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1.xml" ContentType="application/vnd.openxmlformats-officedocument.drawingml.chartshapes+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drawings/drawing2.xml" ContentType="application/vnd.openxmlformats-officedocument.drawingml.chartshapes+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4.xml" ContentType="application/vnd.openxmlformats-officedocument.presentationml.notesSlide+xml"/>
  <Override PartName="/ppt/charts/chart30.xml" ContentType="application/vnd.openxmlformats-officedocument.drawingml.chart+xml"/>
  <Override PartName="/ppt/drawings/drawing3.xml" ContentType="application/vnd.openxmlformats-officedocument.drawingml.chartshapes+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drawings/drawing4.xml" ContentType="application/vnd.openxmlformats-officedocument.drawingml.chartshapes+xml"/>
  <Override PartName="/ppt/charts/chart34.xml" ContentType="application/vnd.openxmlformats-officedocument.drawingml.chart+xml"/>
  <Override PartName="/ppt/charts/chart35.xml" ContentType="application/vnd.openxmlformats-officedocument.drawingml.chart+xml"/>
  <Override PartName="/ppt/notesSlides/notesSlide5.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notesSlides/notesSlide6.xml" ContentType="application/vnd.openxmlformats-officedocument.presentationml.notesSlide+xml"/>
  <Override PartName="/ppt/charts/chart44.xml" ContentType="application/vnd.openxmlformats-officedocument.drawingml.chart+xml"/>
  <Override PartName="/ppt/drawings/drawing5.xml" ContentType="application/vnd.openxmlformats-officedocument.drawingml.chartshapes+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notesSlides/notesSlide7.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notesSlides/notesSlide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 id="2147483687" r:id="rId5"/>
  </p:sldMasterIdLst>
  <p:notesMasterIdLst>
    <p:notesMasterId r:id="rId56"/>
  </p:notesMasterIdLst>
  <p:handoutMasterIdLst>
    <p:handoutMasterId r:id="rId57"/>
  </p:handoutMasterIdLst>
  <p:sldIdLst>
    <p:sldId id="2147475110" r:id="rId6"/>
    <p:sldId id="2147479144" r:id="rId7"/>
    <p:sldId id="2147479205" r:id="rId8"/>
    <p:sldId id="2147479225" r:id="rId9"/>
    <p:sldId id="2147479316" r:id="rId10"/>
    <p:sldId id="2147479241" r:id="rId11"/>
    <p:sldId id="2147479242" r:id="rId12"/>
    <p:sldId id="2147479287" r:id="rId13"/>
    <p:sldId id="2147479226" r:id="rId14"/>
    <p:sldId id="2147479327" r:id="rId15"/>
    <p:sldId id="2147479245" r:id="rId16"/>
    <p:sldId id="2147479326" r:id="rId17"/>
    <p:sldId id="2147479240" r:id="rId18"/>
    <p:sldId id="2147479246" r:id="rId19"/>
    <p:sldId id="2147479171" r:id="rId20"/>
    <p:sldId id="2147479208" r:id="rId21"/>
    <p:sldId id="2147479332" r:id="rId22"/>
    <p:sldId id="2147479227" r:id="rId23"/>
    <p:sldId id="2147479249" r:id="rId24"/>
    <p:sldId id="2147479271" r:id="rId25"/>
    <p:sldId id="2147479302" r:id="rId26"/>
    <p:sldId id="2147479317" r:id="rId27"/>
    <p:sldId id="2147479328" r:id="rId28"/>
    <p:sldId id="2147479329" r:id="rId29"/>
    <p:sldId id="2147479330" r:id="rId30"/>
    <p:sldId id="2147479331" r:id="rId31"/>
    <p:sldId id="2147479318" r:id="rId32"/>
    <p:sldId id="2147479319" r:id="rId33"/>
    <p:sldId id="2147479320" r:id="rId34"/>
    <p:sldId id="2147479321" r:id="rId35"/>
    <p:sldId id="2147479322" r:id="rId36"/>
    <p:sldId id="2147479323" r:id="rId37"/>
    <p:sldId id="2147479324" r:id="rId38"/>
    <p:sldId id="2147479139" r:id="rId39"/>
    <p:sldId id="2147479266" r:id="rId40"/>
    <p:sldId id="2147479325" r:id="rId41"/>
    <p:sldId id="2147479234" r:id="rId42"/>
    <p:sldId id="2147479333" r:id="rId43"/>
    <p:sldId id="2147479334" r:id="rId44"/>
    <p:sldId id="2147479304" r:id="rId45"/>
    <p:sldId id="2147479305" r:id="rId46"/>
    <p:sldId id="2147479303" r:id="rId47"/>
    <p:sldId id="2147479140" r:id="rId48"/>
    <p:sldId id="2147479335" r:id="rId49"/>
    <p:sldId id="2147479270" r:id="rId50"/>
    <p:sldId id="2147479336" r:id="rId51"/>
    <p:sldId id="2147479337" r:id="rId52"/>
    <p:sldId id="2147479338" r:id="rId53"/>
    <p:sldId id="2147479280" r:id="rId54"/>
    <p:sldId id="2147479120" r:id="rId5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1E3463CB-34DF-F145-BC0B-51CE6903A107}">
          <p14:sldIdLst>
            <p14:sldId id="2147475110"/>
            <p14:sldId id="2147479144"/>
            <p14:sldId id="2147479205"/>
            <p14:sldId id="2147479225"/>
            <p14:sldId id="2147479316"/>
            <p14:sldId id="2147479241"/>
            <p14:sldId id="2147479242"/>
            <p14:sldId id="2147479287"/>
            <p14:sldId id="2147479226"/>
            <p14:sldId id="2147479327"/>
            <p14:sldId id="2147479245"/>
            <p14:sldId id="2147479326"/>
            <p14:sldId id="2147479240"/>
            <p14:sldId id="2147479246"/>
            <p14:sldId id="2147479171"/>
            <p14:sldId id="2147479208"/>
            <p14:sldId id="2147479332"/>
            <p14:sldId id="2147479227"/>
            <p14:sldId id="2147479249"/>
            <p14:sldId id="2147479271"/>
            <p14:sldId id="2147479302"/>
            <p14:sldId id="2147479317"/>
            <p14:sldId id="2147479328"/>
            <p14:sldId id="2147479329"/>
            <p14:sldId id="2147479330"/>
            <p14:sldId id="2147479331"/>
            <p14:sldId id="2147479318"/>
            <p14:sldId id="2147479319"/>
            <p14:sldId id="2147479320"/>
            <p14:sldId id="2147479321"/>
            <p14:sldId id="2147479322"/>
            <p14:sldId id="2147479323"/>
            <p14:sldId id="2147479324"/>
            <p14:sldId id="2147479139"/>
            <p14:sldId id="2147479266"/>
            <p14:sldId id="2147479325"/>
            <p14:sldId id="2147479234"/>
            <p14:sldId id="2147479333"/>
            <p14:sldId id="2147479334"/>
            <p14:sldId id="2147479304"/>
            <p14:sldId id="2147479305"/>
            <p14:sldId id="2147479303"/>
            <p14:sldId id="2147479140"/>
            <p14:sldId id="2147479335"/>
            <p14:sldId id="2147479270"/>
            <p14:sldId id="2147479336"/>
            <p14:sldId id="2147479337"/>
            <p14:sldId id="2147479338"/>
            <p14:sldId id="2147479280"/>
            <p14:sldId id="214747912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95D90F-2653-1BB8-0CD4-7558273CBEB2}" name="Allard, Hope" initials="AH" userId="S::HAllard@StateStreet.com::4b69ca74-362f-44b0-bb96-6c2d8a44e67f" providerId="AD"/>
  <p188:author id="{EA67CC39-5330-4DB1-F6A4-84D755727180}" name="Edelson, Michelle" initials="" userId="S::michelle.edelson@lippincott.com::85000f77-f1e1-4ff9-b984-0be843d659dc" providerId="AD"/>
  <p188:author id="{5DFDDE50-5CB7-FE73-96D7-82E886BAD528}" name="Gray, Patrick" initials="GP" userId="S::pgray@statestreet.com::9a612d05-6859-4aef-94ec-fd8b020f06f4" providerId="AD"/>
  <p188:author id="{9BA35F95-8E6C-D2B1-3C67-74B91763EDF7}" name="Ferridge, Lee S" initials="LF" userId="S::LSFerridge@statestreet.com::c0cc114f-56f9-456a-8a25-c28756d2939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10" autoAdjust="0"/>
    <p:restoredTop sz="96327"/>
  </p:normalViewPr>
  <p:slideViewPr>
    <p:cSldViewPr snapToGrid="0">
      <p:cViewPr varScale="1">
        <p:scale>
          <a:sx n="82" d="100"/>
          <a:sy n="82" d="100"/>
        </p:scale>
        <p:origin x="1781" y="72"/>
      </p:cViewPr>
      <p:guideLst/>
    </p:cSldViewPr>
  </p:slideViewPr>
  <p:outlineViewPr>
    <p:cViewPr>
      <p:scale>
        <a:sx n="33" d="100"/>
        <a:sy n="33" d="100"/>
      </p:scale>
      <p:origin x="0" y="-12608"/>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156" d="100"/>
          <a:sy n="156" d="100"/>
        </p:scale>
        <p:origin x="68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handoutMaster" Target="handoutMasters/handout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svrrexc2\research\_Multi_Asset_Strategy\Staff_Folders\Lee\retreat%20doves.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svrrexc2\research\_Multi_Asset_Strategy\Staff_Folders\Lee\Goods%20and%20services%20inflation.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vrrexc2\research\_Multi_Asset_Strategy\Staff_Folders\Lee\Goods%20and%20services%20inflation.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vrrexc2\research\_Multi_Asset_Strategy\Staff_Folders\Lee\PCE%20supercore.xls"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vrrexc2\research\_Multi_Asset_Strategy\Staff_Folders\Lee\Core%20CPI%20AHE%20%203M%20annl.xls"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svrrexc2\research\_Multi_Asset_Strategy\Staff_Folders\Lee\Core%20CPI%20AHE%20%203M%20annl.xls"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svrrexc2\research\_Multi_Asset_Strategy\Staff_Folders\Lee\Copy%20of%20Dots%20and%20market%20Dec%202024.xls"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svrrexc2\research\_Multi_Asset_Strategy\Staff_Folders\Lee\Copy%20of%20Dots%20and%20market%20Dec%202024.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svrrexc2\Research\_Multi_Asset_Strategy\Staff_Folders\Lee\Copy%20of%20employment%20and%20wages%20by%20industry%20v1.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svrrexc2\research\_Multi_Asset_Strategy\Staff_Folders\Lee\Labor%20Force%202024%20renditio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vrrexc2\research\_Multi_Asset_Strategy\Staff_Folders\Lee\retreat%20doves.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svrrexc2\research\_Multi_Asset_Strategy\Staff_Folders\Lee\Long%20run%20workforce%20population.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svrrexc2\research\_Multi_Asset_Strategy\Staff_Folders\Lee\Foreign%20vs%20native%20workers.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svrrexc2\research\_Multi_Asset_Strategy\Staff_Folders\Lee\New%20Proceeds%20Filed%20in%20Immigration%20Court.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svrrexc2\research\_Multi_Asset_Strategy\Staff_Folders\Lee\Jolts%20and%20recession%20line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svrrexc2\research\_Multi_Asset_Strategy\Staff_Folders\Lee\Jolts%20and%20AHE.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svrrexc2\research\_Multi_Asset_Strategy\Staff_Folders\Lee\US%20fiscal%20deficit%20long%20ru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svrrexc2\research\_Multi_Asset_Strategy\Staff_Folders\Hope\Macro\Trump%20v%20Harris%20deficit%20impact%20v1.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svrrexc2\research\_Multi_Asset_Strategy\Staff_Folders\Lee\Fed%20balance%20sheet%20v1.xls"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svrrexc2\research\_Multi_Asset_Strategy\Staff_Folders\Lee\Fed%20real%20rates.xls"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svrrexc2\research\_Multi_Asset_Strategy\Staff_Folders\Lee\Financial%20conditions%20indic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vrrexc2\research\_Multi_Asset_Strategy\Staff_Folders\Lee\PriceStats%20vs%20CPI%20Core%203m%20ann.xlsx" TargetMode="External"/></Relationships>
</file>

<file path=ppt/charts/_rels/chart3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svrrexc2\research\_Multi_Asset_Strategy\Staff_Folders\Lee\Fed%20Futures%20strip.xls"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svrrexc2\research\_Multi_Asset_Strategy\Staff_Folders\Hope\Fed\Longer%20Run%20Dots%20Avg.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svrrexc2\research\_Multi_Asset_Strategy\Staff_Folders\Lee\Fed%20Futures%20strip.xls" TargetMode="External"/></Relationships>
</file>

<file path=ppt/charts/_rels/chart3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svrrexc2\research\_Multi_Asset_Strategy\Staff_Folders\Lee\Fed%20Futures%20strip.xls"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svrrexc2\research\_Multi_Asset_Strategy\Staff_Folders\Lee\Long%20run%20Fed%20Funds.xls"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svrrexc2\research\_Multi_Asset_Strategy\Staff_Folders\Lee\Fed%20Futures%20strip.xls"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svrrexc2\research\_Multi_Asset_Strategy\Staff_Folders\Hope\Lee%20Files\G10%20Inflation.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svrrexc2\research\_Multi_Asset_Strategy\Staff_Folders\Hope\Lee%20Files\G10%20Labour%20Market.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svrrexc2\research\_Multi_Asset_Strategy\Staff_Folders\Lee\Fiscal%20projections%20G10.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svrrexc2\research\_Multi_Asset_Strategy\Staff_Folders\Lee\G10%20Trend%20Growth.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vrrexc2\research\_Multi_Asset_Strategy\Staff_Folders\Lee\payrolls%203m%20moving%20average.xls"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svrrexc2\research\_Multi_Asset_Strategy\Staff_Folders\Lee\G10%20Trend%20Growth.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svrrexc2\research\_Multi_Asset_Strategy\Staff_Folders\Lee\2023%20and%202024%20concensus.xls"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svrrexc2\research\_Multi_Asset_Strategy\Staff_Folders\Lee\1y%20and%202y%20rate%20expectations.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svrrexc2\research\_Multi_Asset_Strategy\Staff_Folders\Lee\1y%20and%202y%20rate%20expectations.xlsx" TargetMode="External"/></Relationships>
</file>

<file path=ppt/charts/_rels/chart4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svrrexc2\research\_Multi_Asset_Strategy\Staff_Folders\Lee\BRS_Charts%20August%202021.xlsm"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svrrexc2\research\_Multi_Asset_Strategy\Staff_Folders\Lee\BRS_Charts%20August%202021.xlsm"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svrrexc2\research\_Multi_Asset_Strategy\Chartbooks\Multi_Asset\Asset%20Class%20Weights\Asset%20Class%20Weights.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svrrexc2\research\_Multi_Asset_Strategy\Chartbooks\Multi_Asset\Asset%20Class%20Weights\Asset%20Class%20Weights.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svrrexc2\research\_Multi_Asset_Strategy\Staff_Folders\Lee\SPX%20and%20SPW.xls"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svrrexc2\research\_Multi_Asset_Strategy\Chartbooks\Equities\US\Behavioural_EFI_3\US_Equity_Flows_Holdings_Chartbook.xlsm"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vrrexc2\research\_Multi_Asset_Strategy\Staff_Folders\Lee\AHE%20annualised.xls"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svrrexc2\groups\research\_Multi_Asset_Strategy\Staff_Folders\Cayla\Equities\equity%20holdings.xlsx" TargetMode="External"/></Relationships>
</file>

<file path=ppt/charts/_rels/chart51.xml.rels><?xml version="1.0" encoding="UTF-8" standalone="yes"?>
<Relationships xmlns="http://schemas.openxmlformats.org/package/2006/relationships"><Relationship Id="rId1" Type="http://schemas.openxmlformats.org/officeDocument/2006/relationships/oleObject" Target="file:///\\svrrexc2\research\_Multi_Asset_Strategy\Staff_Folders\Lee\Copy%20of%20Asset%20Class%20Weights%20LF%20Sep%202024.xlsx" TargetMode="External"/></Relationships>
</file>

<file path=ppt/charts/_rels/chart52.xml.rels><?xml version="1.0" encoding="UTF-8" standalone="yes"?>
<Relationships xmlns="http://schemas.openxmlformats.org/package/2006/relationships"><Relationship Id="rId1" Type="http://schemas.openxmlformats.org/officeDocument/2006/relationships/oleObject" Target="file:///\\svrrexc2\research\_Multi_Asset_Strategy\Staff_Folders\Lee\Raw%20FX%20flows%20and%20Holdings.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svrrexc2\research\_Multi_Asset_Strategy\Staff_Folders\Lee\DXY%20and%20USD%20holdings.xls"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svrrexc2\research\_Multi_Asset_Strategy\Staff_Folders\Lee\FI%20Hedge%20Ratios%20v1.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svrrexc2\research\_Multi_Asset_Strategy\Staff_Folders\Lee\FI%20Hedge%20Ratios%20v1.xlsx" TargetMode="External"/></Relationships>
</file>

<file path=ppt/charts/_rels/chart56.xml.rels><?xml version="1.0" encoding="UTF-8" standalone="yes"?>
<Relationships xmlns="http://schemas.openxmlformats.org/package/2006/relationships"><Relationship Id="rId1" Type="http://schemas.openxmlformats.org/officeDocument/2006/relationships/oleObject" Target="file:///\\svrrexc2\research\_Multi_Asset_Strategy\Staff_Folders\Lee\g10%20real%20rates.xlsx" TargetMode="External"/></Relationships>
</file>

<file path=ppt/charts/_rels/chart57.xml.rels><?xml version="1.0" encoding="UTF-8" standalone="yes"?>
<Relationships xmlns="http://schemas.openxmlformats.org/package/2006/relationships"><Relationship Id="rId1" Type="http://schemas.openxmlformats.org/officeDocument/2006/relationships/oleObject" Target="file:///\\svrrexc2\research\_Multi_Asset_Strategy\Staff_Folders\Lee\Fed%20Futures%20strip.xls" TargetMode="External"/></Relationships>
</file>

<file path=ppt/charts/_rels/chart58.xml.rels><?xml version="1.0" encoding="UTF-8" standalone="yes"?>
<Relationships xmlns="http://schemas.openxmlformats.org/package/2006/relationships"><Relationship Id="rId1" Type="http://schemas.openxmlformats.org/officeDocument/2006/relationships/oleObject" Target="file:///\\svrrexc2\research\_Multi_Asset_Strategy\Staff_Folders\Lee\US%2010s%202s.xls" TargetMode="External"/></Relationships>
</file>

<file path=ppt/charts/_rels/chart59.xml.rels><?xml version="1.0" encoding="UTF-8" standalone="yes"?>
<Relationships xmlns="http://schemas.openxmlformats.org/package/2006/relationships"><Relationship Id="rId1" Type="http://schemas.openxmlformats.org/officeDocument/2006/relationships/oleObject" Target="file:///\\svrrexc2\research\_Multi_Asset_Strategy\Staff_Folders\Lee\US%2010s%202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vrrexc2\research\_Multi_Asset_Strategy\Staff_Folders\Lee\U%20rate%20and%20Sahm.xls" TargetMode="External"/></Relationships>
</file>

<file path=ppt/charts/_rels/chart60.xml.rels><?xml version="1.0" encoding="UTF-8" standalone="yes"?>
<Relationships xmlns="http://schemas.openxmlformats.org/package/2006/relationships"><Relationship Id="rId1" Type="http://schemas.openxmlformats.org/officeDocument/2006/relationships/oleObject" Target="file:///\\svrrexc2\research\_Multi_Asset_Strategy\Staff_Folders\Lee\SPX%20correlations%20v1.xls" TargetMode="External"/></Relationships>
</file>

<file path=ppt/charts/_rels/chart61.xml.rels><?xml version="1.0" encoding="UTF-8" standalone="yes"?>
<Relationships xmlns="http://schemas.openxmlformats.org/package/2006/relationships"><Relationship Id="rId1" Type="http://schemas.openxmlformats.org/officeDocument/2006/relationships/oleObject" Target="file:///\\svrrexc2\research\_Multi_Asset_Strategy\Staff_Folders\Lee\SPX%20correlations%20v1.xls"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svrrexc2\research\_Multi_Asset_Strategy\Staff_Folders\Lee\1y%20and%202y%20rate%20expectations.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svrrexc2\research\_Multi_Asset_Strategy\Staff_Folders\Lee\1y%20and%202y%20rate%20expectations.xlsx" TargetMode="External"/></Relationships>
</file>

<file path=ppt/charts/_rels/chart64.xml.rels><?xml version="1.0" encoding="UTF-8" standalone="yes"?>
<Relationships xmlns="http://schemas.openxmlformats.org/package/2006/relationships"><Relationship Id="rId1" Type="http://schemas.openxmlformats.org/officeDocument/2006/relationships/oleObject" Target="file:///\\svrrexc2\research\_Multi_Asset_Strategy\Staff_Folders\Lee\1y%20and%202y%20rate%20expectations.xlsx" TargetMode="External"/></Relationships>
</file>

<file path=ppt/charts/_rels/chart65.xml.rels><?xml version="1.0" encoding="UTF-8" standalone="yes"?>
<Relationships xmlns="http://schemas.openxmlformats.org/package/2006/relationships"><Relationship Id="rId1" Type="http://schemas.openxmlformats.org/officeDocument/2006/relationships/oleObject" Target="file:///\\svrrexc2\research\_Multi_Asset_Strategy\Staff_Folders\Lee\1y%20and%202y%20rate%20expectations.xlsx" TargetMode="External"/></Relationships>
</file>

<file path=ppt/charts/_rels/chart66.xml.rels><?xml version="1.0" encoding="UTF-8" standalone="yes"?>
<Relationships xmlns="http://schemas.openxmlformats.org/package/2006/relationships"><Relationship Id="rId1" Type="http://schemas.openxmlformats.org/officeDocument/2006/relationships/oleObject" Target="file:///\\svrrexc2\research\_Multi_Asset_Strategy\Staff_Folders\Lee\EM%2012m%20return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vrrexc2\research\_Multi_Asset_Strategy\Staff_Folders\Lee\U%20rate%20and%20Sahm.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vrrexc2\research\_Multi_Asset_Strategy\Staff_Folders\Lee\Real%20wages%20and%20real%20spending.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vrrexc2\research\_Multi_Asset_Strategy\Staff_Folders\Lee\2024%20and%202025%20consensus.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PMI series</a:t>
            </a:r>
          </a:p>
        </c:rich>
      </c:tx>
      <c:layout>
        <c:manualLayout>
          <c:xMode val="edge"/>
          <c:yMode val="edge"/>
          <c:x val="0.42386693423180832"/>
          <c:y val="0"/>
        </c:manualLayout>
      </c:layout>
      <c:overlay val="0"/>
    </c:title>
    <c:autoTitleDeleted val="0"/>
    <c:plotArea>
      <c:layout>
        <c:manualLayout>
          <c:layoutTarget val="inner"/>
          <c:xMode val="edge"/>
          <c:yMode val="edge"/>
          <c:x val="6.6986508970075034E-2"/>
          <c:y val="9.5279988114693209E-2"/>
          <c:w val="0.86328788762515807"/>
          <c:h val="0.82905196850393692"/>
        </c:manualLayout>
      </c:layout>
      <c:lineChart>
        <c:grouping val="standard"/>
        <c:varyColors val="0"/>
        <c:ser>
          <c:idx val="0"/>
          <c:order val="0"/>
          <c:tx>
            <c:v>Manufacturing</c:v>
          </c:tx>
          <c:spPr>
            <a:ln w="28575">
              <a:solidFill>
                <a:srgbClr val="020B5B"/>
              </a:solidFill>
            </a:ln>
          </c:spPr>
          <c:marker>
            <c:symbol val="none"/>
          </c:marker>
          <c:cat>
            <c:numRef>
              <c:f>Sheet1!$A$6:$A$200</c:f>
              <c:numCache>
                <c:formatCode>m/d/yyyy</c:formatCode>
                <c:ptCount val="195"/>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f>Sheet1!$B$6:$B$200</c:f>
              <c:numCache>
                <c:formatCode>General</c:formatCode>
                <c:ptCount val="195"/>
                <c:pt idx="0">
                  <c:v>53.9</c:v>
                </c:pt>
                <c:pt idx="1">
                  <c:v>53</c:v>
                </c:pt>
                <c:pt idx="2">
                  <c:v>52.1</c:v>
                </c:pt>
                <c:pt idx="3">
                  <c:v>51.9</c:v>
                </c:pt>
                <c:pt idx="4">
                  <c:v>52.9</c:v>
                </c:pt>
                <c:pt idx="5">
                  <c:v>52.5</c:v>
                </c:pt>
                <c:pt idx="6">
                  <c:v>52</c:v>
                </c:pt>
                <c:pt idx="7">
                  <c:v>50.2</c:v>
                </c:pt>
                <c:pt idx="8">
                  <c:v>50.1</c:v>
                </c:pt>
                <c:pt idx="9">
                  <c:v>49.1</c:v>
                </c:pt>
                <c:pt idx="10">
                  <c:v>49.1</c:v>
                </c:pt>
                <c:pt idx="11">
                  <c:v>48.7</c:v>
                </c:pt>
                <c:pt idx="12">
                  <c:v>47.6</c:v>
                </c:pt>
                <c:pt idx="13">
                  <c:v>49.2</c:v>
                </c:pt>
                <c:pt idx="14">
                  <c:v>51</c:v>
                </c:pt>
                <c:pt idx="15">
                  <c:v>51.3</c:v>
                </c:pt>
                <c:pt idx="16">
                  <c:v>51.4</c:v>
                </c:pt>
                <c:pt idx="17">
                  <c:v>52.2</c:v>
                </c:pt>
                <c:pt idx="18">
                  <c:v>52.7</c:v>
                </c:pt>
                <c:pt idx="19">
                  <c:v>49.8</c:v>
                </c:pt>
                <c:pt idx="20">
                  <c:v>51.1</c:v>
                </c:pt>
                <c:pt idx="21">
                  <c:v>51.8</c:v>
                </c:pt>
                <c:pt idx="22">
                  <c:v>53.2</c:v>
                </c:pt>
                <c:pt idx="23">
                  <c:v>54.4</c:v>
                </c:pt>
                <c:pt idx="24">
                  <c:v>55.7</c:v>
                </c:pt>
                <c:pt idx="25">
                  <c:v>57.7</c:v>
                </c:pt>
                <c:pt idx="26">
                  <c:v>56.5</c:v>
                </c:pt>
                <c:pt idx="27">
                  <c:v>55.8</c:v>
                </c:pt>
                <c:pt idx="28">
                  <c:v>56.4</c:v>
                </c:pt>
                <c:pt idx="29">
                  <c:v>56.2</c:v>
                </c:pt>
                <c:pt idx="30">
                  <c:v>56.5</c:v>
                </c:pt>
                <c:pt idx="31">
                  <c:v>58.4</c:v>
                </c:pt>
                <c:pt idx="32">
                  <c:v>60</c:v>
                </c:pt>
                <c:pt idx="33">
                  <c:v>58.6</c:v>
                </c:pt>
                <c:pt idx="34">
                  <c:v>57.6</c:v>
                </c:pt>
                <c:pt idx="35">
                  <c:v>59.7</c:v>
                </c:pt>
                <c:pt idx="36">
                  <c:v>59.4</c:v>
                </c:pt>
                <c:pt idx="37">
                  <c:v>60.9</c:v>
                </c:pt>
                <c:pt idx="38">
                  <c:v>58.8</c:v>
                </c:pt>
                <c:pt idx="39">
                  <c:v>58.6</c:v>
                </c:pt>
                <c:pt idx="40">
                  <c:v>59</c:v>
                </c:pt>
                <c:pt idx="41">
                  <c:v>59.9</c:v>
                </c:pt>
                <c:pt idx="42">
                  <c:v>58.1</c:v>
                </c:pt>
                <c:pt idx="43">
                  <c:v>60.5</c:v>
                </c:pt>
                <c:pt idx="44">
                  <c:v>59.3</c:v>
                </c:pt>
                <c:pt idx="45">
                  <c:v>58.1</c:v>
                </c:pt>
                <c:pt idx="46">
                  <c:v>58.6</c:v>
                </c:pt>
                <c:pt idx="47">
                  <c:v>54.9</c:v>
                </c:pt>
                <c:pt idx="48">
                  <c:v>55.7</c:v>
                </c:pt>
                <c:pt idx="49">
                  <c:v>54.4</c:v>
                </c:pt>
                <c:pt idx="50">
                  <c:v>54.9</c:v>
                </c:pt>
                <c:pt idx="51">
                  <c:v>53.6</c:v>
                </c:pt>
                <c:pt idx="52">
                  <c:v>52.6</c:v>
                </c:pt>
                <c:pt idx="53">
                  <c:v>51.5</c:v>
                </c:pt>
                <c:pt idx="54">
                  <c:v>51</c:v>
                </c:pt>
                <c:pt idx="55">
                  <c:v>48.5</c:v>
                </c:pt>
                <c:pt idx="56">
                  <c:v>48.1</c:v>
                </c:pt>
                <c:pt idx="57">
                  <c:v>48.1</c:v>
                </c:pt>
                <c:pt idx="58">
                  <c:v>48.1</c:v>
                </c:pt>
                <c:pt idx="59">
                  <c:v>47.9</c:v>
                </c:pt>
                <c:pt idx="60">
                  <c:v>51.4</c:v>
                </c:pt>
                <c:pt idx="61">
                  <c:v>50.1</c:v>
                </c:pt>
                <c:pt idx="62">
                  <c:v>49</c:v>
                </c:pt>
                <c:pt idx="63">
                  <c:v>41.8</c:v>
                </c:pt>
                <c:pt idx="64">
                  <c:v>43.5</c:v>
                </c:pt>
                <c:pt idx="65">
                  <c:v>52.6</c:v>
                </c:pt>
                <c:pt idx="66">
                  <c:v>53.8</c:v>
                </c:pt>
                <c:pt idx="67">
                  <c:v>55.4</c:v>
                </c:pt>
                <c:pt idx="68">
                  <c:v>55.5</c:v>
                </c:pt>
                <c:pt idx="69">
                  <c:v>58.7</c:v>
                </c:pt>
                <c:pt idx="70">
                  <c:v>57.3</c:v>
                </c:pt>
                <c:pt idx="71">
                  <c:v>60.2</c:v>
                </c:pt>
                <c:pt idx="72">
                  <c:v>59.2</c:v>
                </c:pt>
                <c:pt idx="73">
                  <c:v>60.7</c:v>
                </c:pt>
                <c:pt idx="74">
                  <c:v>64</c:v>
                </c:pt>
                <c:pt idx="75">
                  <c:v>60.9</c:v>
                </c:pt>
                <c:pt idx="76">
                  <c:v>61.7</c:v>
                </c:pt>
                <c:pt idx="77">
                  <c:v>61.4</c:v>
                </c:pt>
                <c:pt idx="78">
                  <c:v>60</c:v>
                </c:pt>
                <c:pt idx="79">
                  <c:v>59.6</c:v>
                </c:pt>
                <c:pt idx="80">
                  <c:v>60.5</c:v>
                </c:pt>
                <c:pt idx="81">
                  <c:v>60.5</c:v>
                </c:pt>
                <c:pt idx="82">
                  <c:v>60.7</c:v>
                </c:pt>
                <c:pt idx="83">
                  <c:v>58.3</c:v>
                </c:pt>
                <c:pt idx="84">
                  <c:v>57.4</c:v>
                </c:pt>
                <c:pt idx="85">
                  <c:v>58.3</c:v>
                </c:pt>
                <c:pt idx="86">
                  <c:v>57.3</c:v>
                </c:pt>
                <c:pt idx="87">
                  <c:v>55.6</c:v>
                </c:pt>
                <c:pt idx="88">
                  <c:v>56.1</c:v>
                </c:pt>
                <c:pt idx="89">
                  <c:v>53.4</c:v>
                </c:pt>
                <c:pt idx="90">
                  <c:v>52.8</c:v>
                </c:pt>
                <c:pt idx="91">
                  <c:v>52.8</c:v>
                </c:pt>
                <c:pt idx="92">
                  <c:v>50.8</c:v>
                </c:pt>
                <c:pt idx="93">
                  <c:v>50</c:v>
                </c:pt>
                <c:pt idx="94">
                  <c:v>48.9</c:v>
                </c:pt>
                <c:pt idx="95">
                  <c:v>48.1</c:v>
                </c:pt>
                <c:pt idx="96">
                  <c:v>47.4</c:v>
                </c:pt>
                <c:pt idx="97">
                  <c:v>47.7</c:v>
                </c:pt>
                <c:pt idx="98">
                  <c:v>46.5</c:v>
                </c:pt>
                <c:pt idx="99">
                  <c:v>47</c:v>
                </c:pt>
                <c:pt idx="100">
                  <c:v>46.6</c:v>
                </c:pt>
                <c:pt idx="101">
                  <c:v>46.4</c:v>
                </c:pt>
                <c:pt idx="102">
                  <c:v>46.5</c:v>
                </c:pt>
                <c:pt idx="103">
                  <c:v>47.6</c:v>
                </c:pt>
                <c:pt idx="104">
                  <c:v>48.6</c:v>
                </c:pt>
                <c:pt idx="105">
                  <c:v>46.9</c:v>
                </c:pt>
                <c:pt idx="106">
                  <c:v>46.6</c:v>
                </c:pt>
                <c:pt idx="107">
                  <c:v>47.1</c:v>
                </c:pt>
                <c:pt idx="108">
                  <c:v>49.1</c:v>
                </c:pt>
                <c:pt idx="109">
                  <c:v>47.8</c:v>
                </c:pt>
                <c:pt idx="110">
                  <c:v>50.3</c:v>
                </c:pt>
                <c:pt idx="111">
                  <c:v>49.2</c:v>
                </c:pt>
                <c:pt idx="112">
                  <c:v>48.7</c:v>
                </c:pt>
                <c:pt idx="113">
                  <c:v>48.5</c:v>
                </c:pt>
                <c:pt idx="114">
                  <c:v>46.8</c:v>
                </c:pt>
                <c:pt idx="115">
                  <c:v>47.2</c:v>
                </c:pt>
                <c:pt idx="116">
                  <c:v>47.2</c:v>
                </c:pt>
                <c:pt idx="117">
                  <c:v>46.5</c:v>
                </c:pt>
                <c:pt idx="118">
                  <c:v>48.4</c:v>
                </c:pt>
              </c:numCache>
            </c:numRef>
          </c:val>
          <c:smooth val="0"/>
          <c:extLst>
            <c:ext xmlns:c16="http://schemas.microsoft.com/office/drawing/2014/chart" uri="{C3380CC4-5D6E-409C-BE32-E72D297353CC}">
              <c16:uniqueId val="{00000000-73C2-4521-91B8-54AD6EBF21E7}"/>
            </c:ext>
          </c:extLst>
        </c:ser>
        <c:ser>
          <c:idx val="1"/>
          <c:order val="1"/>
          <c:tx>
            <c:v>Services</c:v>
          </c:tx>
          <c:spPr>
            <a:ln w="28575">
              <a:solidFill>
                <a:srgbClr val="4489FF"/>
              </a:solidFill>
            </a:ln>
          </c:spPr>
          <c:marker>
            <c:symbol val="none"/>
          </c:marker>
          <c:cat>
            <c:numRef>
              <c:f>Sheet1!$A$6:$A$200</c:f>
              <c:numCache>
                <c:formatCode>m/d/yyyy</c:formatCode>
                <c:ptCount val="195"/>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f>Sheet1!$C$6:$C$200</c:f>
              <c:numCache>
                <c:formatCode>General</c:formatCode>
                <c:ptCount val="195"/>
                <c:pt idx="0">
                  <c:v>56.2</c:v>
                </c:pt>
                <c:pt idx="1">
                  <c:v>57.6</c:v>
                </c:pt>
                <c:pt idx="2">
                  <c:v>58.4</c:v>
                </c:pt>
                <c:pt idx="3">
                  <c:v>57.5</c:v>
                </c:pt>
                <c:pt idx="4">
                  <c:v>56.7</c:v>
                </c:pt>
                <c:pt idx="5">
                  <c:v>55.7</c:v>
                </c:pt>
                <c:pt idx="6">
                  <c:v>60.1</c:v>
                </c:pt>
                <c:pt idx="7">
                  <c:v>58.6</c:v>
                </c:pt>
                <c:pt idx="8">
                  <c:v>56.1</c:v>
                </c:pt>
                <c:pt idx="9">
                  <c:v>56.9</c:v>
                </c:pt>
                <c:pt idx="10">
                  <c:v>56.1</c:v>
                </c:pt>
                <c:pt idx="11">
                  <c:v>55.3</c:v>
                </c:pt>
                <c:pt idx="12">
                  <c:v>53.8</c:v>
                </c:pt>
                <c:pt idx="13">
                  <c:v>52.8</c:v>
                </c:pt>
                <c:pt idx="14">
                  <c:v>55.4</c:v>
                </c:pt>
                <c:pt idx="15">
                  <c:v>55.2</c:v>
                </c:pt>
                <c:pt idx="16">
                  <c:v>54.1</c:v>
                </c:pt>
                <c:pt idx="17">
                  <c:v>55.8</c:v>
                </c:pt>
                <c:pt idx="18">
                  <c:v>56.2</c:v>
                </c:pt>
                <c:pt idx="19">
                  <c:v>52.6</c:v>
                </c:pt>
                <c:pt idx="20">
                  <c:v>55.4</c:v>
                </c:pt>
                <c:pt idx="21">
                  <c:v>54.3</c:v>
                </c:pt>
                <c:pt idx="22">
                  <c:v>56.4</c:v>
                </c:pt>
                <c:pt idx="23">
                  <c:v>55.8</c:v>
                </c:pt>
                <c:pt idx="24">
                  <c:v>57</c:v>
                </c:pt>
                <c:pt idx="25">
                  <c:v>56.6</c:v>
                </c:pt>
                <c:pt idx="26">
                  <c:v>56.2</c:v>
                </c:pt>
                <c:pt idx="27">
                  <c:v>57.2</c:v>
                </c:pt>
                <c:pt idx="28">
                  <c:v>57.4</c:v>
                </c:pt>
                <c:pt idx="29">
                  <c:v>56.8</c:v>
                </c:pt>
                <c:pt idx="30">
                  <c:v>55.4</c:v>
                </c:pt>
                <c:pt idx="31">
                  <c:v>55.8</c:v>
                </c:pt>
                <c:pt idx="32">
                  <c:v>58.1</c:v>
                </c:pt>
                <c:pt idx="33">
                  <c:v>60.4</c:v>
                </c:pt>
                <c:pt idx="34">
                  <c:v>57.1</c:v>
                </c:pt>
                <c:pt idx="35">
                  <c:v>56.3</c:v>
                </c:pt>
                <c:pt idx="36">
                  <c:v>60</c:v>
                </c:pt>
                <c:pt idx="37">
                  <c:v>58.5</c:v>
                </c:pt>
                <c:pt idx="38">
                  <c:v>58.2</c:v>
                </c:pt>
                <c:pt idx="39">
                  <c:v>57.6</c:v>
                </c:pt>
                <c:pt idx="40">
                  <c:v>58</c:v>
                </c:pt>
                <c:pt idx="41">
                  <c:v>58.5</c:v>
                </c:pt>
                <c:pt idx="42">
                  <c:v>57.5</c:v>
                </c:pt>
                <c:pt idx="43">
                  <c:v>59.5</c:v>
                </c:pt>
                <c:pt idx="44">
                  <c:v>60.4</c:v>
                </c:pt>
                <c:pt idx="45">
                  <c:v>60.8</c:v>
                </c:pt>
                <c:pt idx="46">
                  <c:v>60.1</c:v>
                </c:pt>
                <c:pt idx="47">
                  <c:v>58.1</c:v>
                </c:pt>
                <c:pt idx="48">
                  <c:v>56.5</c:v>
                </c:pt>
                <c:pt idx="49">
                  <c:v>59.1</c:v>
                </c:pt>
                <c:pt idx="50">
                  <c:v>56.5</c:v>
                </c:pt>
                <c:pt idx="51">
                  <c:v>55.3</c:v>
                </c:pt>
                <c:pt idx="52">
                  <c:v>56.1</c:v>
                </c:pt>
                <c:pt idx="53">
                  <c:v>55.2</c:v>
                </c:pt>
                <c:pt idx="54">
                  <c:v>54.4</c:v>
                </c:pt>
                <c:pt idx="55">
                  <c:v>56</c:v>
                </c:pt>
                <c:pt idx="56">
                  <c:v>53.2</c:v>
                </c:pt>
                <c:pt idx="57">
                  <c:v>54.8</c:v>
                </c:pt>
                <c:pt idx="58">
                  <c:v>53.6</c:v>
                </c:pt>
                <c:pt idx="59">
                  <c:v>55.7</c:v>
                </c:pt>
                <c:pt idx="60">
                  <c:v>56</c:v>
                </c:pt>
                <c:pt idx="61">
                  <c:v>57.5</c:v>
                </c:pt>
                <c:pt idx="62">
                  <c:v>52.9</c:v>
                </c:pt>
                <c:pt idx="63">
                  <c:v>41.7</c:v>
                </c:pt>
                <c:pt idx="64">
                  <c:v>45.4</c:v>
                </c:pt>
                <c:pt idx="65">
                  <c:v>57.3</c:v>
                </c:pt>
                <c:pt idx="66">
                  <c:v>56.7</c:v>
                </c:pt>
                <c:pt idx="67">
                  <c:v>57.1</c:v>
                </c:pt>
                <c:pt idx="68">
                  <c:v>57.1</c:v>
                </c:pt>
                <c:pt idx="69">
                  <c:v>56.1</c:v>
                </c:pt>
                <c:pt idx="70">
                  <c:v>56.1</c:v>
                </c:pt>
                <c:pt idx="71">
                  <c:v>57.5</c:v>
                </c:pt>
                <c:pt idx="72">
                  <c:v>58.4</c:v>
                </c:pt>
                <c:pt idx="73">
                  <c:v>56.5</c:v>
                </c:pt>
                <c:pt idx="74">
                  <c:v>62.3</c:v>
                </c:pt>
                <c:pt idx="75">
                  <c:v>63.3</c:v>
                </c:pt>
                <c:pt idx="76">
                  <c:v>64.3</c:v>
                </c:pt>
                <c:pt idx="77">
                  <c:v>61.2</c:v>
                </c:pt>
                <c:pt idx="78">
                  <c:v>64</c:v>
                </c:pt>
                <c:pt idx="79">
                  <c:v>61.3</c:v>
                </c:pt>
                <c:pt idx="80">
                  <c:v>62</c:v>
                </c:pt>
                <c:pt idx="81">
                  <c:v>66.8</c:v>
                </c:pt>
                <c:pt idx="82">
                  <c:v>67.099999999999994</c:v>
                </c:pt>
                <c:pt idx="83">
                  <c:v>61.6</c:v>
                </c:pt>
                <c:pt idx="84">
                  <c:v>60</c:v>
                </c:pt>
                <c:pt idx="85">
                  <c:v>57.2</c:v>
                </c:pt>
                <c:pt idx="86">
                  <c:v>58.3</c:v>
                </c:pt>
                <c:pt idx="87">
                  <c:v>57.9</c:v>
                </c:pt>
                <c:pt idx="88">
                  <c:v>56.9</c:v>
                </c:pt>
                <c:pt idx="89">
                  <c:v>55.9</c:v>
                </c:pt>
                <c:pt idx="90">
                  <c:v>56.4</c:v>
                </c:pt>
                <c:pt idx="91">
                  <c:v>55.9</c:v>
                </c:pt>
                <c:pt idx="92">
                  <c:v>55.7</c:v>
                </c:pt>
                <c:pt idx="93">
                  <c:v>54.7</c:v>
                </c:pt>
                <c:pt idx="94">
                  <c:v>55.2</c:v>
                </c:pt>
                <c:pt idx="95">
                  <c:v>49</c:v>
                </c:pt>
                <c:pt idx="96">
                  <c:v>54.7</c:v>
                </c:pt>
                <c:pt idx="97">
                  <c:v>55</c:v>
                </c:pt>
                <c:pt idx="98">
                  <c:v>51.2</c:v>
                </c:pt>
                <c:pt idx="99">
                  <c:v>52.3</c:v>
                </c:pt>
                <c:pt idx="100">
                  <c:v>51</c:v>
                </c:pt>
                <c:pt idx="101">
                  <c:v>53.6</c:v>
                </c:pt>
                <c:pt idx="102">
                  <c:v>52.8</c:v>
                </c:pt>
                <c:pt idx="103">
                  <c:v>54.1</c:v>
                </c:pt>
                <c:pt idx="104">
                  <c:v>53.4</c:v>
                </c:pt>
                <c:pt idx="105">
                  <c:v>51.9</c:v>
                </c:pt>
                <c:pt idx="106">
                  <c:v>52.5</c:v>
                </c:pt>
                <c:pt idx="107">
                  <c:v>50.5</c:v>
                </c:pt>
                <c:pt idx="108">
                  <c:v>53.4</c:v>
                </c:pt>
                <c:pt idx="109">
                  <c:v>52.6</c:v>
                </c:pt>
                <c:pt idx="110">
                  <c:v>51.4</c:v>
                </c:pt>
                <c:pt idx="111">
                  <c:v>49.4</c:v>
                </c:pt>
                <c:pt idx="112">
                  <c:v>53.8</c:v>
                </c:pt>
                <c:pt idx="113">
                  <c:v>48.8</c:v>
                </c:pt>
                <c:pt idx="114">
                  <c:v>51.4</c:v>
                </c:pt>
                <c:pt idx="115">
                  <c:v>51.5</c:v>
                </c:pt>
                <c:pt idx="116">
                  <c:v>54.9</c:v>
                </c:pt>
                <c:pt idx="117">
                  <c:v>56</c:v>
                </c:pt>
                <c:pt idx="118">
                  <c:v>52.1</c:v>
                </c:pt>
              </c:numCache>
            </c:numRef>
          </c:val>
          <c:smooth val="0"/>
          <c:extLst>
            <c:ext xmlns:c16="http://schemas.microsoft.com/office/drawing/2014/chart" uri="{C3380CC4-5D6E-409C-BE32-E72D297353CC}">
              <c16:uniqueId val="{00000001-73C2-4521-91B8-54AD6EBF21E7}"/>
            </c:ext>
          </c:extLst>
        </c:ser>
        <c:dLbls>
          <c:showLegendKey val="0"/>
          <c:showVal val="0"/>
          <c:showCatName val="0"/>
          <c:showSerName val="0"/>
          <c:showPercent val="0"/>
          <c:showBubbleSize val="0"/>
        </c:dLbls>
        <c:smooth val="0"/>
        <c:axId val="823618768"/>
        <c:axId val="823619488"/>
      </c:lineChart>
      <c:dateAx>
        <c:axId val="823618768"/>
        <c:scaling>
          <c:orientation val="minMax"/>
        </c:scaling>
        <c:delete val="0"/>
        <c:axPos val="b"/>
        <c:numFmt formatCode="[$-409]mmm\-yy;@" sourceLinked="0"/>
        <c:majorTickMark val="out"/>
        <c:minorTickMark val="none"/>
        <c:tickLblPos val="low"/>
        <c:crossAx val="823619488"/>
        <c:crossesAt val="50"/>
        <c:auto val="1"/>
        <c:lblOffset val="100"/>
        <c:baseTimeUnit val="days"/>
        <c:majorUnit val="715"/>
        <c:majorTimeUnit val="days"/>
      </c:dateAx>
      <c:valAx>
        <c:axId val="823619488"/>
        <c:scaling>
          <c:orientation val="minMax"/>
          <c:min val="40"/>
        </c:scaling>
        <c:delete val="0"/>
        <c:axPos val="l"/>
        <c:numFmt formatCode="General" sourceLinked="1"/>
        <c:majorTickMark val="out"/>
        <c:minorTickMark val="none"/>
        <c:tickLblPos val="nextTo"/>
        <c:spPr>
          <a:ln/>
        </c:spPr>
        <c:crossAx val="823618768"/>
        <c:crosses val="autoZero"/>
        <c:crossBetween val="between"/>
      </c:valAx>
    </c:plotArea>
    <c:legend>
      <c:legendPos val="t"/>
      <c:layout>
        <c:manualLayout>
          <c:xMode val="edge"/>
          <c:yMode val="edge"/>
          <c:x val="0.24898731408573932"/>
          <c:y val="4.0829814751416942E-2"/>
          <c:w val="0.57934383202099737"/>
          <c:h val="5.4688272661569476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521920871002234E-2"/>
          <c:y val="7.6199079858919799E-2"/>
          <c:w val="0.82479139190423056"/>
          <c:h val="0.90247342369874983"/>
        </c:manualLayout>
      </c:layout>
      <c:barChart>
        <c:barDir val="col"/>
        <c:grouping val="clustered"/>
        <c:varyColors val="0"/>
        <c:ser>
          <c:idx val="1"/>
          <c:order val="1"/>
          <c:tx>
            <c:v>Services, yoy%</c:v>
          </c:tx>
          <c:spPr>
            <a:solidFill>
              <a:srgbClr val="17BF6B"/>
            </a:solidFill>
            <a:ln w="15875">
              <a:solidFill>
                <a:srgbClr val="17BF6B"/>
              </a:solidFill>
            </a:ln>
          </c:spPr>
          <c:invertIfNegative val="0"/>
          <c:cat>
            <c:numRef>
              <c:f>CPI!$A$6:$A$300</c:f>
              <c:numCache>
                <c:formatCode>m/d/yyyy</c:formatCode>
                <c:ptCount val="295"/>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pt idx="144">
                  <c:v>44592</c:v>
                </c:pt>
                <c:pt idx="145">
                  <c:v>44620</c:v>
                </c:pt>
                <c:pt idx="146">
                  <c:v>44651</c:v>
                </c:pt>
                <c:pt idx="147">
                  <c:v>44681</c:v>
                </c:pt>
                <c:pt idx="148">
                  <c:v>44712</c:v>
                </c:pt>
                <c:pt idx="149">
                  <c:v>44742</c:v>
                </c:pt>
                <c:pt idx="150">
                  <c:v>44773</c:v>
                </c:pt>
                <c:pt idx="151">
                  <c:v>44804</c:v>
                </c:pt>
                <c:pt idx="152">
                  <c:v>44834</c:v>
                </c:pt>
                <c:pt idx="153">
                  <c:v>44865</c:v>
                </c:pt>
                <c:pt idx="154">
                  <c:v>44895</c:v>
                </c:pt>
                <c:pt idx="155">
                  <c:v>44926</c:v>
                </c:pt>
                <c:pt idx="156">
                  <c:v>44957</c:v>
                </c:pt>
                <c:pt idx="157">
                  <c:v>44985</c:v>
                </c:pt>
                <c:pt idx="158">
                  <c:v>45016</c:v>
                </c:pt>
                <c:pt idx="159">
                  <c:v>45046</c:v>
                </c:pt>
                <c:pt idx="160">
                  <c:v>45077</c:v>
                </c:pt>
                <c:pt idx="161">
                  <c:v>45107</c:v>
                </c:pt>
                <c:pt idx="162">
                  <c:v>45138</c:v>
                </c:pt>
                <c:pt idx="163">
                  <c:v>45169</c:v>
                </c:pt>
                <c:pt idx="164">
                  <c:v>45199</c:v>
                </c:pt>
                <c:pt idx="165">
                  <c:v>45230</c:v>
                </c:pt>
                <c:pt idx="166">
                  <c:v>45260</c:v>
                </c:pt>
                <c:pt idx="167">
                  <c:v>45291</c:v>
                </c:pt>
                <c:pt idx="168">
                  <c:v>45322</c:v>
                </c:pt>
                <c:pt idx="169">
                  <c:v>45351</c:v>
                </c:pt>
                <c:pt idx="170">
                  <c:v>45382</c:v>
                </c:pt>
                <c:pt idx="171">
                  <c:v>45412</c:v>
                </c:pt>
                <c:pt idx="172">
                  <c:v>45443</c:v>
                </c:pt>
                <c:pt idx="173">
                  <c:v>45473</c:v>
                </c:pt>
                <c:pt idx="174">
                  <c:v>45504</c:v>
                </c:pt>
                <c:pt idx="175">
                  <c:v>45535</c:v>
                </c:pt>
                <c:pt idx="176">
                  <c:v>45565</c:v>
                </c:pt>
                <c:pt idx="177">
                  <c:v>45596</c:v>
                </c:pt>
              </c:numCache>
            </c:numRef>
          </c:cat>
          <c:val>
            <c:numRef>
              <c:f>CPI!$C$6:$C$300</c:f>
              <c:numCache>
                <c:formatCode>General</c:formatCode>
                <c:ptCount val="295"/>
                <c:pt idx="0">
                  <c:v>1</c:v>
                </c:pt>
                <c:pt idx="1">
                  <c:v>0.9</c:v>
                </c:pt>
                <c:pt idx="2">
                  <c:v>0.8</c:v>
                </c:pt>
                <c:pt idx="3">
                  <c:v>0.8</c:v>
                </c:pt>
                <c:pt idx="4">
                  <c:v>0.9</c:v>
                </c:pt>
                <c:pt idx="5">
                  <c:v>0.9</c:v>
                </c:pt>
                <c:pt idx="6">
                  <c:v>0.8</c:v>
                </c:pt>
                <c:pt idx="7">
                  <c:v>0.7</c:v>
                </c:pt>
                <c:pt idx="8">
                  <c:v>0.8</c:v>
                </c:pt>
                <c:pt idx="9">
                  <c:v>0.8</c:v>
                </c:pt>
                <c:pt idx="10">
                  <c:v>1.1000000000000001</c:v>
                </c:pt>
                <c:pt idx="11">
                  <c:v>1.3</c:v>
                </c:pt>
                <c:pt idx="12">
                  <c:v>1.4</c:v>
                </c:pt>
                <c:pt idx="13">
                  <c:v>1.5</c:v>
                </c:pt>
                <c:pt idx="14">
                  <c:v>1.6</c:v>
                </c:pt>
                <c:pt idx="15">
                  <c:v>1.6</c:v>
                </c:pt>
                <c:pt idx="16">
                  <c:v>1.6</c:v>
                </c:pt>
                <c:pt idx="17">
                  <c:v>1.6</c:v>
                </c:pt>
                <c:pt idx="18">
                  <c:v>1.7</c:v>
                </c:pt>
                <c:pt idx="19">
                  <c:v>1.9</c:v>
                </c:pt>
                <c:pt idx="20">
                  <c:v>2</c:v>
                </c:pt>
                <c:pt idx="21">
                  <c:v>2.1</c:v>
                </c:pt>
                <c:pt idx="22">
                  <c:v>2.1</c:v>
                </c:pt>
                <c:pt idx="23">
                  <c:v>2.2999999999999998</c:v>
                </c:pt>
                <c:pt idx="24">
                  <c:v>2.2999999999999998</c:v>
                </c:pt>
                <c:pt idx="25">
                  <c:v>2.2000000000000002</c:v>
                </c:pt>
                <c:pt idx="26">
                  <c:v>2.2999999999999998</c:v>
                </c:pt>
                <c:pt idx="27">
                  <c:v>2.4</c:v>
                </c:pt>
                <c:pt idx="28">
                  <c:v>2.5</c:v>
                </c:pt>
                <c:pt idx="29">
                  <c:v>2.5</c:v>
                </c:pt>
                <c:pt idx="30">
                  <c:v>2.5</c:v>
                </c:pt>
                <c:pt idx="31">
                  <c:v>2.4</c:v>
                </c:pt>
                <c:pt idx="32">
                  <c:v>2.5</c:v>
                </c:pt>
                <c:pt idx="33">
                  <c:v>2.5</c:v>
                </c:pt>
                <c:pt idx="34">
                  <c:v>2.5</c:v>
                </c:pt>
                <c:pt idx="35">
                  <c:v>2.5</c:v>
                </c:pt>
                <c:pt idx="36">
                  <c:v>2.5</c:v>
                </c:pt>
                <c:pt idx="37">
                  <c:v>2.6</c:v>
                </c:pt>
                <c:pt idx="38">
                  <c:v>2.5</c:v>
                </c:pt>
                <c:pt idx="39">
                  <c:v>2.2999999999999998</c:v>
                </c:pt>
                <c:pt idx="40">
                  <c:v>2.2999999999999998</c:v>
                </c:pt>
                <c:pt idx="41">
                  <c:v>2.2999999999999998</c:v>
                </c:pt>
                <c:pt idx="42">
                  <c:v>2.4</c:v>
                </c:pt>
                <c:pt idx="43">
                  <c:v>2.4</c:v>
                </c:pt>
                <c:pt idx="44">
                  <c:v>2.4</c:v>
                </c:pt>
                <c:pt idx="45">
                  <c:v>2.2999999999999998</c:v>
                </c:pt>
                <c:pt idx="46">
                  <c:v>2.4</c:v>
                </c:pt>
                <c:pt idx="47">
                  <c:v>2.2999999999999998</c:v>
                </c:pt>
                <c:pt idx="48">
                  <c:v>2.2999999999999998</c:v>
                </c:pt>
                <c:pt idx="49">
                  <c:v>2.2000000000000002</c:v>
                </c:pt>
                <c:pt idx="50">
                  <c:v>2.2999999999999998</c:v>
                </c:pt>
                <c:pt idx="51">
                  <c:v>2.6</c:v>
                </c:pt>
                <c:pt idx="52">
                  <c:v>2.7</c:v>
                </c:pt>
                <c:pt idx="53">
                  <c:v>2.7</c:v>
                </c:pt>
                <c:pt idx="54">
                  <c:v>2.6</c:v>
                </c:pt>
                <c:pt idx="55">
                  <c:v>2.5</c:v>
                </c:pt>
                <c:pt idx="56">
                  <c:v>2.4</c:v>
                </c:pt>
                <c:pt idx="57">
                  <c:v>2.5</c:v>
                </c:pt>
                <c:pt idx="58">
                  <c:v>2.5</c:v>
                </c:pt>
                <c:pt idx="59">
                  <c:v>2.4</c:v>
                </c:pt>
                <c:pt idx="60">
                  <c:v>2.5</c:v>
                </c:pt>
                <c:pt idx="61">
                  <c:v>2.5</c:v>
                </c:pt>
                <c:pt idx="62">
                  <c:v>2.4</c:v>
                </c:pt>
                <c:pt idx="63">
                  <c:v>2.5</c:v>
                </c:pt>
                <c:pt idx="64">
                  <c:v>2.4</c:v>
                </c:pt>
                <c:pt idx="65">
                  <c:v>2.5</c:v>
                </c:pt>
                <c:pt idx="66">
                  <c:v>2.6</c:v>
                </c:pt>
                <c:pt idx="67">
                  <c:v>2.6</c:v>
                </c:pt>
                <c:pt idx="68">
                  <c:v>2.7</c:v>
                </c:pt>
                <c:pt idx="69">
                  <c:v>2.8</c:v>
                </c:pt>
                <c:pt idx="70">
                  <c:v>2.9</c:v>
                </c:pt>
                <c:pt idx="71">
                  <c:v>2.9</c:v>
                </c:pt>
                <c:pt idx="72">
                  <c:v>3</c:v>
                </c:pt>
                <c:pt idx="73">
                  <c:v>3.1</c:v>
                </c:pt>
                <c:pt idx="74">
                  <c:v>3</c:v>
                </c:pt>
                <c:pt idx="75">
                  <c:v>3</c:v>
                </c:pt>
                <c:pt idx="76">
                  <c:v>3.2</c:v>
                </c:pt>
                <c:pt idx="77">
                  <c:v>3.2</c:v>
                </c:pt>
                <c:pt idx="78">
                  <c:v>3.1</c:v>
                </c:pt>
                <c:pt idx="79">
                  <c:v>3.2</c:v>
                </c:pt>
                <c:pt idx="80">
                  <c:v>3.2</c:v>
                </c:pt>
                <c:pt idx="81">
                  <c:v>3</c:v>
                </c:pt>
                <c:pt idx="82">
                  <c:v>3</c:v>
                </c:pt>
                <c:pt idx="83">
                  <c:v>3.1</c:v>
                </c:pt>
                <c:pt idx="84">
                  <c:v>3.1</c:v>
                </c:pt>
                <c:pt idx="85">
                  <c:v>3.1</c:v>
                </c:pt>
                <c:pt idx="86">
                  <c:v>2.9</c:v>
                </c:pt>
                <c:pt idx="87">
                  <c:v>2.7</c:v>
                </c:pt>
                <c:pt idx="88">
                  <c:v>2.6</c:v>
                </c:pt>
                <c:pt idx="89">
                  <c:v>2.5</c:v>
                </c:pt>
                <c:pt idx="90">
                  <c:v>2.4</c:v>
                </c:pt>
                <c:pt idx="91">
                  <c:v>2.5</c:v>
                </c:pt>
                <c:pt idx="92">
                  <c:v>2.6</c:v>
                </c:pt>
                <c:pt idx="93">
                  <c:v>2.7</c:v>
                </c:pt>
                <c:pt idx="94">
                  <c:v>2.5</c:v>
                </c:pt>
                <c:pt idx="95">
                  <c:v>2.6</c:v>
                </c:pt>
                <c:pt idx="96">
                  <c:v>2.6</c:v>
                </c:pt>
                <c:pt idx="97">
                  <c:v>2.6</c:v>
                </c:pt>
                <c:pt idx="98">
                  <c:v>2.9</c:v>
                </c:pt>
                <c:pt idx="99">
                  <c:v>2.9</c:v>
                </c:pt>
                <c:pt idx="100">
                  <c:v>3</c:v>
                </c:pt>
                <c:pt idx="101">
                  <c:v>3.1</c:v>
                </c:pt>
                <c:pt idx="102">
                  <c:v>3.1</c:v>
                </c:pt>
                <c:pt idx="103">
                  <c:v>3</c:v>
                </c:pt>
                <c:pt idx="104">
                  <c:v>3</c:v>
                </c:pt>
                <c:pt idx="105">
                  <c:v>2.9</c:v>
                </c:pt>
                <c:pt idx="106">
                  <c:v>2.9</c:v>
                </c:pt>
                <c:pt idx="107">
                  <c:v>2.9</c:v>
                </c:pt>
                <c:pt idx="108">
                  <c:v>2.8</c:v>
                </c:pt>
                <c:pt idx="109">
                  <c:v>2.7</c:v>
                </c:pt>
                <c:pt idx="110">
                  <c:v>2.7</c:v>
                </c:pt>
                <c:pt idx="111">
                  <c:v>2.8</c:v>
                </c:pt>
                <c:pt idx="112">
                  <c:v>2.7</c:v>
                </c:pt>
                <c:pt idx="113">
                  <c:v>2.8</c:v>
                </c:pt>
                <c:pt idx="114">
                  <c:v>2.8</c:v>
                </c:pt>
                <c:pt idx="115">
                  <c:v>2.9</c:v>
                </c:pt>
                <c:pt idx="116">
                  <c:v>2.9</c:v>
                </c:pt>
                <c:pt idx="117">
                  <c:v>3</c:v>
                </c:pt>
                <c:pt idx="118">
                  <c:v>3</c:v>
                </c:pt>
                <c:pt idx="119">
                  <c:v>3</c:v>
                </c:pt>
                <c:pt idx="120">
                  <c:v>3.1</c:v>
                </c:pt>
                <c:pt idx="121">
                  <c:v>3.1</c:v>
                </c:pt>
                <c:pt idx="122">
                  <c:v>2.8</c:v>
                </c:pt>
                <c:pt idx="123">
                  <c:v>2.2000000000000002</c:v>
                </c:pt>
                <c:pt idx="124">
                  <c:v>2</c:v>
                </c:pt>
                <c:pt idx="125">
                  <c:v>1.9</c:v>
                </c:pt>
                <c:pt idx="126">
                  <c:v>2.2999999999999998</c:v>
                </c:pt>
                <c:pt idx="127">
                  <c:v>2.2000000000000002</c:v>
                </c:pt>
                <c:pt idx="128">
                  <c:v>1.9</c:v>
                </c:pt>
                <c:pt idx="129">
                  <c:v>1.7</c:v>
                </c:pt>
                <c:pt idx="130">
                  <c:v>1.7</c:v>
                </c:pt>
                <c:pt idx="131">
                  <c:v>1.6</c:v>
                </c:pt>
                <c:pt idx="132">
                  <c:v>1.3</c:v>
                </c:pt>
                <c:pt idx="133">
                  <c:v>1.3</c:v>
                </c:pt>
                <c:pt idx="134">
                  <c:v>1.6</c:v>
                </c:pt>
                <c:pt idx="135">
                  <c:v>2.5</c:v>
                </c:pt>
                <c:pt idx="136">
                  <c:v>2.9</c:v>
                </c:pt>
                <c:pt idx="137">
                  <c:v>3.1</c:v>
                </c:pt>
                <c:pt idx="138">
                  <c:v>2.9</c:v>
                </c:pt>
                <c:pt idx="139">
                  <c:v>2.7</c:v>
                </c:pt>
                <c:pt idx="140">
                  <c:v>2.9</c:v>
                </c:pt>
                <c:pt idx="141">
                  <c:v>3.2</c:v>
                </c:pt>
                <c:pt idx="142">
                  <c:v>3.4</c:v>
                </c:pt>
                <c:pt idx="143">
                  <c:v>3.7</c:v>
                </c:pt>
                <c:pt idx="144">
                  <c:v>4.0999999999999996</c:v>
                </c:pt>
                <c:pt idx="145">
                  <c:v>4.4000000000000004</c:v>
                </c:pt>
                <c:pt idx="146">
                  <c:v>4.7</c:v>
                </c:pt>
                <c:pt idx="147">
                  <c:v>4.9000000000000004</c:v>
                </c:pt>
                <c:pt idx="148">
                  <c:v>5.2</c:v>
                </c:pt>
                <c:pt idx="149">
                  <c:v>5.5</c:v>
                </c:pt>
                <c:pt idx="150">
                  <c:v>5.5</c:v>
                </c:pt>
                <c:pt idx="151">
                  <c:v>6.1</c:v>
                </c:pt>
                <c:pt idx="152">
                  <c:v>6.7</c:v>
                </c:pt>
                <c:pt idx="153">
                  <c:v>6.7</c:v>
                </c:pt>
                <c:pt idx="154">
                  <c:v>6.8</c:v>
                </c:pt>
                <c:pt idx="155">
                  <c:v>7</c:v>
                </c:pt>
                <c:pt idx="156">
                  <c:v>7.2</c:v>
                </c:pt>
                <c:pt idx="157">
                  <c:v>7.3</c:v>
                </c:pt>
                <c:pt idx="158">
                  <c:v>7.1</c:v>
                </c:pt>
                <c:pt idx="159">
                  <c:v>6.8</c:v>
                </c:pt>
                <c:pt idx="160">
                  <c:v>6.6</c:v>
                </c:pt>
                <c:pt idx="161">
                  <c:v>6.2</c:v>
                </c:pt>
                <c:pt idx="162">
                  <c:v>6.1</c:v>
                </c:pt>
                <c:pt idx="163">
                  <c:v>5.9</c:v>
                </c:pt>
                <c:pt idx="164">
                  <c:v>5.7</c:v>
                </c:pt>
                <c:pt idx="165">
                  <c:v>5.5</c:v>
                </c:pt>
                <c:pt idx="166">
                  <c:v>5.5</c:v>
                </c:pt>
                <c:pt idx="167">
                  <c:v>5.3</c:v>
                </c:pt>
                <c:pt idx="168">
                  <c:v>5.4</c:v>
                </c:pt>
                <c:pt idx="169">
                  <c:v>5.2</c:v>
                </c:pt>
                <c:pt idx="170">
                  <c:v>5.4</c:v>
                </c:pt>
                <c:pt idx="171">
                  <c:v>5.3</c:v>
                </c:pt>
                <c:pt idx="172">
                  <c:v>5.3</c:v>
                </c:pt>
                <c:pt idx="173">
                  <c:v>5.0999999999999996</c:v>
                </c:pt>
                <c:pt idx="174">
                  <c:v>4.9000000000000004</c:v>
                </c:pt>
                <c:pt idx="175">
                  <c:v>4.9000000000000004</c:v>
                </c:pt>
                <c:pt idx="176">
                  <c:v>4.7</c:v>
                </c:pt>
                <c:pt idx="177">
                  <c:v>4.8</c:v>
                </c:pt>
              </c:numCache>
            </c:numRef>
          </c:val>
          <c:extLst>
            <c:ext xmlns:c16="http://schemas.microsoft.com/office/drawing/2014/chart" uri="{C3380CC4-5D6E-409C-BE32-E72D297353CC}">
              <c16:uniqueId val="{00000000-1A85-47A4-9F67-515859F6B305}"/>
            </c:ext>
          </c:extLst>
        </c:ser>
        <c:dLbls>
          <c:showLegendKey val="0"/>
          <c:showVal val="0"/>
          <c:showCatName val="0"/>
          <c:showSerName val="0"/>
          <c:showPercent val="0"/>
          <c:showBubbleSize val="0"/>
        </c:dLbls>
        <c:gapWidth val="100"/>
        <c:axId val="77566791"/>
        <c:axId val="1"/>
      </c:barChart>
      <c:lineChart>
        <c:grouping val="standard"/>
        <c:varyColors val="0"/>
        <c:ser>
          <c:idx val="0"/>
          <c:order val="0"/>
          <c:tx>
            <c:v>Goods, yoy%</c:v>
          </c:tx>
          <c:spPr>
            <a:ln w="22225">
              <a:solidFill>
                <a:srgbClr val="020B5B"/>
              </a:solidFill>
            </a:ln>
          </c:spPr>
          <c:marker>
            <c:symbol val="none"/>
          </c:marker>
          <c:cat>
            <c:numRef>
              <c:f>CPI!$A$6:$A$300</c:f>
              <c:numCache>
                <c:formatCode>m/d/yyyy</c:formatCode>
                <c:ptCount val="295"/>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pt idx="144">
                  <c:v>44592</c:v>
                </c:pt>
                <c:pt idx="145">
                  <c:v>44620</c:v>
                </c:pt>
                <c:pt idx="146">
                  <c:v>44651</c:v>
                </c:pt>
                <c:pt idx="147">
                  <c:v>44681</c:v>
                </c:pt>
                <c:pt idx="148">
                  <c:v>44712</c:v>
                </c:pt>
                <c:pt idx="149">
                  <c:v>44742</c:v>
                </c:pt>
                <c:pt idx="150">
                  <c:v>44773</c:v>
                </c:pt>
                <c:pt idx="151">
                  <c:v>44804</c:v>
                </c:pt>
                <c:pt idx="152">
                  <c:v>44834</c:v>
                </c:pt>
                <c:pt idx="153">
                  <c:v>44865</c:v>
                </c:pt>
                <c:pt idx="154">
                  <c:v>44895</c:v>
                </c:pt>
                <c:pt idx="155">
                  <c:v>44926</c:v>
                </c:pt>
                <c:pt idx="156">
                  <c:v>44957</c:v>
                </c:pt>
                <c:pt idx="157">
                  <c:v>44985</c:v>
                </c:pt>
                <c:pt idx="158">
                  <c:v>45016</c:v>
                </c:pt>
                <c:pt idx="159">
                  <c:v>45046</c:v>
                </c:pt>
                <c:pt idx="160">
                  <c:v>45077</c:v>
                </c:pt>
                <c:pt idx="161">
                  <c:v>45107</c:v>
                </c:pt>
                <c:pt idx="162">
                  <c:v>45138</c:v>
                </c:pt>
                <c:pt idx="163">
                  <c:v>45169</c:v>
                </c:pt>
                <c:pt idx="164">
                  <c:v>45199</c:v>
                </c:pt>
                <c:pt idx="165">
                  <c:v>45230</c:v>
                </c:pt>
                <c:pt idx="166">
                  <c:v>45260</c:v>
                </c:pt>
                <c:pt idx="167">
                  <c:v>45291</c:v>
                </c:pt>
                <c:pt idx="168">
                  <c:v>45322</c:v>
                </c:pt>
                <c:pt idx="169">
                  <c:v>45351</c:v>
                </c:pt>
                <c:pt idx="170">
                  <c:v>45382</c:v>
                </c:pt>
                <c:pt idx="171">
                  <c:v>45412</c:v>
                </c:pt>
                <c:pt idx="172">
                  <c:v>45443</c:v>
                </c:pt>
                <c:pt idx="173">
                  <c:v>45473</c:v>
                </c:pt>
                <c:pt idx="174">
                  <c:v>45504</c:v>
                </c:pt>
                <c:pt idx="175">
                  <c:v>45535</c:v>
                </c:pt>
                <c:pt idx="176">
                  <c:v>45565</c:v>
                </c:pt>
                <c:pt idx="177">
                  <c:v>45596</c:v>
                </c:pt>
              </c:numCache>
            </c:numRef>
          </c:cat>
          <c:val>
            <c:numRef>
              <c:f>CPI!$B$6:$B$300</c:f>
              <c:numCache>
                <c:formatCode>General</c:formatCode>
                <c:ptCount val="295"/>
                <c:pt idx="0">
                  <c:v>2.9</c:v>
                </c:pt>
                <c:pt idx="1">
                  <c:v>2.5</c:v>
                </c:pt>
                <c:pt idx="2">
                  <c:v>1.9</c:v>
                </c:pt>
                <c:pt idx="3">
                  <c:v>1.2</c:v>
                </c:pt>
                <c:pt idx="4">
                  <c:v>1.1000000000000001</c:v>
                </c:pt>
                <c:pt idx="5">
                  <c:v>1</c:v>
                </c:pt>
                <c:pt idx="6">
                  <c:v>1</c:v>
                </c:pt>
                <c:pt idx="7">
                  <c:v>1.3</c:v>
                </c:pt>
                <c:pt idx="8">
                  <c:v>0.8</c:v>
                </c:pt>
                <c:pt idx="9">
                  <c:v>0.1</c:v>
                </c:pt>
                <c:pt idx="10">
                  <c:v>-0.2</c:v>
                </c:pt>
                <c:pt idx="11">
                  <c:v>-0.4</c:v>
                </c:pt>
                <c:pt idx="12">
                  <c:v>-0.2</c:v>
                </c:pt>
                <c:pt idx="13">
                  <c:v>0</c:v>
                </c:pt>
                <c:pt idx="14">
                  <c:v>0.2</c:v>
                </c:pt>
                <c:pt idx="15">
                  <c:v>0.7</c:v>
                </c:pt>
                <c:pt idx="16">
                  <c:v>1.2</c:v>
                </c:pt>
                <c:pt idx="17">
                  <c:v>1.6</c:v>
                </c:pt>
                <c:pt idx="18">
                  <c:v>1.8</c:v>
                </c:pt>
                <c:pt idx="19">
                  <c:v>2.1</c:v>
                </c:pt>
                <c:pt idx="20">
                  <c:v>2</c:v>
                </c:pt>
                <c:pt idx="21">
                  <c:v>2.1</c:v>
                </c:pt>
                <c:pt idx="22">
                  <c:v>2.2000000000000002</c:v>
                </c:pt>
                <c:pt idx="23">
                  <c:v>2.2000000000000002</c:v>
                </c:pt>
                <c:pt idx="24">
                  <c:v>2.2000000000000002</c:v>
                </c:pt>
                <c:pt idx="25">
                  <c:v>2</c:v>
                </c:pt>
                <c:pt idx="26">
                  <c:v>2.1</c:v>
                </c:pt>
                <c:pt idx="27">
                  <c:v>2</c:v>
                </c:pt>
                <c:pt idx="28">
                  <c:v>1.6</c:v>
                </c:pt>
                <c:pt idx="29">
                  <c:v>1.4</c:v>
                </c:pt>
                <c:pt idx="30">
                  <c:v>1.1000000000000001</c:v>
                </c:pt>
                <c:pt idx="31">
                  <c:v>0.7</c:v>
                </c:pt>
                <c:pt idx="32">
                  <c:v>0.7</c:v>
                </c:pt>
                <c:pt idx="33">
                  <c:v>0.7</c:v>
                </c:pt>
                <c:pt idx="34">
                  <c:v>0.5</c:v>
                </c:pt>
                <c:pt idx="35">
                  <c:v>0.3</c:v>
                </c:pt>
                <c:pt idx="36">
                  <c:v>0.4</c:v>
                </c:pt>
                <c:pt idx="37">
                  <c:v>0.3</c:v>
                </c:pt>
                <c:pt idx="38">
                  <c:v>0</c:v>
                </c:pt>
                <c:pt idx="39">
                  <c:v>-0.1</c:v>
                </c:pt>
                <c:pt idx="40">
                  <c:v>-0.2</c:v>
                </c:pt>
                <c:pt idx="41">
                  <c:v>-0.2</c:v>
                </c:pt>
                <c:pt idx="42">
                  <c:v>-0.2</c:v>
                </c:pt>
                <c:pt idx="43">
                  <c:v>0</c:v>
                </c:pt>
                <c:pt idx="44">
                  <c:v>-0.1</c:v>
                </c:pt>
                <c:pt idx="45">
                  <c:v>-0.1</c:v>
                </c:pt>
                <c:pt idx="46">
                  <c:v>-0.2</c:v>
                </c:pt>
                <c:pt idx="47">
                  <c:v>-0.1</c:v>
                </c:pt>
                <c:pt idx="48">
                  <c:v>-0.3</c:v>
                </c:pt>
                <c:pt idx="49">
                  <c:v>-0.4</c:v>
                </c:pt>
                <c:pt idx="50">
                  <c:v>-0.3</c:v>
                </c:pt>
                <c:pt idx="51">
                  <c:v>-0.3</c:v>
                </c:pt>
                <c:pt idx="52">
                  <c:v>-0.2</c:v>
                </c:pt>
                <c:pt idx="53">
                  <c:v>-0.2</c:v>
                </c:pt>
                <c:pt idx="54">
                  <c:v>-0.3</c:v>
                </c:pt>
                <c:pt idx="55">
                  <c:v>-0.4</c:v>
                </c:pt>
                <c:pt idx="56">
                  <c:v>-0.3</c:v>
                </c:pt>
                <c:pt idx="57">
                  <c:v>-0.2</c:v>
                </c:pt>
                <c:pt idx="58">
                  <c:v>-0.5</c:v>
                </c:pt>
                <c:pt idx="59">
                  <c:v>-0.8</c:v>
                </c:pt>
                <c:pt idx="60">
                  <c:v>-0.8</c:v>
                </c:pt>
                <c:pt idx="61">
                  <c:v>-0.5</c:v>
                </c:pt>
                <c:pt idx="62">
                  <c:v>-0.2</c:v>
                </c:pt>
                <c:pt idx="63">
                  <c:v>-0.2</c:v>
                </c:pt>
                <c:pt idx="64">
                  <c:v>-0.3</c:v>
                </c:pt>
                <c:pt idx="65">
                  <c:v>-0.4</c:v>
                </c:pt>
                <c:pt idx="66">
                  <c:v>-0.5</c:v>
                </c:pt>
                <c:pt idx="67">
                  <c:v>-0.5</c:v>
                </c:pt>
                <c:pt idx="68">
                  <c:v>-0.5</c:v>
                </c:pt>
                <c:pt idx="69">
                  <c:v>-0.7</c:v>
                </c:pt>
                <c:pt idx="70">
                  <c:v>-0.6</c:v>
                </c:pt>
                <c:pt idx="71">
                  <c:v>-0.4</c:v>
                </c:pt>
                <c:pt idx="72">
                  <c:v>-0.1</c:v>
                </c:pt>
                <c:pt idx="73">
                  <c:v>0.1</c:v>
                </c:pt>
                <c:pt idx="74">
                  <c:v>-0.4</c:v>
                </c:pt>
                <c:pt idx="75">
                  <c:v>-0.5</c:v>
                </c:pt>
                <c:pt idx="76">
                  <c:v>-0.5</c:v>
                </c:pt>
                <c:pt idx="77">
                  <c:v>-0.6</c:v>
                </c:pt>
                <c:pt idx="78">
                  <c:v>-0.6</c:v>
                </c:pt>
                <c:pt idx="79">
                  <c:v>-0.5</c:v>
                </c:pt>
                <c:pt idx="80">
                  <c:v>-0.6</c:v>
                </c:pt>
                <c:pt idx="81">
                  <c:v>-0.5</c:v>
                </c:pt>
                <c:pt idx="82">
                  <c:v>-0.7</c:v>
                </c:pt>
                <c:pt idx="83">
                  <c:v>-0.6</c:v>
                </c:pt>
                <c:pt idx="84">
                  <c:v>-0.2</c:v>
                </c:pt>
                <c:pt idx="85">
                  <c:v>-0.5</c:v>
                </c:pt>
                <c:pt idx="86">
                  <c:v>-0.6</c:v>
                </c:pt>
                <c:pt idx="87">
                  <c:v>-0.6</c:v>
                </c:pt>
                <c:pt idx="88">
                  <c:v>-0.8</c:v>
                </c:pt>
                <c:pt idx="89">
                  <c:v>-0.6</c:v>
                </c:pt>
                <c:pt idx="90">
                  <c:v>-0.6</c:v>
                </c:pt>
                <c:pt idx="91">
                  <c:v>-0.9</c:v>
                </c:pt>
                <c:pt idx="92">
                  <c:v>-1</c:v>
                </c:pt>
                <c:pt idx="93">
                  <c:v>-1</c:v>
                </c:pt>
                <c:pt idx="94">
                  <c:v>-0.9</c:v>
                </c:pt>
                <c:pt idx="95">
                  <c:v>-0.7</c:v>
                </c:pt>
                <c:pt idx="96">
                  <c:v>-0.7</c:v>
                </c:pt>
                <c:pt idx="97">
                  <c:v>-0.5</c:v>
                </c:pt>
                <c:pt idx="98">
                  <c:v>-0.3</c:v>
                </c:pt>
                <c:pt idx="99">
                  <c:v>-0.4</c:v>
                </c:pt>
                <c:pt idx="100">
                  <c:v>-0.3</c:v>
                </c:pt>
                <c:pt idx="101">
                  <c:v>-0.2</c:v>
                </c:pt>
                <c:pt idx="102">
                  <c:v>0</c:v>
                </c:pt>
                <c:pt idx="103">
                  <c:v>-0.2</c:v>
                </c:pt>
                <c:pt idx="104">
                  <c:v>-0.3</c:v>
                </c:pt>
                <c:pt idx="105">
                  <c:v>-0.1</c:v>
                </c:pt>
                <c:pt idx="106">
                  <c:v>0.2</c:v>
                </c:pt>
                <c:pt idx="107">
                  <c:v>0.1</c:v>
                </c:pt>
                <c:pt idx="108">
                  <c:v>0.3</c:v>
                </c:pt>
                <c:pt idx="109">
                  <c:v>0.1</c:v>
                </c:pt>
                <c:pt idx="110">
                  <c:v>0</c:v>
                </c:pt>
                <c:pt idx="111">
                  <c:v>-0.2</c:v>
                </c:pt>
                <c:pt idx="112">
                  <c:v>-0.2</c:v>
                </c:pt>
                <c:pt idx="113">
                  <c:v>0.2</c:v>
                </c:pt>
                <c:pt idx="114">
                  <c:v>0.4</c:v>
                </c:pt>
                <c:pt idx="115">
                  <c:v>0.8</c:v>
                </c:pt>
                <c:pt idx="116">
                  <c:v>0.7</c:v>
                </c:pt>
                <c:pt idx="117">
                  <c:v>0.3</c:v>
                </c:pt>
                <c:pt idx="118">
                  <c:v>0.1</c:v>
                </c:pt>
                <c:pt idx="119">
                  <c:v>0.1</c:v>
                </c:pt>
                <c:pt idx="120">
                  <c:v>-0.3</c:v>
                </c:pt>
                <c:pt idx="121">
                  <c:v>0</c:v>
                </c:pt>
                <c:pt idx="122">
                  <c:v>-0.2</c:v>
                </c:pt>
                <c:pt idx="123">
                  <c:v>-0.9</c:v>
                </c:pt>
                <c:pt idx="124">
                  <c:v>-1</c:v>
                </c:pt>
                <c:pt idx="125">
                  <c:v>-1.1000000000000001</c:v>
                </c:pt>
                <c:pt idx="126">
                  <c:v>-0.5</c:v>
                </c:pt>
                <c:pt idx="127">
                  <c:v>0.4</c:v>
                </c:pt>
                <c:pt idx="128">
                  <c:v>1</c:v>
                </c:pt>
                <c:pt idx="129">
                  <c:v>1.2</c:v>
                </c:pt>
                <c:pt idx="130">
                  <c:v>1.4</c:v>
                </c:pt>
                <c:pt idx="131">
                  <c:v>1.7</c:v>
                </c:pt>
                <c:pt idx="132">
                  <c:v>1.7</c:v>
                </c:pt>
                <c:pt idx="133">
                  <c:v>1.3</c:v>
                </c:pt>
                <c:pt idx="134">
                  <c:v>1.7</c:v>
                </c:pt>
                <c:pt idx="135">
                  <c:v>4.4000000000000004</c:v>
                </c:pt>
                <c:pt idx="136">
                  <c:v>6.5</c:v>
                </c:pt>
                <c:pt idx="137">
                  <c:v>8.6999999999999993</c:v>
                </c:pt>
                <c:pt idx="138">
                  <c:v>8.5</c:v>
                </c:pt>
                <c:pt idx="139">
                  <c:v>7.7</c:v>
                </c:pt>
                <c:pt idx="140">
                  <c:v>7.3</c:v>
                </c:pt>
                <c:pt idx="141">
                  <c:v>8.4</c:v>
                </c:pt>
                <c:pt idx="142">
                  <c:v>9.4</c:v>
                </c:pt>
                <c:pt idx="143">
                  <c:v>10.7</c:v>
                </c:pt>
                <c:pt idx="144">
                  <c:v>11.7</c:v>
                </c:pt>
                <c:pt idx="145">
                  <c:v>12.3</c:v>
                </c:pt>
                <c:pt idx="146">
                  <c:v>11.7</c:v>
                </c:pt>
                <c:pt idx="147">
                  <c:v>9.6999999999999993</c:v>
                </c:pt>
                <c:pt idx="148">
                  <c:v>8.5</c:v>
                </c:pt>
                <c:pt idx="149">
                  <c:v>7.2</c:v>
                </c:pt>
                <c:pt idx="150">
                  <c:v>7</c:v>
                </c:pt>
                <c:pt idx="151">
                  <c:v>7.1</c:v>
                </c:pt>
                <c:pt idx="152">
                  <c:v>6.6</c:v>
                </c:pt>
                <c:pt idx="153">
                  <c:v>5.0999999999999996</c:v>
                </c:pt>
                <c:pt idx="154">
                  <c:v>3.7</c:v>
                </c:pt>
                <c:pt idx="155">
                  <c:v>2.1</c:v>
                </c:pt>
                <c:pt idx="156">
                  <c:v>1.4</c:v>
                </c:pt>
                <c:pt idx="157">
                  <c:v>1</c:v>
                </c:pt>
                <c:pt idx="158">
                  <c:v>1.5</c:v>
                </c:pt>
                <c:pt idx="159">
                  <c:v>2</c:v>
                </c:pt>
                <c:pt idx="160">
                  <c:v>2</c:v>
                </c:pt>
                <c:pt idx="161">
                  <c:v>1.3</c:v>
                </c:pt>
                <c:pt idx="162">
                  <c:v>0.8</c:v>
                </c:pt>
                <c:pt idx="163">
                  <c:v>0.2</c:v>
                </c:pt>
                <c:pt idx="164">
                  <c:v>0</c:v>
                </c:pt>
                <c:pt idx="165">
                  <c:v>0.1</c:v>
                </c:pt>
                <c:pt idx="166">
                  <c:v>0</c:v>
                </c:pt>
                <c:pt idx="167">
                  <c:v>0.2</c:v>
                </c:pt>
                <c:pt idx="168">
                  <c:v>-0.3</c:v>
                </c:pt>
                <c:pt idx="169">
                  <c:v>-0.3</c:v>
                </c:pt>
                <c:pt idx="170">
                  <c:v>-0.7</c:v>
                </c:pt>
                <c:pt idx="171">
                  <c:v>-1.3</c:v>
                </c:pt>
                <c:pt idx="172">
                  <c:v>-1.7</c:v>
                </c:pt>
                <c:pt idx="173">
                  <c:v>-1.8</c:v>
                </c:pt>
                <c:pt idx="174">
                  <c:v>-1.9</c:v>
                </c:pt>
                <c:pt idx="175">
                  <c:v>-1.9</c:v>
                </c:pt>
                <c:pt idx="176">
                  <c:v>-1</c:v>
                </c:pt>
                <c:pt idx="177">
                  <c:v>-1</c:v>
                </c:pt>
              </c:numCache>
            </c:numRef>
          </c:val>
          <c:smooth val="0"/>
          <c:extLst>
            <c:ext xmlns:c16="http://schemas.microsoft.com/office/drawing/2014/chart" uri="{C3380CC4-5D6E-409C-BE32-E72D297353CC}">
              <c16:uniqueId val="{00000001-1A85-47A4-9F67-515859F6B305}"/>
            </c:ext>
          </c:extLst>
        </c:ser>
        <c:ser>
          <c:idx val="2"/>
          <c:order val="2"/>
          <c:tx>
            <c:v>Average Hourly Earnings, yoy%</c:v>
          </c:tx>
          <c:spPr>
            <a:ln w="22225">
              <a:solidFill>
                <a:srgbClr val="4489FF"/>
              </a:solidFill>
            </a:ln>
          </c:spPr>
          <c:marker>
            <c:symbol val="none"/>
          </c:marker>
          <c:cat>
            <c:numRef>
              <c:f>CPI!$A$6:$A$300</c:f>
              <c:numCache>
                <c:formatCode>m/d/yyyy</c:formatCode>
                <c:ptCount val="295"/>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pt idx="144">
                  <c:v>44592</c:v>
                </c:pt>
                <c:pt idx="145">
                  <c:v>44620</c:v>
                </c:pt>
                <c:pt idx="146">
                  <c:v>44651</c:v>
                </c:pt>
                <c:pt idx="147">
                  <c:v>44681</c:v>
                </c:pt>
                <c:pt idx="148">
                  <c:v>44712</c:v>
                </c:pt>
                <c:pt idx="149">
                  <c:v>44742</c:v>
                </c:pt>
                <c:pt idx="150">
                  <c:v>44773</c:v>
                </c:pt>
                <c:pt idx="151">
                  <c:v>44804</c:v>
                </c:pt>
                <c:pt idx="152">
                  <c:v>44834</c:v>
                </c:pt>
                <c:pt idx="153">
                  <c:v>44865</c:v>
                </c:pt>
                <c:pt idx="154">
                  <c:v>44895</c:v>
                </c:pt>
                <c:pt idx="155">
                  <c:v>44926</c:v>
                </c:pt>
                <c:pt idx="156">
                  <c:v>44957</c:v>
                </c:pt>
                <c:pt idx="157">
                  <c:v>44985</c:v>
                </c:pt>
                <c:pt idx="158">
                  <c:v>45016</c:v>
                </c:pt>
                <c:pt idx="159">
                  <c:v>45046</c:v>
                </c:pt>
                <c:pt idx="160">
                  <c:v>45077</c:v>
                </c:pt>
                <c:pt idx="161">
                  <c:v>45107</c:v>
                </c:pt>
                <c:pt idx="162">
                  <c:v>45138</c:v>
                </c:pt>
                <c:pt idx="163">
                  <c:v>45169</c:v>
                </c:pt>
                <c:pt idx="164">
                  <c:v>45199</c:v>
                </c:pt>
                <c:pt idx="165">
                  <c:v>45230</c:v>
                </c:pt>
                <c:pt idx="166">
                  <c:v>45260</c:v>
                </c:pt>
                <c:pt idx="167">
                  <c:v>45291</c:v>
                </c:pt>
                <c:pt idx="168">
                  <c:v>45322</c:v>
                </c:pt>
                <c:pt idx="169">
                  <c:v>45351</c:v>
                </c:pt>
                <c:pt idx="170">
                  <c:v>45382</c:v>
                </c:pt>
                <c:pt idx="171">
                  <c:v>45412</c:v>
                </c:pt>
                <c:pt idx="172">
                  <c:v>45443</c:v>
                </c:pt>
                <c:pt idx="173">
                  <c:v>45473</c:v>
                </c:pt>
                <c:pt idx="174">
                  <c:v>45504</c:v>
                </c:pt>
                <c:pt idx="175">
                  <c:v>45535</c:v>
                </c:pt>
                <c:pt idx="176">
                  <c:v>45565</c:v>
                </c:pt>
                <c:pt idx="177">
                  <c:v>45596</c:v>
                </c:pt>
              </c:numCache>
            </c:numRef>
          </c:cat>
          <c:val>
            <c:numRef>
              <c:f>CPI!$D$6:$D$300</c:f>
              <c:numCache>
                <c:formatCode>General</c:formatCode>
                <c:ptCount val="295"/>
                <c:pt idx="0">
                  <c:v>2</c:v>
                </c:pt>
                <c:pt idx="1">
                  <c:v>2.1</c:v>
                </c:pt>
                <c:pt idx="2">
                  <c:v>1.8</c:v>
                </c:pt>
                <c:pt idx="3">
                  <c:v>1.8</c:v>
                </c:pt>
                <c:pt idx="4">
                  <c:v>1.9</c:v>
                </c:pt>
                <c:pt idx="5">
                  <c:v>1.8</c:v>
                </c:pt>
                <c:pt idx="6">
                  <c:v>1.8</c:v>
                </c:pt>
                <c:pt idx="7">
                  <c:v>1.8</c:v>
                </c:pt>
                <c:pt idx="8">
                  <c:v>1.8</c:v>
                </c:pt>
                <c:pt idx="9">
                  <c:v>2</c:v>
                </c:pt>
                <c:pt idx="10">
                  <c:v>1.7</c:v>
                </c:pt>
                <c:pt idx="11">
                  <c:v>1.8</c:v>
                </c:pt>
                <c:pt idx="12">
                  <c:v>2</c:v>
                </c:pt>
                <c:pt idx="13">
                  <c:v>1.9</c:v>
                </c:pt>
                <c:pt idx="14">
                  <c:v>1.8</c:v>
                </c:pt>
                <c:pt idx="15">
                  <c:v>1.9</c:v>
                </c:pt>
                <c:pt idx="16">
                  <c:v>2</c:v>
                </c:pt>
                <c:pt idx="17">
                  <c:v>2.1</c:v>
                </c:pt>
                <c:pt idx="18">
                  <c:v>2.2999999999999998</c:v>
                </c:pt>
                <c:pt idx="19">
                  <c:v>2</c:v>
                </c:pt>
                <c:pt idx="20">
                  <c:v>2</c:v>
                </c:pt>
                <c:pt idx="21">
                  <c:v>2</c:v>
                </c:pt>
                <c:pt idx="22">
                  <c:v>2</c:v>
                </c:pt>
                <c:pt idx="23">
                  <c:v>2</c:v>
                </c:pt>
                <c:pt idx="24">
                  <c:v>1.7</c:v>
                </c:pt>
                <c:pt idx="25">
                  <c:v>1.8</c:v>
                </c:pt>
                <c:pt idx="26">
                  <c:v>2.1</c:v>
                </c:pt>
                <c:pt idx="27">
                  <c:v>2.1</c:v>
                </c:pt>
                <c:pt idx="28">
                  <c:v>1.8</c:v>
                </c:pt>
                <c:pt idx="29">
                  <c:v>2</c:v>
                </c:pt>
                <c:pt idx="30">
                  <c:v>1.7</c:v>
                </c:pt>
                <c:pt idx="31">
                  <c:v>1.8</c:v>
                </c:pt>
                <c:pt idx="32">
                  <c:v>1.9</c:v>
                </c:pt>
                <c:pt idx="33">
                  <c:v>1.6</c:v>
                </c:pt>
                <c:pt idx="34">
                  <c:v>1.9</c:v>
                </c:pt>
                <c:pt idx="35">
                  <c:v>2.2000000000000002</c:v>
                </c:pt>
                <c:pt idx="36">
                  <c:v>2.2000000000000002</c:v>
                </c:pt>
                <c:pt idx="37">
                  <c:v>2.1</c:v>
                </c:pt>
                <c:pt idx="38">
                  <c:v>1.9</c:v>
                </c:pt>
                <c:pt idx="39">
                  <c:v>2.1</c:v>
                </c:pt>
                <c:pt idx="40">
                  <c:v>2.1</c:v>
                </c:pt>
                <c:pt idx="41">
                  <c:v>2.1</c:v>
                </c:pt>
                <c:pt idx="42">
                  <c:v>2</c:v>
                </c:pt>
                <c:pt idx="43">
                  <c:v>2.2999999999999998</c:v>
                </c:pt>
                <c:pt idx="44">
                  <c:v>2.1</c:v>
                </c:pt>
                <c:pt idx="45">
                  <c:v>2.2000000000000002</c:v>
                </c:pt>
                <c:pt idx="46">
                  <c:v>2.2000000000000002</c:v>
                </c:pt>
                <c:pt idx="47">
                  <c:v>1.9</c:v>
                </c:pt>
                <c:pt idx="48">
                  <c:v>2</c:v>
                </c:pt>
                <c:pt idx="49">
                  <c:v>2.2999999999999998</c:v>
                </c:pt>
                <c:pt idx="50">
                  <c:v>2.2000000000000002</c:v>
                </c:pt>
                <c:pt idx="51">
                  <c:v>2</c:v>
                </c:pt>
                <c:pt idx="52">
                  <c:v>2.1</c:v>
                </c:pt>
                <c:pt idx="53">
                  <c:v>2.1</c:v>
                </c:pt>
                <c:pt idx="54">
                  <c:v>2.1</c:v>
                </c:pt>
                <c:pt idx="55">
                  <c:v>2.2000000000000002</c:v>
                </c:pt>
                <c:pt idx="56">
                  <c:v>2</c:v>
                </c:pt>
                <c:pt idx="57">
                  <c:v>2</c:v>
                </c:pt>
                <c:pt idx="58">
                  <c:v>2.1</c:v>
                </c:pt>
                <c:pt idx="59">
                  <c:v>1.8</c:v>
                </c:pt>
                <c:pt idx="60">
                  <c:v>2.1</c:v>
                </c:pt>
                <c:pt idx="61">
                  <c:v>1.9</c:v>
                </c:pt>
                <c:pt idx="62">
                  <c:v>2.2000000000000002</c:v>
                </c:pt>
                <c:pt idx="63">
                  <c:v>2.2999999999999998</c:v>
                </c:pt>
                <c:pt idx="64">
                  <c:v>2.2999999999999998</c:v>
                </c:pt>
                <c:pt idx="65">
                  <c:v>2.1</c:v>
                </c:pt>
                <c:pt idx="66">
                  <c:v>2.1</c:v>
                </c:pt>
                <c:pt idx="67">
                  <c:v>2.2000000000000002</c:v>
                </c:pt>
                <c:pt idx="68">
                  <c:v>2.2999999999999998</c:v>
                </c:pt>
                <c:pt idx="69">
                  <c:v>2.5</c:v>
                </c:pt>
                <c:pt idx="70">
                  <c:v>2.4</c:v>
                </c:pt>
                <c:pt idx="71">
                  <c:v>2.5</c:v>
                </c:pt>
                <c:pt idx="72">
                  <c:v>2.5</c:v>
                </c:pt>
                <c:pt idx="73">
                  <c:v>2.4</c:v>
                </c:pt>
                <c:pt idx="74">
                  <c:v>2.4</c:v>
                </c:pt>
                <c:pt idx="75">
                  <c:v>2.6</c:v>
                </c:pt>
                <c:pt idx="76">
                  <c:v>2.4</c:v>
                </c:pt>
                <c:pt idx="77">
                  <c:v>2.6</c:v>
                </c:pt>
                <c:pt idx="78">
                  <c:v>2.8</c:v>
                </c:pt>
                <c:pt idx="79">
                  <c:v>2.5</c:v>
                </c:pt>
                <c:pt idx="80">
                  <c:v>2.6</c:v>
                </c:pt>
                <c:pt idx="81">
                  <c:v>2.8</c:v>
                </c:pt>
                <c:pt idx="82">
                  <c:v>2.6</c:v>
                </c:pt>
                <c:pt idx="83">
                  <c:v>2.7</c:v>
                </c:pt>
                <c:pt idx="84">
                  <c:v>2.4</c:v>
                </c:pt>
                <c:pt idx="85">
                  <c:v>2.7</c:v>
                </c:pt>
                <c:pt idx="86">
                  <c:v>2.6</c:v>
                </c:pt>
                <c:pt idx="87">
                  <c:v>2.5</c:v>
                </c:pt>
                <c:pt idx="88">
                  <c:v>2.5</c:v>
                </c:pt>
                <c:pt idx="89">
                  <c:v>2.5</c:v>
                </c:pt>
                <c:pt idx="90">
                  <c:v>2.6</c:v>
                </c:pt>
                <c:pt idx="91">
                  <c:v>2.6</c:v>
                </c:pt>
                <c:pt idx="92">
                  <c:v>2.8</c:v>
                </c:pt>
                <c:pt idx="93">
                  <c:v>2.2999999999999998</c:v>
                </c:pt>
                <c:pt idx="94">
                  <c:v>2.4</c:v>
                </c:pt>
                <c:pt idx="95">
                  <c:v>2.7</c:v>
                </c:pt>
                <c:pt idx="96">
                  <c:v>2.8</c:v>
                </c:pt>
                <c:pt idx="97">
                  <c:v>2.6</c:v>
                </c:pt>
                <c:pt idx="98">
                  <c:v>2.9</c:v>
                </c:pt>
                <c:pt idx="99">
                  <c:v>2.8</c:v>
                </c:pt>
                <c:pt idx="100">
                  <c:v>2.9</c:v>
                </c:pt>
                <c:pt idx="101">
                  <c:v>3</c:v>
                </c:pt>
                <c:pt idx="102">
                  <c:v>2.8</c:v>
                </c:pt>
                <c:pt idx="103">
                  <c:v>3.1</c:v>
                </c:pt>
                <c:pt idx="104">
                  <c:v>3.1</c:v>
                </c:pt>
                <c:pt idx="105">
                  <c:v>3.3</c:v>
                </c:pt>
                <c:pt idx="106">
                  <c:v>3.4</c:v>
                </c:pt>
                <c:pt idx="107">
                  <c:v>3.5</c:v>
                </c:pt>
                <c:pt idx="108">
                  <c:v>3.2</c:v>
                </c:pt>
                <c:pt idx="109">
                  <c:v>3.6</c:v>
                </c:pt>
                <c:pt idx="110">
                  <c:v>3.5</c:v>
                </c:pt>
                <c:pt idx="111">
                  <c:v>3.2</c:v>
                </c:pt>
                <c:pt idx="112">
                  <c:v>3.3</c:v>
                </c:pt>
                <c:pt idx="113">
                  <c:v>3.4</c:v>
                </c:pt>
                <c:pt idx="114">
                  <c:v>3.4</c:v>
                </c:pt>
                <c:pt idx="115">
                  <c:v>3.4</c:v>
                </c:pt>
                <c:pt idx="116">
                  <c:v>3.1</c:v>
                </c:pt>
                <c:pt idx="117">
                  <c:v>3.1</c:v>
                </c:pt>
                <c:pt idx="118">
                  <c:v>3.3</c:v>
                </c:pt>
                <c:pt idx="119">
                  <c:v>3</c:v>
                </c:pt>
                <c:pt idx="120">
                  <c:v>3.1</c:v>
                </c:pt>
                <c:pt idx="121">
                  <c:v>3</c:v>
                </c:pt>
                <c:pt idx="122">
                  <c:v>3.5</c:v>
                </c:pt>
                <c:pt idx="123">
                  <c:v>8</c:v>
                </c:pt>
                <c:pt idx="124">
                  <c:v>6.7</c:v>
                </c:pt>
                <c:pt idx="125">
                  <c:v>5.0999999999999996</c:v>
                </c:pt>
                <c:pt idx="126">
                  <c:v>4.9000000000000004</c:v>
                </c:pt>
                <c:pt idx="127">
                  <c:v>4.8</c:v>
                </c:pt>
                <c:pt idx="128">
                  <c:v>4.8</c:v>
                </c:pt>
                <c:pt idx="129">
                  <c:v>4.5999999999999996</c:v>
                </c:pt>
                <c:pt idx="130">
                  <c:v>4.5</c:v>
                </c:pt>
                <c:pt idx="131">
                  <c:v>5.4</c:v>
                </c:pt>
                <c:pt idx="132">
                  <c:v>5.2</c:v>
                </c:pt>
                <c:pt idx="133">
                  <c:v>5.3</c:v>
                </c:pt>
                <c:pt idx="134">
                  <c:v>4.5</c:v>
                </c:pt>
                <c:pt idx="135">
                  <c:v>0.7</c:v>
                </c:pt>
                <c:pt idx="136">
                  <c:v>2.2999999999999998</c:v>
                </c:pt>
                <c:pt idx="137">
                  <c:v>3.9</c:v>
                </c:pt>
                <c:pt idx="138">
                  <c:v>4.3</c:v>
                </c:pt>
                <c:pt idx="139">
                  <c:v>4.4000000000000004</c:v>
                </c:pt>
                <c:pt idx="140">
                  <c:v>4.9000000000000004</c:v>
                </c:pt>
                <c:pt idx="141">
                  <c:v>5.5</c:v>
                </c:pt>
                <c:pt idx="142">
                  <c:v>5.4</c:v>
                </c:pt>
                <c:pt idx="143">
                  <c:v>5</c:v>
                </c:pt>
                <c:pt idx="144">
                  <c:v>5.7</c:v>
                </c:pt>
                <c:pt idx="145">
                  <c:v>5.3</c:v>
                </c:pt>
                <c:pt idx="146">
                  <c:v>5.9</c:v>
                </c:pt>
                <c:pt idx="147">
                  <c:v>5.8</c:v>
                </c:pt>
                <c:pt idx="148">
                  <c:v>5.6</c:v>
                </c:pt>
                <c:pt idx="149">
                  <c:v>5.4</c:v>
                </c:pt>
                <c:pt idx="150">
                  <c:v>5.5</c:v>
                </c:pt>
                <c:pt idx="151">
                  <c:v>5.4</c:v>
                </c:pt>
                <c:pt idx="152">
                  <c:v>5.0999999999999996</c:v>
                </c:pt>
                <c:pt idx="153">
                  <c:v>5</c:v>
                </c:pt>
                <c:pt idx="154">
                  <c:v>5.0999999999999996</c:v>
                </c:pt>
                <c:pt idx="155">
                  <c:v>4.9000000000000004</c:v>
                </c:pt>
                <c:pt idx="156">
                  <c:v>4.5999999999999996</c:v>
                </c:pt>
                <c:pt idx="157">
                  <c:v>4.7</c:v>
                </c:pt>
                <c:pt idx="158">
                  <c:v>4.5999999999999996</c:v>
                </c:pt>
                <c:pt idx="159">
                  <c:v>4.7</c:v>
                </c:pt>
                <c:pt idx="160">
                  <c:v>4.5999999999999996</c:v>
                </c:pt>
                <c:pt idx="161">
                  <c:v>4.7</c:v>
                </c:pt>
                <c:pt idx="162">
                  <c:v>4.7</c:v>
                </c:pt>
                <c:pt idx="163">
                  <c:v>4.5</c:v>
                </c:pt>
                <c:pt idx="164">
                  <c:v>4.5</c:v>
                </c:pt>
                <c:pt idx="165">
                  <c:v>4.3</c:v>
                </c:pt>
                <c:pt idx="166">
                  <c:v>4.3</c:v>
                </c:pt>
                <c:pt idx="167">
                  <c:v>4.3</c:v>
                </c:pt>
                <c:pt idx="168">
                  <c:v>4.4000000000000004</c:v>
                </c:pt>
                <c:pt idx="169">
                  <c:v>4.3</c:v>
                </c:pt>
                <c:pt idx="170">
                  <c:v>4.0999999999999996</c:v>
                </c:pt>
                <c:pt idx="171">
                  <c:v>3.9</c:v>
                </c:pt>
                <c:pt idx="172">
                  <c:v>4</c:v>
                </c:pt>
                <c:pt idx="173">
                  <c:v>3.8</c:v>
                </c:pt>
                <c:pt idx="174">
                  <c:v>3.6</c:v>
                </c:pt>
                <c:pt idx="175">
                  <c:v>3.9</c:v>
                </c:pt>
                <c:pt idx="176">
                  <c:v>3.9</c:v>
                </c:pt>
                <c:pt idx="177">
                  <c:v>4</c:v>
                </c:pt>
              </c:numCache>
            </c:numRef>
          </c:val>
          <c:smooth val="0"/>
          <c:extLst>
            <c:ext xmlns:c16="http://schemas.microsoft.com/office/drawing/2014/chart" uri="{C3380CC4-5D6E-409C-BE32-E72D297353CC}">
              <c16:uniqueId val="{00000002-1A85-47A4-9F67-515859F6B305}"/>
            </c:ext>
          </c:extLst>
        </c:ser>
        <c:dLbls>
          <c:showLegendKey val="0"/>
          <c:showVal val="0"/>
          <c:showCatName val="0"/>
          <c:showSerName val="0"/>
          <c:showPercent val="0"/>
          <c:showBubbleSize val="0"/>
        </c:dLbls>
        <c:marker val="1"/>
        <c:smooth val="0"/>
        <c:axId val="77566791"/>
        <c:axId val="1"/>
      </c:lineChart>
      <c:dateAx>
        <c:axId val="77566791"/>
        <c:scaling>
          <c:orientation val="minMax"/>
          <c:min val="40209"/>
        </c:scaling>
        <c:delete val="0"/>
        <c:axPos val="b"/>
        <c:numFmt formatCode="[$-409]mmm\-yy;@" sourceLinked="0"/>
        <c:majorTickMark val="out"/>
        <c:minorTickMark val="none"/>
        <c:tickLblPos val="low"/>
        <c:crossAx val="1"/>
        <c:crosses val="autoZero"/>
        <c:auto val="1"/>
        <c:lblOffset val="100"/>
        <c:baseTimeUnit val="days"/>
        <c:majorUnit val="1075"/>
        <c:majorTimeUnit val="days"/>
        <c:minorUnit val="10"/>
        <c:minorTimeUnit val="days"/>
      </c:dateAx>
      <c:valAx>
        <c:axId val="1"/>
        <c:scaling>
          <c:orientation val="minMax"/>
          <c:max val="14"/>
          <c:min val="-2"/>
        </c:scaling>
        <c:delete val="0"/>
        <c:axPos val="l"/>
        <c:numFmt formatCode="General" sourceLinked="1"/>
        <c:majorTickMark val="out"/>
        <c:minorTickMark val="none"/>
        <c:tickLblPos val="nextTo"/>
        <c:spPr>
          <a:ln/>
        </c:spPr>
        <c:crossAx val="77566791"/>
        <c:crosses val="autoZero"/>
        <c:crossBetween val="between"/>
        <c:majorUnit val="2"/>
      </c:valAx>
    </c:plotArea>
    <c:legend>
      <c:legendPos val="t"/>
      <c:layout>
        <c:manualLayout>
          <c:xMode val="edge"/>
          <c:yMode val="edge"/>
          <c:x val="8.9677581726379532E-2"/>
          <c:y val="2.4353120243531201E-2"/>
          <c:w val="0.68436917145956411"/>
          <c:h val="0.18459449418137805"/>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521920871002234E-2"/>
          <c:y val="7.6199079858919799E-2"/>
          <c:w val="0.80887732827575476"/>
          <c:h val="0.86267548748187295"/>
        </c:manualLayout>
      </c:layout>
      <c:barChart>
        <c:barDir val="col"/>
        <c:grouping val="clustered"/>
        <c:varyColors val="0"/>
        <c:ser>
          <c:idx val="1"/>
          <c:order val="1"/>
          <c:tx>
            <c:v>Services, yoy%</c:v>
          </c:tx>
          <c:spPr>
            <a:solidFill>
              <a:srgbClr val="17BF6B"/>
            </a:solidFill>
            <a:ln w="15875">
              <a:solidFill>
                <a:srgbClr val="17BF6B"/>
              </a:solidFill>
            </a:ln>
          </c:spPr>
          <c:invertIfNegative val="0"/>
          <c:cat>
            <c:numRef>
              <c:f>CPI!$A$6:$A$300</c:f>
              <c:numCache>
                <c:formatCode>m/d/yyyy</c:formatCode>
                <c:ptCount val="295"/>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pt idx="144">
                  <c:v>44592</c:v>
                </c:pt>
                <c:pt idx="145">
                  <c:v>44620</c:v>
                </c:pt>
                <c:pt idx="146">
                  <c:v>44651</c:v>
                </c:pt>
                <c:pt idx="147">
                  <c:v>44681</c:v>
                </c:pt>
                <c:pt idx="148">
                  <c:v>44712</c:v>
                </c:pt>
                <c:pt idx="149">
                  <c:v>44742</c:v>
                </c:pt>
                <c:pt idx="150">
                  <c:v>44773</c:v>
                </c:pt>
                <c:pt idx="151">
                  <c:v>44804</c:v>
                </c:pt>
                <c:pt idx="152">
                  <c:v>44834</c:v>
                </c:pt>
                <c:pt idx="153">
                  <c:v>44865</c:v>
                </c:pt>
                <c:pt idx="154">
                  <c:v>44895</c:v>
                </c:pt>
                <c:pt idx="155">
                  <c:v>44926</c:v>
                </c:pt>
                <c:pt idx="156">
                  <c:v>44957</c:v>
                </c:pt>
                <c:pt idx="157">
                  <c:v>44985</c:v>
                </c:pt>
                <c:pt idx="158">
                  <c:v>45016</c:v>
                </c:pt>
                <c:pt idx="159">
                  <c:v>45046</c:v>
                </c:pt>
                <c:pt idx="160">
                  <c:v>45077</c:v>
                </c:pt>
                <c:pt idx="161">
                  <c:v>45107</c:v>
                </c:pt>
                <c:pt idx="162">
                  <c:v>45138</c:v>
                </c:pt>
                <c:pt idx="163">
                  <c:v>45169</c:v>
                </c:pt>
                <c:pt idx="164">
                  <c:v>45199</c:v>
                </c:pt>
                <c:pt idx="165">
                  <c:v>45230</c:v>
                </c:pt>
                <c:pt idx="166">
                  <c:v>45260</c:v>
                </c:pt>
                <c:pt idx="167">
                  <c:v>45291</c:v>
                </c:pt>
                <c:pt idx="168">
                  <c:v>45322</c:v>
                </c:pt>
                <c:pt idx="169">
                  <c:v>45351</c:v>
                </c:pt>
                <c:pt idx="170">
                  <c:v>45382</c:v>
                </c:pt>
                <c:pt idx="171">
                  <c:v>45412</c:v>
                </c:pt>
                <c:pt idx="172">
                  <c:v>45443</c:v>
                </c:pt>
                <c:pt idx="173">
                  <c:v>45473</c:v>
                </c:pt>
                <c:pt idx="174">
                  <c:v>45504</c:v>
                </c:pt>
                <c:pt idx="175">
                  <c:v>45535</c:v>
                </c:pt>
                <c:pt idx="176">
                  <c:v>45565</c:v>
                </c:pt>
                <c:pt idx="177">
                  <c:v>45596</c:v>
                </c:pt>
              </c:numCache>
            </c:numRef>
          </c:cat>
          <c:val>
            <c:numRef>
              <c:f>PCE!$G$18:$G$500</c:f>
              <c:numCache>
                <c:formatCode>General</c:formatCode>
                <c:ptCount val="483"/>
                <c:pt idx="0">
                  <c:v>1.5506457059956791E-2</c:v>
                </c:pt>
                <c:pt idx="1">
                  <c:v>1.7178614765994693E-2</c:v>
                </c:pt>
                <c:pt idx="2">
                  <c:v>2.0395770824403359E-2</c:v>
                </c:pt>
                <c:pt idx="3">
                  <c:v>2.1418372203712455E-2</c:v>
                </c:pt>
                <c:pt idx="4">
                  <c:v>2.2824044339779581E-2</c:v>
                </c:pt>
                <c:pt idx="5">
                  <c:v>2.2257060737784773E-2</c:v>
                </c:pt>
                <c:pt idx="6">
                  <c:v>2.1728559059694064E-2</c:v>
                </c:pt>
                <c:pt idx="7">
                  <c:v>2.060355029585792E-2</c:v>
                </c:pt>
                <c:pt idx="8">
                  <c:v>1.9988888494864021E-2</c:v>
                </c:pt>
                <c:pt idx="9">
                  <c:v>1.7710257828404519E-2</c:v>
                </c:pt>
                <c:pt idx="10">
                  <c:v>1.7280266898479724E-2</c:v>
                </c:pt>
                <c:pt idx="11">
                  <c:v>1.6956511535121566E-2</c:v>
                </c:pt>
                <c:pt idx="12">
                  <c:v>1.6791962341038413E-2</c:v>
                </c:pt>
                <c:pt idx="13">
                  <c:v>1.7531753643189818E-2</c:v>
                </c:pt>
                <c:pt idx="14">
                  <c:v>1.745603901938142E-2</c:v>
                </c:pt>
                <c:pt idx="15">
                  <c:v>1.8126747437092305E-2</c:v>
                </c:pt>
                <c:pt idx="16">
                  <c:v>1.8849494749816786E-2</c:v>
                </c:pt>
                <c:pt idx="17">
                  <c:v>1.8844688168045298E-2</c:v>
                </c:pt>
                <c:pt idx="18">
                  <c:v>1.9838644146497275E-2</c:v>
                </c:pt>
                <c:pt idx="19">
                  <c:v>2.103407891838005E-2</c:v>
                </c:pt>
                <c:pt idx="20">
                  <c:v>2.1822269608752221E-2</c:v>
                </c:pt>
                <c:pt idx="21">
                  <c:v>1.9668377965866624E-2</c:v>
                </c:pt>
                <c:pt idx="22">
                  <c:v>2.0427959398131579E-2</c:v>
                </c:pt>
                <c:pt idx="23">
                  <c:v>2.1670147583166877E-2</c:v>
                </c:pt>
                <c:pt idx="24">
                  <c:v>2.2848719366132419E-2</c:v>
                </c:pt>
                <c:pt idx="25">
                  <c:v>2.2597441408719332E-2</c:v>
                </c:pt>
                <c:pt idx="26">
                  <c:v>2.2030574446368467E-2</c:v>
                </c:pt>
                <c:pt idx="27">
                  <c:v>2.1820220605061946E-2</c:v>
                </c:pt>
                <c:pt idx="28">
                  <c:v>2.0498071172590171E-2</c:v>
                </c:pt>
                <c:pt idx="29">
                  <c:v>2.1392569617077362E-2</c:v>
                </c:pt>
                <c:pt idx="30">
                  <c:v>2.0761718305370325E-2</c:v>
                </c:pt>
                <c:pt idx="31">
                  <c:v>2.0123786269944821E-2</c:v>
                </c:pt>
                <c:pt idx="32">
                  <c:v>2.0290118066030649E-2</c:v>
                </c:pt>
                <c:pt idx="33">
                  <c:v>2.3121846118954403E-2</c:v>
                </c:pt>
                <c:pt idx="34">
                  <c:v>2.278025484915025E-2</c:v>
                </c:pt>
                <c:pt idx="35">
                  <c:v>2.2328638709750326E-2</c:v>
                </c:pt>
                <c:pt idx="36">
                  <c:v>2.152765267519352E-2</c:v>
                </c:pt>
                <c:pt idx="37">
                  <c:v>2.1772117751525766E-2</c:v>
                </c:pt>
                <c:pt idx="38">
                  <c:v>2.188110146098432E-2</c:v>
                </c:pt>
                <c:pt idx="39">
                  <c:v>2.1051924347446516E-2</c:v>
                </c:pt>
                <c:pt idx="40">
                  <c:v>2.2021159997315687E-2</c:v>
                </c:pt>
                <c:pt idx="41">
                  <c:v>2.2440549291057321E-2</c:v>
                </c:pt>
                <c:pt idx="42">
                  <c:v>2.2926470260264509E-2</c:v>
                </c:pt>
                <c:pt idx="43">
                  <c:v>2.2855043583777768E-2</c:v>
                </c:pt>
                <c:pt idx="44">
                  <c:v>2.3232547799021841E-2</c:v>
                </c:pt>
                <c:pt idx="45">
                  <c:v>2.2621475438907579E-2</c:v>
                </c:pt>
                <c:pt idx="46">
                  <c:v>2.3169099016364436E-2</c:v>
                </c:pt>
                <c:pt idx="47">
                  <c:v>2.3641706621887471E-2</c:v>
                </c:pt>
                <c:pt idx="48">
                  <c:v>2.3454721805837186E-2</c:v>
                </c:pt>
                <c:pt idx="49">
                  <c:v>2.2716272111238167E-2</c:v>
                </c:pt>
                <c:pt idx="50">
                  <c:v>2.4124829797514069E-2</c:v>
                </c:pt>
                <c:pt idx="51">
                  <c:v>2.4346643562944914E-2</c:v>
                </c:pt>
                <c:pt idx="52">
                  <c:v>2.4785791668034518E-2</c:v>
                </c:pt>
                <c:pt idx="53">
                  <c:v>2.3826162917667704E-2</c:v>
                </c:pt>
                <c:pt idx="54">
                  <c:v>2.4385723940959725E-2</c:v>
                </c:pt>
                <c:pt idx="55">
                  <c:v>2.3791902481497651E-2</c:v>
                </c:pt>
                <c:pt idx="56">
                  <c:v>2.3335143943508996E-2</c:v>
                </c:pt>
                <c:pt idx="57">
                  <c:v>2.1936812442421294E-2</c:v>
                </c:pt>
                <c:pt idx="58">
                  <c:v>2.1627934640381596E-2</c:v>
                </c:pt>
                <c:pt idx="59">
                  <c:v>2.1422866886831038E-2</c:v>
                </c:pt>
                <c:pt idx="60">
                  <c:v>1.960024123373838E-2</c:v>
                </c:pt>
                <c:pt idx="61">
                  <c:v>1.9372048747432036E-2</c:v>
                </c:pt>
                <c:pt idx="62">
                  <c:v>1.7605747064815214E-2</c:v>
                </c:pt>
                <c:pt idx="63">
                  <c:v>1.8018693189726154E-2</c:v>
                </c:pt>
                <c:pt idx="64">
                  <c:v>1.6818298308559854E-2</c:v>
                </c:pt>
                <c:pt idx="65">
                  <c:v>1.7832384121499123E-2</c:v>
                </c:pt>
                <c:pt idx="66">
                  <c:v>1.7164870013089084E-2</c:v>
                </c:pt>
                <c:pt idx="67">
                  <c:v>1.7732230561520623E-2</c:v>
                </c:pt>
                <c:pt idx="68">
                  <c:v>1.7728614195630543E-2</c:v>
                </c:pt>
                <c:pt idx="69">
                  <c:v>1.7669081228987471E-2</c:v>
                </c:pt>
                <c:pt idx="70">
                  <c:v>1.7253606850634595E-2</c:v>
                </c:pt>
                <c:pt idx="71">
                  <c:v>1.6493560009720687E-2</c:v>
                </c:pt>
                <c:pt idx="72">
                  <c:v>1.8695339896066532E-2</c:v>
                </c:pt>
                <c:pt idx="73">
                  <c:v>1.9457634272449065E-2</c:v>
                </c:pt>
                <c:pt idx="74">
                  <c:v>2.0283013897815838E-2</c:v>
                </c:pt>
                <c:pt idx="75">
                  <c:v>2.0907389100393248E-2</c:v>
                </c:pt>
                <c:pt idx="76">
                  <c:v>2.2410552072503531E-2</c:v>
                </c:pt>
                <c:pt idx="77">
                  <c:v>2.2287654295115145E-2</c:v>
                </c:pt>
                <c:pt idx="78">
                  <c:v>2.3351188483428098E-2</c:v>
                </c:pt>
                <c:pt idx="79">
                  <c:v>2.3910000626736538E-2</c:v>
                </c:pt>
                <c:pt idx="80">
                  <c:v>2.3991321400258725E-2</c:v>
                </c:pt>
                <c:pt idx="81">
                  <c:v>2.5095096659892624E-2</c:v>
                </c:pt>
                <c:pt idx="82">
                  <c:v>2.5483075450298154E-2</c:v>
                </c:pt>
                <c:pt idx="83">
                  <c:v>2.6433412332127704E-2</c:v>
                </c:pt>
                <c:pt idx="84">
                  <c:v>2.6636667150529814E-2</c:v>
                </c:pt>
                <c:pt idx="85">
                  <c:v>2.7087171631440476E-2</c:v>
                </c:pt>
                <c:pt idx="86">
                  <c:v>2.4547670191672255E-2</c:v>
                </c:pt>
                <c:pt idx="87">
                  <c:v>2.5341492057605608E-2</c:v>
                </c:pt>
                <c:pt idx="88">
                  <c:v>2.4343395955093161E-2</c:v>
                </c:pt>
                <c:pt idx="89">
                  <c:v>2.4230993942251366E-2</c:v>
                </c:pt>
                <c:pt idx="90">
                  <c:v>2.2593440745890092E-2</c:v>
                </c:pt>
                <c:pt idx="91">
                  <c:v>2.2433510502637199E-2</c:v>
                </c:pt>
                <c:pt idx="92">
                  <c:v>2.3154184663026545E-2</c:v>
                </c:pt>
                <c:pt idx="93">
                  <c:v>2.3708101623577837E-2</c:v>
                </c:pt>
                <c:pt idx="94">
                  <c:v>2.3490137186459981E-2</c:v>
                </c:pt>
                <c:pt idx="95">
                  <c:v>2.3919714016628291E-2</c:v>
                </c:pt>
                <c:pt idx="96">
                  <c:v>2.4087259506135439E-2</c:v>
                </c:pt>
                <c:pt idx="97">
                  <c:v>2.4639477582610425E-2</c:v>
                </c:pt>
                <c:pt idx="98">
                  <c:v>2.7578143112015896E-2</c:v>
                </c:pt>
                <c:pt idx="99">
                  <c:v>2.5920790885526568E-2</c:v>
                </c:pt>
                <c:pt idx="100">
                  <c:v>2.625166705104931E-2</c:v>
                </c:pt>
                <c:pt idx="101">
                  <c:v>2.6159619714786198E-2</c:v>
                </c:pt>
                <c:pt idx="102">
                  <c:v>2.7132945434187095E-2</c:v>
                </c:pt>
                <c:pt idx="103">
                  <c:v>2.6650835145975993E-2</c:v>
                </c:pt>
                <c:pt idx="104">
                  <c:v>2.6652462639758623E-2</c:v>
                </c:pt>
                <c:pt idx="105">
                  <c:v>2.5899995034510237E-2</c:v>
                </c:pt>
                <c:pt idx="106">
                  <c:v>2.6589469301159019E-2</c:v>
                </c:pt>
                <c:pt idx="107">
                  <c:v>2.7475298934813042E-2</c:v>
                </c:pt>
                <c:pt idx="108">
                  <c:v>2.482248520710062E-2</c:v>
                </c:pt>
                <c:pt idx="109">
                  <c:v>2.3673236555332489E-2</c:v>
                </c:pt>
                <c:pt idx="110">
                  <c:v>2.2786796802197307E-2</c:v>
                </c:pt>
                <c:pt idx="111">
                  <c:v>2.3943827486926361E-2</c:v>
                </c:pt>
                <c:pt idx="112">
                  <c:v>2.2893155503444174E-2</c:v>
                </c:pt>
                <c:pt idx="113">
                  <c:v>2.2927861594125076E-2</c:v>
                </c:pt>
                <c:pt idx="114">
                  <c:v>2.3058205178119628E-2</c:v>
                </c:pt>
                <c:pt idx="115">
                  <c:v>2.3004480382533332E-2</c:v>
                </c:pt>
                <c:pt idx="116">
                  <c:v>2.2129987005178542E-2</c:v>
                </c:pt>
                <c:pt idx="117">
                  <c:v>2.2225879209703647E-2</c:v>
                </c:pt>
                <c:pt idx="118">
                  <c:v>2.1081806680894877E-2</c:v>
                </c:pt>
                <c:pt idx="119">
                  <c:v>2.1070971343863931E-2</c:v>
                </c:pt>
                <c:pt idx="120">
                  <c:v>2.288364752639116E-2</c:v>
                </c:pt>
                <c:pt idx="121">
                  <c:v>2.3164205489849543E-2</c:v>
                </c:pt>
                <c:pt idx="122">
                  <c:v>2.1387194537154208E-2</c:v>
                </c:pt>
                <c:pt idx="123">
                  <c:v>1.6612630189653865E-2</c:v>
                </c:pt>
                <c:pt idx="124">
                  <c:v>1.7805288094146388E-2</c:v>
                </c:pt>
                <c:pt idx="125">
                  <c:v>1.8009343121365262E-2</c:v>
                </c:pt>
                <c:pt idx="126">
                  <c:v>1.8580711451921417E-2</c:v>
                </c:pt>
                <c:pt idx="127">
                  <c:v>1.9437583127493774E-2</c:v>
                </c:pt>
                <c:pt idx="128">
                  <c:v>2.0853889943073911E-2</c:v>
                </c:pt>
                <c:pt idx="129">
                  <c:v>2.018011534200137E-2</c:v>
                </c:pt>
                <c:pt idx="130">
                  <c:v>1.9814247342337277E-2</c:v>
                </c:pt>
                <c:pt idx="131">
                  <c:v>2.0296768354764572E-2</c:v>
                </c:pt>
                <c:pt idx="132">
                  <c:v>2.1412107813161496E-2</c:v>
                </c:pt>
                <c:pt idx="133">
                  <c:v>2.3297087159839913E-2</c:v>
                </c:pt>
                <c:pt idx="134">
                  <c:v>2.8385509587034452E-2</c:v>
                </c:pt>
                <c:pt idx="135">
                  <c:v>3.4695567095657243E-2</c:v>
                </c:pt>
                <c:pt idx="136">
                  <c:v>3.6160747803889226E-2</c:v>
                </c:pt>
                <c:pt idx="137">
                  <c:v>3.8022457599340642E-2</c:v>
                </c:pt>
                <c:pt idx="138">
                  <c:v>4.0285068465001572E-2</c:v>
                </c:pt>
                <c:pt idx="139">
                  <c:v>4.1311762622779691E-2</c:v>
                </c:pt>
                <c:pt idx="140">
                  <c:v>4.1004479637168023E-2</c:v>
                </c:pt>
                <c:pt idx="141">
                  <c:v>4.3609022556390986E-2</c:v>
                </c:pt>
                <c:pt idx="142">
                  <c:v>4.8355235701633248E-2</c:v>
                </c:pt>
                <c:pt idx="143">
                  <c:v>5.0097478494673275E-2</c:v>
                </c:pt>
                <c:pt idx="144">
                  <c:v>5.0704147516371645E-2</c:v>
                </c:pt>
                <c:pt idx="145">
                  <c:v>5.103005276439565E-2</c:v>
                </c:pt>
                <c:pt idx="146">
                  <c:v>5.1615671880278713E-2</c:v>
                </c:pt>
                <c:pt idx="147">
                  <c:v>5.1998472505091708E-2</c:v>
                </c:pt>
                <c:pt idx="148">
                  <c:v>5.2733118971061144E-2</c:v>
                </c:pt>
                <c:pt idx="149">
                  <c:v>5.5323487220202416E-2</c:v>
                </c:pt>
                <c:pt idx="150">
                  <c:v>5.3180695847362625E-2</c:v>
                </c:pt>
                <c:pt idx="151">
                  <c:v>5.6256096797000055E-2</c:v>
                </c:pt>
                <c:pt idx="152">
                  <c:v>5.9039371484688852E-2</c:v>
                </c:pt>
                <c:pt idx="153">
                  <c:v>5.9913900451844748E-2</c:v>
                </c:pt>
                <c:pt idx="154">
                  <c:v>5.8704363903362644E-2</c:v>
                </c:pt>
                <c:pt idx="155">
                  <c:v>5.831888852715772E-2</c:v>
                </c:pt>
                <c:pt idx="156">
                  <c:v>5.9951260563133379E-2</c:v>
                </c:pt>
                <c:pt idx="157">
                  <c:v>5.9771600195571706E-2</c:v>
                </c:pt>
                <c:pt idx="158">
                  <c:v>5.6722871481410531E-2</c:v>
                </c:pt>
                <c:pt idx="159">
                  <c:v>5.5996819442883927E-2</c:v>
                </c:pt>
                <c:pt idx="160">
                  <c:v>5.3989176353170798E-2</c:v>
                </c:pt>
                <c:pt idx="161">
                  <c:v>5.1414453155055551E-2</c:v>
                </c:pt>
                <c:pt idx="162">
                  <c:v>5.1876417330218638E-2</c:v>
                </c:pt>
                <c:pt idx="163">
                  <c:v>4.7100190637576755E-2</c:v>
                </c:pt>
                <c:pt idx="164">
                  <c:v>4.6340085818096011E-2</c:v>
                </c:pt>
                <c:pt idx="165">
                  <c:v>4.3368802658521055E-2</c:v>
                </c:pt>
                <c:pt idx="166">
                  <c:v>4.1545159053117953E-2</c:v>
                </c:pt>
                <c:pt idx="167">
                  <c:v>3.9749249661204411E-2</c:v>
                </c:pt>
                <c:pt idx="168">
                  <c:v>4.1475416614977556E-2</c:v>
                </c:pt>
                <c:pt idx="169">
                  <c:v>3.9898831787250177E-2</c:v>
                </c:pt>
                <c:pt idx="170">
                  <c:v>4.1608124429983517E-2</c:v>
                </c:pt>
                <c:pt idx="171">
                  <c:v>4.048059452292474E-2</c:v>
                </c:pt>
                <c:pt idx="172">
                  <c:v>3.9378948915119727E-2</c:v>
                </c:pt>
                <c:pt idx="173">
                  <c:v>3.7898930763914374E-2</c:v>
                </c:pt>
                <c:pt idx="174">
                  <c:v>3.7063452825754073E-2</c:v>
                </c:pt>
                <c:pt idx="175">
                  <c:v>3.7844704816157426E-2</c:v>
                </c:pt>
                <c:pt idx="176">
                  <c:v>3.6658072832742361E-2</c:v>
                </c:pt>
                <c:pt idx="177">
                  <c:v>3.8775214747611253E-2</c:v>
                </c:pt>
              </c:numCache>
            </c:numRef>
          </c:val>
          <c:extLst>
            <c:ext xmlns:c16="http://schemas.microsoft.com/office/drawing/2014/chart" uri="{C3380CC4-5D6E-409C-BE32-E72D297353CC}">
              <c16:uniqueId val="{00000000-6331-4199-A0FA-6B6AAC6463AA}"/>
            </c:ext>
          </c:extLst>
        </c:ser>
        <c:dLbls>
          <c:showLegendKey val="0"/>
          <c:showVal val="0"/>
          <c:showCatName val="0"/>
          <c:showSerName val="0"/>
          <c:showPercent val="0"/>
          <c:showBubbleSize val="0"/>
        </c:dLbls>
        <c:gapWidth val="100"/>
        <c:axId val="323765367"/>
        <c:axId val="1"/>
      </c:barChart>
      <c:lineChart>
        <c:grouping val="standard"/>
        <c:varyColors val="0"/>
        <c:ser>
          <c:idx val="0"/>
          <c:order val="0"/>
          <c:tx>
            <c:v>Goods, yoy%</c:v>
          </c:tx>
          <c:spPr>
            <a:ln w="22225">
              <a:solidFill>
                <a:srgbClr val="020B5B"/>
              </a:solidFill>
            </a:ln>
          </c:spPr>
          <c:marker>
            <c:symbol val="none"/>
          </c:marker>
          <c:cat>
            <c:numRef>
              <c:f>PCE!$A$18:$A$500</c:f>
              <c:numCache>
                <c:formatCode>m/d/yyyy</c:formatCode>
                <c:ptCount val="483"/>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pt idx="144">
                  <c:v>44592</c:v>
                </c:pt>
                <c:pt idx="145">
                  <c:v>44620</c:v>
                </c:pt>
                <c:pt idx="146">
                  <c:v>44651</c:v>
                </c:pt>
                <c:pt idx="147">
                  <c:v>44681</c:v>
                </c:pt>
                <c:pt idx="148">
                  <c:v>44712</c:v>
                </c:pt>
                <c:pt idx="149">
                  <c:v>44742</c:v>
                </c:pt>
                <c:pt idx="150">
                  <c:v>44773</c:v>
                </c:pt>
                <c:pt idx="151">
                  <c:v>44804</c:v>
                </c:pt>
                <c:pt idx="152">
                  <c:v>44834</c:v>
                </c:pt>
                <c:pt idx="153">
                  <c:v>44865</c:v>
                </c:pt>
                <c:pt idx="154">
                  <c:v>44895</c:v>
                </c:pt>
                <c:pt idx="155">
                  <c:v>44926</c:v>
                </c:pt>
                <c:pt idx="156">
                  <c:v>44957</c:v>
                </c:pt>
                <c:pt idx="157">
                  <c:v>44985</c:v>
                </c:pt>
                <c:pt idx="158">
                  <c:v>45016</c:v>
                </c:pt>
                <c:pt idx="159">
                  <c:v>45046</c:v>
                </c:pt>
                <c:pt idx="160">
                  <c:v>45077</c:v>
                </c:pt>
                <c:pt idx="161">
                  <c:v>45107</c:v>
                </c:pt>
                <c:pt idx="162">
                  <c:v>45138</c:v>
                </c:pt>
                <c:pt idx="163">
                  <c:v>45169</c:v>
                </c:pt>
                <c:pt idx="164">
                  <c:v>45199</c:v>
                </c:pt>
                <c:pt idx="165">
                  <c:v>45230</c:v>
                </c:pt>
                <c:pt idx="166">
                  <c:v>45260</c:v>
                </c:pt>
                <c:pt idx="167">
                  <c:v>45291</c:v>
                </c:pt>
                <c:pt idx="168">
                  <c:v>45322</c:v>
                </c:pt>
                <c:pt idx="169">
                  <c:v>45351</c:v>
                </c:pt>
                <c:pt idx="170">
                  <c:v>45382</c:v>
                </c:pt>
                <c:pt idx="171">
                  <c:v>45412</c:v>
                </c:pt>
                <c:pt idx="172">
                  <c:v>45443</c:v>
                </c:pt>
                <c:pt idx="173">
                  <c:v>45473</c:v>
                </c:pt>
                <c:pt idx="174">
                  <c:v>45504</c:v>
                </c:pt>
                <c:pt idx="175">
                  <c:v>45535</c:v>
                </c:pt>
                <c:pt idx="176">
                  <c:v>45565</c:v>
                </c:pt>
                <c:pt idx="177">
                  <c:v>45596</c:v>
                </c:pt>
              </c:numCache>
            </c:numRef>
          </c:cat>
          <c:val>
            <c:numRef>
              <c:f>PCE!$F$18:$F$500</c:f>
              <c:numCache>
                <c:formatCode>General</c:formatCode>
                <c:ptCount val="483"/>
                <c:pt idx="0">
                  <c:v>3.92617311415977E-2</c:v>
                </c:pt>
                <c:pt idx="1">
                  <c:v>2.9734375639504096E-2</c:v>
                </c:pt>
                <c:pt idx="2">
                  <c:v>3.0899941582199997E-2</c:v>
                </c:pt>
                <c:pt idx="3">
                  <c:v>2.5836176777067399E-2</c:v>
                </c:pt>
                <c:pt idx="4">
                  <c:v>2.0527351115550374E-2</c:v>
                </c:pt>
                <c:pt idx="5">
                  <c:v>1.716143794785463E-3</c:v>
                </c:pt>
                <c:pt idx="6">
                  <c:v>5.1616408584624907E-3</c:v>
                </c:pt>
                <c:pt idx="7">
                  <c:v>2.7249594261555821E-3</c:v>
                </c:pt>
                <c:pt idx="8">
                  <c:v>2.0984052120389673E-3</c:v>
                </c:pt>
                <c:pt idx="9">
                  <c:v>4.9049907283711391E-3</c:v>
                </c:pt>
                <c:pt idx="10">
                  <c:v>4.2694308749355869E-3</c:v>
                </c:pt>
                <c:pt idx="11">
                  <c:v>1.0112147490339618E-2</c:v>
                </c:pt>
                <c:pt idx="12">
                  <c:v>1.3022278601443116E-2</c:v>
                </c:pt>
                <c:pt idx="13">
                  <c:v>2.0300482918976792E-2</c:v>
                </c:pt>
                <c:pt idx="14">
                  <c:v>2.8641587465701779E-2</c:v>
                </c:pt>
                <c:pt idx="15">
                  <c:v>3.8868694916098123E-2</c:v>
                </c:pt>
                <c:pt idx="16">
                  <c:v>4.6121425789247716E-2</c:v>
                </c:pt>
                <c:pt idx="17">
                  <c:v>4.691773616663153E-2</c:v>
                </c:pt>
                <c:pt idx="18">
                  <c:v>4.7537537537537533E-2</c:v>
                </c:pt>
                <c:pt idx="19">
                  <c:v>4.8146667998801185E-2</c:v>
                </c:pt>
                <c:pt idx="20">
                  <c:v>4.7763396685479353E-2</c:v>
                </c:pt>
                <c:pt idx="21">
                  <c:v>4.2173455822536177E-2</c:v>
                </c:pt>
                <c:pt idx="22">
                  <c:v>4.0713424159136258E-2</c:v>
                </c:pt>
                <c:pt idx="23">
                  <c:v>3.2796074304988876E-2</c:v>
                </c:pt>
                <c:pt idx="24">
                  <c:v>3.1608914281241907E-2</c:v>
                </c:pt>
                <c:pt idx="25">
                  <c:v>3.0356151576240942E-2</c:v>
                </c:pt>
                <c:pt idx="26">
                  <c:v>2.4906010495897357E-2</c:v>
                </c:pt>
                <c:pt idx="27">
                  <c:v>1.6325082919534495E-2</c:v>
                </c:pt>
                <c:pt idx="28">
                  <c:v>6.1864528139767838E-3</c:v>
                </c:pt>
                <c:pt idx="29">
                  <c:v>3.4642474353085984E-3</c:v>
                </c:pt>
                <c:pt idx="30">
                  <c:v>6.2112394767277479E-4</c:v>
                </c:pt>
                <c:pt idx="31">
                  <c:v>4.966208809539685E-3</c:v>
                </c:pt>
                <c:pt idx="32">
                  <c:v>9.6120902965473043E-3</c:v>
                </c:pt>
                <c:pt idx="33">
                  <c:v>1.2908261858751491E-2</c:v>
                </c:pt>
                <c:pt idx="34">
                  <c:v>5.2249582003343065E-3</c:v>
                </c:pt>
                <c:pt idx="35">
                  <c:v>3.8657830591104503E-3</c:v>
                </c:pt>
                <c:pt idx="36">
                  <c:v>9.0090944437593024E-4</c:v>
                </c:pt>
                <c:pt idx="37">
                  <c:v>4.4046201251439765E-3</c:v>
                </c:pt>
                <c:pt idx="38">
                  <c:v>-5.5353337231013322E-3</c:v>
                </c:pt>
                <c:pt idx="39">
                  <c:v>-1.0931796530876059E-2</c:v>
                </c:pt>
                <c:pt idx="40">
                  <c:v>-7.2870114713501355E-3</c:v>
                </c:pt>
                <c:pt idx="41">
                  <c:v>1.4305060176611484E-4</c:v>
                </c:pt>
                <c:pt idx="42">
                  <c:v>1.8813148194130047E-3</c:v>
                </c:pt>
                <c:pt idx="43">
                  <c:v>-3.6991368680641123E-3</c:v>
                </c:pt>
                <c:pt idx="44">
                  <c:v>-1.2273061478423108E-2</c:v>
                </c:pt>
                <c:pt idx="45">
                  <c:v>-1.598609087918812E-2</c:v>
                </c:pt>
                <c:pt idx="46">
                  <c:v>-1.0556259096149767E-2</c:v>
                </c:pt>
                <c:pt idx="47">
                  <c:v>-5.7668595276486601E-3</c:v>
                </c:pt>
                <c:pt idx="48">
                  <c:v>-4.9079057075721577E-3</c:v>
                </c:pt>
                <c:pt idx="49">
                  <c:v>-1.269479786192873E-2</c:v>
                </c:pt>
                <c:pt idx="50">
                  <c:v>-6.7514389478375847E-3</c:v>
                </c:pt>
                <c:pt idx="51">
                  <c:v>1.2683336194236894E-3</c:v>
                </c:pt>
                <c:pt idx="52">
                  <c:v>3.2114695340501598E-3</c:v>
                </c:pt>
                <c:pt idx="53">
                  <c:v>1.6782203236296311E-3</c:v>
                </c:pt>
                <c:pt idx="54">
                  <c:v>1.0961672274594214E-3</c:v>
                </c:pt>
                <c:pt idx="55">
                  <c:v>-2.5799695354150609E-3</c:v>
                </c:pt>
                <c:pt idx="56">
                  <c:v>-1.9754924415942288E-3</c:v>
                </c:pt>
                <c:pt idx="57">
                  <c:v>-4.097264669926548E-3</c:v>
                </c:pt>
                <c:pt idx="58">
                  <c:v>-1.0917218258402861E-2</c:v>
                </c:pt>
                <c:pt idx="59">
                  <c:v>-2.1111980309477141E-2</c:v>
                </c:pt>
                <c:pt idx="60">
                  <c:v>-3.8190543294041479E-2</c:v>
                </c:pt>
                <c:pt idx="61">
                  <c:v>-3.3855978649382945E-2</c:v>
                </c:pt>
                <c:pt idx="62">
                  <c:v>-2.9566479230908715E-2</c:v>
                </c:pt>
                <c:pt idx="63">
                  <c:v>-3.3068241344825999E-2</c:v>
                </c:pt>
                <c:pt idx="64">
                  <c:v>-2.8448661883937909E-2</c:v>
                </c:pt>
                <c:pt idx="65">
                  <c:v>-2.7939342592504524E-2</c:v>
                </c:pt>
                <c:pt idx="66">
                  <c:v>-2.818349741968651E-2</c:v>
                </c:pt>
                <c:pt idx="67">
                  <c:v>-2.8796686042627195E-2</c:v>
                </c:pt>
                <c:pt idx="68">
                  <c:v>-3.403233980703213E-2</c:v>
                </c:pt>
                <c:pt idx="69">
                  <c:v>-3.3085590985375224E-2</c:v>
                </c:pt>
                <c:pt idx="70">
                  <c:v>-2.7666724607451232E-2</c:v>
                </c:pt>
                <c:pt idx="71">
                  <c:v>-2.3438489801089535E-2</c:v>
                </c:pt>
                <c:pt idx="72">
                  <c:v>-1.2087313765282381E-2</c:v>
                </c:pt>
                <c:pt idx="73">
                  <c:v>-2.0786677584522906E-2</c:v>
                </c:pt>
                <c:pt idx="74">
                  <c:v>-2.1101819970487101E-2</c:v>
                </c:pt>
                <c:pt idx="75">
                  <c:v>-1.4991676762900918E-2</c:v>
                </c:pt>
                <c:pt idx="76">
                  <c:v>-2.0455994116204912E-2</c:v>
                </c:pt>
                <c:pt idx="77">
                  <c:v>-2.0800282037722662E-2</c:v>
                </c:pt>
                <c:pt idx="78">
                  <c:v>-2.5297356612388189E-2</c:v>
                </c:pt>
                <c:pt idx="79">
                  <c:v>-2.2456561050397061E-2</c:v>
                </c:pt>
                <c:pt idx="80">
                  <c:v>-1.2581916094161483E-2</c:v>
                </c:pt>
                <c:pt idx="81">
                  <c:v>-8.5395487230349731E-3</c:v>
                </c:pt>
                <c:pt idx="82">
                  <c:v>-1.0249381759675824E-2</c:v>
                </c:pt>
                <c:pt idx="83">
                  <c:v>-4.3211847830425532E-3</c:v>
                </c:pt>
                <c:pt idx="84">
                  <c:v>6.0324267992064584E-3</c:v>
                </c:pt>
                <c:pt idx="85">
                  <c:v>1.1072378496010282E-2</c:v>
                </c:pt>
                <c:pt idx="86">
                  <c:v>7.4066629817597374E-3</c:v>
                </c:pt>
                <c:pt idx="87">
                  <c:v>1.3399866001340133E-3</c:v>
                </c:pt>
                <c:pt idx="88">
                  <c:v>-3.0834225990848951E-3</c:v>
                </c:pt>
                <c:pt idx="89">
                  <c:v>-5.7105710571057067E-3</c:v>
                </c:pt>
                <c:pt idx="90">
                  <c:v>-1.6585581601060717E-3</c:v>
                </c:pt>
                <c:pt idx="91">
                  <c:v>1.3773412287492182E-3</c:v>
                </c:pt>
                <c:pt idx="92">
                  <c:v>5.6342546643006752E-3</c:v>
                </c:pt>
                <c:pt idx="93">
                  <c:v>2.1207634748510173E-3</c:v>
                </c:pt>
                <c:pt idx="94">
                  <c:v>6.0607885045707022E-3</c:v>
                </c:pt>
                <c:pt idx="95">
                  <c:v>4.31989255394849E-3</c:v>
                </c:pt>
                <c:pt idx="96">
                  <c:v>3.6654846806645214E-3</c:v>
                </c:pt>
                <c:pt idx="97">
                  <c:v>5.0022420407551671E-3</c:v>
                </c:pt>
                <c:pt idx="98">
                  <c:v>3.8008020590172276E-3</c:v>
                </c:pt>
                <c:pt idx="99">
                  <c:v>8.8380686073799009E-3</c:v>
                </c:pt>
                <c:pt idx="100">
                  <c:v>1.502294614434474E-2</c:v>
                </c:pt>
                <c:pt idx="101">
                  <c:v>1.5298886530743738E-2</c:v>
                </c:pt>
                <c:pt idx="102">
                  <c:v>1.5404907419527047E-2</c:v>
                </c:pt>
                <c:pt idx="103">
                  <c:v>1.1465402995863627E-2</c:v>
                </c:pt>
                <c:pt idx="104">
                  <c:v>6.1210858447398042E-3</c:v>
                </c:pt>
                <c:pt idx="105">
                  <c:v>9.0440824149495835E-3</c:v>
                </c:pt>
                <c:pt idx="106">
                  <c:v>4.0993008248471074E-3</c:v>
                </c:pt>
                <c:pt idx="107">
                  <c:v>-2.3951617732176356E-4</c:v>
                </c:pt>
                <c:pt idx="108">
                  <c:v>-8.1179786431662126E-3</c:v>
                </c:pt>
                <c:pt idx="109">
                  <c:v>-6.6827290123639971E-3</c:v>
                </c:pt>
                <c:pt idx="110">
                  <c:v>-1.0633751726741858E-3</c:v>
                </c:pt>
                <c:pt idx="111">
                  <c:v>-2.1084933676499551E-3</c:v>
                </c:pt>
                <c:pt idx="112">
                  <c:v>-3.0273949563204283E-3</c:v>
                </c:pt>
                <c:pt idx="113">
                  <c:v>-4.3293045373489214E-3</c:v>
                </c:pt>
                <c:pt idx="114">
                  <c:v>-3.7184305248441074E-3</c:v>
                </c:pt>
                <c:pt idx="115">
                  <c:v>-4.3277152442776634E-3</c:v>
                </c:pt>
                <c:pt idx="116">
                  <c:v>-6.9954321611526149E-3</c:v>
                </c:pt>
                <c:pt idx="117">
                  <c:v>-7.0240003165745746E-3</c:v>
                </c:pt>
                <c:pt idx="118">
                  <c:v>-2.4137794024157166E-3</c:v>
                </c:pt>
                <c:pt idx="119">
                  <c:v>4.1126794306136638E-3</c:v>
                </c:pt>
                <c:pt idx="120">
                  <c:v>5.312868949232552E-3</c:v>
                </c:pt>
                <c:pt idx="121">
                  <c:v>2.6251958915184392E-3</c:v>
                </c:pt>
                <c:pt idx="122">
                  <c:v>-9.3716423255999493E-3</c:v>
                </c:pt>
                <c:pt idx="123">
                  <c:v>-2.0960845972997855E-2</c:v>
                </c:pt>
                <c:pt idx="124">
                  <c:v>-2.2526322056940939E-2</c:v>
                </c:pt>
                <c:pt idx="125">
                  <c:v>-1.5054276986756654E-2</c:v>
                </c:pt>
                <c:pt idx="126">
                  <c:v>-1.0589804327487795E-2</c:v>
                </c:pt>
                <c:pt idx="127">
                  <c:v>-4.2966802910975321E-3</c:v>
                </c:pt>
                <c:pt idx="128">
                  <c:v>-4.1709490405819061E-3</c:v>
                </c:pt>
                <c:pt idx="129">
                  <c:v>-6.3762802375164629E-3</c:v>
                </c:pt>
                <c:pt idx="130">
                  <c:v>-5.3470611078474395E-3</c:v>
                </c:pt>
                <c:pt idx="131">
                  <c:v>-1.153196142757773E-3</c:v>
                </c:pt>
                <c:pt idx="132">
                  <c:v>4.7871652218915983E-3</c:v>
                </c:pt>
                <c:pt idx="133">
                  <c:v>8.6812814845786956E-3</c:v>
                </c:pt>
                <c:pt idx="134">
                  <c:v>2.3439853777090347E-2</c:v>
                </c:pt>
                <c:pt idx="135">
                  <c:v>4.1076458548645389E-2</c:v>
                </c:pt>
                <c:pt idx="136">
                  <c:v>5.1085775778926035E-2</c:v>
                </c:pt>
                <c:pt idx="137">
                  <c:v>5.3924638852409501E-2</c:v>
                </c:pt>
                <c:pt idx="138">
                  <c:v>5.4592093350769533E-2</c:v>
                </c:pt>
                <c:pt idx="139">
                  <c:v>5.5627309043943196E-2</c:v>
                </c:pt>
                <c:pt idx="140">
                  <c:v>6.0802212447018444E-2</c:v>
                </c:pt>
                <c:pt idx="141">
                  <c:v>7.3597240604820868E-2</c:v>
                </c:pt>
                <c:pt idx="142">
                  <c:v>8.2469066591919216E-2</c:v>
                </c:pt>
                <c:pt idx="143">
                  <c:v>8.5126500388160053E-2</c:v>
                </c:pt>
                <c:pt idx="144">
                  <c:v>8.7818696883852798E-2</c:v>
                </c:pt>
                <c:pt idx="145">
                  <c:v>9.5649341676701027E-2</c:v>
                </c:pt>
                <c:pt idx="146">
                  <c:v>0.10577187266946653</c:v>
                </c:pt>
                <c:pt idx="147">
                  <c:v>9.7004321251995096E-2</c:v>
                </c:pt>
                <c:pt idx="148">
                  <c:v>9.8586923975930274E-2</c:v>
                </c:pt>
                <c:pt idx="149">
                  <c:v>0.10700866497967954</c:v>
                </c:pt>
                <c:pt idx="150">
                  <c:v>9.6540343580987509E-2</c:v>
                </c:pt>
                <c:pt idx="151">
                  <c:v>8.6470337174562539E-2</c:v>
                </c:pt>
                <c:pt idx="152">
                  <c:v>8.1517375575013817E-2</c:v>
                </c:pt>
                <c:pt idx="153">
                  <c:v>7.3632695756126632E-2</c:v>
                </c:pt>
                <c:pt idx="154">
                  <c:v>6.2896513456025094E-2</c:v>
                </c:pt>
                <c:pt idx="155">
                  <c:v>4.8309134434589618E-2</c:v>
                </c:pt>
                <c:pt idx="156">
                  <c:v>4.5645760489510634E-2</c:v>
                </c:pt>
                <c:pt idx="157">
                  <c:v>3.6780801556630438E-2</c:v>
                </c:pt>
                <c:pt idx="158">
                  <c:v>1.9727208994826384E-2</c:v>
                </c:pt>
                <c:pt idx="159">
                  <c:v>2.2188706028478888E-2</c:v>
                </c:pt>
                <c:pt idx="160">
                  <c:v>1.1904343238966053E-2</c:v>
                </c:pt>
                <c:pt idx="161">
                  <c:v>-4.0608873341877461E-3</c:v>
                </c:pt>
                <c:pt idx="162">
                  <c:v>-1.9659353850971506E-3</c:v>
                </c:pt>
                <c:pt idx="163">
                  <c:v>7.5686151267546631E-3</c:v>
                </c:pt>
                <c:pt idx="164">
                  <c:v>9.8255849498241066E-3</c:v>
                </c:pt>
                <c:pt idx="165">
                  <c:v>3.0794390897386226E-3</c:v>
                </c:pt>
                <c:pt idx="166">
                  <c:v>-2.1926199197779273E-3</c:v>
                </c:pt>
                <c:pt idx="167">
                  <c:v>1.1899137312545438E-3</c:v>
                </c:pt>
                <c:pt idx="168">
                  <c:v>-5.1551329275407731E-3</c:v>
                </c:pt>
                <c:pt idx="169">
                  <c:v>-2.684808674799255E-3</c:v>
                </c:pt>
                <c:pt idx="170">
                  <c:v>3.4809851187889151E-4</c:v>
                </c:pt>
                <c:pt idx="171">
                  <c:v>-1.3019025135396767E-4</c:v>
                </c:pt>
                <c:pt idx="172">
                  <c:v>-2.6934505708376966E-3</c:v>
                </c:pt>
                <c:pt idx="173">
                  <c:v>-3.7905462385783295E-3</c:v>
                </c:pt>
                <c:pt idx="174">
                  <c:v>-1.5165777638321831E-3</c:v>
                </c:pt>
                <c:pt idx="175">
                  <c:v>-8.941335482026358E-3</c:v>
                </c:pt>
                <c:pt idx="176">
                  <c:v>-1.1892200446281809E-2</c:v>
                </c:pt>
                <c:pt idx="177">
                  <c:v>-9.8256872777728876E-3</c:v>
                </c:pt>
              </c:numCache>
            </c:numRef>
          </c:val>
          <c:smooth val="0"/>
          <c:extLst>
            <c:ext xmlns:c16="http://schemas.microsoft.com/office/drawing/2014/chart" uri="{C3380CC4-5D6E-409C-BE32-E72D297353CC}">
              <c16:uniqueId val="{00000001-6331-4199-A0FA-6B6AAC6463AA}"/>
            </c:ext>
          </c:extLst>
        </c:ser>
        <c:ser>
          <c:idx val="2"/>
          <c:order val="2"/>
          <c:tx>
            <c:v>Average Hourly Earnings, yoy%</c:v>
          </c:tx>
          <c:spPr>
            <a:ln w="22225">
              <a:solidFill>
                <a:srgbClr val="4489FF"/>
              </a:solidFill>
            </a:ln>
          </c:spPr>
          <c:marker>
            <c:symbol val="none"/>
          </c:marker>
          <c:dPt>
            <c:idx val="118"/>
            <c:bubble3D val="0"/>
            <c:extLst>
              <c:ext xmlns:c16="http://schemas.microsoft.com/office/drawing/2014/chart" uri="{C3380CC4-5D6E-409C-BE32-E72D297353CC}">
                <c16:uniqueId val="{00000003-6331-4199-A0FA-6B6AAC6463AA}"/>
              </c:ext>
            </c:extLst>
          </c:dPt>
          <c:cat>
            <c:numRef>
              <c:f>PCE!$A$18:$A$500</c:f>
              <c:numCache>
                <c:formatCode>m/d/yyyy</c:formatCode>
                <c:ptCount val="483"/>
                <c:pt idx="0">
                  <c:v>40209</c:v>
                </c:pt>
                <c:pt idx="1">
                  <c:v>40237</c:v>
                </c:pt>
                <c:pt idx="2">
                  <c:v>40268</c:v>
                </c:pt>
                <c:pt idx="3">
                  <c:v>40298</c:v>
                </c:pt>
                <c:pt idx="4">
                  <c:v>40329</c:v>
                </c:pt>
                <c:pt idx="5">
                  <c:v>40359</c:v>
                </c:pt>
                <c:pt idx="6">
                  <c:v>40390</c:v>
                </c:pt>
                <c:pt idx="7">
                  <c:v>40421</c:v>
                </c:pt>
                <c:pt idx="8">
                  <c:v>40451</c:v>
                </c:pt>
                <c:pt idx="9">
                  <c:v>40482</c:v>
                </c:pt>
                <c:pt idx="10">
                  <c:v>40512</c:v>
                </c:pt>
                <c:pt idx="11">
                  <c:v>40543</c:v>
                </c:pt>
                <c:pt idx="12">
                  <c:v>40574</c:v>
                </c:pt>
                <c:pt idx="13">
                  <c:v>40602</c:v>
                </c:pt>
                <c:pt idx="14">
                  <c:v>40633</c:v>
                </c:pt>
                <c:pt idx="15">
                  <c:v>40663</c:v>
                </c:pt>
                <c:pt idx="16">
                  <c:v>40694</c:v>
                </c:pt>
                <c:pt idx="17">
                  <c:v>40724</c:v>
                </c:pt>
                <c:pt idx="18">
                  <c:v>40755</c:v>
                </c:pt>
                <c:pt idx="19">
                  <c:v>40786</c:v>
                </c:pt>
                <c:pt idx="20">
                  <c:v>40816</c:v>
                </c:pt>
                <c:pt idx="21">
                  <c:v>40847</c:v>
                </c:pt>
                <c:pt idx="22">
                  <c:v>40877</c:v>
                </c:pt>
                <c:pt idx="23">
                  <c:v>40908</c:v>
                </c:pt>
                <c:pt idx="24">
                  <c:v>40939</c:v>
                </c:pt>
                <c:pt idx="25">
                  <c:v>40968</c:v>
                </c:pt>
                <c:pt idx="26">
                  <c:v>40999</c:v>
                </c:pt>
                <c:pt idx="27">
                  <c:v>41029</c:v>
                </c:pt>
                <c:pt idx="28">
                  <c:v>41060</c:v>
                </c:pt>
                <c:pt idx="29">
                  <c:v>41090</c:v>
                </c:pt>
                <c:pt idx="30">
                  <c:v>41121</c:v>
                </c:pt>
                <c:pt idx="31">
                  <c:v>41152</c:v>
                </c:pt>
                <c:pt idx="32">
                  <c:v>41182</c:v>
                </c:pt>
                <c:pt idx="33">
                  <c:v>41213</c:v>
                </c:pt>
                <c:pt idx="34">
                  <c:v>41243</c:v>
                </c:pt>
                <c:pt idx="35">
                  <c:v>41274</c:v>
                </c:pt>
                <c:pt idx="36">
                  <c:v>41305</c:v>
                </c:pt>
                <c:pt idx="37">
                  <c:v>41333</c:v>
                </c:pt>
                <c:pt idx="38">
                  <c:v>41364</c:v>
                </c:pt>
                <c:pt idx="39">
                  <c:v>41394</c:v>
                </c:pt>
                <c:pt idx="40">
                  <c:v>41425</c:v>
                </c:pt>
                <c:pt idx="41">
                  <c:v>41455</c:v>
                </c:pt>
                <c:pt idx="42">
                  <c:v>41486</c:v>
                </c:pt>
                <c:pt idx="43">
                  <c:v>41517</c:v>
                </c:pt>
                <c:pt idx="44">
                  <c:v>41547</c:v>
                </c:pt>
                <c:pt idx="45">
                  <c:v>41578</c:v>
                </c:pt>
                <c:pt idx="46">
                  <c:v>41608</c:v>
                </c:pt>
                <c:pt idx="47">
                  <c:v>41639</c:v>
                </c:pt>
                <c:pt idx="48">
                  <c:v>41670</c:v>
                </c:pt>
                <c:pt idx="49">
                  <c:v>41698</c:v>
                </c:pt>
                <c:pt idx="50">
                  <c:v>41729</c:v>
                </c:pt>
                <c:pt idx="51">
                  <c:v>41759</c:v>
                </c:pt>
                <c:pt idx="52">
                  <c:v>41790</c:v>
                </c:pt>
                <c:pt idx="53">
                  <c:v>41820</c:v>
                </c:pt>
                <c:pt idx="54">
                  <c:v>41851</c:v>
                </c:pt>
                <c:pt idx="55">
                  <c:v>41882</c:v>
                </c:pt>
                <c:pt idx="56">
                  <c:v>41912</c:v>
                </c:pt>
                <c:pt idx="57">
                  <c:v>41943</c:v>
                </c:pt>
                <c:pt idx="58">
                  <c:v>41973</c:v>
                </c:pt>
                <c:pt idx="59">
                  <c:v>42004</c:v>
                </c:pt>
                <c:pt idx="60">
                  <c:v>42035</c:v>
                </c:pt>
                <c:pt idx="61">
                  <c:v>42063</c:v>
                </c:pt>
                <c:pt idx="62">
                  <c:v>42094</c:v>
                </c:pt>
                <c:pt idx="63">
                  <c:v>42124</c:v>
                </c:pt>
                <c:pt idx="64">
                  <c:v>42155</c:v>
                </c:pt>
                <c:pt idx="65">
                  <c:v>42185</c:v>
                </c:pt>
                <c:pt idx="66">
                  <c:v>42216</c:v>
                </c:pt>
                <c:pt idx="67">
                  <c:v>42247</c:v>
                </c:pt>
                <c:pt idx="68">
                  <c:v>42277</c:v>
                </c:pt>
                <c:pt idx="69">
                  <c:v>42308</c:v>
                </c:pt>
                <c:pt idx="70">
                  <c:v>42338</c:v>
                </c:pt>
                <c:pt idx="71">
                  <c:v>42369</c:v>
                </c:pt>
                <c:pt idx="72">
                  <c:v>42400</c:v>
                </c:pt>
                <c:pt idx="73">
                  <c:v>42429</c:v>
                </c:pt>
                <c:pt idx="74">
                  <c:v>42460</c:v>
                </c:pt>
                <c:pt idx="75">
                  <c:v>42490</c:v>
                </c:pt>
                <c:pt idx="76">
                  <c:v>42521</c:v>
                </c:pt>
                <c:pt idx="77">
                  <c:v>42551</c:v>
                </c:pt>
                <c:pt idx="78">
                  <c:v>42582</c:v>
                </c:pt>
                <c:pt idx="79">
                  <c:v>42613</c:v>
                </c:pt>
                <c:pt idx="80">
                  <c:v>42643</c:v>
                </c:pt>
                <c:pt idx="81">
                  <c:v>42674</c:v>
                </c:pt>
                <c:pt idx="82">
                  <c:v>42704</c:v>
                </c:pt>
                <c:pt idx="83">
                  <c:v>42735</c:v>
                </c:pt>
                <c:pt idx="84">
                  <c:v>42766</c:v>
                </c:pt>
                <c:pt idx="85">
                  <c:v>42794</c:v>
                </c:pt>
                <c:pt idx="86">
                  <c:v>42825</c:v>
                </c:pt>
                <c:pt idx="87">
                  <c:v>42855</c:v>
                </c:pt>
                <c:pt idx="88">
                  <c:v>42886</c:v>
                </c:pt>
                <c:pt idx="89">
                  <c:v>42916</c:v>
                </c:pt>
                <c:pt idx="90">
                  <c:v>42947</c:v>
                </c:pt>
                <c:pt idx="91">
                  <c:v>42978</c:v>
                </c:pt>
                <c:pt idx="92">
                  <c:v>43008</c:v>
                </c:pt>
                <c:pt idx="93">
                  <c:v>43039</c:v>
                </c:pt>
                <c:pt idx="94">
                  <c:v>43069</c:v>
                </c:pt>
                <c:pt idx="95">
                  <c:v>43100</c:v>
                </c:pt>
                <c:pt idx="96">
                  <c:v>43131</c:v>
                </c:pt>
                <c:pt idx="97">
                  <c:v>43159</c:v>
                </c:pt>
                <c:pt idx="98">
                  <c:v>43190</c:v>
                </c:pt>
                <c:pt idx="99">
                  <c:v>43220</c:v>
                </c:pt>
                <c:pt idx="100">
                  <c:v>43251</c:v>
                </c:pt>
                <c:pt idx="101">
                  <c:v>43281</c:v>
                </c:pt>
                <c:pt idx="102">
                  <c:v>43312</c:v>
                </c:pt>
                <c:pt idx="103">
                  <c:v>43343</c:v>
                </c:pt>
                <c:pt idx="104">
                  <c:v>43373</c:v>
                </c:pt>
                <c:pt idx="105">
                  <c:v>43404</c:v>
                </c:pt>
                <c:pt idx="106">
                  <c:v>43434</c:v>
                </c:pt>
                <c:pt idx="107">
                  <c:v>43465</c:v>
                </c:pt>
                <c:pt idx="108">
                  <c:v>43496</c:v>
                </c:pt>
                <c:pt idx="109">
                  <c:v>43524</c:v>
                </c:pt>
                <c:pt idx="110">
                  <c:v>43555</c:v>
                </c:pt>
                <c:pt idx="111">
                  <c:v>43585</c:v>
                </c:pt>
                <c:pt idx="112">
                  <c:v>43616</c:v>
                </c:pt>
                <c:pt idx="113">
                  <c:v>43646</c:v>
                </c:pt>
                <c:pt idx="114">
                  <c:v>43677</c:v>
                </c:pt>
                <c:pt idx="115">
                  <c:v>43708</c:v>
                </c:pt>
                <c:pt idx="116">
                  <c:v>43738</c:v>
                </c:pt>
                <c:pt idx="117">
                  <c:v>43769</c:v>
                </c:pt>
                <c:pt idx="118">
                  <c:v>43799</c:v>
                </c:pt>
                <c:pt idx="119">
                  <c:v>43830</c:v>
                </c:pt>
                <c:pt idx="120">
                  <c:v>43861</c:v>
                </c:pt>
                <c:pt idx="121">
                  <c:v>43890</c:v>
                </c:pt>
                <c:pt idx="122">
                  <c:v>43921</c:v>
                </c:pt>
                <c:pt idx="123">
                  <c:v>43951</c:v>
                </c:pt>
                <c:pt idx="124">
                  <c:v>43982</c:v>
                </c:pt>
                <c:pt idx="125">
                  <c:v>44012</c:v>
                </c:pt>
                <c:pt idx="126">
                  <c:v>44043</c:v>
                </c:pt>
                <c:pt idx="127">
                  <c:v>44074</c:v>
                </c:pt>
                <c:pt idx="128">
                  <c:v>44104</c:v>
                </c:pt>
                <c:pt idx="129">
                  <c:v>44135</c:v>
                </c:pt>
                <c:pt idx="130">
                  <c:v>44165</c:v>
                </c:pt>
                <c:pt idx="131">
                  <c:v>44196</c:v>
                </c:pt>
                <c:pt idx="132">
                  <c:v>44227</c:v>
                </c:pt>
                <c:pt idx="133">
                  <c:v>44255</c:v>
                </c:pt>
                <c:pt idx="134">
                  <c:v>44286</c:v>
                </c:pt>
                <c:pt idx="135">
                  <c:v>44316</c:v>
                </c:pt>
                <c:pt idx="136">
                  <c:v>44347</c:v>
                </c:pt>
                <c:pt idx="137">
                  <c:v>44377</c:v>
                </c:pt>
                <c:pt idx="138">
                  <c:v>44408</c:v>
                </c:pt>
                <c:pt idx="139">
                  <c:v>44439</c:v>
                </c:pt>
                <c:pt idx="140">
                  <c:v>44469</c:v>
                </c:pt>
                <c:pt idx="141">
                  <c:v>44500</c:v>
                </c:pt>
                <c:pt idx="142">
                  <c:v>44530</c:v>
                </c:pt>
                <c:pt idx="143">
                  <c:v>44561</c:v>
                </c:pt>
                <c:pt idx="144">
                  <c:v>44592</c:v>
                </c:pt>
                <c:pt idx="145">
                  <c:v>44620</c:v>
                </c:pt>
                <c:pt idx="146">
                  <c:v>44651</c:v>
                </c:pt>
                <c:pt idx="147">
                  <c:v>44681</c:v>
                </c:pt>
                <c:pt idx="148">
                  <c:v>44712</c:v>
                </c:pt>
                <c:pt idx="149">
                  <c:v>44742</c:v>
                </c:pt>
                <c:pt idx="150">
                  <c:v>44773</c:v>
                </c:pt>
                <c:pt idx="151">
                  <c:v>44804</c:v>
                </c:pt>
                <c:pt idx="152">
                  <c:v>44834</c:v>
                </c:pt>
                <c:pt idx="153">
                  <c:v>44865</c:v>
                </c:pt>
                <c:pt idx="154">
                  <c:v>44895</c:v>
                </c:pt>
                <c:pt idx="155">
                  <c:v>44926</c:v>
                </c:pt>
                <c:pt idx="156">
                  <c:v>44957</c:v>
                </c:pt>
                <c:pt idx="157">
                  <c:v>44985</c:v>
                </c:pt>
                <c:pt idx="158">
                  <c:v>45016</c:v>
                </c:pt>
                <c:pt idx="159">
                  <c:v>45046</c:v>
                </c:pt>
                <c:pt idx="160">
                  <c:v>45077</c:v>
                </c:pt>
                <c:pt idx="161">
                  <c:v>45107</c:v>
                </c:pt>
                <c:pt idx="162">
                  <c:v>45138</c:v>
                </c:pt>
                <c:pt idx="163">
                  <c:v>45169</c:v>
                </c:pt>
                <c:pt idx="164">
                  <c:v>45199</c:v>
                </c:pt>
                <c:pt idx="165">
                  <c:v>45230</c:v>
                </c:pt>
                <c:pt idx="166">
                  <c:v>45260</c:v>
                </c:pt>
                <c:pt idx="167">
                  <c:v>45291</c:v>
                </c:pt>
                <c:pt idx="168">
                  <c:v>45322</c:v>
                </c:pt>
                <c:pt idx="169">
                  <c:v>45351</c:v>
                </c:pt>
                <c:pt idx="170">
                  <c:v>45382</c:v>
                </c:pt>
                <c:pt idx="171">
                  <c:v>45412</c:v>
                </c:pt>
                <c:pt idx="172">
                  <c:v>45443</c:v>
                </c:pt>
                <c:pt idx="173">
                  <c:v>45473</c:v>
                </c:pt>
                <c:pt idx="174">
                  <c:v>45504</c:v>
                </c:pt>
                <c:pt idx="175">
                  <c:v>45535</c:v>
                </c:pt>
                <c:pt idx="176">
                  <c:v>45565</c:v>
                </c:pt>
                <c:pt idx="177">
                  <c:v>45596</c:v>
                </c:pt>
              </c:numCache>
            </c:numRef>
          </c:cat>
          <c:val>
            <c:numRef>
              <c:f>PCE!$H$18:$H$500</c:f>
              <c:numCache>
                <c:formatCode>General</c:formatCode>
                <c:ptCount val="483"/>
                <c:pt idx="0">
                  <c:v>0.02</c:v>
                </c:pt>
                <c:pt idx="1">
                  <c:v>2.1000000000000001E-2</c:v>
                </c:pt>
                <c:pt idx="2">
                  <c:v>1.8000000000000002E-2</c:v>
                </c:pt>
                <c:pt idx="3">
                  <c:v>1.8000000000000002E-2</c:v>
                </c:pt>
                <c:pt idx="4">
                  <c:v>1.9E-2</c:v>
                </c:pt>
                <c:pt idx="5">
                  <c:v>1.8000000000000002E-2</c:v>
                </c:pt>
                <c:pt idx="6">
                  <c:v>1.8000000000000002E-2</c:v>
                </c:pt>
                <c:pt idx="7">
                  <c:v>1.8000000000000002E-2</c:v>
                </c:pt>
                <c:pt idx="8">
                  <c:v>1.8000000000000002E-2</c:v>
                </c:pt>
                <c:pt idx="9">
                  <c:v>0.02</c:v>
                </c:pt>
                <c:pt idx="10">
                  <c:v>1.7000000000000001E-2</c:v>
                </c:pt>
                <c:pt idx="11">
                  <c:v>1.8000000000000002E-2</c:v>
                </c:pt>
                <c:pt idx="12">
                  <c:v>0.02</c:v>
                </c:pt>
                <c:pt idx="13">
                  <c:v>1.9E-2</c:v>
                </c:pt>
                <c:pt idx="14">
                  <c:v>1.8000000000000002E-2</c:v>
                </c:pt>
                <c:pt idx="15">
                  <c:v>1.9E-2</c:v>
                </c:pt>
                <c:pt idx="16">
                  <c:v>0.02</c:v>
                </c:pt>
                <c:pt idx="17">
                  <c:v>2.1000000000000001E-2</c:v>
                </c:pt>
                <c:pt idx="18">
                  <c:v>2.3E-2</c:v>
                </c:pt>
                <c:pt idx="19">
                  <c:v>0.02</c:v>
                </c:pt>
                <c:pt idx="20">
                  <c:v>0.02</c:v>
                </c:pt>
                <c:pt idx="21">
                  <c:v>0.02</c:v>
                </c:pt>
                <c:pt idx="22">
                  <c:v>0.02</c:v>
                </c:pt>
                <c:pt idx="23">
                  <c:v>0.02</c:v>
                </c:pt>
                <c:pt idx="24">
                  <c:v>1.7000000000000001E-2</c:v>
                </c:pt>
                <c:pt idx="25">
                  <c:v>1.8000000000000002E-2</c:v>
                </c:pt>
                <c:pt idx="26">
                  <c:v>2.1000000000000001E-2</c:v>
                </c:pt>
                <c:pt idx="27">
                  <c:v>2.1000000000000001E-2</c:v>
                </c:pt>
                <c:pt idx="28">
                  <c:v>1.8000000000000002E-2</c:v>
                </c:pt>
                <c:pt idx="29">
                  <c:v>0.02</c:v>
                </c:pt>
                <c:pt idx="30">
                  <c:v>1.7000000000000001E-2</c:v>
                </c:pt>
                <c:pt idx="31">
                  <c:v>1.8000000000000002E-2</c:v>
                </c:pt>
                <c:pt idx="32">
                  <c:v>1.9E-2</c:v>
                </c:pt>
                <c:pt idx="33">
                  <c:v>1.6E-2</c:v>
                </c:pt>
                <c:pt idx="34">
                  <c:v>1.9E-2</c:v>
                </c:pt>
                <c:pt idx="35">
                  <c:v>2.2000000000000002E-2</c:v>
                </c:pt>
                <c:pt idx="36">
                  <c:v>2.2000000000000002E-2</c:v>
                </c:pt>
                <c:pt idx="37">
                  <c:v>2.1000000000000001E-2</c:v>
                </c:pt>
                <c:pt idx="38">
                  <c:v>1.9E-2</c:v>
                </c:pt>
                <c:pt idx="39">
                  <c:v>2.1000000000000001E-2</c:v>
                </c:pt>
                <c:pt idx="40">
                  <c:v>2.1000000000000001E-2</c:v>
                </c:pt>
                <c:pt idx="41">
                  <c:v>2.1000000000000001E-2</c:v>
                </c:pt>
                <c:pt idx="42">
                  <c:v>0.02</c:v>
                </c:pt>
                <c:pt idx="43">
                  <c:v>2.3E-2</c:v>
                </c:pt>
                <c:pt idx="44">
                  <c:v>2.1000000000000001E-2</c:v>
                </c:pt>
                <c:pt idx="45">
                  <c:v>2.2000000000000002E-2</c:v>
                </c:pt>
                <c:pt idx="46">
                  <c:v>2.2000000000000002E-2</c:v>
                </c:pt>
                <c:pt idx="47">
                  <c:v>1.9E-2</c:v>
                </c:pt>
                <c:pt idx="48">
                  <c:v>0.02</c:v>
                </c:pt>
                <c:pt idx="49">
                  <c:v>2.3E-2</c:v>
                </c:pt>
                <c:pt idx="50">
                  <c:v>2.2000000000000002E-2</c:v>
                </c:pt>
                <c:pt idx="51">
                  <c:v>0.02</c:v>
                </c:pt>
                <c:pt idx="52">
                  <c:v>2.1000000000000001E-2</c:v>
                </c:pt>
                <c:pt idx="53">
                  <c:v>2.1000000000000001E-2</c:v>
                </c:pt>
                <c:pt idx="54">
                  <c:v>2.1000000000000001E-2</c:v>
                </c:pt>
                <c:pt idx="55">
                  <c:v>2.2000000000000002E-2</c:v>
                </c:pt>
                <c:pt idx="56">
                  <c:v>0.02</c:v>
                </c:pt>
                <c:pt idx="57">
                  <c:v>0.02</c:v>
                </c:pt>
                <c:pt idx="58">
                  <c:v>2.1000000000000001E-2</c:v>
                </c:pt>
                <c:pt idx="59">
                  <c:v>1.8000000000000002E-2</c:v>
                </c:pt>
                <c:pt idx="60">
                  <c:v>2.1000000000000001E-2</c:v>
                </c:pt>
                <c:pt idx="61">
                  <c:v>1.9E-2</c:v>
                </c:pt>
                <c:pt idx="62">
                  <c:v>2.2000000000000002E-2</c:v>
                </c:pt>
                <c:pt idx="63">
                  <c:v>2.3E-2</c:v>
                </c:pt>
                <c:pt idx="64">
                  <c:v>2.3E-2</c:v>
                </c:pt>
                <c:pt idx="65">
                  <c:v>2.1000000000000001E-2</c:v>
                </c:pt>
                <c:pt idx="66">
                  <c:v>2.1000000000000001E-2</c:v>
                </c:pt>
                <c:pt idx="67">
                  <c:v>2.2000000000000002E-2</c:v>
                </c:pt>
                <c:pt idx="68">
                  <c:v>2.3E-2</c:v>
                </c:pt>
                <c:pt idx="69">
                  <c:v>2.5000000000000001E-2</c:v>
                </c:pt>
                <c:pt idx="70">
                  <c:v>2.4E-2</c:v>
                </c:pt>
                <c:pt idx="71">
                  <c:v>2.5000000000000001E-2</c:v>
                </c:pt>
                <c:pt idx="72">
                  <c:v>2.5000000000000001E-2</c:v>
                </c:pt>
                <c:pt idx="73">
                  <c:v>2.4E-2</c:v>
                </c:pt>
                <c:pt idx="74">
                  <c:v>2.4E-2</c:v>
                </c:pt>
                <c:pt idx="75">
                  <c:v>2.6000000000000002E-2</c:v>
                </c:pt>
                <c:pt idx="76">
                  <c:v>2.4E-2</c:v>
                </c:pt>
                <c:pt idx="77">
                  <c:v>2.6000000000000002E-2</c:v>
                </c:pt>
                <c:pt idx="78">
                  <c:v>2.7999999999999997E-2</c:v>
                </c:pt>
                <c:pt idx="79">
                  <c:v>2.5000000000000001E-2</c:v>
                </c:pt>
                <c:pt idx="80">
                  <c:v>2.6000000000000002E-2</c:v>
                </c:pt>
                <c:pt idx="81">
                  <c:v>2.7999999999999997E-2</c:v>
                </c:pt>
                <c:pt idx="82">
                  <c:v>2.6000000000000002E-2</c:v>
                </c:pt>
                <c:pt idx="83">
                  <c:v>2.7000000000000003E-2</c:v>
                </c:pt>
                <c:pt idx="84">
                  <c:v>2.4E-2</c:v>
                </c:pt>
                <c:pt idx="85">
                  <c:v>2.7000000000000003E-2</c:v>
                </c:pt>
                <c:pt idx="86">
                  <c:v>2.6000000000000002E-2</c:v>
                </c:pt>
                <c:pt idx="87">
                  <c:v>2.5000000000000001E-2</c:v>
                </c:pt>
                <c:pt idx="88">
                  <c:v>2.5000000000000001E-2</c:v>
                </c:pt>
                <c:pt idx="89">
                  <c:v>2.5000000000000001E-2</c:v>
                </c:pt>
                <c:pt idx="90">
                  <c:v>2.6000000000000002E-2</c:v>
                </c:pt>
                <c:pt idx="91">
                  <c:v>2.6000000000000002E-2</c:v>
                </c:pt>
                <c:pt idx="92">
                  <c:v>2.7999999999999997E-2</c:v>
                </c:pt>
                <c:pt idx="93">
                  <c:v>2.3E-2</c:v>
                </c:pt>
                <c:pt idx="94">
                  <c:v>2.4E-2</c:v>
                </c:pt>
                <c:pt idx="95">
                  <c:v>2.7000000000000003E-2</c:v>
                </c:pt>
                <c:pt idx="96">
                  <c:v>2.7999999999999997E-2</c:v>
                </c:pt>
                <c:pt idx="97">
                  <c:v>2.6000000000000002E-2</c:v>
                </c:pt>
                <c:pt idx="98">
                  <c:v>2.8999999999999998E-2</c:v>
                </c:pt>
                <c:pt idx="99">
                  <c:v>2.7999999999999997E-2</c:v>
                </c:pt>
                <c:pt idx="100">
                  <c:v>2.8999999999999998E-2</c:v>
                </c:pt>
                <c:pt idx="101">
                  <c:v>0.03</c:v>
                </c:pt>
                <c:pt idx="102">
                  <c:v>2.7999999999999997E-2</c:v>
                </c:pt>
                <c:pt idx="103">
                  <c:v>3.1E-2</c:v>
                </c:pt>
                <c:pt idx="104">
                  <c:v>3.1E-2</c:v>
                </c:pt>
                <c:pt idx="105">
                  <c:v>3.3000000000000002E-2</c:v>
                </c:pt>
                <c:pt idx="106">
                  <c:v>3.4000000000000002E-2</c:v>
                </c:pt>
                <c:pt idx="107">
                  <c:v>3.5000000000000003E-2</c:v>
                </c:pt>
                <c:pt idx="108">
                  <c:v>3.2000000000000001E-2</c:v>
                </c:pt>
                <c:pt idx="109">
                  <c:v>3.6000000000000004E-2</c:v>
                </c:pt>
                <c:pt idx="110">
                  <c:v>3.5000000000000003E-2</c:v>
                </c:pt>
                <c:pt idx="111">
                  <c:v>3.2000000000000001E-2</c:v>
                </c:pt>
                <c:pt idx="112">
                  <c:v>3.3000000000000002E-2</c:v>
                </c:pt>
                <c:pt idx="113">
                  <c:v>3.4000000000000002E-2</c:v>
                </c:pt>
                <c:pt idx="114">
                  <c:v>3.4000000000000002E-2</c:v>
                </c:pt>
                <c:pt idx="115">
                  <c:v>3.4000000000000002E-2</c:v>
                </c:pt>
                <c:pt idx="116">
                  <c:v>3.1E-2</c:v>
                </c:pt>
                <c:pt idx="117">
                  <c:v>3.1E-2</c:v>
                </c:pt>
                <c:pt idx="118">
                  <c:v>3.3000000000000002E-2</c:v>
                </c:pt>
                <c:pt idx="119">
                  <c:v>0.03</c:v>
                </c:pt>
                <c:pt idx="120">
                  <c:v>3.1E-2</c:v>
                </c:pt>
                <c:pt idx="121">
                  <c:v>0.03</c:v>
                </c:pt>
                <c:pt idx="122">
                  <c:v>3.5000000000000003E-2</c:v>
                </c:pt>
                <c:pt idx="123">
                  <c:v>0.08</c:v>
                </c:pt>
                <c:pt idx="124">
                  <c:v>6.7000000000000004E-2</c:v>
                </c:pt>
                <c:pt idx="125">
                  <c:v>5.0999999999999997E-2</c:v>
                </c:pt>
                <c:pt idx="126">
                  <c:v>4.9000000000000002E-2</c:v>
                </c:pt>
                <c:pt idx="127">
                  <c:v>4.8000000000000001E-2</c:v>
                </c:pt>
                <c:pt idx="128">
                  <c:v>4.8000000000000001E-2</c:v>
                </c:pt>
                <c:pt idx="129">
                  <c:v>4.5999999999999999E-2</c:v>
                </c:pt>
                <c:pt idx="130">
                  <c:v>4.4999999999999998E-2</c:v>
                </c:pt>
                <c:pt idx="131">
                  <c:v>5.4000000000000006E-2</c:v>
                </c:pt>
                <c:pt idx="132">
                  <c:v>5.2000000000000005E-2</c:v>
                </c:pt>
                <c:pt idx="133">
                  <c:v>5.2999999999999999E-2</c:v>
                </c:pt>
                <c:pt idx="134">
                  <c:v>4.4999999999999998E-2</c:v>
                </c:pt>
                <c:pt idx="135">
                  <c:v>6.9999999999999993E-3</c:v>
                </c:pt>
                <c:pt idx="136">
                  <c:v>2.3E-2</c:v>
                </c:pt>
                <c:pt idx="137">
                  <c:v>3.9E-2</c:v>
                </c:pt>
                <c:pt idx="138">
                  <c:v>4.2999999999999997E-2</c:v>
                </c:pt>
                <c:pt idx="139">
                  <c:v>4.4000000000000004E-2</c:v>
                </c:pt>
                <c:pt idx="140">
                  <c:v>4.9000000000000002E-2</c:v>
                </c:pt>
                <c:pt idx="141">
                  <c:v>5.5E-2</c:v>
                </c:pt>
                <c:pt idx="142">
                  <c:v>5.4000000000000006E-2</c:v>
                </c:pt>
                <c:pt idx="143">
                  <c:v>0.05</c:v>
                </c:pt>
                <c:pt idx="144">
                  <c:v>5.7000000000000002E-2</c:v>
                </c:pt>
                <c:pt idx="145">
                  <c:v>5.2999999999999999E-2</c:v>
                </c:pt>
                <c:pt idx="146">
                  <c:v>5.9000000000000004E-2</c:v>
                </c:pt>
                <c:pt idx="147">
                  <c:v>5.7999999999999996E-2</c:v>
                </c:pt>
                <c:pt idx="148">
                  <c:v>5.5999999999999994E-2</c:v>
                </c:pt>
                <c:pt idx="149">
                  <c:v>5.4000000000000006E-2</c:v>
                </c:pt>
                <c:pt idx="150">
                  <c:v>5.5E-2</c:v>
                </c:pt>
                <c:pt idx="151">
                  <c:v>5.4000000000000006E-2</c:v>
                </c:pt>
                <c:pt idx="152">
                  <c:v>5.0999999999999997E-2</c:v>
                </c:pt>
                <c:pt idx="153">
                  <c:v>0.05</c:v>
                </c:pt>
                <c:pt idx="154">
                  <c:v>5.0999999999999997E-2</c:v>
                </c:pt>
                <c:pt idx="155">
                  <c:v>4.9000000000000002E-2</c:v>
                </c:pt>
                <c:pt idx="156">
                  <c:v>4.5999999999999999E-2</c:v>
                </c:pt>
                <c:pt idx="157">
                  <c:v>4.7E-2</c:v>
                </c:pt>
                <c:pt idx="158">
                  <c:v>4.5999999999999999E-2</c:v>
                </c:pt>
                <c:pt idx="159">
                  <c:v>4.7E-2</c:v>
                </c:pt>
                <c:pt idx="160">
                  <c:v>4.5999999999999999E-2</c:v>
                </c:pt>
                <c:pt idx="161">
                  <c:v>4.7E-2</c:v>
                </c:pt>
                <c:pt idx="162">
                  <c:v>4.7E-2</c:v>
                </c:pt>
                <c:pt idx="163">
                  <c:v>4.4999999999999998E-2</c:v>
                </c:pt>
                <c:pt idx="164">
                  <c:v>4.4999999999999998E-2</c:v>
                </c:pt>
                <c:pt idx="165">
                  <c:v>4.2999999999999997E-2</c:v>
                </c:pt>
                <c:pt idx="166">
                  <c:v>4.2999999999999997E-2</c:v>
                </c:pt>
                <c:pt idx="167">
                  <c:v>4.2999999999999997E-2</c:v>
                </c:pt>
                <c:pt idx="168">
                  <c:v>4.4000000000000004E-2</c:v>
                </c:pt>
                <c:pt idx="169">
                  <c:v>4.2999999999999997E-2</c:v>
                </c:pt>
                <c:pt idx="170">
                  <c:v>4.0999999999999995E-2</c:v>
                </c:pt>
                <c:pt idx="171">
                  <c:v>3.9E-2</c:v>
                </c:pt>
                <c:pt idx="172">
                  <c:v>0.04</c:v>
                </c:pt>
                <c:pt idx="173">
                  <c:v>3.7999999999999999E-2</c:v>
                </c:pt>
                <c:pt idx="174">
                  <c:v>3.6000000000000004E-2</c:v>
                </c:pt>
                <c:pt idx="175">
                  <c:v>3.9E-2</c:v>
                </c:pt>
                <c:pt idx="176">
                  <c:v>3.9E-2</c:v>
                </c:pt>
                <c:pt idx="177">
                  <c:v>0.04</c:v>
                </c:pt>
              </c:numCache>
            </c:numRef>
          </c:val>
          <c:smooth val="0"/>
          <c:extLst>
            <c:ext xmlns:c16="http://schemas.microsoft.com/office/drawing/2014/chart" uri="{C3380CC4-5D6E-409C-BE32-E72D297353CC}">
              <c16:uniqueId val="{00000004-6331-4199-A0FA-6B6AAC6463AA}"/>
            </c:ext>
          </c:extLst>
        </c:ser>
        <c:dLbls>
          <c:showLegendKey val="0"/>
          <c:showVal val="0"/>
          <c:showCatName val="0"/>
          <c:showSerName val="0"/>
          <c:showPercent val="0"/>
          <c:showBubbleSize val="0"/>
        </c:dLbls>
        <c:marker val="1"/>
        <c:smooth val="0"/>
        <c:axId val="323765367"/>
        <c:axId val="1"/>
      </c:lineChart>
      <c:dateAx>
        <c:axId val="323765367"/>
        <c:scaling>
          <c:orientation val="minMax"/>
          <c:min val="40209"/>
        </c:scaling>
        <c:delete val="0"/>
        <c:axPos val="b"/>
        <c:numFmt formatCode="[$-409]mmm\-yy;@" sourceLinked="0"/>
        <c:majorTickMark val="out"/>
        <c:minorTickMark val="none"/>
        <c:tickLblPos val="low"/>
        <c:crossAx val="1"/>
        <c:crosses val="autoZero"/>
        <c:auto val="1"/>
        <c:lblOffset val="100"/>
        <c:baseTimeUnit val="days"/>
        <c:majorUnit val="1075"/>
        <c:majorTimeUnit val="days"/>
        <c:minorUnit val="10"/>
        <c:minorTimeUnit val="days"/>
      </c:dateAx>
      <c:valAx>
        <c:axId val="1"/>
        <c:scaling>
          <c:orientation val="minMax"/>
          <c:min val="-4.0000000000000008E-2"/>
        </c:scaling>
        <c:delete val="0"/>
        <c:axPos val="l"/>
        <c:numFmt formatCode="0%" sourceLinked="0"/>
        <c:majorTickMark val="out"/>
        <c:minorTickMark val="none"/>
        <c:tickLblPos val="nextTo"/>
        <c:spPr>
          <a:ln/>
        </c:spPr>
        <c:crossAx val="323765367"/>
        <c:crosses val="autoZero"/>
        <c:crossBetween val="between"/>
      </c:valAx>
    </c:plotArea>
    <c:legend>
      <c:legendPos val="t"/>
      <c:layout>
        <c:manualLayout>
          <c:xMode val="edge"/>
          <c:yMode val="edge"/>
          <c:x val="0.11135777401510494"/>
          <c:y val="3.3485540334855401E-2"/>
          <c:w val="0.66578596385379085"/>
          <c:h val="0.17241793405961242"/>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7589433265286273E-2"/>
          <c:y val="6.9882602989843667E-2"/>
          <c:w val="0.91914989792942547"/>
          <c:h val="0.85636530488036822"/>
        </c:manualLayout>
      </c:layout>
      <c:lineChart>
        <c:grouping val="standard"/>
        <c:varyColors val="0"/>
        <c:ser>
          <c:idx val="0"/>
          <c:order val="0"/>
          <c:tx>
            <c:v>PCE Core services ex housing, yoy %</c:v>
          </c:tx>
          <c:spPr>
            <a:ln w="28575">
              <a:solidFill>
                <a:srgbClr val="020B5B"/>
              </a:solidFill>
            </a:ln>
          </c:spPr>
          <c:marker>
            <c:symbol val="none"/>
          </c:marker>
          <c:cat>
            <c:numRef>
              <c:f>Payrolls!$A$6:$A$1000</c:f>
              <c:numCache>
                <c:formatCode>m/d/yyyy</c:formatCode>
                <c:ptCount val="995"/>
                <c:pt idx="0">
                  <c:v>41333</c:v>
                </c:pt>
                <c:pt idx="1">
                  <c:v>41364</c:v>
                </c:pt>
                <c:pt idx="2">
                  <c:v>41394</c:v>
                </c:pt>
                <c:pt idx="3">
                  <c:v>41425</c:v>
                </c:pt>
                <c:pt idx="4">
                  <c:v>41455</c:v>
                </c:pt>
                <c:pt idx="5">
                  <c:v>41486</c:v>
                </c:pt>
                <c:pt idx="6">
                  <c:v>41517</c:v>
                </c:pt>
                <c:pt idx="7">
                  <c:v>41547</c:v>
                </c:pt>
                <c:pt idx="8">
                  <c:v>41578</c:v>
                </c:pt>
                <c:pt idx="9">
                  <c:v>41608</c:v>
                </c:pt>
                <c:pt idx="10">
                  <c:v>41639</c:v>
                </c:pt>
                <c:pt idx="11">
                  <c:v>41670</c:v>
                </c:pt>
                <c:pt idx="12">
                  <c:v>41698</c:v>
                </c:pt>
                <c:pt idx="13">
                  <c:v>41729</c:v>
                </c:pt>
                <c:pt idx="14">
                  <c:v>41759</c:v>
                </c:pt>
                <c:pt idx="15">
                  <c:v>41790</c:v>
                </c:pt>
                <c:pt idx="16">
                  <c:v>41820</c:v>
                </c:pt>
                <c:pt idx="17">
                  <c:v>41851</c:v>
                </c:pt>
                <c:pt idx="18">
                  <c:v>41882</c:v>
                </c:pt>
                <c:pt idx="19">
                  <c:v>41912</c:v>
                </c:pt>
                <c:pt idx="20">
                  <c:v>41943</c:v>
                </c:pt>
                <c:pt idx="21">
                  <c:v>41973</c:v>
                </c:pt>
                <c:pt idx="22">
                  <c:v>42004</c:v>
                </c:pt>
                <c:pt idx="23">
                  <c:v>42035</c:v>
                </c:pt>
                <c:pt idx="24">
                  <c:v>42063</c:v>
                </c:pt>
                <c:pt idx="25">
                  <c:v>42094</c:v>
                </c:pt>
                <c:pt idx="26">
                  <c:v>42124</c:v>
                </c:pt>
                <c:pt idx="27">
                  <c:v>42155</c:v>
                </c:pt>
                <c:pt idx="28">
                  <c:v>42185</c:v>
                </c:pt>
                <c:pt idx="29">
                  <c:v>42216</c:v>
                </c:pt>
                <c:pt idx="30">
                  <c:v>42247</c:v>
                </c:pt>
                <c:pt idx="31">
                  <c:v>42277</c:v>
                </c:pt>
                <c:pt idx="32">
                  <c:v>42308</c:v>
                </c:pt>
                <c:pt idx="33">
                  <c:v>42338</c:v>
                </c:pt>
                <c:pt idx="34">
                  <c:v>42369</c:v>
                </c:pt>
                <c:pt idx="35">
                  <c:v>42400</c:v>
                </c:pt>
                <c:pt idx="36">
                  <c:v>42429</c:v>
                </c:pt>
                <c:pt idx="37">
                  <c:v>42460</c:v>
                </c:pt>
                <c:pt idx="38">
                  <c:v>42490</c:v>
                </c:pt>
                <c:pt idx="39">
                  <c:v>42521</c:v>
                </c:pt>
                <c:pt idx="40">
                  <c:v>42551</c:v>
                </c:pt>
                <c:pt idx="41">
                  <c:v>42582</c:v>
                </c:pt>
                <c:pt idx="42">
                  <c:v>42613</c:v>
                </c:pt>
                <c:pt idx="43">
                  <c:v>42643</c:v>
                </c:pt>
                <c:pt idx="44">
                  <c:v>42674</c:v>
                </c:pt>
                <c:pt idx="45">
                  <c:v>42704</c:v>
                </c:pt>
                <c:pt idx="46">
                  <c:v>42735</c:v>
                </c:pt>
                <c:pt idx="47">
                  <c:v>42766</c:v>
                </c:pt>
                <c:pt idx="48">
                  <c:v>42794</c:v>
                </c:pt>
                <c:pt idx="49">
                  <c:v>42825</c:v>
                </c:pt>
                <c:pt idx="50">
                  <c:v>42855</c:v>
                </c:pt>
                <c:pt idx="51">
                  <c:v>42886</c:v>
                </c:pt>
                <c:pt idx="52">
                  <c:v>42916</c:v>
                </c:pt>
                <c:pt idx="53">
                  <c:v>42947</c:v>
                </c:pt>
                <c:pt idx="54">
                  <c:v>42978</c:v>
                </c:pt>
                <c:pt idx="55">
                  <c:v>43008</c:v>
                </c:pt>
                <c:pt idx="56">
                  <c:v>43039</c:v>
                </c:pt>
                <c:pt idx="57">
                  <c:v>43069</c:v>
                </c:pt>
                <c:pt idx="58">
                  <c:v>43100</c:v>
                </c:pt>
                <c:pt idx="59">
                  <c:v>43131</c:v>
                </c:pt>
                <c:pt idx="60">
                  <c:v>43159</c:v>
                </c:pt>
                <c:pt idx="61">
                  <c:v>43190</c:v>
                </c:pt>
                <c:pt idx="62">
                  <c:v>43220</c:v>
                </c:pt>
                <c:pt idx="63">
                  <c:v>43251</c:v>
                </c:pt>
                <c:pt idx="64">
                  <c:v>43281</c:v>
                </c:pt>
                <c:pt idx="65">
                  <c:v>43312</c:v>
                </c:pt>
                <c:pt idx="66">
                  <c:v>43343</c:v>
                </c:pt>
                <c:pt idx="67">
                  <c:v>43373</c:v>
                </c:pt>
                <c:pt idx="68">
                  <c:v>43404</c:v>
                </c:pt>
                <c:pt idx="69">
                  <c:v>43434</c:v>
                </c:pt>
                <c:pt idx="70">
                  <c:v>43465</c:v>
                </c:pt>
                <c:pt idx="71">
                  <c:v>43496</c:v>
                </c:pt>
                <c:pt idx="72">
                  <c:v>43524</c:v>
                </c:pt>
                <c:pt idx="73">
                  <c:v>43555</c:v>
                </c:pt>
                <c:pt idx="74">
                  <c:v>43585</c:v>
                </c:pt>
                <c:pt idx="75">
                  <c:v>43616</c:v>
                </c:pt>
                <c:pt idx="76">
                  <c:v>43646</c:v>
                </c:pt>
                <c:pt idx="77">
                  <c:v>43677</c:v>
                </c:pt>
                <c:pt idx="78">
                  <c:v>43708</c:v>
                </c:pt>
                <c:pt idx="79">
                  <c:v>43738</c:v>
                </c:pt>
                <c:pt idx="80">
                  <c:v>43769</c:v>
                </c:pt>
                <c:pt idx="81">
                  <c:v>43799</c:v>
                </c:pt>
                <c:pt idx="82">
                  <c:v>43830</c:v>
                </c:pt>
                <c:pt idx="83">
                  <c:v>43861</c:v>
                </c:pt>
                <c:pt idx="84">
                  <c:v>43890</c:v>
                </c:pt>
                <c:pt idx="85">
                  <c:v>43921</c:v>
                </c:pt>
                <c:pt idx="86">
                  <c:v>43951</c:v>
                </c:pt>
                <c:pt idx="87">
                  <c:v>43982</c:v>
                </c:pt>
                <c:pt idx="88">
                  <c:v>44012</c:v>
                </c:pt>
                <c:pt idx="89">
                  <c:v>44043</c:v>
                </c:pt>
                <c:pt idx="90">
                  <c:v>44074</c:v>
                </c:pt>
                <c:pt idx="91">
                  <c:v>44104</c:v>
                </c:pt>
                <c:pt idx="92">
                  <c:v>44135</c:v>
                </c:pt>
                <c:pt idx="93">
                  <c:v>44165</c:v>
                </c:pt>
                <c:pt idx="94">
                  <c:v>44196</c:v>
                </c:pt>
                <c:pt idx="95">
                  <c:v>44227</c:v>
                </c:pt>
                <c:pt idx="96">
                  <c:v>44255</c:v>
                </c:pt>
                <c:pt idx="97">
                  <c:v>44286</c:v>
                </c:pt>
                <c:pt idx="98">
                  <c:v>44316</c:v>
                </c:pt>
                <c:pt idx="99">
                  <c:v>44347</c:v>
                </c:pt>
                <c:pt idx="100">
                  <c:v>44377</c:v>
                </c:pt>
                <c:pt idx="101">
                  <c:v>44408</c:v>
                </c:pt>
                <c:pt idx="102">
                  <c:v>44439</c:v>
                </c:pt>
                <c:pt idx="103">
                  <c:v>44469</c:v>
                </c:pt>
                <c:pt idx="104">
                  <c:v>44500</c:v>
                </c:pt>
                <c:pt idx="105">
                  <c:v>44530</c:v>
                </c:pt>
                <c:pt idx="106">
                  <c:v>44561</c:v>
                </c:pt>
                <c:pt idx="107">
                  <c:v>44592</c:v>
                </c:pt>
                <c:pt idx="108">
                  <c:v>44620</c:v>
                </c:pt>
                <c:pt idx="109">
                  <c:v>44651</c:v>
                </c:pt>
                <c:pt idx="110">
                  <c:v>44681</c:v>
                </c:pt>
                <c:pt idx="111">
                  <c:v>44712</c:v>
                </c:pt>
                <c:pt idx="112">
                  <c:v>44742</c:v>
                </c:pt>
                <c:pt idx="113">
                  <c:v>44773</c:v>
                </c:pt>
                <c:pt idx="114">
                  <c:v>44804</c:v>
                </c:pt>
                <c:pt idx="115">
                  <c:v>44834</c:v>
                </c:pt>
                <c:pt idx="116">
                  <c:v>44865</c:v>
                </c:pt>
                <c:pt idx="117">
                  <c:v>44895</c:v>
                </c:pt>
                <c:pt idx="118">
                  <c:v>44926</c:v>
                </c:pt>
                <c:pt idx="119">
                  <c:v>44957</c:v>
                </c:pt>
                <c:pt idx="120">
                  <c:v>44985</c:v>
                </c:pt>
                <c:pt idx="121">
                  <c:v>45016</c:v>
                </c:pt>
                <c:pt idx="122">
                  <c:v>45046</c:v>
                </c:pt>
                <c:pt idx="123">
                  <c:v>45077</c:v>
                </c:pt>
                <c:pt idx="124">
                  <c:v>45107</c:v>
                </c:pt>
                <c:pt idx="125">
                  <c:v>45138</c:v>
                </c:pt>
                <c:pt idx="126">
                  <c:v>45169</c:v>
                </c:pt>
                <c:pt idx="127">
                  <c:v>45199</c:v>
                </c:pt>
                <c:pt idx="128">
                  <c:v>45230</c:v>
                </c:pt>
                <c:pt idx="129">
                  <c:v>45260</c:v>
                </c:pt>
                <c:pt idx="130">
                  <c:v>45291</c:v>
                </c:pt>
                <c:pt idx="131">
                  <c:v>45322</c:v>
                </c:pt>
                <c:pt idx="132">
                  <c:v>45351</c:v>
                </c:pt>
                <c:pt idx="133">
                  <c:v>45382</c:v>
                </c:pt>
                <c:pt idx="134">
                  <c:v>45412</c:v>
                </c:pt>
                <c:pt idx="135">
                  <c:v>45443</c:v>
                </c:pt>
                <c:pt idx="136">
                  <c:v>45473</c:v>
                </c:pt>
                <c:pt idx="137">
                  <c:v>45504</c:v>
                </c:pt>
                <c:pt idx="138">
                  <c:v>45535</c:v>
                </c:pt>
                <c:pt idx="139">
                  <c:v>45565</c:v>
                </c:pt>
                <c:pt idx="140">
                  <c:v>45596</c:v>
                </c:pt>
              </c:numCache>
            </c:numRef>
          </c:cat>
          <c:val>
            <c:numRef>
              <c:f>Payrolls!$C$6:$C$1000</c:f>
              <c:numCache>
                <c:formatCode>General</c:formatCode>
                <c:ptCount val="995"/>
                <c:pt idx="0">
                  <c:v>2.2000000000000002</c:v>
                </c:pt>
                <c:pt idx="1">
                  <c:v>2.21</c:v>
                </c:pt>
                <c:pt idx="2">
                  <c:v>2.06</c:v>
                </c:pt>
                <c:pt idx="3">
                  <c:v>2.1</c:v>
                </c:pt>
                <c:pt idx="4">
                  <c:v>2.14</c:v>
                </c:pt>
                <c:pt idx="5">
                  <c:v>2.2000000000000002</c:v>
                </c:pt>
                <c:pt idx="6">
                  <c:v>2.2200000000000002</c:v>
                </c:pt>
                <c:pt idx="7">
                  <c:v>2.2599999999999998</c:v>
                </c:pt>
                <c:pt idx="8">
                  <c:v>2.2000000000000002</c:v>
                </c:pt>
                <c:pt idx="9">
                  <c:v>2.2799999999999998</c:v>
                </c:pt>
                <c:pt idx="10">
                  <c:v>2.31</c:v>
                </c:pt>
                <c:pt idx="11">
                  <c:v>2.21</c:v>
                </c:pt>
                <c:pt idx="12">
                  <c:v>2.09</c:v>
                </c:pt>
                <c:pt idx="13">
                  <c:v>2.09</c:v>
                </c:pt>
                <c:pt idx="14">
                  <c:v>2.27</c:v>
                </c:pt>
                <c:pt idx="15">
                  <c:v>2.3199999999999998</c:v>
                </c:pt>
                <c:pt idx="16">
                  <c:v>2.1800000000000002</c:v>
                </c:pt>
                <c:pt idx="17">
                  <c:v>2.2200000000000002</c:v>
                </c:pt>
                <c:pt idx="18">
                  <c:v>2.16</c:v>
                </c:pt>
                <c:pt idx="19">
                  <c:v>2.12</c:v>
                </c:pt>
                <c:pt idx="20">
                  <c:v>1.94</c:v>
                </c:pt>
                <c:pt idx="21">
                  <c:v>1.91</c:v>
                </c:pt>
                <c:pt idx="22">
                  <c:v>1.87</c:v>
                </c:pt>
                <c:pt idx="23">
                  <c:v>1.69</c:v>
                </c:pt>
                <c:pt idx="24">
                  <c:v>1.67</c:v>
                </c:pt>
                <c:pt idx="25">
                  <c:v>1.6</c:v>
                </c:pt>
                <c:pt idx="26">
                  <c:v>1.57</c:v>
                </c:pt>
                <c:pt idx="27">
                  <c:v>1.48</c:v>
                </c:pt>
                <c:pt idx="28">
                  <c:v>1.55</c:v>
                </c:pt>
                <c:pt idx="29">
                  <c:v>1.47</c:v>
                </c:pt>
                <c:pt idx="30">
                  <c:v>1.52</c:v>
                </c:pt>
                <c:pt idx="31">
                  <c:v>1.51</c:v>
                </c:pt>
                <c:pt idx="32">
                  <c:v>1.5</c:v>
                </c:pt>
                <c:pt idx="33">
                  <c:v>1.46</c:v>
                </c:pt>
                <c:pt idx="34">
                  <c:v>1.4</c:v>
                </c:pt>
                <c:pt idx="35">
                  <c:v>1.71</c:v>
                </c:pt>
                <c:pt idx="36">
                  <c:v>1.85</c:v>
                </c:pt>
                <c:pt idx="37">
                  <c:v>1.9</c:v>
                </c:pt>
                <c:pt idx="38">
                  <c:v>1.94</c:v>
                </c:pt>
                <c:pt idx="39">
                  <c:v>2.0699999999999998</c:v>
                </c:pt>
                <c:pt idx="40">
                  <c:v>2.08</c:v>
                </c:pt>
                <c:pt idx="41">
                  <c:v>2.16</c:v>
                </c:pt>
                <c:pt idx="42">
                  <c:v>2.2000000000000002</c:v>
                </c:pt>
                <c:pt idx="43">
                  <c:v>2.16</c:v>
                </c:pt>
                <c:pt idx="44">
                  <c:v>2.27</c:v>
                </c:pt>
                <c:pt idx="45">
                  <c:v>2.2799999999999998</c:v>
                </c:pt>
                <c:pt idx="46">
                  <c:v>2.37</c:v>
                </c:pt>
                <c:pt idx="47">
                  <c:v>2.38</c:v>
                </c:pt>
                <c:pt idx="48">
                  <c:v>2.41</c:v>
                </c:pt>
                <c:pt idx="49">
                  <c:v>2.09</c:v>
                </c:pt>
                <c:pt idx="50">
                  <c:v>2.1800000000000002</c:v>
                </c:pt>
                <c:pt idx="51">
                  <c:v>2.06</c:v>
                </c:pt>
                <c:pt idx="52">
                  <c:v>2.04</c:v>
                </c:pt>
                <c:pt idx="53">
                  <c:v>1.86</c:v>
                </c:pt>
                <c:pt idx="54">
                  <c:v>1.85</c:v>
                </c:pt>
                <c:pt idx="55">
                  <c:v>2</c:v>
                </c:pt>
                <c:pt idx="56">
                  <c:v>2.08</c:v>
                </c:pt>
                <c:pt idx="57">
                  <c:v>2.06</c:v>
                </c:pt>
                <c:pt idx="58">
                  <c:v>2.09</c:v>
                </c:pt>
                <c:pt idx="59">
                  <c:v>2.13</c:v>
                </c:pt>
                <c:pt idx="60">
                  <c:v>2.21</c:v>
                </c:pt>
                <c:pt idx="61">
                  <c:v>2.58</c:v>
                </c:pt>
                <c:pt idx="62">
                  <c:v>2.38</c:v>
                </c:pt>
                <c:pt idx="63">
                  <c:v>2.44</c:v>
                </c:pt>
                <c:pt idx="64">
                  <c:v>2.48</c:v>
                </c:pt>
                <c:pt idx="65">
                  <c:v>2.61</c:v>
                </c:pt>
                <c:pt idx="66">
                  <c:v>2.54</c:v>
                </c:pt>
                <c:pt idx="67">
                  <c:v>2.59</c:v>
                </c:pt>
                <c:pt idx="68">
                  <c:v>2.4700000000000002</c:v>
                </c:pt>
                <c:pt idx="69">
                  <c:v>2.5499999999999998</c:v>
                </c:pt>
                <c:pt idx="70">
                  <c:v>2.64</c:v>
                </c:pt>
                <c:pt idx="71">
                  <c:v>2.31</c:v>
                </c:pt>
                <c:pt idx="72">
                  <c:v>2.1800000000000002</c:v>
                </c:pt>
                <c:pt idx="73">
                  <c:v>2.04</c:v>
                </c:pt>
                <c:pt idx="74">
                  <c:v>2.1800000000000002</c:v>
                </c:pt>
                <c:pt idx="75">
                  <c:v>2.0499999999999998</c:v>
                </c:pt>
                <c:pt idx="76">
                  <c:v>2.02</c:v>
                </c:pt>
                <c:pt idx="77">
                  <c:v>2.0299999999999998</c:v>
                </c:pt>
                <c:pt idx="78">
                  <c:v>2.06</c:v>
                </c:pt>
                <c:pt idx="79">
                  <c:v>1.89</c:v>
                </c:pt>
                <c:pt idx="80">
                  <c:v>1.94</c:v>
                </c:pt>
                <c:pt idx="81">
                  <c:v>1.81</c:v>
                </c:pt>
                <c:pt idx="82">
                  <c:v>1.87</c:v>
                </c:pt>
                <c:pt idx="83">
                  <c:v>2.0499999999999998</c:v>
                </c:pt>
                <c:pt idx="84">
                  <c:v>2.09</c:v>
                </c:pt>
                <c:pt idx="85">
                  <c:v>1.89</c:v>
                </c:pt>
                <c:pt idx="86">
                  <c:v>1.28</c:v>
                </c:pt>
                <c:pt idx="87">
                  <c:v>1.44</c:v>
                </c:pt>
                <c:pt idx="88">
                  <c:v>1.52</c:v>
                </c:pt>
                <c:pt idx="89">
                  <c:v>1.62</c:v>
                </c:pt>
                <c:pt idx="90">
                  <c:v>1.77</c:v>
                </c:pt>
                <c:pt idx="91">
                  <c:v>1.98</c:v>
                </c:pt>
                <c:pt idx="92">
                  <c:v>1.89</c:v>
                </c:pt>
                <c:pt idx="93">
                  <c:v>1.88</c:v>
                </c:pt>
                <c:pt idx="94">
                  <c:v>1.97</c:v>
                </c:pt>
                <c:pt idx="95">
                  <c:v>2.19</c:v>
                </c:pt>
                <c:pt idx="96">
                  <c:v>2.41</c:v>
                </c:pt>
                <c:pt idx="97">
                  <c:v>3.1</c:v>
                </c:pt>
                <c:pt idx="98">
                  <c:v>3.98</c:v>
                </c:pt>
                <c:pt idx="99">
                  <c:v>4.0999999999999996</c:v>
                </c:pt>
                <c:pt idx="100">
                  <c:v>4.24</c:v>
                </c:pt>
                <c:pt idx="101">
                  <c:v>4.49</c:v>
                </c:pt>
                <c:pt idx="102">
                  <c:v>4.53</c:v>
                </c:pt>
                <c:pt idx="103">
                  <c:v>4.38</c:v>
                </c:pt>
                <c:pt idx="104">
                  <c:v>4.57</c:v>
                </c:pt>
                <c:pt idx="105">
                  <c:v>5.12</c:v>
                </c:pt>
                <c:pt idx="106">
                  <c:v>5.26</c:v>
                </c:pt>
                <c:pt idx="107">
                  <c:v>5.13</c:v>
                </c:pt>
                <c:pt idx="108">
                  <c:v>5.1100000000000003</c:v>
                </c:pt>
                <c:pt idx="109">
                  <c:v>5.08</c:v>
                </c:pt>
                <c:pt idx="110">
                  <c:v>5.03</c:v>
                </c:pt>
                <c:pt idx="111">
                  <c:v>4.9400000000000004</c:v>
                </c:pt>
                <c:pt idx="112">
                  <c:v>5.05</c:v>
                </c:pt>
                <c:pt idx="113">
                  <c:v>4.68</c:v>
                </c:pt>
                <c:pt idx="114">
                  <c:v>4.8899999999999997</c:v>
                </c:pt>
                <c:pt idx="115">
                  <c:v>5.16</c:v>
                </c:pt>
                <c:pt idx="116">
                  <c:v>5.35</c:v>
                </c:pt>
                <c:pt idx="117">
                  <c:v>5.15</c:v>
                </c:pt>
                <c:pt idx="118">
                  <c:v>4.95</c:v>
                </c:pt>
                <c:pt idx="119">
                  <c:v>5.0599999999999996</c:v>
                </c:pt>
                <c:pt idx="120">
                  <c:v>5.0599999999999996</c:v>
                </c:pt>
                <c:pt idx="121">
                  <c:v>4.78</c:v>
                </c:pt>
                <c:pt idx="122">
                  <c:v>4.7699999999999996</c:v>
                </c:pt>
                <c:pt idx="123">
                  <c:v>4.68</c:v>
                </c:pt>
                <c:pt idx="124">
                  <c:v>4.51</c:v>
                </c:pt>
                <c:pt idx="125">
                  <c:v>4.63</c:v>
                </c:pt>
                <c:pt idx="126">
                  <c:v>4.1500000000000004</c:v>
                </c:pt>
                <c:pt idx="127">
                  <c:v>4.1500000000000004</c:v>
                </c:pt>
                <c:pt idx="128">
                  <c:v>3.79</c:v>
                </c:pt>
                <c:pt idx="129">
                  <c:v>3.53</c:v>
                </c:pt>
                <c:pt idx="130">
                  <c:v>3.43</c:v>
                </c:pt>
                <c:pt idx="131">
                  <c:v>3.72</c:v>
                </c:pt>
                <c:pt idx="132">
                  <c:v>3.52</c:v>
                </c:pt>
                <c:pt idx="133">
                  <c:v>3.68</c:v>
                </c:pt>
                <c:pt idx="134">
                  <c:v>3.57</c:v>
                </c:pt>
                <c:pt idx="135">
                  <c:v>3.42</c:v>
                </c:pt>
                <c:pt idx="136">
                  <c:v>3.3</c:v>
                </c:pt>
                <c:pt idx="137">
                  <c:v>3.22</c:v>
                </c:pt>
                <c:pt idx="138">
                  <c:v>3.35</c:v>
                </c:pt>
                <c:pt idx="139">
                  <c:v>3.23</c:v>
                </c:pt>
                <c:pt idx="140">
                  <c:v>3.51</c:v>
                </c:pt>
              </c:numCache>
            </c:numRef>
          </c:val>
          <c:smooth val="0"/>
          <c:extLst>
            <c:ext xmlns:c16="http://schemas.microsoft.com/office/drawing/2014/chart" uri="{C3380CC4-5D6E-409C-BE32-E72D297353CC}">
              <c16:uniqueId val="{00000000-73DE-4854-99F2-B4BF2C7C8502}"/>
            </c:ext>
          </c:extLst>
        </c:ser>
        <c:ser>
          <c:idx val="1"/>
          <c:order val="1"/>
          <c:tx>
            <c:v>CPI core services ex housing, yoy %</c:v>
          </c:tx>
          <c:spPr>
            <a:ln w="28575">
              <a:solidFill>
                <a:srgbClr val="4489FF"/>
              </a:solidFill>
            </a:ln>
          </c:spPr>
          <c:marker>
            <c:symbol val="none"/>
          </c:marker>
          <c:val>
            <c:numRef>
              <c:f>Payrolls!$E$6:$E$1000</c:f>
              <c:numCache>
                <c:formatCode>General</c:formatCode>
                <c:ptCount val="995"/>
                <c:pt idx="0">
                  <c:v>2.99</c:v>
                </c:pt>
                <c:pt idx="1">
                  <c:v>2.9</c:v>
                </c:pt>
                <c:pt idx="2">
                  <c:v>2.5</c:v>
                </c:pt>
                <c:pt idx="3">
                  <c:v>2.41</c:v>
                </c:pt>
                <c:pt idx="4">
                  <c:v>2.2200000000000002</c:v>
                </c:pt>
                <c:pt idx="5">
                  <c:v>2.39</c:v>
                </c:pt>
                <c:pt idx="6">
                  <c:v>2.39</c:v>
                </c:pt>
                <c:pt idx="7">
                  <c:v>2.35</c:v>
                </c:pt>
                <c:pt idx="8">
                  <c:v>2.2599999999999998</c:v>
                </c:pt>
                <c:pt idx="9">
                  <c:v>2.31</c:v>
                </c:pt>
                <c:pt idx="10">
                  <c:v>2.06</c:v>
                </c:pt>
                <c:pt idx="11">
                  <c:v>1.94</c:v>
                </c:pt>
                <c:pt idx="12">
                  <c:v>1.86</c:v>
                </c:pt>
                <c:pt idx="13">
                  <c:v>1.97</c:v>
                </c:pt>
                <c:pt idx="14">
                  <c:v>2.39</c:v>
                </c:pt>
                <c:pt idx="15">
                  <c:v>2.68</c:v>
                </c:pt>
                <c:pt idx="16">
                  <c:v>2.58</c:v>
                </c:pt>
                <c:pt idx="17">
                  <c:v>2.3199999999999998</c:v>
                </c:pt>
                <c:pt idx="18">
                  <c:v>2.06</c:v>
                </c:pt>
                <c:pt idx="19">
                  <c:v>1.93</c:v>
                </c:pt>
                <c:pt idx="20">
                  <c:v>2.0699999999999998</c:v>
                </c:pt>
                <c:pt idx="21">
                  <c:v>1.98</c:v>
                </c:pt>
                <c:pt idx="22">
                  <c:v>2.02</c:v>
                </c:pt>
                <c:pt idx="23">
                  <c:v>2.11</c:v>
                </c:pt>
                <c:pt idx="24">
                  <c:v>1.96</c:v>
                </c:pt>
                <c:pt idx="25">
                  <c:v>1.91</c:v>
                </c:pt>
                <c:pt idx="26">
                  <c:v>1.99</c:v>
                </c:pt>
                <c:pt idx="27">
                  <c:v>1.78</c:v>
                </c:pt>
                <c:pt idx="28">
                  <c:v>1.85</c:v>
                </c:pt>
                <c:pt idx="29">
                  <c:v>1.95</c:v>
                </c:pt>
                <c:pt idx="30">
                  <c:v>1.98</c:v>
                </c:pt>
                <c:pt idx="31">
                  <c:v>2.11</c:v>
                </c:pt>
                <c:pt idx="32">
                  <c:v>2.2799999999999998</c:v>
                </c:pt>
                <c:pt idx="33">
                  <c:v>2.5099999999999998</c:v>
                </c:pt>
                <c:pt idx="34">
                  <c:v>2.54</c:v>
                </c:pt>
                <c:pt idx="35">
                  <c:v>2.61</c:v>
                </c:pt>
                <c:pt idx="36">
                  <c:v>2.86</c:v>
                </c:pt>
                <c:pt idx="37">
                  <c:v>2.81</c:v>
                </c:pt>
                <c:pt idx="38">
                  <c:v>2.74</c:v>
                </c:pt>
                <c:pt idx="39">
                  <c:v>2.91</c:v>
                </c:pt>
                <c:pt idx="40">
                  <c:v>3</c:v>
                </c:pt>
                <c:pt idx="41">
                  <c:v>2.82</c:v>
                </c:pt>
                <c:pt idx="42">
                  <c:v>3.03</c:v>
                </c:pt>
                <c:pt idx="43">
                  <c:v>2.8</c:v>
                </c:pt>
                <c:pt idx="44">
                  <c:v>2.46</c:v>
                </c:pt>
                <c:pt idx="45">
                  <c:v>2.36</c:v>
                </c:pt>
                <c:pt idx="46">
                  <c:v>2.48</c:v>
                </c:pt>
                <c:pt idx="47">
                  <c:v>2.48</c:v>
                </c:pt>
                <c:pt idx="48">
                  <c:v>2.54</c:v>
                </c:pt>
                <c:pt idx="49">
                  <c:v>2.02</c:v>
                </c:pt>
                <c:pt idx="50">
                  <c:v>1.8</c:v>
                </c:pt>
                <c:pt idx="51">
                  <c:v>1.58</c:v>
                </c:pt>
                <c:pt idx="52">
                  <c:v>1.42</c:v>
                </c:pt>
                <c:pt idx="53">
                  <c:v>1.39</c:v>
                </c:pt>
                <c:pt idx="54">
                  <c:v>1.46</c:v>
                </c:pt>
                <c:pt idx="55">
                  <c:v>1.68</c:v>
                </c:pt>
                <c:pt idx="56">
                  <c:v>1.9</c:v>
                </c:pt>
                <c:pt idx="57">
                  <c:v>1.72</c:v>
                </c:pt>
                <c:pt idx="58">
                  <c:v>1.71</c:v>
                </c:pt>
                <c:pt idx="59">
                  <c:v>1.76</c:v>
                </c:pt>
                <c:pt idx="60">
                  <c:v>1.79</c:v>
                </c:pt>
                <c:pt idx="61">
                  <c:v>2.35</c:v>
                </c:pt>
                <c:pt idx="62">
                  <c:v>2.33</c:v>
                </c:pt>
                <c:pt idx="63">
                  <c:v>2.5299999999999998</c:v>
                </c:pt>
                <c:pt idx="64">
                  <c:v>2.62</c:v>
                </c:pt>
                <c:pt idx="65">
                  <c:v>2.75</c:v>
                </c:pt>
                <c:pt idx="66">
                  <c:v>2.4900000000000002</c:v>
                </c:pt>
                <c:pt idx="67">
                  <c:v>2.54</c:v>
                </c:pt>
                <c:pt idx="68">
                  <c:v>2.3199999999999998</c:v>
                </c:pt>
                <c:pt idx="69">
                  <c:v>2.2999999999999998</c:v>
                </c:pt>
                <c:pt idx="70">
                  <c:v>2.38</c:v>
                </c:pt>
                <c:pt idx="71">
                  <c:v>2.2000000000000002</c:v>
                </c:pt>
                <c:pt idx="72">
                  <c:v>2.0299999999999998</c:v>
                </c:pt>
                <c:pt idx="73">
                  <c:v>1.97</c:v>
                </c:pt>
                <c:pt idx="74">
                  <c:v>2.11</c:v>
                </c:pt>
                <c:pt idx="75">
                  <c:v>1.91</c:v>
                </c:pt>
                <c:pt idx="76">
                  <c:v>1.94</c:v>
                </c:pt>
                <c:pt idx="77">
                  <c:v>2.04</c:v>
                </c:pt>
                <c:pt idx="78">
                  <c:v>2.2799999999999998</c:v>
                </c:pt>
                <c:pt idx="79">
                  <c:v>2.2400000000000002</c:v>
                </c:pt>
                <c:pt idx="80">
                  <c:v>2.4700000000000002</c:v>
                </c:pt>
                <c:pt idx="81">
                  <c:v>2.67</c:v>
                </c:pt>
                <c:pt idx="82">
                  <c:v>2.52</c:v>
                </c:pt>
                <c:pt idx="83">
                  <c:v>2.66</c:v>
                </c:pt>
                <c:pt idx="84">
                  <c:v>2.81</c:v>
                </c:pt>
                <c:pt idx="85">
                  <c:v>2.2599999999999998</c:v>
                </c:pt>
                <c:pt idx="86">
                  <c:v>1.04</c:v>
                </c:pt>
                <c:pt idx="87">
                  <c:v>0.57999999999999996</c:v>
                </c:pt>
                <c:pt idx="88">
                  <c:v>0.78</c:v>
                </c:pt>
                <c:pt idx="89">
                  <c:v>1.54</c:v>
                </c:pt>
                <c:pt idx="90">
                  <c:v>1.48</c:v>
                </c:pt>
                <c:pt idx="91">
                  <c:v>1.19</c:v>
                </c:pt>
                <c:pt idx="92">
                  <c:v>0.82</c:v>
                </c:pt>
                <c:pt idx="93">
                  <c:v>1.02</c:v>
                </c:pt>
                <c:pt idx="94">
                  <c:v>0.91</c:v>
                </c:pt>
                <c:pt idx="95">
                  <c:v>0.49</c:v>
                </c:pt>
                <c:pt idx="96">
                  <c:v>0.41</c:v>
                </c:pt>
                <c:pt idx="97">
                  <c:v>1.25</c:v>
                </c:pt>
                <c:pt idx="98">
                  <c:v>3.05</c:v>
                </c:pt>
                <c:pt idx="99">
                  <c:v>3.9</c:v>
                </c:pt>
                <c:pt idx="100">
                  <c:v>4.03</c:v>
                </c:pt>
                <c:pt idx="101">
                  <c:v>3.51</c:v>
                </c:pt>
                <c:pt idx="102">
                  <c:v>3.09</c:v>
                </c:pt>
                <c:pt idx="103">
                  <c:v>3.07</c:v>
                </c:pt>
                <c:pt idx="104">
                  <c:v>3.51</c:v>
                </c:pt>
                <c:pt idx="105">
                  <c:v>3.41</c:v>
                </c:pt>
                <c:pt idx="106">
                  <c:v>3.67</c:v>
                </c:pt>
                <c:pt idx="107">
                  <c:v>4.1900000000000004</c:v>
                </c:pt>
                <c:pt idx="108">
                  <c:v>4.54</c:v>
                </c:pt>
                <c:pt idx="109">
                  <c:v>4.8499999999999996</c:v>
                </c:pt>
                <c:pt idx="110">
                  <c:v>5.08</c:v>
                </c:pt>
                <c:pt idx="111">
                  <c:v>5.21</c:v>
                </c:pt>
                <c:pt idx="112">
                  <c:v>5.4</c:v>
                </c:pt>
                <c:pt idx="113">
                  <c:v>5.07</c:v>
                </c:pt>
                <c:pt idx="114">
                  <c:v>5.68</c:v>
                </c:pt>
                <c:pt idx="115">
                  <c:v>6.46</c:v>
                </c:pt>
                <c:pt idx="116">
                  <c:v>6.4</c:v>
                </c:pt>
                <c:pt idx="117">
                  <c:v>6.23</c:v>
                </c:pt>
                <c:pt idx="118">
                  <c:v>6.23</c:v>
                </c:pt>
                <c:pt idx="119">
                  <c:v>6.19</c:v>
                </c:pt>
                <c:pt idx="120">
                  <c:v>6.13</c:v>
                </c:pt>
                <c:pt idx="121">
                  <c:v>5.81</c:v>
                </c:pt>
                <c:pt idx="122">
                  <c:v>5.1100000000000003</c:v>
                </c:pt>
                <c:pt idx="123">
                  <c:v>4.62</c:v>
                </c:pt>
                <c:pt idx="124">
                  <c:v>4.01</c:v>
                </c:pt>
                <c:pt idx="125">
                  <c:v>4.1500000000000004</c:v>
                </c:pt>
                <c:pt idx="126">
                  <c:v>4.05</c:v>
                </c:pt>
                <c:pt idx="127">
                  <c:v>3.91</c:v>
                </c:pt>
                <c:pt idx="128">
                  <c:v>3.75</c:v>
                </c:pt>
                <c:pt idx="129">
                  <c:v>3.93</c:v>
                </c:pt>
                <c:pt idx="130">
                  <c:v>3.91</c:v>
                </c:pt>
                <c:pt idx="131">
                  <c:v>4.29</c:v>
                </c:pt>
                <c:pt idx="132">
                  <c:v>4.3</c:v>
                </c:pt>
                <c:pt idx="133">
                  <c:v>4.8</c:v>
                </c:pt>
                <c:pt idx="134">
                  <c:v>4.91</c:v>
                </c:pt>
                <c:pt idx="135">
                  <c:v>4.83</c:v>
                </c:pt>
                <c:pt idx="136">
                  <c:v>4.67</c:v>
                </c:pt>
                <c:pt idx="137">
                  <c:v>4.4800000000000004</c:v>
                </c:pt>
                <c:pt idx="138">
                  <c:v>4.46</c:v>
                </c:pt>
                <c:pt idx="139">
                  <c:v>4.2699999999999996</c:v>
                </c:pt>
                <c:pt idx="140">
                  <c:v>4.38</c:v>
                </c:pt>
              </c:numCache>
            </c:numRef>
          </c:val>
          <c:smooth val="0"/>
          <c:extLst>
            <c:ext xmlns:c16="http://schemas.microsoft.com/office/drawing/2014/chart" uri="{C3380CC4-5D6E-409C-BE32-E72D297353CC}">
              <c16:uniqueId val="{00000001-73DE-4854-99F2-B4BF2C7C8502}"/>
            </c:ext>
          </c:extLst>
        </c:ser>
        <c:ser>
          <c:idx val="2"/>
          <c:order val="2"/>
          <c:spPr>
            <a:ln>
              <a:solidFill>
                <a:srgbClr val="17BF6B"/>
              </a:solidFill>
              <a:prstDash val="dash"/>
            </a:ln>
          </c:spPr>
          <c:marker>
            <c:symbol val="none"/>
          </c:marker>
          <c:val>
            <c:numRef>
              <c:f>Payrolls!$G$6:$G$1000</c:f>
              <c:numCache>
                <c:formatCode>0.00</c:formatCode>
                <c:ptCount val="995"/>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pt idx="24">
                  <c:v>2</c:v>
                </c:pt>
                <c:pt idx="25">
                  <c:v>2</c:v>
                </c:pt>
                <c:pt idx="26">
                  <c:v>2</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2</c:v>
                </c:pt>
                <c:pt idx="108">
                  <c:v>2</c:v>
                </c:pt>
                <c:pt idx="109">
                  <c:v>2</c:v>
                </c:pt>
                <c:pt idx="110">
                  <c:v>2</c:v>
                </c:pt>
                <c:pt idx="111">
                  <c:v>2</c:v>
                </c:pt>
                <c:pt idx="112">
                  <c:v>2</c:v>
                </c:pt>
                <c:pt idx="113">
                  <c:v>2</c:v>
                </c:pt>
                <c:pt idx="114">
                  <c:v>2</c:v>
                </c:pt>
                <c:pt idx="115">
                  <c:v>2</c:v>
                </c:pt>
                <c:pt idx="116">
                  <c:v>2</c:v>
                </c:pt>
                <c:pt idx="117">
                  <c:v>2</c:v>
                </c:pt>
                <c:pt idx="118">
                  <c:v>2</c:v>
                </c:pt>
                <c:pt idx="119">
                  <c:v>2</c:v>
                </c:pt>
                <c:pt idx="120">
                  <c:v>2</c:v>
                </c:pt>
                <c:pt idx="121">
                  <c:v>2</c:v>
                </c:pt>
                <c:pt idx="122">
                  <c:v>2</c:v>
                </c:pt>
                <c:pt idx="123">
                  <c:v>2</c:v>
                </c:pt>
                <c:pt idx="124">
                  <c:v>2</c:v>
                </c:pt>
                <c:pt idx="125">
                  <c:v>2</c:v>
                </c:pt>
                <c:pt idx="126">
                  <c:v>2</c:v>
                </c:pt>
                <c:pt idx="127">
                  <c:v>2</c:v>
                </c:pt>
                <c:pt idx="128">
                  <c:v>2</c:v>
                </c:pt>
                <c:pt idx="129">
                  <c:v>2</c:v>
                </c:pt>
                <c:pt idx="130">
                  <c:v>2</c:v>
                </c:pt>
                <c:pt idx="131">
                  <c:v>2</c:v>
                </c:pt>
                <c:pt idx="132">
                  <c:v>2</c:v>
                </c:pt>
                <c:pt idx="133">
                  <c:v>2</c:v>
                </c:pt>
                <c:pt idx="134">
                  <c:v>2</c:v>
                </c:pt>
                <c:pt idx="135">
                  <c:v>2</c:v>
                </c:pt>
                <c:pt idx="136">
                  <c:v>2</c:v>
                </c:pt>
                <c:pt idx="137">
                  <c:v>2</c:v>
                </c:pt>
                <c:pt idx="138">
                  <c:v>2</c:v>
                </c:pt>
                <c:pt idx="139">
                  <c:v>2</c:v>
                </c:pt>
                <c:pt idx="140">
                  <c:v>2</c:v>
                </c:pt>
              </c:numCache>
            </c:numRef>
          </c:val>
          <c:smooth val="0"/>
          <c:extLst>
            <c:ext xmlns:c16="http://schemas.microsoft.com/office/drawing/2014/chart" uri="{C3380CC4-5D6E-409C-BE32-E72D297353CC}">
              <c16:uniqueId val="{00000002-73DE-4854-99F2-B4BF2C7C8502}"/>
            </c:ext>
          </c:extLst>
        </c:ser>
        <c:dLbls>
          <c:showLegendKey val="0"/>
          <c:showVal val="0"/>
          <c:showCatName val="0"/>
          <c:showSerName val="0"/>
          <c:showPercent val="0"/>
          <c:showBubbleSize val="0"/>
        </c:dLbls>
        <c:smooth val="0"/>
        <c:axId val="1543894408"/>
        <c:axId val="1"/>
      </c:lineChart>
      <c:dateAx>
        <c:axId val="1543894408"/>
        <c:scaling>
          <c:orientation val="minMax"/>
        </c:scaling>
        <c:delete val="0"/>
        <c:axPos val="b"/>
        <c:numFmt formatCode="[$-409]mmm\-yy;@" sourceLinked="0"/>
        <c:majorTickMark val="out"/>
        <c:minorTickMark val="none"/>
        <c:tickLblPos val="low"/>
        <c:txPr>
          <a:bodyPr rot="0" vert="horz"/>
          <a:lstStyle/>
          <a:p>
            <a:pPr>
              <a:defRPr/>
            </a:pPr>
            <a:endParaRPr lang="en-US"/>
          </a:p>
        </c:txPr>
        <c:crossAx val="1"/>
        <c:crosses val="autoZero"/>
        <c:auto val="1"/>
        <c:lblOffset val="100"/>
        <c:baseTimeUnit val="days"/>
        <c:majorUnit val="845"/>
        <c:majorTimeUnit val="days"/>
        <c:minorUnit val="8"/>
        <c:minorTimeUnit val="days"/>
      </c:dateAx>
      <c:valAx>
        <c:axId val="1"/>
        <c:scaling>
          <c:orientation val="minMax"/>
          <c:max val="7"/>
          <c:min val="0"/>
        </c:scaling>
        <c:delete val="0"/>
        <c:axPos val="l"/>
        <c:numFmt formatCode="#,##0.0" sourceLinked="0"/>
        <c:majorTickMark val="out"/>
        <c:minorTickMark val="none"/>
        <c:tickLblPos val="nextTo"/>
        <c:txPr>
          <a:bodyPr rot="0" vert="horz"/>
          <a:lstStyle/>
          <a:p>
            <a:pPr>
              <a:defRPr/>
            </a:pPr>
            <a:endParaRPr lang="en-US"/>
          </a:p>
        </c:txPr>
        <c:crossAx val="1543894408"/>
        <c:crosses val="autoZero"/>
        <c:crossBetween val="between"/>
      </c:valAx>
    </c:plotArea>
    <c:legend>
      <c:legendPos val="t"/>
      <c:legendEntry>
        <c:idx val="2"/>
        <c:delete val="1"/>
      </c:legendEntry>
      <c:layout>
        <c:manualLayout>
          <c:xMode val="edge"/>
          <c:yMode val="edge"/>
          <c:x val="0.15570866141732281"/>
          <c:y val="1.5432098765432098E-2"/>
          <c:w val="0.68549625741226783"/>
          <c:h val="0.10406966792194454"/>
        </c:manualLayout>
      </c:layout>
      <c:overlay val="0"/>
    </c:legend>
    <c:plotVisOnly val="1"/>
    <c:dispBlanksAs val="gap"/>
    <c:showDLblsOverMax val="0"/>
  </c:chart>
  <c:spPr>
    <a:ln w="25400">
      <a:noFill/>
    </a:ln>
  </c:spPr>
  <c:txPr>
    <a:bodyPr/>
    <a:lstStyle/>
    <a:p>
      <a:pPr>
        <a:defRPr sz="1200" b="0" i="0">
          <a:latin typeface="+mn-lt"/>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Average Hourly Earnings</a:t>
            </a:r>
          </a:p>
        </c:rich>
      </c:tx>
      <c:layout>
        <c:manualLayout>
          <c:xMode val="edge"/>
          <c:yMode val="edge"/>
          <c:x val="0.28132836027977509"/>
          <c:y val="0"/>
        </c:manualLayout>
      </c:layout>
      <c:overlay val="0"/>
    </c:title>
    <c:autoTitleDeleted val="0"/>
    <c:plotArea>
      <c:layout>
        <c:manualLayout>
          <c:layoutTarget val="inner"/>
          <c:xMode val="edge"/>
          <c:yMode val="edge"/>
          <c:x val="0.10342602038734319"/>
          <c:y val="0.11273049772887977"/>
          <c:w val="0.85096770507724828"/>
          <c:h val="0.81680557053655967"/>
        </c:manualLayout>
      </c:layout>
      <c:areaChart>
        <c:grouping val="standard"/>
        <c:varyColors val="0"/>
        <c:ser>
          <c:idx val="0"/>
          <c:order val="0"/>
          <c:tx>
            <c:v>3m annualised</c:v>
          </c:tx>
          <c:spPr>
            <a:solidFill>
              <a:srgbClr val="020B5B"/>
            </a:solidFill>
            <a:ln w="15875"/>
          </c:spPr>
          <c:cat>
            <c:numRef>
              <c:f>Sheet1!$A$138:$A$400</c:f>
              <c:numCache>
                <c:formatCode>m/d/yyyy</c:formatCode>
                <c:ptCount val="263"/>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pt idx="24">
                  <c:v>44957</c:v>
                </c:pt>
                <c:pt idx="25">
                  <c:v>44985</c:v>
                </c:pt>
                <c:pt idx="26">
                  <c:v>45016</c:v>
                </c:pt>
                <c:pt idx="27">
                  <c:v>45046</c:v>
                </c:pt>
                <c:pt idx="28">
                  <c:v>45077</c:v>
                </c:pt>
                <c:pt idx="29">
                  <c:v>45107</c:v>
                </c:pt>
                <c:pt idx="30">
                  <c:v>45138</c:v>
                </c:pt>
                <c:pt idx="31">
                  <c:v>45169</c:v>
                </c:pt>
                <c:pt idx="32">
                  <c:v>45199</c:v>
                </c:pt>
                <c:pt idx="33">
                  <c:v>45230</c:v>
                </c:pt>
                <c:pt idx="34">
                  <c:v>45260</c:v>
                </c:pt>
                <c:pt idx="35">
                  <c:v>45291</c:v>
                </c:pt>
                <c:pt idx="36">
                  <c:v>45322</c:v>
                </c:pt>
                <c:pt idx="37">
                  <c:v>45351</c:v>
                </c:pt>
                <c:pt idx="38">
                  <c:v>45382</c:v>
                </c:pt>
                <c:pt idx="39">
                  <c:v>45412</c:v>
                </c:pt>
                <c:pt idx="40">
                  <c:v>45443</c:v>
                </c:pt>
                <c:pt idx="41">
                  <c:v>45473</c:v>
                </c:pt>
                <c:pt idx="42">
                  <c:v>45504</c:v>
                </c:pt>
                <c:pt idx="43">
                  <c:v>45535</c:v>
                </c:pt>
                <c:pt idx="44">
                  <c:v>45565</c:v>
                </c:pt>
                <c:pt idx="45">
                  <c:v>45596</c:v>
                </c:pt>
                <c:pt idx="46">
                  <c:v>45626</c:v>
                </c:pt>
              </c:numCache>
            </c:numRef>
          </c:cat>
          <c:val>
            <c:numRef>
              <c:f>Sheet1!$H$138:$H$400</c:f>
              <c:numCache>
                <c:formatCode>General</c:formatCode>
                <c:ptCount val="263"/>
                <c:pt idx="0">
                  <c:v>5.3864810958953457E-2</c:v>
                </c:pt>
                <c:pt idx="1">
                  <c:v>5.9325188691967234E-2</c:v>
                </c:pt>
                <c:pt idx="2">
                  <c:v>2.1577106176578154E-2</c:v>
                </c:pt>
                <c:pt idx="3">
                  <c:v>3.7949045199809905E-2</c:v>
                </c:pt>
                <c:pt idx="4">
                  <c:v>4.4640587045334801E-2</c:v>
                </c:pt>
                <c:pt idx="5">
                  <c:v>6.5418480974224646E-2</c:v>
                </c:pt>
                <c:pt idx="6">
                  <c:v>5.9544043491658982E-2</c:v>
                </c:pt>
                <c:pt idx="7">
                  <c:v>5.0962414522291555E-2</c:v>
                </c:pt>
                <c:pt idx="8">
                  <c:v>5.479116277861884E-2</c:v>
                </c:pt>
                <c:pt idx="9">
                  <c:v>6.6867016431838122E-2</c:v>
                </c:pt>
                <c:pt idx="10">
                  <c:v>6.2512665855053662E-2</c:v>
                </c:pt>
                <c:pt idx="11">
                  <c:v>5.9439055507370275E-2</c:v>
                </c:pt>
                <c:pt idx="12">
                  <c:v>6.307661208273907E-2</c:v>
                </c:pt>
                <c:pt idx="13">
                  <c:v>5.3539338648524337E-2</c:v>
                </c:pt>
                <c:pt idx="14">
                  <c:v>5.7240141060138416E-2</c:v>
                </c:pt>
                <c:pt idx="15">
                  <c:v>4.1086182118367454E-2</c:v>
                </c:pt>
                <c:pt idx="16">
                  <c:v>5.5461949199766103E-2</c:v>
                </c:pt>
                <c:pt idx="17">
                  <c:v>4.5998954684596249E-2</c:v>
                </c:pt>
                <c:pt idx="18">
                  <c:v>4.8429828649908302E-2</c:v>
                </c:pt>
                <c:pt idx="19">
                  <c:v>4.5649041533822654E-2</c:v>
                </c:pt>
                <c:pt idx="20">
                  <c:v>4.2909701953066426E-2</c:v>
                </c:pt>
                <c:pt idx="21">
                  <c:v>4.6569784788026425E-2</c:v>
                </c:pt>
                <c:pt idx="22">
                  <c:v>4.8962949608216011E-2</c:v>
                </c:pt>
                <c:pt idx="23">
                  <c:v>5.0084347435897847E-2</c:v>
                </c:pt>
                <c:pt idx="24">
                  <c:v>4.6033923082400507E-2</c:v>
                </c:pt>
                <c:pt idx="25">
                  <c:v>3.9562488465913148E-2</c:v>
                </c:pt>
                <c:pt idx="26">
                  <c:v>4.5692881109832939E-2</c:v>
                </c:pt>
                <c:pt idx="27">
                  <c:v>4.5510251182613759E-2</c:v>
                </c:pt>
                <c:pt idx="28">
                  <c:v>4.7895805845236117E-2</c:v>
                </c:pt>
                <c:pt idx="29">
                  <c:v>4.7661712748400475E-2</c:v>
                </c:pt>
                <c:pt idx="30">
                  <c:v>4.8712253321346655E-2</c:v>
                </c:pt>
                <c:pt idx="31">
                  <c:v>4.4861978778622413E-2</c:v>
                </c:pt>
                <c:pt idx="32">
                  <c:v>3.7306081902229726E-2</c:v>
                </c:pt>
                <c:pt idx="33">
                  <c:v>3.1088868989166629E-2</c:v>
                </c:pt>
                <c:pt idx="34">
                  <c:v>3.8284659532882959E-2</c:v>
                </c:pt>
                <c:pt idx="35">
                  <c:v>3.938066963547171E-2</c:v>
                </c:pt>
                <c:pt idx="36">
                  <c:v>4.8968196761225657E-2</c:v>
                </c:pt>
                <c:pt idx="37">
                  <c:v>3.9123911731118399E-2</c:v>
                </c:pt>
                <c:pt idx="38">
                  <c:v>4.1396313765707626E-2</c:v>
                </c:pt>
                <c:pt idx="39">
                  <c:v>2.8109562440630897E-2</c:v>
                </c:pt>
                <c:pt idx="40">
                  <c:v>3.7554623008480892E-2</c:v>
                </c:pt>
                <c:pt idx="41">
                  <c:v>3.5043424205948082E-2</c:v>
                </c:pt>
                <c:pt idx="42">
                  <c:v>3.7346456634356651E-2</c:v>
                </c:pt>
                <c:pt idx="43">
                  <c:v>3.9564646221106781E-2</c:v>
                </c:pt>
                <c:pt idx="44">
                  <c:v>3.9438454742082962E-2</c:v>
                </c:pt>
                <c:pt idx="45">
                  <c:v>4.7590089233102484E-2</c:v>
                </c:pt>
                <c:pt idx="46">
                  <c:v>4.5034163144287209E-2</c:v>
                </c:pt>
              </c:numCache>
            </c:numRef>
          </c:val>
          <c:extLst>
            <c:ext xmlns:c16="http://schemas.microsoft.com/office/drawing/2014/chart" uri="{C3380CC4-5D6E-409C-BE32-E72D297353CC}">
              <c16:uniqueId val="{00000000-122D-4F2E-87D8-948D7DD91612}"/>
            </c:ext>
          </c:extLst>
        </c:ser>
        <c:dLbls>
          <c:showLegendKey val="0"/>
          <c:showVal val="0"/>
          <c:showCatName val="0"/>
          <c:showSerName val="0"/>
          <c:showPercent val="0"/>
          <c:showBubbleSize val="0"/>
        </c:dLbls>
        <c:axId val="732980895"/>
        <c:axId val="732985575"/>
      </c:areaChart>
      <c:lineChart>
        <c:grouping val="standard"/>
        <c:varyColors val="0"/>
        <c:ser>
          <c:idx val="1"/>
          <c:order val="1"/>
          <c:tx>
            <c:v>YoY</c:v>
          </c:tx>
          <c:spPr>
            <a:ln w="28575">
              <a:solidFill>
                <a:srgbClr val="4489FF"/>
              </a:solidFill>
            </a:ln>
          </c:spPr>
          <c:marker>
            <c:symbol val="none"/>
          </c:marker>
          <c:cat>
            <c:numRef>
              <c:f>Sheet1!$A$138:$A$183</c:f>
              <c:numCache>
                <c:formatCode>m/d/yyyy</c:formatCode>
                <c:ptCount val="46"/>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pt idx="24">
                  <c:v>44957</c:v>
                </c:pt>
                <c:pt idx="25">
                  <c:v>44985</c:v>
                </c:pt>
                <c:pt idx="26">
                  <c:v>45016</c:v>
                </c:pt>
                <c:pt idx="27">
                  <c:v>45046</c:v>
                </c:pt>
                <c:pt idx="28">
                  <c:v>45077</c:v>
                </c:pt>
                <c:pt idx="29">
                  <c:v>45107</c:v>
                </c:pt>
                <c:pt idx="30">
                  <c:v>45138</c:v>
                </c:pt>
                <c:pt idx="31">
                  <c:v>45169</c:v>
                </c:pt>
                <c:pt idx="32">
                  <c:v>45199</c:v>
                </c:pt>
                <c:pt idx="33">
                  <c:v>45230</c:v>
                </c:pt>
                <c:pt idx="34">
                  <c:v>45260</c:v>
                </c:pt>
                <c:pt idx="35">
                  <c:v>45291</c:v>
                </c:pt>
                <c:pt idx="36">
                  <c:v>45322</c:v>
                </c:pt>
                <c:pt idx="37">
                  <c:v>45351</c:v>
                </c:pt>
                <c:pt idx="38">
                  <c:v>45382</c:v>
                </c:pt>
                <c:pt idx="39">
                  <c:v>45412</c:v>
                </c:pt>
                <c:pt idx="40">
                  <c:v>45443</c:v>
                </c:pt>
                <c:pt idx="41">
                  <c:v>45473</c:v>
                </c:pt>
                <c:pt idx="42">
                  <c:v>45504</c:v>
                </c:pt>
                <c:pt idx="43">
                  <c:v>45535</c:v>
                </c:pt>
                <c:pt idx="44">
                  <c:v>45565</c:v>
                </c:pt>
                <c:pt idx="45">
                  <c:v>45596</c:v>
                </c:pt>
              </c:numCache>
            </c:numRef>
          </c:cat>
          <c:val>
            <c:numRef>
              <c:f>Sheet1!$L$138:$L$400</c:f>
              <c:numCache>
                <c:formatCode>General</c:formatCode>
                <c:ptCount val="263"/>
                <c:pt idx="0">
                  <c:v>5.2390998593530247E-2</c:v>
                </c:pt>
                <c:pt idx="1">
                  <c:v>5.2889667250437755E-2</c:v>
                </c:pt>
                <c:pt idx="2">
                  <c:v>4.4838373305526646E-2</c:v>
                </c:pt>
                <c:pt idx="3">
                  <c:v>6.6644451849382502E-3</c:v>
                </c:pt>
                <c:pt idx="4">
                  <c:v>2.2543741588156196E-2</c:v>
                </c:pt>
                <c:pt idx="5">
                  <c:v>3.9482641252552853E-2</c:v>
                </c:pt>
                <c:pt idx="6">
                  <c:v>4.3226684819605232E-2</c:v>
                </c:pt>
                <c:pt idx="7">
                  <c:v>4.3758480325644555E-2</c:v>
                </c:pt>
                <c:pt idx="8">
                  <c:v>4.8797017960013456E-2</c:v>
                </c:pt>
                <c:pt idx="9">
                  <c:v>5.4502369668246509E-2</c:v>
                </c:pt>
                <c:pt idx="10">
                  <c:v>5.4336820789740115E-2</c:v>
                </c:pt>
                <c:pt idx="11">
                  <c:v>5.0167224080267525E-2</c:v>
                </c:pt>
                <c:pt idx="12">
                  <c:v>5.6799198128967499E-2</c:v>
                </c:pt>
                <c:pt idx="13">
                  <c:v>5.2894211576846262E-2</c:v>
                </c:pt>
                <c:pt idx="14">
                  <c:v>5.9214903526280782E-2</c:v>
                </c:pt>
                <c:pt idx="15">
                  <c:v>5.7596822244289969E-2</c:v>
                </c:pt>
                <c:pt idx="16">
                  <c:v>5.561039815728841E-2</c:v>
                </c:pt>
                <c:pt idx="17">
                  <c:v>5.4354944335298194E-2</c:v>
                </c:pt>
                <c:pt idx="18">
                  <c:v>5.4812398042414445E-2</c:v>
                </c:pt>
                <c:pt idx="19">
                  <c:v>5.4273643158921026E-2</c:v>
                </c:pt>
                <c:pt idx="20">
                  <c:v>5.1373182552504115E-2</c:v>
                </c:pt>
                <c:pt idx="21">
                  <c:v>4.9759229534510618E-2</c:v>
                </c:pt>
                <c:pt idx="22">
                  <c:v>5.0896286811779712E-2</c:v>
                </c:pt>
                <c:pt idx="23">
                  <c:v>4.9044585987261025E-2</c:v>
                </c:pt>
                <c:pt idx="24">
                  <c:v>4.5526398988302352E-2</c:v>
                </c:pt>
                <c:pt idx="25">
                  <c:v>4.7393364928909998E-2</c:v>
                </c:pt>
                <c:pt idx="26">
                  <c:v>4.6168341708542782E-2</c:v>
                </c:pt>
                <c:pt idx="27">
                  <c:v>4.6635367762128288E-2</c:v>
                </c:pt>
                <c:pt idx="28">
                  <c:v>4.5511221945137237E-2</c:v>
                </c:pt>
                <c:pt idx="29">
                  <c:v>4.658385093167694E-2</c:v>
                </c:pt>
                <c:pt idx="30">
                  <c:v>4.6705845963501469E-2</c:v>
                </c:pt>
                <c:pt idx="31">
                  <c:v>4.5314426633785487E-2</c:v>
                </c:pt>
                <c:pt idx="32">
                  <c:v>4.5175169022741102E-2</c:v>
                </c:pt>
                <c:pt idx="33">
                  <c:v>4.2813455657492394E-2</c:v>
                </c:pt>
                <c:pt idx="34">
                  <c:v>4.2643923240938131E-2</c:v>
                </c:pt>
                <c:pt idx="35">
                  <c:v>4.2501517911354147E-2</c:v>
                </c:pt>
                <c:pt idx="36">
                  <c:v>4.3543997580888893E-2</c:v>
                </c:pt>
                <c:pt idx="37">
                  <c:v>4.2533936651583781E-2</c:v>
                </c:pt>
                <c:pt idx="38">
                  <c:v>4.1429000300210017E-2</c:v>
                </c:pt>
                <c:pt idx="39">
                  <c:v>3.9174641148325362E-2</c:v>
                </c:pt>
                <c:pt idx="40">
                  <c:v>3.9952295766249257E-2</c:v>
                </c:pt>
                <c:pt idx="41">
                  <c:v>3.8278931750741707E-2</c:v>
                </c:pt>
                <c:pt idx="42">
                  <c:v>3.6347517730496381E-2</c:v>
                </c:pt>
                <c:pt idx="43">
                  <c:v>3.8631672073134782E-2</c:v>
                </c:pt>
                <c:pt idx="44">
                  <c:v>3.8812114084092908E-2</c:v>
                </c:pt>
                <c:pt idx="45">
                  <c:v>4.0469208211143526E-2</c:v>
                </c:pt>
                <c:pt idx="46">
                  <c:v>4.0315512708150925E-2</c:v>
                </c:pt>
              </c:numCache>
            </c:numRef>
          </c:val>
          <c:smooth val="0"/>
          <c:extLst>
            <c:ext xmlns:c16="http://schemas.microsoft.com/office/drawing/2014/chart" uri="{C3380CC4-5D6E-409C-BE32-E72D297353CC}">
              <c16:uniqueId val="{00000001-122D-4F2E-87D8-948D7DD91612}"/>
            </c:ext>
          </c:extLst>
        </c:ser>
        <c:dLbls>
          <c:showLegendKey val="0"/>
          <c:showVal val="0"/>
          <c:showCatName val="0"/>
          <c:showSerName val="0"/>
          <c:showPercent val="0"/>
          <c:showBubbleSize val="0"/>
        </c:dLbls>
        <c:marker val="1"/>
        <c:smooth val="0"/>
        <c:axId val="732980895"/>
        <c:axId val="732985575"/>
      </c:lineChart>
      <c:dateAx>
        <c:axId val="732980895"/>
        <c:scaling>
          <c:orientation val="minMax"/>
          <c:min val="44927"/>
        </c:scaling>
        <c:delete val="0"/>
        <c:axPos val="b"/>
        <c:numFmt formatCode="[$-409]mmm\-yy;@" sourceLinked="0"/>
        <c:majorTickMark val="out"/>
        <c:minorTickMark val="none"/>
        <c:tickLblPos val="low"/>
        <c:spPr>
          <a:ln/>
        </c:spPr>
        <c:crossAx val="732985575"/>
        <c:crosses val="autoZero"/>
        <c:auto val="1"/>
        <c:lblOffset val="100"/>
        <c:baseTimeUnit val="days"/>
        <c:majorUnit val="135"/>
        <c:majorTimeUnit val="days"/>
      </c:dateAx>
      <c:valAx>
        <c:axId val="732985575"/>
        <c:scaling>
          <c:orientation val="minMax"/>
          <c:max val="5.000000000000001E-2"/>
          <c:min val="2.5000000000000005E-2"/>
        </c:scaling>
        <c:delete val="0"/>
        <c:axPos val="l"/>
        <c:numFmt formatCode="0.0%" sourceLinked="0"/>
        <c:majorTickMark val="out"/>
        <c:minorTickMark val="none"/>
        <c:tickLblPos val="nextTo"/>
        <c:spPr>
          <a:ln/>
        </c:spPr>
        <c:crossAx val="732980895"/>
        <c:crosses val="autoZero"/>
        <c:crossBetween val="between"/>
      </c:valAx>
    </c:plotArea>
    <c:legend>
      <c:legendPos val="t"/>
      <c:layout>
        <c:manualLayout>
          <c:xMode val="edge"/>
          <c:yMode val="edge"/>
          <c:x val="0.21981864703724804"/>
          <c:y val="5.4954877215690506E-2"/>
          <c:w val="0.5729486562145486"/>
          <c:h val="5.422212634379607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Core CPI</a:t>
            </a:r>
          </a:p>
        </c:rich>
      </c:tx>
      <c:layout>
        <c:manualLayout>
          <c:xMode val="edge"/>
          <c:yMode val="edge"/>
          <c:x val="0.40361145056728265"/>
          <c:y val="1.6898572609930606E-3"/>
        </c:manualLayout>
      </c:layout>
      <c:overlay val="0"/>
    </c:title>
    <c:autoTitleDeleted val="0"/>
    <c:plotArea>
      <c:layout>
        <c:manualLayout>
          <c:layoutTarget val="inner"/>
          <c:xMode val="edge"/>
          <c:yMode val="edge"/>
          <c:x val="0.10342602038734319"/>
          <c:y val="5.1176068744831556E-2"/>
          <c:w val="0.85096770507724828"/>
          <c:h val="0.8687309806382898"/>
        </c:manualLayout>
      </c:layout>
      <c:areaChart>
        <c:grouping val="standard"/>
        <c:varyColors val="0"/>
        <c:ser>
          <c:idx val="0"/>
          <c:order val="0"/>
          <c:tx>
            <c:v>3m annualised</c:v>
          </c:tx>
          <c:spPr>
            <a:solidFill>
              <a:srgbClr val="020B5B"/>
            </a:solidFill>
            <a:ln w="15875"/>
          </c:spPr>
          <c:cat>
            <c:numRef>
              <c:f>Sheet1!$A$138:$A$400</c:f>
              <c:numCache>
                <c:formatCode>m/d/yyyy</c:formatCode>
                <c:ptCount val="263"/>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pt idx="24">
                  <c:v>44957</c:v>
                </c:pt>
                <c:pt idx="25">
                  <c:v>44985</c:v>
                </c:pt>
                <c:pt idx="26">
                  <c:v>45016</c:v>
                </c:pt>
                <c:pt idx="27">
                  <c:v>45046</c:v>
                </c:pt>
                <c:pt idx="28">
                  <c:v>45077</c:v>
                </c:pt>
                <c:pt idx="29">
                  <c:v>45107</c:v>
                </c:pt>
                <c:pt idx="30">
                  <c:v>45138</c:v>
                </c:pt>
                <c:pt idx="31">
                  <c:v>45169</c:v>
                </c:pt>
                <c:pt idx="32">
                  <c:v>45199</c:v>
                </c:pt>
                <c:pt idx="33">
                  <c:v>45230</c:v>
                </c:pt>
                <c:pt idx="34">
                  <c:v>45260</c:v>
                </c:pt>
                <c:pt idx="35">
                  <c:v>45291</c:v>
                </c:pt>
                <c:pt idx="36">
                  <c:v>45322</c:v>
                </c:pt>
                <c:pt idx="37">
                  <c:v>45351</c:v>
                </c:pt>
                <c:pt idx="38">
                  <c:v>45382</c:v>
                </c:pt>
                <c:pt idx="39">
                  <c:v>45412</c:v>
                </c:pt>
                <c:pt idx="40">
                  <c:v>45443</c:v>
                </c:pt>
                <c:pt idx="41">
                  <c:v>45473</c:v>
                </c:pt>
                <c:pt idx="42">
                  <c:v>45504</c:v>
                </c:pt>
                <c:pt idx="43">
                  <c:v>45535</c:v>
                </c:pt>
                <c:pt idx="44">
                  <c:v>45565</c:v>
                </c:pt>
                <c:pt idx="45">
                  <c:v>45596</c:v>
                </c:pt>
              </c:numCache>
            </c:numRef>
          </c:cat>
          <c:val>
            <c:numRef>
              <c:f>Sheet1!$G$138:$G$400</c:f>
              <c:numCache>
                <c:formatCode>General</c:formatCode>
                <c:ptCount val="263"/>
                <c:pt idx="0">
                  <c:v>1.7071973996620082E-2</c:v>
                </c:pt>
                <c:pt idx="1">
                  <c:v>1.2593909632195643E-2</c:v>
                </c:pt>
                <c:pt idx="2">
                  <c:v>1.6689973421512017E-2</c:v>
                </c:pt>
                <c:pt idx="3">
                  <c:v>4.8839290709626892E-2</c:v>
                </c:pt>
                <c:pt idx="4">
                  <c:v>7.0953331595153823E-2</c:v>
                </c:pt>
                <c:pt idx="5">
                  <c:v>9.3337385284877561E-2</c:v>
                </c:pt>
                <c:pt idx="6">
                  <c:v>7.4291752068123662E-2</c:v>
                </c:pt>
                <c:pt idx="7">
                  <c:v>5.1779370559704718E-2</c:v>
                </c:pt>
                <c:pt idx="8">
                  <c:v>3.097467198801418E-2</c:v>
                </c:pt>
                <c:pt idx="9">
                  <c:v>4.3934404602264943E-2</c:v>
                </c:pt>
                <c:pt idx="10">
                  <c:v>6.4592120034324241E-2</c:v>
                </c:pt>
                <c:pt idx="11">
                  <c:v>8.1170082970106305E-2</c:v>
                </c:pt>
                <c:pt idx="12">
                  <c:v>7.5748459418301772E-2</c:v>
                </c:pt>
                <c:pt idx="13">
                  <c:v>7.0887280878069614E-2</c:v>
                </c:pt>
                <c:pt idx="14">
                  <c:v>5.4658389189431666E-2</c:v>
                </c:pt>
                <c:pt idx="15">
                  <c:v>5.2667049987576986E-2</c:v>
                </c:pt>
                <c:pt idx="16">
                  <c:v>5.3560459744067979E-2</c:v>
                </c:pt>
                <c:pt idx="17">
                  <c:v>7.0005632612085478E-2</c:v>
                </c:pt>
                <c:pt idx="18">
                  <c:v>6.3990304191915204E-2</c:v>
                </c:pt>
                <c:pt idx="19">
                  <c:v>6.3024595197344935E-2</c:v>
                </c:pt>
                <c:pt idx="20">
                  <c:v>5.9975836792122372E-2</c:v>
                </c:pt>
                <c:pt idx="21">
                  <c:v>5.9524341722454688E-2</c:v>
                </c:pt>
                <c:pt idx="22">
                  <c:v>5.1167775110531055E-2</c:v>
                </c:pt>
                <c:pt idx="23">
                  <c:v>4.2763253452001271E-2</c:v>
                </c:pt>
                <c:pt idx="24">
                  <c:v>4.5631072452372079E-2</c:v>
                </c:pt>
                <c:pt idx="25">
                  <c:v>5.2029034716766676E-2</c:v>
                </c:pt>
                <c:pt idx="26">
                  <c:v>4.9860516521462728E-2</c:v>
                </c:pt>
                <c:pt idx="27">
                  <c:v>5.1578290514337155E-2</c:v>
                </c:pt>
                <c:pt idx="28">
                  <c:v>4.7134130821746334E-2</c:v>
                </c:pt>
                <c:pt idx="29">
                  <c:v>4.1710419113582642E-2</c:v>
                </c:pt>
                <c:pt idx="30">
                  <c:v>3.1767250040271033E-2</c:v>
                </c:pt>
                <c:pt idx="31">
                  <c:v>2.6391168966039213E-2</c:v>
                </c:pt>
                <c:pt idx="32">
                  <c:v>3.1496399193486679E-2</c:v>
                </c:pt>
                <c:pt idx="33">
                  <c:v>3.2033897851689419E-2</c:v>
                </c:pt>
                <c:pt idx="34">
                  <c:v>3.5243426700334091E-2</c:v>
                </c:pt>
                <c:pt idx="35">
                  <c:v>3.3439489597275163E-2</c:v>
                </c:pt>
                <c:pt idx="36">
                  <c:v>3.9732106617131002E-2</c:v>
                </c:pt>
                <c:pt idx="37">
                  <c:v>4.1825145057653446E-2</c:v>
                </c:pt>
                <c:pt idx="38">
                  <c:v>4.5308185462036521E-2</c:v>
                </c:pt>
                <c:pt idx="39">
                  <c:v>4.1123389529247545E-2</c:v>
                </c:pt>
                <c:pt idx="40">
                  <c:v>3.3041556307061848E-2</c:v>
                </c:pt>
                <c:pt idx="41">
                  <c:v>2.0977817592090053E-2</c:v>
                </c:pt>
                <c:pt idx="42">
                  <c:v>1.5835155418114422E-2</c:v>
                </c:pt>
                <c:pt idx="43">
                  <c:v>2.0626629728420554E-2</c:v>
                </c:pt>
                <c:pt idx="44">
                  <c:v>3.0768504695360965E-2</c:v>
                </c:pt>
                <c:pt idx="45">
                  <c:v>3.5511893092464053E-2</c:v>
                </c:pt>
              </c:numCache>
            </c:numRef>
          </c:val>
          <c:extLst>
            <c:ext xmlns:c16="http://schemas.microsoft.com/office/drawing/2014/chart" uri="{C3380CC4-5D6E-409C-BE32-E72D297353CC}">
              <c16:uniqueId val="{00000000-8CCC-4C86-B5DC-32CE88203DBB}"/>
            </c:ext>
          </c:extLst>
        </c:ser>
        <c:dLbls>
          <c:showLegendKey val="0"/>
          <c:showVal val="0"/>
          <c:showCatName val="0"/>
          <c:showSerName val="0"/>
          <c:showPercent val="0"/>
          <c:showBubbleSize val="0"/>
        </c:dLbls>
        <c:axId val="732980895"/>
        <c:axId val="732985575"/>
      </c:areaChart>
      <c:lineChart>
        <c:grouping val="standard"/>
        <c:varyColors val="0"/>
        <c:ser>
          <c:idx val="1"/>
          <c:order val="1"/>
          <c:tx>
            <c:v>YoY</c:v>
          </c:tx>
          <c:spPr>
            <a:ln w="28575">
              <a:solidFill>
                <a:srgbClr val="4489FF"/>
              </a:solidFill>
            </a:ln>
          </c:spPr>
          <c:marker>
            <c:symbol val="none"/>
          </c:marker>
          <c:cat>
            <c:numRef>
              <c:f>Sheet1!$A$138:$A$183</c:f>
              <c:numCache>
                <c:formatCode>m/d/yyyy</c:formatCode>
                <c:ptCount val="46"/>
                <c:pt idx="0">
                  <c:v>44227</c:v>
                </c:pt>
                <c:pt idx="1">
                  <c:v>44255</c:v>
                </c:pt>
                <c:pt idx="2">
                  <c:v>44286</c:v>
                </c:pt>
                <c:pt idx="3">
                  <c:v>44316</c:v>
                </c:pt>
                <c:pt idx="4">
                  <c:v>44347</c:v>
                </c:pt>
                <c:pt idx="5">
                  <c:v>44377</c:v>
                </c:pt>
                <c:pt idx="6">
                  <c:v>44408</c:v>
                </c:pt>
                <c:pt idx="7">
                  <c:v>44439</c:v>
                </c:pt>
                <c:pt idx="8">
                  <c:v>44469</c:v>
                </c:pt>
                <c:pt idx="9">
                  <c:v>44500</c:v>
                </c:pt>
                <c:pt idx="10">
                  <c:v>44530</c:v>
                </c:pt>
                <c:pt idx="11">
                  <c:v>44561</c:v>
                </c:pt>
                <c:pt idx="12">
                  <c:v>44592</c:v>
                </c:pt>
                <c:pt idx="13">
                  <c:v>44620</c:v>
                </c:pt>
                <c:pt idx="14">
                  <c:v>44651</c:v>
                </c:pt>
                <c:pt idx="15">
                  <c:v>44681</c:v>
                </c:pt>
                <c:pt idx="16">
                  <c:v>44712</c:v>
                </c:pt>
                <c:pt idx="17">
                  <c:v>44742</c:v>
                </c:pt>
                <c:pt idx="18">
                  <c:v>44773</c:v>
                </c:pt>
                <c:pt idx="19">
                  <c:v>44804</c:v>
                </c:pt>
                <c:pt idx="20">
                  <c:v>44834</c:v>
                </c:pt>
                <c:pt idx="21">
                  <c:v>44865</c:v>
                </c:pt>
                <c:pt idx="22">
                  <c:v>44895</c:v>
                </c:pt>
                <c:pt idx="23">
                  <c:v>44926</c:v>
                </c:pt>
                <c:pt idx="24">
                  <c:v>44957</c:v>
                </c:pt>
                <c:pt idx="25">
                  <c:v>44985</c:v>
                </c:pt>
                <c:pt idx="26">
                  <c:v>45016</c:v>
                </c:pt>
                <c:pt idx="27">
                  <c:v>45046</c:v>
                </c:pt>
                <c:pt idx="28">
                  <c:v>45077</c:v>
                </c:pt>
                <c:pt idx="29">
                  <c:v>45107</c:v>
                </c:pt>
                <c:pt idx="30">
                  <c:v>45138</c:v>
                </c:pt>
                <c:pt idx="31">
                  <c:v>45169</c:v>
                </c:pt>
                <c:pt idx="32">
                  <c:v>45199</c:v>
                </c:pt>
                <c:pt idx="33">
                  <c:v>45230</c:v>
                </c:pt>
                <c:pt idx="34">
                  <c:v>45260</c:v>
                </c:pt>
                <c:pt idx="35">
                  <c:v>45291</c:v>
                </c:pt>
                <c:pt idx="36">
                  <c:v>45322</c:v>
                </c:pt>
                <c:pt idx="37">
                  <c:v>45351</c:v>
                </c:pt>
                <c:pt idx="38">
                  <c:v>45382</c:v>
                </c:pt>
                <c:pt idx="39">
                  <c:v>45412</c:v>
                </c:pt>
                <c:pt idx="40">
                  <c:v>45443</c:v>
                </c:pt>
                <c:pt idx="41">
                  <c:v>45473</c:v>
                </c:pt>
                <c:pt idx="42">
                  <c:v>45504</c:v>
                </c:pt>
                <c:pt idx="43">
                  <c:v>45535</c:v>
                </c:pt>
                <c:pt idx="44">
                  <c:v>45565</c:v>
                </c:pt>
                <c:pt idx="45">
                  <c:v>45596</c:v>
                </c:pt>
              </c:numCache>
            </c:numRef>
          </c:cat>
          <c:val>
            <c:numRef>
              <c:f>Sheet1!$K$138:$K$400</c:f>
              <c:numCache>
                <c:formatCode>General</c:formatCode>
                <c:ptCount val="263"/>
                <c:pt idx="0">
                  <c:v>1.3963359305281697E-2</c:v>
                </c:pt>
                <c:pt idx="1">
                  <c:v>1.275607512284882E-2</c:v>
                </c:pt>
                <c:pt idx="2">
                  <c:v>1.6448994263633443E-2</c:v>
                </c:pt>
                <c:pt idx="3">
                  <c:v>2.9605411669099801E-2</c:v>
                </c:pt>
                <c:pt idx="4">
                  <c:v>3.7794628966213439E-2</c:v>
                </c:pt>
                <c:pt idx="5">
                  <c:v>4.4184638070410953E-2</c:v>
                </c:pt>
                <c:pt idx="6">
                  <c:v>4.203491003205273E-2</c:v>
                </c:pt>
                <c:pt idx="7">
                  <c:v>3.9505942844368258E-2</c:v>
                </c:pt>
                <c:pt idx="8">
                  <c:v>4.0200818148010464E-2</c:v>
                </c:pt>
                <c:pt idx="9">
                  <c:v>4.5837046939988246E-2</c:v>
                </c:pt>
                <c:pt idx="10">
                  <c:v>4.973200428200486E-2</c:v>
                </c:pt>
                <c:pt idx="11">
                  <c:v>5.5045498261448556E-2</c:v>
                </c:pt>
                <c:pt idx="12">
                  <c:v>6.0605276197942315E-2</c:v>
                </c:pt>
                <c:pt idx="13">
                  <c:v>6.4524228895953994E-2</c:v>
                </c:pt>
                <c:pt idx="14">
                  <c:v>6.4760683855139334E-2</c:v>
                </c:pt>
                <c:pt idx="15">
                  <c:v>6.1571629547073847E-2</c:v>
                </c:pt>
                <c:pt idx="16">
                  <c:v>6.0175539213195073E-2</c:v>
                </c:pt>
                <c:pt idx="17">
                  <c:v>5.9034169713781282E-2</c:v>
                </c:pt>
                <c:pt idx="18">
                  <c:v>5.9017558468407616E-2</c:v>
                </c:pt>
                <c:pt idx="19">
                  <c:v>6.2997996365500297E-2</c:v>
                </c:pt>
                <c:pt idx="20">
                  <c:v>6.6404490365020941E-2</c:v>
                </c:pt>
                <c:pt idx="21">
                  <c:v>6.2949403990441244E-2</c:v>
                </c:pt>
                <c:pt idx="22">
                  <c:v>5.9630971830638035E-2</c:v>
                </c:pt>
                <c:pt idx="23">
                  <c:v>5.6805073960192187E-2</c:v>
                </c:pt>
                <c:pt idx="24">
                  <c:v>5.5430231058083645E-2</c:v>
                </c:pt>
                <c:pt idx="25">
                  <c:v>5.4934839240063038E-2</c:v>
                </c:pt>
                <c:pt idx="26">
                  <c:v>5.5601108493258833E-2</c:v>
                </c:pt>
                <c:pt idx="27">
                  <c:v>5.5157220797549256E-2</c:v>
                </c:pt>
                <c:pt idx="28">
                  <c:v>5.3322468432441372E-2</c:v>
                </c:pt>
                <c:pt idx="29">
                  <c:v>4.8552243070768775E-2</c:v>
                </c:pt>
                <c:pt idx="30">
                  <c:v>4.7075968887156483E-2</c:v>
                </c:pt>
                <c:pt idx="31">
                  <c:v>4.4128010682168428E-2</c:v>
                </c:pt>
                <c:pt idx="32">
                  <c:v>4.1437019752987192E-2</c:v>
                </c:pt>
                <c:pt idx="33">
                  <c:v>4.0217002782686473E-2</c:v>
                </c:pt>
                <c:pt idx="34">
                  <c:v>4.0150919771422489E-2</c:v>
                </c:pt>
                <c:pt idx="35">
                  <c:v>3.9101196657189474E-2</c:v>
                </c:pt>
                <c:pt idx="36">
                  <c:v>3.8746783214242075E-2</c:v>
                </c:pt>
                <c:pt idx="37">
                  <c:v>3.7619523615367356E-2</c:v>
                </c:pt>
                <c:pt idx="38">
                  <c:v>3.797294108392979E-2</c:v>
                </c:pt>
                <c:pt idx="39">
                  <c:v>3.6155268986980627E-2</c:v>
                </c:pt>
                <c:pt idx="40">
                  <c:v>3.4110633650364264E-2</c:v>
                </c:pt>
                <c:pt idx="41">
                  <c:v>3.2769387986828713E-2</c:v>
                </c:pt>
                <c:pt idx="42">
                  <c:v>3.2131932868310065E-2</c:v>
                </c:pt>
                <c:pt idx="43">
                  <c:v>3.265559201178081E-2</c:v>
                </c:pt>
                <c:pt idx="44">
                  <c:v>3.2587141551100318E-2</c:v>
                </c:pt>
                <c:pt idx="45">
                  <c:v>3.300041748289928E-2</c:v>
                </c:pt>
              </c:numCache>
            </c:numRef>
          </c:val>
          <c:smooth val="0"/>
          <c:extLst>
            <c:ext xmlns:c16="http://schemas.microsoft.com/office/drawing/2014/chart" uri="{C3380CC4-5D6E-409C-BE32-E72D297353CC}">
              <c16:uniqueId val="{00000001-8CCC-4C86-B5DC-32CE88203DBB}"/>
            </c:ext>
          </c:extLst>
        </c:ser>
        <c:dLbls>
          <c:showLegendKey val="0"/>
          <c:showVal val="0"/>
          <c:showCatName val="0"/>
          <c:showSerName val="0"/>
          <c:showPercent val="0"/>
          <c:showBubbleSize val="0"/>
        </c:dLbls>
        <c:marker val="1"/>
        <c:smooth val="0"/>
        <c:axId val="732980895"/>
        <c:axId val="732985575"/>
      </c:lineChart>
      <c:dateAx>
        <c:axId val="732980895"/>
        <c:scaling>
          <c:orientation val="minMax"/>
          <c:min val="44927"/>
        </c:scaling>
        <c:delete val="0"/>
        <c:axPos val="b"/>
        <c:numFmt formatCode="[$-409]mmm\-yy;@" sourceLinked="0"/>
        <c:majorTickMark val="out"/>
        <c:minorTickMark val="none"/>
        <c:tickLblPos val="low"/>
        <c:spPr>
          <a:ln/>
        </c:spPr>
        <c:crossAx val="732985575"/>
        <c:crosses val="autoZero"/>
        <c:auto val="1"/>
        <c:lblOffset val="100"/>
        <c:baseTimeUnit val="days"/>
        <c:majorUnit val="127"/>
        <c:majorTimeUnit val="days"/>
      </c:dateAx>
      <c:valAx>
        <c:axId val="732985575"/>
        <c:scaling>
          <c:orientation val="minMax"/>
          <c:max val="6.0000000000000012E-2"/>
          <c:min val="1.0000000000000002E-2"/>
        </c:scaling>
        <c:delete val="0"/>
        <c:axPos val="l"/>
        <c:numFmt formatCode="0%" sourceLinked="0"/>
        <c:majorTickMark val="out"/>
        <c:minorTickMark val="none"/>
        <c:tickLblPos val="nextTo"/>
        <c:spPr>
          <a:ln/>
        </c:spPr>
        <c:crossAx val="732980895"/>
        <c:crosses val="autoZero"/>
        <c:crossBetween val="between"/>
      </c:valAx>
    </c:plotArea>
    <c:legend>
      <c:legendPos val="t"/>
      <c:layout>
        <c:manualLayout>
          <c:xMode val="edge"/>
          <c:yMode val="edge"/>
          <c:x val="0.23530446068577274"/>
          <c:y val="5.4954877215690506E-2"/>
          <c:w val="0.5729486562145486"/>
          <c:h val="5.422212634379607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31584348491115"/>
          <c:y val="0.10665588034372415"/>
          <c:w val="0.81964349817778848"/>
          <c:h val="0.81704262994522947"/>
        </c:manualLayout>
      </c:layout>
      <c:lineChart>
        <c:grouping val="standard"/>
        <c:varyColors val="0"/>
        <c:ser>
          <c:idx val="0"/>
          <c:order val="0"/>
          <c:tx>
            <c:v>Dec 2024 market implied rate</c:v>
          </c:tx>
          <c:spPr>
            <a:ln w="22225"/>
          </c:spPr>
          <c:marker>
            <c:symbol val="none"/>
          </c:marker>
          <c:cat>
            <c:numRef>
              <c:f>Sheet1!$A$6:$A$1000</c:f>
              <c:numCache>
                <c:formatCode>m/d/yyyy</c:formatCode>
                <c:ptCount val="995"/>
                <c:pt idx="0">
                  <c:v>45110</c:v>
                </c:pt>
                <c:pt idx="1">
                  <c:v>45111</c:v>
                </c:pt>
                <c:pt idx="2">
                  <c:v>45112</c:v>
                </c:pt>
                <c:pt idx="3">
                  <c:v>45113</c:v>
                </c:pt>
                <c:pt idx="4">
                  <c:v>45114</c:v>
                </c:pt>
                <c:pt idx="5">
                  <c:v>45117</c:v>
                </c:pt>
                <c:pt idx="6">
                  <c:v>45118</c:v>
                </c:pt>
                <c:pt idx="7">
                  <c:v>45119</c:v>
                </c:pt>
                <c:pt idx="8">
                  <c:v>45120</c:v>
                </c:pt>
                <c:pt idx="9">
                  <c:v>45121</c:v>
                </c:pt>
                <c:pt idx="10">
                  <c:v>45124</c:v>
                </c:pt>
                <c:pt idx="11">
                  <c:v>45125</c:v>
                </c:pt>
                <c:pt idx="12">
                  <c:v>45126</c:v>
                </c:pt>
                <c:pt idx="13">
                  <c:v>45127</c:v>
                </c:pt>
                <c:pt idx="14">
                  <c:v>45128</c:v>
                </c:pt>
                <c:pt idx="15">
                  <c:v>45131</c:v>
                </c:pt>
                <c:pt idx="16">
                  <c:v>45132</c:v>
                </c:pt>
                <c:pt idx="17">
                  <c:v>45133</c:v>
                </c:pt>
                <c:pt idx="18">
                  <c:v>45134</c:v>
                </c:pt>
                <c:pt idx="19">
                  <c:v>45135</c:v>
                </c:pt>
                <c:pt idx="20">
                  <c:v>45138</c:v>
                </c:pt>
                <c:pt idx="21">
                  <c:v>45139</c:v>
                </c:pt>
                <c:pt idx="22">
                  <c:v>45140</c:v>
                </c:pt>
                <c:pt idx="23">
                  <c:v>45141</c:v>
                </c:pt>
                <c:pt idx="24">
                  <c:v>45142</c:v>
                </c:pt>
                <c:pt idx="25">
                  <c:v>45145</c:v>
                </c:pt>
                <c:pt idx="26">
                  <c:v>45146</c:v>
                </c:pt>
                <c:pt idx="27">
                  <c:v>45147</c:v>
                </c:pt>
                <c:pt idx="28">
                  <c:v>45148</c:v>
                </c:pt>
                <c:pt idx="29">
                  <c:v>45149</c:v>
                </c:pt>
                <c:pt idx="30">
                  <c:v>45152</c:v>
                </c:pt>
                <c:pt idx="31">
                  <c:v>45153</c:v>
                </c:pt>
                <c:pt idx="32">
                  <c:v>45154</c:v>
                </c:pt>
                <c:pt idx="33">
                  <c:v>45155</c:v>
                </c:pt>
                <c:pt idx="34">
                  <c:v>45156</c:v>
                </c:pt>
                <c:pt idx="35">
                  <c:v>45159</c:v>
                </c:pt>
                <c:pt idx="36">
                  <c:v>45160</c:v>
                </c:pt>
                <c:pt idx="37">
                  <c:v>45161</c:v>
                </c:pt>
                <c:pt idx="38">
                  <c:v>45162</c:v>
                </c:pt>
                <c:pt idx="39">
                  <c:v>45163</c:v>
                </c:pt>
                <c:pt idx="40">
                  <c:v>45166</c:v>
                </c:pt>
                <c:pt idx="41">
                  <c:v>45167</c:v>
                </c:pt>
                <c:pt idx="42">
                  <c:v>45168</c:v>
                </c:pt>
                <c:pt idx="43">
                  <c:v>45169</c:v>
                </c:pt>
                <c:pt idx="44">
                  <c:v>45170</c:v>
                </c:pt>
                <c:pt idx="45">
                  <c:v>45173</c:v>
                </c:pt>
                <c:pt idx="46">
                  <c:v>45174</c:v>
                </c:pt>
                <c:pt idx="47">
                  <c:v>45175</c:v>
                </c:pt>
                <c:pt idx="48">
                  <c:v>45176</c:v>
                </c:pt>
                <c:pt idx="49">
                  <c:v>45177</c:v>
                </c:pt>
                <c:pt idx="50">
                  <c:v>45180</c:v>
                </c:pt>
                <c:pt idx="51">
                  <c:v>45181</c:v>
                </c:pt>
                <c:pt idx="52">
                  <c:v>45182</c:v>
                </c:pt>
                <c:pt idx="53">
                  <c:v>45183</c:v>
                </c:pt>
                <c:pt idx="54">
                  <c:v>45184</c:v>
                </c:pt>
                <c:pt idx="55">
                  <c:v>45187</c:v>
                </c:pt>
                <c:pt idx="56">
                  <c:v>45188</c:v>
                </c:pt>
                <c:pt idx="57">
                  <c:v>45189</c:v>
                </c:pt>
                <c:pt idx="58">
                  <c:v>45190</c:v>
                </c:pt>
                <c:pt idx="59">
                  <c:v>45191</c:v>
                </c:pt>
                <c:pt idx="60">
                  <c:v>45194</c:v>
                </c:pt>
                <c:pt idx="61">
                  <c:v>45195</c:v>
                </c:pt>
                <c:pt idx="62">
                  <c:v>45196</c:v>
                </c:pt>
                <c:pt idx="63">
                  <c:v>45197</c:v>
                </c:pt>
                <c:pt idx="64">
                  <c:v>45198</c:v>
                </c:pt>
                <c:pt idx="65">
                  <c:v>45201</c:v>
                </c:pt>
                <c:pt idx="66">
                  <c:v>45202</c:v>
                </c:pt>
                <c:pt idx="67">
                  <c:v>45203</c:v>
                </c:pt>
                <c:pt idx="68">
                  <c:v>45204</c:v>
                </c:pt>
                <c:pt idx="69">
                  <c:v>45205</c:v>
                </c:pt>
                <c:pt idx="70">
                  <c:v>45208</c:v>
                </c:pt>
                <c:pt idx="71">
                  <c:v>45209</c:v>
                </c:pt>
                <c:pt idx="72">
                  <c:v>45210</c:v>
                </c:pt>
                <c:pt idx="73">
                  <c:v>45211</c:v>
                </c:pt>
                <c:pt idx="74">
                  <c:v>45212</c:v>
                </c:pt>
                <c:pt idx="75">
                  <c:v>45215</c:v>
                </c:pt>
                <c:pt idx="76">
                  <c:v>45216</c:v>
                </c:pt>
                <c:pt idx="77">
                  <c:v>45217</c:v>
                </c:pt>
                <c:pt idx="78">
                  <c:v>45218</c:v>
                </c:pt>
                <c:pt idx="79">
                  <c:v>45219</c:v>
                </c:pt>
                <c:pt idx="80">
                  <c:v>45222</c:v>
                </c:pt>
                <c:pt idx="81">
                  <c:v>45223</c:v>
                </c:pt>
                <c:pt idx="82">
                  <c:v>45224</c:v>
                </c:pt>
                <c:pt idx="83">
                  <c:v>45225</c:v>
                </c:pt>
                <c:pt idx="84">
                  <c:v>45226</c:v>
                </c:pt>
                <c:pt idx="85">
                  <c:v>45229</c:v>
                </c:pt>
                <c:pt idx="86">
                  <c:v>45230</c:v>
                </c:pt>
                <c:pt idx="87">
                  <c:v>45231</c:v>
                </c:pt>
                <c:pt idx="88">
                  <c:v>45232</c:v>
                </c:pt>
                <c:pt idx="89">
                  <c:v>45233</c:v>
                </c:pt>
                <c:pt idx="90">
                  <c:v>45236</c:v>
                </c:pt>
                <c:pt idx="91">
                  <c:v>45237</c:v>
                </c:pt>
                <c:pt idx="92">
                  <c:v>45238</c:v>
                </c:pt>
                <c:pt idx="93">
                  <c:v>45239</c:v>
                </c:pt>
                <c:pt idx="94">
                  <c:v>45240</c:v>
                </c:pt>
                <c:pt idx="95">
                  <c:v>45243</c:v>
                </c:pt>
                <c:pt idx="96">
                  <c:v>45244</c:v>
                </c:pt>
                <c:pt idx="97">
                  <c:v>45245</c:v>
                </c:pt>
                <c:pt idx="98">
                  <c:v>45246</c:v>
                </c:pt>
                <c:pt idx="99">
                  <c:v>45247</c:v>
                </c:pt>
                <c:pt idx="100">
                  <c:v>45250</c:v>
                </c:pt>
                <c:pt idx="101">
                  <c:v>45251</c:v>
                </c:pt>
                <c:pt idx="102">
                  <c:v>45252</c:v>
                </c:pt>
                <c:pt idx="103">
                  <c:v>45253</c:v>
                </c:pt>
                <c:pt idx="104">
                  <c:v>45254</c:v>
                </c:pt>
                <c:pt idx="105">
                  <c:v>45257</c:v>
                </c:pt>
                <c:pt idx="106">
                  <c:v>45258</c:v>
                </c:pt>
                <c:pt idx="107">
                  <c:v>45259</c:v>
                </c:pt>
                <c:pt idx="108">
                  <c:v>45260</c:v>
                </c:pt>
                <c:pt idx="109">
                  <c:v>45261</c:v>
                </c:pt>
                <c:pt idx="110">
                  <c:v>45264</c:v>
                </c:pt>
                <c:pt idx="111">
                  <c:v>45265</c:v>
                </c:pt>
                <c:pt idx="112">
                  <c:v>45266</c:v>
                </c:pt>
                <c:pt idx="113">
                  <c:v>45267</c:v>
                </c:pt>
                <c:pt idx="114">
                  <c:v>45268</c:v>
                </c:pt>
                <c:pt idx="115">
                  <c:v>45271</c:v>
                </c:pt>
                <c:pt idx="116">
                  <c:v>45272</c:v>
                </c:pt>
                <c:pt idx="117">
                  <c:v>45273</c:v>
                </c:pt>
                <c:pt idx="118">
                  <c:v>45274</c:v>
                </c:pt>
                <c:pt idx="119">
                  <c:v>45275</c:v>
                </c:pt>
                <c:pt idx="120">
                  <c:v>45278</c:v>
                </c:pt>
                <c:pt idx="121">
                  <c:v>45279</c:v>
                </c:pt>
                <c:pt idx="122">
                  <c:v>45280</c:v>
                </c:pt>
                <c:pt idx="123">
                  <c:v>45281</c:v>
                </c:pt>
                <c:pt idx="124">
                  <c:v>45282</c:v>
                </c:pt>
                <c:pt idx="125">
                  <c:v>45285</c:v>
                </c:pt>
                <c:pt idx="126">
                  <c:v>45286</c:v>
                </c:pt>
                <c:pt idx="127">
                  <c:v>45287</c:v>
                </c:pt>
                <c:pt idx="128">
                  <c:v>45288</c:v>
                </c:pt>
                <c:pt idx="129">
                  <c:v>45289</c:v>
                </c:pt>
                <c:pt idx="130">
                  <c:v>45292</c:v>
                </c:pt>
                <c:pt idx="131">
                  <c:v>45293</c:v>
                </c:pt>
                <c:pt idx="132">
                  <c:v>45294</c:v>
                </c:pt>
                <c:pt idx="133">
                  <c:v>45295</c:v>
                </c:pt>
                <c:pt idx="134">
                  <c:v>45296</c:v>
                </c:pt>
                <c:pt idx="135">
                  <c:v>45299</c:v>
                </c:pt>
                <c:pt idx="136">
                  <c:v>45300</c:v>
                </c:pt>
                <c:pt idx="137">
                  <c:v>45301</c:v>
                </c:pt>
                <c:pt idx="138">
                  <c:v>45302</c:v>
                </c:pt>
                <c:pt idx="139">
                  <c:v>45303</c:v>
                </c:pt>
                <c:pt idx="140">
                  <c:v>45306</c:v>
                </c:pt>
                <c:pt idx="141">
                  <c:v>45307</c:v>
                </c:pt>
                <c:pt idx="142">
                  <c:v>45308</c:v>
                </c:pt>
                <c:pt idx="143">
                  <c:v>45309</c:v>
                </c:pt>
                <c:pt idx="144">
                  <c:v>45310</c:v>
                </c:pt>
                <c:pt idx="145">
                  <c:v>45313</c:v>
                </c:pt>
                <c:pt idx="146">
                  <c:v>45314</c:v>
                </c:pt>
                <c:pt idx="147">
                  <c:v>45315</c:v>
                </c:pt>
                <c:pt idx="148">
                  <c:v>45316</c:v>
                </c:pt>
                <c:pt idx="149">
                  <c:v>45317</c:v>
                </c:pt>
                <c:pt idx="150">
                  <c:v>45320</c:v>
                </c:pt>
                <c:pt idx="151">
                  <c:v>45321</c:v>
                </c:pt>
                <c:pt idx="152">
                  <c:v>45322</c:v>
                </c:pt>
                <c:pt idx="153">
                  <c:v>45323</c:v>
                </c:pt>
                <c:pt idx="154">
                  <c:v>45324</c:v>
                </c:pt>
                <c:pt idx="155">
                  <c:v>45327</c:v>
                </c:pt>
                <c:pt idx="156">
                  <c:v>45328</c:v>
                </c:pt>
                <c:pt idx="157">
                  <c:v>45329</c:v>
                </c:pt>
                <c:pt idx="158">
                  <c:v>45330</c:v>
                </c:pt>
                <c:pt idx="159">
                  <c:v>45331</c:v>
                </c:pt>
                <c:pt idx="160">
                  <c:v>45334</c:v>
                </c:pt>
                <c:pt idx="161">
                  <c:v>45335</c:v>
                </c:pt>
                <c:pt idx="162">
                  <c:v>45336</c:v>
                </c:pt>
                <c:pt idx="163">
                  <c:v>45337</c:v>
                </c:pt>
                <c:pt idx="164">
                  <c:v>45338</c:v>
                </c:pt>
                <c:pt idx="165">
                  <c:v>45341</c:v>
                </c:pt>
                <c:pt idx="166">
                  <c:v>45342</c:v>
                </c:pt>
                <c:pt idx="167">
                  <c:v>45343</c:v>
                </c:pt>
                <c:pt idx="168">
                  <c:v>45344</c:v>
                </c:pt>
                <c:pt idx="169">
                  <c:v>45345</c:v>
                </c:pt>
                <c:pt idx="170">
                  <c:v>45348</c:v>
                </c:pt>
                <c:pt idx="171">
                  <c:v>45349</c:v>
                </c:pt>
                <c:pt idx="172">
                  <c:v>45350</c:v>
                </c:pt>
                <c:pt idx="173">
                  <c:v>45351</c:v>
                </c:pt>
                <c:pt idx="174">
                  <c:v>45352</c:v>
                </c:pt>
                <c:pt idx="175">
                  <c:v>45355</c:v>
                </c:pt>
                <c:pt idx="176">
                  <c:v>45356</c:v>
                </c:pt>
                <c:pt idx="177">
                  <c:v>45357</c:v>
                </c:pt>
                <c:pt idx="178">
                  <c:v>45358</c:v>
                </c:pt>
                <c:pt idx="179">
                  <c:v>45359</c:v>
                </c:pt>
                <c:pt idx="180">
                  <c:v>45362</c:v>
                </c:pt>
                <c:pt idx="181">
                  <c:v>45363</c:v>
                </c:pt>
                <c:pt idx="182">
                  <c:v>45364</c:v>
                </c:pt>
                <c:pt idx="183">
                  <c:v>45365</c:v>
                </c:pt>
                <c:pt idx="184">
                  <c:v>45366</c:v>
                </c:pt>
                <c:pt idx="185">
                  <c:v>45369</c:v>
                </c:pt>
                <c:pt idx="186">
                  <c:v>45370</c:v>
                </c:pt>
                <c:pt idx="187">
                  <c:v>45371</c:v>
                </c:pt>
                <c:pt idx="188">
                  <c:v>45372</c:v>
                </c:pt>
                <c:pt idx="189">
                  <c:v>45373</c:v>
                </c:pt>
                <c:pt idx="190">
                  <c:v>45376</c:v>
                </c:pt>
                <c:pt idx="191">
                  <c:v>45377</c:v>
                </c:pt>
                <c:pt idx="192">
                  <c:v>45378</c:v>
                </c:pt>
                <c:pt idx="193">
                  <c:v>45379</c:v>
                </c:pt>
                <c:pt idx="194">
                  <c:v>45380</c:v>
                </c:pt>
                <c:pt idx="195">
                  <c:v>45383</c:v>
                </c:pt>
                <c:pt idx="196">
                  <c:v>45384</c:v>
                </c:pt>
                <c:pt idx="197">
                  <c:v>45385</c:v>
                </c:pt>
                <c:pt idx="198">
                  <c:v>45386</c:v>
                </c:pt>
                <c:pt idx="199">
                  <c:v>45387</c:v>
                </c:pt>
                <c:pt idx="200">
                  <c:v>45390</c:v>
                </c:pt>
                <c:pt idx="201">
                  <c:v>45391</c:v>
                </c:pt>
                <c:pt idx="202">
                  <c:v>45392</c:v>
                </c:pt>
                <c:pt idx="203">
                  <c:v>45393</c:v>
                </c:pt>
                <c:pt idx="204">
                  <c:v>45394</c:v>
                </c:pt>
                <c:pt idx="205">
                  <c:v>45397</c:v>
                </c:pt>
                <c:pt idx="206">
                  <c:v>45398</c:v>
                </c:pt>
                <c:pt idx="207">
                  <c:v>45399</c:v>
                </c:pt>
                <c:pt idx="208">
                  <c:v>45400</c:v>
                </c:pt>
                <c:pt idx="209">
                  <c:v>45401</c:v>
                </c:pt>
                <c:pt idx="210">
                  <c:v>45404</c:v>
                </c:pt>
                <c:pt idx="211">
                  <c:v>45405</c:v>
                </c:pt>
                <c:pt idx="212">
                  <c:v>45406</c:v>
                </c:pt>
                <c:pt idx="213">
                  <c:v>45407</c:v>
                </c:pt>
                <c:pt idx="214">
                  <c:v>45408</c:v>
                </c:pt>
                <c:pt idx="215">
                  <c:v>45411</c:v>
                </c:pt>
                <c:pt idx="216">
                  <c:v>45412</c:v>
                </c:pt>
                <c:pt idx="217">
                  <c:v>45413</c:v>
                </c:pt>
                <c:pt idx="218">
                  <c:v>45414</c:v>
                </c:pt>
                <c:pt idx="219">
                  <c:v>45415</c:v>
                </c:pt>
                <c:pt idx="220">
                  <c:v>45418</c:v>
                </c:pt>
                <c:pt idx="221">
                  <c:v>45419</c:v>
                </c:pt>
                <c:pt idx="222">
                  <c:v>45420</c:v>
                </c:pt>
                <c:pt idx="223">
                  <c:v>45421</c:v>
                </c:pt>
                <c:pt idx="224">
                  <c:v>45422</c:v>
                </c:pt>
                <c:pt idx="225">
                  <c:v>45425</c:v>
                </c:pt>
                <c:pt idx="226">
                  <c:v>45426</c:v>
                </c:pt>
                <c:pt idx="227">
                  <c:v>45427</c:v>
                </c:pt>
                <c:pt idx="228">
                  <c:v>45428</c:v>
                </c:pt>
                <c:pt idx="229">
                  <c:v>45429</c:v>
                </c:pt>
                <c:pt idx="230">
                  <c:v>45432</c:v>
                </c:pt>
                <c:pt idx="231">
                  <c:v>45433</c:v>
                </c:pt>
                <c:pt idx="232">
                  <c:v>45434</c:v>
                </c:pt>
                <c:pt idx="233">
                  <c:v>45435</c:v>
                </c:pt>
                <c:pt idx="234">
                  <c:v>45436</c:v>
                </c:pt>
                <c:pt idx="235">
                  <c:v>45439</c:v>
                </c:pt>
                <c:pt idx="236">
                  <c:v>45440</c:v>
                </c:pt>
                <c:pt idx="237">
                  <c:v>45441</c:v>
                </c:pt>
                <c:pt idx="238">
                  <c:v>45442</c:v>
                </c:pt>
                <c:pt idx="239">
                  <c:v>45443</c:v>
                </c:pt>
                <c:pt idx="240">
                  <c:v>45446</c:v>
                </c:pt>
                <c:pt idx="241">
                  <c:v>45447</c:v>
                </c:pt>
                <c:pt idx="242">
                  <c:v>45448</c:v>
                </c:pt>
                <c:pt idx="243">
                  <c:v>45449</c:v>
                </c:pt>
                <c:pt idx="244">
                  <c:v>45450</c:v>
                </c:pt>
                <c:pt idx="245">
                  <c:v>45453</c:v>
                </c:pt>
                <c:pt idx="246">
                  <c:v>45454</c:v>
                </c:pt>
                <c:pt idx="247">
                  <c:v>45455</c:v>
                </c:pt>
                <c:pt idx="248">
                  <c:v>45456</c:v>
                </c:pt>
                <c:pt idx="249">
                  <c:v>45457</c:v>
                </c:pt>
                <c:pt idx="250">
                  <c:v>45460</c:v>
                </c:pt>
                <c:pt idx="251">
                  <c:v>45461</c:v>
                </c:pt>
                <c:pt idx="252">
                  <c:v>45462</c:v>
                </c:pt>
                <c:pt idx="253">
                  <c:v>45463</c:v>
                </c:pt>
                <c:pt idx="254">
                  <c:v>45464</c:v>
                </c:pt>
                <c:pt idx="255">
                  <c:v>45467</c:v>
                </c:pt>
                <c:pt idx="256">
                  <c:v>45468</c:v>
                </c:pt>
                <c:pt idx="257">
                  <c:v>45469</c:v>
                </c:pt>
                <c:pt idx="258">
                  <c:v>45470</c:v>
                </c:pt>
                <c:pt idx="259">
                  <c:v>45471</c:v>
                </c:pt>
                <c:pt idx="260">
                  <c:v>45474</c:v>
                </c:pt>
                <c:pt idx="261">
                  <c:v>45475</c:v>
                </c:pt>
                <c:pt idx="262">
                  <c:v>45476</c:v>
                </c:pt>
                <c:pt idx="263">
                  <c:v>45477</c:v>
                </c:pt>
                <c:pt idx="264">
                  <c:v>45478</c:v>
                </c:pt>
                <c:pt idx="265">
                  <c:v>45481</c:v>
                </c:pt>
                <c:pt idx="266">
                  <c:v>45482</c:v>
                </c:pt>
                <c:pt idx="267">
                  <c:v>45483</c:v>
                </c:pt>
                <c:pt idx="268">
                  <c:v>45484</c:v>
                </c:pt>
                <c:pt idx="269">
                  <c:v>45485</c:v>
                </c:pt>
                <c:pt idx="270">
                  <c:v>45488</c:v>
                </c:pt>
                <c:pt idx="271">
                  <c:v>45489</c:v>
                </c:pt>
                <c:pt idx="272">
                  <c:v>45490</c:v>
                </c:pt>
                <c:pt idx="273">
                  <c:v>45491</c:v>
                </c:pt>
                <c:pt idx="274">
                  <c:v>45492</c:v>
                </c:pt>
                <c:pt idx="275">
                  <c:v>45495</c:v>
                </c:pt>
                <c:pt idx="276">
                  <c:v>45496</c:v>
                </c:pt>
                <c:pt idx="277">
                  <c:v>45497</c:v>
                </c:pt>
                <c:pt idx="278">
                  <c:v>45498</c:v>
                </c:pt>
                <c:pt idx="279">
                  <c:v>45499</c:v>
                </c:pt>
                <c:pt idx="280">
                  <c:v>45502</c:v>
                </c:pt>
                <c:pt idx="281">
                  <c:v>45503</c:v>
                </c:pt>
                <c:pt idx="282">
                  <c:v>45504</c:v>
                </c:pt>
                <c:pt idx="283">
                  <c:v>45505</c:v>
                </c:pt>
                <c:pt idx="284">
                  <c:v>45506</c:v>
                </c:pt>
                <c:pt idx="285">
                  <c:v>45509</c:v>
                </c:pt>
                <c:pt idx="286">
                  <c:v>45510</c:v>
                </c:pt>
                <c:pt idx="287">
                  <c:v>45511</c:v>
                </c:pt>
                <c:pt idx="288">
                  <c:v>45512</c:v>
                </c:pt>
                <c:pt idx="289">
                  <c:v>45513</c:v>
                </c:pt>
                <c:pt idx="290">
                  <c:v>45516</c:v>
                </c:pt>
                <c:pt idx="291">
                  <c:v>45517</c:v>
                </c:pt>
                <c:pt idx="292">
                  <c:v>45518</c:v>
                </c:pt>
                <c:pt idx="293">
                  <c:v>45519</c:v>
                </c:pt>
                <c:pt idx="294">
                  <c:v>45520</c:v>
                </c:pt>
                <c:pt idx="295">
                  <c:v>45523</c:v>
                </c:pt>
                <c:pt idx="296">
                  <c:v>45524</c:v>
                </c:pt>
                <c:pt idx="297">
                  <c:v>45525</c:v>
                </c:pt>
                <c:pt idx="298">
                  <c:v>45526</c:v>
                </c:pt>
                <c:pt idx="299">
                  <c:v>45527</c:v>
                </c:pt>
                <c:pt idx="300">
                  <c:v>45530</c:v>
                </c:pt>
                <c:pt idx="301">
                  <c:v>45531</c:v>
                </c:pt>
                <c:pt idx="302">
                  <c:v>45532</c:v>
                </c:pt>
                <c:pt idx="303">
                  <c:v>45533</c:v>
                </c:pt>
                <c:pt idx="304">
                  <c:v>45534</c:v>
                </c:pt>
                <c:pt idx="305">
                  <c:v>45537</c:v>
                </c:pt>
                <c:pt idx="306">
                  <c:v>45538</c:v>
                </c:pt>
                <c:pt idx="307">
                  <c:v>45539</c:v>
                </c:pt>
                <c:pt idx="308">
                  <c:v>45540</c:v>
                </c:pt>
                <c:pt idx="309">
                  <c:v>45541</c:v>
                </c:pt>
                <c:pt idx="310">
                  <c:v>45544</c:v>
                </c:pt>
                <c:pt idx="311">
                  <c:v>45545</c:v>
                </c:pt>
                <c:pt idx="312">
                  <c:v>45546</c:v>
                </c:pt>
                <c:pt idx="313">
                  <c:v>45547</c:v>
                </c:pt>
                <c:pt idx="314">
                  <c:v>45548</c:v>
                </c:pt>
                <c:pt idx="315">
                  <c:v>45551</c:v>
                </c:pt>
                <c:pt idx="316">
                  <c:v>45552</c:v>
                </c:pt>
                <c:pt idx="317">
                  <c:v>45553</c:v>
                </c:pt>
                <c:pt idx="318">
                  <c:v>45554</c:v>
                </c:pt>
                <c:pt idx="319">
                  <c:v>45555</c:v>
                </c:pt>
                <c:pt idx="320">
                  <c:v>45558</c:v>
                </c:pt>
                <c:pt idx="321">
                  <c:v>45559</c:v>
                </c:pt>
                <c:pt idx="322">
                  <c:v>45560</c:v>
                </c:pt>
                <c:pt idx="323">
                  <c:v>45561</c:v>
                </c:pt>
                <c:pt idx="324">
                  <c:v>45562</c:v>
                </c:pt>
                <c:pt idx="325">
                  <c:v>45565</c:v>
                </c:pt>
                <c:pt idx="326">
                  <c:v>45566</c:v>
                </c:pt>
                <c:pt idx="327">
                  <c:v>45567</c:v>
                </c:pt>
                <c:pt idx="328">
                  <c:v>45568</c:v>
                </c:pt>
                <c:pt idx="329">
                  <c:v>45569</c:v>
                </c:pt>
                <c:pt idx="330">
                  <c:v>45572</c:v>
                </c:pt>
                <c:pt idx="331">
                  <c:v>45573</c:v>
                </c:pt>
                <c:pt idx="332">
                  <c:v>45574</c:v>
                </c:pt>
                <c:pt idx="333">
                  <c:v>45575</c:v>
                </c:pt>
                <c:pt idx="334">
                  <c:v>45576</c:v>
                </c:pt>
                <c:pt idx="335">
                  <c:v>45579</c:v>
                </c:pt>
                <c:pt idx="336">
                  <c:v>45580</c:v>
                </c:pt>
                <c:pt idx="337">
                  <c:v>45581</c:v>
                </c:pt>
                <c:pt idx="338">
                  <c:v>45582</c:v>
                </c:pt>
                <c:pt idx="339">
                  <c:v>45583</c:v>
                </c:pt>
                <c:pt idx="340">
                  <c:v>45586</c:v>
                </c:pt>
                <c:pt idx="341">
                  <c:v>45587</c:v>
                </c:pt>
                <c:pt idx="342">
                  <c:v>45588</c:v>
                </c:pt>
                <c:pt idx="343">
                  <c:v>45589</c:v>
                </c:pt>
                <c:pt idx="344">
                  <c:v>45590</c:v>
                </c:pt>
                <c:pt idx="345">
                  <c:v>45593</c:v>
                </c:pt>
                <c:pt idx="346">
                  <c:v>45594</c:v>
                </c:pt>
                <c:pt idx="347">
                  <c:v>45595</c:v>
                </c:pt>
                <c:pt idx="348">
                  <c:v>45596</c:v>
                </c:pt>
                <c:pt idx="349">
                  <c:v>45597</c:v>
                </c:pt>
                <c:pt idx="350">
                  <c:v>45600</c:v>
                </c:pt>
                <c:pt idx="351">
                  <c:v>45601</c:v>
                </c:pt>
                <c:pt idx="352">
                  <c:v>45602</c:v>
                </c:pt>
                <c:pt idx="353">
                  <c:v>45603</c:v>
                </c:pt>
                <c:pt idx="354">
                  <c:v>45604</c:v>
                </c:pt>
                <c:pt idx="355">
                  <c:v>45607</c:v>
                </c:pt>
                <c:pt idx="356">
                  <c:v>45608</c:v>
                </c:pt>
                <c:pt idx="357">
                  <c:v>45609</c:v>
                </c:pt>
                <c:pt idx="358">
                  <c:v>45610</c:v>
                </c:pt>
                <c:pt idx="359">
                  <c:v>45611</c:v>
                </c:pt>
                <c:pt idx="360">
                  <c:v>45614</c:v>
                </c:pt>
                <c:pt idx="361">
                  <c:v>45615</c:v>
                </c:pt>
                <c:pt idx="362">
                  <c:v>45616</c:v>
                </c:pt>
                <c:pt idx="363">
                  <c:v>45617</c:v>
                </c:pt>
                <c:pt idx="364">
                  <c:v>45618</c:v>
                </c:pt>
                <c:pt idx="365">
                  <c:v>45621</c:v>
                </c:pt>
                <c:pt idx="366">
                  <c:v>45622</c:v>
                </c:pt>
                <c:pt idx="367">
                  <c:v>45623</c:v>
                </c:pt>
                <c:pt idx="368">
                  <c:v>45624</c:v>
                </c:pt>
                <c:pt idx="369">
                  <c:v>45625</c:v>
                </c:pt>
                <c:pt idx="370">
                  <c:v>45628</c:v>
                </c:pt>
                <c:pt idx="371">
                  <c:v>45629</c:v>
                </c:pt>
                <c:pt idx="372">
                  <c:v>45630</c:v>
                </c:pt>
                <c:pt idx="373">
                  <c:v>45631</c:v>
                </c:pt>
                <c:pt idx="374">
                  <c:v>45632</c:v>
                </c:pt>
              </c:numCache>
            </c:numRef>
          </c:cat>
          <c:val>
            <c:numRef>
              <c:f>Sheet1!$B$6:$B$1000</c:f>
              <c:numCache>
                <c:formatCode>General</c:formatCode>
                <c:ptCount val="995"/>
                <c:pt idx="0">
                  <c:v>4.2300000000000004</c:v>
                </c:pt>
                <c:pt idx="1">
                  <c:v>3.629</c:v>
                </c:pt>
                <c:pt idx="2">
                  <c:v>4.2270000000000003</c:v>
                </c:pt>
                <c:pt idx="3">
                  <c:v>4.2370000000000001</c:v>
                </c:pt>
                <c:pt idx="4">
                  <c:v>4.0940000000000003</c:v>
                </c:pt>
                <c:pt idx="5">
                  <c:v>4.077</c:v>
                </c:pt>
                <c:pt idx="6">
                  <c:v>4.0979999999999999</c:v>
                </c:pt>
                <c:pt idx="7">
                  <c:v>3.9119999999999999</c:v>
                </c:pt>
                <c:pt idx="8">
                  <c:v>3.7250000000000001</c:v>
                </c:pt>
                <c:pt idx="9">
                  <c:v>3.9279999999999999</c:v>
                </c:pt>
                <c:pt idx="10">
                  <c:v>3.9209999999999998</c:v>
                </c:pt>
                <c:pt idx="11">
                  <c:v>3.9020000000000001</c:v>
                </c:pt>
                <c:pt idx="12">
                  <c:v>3.9260000000000002</c:v>
                </c:pt>
                <c:pt idx="13">
                  <c:v>4.03</c:v>
                </c:pt>
                <c:pt idx="14">
                  <c:v>4.0350000000000001</c:v>
                </c:pt>
                <c:pt idx="15">
                  <c:v>4.1449999999999996</c:v>
                </c:pt>
                <c:pt idx="16">
                  <c:v>4.1349999999999998</c:v>
                </c:pt>
                <c:pt idx="17">
                  <c:v>4.0949999999999998</c:v>
                </c:pt>
                <c:pt idx="18">
                  <c:v>4.2480000000000002</c:v>
                </c:pt>
                <c:pt idx="19">
                  <c:v>4.1790000000000003</c:v>
                </c:pt>
                <c:pt idx="20">
                  <c:v>4.17</c:v>
                </c:pt>
                <c:pt idx="21">
                  <c:v>4.2030000000000003</c:v>
                </c:pt>
                <c:pt idx="22">
                  <c:v>4.1429999999999998</c:v>
                </c:pt>
                <c:pt idx="23">
                  <c:v>4.1559999999999997</c:v>
                </c:pt>
                <c:pt idx="24">
                  <c:v>4.0190000000000001</c:v>
                </c:pt>
                <c:pt idx="25">
                  <c:v>3.9990000000000001</c:v>
                </c:pt>
                <c:pt idx="26">
                  <c:v>3.972</c:v>
                </c:pt>
                <c:pt idx="27">
                  <c:v>4.0439999999999996</c:v>
                </c:pt>
                <c:pt idx="28">
                  <c:v>4.1079999999999997</c:v>
                </c:pt>
                <c:pt idx="29">
                  <c:v>4.1820000000000004</c:v>
                </c:pt>
                <c:pt idx="30">
                  <c:v>4.2939999999999996</c:v>
                </c:pt>
                <c:pt idx="31">
                  <c:v>4.2670000000000003</c:v>
                </c:pt>
                <c:pt idx="32">
                  <c:v>4.3090000000000002</c:v>
                </c:pt>
                <c:pt idx="33">
                  <c:v>4.2640000000000002</c:v>
                </c:pt>
                <c:pt idx="34">
                  <c:v>4.2789999999999999</c:v>
                </c:pt>
                <c:pt idx="35">
                  <c:v>4.3630000000000004</c:v>
                </c:pt>
                <c:pt idx="36">
                  <c:v>4.4119999999999999</c:v>
                </c:pt>
                <c:pt idx="37">
                  <c:v>4.2990000000000004</c:v>
                </c:pt>
                <c:pt idx="38">
                  <c:v>4.3719999999999999</c:v>
                </c:pt>
                <c:pt idx="39">
                  <c:v>4.4480000000000004</c:v>
                </c:pt>
                <c:pt idx="40">
                  <c:v>4.4219999999999997</c:v>
                </c:pt>
                <c:pt idx="41">
                  <c:v>4.28</c:v>
                </c:pt>
                <c:pt idx="42">
                  <c:v>4.2560000000000002</c:v>
                </c:pt>
                <c:pt idx="43">
                  <c:v>4.2320000000000002</c:v>
                </c:pt>
                <c:pt idx="44">
                  <c:v>4.26</c:v>
                </c:pt>
                <c:pt idx="45">
                  <c:v>4.1840000000000002</c:v>
                </c:pt>
                <c:pt idx="46">
                  <c:v>4.367</c:v>
                </c:pt>
                <c:pt idx="47">
                  <c:v>4.4489999999999998</c:v>
                </c:pt>
                <c:pt idx="48">
                  <c:v>4.37</c:v>
                </c:pt>
                <c:pt idx="49">
                  <c:v>4.4340000000000002</c:v>
                </c:pt>
                <c:pt idx="50">
                  <c:v>4.4249999999999998</c:v>
                </c:pt>
                <c:pt idx="51">
                  <c:v>4.4880000000000004</c:v>
                </c:pt>
                <c:pt idx="52">
                  <c:v>4.423</c:v>
                </c:pt>
                <c:pt idx="53">
                  <c:v>4.5</c:v>
                </c:pt>
                <c:pt idx="54">
                  <c:v>4.5419999999999998</c:v>
                </c:pt>
                <c:pt idx="55">
                  <c:v>4.5620000000000003</c:v>
                </c:pt>
                <c:pt idx="56">
                  <c:v>4.6289999999999996</c:v>
                </c:pt>
                <c:pt idx="57">
                  <c:v>4.7619999999999996</c:v>
                </c:pt>
                <c:pt idx="58">
                  <c:v>4.7080000000000002</c:v>
                </c:pt>
                <c:pt idx="59">
                  <c:v>4.6719999999999997</c:v>
                </c:pt>
                <c:pt idx="60">
                  <c:v>4.6719999999999997</c:v>
                </c:pt>
                <c:pt idx="61">
                  <c:v>4.6639999999999997</c:v>
                </c:pt>
                <c:pt idx="62">
                  <c:v>4.734</c:v>
                </c:pt>
                <c:pt idx="63">
                  <c:v>4.6269999999999998</c:v>
                </c:pt>
                <c:pt idx="64">
                  <c:v>4.6189999999999998</c:v>
                </c:pt>
                <c:pt idx="65">
                  <c:v>4.6980000000000004</c:v>
                </c:pt>
                <c:pt idx="66">
                  <c:v>4.7370000000000001</c:v>
                </c:pt>
                <c:pt idx="67">
                  <c:v>4.6269999999999998</c:v>
                </c:pt>
                <c:pt idx="68">
                  <c:v>4.5629999999999997</c:v>
                </c:pt>
                <c:pt idx="69">
                  <c:v>4.6420000000000003</c:v>
                </c:pt>
                <c:pt idx="70">
                  <c:v>4.4619999999999997</c:v>
                </c:pt>
                <c:pt idx="71">
                  <c:v>4.5010000000000003</c:v>
                </c:pt>
                <c:pt idx="72">
                  <c:v>4.5369999999999999</c:v>
                </c:pt>
                <c:pt idx="73">
                  <c:v>4.6379999999999999</c:v>
                </c:pt>
                <c:pt idx="74">
                  <c:v>4.6159999999999997</c:v>
                </c:pt>
                <c:pt idx="75">
                  <c:v>4.6619999999999999</c:v>
                </c:pt>
                <c:pt idx="76">
                  <c:v>4.7789999999999999</c:v>
                </c:pt>
                <c:pt idx="77">
                  <c:v>4.7960000000000003</c:v>
                </c:pt>
                <c:pt idx="78">
                  <c:v>4.7229999999999999</c:v>
                </c:pt>
                <c:pt idx="79">
                  <c:v>4.609</c:v>
                </c:pt>
                <c:pt idx="80">
                  <c:v>4.5549999999999997</c:v>
                </c:pt>
                <c:pt idx="81">
                  <c:v>4.66</c:v>
                </c:pt>
                <c:pt idx="82">
                  <c:v>4.7039999999999997</c:v>
                </c:pt>
                <c:pt idx="83">
                  <c:v>4.6059999999999999</c:v>
                </c:pt>
                <c:pt idx="84">
                  <c:v>4.5679999999999996</c:v>
                </c:pt>
                <c:pt idx="85">
                  <c:v>4.617</c:v>
                </c:pt>
                <c:pt idx="86">
                  <c:v>4.6719999999999997</c:v>
                </c:pt>
                <c:pt idx="87">
                  <c:v>4.492</c:v>
                </c:pt>
                <c:pt idx="88">
                  <c:v>4.5430000000000001</c:v>
                </c:pt>
                <c:pt idx="89">
                  <c:v>4.3449999999999998</c:v>
                </c:pt>
                <c:pt idx="90">
                  <c:v>4.4690000000000003</c:v>
                </c:pt>
                <c:pt idx="91">
                  <c:v>4.431</c:v>
                </c:pt>
                <c:pt idx="92">
                  <c:v>4.46</c:v>
                </c:pt>
                <c:pt idx="93">
                  <c:v>4.5629999999999997</c:v>
                </c:pt>
                <c:pt idx="94">
                  <c:v>4.62</c:v>
                </c:pt>
                <c:pt idx="95">
                  <c:v>4.5819999999999999</c:v>
                </c:pt>
                <c:pt idx="96">
                  <c:v>4.33</c:v>
                </c:pt>
                <c:pt idx="97">
                  <c:v>4.4370000000000003</c:v>
                </c:pt>
                <c:pt idx="98">
                  <c:v>4.3460000000000001</c:v>
                </c:pt>
                <c:pt idx="99">
                  <c:v>4.4080000000000004</c:v>
                </c:pt>
                <c:pt idx="100">
                  <c:v>4.4390000000000001</c:v>
                </c:pt>
                <c:pt idx="101">
                  <c:v>4.4130000000000003</c:v>
                </c:pt>
                <c:pt idx="102">
                  <c:v>4.4450000000000003</c:v>
                </c:pt>
                <c:pt idx="103">
                  <c:v>4.2</c:v>
                </c:pt>
                <c:pt idx="104">
                  <c:v>4.0209999999999999</c:v>
                </c:pt>
                <c:pt idx="105">
                  <c:v>4.4409999999999998</c:v>
                </c:pt>
                <c:pt idx="106">
                  <c:v>4.2960000000000003</c:v>
                </c:pt>
                <c:pt idx="107">
                  <c:v>4.157</c:v>
                </c:pt>
                <c:pt idx="108">
                  <c:v>4.1890000000000001</c:v>
                </c:pt>
                <c:pt idx="109">
                  <c:v>3.988</c:v>
                </c:pt>
                <c:pt idx="110">
                  <c:v>4.09</c:v>
                </c:pt>
                <c:pt idx="111">
                  <c:v>4.0430000000000001</c:v>
                </c:pt>
                <c:pt idx="112">
                  <c:v>4.0869999999999997</c:v>
                </c:pt>
                <c:pt idx="113">
                  <c:v>4.08</c:v>
                </c:pt>
                <c:pt idx="114">
                  <c:v>4.2190000000000003</c:v>
                </c:pt>
                <c:pt idx="115">
                  <c:v>4.2140000000000004</c:v>
                </c:pt>
                <c:pt idx="116">
                  <c:v>4.2380000000000004</c:v>
                </c:pt>
                <c:pt idx="117">
                  <c:v>3.8690000000000002</c:v>
                </c:pt>
                <c:pt idx="118">
                  <c:v>3.84</c:v>
                </c:pt>
                <c:pt idx="119">
                  <c:v>3.9119999999999999</c:v>
                </c:pt>
                <c:pt idx="120">
                  <c:v>3.9159999999999999</c:v>
                </c:pt>
                <c:pt idx="121">
                  <c:v>3.8969999999999998</c:v>
                </c:pt>
                <c:pt idx="122">
                  <c:v>3.7610000000000001</c:v>
                </c:pt>
                <c:pt idx="123">
                  <c:v>3.77</c:v>
                </c:pt>
                <c:pt idx="124">
                  <c:v>3.734</c:v>
                </c:pt>
                <c:pt idx="125">
                  <c:v>3.847</c:v>
                </c:pt>
                <c:pt idx="126">
                  <c:v>3.7970000000000002</c:v>
                </c:pt>
                <c:pt idx="127">
                  <c:v>3.726</c:v>
                </c:pt>
                <c:pt idx="128">
                  <c:v>3.7679999999999998</c:v>
                </c:pt>
                <c:pt idx="129">
                  <c:v>3.7519999999999998</c:v>
                </c:pt>
                <c:pt idx="130">
                  <c:v>3.9060000000000001</c:v>
                </c:pt>
                <c:pt idx="131">
                  <c:v>3.8250000000000002</c:v>
                </c:pt>
                <c:pt idx="132">
                  <c:v>3.8660000000000001</c:v>
                </c:pt>
                <c:pt idx="133">
                  <c:v>3.952</c:v>
                </c:pt>
                <c:pt idx="134">
                  <c:v>3.9470000000000001</c:v>
                </c:pt>
                <c:pt idx="135">
                  <c:v>3.9609999999999999</c:v>
                </c:pt>
                <c:pt idx="136">
                  <c:v>3.9470000000000001</c:v>
                </c:pt>
                <c:pt idx="137">
                  <c:v>3.9220000000000002</c:v>
                </c:pt>
                <c:pt idx="138">
                  <c:v>3.782</c:v>
                </c:pt>
                <c:pt idx="139">
                  <c:v>3.65</c:v>
                </c:pt>
                <c:pt idx="140">
                  <c:v>3.7610000000000001</c:v>
                </c:pt>
                <c:pt idx="141">
                  <c:v>3.754</c:v>
                </c:pt>
                <c:pt idx="142">
                  <c:v>3.9359999999999999</c:v>
                </c:pt>
                <c:pt idx="143">
                  <c:v>3.9169999999999998</c:v>
                </c:pt>
                <c:pt idx="144">
                  <c:v>3.9780000000000002</c:v>
                </c:pt>
                <c:pt idx="145">
                  <c:v>3.996</c:v>
                </c:pt>
                <c:pt idx="146">
                  <c:v>3.9620000000000002</c:v>
                </c:pt>
                <c:pt idx="147">
                  <c:v>4.0049999999999999</c:v>
                </c:pt>
                <c:pt idx="148">
                  <c:v>3.915</c:v>
                </c:pt>
                <c:pt idx="149">
                  <c:v>3.988</c:v>
                </c:pt>
                <c:pt idx="150">
                  <c:v>3.9630000000000001</c:v>
                </c:pt>
                <c:pt idx="151">
                  <c:v>4.0039999999999996</c:v>
                </c:pt>
                <c:pt idx="152">
                  <c:v>3.863</c:v>
                </c:pt>
                <c:pt idx="153">
                  <c:v>3.86</c:v>
                </c:pt>
                <c:pt idx="154">
                  <c:v>4.0739999999999998</c:v>
                </c:pt>
                <c:pt idx="155">
                  <c:v>4.1929999999999996</c:v>
                </c:pt>
                <c:pt idx="156">
                  <c:v>4.1029999999999998</c:v>
                </c:pt>
                <c:pt idx="157">
                  <c:v>4.1349999999999998</c:v>
                </c:pt>
                <c:pt idx="158">
                  <c:v>4.165</c:v>
                </c:pt>
                <c:pt idx="159">
                  <c:v>4.202</c:v>
                </c:pt>
                <c:pt idx="160">
                  <c:v>4.2069999999999999</c:v>
                </c:pt>
                <c:pt idx="161">
                  <c:v>4.4539999999999997</c:v>
                </c:pt>
                <c:pt idx="162">
                  <c:v>4.3659999999999997</c:v>
                </c:pt>
                <c:pt idx="163">
                  <c:v>4.37</c:v>
                </c:pt>
                <c:pt idx="164">
                  <c:v>4.4279999999999999</c:v>
                </c:pt>
                <c:pt idx="165">
                  <c:v>4.4219999999999997</c:v>
                </c:pt>
                <c:pt idx="166">
                  <c:v>4.4059999999999997</c:v>
                </c:pt>
                <c:pt idx="167">
                  <c:v>4.4619999999999997</c:v>
                </c:pt>
                <c:pt idx="168">
                  <c:v>4.5140000000000002</c:v>
                </c:pt>
                <c:pt idx="169">
                  <c:v>4.5069999999999997</c:v>
                </c:pt>
                <c:pt idx="170">
                  <c:v>4.5430000000000001</c:v>
                </c:pt>
                <c:pt idx="171">
                  <c:v>4.5519999999999996</c:v>
                </c:pt>
                <c:pt idx="172">
                  <c:v>4.4950000000000001</c:v>
                </c:pt>
                <c:pt idx="173">
                  <c:v>4.4790000000000001</c:v>
                </c:pt>
                <c:pt idx="174">
                  <c:v>4.415</c:v>
                </c:pt>
                <c:pt idx="175">
                  <c:v>4.49</c:v>
                </c:pt>
                <c:pt idx="176">
                  <c:v>4.4470000000000001</c:v>
                </c:pt>
                <c:pt idx="177">
                  <c:v>4.4480000000000004</c:v>
                </c:pt>
                <c:pt idx="178">
                  <c:v>4.407</c:v>
                </c:pt>
                <c:pt idx="179">
                  <c:v>4.3760000000000003</c:v>
                </c:pt>
                <c:pt idx="180">
                  <c:v>4.423</c:v>
                </c:pt>
                <c:pt idx="181">
                  <c:v>4.4820000000000002</c:v>
                </c:pt>
                <c:pt idx="182">
                  <c:v>4.5309999999999997</c:v>
                </c:pt>
                <c:pt idx="183">
                  <c:v>4.5599999999999996</c:v>
                </c:pt>
                <c:pt idx="184">
                  <c:v>4.6079999999999997</c:v>
                </c:pt>
                <c:pt idx="185">
                  <c:v>4.6230000000000002</c:v>
                </c:pt>
                <c:pt idx="186">
                  <c:v>4.5999999999999996</c:v>
                </c:pt>
                <c:pt idx="187">
                  <c:v>4.4909999999999997</c:v>
                </c:pt>
                <c:pt idx="188">
                  <c:v>4.5259999999999998</c:v>
                </c:pt>
                <c:pt idx="189">
                  <c:v>4.4820000000000002</c:v>
                </c:pt>
                <c:pt idx="190">
                  <c:v>4.5309999999999997</c:v>
                </c:pt>
                <c:pt idx="191">
                  <c:v>4.5430000000000001</c:v>
                </c:pt>
                <c:pt idx="192">
                  <c:v>4.5309999999999997</c:v>
                </c:pt>
                <c:pt idx="193">
                  <c:v>4.5999999999999996</c:v>
                </c:pt>
                <c:pt idx="194">
                  <c:v>4.6559999999999997</c:v>
                </c:pt>
                <c:pt idx="195">
                  <c:v>4.6580000000000004</c:v>
                </c:pt>
                <c:pt idx="196">
                  <c:v>4.633</c:v>
                </c:pt>
                <c:pt idx="197">
                  <c:v>4.617</c:v>
                </c:pt>
                <c:pt idx="198">
                  <c:v>4.5880000000000001</c:v>
                </c:pt>
                <c:pt idx="199">
                  <c:v>4.6779999999999999</c:v>
                </c:pt>
                <c:pt idx="200">
                  <c:v>4.7140000000000004</c:v>
                </c:pt>
                <c:pt idx="201">
                  <c:v>4.6660000000000004</c:v>
                </c:pt>
                <c:pt idx="202">
                  <c:v>4.9180000000000001</c:v>
                </c:pt>
                <c:pt idx="203">
                  <c:v>4.91</c:v>
                </c:pt>
                <c:pt idx="204">
                  <c:v>4.8609999999999998</c:v>
                </c:pt>
                <c:pt idx="205">
                  <c:v>4.8819999999999997</c:v>
                </c:pt>
                <c:pt idx="206">
                  <c:v>4.923</c:v>
                </c:pt>
                <c:pt idx="207">
                  <c:v>4.8890000000000002</c:v>
                </c:pt>
                <c:pt idx="208">
                  <c:v>4.9379999999999997</c:v>
                </c:pt>
                <c:pt idx="209">
                  <c:v>4.9390000000000001</c:v>
                </c:pt>
                <c:pt idx="210">
                  <c:v>4.9279999999999999</c:v>
                </c:pt>
                <c:pt idx="211">
                  <c:v>4.8920000000000003</c:v>
                </c:pt>
                <c:pt idx="212">
                  <c:v>4.8979999999999997</c:v>
                </c:pt>
                <c:pt idx="213">
                  <c:v>4.99</c:v>
                </c:pt>
                <c:pt idx="214">
                  <c:v>4.9889999999999999</c:v>
                </c:pt>
                <c:pt idx="215">
                  <c:v>4.9800000000000004</c:v>
                </c:pt>
                <c:pt idx="216">
                  <c:v>5.0460000000000003</c:v>
                </c:pt>
                <c:pt idx="217">
                  <c:v>4.9820000000000002</c:v>
                </c:pt>
                <c:pt idx="218">
                  <c:v>4.9290000000000003</c:v>
                </c:pt>
                <c:pt idx="219">
                  <c:v>4.8689999999999998</c:v>
                </c:pt>
                <c:pt idx="220">
                  <c:v>4.8860000000000001</c:v>
                </c:pt>
                <c:pt idx="221">
                  <c:v>4.891</c:v>
                </c:pt>
                <c:pt idx="222">
                  <c:v>4.8899999999999997</c:v>
                </c:pt>
                <c:pt idx="223">
                  <c:v>4.8719999999999999</c:v>
                </c:pt>
                <c:pt idx="224">
                  <c:v>4.915</c:v>
                </c:pt>
                <c:pt idx="225">
                  <c:v>4.9180000000000001</c:v>
                </c:pt>
                <c:pt idx="226">
                  <c:v>4.8929999999999998</c:v>
                </c:pt>
                <c:pt idx="227">
                  <c:v>4.8150000000000004</c:v>
                </c:pt>
                <c:pt idx="228">
                  <c:v>4.8819999999999997</c:v>
                </c:pt>
                <c:pt idx="229">
                  <c:v>4.8970000000000002</c:v>
                </c:pt>
                <c:pt idx="230">
                  <c:v>4.92</c:v>
                </c:pt>
                <c:pt idx="231">
                  <c:v>4.9000000000000004</c:v>
                </c:pt>
                <c:pt idx="232">
                  <c:v>4.93</c:v>
                </c:pt>
                <c:pt idx="233">
                  <c:v>4.9859999999999998</c:v>
                </c:pt>
                <c:pt idx="234">
                  <c:v>4.9939999999999998</c:v>
                </c:pt>
                <c:pt idx="235">
                  <c:v>4.99</c:v>
                </c:pt>
                <c:pt idx="236">
                  <c:v>5.0129999999999999</c:v>
                </c:pt>
                <c:pt idx="237">
                  <c:v>5.008</c:v>
                </c:pt>
                <c:pt idx="238">
                  <c:v>4.9829999999999997</c:v>
                </c:pt>
                <c:pt idx="239">
                  <c:v>4.9649999999999999</c:v>
                </c:pt>
                <c:pt idx="240">
                  <c:v>4.9169999999999998</c:v>
                </c:pt>
                <c:pt idx="241">
                  <c:v>4.8819999999999997</c:v>
                </c:pt>
                <c:pt idx="242">
                  <c:v>4.8339999999999996</c:v>
                </c:pt>
                <c:pt idx="243">
                  <c:v>4.8360000000000003</c:v>
                </c:pt>
                <c:pt idx="244">
                  <c:v>4.9630000000000001</c:v>
                </c:pt>
                <c:pt idx="245">
                  <c:v>4.96</c:v>
                </c:pt>
                <c:pt idx="246">
                  <c:v>4.9409999999999998</c:v>
                </c:pt>
                <c:pt idx="247">
                  <c:v>4.8869999999999996</c:v>
                </c:pt>
                <c:pt idx="248">
                  <c:v>4.8250000000000002</c:v>
                </c:pt>
                <c:pt idx="249">
                  <c:v>4.8310000000000004</c:v>
                </c:pt>
                <c:pt idx="250">
                  <c:v>4.88</c:v>
                </c:pt>
                <c:pt idx="251">
                  <c:v>4.8490000000000002</c:v>
                </c:pt>
                <c:pt idx="252">
                  <c:v>4.8470000000000004</c:v>
                </c:pt>
                <c:pt idx="253">
                  <c:v>4.8650000000000002</c:v>
                </c:pt>
                <c:pt idx="254">
                  <c:v>4.8540000000000001</c:v>
                </c:pt>
                <c:pt idx="255">
                  <c:v>4.8419999999999996</c:v>
                </c:pt>
                <c:pt idx="256">
                  <c:v>4.8579999999999997</c:v>
                </c:pt>
                <c:pt idx="257">
                  <c:v>4.8949999999999996</c:v>
                </c:pt>
                <c:pt idx="258">
                  <c:v>4.875</c:v>
                </c:pt>
                <c:pt idx="259">
                  <c:v>4.8860000000000001</c:v>
                </c:pt>
                <c:pt idx="260">
                  <c:v>4.875</c:v>
                </c:pt>
                <c:pt idx="261">
                  <c:v>4.8719999999999999</c:v>
                </c:pt>
                <c:pt idx="262">
                  <c:v>4.851</c:v>
                </c:pt>
                <c:pt idx="263">
                  <c:v>4.8550000000000004</c:v>
                </c:pt>
                <c:pt idx="264">
                  <c:v>4.8209999999999997</c:v>
                </c:pt>
                <c:pt idx="265">
                  <c:v>4.8230000000000004</c:v>
                </c:pt>
                <c:pt idx="266">
                  <c:v>4.827</c:v>
                </c:pt>
                <c:pt idx="267">
                  <c:v>4.8230000000000004</c:v>
                </c:pt>
                <c:pt idx="268">
                  <c:v>4.7169999999999996</c:v>
                </c:pt>
                <c:pt idx="269">
                  <c:v>4.6950000000000003</c:v>
                </c:pt>
                <c:pt idx="270">
                  <c:v>4.657</c:v>
                </c:pt>
                <c:pt idx="271">
                  <c:v>4.6660000000000004</c:v>
                </c:pt>
                <c:pt idx="272">
                  <c:v>4.6870000000000003</c:v>
                </c:pt>
                <c:pt idx="273">
                  <c:v>4.6989999999999998</c:v>
                </c:pt>
                <c:pt idx="274">
                  <c:v>4.7069999999999999</c:v>
                </c:pt>
                <c:pt idx="275">
                  <c:v>4.7160000000000002</c:v>
                </c:pt>
                <c:pt idx="276">
                  <c:v>4.7060000000000004</c:v>
                </c:pt>
                <c:pt idx="277">
                  <c:v>4.6749999999999998</c:v>
                </c:pt>
                <c:pt idx="278">
                  <c:v>4.6619999999999999</c:v>
                </c:pt>
                <c:pt idx="279">
                  <c:v>4.6479999999999997</c:v>
                </c:pt>
                <c:pt idx="280">
                  <c:v>4.6669999999999998</c:v>
                </c:pt>
                <c:pt idx="281">
                  <c:v>4.6399999999999997</c:v>
                </c:pt>
                <c:pt idx="282">
                  <c:v>4.5979999999999999</c:v>
                </c:pt>
                <c:pt idx="283">
                  <c:v>4.46</c:v>
                </c:pt>
                <c:pt idx="284">
                  <c:v>4.1429999999999998</c:v>
                </c:pt>
                <c:pt idx="285">
                  <c:v>4.149</c:v>
                </c:pt>
                <c:pt idx="286">
                  <c:v>4.2350000000000003</c:v>
                </c:pt>
                <c:pt idx="287">
                  <c:v>4.2030000000000003</c:v>
                </c:pt>
                <c:pt idx="288">
                  <c:v>4.2759999999999998</c:v>
                </c:pt>
                <c:pt idx="289">
                  <c:v>4.3040000000000003</c:v>
                </c:pt>
                <c:pt idx="290">
                  <c:v>4.3179999999999996</c:v>
                </c:pt>
                <c:pt idx="291">
                  <c:v>4.2430000000000003</c:v>
                </c:pt>
                <c:pt idx="292">
                  <c:v>4.2910000000000004</c:v>
                </c:pt>
                <c:pt idx="293">
                  <c:v>4.3890000000000002</c:v>
                </c:pt>
                <c:pt idx="294">
                  <c:v>4.37</c:v>
                </c:pt>
                <c:pt idx="295">
                  <c:v>4.3970000000000002</c:v>
                </c:pt>
                <c:pt idx="296">
                  <c:v>4.3380000000000001</c:v>
                </c:pt>
                <c:pt idx="297">
                  <c:v>4.2949999999999999</c:v>
                </c:pt>
                <c:pt idx="298">
                  <c:v>4.3570000000000002</c:v>
                </c:pt>
                <c:pt idx="299">
                  <c:v>4.298</c:v>
                </c:pt>
                <c:pt idx="300">
                  <c:v>4.3239999999999998</c:v>
                </c:pt>
                <c:pt idx="301">
                  <c:v>4.2910000000000004</c:v>
                </c:pt>
                <c:pt idx="302">
                  <c:v>4.3019999999999996</c:v>
                </c:pt>
                <c:pt idx="303">
                  <c:v>4.3250000000000002</c:v>
                </c:pt>
                <c:pt idx="304">
                  <c:v>4.3310000000000004</c:v>
                </c:pt>
                <c:pt idx="305">
                  <c:v>4.3630000000000004</c:v>
                </c:pt>
                <c:pt idx="306">
                  <c:v>4.3029999999999999</c:v>
                </c:pt>
                <c:pt idx="307">
                  <c:v>4.2160000000000002</c:v>
                </c:pt>
                <c:pt idx="308">
                  <c:v>4.2389999999999999</c:v>
                </c:pt>
                <c:pt idx="309">
                  <c:v>4.1840000000000002</c:v>
                </c:pt>
                <c:pt idx="310">
                  <c:v>4.2229999999999999</c:v>
                </c:pt>
                <c:pt idx="311">
                  <c:v>4.1870000000000003</c:v>
                </c:pt>
                <c:pt idx="312">
                  <c:v>4.2759999999999998</c:v>
                </c:pt>
                <c:pt idx="313">
                  <c:v>4.2270000000000003</c:v>
                </c:pt>
                <c:pt idx="314">
                  <c:v>4.1790000000000003</c:v>
                </c:pt>
                <c:pt idx="315">
                  <c:v>4.1360000000000001</c:v>
                </c:pt>
                <c:pt idx="316">
                  <c:v>4.173</c:v>
                </c:pt>
                <c:pt idx="317">
                  <c:v>4.125</c:v>
                </c:pt>
                <c:pt idx="318">
                  <c:v>4.101</c:v>
                </c:pt>
                <c:pt idx="319">
                  <c:v>4.0860000000000003</c:v>
                </c:pt>
                <c:pt idx="320">
                  <c:v>4.077</c:v>
                </c:pt>
                <c:pt idx="321">
                  <c:v>4.024</c:v>
                </c:pt>
                <c:pt idx="322">
                  <c:v>4.0449999999999999</c:v>
                </c:pt>
                <c:pt idx="323">
                  <c:v>4.085</c:v>
                </c:pt>
                <c:pt idx="324">
                  <c:v>4.056</c:v>
                </c:pt>
                <c:pt idx="325">
                  <c:v>4.1239999999999997</c:v>
                </c:pt>
                <c:pt idx="326">
                  <c:v>4.1120000000000001</c:v>
                </c:pt>
                <c:pt idx="327">
                  <c:v>4.1260000000000003</c:v>
                </c:pt>
                <c:pt idx="328">
                  <c:v>4.1550000000000002</c:v>
                </c:pt>
                <c:pt idx="329">
                  <c:v>4.2759999999999998</c:v>
                </c:pt>
                <c:pt idx="330">
                  <c:v>4.3360000000000003</c:v>
                </c:pt>
                <c:pt idx="331">
                  <c:v>4.3330000000000002</c:v>
                </c:pt>
                <c:pt idx="332">
                  <c:v>4.3819999999999997</c:v>
                </c:pt>
                <c:pt idx="333">
                  <c:v>4.3639999999999999</c:v>
                </c:pt>
                <c:pt idx="334">
                  <c:v>4.3730000000000002</c:v>
                </c:pt>
                <c:pt idx="335">
                  <c:v>4.3860000000000001</c:v>
                </c:pt>
                <c:pt idx="336">
                  <c:v>4.37</c:v>
                </c:pt>
                <c:pt idx="337">
                  <c:v>4.3650000000000002</c:v>
                </c:pt>
                <c:pt idx="338">
                  <c:v>4.4020000000000001</c:v>
                </c:pt>
                <c:pt idx="339">
                  <c:v>4.3879999999999999</c:v>
                </c:pt>
                <c:pt idx="340">
                  <c:v>4.4320000000000004</c:v>
                </c:pt>
                <c:pt idx="341">
                  <c:v>4.415</c:v>
                </c:pt>
                <c:pt idx="342">
                  <c:v>4.4169999999999998</c:v>
                </c:pt>
                <c:pt idx="343">
                  <c:v>4.4029999999999996</c:v>
                </c:pt>
                <c:pt idx="344">
                  <c:v>4.3920000000000003</c:v>
                </c:pt>
                <c:pt idx="345">
                  <c:v>4.4039999999999999</c:v>
                </c:pt>
                <c:pt idx="346">
                  <c:v>4.3810000000000002</c:v>
                </c:pt>
                <c:pt idx="347">
                  <c:v>4.4029999999999996</c:v>
                </c:pt>
                <c:pt idx="348">
                  <c:v>4.3920000000000003</c:v>
                </c:pt>
                <c:pt idx="349">
                  <c:v>4.375</c:v>
                </c:pt>
                <c:pt idx="350">
                  <c:v>4.3769999999999998</c:v>
                </c:pt>
                <c:pt idx="351">
                  <c:v>4.3819999999999997</c:v>
                </c:pt>
                <c:pt idx="352">
                  <c:v>4.399</c:v>
                </c:pt>
                <c:pt idx="353">
                  <c:v>4.3940000000000001</c:v>
                </c:pt>
                <c:pt idx="354">
                  <c:v>4.4130000000000003</c:v>
                </c:pt>
                <c:pt idx="355">
                  <c:v>4.4130000000000003</c:v>
                </c:pt>
                <c:pt idx="356">
                  <c:v>4.4219999999999997</c:v>
                </c:pt>
                <c:pt idx="357">
                  <c:v>4.3680000000000003</c:v>
                </c:pt>
                <c:pt idx="358">
                  <c:v>4.4219999999999997</c:v>
                </c:pt>
                <c:pt idx="359">
                  <c:v>4.4329999999999998</c:v>
                </c:pt>
                <c:pt idx="360">
                  <c:v>4.4329999999999998</c:v>
                </c:pt>
                <c:pt idx="361">
                  <c:v>4.4320000000000004</c:v>
                </c:pt>
                <c:pt idx="362">
                  <c:v>4.4470000000000001</c:v>
                </c:pt>
                <c:pt idx="363">
                  <c:v>4.4409999999999998</c:v>
                </c:pt>
                <c:pt idx="364">
                  <c:v>4.4509999999999996</c:v>
                </c:pt>
                <c:pt idx="365">
                  <c:v>4.4459999999999997</c:v>
                </c:pt>
                <c:pt idx="366">
                  <c:v>4.4260000000000002</c:v>
                </c:pt>
                <c:pt idx="367">
                  <c:v>4.4160000000000004</c:v>
                </c:pt>
                <c:pt idx="368">
                  <c:v>4.4210000000000003</c:v>
                </c:pt>
                <c:pt idx="369">
                  <c:v>4.4169999999999998</c:v>
                </c:pt>
                <c:pt idx="370">
                  <c:v>4.3959999999999999</c:v>
                </c:pt>
                <c:pt idx="371">
                  <c:v>4.4020000000000001</c:v>
                </c:pt>
                <c:pt idx="372">
                  <c:v>4.391</c:v>
                </c:pt>
                <c:pt idx="373">
                  <c:v>4.4020000000000001</c:v>
                </c:pt>
                <c:pt idx="374">
                  <c:v>4.3620000000000001</c:v>
                </c:pt>
              </c:numCache>
            </c:numRef>
          </c:val>
          <c:smooth val="0"/>
          <c:extLst>
            <c:ext xmlns:c16="http://schemas.microsoft.com/office/drawing/2014/chart" uri="{C3380CC4-5D6E-409C-BE32-E72D297353CC}">
              <c16:uniqueId val="{00000000-61DD-48CF-BF99-DE1438930DC6}"/>
            </c:ext>
          </c:extLst>
        </c:ser>
        <c:ser>
          <c:idx val="1"/>
          <c:order val="1"/>
          <c:tx>
            <c:v>Dec 2024 Fed dot</c:v>
          </c:tx>
          <c:spPr>
            <a:ln w="22225">
              <a:solidFill>
                <a:srgbClr val="4489FF"/>
              </a:solidFill>
            </a:ln>
          </c:spPr>
          <c:marker>
            <c:symbol val="none"/>
          </c:marker>
          <c:cat>
            <c:numRef>
              <c:f>Sheet1!$A$6:$A$1000</c:f>
              <c:numCache>
                <c:formatCode>m/d/yyyy</c:formatCode>
                <c:ptCount val="995"/>
                <c:pt idx="0">
                  <c:v>45110</c:v>
                </c:pt>
                <c:pt idx="1">
                  <c:v>45111</c:v>
                </c:pt>
                <c:pt idx="2">
                  <c:v>45112</c:v>
                </c:pt>
                <c:pt idx="3">
                  <c:v>45113</c:v>
                </c:pt>
                <c:pt idx="4">
                  <c:v>45114</c:v>
                </c:pt>
                <c:pt idx="5">
                  <c:v>45117</c:v>
                </c:pt>
                <c:pt idx="6">
                  <c:v>45118</c:v>
                </c:pt>
                <c:pt idx="7">
                  <c:v>45119</c:v>
                </c:pt>
                <c:pt idx="8">
                  <c:v>45120</c:v>
                </c:pt>
                <c:pt idx="9">
                  <c:v>45121</c:v>
                </c:pt>
                <c:pt idx="10">
                  <c:v>45124</c:v>
                </c:pt>
                <c:pt idx="11">
                  <c:v>45125</c:v>
                </c:pt>
                <c:pt idx="12">
                  <c:v>45126</c:v>
                </c:pt>
                <c:pt idx="13">
                  <c:v>45127</c:v>
                </c:pt>
                <c:pt idx="14">
                  <c:v>45128</c:v>
                </c:pt>
                <c:pt idx="15">
                  <c:v>45131</c:v>
                </c:pt>
                <c:pt idx="16">
                  <c:v>45132</c:v>
                </c:pt>
                <c:pt idx="17">
                  <c:v>45133</c:v>
                </c:pt>
                <c:pt idx="18">
                  <c:v>45134</c:v>
                </c:pt>
                <c:pt idx="19">
                  <c:v>45135</c:v>
                </c:pt>
                <c:pt idx="20">
                  <c:v>45138</c:v>
                </c:pt>
                <c:pt idx="21">
                  <c:v>45139</c:v>
                </c:pt>
                <c:pt idx="22">
                  <c:v>45140</c:v>
                </c:pt>
                <c:pt idx="23">
                  <c:v>45141</c:v>
                </c:pt>
                <c:pt idx="24">
                  <c:v>45142</c:v>
                </c:pt>
                <c:pt idx="25">
                  <c:v>45145</c:v>
                </c:pt>
                <c:pt idx="26">
                  <c:v>45146</c:v>
                </c:pt>
                <c:pt idx="27">
                  <c:v>45147</c:v>
                </c:pt>
                <c:pt idx="28">
                  <c:v>45148</c:v>
                </c:pt>
                <c:pt idx="29">
                  <c:v>45149</c:v>
                </c:pt>
                <c:pt idx="30">
                  <c:v>45152</c:v>
                </c:pt>
                <c:pt idx="31">
                  <c:v>45153</c:v>
                </c:pt>
                <c:pt idx="32">
                  <c:v>45154</c:v>
                </c:pt>
                <c:pt idx="33">
                  <c:v>45155</c:v>
                </c:pt>
                <c:pt idx="34">
                  <c:v>45156</c:v>
                </c:pt>
                <c:pt idx="35">
                  <c:v>45159</c:v>
                </c:pt>
                <c:pt idx="36">
                  <c:v>45160</c:v>
                </c:pt>
                <c:pt idx="37">
                  <c:v>45161</c:v>
                </c:pt>
                <c:pt idx="38">
                  <c:v>45162</c:v>
                </c:pt>
                <c:pt idx="39">
                  <c:v>45163</c:v>
                </c:pt>
                <c:pt idx="40">
                  <c:v>45166</c:v>
                </c:pt>
                <c:pt idx="41">
                  <c:v>45167</c:v>
                </c:pt>
                <c:pt idx="42">
                  <c:v>45168</c:v>
                </c:pt>
                <c:pt idx="43">
                  <c:v>45169</c:v>
                </c:pt>
                <c:pt idx="44">
                  <c:v>45170</c:v>
                </c:pt>
                <c:pt idx="45">
                  <c:v>45173</c:v>
                </c:pt>
                <c:pt idx="46">
                  <c:v>45174</c:v>
                </c:pt>
                <c:pt idx="47">
                  <c:v>45175</c:v>
                </c:pt>
                <c:pt idx="48">
                  <c:v>45176</c:v>
                </c:pt>
                <c:pt idx="49">
                  <c:v>45177</c:v>
                </c:pt>
                <c:pt idx="50">
                  <c:v>45180</c:v>
                </c:pt>
                <c:pt idx="51">
                  <c:v>45181</c:v>
                </c:pt>
                <c:pt idx="52">
                  <c:v>45182</c:v>
                </c:pt>
                <c:pt idx="53">
                  <c:v>45183</c:v>
                </c:pt>
                <c:pt idx="54">
                  <c:v>45184</c:v>
                </c:pt>
                <c:pt idx="55">
                  <c:v>45187</c:v>
                </c:pt>
                <c:pt idx="56">
                  <c:v>45188</c:v>
                </c:pt>
                <c:pt idx="57">
                  <c:v>45189</c:v>
                </c:pt>
                <c:pt idx="58">
                  <c:v>45190</c:v>
                </c:pt>
                <c:pt idx="59">
                  <c:v>45191</c:v>
                </c:pt>
                <c:pt idx="60">
                  <c:v>45194</c:v>
                </c:pt>
                <c:pt idx="61">
                  <c:v>45195</c:v>
                </c:pt>
                <c:pt idx="62">
                  <c:v>45196</c:v>
                </c:pt>
                <c:pt idx="63">
                  <c:v>45197</c:v>
                </c:pt>
                <c:pt idx="64">
                  <c:v>45198</c:v>
                </c:pt>
                <c:pt idx="65">
                  <c:v>45201</c:v>
                </c:pt>
                <c:pt idx="66">
                  <c:v>45202</c:v>
                </c:pt>
                <c:pt idx="67">
                  <c:v>45203</c:v>
                </c:pt>
                <c:pt idx="68">
                  <c:v>45204</c:v>
                </c:pt>
                <c:pt idx="69">
                  <c:v>45205</c:v>
                </c:pt>
                <c:pt idx="70">
                  <c:v>45208</c:v>
                </c:pt>
                <c:pt idx="71">
                  <c:v>45209</c:v>
                </c:pt>
                <c:pt idx="72">
                  <c:v>45210</c:v>
                </c:pt>
                <c:pt idx="73">
                  <c:v>45211</c:v>
                </c:pt>
                <c:pt idx="74">
                  <c:v>45212</c:v>
                </c:pt>
                <c:pt idx="75">
                  <c:v>45215</c:v>
                </c:pt>
                <c:pt idx="76">
                  <c:v>45216</c:v>
                </c:pt>
                <c:pt idx="77">
                  <c:v>45217</c:v>
                </c:pt>
                <c:pt idx="78">
                  <c:v>45218</c:v>
                </c:pt>
                <c:pt idx="79">
                  <c:v>45219</c:v>
                </c:pt>
                <c:pt idx="80">
                  <c:v>45222</c:v>
                </c:pt>
                <c:pt idx="81">
                  <c:v>45223</c:v>
                </c:pt>
                <c:pt idx="82">
                  <c:v>45224</c:v>
                </c:pt>
                <c:pt idx="83">
                  <c:v>45225</c:v>
                </c:pt>
                <c:pt idx="84">
                  <c:v>45226</c:v>
                </c:pt>
                <c:pt idx="85">
                  <c:v>45229</c:v>
                </c:pt>
                <c:pt idx="86">
                  <c:v>45230</c:v>
                </c:pt>
                <c:pt idx="87">
                  <c:v>45231</c:v>
                </c:pt>
                <c:pt idx="88">
                  <c:v>45232</c:v>
                </c:pt>
                <c:pt idx="89">
                  <c:v>45233</c:v>
                </c:pt>
                <c:pt idx="90">
                  <c:v>45236</c:v>
                </c:pt>
                <c:pt idx="91">
                  <c:v>45237</c:v>
                </c:pt>
                <c:pt idx="92">
                  <c:v>45238</c:v>
                </c:pt>
                <c:pt idx="93">
                  <c:v>45239</c:v>
                </c:pt>
                <c:pt idx="94">
                  <c:v>45240</c:v>
                </c:pt>
                <c:pt idx="95">
                  <c:v>45243</c:v>
                </c:pt>
                <c:pt idx="96">
                  <c:v>45244</c:v>
                </c:pt>
                <c:pt idx="97">
                  <c:v>45245</c:v>
                </c:pt>
                <c:pt idx="98">
                  <c:v>45246</c:v>
                </c:pt>
                <c:pt idx="99">
                  <c:v>45247</c:v>
                </c:pt>
                <c:pt idx="100">
                  <c:v>45250</c:v>
                </c:pt>
                <c:pt idx="101">
                  <c:v>45251</c:v>
                </c:pt>
                <c:pt idx="102">
                  <c:v>45252</c:v>
                </c:pt>
                <c:pt idx="103">
                  <c:v>45253</c:v>
                </c:pt>
                <c:pt idx="104">
                  <c:v>45254</c:v>
                </c:pt>
                <c:pt idx="105">
                  <c:v>45257</c:v>
                </c:pt>
                <c:pt idx="106">
                  <c:v>45258</c:v>
                </c:pt>
                <c:pt idx="107">
                  <c:v>45259</c:v>
                </c:pt>
                <c:pt idx="108">
                  <c:v>45260</c:v>
                </c:pt>
                <c:pt idx="109">
                  <c:v>45261</c:v>
                </c:pt>
                <c:pt idx="110">
                  <c:v>45264</c:v>
                </c:pt>
                <c:pt idx="111">
                  <c:v>45265</c:v>
                </c:pt>
                <c:pt idx="112">
                  <c:v>45266</c:v>
                </c:pt>
                <c:pt idx="113">
                  <c:v>45267</c:v>
                </c:pt>
                <c:pt idx="114">
                  <c:v>45268</c:v>
                </c:pt>
                <c:pt idx="115">
                  <c:v>45271</c:v>
                </c:pt>
                <c:pt idx="116">
                  <c:v>45272</c:v>
                </c:pt>
                <c:pt idx="117">
                  <c:v>45273</c:v>
                </c:pt>
                <c:pt idx="118">
                  <c:v>45274</c:v>
                </c:pt>
                <c:pt idx="119">
                  <c:v>45275</c:v>
                </c:pt>
                <c:pt idx="120">
                  <c:v>45278</c:v>
                </c:pt>
                <c:pt idx="121">
                  <c:v>45279</c:v>
                </c:pt>
                <c:pt idx="122">
                  <c:v>45280</c:v>
                </c:pt>
                <c:pt idx="123">
                  <c:v>45281</c:v>
                </c:pt>
                <c:pt idx="124">
                  <c:v>45282</c:v>
                </c:pt>
                <c:pt idx="125">
                  <c:v>45285</c:v>
                </c:pt>
                <c:pt idx="126">
                  <c:v>45286</c:v>
                </c:pt>
                <c:pt idx="127">
                  <c:v>45287</c:v>
                </c:pt>
                <c:pt idx="128">
                  <c:v>45288</c:v>
                </c:pt>
                <c:pt idx="129">
                  <c:v>45289</c:v>
                </c:pt>
                <c:pt idx="130">
                  <c:v>45292</c:v>
                </c:pt>
                <c:pt idx="131">
                  <c:v>45293</c:v>
                </c:pt>
                <c:pt idx="132">
                  <c:v>45294</c:v>
                </c:pt>
                <c:pt idx="133">
                  <c:v>45295</c:v>
                </c:pt>
                <c:pt idx="134">
                  <c:v>45296</c:v>
                </c:pt>
                <c:pt idx="135">
                  <c:v>45299</c:v>
                </c:pt>
                <c:pt idx="136">
                  <c:v>45300</c:v>
                </c:pt>
                <c:pt idx="137">
                  <c:v>45301</c:v>
                </c:pt>
                <c:pt idx="138">
                  <c:v>45302</c:v>
                </c:pt>
                <c:pt idx="139">
                  <c:v>45303</c:v>
                </c:pt>
                <c:pt idx="140">
                  <c:v>45306</c:v>
                </c:pt>
                <c:pt idx="141">
                  <c:v>45307</c:v>
                </c:pt>
                <c:pt idx="142">
                  <c:v>45308</c:v>
                </c:pt>
                <c:pt idx="143">
                  <c:v>45309</c:v>
                </c:pt>
                <c:pt idx="144">
                  <c:v>45310</c:v>
                </c:pt>
                <c:pt idx="145">
                  <c:v>45313</c:v>
                </c:pt>
                <c:pt idx="146">
                  <c:v>45314</c:v>
                </c:pt>
                <c:pt idx="147">
                  <c:v>45315</c:v>
                </c:pt>
                <c:pt idx="148">
                  <c:v>45316</c:v>
                </c:pt>
                <c:pt idx="149">
                  <c:v>45317</c:v>
                </c:pt>
                <c:pt idx="150">
                  <c:v>45320</c:v>
                </c:pt>
                <c:pt idx="151">
                  <c:v>45321</c:v>
                </c:pt>
                <c:pt idx="152">
                  <c:v>45322</c:v>
                </c:pt>
                <c:pt idx="153">
                  <c:v>45323</c:v>
                </c:pt>
                <c:pt idx="154">
                  <c:v>45324</c:v>
                </c:pt>
                <c:pt idx="155">
                  <c:v>45327</c:v>
                </c:pt>
                <c:pt idx="156">
                  <c:v>45328</c:v>
                </c:pt>
                <c:pt idx="157">
                  <c:v>45329</c:v>
                </c:pt>
                <c:pt idx="158">
                  <c:v>45330</c:v>
                </c:pt>
                <c:pt idx="159">
                  <c:v>45331</c:v>
                </c:pt>
                <c:pt idx="160">
                  <c:v>45334</c:v>
                </c:pt>
                <c:pt idx="161">
                  <c:v>45335</c:v>
                </c:pt>
                <c:pt idx="162">
                  <c:v>45336</c:v>
                </c:pt>
                <c:pt idx="163">
                  <c:v>45337</c:v>
                </c:pt>
                <c:pt idx="164">
                  <c:v>45338</c:v>
                </c:pt>
                <c:pt idx="165">
                  <c:v>45341</c:v>
                </c:pt>
                <c:pt idx="166">
                  <c:v>45342</c:v>
                </c:pt>
                <c:pt idx="167">
                  <c:v>45343</c:v>
                </c:pt>
                <c:pt idx="168">
                  <c:v>45344</c:v>
                </c:pt>
                <c:pt idx="169">
                  <c:v>45345</c:v>
                </c:pt>
                <c:pt idx="170">
                  <c:v>45348</c:v>
                </c:pt>
                <c:pt idx="171">
                  <c:v>45349</c:v>
                </c:pt>
                <c:pt idx="172">
                  <c:v>45350</c:v>
                </c:pt>
                <c:pt idx="173">
                  <c:v>45351</c:v>
                </c:pt>
                <c:pt idx="174">
                  <c:v>45352</c:v>
                </c:pt>
                <c:pt idx="175">
                  <c:v>45355</c:v>
                </c:pt>
                <c:pt idx="176">
                  <c:v>45356</c:v>
                </c:pt>
                <c:pt idx="177">
                  <c:v>45357</c:v>
                </c:pt>
                <c:pt idx="178">
                  <c:v>45358</c:v>
                </c:pt>
                <c:pt idx="179">
                  <c:v>45359</c:v>
                </c:pt>
                <c:pt idx="180">
                  <c:v>45362</c:v>
                </c:pt>
                <c:pt idx="181">
                  <c:v>45363</c:v>
                </c:pt>
                <c:pt idx="182">
                  <c:v>45364</c:v>
                </c:pt>
                <c:pt idx="183">
                  <c:v>45365</c:v>
                </c:pt>
                <c:pt idx="184">
                  <c:v>45366</c:v>
                </c:pt>
                <c:pt idx="185">
                  <c:v>45369</c:v>
                </c:pt>
                <c:pt idx="186">
                  <c:v>45370</c:v>
                </c:pt>
                <c:pt idx="187">
                  <c:v>45371</c:v>
                </c:pt>
                <c:pt idx="188">
                  <c:v>45372</c:v>
                </c:pt>
                <c:pt idx="189">
                  <c:v>45373</c:v>
                </c:pt>
                <c:pt idx="190">
                  <c:v>45376</c:v>
                </c:pt>
                <c:pt idx="191">
                  <c:v>45377</c:v>
                </c:pt>
                <c:pt idx="192">
                  <c:v>45378</c:v>
                </c:pt>
                <c:pt idx="193">
                  <c:v>45379</c:v>
                </c:pt>
                <c:pt idx="194">
                  <c:v>45380</c:v>
                </c:pt>
                <c:pt idx="195">
                  <c:v>45383</c:v>
                </c:pt>
                <c:pt idx="196">
                  <c:v>45384</c:v>
                </c:pt>
                <c:pt idx="197">
                  <c:v>45385</c:v>
                </c:pt>
                <c:pt idx="198">
                  <c:v>45386</c:v>
                </c:pt>
                <c:pt idx="199">
                  <c:v>45387</c:v>
                </c:pt>
                <c:pt idx="200">
                  <c:v>45390</c:v>
                </c:pt>
                <c:pt idx="201">
                  <c:v>45391</c:v>
                </c:pt>
                <c:pt idx="202">
                  <c:v>45392</c:v>
                </c:pt>
                <c:pt idx="203">
                  <c:v>45393</c:v>
                </c:pt>
                <c:pt idx="204">
                  <c:v>45394</c:v>
                </c:pt>
                <c:pt idx="205">
                  <c:v>45397</c:v>
                </c:pt>
                <c:pt idx="206">
                  <c:v>45398</c:v>
                </c:pt>
                <c:pt idx="207">
                  <c:v>45399</c:v>
                </c:pt>
                <c:pt idx="208">
                  <c:v>45400</c:v>
                </c:pt>
                <c:pt idx="209">
                  <c:v>45401</c:v>
                </c:pt>
                <c:pt idx="210">
                  <c:v>45404</c:v>
                </c:pt>
                <c:pt idx="211">
                  <c:v>45405</c:v>
                </c:pt>
                <c:pt idx="212">
                  <c:v>45406</c:v>
                </c:pt>
                <c:pt idx="213">
                  <c:v>45407</c:v>
                </c:pt>
                <c:pt idx="214">
                  <c:v>45408</c:v>
                </c:pt>
                <c:pt idx="215">
                  <c:v>45411</c:v>
                </c:pt>
                <c:pt idx="216">
                  <c:v>45412</c:v>
                </c:pt>
                <c:pt idx="217">
                  <c:v>45413</c:v>
                </c:pt>
                <c:pt idx="218">
                  <c:v>45414</c:v>
                </c:pt>
                <c:pt idx="219">
                  <c:v>45415</c:v>
                </c:pt>
                <c:pt idx="220">
                  <c:v>45418</c:v>
                </c:pt>
                <c:pt idx="221">
                  <c:v>45419</c:v>
                </c:pt>
                <c:pt idx="222">
                  <c:v>45420</c:v>
                </c:pt>
                <c:pt idx="223">
                  <c:v>45421</c:v>
                </c:pt>
                <c:pt idx="224">
                  <c:v>45422</c:v>
                </c:pt>
                <c:pt idx="225">
                  <c:v>45425</c:v>
                </c:pt>
                <c:pt idx="226">
                  <c:v>45426</c:v>
                </c:pt>
                <c:pt idx="227">
                  <c:v>45427</c:v>
                </c:pt>
                <c:pt idx="228">
                  <c:v>45428</c:v>
                </c:pt>
                <c:pt idx="229">
                  <c:v>45429</c:v>
                </c:pt>
                <c:pt idx="230">
                  <c:v>45432</c:v>
                </c:pt>
                <c:pt idx="231">
                  <c:v>45433</c:v>
                </c:pt>
                <c:pt idx="232">
                  <c:v>45434</c:v>
                </c:pt>
                <c:pt idx="233">
                  <c:v>45435</c:v>
                </c:pt>
                <c:pt idx="234">
                  <c:v>45436</c:v>
                </c:pt>
                <c:pt idx="235">
                  <c:v>45439</c:v>
                </c:pt>
                <c:pt idx="236">
                  <c:v>45440</c:v>
                </c:pt>
                <c:pt idx="237">
                  <c:v>45441</c:v>
                </c:pt>
                <c:pt idx="238">
                  <c:v>45442</c:v>
                </c:pt>
                <c:pt idx="239">
                  <c:v>45443</c:v>
                </c:pt>
                <c:pt idx="240">
                  <c:v>45446</c:v>
                </c:pt>
                <c:pt idx="241">
                  <c:v>45447</c:v>
                </c:pt>
                <c:pt idx="242">
                  <c:v>45448</c:v>
                </c:pt>
                <c:pt idx="243">
                  <c:v>45449</c:v>
                </c:pt>
                <c:pt idx="244">
                  <c:v>45450</c:v>
                </c:pt>
                <c:pt idx="245">
                  <c:v>45453</c:v>
                </c:pt>
                <c:pt idx="246">
                  <c:v>45454</c:v>
                </c:pt>
                <c:pt idx="247">
                  <c:v>45455</c:v>
                </c:pt>
                <c:pt idx="248">
                  <c:v>45456</c:v>
                </c:pt>
                <c:pt idx="249">
                  <c:v>45457</c:v>
                </c:pt>
                <c:pt idx="250">
                  <c:v>45460</c:v>
                </c:pt>
                <c:pt idx="251">
                  <c:v>45461</c:v>
                </c:pt>
                <c:pt idx="252">
                  <c:v>45462</c:v>
                </c:pt>
                <c:pt idx="253">
                  <c:v>45463</c:v>
                </c:pt>
                <c:pt idx="254">
                  <c:v>45464</c:v>
                </c:pt>
                <c:pt idx="255">
                  <c:v>45467</c:v>
                </c:pt>
                <c:pt idx="256">
                  <c:v>45468</c:v>
                </c:pt>
                <c:pt idx="257">
                  <c:v>45469</c:v>
                </c:pt>
                <c:pt idx="258">
                  <c:v>45470</c:v>
                </c:pt>
                <c:pt idx="259">
                  <c:v>45471</c:v>
                </c:pt>
                <c:pt idx="260">
                  <c:v>45474</c:v>
                </c:pt>
                <c:pt idx="261">
                  <c:v>45475</c:v>
                </c:pt>
                <c:pt idx="262">
                  <c:v>45476</c:v>
                </c:pt>
                <c:pt idx="263">
                  <c:v>45477</c:v>
                </c:pt>
                <c:pt idx="264">
                  <c:v>45478</c:v>
                </c:pt>
                <c:pt idx="265">
                  <c:v>45481</c:v>
                </c:pt>
                <c:pt idx="266">
                  <c:v>45482</c:v>
                </c:pt>
                <c:pt idx="267">
                  <c:v>45483</c:v>
                </c:pt>
                <c:pt idx="268">
                  <c:v>45484</c:v>
                </c:pt>
                <c:pt idx="269">
                  <c:v>45485</c:v>
                </c:pt>
                <c:pt idx="270">
                  <c:v>45488</c:v>
                </c:pt>
                <c:pt idx="271">
                  <c:v>45489</c:v>
                </c:pt>
                <c:pt idx="272">
                  <c:v>45490</c:v>
                </c:pt>
                <c:pt idx="273">
                  <c:v>45491</c:v>
                </c:pt>
                <c:pt idx="274">
                  <c:v>45492</c:v>
                </c:pt>
                <c:pt idx="275">
                  <c:v>45495</c:v>
                </c:pt>
                <c:pt idx="276">
                  <c:v>45496</c:v>
                </c:pt>
                <c:pt idx="277">
                  <c:v>45497</c:v>
                </c:pt>
                <c:pt idx="278">
                  <c:v>45498</c:v>
                </c:pt>
                <c:pt idx="279">
                  <c:v>45499</c:v>
                </c:pt>
                <c:pt idx="280">
                  <c:v>45502</c:v>
                </c:pt>
                <c:pt idx="281">
                  <c:v>45503</c:v>
                </c:pt>
                <c:pt idx="282">
                  <c:v>45504</c:v>
                </c:pt>
                <c:pt idx="283">
                  <c:v>45505</c:v>
                </c:pt>
                <c:pt idx="284">
                  <c:v>45506</c:v>
                </c:pt>
                <c:pt idx="285">
                  <c:v>45509</c:v>
                </c:pt>
                <c:pt idx="286">
                  <c:v>45510</c:v>
                </c:pt>
                <c:pt idx="287">
                  <c:v>45511</c:v>
                </c:pt>
                <c:pt idx="288">
                  <c:v>45512</c:v>
                </c:pt>
                <c:pt idx="289">
                  <c:v>45513</c:v>
                </c:pt>
                <c:pt idx="290">
                  <c:v>45516</c:v>
                </c:pt>
                <c:pt idx="291">
                  <c:v>45517</c:v>
                </c:pt>
                <c:pt idx="292">
                  <c:v>45518</c:v>
                </c:pt>
                <c:pt idx="293">
                  <c:v>45519</c:v>
                </c:pt>
                <c:pt idx="294">
                  <c:v>45520</c:v>
                </c:pt>
                <c:pt idx="295">
                  <c:v>45523</c:v>
                </c:pt>
                <c:pt idx="296">
                  <c:v>45524</c:v>
                </c:pt>
                <c:pt idx="297">
                  <c:v>45525</c:v>
                </c:pt>
                <c:pt idx="298">
                  <c:v>45526</c:v>
                </c:pt>
                <c:pt idx="299">
                  <c:v>45527</c:v>
                </c:pt>
                <c:pt idx="300">
                  <c:v>45530</c:v>
                </c:pt>
                <c:pt idx="301">
                  <c:v>45531</c:v>
                </c:pt>
                <c:pt idx="302">
                  <c:v>45532</c:v>
                </c:pt>
                <c:pt idx="303">
                  <c:v>45533</c:v>
                </c:pt>
                <c:pt idx="304">
                  <c:v>45534</c:v>
                </c:pt>
                <c:pt idx="305">
                  <c:v>45537</c:v>
                </c:pt>
                <c:pt idx="306">
                  <c:v>45538</c:v>
                </c:pt>
                <c:pt idx="307">
                  <c:v>45539</c:v>
                </c:pt>
                <c:pt idx="308">
                  <c:v>45540</c:v>
                </c:pt>
                <c:pt idx="309">
                  <c:v>45541</c:v>
                </c:pt>
                <c:pt idx="310">
                  <c:v>45544</c:v>
                </c:pt>
                <c:pt idx="311">
                  <c:v>45545</c:v>
                </c:pt>
                <c:pt idx="312">
                  <c:v>45546</c:v>
                </c:pt>
                <c:pt idx="313">
                  <c:v>45547</c:v>
                </c:pt>
                <c:pt idx="314">
                  <c:v>45548</c:v>
                </c:pt>
                <c:pt idx="315">
                  <c:v>45551</c:v>
                </c:pt>
                <c:pt idx="316">
                  <c:v>45552</c:v>
                </c:pt>
                <c:pt idx="317">
                  <c:v>45553</c:v>
                </c:pt>
                <c:pt idx="318">
                  <c:v>45554</c:v>
                </c:pt>
                <c:pt idx="319">
                  <c:v>45555</c:v>
                </c:pt>
                <c:pt idx="320">
                  <c:v>45558</c:v>
                </c:pt>
                <c:pt idx="321">
                  <c:v>45559</c:v>
                </c:pt>
                <c:pt idx="322">
                  <c:v>45560</c:v>
                </c:pt>
                <c:pt idx="323">
                  <c:v>45561</c:v>
                </c:pt>
                <c:pt idx="324">
                  <c:v>45562</c:v>
                </c:pt>
                <c:pt idx="325">
                  <c:v>45565</c:v>
                </c:pt>
                <c:pt idx="326">
                  <c:v>45566</c:v>
                </c:pt>
                <c:pt idx="327">
                  <c:v>45567</c:v>
                </c:pt>
                <c:pt idx="328">
                  <c:v>45568</c:v>
                </c:pt>
                <c:pt idx="329">
                  <c:v>45569</c:v>
                </c:pt>
                <c:pt idx="330">
                  <c:v>45572</c:v>
                </c:pt>
                <c:pt idx="331">
                  <c:v>45573</c:v>
                </c:pt>
                <c:pt idx="332">
                  <c:v>45574</c:v>
                </c:pt>
                <c:pt idx="333">
                  <c:v>45575</c:v>
                </c:pt>
                <c:pt idx="334">
                  <c:v>45576</c:v>
                </c:pt>
                <c:pt idx="335">
                  <c:v>45579</c:v>
                </c:pt>
                <c:pt idx="336">
                  <c:v>45580</c:v>
                </c:pt>
                <c:pt idx="337">
                  <c:v>45581</c:v>
                </c:pt>
                <c:pt idx="338">
                  <c:v>45582</c:v>
                </c:pt>
                <c:pt idx="339">
                  <c:v>45583</c:v>
                </c:pt>
                <c:pt idx="340">
                  <c:v>45586</c:v>
                </c:pt>
                <c:pt idx="341">
                  <c:v>45587</c:v>
                </c:pt>
                <c:pt idx="342">
                  <c:v>45588</c:v>
                </c:pt>
                <c:pt idx="343">
                  <c:v>45589</c:v>
                </c:pt>
                <c:pt idx="344">
                  <c:v>45590</c:v>
                </c:pt>
                <c:pt idx="345">
                  <c:v>45593</c:v>
                </c:pt>
                <c:pt idx="346">
                  <c:v>45594</c:v>
                </c:pt>
                <c:pt idx="347">
                  <c:v>45595</c:v>
                </c:pt>
                <c:pt idx="348">
                  <c:v>45596</c:v>
                </c:pt>
                <c:pt idx="349">
                  <c:v>45597</c:v>
                </c:pt>
                <c:pt idx="350">
                  <c:v>45600</c:v>
                </c:pt>
                <c:pt idx="351">
                  <c:v>45601</c:v>
                </c:pt>
                <c:pt idx="352">
                  <c:v>45602</c:v>
                </c:pt>
                <c:pt idx="353">
                  <c:v>45603</c:v>
                </c:pt>
                <c:pt idx="354">
                  <c:v>45604</c:v>
                </c:pt>
                <c:pt idx="355">
                  <c:v>45607</c:v>
                </c:pt>
                <c:pt idx="356">
                  <c:v>45608</c:v>
                </c:pt>
                <c:pt idx="357">
                  <c:v>45609</c:v>
                </c:pt>
                <c:pt idx="358">
                  <c:v>45610</c:v>
                </c:pt>
                <c:pt idx="359">
                  <c:v>45611</c:v>
                </c:pt>
                <c:pt idx="360">
                  <c:v>45614</c:v>
                </c:pt>
                <c:pt idx="361">
                  <c:v>45615</c:v>
                </c:pt>
                <c:pt idx="362">
                  <c:v>45616</c:v>
                </c:pt>
                <c:pt idx="363">
                  <c:v>45617</c:v>
                </c:pt>
                <c:pt idx="364">
                  <c:v>45618</c:v>
                </c:pt>
                <c:pt idx="365">
                  <c:v>45621</c:v>
                </c:pt>
                <c:pt idx="366">
                  <c:v>45622</c:v>
                </c:pt>
                <c:pt idx="367">
                  <c:v>45623</c:v>
                </c:pt>
                <c:pt idx="368">
                  <c:v>45624</c:v>
                </c:pt>
                <c:pt idx="369">
                  <c:v>45625</c:v>
                </c:pt>
                <c:pt idx="370">
                  <c:v>45628</c:v>
                </c:pt>
                <c:pt idx="371">
                  <c:v>45629</c:v>
                </c:pt>
                <c:pt idx="372">
                  <c:v>45630</c:v>
                </c:pt>
                <c:pt idx="373">
                  <c:v>45631</c:v>
                </c:pt>
                <c:pt idx="374">
                  <c:v>45632</c:v>
                </c:pt>
              </c:numCache>
            </c:numRef>
          </c:cat>
          <c:val>
            <c:numRef>
              <c:f>Sheet1!$F$6:$F$1000</c:f>
              <c:numCache>
                <c:formatCode>General</c:formatCode>
                <c:ptCount val="995"/>
                <c:pt idx="0">
                  <c:v>4.625</c:v>
                </c:pt>
                <c:pt idx="1">
                  <c:v>4.625</c:v>
                </c:pt>
                <c:pt idx="2">
                  <c:v>4.625</c:v>
                </c:pt>
                <c:pt idx="3">
                  <c:v>4.625</c:v>
                </c:pt>
                <c:pt idx="4">
                  <c:v>4.625</c:v>
                </c:pt>
                <c:pt idx="5">
                  <c:v>4.625</c:v>
                </c:pt>
                <c:pt idx="6">
                  <c:v>4.625</c:v>
                </c:pt>
                <c:pt idx="7">
                  <c:v>4.625</c:v>
                </c:pt>
                <c:pt idx="8">
                  <c:v>4.625</c:v>
                </c:pt>
                <c:pt idx="9">
                  <c:v>4.625</c:v>
                </c:pt>
                <c:pt idx="10">
                  <c:v>4.625</c:v>
                </c:pt>
                <c:pt idx="11">
                  <c:v>4.625</c:v>
                </c:pt>
                <c:pt idx="12">
                  <c:v>4.625</c:v>
                </c:pt>
                <c:pt idx="13">
                  <c:v>4.625</c:v>
                </c:pt>
                <c:pt idx="14">
                  <c:v>4.625</c:v>
                </c:pt>
                <c:pt idx="15">
                  <c:v>4.625</c:v>
                </c:pt>
                <c:pt idx="16">
                  <c:v>4.625</c:v>
                </c:pt>
                <c:pt idx="17">
                  <c:v>4.625</c:v>
                </c:pt>
                <c:pt idx="18">
                  <c:v>4.625</c:v>
                </c:pt>
                <c:pt idx="19">
                  <c:v>4.625</c:v>
                </c:pt>
                <c:pt idx="20">
                  <c:v>4.625</c:v>
                </c:pt>
                <c:pt idx="21">
                  <c:v>4.625</c:v>
                </c:pt>
                <c:pt idx="22">
                  <c:v>4.625</c:v>
                </c:pt>
                <c:pt idx="23">
                  <c:v>4.625</c:v>
                </c:pt>
                <c:pt idx="24">
                  <c:v>4.625</c:v>
                </c:pt>
                <c:pt idx="25">
                  <c:v>4.625</c:v>
                </c:pt>
                <c:pt idx="26">
                  <c:v>4.625</c:v>
                </c:pt>
                <c:pt idx="27">
                  <c:v>4.625</c:v>
                </c:pt>
                <c:pt idx="28">
                  <c:v>4.625</c:v>
                </c:pt>
                <c:pt idx="29">
                  <c:v>4.625</c:v>
                </c:pt>
                <c:pt idx="30">
                  <c:v>4.625</c:v>
                </c:pt>
                <c:pt idx="31">
                  <c:v>4.625</c:v>
                </c:pt>
                <c:pt idx="32">
                  <c:v>4.625</c:v>
                </c:pt>
                <c:pt idx="33">
                  <c:v>4.625</c:v>
                </c:pt>
                <c:pt idx="34">
                  <c:v>4.625</c:v>
                </c:pt>
                <c:pt idx="35">
                  <c:v>4.625</c:v>
                </c:pt>
                <c:pt idx="36">
                  <c:v>4.625</c:v>
                </c:pt>
                <c:pt idx="37">
                  <c:v>4.625</c:v>
                </c:pt>
                <c:pt idx="38">
                  <c:v>4.625</c:v>
                </c:pt>
                <c:pt idx="39">
                  <c:v>4.625</c:v>
                </c:pt>
                <c:pt idx="40">
                  <c:v>4.625</c:v>
                </c:pt>
                <c:pt idx="41">
                  <c:v>4.625</c:v>
                </c:pt>
                <c:pt idx="42">
                  <c:v>4.625</c:v>
                </c:pt>
                <c:pt idx="43">
                  <c:v>4.625</c:v>
                </c:pt>
                <c:pt idx="44">
                  <c:v>4.625</c:v>
                </c:pt>
                <c:pt idx="45">
                  <c:v>4.625</c:v>
                </c:pt>
                <c:pt idx="46">
                  <c:v>4.625</c:v>
                </c:pt>
                <c:pt idx="47">
                  <c:v>4.625</c:v>
                </c:pt>
                <c:pt idx="48">
                  <c:v>4.625</c:v>
                </c:pt>
                <c:pt idx="49">
                  <c:v>4.625</c:v>
                </c:pt>
                <c:pt idx="50">
                  <c:v>4.625</c:v>
                </c:pt>
                <c:pt idx="51">
                  <c:v>4.625</c:v>
                </c:pt>
                <c:pt idx="52">
                  <c:v>4.625</c:v>
                </c:pt>
                <c:pt idx="53">
                  <c:v>4.625</c:v>
                </c:pt>
                <c:pt idx="54">
                  <c:v>4.625</c:v>
                </c:pt>
                <c:pt idx="55">
                  <c:v>4.625</c:v>
                </c:pt>
                <c:pt idx="56">
                  <c:v>4.625</c:v>
                </c:pt>
                <c:pt idx="57">
                  <c:v>5.125</c:v>
                </c:pt>
                <c:pt idx="58">
                  <c:v>5.125</c:v>
                </c:pt>
                <c:pt idx="59">
                  <c:v>5.125</c:v>
                </c:pt>
                <c:pt idx="60">
                  <c:v>5.125</c:v>
                </c:pt>
                <c:pt idx="61">
                  <c:v>5.125</c:v>
                </c:pt>
                <c:pt idx="62">
                  <c:v>5.125</c:v>
                </c:pt>
                <c:pt idx="63">
                  <c:v>5.125</c:v>
                </c:pt>
                <c:pt idx="64">
                  <c:v>5.125</c:v>
                </c:pt>
                <c:pt idx="65">
                  <c:v>5.125</c:v>
                </c:pt>
                <c:pt idx="66">
                  <c:v>5.125</c:v>
                </c:pt>
                <c:pt idx="67">
                  <c:v>5.125</c:v>
                </c:pt>
                <c:pt idx="68">
                  <c:v>5.125</c:v>
                </c:pt>
                <c:pt idx="69">
                  <c:v>5.125</c:v>
                </c:pt>
                <c:pt idx="70">
                  <c:v>5.125</c:v>
                </c:pt>
                <c:pt idx="71">
                  <c:v>5.125</c:v>
                </c:pt>
                <c:pt idx="72">
                  <c:v>5.125</c:v>
                </c:pt>
                <c:pt idx="73">
                  <c:v>5.125</c:v>
                </c:pt>
                <c:pt idx="74">
                  <c:v>5.125</c:v>
                </c:pt>
                <c:pt idx="75">
                  <c:v>5.125</c:v>
                </c:pt>
                <c:pt idx="76">
                  <c:v>5.125</c:v>
                </c:pt>
                <c:pt idx="77">
                  <c:v>5.125</c:v>
                </c:pt>
                <c:pt idx="78">
                  <c:v>5.125</c:v>
                </c:pt>
                <c:pt idx="79">
                  <c:v>5.125</c:v>
                </c:pt>
                <c:pt idx="80">
                  <c:v>5.125</c:v>
                </c:pt>
                <c:pt idx="81">
                  <c:v>5.125</c:v>
                </c:pt>
                <c:pt idx="82">
                  <c:v>5.125</c:v>
                </c:pt>
                <c:pt idx="83">
                  <c:v>5.125</c:v>
                </c:pt>
                <c:pt idx="84">
                  <c:v>5.125</c:v>
                </c:pt>
                <c:pt idx="85">
                  <c:v>5.125</c:v>
                </c:pt>
                <c:pt idx="86">
                  <c:v>5.125</c:v>
                </c:pt>
                <c:pt idx="87">
                  <c:v>5.125</c:v>
                </c:pt>
                <c:pt idx="88">
                  <c:v>5.125</c:v>
                </c:pt>
                <c:pt idx="89">
                  <c:v>5.125</c:v>
                </c:pt>
                <c:pt idx="90">
                  <c:v>5.125</c:v>
                </c:pt>
                <c:pt idx="91">
                  <c:v>5.125</c:v>
                </c:pt>
                <c:pt idx="92">
                  <c:v>5.125</c:v>
                </c:pt>
                <c:pt idx="93">
                  <c:v>5.125</c:v>
                </c:pt>
                <c:pt idx="94">
                  <c:v>5.125</c:v>
                </c:pt>
                <c:pt idx="95">
                  <c:v>5.125</c:v>
                </c:pt>
                <c:pt idx="96">
                  <c:v>5.125</c:v>
                </c:pt>
                <c:pt idx="97">
                  <c:v>5.125</c:v>
                </c:pt>
                <c:pt idx="98">
                  <c:v>5.125</c:v>
                </c:pt>
                <c:pt idx="99">
                  <c:v>5.125</c:v>
                </c:pt>
                <c:pt idx="100">
                  <c:v>5.125</c:v>
                </c:pt>
                <c:pt idx="101">
                  <c:v>5.125</c:v>
                </c:pt>
                <c:pt idx="102">
                  <c:v>5.125</c:v>
                </c:pt>
                <c:pt idx="103">
                  <c:v>5.125</c:v>
                </c:pt>
                <c:pt idx="104">
                  <c:v>5.125</c:v>
                </c:pt>
                <c:pt idx="105">
                  <c:v>5.125</c:v>
                </c:pt>
                <c:pt idx="106">
                  <c:v>5.125</c:v>
                </c:pt>
                <c:pt idx="107">
                  <c:v>5.125</c:v>
                </c:pt>
                <c:pt idx="108">
                  <c:v>5.125</c:v>
                </c:pt>
                <c:pt idx="109">
                  <c:v>5.125</c:v>
                </c:pt>
                <c:pt idx="110">
                  <c:v>5.125</c:v>
                </c:pt>
                <c:pt idx="111">
                  <c:v>5.125</c:v>
                </c:pt>
                <c:pt idx="112">
                  <c:v>5.125</c:v>
                </c:pt>
                <c:pt idx="113">
                  <c:v>5.125</c:v>
                </c:pt>
                <c:pt idx="114">
                  <c:v>5.125</c:v>
                </c:pt>
                <c:pt idx="115">
                  <c:v>5.125</c:v>
                </c:pt>
                <c:pt idx="116">
                  <c:v>5.125</c:v>
                </c:pt>
                <c:pt idx="117">
                  <c:v>4.625</c:v>
                </c:pt>
                <c:pt idx="118">
                  <c:v>4.625</c:v>
                </c:pt>
                <c:pt idx="119">
                  <c:v>4.625</c:v>
                </c:pt>
                <c:pt idx="120">
                  <c:v>4.625</c:v>
                </c:pt>
                <c:pt idx="121">
                  <c:v>4.625</c:v>
                </c:pt>
                <c:pt idx="122">
                  <c:v>4.625</c:v>
                </c:pt>
                <c:pt idx="123">
                  <c:v>4.625</c:v>
                </c:pt>
                <c:pt idx="124">
                  <c:v>4.625</c:v>
                </c:pt>
                <c:pt idx="125">
                  <c:v>4.625</c:v>
                </c:pt>
                <c:pt idx="126">
                  <c:v>4.625</c:v>
                </c:pt>
                <c:pt idx="127">
                  <c:v>4.625</c:v>
                </c:pt>
                <c:pt idx="128">
                  <c:v>4.625</c:v>
                </c:pt>
                <c:pt idx="129">
                  <c:v>4.625</c:v>
                </c:pt>
                <c:pt idx="130">
                  <c:v>4.625</c:v>
                </c:pt>
                <c:pt idx="131">
                  <c:v>4.625</c:v>
                </c:pt>
                <c:pt idx="132">
                  <c:v>4.625</c:v>
                </c:pt>
                <c:pt idx="133">
                  <c:v>4.625</c:v>
                </c:pt>
                <c:pt idx="134">
                  <c:v>4.625</c:v>
                </c:pt>
                <c:pt idx="135">
                  <c:v>4.625</c:v>
                </c:pt>
                <c:pt idx="136">
                  <c:v>4.625</c:v>
                </c:pt>
                <c:pt idx="137">
                  <c:v>4.625</c:v>
                </c:pt>
                <c:pt idx="138">
                  <c:v>4.625</c:v>
                </c:pt>
                <c:pt idx="139">
                  <c:v>4.625</c:v>
                </c:pt>
                <c:pt idx="140">
                  <c:v>4.625</c:v>
                </c:pt>
                <c:pt idx="141">
                  <c:v>4.625</c:v>
                </c:pt>
                <c:pt idx="142">
                  <c:v>4.625</c:v>
                </c:pt>
                <c:pt idx="143">
                  <c:v>4.625</c:v>
                </c:pt>
                <c:pt idx="144">
                  <c:v>4.625</c:v>
                </c:pt>
                <c:pt idx="145">
                  <c:v>4.625</c:v>
                </c:pt>
                <c:pt idx="146">
                  <c:v>4.625</c:v>
                </c:pt>
                <c:pt idx="147">
                  <c:v>4.625</c:v>
                </c:pt>
                <c:pt idx="148">
                  <c:v>4.625</c:v>
                </c:pt>
                <c:pt idx="149">
                  <c:v>4.625</c:v>
                </c:pt>
                <c:pt idx="150">
                  <c:v>4.625</c:v>
                </c:pt>
                <c:pt idx="151">
                  <c:v>4.625</c:v>
                </c:pt>
                <c:pt idx="152">
                  <c:v>4.625</c:v>
                </c:pt>
                <c:pt idx="153">
                  <c:v>4.625</c:v>
                </c:pt>
                <c:pt idx="154">
                  <c:v>4.625</c:v>
                </c:pt>
                <c:pt idx="155">
                  <c:v>4.625</c:v>
                </c:pt>
                <c:pt idx="156">
                  <c:v>4.625</c:v>
                </c:pt>
                <c:pt idx="157">
                  <c:v>4.625</c:v>
                </c:pt>
                <c:pt idx="158">
                  <c:v>4.625</c:v>
                </c:pt>
                <c:pt idx="159">
                  <c:v>4.625</c:v>
                </c:pt>
                <c:pt idx="160">
                  <c:v>4.625</c:v>
                </c:pt>
                <c:pt idx="161">
                  <c:v>4.625</c:v>
                </c:pt>
                <c:pt idx="162">
                  <c:v>4.625</c:v>
                </c:pt>
                <c:pt idx="163">
                  <c:v>4.625</c:v>
                </c:pt>
                <c:pt idx="164">
                  <c:v>4.625</c:v>
                </c:pt>
                <c:pt idx="165">
                  <c:v>4.625</c:v>
                </c:pt>
                <c:pt idx="166">
                  <c:v>4.625</c:v>
                </c:pt>
                <c:pt idx="167">
                  <c:v>4.625</c:v>
                </c:pt>
                <c:pt idx="168">
                  <c:v>4.625</c:v>
                </c:pt>
                <c:pt idx="169">
                  <c:v>4.625</c:v>
                </c:pt>
                <c:pt idx="170">
                  <c:v>4.625</c:v>
                </c:pt>
                <c:pt idx="171">
                  <c:v>4.625</c:v>
                </c:pt>
                <c:pt idx="172">
                  <c:v>4.625</c:v>
                </c:pt>
                <c:pt idx="173">
                  <c:v>4.625</c:v>
                </c:pt>
                <c:pt idx="174">
                  <c:v>4.625</c:v>
                </c:pt>
                <c:pt idx="175">
                  <c:v>4.625</c:v>
                </c:pt>
                <c:pt idx="176">
                  <c:v>4.625</c:v>
                </c:pt>
                <c:pt idx="177">
                  <c:v>4.625</c:v>
                </c:pt>
                <c:pt idx="178">
                  <c:v>4.625</c:v>
                </c:pt>
                <c:pt idx="179">
                  <c:v>4.625</c:v>
                </c:pt>
                <c:pt idx="180">
                  <c:v>4.625</c:v>
                </c:pt>
                <c:pt idx="181">
                  <c:v>4.625</c:v>
                </c:pt>
                <c:pt idx="182">
                  <c:v>4.625</c:v>
                </c:pt>
                <c:pt idx="183">
                  <c:v>4.625</c:v>
                </c:pt>
                <c:pt idx="184">
                  <c:v>4.625</c:v>
                </c:pt>
                <c:pt idx="185">
                  <c:v>4.625</c:v>
                </c:pt>
                <c:pt idx="186">
                  <c:v>4.625</c:v>
                </c:pt>
                <c:pt idx="187">
                  <c:v>4.625</c:v>
                </c:pt>
                <c:pt idx="188">
                  <c:v>4.625</c:v>
                </c:pt>
                <c:pt idx="189">
                  <c:v>4.625</c:v>
                </c:pt>
                <c:pt idx="190">
                  <c:v>4.625</c:v>
                </c:pt>
                <c:pt idx="191">
                  <c:v>4.625</c:v>
                </c:pt>
                <c:pt idx="192">
                  <c:v>4.625</c:v>
                </c:pt>
                <c:pt idx="193">
                  <c:v>4.625</c:v>
                </c:pt>
                <c:pt idx="194">
                  <c:v>4.625</c:v>
                </c:pt>
                <c:pt idx="195">
                  <c:v>4.625</c:v>
                </c:pt>
                <c:pt idx="196">
                  <c:v>4.625</c:v>
                </c:pt>
                <c:pt idx="197">
                  <c:v>4.625</c:v>
                </c:pt>
                <c:pt idx="198">
                  <c:v>4.625</c:v>
                </c:pt>
                <c:pt idx="199">
                  <c:v>4.625</c:v>
                </c:pt>
                <c:pt idx="200">
                  <c:v>4.625</c:v>
                </c:pt>
                <c:pt idx="201">
                  <c:v>4.625</c:v>
                </c:pt>
                <c:pt idx="202">
                  <c:v>4.625</c:v>
                </c:pt>
                <c:pt idx="203">
                  <c:v>4.625</c:v>
                </c:pt>
                <c:pt idx="204">
                  <c:v>4.625</c:v>
                </c:pt>
                <c:pt idx="205">
                  <c:v>4.625</c:v>
                </c:pt>
                <c:pt idx="206">
                  <c:v>4.625</c:v>
                </c:pt>
                <c:pt idx="207">
                  <c:v>4.625</c:v>
                </c:pt>
                <c:pt idx="208">
                  <c:v>4.625</c:v>
                </c:pt>
                <c:pt idx="209">
                  <c:v>4.625</c:v>
                </c:pt>
                <c:pt idx="210">
                  <c:v>4.625</c:v>
                </c:pt>
                <c:pt idx="211">
                  <c:v>4.625</c:v>
                </c:pt>
                <c:pt idx="212">
                  <c:v>4.625</c:v>
                </c:pt>
                <c:pt idx="213">
                  <c:v>4.625</c:v>
                </c:pt>
                <c:pt idx="214">
                  <c:v>4.625</c:v>
                </c:pt>
                <c:pt idx="215">
                  <c:v>4.625</c:v>
                </c:pt>
                <c:pt idx="216">
                  <c:v>4.625</c:v>
                </c:pt>
                <c:pt idx="217">
                  <c:v>4.625</c:v>
                </c:pt>
                <c:pt idx="218">
                  <c:v>4.625</c:v>
                </c:pt>
                <c:pt idx="219">
                  <c:v>4.625</c:v>
                </c:pt>
                <c:pt idx="220">
                  <c:v>4.625</c:v>
                </c:pt>
                <c:pt idx="221">
                  <c:v>4.625</c:v>
                </c:pt>
                <c:pt idx="222">
                  <c:v>4.625</c:v>
                </c:pt>
                <c:pt idx="223">
                  <c:v>4.625</c:v>
                </c:pt>
                <c:pt idx="224">
                  <c:v>4.625</c:v>
                </c:pt>
                <c:pt idx="225">
                  <c:v>4.625</c:v>
                </c:pt>
                <c:pt idx="226">
                  <c:v>4.625</c:v>
                </c:pt>
                <c:pt idx="227">
                  <c:v>4.625</c:v>
                </c:pt>
                <c:pt idx="228">
                  <c:v>4.625</c:v>
                </c:pt>
                <c:pt idx="229">
                  <c:v>4.625</c:v>
                </c:pt>
                <c:pt idx="230">
                  <c:v>4.625</c:v>
                </c:pt>
                <c:pt idx="231">
                  <c:v>4.625</c:v>
                </c:pt>
                <c:pt idx="232">
                  <c:v>4.625</c:v>
                </c:pt>
                <c:pt idx="233">
                  <c:v>4.625</c:v>
                </c:pt>
                <c:pt idx="234">
                  <c:v>4.625</c:v>
                </c:pt>
                <c:pt idx="235">
                  <c:v>4.625</c:v>
                </c:pt>
                <c:pt idx="236">
                  <c:v>4.625</c:v>
                </c:pt>
                <c:pt idx="237">
                  <c:v>4.625</c:v>
                </c:pt>
                <c:pt idx="238">
                  <c:v>4.625</c:v>
                </c:pt>
                <c:pt idx="239">
                  <c:v>4.625</c:v>
                </c:pt>
                <c:pt idx="240">
                  <c:v>4.625</c:v>
                </c:pt>
                <c:pt idx="241">
                  <c:v>4.625</c:v>
                </c:pt>
                <c:pt idx="242">
                  <c:v>4.625</c:v>
                </c:pt>
                <c:pt idx="243">
                  <c:v>4.625</c:v>
                </c:pt>
                <c:pt idx="244">
                  <c:v>4.625</c:v>
                </c:pt>
                <c:pt idx="245">
                  <c:v>4.625</c:v>
                </c:pt>
                <c:pt idx="246">
                  <c:v>4.625</c:v>
                </c:pt>
                <c:pt idx="247">
                  <c:v>5.125</c:v>
                </c:pt>
                <c:pt idx="248">
                  <c:v>5.125</c:v>
                </c:pt>
                <c:pt idx="249">
                  <c:v>5.125</c:v>
                </c:pt>
                <c:pt idx="250">
                  <c:v>5.125</c:v>
                </c:pt>
                <c:pt idx="251">
                  <c:v>5.125</c:v>
                </c:pt>
                <c:pt idx="252">
                  <c:v>5.125</c:v>
                </c:pt>
                <c:pt idx="253">
                  <c:v>5.125</c:v>
                </c:pt>
                <c:pt idx="254">
                  <c:v>5.125</c:v>
                </c:pt>
                <c:pt idx="255">
                  <c:v>5.125</c:v>
                </c:pt>
                <c:pt idx="256">
                  <c:v>5.125</c:v>
                </c:pt>
                <c:pt idx="257">
                  <c:v>5.125</c:v>
                </c:pt>
                <c:pt idx="258">
                  <c:v>5.125</c:v>
                </c:pt>
                <c:pt idx="259">
                  <c:v>5.125</c:v>
                </c:pt>
                <c:pt idx="260">
                  <c:v>5.125</c:v>
                </c:pt>
                <c:pt idx="261">
                  <c:v>5.125</c:v>
                </c:pt>
                <c:pt idx="262">
                  <c:v>5.125</c:v>
                </c:pt>
                <c:pt idx="263">
                  <c:v>5.125</c:v>
                </c:pt>
                <c:pt idx="264">
                  <c:v>5.125</c:v>
                </c:pt>
                <c:pt idx="265">
                  <c:v>5.125</c:v>
                </c:pt>
                <c:pt idx="266">
                  <c:v>5.125</c:v>
                </c:pt>
                <c:pt idx="267">
                  <c:v>5.125</c:v>
                </c:pt>
                <c:pt idx="268">
                  <c:v>5.125</c:v>
                </c:pt>
                <c:pt idx="269">
                  <c:v>5.125</c:v>
                </c:pt>
                <c:pt idx="270">
                  <c:v>5.125</c:v>
                </c:pt>
                <c:pt idx="271">
                  <c:v>5.125</c:v>
                </c:pt>
                <c:pt idx="272">
                  <c:v>5.125</c:v>
                </c:pt>
                <c:pt idx="273">
                  <c:v>5.125</c:v>
                </c:pt>
                <c:pt idx="274">
                  <c:v>5.125</c:v>
                </c:pt>
                <c:pt idx="275">
                  <c:v>5.125</c:v>
                </c:pt>
                <c:pt idx="276">
                  <c:v>5.125</c:v>
                </c:pt>
                <c:pt idx="277">
                  <c:v>5.125</c:v>
                </c:pt>
                <c:pt idx="278">
                  <c:v>5.125</c:v>
                </c:pt>
                <c:pt idx="279">
                  <c:v>5.125</c:v>
                </c:pt>
                <c:pt idx="280">
                  <c:v>5.125</c:v>
                </c:pt>
                <c:pt idx="281">
                  <c:v>5.125</c:v>
                </c:pt>
                <c:pt idx="282">
                  <c:v>5.125</c:v>
                </c:pt>
                <c:pt idx="283">
                  <c:v>5.125</c:v>
                </c:pt>
                <c:pt idx="284">
                  <c:v>5.125</c:v>
                </c:pt>
                <c:pt idx="285">
                  <c:v>5.125</c:v>
                </c:pt>
                <c:pt idx="286">
                  <c:v>5.125</c:v>
                </c:pt>
                <c:pt idx="287">
                  <c:v>5.125</c:v>
                </c:pt>
                <c:pt idx="288">
                  <c:v>5.125</c:v>
                </c:pt>
                <c:pt idx="289">
                  <c:v>5.125</c:v>
                </c:pt>
                <c:pt idx="290">
                  <c:v>5.125</c:v>
                </c:pt>
                <c:pt idx="291">
                  <c:v>5.125</c:v>
                </c:pt>
                <c:pt idx="292">
                  <c:v>5.125</c:v>
                </c:pt>
                <c:pt idx="293">
                  <c:v>5.125</c:v>
                </c:pt>
                <c:pt idx="294">
                  <c:v>5.125</c:v>
                </c:pt>
                <c:pt idx="295">
                  <c:v>5.125</c:v>
                </c:pt>
                <c:pt idx="296">
                  <c:v>5.125</c:v>
                </c:pt>
                <c:pt idx="297">
                  <c:v>5.125</c:v>
                </c:pt>
                <c:pt idx="298">
                  <c:v>5.125</c:v>
                </c:pt>
                <c:pt idx="299">
                  <c:v>5.125</c:v>
                </c:pt>
                <c:pt idx="300">
                  <c:v>5.125</c:v>
                </c:pt>
                <c:pt idx="301">
                  <c:v>5.125</c:v>
                </c:pt>
                <c:pt idx="302">
                  <c:v>5.125</c:v>
                </c:pt>
                <c:pt idx="303">
                  <c:v>5.125</c:v>
                </c:pt>
                <c:pt idx="304">
                  <c:v>5.125</c:v>
                </c:pt>
                <c:pt idx="305">
                  <c:v>5.125</c:v>
                </c:pt>
                <c:pt idx="306">
                  <c:v>5.125</c:v>
                </c:pt>
                <c:pt idx="307">
                  <c:v>5.125</c:v>
                </c:pt>
                <c:pt idx="308">
                  <c:v>5.125</c:v>
                </c:pt>
                <c:pt idx="309">
                  <c:v>5.125</c:v>
                </c:pt>
                <c:pt idx="310">
                  <c:v>5.125</c:v>
                </c:pt>
                <c:pt idx="311">
                  <c:v>5.125</c:v>
                </c:pt>
                <c:pt idx="312">
                  <c:v>5.125</c:v>
                </c:pt>
                <c:pt idx="313">
                  <c:v>5.125</c:v>
                </c:pt>
                <c:pt idx="314">
                  <c:v>5.125</c:v>
                </c:pt>
                <c:pt idx="315">
                  <c:v>5.125</c:v>
                </c:pt>
                <c:pt idx="316">
                  <c:v>5.125</c:v>
                </c:pt>
                <c:pt idx="317">
                  <c:v>4.375</c:v>
                </c:pt>
                <c:pt idx="318">
                  <c:v>4.375</c:v>
                </c:pt>
                <c:pt idx="319">
                  <c:v>4.375</c:v>
                </c:pt>
                <c:pt idx="320">
                  <c:v>4.375</c:v>
                </c:pt>
                <c:pt idx="321">
                  <c:v>4.375</c:v>
                </c:pt>
                <c:pt idx="322">
                  <c:v>4.375</c:v>
                </c:pt>
                <c:pt idx="323">
                  <c:v>4.375</c:v>
                </c:pt>
                <c:pt idx="324">
                  <c:v>4.375</c:v>
                </c:pt>
                <c:pt idx="325">
                  <c:v>4.375</c:v>
                </c:pt>
                <c:pt idx="326">
                  <c:v>4.375</c:v>
                </c:pt>
                <c:pt idx="327">
                  <c:v>4.375</c:v>
                </c:pt>
                <c:pt idx="328">
                  <c:v>4.375</c:v>
                </c:pt>
                <c:pt idx="329">
                  <c:v>4.375</c:v>
                </c:pt>
                <c:pt idx="330">
                  <c:v>4.375</c:v>
                </c:pt>
                <c:pt idx="331">
                  <c:v>4.375</c:v>
                </c:pt>
                <c:pt idx="332">
                  <c:v>4.375</c:v>
                </c:pt>
                <c:pt idx="333">
                  <c:v>4.375</c:v>
                </c:pt>
                <c:pt idx="334">
                  <c:v>4.375</c:v>
                </c:pt>
                <c:pt idx="335">
                  <c:v>4.375</c:v>
                </c:pt>
                <c:pt idx="336">
                  <c:v>4.375</c:v>
                </c:pt>
                <c:pt idx="337">
                  <c:v>4.375</c:v>
                </c:pt>
                <c:pt idx="338">
                  <c:v>4.375</c:v>
                </c:pt>
                <c:pt idx="339">
                  <c:v>4.375</c:v>
                </c:pt>
                <c:pt idx="340">
                  <c:v>4.375</c:v>
                </c:pt>
                <c:pt idx="341">
                  <c:v>4.375</c:v>
                </c:pt>
                <c:pt idx="342">
                  <c:v>4.375</c:v>
                </c:pt>
                <c:pt idx="343">
                  <c:v>4.375</c:v>
                </c:pt>
                <c:pt idx="344">
                  <c:v>4.375</c:v>
                </c:pt>
                <c:pt idx="345">
                  <c:v>4.375</c:v>
                </c:pt>
                <c:pt idx="346">
                  <c:v>4.375</c:v>
                </c:pt>
                <c:pt idx="347">
                  <c:v>4.375</c:v>
                </c:pt>
                <c:pt idx="348">
                  <c:v>4.375</c:v>
                </c:pt>
                <c:pt idx="349">
                  <c:v>4.375</c:v>
                </c:pt>
                <c:pt idx="350">
                  <c:v>4.375</c:v>
                </c:pt>
                <c:pt idx="351">
                  <c:v>4.375</c:v>
                </c:pt>
                <c:pt idx="352">
                  <c:v>4.375</c:v>
                </c:pt>
                <c:pt idx="353">
                  <c:v>4.375</c:v>
                </c:pt>
                <c:pt idx="354">
                  <c:v>4.375</c:v>
                </c:pt>
                <c:pt idx="355">
                  <c:v>4.375</c:v>
                </c:pt>
                <c:pt idx="356">
                  <c:v>4.375</c:v>
                </c:pt>
                <c:pt idx="357">
                  <c:v>4.375</c:v>
                </c:pt>
                <c:pt idx="358">
                  <c:v>4.375</c:v>
                </c:pt>
                <c:pt idx="359">
                  <c:v>4.375</c:v>
                </c:pt>
                <c:pt idx="360">
                  <c:v>4.375</c:v>
                </c:pt>
                <c:pt idx="361">
                  <c:v>4.375</c:v>
                </c:pt>
                <c:pt idx="362">
                  <c:v>4.375</c:v>
                </c:pt>
                <c:pt idx="363">
                  <c:v>4.375</c:v>
                </c:pt>
                <c:pt idx="364">
                  <c:v>4.375</c:v>
                </c:pt>
                <c:pt idx="365">
                  <c:v>4.375</c:v>
                </c:pt>
                <c:pt idx="366">
                  <c:v>4.375</c:v>
                </c:pt>
                <c:pt idx="367">
                  <c:v>4.375</c:v>
                </c:pt>
                <c:pt idx="368">
                  <c:v>4.375</c:v>
                </c:pt>
                <c:pt idx="369">
                  <c:v>4.375</c:v>
                </c:pt>
                <c:pt idx="370">
                  <c:v>4.375</c:v>
                </c:pt>
                <c:pt idx="371">
                  <c:v>4.375</c:v>
                </c:pt>
                <c:pt idx="372">
                  <c:v>4.375</c:v>
                </c:pt>
                <c:pt idx="373">
                  <c:v>4.375</c:v>
                </c:pt>
                <c:pt idx="374">
                  <c:v>4.375</c:v>
                </c:pt>
              </c:numCache>
            </c:numRef>
          </c:val>
          <c:smooth val="0"/>
          <c:extLst>
            <c:ext xmlns:c16="http://schemas.microsoft.com/office/drawing/2014/chart" uri="{C3380CC4-5D6E-409C-BE32-E72D297353CC}">
              <c16:uniqueId val="{00000001-61DD-48CF-BF99-DE1438930DC6}"/>
            </c:ext>
          </c:extLst>
        </c:ser>
        <c:dLbls>
          <c:showLegendKey val="0"/>
          <c:showVal val="0"/>
          <c:showCatName val="0"/>
          <c:showSerName val="0"/>
          <c:showPercent val="0"/>
          <c:showBubbleSize val="0"/>
        </c:dLbls>
        <c:smooth val="0"/>
        <c:axId val="1196858288"/>
        <c:axId val="1"/>
      </c:lineChart>
      <c:dateAx>
        <c:axId val="1196858288"/>
        <c:scaling>
          <c:orientation val="minMax"/>
        </c:scaling>
        <c:delete val="0"/>
        <c:axPos val="b"/>
        <c:numFmt formatCode="[$-409]mmm\-yy;@" sourceLinked="0"/>
        <c:majorTickMark val="out"/>
        <c:minorTickMark val="none"/>
        <c:tickLblPos val="low"/>
        <c:crossAx val="1"/>
        <c:crossesAt val="3.5"/>
        <c:auto val="1"/>
        <c:lblOffset val="100"/>
        <c:baseTimeUnit val="days"/>
        <c:majorUnit val="115"/>
        <c:majorTimeUnit val="days"/>
      </c:dateAx>
      <c:valAx>
        <c:axId val="1"/>
        <c:scaling>
          <c:orientation val="minMax"/>
          <c:max val="5.25"/>
          <c:min val="3.5"/>
        </c:scaling>
        <c:delete val="0"/>
        <c:axPos val="l"/>
        <c:numFmt formatCode="#,##0.00" sourceLinked="0"/>
        <c:majorTickMark val="out"/>
        <c:minorTickMark val="none"/>
        <c:tickLblPos val="nextTo"/>
        <c:spPr>
          <a:ln/>
        </c:spPr>
        <c:crossAx val="1196858288"/>
        <c:crosses val="autoZero"/>
        <c:crossBetween val="between"/>
        <c:majorUnit val="0.25"/>
      </c:valAx>
    </c:plotArea>
    <c:legend>
      <c:legendPos val="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48603796646907"/>
          <c:y val="0.10665588034372415"/>
          <c:w val="0.81637614610659703"/>
          <c:h val="0.81704262994522947"/>
        </c:manualLayout>
      </c:layout>
      <c:lineChart>
        <c:grouping val="standard"/>
        <c:varyColors val="0"/>
        <c:ser>
          <c:idx val="0"/>
          <c:order val="0"/>
          <c:tx>
            <c:v>Dec 2025 Fed Funds Future</c:v>
          </c:tx>
          <c:spPr>
            <a:ln w="22225"/>
          </c:spPr>
          <c:marker>
            <c:symbol val="none"/>
          </c:marker>
          <c:cat>
            <c:numRef>
              <c:f>Sheet3!$A$6:$A$1000</c:f>
              <c:numCache>
                <c:formatCode>m/d/yyyy</c:formatCode>
                <c:ptCount val="995"/>
                <c:pt idx="0">
                  <c:v>45110</c:v>
                </c:pt>
                <c:pt idx="1">
                  <c:v>45111</c:v>
                </c:pt>
                <c:pt idx="2">
                  <c:v>45112</c:v>
                </c:pt>
                <c:pt idx="3">
                  <c:v>45113</c:v>
                </c:pt>
                <c:pt idx="4">
                  <c:v>45114</c:v>
                </c:pt>
                <c:pt idx="5">
                  <c:v>45117</c:v>
                </c:pt>
                <c:pt idx="6">
                  <c:v>45118</c:v>
                </c:pt>
                <c:pt idx="7">
                  <c:v>45119</c:v>
                </c:pt>
                <c:pt idx="8">
                  <c:v>45120</c:v>
                </c:pt>
                <c:pt idx="9">
                  <c:v>45121</c:v>
                </c:pt>
                <c:pt idx="10">
                  <c:v>45124</c:v>
                </c:pt>
                <c:pt idx="11">
                  <c:v>45125</c:v>
                </c:pt>
                <c:pt idx="12">
                  <c:v>45126</c:v>
                </c:pt>
                <c:pt idx="13">
                  <c:v>45127</c:v>
                </c:pt>
                <c:pt idx="14">
                  <c:v>45128</c:v>
                </c:pt>
                <c:pt idx="15">
                  <c:v>45131</c:v>
                </c:pt>
                <c:pt idx="16">
                  <c:v>45132</c:v>
                </c:pt>
                <c:pt idx="17">
                  <c:v>45133</c:v>
                </c:pt>
                <c:pt idx="18">
                  <c:v>45134</c:v>
                </c:pt>
                <c:pt idx="19">
                  <c:v>45135</c:v>
                </c:pt>
                <c:pt idx="20">
                  <c:v>45138</c:v>
                </c:pt>
                <c:pt idx="21">
                  <c:v>45139</c:v>
                </c:pt>
                <c:pt idx="22">
                  <c:v>45140</c:v>
                </c:pt>
                <c:pt idx="23">
                  <c:v>45141</c:v>
                </c:pt>
                <c:pt idx="24">
                  <c:v>45142</c:v>
                </c:pt>
                <c:pt idx="25">
                  <c:v>45145</c:v>
                </c:pt>
                <c:pt idx="26">
                  <c:v>45146</c:v>
                </c:pt>
                <c:pt idx="27">
                  <c:v>45147</c:v>
                </c:pt>
                <c:pt idx="28">
                  <c:v>45148</c:v>
                </c:pt>
                <c:pt idx="29">
                  <c:v>45149</c:v>
                </c:pt>
                <c:pt idx="30">
                  <c:v>45152</c:v>
                </c:pt>
                <c:pt idx="31">
                  <c:v>45153</c:v>
                </c:pt>
                <c:pt idx="32">
                  <c:v>45154</c:v>
                </c:pt>
                <c:pt idx="33">
                  <c:v>45155</c:v>
                </c:pt>
                <c:pt idx="34">
                  <c:v>45156</c:v>
                </c:pt>
                <c:pt idx="35">
                  <c:v>45159</c:v>
                </c:pt>
                <c:pt idx="36">
                  <c:v>45160</c:v>
                </c:pt>
                <c:pt idx="37">
                  <c:v>45161</c:v>
                </c:pt>
                <c:pt idx="38">
                  <c:v>45162</c:v>
                </c:pt>
                <c:pt idx="39">
                  <c:v>45163</c:v>
                </c:pt>
                <c:pt idx="40">
                  <c:v>45166</c:v>
                </c:pt>
                <c:pt idx="41">
                  <c:v>45167</c:v>
                </c:pt>
                <c:pt idx="42">
                  <c:v>45168</c:v>
                </c:pt>
                <c:pt idx="43">
                  <c:v>45169</c:v>
                </c:pt>
                <c:pt idx="44">
                  <c:v>45170</c:v>
                </c:pt>
                <c:pt idx="45">
                  <c:v>45173</c:v>
                </c:pt>
                <c:pt idx="46">
                  <c:v>45174</c:v>
                </c:pt>
                <c:pt idx="47">
                  <c:v>45175</c:v>
                </c:pt>
                <c:pt idx="48">
                  <c:v>45176</c:v>
                </c:pt>
                <c:pt idx="49">
                  <c:v>45177</c:v>
                </c:pt>
                <c:pt idx="50">
                  <c:v>45180</c:v>
                </c:pt>
                <c:pt idx="51">
                  <c:v>45181</c:v>
                </c:pt>
                <c:pt idx="52">
                  <c:v>45182</c:v>
                </c:pt>
                <c:pt idx="53">
                  <c:v>45183</c:v>
                </c:pt>
                <c:pt idx="54">
                  <c:v>45184</c:v>
                </c:pt>
                <c:pt idx="55">
                  <c:v>45187</c:v>
                </c:pt>
                <c:pt idx="56">
                  <c:v>45188</c:v>
                </c:pt>
                <c:pt idx="57">
                  <c:v>45189</c:v>
                </c:pt>
                <c:pt idx="58">
                  <c:v>45190</c:v>
                </c:pt>
                <c:pt idx="59">
                  <c:v>45191</c:v>
                </c:pt>
                <c:pt idx="60">
                  <c:v>45194</c:v>
                </c:pt>
                <c:pt idx="61">
                  <c:v>45195</c:v>
                </c:pt>
                <c:pt idx="62">
                  <c:v>45196</c:v>
                </c:pt>
                <c:pt idx="63">
                  <c:v>45197</c:v>
                </c:pt>
                <c:pt idx="64">
                  <c:v>45198</c:v>
                </c:pt>
                <c:pt idx="65">
                  <c:v>45201</c:v>
                </c:pt>
                <c:pt idx="66">
                  <c:v>45202</c:v>
                </c:pt>
                <c:pt idx="67">
                  <c:v>45203</c:v>
                </c:pt>
                <c:pt idx="68">
                  <c:v>45204</c:v>
                </c:pt>
                <c:pt idx="69">
                  <c:v>45205</c:v>
                </c:pt>
                <c:pt idx="70">
                  <c:v>45208</c:v>
                </c:pt>
                <c:pt idx="71">
                  <c:v>45209</c:v>
                </c:pt>
                <c:pt idx="72">
                  <c:v>45210</c:v>
                </c:pt>
                <c:pt idx="73">
                  <c:v>45211</c:v>
                </c:pt>
                <c:pt idx="74">
                  <c:v>45212</c:v>
                </c:pt>
                <c:pt idx="75">
                  <c:v>45215</c:v>
                </c:pt>
                <c:pt idx="76">
                  <c:v>45216</c:v>
                </c:pt>
                <c:pt idx="77">
                  <c:v>45217</c:v>
                </c:pt>
                <c:pt idx="78">
                  <c:v>45218</c:v>
                </c:pt>
                <c:pt idx="79">
                  <c:v>45219</c:v>
                </c:pt>
                <c:pt idx="80">
                  <c:v>45222</c:v>
                </c:pt>
                <c:pt idx="81">
                  <c:v>45223</c:v>
                </c:pt>
                <c:pt idx="82">
                  <c:v>45224</c:v>
                </c:pt>
                <c:pt idx="83">
                  <c:v>45225</c:v>
                </c:pt>
                <c:pt idx="84">
                  <c:v>45226</c:v>
                </c:pt>
                <c:pt idx="85">
                  <c:v>45229</c:v>
                </c:pt>
                <c:pt idx="86">
                  <c:v>45230</c:v>
                </c:pt>
                <c:pt idx="87">
                  <c:v>45231</c:v>
                </c:pt>
                <c:pt idx="88">
                  <c:v>45232</c:v>
                </c:pt>
                <c:pt idx="89">
                  <c:v>45233</c:v>
                </c:pt>
                <c:pt idx="90">
                  <c:v>45236</c:v>
                </c:pt>
                <c:pt idx="91">
                  <c:v>45237</c:v>
                </c:pt>
                <c:pt idx="92">
                  <c:v>45238</c:v>
                </c:pt>
                <c:pt idx="93">
                  <c:v>45239</c:v>
                </c:pt>
                <c:pt idx="94">
                  <c:v>45240</c:v>
                </c:pt>
                <c:pt idx="95">
                  <c:v>45243</c:v>
                </c:pt>
                <c:pt idx="96">
                  <c:v>45244</c:v>
                </c:pt>
                <c:pt idx="97">
                  <c:v>45245</c:v>
                </c:pt>
                <c:pt idx="98">
                  <c:v>45246</c:v>
                </c:pt>
                <c:pt idx="99">
                  <c:v>45247</c:v>
                </c:pt>
                <c:pt idx="100">
                  <c:v>45250</c:v>
                </c:pt>
                <c:pt idx="101">
                  <c:v>45251</c:v>
                </c:pt>
                <c:pt idx="102">
                  <c:v>45252</c:v>
                </c:pt>
                <c:pt idx="103">
                  <c:v>45253</c:v>
                </c:pt>
                <c:pt idx="104">
                  <c:v>45254</c:v>
                </c:pt>
                <c:pt idx="105">
                  <c:v>45257</c:v>
                </c:pt>
                <c:pt idx="106">
                  <c:v>45258</c:v>
                </c:pt>
                <c:pt idx="107">
                  <c:v>45259</c:v>
                </c:pt>
                <c:pt idx="108">
                  <c:v>45260</c:v>
                </c:pt>
                <c:pt idx="109">
                  <c:v>45261</c:v>
                </c:pt>
                <c:pt idx="110">
                  <c:v>45264</c:v>
                </c:pt>
                <c:pt idx="111">
                  <c:v>45265</c:v>
                </c:pt>
                <c:pt idx="112">
                  <c:v>45266</c:v>
                </c:pt>
                <c:pt idx="113">
                  <c:v>45267</c:v>
                </c:pt>
                <c:pt idx="114">
                  <c:v>45268</c:v>
                </c:pt>
                <c:pt idx="115">
                  <c:v>45271</c:v>
                </c:pt>
                <c:pt idx="116">
                  <c:v>45272</c:v>
                </c:pt>
                <c:pt idx="117">
                  <c:v>45273</c:v>
                </c:pt>
                <c:pt idx="118">
                  <c:v>45274</c:v>
                </c:pt>
                <c:pt idx="119">
                  <c:v>45275</c:v>
                </c:pt>
                <c:pt idx="120">
                  <c:v>45278</c:v>
                </c:pt>
                <c:pt idx="121">
                  <c:v>45279</c:v>
                </c:pt>
                <c:pt idx="122">
                  <c:v>45280</c:v>
                </c:pt>
                <c:pt idx="123">
                  <c:v>45281</c:v>
                </c:pt>
                <c:pt idx="124">
                  <c:v>45282</c:v>
                </c:pt>
                <c:pt idx="125">
                  <c:v>45285</c:v>
                </c:pt>
                <c:pt idx="126">
                  <c:v>45286</c:v>
                </c:pt>
                <c:pt idx="127">
                  <c:v>45287</c:v>
                </c:pt>
                <c:pt idx="128">
                  <c:v>45288</c:v>
                </c:pt>
                <c:pt idx="129">
                  <c:v>45289</c:v>
                </c:pt>
                <c:pt idx="130">
                  <c:v>45292</c:v>
                </c:pt>
                <c:pt idx="131">
                  <c:v>45293</c:v>
                </c:pt>
                <c:pt idx="132">
                  <c:v>45294</c:v>
                </c:pt>
                <c:pt idx="133">
                  <c:v>45295</c:v>
                </c:pt>
                <c:pt idx="134">
                  <c:v>45296</c:v>
                </c:pt>
                <c:pt idx="135">
                  <c:v>45299</c:v>
                </c:pt>
                <c:pt idx="136">
                  <c:v>45300</c:v>
                </c:pt>
                <c:pt idx="137">
                  <c:v>45301</c:v>
                </c:pt>
                <c:pt idx="138">
                  <c:v>45302</c:v>
                </c:pt>
                <c:pt idx="139">
                  <c:v>45303</c:v>
                </c:pt>
                <c:pt idx="140">
                  <c:v>45306</c:v>
                </c:pt>
                <c:pt idx="141">
                  <c:v>45307</c:v>
                </c:pt>
                <c:pt idx="142">
                  <c:v>45308</c:v>
                </c:pt>
                <c:pt idx="143">
                  <c:v>45309</c:v>
                </c:pt>
                <c:pt idx="144">
                  <c:v>45310</c:v>
                </c:pt>
                <c:pt idx="145">
                  <c:v>45313</c:v>
                </c:pt>
                <c:pt idx="146">
                  <c:v>45314</c:v>
                </c:pt>
                <c:pt idx="147">
                  <c:v>45315</c:v>
                </c:pt>
                <c:pt idx="148">
                  <c:v>45316</c:v>
                </c:pt>
                <c:pt idx="149">
                  <c:v>45317</c:v>
                </c:pt>
                <c:pt idx="150">
                  <c:v>45320</c:v>
                </c:pt>
                <c:pt idx="151">
                  <c:v>45321</c:v>
                </c:pt>
                <c:pt idx="152">
                  <c:v>45322</c:v>
                </c:pt>
                <c:pt idx="153">
                  <c:v>45323</c:v>
                </c:pt>
                <c:pt idx="154">
                  <c:v>45324</c:v>
                </c:pt>
                <c:pt idx="155">
                  <c:v>45327</c:v>
                </c:pt>
                <c:pt idx="156">
                  <c:v>45328</c:v>
                </c:pt>
                <c:pt idx="157">
                  <c:v>45329</c:v>
                </c:pt>
                <c:pt idx="158">
                  <c:v>45330</c:v>
                </c:pt>
                <c:pt idx="159">
                  <c:v>45331</c:v>
                </c:pt>
                <c:pt idx="160">
                  <c:v>45334</c:v>
                </c:pt>
                <c:pt idx="161">
                  <c:v>45335</c:v>
                </c:pt>
                <c:pt idx="162">
                  <c:v>45336</c:v>
                </c:pt>
                <c:pt idx="163">
                  <c:v>45337</c:v>
                </c:pt>
                <c:pt idx="164">
                  <c:v>45338</c:v>
                </c:pt>
                <c:pt idx="165">
                  <c:v>45341</c:v>
                </c:pt>
                <c:pt idx="166">
                  <c:v>45342</c:v>
                </c:pt>
                <c:pt idx="167">
                  <c:v>45343</c:v>
                </c:pt>
                <c:pt idx="168">
                  <c:v>45344</c:v>
                </c:pt>
                <c:pt idx="169">
                  <c:v>45345</c:v>
                </c:pt>
                <c:pt idx="170">
                  <c:v>45348</c:v>
                </c:pt>
                <c:pt idx="171">
                  <c:v>45349</c:v>
                </c:pt>
                <c:pt idx="172">
                  <c:v>45350</c:v>
                </c:pt>
                <c:pt idx="173">
                  <c:v>45351</c:v>
                </c:pt>
                <c:pt idx="174">
                  <c:v>45352</c:v>
                </c:pt>
                <c:pt idx="175">
                  <c:v>45355</c:v>
                </c:pt>
                <c:pt idx="176">
                  <c:v>45356</c:v>
                </c:pt>
                <c:pt idx="177">
                  <c:v>45357</c:v>
                </c:pt>
                <c:pt idx="178">
                  <c:v>45358</c:v>
                </c:pt>
                <c:pt idx="179">
                  <c:v>45359</c:v>
                </c:pt>
                <c:pt idx="180">
                  <c:v>45362</c:v>
                </c:pt>
                <c:pt idx="181">
                  <c:v>45363</c:v>
                </c:pt>
                <c:pt idx="182">
                  <c:v>45364</c:v>
                </c:pt>
                <c:pt idx="183">
                  <c:v>45365</c:v>
                </c:pt>
                <c:pt idx="184">
                  <c:v>45366</c:v>
                </c:pt>
                <c:pt idx="185">
                  <c:v>45369</c:v>
                </c:pt>
                <c:pt idx="186">
                  <c:v>45370</c:v>
                </c:pt>
                <c:pt idx="187">
                  <c:v>45371</c:v>
                </c:pt>
                <c:pt idx="188">
                  <c:v>45372</c:v>
                </c:pt>
                <c:pt idx="189">
                  <c:v>45373</c:v>
                </c:pt>
                <c:pt idx="190">
                  <c:v>45376</c:v>
                </c:pt>
                <c:pt idx="191">
                  <c:v>45377</c:v>
                </c:pt>
                <c:pt idx="192">
                  <c:v>45378</c:v>
                </c:pt>
                <c:pt idx="193">
                  <c:v>45379</c:v>
                </c:pt>
                <c:pt idx="194">
                  <c:v>45380</c:v>
                </c:pt>
                <c:pt idx="195">
                  <c:v>45383</c:v>
                </c:pt>
                <c:pt idx="196">
                  <c:v>45384</c:v>
                </c:pt>
                <c:pt idx="197">
                  <c:v>45385</c:v>
                </c:pt>
                <c:pt idx="198">
                  <c:v>45386</c:v>
                </c:pt>
                <c:pt idx="199">
                  <c:v>45387</c:v>
                </c:pt>
                <c:pt idx="200">
                  <c:v>45390</c:v>
                </c:pt>
                <c:pt idx="201">
                  <c:v>45391</c:v>
                </c:pt>
                <c:pt idx="202">
                  <c:v>45392</c:v>
                </c:pt>
                <c:pt idx="203">
                  <c:v>45393</c:v>
                </c:pt>
                <c:pt idx="204">
                  <c:v>45394</c:v>
                </c:pt>
                <c:pt idx="205">
                  <c:v>45397</c:v>
                </c:pt>
                <c:pt idx="206">
                  <c:v>45398</c:v>
                </c:pt>
                <c:pt idx="207">
                  <c:v>45399</c:v>
                </c:pt>
                <c:pt idx="208">
                  <c:v>45400</c:v>
                </c:pt>
                <c:pt idx="209">
                  <c:v>45401</c:v>
                </c:pt>
                <c:pt idx="210">
                  <c:v>45404</c:v>
                </c:pt>
                <c:pt idx="211">
                  <c:v>45405</c:v>
                </c:pt>
                <c:pt idx="212">
                  <c:v>45406</c:v>
                </c:pt>
                <c:pt idx="213">
                  <c:v>45407</c:v>
                </c:pt>
                <c:pt idx="214">
                  <c:v>45408</c:v>
                </c:pt>
                <c:pt idx="215">
                  <c:v>45411</c:v>
                </c:pt>
                <c:pt idx="216">
                  <c:v>45412</c:v>
                </c:pt>
                <c:pt idx="217">
                  <c:v>45413</c:v>
                </c:pt>
                <c:pt idx="218">
                  <c:v>45414</c:v>
                </c:pt>
                <c:pt idx="219">
                  <c:v>45415</c:v>
                </c:pt>
                <c:pt idx="220">
                  <c:v>45418</c:v>
                </c:pt>
                <c:pt idx="221">
                  <c:v>45419</c:v>
                </c:pt>
                <c:pt idx="222">
                  <c:v>45420</c:v>
                </c:pt>
                <c:pt idx="223">
                  <c:v>45421</c:v>
                </c:pt>
                <c:pt idx="224">
                  <c:v>45422</c:v>
                </c:pt>
                <c:pt idx="225">
                  <c:v>45425</c:v>
                </c:pt>
                <c:pt idx="226">
                  <c:v>45426</c:v>
                </c:pt>
                <c:pt idx="227">
                  <c:v>45427</c:v>
                </c:pt>
                <c:pt idx="228">
                  <c:v>45428</c:v>
                </c:pt>
                <c:pt idx="229">
                  <c:v>45429</c:v>
                </c:pt>
                <c:pt idx="230">
                  <c:v>45432</c:v>
                </c:pt>
                <c:pt idx="231">
                  <c:v>45433</c:v>
                </c:pt>
                <c:pt idx="232">
                  <c:v>45434</c:v>
                </c:pt>
                <c:pt idx="233">
                  <c:v>45435</c:v>
                </c:pt>
                <c:pt idx="234">
                  <c:v>45436</c:v>
                </c:pt>
                <c:pt idx="235">
                  <c:v>45439</c:v>
                </c:pt>
                <c:pt idx="236">
                  <c:v>45440</c:v>
                </c:pt>
                <c:pt idx="237">
                  <c:v>45441</c:v>
                </c:pt>
                <c:pt idx="238">
                  <c:v>45442</c:v>
                </c:pt>
                <c:pt idx="239">
                  <c:v>45443</c:v>
                </c:pt>
                <c:pt idx="240">
                  <c:v>45446</c:v>
                </c:pt>
                <c:pt idx="241">
                  <c:v>45447</c:v>
                </c:pt>
                <c:pt idx="242">
                  <c:v>45448</c:v>
                </c:pt>
                <c:pt idx="243">
                  <c:v>45449</c:v>
                </c:pt>
                <c:pt idx="244">
                  <c:v>45450</c:v>
                </c:pt>
                <c:pt idx="245">
                  <c:v>45453</c:v>
                </c:pt>
                <c:pt idx="246">
                  <c:v>45454</c:v>
                </c:pt>
                <c:pt idx="247">
                  <c:v>45455</c:v>
                </c:pt>
                <c:pt idx="248">
                  <c:v>45456</c:v>
                </c:pt>
                <c:pt idx="249">
                  <c:v>45457</c:v>
                </c:pt>
                <c:pt idx="250">
                  <c:v>45460</c:v>
                </c:pt>
                <c:pt idx="251">
                  <c:v>45461</c:v>
                </c:pt>
                <c:pt idx="252">
                  <c:v>45462</c:v>
                </c:pt>
                <c:pt idx="253">
                  <c:v>45463</c:v>
                </c:pt>
                <c:pt idx="254">
                  <c:v>45464</c:v>
                </c:pt>
                <c:pt idx="255">
                  <c:v>45467</c:v>
                </c:pt>
                <c:pt idx="256">
                  <c:v>45468</c:v>
                </c:pt>
                <c:pt idx="257">
                  <c:v>45469</c:v>
                </c:pt>
                <c:pt idx="258">
                  <c:v>45470</c:v>
                </c:pt>
                <c:pt idx="259">
                  <c:v>45471</c:v>
                </c:pt>
                <c:pt idx="260">
                  <c:v>45474</c:v>
                </c:pt>
                <c:pt idx="261">
                  <c:v>45475</c:v>
                </c:pt>
                <c:pt idx="262">
                  <c:v>45476</c:v>
                </c:pt>
                <c:pt idx="263">
                  <c:v>45477</c:v>
                </c:pt>
                <c:pt idx="264">
                  <c:v>45478</c:v>
                </c:pt>
                <c:pt idx="265">
                  <c:v>45481</c:v>
                </c:pt>
                <c:pt idx="266">
                  <c:v>45482</c:v>
                </c:pt>
                <c:pt idx="267">
                  <c:v>45483</c:v>
                </c:pt>
                <c:pt idx="268">
                  <c:v>45484</c:v>
                </c:pt>
                <c:pt idx="269">
                  <c:v>45485</c:v>
                </c:pt>
                <c:pt idx="270">
                  <c:v>45488</c:v>
                </c:pt>
                <c:pt idx="271">
                  <c:v>45489</c:v>
                </c:pt>
                <c:pt idx="272">
                  <c:v>45490</c:v>
                </c:pt>
                <c:pt idx="273">
                  <c:v>45491</c:v>
                </c:pt>
                <c:pt idx="274">
                  <c:v>45492</c:v>
                </c:pt>
                <c:pt idx="275">
                  <c:v>45495</c:v>
                </c:pt>
                <c:pt idx="276">
                  <c:v>45496</c:v>
                </c:pt>
                <c:pt idx="277">
                  <c:v>45497</c:v>
                </c:pt>
                <c:pt idx="278">
                  <c:v>45498</c:v>
                </c:pt>
                <c:pt idx="279">
                  <c:v>45499</c:v>
                </c:pt>
                <c:pt idx="280">
                  <c:v>45502</c:v>
                </c:pt>
                <c:pt idx="281">
                  <c:v>45503</c:v>
                </c:pt>
                <c:pt idx="282">
                  <c:v>45504</c:v>
                </c:pt>
                <c:pt idx="283">
                  <c:v>45505</c:v>
                </c:pt>
                <c:pt idx="284">
                  <c:v>45506</c:v>
                </c:pt>
                <c:pt idx="285">
                  <c:v>45509</c:v>
                </c:pt>
                <c:pt idx="286">
                  <c:v>45510</c:v>
                </c:pt>
                <c:pt idx="287">
                  <c:v>45511</c:v>
                </c:pt>
                <c:pt idx="288">
                  <c:v>45512</c:v>
                </c:pt>
                <c:pt idx="289">
                  <c:v>45513</c:v>
                </c:pt>
                <c:pt idx="290">
                  <c:v>45516</c:v>
                </c:pt>
                <c:pt idx="291">
                  <c:v>45517</c:v>
                </c:pt>
                <c:pt idx="292">
                  <c:v>45518</c:v>
                </c:pt>
                <c:pt idx="293">
                  <c:v>45519</c:v>
                </c:pt>
                <c:pt idx="294">
                  <c:v>45520</c:v>
                </c:pt>
                <c:pt idx="295">
                  <c:v>45523</c:v>
                </c:pt>
                <c:pt idx="296">
                  <c:v>45524</c:v>
                </c:pt>
                <c:pt idx="297">
                  <c:v>45525</c:v>
                </c:pt>
                <c:pt idx="298">
                  <c:v>45526</c:v>
                </c:pt>
                <c:pt idx="299">
                  <c:v>45527</c:v>
                </c:pt>
                <c:pt idx="300">
                  <c:v>45530</c:v>
                </c:pt>
                <c:pt idx="301">
                  <c:v>45531</c:v>
                </c:pt>
                <c:pt idx="302">
                  <c:v>45532</c:v>
                </c:pt>
                <c:pt idx="303">
                  <c:v>45533</c:v>
                </c:pt>
                <c:pt idx="304">
                  <c:v>45534</c:v>
                </c:pt>
                <c:pt idx="305">
                  <c:v>45537</c:v>
                </c:pt>
                <c:pt idx="306">
                  <c:v>45538</c:v>
                </c:pt>
                <c:pt idx="307">
                  <c:v>45539</c:v>
                </c:pt>
                <c:pt idx="308">
                  <c:v>45540</c:v>
                </c:pt>
                <c:pt idx="309">
                  <c:v>45541</c:v>
                </c:pt>
                <c:pt idx="310">
                  <c:v>45544</c:v>
                </c:pt>
                <c:pt idx="311">
                  <c:v>45545</c:v>
                </c:pt>
                <c:pt idx="312">
                  <c:v>45546</c:v>
                </c:pt>
                <c:pt idx="313">
                  <c:v>45547</c:v>
                </c:pt>
                <c:pt idx="314">
                  <c:v>45548</c:v>
                </c:pt>
                <c:pt idx="315">
                  <c:v>45551</c:v>
                </c:pt>
                <c:pt idx="316">
                  <c:v>45552</c:v>
                </c:pt>
                <c:pt idx="317">
                  <c:v>45553</c:v>
                </c:pt>
                <c:pt idx="318">
                  <c:v>45554</c:v>
                </c:pt>
                <c:pt idx="319">
                  <c:v>45555</c:v>
                </c:pt>
                <c:pt idx="320">
                  <c:v>45558</c:v>
                </c:pt>
                <c:pt idx="321">
                  <c:v>45559</c:v>
                </c:pt>
                <c:pt idx="322">
                  <c:v>45560</c:v>
                </c:pt>
                <c:pt idx="323">
                  <c:v>45561</c:v>
                </c:pt>
                <c:pt idx="324">
                  <c:v>45562</c:v>
                </c:pt>
                <c:pt idx="325">
                  <c:v>45565</c:v>
                </c:pt>
                <c:pt idx="326">
                  <c:v>45566</c:v>
                </c:pt>
                <c:pt idx="327">
                  <c:v>45567</c:v>
                </c:pt>
                <c:pt idx="328">
                  <c:v>45568</c:v>
                </c:pt>
                <c:pt idx="329">
                  <c:v>45569</c:v>
                </c:pt>
                <c:pt idx="330">
                  <c:v>45572</c:v>
                </c:pt>
                <c:pt idx="331">
                  <c:v>45573</c:v>
                </c:pt>
                <c:pt idx="332">
                  <c:v>45574</c:v>
                </c:pt>
                <c:pt idx="333">
                  <c:v>45575</c:v>
                </c:pt>
                <c:pt idx="334">
                  <c:v>45576</c:v>
                </c:pt>
                <c:pt idx="335">
                  <c:v>45579</c:v>
                </c:pt>
                <c:pt idx="336">
                  <c:v>45580</c:v>
                </c:pt>
                <c:pt idx="337">
                  <c:v>45581</c:v>
                </c:pt>
                <c:pt idx="338">
                  <c:v>45582</c:v>
                </c:pt>
                <c:pt idx="339">
                  <c:v>45583</c:v>
                </c:pt>
                <c:pt idx="340">
                  <c:v>45586</c:v>
                </c:pt>
                <c:pt idx="341">
                  <c:v>45587</c:v>
                </c:pt>
                <c:pt idx="342">
                  <c:v>45588</c:v>
                </c:pt>
                <c:pt idx="343">
                  <c:v>45589</c:v>
                </c:pt>
                <c:pt idx="344">
                  <c:v>45590</c:v>
                </c:pt>
                <c:pt idx="345">
                  <c:v>45593</c:v>
                </c:pt>
                <c:pt idx="346">
                  <c:v>45594</c:v>
                </c:pt>
                <c:pt idx="347">
                  <c:v>45595</c:v>
                </c:pt>
                <c:pt idx="348">
                  <c:v>45596</c:v>
                </c:pt>
                <c:pt idx="349">
                  <c:v>45597</c:v>
                </c:pt>
                <c:pt idx="350">
                  <c:v>45600</c:v>
                </c:pt>
                <c:pt idx="351">
                  <c:v>45601</c:v>
                </c:pt>
                <c:pt idx="352">
                  <c:v>45602</c:v>
                </c:pt>
                <c:pt idx="353">
                  <c:v>45603</c:v>
                </c:pt>
                <c:pt idx="354">
                  <c:v>45604</c:v>
                </c:pt>
                <c:pt idx="355">
                  <c:v>45607</c:v>
                </c:pt>
                <c:pt idx="356">
                  <c:v>45608</c:v>
                </c:pt>
                <c:pt idx="357">
                  <c:v>45609</c:v>
                </c:pt>
                <c:pt idx="358">
                  <c:v>45610</c:v>
                </c:pt>
                <c:pt idx="359">
                  <c:v>45611</c:v>
                </c:pt>
                <c:pt idx="360">
                  <c:v>45614</c:v>
                </c:pt>
                <c:pt idx="361">
                  <c:v>45615</c:v>
                </c:pt>
                <c:pt idx="362">
                  <c:v>45616</c:v>
                </c:pt>
                <c:pt idx="363">
                  <c:v>45617</c:v>
                </c:pt>
                <c:pt idx="364">
                  <c:v>45618</c:v>
                </c:pt>
                <c:pt idx="365">
                  <c:v>45621</c:v>
                </c:pt>
                <c:pt idx="366">
                  <c:v>45622</c:v>
                </c:pt>
                <c:pt idx="367">
                  <c:v>45623</c:v>
                </c:pt>
                <c:pt idx="368">
                  <c:v>45624</c:v>
                </c:pt>
                <c:pt idx="369">
                  <c:v>45625</c:v>
                </c:pt>
                <c:pt idx="370">
                  <c:v>45628</c:v>
                </c:pt>
                <c:pt idx="371">
                  <c:v>45629</c:v>
                </c:pt>
                <c:pt idx="372">
                  <c:v>45630</c:v>
                </c:pt>
                <c:pt idx="373">
                  <c:v>45631</c:v>
                </c:pt>
                <c:pt idx="374">
                  <c:v>45632</c:v>
                </c:pt>
              </c:numCache>
            </c:numRef>
          </c:cat>
          <c:val>
            <c:numRef>
              <c:f>Sheet3!$H$6:$H$1000</c:f>
              <c:numCache>
                <c:formatCode>General</c:formatCode>
                <c:ptCount val="995"/>
                <c:pt idx="0">
                  <c:v>4.019999999999996</c:v>
                </c:pt>
                <c:pt idx="1">
                  <c:v>4.019999999999996</c:v>
                </c:pt>
                <c:pt idx="2">
                  <c:v>4.0499999999999972</c:v>
                </c:pt>
                <c:pt idx="3">
                  <c:v>4.1149999999999949</c:v>
                </c:pt>
                <c:pt idx="4">
                  <c:v>4.019999999999996</c:v>
                </c:pt>
                <c:pt idx="5">
                  <c:v>3.9200000000000017</c:v>
                </c:pt>
                <c:pt idx="6">
                  <c:v>3.9549999999999983</c:v>
                </c:pt>
                <c:pt idx="7">
                  <c:v>3.7349999999999994</c:v>
                </c:pt>
                <c:pt idx="8">
                  <c:v>3.5400000000000063</c:v>
                </c:pt>
                <c:pt idx="9">
                  <c:v>3.7199999999999989</c:v>
                </c:pt>
                <c:pt idx="10">
                  <c:v>3.7099999999999937</c:v>
                </c:pt>
                <c:pt idx="11">
                  <c:v>3.7150000000000034</c:v>
                </c:pt>
                <c:pt idx="12">
                  <c:v>3.7049999999999983</c:v>
                </c:pt>
                <c:pt idx="13">
                  <c:v>3.8100000000000023</c:v>
                </c:pt>
                <c:pt idx="14">
                  <c:v>3.8349999999999937</c:v>
                </c:pt>
                <c:pt idx="15">
                  <c:v>3.8850000000000051</c:v>
                </c:pt>
                <c:pt idx="16">
                  <c:v>3.9399999999999977</c:v>
                </c:pt>
                <c:pt idx="17">
                  <c:v>3.855000000000004</c:v>
                </c:pt>
                <c:pt idx="18">
                  <c:v>4.0300000000000011</c:v>
                </c:pt>
                <c:pt idx="19">
                  <c:v>4</c:v>
                </c:pt>
                <c:pt idx="20">
                  <c:v>3.9650000000000034</c:v>
                </c:pt>
                <c:pt idx="21">
                  <c:v>3.9899999999999949</c:v>
                </c:pt>
                <c:pt idx="22">
                  <c:v>3.9500000000000028</c:v>
                </c:pt>
                <c:pt idx="23">
                  <c:v>3.9699999999999989</c:v>
                </c:pt>
                <c:pt idx="24">
                  <c:v>3.8499999999999943</c:v>
                </c:pt>
                <c:pt idx="25">
                  <c:v>3.7950000000000017</c:v>
                </c:pt>
                <c:pt idx="26">
                  <c:v>3.7849999999999966</c:v>
                </c:pt>
                <c:pt idx="27">
                  <c:v>3.8349999999999937</c:v>
                </c:pt>
                <c:pt idx="28">
                  <c:v>3.8199999999999932</c:v>
                </c:pt>
                <c:pt idx="29">
                  <c:v>3.9350000000000023</c:v>
                </c:pt>
                <c:pt idx="30">
                  <c:v>4.0300000000000011</c:v>
                </c:pt>
                <c:pt idx="31">
                  <c:v>4.0300000000000011</c:v>
                </c:pt>
                <c:pt idx="32">
                  <c:v>4.0600000000000023</c:v>
                </c:pt>
                <c:pt idx="33">
                  <c:v>4.0699999999999932</c:v>
                </c:pt>
                <c:pt idx="34">
                  <c:v>4.0450000000000017</c:v>
                </c:pt>
                <c:pt idx="35">
                  <c:v>4.105000000000004</c:v>
                </c:pt>
                <c:pt idx="36">
                  <c:v>4.1650000000000063</c:v>
                </c:pt>
                <c:pt idx="37">
                  <c:v>4.0550000000000068</c:v>
                </c:pt>
                <c:pt idx="38">
                  <c:v>4.125</c:v>
                </c:pt>
                <c:pt idx="39">
                  <c:v>4.1700000000000017</c:v>
                </c:pt>
                <c:pt idx="40">
                  <c:v>4.1599999999999966</c:v>
                </c:pt>
                <c:pt idx="41">
                  <c:v>4.0150000000000006</c:v>
                </c:pt>
                <c:pt idx="42">
                  <c:v>3.9849999999999994</c:v>
                </c:pt>
                <c:pt idx="43">
                  <c:v>3.9599999999999937</c:v>
                </c:pt>
                <c:pt idx="44">
                  <c:v>3.9749999999999943</c:v>
                </c:pt>
                <c:pt idx="45">
                  <c:v>3.9749999999999943</c:v>
                </c:pt>
                <c:pt idx="46">
                  <c:v>4.0750000000000028</c:v>
                </c:pt>
                <c:pt idx="47">
                  <c:v>4.1500000000000057</c:v>
                </c:pt>
                <c:pt idx="48">
                  <c:v>4.0600000000000023</c:v>
                </c:pt>
                <c:pt idx="49">
                  <c:v>4.1099999999999994</c:v>
                </c:pt>
                <c:pt idx="50">
                  <c:v>4.1149999999999949</c:v>
                </c:pt>
                <c:pt idx="51">
                  <c:v>4.144999999999996</c:v>
                </c:pt>
                <c:pt idx="52">
                  <c:v>4.1299999999999955</c:v>
                </c:pt>
                <c:pt idx="53">
                  <c:v>4.1700000000000017</c:v>
                </c:pt>
                <c:pt idx="54">
                  <c:v>4.2099999999999937</c:v>
                </c:pt>
                <c:pt idx="55">
                  <c:v>4.2399999999999949</c:v>
                </c:pt>
                <c:pt idx="56">
                  <c:v>4.3100000000000023</c:v>
                </c:pt>
                <c:pt idx="57">
                  <c:v>4.3050000000000068</c:v>
                </c:pt>
                <c:pt idx="58">
                  <c:v>4.3499999999999943</c:v>
                </c:pt>
                <c:pt idx="59">
                  <c:v>4.3400000000000034</c:v>
                </c:pt>
                <c:pt idx="60">
                  <c:v>4.3349999999999937</c:v>
                </c:pt>
                <c:pt idx="61">
                  <c:v>4.3250000000000028</c:v>
                </c:pt>
                <c:pt idx="62">
                  <c:v>4.3799999999999955</c:v>
                </c:pt>
                <c:pt idx="63">
                  <c:v>4.3050000000000068</c:v>
                </c:pt>
                <c:pt idx="64">
                  <c:v>4.2800000000000011</c:v>
                </c:pt>
                <c:pt idx="65">
                  <c:v>4.3499999999999943</c:v>
                </c:pt>
                <c:pt idx="66">
                  <c:v>4.3850000000000051</c:v>
                </c:pt>
                <c:pt idx="67">
                  <c:v>4.2750000000000057</c:v>
                </c:pt>
                <c:pt idx="68">
                  <c:v>4.2450000000000045</c:v>
                </c:pt>
                <c:pt idx="69">
                  <c:v>4.3100000000000023</c:v>
                </c:pt>
                <c:pt idx="70">
                  <c:v>4.1350000000000051</c:v>
                </c:pt>
                <c:pt idx="71">
                  <c:v>4.1749999999999972</c:v>
                </c:pt>
                <c:pt idx="72">
                  <c:v>4.2199999999999989</c:v>
                </c:pt>
                <c:pt idx="73">
                  <c:v>4.2800000000000011</c:v>
                </c:pt>
                <c:pt idx="74">
                  <c:v>4.269999999999996</c:v>
                </c:pt>
                <c:pt idx="75">
                  <c:v>4.3149999999999977</c:v>
                </c:pt>
                <c:pt idx="76">
                  <c:v>4.4549999999999983</c:v>
                </c:pt>
                <c:pt idx="77">
                  <c:v>4.480000000000004</c:v>
                </c:pt>
                <c:pt idx="78">
                  <c:v>4.4599999999999937</c:v>
                </c:pt>
                <c:pt idx="79">
                  <c:v>4.3499999999999943</c:v>
                </c:pt>
                <c:pt idx="80">
                  <c:v>4.2999999999999972</c:v>
                </c:pt>
                <c:pt idx="81">
                  <c:v>4.3400000000000034</c:v>
                </c:pt>
                <c:pt idx="82">
                  <c:v>4.4000000000000057</c:v>
                </c:pt>
                <c:pt idx="83">
                  <c:v>4.3199999999999932</c:v>
                </c:pt>
                <c:pt idx="84">
                  <c:v>4.2800000000000011</c:v>
                </c:pt>
                <c:pt idx="85">
                  <c:v>4.3050000000000068</c:v>
                </c:pt>
                <c:pt idx="86">
                  <c:v>4.355000000000004</c:v>
                </c:pt>
                <c:pt idx="87">
                  <c:v>4.1850000000000023</c:v>
                </c:pt>
                <c:pt idx="88">
                  <c:v>4.1749999999999972</c:v>
                </c:pt>
                <c:pt idx="89">
                  <c:v>3.9899999999999949</c:v>
                </c:pt>
                <c:pt idx="90">
                  <c:v>4.1200000000000045</c:v>
                </c:pt>
                <c:pt idx="91">
                  <c:v>4.0699999999999932</c:v>
                </c:pt>
                <c:pt idx="92">
                  <c:v>4.0900000000000034</c:v>
                </c:pt>
                <c:pt idx="93">
                  <c:v>4.1749999999999972</c:v>
                </c:pt>
                <c:pt idx="94">
                  <c:v>4.2150000000000034</c:v>
                </c:pt>
                <c:pt idx="95">
                  <c:v>4.1800000000000068</c:v>
                </c:pt>
                <c:pt idx="96">
                  <c:v>3.9200000000000017</c:v>
                </c:pt>
                <c:pt idx="97">
                  <c:v>4.0400000000000063</c:v>
                </c:pt>
                <c:pt idx="98">
                  <c:v>3.9500000000000028</c:v>
                </c:pt>
                <c:pt idx="99">
                  <c:v>4.0049999999999955</c:v>
                </c:pt>
                <c:pt idx="100">
                  <c:v>3.9699999999999989</c:v>
                </c:pt>
                <c:pt idx="101">
                  <c:v>3.9200000000000017</c:v>
                </c:pt>
                <c:pt idx="102">
                  <c:v>3.9449999999999932</c:v>
                </c:pt>
                <c:pt idx="103">
                  <c:v>3.9449999999999932</c:v>
                </c:pt>
                <c:pt idx="104">
                  <c:v>3.9899999999999949</c:v>
                </c:pt>
                <c:pt idx="105">
                  <c:v>3.9300000000000068</c:v>
                </c:pt>
                <c:pt idx="106">
                  <c:v>3.7650000000000006</c:v>
                </c:pt>
                <c:pt idx="107">
                  <c:v>3.6099999999999994</c:v>
                </c:pt>
                <c:pt idx="108">
                  <c:v>3.6850000000000023</c:v>
                </c:pt>
                <c:pt idx="109">
                  <c:v>3.5100000000000051</c:v>
                </c:pt>
                <c:pt idx="110">
                  <c:v>3.5999999999999943</c:v>
                </c:pt>
                <c:pt idx="111">
                  <c:v>3.5250000000000057</c:v>
                </c:pt>
                <c:pt idx="112">
                  <c:v>3.5799999999999983</c:v>
                </c:pt>
                <c:pt idx="113">
                  <c:v>3.5300000000000011</c:v>
                </c:pt>
                <c:pt idx="114">
                  <c:v>3.7099999999999937</c:v>
                </c:pt>
                <c:pt idx="115">
                  <c:v>3.7000000000000028</c:v>
                </c:pt>
                <c:pt idx="116">
                  <c:v>3.7150000000000034</c:v>
                </c:pt>
                <c:pt idx="117">
                  <c:v>3.4300000000000068</c:v>
                </c:pt>
                <c:pt idx="118">
                  <c:v>3.3299999999999983</c:v>
                </c:pt>
                <c:pt idx="119">
                  <c:v>3.3850000000000051</c:v>
                </c:pt>
                <c:pt idx="120">
                  <c:v>3.375</c:v>
                </c:pt>
                <c:pt idx="121">
                  <c:v>3.3599999999999994</c:v>
                </c:pt>
                <c:pt idx="122">
                  <c:v>3.269999999999996</c:v>
                </c:pt>
                <c:pt idx="123">
                  <c:v>3.2399999999999949</c:v>
                </c:pt>
                <c:pt idx="124">
                  <c:v>3.230000000000004</c:v>
                </c:pt>
                <c:pt idx="125">
                  <c:v>3.230000000000004</c:v>
                </c:pt>
                <c:pt idx="126">
                  <c:v>3.2549999999999955</c:v>
                </c:pt>
                <c:pt idx="127">
                  <c:v>3.1899999999999977</c:v>
                </c:pt>
                <c:pt idx="128">
                  <c:v>3.2399999999999949</c:v>
                </c:pt>
                <c:pt idx="129">
                  <c:v>3.2000000000000028</c:v>
                </c:pt>
                <c:pt idx="130">
                  <c:v>3.2000000000000028</c:v>
                </c:pt>
                <c:pt idx="131">
                  <c:v>3.2999999999999972</c:v>
                </c:pt>
                <c:pt idx="132">
                  <c:v>3.3100000000000023</c:v>
                </c:pt>
                <c:pt idx="133">
                  <c:v>3.4000000000000057</c:v>
                </c:pt>
                <c:pt idx="134">
                  <c:v>3.4200000000000017</c:v>
                </c:pt>
                <c:pt idx="135">
                  <c:v>3.4050000000000011</c:v>
                </c:pt>
                <c:pt idx="136">
                  <c:v>3.4300000000000068</c:v>
                </c:pt>
                <c:pt idx="137">
                  <c:v>3.4200000000000017</c:v>
                </c:pt>
                <c:pt idx="138">
                  <c:v>3.2950000000000017</c:v>
                </c:pt>
                <c:pt idx="139">
                  <c:v>3.1599999999999966</c:v>
                </c:pt>
                <c:pt idx="140">
                  <c:v>3.1599999999999966</c:v>
                </c:pt>
                <c:pt idx="141">
                  <c:v>3.2650000000000006</c:v>
                </c:pt>
                <c:pt idx="142">
                  <c:v>3.4399999999999977</c:v>
                </c:pt>
                <c:pt idx="143">
                  <c:v>3.4350000000000023</c:v>
                </c:pt>
                <c:pt idx="144">
                  <c:v>3.5250000000000057</c:v>
                </c:pt>
                <c:pt idx="145">
                  <c:v>3.480000000000004</c:v>
                </c:pt>
                <c:pt idx="146">
                  <c:v>3.4849999999999994</c:v>
                </c:pt>
                <c:pt idx="147">
                  <c:v>3.4749999999999943</c:v>
                </c:pt>
                <c:pt idx="148">
                  <c:v>3.4099999999999966</c:v>
                </c:pt>
                <c:pt idx="149">
                  <c:v>3.480000000000004</c:v>
                </c:pt>
                <c:pt idx="150">
                  <c:v>3.4399999999999977</c:v>
                </c:pt>
                <c:pt idx="151">
                  <c:v>3.4950000000000045</c:v>
                </c:pt>
                <c:pt idx="152">
                  <c:v>3.3349999999999937</c:v>
                </c:pt>
                <c:pt idx="153">
                  <c:v>3.2950000000000017</c:v>
                </c:pt>
                <c:pt idx="154">
                  <c:v>3.5049999999999955</c:v>
                </c:pt>
                <c:pt idx="155">
                  <c:v>3.625</c:v>
                </c:pt>
                <c:pt idx="156">
                  <c:v>3.5499999999999972</c:v>
                </c:pt>
                <c:pt idx="157">
                  <c:v>3.5600000000000023</c:v>
                </c:pt>
                <c:pt idx="158">
                  <c:v>3.605000000000004</c:v>
                </c:pt>
                <c:pt idx="159">
                  <c:v>3.6700000000000017</c:v>
                </c:pt>
                <c:pt idx="160">
                  <c:v>3.6550000000000011</c:v>
                </c:pt>
                <c:pt idx="161">
                  <c:v>3.9099999999999966</c:v>
                </c:pt>
                <c:pt idx="162">
                  <c:v>3.8250000000000028</c:v>
                </c:pt>
                <c:pt idx="163">
                  <c:v>3.8100000000000023</c:v>
                </c:pt>
                <c:pt idx="164">
                  <c:v>3.894999999999996</c:v>
                </c:pt>
                <c:pt idx="165">
                  <c:v>3.894999999999996</c:v>
                </c:pt>
                <c:pt idx="166">
                  <c:v>3.855000000000004</c:v>
                </c:pt>
                <c:pt idx="167">
                  <c:v>3.894999999999996</c:v>
                </c:pt>
                <c:pt idx="168">
                  <c:v>3.980000000000004</c:v>
                </c:pt>
                <c:pt idx="169">
                  <c:v>3.9650000000000034</c:v>
                </c:pt>
                <c:pt idx="170">
                  <c:v>4</c:v>
                </c:pt>
                <c:pt idx="171">
                  <c:v>4.0049999999999955</c:v>
                </c:pt>
                <c:pt idx="172">
                  <c:v>3.9350000000000023</c:v>
                </c:pt>
                <c:pt idx="173">
                  <c:v>3.9449999999999932</c:v>
                </c:pt>
                <c:pt idx="174">
                  <c:v>3.8349999999999937</c:v>
                </c:pt>
                <c:pt idx="175">
                  <c:v>3.9099999999999966</c:v>
                </c:pt>
                <c:pt idx="176">
                  <c:v>3.8400000000000034</c:v>
                </c:pt>
                <c:pt idx="177">
                  <c:v>3.8449999999999989</c:v>
                </c:pt>
                <c:pt idx="178">
                  <c:v>3.7950000000000017</c:v>
                </c:pt>
                <c:pt idx="179">
                  <c:v>3.7450000000000045</c:v>
                </c:pt>
                <c:pt idx="180">
                  <c:v>3.7849999999999966</c:v>
                </c:pt>
                <c:pt idx="181">
                  <c:v>3.8700000000000045</c:v>
                </c:pt>
                <c:pt idx="182">
                  <c:v>3.9050000000000011</c:v>
                </c:pt>
                <c:pt idx="183">
                  <c:v>3.9950000000000045</c:v>
                </c:pt>
                <c:pt idx="184">
                  <c:v>4.0499999999999972</c:v>
                </c:pt>
                <c:pt idx="185">
                  <c:v>4.0849999999999937</c:v>
                </c:pt>
                <c:pt idx="186">
                  <c:v>4.0100000000000051</c:v>
                </c:pt>
                <c:pt idx="187">
                  <c:v>3.9050000000000011</c:v>
                </c:pt>
                <c:pt idx="188">
                  <c:v>3.9399999999999977</c:v>
                </c:pt>
                <c:pt idx="189">
                  <c:v>3.9099999999999966</c:v>
                </c:pt>
                <c:pt idx="190">
                  <c:v>3.9500000000000028</c:v>
                </c:pt>
                <c:pt idx="191">
                  <c:v>3.9549999999999983</c:v>
                </c:pt>
                <c:pt idx="192">
                  <c:v>3.9249999999999972</c:v>
                </c:pt>
                <c:pt idx="193">
                  <c:v>3.9849999999999994</c:v>
                </c:pt>
                <c:pt idx="194">
                  <c:v>3.9849999999999994</c:v>
                </c:pt>
                <c:pt idx="195">
                  <c:v>4.0849999999999937</c:v>
                </c:pt>
                <c:pt idx="196">
                  <c:v>4.0699999999999932</c:v>
                </c:pt>
                <c:pt idx="197">
                  <c:v>4.0550000000000068</c:v>
                </c:pt>
                <c:pt idx="198">
                  <c:v>4.0150000000000006</c:v>
                </c:pt>
                <c:pt idx="199">
                  <c:v>4.1350000000000051</c:v>
                </c:pt>
                <c:pt idx="200">
                  <c:v>4.2249999999999943</c:v>
                </c:pt>
                <c:pt idx="201">
                  <c:v>4.1700000000000017</c:v>
                </c:pt>
                <c:pt idx="202">
                  <c:v>4.4749999999999943</c:v>
                </c:pt>
                <c:pt idx="203">
                  <c:v>4.4749999999999943</c:v>
                </c:pt>
                <c:pt idx="204">
                  <c:v>4.4000000000000057</c:v>
                </c:pt>
                <c:pt idx="205">
                  <c:v>4.4599999999999937</c:v>
                </c:pt>
                <c:pt idx="206">
                  <c:v>4.4950000000000045</c:v>
                </c:pt>
                <c:pt idx="207">
                  <c:v>4.4549999999999983</c:v>
                </c:pt>
                <c:pt idx="208">
                  <c:v>4.3799999999999955</c:v>
                </c:pt>
                <c:pt idx="209">
                  <c:v>4.3599999999999994</c:v>
                </c:pt>
                <c:pt idx="210">
                  <c:v>4.355000000000004</c:v>
                </c:pt>
                <c:pt idx="211">
                  <c:v>4.3149999999999977</c:v>
                </c:pt>
                <c:pt idx="212">
                  <c:v>4.3449999999999989</c:v>
                </c:pt>
                <c:pt idx="213">
                  <c:v>4.4350000000000023</c:v>
                </c:pt>
                <c:pt idx="214">
                  <c:v>4.4500000000000028</c:v>
                </c:pt>
                <c:pt idx="215">
                  <c:v>4.4249999999999972</c:v>
                </c:pt>
                <c:pt idx="216">
                  <c:v>4.5100000000000051</c:v>
                </c:pt>
                <c:pt idx="217">
                  <c:v>4.3700000000000045</c:v>
                </c:pt>
                <c:pt idx="218">
                  <c:v>4.2950000000000017</c:v>
                </c:pt>
                <c:pt idx="219">
                  <c:v>4.1700000000000017</c:v>
                </c:pt>
                <c:pt idx="220">
                  <c:v>4.1850000000000023</c:v>
                </c:pt>
                <c:pt idx="221">
                  <c:v>4.1850000000000023</c:v>
                </c:pt>
                <c:pt idx="222">
                  <c:v>4.2049999999999983</c:v>
                </c:pt>
                <c:pt idx="223">
                  <c:v>4.1749999999999972</c:v>
                </c:pt>
                <c:pt idx="224">
                  <c:v>4.2399999999999949</c:v>
                </c:pt>
                <c:pt idx="225">
                  <c:v>4.2349999999999994</c:v>
                </c:pt>
                <c:pt idx="226">
                  <c:v>4.2049999999999983</c:v>
                </c:pt>
                <c:pt idx="227">
                  <c:v>4.0799999999999983</c:v>
                </c:pt>
                <c:pt idx="228">
                  <c:v>4.1550000000000011</c:v>
                </c:pt>
                <c:pt idx="229">
                  <c:v>4.1899999999999977</c:v>
                </c:pt>
                <c:pt idx="230">
                  <c:v>4.2199999999999989</c:v>
                </c:pt>
                <c:pt idx="231">
                  <c:v>4.2000000000000028</c:v>
                </c:pt>
                <c:pt idx="232">
                  <c:v>4.2650000000000006</c:v>
                </c:pt>
                <c:pt idx="233">
                  <c:v>4.3449999999999989</c:v>
                </c:pt>
                <c:pt idx="234">
                  <c:v>4.3799999999999955</c:v>
                </c:pt>
                <c:pt idx="235">
                  <c:v>4.3799999999999955</c:v>
                </c:pt>
                <c:pt idx="236">
                  <c:v>4.4099999999999966</c:v>
                </c:pt>
                <c:pt idx="237">
                  <c:v>4.4399999999999977</c:v>
                </c:pt>
                <c:pt idx="238">
                  <c:v>4.3900000000000006</c:v>
                </c:pt>
                <c:pt idx="239">
                  <c:v>4.3400000000000034</c:v>
                </c:pt>
                <c:pt idx="240">
                  <c:v>4.2349999999999994</c:v>
                </c:pt>
                <c:pt idx="241">
                  <c:v>4.1599999999999966</c:v>
                </c:pt>
                <c:pt idx="242">
                  <c:v>4.0900000000000034</c:v>
                </c:pt>
                <c:pt idx="243">
                  <c:v>4.0699999999999932</c:v>
                </c:pt>
                <c:pt idx="244">
                  <c:v>4.2549999999999955</c:v>
                </c:pt>
                <c:pt idx="245">
                  <c:v>4.2450000000000045</c:v>
                </c:pt>
                <c:pt idx="246">
                  <c:v>4.1850000000000023</c:v>
                </c:pt>
                <c:pt idx="247">
                  <c:v>4.0550000000000068</c:v>
                </c:pt>
                <c:pt idx="248">
                  <c:v>3.9500000000000028</c:v>
                </c:pt>
                <c:pt idx="249">
                  <c:v>3.9300000000000068</c:v>
                </c:pt>
                <c:pt idx="250">
                  <c:v>4.019999999999996</c:v>
                </c:pt>
                <c:pt idx="251">
                  <c:v>3.9350000000000023</c:v>
                </c:pt>
                <c:pt idx="252">
                  <c:v>3.9350000000000023</c:v>
                </c:pt>
                <c:pt idx="253">
                  <c:v>3.9699999999999989</c:v>
                </c:pt>
                <c:pt idx="254">
                  <c:v>3.9650000000000034</c:v>
                </c:pt>
                <c:pt idx="255">
                  <c:v>3.9599999999999937</c:v>
                </c:pt>
                <c:pt idx="256">
                  <c:v>3.9699999999999989</c:v>
                </c:pt>
                <c:pt idx="257">
                  <c:v>4.0400000000000063</c:v>
                </c:pt>
                <c:pt idx="258">
                  <c:v>4.019999999999996</c:v>
                </c:pt>
                <c:pt idx="259">
                  <c:v>4.0100000000000051</c:v>
                </c:pt>
                <c:pt idx="260">
                  <c:v>4.0750000000000028</c:v>
                </c:pt>
                <c:pt idx="261">
                  <c:v>4.0450000000000017</c:v>
                </c:pt>
                <c:pt idx="262">
                  <c:v>3.9950000000000045</c:v>
                </c:pt>
                <c:pt idx="263">
                  <c:v>3.9950000000000045</c:v>
                </c:pt>
                <c:pt idx="264">
                  <c:v>3.875</c:v>
                </c:pt>
                <c:pt idx="265">
                  <c:v>3.8850000000000051</c:v>
                </c:pt>
                <c:pt idx="266">
                  <c:v>3.894999999999996</c:v>
                </c:pt>
                <c:pt idx="267">
                  <c:v>3.875</c:v>
                </c:pt>
                <c:pt idx="268">
                  <c:v>3.7099999999999937</c:v>
                </c:pt>
                <c:pt idx="269">
                  <c:v>3.6550000000000011</c:v>
                </c:pt>
                <c:pt idx="270">
                  <c:v>3.625</c:v>
                </c:pt>
                <c:pt idx="271">
                  <c:v>3.6500000000000057</c:v>
                </c:pt>
                <c:pt idx="272">
                  <c:v>3.6400000000000006</c:v>
                </c:pt>
                <c:pt idx="273">
                  <c:v>3.6650000000000063</c:v>
                </c:pt>
                <c:pt idx="274">
                  <c:v>3.7150000000000034</c:v>
                </c:pt>
                <c:pt idx="275">
                  <c:v>3.7349999999999994</c:v>
                </c:pt>
                <c:pt idx="276">
                  <c:v>3.7000000000000028</c:v>
                </c:pt>
                <c:pt idx="277">
                  <c:v>3.6550000000000011</c:v>
                </c:pt>
                <c:pt idx="278">
                  <c:v>3.6800000000000068</c:v>
                </c:pt>
                <c:pt idx="279">
                  <c:v>3.625</c:v>
                </c:pt>
                <c:pt idx="280">
                  <c:v>3.625</c:v>
                </c:pt>
                <c:pt idx="281">
                  <c:v>3.5949999999999989</c:v>
                </c:pt>
                <c:pt idx="282">
                  <c:v>3.5600000000000023</c:v>
                </c:pt>
                <c:pt idx="283">
                  <c:v>3.3299999999999983</c:v>
                </c:pt>
                <c:pt idx="284">
                  <c:v>3.0049999999999955</c:v>
                </c:pt>
                <c:pt idx="285">
                  <c:v>3.0550000000000068</c:v>
                </c:pt>
                <c:pt idx="286">
                  <c:v>3.1850000000000023</c:v>
                </c:pt>
                <c:pt idx="287">
                  <c:v>3.1850000000000023</c:v>
                </c:pt>
                <c:pt idx="288">
                  <c:v>3.230000000000004</c:v>
                </c:pt>
                <c:pt idx="289">
                  <c:v>3.2349999999999994</c:v>
                </c:pt>
                <c:pt idx="290">
                  <c:v>3.1949999999999932</c:v>
                </c:pt>
                <c:pt idx="291">
                  <c:v>3.0900000000000034</c:v>
                </c:pt>
                <c:pt idx="292">
                  <c:v>3.0999999999999943</c:v>
                </c:pt>
                <c:pt idx="293">
                  <c:v>3.3050000000000068</c:v>
                </c:pt>
                <c:pt idx="294">
                  <c:v>3.269999999999996</c:v>
                </c:pt>
                <c:pt idx="295">
                  <c:v>3.269999999999996</c:v>
                </c:pt>
                <c:pt idx="296">
                  <c:v>3.1899999999999977</c:v>
                </c:pt>
                <c:pt idx="297">
                  <c:v>3.0949999999999989</c:v>
                </c:pt>
                <c:pt idx="298">
                  <c:v>3.2049999999999983</c:v>
                </c:pt>
                <c:pt idx="299">
                  <c:v>3.0949999999999989</c:v>
                </c:pt>
                <c:pt idx="300">
                  <c:v>3.1200000000000045</c:v>
                </c:pt>
                <c:pt idx="301">
                  <c:v>3.0849999999999937</c:v>
                </c:pt>
                <c:pt idx="302">
                  <c:v>3.0949999999999989</c:v>
                </c:pt>
                <c:pt idx="303">
                  <c:v>3.1200000000000045</c:v>
                </c:pt>
                <c:pt idx="304">
                  <c:v>3.1500000000000057</c:v>
                </c:pt>
                <c:pt idx="305">
                  <c:v>3.1500000000000057</c:v>
                </c:pt>
                <c:pt idx="306">
                  <c:v>3.1200000000000045</c:v>
                </c:pt>
                <c:pt idx="307">
                  <c:v>2.9650000000000034</c:v>
                </c:pt>
                <c:pt idx="308">
                  <c:v>2.9599999999999937</c:v>
                </c:pt>
                <c:pt idx="309">
                  <c:v>2.8149999999999977</c:v>
                </c:pt>
                <c:pt idx="310">
                  <c:v>2.8449999999999989</c:v>
                </c:pt>
                <c:pt idx="311">
                  <c:v>2.7800000000000011</c:v>
                </c:pt>
                <c:pt idx="312">
                  <c:v>2.8199999999999932</c:v>
                </c:pt>
                <c:pt idx="313">
                  <c:v>2.8250000000000028</c:v>
                </c:pt>
                <c:pt idx="314">
                  <c:v>2.7800000000000011</c:v>
                </c:pt>
                <c:pt idx="315">
                  <c:v>2.7800000000000011</c:v>
                </c:pt>
                <c:pt idx="316">
                  <c:v>2.8349999999999937</c:v>
                </c:pt>
                <c:pt idx="317">
                  <c:v>2.8649999999999949</c:v>
                </c:pt>
                <c:pt idx="318">
                  <c:v>2.8649999999999949</c:v>
                </c:pt>
                <c:pt idx="319">
                  <c:v>2.8400000000000034</c:v>
                </c:pt>
                <c:pt idx="320">
                  <c:v>2.8400000000000034</c:v>
                </c:pt>
                <c:pt idx="321">
                  <c:v>2.8050000000000068</c:v>
                </c:pt>
                <c:pt idx="322">
                  <c:v>2.8400000000000034</c:v>
                </c:pt>
                <c:pt idx="323">
                  <c:v>2.9300000000000068</c:v>
                </c:pt>
                <c:pt idx="324">
                  <c:v>2.855000000000004</c:v>
                </c:pt>
                <c:pt idx="325">
                  <c:v>2.9650000000000034</c:v>
                </c:pt>
                <c:pt idx="326">
                  <c:v>2.9249999999999972</c:v>
                </c:pt>
                <c:pt idx="327">
                  <c:v>2.9500000000000028</c:v>
                </c:pt>
                <c:pt idx="328">
                  <c:v>3.0550000000000068</c:v>
                </c:pt>
                <c:pt idx="329">
                  <c:v>3.3250000000000028</c:v>
                </c:pt>
                <c:pt idx="330">
                  <c:v>3.4000000000000057</c:v>
                </c:pt>
                <c:pt idx="331">
                  <c:v>3.3799999999999955</c:v>
                </c:pt>
                <c:pt idx="332">
                  <c:v>3.4350000000000023</c:v>
                </c:pt>
                <c:pt idx="333">
                  <c:v>3.4150000000000063</c:v>
                </c:pt>
                <c:pt idx="334">
                  <c:v>3.3349999999999937</c:v>
                </c:pt>
                <c:pt idx="335">
                  <c:v>3.4050000000000011</c:v>
                </c:pt>
                <c:pt idx="336">
                  <c:v>3.3499999999999943</c:v>
                </c:pt>
                <c:pt idx="337">
                  <c:v>3.3250000000000028</c:v>
                </c:pt>
                <c:pt idx="338">
                  <c:v>3.3799999999999955</c:v>
                </c:pt>
                <c:pt idx="339">
                  <c:v>3.3499999999999943</c:v>
                </c:pt>
                <c:pt idx="340">
                  <c:v>3.4350000000000023</c:v>
                </c:pt>
                <c:pt idx="341">
                  <c:v>3.4449999999999932</c:v>
                </c:pt>
                <c:pt idx="342">
                  <c:v>3.5049999999999955</c:v>
                </c:pt>
                <c:pt idx="343">
                  <c:v>3.4650000000000034</c:v>
                </c:pt>
                <c:pt idx="344">
                  <c:v>3.5150000000000006</c:v>
                </c:pt>
                <c:pt idx="345">
                  <c:v>3.5649999999999977</c:v>
                </c:pt>
                <c:pt idx="346">
                  <c:v>3.5450000000000017</c:v>
                </c:pt>
                <c:pt idx="347">
                  <c:v>3.5849999999999937</c:v>
                </c:pt>
                <c:pt idx="348">
                  <c:v>3.6099999999999994</c:v>
                </c:pt>
                <c:pt idx="349">
                  <c:v>3.6500000000000057</c:v>
                </c:pt>
                <c:pt idx="350">
                  <c:v>3.6350000000000051</c:v>
                </c:pt>
                <c:pt idx="351">
                  <c:v>3.6949999999999932</c:v>
                </c:pt>
                <c:pt idx="352">
                  <c:v>3.7800000000000011</c:v>
                </c:pt>
                <c:pt idx="353">
                  <c:v>3.730000000000004</c:v>
                </c:pt>
                <c:pt idx="354">
                  <c:v>3.7750000000000057</c:v>
                </c:pt>
                <c:pt idx="355">
                  <c:v>3.8400000000000034</c:v>
                </c:pt>
                <c:pt idx="356">
                  <c:v>3.8900000000000006</c:v>
                </c:pt>
                <c:pt idx="357">
                  <c:v>3.8050000000000068</c:v>
                </c:pt>
                <c:pt idx="358">
                  <c:v>3.8199999999999932</c:v>
                </c:pt>
                <c:pt idx="359">
                  <c:v>3.8400000000000034</c:v>
                </c:pt>
                <c:pt idx="360">
                  <c:v>3.8250000000000028</c:v>
                </c:pt>
                <c:pt idx="361">
                  <c:v>3.8149999999999977</c:v>
                </c:pt>
                <c:pt idx="362">
                  <c:v>3.8499999999999943</c:v>
                </c:pt>
                <c:pt idx="363">
                  <c:v>3.8900000000000006</c:v>
                </c:pt>
                <c:pt idx="364">
                  <c:v>3.9300000000000068</c:v>
                </c:pt>
                <c:pt idx="365">
                  <c:v>3.8599999999999994</c:v>
                </c:pt>
                <c:pt idx="366">
                  <c:v>3.8850000000000051</c:v>
                </c:pt>
                <c:pt idx="367">
                  <c:v>3.8299999999999983</c:v>
                </c:pt>
                <c:pt idx="368">
                  <c:v>3.8299999999999983</c:v>
                </c:pt>
                <c:pt idx="369">
                  <c:v>3.7900000000000063</c:v>
                </c:pt>
                <c:pt idx="370">
                  <c:v>3.8149999999999977</c:v>
                </c:pt>
                <c:pt idx="371">
                  <c:v>3.7650000000000006</c:v>
                </c:pt>
                <c:pt idx="372">
                  <c:v>3.7099999999999937</c:v>
                </c:pt>
                <c:pt idx="373">
                  <c:v>3.7450000000000045</c:v>
                </c:pt>
                <c:pt idx="374">
                  <c:v>3.7049999999999983</c:v>
                </c:pt>
              </c:numCache>
            </c:numRef>
          </c:val>
          <c:smooth val="0"/>
          <c:extLst>
            <c:ext xmlns:c16="http://schemas.microsoft.com/office/drawing/2014/chart" uri="{C3380CC4-5D6E-409C-BE32-E72D297353CC}">
              <c16:uniqueId val="{00000000-B44F-4616-ABCD-7CCB3286A5F4}"/>
            </c:ext>
          </c:extLst>
        </c:ser>
        <c:ser>
          <c:idx val="1"/>
          <c:order val="1"/>
          <c:tx>
            <c:v>Dec 2025 Fed dot</c:v>
          </c:tx>
          <c:spPr>
            <a:ln w="22225">
              <a:solidFill>
                <a:srgbClr val="4489FF"/>
              </a:solidFill>
            </a:ln>
          </c:spPr>
          <c:marker>
            <c:symbol val="none"/>
          </c:marker>
          <c:cat>
            <c:numRef>
              <c:f>Sheet3!$A$6:$A$1000</c:f>
              <c:numCache>
                <c:formatCode>m/d/yyyy</c:formatCode>
                <c:ptCount val="995"/>
                <c:pt idx="0">
                  <c:v>45110</c:v>
                </c:pt>
                <c:pt idx="1">
                  <c:v>45111</c:v>
                </c:pt>
                <c:pt idx="2">
                  <c:v>45112</c:v>
                </c:pt>
                <c:pt idx="3">
                  <c:v>45113</c:v>
                </c:pt>
                <c:pt idx="4">
                  <c:v>45114</c:v>
                </c:pt>
                <c:pt idx="5">
                  <c:v>45117</c:v>
                </c:pt>
                <c:pt idx="6">
                  <c:v>45118</c:v>
                </c:pt>
                <c:pt idx="7">
                  <c:v>45119</c:v>
                </c:pt>
                <c:pt idx="8">
                  <c:v>45120</c:v>
                </c:pt>
                <c:pt idx="9">
                  <c:v>45121</c:v>
                </c:pt>
                <c:pt idx="10">
                  <c:v>45124</c:v>
                </c:pt>
                <c:pt idx="11">
                  <c:v>45125</c:v>
                </c:pt>
                <c:pt idx="12">
                  <c:v>45126</c:v>
                </c:pt>
                <c:pt idx="13">
                  <c:v>45127</c:v>
                </c:pt>
                <c:pt idx="14">
                  <c:v>45128</c:v>
                </c:pt>
                <c:pt idx="15">
                  <c:v>45131</c:v>
                </c:pt>
                <c:pt idx="16">
                  <c:v>45132</c:v>
                </c:pt>
                <c:pt idx="17">
                  <c:v>45133</c:v>
                </c:pt>
                <c:pt idx="18">
                  <c:v>45134</c:v>
                </c:pt>
                <c:pt idx="19">
                  <c:v>45135</c:v>
                </c:pt>
                <c:pt idx="20">
                  <c:v>45138</c:v>
                </c:pt>
                <c:pt idx="21">
                  <c:v>45139</c:v>
                </c:pt>
                <c:pt idx="22">
                  <c:v>45140</c:v>
                </c:pt>
                <c:pt idx="23">
                  <c:v>45141</c:v>
                </c:pt>
                <c:pt idx="24">
                  <c:v>45142</c:v>
                </c:pt>
                <c:pt idx="25">
                  <c:v>45145</c:v>
                </c:pt>
                <c:pt idx="26">
                  <c:v>45146</c:v>
                </c:pt>
                <c:pt idx="27">
                  <c:v>45147</c:v>
                </c:pt>
                <c:pt idx="28">
                  <c:v>45148</c:v>
                </c:pt>
                <c:pt idx="29">
                  <c:v>45149</c:v>
                </c:pt>
                <c:pt idx="30">
                  <c:v>45152</c:v>
                </c:pt>
                <c:pt idx="31">
                  <c:v>45153</c:v>
                </c:pt>
                <c:pt idx="32">
                  <c:v>45154</c:v>
                </c:pt>
                <c:pt idx="33">
                  <c:v>45155</c:v>
                </c:pt>
                <c:pt idx="34">
                  <c:v>45156</c:v>
                </c:pt>
                <c:pt idx="35">
                  <c:v>45159</c:v>
                </c:pt>
                <c:pt idx="36">
                  <c:v>45160</c:v>
                </c:pt>
                <c:pt idx="37">
                  <c:v>45161</c:v>
                </c:pt>
                <c:pt idx="38">
                  <c:v>45162</c:v>
                </c:pt>
                <c:pt idx="39">
                  <c:v>45163</c:v>
                </c:pt>
                <c:pt idx="40">
                  <c:v>45166</c:v>
                </c:pt>
                <c:pt idx="41">
                  <c:v>45167</c:v>
                </c:pt>
                <c:pt idx="42">
                  <c:v>45168</c:v>
                </c:pt>
                <c:pt idx="43">
                  <c:v>45169</c:v>
                </c:pt>
                <c:pt idx="44">
                  <c:v>45170</c:v>
                </c:pt>
                <c:pt idx="45">
                  <c:v>45173</c:v>
                </c:pt>
                <c:pt idx="46">
                  <c:v>45174</c:v>
                </c:pt>
                <c:pt idx="47">
                  <c:v>45175</c:v>
                </c:pt>
                <c:pt idx="48">
                  <c:v>45176</c:v>
                </c:pt>
                <c:pt idx="49">
                  <c:v>45177</c:v>
                </c:pt>
                <c:pt idx="50">
                  <c:v>45180</c:v>
                </c:pt>
                <c:pt idx="51">
                  <c:v>45181</c:v>
                </c:pt>
                <c:pt idx="52">
                  <c:v>45182</c:v>
                </c:pt>
                <c:pt idx="53">
                  <c:v>45183</c:v>
                </c:pt>
                <c:pt idx="54">
                  <c:v>45184</c:v>
                </c:pt>
                <c:pt idx="55">
                  <c:v>45187</c:v>
                </c:pt>
                <c:pt idx="56">
                  <c:v>45188</c:v>
                </c:pt>
                <c:pt idx="57">
                  <c:v>45189</c:v>
                </c:pt>
                <c:pt idx="58">
                  <c:v>45190</c:v>
                </c:pt>
                <c:pt idx="59">
                  <c:v>45191</c:v>
                </c:pt>
                <c:pt idx="60">
                  <c:v>45194</c:v>
                </c:pt>
                <c:pt idx="61">
                  <c:v>45195</c:v>
                </c:pt>
                <c:pt idx="62">
                  <c:v>45196</c:v>
                </c:pt>
                <c:pt idx="63">
                  <c:v>45197</c:v>
                </c:pt>
                <c:pt idx="64">
                  <c:v>45198</c:v>
                </c:pt>
                <c:pt idx="65">
                  <c:v>45201</c:v>
                </c:pt>
                <c:pt idx="66">
                  <c:v>45202</c:v>
                </c:pt>
                <c:pt idx="67">
                  <c:v>45203</c:v>
                </c:pt>
                <c:pt idx="68">
                  <c:v>45204</c:v>
                </c:pt>
                <c:pt idx="69">
                  <c:v>45205</c:v>
                </c:pt>
                <c:pt idx="70">
                  <c:v>45208</c:v>
                </c:pt>
                <c:pt idx="71">
                  <c:v>45209</c:v>
                </c:pt>
                <c:pt idx="72">
                  <c:v>45210</c:v>
                </c:pt>
                <c:pt idx="73">
                  <c:v>45211</c:v>
                </c:pt>
                <c:pt idx="74">
                  <c:v>45212</c:v>
                </c:pt>
                <c:pt idx="75">
                  <c:v>45215</c:v>
                </c:pt>
                <c:pt idx="76">
                  <c:v>45216</c:v>
                </c:pt>
                <c:pt idx="77">
                  <c:v>45217</c:v>
                </c:pt>
                <c:pt idx="78">
                  <c:v>45218</c:v>
                </c:pt>
                <c:pt idx="79">
                  <c:v>45219</c:v>
                </c:pt>
                <c:pt idx="80">
                  <c:v>45222</c:v>
                </c:pt>
                <c:pt idx="81">
                  <c:v>45223</c:v>
                </c:pt>
                <c:pt idx="82">
                  <c:v>45224</c:v>
                </c:pt>
                <c:pt idx="83">
                  <c:v>45225</c:v>
                </c:pt>
                <c:pt idx="84">
                  <c:v>45226</c:v>
                </c:pt>
                <c:pt idx="85">
                  <c:v>45229</c:v>
                </c:pt>
                <c:pt idx="86">
                  <c:v>45230</c:v>
                </c:pt>
                <c:pt idx="87">
                  <c:v>45231</c:v>
                </c:pt>
                <c:pt idx="88">
                  <c:v>45232</c:v>
                </c:pt>
                <c:pt idx="89">
                  <c:v>45233</c:v>
                </c:pt>
                <c:pt idx="90">
                  <c:v>45236</c:v>
                </c:pt>
                <c:pt idx="91">
                  <c:v>45237</c:v>
                </c:pt>
                <c:pt idx="92">
                  <c:v>45238</c:v>
                </c:pt>
                <c:pt idx="93">
                  <c:v>45239</c:v>
                </c:pt>
                <c:pt idx="94">
                  <c:v>45240</c:v>
                </c:pt>
                <c:pt idx="95">
                  <c:v>45243</c:v>
                </c:pt>
                <c:pt idx="96">
                  <c:v>45244</c:v>
                </c:pt>
                <c:pt idx="97">
                  <c:v>45245</c:v>
                </c:pt>
                <c:pt idx="98">
                  <c:v>45246</c:v>
                </c:pt>
                <c:pt idx="99">
                  <c:v>45247</c:v>
                </c:pt>
                <c:pt idx="100">
                  <c:v>45250</c:v>
                </c:pt>
                <c:pt idx="101">
                  <c:v>45251</c:v>
                </c:pt>
                <c:pt idx="102">
                  <c:v>45252</c:v>
                </c:pt>
                <c:pt idx="103">
                  <c:v>45253</c:v>
                </c:pt>
                <c:pt idx="104">
                  <c:v>45254</c:v>
                </c:pt>
                <c:pt idx="105">
                  <c:v>45257</c:v>
                </c:pt>
                <c:pt idx="106">
                  <c:v>45258</c:v>
                </c:pt>
                <c:pt idx="107">
                  <c:v>45259</c:v>
                </c:pt>
                <c:pt idx="108">
                  <c:v>45260</c:v>
                </c:pt>
                <c:pt idx="109">
                  <c:v>45261</c:v>
                </c:pt>
                <c:pt idx="110">
                  <c:v>45264</c:v>
                </c:pt>
                <c:pt idx="111">
                  <c:v>45265</c:v>
                </c:pt>
                <c:pt idx="112">
                  <c:v>45266</c:v>
                </c:pt>
                <c:pt idx="113">
                  <c:v>45267</c:v>
                </c:pt>
                <c:pt idx="114">
                  <c:v>45268</c:v>
                </c:pt>
                <c:pt idx="115">
                  <c:v>45271</c:v>
                </c:pt>
                <c:pt idx="116">
                  <c:v>45272</c:v>
                </c:pt>
                <c:pt idx="117">
                  <c:v>45273</c:v>
                </c:pt>
                <c:pt idx="118">
                  <c:v>45274</c:v>
                </c:pt>
                <c:pt idx="119">
                  <c:v>45275</c:v>
                </c:pt>
                <c:pt idx="120">
                  <c:v>45278</c:v>
                </c:pt>
                <c:pt idx="121">
                  <c:v>45279</c:v>
                </c:pt>
                <c:pt idx="122">
                  <c:v>45280</c:v>
                </c:pt>
                <c:pt idx="123">
                  <c:v>45281</c:v>
                </c:pt>
                <c:pt idx="124">
                  <c:v>45282</c:v>
                </c:pt>
                <c:pt idx="125">
                  <c:v>45285</c:v>
                </c:pt>
                <c:pt idx="126">
                  <c:v>45286</c:v>
                </c:pt>
                <c:pt idx="127">
                  <c:v>45287</c:v>
                </c:pt>
                <c:pt idx="128">
                  <c:v>45288</c:v>
                </c:pt>
                <c:pt idx="129">
                  <c:v>45289</c:v>
                </c:pt>
                <c:pt idx="130">
                  <c:v>45292</c:v>
                </c:pt>
                <c:pt idx="131">
                  <c:v>45293</c:v>
                </c:pt>
                <c:pt idx="132">
                  <c:v>45294</c:v>
                </c:pt>
                <c:pt idx="133">
                  <c:v>45295</c:v>
                </c:pt>
                <c:pt idx="134">
                  <c:v>45296</c:v>
                </c:pt>
                <c:pt idx="135">
                  <c:v>45299</c:v>
                </c:pt>
                <c:pt idx="136">
                  <c:v>45300</c:v>
                </c:pt>
                <c:pt idx="137">
                  <c:v>45301</c:v>
                </c:pt>
                <c:pt idx="138">
                  <c:v>45302</c:v>
                </c:pt>
                <c:pt idx="139">
                  <c:v>45303</c:v>
                </c:pt>
                <c:pt idx="140">
                  <c:v>45306</c:v>
                </c:pt>
                <c:pt idx="141">
                  <c:v>45307</c:v>
                </c:pt>
                <c:pt idx="142">
                  <c:v>45308</c:v>
                </c:pt>
                <c:pt idx="143">
                  <c:v>45309</c:v>
                </c:pt>
                <c:pt idx="144">
                  <c:v>45310</c:v>
                </c:pt>
                <c:pt idx="145">
                  <c:v>45313</c:v>
                </c:pt>
                <c:pt idx="146">
                  <c:v>45314</c:v>
                </c:pt>
                <c:pt idx="147">
                  <c:v>45315</c:v>
                </c:pt>
                <c:pt idx="148">
                  <c:v>45316</c:v>
                </c:pt>
                <c:pt idx="149">
                  <c:v>45317</c:v>
                </c:pt>
                <c:pt idx="150">
                  <c:v>45320</c:v>
                </c:pt>
                <c:pt idx="151">
                  <c:v>45321</c:v>
                </c:pt>
                <c:pt idx="152">
                  <c:v>45322</c:v>
                </c:pt>
                <c:pt idx="153">
                  <c:v>45323</c:v>
                </c:pt>
                <c:pt idx="154">
                  <c:v>45324</c:v>
                </c:pt>
                <c:pt idx="155">
                  <c:v>45327</c:v>
                </c:pt>
                <c:pt idx="156">
                  <c:v>45328</c:v>
                </c:pt>
                <c:pt idx="157">
                  <c:v>45329</c:v>
                </c:pt>
                <c:pt idx="158">
                  <c:v>45330</c:v>
                </c:pt>
                <c:pt idx="159">
                  <c:v>45331</c:v>
                </c:pt>
                <c:pt idx="160">
                  <c:v>45334</c:v>
                </c:pt>
                <c:pt idx="161">
                  <c:v>45335</c:v>
                </c:pt>
                <c:pt idx="162">
                  <c:v>45336</c:v>
                </c:pt>
                <c:pt idx="163">
                  <c:v>45337</c:v>
                </c:pt>
                <c:pt idx="164">
                  <c:v>45338</c:v>
                </c:pt>
                <c:pt idx="165">
                  <c:v>45341</c:v>
                </c:pt>
                <c:pt idx="166">
                  <c:v>45342</c:v>
                </c:pt>
                <c:pt idx="167">
                  <c:v>45343</c:v>
                </c:pt>
                <c:pt idx="168">
                  <c:v>45344</c:v>
                </c:pt>
                <c:pt idx="169">
                  <c:v>45345</c:v>
                </c:pt>
                <c:pt idx="170">
                  <c:v>45348</c:v>
                </c:pt>
                <c:pt idx="171">
                  <c:v>45349</c:v>
                </c:pt>
                <c:pt idx="172">
                  <c:v>45350</c:v>
                </c:pt>
                <c:pt idx="173">
                  <c:v>45351</c:v>
                </c:pt>
                <c:pt idx="174">
                  <c:v>45352</c:v>
                </c:pt>
                <c:pt idx="175">
                  <c:v>45355</c:v>
                </c:pt>
                <c:pt idx="176">
                  <c:v>45356</c:v>
                </c:pt>
                <c:pt idx="177">
                  <c:v>45357</c:v>
                </c:pt>
                <c:pt idx="178">
                  <c:v>45358</c:v>
                </c:pt>
                <c:pt idx="179">
                  <c:v>45359</c:v>
                </c:pt>
                <c:pt idx="180">
                  <c:v>45362</c:v>
                </c:pt>
                <c:pt idx="181">
                  <c:v>45363</c:v>
                </c:pt>
                <c:pt idx="182">
                  <c:v>45364</c:v>
                </c:pt>
                <c:pt idx="183">
                  <c:v>45365</c:v>
                </c:pt>
                <c:pt idx="184">
                  <c:v>45366</c:v>
                </c:pt>
                <c:pt idx="185">
                  <c:v>45369</c:v>
                </c:pt>
                <c:pt idx="186">
                  <c:v>45370</c:v>
                </c:pt>
                <c:pt idx="187">
                  <c:v>45371</c:v>
                </c:pt>
                <c:pt idx="188">
                  <c:v>45372</c:v>
                </c:pt>
                <c:pt idx="189">
                  <c:v>45373</c:v>
                </c:pt>
                <c:pt idx="190">
                  <c:v>45376</c:v>
                </c:pt>
                <c:pt idx="191">
                  <c:v>45377</c:v>
                </c:pt>
                <c:pt idx="192">
                  <c:v>45378</c:v>
                </c:pt>
                <c:pt idx="193">
                  <c:v>45379</c:v>
                </c:pt>
                <c:pt idx="194">
                  <c:v>45380</c:v>
                </c:pt>
                <c:pt idx="195">
                  <c:v>45383</c:v>
                </c:pt>
                <c:pt idx="196">
                  <c:v>45384</c:v>
                </c:pt>
                <c:pt idx="197">
                  <c:v>45385</c:v>
                </c:pt>
                <c:pt idx="198">
                  <c:v>45386</c:v>
                </c:pt>
                <c:pt idx="199">
                  <c:v>45387</c:v>
                </c:pt>
                <c:pt idx="200">
                  <c:v>45390</c:v>
                </c:pt>
                <c:pt idx="201">
                  <c:v>45391</c:v>
                </c:pt>
                <c:pt idx="202">
                  <c:v>45392</c:v>
                </c:pt>
                <c:pt idx="203">
                  <c:v>45393</c:v>
                </c:pt>
                <c:pt idx="204">
                  <c:v>45394</c:v>
                </c:pt>
                <c:pt idx="205">
                  <c:v>45397</c:v>
                </c:pt>
                <c:pt idx="206">
                  <c:v>45398</c:v>
                </c:pt>
                <c:pt idx="207">
                  <c:v>45399</c:v>
                </c:pt>
                <c:pt idx="208">
                  <c:v>45400</c:v>
                </c:pt>
                <c:pt idx="209">
                  <c:v>45401</c:v>
                </c:pt>
                <c:pt idx="210">
                  <c:v>45404</c:v>
                </c:pt>
                <c:pt idx="211">
                  <c:v>45405</c:v>
                </c:pt>
                <c:pt idx="212">
                  <c:v>45406</c:v>
                </c:pt>
                <c:pt idx="213">
                  <c:v>45407</c:v>
                </c:pt>
                <c:pt idx="214">
                  <c:v>45408</c:v>
                </c:pt>
                <c:pt idx="215">
                  <c:v>45411</c:v>
                </c:pt>
                <c:pt idx="216">
                  <c:v>45412</c:v>
                </c:pt>
                <c:pt idx="217">
                  <c:v>45413</c:v>
                </c:pt>
                <c:pt idx="218">
                  <c:v>45414</c:v>
                </c:pt>
                <c:pt idx="219">
                  <c:v>45415</c:v>
                </c:pt>
                <c:pt idx="220">
                  <c:v>45418</c:v>
                </c:pt>
                <c:pt idx="221">
                  <c:v>45419</c:v>
                </c:pt>
                <c:pt idx="222">
                  <c:v>45420</c:v>
                </c:pt>
                <c:pt idx="223">
                  <c:v>45421</c:v>
                </c:pt>
                <c:pt idx="224">
                  <c:v>45422</c:v>
                </c:pt>
                <c:pt idx="225">
                  <c:v>45425</c:v>
                </c:pt>
                <c:pt idx="226">
                  <c:v>45426</c:v>
                </c:pt>
                <c:pt idx="227">
                  <c:v>45427</c:v>
                </c:pt>
                <c:pt idx="228">
                  <c:v>45428</c:v>
                </c:pt>
                <c:pt idx="229">
                  <c:v>45429</c:v>
                </c:pt>
                <c:pt idx="230">
                  <c:v>45432</c:v>
                </c:pt>
                <c:pt idx="231">
                  <c:v>45433</c:v>
                </c:pt>
                <c:pt idx="232">
                  <c:v>45434</c:v>
                </c:pt>
                <c:pt idx="233">
                  <c:v>45435</c:v>
                </c:pt>
                <c:pt idx="234">
                  <c:v>45436</c:v>
                </c:pt>
                <c:pt idx="235">
                  <c:v>45439</c:v>
                </c:pt>
                <c:pt idx="236">
                  <c:v>45440</c:v>
                </c:pt>
                <c:pt idx="237">
                  <c:v>45441</c:v>
                </c:pt>
                <c:pt idx="238">
                  <c:v>45442</c:v>
                </c:pt>
                <c:pt idx="239">
                  <c:v>45443</c:v>
                </c:pt>
                <c:pt idx="240">
                  <c:v>45446</c:v>
                </c:pt>
                <c:pt idx="241">
                  <c:v>45447</c:v>
                </c:pt>
                <c:pt idx="242">
                  <c:v>45448</c:v>
                </c:pt>
                <c:pt idx="243">
                  <c:v>45449</c:v>
                </c:pt>
                <c:pt idx="244">
                  <c:v>45450</c:v>
                </c:pt>
                <c:pt idx="245">
                  <c:v>45453</c:v>
                </c:pt>
                <c:pt idx="246">
                  <c:v>45454</c:v>
                </c:pt>
                <c:pt idx="247">
                  <c:v>45455</c:v>
                </c:pt>
                <c:pt idx="248">
                  <c:v>45456</c:v>
                </c:pt>
                <c:pt idx="249">
                  <c:v>45457</c:v>
                </c:pt>
                <c:pt idx="250">
                  <c:v>45460</c:v>
                </c:pt>
                <c:pt idx="251">
                  <c:v>45461</c:v>
                </c:pt>
                <c:pt idx="252">
                  <c:v>45462</c:v>
                </c:pt>
                <c:pt idx="253">
                  <c:v>45463</c:v>
                </c:pt>
                <c:pt idx="254">
                  <c:v>45464</c:v>
                </c:pt>
                <c:pt idx="255">
                  <c:v>45467</c:v>
                </c:pt>
                <c:pt idx="256">
                  <c:v>45468</c:v>
                </c:pt>
                <c:pt idx="257">
                  <c:v>45469</c:v>
                </c:pt>
                <c:pt idx="258">
                  <c:v>45470</c:v>
                </c:pt>
                <c:pt idx="259">
                  <c:v>45471</c:v>
                </c:pt>
                <c:pt idx="260">
                  <c:v>45474</c:v>
                </c:pt>
                <c:pt idx="261">
                  <c:v>45475</c:v>
                </c:pt>
                <c:pt idx="262">
                  <c:v>45476</c:v>
                </c:pt>
                <c:pt idx="263">
                  <c:v>45477</c:v>
                </c:pt>
                <c:pt idx="264">
                  <c:v>45478</c:v>
                </c:pt>
                <c:pt idx="265">
                  <c:v>45481</c:v>
                </c:pt>
                <c:pt idx="266">
                  <c:v>45482</c:v>
                </c:pt>
                <c:pt idx="267">
                  <c:v>45483</c:v>
                </c:pt>
                <c:pt idx="268">
                  <c:v>45484</c:v>
                </c:pt>
                <c:pt idx="269">
                  <c:v>45485</c:v>
                </c:pt>
                <c:pt idx="270">
                  <c:v>45488</c:v>
                </c:pt>
                <c:pt idx="271">
                  <c:v>45489</c:v>
                </c:pt>
                <c:pt idx="272">
                  <c:v>45490</c:v>
                </c:pt>
                <c:pt idx="273">
                  <c:v>45491</c:v>
                </c:pt>
                <c:pt idx="274">
                  <c:v>45492</c:v>
                </c:pt>
                <c:pt idx="275">
                  <c:v>45495</c:v>
                </c:pt>
                <c:pt idx="276">
                  <c:v>45496</c:v>
                </c:pt>
                <c:pt idx="277">
                  <c:v>45497</c:v>
                </c:pt>
                <c:pt idx="278">
                  <c:v>45498</c:v>
                </c:pt>
                <c:pt idx="279">
                  <c:v>45499</c:v>
                </c:pt>
                <c:pt idx="280">
                  <c:v>45502</c:v>
                </c:pt>
                <c:pt idx="281">
                  <c:v>45503</c:v>
                </c:pt>
                <c:pt idx="282">
                  <c:v>45504</c:v>
                </c:pt>
                <c:pt idx="283">
                  <c:v>45505</c:v>
                </c:pt>
                <c:pt idx="284">
                  <c:v>45506</c:v>
                </c:pt>
                <c:pt idx="285">
                  <c:v>45509</c:v>
                </c:pt>
                <c:pt idx="286">
                  <c:v>45510</c:v>
                </c:pt>
                <c:pt idx="287">
                  <c:v>45511</c:v>
                </c:pt>
                <c:pt idx="288">
                  <c:v>45512</c:v>
                </c:pt>
                <c:pt idx="289">
                  <c:v>45513</c:v>
                </c:pt>
                <c:pt idx="290">
                  <c:v>45516</c:v>
                </c:pt>
                <c:pt idx="291">
                  <c:v>45517</c:v>
                </c:pt>
                <c:pt idx="292">
                  <c:v>45518</c:v>
                </c:pt>
                <c:pt idx="293">
                  <c:v>45519</c:v>
                </c:pt>
                <c:pt idx="294">
                  <c:v>45520</c:v>
                </c:pt>
                <c:pt idx="295">
                  <c:v>45523</c:v>
                </c:pt>
                <c:pt idx="296">
                  <c:v>45524</c:v>
                </c:pt>
                <c:pt idx="297">
                  <c:v>45525</c:v>
                </c:pt>
                <c:pt idx="298">
                  <c:v>45526</c:v>
                </c:pt>
                <c:pt idx="299">
                  <c:v>45527</c:v>
                </c:pt>
                <c:pt idx="300">
                  <c:v>45530</c:v>
                </c:pt>
                <c:pt idx="301">
                  <c:v>45531</c:v>
                </c:pt>
                <c:pt idx="302">
                  <c:v>45532</c:v>
                </c:pt>
                <c:pt idx="303">
                  <c:v>45533</c:v>
                </c:pt>
                <c:pt idx="304">
                  <c:v>45534</c:v>
                </c:pt>
                <c:pt idx="305">
                  <c:v>45537</c:v>
                </c:pt>
                <c:pt idx="306">
                  <c:v>45538</c:v>
                </c:pt>
                <c:pt idx="307">
                  <c:v>45539</c:v>
                </c:pt>
                <c:pt idx="308">
                  <c:v>45540</c:v>
                </c:pt>
                <c:pt idx="309">
                  <c:v>45541</c:v>
                </c:pt>
                <c:pt idx="310">
                  <c:v>45544</c:v>
                </c:pt>
                <c:pt idx="311">
                  <c:v>45545</c:v>
                </c:pt>
                <c:pt idx="312">
                  <c:v>45546</c:v>
                </c:pt>
                <c:pt idx="313">
                  <c:v>45547</c:v>
                </c:pt>
                <c:pt idx="314">
                  <c:v>45548</c:v>
                </c:pt>
                <c:pt idx="315">
                  <c:v>45551</c:v>
                </c:pt>
                <c:pt idx="316">
                  <c:v>45552</c:v>
                </c:pt>
                <c:pt idx="317">
                  <c:v>45553</c:v>
                </c:pt>
                <c:pt idx="318">
                  <c:v>45554</c:v>
                </c:pt>
                <c:pt idx="319">
                  <c:v>45555</c:v>
                </c:pt>
                <c:pt idx="320">
                  <c:v>45558</c:v>
                </c:pt>
                <c:pt idx="321">
                  <c:v>45559</c:v>
                </c:pt>
                <c:pt idx="322">
                  <c:v>45560</c:v>
                </c:pt>
                <c:pt idx="323">
                  <c:v>45561</c:v>
                </c:pt>
                <c:pt idx="324">
                  <c:v>45562</c:v>
                </c:pt>
                <c:pt idx="325">
                  <c:v>45565</c:v>
                </c:pt>
                <c:pt idx="326">
                  <c:v>45566</c:v>
                </c:pt>
                <c:pt idx="327">
                  <c:v>45567</c:v>
                </c:pt>
                <c:pt idx="328">
                  <c:v>45568</c:v>
                </c:pt>
                <c:pt idx="329">
                  <c:v>45569</c:v>
                </c:pt>
                <c:pt idx="330">
                  <c:v>45572</c:v>
                </c:pt>
                <c:pt idx="331">
                  <c:v>45573</c:v>
                </c:pt>
                <c:pt idx="332">
                  <c:v>45574</c:v>
                </c:pt>
                <c:pt idx="333">
                  <c:v>45575</c:v>
                </c:pt>
                <c:pt idx="334">
                  <c:v>45576</c:v>
                </c:pt>
                <c:pt idx="335">
                  <c:v>45579</c:v>
                </c:pt>
                <c:pt idx="336">
                  <c:v>45580</c:v>
                </c:pt>
                <c:pt idx="337">
                  <c:v>45581</c:v>
                </c:pt>
                <c:pt idx="338">
                  <c:v>45582</c:v>
                </c:pt>
                <c:pt idx="339">
                  <c:v>45583</c:v>
                </c:pt>
                <c:pt idx="340">
                  <c:v>45586</c:v>
                </c:pt>
                <c:pt idx="341">
                  <c:v>45587</c:v>
                </c:pt>
                <c:pt idx="342">
                  <c:v>45588</c:v>
                </c:pt>
                <c:pt idx="343">
                  <c:v>45589</c:v>
                </c:pt>
                <c:pt idx="344">
                  <c:v>45590</c:v>
                </c:pt>
                <c:pt idx="345">
                  <c:v>45593</c:v>
                </c:pt>
                <c:pt idx="346">
                  <c:v>45594</c:v>
                </c:pt>
                <c:pt idx="347">
                  <c:v>45595</c:v>
                </c:pt>
                <c:pt idx="348">
                  <c:v>45596</c:v>
                </c:pt>
                <c:pt idx="349">
                  <c:v>45597</c:v>
                </c:pt>
                <c:pt idx="350">
                  <c:v>45600</c:v>
                </c:pt>
                <c:pt idx="351">
                  <c:v>45601</c:v>
                </c:pt>
                <c:pt idx="352">
                  <c:v>45602</c:v>
                </c:pt>
                <c:pt idx="353">
                  <c:v>45603</c:v>
                </c:pt>
                <c:pt idx="354">
                  <c:v>45604</c:v>
                </c:pt>
                <c:pt idx="355">
                  <c:v>45607</c:v>
                </c:pt>
                <c:pt idx="356">
                  <c:v>45608</c:v>
                </c:pt>
                <c:pt idx="357">
                  <c:v>45609</c:v>
                </c:pt>
                <c:pt idx="358">
                  <c:v>45610</c:v>
                </c:pt>
                <c:pt idx="359">
                  <c:v>45611</c:v>
                </c:pt>
                <c:pt idx="360">
                  <c:v>45614</c:v>
                </c:pt>
                <c:pt idx="361">
                  <c:v>45615</c:v>
                </c:pt>
                <c:pt idx="362">
                  <c:v>45616</c:v>
                </c:pt>
                <c:pt idx="363">
                  <c:v>45617</c:v>
                </c:pt>
                <c:pt idx="364">
                  <c:v>45618</c:v>
                </c:pt>
                <c:pt idx="365">
                  <c:v>45621</c:v>
                </c:pt>
                <c:pt idx="366">
                  <c:v>45622</c:v>
                </c:pt>
                <c:pt idx="367">
                  <c:v>45623</c:v>
                </c:pt>
                <c:pt idx="368">
                  <c:v>45624</c:v>
                </c:pt>
                <c:pt idx="369">
                  <c:v>45625</c:v>
                </c:pt>
                <c:pt idx="370">
                  <c:v>45628</c:v>
                </c:pt>
                <c:pt idx="371">
                  <c:v>45629</c:v>
                </c:pt>
                <c:pt idx="372">
                  <c:v>45630</c:v>
                </c:pt>
                <c:pt idx="373">
                  <c:v>45631</c:v>
                </c:pt>
                <c:pt idx="374">
                  <c:v>45632</c:v>
                </c:pt>
              </c:numCache>
            </c:numRef>
          </c:cat>
          <c:val>
            <c:numRef>
              <c:f>Sheet3!$F$6:$F$1000</c:f>
              <c:numCache>
                <c:formatCode>General</c:formatCode>
                <c:ptCount val="995"/>
                <c:pt idx="0">
                  <c:v>3.375</c:v>
                </c:pt>
                <c:pt idx="1">
                  <c:v>3.375</c:v>
                </c:pt>
                <c:pt idx="2">
                  <c:v>3.375</c:v>
                </c:pt>
                <c:pt idx="3">
                  <c:v>3.375</c:v>
                </c:pt>
                <c:pt idx="4">
                  <c:v>3.375</c:v>
                </c:pt>
                <c:pt idx="5">
                  <c:v>3.375</c:v>
                </c:pt>
                <c:pt idx="6">
                  <c:v>3.375</c:v>
                </c:pt>
                <c:pt idx="7">
                  <c:v>3.375</c:v>
                </c:pt>
                <c:pt idx="8">
                  <c:v>3.375</c:v>
                </c:pt>
                <c:pt idx="9">
                  <c:v>3.375</c:v>
                </c:pt>
                <c:pt idx="10">
                  <c:v>3.375</c:v>
                </c:pt>
                <c:pt idx="11">
                  <c:v>3.375</c:v>
                </c:pt>
                <c:pt idx="12">
                  <c:v>3.375</c:v>
                </c:pt>
                <c:pt idx="13">
                  <c:v>3.375</c:v>
                </c:pt>
                <c:pt idx="14">
                  <c:v>3.375</c:v>
                </c:pt>
                <c:pt idx="15">
                  <c:v>3.375</c:v>
                </c:pt>
                <c:pt idx="16">
                  <c:v>3.375</c:v>
                </c:pt>
                <c:pt idx="17">
                  <c:v>3.375</c:v>
                </c:pt>
                <c:pt idx="18">
                  <c:v>3.375</c:v>
                </c:pt>
                <c:pt idx="19">
                  <c:v>3.375</c:v>
                </c:pt>
                <c:pt idx="20">
                  <c:v>3.375</c:v>
                </c:pt>
                <c:pt idx="21">
                  <c:v>3.375</c:v>
                </c:pt>
                <c:pt idx="22">
                  <c:v>3.375</c:v>
                </c:pt>
                <c:pt idx="23">
                  <c:v>3.375</c:v>
                </c:pt>
                <c:pt idx="24">
                  <c:v>3.375</c:v>
                </c:pt>
                <c:pt idx="25">
                  <c:v>3.375</c:v>
                </c:pt>
                <c:pt idx="26">
                  <c:v>3.375</c:v>
                </c:pt>
                <c:pt idx="27">
                  <c:v>3.375</c:v>
                </c:pt>
                <c:pt idx="28">
                  <c:v>3.375</c:v>
                </c:pt>
                <c:pt idx="29">
                  <c:v>3.375</c:v>
                </c:pt>
                <c:pt idx="30">
                  <c:v>3.375</c:v>
                </c:pt>
                <c:pt idx="31">
                  <c:v>3.375</c:v>
                </c:pt>
                <c:pt idx="32">
                  <c:v>3.375</c:v>
                </c:pt>
                <c:pt idx="33">
                  <c:v>3.375</c:v>
                </c:pt>
                <c:pt idx="34">
                  <c:v>3.375</c:v>
                </c:pt>
                <c:pt idx="35">
                  <c:v>3.375</c:v>
                </c:pt>
                <c:pt idx="36">
                  <c:v>3.375</c:v>
                </c:pt>
                <c:pt idx="37">
                  <c:v>3.375</c:v>
                </c:pt>
                <c:pt idx="38">
                  <c:v>3.375</c:v>
                </c:pt>
                <c:pt idx="39">
                  <c:v>3.375</c:v>
                </c:pt>
                <c:pt idx="40">
                  <c:v>3.375</c:v>
                </c:pt>
                <c:pt idx="41">
                  <c:v>3.375</c:v>
                </c:pt>
                <c:pt idx="42">
                  <c:v>3.375</c:v>
                </c:pt>
                <c:pt idx="43">
                  <c:v>3.375</c:v>
                </c:pt>
                <c:pt idx="44">
                  <c:v>3.375</c:v>
                </c:pt>
                <c:pt idx="45">
                  <c:v>3.375</c:v>
                </c:pt>
                <c:pt idx="46">
                  <c:v>3.375</c:v>
                </c:pt>
                <c:pt idx="47">
                  <c:v>3.375</c:v>
                </c:pt>
                <c:pt idx="48">
                  <c:v>3.375</c:v>
                </c:pt>
                <c:pt idx="49">
                  <c:v>3.375</c:v>
                </c:pt>
                <c:pt idx="50">
                  <c:v>3.375</c:v>
                </c:pt>
                <c:pt idx="51">
                  <c:v>3.375</c:v>
                </c:pt>
                <c:pt idx="52">
                  <c:v>3.375</c:v>
                </c:pt>
                <c:pt idx="53">
                  <c:v>3.375</c:v>
                </c:pt>
                <c:pt idx="54">
                  <c:v>3.375</c:v>
                </c:pt>
                <c:pt idx="55">
                  <c:v>3.375</c:v>
                </c:pt>
                <c:pt idx="56">
                  <c:v>3.375</c:v>
                </c:pt>
                <c:pt idx="57">
                  <c:v>3.875</c:v>
                </c:pt>
                <c:pt idx="58">
                  <c:v>3.875</c:v>
                </c:pt>
                <c:pt idx="59">
                  <c:v>3.875</c:v>
                </c:pt>
                <c:pt idx="60">
                  <c:v>3.875</c:v>
                </c:pt>
                <c:pt idx="61">
                  <c:v>3.875</c:v>
                </c:pt>
                <c:pt idx="62">
                  <c:v>3.875</c:v>
                </c:pt>
                <c:pt idx="63">
                  <c:v>3.875</c:v>
                </c:pt>
                <c:pt idx="64">
                  <c:v>3.875</c:v>
                </c:pt>
                <c:pt idx="65">
                  <c:v>3.875</c:v>
                </c:pt>
                <c:pt idx="66">
                  <c:v>3.875</c:v>
                </c:pt>
                <c:pt idx="67">
                  <c:v>3.875</c:v>
                </c:pt>
                <c:pt idx="68">
                  <c:v>3.875</c:v>
                </c:pt>
                <c:pt idx="69">
                  <c:v>3.875</c:v>
                </c:pt>
                <c:pt idx="70">
                  <c:v>3.875</c:v>
                </c:pt>
                <c:pt idx="71">
                  <c:v>3.875</c:v>
                </c:pt>
                <c:pt idx="72">
                  <c:v>3.875</c:v>
                </c:pt>
                <c:pt idx="73">
                  <c:v>3.875</c:v>
                </c:pt>
                <c:pt idx="74">
                  <c:v>3.875</c:v>
                </c:pt>
                <c:pt idx="75">
                  <c:v>3.875</c:v>
                </c:pt>
                <c:pt idx="76">
                  <c:v>3.875</c:v>
                </c:pt>
                <c:pt idx="77">
                  <c:v>3.875</c:v>
                </c:pt>
                <c:pt idx="78">
                  <c:v>3.875</c:v>
                </c:pt>
                <c:pt idx="79">
                  <c:v>3.875</c:v>
                </c:pt>
                <c:pt idx="80">
                  <c:v>3.875</c:v>
                </c:pt>
                <c:pt idx="81">
                  <c:v>3.875</c:v>
                </c:pt>
                <c:pt idx="82">
                  <c:v>3.875</c:v>
                </c:pt>
                <c:pt idx="83">
                  <c:v>3.875</c:v>
                </c:pt>
                <c:pt idx="84">
                  <c:v>3.875</c:v>
                </c:pt>
                <c:pt idx="85">
                  <c:v>3.875</c:v>
                </c:pt>
                <c:pt idx="86">
                  <c:v>3.875</c:v>
                </c:pt>
                <c:pt idx="87">
                  <c:v>3.875</c:v>
                </c:pt>
                <c:pt idx="88">
                  <c:v>3.875</c:v>
                </c:pt>
                <c:pt idx="89">
                  <c:v>3.875</c:v>
                </c:pt>
                <c:pt idx="90">
                  <c:v>3.875</c:v>
                </c:pt>
                <c:pt idx="91">
                  <c:v>3.875</c:v>
                </c:pt>
                <c:pt idx="92">
                  <c:v>3.875</c:v>
                </c:pt>
                <c:pt idx="93">
                  <c:v>3.875</c:v>
                </c:pt>
                <c:pt idx="94">
                  <c:v>3.875</c:v>
                </c:pt>
                <c:pt idx="95">
                  <c:v>3.875</c:v>
                </c:pt>
                <c:pt idx="96">
                  <c:v>3.875</c:v>
                </c:pt>
                <c:pt idx="97">
                  <c:v>3.875</c:v>
                </c:pt>
                <c:pt idx="98">
                  <c:v>3.875</c:v>
                </c:pt>
                <c:pt idx="99">
                  <c:v>3.875</c:v>
                </c:pt>
                <c:pt idx="100">
                  <c:v>3.875</c:v>
                </c:pt>
                <c:pt idx="101">
                  <c:v>3.875</c:v>
                </c:pt>
                <c:pt idx="102">
                  <c:v>3.875</c:v>
                </c:pt>
                <c:pt idx="103">
                  <c:v>3.875</c:v>
                </c:pt>
                <c:pt idx="104">
                  <c:v>3.875</c:v>
                </c:pt>
                <c:pt idx="105">
                  <c:v>3.875</c:v>
                </c:pt>
                <c:pt idx="106">
                  <c:v>3.875</c:v>
                </c:pt>
                <c:pt idx="107">
                  <c:v>3.875</c:v>
                </c:pt>
                <c:pt idx="108">
                  <c:v>3.875</c:v>
                </c:pt>
                <c:pt idx="109">
                  <c:v>3.875</c:v>
                </c:pt>
                <c:pt idx="110">
                  <c:v>3.875</c:v>
                </c:pt>
                <c:pt idx="111">
                  <c:v>3.875</c:v>
                </c:pt>
                <c:pt idx="112">
                  <c:v>3.875</c:v>
                </c:pt>
                <c:pt idx="113">
                  <c:v>3.875</c:v>
                </c:pt>
                <c:pt idx="114">
                  <c:v>3.875</c:v>
                </c:pt>
                <c:pt idx="115">
                  <c:v>3.875</c:v>
                </c:pt>
                <c:pt idx="116">
                  <c:v>3.875</c:v>
                </c:pt>
                <c:pt idx="117">
                  <c:v>3.625</c:v>
                </c:pt>
                <c:pt idx="118">
                  <c:v>3.625</c:v>
                </c:pt>
                <c:pt idx="119">
                  <c:v>3.625</c:v>
                </c:pt>
                <c:pt idx="120">
                  <c:v>3.625</c:v>
                </c:pt>
                <c:pt idx="121">
                  <c:v>3.625</c:v>
                </c:pt>
                <c:pt idx="122">
                  <c:v>3.625</c:v>
                </c:pt>
                <c:pt idx="123">
                  <c:v>3.625</c:v>
                </c:pt>
                <c:pt idx="124">
                  <c:v>3.625</c:v>
                </c:pt>
                <c:pt idx="125">
                  <c:v>3.625</c:v>
                </c:pt>
                <c:pt idx="126">
                  <c:v>3.625</c:v>
                </c:pt>
                <c:pt idx="127">
                  <c:v>3.625</c:v>
                </c:pt>
                <c:pt idx="128">
                  <c:v>3.625</c:v>
                </c:pt>
                <c:pt idx="129">
                  <c:v>3.625</c:v>
                </c:pt>
                <c:pt idx="130">
                  <c:v>3.625</c:v>
                </c:pt>
                <c:pt idx="131">
                  <c:v>3.625</c:v>
                </c:pt>
                <c:pt idx="132">
                  <c:v>3.625</c:v>
                </c:pt>
                <c:pt idx="133">
                  <c:v>3.625</c:v>
                </c:pt>
                <c:pt idx="134">
                  <c:v>3.625</c:v>
                </c:pt>
                <c:pt idx="135">
                  <c:v>3.625</c:v>
                </c:pt>
                <c:pt idx="136">
                  <c:v>3.625</c:v>
                </c:pt>
                <c:pt idx="137">
                  <c:v>3.625</c:v>
                </c:pt>
                <c:pt idx="138">
                  <c:v>3.625</c:v>
                </c:pt>
                <c:pt idx="139">
                  <c:v>3.625</c:v>
                </c:pt>
                <c:pt idx="140">
                  <c:v>3.625</c:v>
                </c:pt>
                <c:pt idx="141">
                  <c:v>3.625</c:v>
                </c:pt>
                <c:pt idx="142">
                  <c:v>3.625</c:v>
                </c:pt>
                <c:pt idx="143">
                  <c:v>3.625</c:v>
                </c:pt>
                <c:pt idx="144">
                  <c:v>3.625</c:v>
                </c:pt>
                <c:pt idx="145">
                  <c:v>3.625</c:v>
                </c:pt>
                <c:pt idx="146">
                  <c:v>3.625</c:v>
                </c:pt>
                <c:pt idx="147">
                  <c:v>3.625</c:v>
                </c:pt>
                <c:pt idx="148">
                  <c:v>3.625</c:v>
                </c:pt>
                <c:pt idx="149">
                  <c:v>3.625</c:v>
                </c:pt>
                <c:pt idx="150">
                  <c:v>3.625</c:v>
                </c:pt>
                <c:pt idx="151">
                  <c:v>3.625</c:v>
                </c:pt>
                <c:pt idx="152">
                  <c:v>3.625</c:v>
                </c:pt>
                <c:pt idx="153">
                  <c:v>3.625</c:v>
                </c:pt>
                <c:pt idx="154">
                  <c:v>3.625</c:v>
                </c:pt>
                <c:pt idx="155">
                  <c:v>3.625</c:v>
                </c:pt>
                <c:pt idx="156">
                  <c:v>3.625</c:v>
                </c:pt>
                <c:pt idx="157">
                  <c:v>3.625</c:v>
                </c:pt>
                <c:pt idx="158">
                  <c:v>3.625</c:v>
                </c:pt>
                <c:pt idx="159">
                  <c:v>3.625</c:v>
                </c:pt>
                <c:pt idx="160">
                  <c:v>3.625</c:v>
                </c:pt>
                <c:pt idx="161">
                  <c:v>3.625</c:v>
                </c:pt>
                <c:pt idx="162">
                  <c:v>3.625</c:v>
                </c:pt>
                <c:pt idx="163">
                  <c:v>3.625</c:v>
                </c:pt>
                <c:pt idx="164">
                  <c:v>3.625</c:v>
                </c:pt>
                <c:pt idx="165">
                  <c:v>3.625</c:v>
                </c:pt>
                <c:pt idx="166">
                  <c:v>3.625</c:v>
                </c:pt>
                <c:pt idx="167">
                  <c:v>3.625</c:v>
                </c:pt>
                <c:pt idx="168">
                  <c:v>3.625</c:v>
                </c:pt>
                <c:pt idx="169">
                  <c:v>3.625</c:v>
                </c:pt>
                <c:pt idx="170">
                  <c:v>3.625</c:v>
                </c:pt>
                <c:pt idx="171">
                  <c:v>3.625</c:v>
                </c:pt>
                <c:pt idx="172">
                  <c:v>3.625</c:v>
                </c:pt>
                <c:pt idx="173">
                  <c:v>3.625</c:v>
                </c:pt>
                <c:pt idx="174">
                  <c:v>3.625</c:v>
                </c:pt>
                <c:pt idx="175">
                  <c:v>3.625</c:v>
                </c:pt>
                <c:pt idx="176">
                  <c:v>3.625</c:v>
                </c:pt>
                <c:pt idx="177">
                  <c:v>3.625</c:v>
                </c:pt>
                <c:pt idx="178">
                  <c:v>3.625</c:v>
                </c:pt>
                <c:pt idx="179">
                  <c:v>3.625</c:v>
                </c:pt>
                <c:pt idx="180">
                  <c:v>3.625</c:v>
                </c:pt>
                <c:pt idx="181">
                  <c:v>3.625</c:v>
                </c:pt>
                <c:pt idx="182">
                  <c:v>3.625</c:v>
                </c:pt>
                <c:pt idx="183">
                  <c:v>3.625</c:v>
                </c:pt>
                <c:pt idx="184">
                  <c:v>3.625</c:v>
                </c:pt>
                <c:pt idx="185">
                  <c:v>3.625</c:v>
                </c:pt>
                <c:pt idx="186">
                  <c:v>3.625</c:v>
                </c:pt>
                <c:pt idx="187">
                  <c:v>3.875</c:v>
                </c:pt>
                <c:pt idx="188">
                  <c:v>3.875</c:v>
                </c:pt>
                <c:pt idx="189">
                  <c:v>3.875</c:v>
                </c:pt>
                <c:pt idx="190">
                  <c:v>3.875</c:v>
                </c:pt>
                <c:pt idx="191">
                  <c:v>3.875</c:v>
                </c:pt>
                <c:pt idx="192">
                  <c:v>3.875</c:v>
                </c:pt>
                <c:pt idx="193">
                  <c:v>3.875</c:v>
                </c:pt>
                <c:pt idx="194">
                  <c:v>3.875</c:v>
                </c:pt>
                <c:pt idx="195">
                  <c:v>3.875</c:v>
                </c:pt>
                <c:pt idx="196">
                  <c:v>3.875</c:v>
                </c:pt>
                <c:pt idx="197">
                  <c:v>3.875</c:v>
                </c:pt>
                <c:pt idx="198">
                  <c:v>3.875</c:v>
                </c:pt>
                <c:pt idx="199">
                  <c:v>3.875</c:v>
                </c:pt>
                <c:pt idx="200">
                  <c:v>3.875</c:v>
                </c:pt>
                <c:pt idx="201">
                  <c:v>3.875</c:v>
                </c:pt>
                <c:pt idx="202">
                  <c:v>3.875</c:v>
                </c:pt>
                <c:pt idx="203">
                  <c:v>3.875</c:v>
                </c:pt>
                <c:pt idx="204">
                  <c:v>3.875</c:v>
                </c:pt>
                <c:pt idx="205">
                  <c:v>3.875</c:v>
                </c:pt>
                <c:pt idx="206">
                  <c:v>3.875</c:v>
                </c:pt>
                <c:pt idx="207">
                  <c:v>3.875</c:v>
                </c:pt>
                <c:pt idx="208">
                  <c:v>3.875</c:v>
                </c:pt>
                <c:pt idx="209">
                  <c:v>3.875</c:v>
                </c:pt>
                <c:pt idx="210">
                  <c:v>3.875</c:v>
                </c:pt>
                <c:pt idx="211">
                  <c:v>3.875</c:v>
                </c:pt>
                <c:pt idx="212">
                  <c:v>3.875</c:v>
                </c:pt>
                <c:pt idx="213">
                  <c:v>3.875</c:v>
                </c:pt>
                <c:pt idx="214">
                  <c:v>3.875</c:v>
                </c:pt>
                <c:pt idx="215">
                  <c:v>3.875</c:v>
                </c:pt>
                <c:pt idx="216">
                  <c:v>3.875</c:v>
                </c:pt>
                <c:pt idx="217">
                  <c:v>3.875</c:v>
                </c:pt>
                <c:pt idx="218">
                  <c:v>3.875</c:v>
                </c:pt>
                <c:pt idx="219">
                  <c:v>3.875</c:v>
                </c:pt>
                <c:pt idx="220">
                  <c:v>3.875</c:v>
                </c:pt>
                <c:pt idx="221">
                  <c:v>3.875</c:v>
                </c:pt>
                <c:pt idx="222">
                  <c:v>3.875</c:v>
                </c:pt>
                <c:pt idx="223">
                  <c:v>3.875</c:v>
                </c:pt>
                <c:pt idx="224">
                  <c:v>3.875</c:v>
                </c:pt>
                <c:pt idx="225">
                  <c:v>3.875</c:v>
                </c:pt>
                <c:pt idx="226">
                  <c:v>3.875</c:v>
                </c:pt>
                <c:pt idx="227">
                  <c:v>3.875</c:v>
                </c:pt>
                <c:pt idx="228">
                  <c:v>3.875</c:v>
                </c:pt>
                <c:pt idx="229">
                  <c:v>3.875</c:v>
                </c:pt>
                <c:pt idx="230">
                  <c:v>3.875</c:v>
                </c:pt>
                <c:pt idx="231">
                  <c:v>3.875</c:v>
                </c:pt>
                <c:pt idx="232">
                  <c:v>3.875</c:v>
                </c:pt>
                <c:pt idx="233">
                  <c:v>3.875</c:v>
                </c:pt>
                <c:pt idx="234">
                  <c:v>3.875</c:v>
                </c:pt>
                <c:pt idx="235">
                  <c:v>3.875</c:v>
                </c:pt>
                <c:pt idx="236">
                  <c:v>3.875</c:v>
                </c:pt>
                <c:pt idx="237">
                  <c:v>3.875</c:v>
                </c:pt>
                <c:pt idx="238">
                  <c:v>3.875</c:v>
                </c:pt>
                <c:pt idx="239">
                  <c:v>3.875</c:v>
                </c:pt>
                <c:pt idx="240">
                  <c:v>3.875</c:v>
                </c:pt>
                <c:pt idx="241">
                  <c:v>3.875</c:v>
                </c:pt>
                <c:pt idx="242">
                  <c:v>3.875</c:v>
                </c:pt>
                <c:pt idx="243">
                  <c:v>3.875</c:v>
                </c:pt>
                <c:pt idx="244">
                  <c:v>3.875</c:v>
                </c:pt>
                <c:pt idx="245">
                  <c:v>3.875</c:v>
                </c:pt>
                <c:pt idx="246">
                  <c:v>3.875</c:v>
                </c:pt>
                <c:pt idx="247">
                  <c:v>4.125</c:v>
                </c:pt>
                <c:pt idx="248">
                  <c:v>4.125</c:v>
                </c:pt>
                <c:pt idx="249">
                  <c:v>4.125</c:v>
                </c:pt>
                <c:pt idx="250">
                  <c:v>4.125</c:v>
                </c:pt>
                <c:pt idx="251">
                  <c:v>4.125</c:v>
                </c:pt>
                <c:pt idx="252">
                  <c:v>4.125</c:v>
                </c:pt>
                <c:pt idx="253">
                  <c:v>4.125</c:v>
                </c:pt>
                <c:pt idx="254">
                  <c:v>4.125</c:v>
                </c:pt>
                <c:pt idx="255">
                  <c:v>4.125</c:v>
                </c:pt>
                <c:pt idx="256">
                  <c:v>4.125</c:v>
                </c:pt>
                <c:pt idx="257">
                  <c:v>4.125</c:v>
                </c:pt>
                <c:pt idx="258">
                  <c:v>4.125</c:v>
                </c:pt>
                <c:pt idx="259">
                  <c:v>4.125</c:v>
                </c:pt>
                <c:pt idx="260">
                  <c:v>4.125</c:v>
                </c:pt>
                <c:pt idx="261">
                  <c:v>4.125</c:v>
                </c:pt>
                <c:pt idx="262">
                  <c:v>4.125</c:v>
                </c:pt>
                <c:pt idx="263">
                  <c:v>4.125</c:v>
                </c:pt>
                <c:pt idx="264">
                  <c:v>4.125</c:v>
                </c:pt>
                <c:pt idx="265">
                  <c:v>4.125</c:v>
                </c:pt>
                <c:pt idx="266">
                  <c:v>4.125</c:v>
                </c:pt>
                <c:pt idx="267">
                  <c:v>4.125</c:v>
                </c:pt>
                <c:pt idx="268">
                  <c:v>4.125</c:v>
                </c:pt>
                <c:pt idx="269">
                  <c:v>4.125</c:v>
                </c:pt>
                <c:pt idx="270">
                  <c:v>4.125</c:v>
                </c:pt>
                <c:pt idx="271">
                  <c:v>4.125</c:v>
                </c:pt>
                <c:pt idx="272">
                  <c:v>4.125</c:v>
                </c:pt>
                <c:pt idx="273">
                  <c:v>4.125</c:v>
                </c:pt>
                <c:pt idx="274">
                  <c:v>4.125</c:v>
                </c:pt>
                <c:pt idx="275">
                  <c:v>4.125</c:v>
                </c:pt>
                <c:pt idx="276">
                  <c:v>4.125</c:v>
                </c:pt>
                <c:pt idx="277">
                  <c:v>4.125</c:v>
                </c:pt>
                <c:pt idx="278">
                  <c:v>4.125</c:v>
                </c:pt>
                <c:pt idx="279">
                  <c:v>4.125</c:v>
                </c:pt>
                <c:pt idx="280">
                  <c:v>4.125</c:v>
                </c:pt>
                <c:pt idx="281">
                  <c:v>4.125</c:v>
                </c:pt>
                <c:pt idx="282">
                  <c:v>4.125</c:v>
                </c:pt>
                <c:pt idx="283">
                  <c:v>4.125</c:v>
                </c:pt>
                <c:pt idx="284">
                  <c:v>4.125</c:v>
                </c:pt>
                <c:pt idx="285">
                  <c:v>4.125</c:v>
                </c:pt>
                <c:pt idx="286">
                  <c:v>4.125</c:v>
                </c:pt>
                <c:pt idx="287">
                  <c:v>4.125</c:v>
                </c:pt>
                <c:pt idx="288">
                  <c:v>4.125</c:v>
                </c:pt>
                <c:pt idx="289">
                  <c:v>4.125</c:v>
                </c:pt>
                <c:pt idx="290">
                  <c:v>4.125</c:v>
                </c:pt>
                <c:pt idx="291">
                  <c:v>4.125</c:v>
                </c:pt>
                <c:pt idx="292">
                  <c:v>4.125</c:v>
                </c:pt>
                <c:pt idx="293">
                  <c:v>4.125</c:v>
                </c:pt>
                <c:pt idx="294">
                  <c:v>4.125</c:v>
                </c:pt>
                <c:pt idx="295">
                  <c:v>4.125</c:v>
                </c:pt>
                <c:pt idx="296">
                  <c:v>4.125</c:v>
                </c:pt>
                <c:pt idx="297">
                  <c:v>4.125</c:v>
                </c:pt>
                <c:pt idx="298">
                  <c:v>4.125</c:v>
                </c:pt>
                <c:pt idx="299">
                  <c:v>4.125</c:v>
                </c:pt>
                <c:pt idx="300">
                  <c:v>4.125</c:v>
                </c:pt>
                <c:pt idx="301">
                  <c:v>4.125</c:v>
                </c:pt>
                <c:pt idx="302">
                  <c:v>4.125</c:v>
                </c:pt>
                <c:pt idx="303">
                  <c:v>4.125</c:v>
                </c:pt>
                <c:pt idx="304">
                  <c:v>4.125</c:v>
                </c:pt>
                <c:pt idx="305">
                  <c:v>4.125</c:v>
                </c:pt>
                <c:pt idx="306">
                  <c:v>4.125</c:v>
                </c:pt>
                <c:pt idx="307">
                  <c:v>4.125</c:v>
                </c:pt>
                <c:pt idx="308">
                  <c:v>4.125</c:v>
                </c:pt>
                <c:pt idx="309">
                  <c:v>4.125</c:v>
                </c:pt>
                <c:pt idx="310">
                  <c:v>4.125</c:v>
                </c:pt>
                <c:pt idx="311">
                  <c:v>4.125</c:v>
                </c:pt>
                <c:pt idx="312">
                  <c:v>4.125</c:v>
                </c:pt>
                <c:pt idx="313">
                  <c:v>4.125</c:v>
                </c:pt>
                <c:pt idx="314">
                  <c:v>4.125</c:v>
                </c:pt>
                <c:pt idx="315">
                  <c:v>4.125</c:v>
                </c:pt>
                <c:pt idx="316">
                  <c:v>4.125</c:v>
                </c:pt>
                <c:pt idx="317">
                  <c:v>3.375</c:v>
                </c:pt>
                <c:pt idx="318">
                  <c:v>3.375</c:v>
                </c:pt>
                <c:pt idx="319">
                  <c:v>3.375</c:v>
                </c:pt>
                <c:pt idx="320">
                  <c:v>3.375</c:v>
                </c:pt>
                <c:pt idx="321">
                  <c:v>3.375</c:v>
                </c:pt>
                <c:pt idx="322">
                  <c:v>3.375</c:v>
                </c:pt>
                <c:pt idx="323">
                  <c:v>3.375</c:v>
                </c:pt>
                <c:pt idx="324">
                  <c:v>3.375</c:v>
                </c:pt>
                <c:pt idx="325">
                  <c:v>3.375</c:v>
                </c:pt>
                <c:pt idx="326">
                  <c:v>3.375</c:v>
                </c:pt>
                <c:pt idx="327">
                  <c:v>3.375</c:v>
                </c:pt>
                <c:pt idx="328">
                  <c:v>3.375</c:v>
                </c:pt>
                <c:pt idx="329">
                  <c:v>3.375</c:v>
                </c:pt>
                <c:pt idx="330">
                  <c:v>3.375</c:v>
                </c:pt>
                <c:pt idx="331">
                  <c:v>3.375</c:v>
                </c:pt>
                <c:pt idx="332">
                  <c:v>3.375</c:v>
                </c:pt>
                <c:pt idx="333">
                  <c:v>3.375</c:v>
                </c:pt>
                <c:pt idx="334">
                  <c:v>3.375</c:v>
                </c:pt>
                <c:pt idx="335">
                  <c:v>3.375</c:v>
                </c:pt>
                <c:pt idx="336">
                  <c:v>3.375</c:v>
                </c:pt>
                <c:pt idx="337">
                  <c:v>3.375</c:v>
                </c:pt>
                <c:pt idx="338">
                  <c:v>3.375</c:v>
                </c:pt>
                <c:pt idx="339">
                  <c:v>3.375</c:v>
                </c:pt>
                <c:pt idx="340">
                  <c:v>3.375</c:v>
                </c:pt>
                <c:pt idx="341">
                  <c:v>3.375</c:v>
                </c:pt>
                <c:pt idx="342">
                  <c:v>3.375</c:v>
                </c:pt>
                <c:pt idx="343">
                  <c:v>3.375</c:v>
                </c:pt>
                <c:pt idx="344">
                  <c:v>3.375</c:v>
                </c:pt>
                <c:pt idx="345">
                  <c:v>3.375</c:v>
                </c:pt>
                <c:pt idx="346">
                  <c:v>3.375</c:v>
                </c:pt>
                <c:pt idx="347">
                  <c:v>3.375</c:v>
                </c:pt>
                <c:pt idx="348">
                  <c:v>3.375</c:v>
                </c:pt>
                <c:pt idx="349">
                  <c:v>3.375</c:v>
                </c:pt>
                <c:pt idx="350">
                  <c:v>3.375</c:v>
                </c:pt>
                <c:pt idx="351">
                  <c:v>3.375</c:v>
                </c:pt>
                <c:pt idx="352">
                  <c:v>3.375</c:v>
                </c:pt>
                <c:pt idx="353">
                  <c:v>3.375</c:v>
                </c:pt>
                <c:pt idx="354">
                  <c:v>3.375</c:v>
                </c:pt>
                <c:pt idx="355">
                  <c:v>3.375</c:v>
                </c:pt>
                <c:pt idx="356">
                  <c:v>3.375</c:v>
                </c:pt>
                <c:pt idx="357">
                  <c:v>3.375</c:v>
                </c:pt>
                <c:pt idx="358">
                  <c:v>3.375</c:v>
                </c:pt>
                <c:pt idx="359">
                  <c:v>3.375</c:v>
                </c:pt>
                <c:pt idx="360">
                  <c:v>3.375</c:v>
                </c:pt>
                <c:pt idx="361">
                  <c:v>3.375</c:v>
                </c:pt>
                <c:pt idx="362">
                  <c:v>3.375</c:v>
                </c:pt>
                <c:pt idx="363">
                  <c:v>3.375</c:v>
                </c:pt>
                <c:pt idx="364">
                  <c:v>3.375</c:v>
                </c:pt>
                <c:pt idx="365">
                  <c:v>3.375</c:v>
                </c:pt>
                <c:pt idx="366">
                  <c:v>3.375</c:v>
                </c:pt>
                <c:pt idx="367">
                  <c:v>3.375</c:v>
                </c:pt>
                <c:pt idx="368">
                  <c:v>3.375</c:v>
                </c:pt>
                <c:pt idx="369">
                  <c:v>3.375</c:v>
                </c:pt>
                <c:pt idx="370">
                  <c:v>3.375</c:v>
                </c:pt>
                <c:pt idx="371">
                  <c:v>3.375</c:v>
                </c:pt>
                <c:pt idx="372">
                  <c:v>3.375</c:v>
                </c:pt>
                <c:pt idx="373">
                  <c:v>3.375</c:v>
                </c:pt>
                <c:pt idx="374">
                  <c:v>3.375</c:v>
                </c:pt>
              </c:numCache>
            </c:numRef>
          </c:val>
          <c:smooth val="0"/>
          <c:extLst>
            <c:ext xmlns:c16="http://schemas.microsoft.com/office/drawing/2014/chart" uri="{C3380CC4-5D6E-409C-BE32-E72D297353CC}">
              <c16:uniqueId val="{00000001-B44F-4616-ABCD-7CCB3286A5F4}"/>
            </c:ext>
          </c:extLst>
        </c:ser>
        <c:dLbls>
          <c:showLegendKey val="0"/>
          <c:showVal val="0"/>
          <c:showCatName val="0"/>
          <c:showSerName val="0"/>
          <c:showPercent val="0"/>
          <c:showBubbleSize val="0"/>
        </c:dLbls>
        <c:smooth val="0"/>
        <c:axId val="1196858288"/>
        <c:axId val="1"/>
      </c:lineChart>
      <c:dateAx>
        <c:axId val="1196858288"/>
        <c:scaling>
          <c:orientation val="minMax"/>
        </c:scaling>
        <c:delete val="0"/>
        <c:axPos val="b"/>
        <c:numFmt formatCode="[$-409]mmm\-yy;@" sourceLinked="0"/>
        <c:majorTickMark val="out"/>
        <c:minorTickMark val="none"/>
        <c:tickLblPos val="low"/>
        <c:crossAx val="1"/>
        <c:crosses val="autoZero"/>
        <c:auto val="1"/>
        <c:lblOffset val="100"/>
        <c:baseTimeUnit val="days"/>
        <c:majorUnit val="115"/>
        <c:majorTimeUnit val="days"/>
      </c:dateAx>
      <c:valAx>
        <c:axId val="1"/>
        <c:scaling>
          <c:orientation val="minMax"/>
          <c:max val="4.75"/>
          <c:min val="2.5"/>
        </c:scaling>
        <c:delete val="0"/>
        <c:axPos val="l"/>
        <c:numFmt formatCode="#,##0.00" sourceLinked="0"/>
        <c:majorTickMark val="out"/>
        <c:minorTickMark val="none"/>
        <c:tickLblPos val="nextTo"/>
        <c:spPr>
          <a:ln/>
        </c:spPr>
        <c:crossAx val="1196858288"/>
        <c:crosses val="autoZero"/>
        <c:crossBetween val="between"/>
        <c:majorUnit val="0.25"/>
      </c:valAx>
    </c:plotArea>
    <c:legend>
      <c:legendPos val="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Workforce Growth, yoy %</a:t>
            </a:r>
          </a:p>
        </c:rich>
      </c:tx>
      <c:layout>
        <c:manualLayout>
          <c:xMode val="edge"/>
          <c:yMode val="edge"/>
          <c:x val="0.37866506270049577"/>
          <c:y val="0"/>
        </c:manualLayout>
      </c:layout>
      <c:overlay val="0"/>
    </c:title>
    <c:autoTitleDeleted val="0"/>
    <c:plotArea>
      <c:layout>
        <c:manualLayout>
          <c:layoutTarget val="inner"/>
          <c:xMode val="edge"/>
          <c:yMode val="edge"/>
          <c:x val="7.9223656070768936E-2"/>
          <c:y val="0.14315446680276078"/>
          <c:w val="0.87507521629240792"/>
          <c:h val="0.71388815981335663"/>
        </c:manualLayout>
      </c:layout>
      <c:lineChart>
        <c:grouping val="standard"/>
        <c:varyColors val="0"/>
        <c:ser>
          <c:idx val="20"/>
          <c:order val="4"/>
          <c:tx>
            <c:strRef>
              <c:f>'Historical Trend + Projection'!$AK$5</c:f>
              <c:strCache>
                <c:ptCount val="1"/>
                <c:pt idx="0">
                  <c:v>USA</c:v>
                </c:pt>
              </c:strCache>
            </c:strRef>
          </c:tx>
          <c:spPr>
            <a:ln w="25400">
              <a:solidFill>
                <a:schemeClr val="accent1"/>
              </a:solidFill>
            </a:ln>
          </c:spPr>
          <c:marker>
            <c:symbol val="none"/>
          </c:marker>
          <c:cat>
            <c:numRef>
              <c:f>'Historical Trend + Projection'!$P$6:$P$60</c:f>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f>'Historical Trend + Projection'!$AK$6:$AK$60</c:f>
              <c:numCache>
                <c:formatCode>0.0000%</c:formatCode>
                <c:ptCount val="55"/>
                <c:pt idx="1">
                  <c:v>1.784293592171245E-2</c:v>
                </c:pt>
                <c:pt idx="2">
                  <c:v>1.6909918142757198E-2</c:v>
                </c:pt>
                <c:pt idx="3">
                  <c:v>1.5906280113698046E-2</c:v>
                </c:pt>
                <c:pt idx="4">
                  <c:v>1.4979114211235756E-2</c:v>
                </c:pt>
                <c:pt idx="5">
                  <c:v>1.3481178140115981E-2</c:v>
                </c:pt>
                <c:pt idx="6">
                  <c:v>1.1438263155491098E-2</c:v>
                </c:pt>
                <c:pt idx="7">
                  <c:v>9.9525387778512039E-3</c:v>
                </c:pt>
                <c:pt idx="8">
                  <c:v>9.310526260938666E-3</c:v>
                </c:pt>
                <c:pt idx="9">
                  <c:v>9.2160348634892919E-3</c:v>
                </c:pt>
                <c:pt idx="10">
                  <c:v>1.1343502651970126E-2</c:v>
                </c:pt>
                <c:pt idx="11">
                  <c:v>1.2623882579883989E-2</c:v>
                </c:pt>
                <c:pt idx="12">
                  <c:v>1.1020323603319169E-2</c:v>
                </c:pt>
                <c:pt idx="13">
                  <c:v>9.864250228023879E-3</c:v>
                </c:pt>
                <c:pt idx="14">
                  <c:v>9.5993112968391237E-3</c:v>
                </c:pt>
                <c:pt idx="15">
                  <c:v>9.60767838154491E-3</c:v>
                </c:pt>
                <c:pt idx="16">
                  <c:v>9.8568550158600696E-3</c:v>
                </c:pt>
                <c:pt idx="17">
                  <c:v>1.0695330495070824E-2</c:v>
                </c:pt>
                <c:pt idx="18">
                  <c:v>1.1627944535935018E-2</c:v>
                </c:pt>
                <c:pt idx="19">
                  <c:v>1.2079856912162465E-2</c:v>
                </c:pt>
                <c:pt idx="20">
                  <c:v>1.2479765234922677E-2</c:v>
                </c:pt>
                <c:pt idx="21">
                  <c:v>1.3039774470973219E-2</c:v>
                </c:pt>
                <c:pt idx="22">
                  <c:v>1.3204792446878062E-2</c:v>
                </c:pt>
                <c:pt idx="23">
                  <c:v>1.2772047022036355E-2</c:v>
                </c:pt>
                <c:pt idx="24">
                  <c:v>1.2366053003223772E-2</c:v>
                </c:pt>
                <c:pt idx="25">
                  <c:v>1.23022125425314E-2</c:v>
                </c:pt>
                <c:pt idx="26">
                  <c:v>1.1697896783999406E-2</c:v>
                </c:pt>
                <c:pt idx="27">
                  <c:v>1.047880556778154E-2</c:v>
                </c:pt>
                <c:pt idx="28">
                  <c:v>9.8623791446432602E-3</c:v>
                </c:pt>
                <c:pt idx="29">
                  <c:v>1.0110454367037626E-2</c:v>
                </c:pt>
                <c:pt idx="30">
                  <c:v>1.1021099838506994E-2</c:v>
                </c:pt>
                <c:pt idx="31">
                  <c:v>1.0396618604221024E-2</c:v>
                </c:pt>
                <c:pt idx="32">
                  <c:v>8.3454094323740825E-3</c:v>
                </c:pt>
                <c:pt idx="33">
                  <c:v>7.4839105693253133E-3</c:v>
                </c:pt>
                <c:pt idx="34">
                  <c:v>7.1318737615237923E-3</c:v>
                </c:pt>
                <c:pt idx="35">
                  <c:v>6.6332562260821744E-3</c:v>
                </c:pt>
                <c:pt idx="36">
                  <c:v>6.3087860483172064E-3</c:v>
                </c:pt>
                <c:pt idx="37">
                  <c:v>5.8088534903495258E-3</c:v>
                </c:pt>
                <c:pt idx="38">
                  <c:v>5.0832255989619463E-3</c:v>
                </c:pt>
                <c:pt idx="39">
                  <c:v>4.5707382102680673E-3</c:v>
                </c:pt>
                <c:pt idx="40">
                  <c:v>1.8913483099559137E-3</c:v>
                </c:pt>
                <c:pt idx="41">
                  <c:v>-5.579662742288109E-4</c:v>
                </c:pt>
                <c:pt idx="42">
                  <c:v>3.9221641923881562E-4</c:v>
                </c:pt>
                <c:pt idx="43">
                  <c:v>1.5086448369015474E-3</c:v>
                </c:pt>
              </c:numCache>
            </c:numRef>
          </c:val>
          <c:smooth val="0"/>
          <c:extLst>
            <c:ext xmlns:c16="http://schemas.microsoft.com/office/drawing/2014/chart" uri="{C3380CC4-5D6E-409C-BE32-E72D297353CC}">
              <c16:uniqueId val="{00000000-C254-443E-BD0A-3779C729776E}"/>
            </c:ext>
          </c:extLst>
        </c:ser>
        <c:ser>
          <c:idx val="21"/>
          <c:order val="5"/>
          <c:tx>
            <c:strRef>
              <c:f>'Historical Trend + Projection'!$AL$5</c:f>
              <c:strCache>
                <c:ptCount val="1"/>
                <c:pt idx="0">
                  <c:v>USA Projected</c:v>
                </c:pt>
              </c:strCache>
            </c:strRef>
          </c:tx>
          <c:spPr>
            <a:ln w="25400">
              <a:solidFill>
                <a:srgbClr val="4489FF"/>
              </a:solidFill>
              <a:prstDash val="dash"/>
            </a:ln>
          </c:spPr>
          <c:marker>
            <c:symbol val="none"/>
          </c:marker>
          <c:cat>
            <c:numRef>
              <c:f>'Historical Trend + Projection'!$P$6:$P$60</c:f>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f>'Historical Trend + Projection'!$AL$6:$AL$60</c:f>
              <c:numCache>
                <c:formatCode>General</c:formatCode>
                <c:ptCount val="55"/>
                <c:pt idx="43" formatCode="0.0000%">
                  <c:v>1.5086448369015474E-3</c:v>
                </c:pt>
                <c:pt idx="44" formatCode="0.0000%">
                  <c:v>1.6190693985786979E-3</c:v>
                </c:pt>
                <c:pt idx="45" formatCode="0.0000%">
                  <c:v>1.6288797971470382E-3</c:v>
                </c:pt>
                <c:pt idx="46" formatCode="0.0000%">
                  <c:v>1.9373237749077505E-3</c:v>
                </c:pt>
                <c:pt idx="47" formatCode="0.0000%">
                  <c:v>2.4894543950930497E-3</c:v>
                </c:pt>
                <c:pt idx="48" formatCode="0.0000%">
                  <c:v>2.8762917510479166E-3</c:v>
                </c:pt>
                <c:pt idx="49" formatCode="0.0000%">
                  <c:v>2.6953627934681538E-3</c:v>
                </c:pt>
                <c:pt idx="50" formatCode="0.0000%">
                  <c:v>2.6026185314661386E-3</c:v>
                </c:pt>
                <c:pt idx="51" formatCode="0.0000%">
                  <c:v>2.8857601618533335E-3</c:v>
                </c:pt>
                <c:pt idx="52" formatCode="0.0000%">
                  <c:v>3.1736279932737671E-3</c:v>
                </c:pt>
                <c:pt idx="53" formatCode="0.0000%">
                  <c:v>3.2736191661864819E-3</c:v>
                </c:pt>
                <c:pt idx="54" formatCode="0.0000%">
                  <c:v>3.1243667568258641E-3</c:v>
                </c:pt>
              </c:numCache>
            </c:numRef>
          </c:val>
          <c:smooth val="0"/>
          <c:extLst>
            <c:ext xmlns:c16="http://schemas.microsoft.com/office/drawing/2014/chart" uri="{C3380CC4-5D6E-409C-BE32-E72D297353CC}">
              <c16:uniqueId val="{00000001-C254-443E-BD0A-3779C729776E}"/>
            </c:ext>
          </c:extLst>
        </c:ser>
        <c:ser>
          <c:idx val="1"/>
          <c:order val="11"/>
          <c:tx>
            <c:v>USA Projected, Zero Migration</c:v>
          </c:tx>
          <c:spPr>
            <a:ln w="25400">
              <a:solidFill>
                <a:srgbClr val="17BF6B"/>
              </a:solidFill>
              <a:prstDash val="dash"/>
            </a:ln>
          </c:spPr>
          <c:marker>
            <c:symbol val="none"/>
          </c:marker>
          <c:val>
            <c:numRef>
              <c:f>'Historical Trend + Projection'!$CC$6:$CC$60</c:f>
              <c:numCache>
                <c:formatCode>General</c:formatCode>
                <c:ptCount val="55"/>
                <c:pt idx="43" formatCode="0.0000%">
                  <c:v>1.5086448369015474E-3</c:v>
                </c:pt>
                <c:pt idx="44" formatCode="0.0000%">
                  <c:v>-2.4238424223450305E-4</c:v>
                </c:pt>
                <c:pt idx="45" formatCode="0.0000%">
                  <c:v>-2.1985796617660187E-3</c:v>
                </c:pt>
                <c:pt idx="46" formatCode="0.0000%">
                  <c:v>-2.0486059085970927E-3</c:v>
                </c:pt>
                <c:pt idx="47" formatCode="0.0000%">
                  <c:v>-1.6181656468996803E-3</c:v>
                </c:pt>
                <c:pt idx="48" formatCode="0.0000%">
                  <c:v>-1.415575832564685E-3</c:v>
                </c:pt>
                <c:pt idx="49" formatCode="0.0000%">
                  <c:v>-1.6690355462045949E-3</c:v>
                </c:pt>
                <c:pt idx="50" formatCode="0.0000%">
                  <c:v>-1.7452371700742359E-3</c:v>
                </c:pt>
                <c:pt idx="51" formatCode="0.0000%">
                  <c:v>-1.5094716912596295E-3</c:v>
                </c:pt>
                <c:pt idx="52" formatCode="0.0000%">
                  <c:v>-1.2723967284048732E-3</c:v>
                </c:pt>
                <c:pt idx="53" formatCode="0.0000%">
                  <c:v>-1.2223482631988764E-3</c:v>
                </c:pt>
                <c:pt idx="54" formatCode="0.0000%">
                  <c:v>-1.4666361791864E-3</c:v>
                </c:pt>
              </c:numCache>
            </c:numRef>
          </c:val>
          <c:smooth val="0"/>
          <c:extLst>
            <c:ext xmlns:c16="http://schemas.microsoft.com/office/drawing/2014/chart" uri="{C3380CC4-5D6E-409C-BE32-E72D297353CC}">
              <c16:uniqueId val="{00000002-C254-443E-BD0A-3779C729776E}"/>
            </c:ext>
          </c:extLst>
        </c:ser>
        <c:dLbls>
          <c:showLegendKey val="0"/>
          <c:showVal val="0"/>
          <c:showCatName val="0"/>
          <c:showSerName val="0"/>
          <c:showPercent val="0"/>
          <c:showBubbleSize val="0"/>
        </c:dLbls>
        <c:smooth val="0"/>
        <c:axId val="320703383"/>
        <c:axId val="320700863"/>
        <c:extLst>
          <c:ext xmlns:c15="http://schemas.microsoft.com/office/drawing/2012/chart" uri="{02D57815-91ED-43cb-92C2-25804820EDAC}">
            <c15:filteredLineSeries>
              <c15:ser>
                <c:idx val="8"/>
                <c:order val="0"/>
                <c:tx>
                  <c:strRef>
                    <c:extLst>
                      <c:ext uri="{02D57815-91ED-43cb-92C2-25804820EDAC}">
                        <c15:formulaRef>
                          <c15:sqref>'Historical Trend + Projection'!$Y$5</c15:sqref>
                        </c15:formulaRef>
                      </c:ext>
                    </c:extLst>
                    <c:strCache>
                      <c:ptCount val="1"/>
                      <c:pt idx="0">
                        <c:v>GBR</c:v>
                      </c:pt>
                    </c:strCache>
                  </c:strRef>
                </c:tx>
                <c:marker>
                  <c:symbol val="none"/>
                </c:marker>
                <c:cat>
                  <c:numRef>
                    <c:extLst>
                      <c:ex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c:ext uri="{02D57815-91ED-43cb-92C2-25804820EDAC}">
                        <c15:formulaRef>
                          <c15:sqref>'Historical Trend + Projection'!$Y$6:$Y$60</c15:sqref>
                        </c15:formulaRef>
                      </c:ext>
                    </c:extLst>
                    <c:numCache>
                      <c:formatCode>0.0000%</c:formatCode>
                      <c:ptCount val="55"/>
                      <c:pt idx="1">
                        <c:v>4.9921407977309568E-3</c:v>
                      </c:pt>
                      <c:pt idx="2">
                        <c:v>6.6988005144808767E-3</c:v>
                      </c:pt>
                      <c:pt idx="3">
                        <c:v>1.0017070324670791E-2</c:v>
                      </c:pt>
                      <c:pt idx="4">
                        <c:v>1.0576478195144873E-2</c:v>
                      </c:pt>
                      <c:pt idx="5">
                        <c:v>7.4708521047364123E-3</c:v>
                      </c:pt>
                      <c:pt idx="6">
                        <c:v>5.2054575113724879E-3</c:v>
                      </c:pt>
                      <c:pt idx="7">
                        <c:v>5.3774519830620806E-3</c:v>
                      </c:pt>
                      <c:pt idx="8">
                        <c:v>2.0899018297671104E-3</c:v>
                      </c:pt>
                      <c:pt idx="9">
                        <c:v>2.1437885050309361E-3</c:v>
                      </c:pt>
                      <c:pt idx="10">
                        <c:v>5.5640792477128385E-3</c:v>
                      </c:pt>
                      <c:pt idx="11">
                        <c:v>5.0702085169360318E-3</c:v>
                      </c:pt>
                      <c:pt idx="12">
                        <c:v>5.1576894048570203E-3</c:v>
                      </c:pt>
                      <c:pt idx="13">
                        <c:v>4.3939271994348312E-3</c:v>
                      </c:pt>
                      <c:pt idx="14">
                        <c:v>3.480148370768868E-3</c:v>
                      </c:pt>
                      <c:pt idx="15">
                        <c:v>2.9934829562701551E-3</c:v>
                      </c:pt>
                      <c:pt idx="16">
                        <c:v>2.3752027760021708E-3</c:v>
                      </c:pt>
                      <c:pt idx="17">
                        <c:v>2.3493219073003001E-3</c:v>
                      </c:pt>
                      <c:pt idx="18">
                        <c:v>3.7982958854485866E-3</c:v>
                      </c:pt>
                      <c:pt idx="19">
                        <c:v>5.9801699552377609E-3</c:v>
                      </c:pt>
                      <c:pt idx="20">
                        <c:v>7.1912821086132003E-3</c:v>
                      </c:pt>
                      <c:pt idx="21">
                        <c:v>6.7795112139832549E-3</c:v>
                      </c:pt>
                      <c:pt idx="22">
                        <c:v>6.2304034021276435E-3</c:v>
                      </c:pt>
                      <c:pt idx="23">
                        <c:v>6.3543452291476982E-3</c:v>
                      </c:pt>
                      <c:pt idx="24">
                        <c:v>7.7366468251308307E-3</c:v>
                      </c:pt>
                      <c:pt idx="25">
                        <c:v>1.0401502307291791E-2</c:v>
                      </c:pt>
                      <c:pt idx="26">
                        <c:v>1.096658844851668E-2</c:v>
                      </c:pt>
                      <c:pt idx="27">
                        <c:v>9.250022764856116E-3</c:v>
                      </c:pt>
                      <c:pt idx="28">
                        <c:v>6.3201395267495535E-3</c:v>
                      </c:pt>
                      <c:pt idx="29">
                        <c:v>5.2114987175626327E-3</c:v>
                      </c:pt>
                      <c:pt idx="30">
                        <c:v>6.8554958422374418E-3</c:v>
                      </c:pt>
                      <c:pt idx="31">
                        <c:v>5.6646136651069025E-3</c:v>
                      </c:pt>
                      <c:pt idx="32">
                        <c:v>2.2931945326022237E-3</c:v>
                      </c:pt>
                      <c:pt idx="33">
                        <c:v>1.955363962226799E-3</c:v>
                      </c:pt>
                      <c:pt idx="34">
                        <c:v>3.9997622755767971E-3</c:v>
                      </c:pt>
                      <c:pt idx="35">
                        <c:v>5.4979063535768851E-3</c:v>
                      </c:pt>
                      <c:pt idx="36">
                        <c:v>5.9285034527174207E-3</c:v>
                      </c:pt>
                      <c:pt idx="37">
                        <c:v>5.0205055357119381E-3</c:v>
                      </c:pt>
                      <c:pt idx="38">
                        <c:v>3.7320472148884621E-3</c:v>
                      </c:pt>
                      <c:pt idx="39">
                        <c:v>2.9684116531927835E-3</c:v>
                      </c:pt>
                      <c:pt idx="40">
                        <c:v>1.9465165076785382E-3</c:v>
                      </c:pt>
                      <c:pt idx="41">
                        <c:v>4.1409423635591662E-3</c:v>
                      </c:pt>
                      <c:pt idx="42">
                        <c:v>5.8066608892949111E-3</c:v>
                      </c:pt>
                      <c:pt idx="43">
                        <c:v>3.878361533249196E-3</c:v>
                      </c:pt>
                    </c:numCache>
                  </c:numRef>
                </c:val>
                <c:smooth val="0"/>
                <c:extLst>
                  <c:ext xmlns:c16="http://schemas.microsoft.com/office/drawing/2014/chart" uri="{C3380CC4-5D6E-409C-BE32-E72D297353CC}">
                    <c16:uniqueId val="{00000003-C254-443E-BD0A-3779C729776E}"/>
                  </c:ext>
                </c:extLst>
              </c15:ser>
            </c15:filteredLineSeries>
            <c15:filteredLineSeries>
              <c15:ser>
                <c:idx val="9"/>
                <c:order val="1"/>
                <c:tx>
                  <c:strRef>
                    <c:extLst xmlns:c15="http://schemas.microsoft.com/office/drawing/2012/chart">
                      <c:ext xmlns:c15="http://schemas.microsoft.com/office/drawing/2012/chart" uri="{02D57815-91ED-43cb-92C2-25804820EDAC}">
                        <c15:formulaRef>
                          <c15:sqref>'Historical Trend + Projection'!$Z$5</c15:sqref>
                        </c15:formulaRef>
                      </c:ext>
                    </c:extLst>
                    <c:strCache>
                      <c:ptCount val="1"/>
                      <c:pt idx="0">
                        <c:v>GBR Projected</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Projection'!$Z$6:$Z$60</c15:sqref>
                        </c15:formulaRef>
                      </c:ext>
                    </c:extLst>
                    <c:numCache>
                      <c:formatCode>General</c:formatCode>
                      <c:ptCount val="55"/>
                      <c:pt idx="43" formatCode="0.0000%">
                        <c:v>3.878361533249196E-3</c:v>
                      </c:pt>
                      <c:pt idx="44" formatCode="0.0000%">
                        <c:v>3.6797810692190966E-3</c:v>
                      </c:pt>
                      <c:pt idx="45" formatCode="0.0000%">
                        <c:v>4.1055187179490664E-3</c:v>
                      </c:pt>
                      <c:pt idx="46" formatCode="0.0000%">
                        <c:v>3.9593025219711716E-3</c:v>
                      </c:pt>
                      <c:pt idx="47" formatCode="0.0000%">
                        <c:v>4.0670938006835914E-3</c:v>
                      </c:pt>
                      <c:pt idx="48" formatCode="0.0000%">
                        <c:v>4.4428716725516725E-3</c:v>
                      </c:pt>
                      <c:pt idx="49" formatCode="0.0000%">
                        <c:v>4.2210187958981443E-3</c:v>
                      </c:pt>
                      <c:pt idx="50" formatCode="0.0000%">
                        <c:v>3.6637024589175906E-3</c:v>
                      </c:pt>
                      <c:pt idx="51" formatCode="0.0000%">
                        <c:v>3.6894064586624237E-3</c:v>
                      </c:pt>
                      <c:pt idx="52" formatCode="0.0000%">
                        <c:v>3.6542760067300286E-3</c:v>
                      </c:pt>
                      <c:pt idx="53" formatCode="0.0000%">
                        <c:v>3.2586767038439786E-3</c:v>
                      </c:pt>
                      <c:pt idx="54" formatCode="0.0000%">
                        <c:v>2.4959916102005376E-3</c:v>
                      </c:pt>
                    </c:numCache>
                  </c:numRef>
                </c:val>
                <c:smooth val="0"/>
                <c:extLst xmlns:c15="http://schemas.microsoft.com/office/drawing/2012/chart">
                  <c:ext xmlns:c16="http://schemas.microsoft.com/office/drawing/2014/chart" uri="{C3380CC4-5D6E-409C-BE32-E72D297353CC}">
                    <c16:uniqueId val="{00000004-C254-443E-BD0A-3779C729776E}"/>
                  </c:ext>
                </c:extLst>
              </c15:ser>
            </c15:filteredLineSeries>
            <c15:filteredLineSeries>
              <c15:ser>
                <c:idx val="18"/>
                <c:order val="2"/>
                <c:tx>
                  <c:strRef>
                    <c:extLst xmlns:c15="http://schemas.microsoft.com/office/drawing/2012/chart">
                      <c:ext xmlns:c15="http://schemas.microsoft.com/office/drawing/2012/chart" uri="{02D57815-91ED-43cb-92C2-25804820EDAC}">
                        <c15:formulaRef>
                          <c15:sqref>'Historical Trend + Projection'!$AI$5</c15:sqref>
                        </c15:formulaRef>
                      </c:ext>
                    </c:extLst>
                    <c:strCache>
                      <c:ptCount val="1"/>
                      <c:pt idx="0">
                        <c:v>CAN</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Projection'!$AI$6:$AI$60</c15:sqref>
                        </c15:formulaRef>
                      </c:ext>
                    </c:extLst>
                    <c:numCache>
                      <c:formatCode>0.0000%</c:formatCode>
                      <c:ptCount val="55"/>
                      <c:pt idx="1">
                        <c:v>2.2781644644011948E-2</c:v>
                      </c:pt>
                      <c:pt idx="2">
                        <c:v>2.1844995412821273E-2</c:v>
                      </c:pt>
                      <c:pt idx="3">
                        <c:v>2.0436227432258845E-2</c:v>
                      </c:pt>
                      <c:pt idx="4">
                        <c:v>1.8581294741878945E-2</c:v>
                      </c:pt>
                      <c:pt idx="5">
                        <c:v>1.638050545145632E-2</c:v>
                      </c:pt>
                      <c:pt idx="6">
                        <c:v>1.4950514872749144E-2</c:v>
                      </c:pt>
                      <c:pt idx="7">
                        <c:v>1.4552308340814271E-2</c:v>
                      </c:pt>
                      <c:pt idx="8">
                        <c:v>1.5572624677442637E-2</c:v>
                      </c:pt>
                      <c:pt idx="9">
                        <c:v>1.6860756265451513E-2</c:v>
                      </c:pt>
                      <c:pt idx="10">
                        <c:v>1.5337656681568624E-2</c:v>
                      </c:pt>
                      <c:pt idx="11">
                        <c:v>1.2447079213554898E-2</c:v>
                      </c:pt>
                      <c:pt idx="12">
                        <c:v>1.1033418150165392E-2</c:v>
                      </c:pt>
                      <c:pt idx="13">
                        <c:v>1.0691135052653374E-2</c:v>
                      </c:pt>
                      <c:pt idx="14">
                        <c:v>1.0702295912560012E-2</c:v>
                      </c:pt>
                      <c:pt idx="15">
                        <c:v>1.0855223877399362E-2</c:v>
                      </c:pt>
                      <c:pt idx="16">
                        <c:v>1.1118895990778782E-2</c:v>
                      </c:pt>
                      <c:pt idx="17">
                        <c:v>1.1010360782952063E-2</c:v>
                      </c:pt>
                      <c:pt idx="18">
                        <c:v>1.0696899838124685E-2</c:v>
                      </c:pt>
                      <c:pt idx="19">
                        <c:v>1.1383445050211416E-2</c:v>
                      </c:pt>
                      <c:pt idx="20">
                        <c:v>1.284382554618505E-2</c:v>
                      </c:pt>
                      <c:pt idx="21">
                        <c:v>1.412397119287353E-2</c:v>
                      </c:pt>
                      <c:pt idx="22">
                        <c:v>1.4182980667432619E-2</c:v>
                      </c:pt>
                      <c:pt idx="23">
                        <c:v>1.3213071193499367E-2</c:v>
                      </c:pt>
                      <c:pt idx="24">
                        <c:v>1.2606874637257149E-2</c:v>
                      </c:pt>
                      <c:pt idx="25">
                        <c:v>1.2338903187297818E-2</c:v>
                      </c:pt>
                      <c:pt idx="26">
                        <c:v>1.1739397124708416E-2</c:v>
                      </c:pt>
                      <c:pt idx="27">
                        <c:v>1.1125393168316027E-2</c:v>
                      </c:pt>
                      <c:pt idx="28">
                        <c:v>1.1123392315423015E-2</c:v>
                      </c:pt>
                      <c:pt idx="29">
                        <c:v>1.1538703483764122E-2</c:v>
                      </c:pt>
                      <c:pt idx="30">
                        <c:v>1.1028812187794714E-2</c:v>
                      </c:pt>
                      <c:pt idx="31">
                        <c:v>9.5338133369347253E-3</c:v>
                      </c:pt>
                      <c:pt idx="32">
                        <c:v>8.472171675862521E-3</c:v>
                      </c:pt>
                      <c:pt idx="33">
                        <c:v>7.8459752022936174E-3</c:v>
                      </c:pt>
                      <c:pt idx="34">
                        <c:v>6.3281757551079511E-3</c:v>
                      </c:pt>
                      <c:pt idx="35">
                        <c:v>5.0565204882182732E-3</c:v>
                      </c:pt>
                      <c:pt idx="36">
                        <c:v>6.2734155249071404E-3</c:v>
                      </c:pt>
                      <c:pt idx="37">
                        <c:v>8.1450902575188958E-3</c:v>
                      </c:pt>
                      <c:pt idx="38">
                        <c:v>9.3110303107187958E-3</c:v>
                      </c:pt>
                      <c:pt idx="39">
                        <c:v>9.2099282816223062E-3</c:v>
                      </c:pt>
                      <c:pt idx="40">
                        <c:v>6.2406126906648131E-3</c:v>
                      </c:pt>
                      <c:pt idx="41">
                        <c:v>3.133042270151988E-3</c:v>
                      </c:pt>
                      <c:pt idx="42">
                        <c:v>5.5357438499763706E-3</c:v>
                      </c:pt>
                      <c:pt idx="43">
                        <c:v>8.5704792157938071E-3</c:v>
                      </c:pt>
                    </c:numCache>
                  </c:numRef>
                </c:val>
                <c:smooth val="0"/>
                <c:extLst xmlns:c15="http://schemas.microsoft.com/office/drawing/2012/chart">
                  <c:ext xmlns:c16="http://schemas.microsoft.com/office/drawing/2014/chart" uri="{C3380CC4-5D6E-409C-BE32-E72D297353CC}">
                    <c16:uniqueId val="{00000005-C254-443E-BD0A-3779C729776E}"/>
                  </c:ext>
                </c:extLst>
              </c15:ser>
            </c15:filteredLineSeries>
            <c15:filteredLineSeries>
              <c15:ser>
                <c:idx val="19"/>
                <c:order val="3"/>
                <c:tx>
                  <c:strRef>
                    <c:extLst xmlns:c15="http://schemas.microsoft.com/office/drawing/2012/chart">
                      <c:ext xmlns:c15="http://schemas.microsoft.com/office/drawing/2012/chart" uri="{02D57815-91ED-43cb-92C2-25804820EDAC}">
                        <c15:formulaRef>
                          <c15:sqref>'Historical Trend + Projection'!$AJ$5</c15:sqref>
                        </c15:formulaRef>
                      </c:ext>
                    </c:extLst>
                    <c:strCache>
                      <c:ptCount val="1"/>
                      <c:pt idx="0">
                        <c:v>CAN Projected</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Projection'!$AJ$6:$AJ$60</c15:sqref>
                        </c15:formulaRef>
                      </c:ext>
                    </c:extLst>
                    <c:numCache>
                      <c:formatCode>General</c:formatCode>
                      <c:ptCount val="55"/>
                      <c:pt idx="43" formatCode="0.0000%">
                        <c:v>8.5704792157938071E-3</c:v>
                      </c:pt>
                      <c:pt idx="44" formatCode="0.0000%">
                        <c:v>6.4204166709854148E-3</c:v>
                      </c:pt>
                      <c:pt idx="45" formatCode="0.0000%">
                        <c:v>3.8200307490030374E-3</c:v>
                      </c:pt>
                      <c:pt idx="46" formatCode="0.0000%">
                        <c:v>2.774244750676922E-3</c:v>
                      </c:pt>
                      <c:pt idx="47" formatCode="0.0000%">
                        <c:v>2.3961449841312732E-3</c:v>
                      </c:pt>
                      <c:pt idx="48" formatCode="0.0000%">
                        <c:v>2.3111884045021449E-3</c:v>
                      </c:pt>
                      <c:pt idx="49" formatCode="0.0000%">
                        <c:v>2.2527722008796359E-3</c:v>
                      </c:pt>
                      <c:pt idx="50" formatCode="0.0000%">
                        <c:v>2.6239993177504953E-3</c:v>
                      </c:pt>
                      <c:pt idx="51" formatCode="0.0000%">
                        <c:v>3.5163460220212607E-3</c:v>
                      </c:pt>
                      <c:pt idx="52" formatCode="0.0000%">
                        <c:v>4.2555448384726403E-3</c:v>
                      </c:pt>
                      <c:pt idx="53" formatCode="0.0000%">
                        <c:v>4.2757148024747064E-3</c:v>
                      </c:pt>
                      <c:pt idx="54" formatCode="0.0000%">
                        <c:v>4.1197535378394885E-3</c:v>
                      </c:pt>
                    </c:numCache>
                  </c:numRef>
                </c:val>
                <c:smooth val="0"/>
                <c:extLst xmlns:c15="http://schemas.microsoft.com/office/drawing/2012/chart">
                  <c:ext xmlns:c16="http://schemas.microsoft.com/office/drawing/2014/chart" uri="{C3380CC4-5D6E-409C-BE32-E72D297353CC}">
                    <c16:uniqueId val="{00000006-C254-443E-BD0A-3779C729776E}"/>
                  </c:ext>
                </c:extLst>
              </c15:ser>
            </c15:filteredLineSeries>
            <c15:filteredLineSeries>
              <c15:ser>
                <c:idx val="22"/>
                <c:order val="6"/>
                <c:tx>
                  <c:strRef>
                    <c:extLst xmlns:c15="http://schemas.microsoft.com/office/drawing/2012/chart">
                      <c:ext xmlns:c15="http://schemas.microsoft.com/office/drawing/2012/chart" uri="{02D57815-91ED-43cb-92C2-25804820EDAC}">
                        <c15:formulaRef>
                          <c15:sqref>'Historical Trend + Projection'!$AM$5</c15:sqref>
                        </c15:formulaRef>
                      </c:ext>
                    </c:extLst>
                    <c:strCache>
                      <c:ptCount val="1"/>
                      <c:pt idx="0">
                        <c:v>AUD</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Projection'!$AM$6:$AM$60</c15:sqref>
                        </c15:formulaRef>
                      </c:ext>
                    </c:extLst>
                    <c:numCache>
                      <c:formatCode>0.0000%</c:formatCode>
                      <c:ptCount val="55"/>
                      <c:pt idx="1">
                        <c:v>2.1975824455689814E-2</c:v>
                      </c:pt>
                      <c:pt idx="2">
                        <c:v>2.3028847503038977E-2</c:v>
                      </c:pt>
                      <c:pt idx="3">
                        <c:v>2.1064904475162329E-2</c:v>
                      </c:pt>
                      <c:pt idx="4">
                        <c:v>1.8803526120690472E-2</c:v>
                      </c:pt>
                      <c:pt idx="5">
                        <c:v>1.7782746513394329E-2</c:v>
                      </c:pt>
                      <c:pt idx="6">
                        <c:v>1.7376373176824771E-2</c:v>
                      </c:pt>
                      <c:pt idx="7">
                        <c:v>1.795767610152451E-2</c:v>
                      </c:pt>
                      <c:pt idx="8">
                        <c:v>1.9359912832596131E-2</c:v>
                      </c:pt>
                      <c:pt idx="9">
                        <c:v>1.9875327178450843E-2</c:v>
                      </c:pt>
                      <c:pt idx="10">
                        <c:v>1.8909603926729364E-2</c:v>
                      </c:pt>
                      <c:pt idx="11">
                        <c:v>1.7178774366267604E-2</c:v>
                      </c:pt>
                      <c:pt idx="12">
                        <c:v>1.5073607351433134E-2</c:v>
                      </c:pt>
                      <c:pt idx="13">
                        <c:v>1.2757244688249602E-2</c:v>
                      </c:pt>
                      <c:pt idx="14">
                        <c:v>1.20549245814761E-2</c:v>
                      </c:pt>
                      <c:pt idx="15">
                        <c:v>1.2913647312780392E-2</c:v>
                      </c:pt>
                      <c:pt idx="16">
                        <c:v>1.3269288953109651E-2</c:v>
                      </c:pt>
                      <c:pt idx="17">
                        <c:v>1.2740439612090523E-2</c:v>
                      </c:pt>
                      <c:pt idx="18">
                        <c:v>1.2216033980776928E-2</c:v>
                      </c:pt>
                      <c:pt idx="19">
                        <c:v>1.2223732229076372E-2</c:v>
                      </c:pt>
                      <c:pt idx="20">
                        <c:v>1.2538309430084186E-2</c:v>
                      </c:pt>
                      <c:pt idx="21">
                        <c:v>1.3073697687465901E-2</c:v>
                      </c:pt>
                      <c:pt idx="22">
                        <c:v>1.3633123688465238E-2</c:v>
                      </c:pt>
                      <c:pt idx="23">
                        <c:v>1.3695334701777855E-2</c:v>
                      </c:pt>
                      <c:pt idx="24">
                        <c:v>1.3510976208483735E-2</c:v>
                      </c:pt>
                      <c:pt idx="25">
                        <c:v>1.4194255974907376E-2</c:v>
                      </c:pt>
                      <c:pt idx="26">
                        <c:v>1.6001287367232518E-2</c:v>
                      </c:pt>
                      <c:pt idx="27">
                        <c:v>1.8630414323014488E-2</c:v>
                      </c:pt>
                      <c:pt idx="28">
                        <c:v>2.0936889839733099E-2</c:v>
                      </c:pt>
                      <c:pt idx="29">
                        <c:v>2.0245469701278933E-2</c:v>
                      </c:pt>
                      <c:pt idx="30">
                        <c:v>1.6576287296929722E-2</c:v>
                      </c:pt>
                      <c:pt idx="31">
                        <c:v>1.4039006417837932E-2</c:v>
                      </c:pt>
                      <c:pt idx="32">
                        <c:v>1.3876703693659479E-2</c:v>
                      </c:pt>
                      <c:pt idx="33">
                        <c:v>1.366028493276045E-2</c:v>
                      </c:pt>
                      <c:pt idx="34">
                        <c:v>1.2627023786170359E-2</c:v>
                      </c:pt>
                      <c:pt idx="35">
                        <c:v>1.2117475650899717E-2</c:v>
                      </c:pt>
                      <c:pt idx="36">
                        <c:v>1.3269189518790478E-2</c:v>
                      </c:pt>
                      <c:pt idx="37">
                        <c:v>1.4432325695929775E-2</c:v>
                      </c:pt>
                      <c:pt idx="38">
                        <c:v>1.3913467086258912E-2</c:v>
                      </c:pt>
                      <c:pt idx="39">
                        <c:v>1.2295933280822909E-2</c:v>
                      </c:pt>
                      <c:pt idx="40">
                        <c:v>6.6209226656303568E-3</c:v>
                      </c:pt>
                      <c:pt idx="41">
                        <c:v>3.9017045610700483E-3</c:v>
                      </c:pt>
                      <c:pt idx="42">
                        <c:v>5.7881097053123567E-3</c:v>
                      </c:pt>
                      <c:pt idx="43">
                        <c:v>5.8861257623074254E-3</c:v>
                      </c:pt>
                    </c:numCache>
                  </c:numRef>
                </c:val>
                <c:smooth val="0"/>
                <c:extLst xmlns:c15="http://schemas.microsoft.com/office/drawing/2012/chart">
                  <c:ext xmlns:c16="http://schemas.microsoft.com/office/drawing/2014/chart" uri="{C3380CC4-5D6E-409C-BE32-E72D297353CC}">
                    <c16:uniqueId val="{00000007-C254-443E-BD0A-3779C729776E}"/>
                  </c:ext>
                </c:extLst>
              </c15:ser>
            </c15:filteredLineSeries>
            <c15:filteredLineSeries>
              <c15:ser>
                <c:idx val="23"/>
                <c:order val="7"/>
                <c:tx>
                  <c:strRef>
                    <c:extLst xmlns:c15="http://schemas.microsoft.com/office/drawing/2012/chart">
                      <c:ext xmlns:c15="http://schemas.microsoft.com/office/drawing/2012/chart" uri="{02D57815-91ED-43cb-92C2-25804820EDAC}">
                        <c15:formulaRef>
                          <c15:sqref>'Historical Trend + Projection'!$AN$5</c15:sqref>
                        </c15:formulaRef>
                      </c:ext>
                    </c:extLst>
                    <c:strCache>
                      <c:ptCount val="1"/>
                      <c:pt idx="0">
                        <c:v>AUD Projected</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Projection'!$AN$6:$AN$60</c15:sqref>
                        </c15:formulaRef>
                      </c:ext>
                    </c:extLst>
                    <c:numCache>
                      <c:formatCode>General</c:formatCode>
                      <c:ptCount val="55"/>
                      <c:pt idx="43" formatCode="0.0000%">
                        <c:v>5.8861257623074254E-3</c:v>
                      </c:pt>
                      <c:pt idx="44" formatCode="0.0000%">
                        <c:v>5.4260816952025545E-3</c:v>
                      </c:pt>
                      <c:pt idx="45" formatCode="0.0000%">
                        <c:v>4.9969759914831663E-3</c:v>
                      </c:pt>
                      <c:pt idx="46" formatCode="0.0000%">
                        <c:v>5.3014352643627072E-3</c:v>
                      </c:pt>
                      <c:pt idx="47" formatCode="0.0000%">
                        <c:v>5.7264286789942094E-3</c:v>
                      </c:pt>
                      <c:pt idx="48" formatCode="0.0000%">
                        <c:v>6.0852859976766056E-3</c:v>
                      </c:pt>
                      <c:pt idx="49" formatCode="0.0000%">
                        <c:v>6.2780766050546727E-3</c:v>
                      </c:pt>
                      <c:pt idx="50" formatCode="0.0000%">
                        <c:v>6.6495240000658141E-3</c:v>
                      </c:pt>
                      <c:pt idx="51" formatCode="0.0000%">
                        <c:v>6.9677194722595473E-3</c:v>
                      </c:pt>
                      <c:pt idx="52" formatCode="0.0000%">
                        <c:v>6.933687816023393E-3</c:v>
                      </c:pt>
                      <c:pt idx="53" formatCode="0.0000%">
                        <c:v>6.5833076758432555E-3</c:v>
                      </c:pt>
                      <c:pt idx="54" formatCode="0.0000%">
                        <c:v>6.0285656445602208E-3</c:v>
                      </c:pt>
                    </c:numCache>
                  </c:numRef>
                </c:val>
                <c:smooth val="0"/>
                <c:extLst xmlns:c15="http://schemas.microsoft.com/office/drawing/2012/chart">
                  <c:ext xmlns:c16="http://schemas.microsoft.com/office/drawing/2014/chart" uri="{C3380CC4-5D6E-409C-BE32-E72D297353CC}">
                    <c16:uniqueId val="{00000008-C254-443E-BD0A-3779C729776E}"/>
                  </c:ext>
                </c:extLst>
              </c15:ser>
            </c15:filteredLineSeries>
            <c15:filteredLineSeries>
              <c15:ser>
                <c:idx val="24"/>
                <c:order val="8"/>
                <c:tx>
                  <c:strRef>
                    <c:extLst xmlns:c15="http://schemas.microsoft.com/office/drawing/2012/chart">
                      <c:ext xmlns:c15="http://schemas.microsoft.com/office/drawing/2012/chart" uri="{02D57815-91ED-43cb-92C2-25804820EDAC}">
                        <c15:formulaRef>
                          <c15:sqref>'Historical Trend + Projection'!$AO$5</c15:sqref>
                        </c15:formulaRef>
                      </c:ext>
                    </c:extLst>
                    <c:strCache>
                      <c:ptCount val="1"/>
                      <c:pt idx="0">
                        <c:v>NZD</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Projection'!$AO$6:$AO$60</c15:sqref>
                        </c15:formulaRef>
                      </c:ext>
                    </c:extLst>
                    <c:numCache>
                      <c:formatCode>0.0000%</c:formatCode>
                      <c:ptCount val="55"/>
                      <c:pt idx="1">
                        <c:v>1.534085826594265E-2</c:v>
                      </c:pt>
                      <c:pt idx="2">
                        <c:v>1.9941335148378432E-2</c:v>
                      </c:pt>
                      <c:pt idx="3">
                        <c:v>2.249696882855089E-2</c:v>
                      </c:pt>
                      <c:pt idx="4">
                        <c:v>1.8721497697213096E-2</c:v>
                      </c:pt>
                      <c:pt idx="5">
                        <c:v>1.1961161171155347E-2</c:v>
                      </c:pt>
                      <c:pt idx="6">
                        <c:v>9.3959709471448157E-3</c:v>
                      </c:pt>
                      <c:pt idx="7">
                        <c:v>1.0397813570265414E-2</c:v>
                      </c:pt>
                      <c:pt idx="8">
                        <c:v>9.3500310906335284E-3</c:v>
                      </c:pt>
                      <c:pt idx="9">
                        <c:v>9.266878815219759E-3</c:v>
                      </c:pt>
                      <c:pt idx="10">
                        <c:v>2.2711799399680425E-2</c:v>
                      </c:pt>
                      <c:pt idx="11">
                        <c:v>3.034035141386008E-2</c:v>
                      </c:pt>
                      <c:pt idx="12">
                        <c:v>2.0208210201834189E-2</c:v>
                      </c:pt>
                      <c:pt idx="13">
                        <c:v>1.4805030819992642E-2</c:v>
                      </c:pt>
                      <c:pt idx="14">
                        <c:v>1.5712649814690248E-2</c:v>
                      </c:pt>
                      <c:pt idx="15">
                        <c:v>1.6555575657737971E-2</c:v>
                      </c:pt>
                      <c:pt idx="16">
                        <c:v>1.6634170947000135E-2</c:v>
                      </c:pt>
                      <c:pt idx="17">
                        <c:v>1.4277161953950146E-2</c:v>
                      </c:pt>
                      <c:pt idx="18">
                        <c:v>9.8938959935012238E-3</c:v>
                      </c:pt>
                      <c:pt idx="19">
                        <c:v>6.7838467674128829E-3</c:v>
                      </c:pt>
                      <c:pt idx="20">
                        <c:v>5.9588291765075609E-3</c:v>
                      </c:pt>
                      <c:pt idx="21">
                        <c:v>9.5149977840599895E-3</c:v>
                      </c:pt>
                      <c:pt idx="22">
                        <c:v>1.7632574778652474E-2</c:v>
                      </c:pt>
                      <c:pt idx="23">
                        <c:v>2.1599380818470407E-2</c:v>
                      </c:pt>
                      <c:pt idx="24">
                        <c:v>1.8348577270173125E-2</c:v>
                      </c:pt>
                      <c:pt idx="25">
                        <c:v>1.4191169015933796E-2</c:v>
                      </c:pt>
                      <c:pt idx="26">
                        <c:v>1.1418302222739341E-2</c:v>
                      </c:pt>
                      <c:pt idx="27">
                        <c:v>9.1941917562959399E-3</c:v>
                      </c:pt>
                      <c:pt idx="28">
                        <c:v>8.646638948989354E-3</c:v>
                      </c:pt>
                      <c:pt idx="29">
                        <c:v>9.4416056201161794E-3</c:v>
                      </c:pt>
                      <c:pt idx="30">
                        <c:v>9.09685991580793E-3</c:v>
                      </c:pt>
                      <c:pt idx="31">
                        <c:v>6.133155036447421E-3</c:v>
                      </c:pt>
                      <c:pt idx="32">
                        <c:v>3.5476950853726677E-3</c:v>
                      </c:pt>
                      <c:pt idx="33">
                        <c:v>7.456825241080726E-3</c:v>
                      </c:pt>
                      <c:pt idx="34">
                        <c:v>1.6630918800177363E-2</c:v>
                      </c:pt>
                      <c:pt idx="35">
                        <c:v>2.3555166043993825E-2</c:v>
                      </c:pt>
                      <c:pt idx="36">
                        <c:v>2.5389318132749139E-2</c:v>
                      </c:pt>
                      <c:pt idx="37">
                        <c:v>2.3403015867217148E-2</c:v>
                      </c:pt>
                      <c:pt idx="38">
                        <c:v>1.9478011929548074E-2</c:v>
                      </c:pt>
                      <c:pt idx="39">
                        <c:v>1.8271712945921784E-2</c:v>
                      </c:pt>
                      <c:pt idx="40">
                        <c:v>1.5215766600219232E-2</c:v>
                      </c:pt>
                      <c:pt idx="41">
                        <c:v>4.3138595627975366E-3</c:v>
                      </c:pt>
                      <c:pt idx="42">
                        <c:v>1.3937311173856076E-3</c:v>
                      </c:pt>
                      <c:pt idx="43">
                        <c:v>5.2381723452106068E-3</c:v>
                      </c:pt>
                    </c:numCache>
                  </c:numRef>
                </c:val>
                <c:smooth val="0"/>
                <c:extLst xmlns:c15="http://schemas.microsoft.com/office/drawing/2012/chart">
                  <c:ext xmlns:c16="http://schemas.microsoft.com/office/drawing/2014/chart" uri="{C3380CC4-5D6E-409C-BE32-E72D297353CC}">
                    <c16:uniqueId val="{00000009-C254-443E-BD0A-3779C729776E}"/>
                  </c:ext>
                </c:extLst>
              </c15:ser>
            </c15:filteredLineSeries>
            <c15:filteredLineSeries>
              <c15:ser>
                <c:idx val="25"/>
                <c:order val="9"/>
                <c:tx>
                  <c:strRef>
                    <c:extLst xmlns:c15="http://schemas.microsoft.com/office/drawing/2012/chart">
                      <c:ext xmlns:c15="http://schemas.microsoft.com/office/drawing/2012/chart" uri="{02D57815-91ED-43cb-92C2-25804820EDAC}">
                        <c15:formulaRef>
                          <c15:sqref>'Historical Trend + Projection'!$AP$5</c15:sqref>
                        </c15:formulaRef>
                      </c:ext>
                    </c:extLst>
                    <c:strCache>
                      <c:ptCount val="1"/>
                      <c:pt idx="0">
                        <c:v>NZD Projected</c:v>
                      </c:pt>
                    </c:strCache>
                  </c:strRef>
                </c:tx>
                <c:marker>
                  <c:symbol val="none"/>
                </c:marker>
                <c:cat>
                  <c:numRef>
                    <c:extLst xmlns:c15="http://schemas.microsoft.com/office/drawing/2012/chart">
                      <c:ext xmlns:c15="http://schemas.microsoft.com/office/drawing/2012/chart" uri="{02D57815-91ED-43cb-92C2-25804820EDAC}">
                        <c15:formulaRef>
                          <c15:sqref>'Historical Trend + Projection'!$P$6:$P$60</c15:sqref>
                        </c15:formulaRef>
                      </c:ext>
                    </c:extLst>
                    <c:numCache>
                      <c:formatCode>m/d/yyyy</c:formatCode>
                      <c:ptCount val="55"/>
                      <c:pt idx="0">
                        <c:v>29586</c:v>
                      </c:pt>
                      <c:pt idx="1">
                        <c:v>29951</c:v>
                      </c:pt>
                      <c:pt idx="2">
                        <c:v>30316</c:v>
                      </c:pt>
                      <c:pt idx="3">
                        <c:v>30681</c:v>
                      </c:pt>
                      <c:pt idx="4">
                        <c:v>31047</c:v>
                      </c:pt>
                      <c:pt idx="5">
                        <c:v>31412</c:v>
                      </c:pt>
                      <c:pt idx="6">
                        <c:v>31777</c:v>
                      </c:pt>
                      <c:pt idx="7">
                        <c:v>32142</c:v>
                      </c:pt>
                      <c:pt idx="8">
                        <c:v>32508</c:v>
                      </c:pt>
                      <c:pt idx="9">
                        <c:v>32873</c:v>
                      </c:pt>
                      <c:pt idx="10">
                        <c:v>33238</c:v>
                      </c:pt>
                      <c:pt idx="11">
                        <c:v>33603</c:v>
                      </c:pt>
                      <c:pt idx="12">
                        <c:v>33969</c:v>
                      </c:pt>
                      <c:pt idx="13">
                        <c:v>34334</c:v>
                      </c:pt>
                      <c:pt idx="14">
                        <c:v>34699</c:v>
                      </c:pt>
                      <c:pt idx="15">
                        <c:v>35064</c:v>
                      </c:pt>
                      <c:pt idx="16">
                        <c:v>35430</c:v>
                      </c:pt>
                      <c:pt idx="17">
                        <c:v>35795</c:v>
                      </c:pt>
                      <c:pt idx="18">
                        <c:v>36160</c:v>
                      </c:pt>
                      <c:pt idx="19">
                        <c:v>36525</c:v>
                      </c:pt>
                      <c:pt idx="20">
                        <c:v>36891</c:v>
                      </c:pt>
                      <c:pt idx="21">
                        <c:v>37256</c:v>
                      </c:pt>
                      <c:pt idx="22">
                        <c:v>37621</c:v>
                      </c:pt>
                      <c:pt idx="23">
                        <c:v>37986</c:v>
                      </c:pt>
                      <c:pt idx="24">
                        <c:v>38352</c:v>
                      </c:pt>
                      <c:pt idx="25">
                        <c:v>38717</c:v>
                      </c:pt>
                      <c:pt idx="26">
                        <c:v>39082</c:v>
                      </c:pt>
                      <c:pt idx="27">
                        <c:v>39447</c:v>
                      </c:pt>
                      <c:pt idx="28">
                        <c:v>39813</c:v>
                      </c:pt>
                      <c:pt idx="29">
                        <c:v>40178</c:v>
                      </c:pt>
                      <c:pt idx="30">
                        <c:v>40543</c:v>
                      </c:pt>
                      <c:pt idx="31">
                        <c:v>40908</c:v>
                      </c:pt>
                      <c:pt idx="32">
                        <c:v>41274</c:v>
                      </c:pt>
                      <c:pt idx="33">
                        <c:v>41639</c:v>
                      </c:pt>
                      <c:pt idx="34">
                        <c:v>42004</c:v>
                      </c:pt>
                      <c:pt idx="35">
                        <c:v>42369</c:v>
                      </c:pt>
                      <c:pt idx="36">
                        <c:v>42735</c:v>
                      </c:pt>
                      <c:pt idx="37">
                        <c:v>43100</c:v>
                      </c:pt>
                      <c:pt idx="38">
                        <c:v>43465</c:v>
                      </c:pt>
                      <c:pt idx="39">
                        <c:v>43830</c:v>
                      </c:pt>
                      <c:pt idx="40">
                        <c:v>44196</c:v>
                      </c:pt>
                      <c:pt idx="41">
                        <c:v>44561</c:v>
                      </c:pt>
                      <c:pt idx="42">
                        <c:v>44926</c:v>
                      </c:pt>
                      <c:pt idx="43">
                        <c:v>45291</c:v>
                      </c:pt>
                      <c:pt idx="44">
                        <c:v>45657</c:v>
                      </c:pt>
                      <c:pt idx="45">
                        <c:v>46022</c:v>
                      </c:pt>
                      <c:pt idx="46">
                        <c:v>46387</c:v>
                      </c:pt>
                      <c:pt idx="47">
                        <c:v>46752</c:v>
                      </c:pt>
                      <c:pt idx="48">
                        <c:v>47118</c:v>
                      </c:pt>
                      <c:pt idx="49">
                        <c:v>47483</c:v>
                      </c:pt>
                      <c:pt idx="50">
                        <c:v>47848</c:v>
                      </c:pt>
                      <c:pt idx="51">
                        <c:v>48213</c:v>
                      </c:pt>
                      <c:pt idx="52">
                        <c:v>48579</c:v>
                      </c:pt>
                      <c:pt idx="53">
                        <c:v>48944</c:v>
                      </c:pt>
                      <c:pt idx="54">
                        <c:v>49309</c:v>
                      </c:pt>
                    </c:numCache>
                  </c:numRef>
                </c:cat>
                <c:val>
                  <c:numRef>
                    <c:extLst xmlns:c15="http://schemas.microsoft.com/office/drawing/2012/chart">
                      <c:ext xmlns:c15="http://schemas.microsoft.com/office/drawing/2012/chart" uri="{02D57815-91ED-43cb-92C2-25804820EDAC}">
                        <c15:formulaRef>
                          <c15:sqref>'Historical Trend + Projection'!$AP$6:$AP$60</c15:sqref>
                        </c15:formulaRef>
                      </c:ext>
                    </c:extLst>
                    <c:numCache>
                      <c:formatCode>General</c:formatCode>
                      <c:ptCount val="55"/>
                      <c:pt idx="43" formatCode="0.0000%">
                        <c:v>5.2381723452106068E-3</c:v>
                      </c:pt>
                      <c:pt idx="44" formatCode="0.0000%">
                        <c:v>3.9902248815286917E-3</c:v>
                      </c:pt>
                      <c:pt idx="45" formatCode="0.0000%">
                        <c:v>2.7250307977630507E-3</c:v>
                      </c:pt>
                      <c:pt idx="46" formatCode="0.0000%">
                        <c:v>2.5677844772568309E-3</c:v>
                      </c:pt>
                      <c:pt idx="47" formatCode="0.0000%">
                        <c:v>2.7330669707695495E-3</c:v>
                      </c:pt>
                      <c:pt idx="48" formatCode="0.0000%">
                        <c:v>2.901411372253992E-3</c:v>
                      </c:pt>
                      <c:pt idx="49" formatCode="0.0000%">
                        <c:v>3.1686281906607959E-3</c:v>
                      </c:pt>
                      <c:pt idx="50" formatCode="0.0000%">
                        <c:v>3.5205634457563767E-3</c:v>
                      </c:pt>
                      <c:pt idx="51" formatCode="0.0000%">
                        <c:v>3.5657136507102794E-3</c:v>
                      </c:pt>
                      <c:pt idx="52" formatCode="0.0000%">
                        <c:v>3.1703148571049253E-3</c:v>
                      </c:pt>
                      <c:pt idx="53" formatCode="0.0000%">
                        <c:v>2.535392087324128E-3</c:v>
                      </c:pt>
                      <c:pt idx="54" formatCode="0.0000%">
                        <c:v>1.8806919256351333E-3</c:v>
                      </c:pt>
                    </c:numCache>
                  </c:numRef>
                </c:val>
                <c:smooth val="0"/>
                <c:extLst xmlns:c15="http://schemas.microsoft.com/office/drawing/2012/chart">
                  <c:ext xmlns:c16="http://schemas.microsoft.com/office/drawing/2014/chart" uri="{C3380CC4-5D6E-409C-BE32-E72D297353CC}">
                    <c16:uniqueId val="{0000000A-C254-443E-BD0A-3779C729776E}"/>
                  </c:ext>
                </c:extLst>
              </c15:ser>
            </c15:filteredLineSeries>
            <c15:filteredLineSeries>
              <c15:ser>
                <c:idx val="0"/>
                <c:order val="10"/>
                <c:tx>
                  <c:v>GBR Projected, Zero Migration</c:v>
                </c:tx>
                <c:marker>
                  <c:symbol val="none"/>
                </c:marker>
                <c:val>
                  <c:numRef>
                    <c:extLst xmlns:c15="http://schemas.microsoft.com/office/drawing/2012/chart">
                      <c:ext xmlns:c15="http://schemas.microsoft.com/office/drawing/2012/chart" uri="{02D57815-91ED-43cb-92C2-25804820EDAC}">
                        <c15:formulaRef>
                          <c15:sqref>'Historical Trend + Projection'!$BQ$6:$BQ$60</c15:sqref>
                        </c15:formulaRef>
                      </c:ext>
                    </c:extLst>
                    <c:numCache>
                      <c:formatCode>General</c:formatCode>
                      <c:ptCount val="55"/>
                      <c:pt idx="43" formatCode="0.0000%">
                        <c:v>3.878361533249196E-3</c:v>
                      </c:pt>
                      <c:pt idx="44" formatCode="0.0000%">
                        <c:v>4.0291882238258997E-4</c:v>
                      </c:pt>
                      <c:pt idx="45" formatCode="0.0000%">
                        <c:v>-2.4314861485070297E-3</c:v>
                      </c:pt>
                      <c:pt idx="46" formatCode="0.0000%">
                        <c:v>-2.5069545335866588E-3</c:v>
                      </c:pt>
                      <c:pt idx="47" formatCode="0.0000%">
                        <c:v>-2.4279838115605153E-3</c:v>
                      </c:pt>
                      <c:pt idx="48" formatCode="0.0000%">
                        <c:v>-2.0418624087364824E-3</c:v>
                      </c:pt>
                      <c:pt idx="49" formatCode="0.0000%">
                        <c:v>-2.0289604469640619E-3</c:v>
                      </c:pt>
                      <c:pt idx="50" formatCode="0.0000%">
                        <c:v>-2.4662286663110051E-3</c:v>
                      </c:pt>
                      <c:pt idx="51" formatCode="0.0000%">
                        <c:v>-2.2662656966779362E-3</c:v>
                      </c:pt>
                      <c:pt idx="52" formatCode="0.0000%">
                        <c:v>-2.056492761965721E-3</c:v>
                      </c:pt>
                      <c:pt idx="53" formatCode="0.0000%">
                        <c:v>-2.4366218374215179E-3</c:v>
                      </c:pt>
                      <c:pt idx="54" formatCode="0.0000%">
                        <c:v>-3.1397636937591767E-3</c:v>
                      </c:pt>
                    </c:numCache>
                  </c:numRef>
                </c:val>
                <c:smooth val="0"/>
                <c:extLst xmlns:c15="http://schemas.microsoft.com/office/drawing/2012/chart">
                  <c:ext xmlns:c16="http://schemas.microsoft.com/office/drawing/2014/chart" uri="{C3380CC4-5D6E-409C-BE32-E72D297353CC}">
                    <c16:uniqueId val="{0000000B-C254-443E-BD0A-3779C729776E}"/>
                  </c:ext>
                </c:extLst>
              </c15:ser>
            </c15:filteredLineSeries>
            <c15:filteredLineSeries>
              <c15:ser>
                <c:idx val="2"/>
                <c:order val="12"/>
                <c:tx>
                  <c:v>CAD Projected, Zero Migration</c:v>
                </c:tx>
                <c:marker>
                  <c:symbol val="none"/>
                </c:marker>
                <c:val>
                  <c:numRef>
                    <c:extLst xmlns:c15="http://schemas.microsoft.com/office/drawing/2012/chart">
                      <c:ext xmlns:c15="http://schemas.microsoft.com/office/drawing/2012/chart" uri="{02D57815-91ED-43cb-92C2-25804820EDAC}">
                        <c15:formulaRef>
                          <c15:sqref>'Historical Trend + Projection'!$CA$6:$CA$60</c15:sqref>
                        </c15:formulaRef>
                      </c:ext>
                    </c:extLst>
                    <c:numCache>
                      <c:formatCode>General</c:formatCode>
                      <c:ptCount val="55"/>
                      <c:pt idx="43" formatCode="0.0000%">
                        <c:v>8.5704792157938071E-3</c:v>
                      </c:pt>
                      <c:pt idx="44" formatCode="0.0000%">
                        <c:v>1.3794416508882297E-3</c:v>
                      </c:pt>
                      <c:pt idx="45" formatCode="0.0000%">
                        <c:v>-5.8765145457606053E-3</c:v>
                      </c:pt>
                      <c:pt idx="46" formatCode="0.0000%">
                        <c:v>-6.2734084674436032E-3</c:v>
                      </c:pt>
                      <c:pt idx="47" formatCode="0.0000%">
                        <c:v>-6.3352346874180048E-3</c:v>
                      </c:pt>
                      <c:pt idx="48" formatCode="0.0000%">
                        <c:v>-6.4101546055488276E-3</c:v>
                      </c:pt>
                      <c:pt idx="49" formatCode="0.0000%">
                        <c:v>-6.348037883153715E-3</c:v>
                      </c:pt>
                      <c:pt idx="50" formatCode="0.0000%">
                        <c:v>-5.8566788924746963E-3</c:v>
                      </c:pt>
                      <c:pt idx="51" formatCode="0.0000%">
                        <c:v>-4.9694441224168075E-3</c:v>
                      </c:pt>
                      <c:pt idx="52" formatCode="0.0000%">
                        <c:v>-4.1300481863661498E-3</c:v>
                      </c:pt>
                      <c:pt idx="53" formatCode="0.0000%">
                        <c:v>-3.8558734793444896E-3</c:v>
                      </c:pt>
                      <c:pt idx="54" formatCode="0.0000%">
                        <c:v>-4.0613290074818396E-3</c:v>
                      </c:pt>
                    </c:numCache>
                  </c:numRef>
                </c:val>
                <c:smooth val="0"/>
                <c:extLst xmlns:c15="http://schemas.microsoft.com/office/drawing/2012/chart">
                  <c:ext xmlns:c16="http://schemas.microsoft.com/office/drawing/2014/chart" uri="{C3380CC4-5D6E-409C-BE32-E72D297353CC}">
                    <c16:uniqueId val="{0000000C-C254-443E-BD0A-3779C729776E}"/>
                  </c:ext>
                </c:extLst>
              </c15:ser>
            </c15:filteredLineSeries>
            <c15:filteredLineSeries>
              <c15:ser>
                <c:idx val="3"/>
                <c:order val="13"/>
                <c:tx>
                  <c:v>AUD Projected, Zero Migration</c:v>
                </c:tx>
                <c:marker>
                  <c:symbol val="none"/>
                </c:marker>
                <c:val>
                  <c:numRef>
                    <c:extLst xmlns:c15="http://schemas.microsoft.com/office/drawing/2012/chart">
                      <c:ext xmlns:c15="http://schemas.microsoft.com/office/drawing/2012/chart" uri="{02D57815-91ED-43cb-92C2-25804820EDAC}">
                        <c15:formulaRef>
                          <c15:sqref>'Historical Trend + Projection'!$CE$6:$CE$60</c15:sqref>
                        </c15:formulaRef>
                      </c:ext>
                    </c:extLst>
                    <c:numCache>
                      <c:formatCode>General</c:formatCode>
                      <c:ptCount val="55"/>
                      <c:pt idx="43" formatCode="0.0000%">
                        <c:v>5.8861257623074254E-3</c:v>
                      </c:pt>
                      <c:pt idx="44" formatCode="0.0000%">
                        <c:v>2.6987692390555607E-3</c:v>
                      </c:pt>
                      <c:pt idx="45" formatCode="0.0000%">
                        <c:v>-6.1815495830528256E-4</c:v>
                      </c:pt>
                      <c:pt idx="46" formatCode="0.0000%">
                        <c:v>-5.1245452456927839E-4</c:v>
                      </c:pt>
                      <c:pt idx="47" formatCode="0.0000%">
                        <c:v>-2.4785735575701693E-4</c:v>
                      </c:pt>
                      <c:pt idx="48" formatCode="0.0000%">
                        <c:v>-8.0395652257329316E-5</c:v>
                      </c:pt>
                      <c:pt idx="49" formatCode="0.0000%">
                        <c:v>1.5735750714018266E-4</c:v>
                      </c:pt>
                      <c:pt idx="50" formatCode="0.0000%">
                        <c:v>5.4607508092726763E-4</c:v>
                      </c:pt>
                      <c:pt idx="51" formatCode="0.0000%">
                        <c:v>7.5085788071959563E-4</c:v>
                      </c:pt>
                      <c:pt idx="52" formatCode="0.0000%">
                        <c:v>7.0687097176259375E-4</c:v>
                      </c:pt>
                      <c:pt idx="53" formatCode="0.0000%">
                        <c:v>3.1567510259440553E-4</c:v>
                      </c:pt>
                      <c:pt idx="54" formatCode="0.0000%">
                        <c:v>-3.7878055155308272E-4</c:v>
                      </c:pt>
                    </c:numCache>
                  </c:numRef>
                </c:val>
                <c:smooth val="0"/>
                <c:extLst xmlns:c15="http://schemas.microsoft.com/office/drawing/2012/chart">
                  <c:ext xmlns:c16="http://schemas.microsoft.com/office/drawing/2014/chart" uri="{C3380CC4-5D6E-409C-BE32-E72D297353CC}">
                    <c16:uniqueId val="{0000000D-C254-443E-BD0A-3779C729776E}"/>
                  </c:ext>
                </c:extLst>
              </c15:ser>
            </c15:filteredLineSeries>
            <c15:filteredLineSeries>
              <c15:ser>
                <c:idx val="4"/>
                <c:order val="14"/>
                <c:tx>
                  <c:v>NZD Projected, Zero Migration</c:v>
                </c:tx>
                <c:marker>
                  <c:symbol val="none"/>
                </c:marker>
                <c:val>
                  <c:numRef>
                    <c:extLst xmlns:c15="http://schemas.microsoft.com/office/drawing/2012/chart">
                      <c:ext xmlns:c15="http://schemas.microsoft.com/office/drawing/2012/chart" uri="{02D57815-91ED-43cb-92C2-25804820EDAC}">
                        <c15:formulaRef>
                          <c15:sqref>'Historical Trend + Projection'!$CG$6:$CG$60</c15:sqref>
                        </c15:formulaRef>
                      </c:ext>
                    </c:extLst>
                    <c:numCache>
                      <c:formatCode>General</c:formatCode>
                      <c:ptCount val="55"/>
                      <c:pt idx="43" formatCode="0.0000%">
                        <c:v>5.2381723452106068E-3</c:v>
                      </c:pt>
                      <c:pt idx="44" formatCode="0.0000%">
                        <c:v>2.2033131558261234E-3</c:v>
                      </c:pt>
                      <c:pt idx="45" formatCode="0.0000%">
                        <c:v>-8.8185788600804796E-4</c:v>
                      </c:pt>
                      <c:pt idx="46" formatCode="0.0000%">
                        <c:v>-1.1100943258768299E-3</c:v>
                      </c:pt>
                      <c:pt idx="47" formatCode="0.0000%">
                        <c:v>-9.2470410376227334E-4</c:v>
                      </c:pt>
                      <c:pt idx="48" formatCode="0.0000%">
                        <c:v>-5.7376790609235488E-4</c:v>
                      </c:pt>
                      <c:pt idx="49" formatCode="0.0000%">
                        <c:v>-1.1617455532652401E-4</c:v>
                      </c:pt>
                      <c:pt idx="50" formatCode="0.0000%">
                        <c:v>4.1236016114934128E-4</c:v>
                      </c:pt>
                      <c:pt idx="51" formatCode="0.0000%">
                        <c:v>5.7211007179704479E-4</c:v>
                      </c:pt>
                      <c:pt idx="52" formatCode="0.0000%">
                        <c:v>2.6896749175346423E-4</c:v>
                      </c:pt>
                      <c:pt idx="53" formatCode="0.0000%">
                        <c:v>-3.8114115543697068E-4</c:v>
                      </c:pt>
                      <c:pt idx="54" formatCode="0.0000%">
                        <c:v>-1.0598079795714622E-3</c:v>
                      </c:pt>
                    </c:numCache>
                  </c:numRef>
                </c:val>
                <c:smooth val="0"/>
                <c:extLst xmlns:c15="http://schemas.microsoft.com/office/drawing/2012/chart">
                  <c:ext xmlns:c16="http://schemas.microsoft.com/office/drawing/2014/chart" uri="{C3380CC4-5D6E-409C-BE32-E72D297353CC}">
                    <c16:uniqueId val="{0000000E-C254-443E-BD0A-3779C729776E}"/>
                  </c:ext>
                </c:extLst>
              </c15:ser>
            </c15:filteredLineSeries>
          </c:ext>
        </c:extLst>
      </c:lineChart>
      <c:dateAx>
        <c:axId val="320703383"/>
        <c:scaling>
          <c:orientation val="minMax"/>
          <c:min val="31047"/>
        </c:scaling>
        <c:delete val="0"/>
        <c:axPos val="b"/>
        <c:numFmt formatCode="[$-409]mmm\-yy;@" sourceLinked="0"/>
        <c:majorTickMark val="out"/>
        <c:minorTickMark val="none"/>
        <c:tickLblPos val="low"/>
        <c:crossAx val="320700863"/>
        <c:crosses val="autoZero"/>
        <c:auto val="1"/>
        <c:lblOffset val="100"/>
        <c:baseTimeUnit val="years"/>
        <c:majorUnit val="3579"/>
        <c:majorTimeUnit val="days"/>
      </c:dateAx>
      <c:valAx>
        <c:axId val="320700863"/>
        <c:scaling>
          <c:orientation val="minMax"/>
          <c:max val="1.5000000000000003E-2"/>
        </c:scaling>
        <c:delete val="0"/>
        <c:axPos val="l"/>
        <c:numFmt formatCode="0.0%" sourceLinked="0"/>
        <c:majorTickMark val="out"/>
        <c:minorTickMark val="none"/>
        <c:tickLblPos val="nextTo"/>
        <c:spPr>
          <a:ln/>
        </c:spPr>
        <c:crossAx val="320703383"/>
        <c:crosses val="autoZero"/>
        <c:crossBetween val="between"/>
        <c:majorUnit val="5.000000000000001E-3"/>
      </c:valAx>
    </c:plotArea>
    <c:legend>
      <c:legendPos val="t"/>
      <c:layout>
        <c:manualLayout>
          <c:xMode val="edge"/>
          <c:yMode val="edge"/>
          <c:x val="9.5992514824535816E-2"/>
          <c:y val="6.0814863419850297E-2"/>
          <c:w val="0.84217443144584858"/>
          <c:h val="7.9387333527753484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433124448849313"/>
          <c:y val="6.3073091053142821E-2"/>
          <c:w val="0.80011959482132977"/>
          <c:h val="0.85302580328143918"/>
        </c:manualLayout>
      </c:layout>
      <c:areaChart>
        <c:grouping val="standard"/>
        <c:varyColors val="0"/>
        <c:ser>
          <c:idx val="1"/>
          <c:order val="0"/>
          <c:tx>
            <c:v>Missing workers</c:v>
          </c:tx>
          <c:spPr>
            <a:solidFill>
              <a:srgbClr val="4489FF"/>
            </a:solidFill>
            <a:ln w="15875"/>
          </c:spPr>
          <c:cat>
            <c:numRef>
              <c:f>'Employment trend'!$A$4:$A$150</c:f>
              <c:numCache>
                <c:formatCode>m/d/yyyy</c:formatCode>
                <c:ptCount val="14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f>'Employment trend'!$H$4:$H$150</c:f>
              <c:numCache>
                <c:formatCode>General</c:formatCode>
                <c:ptCount val="147"/>
                <c:pt idx="61">
                  <c:v>164412</c:v>
                </c:pt>
                <c:pt idx="62">
                  <c:v>164545.26516788025</c:v>
                </c:pt>
                <c:pt idx="63">
                  <c:v>164678.63835467014</c:v>
                </c:pt>
                <c:pt idx="64">
                  <c:v>164812.11964792505</c:v>
                </c:pt>
                <c:pt idx="65">
                  <c:v>164945.70913527135</c:v>
                </c:pt>
                <c:pt idx="66">
                  <c:v>165079.40690440644</c:v>
                </c:pt>
                <c:pt idx="67">
                  <c:v>165213.2130430988</c:v>
                </c:pt>
                <c:pt idx="68">
                  <c:v>165347.12763918805</c:v>
                </c:pt>
                <c:pt idx="69">
                  <c:v>165481.15078058498</c:v>
                </c:pt>
                <c:pt idx="70">
                  <c:v>165615.2825552717</c:v>
                </c:pt>
                <c:pt idx="71">
                  <c:v>165749.52305130157</c:v>
                </c:pt>
                <c:pt idx="72">
                  <c:v>165883.87235679937</c:v>
                </c:pt>
                <c:pt idx="73">
                  <c:v>166018.33055996126</c:v>
                </c:pt>
                <c:pt idx="74">
                  <c:v>166152.89774905494</c:v>
                </c:pt>
                <c:pt idx="75">
                  <c:v>166287.57401241965</c:v>
                </c:pt>
                <c:pt idx="76">
                  <c:v>166422.3594384662</c:v>
                </c:pt>
                <c:pt idx="77">
                  <c:v>166557.25411567706</c:v>
                </c:pt>
                <c:pt idx="78">
                  <c:v>166692.25813260648</c:v>
                </c:pt>
                <c:pt idx="79">
                  <c:v>166827.37157788043</c:v>
                </c:pt>
                <c:pt idx="80">
                  <c:v>166962.59454019673</c:v>
                </c:pt>
                <c:pt idx="81">
                  <c:v>167097.92710832509</c:v>
                </c:pt>
                <c:pt idx="82">
                  <c:v>167233.3693711072</c:v>
                </c:pt>
                <c:pt idx="83">
                  <c:v>167368.92141745673</c:v>
                </c:pt>
                <c:pt idx="84">
                  <c:v>167504.58333635944</c:v>
                </c:pt>
                <c:pt idx="85">
                  <c:v>167640.35521687323</c:v>
                </c:pt>
                <c:pt idx="86">
                  <c:v>167776.23714812813</c:v>
                </c:pt>
                <c:pt idx="87">
                  <c:v>167912.22921932646</c:v>
                </c:pt>
                <c:pt idx="88">
                  <c:v>168048.33151974285</c:v>
                </c:pt>
                <c:pt idx="89">
                  <c:v>168184.54413872428</c:v>
                </c:pt>
                <c:pt idx="90">
                  <c:v>168320.86716569014</c:v>
                </c:pt>
                <c:pt idx="91">
                  <c:v>168457.30069013231</c:v>
                </c:pt>
                <c:pt idx="92">
                  <c:v>168593.8448016152</c:v>
                </c:pt>
                <c:pt idx="93">
                  <c:v>168730.49958977581</c:v>
                </c:pt>
                <c:pt idx="94">
                  <c:v>168867.26514432384</c:v>
                </c:pt>
                <c:pt idx="95">
                  <c:v>169004.14155504166</c:v>
                </c:pt>
                <c:pt idx="96">
                  <c:v>169141.12891178441</c:v>
                </c:pt>
                <c:pt idx="97">
                  <c:v>169278.2273044801</c:v>
                </c:pt>
                <c:pt idx="98">
                  <c:v>169415.4368231296</c:v>
                </c:pt>
                <c:pt idx="99">
                  <c:v>169552.75755780676</c:v>
                </c:pt>
                <c:pt idx="100">
                  <c:v>169690.18959865841</c:v>
                </c:pt>
                <c:pt idx="101">
                  <c:v>169827.73303590444</c:v>
                </c:pt>
                <c:pt idx="102">
                  <c:v>169965.38795983791</c:v>
                </c:pt>
                <c:pt idx="103">
                  <c:v>170103.15446082506</c:v>
                </c:pt>
                <c:pt idx="104">
                  <c:v>170241.03262930535</c:v>
                </c:pt>
                <c:pt idx="105">
                  <c:v>170379.02255579157</c:v>
                </c:pt>
                <c:pt idx="106">
                  <c:v>170517.12433086985</c:v>
                </c:pt>
                <c:pt idx="107">
                  <c:v>170655.33804519978</c:v>
                </c:pt>
                <c:pt idx="108">
                  <c:v>170793.66378951439</c:v>
                </c:pt>
                <c:pt idx="109">
                  <c:v>170932.10165462029</c:v>
                </c:pt>
                <c:pt idx="110">
                  <c:v>171070.65173139769</c:v>
                </c:pt>
                <c:pt idx="111">
                  <c:v>171209.31411080048</c:v>
                </c:pt>
                <c:pt idx="112">
                  <c:v>171348.0888838562</c:v>
                </c:pt>
                <c:pt idx="113">
                  <c:v>171486.97614166624</c:v>
                </c:pt>
                <c:pt idx="114">
                  <c:v>171625.97597540583</c:v>
                </c:pt>
                <c:pt idx="115">
                  <c:v>171765.0884763241</c:v>
                </c:pt>
                <c:pt idx="116">
                  <c:v>171904.31373574413</c:v>
                </c:pt>
                <c:pt idx="117">
                  <c:v>172043.651845063</c:v>
                </c:pt>
                <c:pt idx="118">
                  <c:v>172183.10289575189</c:v>
                </c:pt>
              </c:numCache>
            </c:numRef>
          </c:val>
          <c:extLst>
            <c:ext xmlns:c16="http://schemas.microsoft.com/office/drawing/2014/chart" uri="{C3380CC4-5D6E-409C-BE32-E72D297353CC}">
              <c16:uniqueId val="{00000000-B833-4700-B287-E2767096636A}"/>
            </c:ext>
          </c:extLst>
        </c:ser>
        <c:ser>
          <c:idx val="2"/>
          <c:order val="1"/>
          <c:spPr>
            <a:solidFill>
              <a:srgbClr val="4489FF"/>
            </a:solidFill>
            <a:ln w="15875"/>
          </c:spPr>
          <c:cat>
            <c:numRef>
              <c:f>'Employment trend'!$A$4:$A$150</c:f>
              <c:numCache>
                <c:formatCode>m/d/yyyy</c:formatCode>
                <c:ptCount val="14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f>'Employment trend'!$I$4:$I$150</c:f>
              <c:numCache>
                <c:formatCode>General</c:formatCode>
                <c:ptCount val="147"/>
                <c:pt idx="61" formatCode="0.0">
                  <c:v>164412</c:v>
                </c:pt>
                <c:pt idx="62" formatCode="0.0">
                  <c:v>163709.27925901802</c:v>
                </c:pt>
                <c:pt idx="63" formatCode="0.0">
                  <c:v>160881.62503108295</c:v>
                </c:pt>
                <c:pt idx="64" formatCode="0.0">
                  <c:v>161831.03737503121</c:v>
                </c:pt>
                <c:pt idx="65" formatCode="0.0">
                  <c:v>162801.51634975019</c:v>
                </c:pt>
                <c:pt idx="66" formatCode="0.0">
                  <c:v>162870.06201417855</c:v>
                </c:pt>
                <c:pt idx="67" formatCode="0.0">
                  <c:v>163554.67442730613</c:v>
                </c:pt>
                <c:pt idx="68" formatCode="0.0">
                  <c:v>163473.35364817391</c:v>
                </c:pt>
                <c:pt idx="69" formatCode="0.0">
                  <c:v>163927.09973587416</c:v>
                </c:pt>
                <c:pt idx="70" formatCode="0.0">
                  <c:v>163605.91274955057</c:v>
                </c:pt>
                <c:pt idx="71" formatCode="0.0">
                  <c:v>163692.79274839806</c:v>
                </c:pt>
                <c:pt idx="72" formatCode="0.0">
                  <c:v>163506.73979166304</c:v>
                </c:pt>
                <c:pt idx="73" formatCode="0.0">
                  <c:v>163398.75393864332</c:v>
                </c:pt>
                <c:pt idx="74" formatCode="0.0">
                  <c:v>163364.83524868824</c:v>
                </c:pt>
                <c:pt idx="75" formatCode="0.0">
                  <c:v>164077.98378119862</c:v>
                </c:pt>
                <c:pt idx="76" formatCode="0.0">
                  <c:v>164136.19959562697</c:v>
                </c:pt>
                <c:pt idx="77" formatCode="0.0">
                  <c:v>164500.48275147728</c:v>
                </c:pt>
                <c:pt idx="78" formatCode="0.0">
                  <c:v>164762.83330830533</c:v>
                </c:pt>
                <c:pt idx="79" formatCode="0.0">
                  <c:v>164913.25132571853</c:v>
                </c:pt>
                <c:pt idx="80" formatCode="0.0">
                  <c:v>165006.73686337614</c:v>
                </c:pt>
                <c:pt idx="81" formatCode="0.0">
                  <c:v>165085.2899809891</c:v>
                </c:pt>
                <c:pt idx="82" formatCode="0.0">
                  <c:v>165347.91073832029</c:v>
                </c:pt>
                <c:pt idx="83" formatCode="0.0">
                  <c:v>165283.59919518448</c:v>
                </c:pt>
                <c:pt idx="84" formatCode="0.0">
                  <c:v>166331.35541144828</c:v>
                </c:pt>
                <c:pt idx="85" formatCode="0.0">
                  <c:v>166778.17944703042</c:v>
                </c:pt>
                <c:pt idx="86" formatCode="0.0">
                  <c:v>166889.07136190156</c:v>
                </c:pt>
                <c:pt idx="87" formatCode="0.0">
                  <c:v>166878.03121608443</c:v>
                </c:pt>
                <c:pt idx="88" formatCode="0.0">
                  <c:v>167018.05906965389</c:v>
                </c:pt>
                <c:pt idx="89" formatCode="0.0">
                  <c:v>167061.15498273697</c:v>
                </c:pt>
                <c:pt idx="90" formatCode="0.0">
                  <c:v>166992.31901551294</c:v>
                </c:pt>
                <c:pt idx="91" formatCode="0.0">
                  <c:v>167398.55122821324</c:v>
                </c:pt>
                <c:pt idx="92" formatCode="0.0">
                  <c:v>167721.85168112163</c:v>
                </c:pt>
                <c:pt idx="93" formatCode="0.0">
                  <c:v>167989.22043457415</c:v>
                </c:pt>
                <c:pt idx="94" formatCode="0.0">
                  <c:v>167916.65754895937</c:v>
                </c:pt>
                <c:pt idx="95" formatCode="0.0">
                  <c:v>168122.1630847182</c:v>
                </c:pt>
                <c:pt idx="96" formatCode="0.0">
                  <c:v>168592.73710234396</c:v>
                </c:pt>
                <c:pt idx="97" formatCode="0.0">
                  <c:v>168786.37966238259</c:v>
                </c:pt>
                <c:pt idx="98" formatCode="0.0">
                  <c:v>169315.09082543253</c:v>
                </c:pt>
                <c:pt idx="99" formatCode="0.0">
                  <c:v>169170.87065214489</c:v>
                </c:pt>
                <c:pt idx="100" formatCode="0.0">
                  <c:v>169314.7192032233</c:v>
                </c:pt>
                <c:pt idx="101" formatCode="0.0">
                  <c:v>169549.63653942425</c:v>
                </c:pt>
                <c:pt idx="102" formatCode="0.0">
                  <c:v>169526.62272155687</c:v>
                </c:pt>
                <c:pt idx="103" formatCode="0.0">
                  <c:v>169967.67781048309</c:v>
                </c:pt>
                <c:pt idx="104" formatCode="0.0">
                  <c:v>170264.8018671177</c:v>
                </c:pt>
                <c:pt idx="105" formatCode="0.0">
                  <c:v>169973.99495242836</c:v>
                </c:pt>
                <c:pt idx="106" formatCode="0.0">
                  <c:v>170637.25712743562</c:v>
                </c:pt>
                <c:pt idx="107" formatCode="0.0">
                  <c:v>170408.58845321304</c:v>
                </c:pt>
                <c:pt idx="108" formatCode="0.0">
                  <c:v>169741.98899088718</c:v>
                </c:pt>
                <c:pt idx="109" formatCode="0.0">
                  <c:v>169702.45880163758</c:v>
                </c:pt>
                <c:pt idx="110" formatCode="0.0">
                  <c:v>170199.99794669705</c:v>
                </c:pt>
                <c:pt idx="111" formatCode="0.0">
                  <c:v>170172.60648735147</c:v>
                </c:pt>
                <c:pt idx="112" formatCode="0.0">
                  <c:v>170160.28448493982</c:v>
                </c:pt>
                <c:pt idx="113" formatCode="0.0">
                  <c:v>170789.03200085444</c:v>
                </c:pt>
                <c:pt idx="114" formatCode="0.0">
                  <c:v>170987.84909654094</c:v>
                </c:pt>
                <c:pt idx="115" formatCode="0.0">
                  <c:v>170721.73583349824</c:v>
                </c:pt>
                <c:pt idx="116" formatCode="0.0">
                  <c:v>171156.6922732786</c:v>
                </c:pt>
                <c:pt idx="117" formatCode="0.0">
                  <c:v>171364.7184774878</c:v>
                </c:pt>
                <c:pt idx="118" formatCode="0.0">
                  <c:v>171142.81450778496</c:v>
                </c:pt>
              </c:numCache>
            </c:numRef>
          </c:val>
          <c:extLst>
            <c:ext xmlns:c16="http://schemas.microsoft.com/office/drawing/2014/chart" uri="{C3380CC4-5D6E-409C-BE32-E72D297353CC}">
              <c16:uniqueId val="{00000001-B833-4700-B287-E2767096636A}"/>
            </c:ext>
          </c:extLst>
        </c:ser>
        <c:ser>
          <c:idx val="4"/>
          <c:order val="4"/>
          <c:tx>
            <c:v>Women</c:v>
          </c:tx>
          <c:spPr>
            <a:solidFill>
              <a:schemeClr val="bg1"/>
            </a:solidFill>
            <a:ln w="15875"/>
          </c:spPr>
          <c:cat>
            <c:numRef>
              <c:f>'Employment trend'!$A$4:$A$150</c:f>
              <c:numCache>
                <c:formatCode>m/d/yyyy</c:formatCode>
                <c:ptCount val="14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f>'Employment trend'!$G$4:$G$150</c:f>
              <c:numCache>
                <c:formatCode>General</c:formatCode>
                <c:ptCount val="147"/>
                <c:pt idx="61">
                  <c:v>164412</c:v>
                </c:pt>
                <c:pt idx="62">
                  <c:v>162581</c:v>
                </c:pt>
                <c:pt idx="63">
                  <c:v>156276</c:v>
                </c:pt>
                <c:pt idx="64">
                  <c:v>158066</c:v>
                </c:pt>
                <c:pt idx="65">
                  <c:v>160003</c:v>
                </c:pt>
                <c:pt idx="66">
                  <c:v>160178</c:v>
                </c:pt>
                <c:pt idx="67">
                  <c:v>160759</c:v>
                </c:pt>
                <c:pt idx="68">
                  <c:v>160247</c:v>
                </c:pt>
                <c:pt idx="69">
                  <c:v>160961</c:v>
                </c:pt>
                <c:pt idx="70">
                  <c:v>160627</c:v>
                </c:pt>
                <c:pt idx="71">
                  <c:v>160761</c:v>
                </c:pt>
                <c:pt idx="72">
                  <c:v>160014</c:v>
                </c:pt>
                <c:pt idx="73">
                  <c:v>160133</c:v>
                </c:pt>
                <c:pt idx="74">
                  <c:v>160395</c:v>
                </c:pt>
                <c:pt idx="75">
                  <c:v>160884</c:v>
                </c:pt>
                <c:pt idx="76">
                  <c:v>160737</c:v>
                </c:pt>
                <c:pt idx="77">
                  <c:v>161294</c:v>
                </c:pt>
                <c:pt idx="78">
                  <c:v>161558</c:v>
                </c:pt>
                <c:pt idx="79">
                  <c:v>161558</c:v>
                </c:pt>
                <c:pt idx="80">
                  <c:v>161568</c:v>
                </c:pt>
                <c:pt idx="81">
                  <c:v>161748</c:v>
                </c:pt>
                <c:pt idx="82">
                  <c:v>162241</c:v>
                </c:pt>
                <c:pt idx="83">
                  <c:v>162429</c:v>
                </c:pt>
                <c:pt idx="84">
                  <c:v>163615</c:v>
                </c:pt>
                <c:pt idx="85">
                  <c:v>163807</c:v>
                </c:pt>
                <c:pt idx="86">
                  <c:v>164212</c:v>
                </c:pt>
                <c:pt idx="87">
                  <c:v>163922</c:v>
                </c:pt>
                <c:pt idx="88">
                  <c:v>164280</c:v>
                </c:pt>
                <c:pt idx="89">
                  <c:v>164100</c:v>
                </c:pt>
                <c:pt idx="90">
                  <c:v>164065</c:v>
                </c:pt>
                <c:pt idx="91">
                  <c:v>164741</c:v>
                </c:pt>
                <c:pt idx="92">
                  <c:v>164649</c:v>
                </c:pt>
                <c:pt idx="93">
                  <c:v>164679</c:v>
                </c:pt>
                <c:pt idx="94">
                  <c:v>164441</c:v>
                </c:pt>
                <c:pt idx="95">
                  <c:v>164998</c:v>
                </c:pt>
                <c:pt idx="96">
                  <c:v>165871</c:v>
                </c:pt>
                <c:pt idx="97">
                  <c:v>166263</c:v>
                </c:pt>
                <c:pt idx="98">
                  <c:v>166690</c:v>
                </c:pt>
                <c:pt idx="99">
                  <c:v>166678</c:v>
                </c:pt>
                <c:pt idx="100">
                  <c:v>166823</c:v>
                </c:pt>
                <c:pt idx="101">
                  <c:v>167000</c:v>
                </c:pt>
                <c:pt idx="102">
                  <c:v>167113</c:v>
                </c:pt>
                <c:pt idx="103">
                  <c:v>167840</c:v>
                </c:pt>
                <c:pt idx="104">
                  <c:v>167897</c:v>
                </c:pt>
                <c:pt idx="105">
                  <c:v>167723</c:v>
                </c:pt>
                <c:pt idx="106">
                  <c:v>168127</c:v>
                </c:pt>
                <c:pt idx="107">
                  <c:v>167451</c:v>
                </c:pt>
                <c:pt idx="108">
                  <c:v>167276</c:v>
                </c:pt>
                <c:pt idx="109">
                  <c:v>167426</c:v>
                </c:pt>
                <c:pt idx="110">
                  <c:v>167895</c:v>
                </c:pt>
                <c:pt idx="111">
                  <c:v>167982</c:v>
                </c:pt>
                <c:pt idx="112">
                  <c:v>167732</c:v>
                </c:pt>
                <c:pt idx="113">
                  <c:v>168009</c:v>
                </c:pt>
                <c:pt idx="114">
                  <c:v>168429</c:v>
                </c:pt>
                <c:pt idx="115">
                  <c:v>168549</c:v>
                </c:pt>
                <c:pt idx="116">
                  <c:v>168699</c:v>
                </c:pt>
                <c:pt idx="117">
                  <c:v>168479</c:v>
                </c:pt>
                <c:pt idx="118">
                  <c:v>168286</c:v>
                </c:pt>
              </c:numCache>
            </c:numRef>
          </c:val>
          <c:extLst>
            <c:ext xmlns:c16="http://schemas.microsoft.com/office/drawing/2014/chart" uri="{C3380CC4-5D6E-409C-BE32-E72D297353CC}">
              <c16:uniqueId val="{00000002-B833-4700-B287-E2767096636A}"/>
            </c:ext>
          </c:extLst>
        </c:ser>
        <c:dLbls>
          <c:showLegendKey val="0"/>
          <c:showVal val="0"/>
          <c:showCatName val="0"/>
          <c:showSerName val="0"/>
          <c:showPercent val="0"/>
          <c:showBubbleSize val="0"/>
        </c:dLbls>
        <c:axId val="372529535"/>
        <c:axId val="372532159"/>
      </c:areaChart>
      <c:lineChart>
        <c:grouping val="standard"/>
        <c:varyColors val="0"/>
        <c:ser>
          <c:idx val="0"/>
          <c:order val="3"/>
          <c:tx>
            <c:v>Actual workforce</c:v>
          </c:tx>
          <c:spPr>
            <a:ln w="15875">
              <a:solidFill>
                <a:schemeClr val="tx1"/>
              </a:solidFill>
            </a:ln>
          </c:spPr>
          <c:marker>
            <c:symbol val="none"/>
          </c:marker>
          <c:cat>
            <c:numRef>
              <c:f>'Employment trend'!$A$4:$A$150</c:f>
              <c:numCache>
                <c:formatCode>m/d/yyyy</c:formatCode>
                <c:ptCount val="14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f>'Employment trend'!$F$4:$F$150</c:f>
              <c:numCache>
                <c:formatCode>General</c:formatCode>
                <c:ptCount val="147"/>
                <c:pt idx="0">
                  <c:v>157030</c:v>
                </c:pt>
                <c:pt idx="1">
                  <c:v>156644</c:v>
                </c:pt>
                <c:pt idx="2">
                  <c:v>156643</c:v>
                </c:pt>
                <c:pt idx="3">
                  <c:v>157060</c:v>
                </c:pt>
                <c:pt idx="4">
                  <c:v>157651</c:v>
                </c:pt>
                <c:pt idx="5">
                  <c:v>157062</c:v>
                </c:pt>
                <c:pt idx="6">
                  <c:v>156997</c:v>
                </c:pt>
                <c:pt idx="7">
                  <c:v>157172</c:v>
                </c:pt>
                <c:pt idx="8">
                  <c:v>156733</c:v>
                </c:pt>
                <c:pt idx="9">
                  <c:v>157167</c:v>
                </c:pt>
                <c:pt idx="10">
                  <c:v>157463</c:v>
                </c:pt>
                <c:pt idx="11">
                  <c:v>158035</c:v>
                </c:pt>
                <c:pt idx="12">
                  <c:v>158280</c:v>
                </c:pt>
                <c:pt idx="13">
                  <c:v>158640</c:v>
                </c:pt>
                <c:pt idx="14">
                  <c:v>159179</c:v>
                </c:pt>
                <c:pt idx="15">
                  <c:v>159141</c:v>
                </c:pt>
                <c:pt idx="16">
                  <c:v>158784</c:v>
                </c:pt>
                <c:pt idx="17">
                  <c:v>158967</c:v>
                </c:pt>
                <c:pt idx="18">
                  <c:v>159194</c:v>
                </c:pt>
                <c:pt idx="19">
                  <c:v>159562</c:v>
                </c:pt>
                <c:pt idx="20">
                  <c:v>159714</c:v>
                </c:pt>
                <c:pt idx="21">
                  <c:v>159605</c:v>
                </c:pt>
                <c:pt idx="22">
                  <c:v>159506</c:v>
                </c:pt>
                <c:pt idx="23">
                  <c:v>159678</c:v>
                </c:pt>
                <c:pt idx="24">
                  <c:v>159620</c:v>
                </c:pt>
                <c:pt idx="25">
                  <c:v>159859</c:v>
                </c:pt>
                <c:pt idx="26">
                  <c:v>160137</c:v>
                </c:pt>
                <c:pt idx="27">
                  <c:v>160345</c:v>
                </c:pt>
                <c:pt idx="28">
                  <c:v>160068</c:v>
                </c:pt>
                <c:pt idx="29">
                  <c:v>160192</c:v>
                </c:pt>
                <c:pt idx="30">
                  <c:v>160462</c:v>
                </c:pt>
                <c:pt idx="31">
                  <c:v>160586</c:v>
                </c:pt>
                <c:pt idx="32">
                  <c:v>161140</c:v>
                </c:pt>
                <c:pt idx="33">
                  <c:v>160309</c:v>
                </c:pt>
                <c:pt idx="34">
                  <c:v>160579</c:v>
                </c:pt>
                <c:pt idx="35">
                  <c:v>160535</c:v>
                </c:pt>
                <c:pt idx="36">
                  <c:v>160914</c:v>
                </c:pt>
                <c:pt idx="37">
                  <c:v>161778</c:v>
                </c:pt>
                <c:pt idx="38">
                  <c:v>161686</c:v>
                </c:pt>
                <c:pt idx="39">
                  <c:v>161771</c:v>
                </c:pt>
                <c:pt idx="40">
                  <c:v>161848</c:v>
                </c:pt>
                <c:pt idx="41">
                  <c:v>162210</c:v>
                </c:pt>
                <c:pt idx="42">
                  <c:v>162341</c:v>
                </c:pt>
                <c:pt idx="43">
                  <c:v>161660</c:v>
                </c:pt>
                <c:pt idx="44">
                  <c:v>162087</c:v>
                </c:pt>
                <c:pt idx="45">
                  <c:v>162602</c:v>
                </c:pt>
                <c:pt idx="46">
                  <c:v>162836</c:v>
                </c:pt>
                <c:pt idx="47">
                  <c:v>163206</c:v>
                </c:pt>
                <c:pt idx="48">
                  <c:v>162963</c:v>
                </c:pt>
                <c:pt idx="49">
                  <c:v>162999</c:v>
                </c:pt>
                <c:pt idx="50">
                  <c:v>162904</c:v>
                </c:pt>
                <c:pt idx="51">
                  <c:v>162586</c:v>
                </c:pt>
                <c:pt idx="52">
                  <c:v>162751</c:v>
                </c:pt>
                <c:pt idx="53">
                  <c:v>163168</c:v>
                </c:pt>
                <c:pt idx="54">
                  <c:v>163590</c:v>
                </c:pt>
                <c:pt idx="55">
                  <c:v>163774</c:v>
                </c:pt>
                <c:pt idx="56">
                  <c:v>164092</c:v>
                </c:pt>
                <c:pt idx="57">
                  <c:v>164416</c:v>
                </c:pt>
                <c:pt idx="58">
                  <c:v>164496</c:v>
                </c:pt>
                <c:pt idx="59">
                  <c:v>164699</c:v>
                </c:pt>
                <c:pt idx="60">
                  <c:v>164328</c:v>
                </c:pt>
                <c:pt idx="61">
                  <c:v>164412</c:v>
                </c:pt>
                <c:pt idx="62">
                  <c:v>162581</c:v>
                </c:pt>
                <c:pt idx="63">
                  <c:v>156276</c:v>
                </c:pt>
                <c:pt idx="64">
                  <c:v>158066</c:v>
                </c:pt>
                <c:pt idx="65">
                  <c:v>160003</c:v>
                </c:pt>
                <c:pt idx="66">
                  <c:v>160178</c:v>
                </c:pt>
                <c:pt idx="67">
                  <c:v>160759</c:v>
                </c:pt>
                <c:pt idx="68">
                  <c:v>160247</c:v>
                </c:pt>
                <c:pt idx="69">
                  <c:v>160961</c:v>
                </c:pt>
                <c:pt idx="70">
                  <c:v>160627</c:v>
                </c:pt>
                <c:pt idx="71">
                  <c:v>160761</c:v>
                </c:pt>
                <c:pt idx="72">
                  <c:v>160014</c:v>
                </c:pt>
                <c:pt idx="73">
                  <c:v>160133</c:v>
                </c:pt>
                <c:pt idx="74">
                  <c:v>160395</c:v>
                </c:pt>
                <c:pt idx="75">
                  <c:v>160884</c:v>
                </c:pt>
                <c:pt idx="76">
                  <c:v>160737</c:v>
                </c:pt>
                <c:pt idx="77">
                  <c:v>161294</c:v>
                </c:pt>
                <c:pt idx="78">
                  <c:v>161558</c:v>
                </c:pt>
                <c:pt idx="79">
                  <c:v>161558</c:v>
                </c:pt>
                <c:pt idx="80">
                  <c:v>161568</c:v>
                </c:pt>
                <c:pt idx="81">
                  <c:v>161748</c:v>
                </c:pt>
                <c:pt idx="82">
                  <c:v>162241</c:v>
                </c:pt>
                <c:pt idx="83">
                  <c:v>162429</c:v>
                </c:pt>
                <c:pt idx="84">
                  <c:v>163615</c:v>
                </c:pt>
                <c:pt idx="85">
                  <c:v>163807</c:v>
                </c:pt>
                <c:pt idx="86">
                  <c:v>164212</c:v>
                </c:pt>
                <c:pt idx="87">
                  <c:v>163922</c:v>
                </c:pt>
                <c:pt idx="88">
                  <c:v>164280</c:v>
                </c:pt>
                <c:pt idx="89">
                  <c:v>164100</c:v>
                </c:pt>
                <c:pt idx="90">
                  <c:v>164065</c:v>
                </c:pt>
                <c:pt idx="91">
                  <c:v>164741</c:v>
                </c:pt>
                <c:pt idx="92">
                  <c:v>164649</c:v>
                </c:pt>
                <c:pt idx="93">
                  <c:v>164679</c:v>
                </c:pt>
                <c:pt idx="94">
                  <c:v>164441</c:v>
                </c:pt>
                <c:pt idx="95">
                  <c:v>164998</c:v>
                </c:pt>
                <c:pt idx="96">
                  <c:v>165871</c:v>
                </c:pt>
                <c:pt idx="97">
                  <c:v>166263</c:v>
                </c:pt>
                <c:pt idx="98">
                  <c:v>166690</c:v>
                </c:pt>
                <c:pt idx="99">
                  <c:v>166678</c:v>
                </c:pt>
                <c:pt idx="100">
                  <c:v>166823</c:v>
                </c:pt>
                <c:pt idx="101">
                  <c:v>167000</c:v>
                </c:pt>
                <c:pt idx="102">
                  <c:v>167113</c:v>
                </c:pt>
                <c:pt idx="103">
                  <c:v>167840</c:v>
                </c:pt>
                <c:pt idx="104">
                  <c:v>167897</c:v>
                </c:pt>
                <c:pt idx="105">
                  <c:v>167723</c:v>
                </c:pt>
                <c:pt idx="106">
                  <c:v>168127</c:v>
                </c:pt>
                <c:pt idx="107">
                  <c:v>167451</c:v>
                </c:pt>
                <c:pt idx="108">
                  <c:v>167276</c:v>
                </c:pt>
                <c:pt idx="109">
                  <c:v>167426</c:v>
                </c:pt>
                <c:pt idx="110">
                  <c:v>167895</c:v>
                </c:pt>
                <c:pt idx="111">
                  <c:v>167982</c:v>
                </c:pt>
                <c:pt idx="112">
                  <c:v>167732</c:v>
                </c:pt>
                <c:pt idx="113">
                  <c:v>168009</c:v>
                </c:pt>
                <c:pt idx="114">
                  <c:v>168429</c:v>
                </c:pt>
                <c:pt idx="115">
                  <c:v>168549</c:v>
                </c:pt>
                <c:pt idx="116">
                  <c:v>168699</c:v>
                </c:pt>
                <c:pt idx="117">
                  <c:v>168479</c:v>
                </c:pt>
                <c:pt idx="118">
                  <c:v>168286</c:v>
                </c:pt>
              </c:numCache>
            </c:numRef>
          </c:val>
          <c:smooth val="0"/>
          <c:extLst>
            <c:ext xmlns:c16="http://schemas.microsoft.com/office/drawing/2014/chart" uri="{C3380CC4-5D6E-409C-BE32-E72D297353CC}">
              <c16:uniqueId val="{00000003-B833-4700-B287-E2767096636A}"/>
            </c:ext>
          </c:extLst>
        </c:ser>
        <c:dLbls>
          <c:showLegendKey val="0"/>
          <c:showVal val="0"/>
          <c:showCatName val="0"/>
          <c:showSerName val="0"/>
          <c:showPercent val="0"/>
          <c:showBubbleSize val="0"/>
        </c:dLbls>
        <c:marker val="1"/>
        <c:smooth val="0"/>
        <c:axId val="372529535"/>
        <c:axId val="372532159"/>
        <c:extLst>
          <c:ext xmlns:c15="http://schemas.microsoft.com/office/drawing/2012/chart" uri="{02D57815-91ED-43cb-92C2-25804820EDAC}">
            <c15:filteredLineSeries>
              <c15:ser>
                <c:idx val="3"/>
                <c:order val="2"/>
                <c:tx>
                  <c:v>Women</c:v>
                </c:tx>
                <c:cat>
                  <c:numRef>
                    <c:extLst>
                      <c:ext uri="{02D57815-91ED-43cb-92C2-25804820EDAC}">
                        <c15:formulaRef>
                          <c15:sqref>'Employment trend'!$A$4:$A$150</c15:sqref>
                        </c15:formulaRef>
                      </c:ext>
                    </c:extLst>
                    <c:numCache>
                      <c:formatCode>m/d/yyyy</c:formatCode>
                      <c:ptCount val="147"/>
                      <c:pt idx="0">
                        <c:v>42035</c:v>
                      </c:pt>
                      <c:pt idx="1">
                        <c:v>42063</c:v>
                      </c:pt>
                      <c:pt idx="2">
                        <c:v>42094</c:v>
                      </c:pt>
                      <c:pt idx="3">
                        <c:v>42124</c:v>
                      </c:pt>
                      <c:pt idx="4">
                        <c:v>42155</c:v>
                      </c:pt>
                      <c:pt idx="5">
                        <c:v>42185</c:v>
                      </c:pt>
                      <c:pt idx="6">
                        <c:v>42216</c:v>
                      </c:pt>
                      <c:pt idx="7">
                        <c:v>42247</c:v>
                      </c:pt>
                      <c:pt idx="8">
                        <c:v>42277</c:v>
                      </c:pt>
                      <c:pt idx="9">
                        <c:v>42308</c:v>
                      </c:pt>
                      <c:pt idx="10">
                        <c:v>42338</c:v>
                      </c:pt>
                      <c:pt idx="11">
                        <c:v>42369</c:v>
                      </c:pt>
                      <c:pt idx="12">
                        <c:v>42400</c:v>
                      </c:pt>
                      <c:pt idx="13">
                        <c:v>42429</c:v>
                      </c:pt>
                      <c:pt idx="14">
                        <c:v>42460</c:v>
                      </c:pt>
                      <c:pt idx="15">
                        <c:v>42490</c:v>
                      </c:pt>
                      <c:pt idx="16">
                        <c:v>42521</c:v>
                      </c:pt>
                      <c:pt idx="17">
                        <c:v>42551</c:v>
                      </c:pt>
                      <c:pt idx="18">
                        <c:v>42582</c:v>
                      </c:pt>
                      <c:pt idx="19">
                        <c:v>42613</c:v>
                      </c:pt>
                      <c:pt idx="20">
                        <c:v>42643</c:v>
                      </c:pt>
                      <c:pt idx="21">
                        <c:v>42674</c:v>
                      </c:pt>
                      <c:pt idx="22">
                        <c:v>42704</c:v>
                      </c:pt>
                      <c:pt idx="23">
                        <c:v>42735</c:v>
                      </c:pt>
                      <c:pt idx="24">
                        <c:v>42766</c:v>
                      </c:pt>
                      <c:pt idx="25">
                        <c:v>42794</c:v>
                      </c:pt>
                      <c:pt idx="26">
                        <c:v>42825</c:v>
                      </c:pt>
                      <c:pt idx="27">
                        <c:v>42855</c:v>
                      </c:pt>
                      <c:pt idx="28">
                        <c:v>42886</c:v>
                      </c:pt>
                      <c:pt idx="29">
                        <c:v>42916</c:v>
                      </c:pt>
                      <c:pt idx="30">
                        <c:v>42947</c:v>
                      </c:pt>
                      <c:pt idx="31">
                        <c:v>42978</c:v>
                      </c:pt>
                      <c:pt idx="32">
                        <c:v>43008</c:v>
                      </c:pt>
                      <c:pt idx="33">
                        <c:v>43039</c:v>
                      </c:pt>
                      <c:pt idx="34">
                        <c:v>43069</c:v>
                      </c:pt>
                      <c:pt idx="35">
                        <c:v>43100</c:v>
                      </c:pt>
                      <c:pt idx="36">
                        <c:v>43131</c:v>
                      </c:pt>
                      <c:pt idx="37">
                        <c:v>43159</c:v>
                      </c:pt>
                      <c:pt idx="38">
                        <c:v>43190</c:v>
                      </c:pt>
                      <c:pt idx="39">
                        <c:v>43220</c:v>
                      </c:pt>
                      <c:pt idx="40">
                        <c:v>43251</c:v>
                      </c:pt>
                      <c:pt idx="41">
                        <c:v>43281</c:v>
                      </c:pt>
                      <c:pt idx="42">
                        <c:v>43312</c:v>
                      </c:pt>
                      <c:pt idx="43">
                        <c:v>43343</c:v>
                      </c:pt>
                      <c:pt idx="44">
                        <c:v>43373</c:v>
                      </c:pt>
                      <c:pt idx="45">
                        <c:v>43404</c:v>
                      </c:pt>
                      <c:pt idx="46">
                        <c:v>43434</c:v>
                      </c:pt>
                      <c:pt idx="47">
                        <c:v>43465</c:v>
                      </c:pt>
                      <c:pt idx="48">
                        <c:v>43496</c:v>
                      </c:pt>
                      <c:pt idx="49">
                        <c:v>43524</c:v>
                      </c:pt>
                      <c:pt idx="50">
                        <c:v>43555</c:v>
                      </c:pt>
                      <c:pt idx="51">
                        <c:v>43585</c:v>
                      </c:pt>
                      <c:pt idx="52">
                        <c:v>43616</c:v>
                      </c:pt>
                      <c:pt idx="53">
                        <c:v>43646</c:v>
                      </c:pt>
                      <c:pt idx="54">
                        <c:v>43677</c:v>
                      </c:pt>
                      <c:pt idx="55">
                        <c:v>43708</c:v>
                      </c:pt>
                      <c:pt idx="56">
                        <c:v>43738</c:v>
                      </c:pt>
                      <c:pt idx="57">
                        <c:v>43769</c:v>
                      </c:pt>
                      <c:pt idx="58">
                        <c:v>43799</c:v>
                      </c:pt>
                      <c:pt idx="59">
                        <c:v>43830</c:v>
                      </c:pt>
                      <c:pt idx="60">
                        <c:v>43861</c:v>
                      </c:pt>
                      <c:pt idx="61">
                        <c:v>43890</c:v>
                      </c:pt>
                      <c:pt idx="62">
                        <c:v>43921</c:v>
                      </c:pt>
                      <c:pt idx="63">
                        <c:v>43951</c:v>
                      </c:pt>
                      <c:pt idx="64">
                        <c:v>43982</c:v>
                      </c:pt>
                      <c:pt idx="65">
                        <c:v>44012</c:v>
                      </c:pt>
                      <c:pt idx="66">
                        <c:v>44043</c:v>
                      </c:pt>
                      <c:pt idx="67">
                        <c:v>44074</c:v>
                      </c:pt>
                      <c:pt idx="68">
                        <c:v>44104</c:v>
                      </c:pt>
                      <c:pt idx="69">
                        <c:v>44135</c:v>
                      </c:pt>
                      <c:pt idx="70">
                        <c:v>44165</c:v>
                      </c:pt>
                      <c:pt idx="71">
                        <c:v>44196</c:v>
                      </c:pt>
                      <c:pt idx="72">
                        <c:v>44227</c:v>
                      </c:pt>
                      <c:pt idx="73">
                        <c:v>44255</c:v>
                      </c:pt>
                      <c:pt idx="74">
                        <c:v>44286</c:v>
                      </c:pt>
                      <c:pt idx="75">
                        <c:v>44316</c:v>
                      </c:pt>
                      <c:pt idx="76">
                        <c:v>44347</c:v>
                      </c:pt>
                      <c:pt idx="77">
                        <c:v>44377</c:v>
                      </c:pt>
                      <c:pt idx="78">
                        <c:v>44408</c:v>
                      </c:pt>
                      <c:pt idx="79">
                        <c:v>44439</c:v>
                      </c:pt>
                      <c:pt idx="80">
                        <c:v>44469</c:v>
                      </c:pt>
                      <c:pt idx="81">
                        <c:v>44500</c:v>
                      </c:pt>
                      <c:pt idx="82">
                        <c:v>44530</c:v>
                      </c:pt>
                      <c:pt idx="83">
                        <c:v>44561</c:v>
                      </c:pt>
                      <c:pt idx="84">
                        <c:v>44592</c:v>
                      </c:pt>
                      <c:pt idx="85">
                        <c:v>44620</c:v>
                      </c:pt>
                      <c:pt idx="86">
                        <c:v>44651</c:v>
                      </c:pt>
                      <c:pt idx="87">
                        <c:v>44681</c:v>
                      </c:pt>
                      <c:pt idx="88">
                        <c:v>44712</c:v>
                      </c:pt>
                      <c:pt idx="89">
                        <c:v>44742</c:v>
                      </c:pt>
                      <c:pt idx="90">
                        <c:v>44773</c:v>
                      </c:pt>
                      <c:pt idx="91">
                        <c:v>44804</c:v>
                      </c:pt>
                      <c:pt idx="92">
                        <c:v>44834</c:v>
                      </c:pt>
                      <c:pt idx="93">
                        <c:v>44865</c:v>
                      </c:pt>
                      <c:pt idx="94">
                        <c:v>44895</c:v>
                      </c:pt>
                      <c:pt idx="95">
                        <c:v>44926</c:v>
                      </c:pt>
                      <c:pt idx="96">
                        <c:v>44957</c:v>
                      </c:pt>
                      <c:pt idx="97">
                        <c:v>44985</c:v>
                      </c:pt>
                      <c:pt idx="98">
                        <c:v>45016</c:v>
                      </c:pt>
                      <c:pt idx="99">
                        <c:v>45046</c:v>
                      </c:pt>
                      <c:pt idx="100">
                        <c:v>45077</c:v>
                      </c:pt>
                      <c:pt idx="101">
                        <c:v>45107</c:v>
                      </c:pt>
                      <c:pt idx="102">
                        <c:v>45138</c:v>
                      </c:pt>
                      <c:pt idx="103">
                        <c:v>45169</c:v>
                      </c:pt>
                      <c:pt idx="104">
                        <c:v>45199</c:v>
                      </c:pt>
                      <c:pt idx="105">
                        <c:v>45230</c:v>
                      </c:pt>
                      <c:pt idx="106">
                        <c:v>45260</c:v>
                      </c:pt>
                      <c:pt idx="107">
                        <c:v>45291</c:v>
                      </c:pt>
                      <c:pt idx="108">
                        <c:v>45322</c:v>
                      </c:pt>
                      <c:pt idx="109">
                        <c:v>45351</c:v>
                      </c:pt>
                      <c:pt idx="110">
                        <c:v>45382</c:v>
                      </c:pt>
                      <c:pt idx="111">
                        <c:v>45412</c:v>
                      </c:pt>
                      <c:pt idx="112">
                        <c:v>45443</c:v>
                      </c:pt>
                      <c:pt idx="113">
                        <c:v>45473</c:v>
                      </c:pt>
                      <c:pt idx="114">
                        <c:v>45504</c:v>
                      </c:pt>
                      <c:pt idx="115">
                        <c:v>45535</c:v>
                      </c:pt>
                      <c:pt idx="116">
                        <c:v>45565</c:v>
                      </c:pt>
                      <c:pt idx="117">
                        <c:v>45596</c:v>
                      </c:pt>
                      <c:pt idx="118">
                        <c:v>45626</c:v>
                      </c:pt>
                    </c:numCache>
                  </c:numRef>
                </c:cat>
                <c:val>
                  <c:numRef>
                    <c:extLst>
                      <c:ext uri="{02D57815-91ED-43cb-92C2-25804820EDAC}">
                        <c15:formulaRef>
                          <c15:sqref>'Employment trend'!$J$4:$J$150</c15:sqref>
                        </c15:formulaRef>
                      </c:ext>
                    </c:extLst>
                    <c:numCache>
                      <c:formatCode>General</c:formatCode>
                      <c:ptCount val="147"/>
                      <c:pt idx="61" formatCode="0.0">
                        <c:v>164412</c:v>
                      </c:pt>
                      <c:pt idx="62" formatCode="0.0">
                        <c:v>163416.59550532524</c:v>
                      </c:pt>
                      <c:pt idx="63" formatCode="0.0">
                        <c:v>160072.22919735673</c:v>
                      </c:pt>
                      <c:pt idx="64" formatCode="0.0">
                        <c:v>161045.90109745527</c:v>
                      </c:pt>
                      <c:pt idx="65" formatCode="0.0">
                        <c:v>162145.6112269898</c:v>
                      </c:pt>
                      <c:pt idx="66" formatCode="0.0">
                        <c:v>162385.35960733757</c:v>
                      </c:pt>
                      <c:pt idx="67" formatCode="0.0">
                        <c:v>162416.14625988394</c:v>
                      </c:pt>
                      <c:pt idx="68" formatCode="0.0">
                        <c:v>162117.9712060226</c:v>
                      </c:pt>
                      <c:pt idx="69" formatCode="0.0">
                        <c:v>162512.83446715536</c:v>
                      </c:pt>
                      <c:pt idx="70" formatCode="0.0">
                        <c:v>162632.73606469232</c:v>
                      </c:pt>
                      <c:pt idx="71" formatCode="0.0">
                        <c:v>162813.67602005173</c:v>
                      </c:pt>
                      <c:pt idx="72" formatCode="0.0">
                        <c:v>162385.65435466007</c:v>
                      </c:pt>
                      <c:pt idx="73" formatCode="0.0">
                        <c:v>162747.67108995205</c:v>
                      </c:pt>
                      <c:pt idx="74" formatCode="0.0">
                        <c:v>163177.72624737053</c:v>
                      </c:pt>
                      <c:pt idx="75" formatCode="0.0">
                        <c:v>163087.81984836663</c:v>
                      </c:pt>
                      <c:pt idx="76" formatCode="0.0">
                        <c:v>163016.95191439966</c:v>
                      </c:pt>
                      <c:pt idx="77" formatCode="0.0">
                        <c:v>163344.12246693706</c:v>
                      </c:pt>
                      <c:pt idx="78" formatCode="0.0">
                        <c:v>163480.33152745455</c:v>
                      </c:pt>
                      <c:pt idx="79" formatCode="0.0">
                        <c:v>163464.57911743602</c:v>
                      </c:pt>
                      <c:pt idx="80" formatCode="0.0">
                        <c:v>163516.86525837349</c:v>
                      </c:pt>
                      <c:pt idx="81" formatCode="0.0">
                        <c:v>163752.18997176731</c:v>
                      </c:pt>
                      <c:pt idx="82" formatCode="0.0">
                        <c:v>164117.55327912583</c:v>
                      </c:pt>
                      <c:pt idx="83" formatCode="0.0">
                        <c:v>164504.95520196576</c:v>
                      </c:pt>
                      <c:pt idx="84" formatCode="0.0">
                        <c:v>164778.39576181187</c:v>
                      </c:pt>
                      <c:pt idx="85" formatCode="0.0">
                        <c:v>164658.87498019723</c:v>
                      </c:pt>
                      <c:pt idx="86" formatCode="0.0">
                        <c:v>165088.39287866291</c:v>
                      </c:pt>
                      <c:pt idx="87" formatCode="0.0">
                        <c:v>164944.94947875835</c:v>
                      </c:pt>
                      <c:pt idx="88" formatCode="0.0">
                        <c:v>165298.54480204105</c:v>
                      </c:pt>
                      <c:pt idx="89" formatCode="0.0">
                        <c:v>165211.17887007672</c:v>
                      </c:pt>
                      <c:pt idx="90" formatCode="0.0">
                        <c:v>165380.85170443926</c:v>
                      </c:pt>
                      <c:pt idx="91" formatCode="0.0">
                        <c:v>165786.56332671066</c:v>
                      </c:pt>
                      <c:pt idx="92" formatCode="0.0">
                        <c:v>165507.31375848115</c:v>
                      </c:pt>
                      <c:pt idx="93" formatCode="0.0">
                        <c:v>165406.10302134906</c:v>
                      </c:pt>
                      <c:pt idx="94" formatCode="0.0">
                        <c:v>165376.93113692099</c:v>
                      </c:pt>
                      <c:pt idx="95" formatCode="0.0">
                        <c:v>165864.7981268116</c:v>
                      </c:pt>
                      <c:pt idx="96" formatCode="0.0">
                        <c:v>166404.70401264372</c:v>
                      </c:pt>
                      <c:pt idx="97" formatCode="0.0">
                        <c:v>166738.64881604834</c:v>
                      </c:pt>
                      <c:pt idx="98" formatCode="0.0">
                        <c:v>166773.63255866466</c:v>
                      </c:pt>
                      <c:pt idx="99" formatCode="0.0">
                        <c:v>167042.65526213998</c:v>
                      </c:pt>
                      <c:pt idx="100" formatCode="0.0">
                        <c:v>167180.71694812973</c:v>
                      </c:pt>
                      <c:pt idx="101" formatCode="0.0">
                        <c:v>167259.81763829751</c:v>
                      </c:pt>
                      <c:pt idx="102" formatCode="0.0">
                        <c:v>167532.95735431503</c:v>
                      </c:pt>
                      <c:pt idx="103" formatCode="0.0">
                        <c:v>167956.13611786219</c:v>
                      </c:pt>
                      <c:pt idx="104" formatCode="0.0">
                        <c:v>167853.35395062706</c:v>
                      </c:pt>
                      <c:pt idx="105" formatCode="0.0">
                        <c:v>168107.61087430577</c:v>
                      </c:pt>
                      <c:pt idx="106" formatCode="0.0">
                        <c:v>167985.90691060256</c:v>
                      </c:pt>
                      <c:pt idx="107" formatCode="0.0">
                        <c:v>167676.24208122992</c:v>
                      </c:pt>
                      <c:pt idx="108" formatCode="0.0">
                        <c:v>168304.61640790832</c:v>
                      </c:pt>
                      <c:pt idx="109" formatCode="0.0">
                        <c:v>168633.02991236647</c:v>
                      </c:pt>
                      <c:pt idx="110" formatCode="0.0">
                        <c:v>168742.48261634124</c:v>
                      </c:pt>
                      <c:pt idx="111" formatCode="0.0">
                        <c:v>168994.97454157745</c:v>
                      </c:pt>
                      <c:pt idx="112" formatCode="0.0">
                        <c:v>168895.5057098282</c:v>
                      </c:pt>
                      <c:pt idx="113" formatCode="0.0">
                        <c:v>168682.07614285461</c:v>
                      </c:pt>
                      <c:pt idx="114" formatCode="0.0">
                        <c:v>169041.68586242601</c:v>
                      </c:pt>
                      <c:pt idx="115" formatCode="0.0">
                        <c:v>169566.33489031973</c:v>
                      </c:pt>
                      <c:pt idx="116" formatCode="0.0">
                        <c:v>169420.02324832129</c:v>
                      </c:pt>
                      <c:pt idx="117" formatCode="0.0">
                        <c:v>169130.75095822429</c:v>
                      </c:pt>
                      <c:pt idx="118" formatCode="0.0">
                        <c:v>169298.51804183039</c:v>
                      </c:pt>
                    </c:numCache>
                  </c:numRef>
                </c:val>
                <c:smooth val="0"/>
                <c:extLst>
                  <c:ext xmlns:c16="http://schemas.microsoft.com/office/drawing/2014/chart" uri="{C3380CC4-5D6E-409C-BE32-E72D297353CC}">
                    <c16:uniqueId val="{00000004-B833-4700-B287-E2767096636A}"/>
                  </c:ext>
                </c:extLst>
              </c15:ser>
            </c15:filteredLineSeries>
          </c:ext>
        </c:extLst>
      </c:lineChart>
      <c:dateAx>
        <c:axId val="372529535"/>
        <c:scaling>
          <c:orientation val="minMax"/>
        </c:scaling>
        <c:delete val="0"/>
        <c:axPos val="b"/>
        <c:numFmt formatCode="[$-409]mmm\-yy;@" sourceLinked="0"/>
        <c:majorTickMark val="out"/>
        <c:minorTickMark val="none"/>
        <c:tickLblPos val="low"/>
        <c:spPr>
          <a:ln/>
        </c:spPr>
        <c:crossAx val="372532159"/>
        <c:crosses val="autoZero"/>
        <c:auto val="0"/>
        <c:lblOffset val="100"/>
        <c:baseTimeUnit val="days"/>
        <c:majorUnit val="715"/>
        <c:majorTimeUnit val="days"/>
      </c:dateAx>
      <c:valAx>
        <c:axId val="372532159"/>
        <c:scaling>
          <c:orientation val="minMax"/>
          <c:max val="174000"/>
          <c:min val="156000"/>
        </c:scaling>
        <c:delete val="0"/>
        <c:axPos val="l"/>
        <c:numFmt formatCode="General" sourceLinked="1"/>
        <c:majorTickMark val="out"/>
        <c:minorTickMark val="none"/>
        <c:tickLblPos val="nextTo"/>
        <c:spPr>
          <a:ln/>
        </c:spPr>
        <c:crossAx val="372529535"/>
        <c:crosses val="autoZero"/>
        <c:crossBetween val="between"/>
        <c:majorUnit val="2000"/>
        <c:dispUnits>
          <c:builtInUnit val="thousands"/>
          <c:dispUnitsLbl>
            <c:layout>
              <c:manualLayout>
                <c:xMode val="edge"/>
                <c:yMode val="edge"/>
                <c:x val="6.5895394360621119E-3"/>
                <c:y val="0.32333411114789151"/>
              </c:manualLayout>
            </c:layout>
            <c:tx>
              <c:rich>
                <a:bodyPr/>
                <a:lstStyle/>
                <a:p>
                  <a:pPr>
                    <a:defRPr/>
                  </a:pPr>
                  <a:r>
                    <a:rPr lang="en-US"/>
                    <a:t>Workforce (in millions)</a:t>
                  </a:r>
                </a:p>
              </c:rich>
            </c:tx>
          </c:dispUnitsLbl>
        </c:dispUnits>
      </c:valAx>
    </c:plotArea>
    <c:legend>
      <c:legendPos val="t"/>
      <c:legendEntry>
        <c:idx val="1"/>
        <c:delete val="1"/>
      </c:legendEntry>
      <c:legendEntry>
        <c:idx val="2"/>
        <c:delete val="1"/>
      </c:legendEntry>
      <c:layout>
        <c:manualLayout>
          <c:xMode val="edge"/>
          <c:yMode val="edge"/>
          <c:x val="5.5287781764709583E-3"/>
          <c:y val="3.7391535568736195E-3"/>
          <c:w val="0.99447124183006541"/>
          <c:h val="4.5647367821269068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Change by age cohort, Jan 2020 to Nov 2024, 000s</a:t>
            </a:r>
          </a:p>
        </c:rich>
      </c:tx>
      <c:layout>
        <c:manualLayout>
          <c:xMode val="edge"/>
          <c:yMode val="edge"/>
          <c:x val="0.11419985545285098"/>
          <c:y val="0"/>
        </c:manualLayout>
      </c:layout>
      <c:overlay val="0"/>
    </c:title>
    <c:autoTitleDeleted val="0"/>
    <c:plotArea>
      <c:layout>
        <c:manualLayout>
          <c:layoutTarget val="inner"/>
          <c:xMode val="edge"/>
          <c:yMode val="edge"/>
          <c:x val="0.14008367699039195"/>
          <c:y val="0.1014822804683661"/>
          <c:w val="0.81438868802848063"/>
          <c:h val="0.81263869413583578"/>
        </c:manualLayout>
      </c:layout>
      <c:barChart>
        <c:barDir val="col"/>
        <c:grouping val="clustered"/>
        <c:varyColors val="0"/>
        <c:ser>
          <c:idx val="0"/>
          <c:order val="0"/>
          <c:tx>
            <c:strRef>
              <c:f>CHART!$D$4</c:f>
              <c:strCache>
                <c:ptCount val="1"/>
                <c:pt idx="0">
                  <c:v>Population Change</c:v>
                </c:pt>
              </c:strCache>
            </c:strRef>
          </c:tx>
          <c:spPr>
            <a:solidFill>
              <a:srgbClr val="020B5B"/>
            </a:solidFill>
            <a:ln w="15875"/>
          </c:spPr>
          <c:invertIfNegative val="0"/>
          <c:cat>
            <c:strRef>
              <c:f>CHART!$E$3:$K$3</c:f>
              <c:strCache>
                <c:ptCount val="7"/>
                <c:pt idx="0">
                  <c:v>16-24</c:v>
                </c:pt>
                <c:pt idx="1">
                  <c:v>25-34</c:v>
                </c:pt>
                <c:pt idx="2">
                  <c:v>35-44</c:v>
                </c:pt>
                <c:pt idx="3">
                  <c:v>45-54</c:v>
                </c:pt>
                <c:pt idx="4">
                  <c:v>55-64</c:v>
                </c:pt>
                <c:pt idx="5">
                  <c:v>65+</c:v>
                </c:pt>
                <c:pt idx="6">
                  <c:v>Total</c:v>
                </c:pt>
              </c:strCache>
            </c:strRef>
          </c:cat>
          <c:val>
            <c:numRef>
              <c:f>CHART!$E$4:$K$4</c:f>
              <c:numCache>
                <c:formatCode>0</c:formatCode>
                <c:ptCount val="7"/>
                <c:pt idx="0">
                  <c:v>1561.3277798813579</c:v>
                </c:pt>
                <c:pt idx="1">
                  <c:v>-384.21710026123765</c:v>
                </c:pt>
                <c:pt idx="2">
                  <c:v>3231.3608631793031</c:v>
                </c:pt>
                <c:pt idx="3">
                  <c:v>52.489333141566021</c:v>
                </c:pt>
                <c:pt idx="4">
                  <c:v>-1119.2955026211712</c:v>
                </c:pt>
                <c:pt idx="5">
                  <c:v>6653.2051282051325</c:v>
                </c:pt>
                <c:pt idx="6">
                  <c:v>9994.8705015249507</c:v>
                </c:pt>
              </c:numCache>
            </c:numRef>
          </c:val>
          <c:extLst>
            <c:ext xmlns:c16="http://schemas.microsoft.com/office/drawing/2014/chart" uri="{C3380CC4-5D6E-409C-BE32-E72D297353CC}">
              <c16:uniqueId val="{00000000-F713-45BA-B0BC-FBDA7B16A7B1}"/>
            </c:ext>
          </c:extLst>
        </c:ser>
        <c:ser>
          <c:idx val="1"/>
          <c:order val="1"/>
          <c:tx>
            <c:strRef>
              <c:f>CHART!$D$6</c:f>
              <c:strCache>
                <c:ptCount val="1"/>
                <c:pt idx="0">
                  <c:v>Labor Force Change</c:v>
                </c:pt>
              </c:strCache>
            </c:strRef>
          </c:tx>
          <c:spPr>
            <a:solidFill>
              <a:srgbClr val="4489FF"/>
            </a:solidFill>
            <a:ln w="15875"/>
          </c:spPr>
          <c:invertIfNegative val="0"/>
          <c:cat>
            <c:strRef>
              <c:f>CHART!$E$3:$K$3</c:f>
              <c:strCache>
                <c:ptCount val="7"/>
                <c:pt idx="0">
                  <c:v>16-24</c:v>
                </c:pt>
                <c:pt idx="1">
                  <c:v>25-34</c:v>
                </c:pt>
                <c:pt idx="2">
                  <c:v>35-44</c:v>
                </c:pt>
                <c:pt idx="3">
                  <c:v>45-54</c:v>
                </c:pt>
                <c:pt idx="4">
                  <c:v>55-64</c:v>
                </c:pt>
                <c:pt idx="5">
                  <c:v>65+</c:v>
                </c:pt>
                <c:pt idx="6">
                  <c:v>Total</c:v>
                </c:pt>
              </c:strCache>
            </c:strRef>
          </c:cat>
          <c:val>
            <c:numRef>
              <c:f>CHART!$E$6:$K$6</c:f>
              <c:numCache>
                <c:formatCode>General</c:formatCode>
                <c:ptCount val="7"/>
                <c:pt idx="0">
                  <c:v>343</c:v>
                </c:pt>
                <c:pt idx="1">
                  <c:v>-366</c:v>
                </c:pt>
                <c:pt idx="2">
                  <c:v>3275</c:v>
                </c:pt>
                <c:pt idx="3">
                  <c:v>123</c:v>
                </c:pt>
                <c:pt idx="4">
                  <c:v>-363</c:v>
                </c:pt>
                <c:pt idx="5">
                  <c:v>597</c:v>
                </c:pt>
                <c:pt idx="6">
                  <c:v>3609</c:v>
                </c:pt>
              </c:numCache>
            </c:numRef>
          </c:val>
          <c:extLst xmlns:c15="http://schemas.microsoft.com/office/drawing/2012/chart">
            <c:ext xmlns:c16="http://schemas.microsoft.com/office/drawing/2014/chart" uri="{C3380CC4-5D6E-409C-BE32-E72D297353CC}">
              <c16:uniqueId val="{00000001-F713-45BA-B0BC-FBDA7B16A7B1}"/>
            </c:ext>
          </c:extLst>
        </c:ser>
        <c:dLbls>
          <c:showLegendKey val="0"/>
          <c:showVal val="0"/>
          <c:showCatName val="0"/>
          <c:showSerName val="0"/>
          <c:showPercent val="0"/>
          <c:showBubbleSize val="0"/>
        </c:dLbls>
        <c:gapWidth val="68"/>
        <c:axId val="951850328"/>
        <c:axId val="951850656"/>
        <c:extLst/>
      </c:barChart>
      <c:catAx>
        <c:axId val="951850328"/>
        <c:scaling>
          <c:orientation val="minMax"/>
        </c:scaling>
        <c:delete val="0"/>
        <c:axPos val="b"/>
        <c:numFmt formatCode="[$-409]d\-mmm;@" sourceLinked="0"/>
        <c:majorTickMark val="out"/>
        <c:minorTickMark val="none"/>
        <c:tickLblPos val="low"/>
        <c:spPr>
          <a:ln/>
        </c:spPr>
        <c:crossAx val="951850656"/>
        <c:crosses val="autoZero"/>
        <c:auto val="1"/>
        <c:lblAlgn val="ctr"/>
        <c:lblOffset val="100"/>
        <c:noMultiLvlLbl val="0"/>
      </c:catAx>
      <c:valAx>
        <c:axId val="951850656"/>
        <c:scaling>
          <c:orientation val="minMax"/>
          <c:max val="10000"/>
          <c:min val="-2000"/>
        </c:scaling>
        <c:delete val="0"/>
        <c:axPos val="l"/>
        <c:numFmt formatCode="0" sourceLinked="1"/>
        <c:majorTickMark val="out"/>
        <c:minorTickMark val="none"/>
        <c:tickLblPos val="nextTo"/>
        <c:spPr>
          <a:ln/>
        </c:spPr>
        <c:crossAx val="951850328"/>
        <c:crosses val="autoZero"/>
        <c:crossBetween val="between"/>
      </c:valAx>
    </c:plotArea>
    <c:legend>
      <c:legendPos val="t"/>
      <c:layout>
        <c:manualLayout>
          <c:xMode val="edge"/>
          <c:yMode val="edge"/>
          <c:x val="0.11912634561984098"/>
          <c:y val="4.1613412453878049E-2"/>
          <c:w val="0.78241375332169238"/>
          <c:h val="7.4859717877731019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301621772690398E-2"/>
          <c:y val="5.0310765948776953E-2"/>
          <c:w val="0.84346178148929174"/>
          <c:h val="0.88283536475748736"/>
        </c:manualLayout>
      </c:layout>
      <c:lineChart>
        <c:grouping val="standard"/>
        <c:varyColors val="0"/>
        <c:ser>
          <c:idx val="0"/>
          <c:order val="0"/>
          <c:tx>
            <c:v>Job openings as % of total payrolls</c:v>
          </c:tx>
          <c:spPr>
            <a:ln w="22225"/>
          </c:spPr>
          <c:marker>
            <c:symbol val="none"/>
          </c:marker>
          <c:cat>
            <c:numRef>
              <c:f>Sheet6!$A$17:$A$400</c:f>
              <c:numCache>
                <c:formatCode>m/d/yyyy</c:formatCode>
                <c:ptCount val="38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pt idx="262">
                  <c:v>44865</c:v>
                </c:pt>
                <c:pt idx="263">
                  <c:v>44895</c:v>
                </c:pt>
                <c:pt idx="264">
                  <c:v>44926</c:v>
                </c:pt>
                <c:pt idx="265">
                  <c:v>44957</c:v>
                </c:pt>
                <c:pt idx="266">
                  <c:v>44985</c:v>
                </c:pt>
                <c:pt idx="267">
                  <c:v>45016</c:v>
                </c:pt>
                <c:pt idx="268">
                  <c:v>45046</c:v>
                </c:pt>
                <c:pt idx="269">
                  <c:v>45077</c:v>
                </c:pt>
                <c:pt idx="270">
                  <c:v>45107</c:v>
                </c:pt>
                <c:pt idx="271">
                  <c:v>45138</c:v>
                </c:pt>
                <c:pt idx="272">
                  <c:v>45169</c:v>
                </c:pt>
                <c:pt idx="273">
                  <c:v>45199</c:v>
                </c:pt>
                <c:pt idx="274">
                  <c:v>45230</c:v>
                </c:pt>
                <c:pt idx="275">
                  <c:v>45260</c:v>
                </c:pt>
                <c:pt idx="276">
                  <c:v>45291</c:v>
                </c:pt>
                <c:pt idx="277">
                  <c:v>45322</c:v>
                </c:pt>
                <c:pt idx="278">
                  <c:v>45351</c:v>
                </c:pt>
                <c:pt idx="279">
                  <c:v>45382</c:v>
                </c:pt>
                <c:pt idx="280">
                  <c:v>45412</c:v>
                </c:pt>
                <c:pt idx="281">
                  <c:v>45443</c:v>
                </c:pt>
                <c:pt idx="282">
                  <c:v>45473</c:v>
                </c:pt>
                <c:pt idx="283">
                  <c:v>45504</c:v>
                </c:pt>
                <c:pt idx="284">
                  <c:v>45535</c:v>
                </c:pt>
                <c:pt idx="285">
                  <c:v>45565</c:v>
                </c:pt>
                <c:pt idx="286">
                  <c:v>45596</c:v>
                </c:pt>
              </c:numCache>
            </c:numRef>
          </c:cat>
          <c:val>
            <c:numRef>
              <c:f>Sheet6!$F$17:$F$400</c:f>
              <c:numCache>
                <c:formatCode>General</c:formatCode>
                <c:ptCount val="384"/>
                <c:pt idx="0">
                  <c:v>3.8336924908452509E-2</c:v>
                </c:pt>
                <c:pt idx="1">
                  <c:v>3.9442648399761866E-2</c:v>
                </c:pt>
                <c:pt idx="2">
                  <c:v>3.8385070715286247E-2</c:v>
                </c:pt>
                <c:pt idx="3">
                  <c:v>3.5871669516613809E-2</c:v>
                </c:pt>
                <c:pt idx="4">
                  <c:v>3.4842021818730889E-2</c:v>
                </c:pt>
                <c:pt idx="5">
                  <c:v>3.3418673675147836E-2</c:v>
                </c:pt>
                <c:pt idx="6">
                  <c:v>3.2963959605732597E-2</c:v>
                </c:pt>
                <c:pt idx="7">
                  <c:v>3.3645298207652094E-2</c:v>
                </c:pt>
                <c:pt idx="8">
                  <c:v>3.0479306792704358E-2</c:v>
                </c:pt>
                <c:pt idx="9">
                  <c:v>3.0895913178765225E-2</c:v>
                </c:pt>
                <c:pt idx="10">
                  <c:v>2.8200407753400481E-2</c:v>
                </c:pt>
                <c:pt idx="11">
                  <c:v>2.8785810692308279E-2</c:v>
                </c:pt>
                <c:pt idx="12">
                  <c:v>2.8072130947291274E-2</c:v>
                </c:pt>
                <c:pt idx="13">
                  <c:v>2.8268362207973834E-2</c:v>
                </c:pt>
                <c:pt idx="14">
                  <c:v>2.628277697885751E-2</c:v>
                </c:pt>
                <c:pt idx="15">
                  <c:v>2.763157894736842E-2</c:v>
                </c:pt>
                <c:pt idx="16">
                  <c:v>2.6574079745207327E-2</c:v>
                </c:pt>
                <c:pt idx="17">
                  <c:v>2.6463653622389612E-2</c:v>
                </c:pt>
                <c:pt idx="18">
                  <c:v>2.6109181065487212E-2</c:v>
                </c:pt>
                <c:pt idx="19">
                  <c:v>2.5783972125435539E-2</c:v>
                </c:pt>
                <c:pt idx="20">
                  <c:v>2.6932236746383637E-2</c:v>
                </c:pt>
                <c:pt idx="21">
                  <c:v>2.5295406826158256E-2</c:v>
                </c:pt>
                <c:pt idx="22">
                  <c:v>2.6634308419013788E-2</c:v>
                </c:pt>
                <c:pt idx="23">
                  <c:v>2.6903083059632359E-2</c:v>
                </c:pt>
                <c:pt idx="24">
                  <c:v>2.4289294775004022E-2</c:v>
                </c:pt>
                <c:pt idx="25">
                  <c:v>2.6351661816510951E-2</c:v>
                </c:pt>
                <c:pt idx="26">
                  <c:v>2.475410715791572E-2</c:v>
                </c:pt>
                <c:pt idx="27">
                  <c:v>2.3795994839977887E-2</c:v>
                </c:pt>
                <c:pt idx="28">
                  <c:v>2.3875368731563422E-2</c:v>
                </c:pt>
                <c:pt idx="29">
                  <c:v>2.526191280838121E-2</c:v>
                </c:pt>
                <c:pt idx="30">
                  <c:v>2.6038466265208306E-2</c:v>
                </c:pt>
                <c:pt idx="31">
                  <c:v>2.2898359245375775E-2</c:v>
                </c:pt>
                <c:pt idx="32">
                  <c:v>2.4509615606248029E-2</c:v>
                </c:pt>
                <c:pt idx="33">
                  <c:v>2.3730921598132851E-2</c:v>
                </c:pt>
                <c:pt idx="34">
                  <c:v>2.5337514087044519E-2</c:v>
                </c:pt>
                <c:pt idx="35">
                  <c:v>2.5474778130316827E-2</c:v>
                </c:pt>
                <c:pt idx="36">
                  <c:v>2.614208922308835E-2</c:v>
                </c:pt>
                <c:pt idx="37">
                  <c:v>2.6184176314944251E-2</c:v>
                </c:pt>
                <c:pt idx="38">
                  <c:v>2.6998517068994511E-2</c:v>
                </c:pt>
                <c:pt idx="39">
                  <c:v>2.6879875551895319E-2</c:v>
                </c:pt>
                <c:pt idx="40">
                  <c:v>2.6718109109726121E-2</c:v>
                </c:pt>
                <c:pt idx="41">
                  <c:v>2.8171580873698678E-2</c:v>
                </c:pt>
                <c:pt idx="42">
                  <c:v>2.5320777910144247E-2</c:v>
                </c:pt>
                <c:pt idx="43">
                  <c:v>2.8926810769814182E-2</c:v>
                </c:pt>
                <c:pt idx="44">
                  <c:v>2.6838770312878971E-2</c:v>
                </c:pt>
                <c:pt idx="45">
                  <c:v>2.8928779630989606E-2</c:v>
                </c:pt>
                <c:pt idx="46">
                  <c:v>2.9773096235889304E-2</c:v>
                </c:pt>
                <c:pt idx="47">
                  <c:v>2.6201993826834403E-2</c:v>
                </c:pt>
                <c:pt idx="48">
                  <c:v>3.0716337563049919E-2</c:v>
                </c:pt>
                <c:pt idx="49">
                  <c:v>2.8649108669292583E-2</c:v>
                </c:pt>
                <c:pt idx="50">
                  <c:v>2.9804634940202808E-2</c:v>
                </c:pt>
                <c:pt idx="51">
                  <c:v>3.0370848791624737E-2</c:v>
                </c:pt>
                <c:pt idx="52">
                  <c:v>3.1150058045912445E-2</c:v>
                </c:pt>
                <c:pt idx="53">
                  <c:v>2.8402163261947683E-2</c:v>
                </c:pt>
                <c:pt idx="54">
                  <c:v>3.0327238519027317E-2</c:v>
                </c:pt>
                <c:pt idx="55">
                  <c:v>3.1690953632620235E-2</c:v>
                </c:pt>
                <c:pt idx="56">
                  <c:v>3.0796683891594484E-2</c:v>
                </c:pt>
                <c:pt idx="57">
                  <c:v>3.2344372435935548E-2</c:v>
                </c:pt>
                <c:pt idx="58">
                  <c:v>3.1074075724492372E-2</c:v>
                </c:pt>
                <c:pt idx="59">
                  <c:v>3.1466433581973464E-2</c:v>
                </c:pt>
                <c:pt idx="60">
                  <c:v>3.1680970701390941E-2</c:v>
                </c:pt>
                <c:pt idx="61">
                  <c:v>3.2468155805796567E-2</c:v>
                </c:pt>
                <c:pt idx="62">
                  <c:v>3.1864261927916776E-2</c:v>
                </c:pt>
                <c:pt idx="63">
                  <c:v>3.478363140523813E-2</c:v>
                </c:pt>
                <c:pt idx="64">
                  <c:v>3.5166287350414799E-2</c:v>
                </c:pt>
                <c:pt idx="65">
                  <c:v>3.2756684550852497E-2</c:v>
                </c:pt>
                <c:pt idx="66">
                  <c:v>3.3844844786104104E-2</c:v>
                </c:pt>
                <c:pt idx="67">
                  <c:v>3.2185288817919454E-2</c:v>
                </c:pt>
                <c:pt idx="68">
                  <c:v>3.445803581879902E-2</c:v>
                </c:pt>
                <c:pt idx="69">
                  <c:v>3.4620866069797189E-2</c:v>
                </c:pt>
                <c:pt idx="70">
                  <c:v>3.3547925085313006E-2</c:v>
                </c:pt>
                <c:pt idx="71">
                  <c:v>3.3888289024425831E-2</c:v>
                </c:pt>
                <c:pt idx="72">
                  <c:v>3.3660956932918519E-2</c:v>
                </c:pt>
                <c:pt idx="73">
                  <c:v>3.4646299327150389E-2</c:v>
                </c:pt>
                <c:pt idx="74">
                  <c:v>3.4160632760475734E-2</c:v>
                </c:pt>
                <c:pt idx="75">
                  <c:v>3.6013412492197819E-2</c:v>
                </c:pt>
                <c:pt idx="76">
                  <c:v>3.4017208107833603E-2</c:v>
                </c:pt>
                <c:pt idx="77">
                  <c:v>3.3748088671164481E-2</c:v>
                </c:pt>
                <c:pt idx="78">
                  <c:v>3.5191783996755314E-2</c:v>
                </c:pt>
                <c:pt idx="79">
                  <c:v>3.330870314831718E-2</c:v>
                </c:pt>
                <c:pt idx="80">
                  <c:v>3.2937971409319144E-2</c:v>
                </c:pt>
                <c:pt idx="81">
                  <c:v>3.3685003222232682E-2</c:v>
                </c:pt>
                <c:pt idx="82">
                  <c:v>3.3551655509317893E-2</c:v>
                </c:pt>
                <c:pt idx="83">
                  <c:v>3.3595823300142456E-2</c:v>
                </c:pt>
                <c:pt idx="84">
                  <c:v>3.2840544524408218E-2</c:v>
                </c:pt>
                <c:pt idx="85">
                  <c:v>3.3411128853949146E-2</c:v>
                </c:pt>
                <c:pt idx="86">
                  <c:v>3.0934170004192994E-2</c:v>
                </c:pt>
                <c:pt idx="87">
                  <c:v>3.0559252401342437E-2</c:v>
                </c:pt>
                <c:pt idx="88">
                  <c:v>2.9231293059107342E-2</c:v>
                </c:pt>
                <c:pt idx="89">
                  <c:v>3.0425036453459269E-2</c:v>
                </c:pt>
                <c:pt idx="90">
                  <c:v>2.7816310671150202E-2</c:v>
                </c:pt>
                <c:pt idx="91">
                  <c:v>2.7267040991475866E-2</c:v>
                </c:pt>
                <c:pt idx="92">
                  <c:v>2.6776669168932066E-2</c:v>
                </c:pt>
                <c:pt idx="93">
                  <c:v>2.3559692597927742E-2</c:v>
                </c:pt>
                <c:pt idx="94">
                  <c:v>2.4777319617884867E-2</c:v>
                </c:pt>
                <c:pt idx="95">
                  <c:v>2.3836926209552477E-2</c:v>
                </c:pt>
                <c:pt idx="96">
                  <c:v>2.3329971523493118E-2</c:v>
                </c:pt>
                <c:pt idx="97">
                  <c:v>2.042277684125729E-2</c:v>
                </c:pt>
                <c:pt idx="98">
                  <c:v>2.1483115051682496E-2</c:v>
                </c:pt>
                <c:pt idx="99">
                  <c:v>1.9125394357480337E-2</c:v>
                </c:pt>
                <c:pt idx="100">
                  <c:v>1.7409444339085908E-2</c:v>
                </c:pt>
                <c:pt idx="101">
                  <c:v>1.9388453639613602E-2</c:v>
                </c:pt>
                <c:pt idx="102">
                  <c:v>1.9106432677114264E-2</c:v>
                </c:pt>
                <c:pt idx="103">
                  <c:v>1.7082373470278047E-2</c:v>
                </c:pt>
                <c:pt idx="104">
                  <c:v>1.7918454935622316E-2</c:v>
                </c:pt>
                <c:pt idx="105">
                  <c:v>1.9095369353736534E-2</c:v>
                </c:pt>
                <c:pt idx="106">
                  <c:v>1.8499012002060573E-2</c:v>
                </c:pt>
                <c:pt idx="107">
                  <c:v>1.9245111833860018E-2</c:v>
                </c:pt>
                <c:pt idx="108">
                  <c:v>1.9783216621599761E-2</c:v>
                </c:pt>
                <c:pt idx="109">
                  <c:v>2.1857544589545051E-2</c:v>
                </c:pt>
                <c:pt idx="110">
                  <c:v>2.0554810257359179E-2</c:v>
                </c:pt>
                <c:pt idx="111">
                  <c:v>2.0629114850036576E-2</c:v>
                </c:pt>
                <c:pt idx="112">
                  <c:v>2.4232409791338432E-2</c:v>
                </c:pt>
                <c:pt idx="113">
                  <c:v>2.2871139347085612E-2</c:v>
                </c:pt>
                <c:pt idx="114">
                  <c:v>2.1463437061784968E-2</c:v>
                </c:pt>
                <c:pt idx="115">
                  <c:v>2.3631344885753719E-2</c:v>
                </c:pt>
                <c:pt idx="116">
                  <c:v>2.2994410495081389E-2</c:v>
                </c:pt>
                <c:pt idx="117">
                  <c:v>2.2387601657204236E-2</c:v>
                </c:pt>
                <c:pt idx="118">
                  <c:v>2.4766498239167049E-2</c:v>
                </c:pt>
                <c:pt idx="119">
                  <c:v>2.4557566116524161E-2</c:v>
                </c:pt>
                <c:pt idx="120">
                  <c:v>2.337277201993335E-2</c:v>
                </c:pt>
                <c:pt idx="121">
                  <c:v>2.3723813236114614E-2</c:v>
                </c:pt>
                <c:pt idx="122">
                  <c:v>2.4615807224502878E-2</c:v>
                </c:pt>
                <c:pt idx="123">
                  <c:v>2.4840414997181554E-2</c:v>
                </c:pt>
                <c:pt idx="124">
                  <c:v>2.4763684994377071E-2</c:v>
                </c:pt>
                <c:pt idx="125">
                  <c:v>2.4137459758245765E-2</c:v>
                </c:pt>
                <c:pt idx="126">
                  <c:v>2.6186939121998546E-2</c:v>
                </c:pt>
                <c:pt idx="127">
                  <c:v>2.7448633250500031E-2</c:v>
                </c:pt>
                <c:pt idx="128">
                  <c:v>2.5196218675022516E-2</c:v>
                </c:pt>
                <c:pt idx="129">
                  <c:v>2.8516162180949933E-2</c:v>
                </c:pt>
                <c:pt idx="130">
                  <c:v>2.7301462766960629E-2</c:v>
                </c:pt>
                <c:pt idx="131">
                  <c:v>2.6864906820596678E-2</c:v>
                </c:pt>
                <c:pt idx="132">
                  <c:v>2.8351717807105988E-2</c:v>
                </c:pt>
                <c:pt idx="133">
                  <c:v>2.9337376072288975E-2</c:v>
                </c:pt>
                <c:pt idx="134">
                  <c:v>2.7081882250732093E-2</c:v>
                </c:pt>
                <c:pt idx="135">
                  <c:v>2.9750644883920895E-2</c:v>
                </c:pt>
                <c:pt idx="136">
                  <c:v>2.8342349881938012E-2</c:v>
                </c:pt>
                <c:pt idx="137">
                  <c:v>2.8633292268637773E-2</c:v>
                </c:pt>
                <c:pt idx="138">
                  <c:v>2.9184824786579907E-2</c:v>
                </c:pt>
                <c:pt idx="139">
                  <c:v>2.7841345329586369E-2</c:v>
                </c:pt>
                <c:pt idx="140">
                  <c:v>2.8355753411400366E-2</c:v>
                </c:pt>
                <c:pt idx="141">
                  <c:v>2.8859878672534794E-2</c:v>
                </c:pt>
                <c:pt idx="142">
                  <c:v>2.803106807651182E-2</c:v>
                </c:pt>
                <c:pt idx="143">
                  <c:v>2.8761931603266309E-2</c:v>
                </c:pt>
                <c:pt idx="144">
                  <c:v>2.9391296622592062E-2</c:v>
                </c:pt>
                <c:pt idx="145">
                  <c:v>2.9002757590767616E-2</c:v>
                </c:pt>
                <c:pt idx="146">
                  <c:v>2.9539351373683125E-2</c:v>
                </c:pt>
                <c:pt idx="147">
                  <c:v>3.0039059621195373E-2</c:v>
                </c:pt>
                <c:pt idx="148">
                  <c:v>2.9350289970267007E-2</c:v>
                </c:pt>
                <c:pt idx="149">
                  <c:v>3.0457785289146888E-2</c:v>
                </c:pt>
                <c:pt idx="150">
                  <c:v>3.0454468734635171E-2</c:v>
                </c:pt>
                <c:pt idx="151">
                  <c:v>2.84842841536465E-2</c:v>
                </c:pt>
                <c:pt idx="152">
                  <c:v>2.9897390107879444E-2</c:v>
                </c:pt>
                <c:pt idx="153">
                  <c:v>3.0171248145359927E-2</c:v>
                </c:pt>
                <c:pt idx="154">
                  <c:v>3.0808747874692607E-2</c:v>
                </c:pt>
                <c:pt idx="155">
                  <c:v>2.9997378233512003E-2</c:v>
                </c:pt>
                <c:pt idx="156">
                  <c:v>2.9999927202312055E-2</c:v>
                </c:pt>
                <c:pt idx="157">
                  <c:v>3.0003416914453549E-2</c:v>
                </c:pt>
                <c:pt idx="158">
                  <c:v>3.1755137608016848E-2</c:v>
                </c:pt>
                <c:pt idx="159">
                  <c:v>3.1800097110597378E-2</c:v>
                </c:pt>
                <c:pt idx="160">
                  <c:v>3.3015661831696769E-2</c:v>
                </c:pt>
                <c:pt idx="161">
                  <c:v>3.4274368231046931E-2</c:v>
                </c:pt>
                <c:pt idx="162">
                  <c:v>3.5884840059640002E-2</c:v>
                </c:pt>
                <c:pt idx="163">
                  <c:v>3.4844257815870458E-2</c:v>
                </c:pt>
                <c:pt idx="164">
                  <c:v>3.8410995497533337E-2</c:v>
                </c:pt>
                <c:pt idx="165">
                  <c:v>3.5209652919090881E-2</c:v>
                </c:pt>
                <c:pt idx="166">
                  <c:v>3.5850190266372921E-2</c:v>
                </c:pt>
                <c:pt idx="167">
                  <c:v>3.4571126720347213E-2</c:v>
                </c:pt>
                <c:pt idx="168">
                  <c:v>3.6547312027129075E-2</c:v>
                </c:pt>
                <c:pt idx="169">
                  <c:v>3.8018810204749502E-2</c:v>
                </c:pt>
                <c:pt idx="170">
                  <c:v>3.8812477366488914E-2</c:v>
                </c:pt>
                <c:pt idx="171">
                  <c:v>3.6970019513925846E-2</c:v>
                </c:pt>
                <c:pt idx="172">
                  <c:v>3.9645330802679846E-2</c:v>
                </c:pt>
                <c:pt idx="173">
                  <c:v>3.93036548230523E-2</c:v>
                </c:pt>
                <c:pt idx="174">
                  <c:v>3.703729842266841E-2</c:v>
                </c:pt>
                <c:pt idx="175">
                  <c:v>4.2651191289466088E-2</c:v>
                </c:pt>
                <c:pt idx="176">
                  <c:v>3.8464785759515938E-2</c:v>
                </c:pt>
                <c:pt idx="177">
                  <c:v>3.8575897093452362E-2</c:v>
                </c:pt>
                <c:pt idx="178">
                  <c:v>4.0488413847275993E-2</c:v>
                </c:pt>
                <c:pt idx="179">
                  <c:v>3.9969189832644775E-2</c:v>
                </c:pt>
                <c:pt idx="180">
                  <c:v>4.0850415493105398E-2</c:v>
                </c:pt>
                <c:pt idx="181">
                  <c:v>4.19844129724294E-2</c:v>
                </c:pt>
                <c:pt idx="182">
                  <c:v>4.023401273263557E-2</c:v>
                </c:pt>
                <c:pt idx="183">
                  <c:v>4.2661450865201234E-2</c:v>
                </c:pt>
                <c:pt idx="184">
                  <c:v>4.0338950061172281E-2</c:v>
                </c:pt>
                <c:pt idx="185">
                  <c:v>4.0145655693845074E-2</c:v>
                </c:pt>
                <c:pt idx="186">
                  <c:v>3.9832954104001332E-2</c:v>
                </c:pt>
                <c:pt idx="187">
                  <c:v>4.1255233020793688E-2</c:v>
                </c:pt>
                <c:pt idx="188">
                  <c:v>3.9242658850854394E-2</c:v>
                </c:pt>
                <c:pt idx="189">
                  <c:v>4.0479853201895684E-2</c:v>
                </c:pt>
                <c:pt idx="190">
                  <c:v>3.8540280831879999E-2</c:v>
                </c:pt>
                <c:pt idx="191">
                  <c:v>4.1125988373694793E-2</c:v>
                </c:pt>
                <c:pt idx="192">
                  <c:v>4.1015060862389104E-2</c:v>
                </c:pt>
                <c:pt idx="193">
                  <c:v>3.8568760471312039E-2</c:v>
                </c:pt>
                <c:pt idx="194">
                  <c:v>4.0610772859415278E-2</c:v>
                </c:pt>
                <c:pt idx="195">
                  <c:v>3.9807913629637752E-2</c:v>
                </c:pt>
                <c:pt idx="196">
                  <c:v>4.1669802220656346E-2</c:v>
                </c:pt>
                <c:pt idx="197">
                  <c:v>3.9798072259527695E-2</c:v>
                </c:pt>
                <c:pt idx="198">
                  <c:v>4.3011706278822275E-2</c:v>
                </c:pt>
                <c:pt idx="199">
                  <c:v>4.2501294524841249E-2</c:v>
                </c:pt>
                <c:pt idx="200">
                  <c:v>4.2720905062386405E-2</c:v>
                </c:pt>
                <c:pt idx="201">
                  <c:v>4.2993489751630962E-2</c:v>
                </c:pt>
                <c:pt idx="202">
                  <c:v>4.3548584399168172E-2</c:v>
                </c:pt>
                <c:pt idx="203">
                  <c:v>4.2551314673452079E-2</c:v>
                </c:pt>
                <c:pt idx="204">
                  <c:v>4.2949817314145107E-2</c:v>
                </c:pt>
                <c:pt idx="205">
                  <c:v>4.483737057026959E-2</c:v>
                </c:pt>
                <c:pt idx="206">
                  <c:v>4.4254123495481378E-2</c:v>
                </c:pt>
                <c:pt idx="207">
                  <c:v>4.5980577286215268E-2</c:v>
                </c:pt>
                <c:pt idx="208">
                  <c:v>4.6332852734696076E-2</c:v>
                </c:pt>
                <c:pt idx="209">
                  <c:v>4.7164801183153506E-2</c:v>
                </c:pt>
                <c:pt idx="210">
                  <c:v>4.8533913323666827E-2</c:v>
                </c:pt>
                <c:pt idx="211">
                  <c:v>4.8247585943109454E-2</c:v>
                </c:pt>
                <c:pt idx="212">
                  <c:v>4.828704261961226E-2</c:v>
                </c:pt>
                <c:pt idx="213">
                  <c:v>4.9618039515000566E-2</c:v>
                </c:pt>
                <c:pt idx="214">
                  <c:v>4.8848018725965558E-2</c:v>
                </c:pt>
                <c:pt idx="215">
                  <c:v>5.0754568178476428E-2</c:v>
                </c:pt>
                <c:pt idx="216">
                  <c:v>4.9991989532989771E-2</c:v>
                </c:pt>
                <c:pt idx="217">
                  <c:v>4.9992669696525438E-2</c:v>
                </c:pt>
                <c:pt idx="218">
                  <c:v>4.7085635082996263E-2</c:v>
                </c:pt>
                <c:pt idx="219">
                  <c:v>4.8684578226675719E-2</c:v>
                </c:pt>
                <c:pt idx="220">
                  <c:v>4.8286211338494839E-2</c:v>
                </c:pt>
                <c:pt idx="221">
                  <c:v>4.8293945831120552E-2</c:v>
                </c:pt>
                <c:pt idx="222">
                  <c:v>4.7691654954787728E-2</c:v>
                </c:pt>
                <c:pt idx="223">
                  <c:v>4.6656154345608013E-2</c:v>
                </c:pt>
                <c:pt idx="224">
                  <c:v>4.7487678211107803E-2</c:v>
                </c:pt>
                <c:pt idx="225">
                  <c:v>4.7067218118632646E-2</c:v>
                </c:pt>
                <c:pt idx="226">
                  <c:v>4.8125552958575978E-2</c:v>
                </c:pt>
                <c:pt idx="227">
                  <c:v>4.5415584244326346E-2</c:v>
                </c:pt>
                <c:pt idx="228">
                  <c:v>4.4132760619795507E-2</c:v>
                </c:pt>
                <c:pt idx="229">
                  <c:v>4.7157091650498209E-2</c:v>
                </c:pt>
                <c:pt idx="230">
                  <c:v>4.5788495755339477E-2</c:v>
                </c:pt>
                <c:pt idx="231">
                  <c:v>3.9258306935810942E-2</c:v>
                </c:pt>
                <c:pt idx="232">
                  <c:v>3.5554090215532776E-2</c:v>
                </c:pt>
                <c:pt idx="233">
                  <c:v>4.203998797354179E-2</c:v>
                </c:pt>
                <c:pt idx="234">
                  <c:v>4.472049689440994E-2</c:v>
                </c:pt>
                <c:pt idx="235">
                  <c:v>4.6617351335823037E-2</c:v>
                </c:pt>
                <c:pt idx="236">
                  <c:v>4.5242729481296262E-2</c:v>
                </c:pt>
                <c:pt idx="237">
                  <c:v>4.5868001692285998E-2</c:v>
                </c:pt>
                <c:pt idx="238">
                  <c:v>4.798832223337287E-2</c:v>
                </c:pt>
                <c:pt idx="239">
                  <c:v>4.8031325081780041E-2</c:v>
                </c:pt>
                <c:pt idx="240">
                  <c:v>4.7418571689190135E-2</c:v>
                </c:pt>
                <c:pt idx="241">
                  <c:v>5.027428699375857E-2</c:v>
                </c:pt>
                <c:pt idx="242">
                  <c:v>5.4502485307752903E-2</c:v>
                </c:pt>
                <c:pt idx="243">
                  <c:v>5.9047368202170866E-2</c:v>
                </c:pt>
                <c:pt idx="244">
                  <c:v>6.4193978961637144E-2</c:v>
                </c:pt>
                <c:pt idx="245">
                  <c:v>6.828962245939163E-2</c:v>
                </c:pt>
                <c:pt idx="246">
                  <c:v>7.075064119268698E-2</c:v>
                </c:pt>
                <c:pt idx="247">
                  <c:v>7.4890468176150346E-2</c:v>
                </c:pt>
                <c:pt idx="248">
                  <c:v>7.3927159604961074E-2</c:v>
                </c:pt>
                <c:pt idx="249">
                  <c:v>7.3625986757477696E-2</c:v>
                </c:pt>
                <c:pt idx="250">
                  <c:v>7.6497987426463659E-2</c:v>
                </c:pt>
                <c:pt idx="251">
                  <c:v>7.4921077501558339E-2</c:v>
                </c:pt>
                <c:pt idx="252">
                  <c:v>7.6861441076901502E-2</c:v>
                </c:pt>
                <c:pt idx="253">
                  <c:v>7.4946338341754765E-2</c:v>
                </c:pt>
                <c:pt idx="254">
                  <c:v>7.754712479121928E-2</c:v>
                </c:pt>
                <c:pt idx="255">
                  <c:v>8.0478298209684884E-2</c:v>
                </c:pt>
                <c:pt idx="256">
                  <c:v>7.7636802468972976E-2</c:v>
                </c:pt>
                <c:pt idx="257">
                  <c:v>7.5516033910799849E-2</c:v>
                </c:pt>
                <c:pt idx="258">
                  <c:v>7.3542153490692361E-2</c:v>
                </c:pt>
                <c:pt idx="259">
                  <c:v>7.5386505312406066E-2</c:v>
                </c:pt>
                <c:pt idx="260">
                  <c:v>6.6016009812044543E-2</c:v>
                </c:pt>
                <c:pt idx="261">
                  <c:v>7.0237598999583165E-2</c:v>
                </c:pt>
                <c:pt idx="262">
                  <c:v>6.839639499145532E-2</c:v>
                </c:pt>
                <c:pt idx="263">
                  <c:v>6.9423632058642271E-2</c:v>
                </c:pt>
                <c:pt idx="264">
                  <c:v>7.1293853821674621E-2</c:v>
                </c:pt>
                <c:pt idx="265">
                  <c:v>6.7356709503595583E-2</c:v>
                </c:pt>
                <c:pt idx="266">
                  <c:v>6.3517348123307102E-2</c:v>
                </c:pt>
                <c:pt idx="267">
                  <c:v>6.2001469015373116E-2</c:v>
                </c:pt>
                <c:pt idx="268">
                  <c:v>6.3697872449898385E-2</c:v>
                </c:pt>
                <c:pt idx="269">
                  <c:v>5.9767503065082453E-2</c:v>
                </c:pt>
                <c:pt idx="270">
                  <c:v>5.8483467604965804E-2</c:v>
                </c:pt>
                <c:pt idx="271">
                  <c:v>5.6366068970815114E-2</c:v>
                </c:pt>
                <c:pt idx="272">
                  <c:v>5.9825726724672519E-2</c:v>
                </c:pt>
                <c:pt idx="273">
                  <c:v>5.9406256582432801E-2</c:v>
                </c:pt>
                <c:pt idx="274">
                  <c:v>5.5377729034890841E-2</c:v>
                </c:pt>
                <c:pt idx="275">
                  <c:v>5.6880278191753599E-2</c:v>
                </c:pt>
                <c:pt idx="276">
                  <c:v>5.6508416823475564E-2</c:v>
                </c:pt>
                <c:pt idx="277">
                  <c:v>5.5521706016755525E-2</c:v>
                </c:pt>
                <c:pt idx="278">
                  <c:v>5.5850591903470304E-2</c:v>
                </c:pt>
                <c:pt idx="279">
                  <c:v>5.2844294334180864E-2</c:v>
                </c:pt>
                <c:pt idx="280">
                  <c:v>5.0052460591350954E-2</c:v>
                </c:pt>
                <c:pt idx="281">
                  <c:v>5.1947232216120687E-2</c:v>
                </c:pt>
                <c:pt idx="282">
                  <c:v>4.9890254055554153E-2</c:v>
                </c:pt>
                <c:pt idx="283">
                  <c:v>4.8590981271897767E-2</c:v>
                </c:pt>
                <c:pt idx="284">
                  <c:v>4.9511872519997481E-2</c:v>
                </c:pt>
                <c:pt idx="285">
                  <c:v>4.6366821180806705E-2</c:v>
                </c:pt>
                <c:pt idx="286">
                  <c:v>4.8702870978900033E-2</c:v>
                </c:pt>
              </c:numCache>
            </c:numRef>
          </c:val>
          <c:smooth val="0"/>
          <c:extLst>
            <c:ext xmlns:c16="http://schemas.microsoft.com/office/drawing/2014/chart" uri="{C3380CC4-5D6E-409C-BE32-E72D297353CC}">
              <c16:uniqueId val="{00000000-8215-4024-AD44-F1C3BE7A98F9}"/>
            </c:ext>
          </c:extLst>
        </c:ser>
        <c:ser>
          <c:idx val="1"/>
          <c:order val="1"/>
          <c:tx>
            <c:v>Pre-pandemic max</c:v>
          </c:tx>
          <c:spPr>
            <a:ln w="22225">
              <a:solidFill>
                <a:srgbClr val="4489FF"/>
              </a:solidFill>
              <a:prstDash val="dash"/>
            </a:ln>
          </c:spPr>
          <c:marker>
            <c:symbol val="none"/>
          </c:marker>
          <c:cat>
            <c:numRef>
              <c:f>Sheet6!$A$17:$A$400</c:f>
              <c:numCache>
                <c:formatCode>m/d/yyyy</c:formatCode>
                <c:ptCount val="384"/>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pt idx="262">
                  <c:v>44865</c:v>
                </c:pt>
                <c:pt idx="263">
                  <c:v>44895</c:v>
                </c:pt>
                <c:pt idx="264">
                  <c:v>44926</c:v>
                </c:pt>
                <c:pt idx="265">
                  <c:v>44957</c:v>
                </c:pt>
                <c:pt idx="266">
                  <c:v>44985</c:v>
                </c:pt>
                <c:pt idx="267">
                  <c:v>45016</c:v>
                </c:pt>
                <c:pt idx="268">
                  <c:v>45046</c:v>
                </c:pt>
                <c:pt idx="269">
                  <c:v>45077</c:v>
                </c:pt>
                <c:pt idx="270">
                  <c:v>45107</c:v>
                </c:pt>
                <c:pt idx="271">
                  <c:v>45138</c:v>
                </c:pt>
                <c:pt idx="272">
                  <c:v>45169</c:v>
                </c:pt>
                <c:pt idx="273">
                  <c:v>45199</c:v>
                </c:pt>
                <c:pt idx="274">
                  <c:v>45230</c:v>
                </c:pt>
                <c:pt idx="275">
                  <c:v>45260</c:v>
                </c:pt>
                <c:pt idx="276">
                  <c:v>45291</c:v>
                </c:pt>
                <c:pt idx="277">
                  <c:v>45322</c:v>
                </c:pt>
                <c:pt idx="278">
                  <c:v>45351</c:v>
                </c:pt>
                <c:pt idx="279">
                  <c:v>45382</c:v>
                </c:pt>
                <c:pt idx="280">
                  <c:v>45412</c:v>
                </c:pt>
                <c:pt idx="281">
                  <c:v>45443</c:v>
                </c:pt>
                <c:pt idx="282">
                  <c:v>45473</c:v>
                </c:pt>
                <c:pt idx="283">
                  <c:v>45504</c:v>
                </c:pt>
                <c:pt idx="284">
                  <c:v>45535</c:v>
                </c:pt>
                <c:pt idx="285">
                  <c:v>45565</c:v>
                </c:pt>
                <c:pt idx="286">
                  <c:v>45596</c:v>
                </c:pt>
              </c:numCache>
            </c:numRef>
          </c:cat>
          <c:val>
            <c:numRef>
              <c:f>Sheet6!$H$17:$H$400</c:f>
              <c:numCache>
                <c:formatCode>General</c:formatCode>
                <c:ptCount val="384"/>
                <c:pt idx="0">
                  <c:v>5.0754568178476428E-2</c:v>
                </c:pt>
                <c:pt idx="1">
                  <c:v>5.0754568178476428E-2</c:v>
                </c:pt>
                <c:pt idx="2">
                  <c:v>5.0754568178476428E-2</c:v>
                </c:pt>
                <c:pt idx="3">
                  <c:v>5.0754568178476428E-2</c:v>
                </c:pt>
                <c:pt idx="4">
                  <c:v>5.0754568178476428E-2</c:v>
                </c:pt>
                <c:pt idx="5">
                  <c:v>5.0754568178476428E-2</c:v>
                </c:pt>
                <c:pt idx="6">
                  <c:v>5.0754568178476428E-2</c:v>
                </c:pt>
                <c:pt idx="7">
                  <c:v>5.0754568178476428E-2</c:v>
                </c:pt>
                <c:pt idx="8">
                  <c:v>5.0754568178476428E-2</c:v>
                </c:pt>
                <c:pt idx="9">
                  <c:v>5.0754568178476428E-2</c:v>
                </c:pt>
                <c:pt idx="10">
                  <c:v>5.0754568178476428E-2</c:v>
                </c:pt>
                <c:pt idx="11">
                  <c:v>5.0754568178476428E-2</c:v>
                </c:pt>
                <c:pt idx="12">
                  <c:v>5.0754568178476428E-2</c:v>
                </c:pt>
                <c:pt idx="13">
                  <c:v>5.0754568178476428E-2</c:v>
                </c:pt>
                <c:pt idx="14">
                  <c:v>5.0754568178476428E-2</c:v>
                </c:pt>
                <c:pt idx="15">
                  <c:v>5.0754568178476428E-2</c:v>
                </c:pt>
                <c:pt idx="16">
                  <c:v>5.0754568178476428E-2</c:v>
                </c:pt>
                <c:pt idx="17">
                  <c:v>5.0754568178476428E-2</c:v>
                </c:pt>
                <c:pt idx="18">
                  <c:v>5.0754568178476428E-2</c:v>
                </c:pt>
                <c:pt idx="19">
                  <c:v>5.0754568178476428E-2</c:v>
                </c:pt>
                <c:pt idx="20">
                  <c:v>5.0754568178476428E-2</c:v>
                </c:pt>
                <c:pt idx="21">
                  <c:v>5.0754568178476428E-2</c:v>
                </c:pt>
                <c:pt idx="22">
                  <c:v>5.0754568178476428E-2</c:v>
                </c:pt>
                <c:pt idx="23">
                  <c:v>5.0754568178476428E-2</c:v>
                </c:pt>
                <c:pt idx="24">
                  <c:v>5.0754568178476428E-2</c:v>
                </c:pt>
                <c:pt idx="25">
                  <c:v>5.0754568178476428E-2</c:v>
                </c:pt>
                <c:pt idx="26">
                  <c:v>5.0754568178476428E-2</c:v>
                </c:pt>
                <c:pt idx="27">
                  <c:v>5.0754568178476428E-2</c:v>
                </c:pt>
                <c:pt idx="28">
                  <c:v>5.0754568178476428E-2</c:v>
                </c:pt>
                <c:pt idx="29">
                  <c:v>5.0754568178476428E-2</c:v>
                </c:pt>
                <c:pt idx="30">
                  <c:v>5.0754568178476428E-2</c:v>
                </c:pt>
                <c:pt idx="31">
                  <c:v>5.0754568178476428E-2</c:v>
                </c:pt>
                <c:pt idx="32">
                  <c:v>5.0754568178476428E-2</c:v>
                </c:pt>
                <c:pt idx="33">
                  <c:v>5.0754568178476428E-2</c:v>
                </c:pt>
                <c:pt idx="34">
                  <c:v>5.0754568178476428E-2</c:v>
                </c:pt>
                <c:pt idx="35">
                  <c:v>5.0754568178476428E-2</c:v>
                </c:pt>
                <c:pt idx="36">
                  <c:v>5.0754568178476428E-2</c:v>
                </c:pt>
                <c:pt idx="37">
                  <c:v>5.0754568178476428E-2</c:v>
                </c:pt>
                <c:pt idx="38">
                  <c:v>5.0754568178476428E-2</c:v>
                </c:pt>
                <c:pt idx="39">
                  <c:v>5.0754568178476428E-2</c:v>
                </c:pt>
                <c:pt idx="40">
                  <c:v>5.0754568178476428E-2</c:v>
                </c:pt>
                <c:pt idx="41">
                  <c:v>5.0754568178476428E-2</c:v>
                </c:pt>
                <c:pt idx="42">
                  <c:v>5.0754568178476428E-2</c:v>
                </c:pt>
                <c:pt idx="43">
                  <c:v>5.0754568178476428E-2</c:v>
                </c:pt>
                <c:pt idx="44">
                  <c:v>5.0754568178476428E-2</c:v>
                </c:pt>
                <c:pt idx="45">
                  <c:v>5.0754568178476428E-2</c:v>
                </c:pt>
                <c:pt idx="46">
                  <c:v>5.0754568178476428E-2</c:v>
                </c:pt>
                <c:pt idx="47">
                  <c:v>5.0754568178476428E-2</c:v>
                </c:pt>
                <c:pt idx="48">
                  <c:v>5.0754568178476428E-2</c:v>
                </c:pt>
                <c:pt idx="49">
                  <c:v>5.0754568178476428E-2</c:v>
                </c:pt>
                <c:pt idx="50">
                  <c:v>5.0754568178476428E-2</c:v>
                </c:pt>
                <c:pt idx="51">
                  <c:v>5.0754568178476428E-2</c:v>
                </c:pt>
                <c:pt idx="52">
                  <c:v>5.0754568178476428E-2</c:v>
                </c:pt>
                <c:pt idx="53">
                  <c:v>5.0754568178476428E-2</c:v>
                </c:pt>
                <c:pt idx="54">
                  <c:v>5.0754568178476428E-2</c:v>
                </c:pt>
                <c:pt idx="55">
                  <c:v>5.0754568178476428E-2</c:v>
                </c:pt>
                <c:pt idx="56">
                  <c:v>5.0754568178476428E-2</c:v>
                </c:pt>
                <c:pt idx="57">
                  <c:v>5.0754568178476428E-2</c:v>
                </c:pt>
                <c:pt idx="58">
                  <c:v>5.0754568178476428E-2</c:v>
                </c:pt>
                <c:pt idx="59">
                  <c:v>5.0754568178476428E-2</c:v>
                </c:pt>
                <c:pt idx="60">
                  <c:v>5.0754568178476428E-2</c:v>
                </c:pt>
                <c:pt idx="61">
                  <c:v>5.0754568178476428E-2</c:v>
                </c:pt>
                <c:pt idx="62">
                  <c:v>5.0754568178476428E-2</c:v>
                </c:pt>
                <c:pt idx="63">
                  <c:v>5.0754568178476428E-2</c:v>
                </c:pt>
                <c:pt idx="64">
                  <c:v>5.0754568178476428E-2</c:v>
                </c:pt>
                <c:pt idx="65">
                  <c:v>5.0754568178476428E-2</c:v>
                </c:pt>
                <c:pt idx="66">
                  <c:v>5.0754568178476428E-2</c:v>
                </c:pt>
                <c:pt idx="67">
                  <c:v>5.0754568178476428E-2</c:v>
                </c:pt>
                <c:pt idx="68">
                  <c:v>5.0754568178476428E-2</c:v>
                </c:pt>
                <c:pt idx="69">
                  <c:v>5.0754568178476428E-2</c:v>
                </c:pt>
                <c:pt idx="70">
                  <c:v>5.0754568178476428E-2</c:v>
                </c:pt>
                <c:pt idx="71">
                  <c:v>5.0754568178476428E-2</c:v>
                </c:pt>
                <c:pt idx="72">
                  <c:v>5.0754568178476428E-2</c:v>
                </c:pt>
                <c:pt idx="73">
                  <c:v>5.0754568178476428E-2</c:v>
                </c:pt>
                <c:pt idx="74">
                  <c:v>5.0754568178476428E-2</c:v>
                </c:pt>
                <c:pt idx="75">
                  <c:v>5.0754568178476428E-2</c:v>
                </c:pt>
                <c:pt idx="76">
                  <c:v>5.0754568178476428E-2</c:v>
                </c:pt>
                <c:pt idx="77">
                  <c:v>5.0754568178476428E-2</c:v>
                </c:pt>
                <c:pt idx="78">
                  <c:v>5.0754568178476428E-2</c:v>
                </c:pt>
                <c:pt idx="79">
                  <c:v>5.0754568178476428E-2</c:v>
                </c:pt>
                <c:pt idx="80">
                  <c:v>5.0754568178476428E-2</c:v>
                </c:pt>
                <c:pt idx="81">
                  <c:v>5.0754568178476428E-2</c:v>
                </c:pt>
                <c:pt idx="82">
                  <c:v>5.0754568178476428E-2</c:v>
                </c:pt>
                <c:pt idx="83">
                  <c:v>5.0754568178476428E-2</c:v>
                </c:pt>
                <c:pt idx="84">
                  <c:v>5.0754568178476428E-2</c:v>
                </c:pt>
                <c:pt idx="85">
                  <c:v>5.0754568178476428E-2</c:v>
                </c:pt>
                <c:pt idx="86">
                  <c:v>5.0754568178476428E-2</c:v>
                </c:pt>
                <c:pt idx="87">
                  <c:v>5.0754568178476428E-2</c:v>
                </c:pt>
                <c:pt idx="88">
                  <c:v>5.0754568178476428E-2</c:v>
                </c:pt>
                <c:pt idx="89">
                  <c:v>5.0754568178476428E-2</c:v>
                </c:pt>
                <c:pt idx="90">
                  <c:v>5.0754568178476428E-2</c:v>
                </c:pt>
                <c:pt idx="91">
                  <c:v>5.0754568178476428E-2</c:v>
                </c:pt>
                <c:pt idx="92">
                  <c:v>5.0754568178476428E-2</c:v>
                </c:pt>
                <c:pt idx="93">
                  <c:v>5.0754568178476428E-2</c:v>
                </c:pt>
                <c:pt idx="94">
                  <c:v>5.0754568178476428E-2</c:v>
                </c:pt>
                <c:pt idx="95">
                  <c:v>5.0754568178476428E-2</c:v>
                </c:pt>
                <c:pt idx="96">
                  <c:v>5.0754568178476428E-2</c:v>
                </c:pt>
                <c:pt idx="97">
                  <c:v>5.0754568178476428E-2</c:v>
                </c:pt>
                <c:pt idx="98">
                  <c:v>5.0754568178476428E-2</c:v>
                </c:pt>
                <c:pt idx="99">
                  <c:v>5.0754568178476428E-2</c:v>
                </c:pt>
                <c:pt idx="100">
                  <c:v>5.0754568178476428E-2</c:v>
                </c:pt>
                <c:pt idx="101">
                  <c:v>5.0754568178476428E-2</c:v>
                </c:pt>
                <c:pt idx="102">
                  <c:v>5.0754568178476428E-2</c:v>
                </c:pt>
                <c:pt idx="103">
                  <c:v>5.0754568178476428E-2</c:v>
                </c:pt>
                <c:pt idx="104">
                  <c:v>5.0754568178476428E-2</c:v>
                </c:pt>
                <c:pt idx="105">
                  <c:v>5.0754568178476428E-2</c:v>
                </c:pt>
                <c:pt idx="106">
                  <c:v>5.0754568178476428E-2</c:v>
                </c:pt>
                <c:pt idx="107">
                  <c:v>5.0754568178476428E-2</c:v>
                </c:pt>
                <c:pt idx="108">
                  <c:v>5.0754568178476428E-2</c:v>
                </c:pt>
                <c:pt idx="109">
                  <c:v>5.0754568178476428E-2</c:v>
                </c:pt>
                <c:pt idx="110">
                  <c:v>5.0754568178476428E-2</c:v>
                </c:pt>
                <c:pt idx="111">
                  <c:v>5.0754568178476428E-2</c:v>
                </c:pt>
                <c:pt idx="112">
                  <c:v>5.0754568178476428E-2</c:v>
                </c:pt>
                <c:pt idx="113">
                  <c:v>5.0754568178476428E-2</c:v>
                </c:pt>
                <c:pt idx="114">
                  <c:v>5.0754568178476428E-2</c:v>
                </c:pt>
                <c:pt idx="115">
                  <c:v>5.0754568178476428E-2</c:v>
                </c:pt>
                <c:pt idx="116">
                  <c:v>5.0754568178476428E-2</c:v>
                </c:pt>
                <c:pt idx="117">
                  <c:v>5.0754568178476428E-2</c:v>
                </c:pt>
                <c:pt idx="118">
                  <c:v>5.0754568178476428E-2</c:v>
                </c:pt>
                <c:pt idx="119">
                  <c:v>5.0754568178476428E-2</c:v>
                </c:pt>
                <c:pt idx="120">
                  <c:v>5.0754568178476428E-2</c:v>
                </c:pt>
                <c:pt idx="121">
                  <c:v>5.0754568178476428E-2</c:v>
                </c:pt>
                <c:pt idx="122">
                  <c:v>5.0754568178476428E-2</c:v>
                </c:pt>
                <c:pt idx="123">
                  <c:v>5.0754568178476428E-2</c:v>
                </c:pt>
                <c:pt idx="124">
                  <c:v>5.0754568178476428E-2</c:v>
                </c:pt>
                <c:pt idx="125">
                  <c:v>5.0754568178476428E-2</c:v>
                </c:pt>
                <c:pt idx="126">
                  <c:v>5.0754568178476428E-2</c:v>
                </c:pt>
                <c:pt idx="127">
                  <c:v>5.0754568178476428E-2</c:v>
                </c:pt>
                <c:pt idx="128">
                  <c:v>5.0754568178476428E-2</c:v>
                </c:pt>
                <c:pt idx="129">
                  <c:v>5.0754568178476428E-2</c:v>
                </c:pt>
                <c:pt idx="130">
                  <c:v>5.0754568178476428E-2</c:v>
                </c:pt>
                <c:pt idx="131">
                  <c:v>5.0754568178476428E-2</c:v>
                </c:pt>
                <c:pt idx="132">
                  <c:v>5.0754568178476428E-2</c:v>
                </c:pt>
                <c:pt idx="133">
                  <c:v>5.0754568178476428E-2</c:v>
                </c:pt>
                <c:pt idx="134">
                  <c:v>5.0754568178476428E-2</c:v>
                </c:pt>
                <c:pt idx="135">
                  <c:v>5.0754568178476428E-2</c:v>
                </c:pt>
                <c:pt idx="136">
                  <c:v>5.0754568178476428E-2</c:v>
                </c:pt>
                <c:pt idx="137">
                  <c:v>5.0754568178476428E-2</c:v>
                </c:pt>
                <c:pt idx="138">
                  <c:v>5.0754568178476428E-2</c:v>
                </c:pt>
                <c:pt idx="139">
                  <c:v>5.0754568178476428E-2</c:v>
                </c:pt>
                <c:pt idx="140">
                  <c:v>5.0754568178476428E-2</c:v>
                </c:pt>
                <c:pt idx="141">
                  <c:v>5.0754568178476428E-2</c:v>
                </c:pt>
                <c:pt idx="142">
                  <c:v>5.0754568178476428E-2</c:v>
                </c:pt>
                <c:pt idx="143">
                  <c:v>5.0754568178476428E-2</c:v>
                </c:pt>
                <c:pt idx="144">
                  <c:v>5.0754568178476428E-2</c:v>
                </c:pt>
                <c:pt idx="145">
                  <c:v>5.0754568178476428E-2</c:v>
                </c:pt>
                <c:pt idx="146">
                  <c:v>5.0754568178476428E-2</c:v>
                </c:pt>
                <c:pt idx="147">
                  <c:v>5.0754568178476428E-2</c:v>
                </c:pt>
                <c:pt idx="148">
                  <c:v>5.0754568178476428E-2</c:v>
                </c:pt>
                <c:pt idx="149">
                  <c:v>5.0754568178476428E-2</c:v>
                </c:pt>
                <c:pt idx="150">
                  <c:v>5.0754568178476428E-2</c:v>
                </c:pt>
                <c:pt idx="151">
                  <c:v>5.0754568178476428E-2</c:v>
                </c:pt>
                <c:pt idx="152">
                  <c:v>5.0754568178476428E-2</c:v>
                </c:pt>
                <c:pt idx="153">
                  <c:v>5.0754568178476428E-2</c:v>
                </c:pt>
                <c:pt idx="154">
                  <c:v>5.0754568178476428E-2</c:v>
                </c:pt>
                <c:pt idx="155">
                  <c:v>5.0754568178476428E-2</c:v>
                </c:pt>
                <c:pt idx="156">
                  <c:v>5.0754568178476428E-2</c:v>
                </c:pt>
                <c:pt idx="157">
                  <c:v>5.0754568178476428E-2</c:v>
                </c:pt>
                <c:pt idx="158">
                  <c:v>5.0754568178476428E-2</c:v>
                </c:pt>
                <c:pt idx="159">
                  <c:v>5.0754568178476428E-2</c:v>
                </c:pt>
                <c:pt idx="160">
                  <c:v>5.0754568178476428E-2</c:v>
                </c:pt>
                <c:pt idx="161">
                  <c:v>5.0754568178476428E-2</c:v>
                </c:pt>
                <c:pt idx="162">
                  <c:v>5.0754568178476428E-2</c:v>
                </c:pt>
                <c:pt idx="163">
                  <c:v>5.0754568178476428E-2</c:v>
                </c:pt>
                <c:pt idx="164">
                  <c:v>5.0754568178476428E-2</c:v>
                </c:pt>
                <c:pt idx="165">
                  <c:v>5.0754568178476428E-2</c:v>
                </c:pt>
                <c:pt idx="166">
                  <c:v>5.0754568178476428E-2</c:v>
                </c:pt>
                <c:pt idx="167">
                  <c:v>5.0754568178476428E-2</c:v>
                </c:pt>
                <c:pt idx="168">
                  <c:v>5.0754568178476428E-2</c:v>
                </c:pt>
                <c:pt idx="169">
                  <c:v>5.0754568178476428E-2</c:v>
                </c:pt>
                <c:pt idx="170">
                  <c:v>5.0754568178476428E-2</c:v>
                </c:pt>
                <c:pt idx="171">
                  <c:v>5.0754568178476428E-2</c:v>
                </c:pt>
                <c:pt idx="172">
                  <c:v>5.0754568178476428E-2</c:v>
                </c:pt>
                <c:pt idx="173">
                  <c:v>5.0754568178476428E-2</c:v>
                </c:pt>
                <c:pt idx="174">
                  <c:v>5.0754568178476428E-2</c:v>
                </c:pt>
                <c:pt idx="175">
                  <c:v>5.0754568178476428E-2</c:v>
                </c:pt>
                <c:pt idx="176">
                  <c:v>5.0754568178476428E-2</c:v>
                </c:pt>
                <c:pt idx="177">
                  <c:v>5.0754568178476428E-2</c:v>
                </c:pt>
                <c:pt idx="178">
                  <c:v>5.0754568178476428E-2</c:v>
                </c:pt>
                <c:pt idx="179">
                  <c:v>5.0754568178476428E-2</c:v>
                </c:pt>
                <c:pt idx="180">
                  <c:v>5.0754568178476428E-2</c:v>
                </c:pt>
                <c:pt idx="181">
                  <c:v>5.0754568178476428E-2</c:v>
                </c:pt>
                <c:pt idx="182">
                  <c:v>5.0754568178476428E-2</c:v>
                </c:pt>
                <c:pt idx="183">
                  <c:v>5.0754568178476428E-2</c:v>
                </c:pt>
                <c:pt idx="184">
                  <c:v>5.0754568178476428E-2</c:v>
                </c:pt>
                <c:pt idx="185">
                  <c:v>5.0754568178476428E-2</c:v>
                </c:pt>
                <c:pt idx="186">
                  <c:v>5.0754568178476428E-2</c:v>
                </c:pt>
                <c:pt idx="187">
                  <c:v>5.0754568178476428E-2</c:v>
                </c:pt>
                <c:pt idx="188">
                  <c:v>5.0754568178476428E-2</c:v>
                </c:pt>
                <c:pt idx="189">
                  <c:v>5.0754568178476428E-2</c:v>
                </c:pt>
                <c:pt idx="190">
                  <c:v>5.0754568178476428E-2</c:v>
                </c:pt>
                <c:pt idx="191">
                  <c:v>5.0754568178476428E-2</c:v>
                </c:pt>
                <c:pt idx="192">
                  <c:v>5.0754568178476428E-2</c:v>
                </c:pt>
                <c:pt idx="193">
                  <c:v>5.0754568178476428E-2</c:v>
                </c:pt>
                <c:pt idx="194">
                  <c:v>5.0754568178476428E-2</c:v>
                </c:pt>
                <c:pt idx="195">
                  <c:v>5.0754568178476428E-2</c:v>
                </c:pt>
                <c:pt idx="196">
                  <c:v>5.0754568178476428E-2</c:v>
                </c:pt>
                <c:pt idx="197">
                  <c:v>5.0754568178476428E-2</c:v>
                </c:pt>
                <c:pt idx="198">
                  <c:v>5.0754568178476428E-2</c:v>
                </c:pt>
                <c:pt idx="199">
                  <c:v>5.0754568178476428E-2</c:v>
                </c:pt>
                <c:pt idx="200">
                  <c:v>5.0754568178476428E-2</c:v>
                </c:pt>
                <c:pt idx="201">
                  <c:v>5.0754568178476428E-2</c:v>
                </c:pt>
                <c:pt idx="202">
                  <c:v>5.0754568178476428E-2</c:v>
                </c:pt>
                <c:pt idx="203">
                  <c:v>5.0754568178476428E-2</c:v>
                </c:pt>
                <c:pt idx="204">
                  <c:v>5.0754568178476428E-2</c:v>
                </c:pt>
                <c:pt idx="205">
                  <c:v>5.0754568178476428E-2</c:v>
                </c:pt>
                <c:pt idx="206">
                  <c:v>5.0754568178476428E-2</c:v>
                </c:pt>
                <c:pt idx="207">
                  <c:v>5.0754568178476428E-2</c:v>
                </c:pt>
                <c:pt idx="208">
                  <c:v>5.0754568178476428E-2</c:v>
                </c:pt>
                <c:pt idx="209">
                  <c:v>5.0754568178476428E-2</c:v>
                </c:pt>
                <c:pt idx="210">
                  <c:v>5.0754568178476428E-2</c:v>
                </c:pt>
                <c:pt idx="211">
                  <c:v>5.0754568178476428E-2</c:v>
                </c:pt>
                <c:pt idx="212">
                  <c:v>5.0754568178476428E-2</c:v>
                </c:pt>
                <c:pt idx="213">
                  <c:v>5.0754568178476428E-2</c:v>
                </c:pt>
                <c:pt idx="214">
                  <c:v>5.0754568178476428E-2</c:v>
                </c:pt>
                <c:pt idx="215">
                  <c:v>5.0754568178476428E-2</c:v>
                </c:pt>
                <c:pt idx="216">
                  <c:v>5.0754568178476428E-2</c:v>
                </c:pt>
                <c:pt idx="217">
                  <c:v>5.0754568178476428E-2</c:v>
                </c:pt>
                <c:pt idx="218">
                  <c:v>5.0754568178476428E-2</c:v>
                </c:pt>
                <c:pt idx="219">
                  <c:v>5.0754568178476428E-2</c:v>
                </c:pt>
                <c:pt idx="220">
                  <c:v>5.0754568178476428E-2</c:v>
                </c:pt>
                <c:pt idx="221">
                  <c:v>5.0754568178476428E-2</c:v>
                </c:pt>
                <c:pt idx="222">
                  <c:v>5.0754568178476428E-2</c:v>
                </c:pt>
                <c:pt idx="223">
                  <c:v>5.0754568178476428E-2</c:v>
                </c:pt>
                <c:pt idx="224">
                  <c:v>5.0754568178476428E-2</c:v>
                </c:pt>
                <c:pt idx="225">
                  <c:v>5.0754568178476428E-2</c:v>
                </c:pt>
                <c:pt idx="226">
                  <c:v>5.0754568178476428E-2</c:v>
                </c:pt>
                <c:pt idx="227">
                  <c:v>5.0754568178476428E-2</c:v>
                </c:pt>
                <c:pt idx="228">
                  <c:v>5.0754568178476428E-2</c:v>
                </c:pt>
                <c:pt idx="229">
                  <c:v>5.0754568178476428E-2</c:v>
                </c:pt>
                <c:pt idx="230">
                  <c:v>5.0754568178476428E-2</c:v>
                </c:pt>
                <c:pt idx="231">
                  <c:v>5.0754568178476428E-2</c:v>
                </c:pt>
                <c:pt idx="232">
                  <c:v>5.0754568178476428E-2</c:v>
                </c:pt>
                <c:pt idx="233">
                  <c:v>5.0754568178476428E-2</c:v>
                </c:pt>
                <c:pt idx="234">
                  <c:v>5.0754568178476428E-2</c:v>
                </c:pt>
                <c:pt idx="235">
                  <c:v>5.0754568178476428E-2</c:v>
                </c:pt>
                <c:pt idx="236">
                  <c:v>5.0754568178476428E-2</c:v>
                </c:pt>
                <c:pt idx="237">
                  <c:v>5.0754568178476428E-2</c:v>
                </c:pt>
                <c:pt idx="238">
                  <c:v>5.0754568178476428E-2</c:v>
                </c:pt>
                <c:pt idx="239">
                  <c:v>5.0754568178476428E-2</c:v>
                </c:pt>
                <c:pt idx="240">
                  <c:v>5.0754568178476428E-2</c:v>
                </c:pt>
                <c:pt idx="241">
                  <c:v>5.0754568178476428E-2</c:v>
                </c:pt>
                <c:pt idx="242">
                  <c:v>5.0754568178476428E-2</c:v>
                </c:pt>
                <c:pt idx="243">
                  <c:v>5.0754568178476428E-2</c:v>
                </c:pt>
                <c:pt idx="244">
                  <c:v>5.0754568178476428E-2</c:v>
                </c:pt>
                <c:pt idx="245">
                  <c:v>5.0754568178476428E-2</c:v>
                </c:pt>
                <c:pt idx="246">
                  <c:v>5.0754568178476428E-2</c:v>
                </c:pt>
                <c:pt idx="247">
                  <c:v>5.0754568178476428E-2</c:v>
                </c:pt>
                <c:pt idx="248">
                  <c:v>5.0754568178476428E-2</c:v>
                </c:pt>
                <c:pt idx="249">
                  <c:v>5.0754568178476428E-2</c:v>
                </c:pt>
                <c:pt idx="250">
                  <c:v>5.0754568178476428E-2</c:v>
                </c:pt>
                <c:pt idx="251">
                  <c:v>5.0754568178476428E-2</c:v>
                </c:pt>
                <c:pt idx="252">
                  <c:v>5.0754568178476428E-2</c:v>
                </c:pt>
                <c:pt idx="253">
                  <c:v>5.0754568178476428E-2</c:v>
                </c:pt>
                <c:pt idx="254">
                  <c:v>5.0754568178476428E-2</c:v>
                </c:pt>
                <c:pt idx="255">
                  <c:v>5.0754568178476428E-2</c:v>
                </c:pt>
                <c:pt idx="256">
                  <c:v>5.0754568178476428E-2</c:v>
                </c:pt>
                <c:pt idx="257">
                  <c:v>5.0754568178476428E-2</c:v>
                </c:pt>
                <c:pt idx="258">
                  <c:v>5.0754568178476428E-2</c:v>
                </c:pt>
                <c:pt idx="259">
                  <c:v>5.0754568178476428E-2</c:v>
                </c:pt>
                <c:pt idx="260">
                  <c:v>5.0754568178476428E-2</c:v>
                </c:pt>
                <c:pt idx="261">
                  <c:v>5.0754568178476428E-2</c:v>
                </c:pt>
                <c:pt idx="262">
                  <c:v>5.0754568178476428E-2</c:v>
                </c:pt>
                <c:pt idx="263">
                  <c:v>5.0754568178476428E-2</c:v>
                </c:pt>
                <c:pt idx="264">
                  <c:v>5.0754568178476428E-2</c:v>
                </c:pt>
                <c:pt idx="265">
                  <c:v>5.0754568178476428E-2</c:v>
                </c:pt>
                <c:pt idx="266">
                  <c:v>5.0754568178476428E-2</c:v>
                </c:pt>
                <c:pt idx="267">
                  <c:v>5.0754568178476428E-2</c:v>
                </c:pt>
                <c:pt idx="268">
                  <c:v>5.0754568178476428E-2</c:v>
                </c:pt>
                <c:pt idx="269">
                  <c:v>5.0754568178476428E-2</c:v>
                </c:pt>
                <c:pt idx="270">
                  <c:v>5.0754568178476428E-2</c:v>
                </c:pt>
                <c:pt idx="271">
                  <c:v>5.0754568178476428E-2</c:v>
                </c:pt>
                <c:pt idx="272">
                  <c:v>5.0754568178476428E-2</c:v>
                </c:pt>
                <c:pt idx="273">
                  <c:v>5.0754568178476428E-2</c:v>
                </c:pt>
                <c:pt idx="274">
                  <c:v>5.0754568178476428E-2</c:v>
                </c:pt>
                <c:pt idx="275">
                  <c:v>5.0754568178476428E-2</c:v>
                </c:pt>
                <c:pt idx="276">
                  <c:v>5.0754568178476428E-2</c:v>
                </c:pt>
                <c:pt idx="277">
                  <c:v>5.0754568178476428E-2</c:v>
                </c:pt>
                <c:pt idx="278">
                  <c:v>5.0754568178476428E-2</c:v>
                </c:pt>
                <c:pt idx="279">
                  <c:v>5.0754568178476428E-2</c:v>
                </c:pt>
                <c:pt idx="280">
                  <c:v>5.0754568178476428E-2</c:v>
                </c:pt>
                <c:pt idx="281">
                  <c:v>5.0754568178476428E-2</c:v>
                </c:pt>
                <c:pt idx="282">
                  <c:v>5.0754568178476428E-2</c:v>
                </c:pt>
                <c:pt idx="283">
                  <c:v>5.0754568178476428E-2</c:v>
                </c:pt>
                <c:pt idx="284">
                  <c:v>5.0754568178476428E-2</c:v>
                </c:pt>
                <c:pt idx="285">
                  <c:v>5.0754568178476428E-2</c:v>
                </c:pt>
                <c:pt idx="286">
                  <c:v>5.0754568178476428E-2</c:v>
                </c:pt>
              </c:numCache>
            </c:numRef>
          </c:val>
          <c:smooth val="0"/>
          <c:extLst>
            <c:ext xmlns:c16="http://schemas.microsoft.com/office/drawing/2014/chart" uri="{C3380CC4-5D6E-409C-BE32-E72D297353CC}">
              <c16:uniqueId val="{00000001-8215-4024-AD44-F1C3BE7A98F9}"/>
            </c:ext>
          </c:extLst>
        </c:ser>
        <c:dLbls>
          <c:showLegendKey val="0"/>
          <c:showVal val="0"/>
          <c:showCatName val="0"/>
          <c:showSerName val="0"/>
          <c:showPercent val="0"/>
          <c:showBubbleSize val="0"/>
        </c:dLbls>
        <c:smooth val="0"/>
        <c:axId val="1462129712"/>
        <c:axId val="1"/>
      </c:lineChart>
      <c:dateAx>
        <c:axId val="1462129712"/>
        <c:scaling>
          <c:orientation val="minMax"/>
        </c:scaling>
        <c:delete val="0"/>
        <c:axPos val="b"/>
        <c:numFmt formatCode="[$-409]mmm\-yy;@" sourceLinked="0"/>
        <c:majorTickMark val="out"/>
        <c:minorTickMark val="none"/>
        <c:tickLblPos val="low"/>
        <c:crossAx val="1"/>
        <c:crosses val="autoZero"/>
        <c:auto val="1"/>
        <c:lblOffset val="100"/>
        <c:baseTimeUnit val="days"/>
        <c:majorUnit val="1730"/>
        <c:majorTimeUnit val="days"/>
        <c:minorUnit val="17"/>
        <c:minorTimeUnit val="days"/>
      </c:dateAx>
      <c:valAx>
        <c:axId val="1"/>
        <c:scaling>
          <c:orientation val="minMax"/>
        </c:scaling>
        <c:delete val="0"/>
        <c:axPos val="l"/>
        <c:numFmt formatCode="0%" sourceLinked="0"/>
        <c:majorTickMark val="out"/>
        <c:minorTickMark val="none"/>
        <c:tickLblPos val="nextTo"/>
        <c:spPr>
          <a:ln/>
        </c:spPr>
        <c:crossAx val="1462129712"/>
        <c:crosses val="autoZero"/>
        <c:crossBetween val="between"/>
      </c:valAx>
    </c:plotArea>
    <c:legend>
      <c:legendPos val="t"/>
      <c:layout>
        <c:manualLayout>
          <c:xMode val="edge"/>
          <c:yMode val="edge"/>
          <c:x val="0.17500761490086728"/>
          <c:y val="1.9343472476899279E-3"/>
          <c:w val="0.64394646321383742"/>
          <c:h val="0.10149210800704705"/>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Labour force as share of population, 12m ma</c:v>
          </c:tx>
          <c:spPr>
            <a:ln w="25400">
              <a:solidFill>
                <a:srgbClr val="020B5B"/>
              </a:solidFill>
            </a:ln>
          </c:spPr>
          <c:marker>
            <c:symbol val="none"/>
          </c:marker>
          <c:cat>
            <c:numRef>
              <c:f>Population!$F$24:$F$1000</c:f>
              <c:numCache>
                <c:formatCode>mmm\-yy</c:formatCode>
                <c:ptCount val="977"/>
                <c:pt idx="0">
                  <c:v>17868</c:v>
                </c:pt>
                <c:pt idx="1">
                  <c:v>17899</c:v>
                </c:pt>
                <c:pt idx="2">
                  <c:v>17930</c:v>
                </c:pt>
                <c:pt idx="3">
                  <c:v>17958</c:v>
                </c:pt>
                <c:pt idx="4">
                  <c:v>17989</c:v>
                </c:pt>
                <c:pt idx="5">
                  <c:v>18019</c:v>
                </c:pt>
                <c:pt idx="6">
                  <c:v>18050</c:v>
                </c:pt>
                <c:pt idx="7">
                  <c:v>18080</c:v>
                </c:pt>
                <c:pt idx="8">
                  <c:v>18111</c:v>
                </c:pt>
                <c:pt idx="9">
                  <c:v>18142</c:v>
                </c:pt>
                <c:pt idx="10">
                  <c:v>18172</c:v>
                </c:pt>
                <c:pt idx="11">
                  <c:v>18203</c:v>
                </c:pt>
                <c:pt idx="12">
                  <c:v>18233</c:v>
                </c:pt>
                <c:pt idx="13">
                  <c:v>18264</c:v>
                </c:pt>
                <c:pt idx="14">
                  <c:v>18295</c:v>
                </c:pt>
                <c:pt idx="15">
                  <c:v>18323</c:v>
                </c:pt>
                <c:pt idx="16">
                  <c:v>18354</c:v>
                </c:pt>
                <c:pt idx="17">
                  <c:v>18384</c:v>
                </c:pt>
                <c:pt idx="18">
                  <c:v>18415</c:v>
                </c:pt>
                <c:pt idx="19">
                  <c:v>18445</c:v>
                </c:pt>
                <c:pt idx="20">
                  <c:v>18476</c:v>
                </c:pt>
                <c:pt idx="21">
                  <c:v>18507</c:v>
                </c:pt>
                <c:pt idx="22">
                  <c:v>18537</c:v>
                </c:pt>
                <c:pt idx="23">
                  <c:v>18568</c:v>
                </c:pt>
                <c:pt idx="24">
                  <c:v>18598</c:v>
                </c:pt>
                <c:pt idx="25">
                  <c:v>18629</c:v>
                </c:pt>
                <c:pt idx="26">
                  <c:v>18660</c:v>
                </c:pt>
                <c:pt idx="27">
                  <c:v>18688</c:v>
                </c:pt>
                <c:pt idx="28">
                  <c:v>18719</c:v>
                </c:pt>
                <c:pt idx="29">
                  <c:v>18749</c:v>
                </c:pt>
                <c:pt idx="30">
                  <c:v>18780</c:v>
                </c:pt>
                <c:pt idx="31">
                  <c:v>18810</c:v>
                </c:pt>
                <c:pt idx="32">
                  <c:v>18841</c:v>
                </c:pt>
                <c:pt idx="33">
                  <c:v>18872</c:v>
                </c:pt>
                <c:pt idx="34">
                  <c:v>18902</c:v>
                </c:pt>
                <c:pt idx="35">
                  <c:v>18933</c:v>
                </c:pt>
                <c:pt idx="36">
                  <c:v>18963</c:v>
                </c:pt>
                <c:pt idx="37">
                  <c:v>18994</c:v>
                </c:pt>
                <c:pt idx="38">
                  <c:v>19025</c:v>
                </c:pt>
                <c:pt idx="39">
                  <c:v>19054</c:v>
                </c:pt>
                <c:pt idx="40">
                  <c:v>19085</c:v>
                </c:pt>
                <c:pt idx="41">
                  <c:v>19115</c:v>
                </c:pt>
                <c:pt idx="42">
                  <c:v>19146</c:v>
                </c:pt>
                <c:pt idx="43">
                  <c:v>19176</c:v>
                </c:pt>
                <c:pt idx="44">
                  <c:v>19207</c:v>
                </c:pt>
                <c:pt idx="45">
                  <c:v>19238</c:v>
                </c:pt>
                <c:pt idx="46">
                  <c:v>19268</c:v>
                </c:pt>
                <c:pt idx="47">
                  <c:v>19299</c:v>
                </c:pt>
                <c:pt idx="48">
                  <c:v>19329</c:v>
                </c:pt>
                <c:pt idx="49">
                  <c:v>19360</c:v>
                </c:pt>
                <c:pt idx="50">
                  <c:v>19391</c:v>
                </c:pt>
                <c:pt idx="51">
                  <c:v>19419</c:v>
                </c:pt>
                <c:pt idx="52">
                  <c:v>19450</c:v>
                </c:pt>
                <c:pt idx="53">
                  <c:v>19480</c:v>
                </c:pt>
                <c:pt idx="54">
                  <c:v>19511</c:v>
                </c:pt>
                <c:pt idx="55">
                  <c:v>19541</c:v>
                </c:pt>
                <c:pt idx="56">
                  <c:v>19572</c:v>
                </c:pt>
                <c:pt idx="57">
                  <c:v>19603</c:v>
                </c:pt>
                <c:pt idx="58">
                  <c:v>19633</c:v>
                </c:pt>
                <c:pt idx="59">
                  <c:v>19664</c:v>
                </c:pt>
                <c:pt idx="60">
                  <c:v>19694</c:v>
                </c:pt>
                <c:pt idx="61">
                  <c:v>19725</c:v>
                </c:pt>
                <c:pt idx="62">
                  <c:v>19756</c:v>
                </c:pt>
                <c:pt idx="63">
                  <c:v>19784</c:v>
                </c:pt>
                <c:pt idx="64">
                  <c:v>19815</c:v>
                </c:pt>
                <c:pt idx="65">
                  <c:v>19845</c:v>
                </c:pt>
                <c:pt idx="66">
                  <c:v>19876</c:v>
                </c:pt>
                <c:pt idx="67">
                  <c:v>19906</c:v>
                </c:pt>
                <c:pt idx="68">
                  <c:v>19937</c:v>
                </c:pt>
                <c:pt idx="69">
                  <c:v>19968</c:v>
                </c:pt>
                <c:pt idx="70">
                  <c:v>19998</c:v>
                </c:pt>
                <c:pt idx="71">
                  <c:v>20029</c:v>
                </c:pt>
                <c:pt idx="72">
                  <c:v>20059</c:v>
                </c:pt>
                <c:pt idx="73">
                  <c:v>20090</c:v>
                </c:pt>
                <c:pt idx="74">
                  <c:v>20121</c:v>
                </c:pt>
                <c:pt idx="75">
                  <c:v>20149</c:v>
                </c:pt>
                <c:pt idx="76">
                  <c:v>20180</c:v>
                </c:pt>
                <c:pt idx="77">
                  <c:v>20210</c:v>
                </c:pt>
                <c:pt idx="78">
                  <c:v>20241</c:v>
                </c:pt>
                <c:pt idx="79">
                  <c:v>20271</c:v>
                </c:pt>
                <c:pt idx="80">
                  <c:v>20302</c:v>
                </c:pt>
                <c:pt idx="81">
                  <c:v>20333</c:v>
                </c:pt>
                <c:pt idx="82">
                  <c:v>20363</c:v>
                </c:pt>
                <c:pt idx="83">
                  <c:v>20394</c:v>
                </c:pt>
                <c:pt idx="84">
                  <c:v>20424</c:v>
                </c:pt>
                <c:pt idx="85">
                  <c:v>20455</c:v>
                </c:pt>
                <c:pt idx="86">
                  <c:v>20486</c:v>
                </c:pt>
                <c:pt idx="87">
                  <c:v>20515</c:v>
                </c:pt>
                <c:pt idx="88">
                  <c:v>20546</c:v>
                </c:pt>
                <c:pt idx="89">
                  <c:v>20576</c:v>
                </c:pt>
                <c:pt idx="90">
                  <c:v>20607</c:v>
                </c:pt>
                <c:pt idx="91">
                  <c:v>20637</c:v>
                </c:pt>
                <c:pt idx="92">
                  <c:v>20668</c:v>
                </c:pt>
                <c:pt idx="93">
                  <c:v>20699</c:v>
                </c:pt>
                <c:pt idx="94">
                  <c:v>20729</c:v>
                </c:pt>
                <c:pt idx="95">
                  <c:v>20760</c:v>
                </c:pt>
                <c:pt idx="96">
                  <c:v>20790</c:v>
                </c:pt>
                <c:pt idx="97">
                  <c:v>20821</c:v>
                </c:pt>
                <c:pt idx="98">
                  <c:v>20852</c:v>
                </c:pt>
                <c:pt idx="99">
                  <c:v>20880</c:v>
                </c:pt>
                <c:pt idx="100">
                  <c:v>20911</c:v>
                </c:pt>
                <c:pt idx="101">
                  <c:v>20941</c:v>
                </c:pt>
                <c:pt idx="102">
                  <c:v>20972</c:v>
                </c:pt>
                <c:pt idx="103">
                  <c:v>21002</c:v>
                </c:pt>
                <c:pt idx="104">
                  <c:v>21033</c:v>
                </c:pt>
                <c:pt idx="105">
                  <c:v>21064</c:v>
                </c:pt>
                <c:pt idx="106">
                  <c:v>21094</c:v>
                </c:pt>
                <c:pt idx="107">
                  <c:v>21125</c:v>
                </c:pt>
                <c:pt idx="108">
                  <c:v>21155</c:v>
                </c:pt>
                <c:pt idx="109">
                  <c:v>21186</c:v>
                </c:pt>
                <c:pt idx="110">
                  <c:v>21217</c:v>
                </c:pt>
                <c:pt idx="111">
                  <c:v>21245</c:v>
                </c:pt>
                <c:pt idx="112">
                  <c:v>21276</c:v>
                </c:pt>
                <c:pt idx="113">
                  <c:v>21306</c:v>
                </c:pt>
                <c:pt idx="114">
                  <c:v>21337</c:v>
                </c:pt>
                <c:pt idx="115">
                  <c:v>21367</c:v>
                </c:pt>
                <c:pt idx="116">
                  <c:v>21398</c:v>
                </c:pt>
                <c:pt idx="117">
                  <c:v>21429</c:v>
                </c:pt>
                <c:pt idx="118">
                  <c:v>21459</c:v>
                </c:pt>
                <c:pt idx="119">
                  <c:v>21490</c:v>
                </c:pt>
                <c:pt idx="120">
                  <c:v>21520</c:v>
                </c:pt>
                <c:pt idx="121">
                  <c:v>21551</c:v>
                </c:pt>
                <c:pt idx="122">
                  <c:v>21582</c:v>
                </c:pt>
                <c:pt idx="123">
                  <c:v>21610</c:v>
                </c:pt>
                <c:pt idx="124">
                  <c:v>21641</c:v>
                </c:pt>
                <c:pt idx="125">
                  <c:v>21671</c:v>
                </c:pt>
                <c:pt idx="126">
                  <c:v>21702</c:v>
                </c:pt>
                <c:pt idx="127">
                  <c:v>21732</c:v>
                </c:pt>
                <c:pt idx="128">
                  <c:v>21763</c:v>
                </c:pt>
                <c:pt idx="129">
                  <c:v>21794</c:v>
                </c:pt>
                <c:pt idx="130">
                  <c:v>21824</c:v>
                </c:pt>
                <c:pt idx="131">
                  <c:v>21855</c:v>
                </c:pt>
                <c:pt idx="132">
                  <c:v>21885</c:v>
                </c:pt>
                <c:pt idx="133">
                  <c:v>21916</c:v>
                </c:pt>
                <c:pt idx="134">
                  <c:v>21947</c:v>
                </c:pt>
                <c:pt idx="135">
                  <c:v>21976</c:v>
                </c:pt>
                <c:pt idx="136">
                  <c:v>22007</c:v>
                </c:pt>
                <c:pt idx="137">
                  <c:v>22037</c:v>
                </c:pt>
                <c:pt idx="138">
                  <c:v>22068</c:v>
                </c:pt>
                <c:pt idx="139">
                  <c:v>22098</c:v>
                </c:pt>
                <c:pt idx="140">
                  <c:v>22129</c:v>
                </c:pt>
                <c:pt idx="141">
                  <c:v>22160</c:v>
                </c:pt>
                <c:pt idx="142">
                  <c:v>22190</c:v>
                </c:pt>
                <c:pt idx="143">
                  <c:v>22221</c:v>
                </c:pt>
                <c:pt idx="144">
                  <c:v>22251</c:v>
                </c:pt>
                <c:pt idx="145">
                  <c:v>22282</c:v>
                </c:pt>
                <c:pt idx="146">
                  <c:v>22313</c:v>
                </c:pt>
                <c:pt idx="147">
                  <c:v>22341</c:v>
                </c:pt>
                <c:pt idx="148">
                  <c:v>22372</c:v>
                </c:pt>
                <c:pt idx="149">
                  <c:v>22402</c:v>
                </c:pt>
                <c:pt idx="150">
                  <c:v>22433</c:v>
                </c:pt>
                <c:pt idx="151">
                  <c:v>22463</c:v>
                </c:pt>
                <c:pt idx="152">
                  <c:v>22494</c:v>
                </c:pt>
                <c:pt idx="153">
                  <c:v>22525</c:v>
                </c:pt>
                <c:pt idx="154">
                  <c:v>22555</c:v>
                </c:pt>
                <c:pt idx="155">
                  <c:v>22586</c:v>
                </c:pt>
                <c:pt idx="156">
                  <c:v>22616</c:v>
                </c:pt>
                <c:pt idx="157">
                  <c:v>22647</c:v>
                </c:pt>
                <c:pt idx="158">
                  <c:v>22678</c:v>
                </c:pt>
                <c:pt idx="159">
                  <c:v>22706</c:v>
                </c:pt>
                <c:pt idx="160">
                  <c:v>22737</c:v>
                </c:pt>
                <c:pt idx="161">
                  <c:v>22767</c:v>
                </c:pt>
                <c:pt idx="162">
                  <c:v>22798</c:v>
                </c:pt>
                <c:pt idx="163">
                  <c:v>22828</c:v>
                </c:pt>
                <c:pt idx="164">
                  <c:v>22859</c:v>
                </c:pt>
                <c:pt idx="165">
                  <c:v>22890</c:v>
                </c:pt>
                <c:pt idx="166">
                  <c:v>22920</c:v>
                </c:pt>
                <c:pt idx="167">
                  <c:v>22951</c:v>
                </c:pt>
                <c:pt idx="168">
                  <c:v>22981</c:v>
                </c:pt>
                <c:pt idx="169">
                  <c:v>23012</c:v>
                </c:pt>
                <c:pt idx="170">
                  <c:v>23043</c:v>
                </c:pt>
                <c:pt idx="171">
                  <c:v>23071</c:v>
                </c:pt>
                <c:pt idx="172">
                  <c:v>23102</c:v>
                </c:pt>
                <c:pt idx="173">
                  <c:v>23132</c:v>
                </c:pt>
                <c:pt idx="174">
                  <c:v>23163</c:v>
                </c:pt>
                <c:pt idx="175">
                  <c:v>23193</c:v>
                </c:pt>
                <c:pt idx="176">
                  <c:v>23224</c:v>
                </c:pt>
                <c:pt idx="177">
                  <c:v>23255</c:v>
                </c:pt>
                <c:pt idx="178">
                  <c:v>23285</c:v>
                </c:pt>
                <c:pt idx="179">
                  <c:v>23316</c:v>
                </c:pt>
                <c:pt idx="180">
                  <c:v>23346</c:v>
                </c:pt>
                <c:pt idx="181">
                  <c:v>23377</c:v>
                </c:pt>
                <c:pt idx="182">
                  <c:v>23408</c:v>
                </c:pt>
                <c:pt idx="183">
                  <c:v>23437</c:v>
                </c:pt>
                <c:pt idx="184">
                  <c:v>23468</c:v>
                </c:pt>
                <c:pt idx="185">
                  <c:v>23498</c:v>
                </c:pt>
                <c:pt idx="186">
                  <c:v>23529</c:v>
                </c:pt>
                <c:pt idx="187">
                  <c:v>23559</c:v>
                </c:pt>
                <c:pt idx="188">
                  <c:v>23590</c:v>
                </c:pt>
                <c:pt idx="189">
                  <c:v>23621</c:v>
                </c:pt>
                <c:pt idx="190">
                  <c:v>23651</c:v>
                </c:pt>
                <c:pt idx="191">
                  <c:v>23682</c:v>
                </c:pt>
                <c:pt idx="192">
                  <c:v>23712</c:v>
                </c:pt>
                <c:pt idx="193">
                  <c:v>23743</c:v>
                </c:pt>
                <c:pt idx="194">
                  <c:v>23774</c:v>
                </c:pt>
                <c:pt idx="195">
                  <c:v>23802</c:v>
                </c:pt>
                <c:pt idx="196">
                  <c:v>23833</c:v>
                </c:pt>
                <c:pt idx="197">
                  <c:v>23863</c:v>
                </c:pt>
                <c:pt idx="198">
                  <c:v>23894</c:v>
                </c:pt>
                <c:pt idx="199">
                  <c:v>23924</c:v>
                </c:pt>
                <c:pt idx="200">
                  <c:v>23955</c:v>
                </c:pt>
                <c:pt idx="201">
                  <c:v>23986</c:v>
                </c:pt>
                <c:pt idx="202">
                  <c:v>24016</c:v>
                </c:pt>
                <c:pt idx="203">
                  <c:v>24047</c:v>
                </c:pt>
                <c:pt idx="204">
                  <c:v>24077</c:v>
                </c:pt>
                <c:pt idx="205">
                  <c:v>24108</c:v>
                </c:pt>
                <c:pt idx="206">
                  <c:v>24139</c:v>
                </c:pt>
                <c:pt idx="207">
                  <c:v>24167</c:v>
                </c:pt>
                <c:pt idx="208">
                  <c:v>24198</c:v>
                </c:pt>
                <c:pt idx="209">
                  <c:v>24228</c:v>
                </c:pt>
                <c:pt idx="210">
                  <c:v>24259</c:v>
                </c:pt>
                <c:pt idx="211">
                  <c:v>24289</c:v>
                </c:pt>
                <c:pt idx="212">
                  <c:v>24320</c:v>
                </c:pt>
                <c:pt idx="213">
                  <c:v>24351</c:v>
                </c:pt>
                <c:pt idx="214">
                  <c:v>24381</c:v>
                </c:pt>
                <c:pt idx="215">
                  <c:v>24412</c:v>
                </c:pt>
                <c:pt idx="216">
                  <c:v>24442</c:v>
                </c:pt>
                <c:pt idx="217">
                  <c:v>24473</c:v>
                </c:pt>
                <c:pt idx="218">
                  <c:v>24504</c:v>
                </c:pt>
                <c:pt idx="219">
                  <c:v>24532</c:v>
                </c:pt>
                <c:pt idx="220">
                  <c:v>24563</c:v>
                </c:pt>
                <c:pt idx="221">
                  <c:v>24593</c:v>
                </c:pt>
                <c:pt idx="222">
                  <c:v>24624</c:v>
                </c:pt>
                <c:pt idx="223">
                  <c:v>24654</c:v>
                </c:pt>
                <c:pt idx="224">
                  <c:v>24685</c:v>
                </c:pt>
                <c:pt idx="225">
                  <c:v>24716</c:v>
                </c:pt>
                <c:pt idx="226">
                  <c:v>24746</c:v>
                </c:pt>
                <c:pt idx="227">
                  <c:v>24777</c:v>
                </c:pt>
                <c:pt idx="228">
                  <c:v>24807</c:v>
                </c:pt>
                <c:pt idx="229">
                  <c:v>24838</c:v>
                </c:pt>
                <c:pt idx="230">
                  <c:v>24869</c:v>
                </c:pt>
                <c:pt idx="231">
                  <c:v>24898</c:v>
                </c:pt>
                <c:pt idx="232">
                  <c:v>24929</c:v>
                </c:pt>
                <c:pt idx="233">
                  <c:v>24959</c:v>
                </c:pt>
                <c:pt idx="234">
                  <c:v>24990</c:v>
                </c:pt>
                <c:pt idx="235">
                  <c:v>25020</c:v>
                </c:pt>
                <c:pt idx="236">
                  <c:v>25051</c:v>
                </c:pt>
                <c:pt idx="237">
                  <c:v>25082</c:v>
                </c:pt>
                <c:pt idx="238">
                  <c:v>25112</c:v>
                </c:pt>
                <c:pt idx="239">
                  <c:v>25143</c:v>
                </c:pt>
                <c:pt idx="240">
                  <c:v>25173</c:v>
                </c:pt>
                <c:pt idx="241">
                  <c:v>25204</c:v>
                </c:pt>
                <c:pt idx="242">
                  <c:v>25235</c:v>
                </c:pt>
                <c:pt idx="243">
                  <c:v>25263</c:v>
                </c:pt>
                <c:pt idx="244">
                  <c:v>25294</c:v>
                </c:pt>
                <c:pt idx="245">
                  <c:v>25324</c:v>
                </c:pt>
                <c:pt idx="246">
                  <c:v>25355</c:v>
                </c:pt>
                <c:pt idx="247">
                  <c:v>25385</c:v>
                </c:pt>
                <c:pt idx="248">
                  <c:v>25416</c:v>
                </c:pt>
                <c:pt idx="249">
                  <c:v>25447</c:v>
                </c:pt>
                <c:pt idx="250">
                  <c:v>25477</c:v>
                </c:pt>
                <c:pt idx="251">
                  <c:v>25508</c:v>
                </c:pt>
                <c:pt idx="252">
                  <c:v>25538</c:v>
                </c:pt>
                <c:pt idx="253">
                  <c:v>25569</c:v>
                </c:pt>
                <c:pt idx="254">
                  <c:v>25600</c:v>
                </c:pt>
                <c:pt idx="255">
                  <c:v>25628</c:v>
                </c:pt>
                <c:pt idx="256">
                  <c:v>25659</c:v>
                </c:pt>
                <c:pt idx="257">
                  <c:v>25689</c:v>
                </c:pt>
                <c:pt idx="258">
                  <c:v>25720</c:v>
                </c:pt>
                <c:pt idx="259">
                  <c:v>25750</c:v>
                </c:pt>
                <c:pt idx="260">
                  <c:v>25781</c:v>
                </c:pt>
                <c:pt idx="261">
                  <c:v>25812</c:v>
                </c:pt>
                <c:pt idx="262">
                  <c:v>25842</c:v>
                </c:pt>
                <c:pt idx="263">
                  <c:v>25873</c:v>
                </c:pt>
                <c:pt idx="264">
                  <c:v>25903</c:v>
                </c:pt>
                <c:pt idx="265">
                  <c:v>25934</c:v>
                </c:pt>
                <c:pt idx="266">
                  <c:v>25965</c:v>
                </c:pt>
                <c:pt idx="267">
                  <c:v>25993</c:v>
                </c:pt>
                <c:pt idx="268">
                  <c:v>26024</c:v>
                </c:pt>
                <c:pt idx="269">
                  <c:v>26054</c:v>
                </c:pt>
                <c:pt idx="270">
                  <c:v>26085</c:v>
                </c:pt>
                <c:pt idx="271">
                  <c:v>26115</c:v>
                </c:pt>
                <c:pt idx="272">
                  <c:v>26146</c:v>
                </c:pt>
                <c:pt idx="273">
                  <c:v>26177</c:v>
                </c:pt>
                <c:pt idx="274">
                  <c:v>26207</c:v>
                </c:pt>
                <c:pt idx="275">
                  <c:v>26238</c:v>
                </c:pt>
                <c:pt idx="276">
                  <c:v>26268</c:v>
                </c:pt>
                <c:pt idx="277">
                  <c:v>26299</c:v>
                </c:pt>
                <c:pt idx="278">
                  <c:v>26330</c:v>
                </c:pt>
                <c:pt idx="279">
                  <c:v>26359</c:v>
                </c:pt>
                <c:pt idx="280">
                  <c:v>26390</c:v>
                </c:pt>
                <c:pt idx="281">
                  <c:v>26420</c:v>
                </c:pt>
                <c:pt idx="282">
                  <c:v>26451</c:v>
                </c:pt>
                <c:pt idx="283">
                  <c:v>26481</c:v>
                </c:pt>
                <c:pt idx="284">
                  <c:v>26512</c:v>
                </c:pt>
                <c:pt idx="285">
                  <c:v>26543</c:v>
                </c:pt>
                <c:pt idx="286">
                  <c:v>26573</c:v>
                </c:pt>
                <c:pt idx="287">
                  <c:v>26604</c:v>
                </c:pt>
                <c:pt idx="288">
                  <c:v>26634</c:v>
                </c:pt>
                <c:pt idx="289">
                  <c:v>26665</c:v>
                </c:pt>
                <c:pt idx="290">
                  <c:v>26696</c:v>
                </c:pt>
                <c:pt idx="291">
                  <c:v>26724</c:v>
                </c:pt>
                <c:pt idx="292">
                  <c:v>26755</c:v>
                </c:pt>
                <c:pt idx="293">
                  <c:v>26785</c:v>
                </c:pt>
                <c:pt idx="294">
                  <c:v>26816</c:v>
                </c:pt>
                <c:pt idx="295">
                  <c:v>26846</c:v>
                </c:pt>
                <c:pt idx="296">
                  <c:v>26877</c:v>
                </c:pt>
                <c:pt idx="297">
                  <c:v>26908</c:v>
                </c:pt>
                <c:pt idx="298">
                  <c:v>26938</c:v>
                </c:pt>
                <c:pt idx="299">
                  <c:v>26969</c:v>
                </c:pt>
                <c:pt idx="300">
                  <c:v>26999</c:v>
                </c:pt>
                <c:pt idx="301">
                  <c:v>27030</c:v>
                </c:pt>
                <c:pt idx="302">
                  <c:v>27061</c:v>
                </c:pt>
                <c:pt idx="303">
                  <c:v>27089</c:v>
                </c:pt>
                <c:pt idx="304">
                  <c:v>27120</c:v>
                </c:pt>
                <c:pt idx="305">
                  <c:v>27150</c:v>
                </c:pt>
                <c:pt idx="306">
                  <c:v>27181</c:v>
                </c:pt>
                <c:pt idx="307">
                  <c:v>27211</c:v>
                </c:pt>
                <c:pt idx="308">
                  <c:v>27242</c:v>
                </c:pt>
                <c:pt idx="309">
                  <c:v>27273</c:v>
                </c:pt>
                <c:pt idx="310">
                  <c:v>27303</c:v>
                </c:pt>
                <c:pt idx="311">
                  <c:v>27334</c:v>
                </c:pt>
                <c:pt idx="312">
                  <c:v>27364</c:v>
                </c:pt>
                <c:pt idx="313">
                  <c:v>27395</c:v>
                </c:pt>
                <c:pt idx="314">
                  <c:v>27426</c:v>
                </c:pt>
                <c:pt idx="315">
                  <c:v>27454</c:v>
                </c:pt>
                <c:pt idx="316">
                  <c:v>27485</c:v>
                </c:pt>
                <c:pt idx="317">
                  <c:v>27515</c:v>
                </c:pt>
                <c:pt idx="318">
                  <c:v>27546</c:v>
                </c:pt>
                <c:pt idx="319">
                  <c:v>27576</c:v>
                </c:pt>
                <c:pt idx="320">
                  <c:v>27607</c:v>
                </c:pt>
                <c:pt idx="321">
                  <c:v>27638</c:v>
                </c:pt>
                <c:pt idx="322">
                  <c:v>27668</c:v>
                </c:pt>
                <c:pt idx="323">
                  <c:v>27699</c:v>
                </c:pt>
                <c:pt idx="324">
                  <c:v>27729</c:v>
                </c:pt>
                <c:pt idx="325">
                  <c:v>27760</c:v>
                </c:pt>
                <c:pt idx="326">
                  <c:v>27791</c:v>
                </c:pt>
                <c:pt idx="327">
                  <c:v>27820</c:v>
                </c:pt>
                <c:pt idx="328">
                  <c:v>27851</c:v>
                </c:pt>
                <c:pt idx="329">
                  <c:v>27881</c:v>
                </c:pt>
                <c:pt idx="330">
                  <c:v>27912</c:v>
                </c:pt>
                <c:pt idx="331">
                  <c:v>27942</c:v>
                </c:pt>
                <c:pt idx="332">
                  <c:v>27973</c:v>
                </c:pt>
                <c:pt idx="333">
                  <c:v>28004</c:v>
                </c:pt>
                <c:pt idx="334">
                  <c:v>28034</c:v>
                </c:pt>
                <c:pt idx="335">
                  <c:v>28065</c:v>
                </c:pt>
                <c:pt idx="336">
                  <c:v>28095</c:v>
                </c:pt>
                <c:pt idx="337">
                  <c:v>28126</c:v>
                </c:pt>
                <c:pt idx="338">
                  <c:v>28157</c:v>
                </c:pt>
                <c:pt idx="339">
                  <c:v>28185</c:v>
                </c:pt>
                <c:pt idx="340">
                  <c:v>28216</c:v>
                </c:pt>
                <c:pt idx="341">
                  <c:v>28246</c:v>
                </c:pt>
                <c:pt idx="342">
                  <c:v>28277</c:v>
                </c:pt>
                <c:pt idx="343">
                  <c:v>28307</c:v>
                </c:pt>
                <c:pt idx="344">
                  <c:v>28338</c:v>
                </c:pt>
                <c:pt idx="345">
                  <c:v>28369</c:v>
                </c:pt>
                <c:pt idx="346">
                  <c:v>28399</c:v>
                </c:pt>
                <c:pt idx="347">
                  <c:v>28430</c:v>
                </c:pt>
                <c:pt idx="348">
                  <c:v>28460</c:v>
                </c:pt>
                <c:pt idx="349">
                  <c:v>28491</c:v>
                </c:pt>
                <c:pt idx="350">
                  <c:v>28522</c:v>
                </c:pt>
                <c:pt idx="351">
                  <c:v>28550</c:v>
                </c:pt>
                <c:pt idx="352">
                  <c:v>28581</c:v>
                </c:pt>
                <c:pt idx="353">
                  <c:v>28611</c:v>
                </c:pt>
                <c:pt idx="354">
                  <c:v>28642</c:v>
                </c:pt>
                <c:pt idx="355">
                  <c:v>28672</c:v>
                </c:pt>
                <c:pt idx="356">
                  <c:v>28703</c:v>
                </c:pt>
                <c:pt idx="357">
                  <c:v>28734</c:v>
                </c:pt>
                <c:pt idx="358">
                  <c:v>28764</c:v>
                </c:pt>
                <c:pt idx="359">
                  <c:v>28795</c:v>
                </c:pt>
                <c:pt idx="360">
                  <c:v>28825</c:v>
                </c:pt>
                <c:pt idx="361">
                  <c:v>28856</c:v>
                </c:pt>
                <c:pt idx="362">
                  <c:v>28887</c:v>
                </c:pt>
                <c:pt idx="363">
                  <c:v>28915</c:v>
                </c:pt>
                <c:pt idx="364">
                  <c:v>28946</c:v>
                </c:pt>
                <c:pt idx="365">
                  <c:v>28976</c:v>
                </c:pt>
                <c:pt idx="366">
                  <c:v>29007</c:v>
                </c:pt>
                <c:pt idx="367">
                  <c:v>29037</c:v>
                </c:pt>
                <c:pt idx="368">
                  <c:v>29068</c:v>
                </c:pt>
                <c:pt idx="369">
                  <c:v>29099</c:v>
                </c:pt>
                <c:pt idx="370">
                  <c:v>29129</c:v>
                </c:pt>
                <c:pt idx="371">
                  <c:v>29160</c:v>
                </c:pt>
                <c:pt idx="372">
                  <c:v>29190</c:v>
                </c:pt>
                <c:pt idx="373">
                  <c:v>29221</c:v>
                </c:pt>
                <c:pt idx="374">
                  <c:v>29252</c:v>
                </c:pt>
                <c:pt idx="375">
                  <c:v>29281</c:v>
                </c:pt>
                <c:pt idx="376">
                  <c:v>29312</c:v>
                </c:pt>
                <c:pt idx="377">
                  <c:v>29342</c:v>
                </c:pt>
                <c:pt idx="378">
                  <c:v>29373</c:v>
                </c:pt>
                <c:pt idx="379">
                  <c:v>29403</c:v>
                </c:pt>
                <c:pt idx="380">
                  <c:v>29434</c:v>
                </c:pt>
                <c:pt idx="381">
                  <c:v>29465</c:v>
                </c:pt>
                <c:pt idx="382">
                  <c:v>29495</c:v>
                </c:pt>
                <c:pt idx="383">
                  <c:v>29526</c:v>
                </c:pt>
                <c:pt idx="384">
                  <c:v>29556</c:v>
                </c:pt>
                <c:pt idx="385">
                  <c:v>29587</c:v>
                </c:pt>
                <c:pt idx="386">
                  <c:v>29618</c:v>
                </c:pt>
                <c:pt idx="387">
                  <c:v>29646</c:v>
                </c:pt>
                <c:pt idx="388">
                  <c:v>29677</c:v>
                </c:pt>
                <c:pt idx="389">
                  <c:v>29707</c:v>
                </c:pt>
                <c:pt idx="390">
                  <c:v>29738</c:v>
                </c:pt>
                <c:pt idx="391">
                  <c:v>29768</c:v>
                </c:pt>
                <c:pt idx="392">
                  <c:v>29799</c:v>
                </c:pt>
                <c:pt idx="393">
                  <c:v>29830</c:v>
                </c:pt>
                <c:pt idx="394">
                  <c:v>29860</c:v>
                </c:pt>
                <c:pt idx="395">
                  <c:v>29891</c:v>
                </c:pt>
                <c:pt idx="396">
                  <c:v>29921</c:v>
                </c:pt>
                <c:pt idx="397">
                  <c:v>29952</c:v>
                </c:pt>
                <c:pt idx="398">
                  <c:v>29983</c:v>
                </c:pt>
                <c:pt idx="399">
                  <c:v>30011</c:v>
                </c:pt>
                <c:pt idx="400">
                  <c:v>30042</c:v>
                </c:pt>
                <c:pt idx="401">
                  <c:v>30072</c:v>
                </c:pt>
                <c:pt idx="402">
                  <c:v>30103</c:v>
                </c:pt>
                <c:pt idx="403">
                  <c:v>30133</c:v>
                </c:pt>
                <c:pt idx="404">
                  <c:v>30164</c:v>
                </c:pt>
                <c:pt idx="405">
                  <c:v>30195</c:v>
                </c:pt>
                <c:pt idx="406">
                  <c:v>30225</c:v>
                </c:pt>
                <c:pt idx="407">
                  <c:v>30256</c:v>
                </c:pt>
                <c:pt idx="408">
                  <c:v>30286</c:v>
                </c:pt>
                <c:pt idx="409">
                  <c:v>30317</c:v>
                </c:pt>
                <c:pt idx="410">
                  <c:v>30348</c:v>
                </c:pt>
                <c:pt idx="411">
                  <c:v>30376</c:v>
                </c:pt>
                <c:pt idx="412">
                  <c:v>30407</c:v>
                </c:pt>
                <c:pt idx="413">
                  <c:v>30437</c:v>
                </c:pt>
                <c:pt idx="414">
                  <c:v>30468</c:v>
                </c:pt>
                <c:pt idx="415">
                  <c:v>30498</c:v>
                </c:pt>
                <c:pt idx="416">
                  <c:v>30529</c:v>
                </c:pt>
                <c:pt idx="417">
                  <c:v>30560</c:v>
                </c:pt>
                <c:pt idx="418">
                  <c:v>30590</c:v>
                </c:pt>
                <c:pt idx="419">
                  <c:v>30621</c:v>
                </c:pt>
                <c:pt idx="420">
                  <c:v>30651</c:v>
                </c:pt>
                <c:pt idx="421">
                  <c:v>30682</c:v>
                </c:pt>
                <c:pt idx="422">
                  <c:v>30713</c:v>
                </c:pt>
                <c:pt idx="423">
                  <c:v>30742</c:v>
                </c:pt>
                <c:pt idx="424">
                  <c:v>30773</c:v>
                </c:pt>
                <c:pt idx="425">
                  <c:v>30803</c:v>
                </c:pt>
                <c:pt idx="426">
                  <c:v>30834</c:v>
                </c:pt>
                <c:pt idx="427">
                  <c:v>30864</c:v>
                </c:pt>
                <c:pt idx="428">
                  <c:v>30895</c:v>
                </c:pt>
                <c:pt idx="429">
                  <c:v>30926</c:v>
                </c:pt>
                <c:pt idx="430">
                  <c:v>30956</c:v>
                </c:pt>
                <c:pt idx="431">
                  <c:v>30987</c:v>
                </c:pt>
                <c:pt idx="432">
                  <c:v>31017</c:v>
                </c:pt>
                <c:pt idx="433">
                  <c:v>31048</c:v>
                </c:pt>
                <c:pt idx="434">
                  <c:v>31079</c:v>
                </c:pt>
                <c:pt idx="435">
                  <c:v>31107</c:v>
                </c:pt>
                <c:pt idx="436">
                  <c:v>31138</c:v>
                </c:pt>
                <c:pt idx="437">
                  <c:v>31168</c:v>
                </c:pt>
                <c:pt idx="438">
                  <c:v>31199</c:v>
                </c:pt>
                <c:pt idx="439">
                  <c:v>31229</c:v>
                </c:pt>
                <c:pt idx="440">
                  <c:v>31260</c:v>
                </c:pt>
                <c:pt idx="441">
                  <c:v>31291</c:v>
                </c:pt>
                <c:pt idx="442">
                  <c:v>31321</c:v>
                </c:pt>
                <c:pt idx="443">
                  <c:v>31352</c:v>
                </c:pt>
                <c:pt idx="444">
                  <c:v>31382</c:v>
                </c:pt>
                <c:pt idx="445">
                  <c:v>31413</c:v>
                </c:pt>
                <c:pt idx="446">
                  <c:v>31444</c:v>
                </c:pt>
                <c:pt idx="447">
                  <c:v>31472</c:v>
                </c:pt>
                <c:pt idx="448">
                  <c:v>31503</c:v>
                </c:pt>
                <c:pt idx="449">
                  <c:v>31533</c:v>
                </c:pt>
                <c:pt idx="450">
                  <c:v>31564</c:v>
                </c:pt>
                <c:pt idx="451">
                  <c:v>31594</c:v>
                </c:pt>
                <c:pt idx="452">
                  <c:v>31625</c:v>
                </c:pt>
                <c:pt idx="453">
                  <c:v>31656</c:v>
                </c:pt>
                <c:pt idx="454">
                  <c:v>31686</c:v>
                </c:pt>
                <c:pt idx="455">
                  <c:v>31717</c:v>
                </c:pt>
                <c:pt idx="456">
                  <c:v>31747</c:v>
                </c:pt>
                <c:pt idx="457">
                  <c:v>31778</c:v>
                </c:pt>
                <c:pt idx="458">
                  <c:v>31809</c:v>
                </c:pt>
                <c:pt idx="459">
                  <c:v>31837</c:v>
                </c:pt>
                <c:pt idx="460">
                  <c:v>31868</c:v>
                </c:pt>
                <c:pt idx="461">
                  <c:v>31898</c:v>
                </c:pt>
                <c:pt idx="462">
                  <c:v>31929</c:v>
                </c:pt>
                <c:pt idx="463">
                  <c:v>31959</c:v>
                </c:pt>
                <c:pt idx="464">
                  <c:v>31990</c:v>
                </c:pt>
                <c:pt idx="465">
                  <c:v>32021</c:v>
                </c:pt>
                <c:pt idx="466">
                  <c:v>32051</c:v>
                </c:pt>
                <c:pt idx="467">
                  <c:v>32082</c:v>
                </c:pt>
                <c:pt idx="468">
                  <c:v>32112</c:v>
                </c:pt>
                <c:pt idx="469">
                  <c:v>32143</c:v>
                </c:pt>
                <c:pt idx="470">
                  <c:v>32174</c:v>
                </c:pt>
                <c:pt idx="471">
                  <c:v>32203</c:v>
                </c:pt>
                <c:pt idx="472">
                  <c:v>32234</c:v>
                </c:pt>
                <c:pt idx="473">
                  <c:v>32264</c:v>
                </c:pt>
                <c:pt idx="474">
                  <c:v>32295</c:v>
                </c:pt>
                <c:pt idx="475">
                  <c:v>32325</c:v>
                </c:pt>
                <c:pt idx="476">
                  <c:v>32356</c:v>
                </c:pt>
                <c:pt idx="477">
                  <c:v>32387</c:v>
                </c:pt>
                <c:pt idx="478">
                  <c:v>32417</c:v>
                </c:pt>
                <c:pt idx="479">
                  <c:v>32448</c:v>
                </c:pt>
                <c:pt idx="480">
                  <c:v>32478</c:v>
                </c:pt>
                <c:pt idx="481">
                  <c:v>32509</c:v>
                </c:pt>
                <c:pt idx="482">
                  <c:v>32540</c:v>
                </c:pt>
                <c:pt idx="483">
                  <c:v>32568</c:v>
                </c:pt>
                <c:pt idx="484">
                  <c:v>32599</c:v>
                </c:pt>
                <c:pt idx="485">
                  <c:v>32629</c:v>
                </c:pt>
                <c:pt idx="486">
                  <c:v>32660</c:v>
                </c:pt>
                <c:pt idx="487">
                  <c:v>32690</c:v>
                </c:pt>
                <c:pt idx="488">
                  <c:v>32721</c:v>
                </c:pt>
                <c:pt idx="489">
                  <c:v>32752</c:v>
                </c:pt>
                <c:pt idx="490">
                  <c:v>32782</c:v>
                </c:pt>
                <c:pt idx="491">
                  <c:v>32813</c:v>
                </c:pt>
                <c:pt idx="492">
                  <c:v>32843</c:v>
                </c:pt>
                <c:pt idx="493">
                  <c:v>32874</c:v>
                </c:pt>
                <c:pt idx="494">
                  <c:v>32905</c:v>
                </c:pt>
                <c:pt idx="495">
                  <c:v>32933</c:v>
                </c:pt>
                <c:pt idx="496">
                  <c:v>32964</c:v>
                </c:pt>
                <c:pt idx="497">
                  <c:v>32994</c:v>
                </c:pt>
                <c:pt idx="498">
                  <c:v>33025</c:v>
                </c:pt>
                <c:pt idx="499">
                  <c:v>33055</c:v>
                </c:pt>
                <c:pt idx="500">
                  <c:v>33086</c:v>
                </c:pt>
                <c:pt idx="501">
                  <c:v>33117</c:v>
                </c:pt>
                <c:pt idx="502">
                  <c:v>33147</c:v>
                </c:pt>
                <c:pt idx="503">
                  <c:v>33178</c:v>
                </c:pt>
                <c:pt idx="504">
                  <c:v>33208</c:v>
                </c:pt>
                <c:pt idx="505">
                  <c:v>33239</c:v>
                </c:pt>
                <c:pt idx="506">
                  <c:v>33270</c:v>
                </c:pt>
                <c:pt idx="507">
                  <c:v>33298</c:v>
                </c:pt>
                <c:pt idx="508">
                  <c:v>33329</c:v>
                </c:pt>
                <c:pt idx="509">
                  <c:v>33359</c:v>
                </c:pt>
                <c:pt idx="510">
                  <c:v>33390</c:v>
                </c:pt>
                <c:pt idx="511">
                  <c:v>33420</c:v>
                </c:pt>
                <c:pt idx="512">
                  <c:v>33451</c:v>
                </c:pt>
                <c:pt idx="513">
                  <c:v>33482</c:v>
                </c:pt>
                <c:pt idx="514">
                  <c:v>33512</c:v>
                </c:pt>
                <c:pt idx="515">
                  <c:v>33543</c:v>
                </c:pt>
                <c:pt idx="516">
                  <c:v>33573</c:v>
                </c:pt>
                <c:pt idx="517">
                  <c:v>33604</c:v>
                </c:pt>
                <c:pt idx="518">
                  <c:v>33635</c:v>
                </c:pt>
                <c:pt idx="519">
                  <c:v>33664</c:v>
                </c:pt>
                <c:pt idx="520">
                  <c:v>33695</c:v>
                </c:pt>
                <c:pt idx="521">
                  <c:v>33725</c:v>
                </c:pt>
                <c:pt idx="522">
                  <c:v>33756</c:v>
                </c:pt>
                <c:pt idx="523">
                  <c:v>33786</c:v>
                </c:pt>
                <c:pt idx="524">
                  <c:v>33817</c:v>
                </c:pt>
                <c:pt idx="525">
                  <c:v>33848</c:v>
                </c:pt>
                <c:pt idx="526">
                  <c:v>33878</c:v>
                </c:pt>
                <c:pt idx="527">
                  <c:v>33909</c:v>
                </c:pt>
                <c:pt idx="528">
                  <c:v>33939</c:v>
                </c:pt>
                <c:pt idx="529">
                  <c:v>33970</c:v>
                </c:pt>
                <c:pt idx="530">
                  <c:v>34001</c:v>
                </c:pt>
                <c:pt idx="531">
                  <c:v>34029</c:v>
                </c:pt>
                <c:pt idx="532">
                  <c:v>34060</c:v>
                </c:pt>
                <c:pt idx="533">
                  <c:v>34090</c:v>
                </c:pt>
                <c:pt idx="534">
                  <c:v>34121</c:v>
                </c:pt>
                <c:pt idx="535">
                  <c:v>34151</c:v>
                </c:pt>
                <c:pt idx="536">
                  <c:v>34182</c:v>
                </c:pt>
                <c:pt idx="537">
                  <c:v>34213</c:v>
                </c:pt>
                <c:pt idx="538">
                  <c:v>34243</c:v>
                </c:pt>
                <c:pt idx="539">
                  <c:v>34274</c:v>
                </c:pt>
                <c:pt idx="540">
                  <c:v>34304</c:v>
                </c:pt>
                <c:pt idx="541">
                  <c:v>34335</c:v>
                </c:pt>
                <c:pt idx="542">
                  <c:v>34366</c:v>
                </c:pt>
                <c:pt idx="543">
                  <c:v>34394</c:v>
                </c:pt>
                <c:pt idx="544">
                  <c:v>34425</c:v>
                </c:pt>
                <c:pt idx="545">
                  <c:v>34455</c:v>
                </c:pt>
                <c:pt idx="546">
                  <c:v>34486</c:v>
                </c:pt>
                <c:pt idx="547">
                  <c:v>34516</c:v>
                </c:pt>
                <c:pt idx="548">
                  <c:v>34547</c:v>
                </c:pt>
                <c:pt idx="549">
                  <c:v>34578</c:v>
                </c:pt>
                <c:pt idx="550">
                  <c:v>34608</c:v>
                </c:pt>
                <c:pt idx="551">
                  <c:v>34639</c:v>
                </c:pt>
                <c:pt idx="552">
                  <c:v>34669</c:v>
                </c:pt>
                <c:pt idx="553">
                  <c:v>34700</c:v>
                </c:pt>
                <c:pt idx="554">
                  <c:v>34731</c:v>
                </c:pt>
                <c:pt idx="555">
                  <c:v>34759</c:v>
                </c:pt>
                <c:pt idx="556">
                  <c:v>34790</c:v>
                </c:pt>
                <c:pt idx="557">
                  <c:v>34820</c:v>
                </c:pt>
                <c:pt idx="558">
                  <c:v>34851</c:v>
                </c:pt>
                <c:pt idx="559">
                  <c:v>34881</c:v>
                </c:pt>
                <c:pt idx="560">
                  <c:v>34912</c:v>
                </c:pt>
                <c:pt idx="561">
                  <c:v>34943</c:v>
                </c:pt>
                <c:pt idx="562">
                  <c:v>34973</c:v>
                </c:pt>
                <c:pt idx="563">
                  <c:v>35004</c:v>
                </c:pt>
                <c:pt idx="564">
                  <c:v>35034</c:v>
                </c:pt>
                <c:pt idx="565">
                  <c:v>35065</c:v>
                </c:pt>
                <c:pt idx="566">
                  <c:v>35096</c:v>
                </c:pt>
                <c:pt idx="567">
                  <c:v>35125</c:v>
                </c:pt>
                <c:pt idx="568">
                  <c:v>35156</c:v>
                </c:pt>
                <c:pt idx="569">
                  <c:v>35186</c:v>
                </c:pt>
                <c:pt idx="570">
                  <c:v>35217</c:v>
                </c:pt>
                <c:pt idx="571">
                  <c:v>35247</c:v>
                </c:pt>
                <c:pt idx="572">
                  <c:v>35278</c:v>
                </c:pt>
                <c:pt idx="573">
                  <c:v>35309</c:v>
                </c:pt>
                <c:pt idx="574">
                  <c:v>35339</c:v>
                </c:pt>
                <c:pt idx="575">
                  <c:v>35370</c:v>
                </c:pt>
                <c:pt idx="576">
                  <c:v>35400</c:v>
                </c:pt>
                <c:pt idx="577">
                  <c:v>35431</c:v>
                </c:pt>
                <c:pt idx="578">
                  <c:v>35462</c:v>
                </c:pt>
                <c:pt idx="579">
                  <c:v>35490</c:v>
                </c:pt>
                <c:pt idx="580">
                  <c:v>35521</c:v>
                </c:pt>
                <c:pt idx="581">
                  <c:v>35551</c:v>
                </c:pt>
                <c:pt idx="582">
                  <c:v>35582</c:v>
                </c:pt>
                <c:pt idx="583">
                  <c:v>35612</c:v>
                </c:pt>
                <c:pt idx="584">
                  <c:v>35643</c:v>
                </c:pt>
                <c:pt idx="585">
                  <c:v>35674</c:v>
                </c:pt>
                <c:pt idx="586">
                  <c:v>35704</c:v>
                </c:pt>
                <c:pt idx="587">
                  <c:v>35735</c:v>
                </c:pt>
                <c:pt idx="588">
                  <c:v>35765</c:v>
                </c:pt>
                <c:pt idx="589">
                  <c:v>35796</c:v>
                </c:pt>
                <c:pt idx="590">
                  <c:v>35827</c:v>
                </c:pt>
                <c:pt idx="591">
                  <c:v>35855</c:v>
                </c:pt>
                <c:pt idx="592">
                  <c:v>35886</c:v>
                </c:pt>
                <c:pt idx="593">
                  <c:v>35916</c:v>
                </c:pt>
                <c:pt idx="594">
                  <c:v>35947</c:v>
                </c:pt>
                <c:pt idx="595">
                  <c:v>35977</c:v>
                </c:pt>
                <c:pt idx="596">
                  <c:v>36008</c:v>
                </c:pt>
                <c:pt idx="597">
                  <c:v>36039</c:v>
                </c:pt>
                <c:pt idx="598">
                  <c:v>36069</c:v>
                </c:pt>
                <c:pt idx="599">
                  <c:v>36100</c:v>
                </c:pt>
                <c:pt idx="600">
                  <c:v>36130</c:v>
                </c:pt>
                <c:pt idx="601">
                  <c:v>36161</c:v>
                </c:pt>
                <c:pt idx="602">
                  <c:v>36192</c:v>
                </c:pt>
                <c:pt idx="603">
                  <c:v>36220</c:v>
                </c:pt>
                <c:pt idx="604">
                  <c:v>36251</c:v>
                </c:pt>
                <c:pt idx="605">
                  <c:v>36281</c:v>
                </c:pt>
                <c:pt idx="606">
                  <c:v>36312</c:v>
                </c:pt>
                <c:pt idx="607">
                  <c:v>36342</c:v>
                </c:pt>
                <c:pt idx="608">
                  <c:v>36373</c:v>
                </c:pt>
                <c:pt idx="609">
                  <c:v>36404</c:v>
                </c:pt>
                <c:pt idx="610">
                  <c:v>36434</c:v>
                </c:pt>
                <c:pt idx="611">
                  <c:v>36465</c:v>
                </c:pt>
                <c:pt idx="612">
                  <c:v>36495</c:v>
                </c:pt>
                <c:pt idx="613">
                  <c:v>36526</c:v>
                </c:pt>
                <c:pt idx="614">
                  <c:v>36557</c:v>
                </c:pt>
                <c:pt idx="615">
                  <c:v>36586</c:v>
                </c:pt>
                <c:pt idx="616">
                  <c:v>36617</c:v>
                </c:pt>
                <c:pt idx="617">
                  <c:v>36647</c:v>
                </c:pt>
                <c:pt idx="618">
                  <c:v>36678</c:v>
                </c:pt>
                <c:pt idx="619">
                  <c:v>36708</c:v>
                </c:pt>
                <c:pt idx="620">
                  <c:v>36739</c:v>
                </c:pt>
                <c:pt idx="621">
                  <c:v>36770</c:v>
                </c:pt>
                <c:pt idx="622">
                  <c:v>36800</c:v>
                </c:pt>
                <c:pt idx="623">
                  <c:v>36831</c:v>
                </c:pt>
                <c:pt idx="624">
                  <c:v>36861</c:v>
                </c:pt>
                <c:pt idx="625">
                  <c:v>36892</c:v>
                </c:pt>
                <c:pt idx="626">
                  <c:v>36923</c:v>
                </c:pt>
                <c:pt idx="627">
                  <c:v>36951</c:v>
                </c:pt>
                <c:pt idx="628">
                  <c:v>36982</c:v>
                </c:pt>
                <c:pt idx="629">
                  <c:v>37012</c:v>
                </c:pt>
                <c:pt idx="630">
                  <c:v>37043</c:v>
                </c:pt>
                <c:pt idx="631">
                  <c:v>37073</c:v>
                </c:pt>
                <c:pt idx="632">
                  <c:v>37104</c:v>
                </c:pt>
                <c:pt idx="633">
                  <c:v>37135</c:v>
                </c:pt>
                <c:pt idx="634">
                  <c:v>37165</c:v>
                </c:pt>
                <c:pt idx="635">
                  <c:v>37196</c:v>
                </c:pt>
                <c:pt idx="636">
                  <c:v>37226</c:v>
                </c:pt>
                <c:pt idx="637">
                  <c:v>37257</c:v>
                </c:pt>
                <c:pt idx="638">
                  <c:v>37288</c:v>
                </c:pt>
                <c:pt idx="639">
                  <c:v>37316</c:v>
                </c:pt>
                <c:pt idx="640">
                  <c:v>37347</c:v>
                </c:pt>
                <c:pt idx="641">
                  <c:v>37377</c:v>
                </c:pt>
                <c:pt idx="642">
                  <c:v>37408</c:v>
                </c:pt>
                <c:pt idx="643">
                  <c:v>37438</c:v>
                </c:pt>
                <c:pt idx="644">
                  <c:v>37469</c:v>
                </c:pt>
                <c:pt idx="645">
                  <c:v>37500</c:v>
                </c:pt>
                <c:pt idx="646">
                  <c:v>37530</c:v>
                </c:pt>
                <c:pt idx="647">
                  <c:v>37561</c:v>
                </c:pt>
                <c:pt idx="648">
                  <c:v>37591</c:v>
                </c:pt>
                <c:pt idx="649">
                  <c:v>37622</c:v>
                </c:pt>
                <c:pt idx="650">
                  <c:v>37653</c:v>
                </c:pt>
                <c:pt idx="651">
                  <c:v>37681</c:v>
                </c:pt>
                <c:pt idx="652">
                  <c:v>37712</c:v>
                </c:pt>
                <c:pt idx="653">
                  <c:v>37742</c:v>
                </c:pt>
                <c:pt idx="654">
                  <c:v>37773</c:v>
                </c:pt>
                <c:pt idx="655">
                  <c:v>37803</c:v>
                </c:pt>
                <c:pt idx="656">
                  <c:v>37834</c:v>
                </c:pt>
                <c:pt idx="657">
                  <c:v>37865</c:v>
                </c:pt>
                <c:pt idx="658">
                  <c:v>37895</c:v>
                </c:pt>
                <c:pt idx="659">
                  <c:v>37926</c:v>
                </c:pt>
                <c:pt idx="660">
                  <c:v>37956</c:v>
                </c:pt>
                <c:pt idx="661">
                  <c:v>37987</c:v>
                </c:pt>
                <c:pt idx="662">
                  <c:v>38018</c:v>
                </c:pt>
                <c:pt idx="663">
                  <c:v>38047</c:v>
                </c:pt>
                <c:pt idx="664">
                  <c:v>38078</c:v>
                </c:pt>
                <c:pt idx="665">
                  <c:v>38108</c:v>
                </c:pt>
                <c:pt idx="666">
                  <c:v>38139</c:v>
                </c:pt>
                <c:pt idx="667">
                  <c:v>38169</c:v>
                </c:pt>
                <c:pt idx="668">
                  <c:v>38200</c:v>
                </c:pt>
                <c:pt idx="669">
                  <c:v>38231</c:v>
                </c:pt>
                <c:pt idx="670">
                  <c:v>38261</c:v>
                </c:pt>
                <c:pt idx="671">
                  <c:v>38292</c:v>
                </c:pt>
                <c:pt idx="672">
                  <c:v>38322</c:v>
                </c:pt>
                <c:pt idx="673">
                  <c:v>38353</c:v>
                </c:pt>
                <c:pt idx="674">
                  <c:v>38384</c:v>
                </c:pt>
                <c:pt idx="675">
                  <c:v>38412</c:v>
                </c:pt>
                <c:pt idx="676">
                  <c:v>38443</c:v>
                </c:pt>
                <c:pt idx="677">
                  <c:v>38473</c:v>
                </c:pt>
                <c:pt idx="678">
                  <c:v>38504</c:v>
                </c:pt>
                <c:pt idx="679">
                  <c:v>38534</c:v>
                </c:pt>
                <c:pt idx="680">
                  <c:v>38565</c:v>
                </c:pt>
                <c:pt idx="681">
                  <c:v>38596</c:v>
                </c:pt>
                <c:pt idx="682">
                  <c:v>38626</c:v>
                </c:pt>
                <c:pt idx="683">
                  <c:v>38657</c:v>
                </c:pt>
                <c:pt idx="684">
                  <c:v>38687</c:v>
                </c:pt>
                <c:pt idx="685">
                  <c:v>38718</c:v>
                </c:pt>
                <c:pt idx="686">
                  <c:v>38749</c:v>
                </c:pt>
                <c:pt idx="687">
                  <c:v>38777</c:v>
                </c:pt>
                <c:pt idx="688">
                  <c:v>38808</c:v>
                </c:pt>
                <c:pt idx="689">
                  <c:v>38838</c:v>
                </c:pt>
                <c:pt idx="690">
                  <c:v>38869</c:v>
                </c:pt>
                <c:pt idx="691">
                  <c:v>38899</c:v>
                </c:pt>
                <c:pt idx="692">
                  <c:v>38930</c:v>
                </c:pt>
                <c:pt idx="693">
                  <c:v>38961</c:v>
                </c:pt>
                <c:pt idx="694">
                  <c:v>38991</c:v>
                </c:pt>
                <c:pt idx="695">
                  <c:v>39022</c:v>
                </c:pt>
                <c:pt idx="696">
                  <c:v>39052</c:v>
                </c:pt>
                <c:pt idx="697">
                  <c:v>39083</c:v>
                </c:pt>
                <c:pt idx="698">
                  <c:v>39114</c:v>
                </c:pt>
                <c:pt idx="699">
                  <c:v>39142</c:v>
                </c:pt>
                <c:pt idx="700">
                  <c:v>39173</c:v>
                </c:pt>
                <c:pt idx="701">
                  <c:v>39203</c:v>
                </c:pt>
                <c:pt idx="702">
                  <c:v>39234</c:v>
                </c:pt>
                <c:pt idx="703">
                  <c:v>39264</c:v>
                </c:pt>
                <c:pt idx="704">
                  <c:v>39295</c:v>
                </c:pt>
                <c:pt idx="705">
                  <c:v>39326</c:v>
                </c:pt>
                <c:pt idx="706">
                  <c:v>39356</c:v>
                </c:pt>
                <c:pt idx="707">
                  <c:v>39387</c:v>
                </c:pt>
                <c:pt idx="708">
                  <c:v>39417</c:v>
                </c:pt>
                <c:pt idx="709">
                  <c:v>39448</c:v>
                </c:pt>
                <c:pt idx="710">
                  <c:v>39479</c:v>
                </c:pt>
                <c:pt idx="711">
                  <c:v>39508</c:v>
                </c:pt>
                <c:pt idx="712">
                  <c:v>39539</c:v>
                </c:pt>
                <c:pt idx="713">
                  <c:v>39569</c:v>
                </c:pt>
                <c:pt idx="714">
                  <c:v>39600</c:v>
                </c:pt>
                <c:pt idx="715">
                  <c:v>39630</c:v>
                </c:pt>
                <c:pt idx="716">
                  <c:v>39661</c:v>
                </c:pt>
                <c:pt idx="717">
                  <c:v>39692</c:v>
                </c:pt>
                <c:pt idx="718">
                  <c:v>39722</c:v>
                </c:pt>
                <c:pt idx="719">
                  <c:v>39753</c:v>
                </c:pt>
                <c:pt idx="720">
                  <c:v>39783</c:v>
                </c:pt>
                <c:pt idx="721">
                  <c:v>39814</c:v>
                </c:pt>
                <c:pt idx="722">
                  <c:v>39845</c:v>
                </c:pt>
                <c:pt idx="723">
                  <c:v>39873</c:v>
                </c:pt>
                <c:pt idx="724">
                  <c:v>39904</c:v>
                </c:pt>
                <c:pt idx="725">
                  <c:v>39934</c:v>
                </c:pt>
                <c:pt idx="726">
                  <c:v>39965</c:v>
                </c:pt>
                <c:pt idx="727">
                  <c:v>39995</c:v>
                </c:pt>
                <c:pt idx="728">
                  <c:v>40026</c:v>
                </c:pt>
                <c:pt idx="729">
                  <c:v>40057</c:v>
                </c:pt>
                <c:pt idx="730">
                  <c:v>40087</c:v>
                </c:pt>
                <c:pt idx="731">
                  <c:v>40118</c:v>
                </c:pt>
                <c:pt idx="732">
                  <c:v>40148</c:v>
                </c:pt>
                <c:pt idx="733">
                  <c:v>40179</c:v>
                </c:pt>
                <c:pt idx="734">
                  <c:v>40210</c:v>
                </c:pt>
                <c:pt idx="735">
                  <c:v>40238</c:v>
                </c:pt>
                <c:pt idx="736">
                  <c:v>40269</c:v>
                </c:pt>
                <c:pt idx="737">
                  <c:v>40299</c:v>
                </c:pt>
                <c:pt idx="738">
                  <c:v>40330</c:v>
                </c:pt>
                <c:pt idx="739">
                  <c:v>40360</c:v>
                </c:pt>
                <c:pt idx="740">
                  <c:v>40391</c:v>
                </c:pt>
                <c:pt idx="741">
                  <c:v>40422</c:v>
                </c:pt>
                <c:pt idx="742">
                  <c:v>40452</c:v>
                </c:pt>
                <c:pt idx="743">
                  <c:v>40483</c:v>
                </c:pt>
                <c:pt idx="744">
                  <c:v>40513</c:v>
                </c:pt>
                <c:pt idx="745">
                  <c:v>40544</c:v>
                </c:pt>
                <c:pt idx="746">
                  <c:v>40575</c:v>
                </c:pt>
                <c:pt idx="747">
                  <c:v>40603</c:v>
                </c:pt>
                <c:pt idx="748">
                  <c:v>40634</c:v>
                </c:pt>
                <c:pt idx="749">
                  <c:v>40664</c:v>
                </c:pt>
                <c:pt idx="750">
                  <c:v>40695</c:v>
                </c:pt>
                <c:pt idx="751">
                  <c:v>40725</c:v>
                </c:pt>
                <c:pt idx="752">
                  <c:v>40756</c:v>
                </c:pt>
                <c:pt idx="753">
                  <c:v>40787</c:v>
                </c:pt>
                <c:pt idx="754">
                  <c:v>40817</c:v>
                </c:pt>
                <c:pt idx="755">
                  <c:v>40848</c:v>
                </c:pt>
                <c:pt idx="756">
                  <c:v>40878</c:v>
                </c:pt>
                <c:pt idx="757">
                  <c:v>40909</c:v>
                </c:pt>
                <c:pt idx="758">
                  <c:v>40940</c:v>
                </c:pt>
                <c:pt idx="759">
                  <c:v>40969</c:v>
                </c:pt>
                <c:pt idx="760">
                  <c:v>41000</c:v>
                </c:pt>
                <c:pt idx="761">
                  <c:v>41030</c:v>
                </c:pt>
                <c:pt idx="762">
                  <c:v>41061</c:v>
                </c:pt>
                <c:pt idx="763">
                  <c:v>41091</c:v>
                </c:pt>
                <c:pt idx="764">
                  <c:v>41122</c:v>
                </c:pt>
                <c:pt idx="765">
                  <c:v>41153</c:v>
                </c:pt>
                <c:pt idx="766">
                  <c:v>41183</c:v>
                </c:pt>
                <c:pt idx="767">
                  <c:v>41214</c:v>
                </c:pt>
                <c:pt idx="768">
                  <c:v>41244</c:v>
                </c:pt>
                <c:pt idx="769">
                  <c:v>41275</c:v>
                </c:pt>
                <c:pt idx="770">
                  <c:v>41306</c:v>
                </c:pt>
                <c:pt idx="771">
                  <c:v>41334</c:v>
                </c:pt>
                <c:pt idx="772">
                  <c:v>41365</c:v>
                </c:pt>
                <c:pt idx="773">
                  <c:v>41395</c:v>
                </c:pt>
                <c:pt idx="774">
                  <c:v>41426</c:v>
                </c:pt>
                <c:pt idx="775">
                  <c:v>41456</c:v>
                </c:pt>
                <c:pt idx="776">
                  <c:v>41487</c:v>
                </c:pt>
                <c:pt idx="777">
                  <c:v>41518</c:v>
                </c:pt>
                <c:pt idx="778">
                  <c:v>41548</c:v>
                </c:pt>
                <c:pt idx="779">
                  <c:v>41579</c:v>
                </c:pt>
                <c:pt idx="780">
                  <c:v>41609</c:v>
                </c:pt>
                <c:pt idx="781">
                  <c:v>41640</c:v>
                </c:pt>
                <c:pt idx="782">
                  <c:v>41671</c:v>
                </c:pt>
                <c:pt idx="783">
                  <c:v>41699</c:v>
                </c:pt>
                <c:pt idx="784">
                  <c:v>41730</c:v>
                </c:pt>
                <c:pt idx="785">
                  <c:v>41760</c:v>
                </c:pt>
                <c:pt idx="786">
                  <c:v>41791</c:v>
                </c:pt>
                <c:pt idx="787">
                  <c:v>41821</c:v>
                </c:pt>
                <c:pt idx="788">
                  <c:v>41852</c:v>
                </c:pt>
                <c:pt idx="789">
                  <c:v>41883</c:v>
                </c:pt>
                <c:pt idx="790">
                  <c:v>41913</c:v>
                </c:pt>
                <c:pt idx="791">
                  <c:v>41944</c:v>
                </c:pt>
                <c:pt idx="792">
                  <c:v>41974</c:v>
                </c:pt>
                <c:pt idx="793">
                  <c:v>42005</c:v>
                </c:pt>
                <c:pt idx="794">
                  <c:v>42036</c:v>
                </c:pt>
                <c:pt idx="795">
                  <c:v>42064</c:v>
                </c:pt>
                <c:pt idx="796">
                  <c:v>42095</c:v>
                </c:pt>
                <c:pt idx="797">
                  <c:v>42125</c:v>
                </c:pt>
                <c:pt idx="798">
                  <c:v>42156</c:v>
                </c:pt>
                <c:pt idx="799">
                  <c:v>42186</c:v>
                </c:pt>
                <c:pt idx="800">
                  <c:v>42217</c:v>
                </c:pt>
                <c:pt idx="801">
                  <c:v>42248</c:v>
                </c:pt>
                <c:pt idx="802">
                  <c:v>42278</c:v>
                </c:pt>
                <c:pt idx="803">
                  <c:v>42309</c:v>
                </c:pt>
                <c:pt idx="804">
                  <c:v>42339</c:v>
                </c:pt>
                <c:pt idx="805">
                  <c:v>42370</c:v>
                </c:pt>
                <c:pt idx="806">
                  <c:v>42401</c:v>
                </c:pt>
                <c:pt idx="807">
                  <c:v>42430</c:v>
                </c:pt>
                <c:pt idx="808">
                  <c:v>42461</c:v>
                </c:pt>
                <c:pt idx="809">
                  <c:v>42491</c:v>
                </c:pt>
                <c:pt idx="810">
                  <c:v>42522</c:v>
                </c:pt>
                <c:pt idx="811">
                  <c:v>42552</c:v>
                </c:pt>
                <c:pt idx="812">
                  <c:v>42583</c:v>
                </c:pt>
                <c:pt idx="813">
                  <c:v>42614</c:v>
                </c:pt>
                <c:pt idx="814">
                  <c:v>42644</c:v>
                </c:pt>
                <c:pt idx="815">
                  <c:v>42675</c:v>
                </c:pt>
                <c:pt idx="816">
                  <c:v>42705</c:v>
                </c:pt>
                <c:pt idx="817">
                  <c:v>42736</c:v>
                </c:pt>
                <c:pt idx="818">
                  <c:v>42767</c:v>
                </c:pt>
                <c:pt idx="819">
                  <c:v>42795</c:v>
                </c:pt>
                <c:pt idx="820">
                  <c:v>42826</c:v>
                </c:pt>
                <c:pt idx="821">
                  <c:v>42856</c:v>
                </c:pt>
                <c:pt idx="822">
                  <c:v>42887</c:v>
                </c:pt>
                <c:pt idx="823">
                  <c:v>42917</c:v>
                </c:pt>
                <c:pt idx="824">
                  <c:v>42948</c:v>
                </c:pt>
                <c:pt idx="825">
                  <c:v>42979</c:v>
                </c:pt>
                <c:pt idx="826">
                  <c:v>43009</c:v>
                </c:pt>
                <c:pt idx="827">
                  <c:v>43040</c:v>
                </c:pt>
                <c:pt idx="828">
                  <c:v>43070</c:v>
                </c:pt>
                <c:pt idx="829">
                  <c:v>43101</c:v>
                </c:pt>
                <c:pt idx="830">
                  <c:v>43132</c:v>
                </c:pt>
                <c:pt idx="831">
                  <c:v>43160</c:v>
                </c:pt>
                <c:pt idx="832">
                  <c:v>43191</c:v>
                </c:pt>
                <c:pt idx="833">
                  <c:v>43221</c:v>
                </c:pt>
                <c:pt idx="834">
                  <c:v>43252</c:v>
                </c:pt>
                <c:pt idx="835">
                  <c:v>43282</c:v>
                </c:pt>
                <c:pt idx="836">
                  <c:v>43313</c:v>
                </c:pt>
                <c:pt idx="837">
                  <c:v>43344</c:v>
                </c:pt>
                <c:pt idx="838">
                  <c:v>43374</c:v>
                </c:pt>
                <c:pt idx="839">
                  <c:v>43405</c:v>
                </c:pt>
                <c:pt idx="840">
                  <c:v>43435</c:v>
                </c:pt>
                <c:pt idx="841">
                  <c:v>43466</c:v>
                </c:pt>
                <c:pt idx="842">
                  <c:v>43497</c:v>
                </c:pt>
                <c:pt idx="843">
                  <c:v>43525</c:v>
                </c:pt>
                <c:pt idx="844">
                  <c:v>43556</c:v>
                </c:pt>
                <c:pt idx="845">
                  <c:v>43586</c:v>
                </c:pt>
                <c:pt idx="846">
                  <c:v>43617</c:v>
                </c:pt>
                <c:pt idx="847">
                  <c:v>43647</c:v>
                </c:pt>
                <c:pt idx="848">
                  <c:v>43678</c:v>
                </c:pt>
                <c:pt idx="849">
                  <c:v>43709</c:v>
                </c:pt>
                <c:pt idx="850">
                  <c:v>43739</c:v>
                </c:pt>
                <c:pt idx="851">
                  <c:v>43770</c:v>
                </c:pt>
                <c:pt idx="852">
                  <c:v>43800</c:v>
                </c:pt>
                <c:pt idx="853">
                  <c:v>43831</c:v>
                </c:pt>
                <c:pt idx="854">
                  <c:v>43862</c:v>
                </c:pt>
                <c:pt idx="855">
                  <c:v>43891</c:v>
                </c:pt>
                <c:pt idx="856">
                  <c:v>43922</c:v>
                </c:pt>
                <c:pt idx="857">
                  <c:v>43952</c:v>
                </c:pt>
                <c:pt idx="858">
                  <c:v>43983</c:v>
                </c:pt>
                <c:pt idx="859">
                  <c:v>44013</c:v>
                </c:pt>
                <c:pt idx="860">
                  <c:v>44044</c:v>
                </c:pt>
                <c:pt idx="861">
                  <c:v>44075</c:v>
                </c:pt>
                <c:pt idx="862">
                  <c:v>44105</c:v>
                </c:pt>
                <c:pt idx="863">
                  <c:v>44136</c:v>
                </c:pt>
                <c:pt idx="864">
                  <c:v>44166</c:v>
                </c:pt>
                <c:pt idx="865">
                  <c:v>44197</c:v>
                </c:pt>
                <c:pt idx="866">
                  <c:v>44228</c:v>
                </c:pt>
                <c:pt idx="867">
                  <c:v>44256</c:v>
                </c:pt>
                <c:pt idx="868">
                  <c:v>44287</c:v>
                </c:pt>
                <c:pt idx="869">
                  <c:v>44317</c:v>
                </c:pt>
                <c:pt idx="870">
                  <c:v>44348</c:v>
                </c:pt>
                <c:pt idx="871">
                  <c:v>44378</c:v>
                </c:pt>
                <c:pt idx="872">
                  <c:v>44409</c:v>
                </c:pt>
                <c:pt idx="873">
                  <c:v>44440</c:v>
                </c:pt>
                <c:pt idx="874">
                  <c:v>44470</c:v>
                </c:pt>
                <c:pt idx="875">
                  <c:v>44501</c:v>
                </c:pt>
                <c:pt idx="876">
                  <c:v>44531</c:v>
                </c:pt>
                <c:pt idx="877">
                  <c:v>44562</c:v>
                </c:pt>
                <c:pt idx="878">
                  <c:v>44593</c:v>
                </c:pt>
                <c:pt idx="879">
                  <c:v>44621</c:v>
                </c:pt>
                <c:pt idx="880">
                  <c:v>44652</c:v>
                </c:pt>
                <c:pt idx="881">
                  <c:v>44682</c:v>
                </c:pt>
                <c:pt idx="882">
                  <c:v>44713</c:v>
                </c:pt>
                <c:pt idx="883">
                  <c:v>44743</c:v>
                </c:pt>
                <c:pt idx="884">
                  <c:v>44774</c:v>
                </c:pt>
                <c:pt idx="885">
                  <c:v>44805</c:v>
                </c:pt>
                <c:pt idx="886">
                  <c:v>44835</c:v>
                </c:pt>
                <c:pt idx="887">
                  <c:v>44866</c:v>
                </c:pt>
                <c:pt idx="888">
                  <c:v>44896</c:v>
                </c:pt>
                <c:pt idx="889">
                  <c:v>44927</c:v>
                </c:pt>
                <c:pt idx="890">
                  <c:v>44958</c:v>
                </c:pt>
                <c:pt idx="891">
                  <c:v>44986</c:v>
                </c:pt>
                <c:pt idx="892">
                  <c:v>45017</c:v>
                </c:pt>
                <c:pt idx="893">
                  <c:v>45047</c:v>
                </c:pt>
                <c:pt idx="894">
                  <c:v>45078</c:v>
                </c:pt>
                <c:pt idx="895">
                  <c:v>45108</c:v>
                </c:pt>
                <c:pt idx="896">
                  <c:v>45139</c:v>
                </c:pt>
                <c:pt idx="897">
                  <c:v>45170</c:v>
                </c:pt>
                <c:pt idx="898">
                  <c:v>45200</c:v>
                </c:pt>
                <c:pt idx="899">
                  <c:v>45231</c:v>
                </c:pt>
                <c:pt idx="900">
                  <c:v>45261</c:v>
                </c:pt>
                <c:pt idx="901">
                  <c:v>45292</c:v>
                </c:pt>
                <c:pt idx="902">
                  <c:v>45323</c:v>
                </c:pt>
                <c:pt idx="903">
                  <c:v>45352</c:v>
                </c:pt>
                <c:pt idx="904">
                  <c:v>45383</c:v>
                </c:pt>
                <c:pt idx="905">
                  <c:v>45413</c:v>
                </c:pt>
                <c:pt idx="906">
                  <c:v>45444</c:v>
                </c:pt>
                <c:pt idx="907">
                  <c:v>45474</c:v>
                </c:pt>
                <c:pt idx="908">
                  <c:v>45505</c:v>
                </c:pt>
                <c:pt idx="909">
                  <c:v>45536</c:v>
                </c:pt>
                <c:pt idx="910">
                  <c:v>45566</c:v>
                </c:pt>
                <c:pt idx="911">
                  <c:v>45597</c:v>
                </c:pt>
              </c:numCache>
            </c:numRef>
          </c:cat>
          <c:val>
            <c:numRef>
              <c:f>Population!$M$24:$M$1000</c:f>
              <c:numCache>
                <c:formatCode>General</c:formatCode>
                <c:ptCount val="977"/>
                <c:pt idx="0">
                  <c:v>0.58817869726992977</c:v>
                </c:pt>
                <c:pt idx="1">
                  <c:v>0.58837772592717075</c:v>
                </c:pt>
                <c:pt idx="2">
                  <c:v>0.58841034873910569</c:v>
                </c:pt>
                <c:pt idx="3">
                  <c:v>0.58874835719915874</c:v>
                </c:pt>
                <c:pt idx="4">
                  <c:v>0.58858181226000827</c:v>
                </c:pt>
                <c:pt idx="5">
                  <c:v>0.5892789099424891</c:v>
                </c:pt>
                <c:pt idx="6">
                  <c:v>0.58888628612045557</c:v>
                </c:pt>
                <c:pt idx="7">
                  <c:v>0.58865024579818248</c:v>
                </c:pt>
                <c:pt idx="8">
                  <c:v>0.58867146741009058</c:v>
                </c:pt>
                <c:pt idx="9">
                  <c:v>0.58868328591326868</c:v>
                </c:pt>
                <c:pt idx="10">
                  <c:v>0.5888645687101236</c:v>
                </c:pt>
                <c:pt idx="11">
                  <c:v>0.5893256426461011</c:v>
                </c:pt>
                <c:pt idx="12">
                  <c:v>0.5893422077484991</c:v>
                </c:pt>
                <c:pt idx="13">
                  <c:v>0.58991354836023702</c:v>
                </c:pt>
                <c:pt idx="14">
                  <c:v>0.59031274996000638</c:v>
                </c:pt>
                <c:pt idx="15">
                  <c:v>0.59043902766468037</c:v>
                </c:pt>
                <c:pt idx="16">
                  <c:v>0.59088619277125742</c:v>
                </c:pt>
                <c:pt idx="17">
                  <c:v>0.59097094162162855</c:v>
                </c:pt>
                <c:pt idx="18">
                  <c:v>0.59149463793084212</c:v>
                </c:pt>
                <c:pt idx="19">
                  <c:v>0.59142664707128056</c:v>
                </c:pt>
                <c:pt idx="20">
                  <c:v>0.59175622137079742</c:v>
                </c:pt>
                <c:pt idx="21">
                  <c:v>0.59187913110581114</c:v>
                </c:pt>
                <c:pt idx="22">
                  <c:v>0.59225747728242073</c:v>
                </c:pt>
                <c:pt idx="23">
                  <c:v>0.59237856312097847</c:v>
                </c:pt>
                <c:pt idx="24">
                  <c:v>0.59249987896373912</c:v>
                </c:pt>
                <c:pt idx="25">
                  <c:v>0.59237663250747119</c:v>
                </c:pt>
                <c:pt idx="26">
                  <c:v>0.59216297830633036</c:v>
                </c:pt>
                <c:pt idx="27">
                  <c:v>0.59277442194581809</c:v>
                </c:pt>
                <c:pt idx="28">
                  <c:v>0.59269922536262498</c:v>
                </c:pt>
                <c:pt idx="29">
                  <c:v>0.59295101695521113</c:v>
                </c:pt>
                <c:pt idx="30">
                  <c:v>0.59241239492676168</c:v>
                </c:pt>
                <c:pt idx="31">
                  <c:v>0.59264598651875511</c:v>
                </c:pt>
                <c:pt idx="32">
                  <c:v>0.59249888411771301</c:v>
                </c:pt>
                <c:pt idx="33">
                  <c:v>0.59246902494244413</c:v>
                </c:pt>
                <c:pt idx="34">
                  <c:v>0.59257855364773371</c:v>
                </c:pt>
                <c:pt idx="35">
                  <c:v>0.5925201130680583</c:v>
                </c:pt>
                <c:pt idx="36">
                  <c:v>0.59277797469463511</c:v>
                </c:pt>
                <c:pt idx="37">
                  <c:v>0.5930299334996969</c:v>
                </c:pt>
                <c:pt idx="38">
                  <c:v>0.5933305036762978</c:v>
                </c:pt>
                <c:pt idx="39">
                  <c:v>0.59260432905671923</c:v>
                </c:pt>
                <c:pt idx="40">
                  <c:v>0.5923716692018024</c:v>
                </c:pt>
                <c:pt idx="41">
                  <c:v>0.5921678675543901</c:v>
                </c:pt>
                <c:pt idx="42">
                  <c:v>0.59228073970280204</c:v>
                </c:pt>
                <c:pt idx="43">
                  <c:v>0.59178839948498674</c:v>
                </c:pt>
                <c:pt idx="44">
                  <c:v>0.59129329722087631</c:v>
                </c:pt>
                <c:pt idx="45">
                  <c:v>0.5913683705882633</c:v>
                </c:pt>
                <c:pt idx="46">
                  <c:v>0.59079664239331398</c:v>
                </c:pt>
                <c:pt idx="47">
                  <c:v>0.59076754811788434</c:v>
                </c:pt>
                <c:pt idx="48">
                  <c:v>0.59049279071738037</c:v>
                </c:pt>
                <c:pt idx="49">
                  <c:v>0.59057287625970856</c:v>
                </c:pt>
                <c:pt idx="50">
                  <c:v>0.59056660841245567</c:v>
                </c:pt>
                <c:pt idx="51">
                  <c:v>0.59109916391533335</c:v>
                </c:pt>
                <c:pt idx="52">
                  <c:v>0.59134960983172102</c:v>
                </c:pt>
                <c:pt idx="53">
                  <c:v>0.59090398087431906</c:v>
                </c:pt>
                <c:pt idx="54">
                  <c:v>0.59073042947183663</c:v>
                </c:pt>
                <c:pt idx="55">
                  <c:v>0.59071457408155026</c:v>
                </c:pt>
                <c:pt idx="56">
                  <c:v>0.59066602684585823</c:v>
                </c:pt>
                <c:pt idx="57">
                  <c:v>0.59002875104161945</c:v>
                </c:pt>
                <c:pt idx="58">
                  <c:v>0.58990983958471566</c:v>
                </c:pt>
                <c:pt idx="59">
                  <c:v>0.5893410598917409</c:v>
                </c:pt>
                <c:pt idx="60">
                  <c:v>0.58861690145011247</c:v>
                </c:pt>
                <c:pt idx="61">
                  <c:v>0.58803510267314141</c:v>
                </c:pt>
                <c:pt idx="62">
                  <c:v>0.58811294220025956</c:v>
                </c:pt>
                <c:pt idx="63">
                  <c:v>0.58789790673250153</c:v>
                </c:pt>
                <c:pt idx="64">
                  <c:v>0.58799466781230636</c:v>
                </c:pt>
                <c:pt idx="65">
                  <c:v>0.58825179094221347</c:v>
                </c:pt>
                <c:pt idx="66">
                  <c:v>0.58788164911112994</c:v>
                </c:pt>
                <c:pt idx="67">
                  <c:v>0.5875228081026751</c:v>
                </c:pt>
                <c:pt idx="68">
                  <c:v>0.5873501978824569</c:v>
                </c:pt>
                <c:pt idx="69">
                  <c:v>0.58771868231583158</c:v>
                </c:pt>
                <c:pt idx="70">
                  <c:v>0.58772390976238076</c:v>
                </c:pt>
                <c:pt idx="71">
                  <c:v>0.58767499884489216</c:v>
                </c:pt>
                <c:pt idx="72">
                  <c:v>0.5875390141470278</c:v>
                </c:pt>
                <c:pt idx="73">
                  <c:v>0.58758170688124689</c:v>
                </c:pt>
                <c:pt idx="74">
                  <c:v>0.58693600687376524</c:v>
                </c:pt>
                <c:pt idx="75">
                  <c:v>0.58635865020980205</c:v>
                </c:pt>
                <c:pt idx="76">
                  <c:v>0.58626630097010746</c:v>
                </c:pt>
                <c:pt idx="77">
                  <c:v>0.58626222663513661</c:v>
                </c:pt>
                <c:pt idx="78">
                  <c:v>0.58660987397528452</c:v>
                </c:pt>
                <c:pt idx="79">
                  <c:v>0.58745592485990672</c:v>
                </c:pt>
                <c:pt idx="80">
                  <c:v>0.58839970394561147</c:v>
                </c:pt>
                <c:pt idx="81">
                  <c:v>0.58899955106741531</c:v>
                </c:pt>
                <c:pt idx="82">
                  <c:v>0.59010231320112871</c:v>
                </c:pt>
                <c:pt idx="83">
                  <c:v>0.59127834943341062</c:v>
                </c:pt>
                <c:pt idx="84">
                  <c:v>0.59282814706872278</c:v>
                </c:pt>
                <c:pt idx="85">
                  <c:v>0.59381707616968704</c:v>
                </c:pt>
                <c:pt idx="86">
                  <c:v>0.59467281103195613</c:v>
                </c:pt>
                <c:pt idx="87">
                  <c:v>0.59568039628558012</c:v>
                </c:pt>
                <c:pt idx="88">
                  <c:v>0.59638465327767065</c:v>
                </c:pt>
                <c:pt idx="89">
                  <c:v>0.59760855579721484</c:v>
                </c:pt>
                <c:pt idx="90">
                  <c:v>0.59888808494118684</c:v>
                </c:pt>
                <c:pt idx="91">
                  <c:v>0.59966542136609802</c:v>
                </c:pt>
                <c:pt idx="92">
                  <c:v>0.59997466953544232</c:v>
                </c:pt>
                <c:pt idx="93">
                  <c:v>0.6002330326403863</c:v>
                </c:pt>
                <c:pt idx="94">
                  <c:v>0.60022754618081342</c:v>
                </c:pt>
                <c:pt idx="95">
                  <c:v>0.60006194482700559</c:v>
                </c:pt>
                <c:pt idx="96">
                  <c:v>0.59981553889530626</c:v>
                </c:pt>
                <c:pt idx="97">
                  <c:v>0.59930801196384431</c:v>
                </c:pt>
                <c:pt idx="98">
                  <c:v>0.59930280415168891</c:v>
                </c:pt>
                <c:pt idx="99">
                  <c:v>0.59926136027448462</c:v>
                </c:pt>
                <c:pt idx="100">
                  <c:v>0.59900556702882279</c:v>
                </c:pt>
                <c:pt idx="101">
                  <c:v>0.59846179263654986</c:v>
                </c:pt>
                <c:pt idx="102">
                  <c:v>0.59817242126175374</c:v>
                </c:pt>
                <c:pt idx="103">
                  <c:v>0.59807435749738103</c:v>
                </c:pt>
                <c:pt idx="104">
                  <c:v>0.59747232678618023</c:v>
                </c:pt>
                <c:pt idx="105">
                  <c:v>0.59700480012391266</c:v>
                </c:pt>
                <c:pt idx="106">
                  <c:v>0.59670063090614367</c:v>
                </c:pt>
                <c:pt idx="107">
                  <c:v>0.59631908770089004</c:v>
                </c:pt>
                <c:pt idx="108">
                  <c:v>0.59614411076124607</c:v>
                </c:pt>
                <c:pt idx="109">
                  <c:v>0.59606301781421789</c:v>
                </c:pt>
                <c:pt idx="110">
                  <c:v>0.59597132617549275</c:v>
                </c:pt>
                <c:pt idx="111">
                  <c:v>0.59587093318655882</c:v>
                </c:pt>
                <c:pt idx="112">
                  <c:v>0.59598763242527431</c:v>
                </c:pt>
                <c:pt idx="113">
                  <c:v>0.59612510048209255</c:v>
                </c:pt>
                <c:pt idx="114">
                  <c:v>0.59593170298644593</c:v>
                </c:pt>
                <c:pt idx="115">
                  <c:v>0.59556247624491387</c:v>
                </c:pt>
                <c:pt idx="116">
                  <c:v>0.59574486872138555</c:v>
                </c:pt>
                <c:pt idx="117">
                  <c:v>0.59552747969224684</c:v>
                </c:pt>
                <c:pt idx="118">
                  <c:v>0.59538252210748621</c:v>
                </c:pt>
                <c:pt idx="119">
                  <c:v>0.59507451891690466</c:v>
                </c:pt>
                <c:pt idx="120">
                  <c:v>0.59475310948828086</c:v>
                </c:pt>
                <c:pt idx="121">
                  <c:v>0.59467930765413168</c:v>
                </c:pt>
                <c:pt idx="122">
                  <c:v>0.59427938836632499</c:v>
                </c:pt>
                <c:pt idx="123">
                  <c:v>0.59411026580421999</c:v>
                </c:pt>
                <c:pt idx="124">
                  <c:v>0.5938809322834554</c:v>
                </c:pt>
                <c:pt idx="125">
                  <c:v>0.59349971471439744</c:v>
                </c:pt>
                <c:pt idx="126">
                  <c:v>0.59339466020936738</c:v>
                </c:pt>
                <c:pt idx="127">
                  <c:v>0.59330745952280051</c:v>
                </c:pt>
                <c:pt idx="128">
                  <c:v>0.59301597027961239</c:v>
                </c:pt>
                <c:pt idx="129">
                  <c:v>0.59285804409083853</c:v>
                </c:pt>
                <c:pt idx="130">
                  <c:v>0.59279130773609756</c:v>
                </c:pt>
                <c:pt idx="131">
                  <c:v>0.59269724491899689</c:v>
                </c:pt>
                <c:pt idx="132">
                  <c:v>0.59281225116801994</c:v>
                </c:pt>
                <c:pt idx="133">
                  <c:v>0.59250291130162236</c:v>
                </c:pt>
                <c:pt idx="134">
                  <c:v>0.5924055886014663</c:v>
                </c:pt>
                <c:pt idx="135">
                  <c:v>0.5918373807327767</c:v>
                </c:pt>
                <c:pt idx="136">
                  <c:v>0.59192309626617434</c:v>
                </c:pt>
                <c:pt idx="137">
                  <c:v>0.59209590754212171</c:v>
                </c:pt>
                <c:pt idx="138">
                  <c:v>0.59255652787002944</c:v>
                </c:pt>
                <c:pt idx="139">
                  <c:v>0.59271938066148555</c:v>
                </c:pt>
                <c:pt idx="140">
                  <c:v>0.59297596699078936</c:v>
                </c:pt>
                <c:pt idx="141">
                  <c:v>0.59333223904882892</c:v>
                </c:pt>
                <c:pt idx="142">
                  <c:v>0.59324906543887856</c:v>
                </c:pt>
                <c:pt idx="143">
                  <c:v>0.59375662821766606</c:v>
                </c:pt>
                <c:pt idx="144">
                  <c:v>0.59385943527047014</c:v>
                </c:pt>
                <c:pt idx="145">
                  <c:v>0.59436421725239619</c:v>
                </c:pt>
                <c:pt idx="146">
                  <c:v>0.5949641430646333</c:v>
                </c:pt>
                <c:pt idx="147">
                  <c:v>0.59598506353523262</c:v>
                </c:pt>
                <c:pt idx="148">
                  <c:v>0.59587014178033537</c:v>
                </c:pt>
                <c:pt idx="149">
                  <c:v>0.59574547790923948</c:v>
                </c:pt>
                <c:pt idx="150">
                  <c:v>0.59578134917469006</c:v>
                </c:pt>
                <c:pt idx="151">
                  <c:v>0.59563394535203118</c:v>
                </c:pt>
                <c:pt idx="152">
                  <c:v>0.59550353630702468</c:v>
                </c:pt>
                <c:pt idx="153">
                  <c:v>0.59474255284115785</c:v>
                </c:pt>
                <c:pt idx="154">
                  <c:v>0.5944767186451162</c:v>
                </c:pt>
                <c:pt idx="155">
                  <c:v>0.59387343937518133</c:v>
                </c:pt>
                <c:pt idx="156">
                  <c:v>0.59323820095113666</c:v>
                </c:pt>
                <c:pt idx="157">
                  <c:v>0.59255447504779557</c:v>
                </c:pt>
                <c:pt idx="158">
                  <c:v>0.59197462411479684</c:v>
                </c:pt>
                <c:pt idx="159">
                  <c:v>0.59124606699495663</c:v>
                </c:pt>
                <c:pt idx="160">
                  <c:v>0.59073348001907933</c:v>
                </c:pt>
                <c:pt idx="161">
                  <c:v>0.59035743810749064</c:v>
                </c:pt>
                <c:pt idx="162">
                  <c:v>0.58959826556297634</c:v>
                </c:pt>
                <c:pt idx="163">
                  <c:v>0.58895328881459807</c:v>
                </c:pt>
                <c:pt idx="164">
                  <c:v>0.58874024984648576</c:v>
                </c:pt>
                <c:pt idx="165">
                  <c:v>0.58880695580974851</c:v>
                </c:pt>
                <c:pt idx="166">
                  <c:v>0.58843218786011198</c:v>
                </c:pt>
                <c:pt idx="167">
                  <c:v>0.58799441316337608</c:v>
                </c:pt>
                <c:pt idx="168">
                  <c:v>0.58770594416143307</c:v>
                </c:pt>
                <c:pt idx="169">
                  <c:v>0.58748973336528165</c:v>
                </c:pt>
                <c:pt idx="170">
                  <c:v>0.58728274299906447</c:v>
                </c:pt>
                <c:pt idx="171">
                  <c:v>0.58703979445250964</c:v>
                </c:pt>
                <c:pt idx="172">
                  <c:v>0.58708955733084855</c:v>
                </c:pt>
                <c:pt idx="173">
                  <c:v>0.58701794320599598</c:v>
                </c:pt>
                <c:pt idx="174">
                  <c:v>0.58695808982998099</c:v>
                </c:pt>
                <c:pt idx="175">
                  <c:v>0.58715177901504334</c:v>
                </c:pt>
                <c:pt idx="176">
                  <c:v>0.58680441906932224</c:v>
                </c:pt>
                <c:pt idx="177">
                  <c:v>0.58659164782990991</c:v>
                </c:pt>
                <c:pt idx="178">
                  <c:v>0.58659720193019305</c:v>
                </c:pt>
                <c:pt idx="179">
                  <c:v>0.58680006626349557</c:v>
                </c:pt>
                <c:pt idx="180">
                  <c:v>0.58679165007368983</c:v>
                </c:pt>
                <c:pt idx="181">
                  <c:v>0.58676479785084812</c:v>
                </c:pt>
                <c:pt idx="182">
                  <c:v>0.58680012978849627</c:v>
                </c:pt>
                <c:pt idx="183">
                  <c:v>0.58677032725754286</c:v>
                </c:pt>
                <c:pt idx="184">
                  <c:v>0.58700867568533577</c:v>
                </c:pt>
                <c:pt idx="185">
                  <c:v>0.58724414814294046</c:v>
                </c:pt>
                <c:pt idx="186">
                  <c:v>0.58745244068080371</c:v>
                </c:pt>
                <c:pt idx="187">
                  <c:v>0.58741675958672035</c:v>
                </c:pt>
                <c:pt idx="188">
                  <c:v>0.58755649924802311</c:v>
                </c:pt>
                <c:pt idx="189">
                  <c:v>0.58744942074611584</c:v>
                </c:pt>
                <c:pt idx="190">
                  <c:v>0.58728621096380196</c:v>
                </c:pt>
                <c:pt idx="191">
                  <c:v>0.58705043205448781</c:v>
                </c:pt>
                <c:pt idx="192">
                  <c:v>0.58714113767540632</c:v>
                </c:pt>
                <c:pt idx="193">
                  <c:v>0.58711816592631216</c:v>
                </c:pt>
                <c:pt idx="194">
                  <c:v>0.58709766570004962</c:v>
                </c:pt>
                <c:pt idx="195">
                  <c:v>0.58704077496973606</c:v>
                </c:pt>
                <c:pt idx="196">
                  <c:v>0.58682781813147022</c:v>
                </c:pt>
                <c:pt idx="197">
                  <c:v>0.58668840751189177</c:v>
                </c:pt>
                <c:pt idx="198">
                  <c:v>0.58681740005482896</c:v>
                </c:pt>
                <c:pt idx="199">
                  <c:v>0.58736817263691854</c:v>
                </c:pt>
                <c:pt idx="200">
                  <c:v>0.58766183040147446</c:v>
                </c:pt>
                <c:pt idx="201">
                  <c:v>0.5876432544935003</c:v>
                </c:pt>
                <c:pt idx="202">
                  <c:v>0.58786703846207178</c:v>
                </c:pt>
                <c:pt idx="203">
                  <c:v>0.58812872897971613</c:v>
                </c:pt>
                <c:pt idx="204">
                  <c:v>0.58851016263777378</c:v>
                </c:pt>
                <c:pt idx="205">
                  <c:v>0.58877785863073118</c:v>
                </c:pt>
                <c:pt idx="206">
                  <c:v>0.58873495836646705</c:v>
                </c:pt>
                <c:pt idx="207">
                  <c:v>0.58875457820149135</c:v>
                </c:pt>
                <c:pt idx="208">
                  <c:v>0.58885194512211125</c:v>
                </c:pt>
                <c:pt idx="209">
                  <c:v>0.5888401394392947</c:v>
                </c:pt>
                <c:pt idx="210">
                  <c:v>0.58911513512487546</c:v>
                </c:pt>
                <c:pt idx="211">
                  <c:v>0.58929967856928023</c:v>
                </c:pt>
                <c:pt idx="212">
                  <c:v>0.58979055402849045</c:v>
                </c:pt>
                <c:pt idx="213">
                  <c:v>0.59021084622367359</c:v>
                </c:pt>
                <c:pt idx="214">
                  <c:v>0.59055743904029201</c:v>
                </c:pt>
                <c:pt idx="215">
                  <c:v>0.59121019556347609</c:v>
                </c:pt>
                <c:pt idx="216">
                  <c:v>0.59173145952474537</c:v>
                </c:pt>
                <c:pt idx="217">
                  <c:v>0.59225903925804513</c:v>
                </c:pt>
                <c:pt idx="218">
                  <c:v>0.59290197924954124</c:v>
                </c:pt>
                <c:pt idx="219">
                  <c:v>0.59323073090121325</c:v>
                </c:pt>
                <c:pt idx="220">
                  <c:v>0.59346654231120977</c:v>
                </c:pt>
                <c:pt idx="221">
                  <c:v>0.59328078211747948</c:v>
                </c:pt>
                <c:pt idx="222">
                  <c:v>0.59351378548553169</c:v>
                </c:pt>
                <c:pt idx="223">
                  <c:v>0.59395703064441119</c:v>
                </c:pt>
                <c:pt idx="224">
                  <c:v>0.59425997095534466</c:v>
                </c:pt>
                <c:pt idx="225">
                  <c:v>0.59462585209334695</c:v>
                </c:pt>
                <c:pt idx="226">
                  <c:v>0.59506430532999433</c:v>
                </c:pt>
                <c:pt idx="227">
                  <c:v>0.59524505630431634</c:v>
                </c:pt>
                <c:pt idx="228">
                  <c:v>0.59555875240057465</c:v>
                </c:pt>
                <c:pt idx="229">
                  <c:v>0.59537548920857775</c:v>
                </c:pt>
                <c:pt idx="230">
                  <c:v>0.59561566776225927</c:v>
                </c:pt>
                <c:pt idx="231">
                  <c:v>0.59600447496759101</c:v>
                </c:pt>
                <c:pt idx="232">
                  <c:v>0.59613745406288288</c:v>
                </c:pt>
                <c:pt idx="233">
                  <c:v>0.59666581079884318</c:v>
                </c:pt>
                <c:pt idx="234">
                  <c:v>0.59703748853953054</c:v>
                </c:pt>
                <c:pt idx="235">
                  <c:v>0.59717811571936696</c:v>
                </c:pt>
                <c:pt idx="236">
                  <c:v>0.59708827810795828</c:v>
                </c:pt>
                <c:pt idx="237">
                  <c:v>0.5969568303379047</c:v>
                </c:pt>
                <c:pt idx="238">
                  <c:v>0.59665821727283952</c:v>
                </c:pt>
                <c:pt idx="239">
                  <c:v>0.59651965939889151</c:v>
                </c:pt>
                <c:pt idx="240">
                  <c:v>0.59636640897591908</c:v>
                </c:pt>
                <c:pt idx="241">
                  <c:v>0.59672368802551468</c:v>
                </c:pt>
                <c:pt idx="242">
                  <c:v>0.59697317602509681</c:v>
                </c:pt>
                <c:pt idx="243">
                  <c:v>0.59728213557265919</c:v>
                </c:pt>
                <c:pt idx="244">
                  <c:v>0.59767778898496937</c:v>
                </c:pt>
                <c:pt idx="245">
                  <c:v>0.59764418020755383</c:v>
                </c:pt>
                <c:pt idx="246">
                  <c:v>0.5976879350689257</c:v>
                </c:pt>
                <c:pt idx="247">
                  <c:v>0.59795093236014596</c:v>
                </c:pt>
                <c:pt idx="248">
                  <c:v>0.59851889383783452</c:v>
                </c:pt>
                <c:pt idx="249">
                  <c:v>0.59916979975251006</c:v>
                </c:pt>
                <c:pt idx="250">
                  <c:v>0.59991700413548366</c:v>
                </c:pt>
                <c:pt idx="251">
                  <c:v>0.60043984853803167</c:v>
                </c:pt>
                <c:pt idx="252">
                  <c:v>0.60098361428622826</c:v>
                </c:pt>
                <c:pt idx="253">
                  <c:v>0.60163478387986136</c:v>
                </c:pt>
                <c:pt idx="254">
                  <c:v>0.60205579212008198</c:v>
                </c:pt>
                <c:pt idx="255">
                  <c:v>0.60260708209962122</c:v>
                </c:pt>
                <c:pt idx="256">
                  <c:v>0.60308625611116939</c:v>
                </c:pt>
                <c:pt idx="257">
                  <c:v>0.60344902932191946</c:v>
                </c:pt>
                <c:pt idx="258">
                  <c:v>0.60350533733479816</c:v>
                </c:pt>
                <c:pt idx="259">
                  <c:v>0.60373908253414021</c:v>
                </c:pt>
                <c:pt idx="260">
                  <c:v>0.60370816707939279</c:v>
                </c:pt>
                <c:pt idx="261">
                  <c:v>0.60363499220959582</c:v>
                </c:pt>
                <c:pt idx="262">
                  <c:v>0.60362314463474775</c:v>
                </c:pt>
                <c:pt idx="263">
                  <c:v>0.60376019800388314</c:v>
                </c:pt>
                <c:pt idx="264">
                  <c:v>0.60379033062051224</c:v>
                </c:pt>
                <c:pt idx="265">
                  <c:v>0.6039348101765053</c:v>
                </c:pt>
                <c:pt idx="266">
                  <c:v>0.60378433768942585</c:v>
                </c:pt>
                <c:pt idx="267">
                  <c:v>0.60336218777957784</c:v>
                </c:pt>
                <c:pt idx="268">
                  <c:v>0.60291294353306024</c:v>
                </c:pt>
                <c:pt idx="269">
                  <c:v>0.60272797894698804</c:v>
                </c:pt>
                <c:pt idx="270">
                  <c:v>0.60226827397681826</c:v>
                </c:pt>
                <c:pt idx="271">
                  <c:v>0.6019945058999483</c:v>
                </c:pt>
                <c:pt idx="272">
                  <c:v>0.601935904959222</c:v>
                </c:pt>
                <c:pt idx="273">
                  <c:v>0.60188671577100261</c:v>
                </c:pt>
                <c:pt idx="274">
                  <c:v>0.60175860361623312</c:v>
                </c:pt>
                <c:pt idx="275">
                  <c:v>0.60176640215688515</c:v>
                </c:pt>
                <c:pt idx="276">
                  <c:v>0.60180578106687521</c:v>
                </c:pt>
                <c:pt idx="277">
                  <c:v>0.60165771637384768</c:v>
                </c:pt>
                <c:pt idx="278">
                  <c:v>0.60159310702600888</c:v>
                </c:pt>
                <c:pt idx="279">
                  <c:v>0.60192881604191417</c:v>
                </c:pt>
                <c:pt idx="280">
                  <c:v>0.60209676241795362</c:v>
                </c:pt>
                <c:pt idx="281">
                  <c:v>0.60228200582484803</c:v>
                </c:pt>
                <c:pt idx="282">
                  <c:v>0.60283126404716614</c:v>
                </c:pt>
                <c:pt idx="283">
                  <c:v>0.60309709650126553</c:v>
                </c:pt>
                <c:pt idx="284">
                  <c:v>0.60341342443265644</c:v>
                </c:pt>
                <c:pt idx="285">
                  <c:v>0.6036680800784604</c:v>
                </c:pt>
                <c:pt idx="286">
                  <c:v>0.60392808670851561</c:v>
                </c:pt>
                <c:pt idx="287">
                  <c:v>0.60385171449680575</c:v>
                </c:pt>
                <c:pt idx="288">
                  <c:v>0.60388377021170803</c:v>
                </c:pt>
                <c:pt idx="289">
                  <c:v>0.60364423670222433</c:v>
                </c:pt>
                <c:pt idx="290">
                  <c:v>0.60384979961565388</c:v>
                </c:pt>
                <c:pt idx="291">
                  <c:v>0.60404617627195867</c:v>
                </c:pt>
                <c:pt idx="292">
                  <c:v>0.60437371292979392</c:v>
                </c:pt>
                <c:pt idx="293">
                  <c:v>0.60461544547235391</c:v>
                </c:pt>
                <c:pt idx="294">
                  <c:v>0.60507421598898847</c:v>
                </c:pt>
                <c:pt idx="295">
                  <c:v>0.60549944492470342</c:v>
                </c:pt>
                <c:pt idx="296">
                  <c:v>0.60561830566713171</c:v>
                </c:pt>
                <c:pt idx="297">
                  <c:v>0.60604043431814913</c:v>
                </c:pt>
                <c:pt idx="298">
                  <c:v>0.60660476464422075</c:v>
                </c:pt>
                <c:pt idx="299">
                  <c:v>0.60735234363827451</c:v>
                </c:pt>
                <c:pt idx="300">
                  <c:v>0.60796696059575162</c:v>
                </c:pt>
                <c:pt idx="301">
                  <c:v>0.60895838588212403</c:v>
                </c:pt>
                <c:pt idx="302">
                  <c:v>0.60959035973164521</c:v>
                </c:pt>
                <c:pt idx="303">
                  <c:v>0.60998448906343705</c:v>
                </c:pt>
                <c:pt idx="304">
                  <c:v>0.61020812479497832</c:v>
                </c:pt>
                <c:pt idx="305">
                  <c:v>0.61062517061903676</c:v>
                </c:pt>
                <c:pt idx="306">
                  <c:v>0.61090902157949845</c:v>
                </c:pt>
                <c:pt idx="307">
                  <c:v>0.61132390020197858</c:v>
                </c:pt>
                <c:pt idx="308">
                  <c:v>0.61172101601140083</c:v>
                </c:pt>
                <c:pt idx="309">
                  <c:v>0.61217760598804261</c:v>
                </c:pt>
                <c:pt idx="310">
                  <c:v>0.6124603918567495</c:v>
                </c:pt>
                <c:pt idx="311">
                  <c:v>0.6125092997367716</c:v>
                </c:pt>
                <c:pt idx="312">
                  <c:v>0.6125100127508184</c:v>
                </c:pt>
                <c:pt idx="313">
                  <c:v>0.61275232687986125</c:v>
                </c:pt>
                <c:pt idx="314">
                  <c:v>0.6126725692310161</c:v>
                </c:pt>
                <c:pt idx="315">
                  <c:v>0.61275259534205495</c:v>
                </c:pt>
                <c:pt idx="316">
                  <c:v>0.61290489792767255</c:v>
                </c:pt>
                <c:pt idx="317">
                  <c:v>0.61304114681227551</c:v>
                </c:pt>
                <c:pt idx="318">
                  <c:v>0.61297296049442163</c:v>
                </c:pt>
                <c:pt idx="319">
                  <c:v>0.61293931789909895</c:v>
                </c:pt>
                <c:pt idx="320">
                  <c:v>0.61304167766830309</c:v>
                </c:pt>
                <c:pt idx="321">
                  <c:v>0.61286483891060883</c:v>
                </c:pt>
                <c:pt idx="322">
                  <c:v>0.6127106975444051</c:v>
                </c:pt>
                <c:pt idx="323">
                  <c:v>0.61244615029083205</c:v>
                </c:pt>
                <c:pt idx="324">
                  <c:v>0.61230004282221806</c:v>
                </c:pt>
                <c:pt idx="325">
                  <c:v>0.6122137247009527</c:v>
                </c:pt>
                <c:pt idx="326">
                  <c:v>0.61233293835971159</c:v>
                </c:pt>
                <c:pt idx="327">
                  <c:v>0.61235703218136162</c:v>
                </c:pt>
                <c:pt idx="328">
                  <c:v>0.61259120734198835</c:v>
                </c:pt>
                <c:pt idx="329">
                  <c:v>0.61267854531601662</c:v>
                </c:pt>
                <c:pt idx="330">
                  <c:v>0.61292404427751668</c:v>
                </c:pt>
                <c:pt idx="331">
                  <c:v>0.61331853173764384</c:v>
                </c:pt>
                <c:pt idx="332">
                  <c:v>0.61374908441824849</c:v>
                </c:pt>
                <c:pt idx="333">
                  <c:v>0.61407512056768021</c:v>
                </c:pt>
                <c:pt idx="334">
                  <c:v>0.61445060774734661</c:v>
                </c:pt>
                <c:pt idx="335">
                  <c:v>0.61514273818069287</c:v>
                </c:pt>
                <c:pt idx="336">
                  <c:v>0.61581328130336765</c:v>
                </c:pt>
                <c:pt idx="337">
                  <c:v>0.61608673433772398</c:v>
                </c:pt>
                <c:pt idx="338">
                  <c:v>0.61662305517394755</c:v>
                </c:pt>
                <c:pt idx="339">
                  <c:v>0.61722606238435018</c:v>
                </c:pt>
                <c:pt idx="340">
                  <c:v>0.61765883825135626</c:v>
                </c:pt>
                <c:pt idx="341">
                  <c:v>0.61821165202091277</c:v>
                </c:pt>
                <c:pt idx="342">
                  <c:v>0.61897844188192619</c:v>
                </c:pt>
                <c:pt idx="343">
                  <c:v>0.61927117545056498</c:v>
                </c:pt>
                <c:pt idx="344">
                  <c:v>0.6196992854615978</c:v>
                </c:pt>
                <c:pt idx="345">
                  <c:v>0.62030096165386783</c:v>
                </c:pt>
                <c:pt idx="346">
                  <c:v>0.62100132137334529</c:v>
                </c:pt>
                <c:pt idx="347">
                  <c:v>0.62184564357163097</c:v>
                </c:pt>
                <c:pt idx="348">
                  <c:v>0.62256949411522433</c:v>
                </c:pt>
                <c:pt idx="349">
                  <c:v>0.62342936429540086</c:v>
                </c:pt>
                <c:pt idx="350">
                  <c:v>0.62394384002892</c:v>
                </c:pt>
                <c:pt idx="351">
                  <c:v>0.62450466916307668</c:v>
                </c:pt>
                <c:pt idx="352">
                  <c:v>0.62526086628177979</c:v>
                </c:pt>
                <c:pt idx="353">
                  <c:v>0.6260659647429464</c:v>
                </c:pt>
                <c:pt idx="354">
                  <c:v>0.62683069439165184</c:v>
                </c:pt>
                <c:pt idx="355">
                  <c:v>0.62774645718365618</c:v>
                </c:pt>
                <c:pt idx="356">
                  <c:v>0.62848481710631909</c:v>
                </c:pt>
                <c:pt idx="357">
                  <c:v>0.62931388352656648</c:v>
                </c:pt>
                <c:pt idx="358">
                  <c:v>0.63010119010131393</c:v>
                </c:pt>
                <c:pt idx="359">
                  <c:v>0.63074255399647627</c:v>
                </c:pt>
                <c:pt idx="360">
                  <c:v>0.63152796628183538</c:v>
                </c:pt>
                <c:pt idx="361">
                  <c:v>0.6321997627745104</c:v>
                </c:pt>
                <c:pt idx="362">
                  <c:v>0.63307920109733395</c:v>
                </c:pt>
                <c:pt idx="363">
                  <c:v>0.63387221065403099</c:v>
                </c:pt>
                <c:pt idx="364">
                  <c:v>0.63425612564341449</c:v>
                </c:pt>
                <c:pt idx="365">
                  <c:v>0.63452107530221413</c:v>
                </c:pt>
                <c:pt idx="366">
                  <c:v>0.63469623224540139</c:v>
                </c:pt>
                <c:pt idx="367">
                  <c:v>0.63506321132476384</c:v>
                </c:pt>
                <c:pt idx="368">
                  <c:v>0.63540727427882981</c:v>
                </c:pt>
                <c:pt idx="369">
                  <c:v>0.63586474664370052</c:v>
                </c:pt>
                <c:pt idx="370">
                  <c:v>0.63621120796304031</c:v>
                </c:pt>
                <c:pt idx="371">
                  <c:v>0.63639078925919823</c:v>
                </c:pt>
                <c:pt idx="372">
                  <c:v>0.63666778880029762</c:v>
                </c:pt>
                <c:pt idx="373">
                  <c:v>0.63697775615448049</c:v>
                </c:pt>
                <c:pt idx="374">
                  <c:v>0.63712643649199896</c:v>
                </c:pt>
                <c:pt idx="375">
                  <c:v>0.63713650854989856</c:v>
                </c:pt>
                <c:pt idx="376">
                  <c:v>0.63736776078700708</c:v>
                </c:pt>
                <c:pt idx="377">
                  <c:v>0.63780823979431867</c:v>
                </c:pt>
                <c:pt idx="378">
                  <c:v>0.63792712206650604</c:v>
                </c:pt>
                <c:pt idx="379">
                  <c:v>0.6380684043438094</c:v>
                </c:pt>
                <c:pt idx="380">
                  <c:v>0.63809907679890365</c:v>
                </c:pt>
                <c:pt idx="381">
                  <c:v>0.63792461958175184</c:v>
                </c:pt>
                <c:pt idx="382">
                  <c:v>0.63786135516904741</c:v>
                </c:pt>
                <c:pt idx="383">
                  <c:v>0.63784866820138042</c:v>
                </c:pt>
                <c:pt idx="384">
                  <c:v>0.6375115688589913</c:v>
                </c:pt>
                <c:pt idx="385">
                  <c:v>0.63746640423476586</c:v>
                </c:pt>
                <c:pt idx="386">
                  <c:v>0.63746439593504156</c:v>
                </c:pt>
                <c:pt idx="387">
                  <c:v>0.63773665588219142</c:v>
                </c:pt>
                <c:pt idx="388">
                  <c:v>0.63811005857313685</c:v>
                </c:pt>
                <c:pt idx="389">
                  <c:v>0.6385087512707599</c:v>
                </c:pt>
                <c:pt idx="390">
                  <c:v>0.63853894096052699</c:v>
                </c:pt>
                <c:pt idx="391">
                  <c:v>0.63853717791846221</c:v>
                </c:pt>
                <c:pt idx="392">
                  <c:v>0.63864981410883437</c:v>
                </c:pt>
                <c:pt idx="393">
                  <c:v>0.63856019753591253</c:v>
                </c:pt>
                <c:pt idx="394">
                  <c:v>0.63860854384984789</c:v>
                </c:pt>
                <c:pt idx="395">
                  <c:v>0.63869561486312532</c:v>
                </c:pt>
                <c:pt idx="396">
                  <c:v>0.63874795621775127</c:v>
                </c:pt>
                <c:pt idx="397">
                  <c:v>0.63860310433219869</c:v>
                </c:pt>
                <c:pt idx="398">
                  <c:v>0.63855341012063549</c:v>
                </c:pt>
                <c:pt idx="399">
                  <c:v>0.63841340642472555</c:v>
                </c:pt>
                <c:pt idx="400">
                  <c:v>0.63817032161781884</c:v>
                </c:pt>
                <c:pt idx="401">
                  <c:v>0.63813424066506486</c:v>
                </c:pt>
                <c:pt idx="402">
                  <c:v>0.63827746306137945</c:v>
                </c:pt>
                <c:pt idx="403">
                  <c:v>0.63848755249460598</c:v>
                </c:pt>
                <c:pt idx="404">
                  <c:v>0.6387010136037572</c:v>
                </c:pt>
                <c:pt idx="405">
                  <c:v>0.63915399980689802</c:v>
                </c:pt>
                <c:pt idx="406">
                  <c:v>0.63925029529958677</c:v>
                </c:pt>
                <c:pt idx="407">
                  <c:v>0.63942357742827527</c:v>
                </c:pt>
                <c:pt idx="408">
                  <c:v>0.63971529381488679</c:v>
                </c:pt>
                <c:pt idx="409">
                  <c:v>0.63994407697775979</c:v>
                </c:pt>
                <c:pt idx="410">
                  <c:v>0.63995994764612762</c:v>
                </c:pt>
                <c:pt idx="411">
                  <c:v>0.63988235055790876</c:v>
                </c:pt>
                <c:pt idx="412">
                  <c:v>0.63979235052726746</c:v>
                </c:pt>
                <c:pt idx="413">
                  <c:v>0.63938849050744884</c:v>
                </c:pt>
                <c:pt idx="414">
                  <c:v>0.63966591152860153</c:v>
                </c:pt>
                <c:pt idx="415">
                  <c:v>0.639767672962261</c:v>
                </c:pt>
                <c:pt idx="416">
                  <c:v>0.63998701847994266</c:v>
                </c:pt>
                <c:pt idx="417">
                  <c:v>0.64019199250985548</c:v>
                </c:pt>
                <c:pt idx="418">
                  <c:v>0.64022070461972103</c:v>
                </c:pt>
                <c:pt idx="419">
                  <c:v>0.64025903639838666</c:v>
                </c:pt>
                <c:pt idx="420">
                  <c:v>0.64030085344491927</c:v>
                </c:pt>
                <c:pt idx="421">
                  <c:v>0.64022955276870552</c:v>
                </c:pt>
                <c:pt idx="422">
                  <c:v>0.64038666519645682</c:v>
                </c:pt>
                <c:pt idx="423">
                  <c:v>0.64065686681700074</c:v>
                </c:pt>
                <c:pt idx="424">
                  <c:v>0.6410777589671135</c:v>
                </c:pt>
                <c:pt idx="425">
                  <c:v>0.64181622992102605</c:v>
                </c:pt>
                <c:pt idx="426">
                  <c:v>0.64211301424075085</c:v>
                </c:pt>
                <c:pt idx="427">
                  <c:v>0.64251559424336757</c:v>
                </c:pt>
                <c:pt idx="428">
                  <c:v>0.64257303993381054</c:v>
                </c:pt>
                <c:pt idx="429">
                  <c:v>0.64269502746144758</c:v>
                </c:pt>
                <c:pt idx="430">
                  <c:v>0.64307796608885592</c:v>
                </c:pt>
                <c:pt idx="431">
                  <c:v>0.64334447907454084</c:v>
                </c:pt>
                <c:pt idx="432">
                  <c:v>0.64373533907053548</c:v>
                </c:pt>
                <c:pt idx="433">
                  <c:v>0.64432938106517701</c:v>
                </c:pt>
                <c:pt idx="434">
                  <c:v>0.64482005468137982</c:v>
                </c:pt>
                <c:pt idx="435">
                  <c:v>0.64546921342088071</c:v>
                </c:pt>
                <c:pt idx="436">
                  <c:v>0.64593616816920874</c:v>
                </c:pt>
                <c:pt idx="437">
                  <c:v>0.64615385339101894</c:v>
                </c:pt>
                <c:pt idx="438">
                  <c:v>0.64615769305067849</c:v>
                </c:pt>
                <c:pt idx="439">
                  <c:v>0.64623285676985009</c:v>
                </c:pt>
                <c:pt idx="440">
                  <c:v>0.6464325362677209</c:v>
                </c:pt>
                <c:pt idx="441">
                  <c:v>0.64682521636929025</c:v>
                </c:pt>
                <c:pt idx="442">
                  <c:v>0.64725740412589694</c:v>
                </c:pt>
                <c:pt idx="443">
                  <c:v>0.64763823197117742</c:v>
                </c:pt>
                <c:pt idx="444">
                  <c:v>0.64791056027024951</c:v>
                </c:pt>
                <c:pt idx="445">
                  <c:v>0.64813238700009435</c:v>
                </c:pt>
                <c:pt idx="446">
                  <c:v>0.6484305845056062</c:v>
                </c:pt>
                <c:pt idx="447">
                  <c:v>0.64862259640147168</c:v>
                </c:pt>
                <c:pt idx="448">
                  <c:v>0.64884068079447754</c:v>
                </c:pt>
                <c:pt idx="449">
                  <c:v>0.64920029040604288</c:v>
                </c:pt>
                <c:pt idx="450">
                  <c:v>0.6499015098722416</c:v>
                </c:pt>
                <c:pt idx="451">
                  <c:v>0.65045600321868247</c:v>
                </c:pt>
                <c:pt idx="452">
                  <c:v>0.65101963434633914</c:v>
                </c:pt>
                <c:pt idx="453">
                  <c:v>0.65139711830026104</c:v>
                </c:pt>
                <c:pt idx="454">
                  <c:v>0.65175750618703421</c:v>
                </c:pt>
                <c:pt idx="455">
                  <c:v>0.65219490290611781</c:v>
                </c:pt>
                <c:pt idx="456">
                  <c:v>0.65250911265638256</c:v>
                </c:pt>
                <c:pt idx="457">
                  <c:v>0.65290766449166926</c:v>
                </c:pt>
                <c:pt idx="458">
                  <c:v>0.65328559092740779</c:v>
                </c:pt>
                <c:pt idx="459">
                  <c:v>0.65356655344274783</c:v>
                </c:pt>
                <c:pt idx="460">
                  <c:v>0.65383991377745299</c:v>
                </c:pt>
                <c:pt idx="461">
                  <c:v>0.65431887334497407</c:v>
                </c:pt>
                <c:pt idx="462">
                  <c:v>0.65435075064661885</c:v>
                </c:pt>
                <c:pt idx="463">
                  <c:v>0.65451592061913766</c:v>
                </c:pt>
                <c:pt idx="464">
                  <c:v>0.65484554355010893</c:v>
                </c:pt>
                <c:pt idx="465">
                  <c:v>0.65494748318034979</c:v>
                </c:pt>
                <c:pt idx="466">
                  <c:v>0.65524592103718249</c:v>
                </c:pt>
                <c:pt idx="467">
                  <c:v>0.65552314966955127</c:v>
                </c:pt>
                <c:pt idx="468">
                  <c:v>0.6558870751146928</c:v>
                </c:pt>
                <c:pt idx="469">
                  <c:v>0.65621987509954316</c:v>
                </c:pt>
                <c:pt idx="470">
                  <c:v>0.65653011221215851</c:v>
                </c:pt>
                <c:pt idx="471">
                  <c:v>0.65668272446929887</c:v>
                </c:pt>
                <c:pt idx="472">
                  <c:v>0.65699042038441136</c:v>
                </c:pt>
                <c:pt idx="473">
                  <c:v>0.65693161904243047</c:v>
                </c:pt>
                <c:pt idx="474">
                  <c:v>0.65722817539789857</c:v>
                </c:pt>
                <c:pt idx="475">
                  <c:v>0.65748700463160414</c:v>
                </c:pt>
                <c:pt idx="476">
                  <c:v>0.6577497145853779</c:v>
                </c:pt>
                <c:pt idx="477">
                  <c:v>0.65809966732911251</c:v>
                </c:pt>
                <c:pt idx="478">
                  <c:v>0.65832638196577897</c:v>
                </c:pt>
                <c:pt idx="479">
                  <c:v>0.658714953091591</c:v>
                </c:pt>
                <c:pt idx="480">
                  <c:v>0.65904906265417984</c:v>
                </c:pt>
                <c:pt idx="481">
                  <c:v>0.65956873911057012</c:v>
                </c:pt>
                <c:pt idx="482">
                  <c:v>0.65991642109598947</c:v>
                </c:pt>
                <c:pt idx="483">
                  <c:v>0.66040606691291792</c:v>
                </c:pt>
                <c:pt idx="484">
                  <c:v>0.66091383850777419</c:v>
                </c:pt>
                <c:pt idx="485">
                  <c:v>0.66146533439191213</c:v>
                </c:pt>
                <c:pt idx="486">
                  <c:v>0.66208173545785443</c:v>
                </c:pt>
                <c:pt idx="487">
                  <c:v>0.66261529422273213</c:v>
                </c:pt>
                <c:pt idx="488">
                  <c:v>0.66300840264525229</c:v>
                </c:pt>
                <c:pt idx="489">
                  <c:v>0.66337429232250866</c:v>
                </c:pt>
                <c:pt idx="490">
                  <c:v>0.66374078890333765</c:v>
                </c:pt>
                <c:pt idx="491">
                  <c:v>0.66412029983681953</c:v>
                </c:pt>
                <c:pt idx="492">
                  <c:v>0.66443645851589295</c:v>
                </c:pt>
                <c:pt idx="493">
                  <c:v>0.66462541990755897</c:v>
                </c:pt>
                <c:pt idx="494">
                  <c:v>0.66496463326524613</c:v>
                </c:pt>
                <c:pt idx="495">
                  <c:v>0.66531994211014667</c:v>
                </c:pt>
                <c:pt idx="496">
                  <c:v>0.66551067376664308</c:v>
                </c:pt>
                <c:pt idx="497">
                  <c:v>0.66580742690648353</c:v>
                </c:pt>
                <c:pt idx="498">
                  <c:v>0.6658167522350753</c:v>
                </c:pt>
                <c:pt idx="499">
                  <c:v>0.66580787127644159</c:v>
                </c:pt>
                <c:pt idx="500">
                  <c:v>0.66573438524548423</c:v>
                </c:pt>
                <c:pt idx="501">
                  <c:v>0.6657748962045511</c:v>
                </c:pt>
                <c:pt idx="502">
                  <c:v>0.66566928327072272</c:v>
                </c:pt>
                <c:pt idx="503">
                  <c:v>0.66535765971965222</c:v>
                </c:pt>
                <c:pt idx="504">
                  <c:v>0.66524285616738577</c:v>
                </c:pt>
                <c:pt idx="505">
                  <c:v>0.66484704287289553</c:v>
                </c:pt>
                <c:pt idx="506">
                  <c:v>0.66458629319938245</c:v>
                </c:pt>
                <c:pt idx="507">
                  <c:v>0.66433722262584605</c:v>
                </c:pt>
                <c:pt idx="508">
                  <c:v>0.66420797905979911</c:v>
                </c:pt>
                <c:pt idx="509">
                  <c:v>0.66378109946166608</c:v>
                </c:pt>
                <c:pt idx="510">
                  <c:v>0.66359678991632753</c:v>
                </c:pt>
                <c:pt idx="511">
                  <c:v>0.6632779729357281</c:v>
                </c:pt>
                <c:pt idx="512">
                  <c:v>0.66280307411959261</c:v>
                </c:pt>
                <c:pt idx="513">
                  <c:v>0.66256909672776265</c:v>
                </c:pt>
                <c:pt idx="514">
                  <c:v>0.66230024323157011</c:v>
                </c:pt>
                <c:pt idx="515">
                  <c:v>0.66204942347433759</c:v>
                </c:pt>
                <c:pt idx="516">
                  <c:v>0.66175955808088516</c:v>
                </c:pt>
                <c:pt idx="517">
                  <c:v>0.66189321065834872</c:v>
                </c:pt>
                <c:pt idx="518">
                  <c:v>0.6619695783820343</c:v>
                </c:pt>
                <c:pt idx="519">
                  <c:v>0.66205720252540046</c:v>
                </c:pt>
                <c:pt idx="520">
                  <c:v>0.66205581061842789</c:v>
                </c:pt>
                <c:pt idx="521">
                  <c:v>0.66235457223881256</c:v>
                </c:pt>
                <c:pt idx="522">
                  <c:v>0.66271078946682527</c:v>
                </c:pt>
                <c:pt idx="523">
                  <c:v>0.66320563903573881</c:v>
                </c:pt>
                <c:pt idx="524">
                  <c:v>0.66373368166595981</c:v>
                </c:pt>
                <c:pt idx="525">
                  <c:v>0.66394643484681526</c:v>
                </c:pt>
                <c:pt idx="526">
                  <c:v>0.66397701187246561</c:v>
                </c:pt>
                <c:pt idx="527">
                  <c:v>0.66418246831954963</c:v>
                </c:pt>
                <c:pt idx="528">
                  <c:v>0.66442707324831951</c:v>
                </c:pt>
                <c:pt idx="529">
                  <c:v>0.66431357104392552</c:v>
                </c:pt>
                <c:pt idx="530">
                  <c:v>0.66425753997257642</c:v>
                </c:pt>
                <c:pt idx="531">
                  <c:v>0.66409728945864188</c:v>
                </c:pt>
                <c:pt idx="532">
                  <c:v>0.66381629441270185</c:v>
                </c:pt>
                <c:pt idx="533">
                  <c:v>0.66373618240091437</c:v>
                </c:pt>
                <c:pt idx="534">
                  <c:v>0.66352050643534721</c:v>
                </c:pt>
                <c:pt idx="535">
                  <c:v>0.66324807986391521</c:v>
                </c:pt>
                <c:pt idx="536">
                  <c:v>0.66309385602176818</c:v>
                </c:pt>
                <c:pt idx="537">
                  <c:v>0.66285068620325172</c:v>
                </c:pt>
                <c:pt idx="538">
                  <c:v>0.6630049138038514</c:v>
                </c:pt>
                <c:pt idx="539">
                  <c:v>0.66304272913018214</c:v>
                </c:pt>
                <c:pt idx="540">
                  <c:v>0.66311513307451375</c:v>
                </c:pt>
                <c:pt idx="541">
                  <c:v>0.66349407403798732</c:v>
                </c:pt>
                <c:pt idx="542">
                  <c:v>0.66383478563840514</c:v>
                </c:pt>
                <c:pt idx="543">
                  <c:v>0.66408417445645018</c:v>
                </c:pt>
                <c:pt idx="544">
                  <c:v>0.66440859454192203</c:v>
                </c:pt>
                <c:pt idx="545">
                  <c:v>0.66455770332401298</c:v>
                </c:pt>
                <c:pt idx="546">
                  <c:v>0.6644484058608725</c:v>
                </c:pt>
                <c:pt idx="547">
                  <c:v>0.66440392437324236</c:v>
                </c:pt>
                <c:pt idx="548">
                  <c:v>0.66456216761844233</c:v>
                </c:pt>
                <c:pt idx="549">
                  <c:v>0.66492644858404759</c:v>
                </c:pt>
                <c:pt idx="550">
                  <c:v>0.66529689912847501</c:v>
                </c:pt>
                <c:pt idx="551">
                  <c:v>0.66567336341211536</c:v>
                </c:pt>
                <c:pt idx="552">
                  <c:v>0.66591426614062144</c:v>
                </c:pt>
                <c:pt idx="553">
                  <c:v>0.66595926338671863</c:v>
                </c:pt>
                <c:pt idx="554">
                  <c:v>0.66598798496641121</c:v>
                </c:pt>
                <c:pt idx="555">
                  <c:v>0.66620352455512166</c:v>
                </c:pt>
                <c:pt idx="556">
                  <c:v>0.66653524411036291</c:v>
                </c:pt>
                <c:pt idx="557">
                  <c:v>0.66651551740501336</c:v>
                </c:pt>
                <c:pt idx="558">
                  <c:v>0.66658250737096336</c:v>
                </c:pt>
                <c:pt idx="559">
                  <c:v>0.66678740700712358</c:v>
                </c:pt>
                <c:pt idx="560">
                  <c:v>0.66672418633172836</c:v>
                </c:pt>
                <c:pt idx="561">
                  <c:v>0.66673031210940059</c:v>
                </c:pt>
                <c:pt idx="562">
                  <c:v>0.6666501367083586</c:v>
                </c:pt>
                <c:pt idx="563">
                  <c:v>0.66647699165065966</c:v>
                </c:pt>
                <c:pt idx="564">
                  <c:v>0.66623709771973172</c:v>
                </c:pt>
                <c:pt idx="565">
                  <c:v>0.66600430208521144</c:v>
                </c:pt>
                <c:pt idx="566">
                  <c:v>0.66588290401658812</c:v>
                </c:pt>
                <c:pt idx="567">
                  <c:v>0.66588060155122619</c:v>
                </c:pt>
                <c:pt idx="568">
                  <c:v>0.6656946831063093</c:v>
                </c:pt>
                <c:pt idx="569">
                  <c:v>0.66590070533085677</c:v>
                </c:pt>
                <c:pt idx="570">
                  <c:v>0.66602606986764623</c:v>
                </c:pt>
                <c:pt idx="571">
                  <c:v>0.66622744577054471</c:v>
                </c:pt>
                <c:pt idx="572">
                  <c:v>0.66633787938036793</c:v>
                </c:pt>
                <c:pt idx="573">
                  <c:v>0.66655406390449734</c:v>
                </c:pt>
                <c:pt idx="574">
                  <c:v>0.66687239450136515</c:v>
                </c:pt>
                <c:pt idx="575">
                  <c:v>0.66726542947301815</c:v>
                </c:pt>
                <c:pt idx="576">
                  <c:v>0.66774528714583226</c:v>
                </c:pt>
                <c:pt idx="577">
                  <c:v>0.66822285244287971</c:v>
                </c:pt>
                <c:pt idx="578">
                  <c:v>0.66855113304266289</c:v>
                </c:pt>
                <c:pt idx="579">
                  <c:v>0.66900626349409054</c:v>
                </c:pt>
                <c:pt idx="580">
                  <c:v>0.66939784134064728</c:v>
                </c:pt>
                <c:pt idx="581">
                  <c:v>0.66968517065394306</c:v>
                </c:pt>
                <c:pt idx="582">
                  <c:v>0.67000397091736441</c:v>
                </c:pt>
                <c:pt idx="583">
                  <c:v>0.67015540140173413</c:v>
                </c:pt>
                <c:pt idx="584">
                  <c:v>0.67046937457366296</c:v>
                </c:pt>
                <c:pt idx="585">
                  <c:v>0.67065981116508555</c:v>
                </c:pt>
                <c:pt idx="586">
                  <c:v>0.67065051040856938</c:v>
                </c:pt>
                <c:pt idx="587">
                  <c:v>0.67076431428704009</c:v>
                </c:pt>
                <c:pt idx="588">
                  <c:v>0.67097254306389198</c:v>
                </c:pt>
                <c:pt idx="589">
                  <c:v>0.67110518652605067</c:v>
                </c:pt>
                <c:pt idx="590">
                  <c:v>0.67126959247006934</c:v>
                </c:pt>
                <c:pt idx="591">
                  <c:v>0.67130136434117404</c:v>
                </c:pt>
                <c:pt idx="592">
                  <c:v>0.67122659215081115</c:v>
                </c:pt>
                <c:pt idx="593">
                  <c:v>0.67118147860806021</c:v>
                </c:pt>
                <c:pt idx="594">
                  <c:v>0.67111681496412379</c:v>
                </c:pt>
                <c:pt idx="595">
                  <c:v>0.67095080977686783</c:v>
                </c:pt>
                <c:pt idx="596">
                  <c:v>0.67074703802935987</c:v>
                </c:pt>
                <c:pt idx="597">
                  <c:v>0.67078774376525252</c:v>
                </c:pt>
                <c:pt idx="598">
                  <c:v>0.67084732331939145</c:v>
                </c:pt>
                <c:pt idx="599">
                  <c:v>0.67081682394697917</c:v>
                </c:pt>
                <c:pt idx="600">
                  <c:v>0.67085661288023712</c:v>
                </c:pt>
                <c:pt idx="601">
                  <c:v>0.6709895088356681</c:v>
                </c:pt>
                <c:pt idx="602">
                  <c:v>0.67109351413015506</c:v>
                </c:pt>
                <c:pt idx="603">
                  <c:v>0.67100471077096979</c:v>
                </c:pt>
                <c:pt idx="604">
                  <c:v>0.67107756282989195</c:v>
                </c:pt>
                <c:pt idx="605">
                  <c:v>0.67107049888954751</c:v>
                </c:pt>
                <c:pt idx="606">
                  <c:v>0.67113458483474753</c:v>
                </c:pt>
                <c:pt idx="607">
                  <c:v>0.67116129120699686</c:v>
                </c:pt>
                <c:pt idx="608">
                  <c:v>0.6711586724725217</c:v>
                </c:pt>
                <c:pt idx="609">
                  <c:v>0.67099443256816849</c:v>
                </c:pt>
                <c:pt idx="610">
                  <c:v>0.67090824390422321</c:v>
                </c:pt>
                <c:pt idx="611">
                  <c:v>0.67086332596257825</c:v>
                </c:pt>
                <c:pt idx="612">
                  <c:v>0.67083334168994824</c:v>
                </c:pt>
                <c:pt idx="613">
                  <c:v>0.67130461868115232</c:v>
                </c:pt>
                <c:pt idx="614">
                  <c:v>0.67174293456477685</c:v>
                </c:pt>
                <c:pt idx="615">
                  <c:v>0.67207583066930188</c:v>
                </c:pt>
                <c:pt idx="616">
                  <c:v>0.67259221631666599</c:v>
                </c:pt>
                <c:pt idx="617">
                  <c:v>0.67268378972664089</c:v>
                </c:pt>
                <c:pt idx="618">
                  <c:v>0.6721576334987841</c:v>
                </c:pt>
                <c:pt idx="619">
                  <c:v>0.67132631028975498</c:v>
                </c:pt>
                <c:pt idx="620">
                  <c:v>0.67099022922005613</c:v>
                </c:pt>
                <c:pt idx="621">
                  <c:v>0.67099594238830129</c:v>
                </c:pt>
                <c:pt idx="622">
                  <c:v>0.67082214578242949</c:v>
                </c:pt>
                <c:pt idx="623">
                  <c:v>0.6707425755601788</c:v>
                </c:pt>
                <c:pt idx="624">
                  <c:v>0.67074950576674075</c:v>
                </c:pt>
                <c:pt idx="625">
                  <c:v>0.67069893894373733</c:v>
                </c:pt>
                <c:pt idx="626">
                  <c:v>0.67052109738400811</c:v>
                </c:pt>
                <c:pt idx="627">
                  <c:v>0.67043963062241196</c:v>
                </c:pt>
                <c:pt idx="628">
                  <c:v>0.67010273048563973</c:v>
                </c:pt>
                <c:pt idx="629">
                  <c:v>0.66981462186113094</c:v>
                </c:pt>
                <c:pt idx="630">
                  <c:v>0.66946472394012813</c:v>
                </c:pt>
                <c:pt idx="631">
                  <c:v>0.66934805038057976</c:v>
                </c:pt>
                <c:pt idx="632">
                  <c:v>0.6689956335274766</c:v>
                </c:pt>
                <c:pt idx="633">
                  <c:v>0.66891681847290185</c:v>
                </c:pt>
                <c:pt idx="634">
                  <c:v>0.66883647767002052</c:v>
                </c:pt>
                <c:pt idx="635">
                  <c:v>0.6686636693528214</c:v>
                </c:pt>
                <c:pt idx="636">
                  <c:v>0.66840506603747996</c:v>
                </c:pt>
                <c:pt idx="637">
                  <c:v>0.66775991900076181</c:v>
                </c:pt>
                <c:pt idx="638">
                  <c:v>0.66746884812593832</c:v>
                </c:pt>
                <c:pt idx="639">
                  <c:v>0.66703479103630681</c:v>
                </c:pt>
                <c:pt idx="640">
                  <c:v>0.66684225556481735</c:v>
                </c:pt>
                <c:pt idx="641">
                  <c:v>0.66683283559762596</c:v>
                </c:pt>
                <c:pt idx="642">
                  <c:v>0.66676065007243279</c:v>
                </c:pt>
                <c:pt idx="643">
                  <c:v>0.66657418285550252</c:v>
                </c:pt>
                <c:pt idx="644">
                  <c:v>0.66661053654628299</c:v>
                </c:pt>
                <c:pt idx="645">
                  <c:v>0.66658562319548653</c:v>
                </c:pt>
                <c:pt idx="646">
                  <c:v>0.66643348485674081</c:v>
                </c:pt>
                <c:pt idx="647">
                  <c:v>0.66611946209355966</c:v>
                </c:pt>
                <c:pt idx="648">
                  <c:v>0.66579197842835725</c:v>
                </c:pt>
                <c:pt idx="649">
                  <c:v>0.66571405838668885</c:v>
                </c:pt>
                <c:pt idx="650">
                  <c:v>0.66538919813254271</c:v>
                </c:pt>
                <c:pt idx="651">
                  <c:v>0.66509014482458417</c:v>
                </c:pt>
                <c:pt idx="652">
                  <c:v>0.66486100342705179</c:v>
                </c:pt>
                <c:pt idx="653">
                  <c:v>0.6645522253188878</c:v>
                </c:pt>
                <c:pt idx="654">
                  <c:v>0.66449559668708547</c:v>
                </c:pt>
                <c:pt idx="655">
                  <c:v>0.66422058171795595</c:v>
                </c:pt>
                <c:pt idx="656">
                  <c:v>0.66384832966737339</c:v>
                </c:pt>
                <c:pt idx="657">
                  <c:v>0.66329602087469552</c:v>
                </c:pt>
                <c:pt idx="658">
                  <c:v>0.66289869398106793</c:v>
                </c:pt>
                <c:pt idx="659">
                  <c:v>0.66270464601978607</c:v>
                </c:pt>
                <c:pt idx="660">
                  <c:v>0.66239037835129044</c:v>
                </c:pt>
                <c:pt idx="661">
                  <c:v>0.66216651187619968</c:v>
                </c:pt>
                <c:pt idx="662">
                  <c:v>0.66183691539885692</c:v>
                </c:pt>
                <c:pt idx="663">
                  <c:v>0.6616279965648848</c:v>
                </c:pt>
                <c:pt idx="664">
                  <c:v>0.66121836804893186</c:v>
                </c:pt>
                <c:pt idx="665">
                  <c:v>0.6608847987615053</c:v>
                </c:pt>
                <c:pt idx="666">
                  <c:v>0.66049562993724498</c:v>
                </c:pt>
                <c:pt idx="667">
                  <c:v>0.66041086740964583</c:v>
                </c:pt>
                <c:pt idx="668">
                  <c:v>0.66029330465738389</c:v>
                </c:pt>
                <c:pt idx="669">
                  <c:v>0.6600903938321262</c:v>
                </c:pt>
                <c:pt idx="670">
                  <c:v>0.65996177888855334</c:v>
                </c:pt>
                <c:pt idx="671">
                  <c:v>0.65986757281422892</c:v>
                </c:pt>
                <c:pt idx="672">
                  <c:v>0.65983915125348747</c:v>
                </c:pt>
                <c:pt idx="673">
                  <c:v>0.65962344546578811</c:v>
                </c:pt>
                <c:pt idx="674">
                  <c:v>0.65958046530401293</c:v>
                </c:pt>
                <c:pt idx="675">
                  <c:v>0.65945970878553506</c:v>
                </c:pt>
                <c:pt idx="676">
                  <c:v>0.65957342442174172</c:v>
                </c:pt>
                <c:pt idx="677">
                  <c:v>0.65972680851537746</c:v>
                </c:pt>
                <c:pt idx="678">
                  <c:v>0.65972192862414369</c:v>
                </c:pt>
                <c:pt idx="679">
                  <c:v>0.65969906945158141</c:v>
                </c:pt>
                <c:pt idx="680">
                  <c:v>0.65984888439823008</c:v>
                </c:pt>
                <c:pt idx="681">
                  <c:v>0.66011623655051266</c:v>
                </c:pt>
                <c:pt idx="682">
                  <c:v>0.66025713002470254</c:v>
                </c:pt>
                <c:pt idx="683">
                  <c:v>0.66028154317420884</c:v>
                </c:pt>
                <c:pt idx="684">
                  <c:v>0.6603302406827003</c:v>
                </c:pt>
                <c:pt idx="685">
                  <c:v>0.6604744178955978</c:v>
                </c:pt>
                <c:pt idx="686">
                  <c:v>0.66065069199894499</c:v>
                </c:pt>
                <c:pt idx="687">
                  <c:v>0.6608757709924562</c:v>
                </c:pt>
                <c:pt idx="688">
                  <c:v>0.66092434229123698</c:v>
                </c:pt>
                <c:pt idx="689">
                  <c:v>0.66091890369401074</c:v>
                </c:pt>
                <c:pt idx="690">
                  <c:v>0.66102583529832448</c:v>
                </c:pt>
                <c:pt idx="691">
                  <c:v>0.66107020598396238</c:v>
                </c:pt>
                <c:pt idx="692">
                  <c:v>0.6611147045155138</c:v>
                </c:pt>
                <c:pt idx="693">
                  <c:v>0.66108005476177611</c:v>
                </c:pt>
                <c:pt idx="694">
                  <c:v>0.66116927797191061</c:v>
                </c:pt>
                <c:pt idx="695">
                  <c:v>0.66137167059228386</c:v>
                </c:pt>
                <c:pt idx="696">
                  <c:v>0.66170947666524882</c:v>
                </c:pt>
                <c:pt idx="697">
                  <c:v>0.66202985732698449</c:v>
                </c:pt>
                <c:pt idx="698">
                  <c:v>0.66214210754288605</c:v>
                </c:pt>
                <c:pt idx="699">
                  <c:v>0.66221924259247622</c:v>
                </c:pt>
                <c:pt idx="700">
                  <c:v>0.66204940652060484</c:v>
                </c:pt>
                <c:pt idx="701">
                  <c:v>0.66189744772843095</c:v>
                </c:pt>
                <c:pt idx="702">
                  <c:v>0.66177933115810239</c:v>
                </c:pt>
                <c:pt idx="703">
                  <c:v>0.66165690408019373</c:v>
                </c:pt>
                <c:pt idx="704">
                  <c:v>0.66130275308177167</c:v>
                </c:pt>
                <c:pt idx="705">
                  <c:v>0.66120935411544879</c:v>
                </c:pt>
                <c:pt idx="706">
                  <c:v>0.66089668273348701</c:v>
                </c:pt>
                <c:pt idx="707">
                  <c:v>0.66068938272031363</c:v>
                </c:pt>
                <c:pt idx="708">
                  <c:v>0.66039187695244839</c:v>
                </c:pt>
                <c:pt idx="709">
                  <c:v>0.66025564131203818</c:v>
                </c:pt>
                <c:pt idx="710">
                  <c:v>0.66002810132987844</c:v>
                </c:pt>
                <c:pt idx="711">
                  <c:v>0.65987126233634319</c:v>
                </c:pt>
                <c:pt idx="712">
                  <c:v>0.65988937912754098</c:v>
                </c:pt>
                <c:pt idx="713">
                  <c:v>0.66001928245210895</c:v>
                </c:pt>
                <c:pt idx="714">
                  <c:v>0.66002240443221216</c:v>
                </c:pt>
                <c:pt idx="715">
                  <c:v>0.66007855519106617</c:v>
                </c:pt>
                <c:pt idx="716">
                  <c:v>0.66030747434139703</c:v>
                </c:pt>
                <c:pt idx="717">
                  <c:v>0.66027249891152595</c:v>
                </c:pt>
                <c:pt idx="718">
                  <c:v>0.66042971237339776</c:v>
                </c:pt>
                <c:pt idx="719">
                  <c:v>0.66027150315471983</c:v>
                </c:pt>
                <c:pt idx="720">
                  <c:v>0.66009197791731544</c:v>
                </c:pt>
                <c:pt idx="721">
                  <c:v>0.65964519609243411</c:v>
                </c:pt>
                <c:pt idx="722">
                  <c:v>0.65946621024507035</c:v>
                </c:pt>
                <c:pt idx="723">
                  <c:v>0.65905581316279338</c:v>
                </c:pt>
                <c:pt idx="724">
                  <c:v>0.6588332627893414</c:v>
                </c:pt>
                <c:pt idx="725">
                  <c:v>0.65851200364786455</c:v>
                </c:pt>
                <c:pt idx="726">
                  <c:v>0.65818109940587433</c:v>
                </c:pt>
                <c:pt idx="727">
                  <c:v>0.65772459438680708</c:v>
                </c:pt>
                <c:pt idx="728">
                  <c:v>0.65714474036715587</c:v>
                </c:pt>
                <c:pt idx="729">
                  <c:v>0.65642504789526435</c:v>
                </c:pt>
                <c:pt idx="730">
                  <c:v>0.65558841931228173</c:v>
                </c:pt>
                <c:pt idx="731">
                  <c:v>0.65487531840990076</c:v>
                </c:pt>
                <c:pt idx="732">
                  <c:v>0.65389247713114029</c:v>
                </c:pt>
                <c:pt idx="733">
                  <c:v>0.65315278251089015</c:v>
                </c:pt>
                <c:pt idx="734">
                  <c:v>0.65237438201136988</c:v>
                </c:pt>
                <c:pt idx="735">
                  <c:v>0.6518343798695494</c:v>
                </c:pt>
                <c:pt idx="736">
                  <c:v>0.65140150131029018</c:v>
                </c:pt>
                <c:pt idx="737">
                  <c:v>0.65070099381401481</c:v>
                </c:pt>
                <c:pt idx="738">
                  <c:v>0.64984801212384369</c:v>
                </c:pt>
                <c:pt idx="739">
                  <c:v>0.64910129067169997</c:v>
                </c:pt>
                <c:pt idx="740">
                  <c:v>0.64856475763650134</c:v>
                </c:pt>
                <c:pt idx="741">
                  <c:v>0.64816127610791296</c:v>
                </c:pt>
                <c:pt idx="742">
                  <c:v>0.64765869653317609</c:v>
                </c:pt>
                <c:pt idx="743">
                  <c:v>0.64729748066874082</c:v>
                </c:pt>
                <c:pt idx="744">
                  <c:v>0.64704066501468838</c:v>
                </c:pt>
                <c:pt idx="745">
                  <c:v>0.64653914246816335</c:v>
                </c:pt>
                <c:pt idx="746">
                  <c:v>0.64595193928495076</c:v>
                </c:pt>
                <c:pt idx="747">
                  <c:v>0.64533393390074834</c:v>
                </c:pt>
                <c:pt idx="748">
                  <c:v>0.64454703835796923</c:v>
                </c:pt>
                <c:pt idx="749">
                  <c:v>0.64392492322264749</c:v>
                </c:pt>
                <c:pt idx="750">
                  <c:v>0.64342633793004278</c:v>
                </c:pt>
                <c:pt idx="751">
                  <c:v>0.64288602096675329</c:v>
                </c:pt>
                <c:pt idx="752">
                  <c:v>0.64237523361504845</c:v>
                </c:pt>
                <c:pt idx="753">
                  <c:v>0.64203814998693498</c:v>
                </c:pt>
                <c:pt idx="754">
                  <c:v>0.6417629036880016</c:v>
                </c:pt>
                <c:pt idx="755">
                  <c:v>0.64137849438792638</c:v>
                </c:pt>
                <c:pt idx="756">
                  <c:v>0.64112039674342092</c:v>
                </c:pt>
                <c:pt idx="757">
                  <c:v>0.64071483774607285</c:v>
                </c:pt>
                <c:pt idx="758">
                  <c:v>0.64042366522246374</c:v>
                </c:pt>
                <c:pt idx="759">
                  <c:v>0.64009967559004799</c:v>
                </c:pt>
                <c:pt idx="760">
                  <c:v>0.63964058424784265</c:v>
                </c:pt>
                <c:pt idx="761">
                  <c:v>0.63931239273200824</c:v>
                </c:pt>
                <c:pt idx="762">
                  <c:v>0.63910297122659743</c:v>
                </c:pt>
                <c:pt idx="763">
                  <c:v>0.63886379047456865</c:v>
                </c:pt>
                <c:pt idx="764">
                  <c:v>0.63839637692985152</c:v>
                </c:pt>
                <c:pt idx="765">
                  <c:v>0.63793777523477591</c:v>
                </c:pt>
                <c:pt idx="766">
                  <c:v>0.63767118042331616</c:v>
                </c:pt>
                <c:pt idx="767">
                  <c:v>0.63726975085452764</c:v>
                </c:pt>
                <c:pt idx="768">
                  <c:v>0.63700704114390161</c:v>
                </c:pt>
                <c:pt idx="769">
                  <c:v>0.63695810057204338</c:v>
                </c:pt>
                <c:pt idx="770">
                  <c:v>0.63665605521375246</c:v>
                </c:pt>
                <c:pt idx="771">
                  <c:v>0.63622338626182695</c:v>
                </c:pt>
                <c:pt idx="772">
                  <c:v>0.63599388319692074</c:v>
                </c:pt>
                <c:pt idx="773">
                  <c:v>0.63570238979756277</c:v>
                </c:pt>
                <c:pt idx="774">
                  <c:v>0.63541000928837421</c:v>
                </c:pt>
                <c:pt idx="775">
                  <c:v>0.63511191593694805</c:v>
                </c:pt>
                <c:pt idx="776">
                  <c:v>0.6348812517653144</c:v>
                </c:pt>
                <c:pt idx="777">
                  <c:v>0.63454320791195817</c:v>
                </c:pt>
                <c:pt idx="778">
                  <c:v>0.63372691926652636</c:v>
                </c:pt>
                <c:pt idx="779">
                  <c:v>0.633187326721111</c:v>
                </c:pt>
                <c:pt idx="780">
                  <c:v>0.63252166102697549</c:v>
                </c:pt>
                <c:pt idx="781">
                  <c:v>0.63189956358519039</c:v>
                </c:pt>
                <c:pt idx="782">
                  <c:v>0.63147445643099565</c:v>
                </c:pt>
                <c:pt idx="783">
                  <c:v>0.6313370496161661</c:v>
                </c:pt>
                <c:pt idx="784">
                  <c:v>0.63084524893243166</c:v>
                </c:pt>
                <c:pt idx="785">
                  <c:v>0.63041372256370865</c:v>
                </c:pt>
                <c:pt idx="786">
                  <c:v>0.62991806419874463</c:v>
                </c:pt>
                <c:pt idx="787">
                  <c:v>0.62957392367549536</c:v>
                </c:pt>
                <c:pt idx="788">
                  <c:v>0.62926911658709361</c:v>
                </c:pt>
                <c:pt idx="789">
                  <c:v>0.6289051393891375</c:v>
                </c:pt>
                <c:pt idx="790">
                  <c:v>0.62901036757775686</c:v>
                </c:pt>
                <c:pt idx="791">
                  <c:v>0.62894200183849924</c:v>
                </c:pt>
                <c:pt idx="792">
                  <c:v>0.62884613251711807</c:v>
                </c:pt>
                <c:pt idx="793">
                  <c:v>0.62881665131606124</c:v>
                </c:pt>
                <c:pt idx="794">
                  <c:v>0.62861252721838889</c:v>
                </c:pt>
                <c:pt idx="795">
                  <c:v>0.62822411533201095</c:v>
                </c:pt>
                <c:pt idx="796">
                  <c:v>0.62819565865205929</c:v>
                </c:pt>
                <c:pt idx="797">
                  <c:v>0.62825831930350029</c:v>
                </c:pt>
                <c:pt idx="798">
                  <c:v>0.62811297752373418</c:v>
                </c:pt>
                <c:pt idx="799">
                  <c:v>0.62784521053097242</c:v>
                </c:pt>
                <c:pt idx="800">
                  <c:v>0.62759236725958889</c:v>
                </c:pt>
                <c:pt idx="801">
                  <c:v>0.62722120049544949</c:v>
                </c:pt>
                <c:pt idx="802">
                  <c:v>0.62686867778926325</c:v>
                </c:pt>
                <c:pt idx="803">
                  <c:v>0.62658570963894611</c:v>
                </c:pt>
                <c:pt idx="804">
                  <c:v>0.62654592443465207</c:v>
                </c:pt>
                <c:pt idx="805">
                  <c:v>0.62640470792731495</c:v>
                </c:pt>
                <c:pt idx="806">
                  <c:v>0.62651034392175819</c:v>
                </c:pt>
                <c:pt idx="807">
                  <c:v>0.62679266329030525</c:v>
                </c:pt>
                <c:pt idx="808">
                  <c:v>0.62692072110848085</c:v>
                </c:pt>
                <c:pt idx="809">
                  <c:v>0.62673164257911418</c:v>
                </c:pt>
                <c:pt idx="810">
                  <c:v>0.62679493674902165</c:v>
                </c:pt>
                <c:pt idx="811">
                  <c:v>0.62695246268259996</c:v>
                </c:pt>
                <c:pt idx="812">
                  <c:v>0.62717047608208343</c:v>
                </c:pt>
                <c:pt idx="813">
                  <c:v>0.62758122667531513</c:v>
                </c:pt>
                <c:pt idx="814">
                  <c:v>0.62780953033257159</c:v>
                </c:pt>
                <c:pt idx="815">
                  <c:v>0.62790478095461189</c:v>
                </c:pt>
                <c:pt idx="816">
                  <c:v>0.62786570034018641</c:v>
                </c:pt>
                <c:pt idx="817">
                  <c:v>0.62795835270117784</c:v>
                </c:pt>
                <c:pt idx="818">
                  <c:v>0.62801447499576468</c:v>
                </c:pt>
                <c:pt idx="819">
                  <c:v>0.6279896306748266</c:v>
                </c:pt>
                <c:pt idx="820">
                  <c:v>0.62805105427263197</c:v>
                </c:pt>
                <c:pt idx="821">
                  <c:v>0.62814398973075347</c:v>
                </c:pt>
                <c:pt idx="822">
                  <c:v>0.62822429036944227</c:v>
                </c:pt>
                <c:pt idx="823">
                  <c:v>0.62832455670121323</c:v>
                </c:pt>
                <c:pt idx="824">
                  <c:v>0.62835061939163206</c:v>
                </c:pt>
                <c:pt idx="825">
                  <c:v>0.62851474796408058</c:v>
                </c:pt>
                <c:pt idx="826">
                  <c:v>0.62844797480324854</c:v>
                </c:pt>
                <c:pt idx="827">
                  <c:v>0.62850926319649647</c:v>
                </c:pt>
                <c:pt idx="828">
                  <c:v>0.62850855355922419</c:v>
                </c:pt>
                <c:pt idx="829">
                  <c:v>0.62837743002944846</c:v>
                </c:pt>
                <c:pt idx="830">
                  <c:v>0.62845241255518802</c:v>
                </c:pt>
                <c:pt idx="831">
                  <c:v>0.62840772794676603</c:v>
                </c:pt>
                <c:pt idx="832">
                  <c:v>0.62832287387346619</c:v>
                </c:pt>
                <c:pt idx="833">
                  <c:v>0.62835269978935648</c:v>
                </c:pt>
                <c:pt idx="834">
                  <c:v>0.62846022827537729</c:v>
                </c:pt>
                <c:pt idx="835">
                  <c:v>0.62852100728464677</c:v>
                </c:pt>
                <c:pt idx="836">
                  <c:v>0.62831705960861306</c:v>
                </c:pt>
                <c:pt idx="837">
                  <c:v>0.62806843765821496</c:v>
                </c:pt>
                <c:pt idx="838">
                  <c:v>0.62825207662041171</c:v>
                </c:pt>
                <c:pt idx="839">
                  <c:v>0.62842150458034052</c:v>
                </c:pt>
                <c:pt idx="840">
                  <c:v>0.62872039587675788</c:v>
                </c:pt>
                <c:pt idx="841">
                  <c:v>0.62908605543164386</c:v>
                </c:pt>
                <c:pt idx="842">
                  <c:v>0.62918416679988565</c:v>
                </c:pt>
                <c:pt idx="843">
                  <c:v>0.62928487383971765</c:v>
                </c:pt>
                <c:pt idx="844">
                  <c:v>0.62925931494747467</c:v>
                </c:pt>
                <c:pt idx="845">
                  <c:v>0.62926500150128695</c:v>
                </c:pt>
                <c:pt idx="846">
                  <c:v>0.62929084726704898</c:v>
                </c:pt>
                <c:pt idx="847">
                  <c:v>0.62941307254829304</c:v>
                </c:pt>
                <c:pt idx="848">
                  <c:v>0.6298170326357504</c:v>
                </c:pt>
                <c:pt idx="849">
                  <c:v>0.63018919799469708</c:v>
                </c:pt>
                <c:pt idx="850">
                  <c:v>0.63050302574903583</c:v>
                </c:pt>
                <c:pt idx="851">
                  <c:v>0.63077090343659159</c:v>
                </c:pt>
                <c:pt idx="852">
                  <c:v>0.6309887141892544</c:v>
                </c:pt>
                <c:pt idx="853">
                  <c:v>0.63117129052444221</c:v>
                </c:pt>
                <c:pt idx="854">
                  <c:v>0.63137461651822158</c:v>
                </c:pt>
                <c:pt idx="855">
                  <c:v>0.6310233089902435</c:v>
                </c:pt>
                <c:pt idx="856">
                  <c:v>0.62875394499494863</c:v>
                </c:pt>
                <c:pt idx="857">
                  <c:v>0.62701121779700919</c:v>
                </c:pt>
                <c:pt idx="858">
                  <c:v>0.62576121712619848</c:v>
                </c:pt>
                <c:pt idx="859">
                  <c:v>0.62443675277150346</c:v>
                </c:pt>
                <c:pt idx="860">
                  <c:v>0.62324491529498494</c:v>
                </c:pt>
                <c:pt idx="861">
                  <c:v>0.62179236171771313</c:v>
                </c:pt>
                <c:pt idx="862">
                  <c:v>0.62047053110447248</c:v>
                </c:pt>
                <c:pt idx="863">
                  <c:v>0.61902001953953678</c:v>
                </c:pt>
                <c:pt idx="864">
                  <c:v>0.61755157256138715</c:v>
                </c:pt>
                <c:pt idx="865">
                  <c:v>0.61590466442069347</c:v>
                </c:pt>
                <c:pt idx="866">
                  <c:v>0.61428196304788574</c:v>
                </c:pt>
                <c:pt idx="867">
                  <c:v>0.61333856805608489</c:v>
                </c:pt>
                <c:pt idx="868">
                  <c:v>0.6145746345763029</c:v>
                </c:pt>
                <c:pt idx="869">
                  <c:v>0.61519959414759817</c:v>
                </c:pt>
                <c:pt idx="870">
                  <c:v>0.61538908631970513</c:v>
                </c:pt>
                <c:pt idx="871">
                  <c:v>0.61561432139628247</c:v>
                </c:pt>
                <c:pt idx="872">
                  <c:v>0.6156624333609384</c:v>
                </c:pt>
                <c:pt idx="873">
                  <c:v>0.61588274271983257</c:v>
                </c:pt>
                <c:pt idx="874">
                  <c:v>0.61594065620323701</c:v>
                </c:pt>
                <c:pt idx="875">
                  <c:v>0.61626986809231887</c:v>
                </c:pt>
                <c:pt idx="876">
                  <c:v>0.61662356223835335</c:v>
                </c:pt>
                <c:pt idx="877">
                  <c:v>0.6170571453960626</c:v>
                </c:pt>
                <c:pt idx="878">
                  <c:v>0.61772783098177364</c:v>
                </c:pt>
                <c:pt idx="879">
                  <c:v>0.61848187652248032</c:v>
                </c:pt>
                <c:pt idx="880">
                  <c:v>0.61881425969400661</c:v>
                </c:pt>
                <c:pt idx="881">
                  <c:v>0.6194150435073893</c:v>
                </c:pt>
                <c:pt idx="882">
                  <c:v>0.62010392257267055</c:v>
                </c:pt>
                <c:pt idx="883">
                  <c:v>0.62079692376458429</c:v>
                </c:pt>
                <c:pt idx="884">
                  <c:v>0.62137204085549991</c:v>
                </c:pt>
                <c:pt idx="885">
                  <c:v>0.62177893373607596</c:v>
                </c:pt>
                <c:pt idx="886">
                  <c:v>0.62221266516880946</c:v>
                </c:pt>
                <c:pt idx="887">
                  <c:v>0.62232770316596608</c:v>
                </c:pt>
                <c:pt idx="888">
                  <c:v>0.62236234571525795</c:v>
                </c:pt>
                <c:pt idx="889">
                  <c:v>0.62252865688758852</c:v>
                </c:pt>
                <c:pt idx="890">
                  <c:v>0.6227547325595687</c:v>
                </c:pt>
                <c:pt idx="891">
                  <c:v>0.62299019728229144</c:v>
                </c:pt>
                <c:pt idx="892">
                  <c:v>0.62329699629625201</c:v>
                </c:pt>
                <c:pt idx="893">
                  <c:v>0.6235211184830608</c:v>
                </c:pt>
                <c:pt idx="894">
                  <c:v>0.62385037648590336</c:v>
                </c:pt>
                <c:pt idx="895">
                  <c:v>0.62421667105313106</c:v>
                </c:pt>
                <c:pt idx="896">
                  <c:v>0.62458874800759423</c:v>
                </c:pt>
                <c:pt idx="897">
                  <c:v>0.62500712286838378</c:v>
                </c:pt>
                <c:pt idx="898">
                  <c:v>0.62534465420411656</c:v>
                </c:pt>
                <c:pt idx="899">
                  <c:v>0.62589390089679919</c:v>
                </c:pt>
                <c:pt idx="900">
                  <c:v>0.62603978514697001</c:v>
                </c:pt>
                <c:pt idx="901">
                  <c:v>0.62615526802218113</c:v>
                </c:pt>
                <c:pt idx="902">
                  <c:v>0.62618825672863387</c:v>
                </c:pt>
                <c:pt idx="903">
                  <c:v>0.62624049474844101</c:v>
                </c:pt>
                <c:pt idx="904">
                  <c:v>0.62631732756584846</c:v>
                </c:pt>
                <c:pt idx="905">
                  <c:v>0.62627158439384334</c:v>
                </c:pt>
                <c:pt idx="906">
                  <c:v>0.62598331458130052</c:v>
                </c:pt>
                <c:pt idx="907">
                  <c:v>0.62568689928878218</c:v>
                </c:pt>
                <c:pt idx="908">
                  <c:v>0.6255227328551396</c:v>
                </c:pt>
                <c:pt idx="909">
                  <c:v>0.62550646038033231</c:v>
                </c:pt>
                <c:pt idx="910">
                  <c:v>0.62540545023262417</c:v>
                </c:pt>
                <c:pt idx="911">
                  <c:v>0.62518277293315239</c:v>
                </c:pt>
              </c:numCache>
            </c:numRef>
          </c:val>
          <c:smooth val="0"/>
          <c:extLst>
            <c:ext xmlns:c16="http://schemas.microsoft.com/office/drawing/2014/chart" uri="{C3380CC4-5D6E-409C-BE32-E72D297353CC}">
              <c16:uniqueId val="{00000000-EB80-43AE-83AF-C57C5670316D}"/>
            </c:ext>
          </c:extLst>
        </c:ser>
        <c:dLbls>
          <c:showLegendKey val="0"/>
          <c:showVal val="0"/>
          <c:showCatName val="0"/>
          <c:showSerName val="0"/>
          <c:showPercent val="0"/>
          <c:showBubbleSize val="0"/>
        </c:dLbls>
        <c:marker val="1"/>
        <c:smooth val="0"/>
        <c:axId val="60973960"/>
        <c:axId val="927324232"/>
      </c:lineChart>
      <c:lineChart>
        <c:grouping val="standard"/>
        <c:varyColors val="0"/>
        <c:ser>
          <c:idx val="1"/>
          <c:order val="1"/>
          <c:tx>
            <c:v>25-54 participation rate, % (rhs)</c:v>
          </c:tx>
          <c:spPr>
            <a:ln w="25400">
              <a:solidFill>
                <a:srgbClr val="4489FF"/>
              </a:solidFill>
            </a:ln>
          </c:spPr>
          <c:marker>
            <c:symbol val="none"/>
          </c:marker>
          <c:val>
            <c:numRef>
              <c:f>Population!$O$24:$O$1000</c:f>
              <c:numCache>
                <c:formatCode>General</c:formatCode>
                <c:ptCount val="977"/>
                <c:pt idx="0">
                  <c:v>65.099999999999994</c:v>
                </c:pt>
                <c:pt idx="1">
                  <c:v>64.900000000000006</c:v>
                </c:pt>
                <c:pt idx="2">
                  <c:v>65</c:v>
                </c:pt>
                <c:pt idx="3">
                  <c:v>64.900000000000006</c:v>
                </c:pt>
                <c:pt idx="4">
                  <c:v>64.900000000000006</c:v>
                </c:pt>
                <c:pt idx="5">
                  <c:v>65.3</c:v>
                </c:pt>
                <c:pt idx="6">
                  <c:v>65.3</c:v>
                </c:pt>
                <c:pt idx="7">
                  <c:v>65.3</c:v>
                </c:pt>
                <c:pt idx="8">
                  <c:v>65.400000000000006</c:v>
                </c:pt>
                <c:pt idx="9">
                  <c:v>65.3</c:v>
                </c:pt>
                <c:pt idx="10">
                  <c:v>65.7</c:v>
                </c:pt>
                <c:pt idx="11">
                  <c:v>65.400000000000006</c:v>
                </c:pt>
                <c:pt idx="12">
                  <c:v>65.2</c:v>
                </c:pt>
                <c:pt idx="13">
                  <c:v>64.900000000000006</c:v>
                </c:pt>
                <c:pt idx="14">
                  <c:v>64.900000000000006</c:v>
                </c:pt>
                <c:pt idx="15">
                  <c:v>65.099999999999994</c:v>
                </c:pt>
                <c:pt idx="16">
                  <c:v>65.5</c:v>
                </c:pt>
                <c:pt idx="17">
                  <c:v>65.599999999999994</c:v>
                </c:pt>
                <c:pt idx="18">
                  <c:v>66.099999999999994</c:v>
                </c:pt>
                <c:pt idx="19">
                  <c:v>65.8</c:v>
                </c:pt>
                <c:pt idx="20">
                  <c:v>66</c:v>
                </c:pt>
                <c:pt idx="21">
                  <c:v>65.7</c:v>
                </c:pt>
                <c:pt idx="22">
                  <c:v>65.900000000000006</c:v>
                </c:pt>
                <c:pt idx="23">
                  <c:v>66</c:v>
                </c:pt>
                <c:pt idx="24">
                  <c:v>65.7</c:v>
                </c:pt>
                <c:pt idx="25">
                  <c:v>66</c:v>
                </c:pt>
                <c:pt idx="26">
                  <c:v>65.8</c:v>
                </c:pt>
                <c:pt idx="27">
                  <c:v>66.2</c:v>
                </c:pt>
                <c:pt idx="28">
                  <c:v>65.900000000000006</c:v>
                </c:pt>
                <c:pt idx="29">
                  <c:v>66.2</c:v>
                </c:pt>
                <c:pt idx="30">
                  <c:v>65.599999999999994</c:v>
                </c:pt>
                <c:pt idx="31">
                  <c:v>66.400000000000006</c:v>
                </c:pt>
                <c:pt idx="32">
                  <c:v>66.3</c:v>
                </c:pt>
                <c:pt idx="33">
                  <c:v>66.3</c:v>
                </c:pt>
                <c:pt idx="34">
                  <c:v>66.7</c:v>
                </c:pt>
                <c:pt idx="35">
                  <c:v>66.5</c:v>
                </c:pt>
                <c:pt idx="36">
                  <c:v>66.8</c:v>
                </c:pt>
                <c:pt idx="37">
                  <c:v>66.7</c:v>
                </c:pt>
                <c:pt idx="38">
                  <c:v>67</c:v>
                </c:pt>
                <c:pt idx="39">
                  <c:v>66.7</c:v>
                </c:pt>
                <c:pt idx="40">
                  <c:v>66.5</c:v>
                </c:pt>
                <c:pt idx="41">
                  <c:v>66.599999999999994</c:v>
                </c:pt>
                <c:pt idx="42">
                  <c:v>66.599999999999994</c:v>
                </c:pt>
                <c:pt idx="43">
                  <c:v>66.400000000000006</c:v>
                </c:pt>
                <c:pt idx="44">
                  <c:v>66.3</c:v>
                </c:pt>
                <c:pt idx="45">
                  <c:v>66.900000000000006</c:v>
                </c:pt>
                <c:pt idx="46">
                  <c:v>66.3</c:v>
                </c:pt>
                <c:pt idx="47">
                  <c:v>66.7</c:v>
                </c:pt>
                <c:pt idx="48">
                  <c:v>66.8</c:v>
                </c:pt>
                <c:pt idx="49">
                  <c:v>67.3</c:v>
                </c:pt>
                <c:pt idx="50">
                  <c:v>67.099999999999994</c:v>
                </c:pt>
                <c:pt idx="51">
                  <c:v>67.400000000000006</c:v>
                </c:pt>
                <c:pt idx="52">
                  <c:v>66.900000000000006</c:v>
                </c:pt>
                <c:pt idx="53">
                  <c:v>66.3</c:v>
                </c:pt>
                <c:pt idx="54">
                  <c:v>66.7</c:v>
                </c:pt>
                <c:pt idx="55">
                  <c:v>66.8</c:v>
                </c:pt>
                <c:pt idx="56">
                  <c:v>66.5</c:v>
                </c:pt>
                <c:pt idx="57">
                  <c:v>66.599999999999994</c:v>
                </c:pt>
                <c:pt idx="58">
                  <c:v>66.8</c:v>
                </c:pt>
                <c:pt idx="59">
                  <c:v>67.2</c:v>
                </c:pt>
                <c:pt idx="60">
                  <c:v>66.900000000000006</c:v>
                </c:pt>
                <c:pt idx="61">
                  <c:v>66.8</c:v>
                </c:pt>
                <c:pt idx="62">
                  <c:v>67.5</c:v>
                </c:pt>
                <c:pt idx="63">
                  <c:v>67.2</c:v>
                </c:pt>
                <c:pt idx="64">
                  <c:v>67.3</c:v>
                </c:pt>
                <c:pt idx="65">
                  <c:v>67.2</c:v>
                </c:pt>
                <c:pt idx="66">
                  <c:v>67.099999999999994</c:v>
                </c:pt>
                <c:pt idx="67">
                  <c:v>66.8</c:v>
                </c:pt>
                <c:pt idx="68">
                  <c:v>66.8</c:v>
                </c:pt>
                <c:pt idx="69">
                  <c:v>67.3</c:v>
                </c:pt>
                <c:pt idx="70">
                  <c:v>67</c:v>
                </c:pt>
                <c:pt idx="71">
                  <c:v>67</c:v>
                </c:pt>
                <c:pt idx="72">
                  <c:v>66.8</c:v>
                </c:pt>
                <c:pt idx="73">
                  <c:v>67.2</c:v>
                </c:pt>
                <c:pt idx="74">
                  <c:v>67</c:v>
                </c:pt>
                <c:pt idx="75">
                  <c:v>67</c:v>
                </c:pt>
                <c:pt idx="76">
                  <c:v>67.5</c:v>
                </c:pt>
                <c:pt idx="77">
                  <c:v>67.3</c:v>
                </c:pt>
                <c:pt idx="78">
                  <c:v>67.5</c:v>
                </c:pt>
                <c:pt idx="79">
                  <c:v>67.8</c:v>
                </c:pt>
                <c:pt idx="80">
                  <c:v>68</c:v>
                </c:pt>
                <c:pt idx="81">
                  <c:v>67.8</c:v>
                </c:pt>
                <c:pt idx="82">
                  <c:v>67.900000000000006</c:v>
                </c:pt>
                <c:pt idx="83">
                  <c:v>67.900000000000006</c:v>
                </c:pt>
                <c:pt idx="84">
                  <c:v>68.2</c:v>
                </c:pt>
                <c:pt idx="85">
                  <c:v>68.400000000000006</c:v>
                </c:pt>
                <c:pt idx="86">
                  <c:v>67.900000000000006</c:v>
                </c:pt>
                <c:pt idx="87">
                  <c:v>68</c:v>
                </c:pt>
                <c:pt idx="88">
                  <c:v>68</c:v>
                </c:pt>
                <c:pt idx="89">
                  <c:v>68.2</c:v>
                </c:pt>
                <c:pt idx="90">
                  <c:v>68.2</c:v>
                </c:pt>
                <c:pt idx="91">
                  <c:v>68.2</c:v>
                </c:pt>
                <c:pt idx="92">
                  <c:v>68.2</c:v>
                </c:pt>
                <c:pt idx="93">
                  <c:v>68.3</c:v>
                </c:pt>
                <c:pt idx="94">
                  <c:v>68.099999999999994</c:v>
                </c:pt>
                <c:pt idx="95">
                  <c:v>68.2</c:v>
                </c:pt>
                <c:pt idx="96">
                  <c:v>68.099999999999994</c:v>
                </c:pt>
                <c:pt idx="97">
                  <c:v>67.900000000000006</c:v>
                </c:pt>
                <c:pt idx="98">
                  <c:v>68.3</c:v>
                </c:pt>
                <c:pt idx="99">
                  <c:v>68.400000000000006</c:v>
                </c:pt>
                <c:pt idx="100">
                  <c:v>68.3</c:v>
                </c:pt>
                <c:pt idx="101">
                  <c:v>68.2</c:v>
                </c:pt>
                <c:pt idx="102">
                  <c:v>68.400000000000006</c:v>
                </c:pt>
                <c:pt idx="103">
                  <c:v>68.599999999999994</c:v>
                </c:pt>
                <c:pt idx="104">
                  <c:v>68.099999999999994</c:v>
                </c:pt>
                <c:pt idx="105">
                  <c:v>68.400000000000006</c:v>
                </c:pt>
                <c:pt idx="106">
                  <c:v>68.5</c:v>
                </c:pt>
                <c:pt idx="107">
                  <c:v>68.5</c:v>
                </c:pt>
                <c:pt idx="108">
                  <c:v>68.400000000000006</c:v>
                </c:pt>
                <c:pt idx="109">
                  <c:v>68.3</c:v>
                </c:pt>
                <c:pt idx="110">
                  <c:v>68.2</c:v>
                </c:pt>
                <c:pt idx="111">
                  <c:v>68.3</c:v>
                </c:pt>
                <c:pt idx="112">
                  <c:v>68.599999999999994</c:v>
                </c:pt>
                <c:pt idx="113">
                  <c:v>68.7</c:v>
                </c:pt>
                <c:pt idx="114">
                  <c:v>68.7</c:v>
                </c:pt>
                <c:pt idx="115">
                  <c:v>68.8</c:v>
                </c:pt>
                <c:pt idx="116">
                  <c:v>69.099999999999994</c:v>
                </c:pt>
                <c:pt idx="117">
                  <c:v>68.8</c:v>
                </c:pt>
                <c:pt idx="118">
                  <c:v>68.8</c:v>
                </c:pt>
                <c:pt idx="119">
                  <c:v>68.5</c:v>
                </c:pt>
                <c:pt idx="120">
                  <c:v>68.599999999999994</c:v>
                </c:pt>
                <c:pt idx="121">
                  <c:v>68.7</c:v>
                </c:pt>
                <c:pt idx="122">
                  <c:v>68.5</c:v>
                </c:pt>
                <c:pt idx="123">
                  <c:v>68.8</c:v>
                </c:pt>
                <c:pt idx="124">
                  <c:v>68.8</c:v>
                </c:pt>
                <c:pt idx="125">
                  <c:v>68.7</c:v>
                </c:pt>
                <c:pt idx="126">
                  <c:v>68.8</c:v>
                </c:pt>
                <c:pt idx="127">
                  <c:v>68.8</c:v>
                </c:pt>
                <c:pt idx="128">
                  <c:v>68.5</c:v>
                </c:pt>
                <c:pt idx="129">
                  <c:v>68.5</c:v>
                </c:pt>
                <c:pt idx="130">
                  <c:v>68.8</c:v>
                </c:pt>
                <c:pt idx="131">
                  <c:v>68.599999999999994</c:v>
                </c:pt>
                <c:pt idx="132">
                  <c:v>68.8</c:v>
                </c:pt>
                <c:pt idx="133">
                  <c:v>68.599999999999994</c:v>
                </c:pt>
                <c:pt idx="134">
                  <c:v>68.8</c:v>
                </c:pt>
                <c:pt idx="135">
                  <c:v>68.2</c:v>
                </c:pt>
                <c:pt idx="136">
                  <c:v>68.900000000000006</c:v>
                </c:pt>
                <c:pt idx="137">
                  <c:v>68.900000000000006</c:v>
                </c:pt>
                <c:pt idx="138">
                  <c:v>69.099999999999994</c:v>
                </c:pt>
                <c:pt idx="139">
                  <c:v>69.099999999999994</c:v>
                </c:pt>
                <c:pt idx="140">
                  <c:v>69.2</c:v>
                </c:pt>
                <c:pt idx="141">
                  <c:v>69.400000000000006</c:v>
                </c:pt>
                <c:pt idx="142">
                  <c:v>69</c:v>
                </c:pt>
                <c:pt idx="143">
                  <c:v>69.3</c:v>
                </c:pt>
                <c:pt idx="144">
                  <c:v>69.099999999999994</c:v>
                </c:pt>
                <c:pt idx="145">
                  <c:v>68.900000000000006</c:v>
                </c:pt>
                <c:pt idx="146">
                  <c:v>68.8</c:v>
                </c:pt>
                <c:pt idx="147">
                  <c:v>69.2</c:v>
                </c:pt>
                <c:pt idx="148">
                  <c:v>69.099999999999994</c:v>
                </c:pt>
                <c:pt idx="149">
                  <c:v>69.3</c:v>
                </c:pt>
                <c:pt idx="150">
                  <c:v>69.599999999999994</c:v>
                </c:pt>
                <c:pt idx="151">
                  <c:v>69.2</c:v>
                </c:pt>
                <c:pt idx="152">
                  <c:v>68.900000000000006</c:v>
                </c:pt>
                <c:pt idx="153">
                  <c:v>68.8</c:v>
                </c:pt>
                <c:pt idx="154">
                  <c:v>69.099999999999994</c:v>
                </c:pt>
                <c:pt idx="155">
                  <c:v>68.8</c:v>
                </c:pt>
                <c:pt idx="156">
                  <c:v>68.7</c:v>
                </c:pt>
                <c:pt idx="157">
                  <c:v>68.8</c:v>
                </c:pt>
                <c:pt idx="158">
                  <c:v>69</c:v>
                </c:pt>
                <c:pt idx="159">
                  <c:v>68.900000000000006</c:v>
                </c:pt>
                <c:pt idx="160">
                  <c:v>68.900000000000006</c:v>
                </c:pt>
                <c:pt idx="161">
                  <c:v>69</c:v>
                </c:pt>
                <c:pt idx="162">
                  <c:v>69</c:v>
                </c:pt>
                <c:pt idx="163">
                  <c:v>68.900000000000006</c:v>
                </c:pt>
                <c:pt idx="164">
                  <c:v>69.400000000000006</c:v>
                </c:pt>
                <c:pt idx="165">
                  <c:v>69.400000000000006</c:v>
                </c:pt>
                <c:pt idx="166">
                  <c:v>69</c:v>
                </c:pt>
                <c:pt idx="167">
                  <c:v>69.099999999999994</c:v>
                </c:pt>
                <c:pt idx="168">
                  <c:v>69</c:v>
                </c:pt>
                <c:pt idx="169">
                  <c:v>69.2</c:v>
                </c:pt>
                <c:pt idx="170">
                  <c:v>69.2</c:v>
                </c:pt>
                <c:pt idx="171">
                  <c:v>69.400000000000006</c:v>
                </c:pt>
                <c:pt idx="172">
                  <c:v>69.5</c:v>
                </c:pt>
                <c:pt idx="173">
                  <c:v>69.5</c:v>
                </c:pt>
                <c:pt idx="174">
                  <c:v>69.400000000000006</c:v>
                </c:pt>
                <c:pt idx="175">
                  <c:v>69.400000000000006</c:v>
                </c:pt>
                <c:pt idx="176">
                  <c:v>69.3</c:v>
                </c:pt>
                <c:pt idx="177">
                  <c:v>69.3</c:v>
                </c:pt>
                <c:pt idx="178">
                  <c:v>69.5</c:v>
                </c:pt>
                <c:pt idx="179">
                  <c:v>69.8</c:v>
                </c:pt>
                <c:pt idx="180">
                  <c:v>69.599999999999994</c:v>
                </c:pt>
                <c:pt idx="181">
                  <c:v>69.5</c:v>
                </c:pt>
                <c:pt idx="182">
                  <c:v>69.5</c:v>
                </c:pt>
                <c:pt idx="183">
                  <c:v>69.5</c:v>
                </c:pt>
                <c:pt idx="184">
                  <c:v>69.900000000000006</c:v>
                </c:pt>
                <c:pt idx="185">
                  <c:v>69.900000000000006</c:v>
                </c:pt>
                <c:pt idx="186">
                  <c:v>69.7</c:v>
                </c:pt>
                <c:pt idx="187">
                  <c:v>69.5</c:v>
                </c:pt>
                <c:pt idx="188">
                  <c:v>69.599999999999994</c:v>
                </c:pt>
                <c:pt idx="189">
                  <c:v>69.400000000000006</c:v>
                </c:pt>
                <c:pt idx="190">
                  <c:v>69.400000000000006</c:v>
                </c:pt>
                <c:pt idx="191">
                  <c:v>69.400000000000006</c:v>
                </c:pt>
                <c:pt idx="192">
                  <c:v>69.599999999999994</c:v>
                </c:pt>
                <c:pt idx="193">
                  <c:v>69.8</c:v>
                </c:pt>
                <c:pt idx="194">
                  <c:v>69.7</c:v>
                </c:pt>
                <c:pt idx="195">
                  <c:v>69.7</c:v>
                </c:pt>
                <c:pt idx="196">
                  <c:v>69.7</c:v>
                </c:pt>
                <c:pt idx="197">
                  <c:v>69.900000000000006</c:v>
                </c:pt>
                <c:pt idx="198">
                  <c:v>70.099999999999994</c:v>
                </c:pt>
                <c:pt idx="199">
                  <c:v>70.099999999999994</c:v>
                </c:pt>
                <c:pt idx="200">
                  <c:v>70.099999999999994</c:v>
                </c:pt>
                <c:pt idx="201">
                  <c:v>69.8</c:v>
                </c:pt>
                <c:pt idx="202">
                  <c:v>69.900000000000006</c:v>
                </c:pt>
                <c:pt idx="203">
                  <c:v>69.900000000000006</c:v>
                </c:pt>
                <c:pt idx="204">
                  <c:v>70</c:v>
                </c:pt>
                <c:pt idx="205">
                  <c:v>70.099999999999994</c:v>
                </c:pt>
                <c:pt idx="206">
                  <c:v>69.900000000000006</c:v>
                </c:pt>
                <c:pt idx="207">
                  <c:v>70</c:v>
                </c:pt>
                <c:pt idx="208">
                  <c:v>70</c:v>
                </c:pt>
                <c:pt idx="209">
                  <c:v>70.2</c:v>
                </c:pt>
                <c:pt idx="210">
                  <c:v>70.2</c:v>
                </c:pt>
                <c:pt idx="211">
                  <c:v>70.2</c:v>
                </c:pt>
                <c:pt idx="212">
                  <c:v>70.3</c:v>
                </c:pt>
                <c:pt idx="213">
                  <c:v>70.599999999999994</c:v>
                </c:pt>
                <c:pt idx="214">
                  <c:v>70.7</c:v>
                </c:pt>
                <c:pt idx="215">
                  <c:v>70.8</c:v>
                </c:pt>
                <c:pt idx="216">
                  <c:v>70.7</c:v>
                </c:pt>
                <c:pt idx="217">
                  <c:v>70.599999999999994</c:v>
                </c:pt>
                <c:pt idx="218">
                  <c:v>70.599999999999994</c:v>
                </c:pt>
                <c:pt idx="219">
                  <c:v>70.5</c:v>
                </c:pt>
                <c:pt idx="220">
                  <c:v>70.7</c:v>
                </c:pt>
                <c:pt idx="221">
                  <c:v>70.599999999999994</c:v>
                </c:pt>
                <c:pt idx="222">
                  <c:v>70.8</c:v>
                </c:pt>
                <c:pt idx="223">
                  <c:v>70.900000000000006</c:v>
                </c:pt>
                <c:pt idx="224">
                  <c:v>71</c:v>
                </c:pt>
                <c:pt idx="225">
                  <c:v>71.099999999999994</c:v>
                </c:pt>
                <c:pt idx="226">
                  <c:v>71.3</c:v>
                </c:pt>
                <c:pt idx="227">
                  <c:v>71.099999999999994</c:v>
                </c:pt>
                <c:pt idx="228">
                  <c:v>71.3</c:v>
                </c:pt>
                <c:pt idx="229">
                  <c:v>70.7</c:v>
                </c:pt>
                <c:pt idx="230">
                  <c:v>71</c:v>
                </c:pt>
                <c:pt idx="231">
                  <c:v>71.099999999999994</c:v>
                </c:pt>
                <c:pt idx="232">
                  <c:v>71.099999999999994</c:v>
                </c:pt>
                <c:pt idx="233">
                  <c:v>71.3</c:v>
                </c:pt>
                <c:pt idx="234">
                  <c:v>71.3</c:v>
                </c:pt>
                <c:pt idx="235">
                  <c:v>71.2</c:v>
                </c:pt>
                <c:pt idx="236">
                  <c:v>71</c:v>
                </c:pt>
                <c:pt idx="237">
                  <c:v>71.099999999999994</c:v>
                </c:pt>
                <c:pt idx="238">
                  <c:v>71</c:v>
                </c:pt>
                <c:pt idx="239">
                  <c:v>71.2</c:v>
                </c:pt>
                <c:pt idx="240">
                  <c:v>71.2</c:v>
                </c:pt>
                <c:pt idx="241">
                  <c:v>71.3</c:v>
                </c:pt>
                <c:pt idx="242">
                  <c:v>71.5</c:v>
                </c:pt>
                <c:pt idx="243">
                  <c:v>71.400000000000006</c:v>
                </c:pt>
                <c:pt idx="244">
                  <c:v>71.3</c:v>
                </c:pt>
                <c:pt idx="245">
                  <c:v>71.400000000000006</c:v>
                </c:pt>
                <c:pt idx="246">
                  <c:v>71.599999999999994</c:v>
                </c:pt>
                <c:pt idx="247">
                  <c:v>71.5</c:v>
                </c:pt>
                <c:pt idx="248">
                  <c:v>71.8</c:v>
                </c:pt>
                <c:pt idx="249">
                  <c:v>71.8</c:v>
                </c:pt>
                <c:pt idx="250">
                  <c:v>71.8</c:v>
                </c:pt>
                <c:pt idx="251">
                  <c:v>71.7</c:v>
                </c:pt>
                <c:pt idx="252">
                  <c:v>71.900000000000006</c:v>
                </c:pt>
                <c:pt idx="253">
                  <c:v>72</c:v>
                </c:pt>
                <c:pt idx="254">
                  <c:v>72</c:v>
                </c:pt>
                <c:pt idx="255">
                  <c:v>72.2</c:v>
                </c:pt>
                <c:pt idx="256">
                  <c:v>72.3</c:v>
                </c:pt>
                <c:pt idx="257">
                  <c:v>71.900000000000006</c:v>
                </c:pt>
                <c:pt idx="258">
                  <c:v>72.099999999999994</c:v>
                </c:pt>
                <c:pt idx="259">
                  <c:v>72.2</c:v>
                </c:pt>
                <c:pt idx="260">
                  <c:v>72.099999999999994</c:v>
                </c:pt>
                <c:pt idx="261">
                  <c:v>71.8</c:v>
                </c:pt>
                <c:pt idx="262">
                  <c:v>72.099999999999994</c:v>
                </c:pt>
                <c:pt idx="263">
                  <c:v>72.2</c:v>
                </c:pt>
                <c:pt idx="264">
                  <c:v>72.099999999999994</c:v>
                </c:pt>
                <c:pt idx="265">
                  <c:v>72.099999999999994</c:v>
                </c:pt>
                <c:pt idx="266">
                  <c:v>72.099999999999994</c:v>
                </c:pt>
                <c:pt idx="267">
                  <c:v>71.900000000000006</c:v>
                </c:pt>
                <c:pt idx="268">
                  <c:v>71.900000000000006</c:v>
                </c:pt>
                <c:pt idx="269">
                  <c:v>72</c:v>
                </c:pt>
                <c:pt idx="270">
                  <c:v>72</c:v>
                </c:pt>
                <c:pt idx="271">
                  <c:v>71.900000000000006</c:v>
                </c:pt>
                <c:pt idx="272">
                  <c:v>72</c:v>
                </c:pt>
                <c:pt idx="273">
                  <c:v>72.099999999999994</c:v>
                </c:pt>
                <c:pt idx="274">
                  <c:v>72.099999999999994</c:v>
                </c:pt>
                <c:pt idx="275">
                  <c:v>72.2</c:v>
                </c:pt>
                <c:pt idx="276">
                  <c:v>72.099999999999994</c:v>
                </c:pt>
                <c:pt idx="277">
                  <c:v>72.099999999999994</c:v>
                </c:pt>
                <c:pt idx="278">
                  <c:v>72.099999999999994</c:v>
                </c:pt>
                <c:pt idx="279">
                  <c:v>72.400000000000006</c:v>
                </c:pt>
                <c:pt idx="280">
                  <c:v>72.2</c:v>
                </c:pt>
                <c:pt idx="281">
                  <c:v>72.3</c:v>
                </c:pt>
                <c:pt idx="282">
                  <c:v>72.3</c:v>
                </c:pt>
                <c:pt idx="283">
                  <c:v>72.3</c:v>
                </c:pt>
                <c:pt idx="284">
                  <c:v>72.3</c:v>
                </c:pt>
                <c:pt idx="285">
                  <c:v>72.2</c:v>
                </c:pt>
                <c:pt idx="286">
                  <c:v>72.099999999999994</c:v>
                </c:pt>
                <c:pt idx="287">
                  <c:v>72</c:v>
                </c:pt>
                <c:pt idx="288">
                  <c:v>72.3</c:v>
                </c:pt>
                <c:pt idx="289">
                  <c:v>72.2</c:v>
                </c:pt>
                <c:pt idx="290">
                  <c:v>72.599999999999994</c:v>
                </c:pt>
                <c:pt idx="291">
                  <c:v>72.599999999999994</c:v>
                </c:pt>
                <c:pt idx="292">
                  <c:v>72.7</c:v>
                </c:pt>
                <c:pt idx="293">
                  <c:v>72.7</c:v>
                </c:pt>
                <c:pt idx="294">
                  <c:v>72.900000000000006</c:v>
                </c:pt>
                <c:pt idx="295">
                  <c:v>73</c:v>
                </c:pt>
                <c:pt idx="296">
                  <c:v>72.8</c:v>
                </c:pt>
                <c:pt idx="297">
                  <c:v>72.900000000000006</c:v>
                </c:pt>
                <c:pt idx="298">
                  <c:v>73.099999999999994</c:v>
                </c:pt>
                <c:pt idx="299">
                  <c:v>73.3</c:v>
                </c:pt>
                <c:pt idx="300">
                  <c:v>73.3</c:v>
                </c:pt>
                <c:pt idx="301">
                  <c:v>73.5</c:v>
                </c:pt>
                <c:pt idx="302">
                  <c:v>73.5</c:v>
                </c:pt>
                <c:pt idx="303">
                  <c:v>73.400000000000006</c:v>
                </c:pt>
                <c:pt idx="304">
                  <c:v>73.3</c:v>
                </c:pt>
                <c:pt idx="305">
                  <c:v>73.400000000000006</c:v>
                </c:pt>
                <c:pt idx="306">
                  <c:v>73.599999999999994</c:v>
                </c:pt>
                <c:pt idx="307">
                  <c:v>73.8</c:v>
                </c:pt>
                <c:pt idx="308">
                  <c:v>73.599999999999994</c:v>
                </c:pt>
                <c:pt idx="309">
                  <c:v>73.7</c:v>
                </c:pt>
                <c:pt idx="310">
                  <c:v>73.8</c:v>
                </c:pt>
                <c:pt idx="311">
                  <c:v>73.8</c:v>
                </c:pt>
                <c:pt idx="312">
                  <c:v>73.8</c:v>
                </c:pt>
                <c:pt idx="313">
                  <c:v>73.900000000000006</c:v>
                </c:pt>
                <c:pt idx="314">
                  <c:v>73.5</c:v>
                </c:pt>
                <c:pt idx="315">
                  <c:v>73.8</c:v>
                </c:pt>
                <c:pt idx="316">
                  <c:v>73.900000000000006</c:v>
                </c:pt>
                <c:pt idx="317">
                  <c:v>74</c:v>
                </c:pt>
                <c:pt idx="318">
                  <c:v>74.2</c:v>
                </c:pt>
                <c:pt idx="319">
                  <c:v>74.099999999999994</c:v>
                </c:pt>
                <c:pt idx="320">
                  <c:v>74.3</c:v>
                </c:pt>
                <c:pt idx="321">
                  <c:v>74.3</c:v>
                </c:pt>
                <c:pt idx="322">
                  <c:v>74.5</c:v>
                </c:pt>
                <c:pt idx="323">
                  <c:v>74.2</c:v>
                </c:pt>
                <c:pt idx="324">
                  <c:v>74.099999999999994</c:v>
                </c:pt>
                <c:pt idx="325">
                  <c:v>74.3</c:v>
                </c:pt>
                <c:pt idx="326">
                  <c:v>74.3</c:v>
                </c:pt>
                <c:pt idx="327">
                  <c:v>74.400000000000006</c:v>
                </c:pt>
                <c:pt idx="328">
                  <c:v>74.7</c:v>
                </c:pt>
                <c:pt idx="329">
                  <c:v>74.599999999999994</c:v>
                </c:pt>
                <c:pt idx="330">
                  <c:v>74.900000000000006</c:v>
                </c:pt>
                <c:pt idx="331">
                  <c:v>75.099999999999994</c:v>
                </c:pt>
                <c:pt idx="332">
                  <c:v>75.099999999999994</c:v>
                </c:pt>
                <c:pt idx="333">
                  <c:v>75.099999999999994</c:v>
                </c:pt>
                <c:pt idx="334">
                  <c:v>75.099999999999994</c:v>
                </c:pt>
                <c:pt idx="335">
                  <c:v>75.2</c:v>
                </c:pt>
                <c:pt idx="336">
                  <c:v>75.3</c:v>
                </c:pt>
                <c:pt idx="337">
                  <c:v>75.099999999999994</c:v>
                </c:pt>
                <c:pt idx="338">
                  <c:v>75.3</c:v>
                </c:pt>
                <c:pt idx="339">
                  <c:v>75.5</c:v>
                </c:pt>
                <c:pt idx="340">
                  <c:v>75.599999999999994</c:v>
                </c:pt>
                <c:pt idx="341">
                  <c:v>75.7</c:v>
                </c:pt>
                <c:pt idx="342">
                  <c:v>75.8</c:v>
                </c:pt>
                <c:pt idx="343">
                  <c:v>75.7</c:v>
                </c:pt>
                <c:pt idx="344">
                  <c:v>75.8</c:v>
                </c:pt>
                <c:pt idx="345">
                  <c:v>75.900000000000006</c:v>
                </c:pt>
                <c:pt idx="346">
                  <c:v>76</c:v>
                </c:pt>
                <c:pt idx="347">
                  <c:v>76.3</c:v>
                </c:pt>
                <c:pt idx="348">
                  <c:v>76.3</c:v>
                </c:pt>
                <c:pt idx="349">
                  <c:v>76.5</c:v>
                </c:pt>
                <c:pt idx="350">
                  <c:v>76.5</c:v>
                </c:pt>
                <c:pt idx="351">
                  <c:v>76.599999999999994</c:v>
                </c:pt>
                <c:pt idx="352">
                  <c:v>76.7</c:v>
                </c:pt>
                <c:pt idx="353">
                  <c:v>76.8</c:v>
                </c:pt>
                <c:pt idx="354">
                  <c:v>76.7</c:v>
                </c:pt>
                <c:pt idx="355">
                  <c:v>76.900000000000006</c:v>
                </c:pt>
                <c:pt idx="356">
                  <c:v>76.7</c:v>
                </c:pt>
                <c:pt idx="357">
                  <c:v>77.099999999999994</c:v>
                </c:pt>
                <c:pt idx="358">
                  <c:v>77.3</c:v>
                </c:pt>
                <c:pt idx="359">
                  <c:v>77.400000000000006</c:v>
                </c:pt>
                <c:pt idx="360">
                  <c:v>77.5</c:v>
                </c:pt>
                <c:pt idx="361">
                  <c:v>77.5</c:v>
                </c:pt>
                <c:pt idx="362">
                  <c:v>77.7</c:v>
                </c:pt>
                <c:pt idx="363">
                  <c:v>77.7</c:v>
                </c:pt>
                <c:pt idx="364">
                  <c:v>77.400000000000006</c:v>
                </c:pt>
                <c:pt idx="365">
                  <c:v>77.400000000000006</c:v>
                </c:pt>
                <c:pt idx="366">
                  <c:v>77.599999999999994</c:v>
                </c:pt>
                <c:pt idx="367">
                  <c:v>77.900000000000006</c:v>
                </c:pt>
                <c:pt idx="368">
                  <c:v>78.099999999999994</c:v>
                </c:pt>
                <c:pt idx="369">
                  <c:v>78.2</c:v>
                </c:pt>
                <c:pt idx="370">
                  <c:v>78.2</c:v>
                </c:pt>
                <c:pt idx="371">
                  <c:v>78.099999999999994</c:v>
                </c:pt>
                <c:pt idx="372">
                  <c:v>78.400000000000006</c:v>
                </c:pt>
                <c:pt idx="373">
                  <c:v>78.7</c:v>
                </c:pt>
                <c:pt idx="374">
                  <c:v>78.7</c:v>
                </c:pt>
                <c:pt idx="375">
                  <c:v>78.599999999999994</c:v>
                </c:pt>
                <c:pt idx="376">
                  <c:v>78.7</c:v>
                </c:pt>
                <c:pt idx="377">
                  <c:v>78.599999999999994</c:v>
                </c:pt>
                <c:pt idx="378">
                  <c:v>78.5</c:v>
                </c:pt>
                <c:pt idx="379">
                  <c:v>78.599999999999994</c:v>
                </c:pt>
                <c:pt idx="380">
                  <c:v>78.599999999999994</c:v>
                </c:pt>
                <c:pt idx="381">
                  <c:v>78.7</c:v>
                </c:pt>
                <c:pt idx="382">
                  <c:v>78.7</c:v>
                </c:pt>
                <c:pt idx="383">
                  <c:v>78.7</c:v>
                </c:pt>
                <c:pt idx="384">
                  <c:v>78.8</c:v>
                </c:pt>
                <c:pt idx="385">
                  <c:v>79</c:v>
                </c:pt>
                <c:pt idx="386">
                  <c:v>79</c:v>
                </c:pt>
                <c:pt idx="387">
                  <c:v>79.3</c:v>
                </c:pt>
                <c:pt idx="388">
                  <c:v>79.400000000000006</c:v>
                </c:pt>
                <c:pt idx="389">
                  <c:v>79.599999999999994</c:v>
                </c:pt>
                <c:pt idx="390">
                  <c:v>79.3</c:v>
                </c:pt>
                <c:pt idx="391">
                  <c:v>79.2</c:v>
                </c:pt>
                <c:pt idx="392">
                  <c:v>79.2</c:v>
                </c:pt>
                <c:pt idx="393">
                  <c:v>79</c:v>
                </c:pt>
                <c:pt idx="394">
                  <c:v>79.400000000000006</c:v>
                </c:pt>
                <c:pt idx="395">
                  <c:v>79.599999999999994</c:v>
                </c:pt>
                <c:pt idx="396">
                  <c:v>79.400000000000006</c:v>
                </c:pt>
                <c:pt idx="397">
                  <c:v>79.400000000000006</c:v>
                </c:pt>
                <c:pt idx="398">
                  <c:v>79.599999999999994</c:v>
                </c:pt>
                <c:pt idx="399">
                  <c:v>79.599999999999994</c:v>
                </c:pt>
                <c:pt idx="400">
                  <c:v>79.599999999999994</c:v>
                </c:pt>
                <c:pt idx="401">
                  <c:v>79.900000000000006</c:v>
                </c:pt>
                <c:pt idx="402">
                  <c:v>79.900000000000006</c:v>
                </c:pt>
                <c:pt idx="403">
                  <c:v>80</c:v>
                </c:pt>
                <c:pt idx="404">
                  <c:v>80</c:v>
                </c:pt>
                <c:pt idx="405">
                  <c:v>80</c:v>
                </c:pt>
                <c:pt idx="406">
                  <c:v>80</c:v>
                </c:pt>
                <c:pt idx="407">
                  <c:v>79.900000000000006</c:v>
                </c:pt>
                <c:pt idx="408">
                  <c:v>80</c:v>
                </c:pt>
                <c:pt idx="409">
                  <c:v>79.8</c:v>
                </c:pt>
                <c:pt idx="410">
                  <c:v>79.599999999999994</c:v>
                </c:pt>
                <c:pt idx="411">
                  <c:v>79.7</c:v>
                </c:pt>
                <c:pt idx="412">
                  <c:v>79.900000000000006</c:v>
                </c:pt>
                <c:pt idx="413">
                  <c:v>79.900000000000006</c:v>
                </c:pt>
                <c:pt idx="414">
                  <c:v>80.2</c:v>
                </c:pt>
                <c:pt idx="415">
                  <c:v>80.2</c:v>
                </c:pt>
                <c:pt idx="416">
                  <c:v>80.400000000000006</c:v>
                </c:pt>
                <c:pt idx="417">
                  <c:v>80.5</c:v>
                </c:pt>
                <c:pt idx="418">
                  <c:v>80.2</c:v>
                </c:pt>
                <c:pt idx="419">
                  <c:v>80.2</c:v>
                </c:pt>
                <c:pt idx="420">
                  <c:v>80.3</c:v>
                </c:pt>
                <c:pt idx="421">
                  <c:v>80.099999999999994</c:v>
                </c:pt>
                <c:pt idx="422">
                  <c:v>80.3</c:v>
                </c:pt>
                <c:pt idx="423">
                  <c:v>80.400000000000006</c:v>
                </c:pt>
                <c:pt idx="424">
                  <c:v>80.599999999999994</c:v>
                </c:pt>
                <c:pt idx="425">
                  <c:v>80.8</c:v>
                </c:pt>
                <c:pt idx="426">
                  <c:v>80.8</c:v>
                </c:pt>
                <c:pt idx="427">
                  <c:v>81</c:v>
                </c:pt>
                <c:pt idx="428">
                  <c:v>81</c:v>
                </c:pt>
                <c:pt idx="429">
                  <c:v>80.7</c:v>
                </c:pt>
                <c:pt idx="430">
                  <c:v>80.900000000000006</c:v>
                </c:pt>
                <c:pt idx="431">
                  <c:v>80.8</c:v>
                </c:pt>
                <c:pt idx="432">
                  <c:v>81</c:v>
                </c:pt>
                <c:pt idx="433">
                  <c:v>81.3</c:v>
                </c:pt>
                <c:pt idx="434">
                  <c:v>81.2</c:v>
                </c:pt>
                <c:pt idx="435">
                  <c:v>81.400000000000006</c:v>
                </c:pt>
                <c:pt idx="436">
                  <c:v>81.5</c:v>
                </c:pt>
                <c:pt idx="437">
                  <c:v>81.2</c:v>
                </c:pt>
                <c:pt idx="438">
                  <c:v>81.3</c:v>
                </c:pt>
                <c:pt idx="439">
                  <c:v>81.3</c:v>
                </c:pt>
                <c:pt idx="440">
                  <c:v>81.400000000000006</c:v>
                </c:pt>
                <c:pt idx="441">
                  <c:v>81.8</c:v>
                </c:pt>
                <c:pt idx="442">
                  <c:v>81.599999999999994</c:v>
                </c:pt>
                <c:pt idx="443">
                  <c:v>81.599999999999994</c:v>
                </c:pt>
                <c:pt idx="444">
                  <c:v>81.7</c:v>
                </c:pt>
                <c:pt idx="445">
                  <c:v>81.7</c:v>
                </c:pt>
                <c:pt idx="446">
                  <c:v>81.599999999999994</c:v>
                </c:pt>
                <c:pt idx="447">
                  <c:v>81.8</c:v>
                </c:pt>
                <c:pt idx="448">
                  <c:v>81.8</c:v>
                </c:pt>
                <c:pt idx="449">
                  <c:v>81.8</c:v>
                </c:pt>
                <c:pt idx="450">
                  <c:v>82.1</c:v>
                </c:pt>
                <c:pt idx="451">
                  <c:v>82.1</c:v>
                </c:pt>
                <c:pt idx="452">
                  <c:v>82.1</c:v>
                </c:pt>
                <c:pt idx="453">
                  <c:v>82.3</c:v>
                </c:pt>
                <c:pt idx="454">
                  <c:v>82.3</c:v>
                </c:pt>
                <c:pt idx="455">
                  <c:v>82.3</c:v>
                </c:pt>
                <c:pt idx="456">
                  <c:v>82.3</c:v>
                </c:pt>
                <c:pt idx="457">
                  <c:v>82.2</c:v>
                </c:pt>
                <c:pt idx="458">
                  <c:v>82.3</c:v>
                </c:pt>
                <c:pt idx="459">
                  <c:v>82.4</c:v>
                </c:pt>
                <c:pt idx="460">
                  <c:v>82.5</c:v>
                </c:pt>
                <c:pt idx="461">
                  <c:v>82.6</c:v>
                </c:pt>
                <c:pt idx="462">
                  <c:v>82.5</c:v>
                </c:pt>
                <c:pt idx="463">
                  <c:v>82.6</c:v>
                </c:pt>
                <c:pt idx="464">
                  <c:v>82.6</c:v>
                </c:pt>
                <c:pt idx="465">
                  <c:v>82.6</c:v>
                </c:pt>
                <c:pt idx="466">
                  <c:v>82.7</c:v>
                </c:pt>
                <c:pt idx="467">
                  <c:v>82.6</c:v>
                </c:pt>
                <c:pt idx="468">
                  <c:v>82.7</c:v>
                </c:pt>
                <c:pt idx="469">
                  <c:v>82.6</c:v>
                </c:pt>
                <c:pt idx="470">
                  <c:v>82.7</c:v>
                </c:pt>
                <c:pt idx="471">
                  <c:v>82.8</c:v>
                </c:pt>
                <c:pt idx="472">
                  <c:v>82.8</c:v>
                </c:pt>
                <c:pt idx="473">
                  <c:v>82.8</c:v>
                </c:pt>
                <c:pt idx="474">
                  <c:v>82.6</c:v>
                </c:pt>
                <c:pt idx="475">
                  <c:v>82.8</c:v>
                </c:pt>
                <c:pt idx="476">
                  <c:v>83</c:v>
                </c:pt>
                <c:pt idx="477">
                  <c:v>82.9</c:v>
                </c:pt>
                <c:pt idx="478">
                  <c:v>83</c:v>
                </c:pt>
                <c:pt idx="479">
                  <c:v>83.3</c:v>
                </c:pt>
                <c:pt idx="480">
                  <c:v>83.2</c:v>
                </c:pt>
                <c:pt idx="481">
                  <c:v>83.5</c:v>
                </c:pt>
                <c:pt idx="482">
                  <c:v>83.4</c:v>
                </c:pt>
                <c:pt idx="483">
                  <c:v>83.3</c:v>
                </c:pt>
                <c:pt idx="484">
                  <c:v>83.3</c:v>
                </c:pt>
                <c:pt idx="485">
                  <c:v>83.2</c:v>
                </c:pt>
                <c:pt idx="486">
                  <c:v>83.2</c:v>
                </c:pt>
                <c:pt idx="487">
                  <c:v>83.3</c:v>
                </c:pt>
                <c:pt idx="488">
                  <c:v>83.3</c:v>
                </c:pt>
                <c:pt idx="489">
                  <c:v>83.6</c:v>
                </c:pt>
                <c:pt idx="490">
                  <c:v>83.5</c:v>
                </c:pt>
                <c:pt idx="491">
                  <c:v>83.8</c:v>
                </c:pt>
                <c:pt idx="492">
                  <c:v>83.7</c:v>
                </c:pt>
                <c:pt idx="493">
                  <c:v>83.8</c:v>
                </c:pt>
                <c:pt idx="494">
                  <c:v>83.8</c:v>
                </c:pt>
                <c:pt idx="495">
                  <c:v>83.6</c:v>
                </c:pt>
                <c:pt idx="496">
                  <c:v>83.5</c:v>
                </c:pt>
                <c:pt idx="497">
                  <c:v>83.5</c:v>
                </c:pt>
                <c:pt idx="498">
                  <c:v>83.4</c:v>
                </c:pt>
                <c:pt idx="499">
                  <c:v>83.4</c:v>
                </c:pt>
                <c:pt idx="500">
                  <c:v>83.4</c:v>
                </c:pt>
                <c:pt idx="501">
                  <c:v>83.4</c:v>
                </c:pt>
                <c:pt idx="502">
                  <c:v>83.4</c:v>
                </c:pt>
                <c:pt idx="503">
                  <c:v>83.5</c:v>
                </c:pt>
                <c:pt idx="504">
                  <c:v>83.4</c:v>
                </c:pt>
                <c:pt idx="505">
                  <c:v>83.2</c:v>
                </c:pt>
                <c:pt idx="506">
                  <c:v>83.5</c:v>
                </c:pt>
                <c:pt idx="507">
                  <c:v>83.4</c:v>
                </c:pt>
                <c:pt idx="508">
                  <c:v>83.7</c:v>
                </c:pt>
                <c:pt idx="509">
                  <c:v>83.4</c:v>
                </c:pt>
                <c:pt idx="510">
                  <c:v>83.4</c:v>
                </c:pt>
                <c:pt idx="511">
                  <c:v>83.3</c:v>
                </c:pt>
                <c:pt idx="512">
                  <c:v>83.4</c:v>
                </c:pt>
                <c:pt idx="513">
                  <c:v>83.4</c:v>
                </c:pt>
                <c:pt idx="514">
                  <c:v>83.4</c:v>
                </c:pt>
                <c:pt idx="515">
                  <c:v>83.4</c:v>
                </c:pt>
                <c:pt idx="516">
                  <c:v>83.2</c:v>
                </c:pt>
                <c:pt idx="517">
                  <c:v>83.5</c:v>
                </c:pt>
                <c:pt idx="518">
                  <c:v>83.4</c:v>
                </c:pt>
                <c:pt idx="519">
                  <c:v>83.5</c:v>
                </c:pt>
                <c:pt idx="520">
                  <c:v>83.7</c:v>
                </c:pt>
                <c:pt idx="521">
                  <c:v>83.8</c:v>
                </c:pt>
                <c:pt idx="522">
                  <c:v>83.9</c:v>
                </c:pt>
                <c:pt idx="523">
                  <c:v>83.8</c:v>
                </c:pt>
                <c:pt idx="524">
                  <c:v>83.8</c:v>
                </c:pt>
                <c:pt idx="525">
                  <c:v>83.6</c:v>
                </c:pt>
                <c:pt idx="526">
                  <c:v>83.5</c:v>
                </c:pt>
                <c:pt idx="527">
                  <c:v>83.5</c:v>
                </c:pt>
                <c:pt idx="528">
                  <c:v>83.4</c:v>
                </c:pt>
                <c:pt idx="529">
                  <c:v>83.3</c:v>
                </c:pt>
                <c:pt idx="530">
                  <c:v>83.1</c:v>
                </c:pt>
                <c:pt idx="531">
                  <c:v>83.2</c:v>
                </c:pt>
                <c:pt idx="532">
                  <c:v>83.2</c:v>
                </c:pt>
                <c:pt idx="533">
                  <c:v>83.4</c:v>
                </c:pt>
                <c:pt idx="534">
                  <c:v>83.6</c:v>
                </c:pt>
                <c:pt idx="535">
                  <c:v>83.5</c:v>
                </c:pt>
                <c:pt idx="536">
                  <c:v>83.5</c:v>
                </c:pt>
                <c:pt idx="537">
                  <c:v>83.4</c:v>
                </c:pt>
                <c:pt idx="538">
                  <c:v>83.5</c:v>
                </c:pt>
                <c:pt idx="539">
                  <c:v>83.6</c:v>
                </c:pt>
                <c:pt idx="540">
                  <c:v>83.6</c:v>
                </c:pt>
                <c:pt idx="541">
                  <c:v>83.4</c:v>
                </c:pt>
                <c:pt idx="542">
                  <c:v>83.5</c:v>
                </c:pt>
                <c:pt idx="543">
                  <c:v>83.3</c:v>
                </c:pt>
                <c:pt idx="544">
                  <c:v>83.2</c:v>
                </c:pt>
                <c:pt idx="545">
                  <c:v>83.3</c:v>
                </c:pt>
                <c:pt idx="546">
                  <c:v>82.9</c:v>
                </c:pt>
                <c:pt idx="547">
                  <c:v>83.2</c:v>
                </c:pt>
                <c:pt idx="548">
                  <c:v>83.3</c:v>
                </c:pt>
                <c:pt idx="549">
                  <c:v>83.6</c:v>
                </c:pt>
                <c:pt idx="550">
                  <c:v>83.5</c:v>
                </c:pt>
                <c:pt idx="551">
                  <c:v>83.6</c:v>
                </c:pt>
                <c:pt idx="552">
                  <c:v>83.5</c:v>
                </c:pt>
                <c:pt idx="553">
                  <c:v>83.5</c:v>
                </c:pt>
                <c:pt idx="554">
                  <c:v>83.6</c:v>
                </c:pt>
                <c:pt idx="555">
                  <c:v>83.5</c:v>
                </c:pt>
                <c:pt idx="556">
                  <c:v>83.7</c:v>
                </c:pt>
                <c:pt idx="557">
                  <c:v>83.5</c:v>
                </c:pt>
                <c:pt idx="558">
                  <c:v>83.3</c:v>
                </c:pt>
                <c:pt idx="559">
                  <c:v>83.4</c:v>
                </c:pt>
                <c:pt idx="560">
                  <c:v>83.3</c:v>
                </c:pt>
                <c:pt idx="561">
                  <c:v>83.5</c:v>
                </c:pt>
                <c:pt idx="562">
                  <c:v>83.4</c:v>
                </c:pt>
                <c:pt idx="563">
                  <c:v>83.5</c:v>
                </c:pt>
                <c:pt idx="564">
                  <c:v>83.4</c:v>
                </c:pt>
                <c:pt idx="565">
                  <c:v>83.5</c:v>
                </c:pt>
                <c:pt idx="566">
                  <c:v>83.5</c:v>
                </c:pt>
                <c:pt idx="567">
                  <c:v>83.5</c:v>
                </c:pt>
                <c:pt idx="568">
                  <c:v>83.6</c:v>
                </c:pt>
                <c:pt idx="569">
                  <c:v>83.7</c:v>
                </c:pt>
                <c:pt idx="570">
                  <c:v>83.6</c:v>
                </c:pt>
                <c:pt idx="571">
                  <c:v>83.9</c:v>
                </c:pt>
                <c:pt idx="572">
                  <c:v>84</c:v>
                </c:pt>
                <c:pt idx="573">
                  <c:v>83.9</c:v>
                </c:pt>
                <c:pt idx="574">
                  <c:v>84.1</c:v>
                </c:pt>
                <c:pt idx="575">
                  <c:v>84.1</c:v>
                </c:pt>
                <c:pt idx="576">
                  <c:v>84.1</c:v>
                </c:pt>
                <c:pt idx="577">
                  <c:v>84</c:v>
                </c:pt>
                <c:pt idx="578">
                  <c:v>83.9</c:v>
                </c:pt>
                <c:pt idx="579">
                  <c:v>84</c:v>
                </c:pt>
                <c:pt idx="580">
                  <c:v>84</c:v>
                </c:pt>
                <c:pt idx="581">
                  <c:v>83.8</c:v>
                </c:pt>
                <c:pt idx="582">
                  <c:v>84.1</c:v>
                </c:pt>
                <c:pt idx="583">
                  <c:v>84.3</c:v>
                </c:pt>
                <c:pt idx="584">
                  <c:v>84.5</c:v>
                </c:pt>
                <c:pt idx="585">
                  <c:v>84.3</c:v>
                </c:pt>
                <c:pt idx="586">
                  <c:v>84.2</c:v>
                </c:pt>
                <c:pt idx="587">
                  <c:v>84</c:v>
                </c:pt>
                <c:pt idx="588">
                  <c:v>84.1</c:v>
                </c:pt>
                <c:pt idx="589">
                  <c:v>84</c:v>
                </c:pt>
                <c:pt idx="590">
                  <c:v>84.1</c:v>
                </c:pt>
                <c:pt idx="591">
                  <c:v>84.2</c:v>
                </c:pt>
                <c:pt idx="592">
                  <c:v>83.9</c:v>
                </c:pt>
                <c:pt idx="593">
                  <c:v>83.9</c:v>
                </c:pt>
                <c:pt idx="594">
                  <c:v>84</c:v>
                </c:pt>
                <c:pt idx="595">
                  <c:v>84.1</c:v>
                </c:pt>
                <c:pt idx="596">
                  <c:v>84.1</c:v>
                </c:pt>
                <c:pt idx="597">
                  <c:v>84.2</c:v>
                </c:pt>
                <c:pt idx="598">
                  <c:v>84.1</c:v>
                </c:pt>
                <c:pt idx="599">
                  <c:v>84.1</c:v>
                </c:pt>
                <c:pt idx="600">
                  <c:v>84.2</c:v>
                </c:pt>
                <c:pt idx="601">
                  <c:v>84.6</c:v>
                </c:pt>
                <c:pt idx="602">
                  <c:v>84.4</c:v>
                </c:pt>
                <c:pt idx="603">
                  <c:v>84</c:v>
                </c:pt>
                <c:pt idx="604">
                  <c:v>84.1</c:v>
                </c:pt>
                <c:pt idx="605">
                  <c:v>84.1</c:v>
                </c:pt>
                <c:pt idx="606">
                  <c:v>84.1</c:v>
                </c:pt>
                <c:pt idx="607">
                  <c:v>83.9</c:v>
                </c:pt>
                <c:pt idx="608">
                  <c:v>84</c:v>
                </c:pt>
                <c:pt idx="609">
                  <c:v>84</c:v>
                </c:pt>
                <c:pt idx="610">
                  <c:v>84.1</c:v>
                </c:pt>
                <c:pt idx="611">
                  <c:v>84.2</c:v>
                </c:pt>
                <c:pt idx="612">
                  <c:v>84</c:v>
                </c:pt>
                <c:pt idx="613">
                  <c:v>84.4</c:v>
                </c:pt>
                <c:pt idx="614">
                  <c:v>84.4</c:v>
                </c:pt>
                <c:pt idx="615">
                  <c:v>84.3</c:v>
                </c:pt>
                <c:pt idx="616">
                  <c:v>84.4</c:v>
                </c:pt>
                <c:pt idx="617">
                  <c:v>84.1</c:v>
                </c:pt>
                <c:pt idx="618">
                  <c:v>84.1</c:v>
                </c:pt>
                <c:pt idx="619">
                  <c:v>83.9</c:v>
                </c:pt>
                <c:pt idx="620">
                  <c:v>83.8</c:v>
                </c:pt>
                <c:pt idx="621">
                  <c:v>83.7</c:v>
                </c:pt>
                <c:pt idx="622">
                  <c:v>83.6</c:v>
                </c:pt>
                <c:pt idx="623">
                  <c:v>83.8</c:v>
                </c:pt>
                <c:pt idx="624">
                  <c:v>83.9</c:v>
                </c:pt>
                <c:pt idx="625">
                  <c:v>84.1</c:v>
                </c:pt>
                <c:pt idx="626">
                  <c:v>84.1</c:v>
                </c:pt>
                <c:pt idx="627">
                  <c:v>84.1</c:v>
                </c:pt>
                <c:pt idx="628">
                  <c:v>83.7</c:v>
                </c:pt>
                <c:pt idx="629">
                  <c:v>83.8</c:v>
                </c:pt>
                <c:pt idx="630">
                  <c:v>83.6</c:v>
                </c:pt>
                <c:pt idx="631">
                  <c:v>83.6</c:v>
                </c:pt>
                <c:pt idx="632">
                  <c:v>83.5</c:v>
                </c:pt>
                <c:pt idx="633">
                  <c:v>83.5</c:v>
                </c:pt>
                <c:pt idx="634">
                  <c:v>83.6</c:v>
                </c:pt>
                <c:pt idx="635">
                  <c:v>83.5</c:v>
                </c:pt>
                <c:pt idx="636">
                  <c:v>83.7</c:v>
                </c:pt>
                <c:pt idx="637">
                  <c:v>83.5</c:v>
                </c:pt>
                <c:pt idx="638">
                  <c:v>83.7</c:v>
                </c:pt>
                <c:pt idx="639">
                  <c:v>83.5</c:v>
                </c:pt>
                <c:pt idx="640">
                  <c:v>83.6</c:v>
                </c:pt>
                <c:pt idx="641">
                  <c:v>83.6</c:v>
                </c:pt>
                <c:pt idx="642">
                  <c:v>83.2</c:v>
                </c:pt>
                <c:pt idx="643">
                  <c:v>83.1</c:v>
                </c:pt>
                <c:pt idx="644">
                  <c:v>83.2</c:v>
                </c:pt>
                <c:pt idx="645">
                  <c:v>83.3</c:v>
                </c:pt>
                <c:pt idx="646">
                  <c:v>83.2</c:v>
                </c:pt>
                <c:pt idx="647">
                  <c:v>82.9</c:v>
                </c:pt>
                <c:pt idx="648">
                  <c:v>83.1</c:v>
                </c:pt>
                <c:pt idx="649">
                  <c:v>82.9</c:v>
                </c:pt>
                <c:pt idx="650">
                  <c:v>83</c:v>
                </c:pt>
                <c:pt idx="651">
                  <c:v>83.1</c:v>
                </c:pt>
                <c:pt idx="652">
                  <c:v>83.2</c:v>
                </c:pt>
                <c:pt idx="653">
                  <c:v>83.1</c:v>
                </c:pt>
                <c:pt idx="654">
                  <c:v>83.3</c:v>
                </c:pt>
                <c:pt idx="655">
                  <c:v>83</c:v>
                </c:pt>
                <c:pt idx="656">
                  <c:v>83</c:v>
                </c:pt>
                <c:pt idx="657">
                  <c:v>82.8</c:v>
                </c:pt>
                <c:pt idx="658">
                  <c:v>82.9</c:v>
                </c:pt>
                <c:pt idx="659">
                  <c:v>82.8</c:v>
                </c:pt>
                <c:pt idx="660">
                  <c:v>82.8</c:v>
                </c:pt>
                <c:pt idx="661">
                  <c:v>82.8</c:v>
                </c:pt>
                <c:pt idx="662">
                  <c:v>82.7</c:v>
                </c:pt>
                <c:pt idx="663">
                  <c:v>82.8</c:v>
                </c:pt>
                <c:pt idx="664">
                  <c:v>82.7</c:v>
                </c:pt>
                <c:pt idx="665">
                  <c:v>82.8</c:v>
                </c:pt>
                <c:pt idx="666">
                  <c:v>82.9</c:v>
                </c:pt>
                <c:pt idx="667">
                  <c:v>83</c:v>
                </c:pt>
                <c:pt idx="668">
                  <c:v>82.7</c:v>
                </c:pt>
                <c:pt idx="669">
                  <c:v>82.7</c:v>
                </c:pt>
                <c:pt idx="670">
                  <c:v>82.6</c:v>
                </c:pt>
                <c:pt idx="671">
                  <c:v>82.7</c:v>
                </c:pt>
                <c:pt idx="672">
                  <c:v>82.6</c:v>
                </c:pt>
                <c:pt idx="673">
                  <c:v>82.7</c:v>
                </c:pt>
                <c:pt idx="674">
                  <c:v>82.8</c:v>
                </c:pt>
                <c:pt idx="675">
                  <c:v>82.6</c:v>
                </c:pt>
                <c:pt idx="676">
                  <c:v>82.7</c:v>
                </c:pt>
                <c:pt idx="677">
                  <c:v>82.9</c:v>
                </c:pt>
                <c:pt idx="678">
                  <c:v>82.6</c:v>
                </c:pt>
                <c:pt idx="679">
                  <c:v>82.8</c:v>
                </c:pt>
                <c:pt idx="680">
                  <c:v>82.9</c:v>
                </c:pt>
                <c:pt idx="681">
                  <c:v>82.9</c:v>
                </c:pt>
                <c:pt idx="682">
                  <c:v>82.7</c:v>
                </c:pt>
                <c:pt idx="683">
                  <c:v>82.7</c:v>
                </c:pt>
                <c:pt idx="684">
                  <c:v>82.7</c:v>
                </c:pt>
                <c:pt idx="685">
                  <c:v>82.8</c:v>
                </c:pt>
                <c:pt idx="686">
                  <c:v>82.9</c:v>
                </c:pt>
                <c:pt idx="687">
                  <c:v>83</c:v>
                </c:pt>
                <c:pt idx="688">
                  <c:v>82.8</c:v>
                </c:pt>
                <c:pt idx="689">
                  <c:v>82.8</c:v>
                </c:pt>
                <c:pt idx="690">
                  <c:v>82.8</c:v>
                </c:pt>
                <c:pt idx="691">
                  <c:v>83</c:v>
                </c:pt>
                <c:pt idx="692">
                  <c:v>82.9</c:v>
                </c:pt>
                <c:pt idx="693">
                  <c:v>82.9</c:v>
                </c:pt>
                <c:pt idx="694">
                  <c:v>82.9</c:v>
                </c:pt>
                <c:pt idx="695">
                  <c:v>83</c:v>
                </c:pt>
                <c:pt idx="696">
                  <c:v>83.1</c:v>
                </c:pt>
                <c:pt idx="697">
                  <c:v>83.4</c:v>
                </c:pt>
                <c:pt idx="698">
                  <c:v>83.2</c:v>
                </c:pt>
                <c:pt idx="699">
                  <c:v>83.2</c:v>
                </c:pt>
                <c:pt idx="700">
                  <c:v>83</c:v>
                </c:pt>
                <c:pt idx="701">
                  <c:v>83</c:v>
                </c:pt>
                <c:pt idx="702">
                  <c:v>82.9</c:v>
                </c:pt>
                <c:pt idx="703">
                  <c:v>82.9</c:v>
                </c:pt>
                <c:pt idx="704">
                  <c:v>82.9</c:v>
                </c:pt>
                <c:pt idx="705">
                  <c:v>82.8</c:v>
                </c:pt>
                <c:pt idx="706">
                  <c:v>82.7</c:v>
                </c:pt>
                <c:pt idx="707">
                  <c:v>82.9</c:v>
                </c:pt>
                <c:pt idx="708">
                  <c:v>83.1</c:v>
                </c:pt>
                <c:pt idx="709">
                  <c:v>83.3</c:v>
                </c:pt>
                <c:pt idx="710">
                  <c:v>83.2</c:v>
                </c:pt>
                <c:pt idx="711">
                  <c:v>83.3</c:v>
                </c:pt>
                <c:pt idx="712">
                  <c:v>83.1</c:v>
                </c:pt>
                <c:pt idx="713">
                  <c:v>83.1</c:v>
                </c:pt>
                <c:pt idx="714">
                  <c:v>83.1</c:v>
                </c:pt>
                <c:pt idx="715">
                  <c:v>83.1</c:v>
                </c:pt>
                <c:pt idx="716">
                  <c:v>83.2</c:v>
                </c:pt>
                <c:pt idx="717">
                  <c:v>83.1</c:v>
                </c:pt>
                <c:pt idx="718">
                  <c:v>83</c:v>
                </c:pt>
                <c:pt idx="719">
                  <c:v>83</c:v>
                </c:pt>
                <c:pt idx="720">
                  <c:v>82.8</c:v>
                </c:pt>
                <c:pt idx="721">
                  <c:v>82.8</c:v>
                </c:pt>
                <c:pt idx="722">
                  <c:v>82.8</c:v>
                </c:pt>
                <c:pt idx="723">
                  <c:v>82.6</c:v>
                </c:pt>
                <c:pt idx="724">
                  <c:v>82.8</c:v>
                </c:pt>
                <c:pt idx="725">
                  <c:v>82.9</c:v>
                </c:pt>
                <c:pt idx="726">
                  <c:v>82.9</c:v>
                </c:pt>
                <c:pt idx="727">
                  <c:v>82.8</c:v>
                </c:pt>
                <c:pt idx="728">
                  <c:v>82.8</c:v>
                </c:pt>
                <c:pt idx="729">
                  <c:v>82.5</c:v>
                </c:pt>
                <c:pt idx="730">
                  <c:v>82.5</c:v>
                </c:pt>
                <c:pt idx="731">
                  <c:v>82.4</c:v>
                </c:pt>
                <c:pt idx="732">
                  <c:v>82</c:v>
                </c:pt>
                <c:pt idx="733">
                  <c:v>82.4</c:v>
                </c:pt>
                <c:pt idx="734">
                  <c:v>82.3</c:v>
                </c:pt>
                <c:pt idx="735">
                  <c:v>82.4</c:v>
                </c:pt>
                <c:pt idx="736">
                  <c:v>82.6</c:v>
                </c:pt>
                <c:pt idx="737">
                  <c:v>82.3</c:v>
                </c:pt>
                <c:pt idx="738">
                  <c:v>82.2</c:v>
                </c:pt>
                <c:pt idx="739">
                  <c:v>81.900000000000006</c:v>
                </c:pt>
                <c:pt idx="740">
                  <c:v>82</c:v>
                </c:pt>
                <c:pt idx="741">
                  <c:v>82</c:v>
                </c:pt>
                <c:pt idx="742">
                  <c:v>81.8</c:v>
                </c:pt>
                <c:pt idx="743">
                  <c:v>82</c:v>
                </c:pt>
                <c:pt idx="744">
                  <c:v>81.900000000000006</c:v>
                </c:pt>
                <c:pt idx="745">
                  <c:v>81.7</c:v>
                </c:pt>
                <c:pt idx="746">
                  <c:v>81.599999999999994</c:v>
                </c:pt>
                <c:pt idx="747">
                  <c:v>81.7</c:v>
                </c:pt>
                <c:pt idx="748">
                  <c:v>81.7</c:v>
                </c:pt>
                <c:pt idx="749">
                  <c:v>81.7</c:v>
                </c:pt>
                <c:pt idx="750">
                  <c:v>81.7</c:v>
                </c:pt>
                <c:pt idx="751">
                  <c:v>81.400000000000006</c:v>
                </c:pt>
                <c:pt idx="752">
                  <c:v>81.599999999999994</c:v>
                </c:pt>
                <c:pt idx="753">
                  <c:v>81.5</c:v>
                </c:pt>
                <c:pt idx="754">
                  <c:v>81.3</c:v>
                </c:pt>
                <c:pt idx="755">
                  <c:v>81.5</c:v>
                </c:pt>
                <c:pt idx="756">
                  <c:v>81.599999999999994</c:v>
                </c:pt>
                <c:pt idx="757">
                  <c:v>81.5</c:v>
                </c:pt>
                <c:pt idx="758">
                  <c:v>81.5</c:v>
                </c:pt>
                <c:pt idx="759">
                  <c:v>81.5</c:v>
                </c:pt>
                <c:pt idx="760">
                  <c:v>81.400000000000006</c:v>
                </c:pt>
                <c:pt idx="761">
                  <c:v>81.400000000000006</c:v>
                </c:pt>
                <c:pt idx="762">
                  <c:v>81.5</c:v>
                </c:pt>
                <c:pt idx="763">
                  <c:v>81.400000000000006</c:v>
                </c:pt>
                <c:pt idx="764">
                  <c:v>81.400000000000006</c:v>
                </c:pt>
                <c:pt idx="765">
                  <c:v>81.5</c:v>
                </c:pt>
                <c:pt idx="766">
                  <c:v>81.599999999999994</c:v>
                </c:pt>
                <c:pt idx="767">
                  <c:v>81.2</c:v>
                </c:pt>
                <c:pt idx="768">
                  <c:v>81.400000000000006</c:v>
                </c:pt>
                <c:pt idx="769">
                  <c:v>81.099999999999994</c:v>
                </c:pt>
                <c:pt idx="770">
                  <c:v>81</c:v>
                </c:pt>
                <c:pt idx="771">
                  <c:v>81</c:v>
                </c:pt>
                <c:pt idx="772">
                  <c:v>81</c:v>
                </c:pt>
                <c:pt idx="773">
                  <c:v>81.2</c:v>
                </c:pt>
                <c:pt idx="774">
                  <c:v>81.2</c:v>
                </c:pt>
                <c:pt idx="775">
                  <c:v>81.2</c:v>
                </c:pt>
                <c:pt idx="776">
                  <c:v>81</c:v>
                </c:pt>
                <c:pt idx="777">
                  <c:v>81</c:v>
                </c:pt>
                <c:pt idx="778">
                  <c:v>80.599999999999994</c:v>
                </c:pt>
                <c:pt idx="779">
                  <c:v>81</c:v>
                </c:pt>
                <c:pt idx="780">
                  <c:v>80.8</c:v>
                </c:pt>
                <c:pt idx="781">
                  <c:v>80.900000000000006</c:v>
                </c:pt>
                <c:pt idx="782">
                  <c:v>81.099999999999994</c:v>
                </c:pt>
                <c:pt idx="783">
                  <c:v>81.099999999999994</c:v>
                </c:pt>
                <c:pt idx="784">
                  <c:v>80.8</c:v>
                </c:pt>
                <c:pt idx="785">
                  <c:v>80.7</c:v>
                </c:pt>
                <c:pt idx="786">
                  <c:v>81</c:v>
                </c:pt>
                <c:pt idx="787">
                  <c:v>80.8</c:v>
                </c:pt>
                <c:pt idx="788">
                  <c:v>81.099999999999994</c:v>
                </c:pt>
                <c:pt idx="789">
                  <c:v>80.8</c:v>
                </c:pt>
                <c:pt idx="790">
                  <c:v>80.900000000000006</c:v>
                </c:pt>
                <c:pt idx="791">
                  <c:v>80.900000000000006</c:v>
                </c:pt>
                <c:pt idx="792">
                  <c:v>80.900000000000006</c:v>
                </c:pt>
                <c:pt idx="793">
                  <c:v>81</c:v>
                </c:pt>
                <c:pt idx="794">
                  <c:v>80.900000000000006</c:v>
                </c:pt>
                <c:pt idx="795">
                  <c:v>80.8</c:v>
                </c:pt>
                <c:pt idx="796">
                  <c:v>81</c:v>
                </c:pt>
                <c:pt idx="797">
                  <c:v>81.099999999999994</c:v>
                </c:pt>
                <c:pt idx="798">
                  <c:v>80.900000000000006</c:v>
                </c:pt>
                <c:pt idx="799">
                  <c:v>80.7</c:v>
                </c:pt>
                <c:pt idx="800">
                  <c:v>80.7</c:v>
                </c:pt>
                <c:pt idx="801">
                  <c:v>80.599999999999994</c:v>
                </c:pt>
                <c:pt idx="802">
                  <c:v>80.8</c:v>
                </c:pt>
                <c:pt idx="803">
                  <c:v>80.900000000000006</c:v>
                </c:pt>
                <c:pt idx="804">
                  <c:v>80.900000000000006</c:v>
                </c:pt>
                <c:pt idx="805">
                  <c:v>81.099999999999994</c:v>
                </c:pt>
                <c:pt idx="806">
                  <c:v>81.099999999999994</c:v>
                </c:pt>
                <c:pt idx="807">
                  <c:v>81.3</c:v>
                </c:pt>
                <c:pt idx="808">
                  <c:v>81.2</c:v>
                </c:pt>
                <c:pt idx="809">
                  <c:v>81.2</c:v>
                </c:pt>
                <c:pt idx="810">
                  <c:v>81.3</c:v>
                </c:pt>
                <c:pt idx="811">
                  <c:v>81.3</c:v>
                </c:pt>
                <c:pt idx="812">
                  <c:v>81.400000000000006</c:v>
                </c:pt>
                <c:pt idx="813">
                  <c:v>81.5</c:v>
                </c:pt>
                <c:pt idx="814">
                  <c:v>81.5</c:v>
                </c:pt>
                <c:pt idx="815">
                  <c:v>81.400000000000006</c:v>
                </c:pt>
                <c:pt idx="816">
                  <c:v>81.3</c:v>
                </c:pt>
                <c:pt idx="817">
                  <c:v>81.5</c:v>
                </c:pt>
                <c:pt idx="818">
                  <c:v>81.599999999999994</c:v>
                </c:pt>
                <c:pt idx="819">
                  <c:v>81.599999999999994</c:v>
                </c:pt>
                <c:pt idx="820">
                  <c:v>81.7</c:v>
                </c:pt>
                <c:pt idx="821">
                  <c:v>81.7</c:v>
                </c:pt>
                <c:pt idx="822">
                  <c:v>81.599999999999994</c:v>
                </c:pt>
                <c:pt idx="823">
                  <c:v>81.8</c:v>
                </c:pt>
                <c:pt idx="824">
                  <c:v>81.599999999999994</c:v>
                </c:pt>
                <c:pt idx="825">
                  <c:v>81.900000000000006</c:v>
                </c:pt>
                <c:pt idx="826">
                  <c:v>81.599999999999994</c:v>
                </c:pt>
                <c:pt idx="827">
                  <c:v>81.7</c:v>
                </c:pt>
                <c:pt idx="828">
                  <c:v>81.8</c:v>
                </c:pt>
                <c:pt idx="829">
                  <c:v>81.7</c:v>
                </c:pt>
                <c:pt idx="830">
                  <c:v>82.1</c:v>
                </c:pt>
                <c:pt idx="831">
                  <c:v>82</c:v>
                </c:pt>
                <c:pt idx="832">
                  <c:v>82</c:v>
                </c:pt>
                <c:pt idx="833">
                  <c:v>81.900000000000006</c:v>
                </c:pt>
                <c:pt idx="834">
                  <c:v>82.1</c:v>
                </c:pt>
                <c:pt idx="835">
                  <c:v>82.1</c:v>
                </c:pt>
                <c:pt idx="836">
                  <c:v>81.900000000000006</c:v>
                </c:pt>
                <c:pt idx="837">
                  <c:v>81.900000000000006</c:v>
                </c:pt>
                <c:pt idx="838">
                  <c:v>82.3</c:v>
                </c:pt>
                <c:pt idx="839">
                  <c:v>82.2</c:v>
                </c:pt>
                <c:pt idx="840">
                  <c:v>82.3</c:v>
                </c:pt>
                <c:pt idx="841">
                  <c:v>82.5</c:v>
                </c:pt>
                <c:pt idx="842">
                  <c:v>82.5</c:v>
                </c:pt>
                <c:pt idx="843">
                  <c:v>82.5</c:v>
                </c:pt>
                <c:pt idx="844">
                  <c:v>82.3</c:v>
                </c:pt>
                <c:pt idx="845">
                  <c:v>82.2</c:v>
                </c:pt>
                <c:pt idx="846">
                  <c:v>82.2</c:v>
                </c:pt>
                <c:pt idx="847">
                  <c:v>82.1</c:v>
                </c:pt>
                <c:pt idx="848">
                  <c:v>82.5</c:v>
                </c:pt>
                <c:pt idx="849">
                  <c:v>82.7</c:v>
                </c:pt>
                <c:pt idx="850">
                  <c:v>82.8</c:v>
                </c:pt>
                <c:pt idx="851">
                  <c:v>82.8</c:v>
                </c:pt>
                <c:pt idx="852">
                  <c:v>82.9</c:v>
                </c:pt>
                <c:pt idx="853">
                  <c:v>83.1</c:v>
                </c:pt>
                <c:pt idx="854">
                  <c:v>83</c:v>
                </c:pt>
                <c:pt idx="855">
                  <c:v>82.5</c:v>
                </c:pt>
                <c:pt idx="856">
                  <c:v>79.900000000000006</c:v>
                </c:pt>
                <c:pt idx="857">
                  <c:v>80.599999999999994</c:v>
                </c:pt>
                <c:pt idx="858">
                  <c:v>81.5</c:v>
                </c:pt>
                <c:pt idx="859">
                  <c:v>81.2</c:v>
                </c:pt>
                <c:pt idx="860">
                  <c:v>81.3</c:v>
                </c:pt>
                <c:pt idx="861">
                  <c:v>80.900000000000006</c:v>
                </c:pt>
                <c:pt idx="862">
                  <c:v>81.2</c:v>
                </c:pt>
                <c:pt idx="863">
                  <c:v>80.900000000000006</c:v>
                </c:pt>
                <c:pt idx="864">
                  <c:v>81</c:v>
                </c:pt>
                <c:pt idx="865">
                  <c:v>81.099999999999994</c:v>
                </c:pt>
                <c:pt idx="866">
                  <c:v>81.2</c:v>
                </c:pt>
                <c:pt idx="867">
                  <c:v>81.3</c:v>
                </c:pt>
                <c:pt idx="868">
                  <c:v>81.400000000000006</c:v>
                </c:pt>
                <c:pt idx="869">
                  <c:v>81.3</c:v>
                </c:pt>
                <c:pt idx="870">
                  <c:v>81.7</c:v>
                </c:pt>
                <c:pt idx="871">
                  <c:v>81.900000000000006</c:v>
                </c:pt>
                <c:pt idx="872">
                  <c:v>81.7</c:v>
                </c:pt>
                <c:pt idx="873">
                  <c:v>81.599999999999994</c:v>
                </c:pt>
                <c:pt idx="874">
                  <c:v>81.7</c:v>
                </c:pt>
                <c:pt idx="875">
                  <c:v>81.900000000000006</c:v>
                </c:pt>
                <c:pt idx="876">
                  <c:v>81.900000000000006</c:v>
                </c:pt>
                <c:pt idx="877">
                  <c:v>82.1</c:v>
                </c:pt>
                <c:pt idx="878">
                  <c:v>82.3</c:v>
                </c:pt>
                <c:pt idx="879">
                  <c:v>82.5</c:v>
                </c:pt>
                <c:pt idx="880">
                  <c:v>82.5</c:v>
                </c:pt>
                <c:pt idx="881">
                  <c:v>82.6</c:v>
                </c:pt>
                <c:pt idx="882">
                  <c:v>82.4</c:v>
                </c:pt>
                <c:pt idx="883">
                  <c:v>82.4</c:v>
                </c:pt>
                <c:pt idx="884">
                  <c:v>82.8</c:v>
                </c:pt>
                <c:pt idx="885">
                  <c:v>82.6</c:v>
                </c:pt>
                <c:pt idx="886">
                  <c:v>82.5</c:v>
                </c:pt>
                <c:pt idx="887">
                  <c:v>82.3</c:v>
                </c:pt>
                <c:pt idx="888">
                  <c:v>82.4</c:v>
                </c:pt>
                <c:pt idx="889">
                  <c:v>82.7</c:v>
                </c:pt>
                <c:pt idx="890">
                  <c:v>83.1</c:v>
                </c:pt>
                <c:pt idx="891">
                  <c:v>83.1</c:v>
                </c:pt>
                <c:pt idx="892">
                  <c:v>83.3</c:v>
                </c:pt>
                <c:pt idx="893">
                  <c:v>83.4</c:v>
                </c:pt>
                <c:pt idx="894">
                  <c:v>83.5</c:v>
                </c:pt>
                <c:pt idx="895">
                  <c:v>83.4</c:v>
                </c:pt>
                <c:pt idx="896">
                  <c:v>83.5</c:v>
                </c:pt>
                <c:pt idx="897">
                  <c:v>83.5</c:v>
                </c:pt>
                <c:pt idx="898">
                  <c:v>83.3</c:v>
                </c:pt>
                <c:pt idx="899">
                  <c:v>83.3</c:v>
                </c:pt>
                <c:pt idx="900">
                  <c:v>83.2</c:v>
                </c:pt>
                <c:pt idx="901">
                  <c:v>83.3</c:v>
                </c:pt>
                <c:pt idx="902">
                  <c:v>83.5</c:v>
                </c:pt>
                <c:pt idx="903">
                  <c:v>83.4</c:v>
                </c:pt>
                <c:pt idx="904">
                  <c:v>83.5</c:v>
                </c:pt>
                <c:pt idx="905">
                  <c:v>83.6</c:v>
                </c:pt>
                <c:pt idx="906">
                  <c:v>83.7</c:v>
                </c:pt>
                <c:pt idx="907">
                  <c:v>84</c:v>
                </c:pt>
                <c:pt idx="908">
                  <c:v>83.9</c:v>
                </c:pt>
                <c:pt idx="909">
                  <c:v>83.8</c:v>
                </c:pt>
                <c:pt idx="910">
                  <c:v>83.5</c:v>
                </c:pt>
                <c:pt idx="911">
                  <c:v>83.5</c:v>
                </c:pt>
              </c:numCache>
            </c:numRef>
          </c:val>
          <c:smooth val="0"/>
          <c:extLst>
            <c:ext xmlns:c16="http://schemas.microsoft.com/office/drawing/2014/chart" uri="{C3380CC4-5D6E-409C-BE32-E72D297353CC}">
              <c16:uniqueId val="{00000001-EB80-43AE-83AF-C57C5670316D}"/>
            </c:ext>
          </c:extLst>
        </c:ser>
        <c:dLbls>
          <c:showLegendKey val="0"/>
          <c:showVal val="0"/>
          <c:showCatName val="0"/>
          <c:showSerName val="0"/>
          <c:showPercent val="0"/>
          <c:showBubbleSize val="0"/>
        </c:dLbls>
        <c:marker val="1"/>
        <c:smooth val="0"/>
        <c:axId val="1901617160"/>
        <c:axId val="1520606744"/>
      </c:lineChart>
      <c:dateAx>
        <c:axId val="60973960"/>
        <c:scaling>
          <c:orientation val="minMax"/>
          <c:max val="45962"/>
        </c:scaling>
        <c:delete val="0"/>
        <c:axPos val="b"/>
        <c:numFmt formatCode="[$-409]mmm\-yy;@" sourceLinked="0"/>
        <c:majorTickMark val="out"/>
        <c:minorTickMark val="none"/>
        <c:tickLblPos val="low"/>
        <c:spPr>
          <a:ln/>
        </c:spPr>
        <c:crossAx val="927324232"/>
        <c:crosses val="autoZero"/>
        <c:auto val="1"/>
        <c:lblOffset val="100"/>
        <c:baseTimeUnit val="months"/>
        <c:majorUnit val="5550"/>
        <c:majorTimeUnit val="days"/>
      </c:dateAx>
      <c:valAx>
        <c:axId val="927324232"/>
        <c:scaling>
          <c:orientation val="minMax"/>
          <c:min val="0.58000000000000007"/>
        </c:scaling>
        <c:delete val="0"/>
        <c:axPos val="l"/>
        <c:numFmt formatCode="0%" sourceLinked="0"/>
        <c:majorTickMark val="out"/>
        <c:minorTickMark val="none"/>
        <c:tickLblPos val="nextTo"/>
        <c:spPr>
          <a:ln/>
        </c:spPr>
        <c:crossAx val="60973960"/>
        <c:crosses val="autoZero"/>
        <c:crossBetween val="between"/>
      </c:valAx>
      <c:valAx>
        <c:axId val="1520606744"/>
        <c:scaling>
          <c:orientation val="minMax"/>
          <c:max val="85"/>
          <c:min val="65"/>
        </c:scaling>
        <c:delete val="0"/>
        <c:axPos val="r"/>
        <c:numFmt formatCode="General" sourceLinked="1"/>
        <c:majorTickMark val="out"/>
        <c:minorTickMark val="none"/>
        <c:tickLblPos val="nextTo"/>
        <c:crossAx val="1901617160"/>
        <c:crosses val="max"/>
        <c:crossBetween val="between"/>
      </c:valAx>
      <c:catAx>
        <c:axId val="1901617160"/>
        <c:scaling>
          <c:orientation val="minMax"/>
        </c:scaling>
        <c:delete val="1"/>
        <c:axPos val="b"/>
        <c:majorTickMark val="out"/>
        <c:minorTickMark val="none"/>
        <c:tickLblPos val="nextTo"/>
        <c:crossAx val="1520606744"/>
        <c:crosses val="autoZero"/>
        <c:auto val="1"/>
        <c:lblAlgn val="ctr"/>
        <c:lblOffset val="100"/>
        <c:noMultiLvlLbl val="0"/>
      </c:catAx>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Cumulative change in workforce since Jan 2020, mn</a:t>
            </a:r>
          </a:p>
        </c:rich>
      </c:tx>
      <c:layout>
        <c:manualLayout>
          <c:xMode val="edge"/>
          <c:yMode val="edge"/>
          <c:x val="0.13951349539251517"/>
          <c:y val="6.9335083114610667E-3"/>
        </c:manualLayout>
      </c:layout>
      <c:overlay val="0"/>
    </c:title>
    <c:autoTitleDeleted val="0"/>
    <c:plotArea>
      <c:layout>
        <c:manualLayout>
          <c:layoutTarget val="inner"/>
          <c:xMode val="edge"/>
          <c:yMode val="edge"/>
          <c:x val="8.4976209325291568E-2"/>
          <c:y val="3.5973020353587883E-2"/>
          <c:w val="0.85707178963740649"/>
          <c:h val="0.88840437064932087"/>
        </c:manualLayout>
      </c:layout>
      <c:lineChart>
        <c:grouping val="standard"/>
        <c:varyColors val="0"/>
        <c:ser>
          <c:idx val="0"/>
          <c:order val="0"/>
          <c:tx>
            <c:v>Foreign born</c:v>
          </c:tx>
          <c:spPr>
            <a:ln w="28575">
              <a:solidFill>
                <a:srgbClr val="020B5B"/>
              </a:solidFill>
            </a:ln>
          </c:spPr>
          <c:marker>
            <c:symbol val="none"/>
          </c:marker>
          <c:cat>
            <c:numRef>
              <c:f>Sheet1!$A$162:$A$400</c:f>
              <c:numCache>
                <c:formatCode>m/d/yyyy</c:formatCode>
                <c:ptCount val="239"/>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pt idx="49">
                  <c:v>45351</c:v>
                </c:pt>
                <c:pt idx="50">
                  <c:v>45382</c:v>
                </c:pt>
                <c:pt idx="51">
                  <c:v>45412</c:v>
                </c:pt>
                <c:pt idx="52">
                  <c:v>45443</c:v>
                </c:pt>
                <c:pt idx="53">
                  <c:v>45473</c:v>
                </c:pt>
                <c:pt idx="54">
                  <c:v>45504</c:v>
                </c:pt>
                <c:pt idx="55">
                  <c:v>45535</c:v>
                </c:pt>
                <c:pt idx="56">
                  <c:v>45565</c:v>
                </c:pt>
                <c:pt idx="57">
                  <c:v>45596</c:v>
                </c:pt>
                <c:pt idx="58">
                  <c:v>45626</c:v>
                </c:pt>
              </c:numCache>
            </c:numRef>
          </c:cat>
          <c:val>
            <c:numRef>
              <c:f>Sheet1!$W$162:$W$400</c:f>
              <c:numCache>
                <c:formatCode>General</c:formatCode>
                <c:ptCount val="239"/>
                <c:pt idx="0">
                  <c:v>0</c:v>
                </c:pt>
                <c:pt idx="1">
                  <c:v>0.53</c:v>
                </c:pt>
                <c:pt idx="2">
                  <c:v>-0.37</c:v>
                </c:pt>
                <c:pt idx="3">
                  <c:v>-1.9039999999999999</c:v>
                </c:pt>
                <c:pt idx="4">
                  <c:v>-1.5669999999999999</c:v>
                </c:pt>
                <c:pt idx="5">
                  <c:v>-1.3660000000000001</c:v>
                </c:pt>
                <c:pt idx="6">
                  <c:v>-0.84</c:v>
                </c:pt>
                <c:pt idx="7">
                  <c:v>-0.86399999999999999</c:v>
                </c:pt>
                <c:pt idx="8">
                  <c:v>-1.4770000000000001</c:v>
                </c:pt>
                <c:pt idx="9">
                  <c:v>-1.27</c:v>
                </c:pt>
                <c:pt idx="10">
                  <c:v>-0.69499999999999995</c:v>
                </c:pt>
                <c:pt idx="11">
                  <c:v>-0.66</c:v>
                </c:pt>
                <c:pt idx="12">
                  <c:v>-0.64</c:v>
                </c:pt>
                <c:pt idx="13">
                  <c:v>-0.24299999999999999</c:v>
                </c:pt>
                <c:pt idx="14">
                  <c:v>-0.41399999999999998</c:v>
                </c:pt>
                <c:pt idx="15">
                  <c:v>-0.54500000000000004</c:v>
                </c:pt>
                <c:pt idx="16">
                  <c:v>-0.86199999999999999</c:v>
                </c:pt>
                <c:pt idx="17">
                  <c:v>-0.53600000000000003</c:v>
                </c:pt>
                <c:pt idx="18">
                  <c:v>-0.47699999999999998</c:v>
                </c:pt>
                <c:pt idx="19">
                  <c:v>-0.27300000000000002</c:v>
                </c:pt>
                <c:pt idx="20">
                  <c:v>-8.8999999999999996E-2</c:v>
                </c:pt>
                <c:pt idx="21">
                  <c:v>0.375</c:v>
                </c:pt>
                <c:pt idx="22">
                  <c:v>0.70599999999999996</c:v>
                </c:pt>
                <c:pt idx="23">
                  <c:v>0.57099999999999995</c:v>
                </c:pt>
                <c:pt idx="24">
                  <c:v>1.0660000000000001</c:v>
                </c:pt>
                <c:pt idx="25">
                  <c:v>1.04</c:v>
                </c:pt>
                <c:pt idx="26">
                  <c:v>0.97</c:v>
                </c:pt>
                <c:pt idx="27">
                  <c:v>1.2689999999999999</c:v>
                </c:pt>
                <c:pt idx="28">
                  <c:v>1.4590000000000001</c:v>
                </c:pt>
                <c:pt idx="29">
                  <c:v>1.3640000000000001</c:v>
                </c:pt>
                <c:pt idx="30">
                  <c:v>1.4550000000000001</c:v>
                </c:pt>
                <c:pt idx="31">
                  <c:v>1.6279999999999999</c:v>
                </c:pt>
                <c:pt idx="32">
                  <c:v>2.024</c:v>
                </c:pt>
                <c:pt idx="33">
                  <c:v>2.27</c:v>
                </c:pt>
                <c:pt idx="34">
                  <c:v>2.3530000000000002</c:v>
                </c:pt>
                <c:pt idx="35">
                  <c:v>1.8879999999999999</c:v>
                </c:pt>
                <c:pt idx="36">
                  <c:v>1.756</c:v>
                </c:pt>
                <c:pt idx="37">
                  <c:v>2.6379999999999999</c:v>
                </c:pt>
                <c:pt idx="38">
                  <c:v>2.6560000000000001</c:v>
                </c:pt>
                <c:pt idx="39">
                  <c:v>2.7229999999999999</c:v>
                </c:pt>
                <c:pt idx="40">
                  <c:v>3.06</c:v>
                </c:pt>
                <c:pt idx="41">
                  <c:v>2.5409999999999999</c:v>
                </c:pt>
                <c:pt idx="42">
                  <c:v>2.681</c:v>
                </c:pt>
                <c:pt idx="43">
                  <c:v>3.3780000000000001</c:v>
                </c:pt>
                <c:pt idx="44">
                  <c:v>3.1469999999999998</c:v>
                </c:pt>
                <c:pt idx="45">
                  <c:v>3.048</c:v>
                </c:pt>
                <c:pt idx="46">
                  <c:v>3.3180000000000001</c:v>
                </c:pt>
                <c:pt idx="47">
                  <c:v>3.4020000000000001</c:v>
                </c:pt>
                <c:pt idx="48">
                  <c:v>3.0550000000000002</c:v>
                </c:pt>
                <c:pt idx="49">
                  <c:v>4.3319999999999999</c:v>
                </c:pt>
                <c:pt idx="50">
                  <c:v>4.1029999999999998</c:v>
                </c:pt>
                <c:pt idx="51">
                  <c:v>3.5369999999999999</c:v>
                </c:pt>
                <c:pt idx="52">
                  <c:v>3.8</c:v>
                </c:pt>
                <c:pt idx="53">
                  <c:v>4.0350000000000001</c:v>
                </c:pt>
                <c:pt idx="54">
                  <c:v>4.3289999999999997</c:v>
                </c:pt>
                <c:pt idx="55">
                  <c:v>4.8600000000000003</c:v>
                </c:pt>
                <c:pt idx="56">
                  <c:v>4.5919999999999996</c:v>
                </c:pt>
                <c:pt idx="57">
                  <c:v>4.2460000000000004</c:v>
                </c:pt>
                <c:pt idx="58">
                  <c:v>4.0830000000000002</c:v>
                </c:pt>
              </c:numCache>
            </c:numRef>
          </c:val>
          <c:smooth val="0"/>
          <c:extLst>
            <c:ext xmlns:c16="http://schemas.microsoft.com/office/drawing/2014/chart" uri="{C3380CC4-5D6E-409C-BE32-E72D297353CC}">
              <c16:uniqueId val="{00000000-C153-4945-969E-AB593A5566AD}"/>
            </c:ext>
          </c:extLst>
        </c:ser>
        <c:ser>
          <c:idx val="1"/>
          <c:order val="1"/>
          <c:tx>
            <c:v>Native born</c:v>
          </c:tx>
          <c:spPr>
            <a:ln w="28575">
              <a:solidFill>
                <a:srgbClr val="4489FF"/>
              </a:solidFill>
            </a:ln>
          </c:spPr>
          <c:marker>
            <c:symbol val="none"/>
          </c:marker>
          <c:cat>
            <c:numRef>
              <c:f>Sheet1!$A$162:$A$400</c:f>
              <c:numCache>
                <c:formatCode>m/d/yyyy</c:formatCode>
                <c:ptCount val="239"/>
                <c:pt idx="0">
                  <c:v>43861</c:v>
                </c:pt>
                <c:pt idx="1">
                  <c:v>43890</c:v>
                </c:pt>
                <c:pt idx="2">
                  <c:v>43921</c:v>
                </c:pt>
                <c:pt idx="3">
                  <c:v>43951</c:v>
                </c:pt>
                <c:pt idx="4">
                  <c:v>43982</c:v>
                </c:pt>
                <c:pt idx="5">
                  <c:v>44012</c:v>
                </c:pt>
                <c:pt idx="6">
                  <c:v>44043</c:v>
                </c:pt>
                <c:pt idx="7">
                  <c:v>44074</c:v>
                </c:pt>
                <c:pt idx="8">
                  <c:v>44104</c:v>
                </c:pt>
                <c:pt idx="9">
                  <c:v>44135</c:v>
                </c:pt>
                <c:pt idx="10">
                  <c:v>44165</c:v>
                </c:pt>
                <c:pt idx="11">
                  <c:v>44196</c:v>
                </c:pt>
                <c:pt idx="12">
                  <c:v>44227</c:v>
                </c:pt>
                <c:pt idx="13">
                  <c:v>44255</c:v>
                </c:pt>
                <c:pt idx="14">
                  <c:v>44286</c:v>
                </c:pt>
                <c:pt idx="15">
                  <c:v>44316</c:v>
                </c:pt>
                <c:pt idx="16">
                  <c:v>44347</c:v>
                </c:pt>
                <c:pt idx="17">
                  <c:v>44377</c:v>
                </c:pt>
                <c:pt idx="18">
                  <c:v>44408</c:v>
                </c:pt>
                <c:pt idx="19">
                  <c:v>44439</c:v>
                </c:pt>
                <c:pt idx="20">
                  <c:v>44469</c:v>
                </c:pt>
                <c:pt idx="21">
                  <c:v>44500</c:v>
                </c:pt>
                <c:pt idx="22">
                  <c:v>44530</c:v>
                </c:pt>
                <c:pt idx="23">
                  <c:v>44561</c:v>
                </c:pt>
                <c:pt idx="24">
                  <c:v>44592</c:v>
                </c:pt>
                <c:pt idx="25">
                  <c:v>44620</c:v>
                </c:pt>
                <c:pt idx="26">
                  <c:v>44651</c:v>
                </c:pt>
                <c:pt idx="27">
                  <c:v>44681</c:v>
                </c:pt>
                <c:pt idx="28">
                  <c:v>44712</c:v>
                </c:pt>
                <c:pt idx="29">
                  <c:v>44742</c:v>
                </c:pt>
                <c:pt idx="30">
                  <c:v>44773</c:v>
                </c:pt>
                <c:pt idx="31">
                  <c:v>44804</c:v>
                </c:pt>
                <c:pt idx="32">
                  <c:v>44834</c:v>
                </c:pt>
                <c:pt idx="33">
                  <c:v>44865</c:v>
                </c:pt>
                <c:pt idx="34">
                  <c:v>44895</c:v>
                </c:pt>
                <c:pt idx="35">
                  <c:v>44926</c:v>
                </c:pt>
                <c:pt idx="36">
                  <c:v>44957</c:v>
                </c:pt>
                <c:pt idx="37">
                  <c:v>44985</c:v>
                </c:pt>
                <c:pt idx="38">
                  <c:v>45016</c:v>
                </c:pt>
                <c:pt idx="39">
                  <c:v>45046</c:v>
                </c:pt>
                <c:pt idx="40">
                  <c:v>45077</c:v>
                </c:pt>
                <c:pt idx="41">
                  <c:v>45107</c:v>
                </c:pt>
                <c:pt idx="42">
                  <c:v>45138</c:v>
                </c:pt>
                <c:pt idx="43">
                  <c:v>45169</c:v>
                </c:pt>
                <c:pt idx="44">
                  <c:v>45199</c:v>
                </c:pt>
                <c:pt idx="45">
                  <c:v>45230</c:v>
                </c:pt>
                <c:pt idx="46">
                  <c:v>45260</c:v>
                </c:pt>
                <c:pt idx="47">
                  <c:v>45291</c:v>
                </c:pt>
                <c:pt idx="48">
                  <c:v>45322</c:v>
                </c:pt>
                <c:pt idx="49">
                  <c:v>45351</c:v>
                </c:pt>
                <c:pt idx="50">
                  <c:v>45382</c:v>
                </c:pt>
                <c:pt idx="51">
                  <c:v>45412</c:v>
                </c:pt>
                <c:pt idx="52">
                  <c:v>45443</c:v>
                </c:pt>
                <c:pt idx="53">
                  <c:v>45473</c:v>
                </c:pt>
                <c:pt idx="54">
                  <c:v>45504</c:v>
                </c:pt>
                <c:pt idx="55">
                  <c:v>45535</c:v>
                </c:pt>
                <c:pt idx="56">
                  <c:v>45565</c:v>
                </c:pt>
                <c:pt idx="57">
                  <c:v>45596</c:v>
                </c:pt>
                <c:pt idx="58">
                  <c:v>45626</c:v>
                </c:pt>
              </c:numCache>
            </c:numRef>
          </c:cat>
          <c:val>
            <c:numRef>
              <c:f>Sheet1!$X$162:$X$400</c:f>
              <c:numCache>
                <c:formatCode>General</c:formatCode>
                <c:ptCount val="239"/>
                <c:pt idx="0">
                  <c:v>0</c:v>
                </c:pt>
                <c:pt idx="1">
                  <c:v>0.20799999999999999</c:v>
                </c:pt>
                <c:pt idx="2">
                  <c:v>-0.59</c:v>
                </c:pt>
                <c:pt idx="3">
                  <c:v>-5.7629999999999999</c:v>
                </c:pt>
                <c:pt idx="4">
                  <c:v>-3.9550000000000001</c:v>
                </c:pt>
                <c:pt idx="5">
                  <c:v>-1.248</c:v>
                </c:pt>
                <c:pt idx="6">
                  <c:v>-1.2829999999999999</c:v>
                </c:pt>
                <c:pt idx="7">
                  <c:v>-1.667</c:v>
                </c:pt>
                <c:pt idx="8">
                  <c:v>-1.9470000000000001</c:v>
                </c:pt>
                <c:pt idx="9">
                  <c:v>-1.1739999999999999</c:v>
                </c:pt>
                <c:pt idx="10">
                  <c:v>-2.335</c:v>
                </c:pt>
                <c:pt idx="11">
                  <c:v>-2.8210000000000002</c:v>
                </c:pt>
                <c:pt idx="12">
                  <c:v>-3.6230000000000002</c:v>
                </c:pt>
                <c:pt idx="13">
                  <c:v>-3.246</c:v>
                </c:pt>
                <c:pt idx="14">
                  <c:v>-2.6850000000000001</c:v>
                </c:pt>
                <c:pt idx="15">
                  <c:v>-2.573</c:v>
                </c:pt>
                <c:pt idx="16">
                  <c:v>-2.028</c:v>
                </c:pt>
                <c:pt idx="17">
                  <c:v>-0.79400000000000004</c:v>
                </c:pt>
                <c:pt idx="18">
                  <c:v>-0.20300000000000001</c:v>
                </c:pt>
                <c:pt idx="19">
                  <c:v>-1.4359999999999999</c:v>
                </c:pt>
                <c:pt idx="20">
                  <c:v>-2.0150000000000001</c:v>
                </c:pt>
                <c:pt idx="21">
                  <c:v>-2.0099999999999998</c:v>
                </c:pt>
                <c:pt idx="22">
                  <c:v>-2.1040000000000001</c:v>
                </c:pt>
                <c:pt idx="23">
                  <c:v>-2.3730000000000002</c:v>
                </c:pt>
                <c:pt idx="24">
                  <c:v>-1.7390000000000001</c:v>
                </c:pt>
                <c:pt idx="25">
                  <c:v>-0.81299999999999994</c:v>
                </c:pt>
                <c:pt idx="26">
                  <c:v>-0.193</c:v>
                </c:pt>
                <c:pt idx="27">
                  <c:v>-1.3160000000000001</c:v>
                </c:pt>
                <c:pt idx="28">
                  <c:v>-0.79900000000000004</c:v>
                </c:pt>
                <c:pt idx="29">
                  <c:v>0.151</c:v>
                </c:pt>
                <c:pt idx="30">
                  <c:v>0.36899999999999999</c:v>
                </c:pt>
                <c:pt idx="31">
                  <c:v>-0.155</c:v>
                </c:pt>
                <c:pt idx="32">
                  <c:v>-1.0580000000000001</c:v>
                </c:pt>
                <c:pt idx="33">
                  <c:v>-1.014</c:v>
                </c:pt>
                <c:pt idx="34">
                  <c:v>-1.5780000000000001</c:v>
                </c:pt>
                <c:pt idx="35">
                  <c:v>-1.161</c:v>
                </c:pt>
                <c:pt idx="36">
                  <c:v>-0.183</c:v>
                </c:pt>
                <c:pt idx="37">
                  <c:v>4.2999999999999997E-2</c:v>
                </c:pt>
                <c:pt idx="38">
                  <c:v>0.63</c:v>
                </c:pt>
                <c:pt idx="39">
                  <c:v>1E-3</c:v>
                </c:pt>
                <c:pt idx="40">
                  <c:v>0.14499999999999999</c:v>
                </c:pt>
                <c:pt idx="41">
                  <c:v>1.8720000000000001</c:v>
                </c:pt>
                <c:pt idx="42">
                  <c:v>2.1760000000000002</c:v>
                </c:pt>
                <c:pt idx="43">
                  <c:v>1.1739999999999999</c:v>
                </c:pt>
                <c:pt idx="44">
                  <c:v>1.0740000000000001</c:v>
                </c:pt>
                <c:pt idx="45">
                  <c:v>1.2290000000000001</c:v>
                </c:pt>
                <c:pt idx="46">
                  <c:v>1.1619999999999999</c:v>
                </c:pt>
                <c:pt idx="47">
                  <c:v>-0.23899999999999999</c:v>
                </c:pt>
                <c:pt idx="48">
                  <c:v>-0.124</c:v>
                </c:pt>
                <c:pt idx="49">
                  <c:v>-0.54400000000000004</c:v>
                </c:pt>
                <c:pt idx="50">
                  <c:v>0.36</c:v>
                </c:pt>
                <c:pt idx="51">
                  <c:v>0.45</c:v>
                </c:pt>
                <c:pt idx="52">
                  <c:v>0.27900000000000003</c:v>
                </c:pt>
                <c:pt idx="53">
                  <c:v>1.4750000000000001</c:v>
                </c:pt>
                <c:pt idx="54">
                  <c:v>1.897</c:v>
                </c:pt>
                <c:pt idx="55">
                  <c:v>0.40600000000000003</c:v>
                </c:pt>
                <c:pt idx="56">
                  <c:v>0.48</c:v>
                </c:pt>
                <c:pt idx="57">
                  <c:v>0.82699999999999996</c:v>
                </c:pt>
                <c:pt idx="58">
                  <c:v>0.58399999999999996</c:v>
                </c:pt>
              </c:numCache>
            </c:numRef>
          </c:val>
          <c:smooth val="0"/>
          <c:extLst>
            <c:ext xmlns:c16="http://schemas.microsoft.com/office/drawing/2014/chart" uri="{C3380CC4-5D6E-409C-BE32-E72D297353CC}">
              <c16:uniqueId val="{00000001-C153-4945-969E-AB593A5566AD}"/>
            </c:ext>
          </c:extLst>
        </c:ser>
        <c:dLbls>
          <c:showLegendKey val="0"/>
          <c:showVal val="0"/>
          <c:showCatName val="0"/>
          <c:showSerName val="0"/>
          <c:showPercent val="0"/>
          <c:showBubbleSize val="0"/>
        </c:dLbls>
        <c:smooth val="0"/>
        <c:axId val="1498598504"/>
        <c:axId val="1"/>
      </c:lineChart>
      <c:dateAx>
        <c:axId val="1498598504"/>
        <c:scaling>
          <c:orientation val="minMax"/>
        </c:scaling>
        <c:delete val="0"/>
        <c:axPos val="b"/>
        <c:numFmt formatCode="[$-409]mmm\-yy;@" sourceLinked="0"/>
        <c:majorTickMark val="out"/>
        <c:minorTickMark val="none"/>
        <c:tickLblPos val="low"/>
        <c:spPr>
          <a:ln/>
        </c:spPr>
        <c:crossAx val="1"/>
        <c:crosses val="autoZero"/>
        <c:auto val="1"/>
        <c:lblOffset val="100"/>
        <c:baseTimeUnit val="days"/>
        <c:majorUnit val="350"/>
        <c:majorTimeUnit val="days"/>
        <c:minorUnit val="3"/>
      </c:dateAx>
      <c:valAx>
        <c:axId val="1"/>
        <c:scaling>
          <c:orientation val="minMax"/>
          <c:max val="6"/>
          <c:min val="-6"/>
        </c:scaling>
        <c:delete val="0"/>
        <c:axPos val="l"/>
        <c:numFmt formatCode="General" sourceLinked="1"/>
        <c:majorTickMark val="out"/>
        <c:minorTickMark val="none"/>
        <c:tickLblPos val="nextTo"/>
        <c:spPr>
          <a:ln/>
        </c:spPr>
        <c:crossAx val="1498598504"/>
        <c:crosses val="autoZero"/>
        <c:crossBetween val="between"/>
        <c:majorUnit val="2"/>
      </c:valAx>
    </c:plotArea>
    <c:legend>
      <c:legendPos val="t"/>
      <c:layout>
        <c:manualLayout>
          <c:xMode val="edge"/>
          <c:yMode val="edge"/>
          <c:x val="0.17010816885963878"/>
          <c:y val="7.337132669737037E-2"/>
          <c:w val="0.66931030817409509"/>
          <c:h val="5.479245283018868E-2"/>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676849421600082E-2"/>
          <c:y val="0.17753718285214348"/>
          <c:w val="0.90082932341790611"/>
          <c:h val="0.73365121026538349"/>
        </c:manualLayout>
      </c:layout>
      <c:areaChart>
        <c:grouping val="standard"/>
        <c:varyColors val="0"/>
        <c:ser>
          <c:idx val="2"/>
          <c:order val="2"/>
          <c:tx>
            <c:v>Recession</c:v>
          </c:tx>
          <c:spPr>
            <a:solidFill>
              <a:srgbClr val="17BF6B"/>
            </a:solidFill>
            <a:ln w="15875"/>
          </c:spPr>
          <c:val>
            <c:numRef>
              <c:f>Sheet3!$N$20:$N$400</c:f>
              <c:numCache>
                <c:formatCode>General</c:formatCode>
                <c:ptCount val="381"/>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220">
                  <c:v>1</c:v>
                </c:pt>
                <c:pt idx="221">
                  <c:v>1</c:v>
                </c:pt>
                <c:pt idx="222">
                  <c:v>1</c:v>
                </c:pt>
              </c:numCache>
            </c:numRef>
          </c:val>
          <c:extLst>
            <c:ext xmlns:c16="http://schemas.microsoft.com/office/drawing/2014/chart" uri="{C3380CC4-5D6E-409C-BE32-E72D297353CC}">
              <c16:uniqueId val="{00000000-C7A5-42B5-BE9A-888E238E323C}"/>
            </c:ext>
          </c:extLst>
        </c:ser>
        <c:dLbls>
          <c:showLegendKey val="0"/>
          <c:showVal val="0"/>
          <c:showCatName val="0"/>
          <c:showSerName val="0"/>
          <c:showPercent val="0"/>
          <c:showBubbleSize val="0"/>
        </c:dLbls>
        <c:axId val="335156607"/>
        <c:axId val="335149047"/>
      </c:areaChart>
      <c:lineChart>
        <c:grouping val="standard"/>
        <c:varyColors val="0"/>
        <c:ser>
          <c:idx val="0"/>
          <c:order val="0"/>
          <c:tx>
            <c:v>New immigration applications, 12m sum, mn</c:v>
          </c:tx>
          <c:spPr>
            <a:ln w="25400">
              <a:solidFill>
                <a:srgbClr val="020B5B"/>
              </a:solidFill>
            </a:ln>
          </c:spPr>
          <c:marker>
            <c:symbol val="none"/>
          </c:marker>
          <c:cat>
            <c:numRef>
              <c:f>Sheet3!$A$20:$A$400</c:f>
              <c:numCache>
                <c:formatCode>m/d/yyyy</c:formatCode>
                <c:ptCount val="381"/>
                <c:pt idx="0">
                  <c:v>37165</c:v>
                </c:pt>
                <c:pt idx="1">
                  <c:v>37196</c:v>
                </c:pt>
                <c:pt idx="2">
                  <c:v>37226</c:v>
                </c:pt>
                <c:pt idx="3">
                  <c:v>37257</c:v>
                </c:pt>
                <c:pt idx="4">
                  <c:v>37288</c:v>
                </c:pt>
                <c:pt idx="5">
                  <c:v>37316</c:v>
                </c:pt>
                <c:pt idx="6">
                  <c:v>37347</c:v>
                </c:pt>
                <c:pt idx="7">
                  <c:v>37377</c:v>
                </c:pt>
                <c:pt idx="8">
                  <c:v>37408</c:v>
                </c:pt>
                <c:pt idx="9">
                  <c:v>37438</c:v>
                </c:pt>
                <c:pt idx="10">
                  <c:v>37469</c:v>
                </c:pt>
                <c:pt idx="11">
                  <c:v>37500</c:v>
                </c:pt>
                <c:pt idx="12">
                  <c:v>37530</c:v>
                </c:pt>
                <c:pt idx="13">
                  <c:v>37561</c:v>
                </c:pt>
                <c:pt idx="14">
                  <c:v>37591</c:v>
                </c:pt>
                <c:pt idx="15">
                  <c:v>37622</c:v>
                </c:pt>
                <c:pt idx="16">
                  <c:v>37653</c:v>
                </c:pt>
                <c:pt idx="17">
                  <c:v>37681</c:v>
                </c:pt>
                <c:pt idx="18">
                  <c:v>37712</c:v>
                </c:pt>
                <c:pt idx="19">
                  <c:v>37742</c:v>
                </c:pt>
                <c:pt idx="20">
                  <c:v>37773</c:v>
                </c:pt>
                <c:pt idx="21">
                  <c:v>37803</c:v>
                </c:pt>
                <c:pt idx="22">
                  <c:v>37834</c:v>
                </c:pt>
                <c:pt idx="23">
                  <c:v>37865</c:v>
                </c:pt>
                <c:pt idx="24">
                  <c:v>37895</c:v>
                </c:pt>
                <c:pt idx="25">
                  <c:v>37926</c:v>
                </c:pt>
                <c:pt idx="26">
                  <c:v>37956</c:v>
                </c:pt>
                <c:pt idx="27">
                  <c:v>37987</c:v>
                </c:pt>
                <c:pt idx="28">
                  <c:v>38018</c:v>
                </c:pt>
                <c:pt idx="29">
                  <c:v>38047</c:v>
                </c:pt>
                <c:pt idx="30">
                  <c:v>38078</c:v>
                </c:pt>
                <c:pt idx="31">
                  <c:v>38108</c:v>
                </c:pt>
                <c:pt idx="32">
                  <c:v>38139</c:v>
                </c:pt>
                <c:pt idx="33">
                  <c:v>38169</c:v>
                </c:pt>
                <c:pt idx="34">
                  <c:v>38200</c:v>
                </c:pt>
                <c:pt idx="35">
                  <c:v>38231</c:v>
                </c:pt>
                <c:pt idx="36">
                  <c:v>38261</c:v>
                </c:pt>
                <c:pt idx="37">
                  <c:v>38292</c:v>
                </c:pt>
                <c:pt idx="38">
                  <c:v>38322</c:v>
                </c:pt>
                <c:pt idx="39">
                  <c:v>38353</c:v>
                </c:pt>
                <c:pt idx="40">
                  <c:v>38384</c:v>
                </c:pt>
                <c:pt idx="41">
                  <c:v>38412</c:v>
                </c:pt>
                <c:pt idx="42">
                  <c:v>38443</c:v>
                </c:pt>
                <c:pt idx="43">
                  <c:v>38473</c:v>
                </c:pt>
                <c:pt idx="44">
                  <c:v>38504</c:v>
                </c:pt>
                <c:pt idx="45">
                  <c:v>38534</c:v>
                </c:pt>
                <c:pt idx="46">
                  <c:v>38565</c:v>
                </c:pt>
                <c:pt idx="47">
                  <c:v>38596</c:v>
                </c:pt>
                <c:pt idx="48">
                  <c:v>38626</c:v>
                </c:pt>
                <c:pt idx="49">
                  <c:v>38657</c:v>
                </c:pt>
                <c:pt idx="50">
                  <c:v>38687</c:v>
                </c:pt>
                <c:pt idx="51">
                  <c:v>38718</c:v>
                </c:pt>
                <c:pt idx="52">
                  <c:v>38749</c:v>
                </c:pt>
                <c:pt idx="53">
                  <c:v>38777</c:v>
                </c:pt>
                <c:pt idx="54">
                  <c:v>38808</c:v>
                </c:pt>
                <c:pt idx="55">
                  <c:v>38838</c:v>
                </c:pt>
                <c:pt idx="56">
                  <c:v>38869</c:v>
                </c:pt>
                <c:pt idx="57">
                  <c:v>38899</c:v>
                </c:pt>
                <c:pt idx="58">
                  <c:v>38930</c:v>
                </c:pt>
                <c:pt idx="59">
                  <c:v>38961</c:v>
                </c:pt>
                <c:pt idx="60">
                  <c:v>38991</c:v>
                </c:pt>
                <c:pt idx="61">
                  <c:v>39022</c:v>
                </c:pt>
                <c:pt idx="62">
                  <c:v>39052</c:v>
                </c:pt>
                <c:pt idx="63">
                  <c:v>39083</c:v>
                </c:pt>
                <c:pt idx="64">
                  <c:v>39114</c:v>
                </c:pt>
                <c:pt idx="65">
                  <c:v>39142</c:v>
                </c:pt>
                <c:pt idx="66">
                  <c:v>39173</c:v>
                </c:pt>
                <c:pt idx="67">
                  <c:v>39203</c:v>
                </c:pt>
                <c:pt idx="68">
                  <c:v>39234</c:v>
                </c:pt>
                <c:pt idx="69">
                  <c:v>39264</c:v>
                </c:pt>
                <c:pt idx="70">
                  <c:v>39295</c:v>
                </c:pt>
                <c:pt idx="71">
                  <c:v>39326</c:v>
                </c:pt>
                <c:pt idx="72">
                  <c:v>39356</c:v>
                </c:pt>
                <c:pt idx="73">
                  <c:v>39387</c:v>
                </c:pt>
                <c:pt idx="74">
                  <c:v>39417</c:v>
                </c:pt>
                <c:pt idx="75">
                  <c:v>39448</c:v>
                </c:pt>
                <c:pt idx="76">
                  <c:v>39479</c:v>
                </c:pt>
                <c:pt idx="77">
                  <c:v>39508</c:v>
                </c:pt>
                <c:pt idx="78">
                  <c:v>39539</c:v>
                </c:pt>
                <c:pt idx="79">
                  <c:v>39569</c:v>
                </c:pt>
                <c:pt idx="80">
                  <c:v>39600</c:v>
                </c:pt>
                <c:pt idx="81">
                  <c:v>39630</c:v>
                </c:pt>
                <c:pt idx="82">
                  <c:v>39661</c:v>
                </c:pt>
                <c:pt idx="83">
                  <c:v>39692</c:v>
                </c:pt>
                <c:pt idx="84">
                  <c:v>39722</c:v>
                </c:pt>
                <c:pt idx="85">
                  <c:v>39753</c:v>
                </c:pt>
                <c:pt idx="86">
                  <c:v>39783</c:v>
                </c:pt>
                <c:pt idx="87">
                  <c:v>39814</c:v>
                </c:pt>
                <c:pt idx="88">
                  <c:v>39845</c:v>
                </c:pt>
                <c:pt idx="89">
                  <c:v>39873</c:v>
                </c:pt>
                <c:pt idx="90">
                  <c:v>39904</c:v>
                </c:pt>
                <c:pt idx="91">
                  <c:v>39934</c:v>
                </c:pt>
                <c:pt idx="92">
                  <c:v>39965</c:v>
                </c:pt>
                <c:pt idx="93">
                  <c:v>39995</c:v>
                </c:pt>
                <c:pt idx="94">
                  <c:v>40026</c:v>
                </c:pt>
                <c:pt idx="95">
                  <c:v>40057</c:v>
                </c:pt>
                <c:pt idx="96">
                  <c:v>40087</c:v>
                </c:pt>
                <c:pt idx="97">
                  <c:v>40118</c:v>
                </c:pt>
                <c:pt idx="98">
                  <c:v>40148</c:v>
                </c:pt>
                <c:pt idx="99">
                  <c:v>40179</c:v>
                </c:pt>
                <c:pt idx="100">
                  <c:v>40210</c:v>
                </c:pt>
                <c:pt idx="101">
                  <c:v>40238</c:v>
                </c:pt>
                <c:pt idx="102">
                  <c:v>40269</c:v>
                </c:pt>
                <c:pt idx="103">
                  <c:v>40299</c:v>
                </c:pt>
                <c:pt idx="104">
                  <c:v>40330</c:v>
                </c:pt>
                <c:pt idx="105">
                  <c:v>40360</c:v>
                </c:pt>
                <c:pt idx="106">
                  <c:v>40391</c:v>
                </c:pt>
                <c:pt idx="107">
                  <c:v>40422</c:v>
                </c:pt>
                <c:pt idx="108">
                  <c:v>40452</c:v>
                </c:pt>
                <c:pt idx="109">
                  <c:v>40483</c:v>
                </c:pt>
                <c:pt idx="110">
                  <c:v>40513</c:v>
                </c:pt>
                <c:pt idx="111">
                  <c:v>40544</c:v>
                </c:pt>
                <c:pt idx="112">
                  <c:v>40575</c:v>
                </c:pt>
                <c:pt idx="113">
                  <c:v>40603</c:v>
                </c:pt>
                <c:pt idx="114">
                  <c:v>40634</c:v>
                </c:pt>
                <c:pt idx="115">
                  <c:v>40664</c:v>
                </c:pt>
                <c:pt idx="116">
                  <c:v>40695</c:v>
                </c:pt>
                <c:pt idx="117">
                  <c:v>40725</c:v>
                </c:pt>
                <c:pt idx="118">
                  <c:v>40756</c:v>
                </c:pt>
                <c:pt idx="119">
                  <c:v>40787</c:v>
                </c:pt>
                <c:pt idx="120">
                  <c:v>40817</c:v>
                </c:pt>
                <c:pt idx="121">
                  <c:v>40848</c:v>
                </c:pt>
                <c:pt idx="122">
                  <c:v>40878</c:v>
                </c:pt>
                <c:pt idx="123">
                  <c:v>40909</c:v>
                </c:pt>
                <c:pt idx="124">
                  <c:v>40940</c:v>
                </c:pt>
                <c:pt idx="125">
                  <c:v>40969</c:v>
                </c:pt>
                <c:pt idx="126">
                  <c:v>41000</c:v>
                </c:pt>
                <c:pt idx="127">
                  <c:v>41030</c:v>
                </c:pt>
                <c:pt idx="128">
                  <c:v>41061</c:v>
                </c:pt>
                <c:pt idx="129">
                  <c:v>41091</c:v>
                </c:pt>
                <c:pt idx="130">
                  <c:v>41122</c:v>
                </c:pt>
                <c:pt idx="131">
                  <c:v>41153</c:v>
                </c:pt>
                <c:pt idx="132">
                  <c:v>41183</c:v>
                </c:pt>
                <c:pt idx="133">
                  <c:v>41214</c:v>
                </c:pt>
                <c:pt idx="134">
                  <c:v>41244</c:v>
                </c:pt>
                <c:pt idx="135">
                  <c:v>41275</c:v>
                </c:pt>
                <c:pt idx="136">
                  <c:v>41306</c:v>
                </c:pt>
                <c:pt idx="137">
                  <c:v>41334</c:v>
                </c:pt>
                <c:pt idx="138">
                  <c:v>41365</c:v>
                </c:pt>
                <c:pt idx="139">
                  <c:v>41395</c:v>
                </c:pt>
                <c:pt idx="140">
                  <c:v>41426</c:v>
                </c:pt>
                <c:pt idx="141">
                  <c:v>41456</c:v>
                </c:pt>
                <c:pt idx="142">
                  <c:v>41487</c:v>
                </c:pt>
                <c:pt idx="143">
                  <c:v>41518</c:v>
                </c:pt>
                <c:pt idx="144">
                  <c:v>41548</c:v>
                </c:pt>
                <c:pt idx="145">
                  <c:v>41579</c:v>
                </c:pt>
                <c:pt idx="146">
                  <c:v>41609</c:v>
                </c:pt>
                <c:pt idx="147">
                  <c:v>41640</c:v>
                </c:pt>
                <c:pt idx="148">
                  <c:v>41671</c:v>
                </c:pt>
                <c:pt idx="149">
                  <c:v>41699</c:v>
                </c:pt>
                <c:pt idx="150">
                  <c:v>41730</c:v>
                </c:pt>
                <c:pt idx="151">
                  <c:v>41760</c:v>
                </c:pt>
                <c:pt idx="152">
                  <c:v>41791</c:v>
                </c:pt>
                <c:pt idx="153">
                  <c:v>41821</c:v>
                </c:pt>
                <c:pt idx="154">
                  <c:v>41852</c:v>
                </c:pt>
                <c:pt idx="155">
                  <c:v>41883</c:v>
                </c:pt>
                <c:pt idx="156">
                  <c:v>41913</c:v>
                </c:pt>
                <c:pt idx="157">
                  <c:v>41944</c:v>
                </c:pt>
                <c:pt idx="158">
                  <c:v>41974</c:v>
                </c:pt>
                <c:pt idx="159">
                  <c:v>42005</c:v>
                </c:pt>
                <c:pt idx="160">
                  <c:v>42036</c:v>
                </c:pt>
                <c:pt idx="161">
                  <c:v>42064</c:v>
                </c:pt>
                <c:pt idx="162">
                  <c:v>42095</c:v>
                </c:pt>
                <c:pt idx="163">
                  <c:v>42125</c:v>
                </c:pt>
                <c:pt idx="164">
                  <c:v>42156</c:v>
                </c:pt>
                <c:pt idx="165">
                  <c:v>42186</c:v>
                </c:pt>
                <c:pt idx="166">
                  <c:v>42217</c:v>
                </c:pt>
                <c:pt idx="167">
                  <c:v>42248</c:v>
                </c:pt>
                <c:pt idx="168">
                  <c:v>42278</c:v>
                </c:pt>
                <c:pt idx="169">
                  <c:v>42309</c:v>
                </c:pt>
                <c:pt idx="170">
                  <c:v>42339</c:v>
                </c:pt>
                <c:pt idx="171">
                  <c:v>42370</c:v>
                </c:pt>
                <c:pt idx="172">
                  <c:v>42401</c:v>
                </c:pt>
                <c:pt idx="173">
                  <c:v>42430</c:v>
                </c:pt>
                <c:pt idx="174">
                  <c:v>42461</c:v>
                </c:pt>
                <c:pt idx="175">
                  <c:v>42491</c:v>
                </c:pt>
                <c:pt idx="176">
                  <c:v>42522</c:v>
                </c:pt>
                <c:pt idx="177">
                  <c:v>42552</c:v>
                </c:pt>
                <c:pt idx="178">
                  <c:v>42583</c:v>
                </c:pt>
                <c:pt idx="179">
                  <c:v>42614</c:v>
                </c:pt>
                <c:pt idx="180">
                  <c:v>42644</c:v>
                </c:pt>
                <c:pt idx="181">
                  <c:v>42675</c:v>
                </c:pt>
                <c:pt idx="182">
                  <c:v>42705</c:v>
                </c:pt>
                <c:pt idx="183">
                  <c:v>42736</c:v>
                </c:pt>
                <c:pt idx="184">
                  <c:v>42767</c:v>
                </c:pt>
                <c:pt idx="185">
                  <c:v>42795</c:v>
                </c:pt>
                <c:pt idx="186">
                  <c:v>42826</c:v>
                </c:pt>
                <c:pt idx="187">
                  <c:v>42856</c:v>
                </c:pt>
                <c:pt idx="188">
                  <c:v>42887</c:v>
                </c:pt>
                <c:pt idx="189">
                  <c:v>42917</c:v>
                </c:pt>
                <c:pt idx="190">
                  <c:v>42948</c:v>
                </c:pt>
                <c:pt idx="191">
                  <c:v>42979</c:v>
                </c:pt>
                <c:pt idx="192">
                  <c:v>43009</c:v>
                </c:pt>
                <c:pt idx="193">
                  <c:v>43040</c:v>
                </c:pt>
                <c:pt idx="194">
                  <c:v>43070</c:v>
                </c:pt>
                <c:pt idx="195">
                  <c:v>43101</c:v>
                </c:pt>
                <c:pt idx="196">
                  <c:v>43132</c:v>
                </c:pt>
                <c:pt idx="197">
                  <c:v>43160</c:v>
                </c:pt>
                <c:pt idx="198">
                  <c:v>43191</c:v>
                </c:pt>
                <c:pt idx="199">
                  <c:v>43221</c:v>
                </c:pt>
                <c:pt idx="200">
                  <c:v>43252</c:v>
                </c:pt>
                <c:pt idx="201">
                  <c:v>43282</c:v>
                </c:pt>
                <c:pt idx="202">
                  <c:v>43313</c:v>
                </c:pt>
                <c:pt idx="203">
                  <c:v>43344</c:v>
                </c:pt>
                <c:pt idx="204">
                  <c:v>43374</c:v>
                </c:pt>
                <c:pt idx="205">
                  <c:v>43405</c:v>
                </c:pt>
                <c:pt idx="206">
                  <c:v>43435</c:v>
                </c:pt>
                <c:pt idx="207">
                  <c:v>43466</c:v>
                </c:pt>
                <c:pt idx="208">
                  <c:v>43497</c:v>
                </c:pt>
                <c:pt idx="209">
                  <c:v>43525</c:v>
                </c:pt>
                <c:pt idx="210">
                  <c:v>43556</c:v>
                </c:pt>
                <c:pt idx="211">
                  <c:v>43586</c:v>
                </c:pt>
                <c:pt idx="212">
                  <c:v>43617</c:v>
                </c:pt>
                <c:pt idx="213">
                  <c:v>43647</c:v>
                </c:pt>
                <c:pt idx="214">
                  <c:v>43678</c:v>
                </c:pt>
                <c:pt idx="215">
                  <c:v>43709</c:v>
                </c:pt>
                <c:pt idx="216">
                  <c:v>43739</c:v>
                </c:pt>
                <c:pt idx="217">
                  <c:v>43770</c:v>
                </c:pt>
                <c:pt idx="218">
                  <c:v>43800</c:v>
                </c:pt>
                <c:pt idx="219">
                  <c:v>43831</c:v>
                </c:pt>
                <c:pt idx="220">
                  <c:v>43862</c:v>
                </c:pt>
                <c:pt idx="221">
                  <c:v>43891</c:v>
                </c:pt>
                <c:pt idx="222">
                  <c:v>43922</c:v>
                </c:pt>
                <c:pt idx="223">
                  <c:v>43952</c:v>
                </c:pt>
                <c:pt idx="224">
                  <c:v>43983</c:v>
                </c:pt>
                <c:pt idx="225">
                  <c:v>44013</c:v>
                </c:pt>
                <c:pt idx="226">
                  <c:v>44044</c:v>
                </c:pt>
                <c:pt idx="227">
                  <c:v>44075</c:v>
                </c:pt>
                <c:pt idx="228">
                  <c:v>44105</c:v>
                </c:pt>
                <c:pt idx="229">
                  <c:v>44136</c:v>
                </c:pt>
                <c:pt idx="230">
                  <c:v>44166</c:v>
                </c:pt>
                <c:pt idx="231">
                  <c:v>44197</c:v>
                </c:pt>
                <c:pt idx="232">
                  <c:v>44228</c:v>
                </c:pt>
                <c:pt idx="233">
                  <c:v>44256</c:v>
                </c:pt>
                <c:pt idx="234">
                  <c:v>44287</c:v>
                </c:pt>
                <c:pt idx="235">
                  <c:v>44317</c:v>
                </c:pt>
                <c:pt idx="236">
                  <c:v>44348</c:v>
                </c:pt>
                <c:pt idx="237">
                  <c:v>44378</c:v>
                </c:pt>
                <c:pt idx="238">
                  <c:v>44409</c:v>
                </c:pt>
                <c:pt idx="239">
                  <c:v>44440</c:v>
                </c:pt>
                <c:pt idx="240">
                  <c:v>44470</c:v>
                </c:pt>
                <c:pt idx="241">
                  <c:v>44501</c:v>
                </c:pt>
                <c:pt idx="242">
                  <c:v>44531</c:v>
                </c:pt>
                <c:pt idx="243">
                  <c:v>44562</c:v>
                </c:pt>
                <c:pt idx="244">
                  <c:v>44593</c:v>
                </c:pt>
                <c:pt idx="245">
                  <c:v>44621</c:v>
                </c:pt>
                <c:pt idx="246">
                  <c:v>44652</c:v>
                </c:pt>
                <c:pt idx="247">
                  <c:v>44682</c:v>
                </c:pt>
                <c:pt idx="248">
                  <c:v>44713</c:v>
                </c:pt>
                <c:pt idx="249">
                  <c:v>44743</c:v>
                </c:pt>
                <c:pt idx="250">
                  <c:v>44774</c:v>
                </c:pt>
                <c:pt idx="251">
                  <c:v>44805</c:v>
                </c:pt>
                <c:pt idx="252">
                  <c:v>44835</c:v>
                </c:pt>
                <c:pt idx="253">
                  <c:v>44866</c:v>
                </c:pt>
                <c:pt idx="254">
                  <c:v>44896</c:v>
                </c:pt>
                <c:pt idx="255">
                  <c:v>44927</c:v>
                </c:pt>
                <c:pt idx="256">
                  <c:v>44958</c:v>
                </c:pt>
                <c:pt idx="257">
                  <c:v>44986</c:v>
                </c:pt>
                <c:pt idx="258">
                  <c:v>45017</c:v>
                </c:pt>
                <c:pt idx="259">
                  <c:v>45047</c:v>
                </c:pt>
                <c:pt idx="260">
                  <c:v>45078</c:v>
                </c:pt>
                <c:pt idx="261">
                  <c:v>45108</c:v>
                </c:pt>
                <c:pt idx="262">
                  <c:v>45139</c:v>
                </c:pt>
                <c:pt idx="263">
                  <c:v>45170</c:v>
                </c:pt>
                <c:pt idx="264">
                  <c:v>45200</c:v>
                </c:pt>
                <c:pt idx="265">
                  <c:v>45231</c:v>
                </c:pt>
                <c:pt idx="266">
                  <c:v>45261</c:v>
                </c:pt>
                <c:pt idx="267">
                  <c:v>45292</c:v>
                </c:pt>
                <c:pt idx="268">
                  <c:v>45323</c:v>
                </c:pt>
                <c:pt idx="269">
                  <c:v>45352</c:v>
                </c:pt>
                <c:pt idx="270">
                  <c:v>45383</c:v>
                </c:pt>
                <c:pt idx="271">
                  <c:v>45413</c:v>
                </c:pt>
                <c:pt idx="272">
                  <c:v>45444</c:v>
                </c:pt>
                <c:pt idx="273">
                  <c:v>45474</c:v>
                </c:pt>
                <c:pt idx="274">
                  <c:v>45505</c:v>
                </c:pt>
                <c:pt idx="275">
                  <c:v>45536</c:v>
                </c:pt>
                <c:pt idx="276">
                  <c:v>45566</c:v>
                </c:pt>
                <c:pt idx="277">
                  <c:v>45597</c:v>
                </c:pt>
              </c:numCache>
            </c:numRef>
          </c:cat>
          <c:val>
            <c:numRef>
              <c:f>Sheet3!$K$20:$K$400</c:f>
              <c:numCache>
                <c:formatCode>General</c:formatCode>
                <c:ptCount val="381"/>
                <c:pt idx="0">
                  <c:v>0.18976399999999949</c:v>
                </c:pt>
                <c:pt idx="1">
                  <c:v>0.1891109999999995</c:v>
                </c:pt>
                <c:pt idx="2">
                  <c:v>0.18825099999999953</c:v>
                </c:pt>
                <c:pt idx="3">
                  <c:v>0.18919099999999947</c:v>
                </c:pt>
                <c:pt idx="4">
                  <c:v>0.18893199999999949</c:v>
                </c:pt>
                <c:pt idx="5">
                  <c:v>0.19104599999999944</c:v>
                </c:pt>
                <c:pt idx="6">
                  <c:v>0.19056399999999948</c:v>
                </c:pt>
                <c:pt idx="7">
                  <c:v>0.19166099999999947</c:v>
                </c:pt>
                <c:pt idx="8">
                  <c:v>0.19125799999999946</c:v>
                </c:pt>
                <c:pt idx="9">
                  <c:v>0.19203199999999934</c:v>
                </c:pt>
                <c:pt idx="10">
                  <c:v>0.1931019999999993</c:v>
                </c:pt>
                <c:pt idx="11">
                  <c:v>0.19199699999999936</c:v>
                </c:pt>
                <c:pt idx="12">
                  <c:v>0.19520099999999943</c:v>
                </c:pt>
                <c:pt idx="13">
                  <c:v>0.19438099999999947</c:v>
                </c:pt>
                <c:pt idx="14">
                  <c:v>0.19584099999999957</c:v>
                </c:pt>
                <c:pt idx="15">
                  <c:v>0.19972799999999954</c:v>
                </c:pt>
                <c:pt idx="16">
                  <c:v>0.20353599999999955</c:v>
                </c:pt>
                <c:pt idx="17">
                  <c:v>0.20751399999999956</c:v>
                </c:pt>
                <c:pt idx="18">
                  <c:v>0.21144399999999952</c:v>
                </c:pt>
                <c:pt idx="19">
                  <c:v>0.21239499999999953</c:v>
                </c:pt>
                <c:pt idx="20">
                  <c:v>0.2117189999999996</c:v>
                </c:pt>
                <c:pt idx="21">
                  <c:v>0.21135099999999962</c:v>
                </c:pt>
                <c:pt idx="22">
                  <c:v>0.21099399999999963</c:v>
                </c:pt>
                <c:pt idx="23">
                  <c:v>0.21054999999999971</c:v>
                </c:pt>
                <c:pt idx="24">
                  <c:v>0.21118799999999968</c:v>
                </c:pt>
                <c:pt idx="25">
                  <c:v>0.20941099999999965</c:v>
                </c:pt>
                <c:pt idx="26">
                  <c:v>0.21074599999999966</c:v>
                </c:pt>
                <c:pt idx="27">
                  <c:v>0.21100299999999964</c:v>
                </c:pt>
                <c:pt idx="28">
                  <c:v>0.20979999999999963</c:v>
                </c:pt>
                <c:pt idx="29">
                  <c:v>0.21083999999999967</c:v>
                </c:pt>
                <c:pt idx="30">
                  <c:v>0.20999999999999969</c:v>
                </c:pt>
                <c:pt idx="31">
                  <c:v>0.20840099999999959</c:v>
                </c:pt>
                <c:pt idx="32">
                  <c:v>0.2089699999999996</c:v>
                </c:pt>
                <c:pt idx="33">
                  <c:v>0.21233099999999955</c:v>
                </c:pt>
                <c:pt idx="34">
                  <c:v>0.21684999999999946</c:v>
                </c:pt>
                <c:pt idx="35">
                  <c:v>0.22053099999999942</c:v>
                </c:pt>
                <c:pt idx="36">
                  <c:v>0.22218999999999942</c:v>
                </c:pt>
                <c:pt idx="37">
                  <c:v>0.22504799999999936</c:v>
                </c:pt>
                <c:pt idx="38">
                  <c:v>0.2309729999999994</c:v>
                </c:pt>
                <c:pt idx="39">
                  <c:v>0.2348109999999993</c:v>
                </c:pt>
                <c:pt idx="40">
                  <c:v>0.24124599999999929</c:v>
                </c:pt>
                <c:pt idx="41">
                  <c:v>0.25278299999999926</c:v>
                </c:pt>
                <c:pt idx="42">
                  <c:v>0.26211499999999921</c:v>
                </c:pt>
                <c:pt idx="43">
                  <c:v>0.27461799999999914</c:v>
                </c:pt>
                <c:pt idx="44">
                  <c:v>0.28419399999999923</c:v>
                </c:pt>
                <c:pt idx="45">
                  <c:v>0.29169399999999923</c:v>
                </c:pt>
                <c:pt idx="46">
                  <c:v>0.2994739999999993</c:v>
                </c:pt>
                <c:pt idx="47">
                  <c:v>0.30527299999999929</c:v>
                </c:pt>
                <c:pt idx="48">
                  <c:v>0.30623999999999935</c:v>
                </c:pt>
                <c:pt idx="49">
                  <c:v>0.3090429999999994</c:v>
                </c:pt>
                <c:pt idx="50">
                  <c:v>0.30764599999999948</c:v>
                </c:pt>
                <c:pt idx="51">
                  <c:v>0.30547399999999947</c:v>
                </c:pt>
                <c:pt idx="52">
                  <c:v>0.30589299999999953</c:v>
                </c:pt>
                <c:pt idx="53">
                  <c:v>0.30801899999999949</c:v>
                </c:pt>
                <c:pt idx="54">
                  <c:v>0.30102299999999949</c:v>
                </c:pt>
                <c:pt idx="55">
                  <c:v>0.29524099999999953</c:v>
                </c:pt>
                <c:pt idx="56">
                  <c:v>0.28416099999999955</c:v>
                </c:pt>
                <c:pt idx="57">
                  <c:v>0.27250299999999961</c:v>
                </c:pt>
                <c:pt idx="58">
                  <c:v>0.26636199999999965</c:v>
                </c:pt>
                <c:pt idx="59">
                  <c:v>0.25763199999999964</c:v>
                </c:pt>
                <c:pt idx="60">
                  <c:v>0.24803699999999965</c:v>
                </c:pt>
                <c:pt idx="61">
                  <c:v>0.24307999999999966</c:v>
                </c:pt>
                <c:pt idx="62">
                  <c:v>0.23715499999999967</c:v>
                </c:pt>
                <c:pt idx="63">
                  <c:v>0.2368229999999997</c:v>
                </c:pt>
                <c:pt idx="64">
                  <c:v>0.23568999999999962</c:v>
                </c:pt>
                <c:pt idx="65">
                  <c:v>0.23619099999999962</c:v>
                </c:pt>
                <c:pt idx="66">
                  <c:v>0.23147099999999968</c:v>
                </c:pt>
                <c:pt idx="67">
                  <c:v>0.23164699999999971</c:v>
                </c:pt>
                <c:pt idx="68">
                  <c:v>0.22822499999999965</c:v>
                </c:pt>
                <c:pt idx="69">
                  <c:v>0.22729399999999972</c:v>
                </c:pt>
                <c:pt idx="70">
                  <c:v>0.23199499999999965</c:v>
                </c:pt>
                <c:pt idx="71">
                  <c:v>0.23179999999999959</c:v>
                </c:pt>
                <c:pt idx="72">
                  <c:v>0.23243899999999956</c:v>
                </c:pt>
                <c:pt idx="73">
                  <c:v>0.23252299999999959</c:v>
                </c:pt>
                <c:pt idx="74">
                  <c:v>0.2329009999999995</c:v>
                </c:pt>
                <c:pt idx="75">
                  <c:v>0.23630199999999946</c:v>
                </c:pt>
                <c:pt idx="76">
                  <c:v>0.23736099999999938</c:v>
                </c:pt>
                <c:pt idx="77">
                  <c:v>0.24045399999999945</c:v>
                </c:pt>
                <c:pt idx="78">
                  <c:v>0.24212399999999942</c:v>
                </c:pt>
                <c:pt idx="79">
                  <c:v>0.24258399999999936</c:v>
                </c:pt>
                <c:pt idx="80">
                  <c:v>0.24269499999999938</c:v>
                </c:pt>
                <c:pt idx="81">
                  <c:v>0.24554699999999935</c:v>
                </c:pt>
                <c:pt idx="82">
                  <c:v>0.24797899999999934</c:v>
                </c:pt>
                <c:pt idx="83">
                  <c:v>0.24730699999999942</c:v>
                </c:pt>
                <c:pt idx="84">
                  <c:v>0.2498739999999994</c:v>
                </c:pt>
                <c:pt idx="85">
                  <c:v>0.2481799999999994</c:v>
                </c:pt>
                <c:pt idx="86">
                  <c:v>0.2503399999999994</c:v>
                </c:pt>
                <c:pt idx="87">
                  <c:v>0.25426699999999947</c:v>
                </c:pt>
                <c:pt idx="88">
                  <c:v>0.25672299999999953</c:v>
                </c:pt>
                <c:pt idx="89">
                  <c:v>0.26192799999999955</c:v>
                </c:pt>
                <c:pt idx="90">
                  <c:v>0.26425199999999954</c:v>
                </c:pt>
                <c:pt idx="91">
                  <c:v>0.26523799999999953</c:v>
                </c:pt>
                <c:pt idx="92">
                  <c:v>0.26907199999999959</c:v>
                </c:pt>
                <c:pt idx="93">
                  <c:v>0.27212299999999962</c:v>
                </c:pt>
                <c:pt idx="94">
                  <c:v>0.27334099999999961</c:v>
                </c:pt>
                <c:pt idx="95">
                  <c:v>0.27522899999999961</c:v>
                </c:pt>
                <c:pt idx="96">
                  <c:v>0.27491299999999963</c:v>
                </c:pt>
                <c:pt idx="97">
                  <c:v>0.27196299999999973</c:v>
                </c:pt>
                <c:pt idx="98">
                  <c:v>0.27366499999999966</c:v>
                </c:pt>
                <c:pt idx="99">
                  <c:v>0.27384799999999965</c:v>
                </c:pt>
                <c:pt idx="100">
                  <c:v>0.27245399999999959</c:v>
                </c:pt>
                <c:pt idx="101">
                  <c:v>0.2760779999999996</c:v>
                </c:pt>
                <c:pt idx="102">
                  <c:v>0.27533799999999958</c:v>
                </c:pt>
                <c:pt idx="103">
                  <c:v>0.27472899999999967</c:v>
                </c:pt>
                <c:pt idx="104">
                  <c:v>0.27486699999999953</c:v>
                </c:pt>
                <c:pt idx="105">
                  <c:v>0.27173199999999953</c:v>
                </c:pt>
                <c:pt idx="106">
                  <c:v>0.27077999999999952</c:v>
                </c:pt>
                <c:pt idx="107">
                  <c:v>0.26868199999999953</c:v>
                </c:pt>
                <c:pt idx="108">
                  <c:v>0.26549499999999954</c:v>
                </c:pt>
                <c:pt idx="109">
                  <c:v>0.26415099999999947</c:v>
                </c:pt>
                <c:pt idx="110">
                  <c:v>0.26344299999999948</c:v>
                </c:pt>
                <c:pt idx="111">
                  <c:v>0.26239199999999946</c:v>
                </c:pt>
                <c:pt idx="112">
                  <c:v>0.26196299999999945</c:v>
                </c:pt>
                <c:pt idx="113">
                  <c:v>0.26640999999999948</c:v>
                </c:pt>
                <c:pt idx="114">
                  <c:v>0.2627079999999995</c:v>
                </c:pt>
                <c:pt idx="115">
                  <c:v>0.26108999999999943</c:v>
                </c:pt>
                <c:pt idx="116">
                  <c:v>0.26083099999999942</c:v>
                </c:pt>
                <c:pt idx="117">
                  <c:v>0.25839699999999949</c:v>
                </c:pt>
                <c:pt idx="118">
                  <c:v>0.26017499999999943</c:v>
                </c:pt>
                <c:pt idx="119">
                  <c:v>0.25960599999999945</c:v>
                </c:pt>
                <c:pt idx="120">
                  <c:v>0.25796699999999939</c:v>
                </c:pt>
                <c:pt idx="121">
                  <c:v>0.25693599999999944</c:v>
                </c:pt>
                <c:pt idx="122">
                  <c:v>0.25447999999999948</c:v>
                </c:pt>
                <c:pt idx="123">
                  <c:v>0.25291299999999944</c:v>
                </c:pt>
                <c:pt idx="124">
                  <c:v>0.2521889999999995</c:v>
                </c:pt>
                <c:pt idx="125">
                  <c:v>0.25373399999999952</c:v>
                </c:pt>
                <c:pt idx="126">
                  <c:v>0.24932299999999952</c:v>
                </c:pt>
                <c:pt idx="127">
                  <c:v>0.24787599999999946</c:v>
                </c:pt>
                <c:pt idx="128">
                  <c:v>0.24469899999999953</c:v>
                </c:pt>
                <c:pt idx="129">
                  <c:v>0.24163999999999955</c:v>
                </c:pt>
                <c:pt idx="130">
                  <c:v>0.24079399999999956</c:v>
                </c:pt>
                <c:pt idx="131">
                  <c:v>0.23615699999999959</c:v>
                </c:pt>
                <c:pt idx="132">
                  <c:v>0.23145699999999952</c:v>
                </c:pt>
                <c:pt idx="133">
                  <c:v>0.22804399999999947</c:v>
                </c:pt>
                <c:pt idx="134">
                  <c:v>0.22449199999999941</c:v>
                </c:pt>
                <c:pt idx="135">
                  <c:v>0.22373499999999935</c:v>
                </c:pt>
                <c:pt idx="136">
                  <c:v>0.22165199999999941</c:v>
                </c:pt>
                <c:pt idx="137">
                  <c:v>0.21991699999999942</c:v>
                </c:pt>
                <c:pt idx="138">
                  <c:v>0.21896099999999949</c:v>
                </c:pt>
                <c:pt idx="139">
                  <c:v>0.21949999999999947</c:v>
                </c:pt>
                <c:pt idx="140">
                  <c:v>0.21828699999999948</c:v>
                </c:pt>
                <c:pt idx="141">
                  <c:v>0.21930399999999947</c:v>
                </c:pt>
                <c:pt idx="142">
                  <c:v>0.21996599999999944</c:v>
                </c:pt>
                <c:pt idx="143">
                  <c:v>0.21914599999999942</c:v>
                </c:pt>
                <c:pt idx="144">
                  <c:v>0.22048799999999943</c:v>
                </c:pt>
                <c:pt idx="145">
                  <c:v>0.22114099999999948</c:v>
                </c:pt>
                <c:pt idx="146">
                  <c:v>0.22408399999999948</c:v>
                </c:pt>
                <c:pt idx="147">
                  <c:v>0.2264399999999995</c:v>
                </c:pt>
                <c:pt idx="148">
                  <c:v>0.22842699999999949</c:v>
                </c:pt>
                <c:pt idx="149">
                  <c:v>0.23630199999999951</c:v>
                </c:pt>
                <c:pt idx="150">
                  <c:v>0.24489599999999948</c:v>
                </c:pt>
                <c:pt idx="151">
                  <c:v>0.25737099999999941</c:v>
                </c:pt>
                <c:pt idx="152">
                  <c:v>0.27742999999999945</c:v>
                </c:pt>
                <c:pt idx="153">
                  <c:v>0.28693599999999947</c:v>
                </c:pt>
                <c:pt idx="154">
                  <c:v>0.28751899999999941</c:v>
                </c:pt>
                <c:pt idx="155">
                  <c:v>0.2867129999999995</c:v>
                </c:pt>
                <c:pt idx="156">
                  <c:v>0.28569499999999948</c:v>
                </c:pt>
                <c:pt idx="157">
                  <c:v>0.2823909999999995</c:v>
                </c:pt>
                <c:pt idx="158">
                  <c:v>0.28054299999999949</c:v>
                </c:pt>
                <c:pt idx="159">
                  <c:v>0.27510099999999948</c:v>
                </c:pt>
                <c:pt idx="160">
                  <c:v>0.27128499999999955</c:v>
                </c:pt>
                <c:pt idx="161">
                  <c:v>0.27035599999999949</c:v>
                </c:pt>
                <c:pt idx="162">
                  <c:v>0.26378599999999947</c:v>
                </c:pt>
                <c:pt idx="163">
                  <c:v>0.2557699999999995</c:v>
                </c:pt>
                <c:pt idx="164">
                  <c:v>0.24254599999999946</c:v>
                </c:pt>
                <c:pt idx="165">
                  <c:v>0.22310099999999941</c:v>
                </c:pt>
                <c:pt idx="166">
                  <c:v>0.2143909999999995</c:v>
                </c:pt>
                <c:pt idx="167">
                  <c:v>0.21489199999999958</c:v>
                </c:pt>
                <c:pt idx="168">
                  <c:v>0.21805899999999956</c:v>
                </c:pt>
                <c:pt idx="169">
                  <c:v>0.22202099999999952</c:v>
                </c:pt>
                <c:pt idx="170">
                  <c:v>0.23252699999999954</c:v>
                </c:pt>
                <c:pt idx="171">
                  <c:v>0.2343749999999995</c:v>
                </c:pt>
                <c:pt idx="172">
                  <c:v>0.23788899999999955</c:v>
                </c:pt>
                <c:pt idx="173">
                  <c:v>0.24402499999999946</c:v>
                </c:pt>
                <c:pt idx="174">
                  <c:v>0.2470889999999995</c:v>
                </c:pt>
                <c:pt idx="175">
                  <c:v>0.25561499999999943</c:v>
                </c:pt>
                <c:pt idx="176">
                  <c:v>0.26297399999999954</c:v>
                </c:pt>
                <c:pt idx="177">
                  <c:v>0.26876299999999953</c:v>
                </c:pt>
                <c:pt idx="178">
                  <c:v>0.27867999999999954</c:v>
                </c:pt>
                <c:pt idx="179">
                  <c:v>0.28926499999999949</c:v>
                </c:pt>
                <c:pt idx="180">
                  <c:v>0.30203799999999942</c:v>
                </c:pt>
                <c:pt idx="181">
                  <c:v>0.31485299999999944</c:v>
                </c:pt>
                <c:pt idx="182">
                  <c:v>0.32913399999999943</c:v>
                </c:pt>
                <c:pt idx="183">
                  <c:v>0.32968999999999948</c:v>
                </c:pt>
                <c:pt idx="184">
                  <c:v>0.33237799999999945</c:v>
                </c:pt>
                <c:pt idx="185">
                  <c:v>0.33419899999999947</c:v>
                </c:pt>
                <c:pt idx="186">
                  <c:v>0.33185699999999951</c:v>
                </c:pt>
                <c:pt idx="187">
                  <c:v>0.32901999999999948</c:v>
                </c:pt>
                <c:pt idx="188">
                  <c:v>0.32275499999999951</c:v>
                </c:pt>
                <c:pt idx="189">
                  <c:v>0.31751699999999955</c:v>
                </c:pt>
                <c:pt idx="190">
                  <c:v>0.31536499999999945</c:v>
                </c:pt>
                <c:pt idx="191">
                  <c:v>0.30720599999999942</c:v>
                </c:pt>
                <c:pt idx="192">
                  <c:v>0.3000059999999995</c:v>
                </c:pt>
                <c:pt idx="193">
                  <c:v>0.29429999999999945</c:v>
                </c:pt>
                <c:pt idx="194">
                  <c:v>0.28857099999999952</c:v>
                </c:pt>
                <c:pt idx="195">
                  <c:v>0.27958699999999964</c:v>
                </c:pt>
                <c:pt idx="196">
                  <c:v>0.27837199999999962</c:v>
                </c:pt>
                <c:pt idx="197">
                  <c:v>0.28938399999999953</c:v>
                </c:pt>
                <c:pt idx="198">
                  <c:v>0.30252799999999946</c:v>
                </c:pt>
                <c:pt idx="199">
                  <c:v>0.31996199999999947</c:v>
                </c:pt>
                <c:pt idx="200">
                  <c:v>0.33225999999999944</c:v>
                </c:pt>
                <c:pt idx="201">
                  <c:v>0.34486599999999945</c:v>
                </c:pt>
                <c:pt idx="202">
                  <c:v>0.36255599999999938</c:v>
                </c:pt>
                <c:pt idx="203">
                  <c:v>0.37727899999999931</c:v>
                </c:pt>
                <c:pt idx="204">
                  <c:v>0.39828099999999927</c:v>
                </c:pt>
                <c:pt idx="205">
                  <c:v>0.4187579999999993</c:v>
                </c:pt>
                <c:pt idx="206">
                  <c:v>0.43251099999999931</c:v>
                </c:pt>
                <c:pt idx="207">
                  <c:v>0.44237499999999924</c:v>
                </c:pt>
                <c:pt idx="208">
                  <c:v>0.46824199999999933</c:v>
                </c:pt>
                <c:pt idx="209">
                  <c:v>0.51038799999999929</c:v>
                </c:pt>
                <c:pt idx="210">
                  <c:v>0.55759999999999899</c:v>
                </c:pt>
                <c:pt idx="211">
                  <c:v>0.62034299999999842</c:v>
                </c:pt>
                <c:pt idx="212">
                  <c:v>0.66190699999999847</c:v>
                </c:pt>
                <c:pt idx="213">
                  <c:v>0.70147899999999863</c:v>
                </c:pt>
                <c:pt idx="214">
                  <c:v>0.72692799999999858</c:v>
                </c:pt>
                <c:pt idx="215">
                  <c:v>0.73158899999999871</c:v>
                </c:pt>
                <c:pt idx="216">
                  <c:v>0.72873899999999869</c:v>
                </c:pt>
                <c:pt idx="217">
                  <c:v>0.71439899999999867</c:v>
                </c:pt>
                <c:pt idx="218">
                  <c:v>0.69937999999999878</c:v>
                </c:pt>
                <c:pt idx="219">
                  <c:v>0.68318499999999871</c:v>
                </c:pt>
                <c:pt idx="220">
                  <c:v>0.66947699999999877</c:v>
                </c:pt>
                <c:pt idx="221">
                  <c:v>0.63655199999999856</c:v>
                </c:pt>
                <c:pt idx="222">
                  <c:v>0.57849899999999843</c:v>
                </c:pt>
                <c:pt idx="223">
                  <c:v>0.50986899999999868</c:v>
                </c:pt>
                <c:pt idx="224">
                  <c:v>0.42639699999999947</c:v>
                </c:pt>
                <c:pt idx="225">
                  <c:v>0.36046199999999945</c:v>
                </c:pt>
                <c:pt idx="226">
                  <c:v>0.30251299999999942</c:v>
                </c:pt>
                <c:pt idx="227">
                  <c:v>0.25723399999999941</c:v>
                </c:pt>
                <c:pt idx="228">
                  <c:v>0.2267779999999994</c:v>
                </c:pt>
                <c:pt idx="229">
                  <c:v>0.20254099999999942</c:v>
                </c:pt>
                <c:pt idx="230">
                  <c:v>0.18541399999999938</c:v>
                </c:pt>
                <c:pt idx="231">
                  <c:v>0.16891399999999943</c:v>
                </c:pt>
                <c:pt idx="232">
                  <c:v>0.15948199999999949</c:v>
                </c:pt>
                <c:pt idx="233">
                  <c:v>0.16462599999999955</c:v>
                </c:pt>
                <c:pt idx="234">
                  <c:v>0.17093899999999959</c:v>
                </c:pt>
                <c:pt idx="235">
                  <c:v>0.1917889999999996</c:v>
                </c:pt>
                <c:pt idx="236">
                  <c:v>0.21825799999999967</c:v>
                </c:pt>
                <c:pt idx="237">
                  <c:v>0.25193099999999957</c:v>
                </c:pt>
                <c:pt idx="238">
                  <c:v>0.30054399999999953</c:v>
                </c:pt>
                <c:pt idx="239">
                  <c:v>0.34246599999999955</c:v>
                </c:pt>
                <c:pt idx="240">
                  <c:v>0.37761099999999953</c:v>
                </c:pt>
                <c:pt idx="241">
                  <c:v>0.45790099999999928</c:v>
                </c:pt>
                <c:pt idx="242">
                  <c:v>0.50288899999999936</c:v>
                </c:pt>
                <c:pt idx="243">
                  <c:v>0.5469269999999995</c:v>
                </c:pt>
                <c:pt idx="244">
                  <c:v>0.61280299999999877</c:v>
                </c:pt>
                <c:pt idx="245">
                  <c:v>0.67860099999999846</c:v>
                </c:pt>
                <c:pt idx="246">
                  <c:v>0.70280799999999843</c:v>
                </c:pt>
                <c:pt idx="247">
                  <c:v>0.73974499999999832</c:v>
                </c:pt>
                <c:pt idx="248">
                  <c:v>0.77310699999999832</c:v>
                </c:pt>
                <c:pt idx="249">
                  <c:v>0.81226299999999829</c:v>
                </c:pt>
                <c:pt idx="250">
                  <c:v>0.86511699999999803</c:v>
                </c:pt>
                <c:pt idx="251">
                  <c:v>0.86605099999999802</c:v>
                </c:pt>
                <c:pt idx="252">
                  <c:v>0.89217499999999761</c:v>
                </c:pt>
                <c:pt idx="253">
                  <c:v>0.9276209999999967</c:v>
                </c:pt>
                <c:pt idx="254">
                  <c:v>0.90827099999999716</c:v>
                </c:pt>
                <c:pt idx="255">
                  <c:v>0.94609299999999674</c:v>
                </c:pt>
                <c:pt idx="256">
                  <c:v>0.97792299999999655</c:v>
                </c:pt>
                <c:pt idx="257">
                  <c:v>1.0067579999999972</c:v>
                </c:pt>
                <c:pt idx="258">
                  <c:v>1.047164999999997</c:v>
                </c:pt>
                <c:pt idx="259">
                  <c:v>1.1404069999999966</c:v>
                </c:pt>
                <c:pt idx="260">
                  <c:v>1.2010169999999964</c:v>
                </c:pt>
                <c:pt idx="261">
                  <c:v>1.2926759999999966</c:v>
                </c:pt>
                <c:pt idx="262">
                  <c:v>1.4021219999999965</c:v>
                </c:pt>
                <c:pt idx="263">
                  <c:v>1.5282149999999968</c:v>
                </c:pt>
                <c:pt idx="264">
                  <c:v>1.6814159999999965</c:v>
                </c:pt>
                <c:pt idx="265">
                  <c:v>1.8138789999999969</c:v>
                </c:pt>
                <c:pt idx="266">
                  <c:v>2.0000559999999976</c:v>
                </c:pt>
                <c:pt idx="267">
                  <c:v>2.0886679999999975</c:v>
                </c:pt>
                <c:pt idx="268">
                  <c:v>2.1465149999999977</c:v>
                </c:pt>
                <c:pt idx="269">
                  <c:v>2.2219329999999982</c:v>
                </c:pt>
                <c:pt idx="270">
                  <c:v>2.2688699999999975</c:v>
                </c:pt>
                <c:pt idx="271">
                  <c:v>2.2952889999999981</c:v>
                </c:pt>
                <c:pt idx="272">
                  <c:v>2.254077999999998</c:v>
                </c:pt>
                <c:pt idx="273">
                  <c:v>2.2184059999999981</c:v>
                </c:pt>
                <c:pt idx="274">
                  <c:v>2.1507069999999979</c:v>
                </c:pt>
                <c:pt idx="275">
                  <c:v>2.0519299999999974</c:v>
                </c:pt>
                <c:pt idx="276">
                  <c:v>1.9183199999999978</c:v>
                </c:pt>
              </c:numCache>
            </c:numRef>
          </c:val>
          <c:smooth val="0"/>
          <c:extLst>
            <c:ext xmlns:c16="http://schemas.microsoft.com/office/drawing/2014/chart" uri="{C3380CC4-5D6E-409C-BE32-E72D297353CC}">
              <c16:uniqueId val="{00000001-C7A5-42B5-BE9A-888E238E323C}"/>
            </c:ext>
          </c:extLst>
        </c:ser>
        <c:ser>
          <c:idx val="1"/>
          <c:order val="1"/>
          <c:tx>
            <c:v>12m average change in US workforce, mn </c:v>
          </c:tx>
          <c:spPr>
            <a:ln w="25400">
              <a:solidFill>
                <a:srgbClr val="4489FF"/>
              </a:solidFill>
            </a:ln>
          </c:spPr>
          <c:marker>
            <c:symbol val="none"/>
          </c:marker>
          <c:cat>
            <c:numRef>
              <c:f>Sheet3!$A$20:$A$400</c:f>
              <c:numCache>
                <c:formatCode>m/d/yyyy</c:formatCode>
                <c:ptCount val="381"/>
                <c:pt idx="0">
                  <c:v>37165</c:v>
                </c:pt>
                <c:pt idx="1">
                  <c:v>37196</c:v>
                </c:pt>
                <c:pt idx="2">
                  <c:v>37226</c:v>
                </c:pt>
                <c:pt idx="3">
                  <c:v>37257</c:v>
                </c:pt>
                <c:pt idx="4">
                  <c:v>37288</c:v>
                </c:pt>
                <c:pt idx="5">
                  <c:v>37316</c:v>
                </c:pt>
                <c:pt idx="6">
                  <c:v>37347</c:v>
                </c:pt>
                <c:pt idx="7">
                  <c:v>37377</c:v>
                </c:pt>
                <c:pt idx="8">
                  <c:v>37408</c:v>
                </c:pt>
                <c:pt idx="9">
                  <c:v>37438</c:v>
                </c:pt>
                <c:pt idx="10">
                  <c:v>37469</c:v>
                </c:pt>
                <c:pt idx="11">
                  <c:v>37500</c:v>
                </c:pt>
                <c:pt idx="12">
                  <c:v>37530</c:v>
                </c:pt>
                <c:pt idx="13">
                  <c:v>37561</c:v>
                </c:pt>
                <c:pt idx="14">
                  <c:v>37591</c:v>
                </c:pt>
                <c:pt idx="15">
                  <c:v>37622</c:v>
                </c:pt>
                <c:pt idx="16">
                  <c:v>37653</c:v>
                </c:pt>
                <c:pt idx="17">
                  <c:v>37681</c:v>
                </c:pt>
                <c:pt idx="18">
                  <c:v>37712</c:v>
                </c:pt>
                <c:pt idx="19">
                  <c:v>37742</c:v>
                </c:pt>
                <c:pt idx="20">
                  <c:v>37773</c:v>
                </c:pt>
                <c:pt idx="21">
                  <c:v>37803</c:v>
                </c:pt>
                <c:pt idx="22">
                  <c:v>37834</c:v>
                </c:pt>
                <c:pt idx="23">
                  <c:v>37865</c:v>
                </c:pt>
                <c:pt idx="24">
                  <c:v>37895</c:v>
                </c:pt>
                <c:pt idx="25">
                  <c:v>37926</c:v>
                </c:pt>
                <c:pt idx="26">
                  <c:v>37956</c:v>
                </c:pt>
                <c:pt idx="27">
                  <c:v>37987</c:v>
                </c:pt>
                <c:pt idx="28">
                  <c:v>38018</c:v>
                </c:pt>
                <c:pt idx="29">
                  <c:v>38047</c:v>
                </c:pt>
                <c:pt idx="30">
                  <c:v>38078</c:v>
                </c:pt>
                <c:pt idx="31">
                  <c:v>38108</c:v>
                </c:pt>
                <c:pt idx="32">
                  <c:v>38139</c:v>
                </c:pt>
                <c:pt idx="33">
                  <c:v>38169</c:v>
                </c:pt>
                <c:pt idx="34">
                  <c:v>38200</c:v>
                </c:pt>
                <c:pt idx="35">
                  <c:v>38231</c:v>
                </c:pt>
                <c:pt idx="36">
                  <c:v>38261</c:v>
                </c:pt>
                <c:pt idx="37">
                  <c:v>38292</c:v>
                </c:pt>
                <c:pt idx="38">
                  <c:v>38322</c:v>
                </c:pt>
                <c:pt idx="39">
                  <c:v>38353</c:v>
                </c:pt>
                <c:pt idx="40">
                  <c:v>38384</c:v>
                </c:pt>
                <c:pt idx="41">
                  <c:v>38412</c:v>
                </c:pt>
                <c:pt idx="42">
                  <c:v>38443</c:v>
                </c:pt>
                <c:pt idx="43">
                  <c:v>38473</c:v>
                </c:pt>
                <c:pt idx="44">
                  <c:v>38504</c:v>
                </c:pt>
                <c:pt idx="45">
                  <c:v>38534</c:v>
                </c:pt>
                <c:pt idx="46">
                  <c:v>38565</c:v>
                </c:pt>
                <c:pt idx="47">
                  <c:v>38596</c:v>
                </c:pt>
                <c:pt idx="48">
                  <c:v>38626</c:v>
                </c:pt>
                <c:pt idx="49">
                  <c:v>38657</c:v>
                </c:pt>
                <c:pt idx="50">
                  <c:v>38687</c:v>
                </c:pt>
                <c:pt idx="51">
                  <c:v>38718</c:v>
                </c:pt>
                <c:pt idx="52">
                  <c:v>38749</c:v>
                </c:pt>
                <c:pt idx="53">
                  <c:v>38777</c:v>
                </c:pt>
                <c:pt idx="54">
                  <c:v>38808</c:v>
                </c:pt>
                <c:pt idx="55">
                  <c:v>38838</c:v>
                </c:pt>
                <c:pt idx="56">
                  <c:v>38869</c:v>
                </c:pt>
                <c:pt idx="57">
                  <c:v>38899</c:v>
                </c:pt>
                <c:pt idx="58">
                  <c:v>38930</c:v>
                </c:pt>
                <c:pt idx="59">
                  <c:v>38961</c:v>
                </c:pt>
                <c:pt idx="60">
                  <c:v>38991</c:v>
                </c:pt>
                <c:pt idx="61">
                  <c:v>39022</c:v>
                </c:pt>
                <c:pt idx="62">
                  <c:v>39052</c:v>
                </c:pt>
                <c:pt idx="63">
                  <c:v>39083</c:v>
                </c:pt>
                <c:pt idx="64">
                  <c:v>39114</c:v>
                </c:pt>
                <c:pt idx="65">
                  <c:v>39142</c:v>
                </c:pt>
                <c:pt idx="66">
                  <c:v>39173</c:v>
                </c:pt>
                <c:pt idx="67">
                  <c:v>39203</c:v>
                </c:pt>
                <c:pt idx="68">
                  <c:v>39234</c:v>
                </c:pt>
                <c:pt idx="69">
                  <c:v>39264</c:v>
                </c:pt>
                <c:pt idx="70">
                  <c:v>39295</c:v>
                </c:pt>
                <c:pt idx="71">
                  <c:v>39326</c:v>
                </c:pt>
                <c:pt idx="72">
                  <c:v>39356</c:v>
                </c:pt>
                <c:pt idx="73">
                  <c:v>39387</c:v>
                </c:pt>
                <c:pt idx="74">
                  <c:v>39417</c:v>
                </c:pt>
                <c:pt idx="75">
                  <c:v>39448</c:v>
                </c:pt>
                <c:pt idx="76">
                  <c:v>39479</c:v>
                </c:pt>
                <c:pt idx="77">
                  <c:v>39508</c:v>
                </c:pt>
                <c:pt idx="78">
                  <c:v>39539</c:v>
                </c:pt>
                <c:pt idx="79">
                  <c:v>39569</c:v>
                </c:pt>
                <c:pt idx="80">
                  <c:v>39600</c:v>
                </c:pt>
                <c:pt idx="81">
                  <c:v>39630</c:v>
                </c:pt>
                <c:pt idx="82">
                  <c:v>39661</c:v>
                </c:pt>
                <c:pt idx="83">
                  <c:v>39692</c:v>
                </c:pt>
                <c:pt idx="84">
                  <c:v>39722</c:v>
                </c:pt>
                <c:pt idx="85">
                  <c:v>39753</c:v>
                </c:pt>
                <c:pt idx="86">
                  <c:v>39783</c:v>
                </c:pt>
                <c:pt idx="87">
                  <c:v>39814</c:v>
                </c:pt>
                <c:pt idx="88">
                  <c:v>39845</c:v>
                </c:pt>
                <c:pt idx="89">
                  <c:v>39873</c:v>
                </c:pt>
                <c:pt idx="90">
                  <c:v>39904</c:v>
                </c:pt>
                <c:pt idx="91">
                  <c:v>39934</c:v>
                </c:pt>
                <c:pt idx="92">
                  <c:v>39965</c:v>
                </c:pt>
                <c:pt idx="93">
                  <c:v>39995</c:v>
                </c:pt>
                <c:pt idx="94">
                  <c:v>40026</c:v>
                </c:pt>
                <c:pt idx="95">
                  <c:v>40057</c:v>
                </c:pt>
                <c:pt idx="96">
                  <c:v>40087</c:v>
                </c:pt>
                <c:pt idx="97">
                  <c:v>40118</c:v>
                </c:pt>
                <c:pt idx="98">
                  <c:v>40148</c:v>
                </c:pt>
                <c:pt idx="99">
                  <c:v>40179</c:v>
                </c:pt>
                <c:pt idx="100">
                  <c:v>40210</c:v>
                </c:pt>
                <c:pt idx="101">
                  <c:v>40238</c:v>
                </c:pt>
                <c:pt idx="102">
                  <c:v>40269</c:v>
                </c:pt>
                <c:pt idx="103">
                  <c:v>40299</c:v>
                </c:pt>
                <c:pt idx="104">
                  <c:v>40330</c:v>
                </c:pt>
                <c:pt idx="105">
                  <c:v>40360</c:v>
                </c:pt>
                <c:pt idx="106">
                  <c:v>40391</c:v>
                </c:pt>
                <c:pt idx="107">
                  <c:v>40422</c:v>
                </c:pt>
                <c:pt idx="108">
                  <c:v>40452</c:v>
                </c:pt>
                <c:pt idx="109">
                  <c:v>40483</c:v>
                </c:pt>
                <c:pt idx="110">
                  <c:v>40513</c:v>
                </c:pt>
                <c:pt idx="111">
                  <c:v>40544</c:v>
                </c:pt>
                <c:pt idx="112">
                  <c:v>40575</c:v>
                </c:pt>
                <c:pt idx="113">
                  <c:v>40603</c:v>
                </c:pt>
                <c:pt idx="114">
                  <c:v>40634</c:v>
                </c:pt>
                <c:pt idx="115">
                  <c:v>40664</c:v>
                </c:pt>
                <c:pt idx="116">
                  <c:v>40695</c:v>
                </c:pt>
                <c:pt idx="117">
                  <c:v>40725</c:v>
                </c:pt>
                <c:pt idx="118">
                  <c:v>40756</c:v>
                </c:pt>
                <c:pt idx="119">
                  <c:v>40787</c:v>
                </c:pt>
                <c:pt idx="120">
                  <c:v>40817</c:v>
                </c:pt>
                <c:pt idx="121">
                  <c:v>40848</c:v>
                </c:pt>
                <c:pt idx="122">
                  <c:v>40878</c:v>
                </c:pt>
                <c:pt idx="123">
                  <c:v>40909</c:v>
                </c:pt>
                <c:pt idx="124">
                  <c:v>40940</c:v>
                </c:pt>
                <c:pt idx="125">
                  <c:v>40969</c:v>
                </c:pt>
                <c:pt idx="126">
                  <c:v>41000</c:v>
                </c:pt>
                <c:pt idx="127">
                  <c:v>41030</c:v>
                </c:pt>
                <c:pt idx="128">
                  <c:v>41061</c:v>
                </c:pt>
                <c:pt idx="129">
                  <c:v>41091</c:v>
                </c:pt>
                <c:pt idx="130">
                  <c:v>41122</c:v>
                </c:pt>
                <c:pt idx="131">
                  <c:v>41153</c:v>
                </c:pt>
                <c:pt idx="132">
                  <c:v>41183</c:v>
                </c:pt>
                <c:pt idx="133">
                  <c:v>41214</c:v>
                </c:pt>
                <c:pt idx="134">
                  <c:v>41244</c:v>
                </c:pt>
                <c:pt idx="135">
                  <c:v>41275</c:v>
                </c:pt>
                <c:pt idx="136">
                  <c:v>41306</c:v>
                </c:pt>
                <c:pt idx="137">
                  <c:v>41334</c:v>
                </c:pt>
                <c:pt idx="138">
                  <c:v>41365</c:v>
                </c:pt>
                <c:pt idx="139">
                  <c:v>41395</c:v>
                </c:pt>
                <c:pt idx="140">
                  <c:v>41426</c:v>
                </c:pt>
                <c:pt idx="141">
                  <c:v>41456</c:v>
                </c:pt>
                <c:pt idx="142">
                  <c:v>41487</c:v>
                </c:pt>
                <c:pt idx="143">
                  <c:v>41518</c:v>
                </c:pt>
                <c:pt idx="144">
                  <c:v>41548</c:v>
                </c:pt>
                <c:pt idx="145">
                  <c:v>41579</c:v>
                </c:pt>
                <c:pt idx="146">
                  <c:v>41609</c:v>
                </c:pt>
                <c:pt idx="147">
                  <c:v>41640</c:v>
                </c:pt>
                <c:pt idx="148">
                  <c:v>41671</c:v>
                </c:pt>
                <c:pt idx="149">
                  <c:v>41699</c:v>
                </c:pt>
                <c:pt idx="150">
                  <c:v>41730</c:v>
                </c:pt>
                <c:pt idx="151">
                  <c:v>41760</c:v>
                </c:pt>
                <c:pt idx="152">
                  <c:v>41791</c:v>
                </c:pt>
                <c:pt idx="153">
                  <c:v>41821</c:v>
                </c:pt>
                <c:pt idx="154">
                  <c:v>41852</c:v>
                </c:pt>
                <c:pt idx="155">
                  <c:v>41883</c:v>
                </c:pt>
                <c:pt idx="156">
                  <c:v>41913</c:v>
                </c:pt>
                <c:pt idx="157">
                  <c:v>41944</c:v>
                </c:pt>
                <c:pt idx="158">
                  <c:v>41974</c:v>
                </c:pt>
                <c:pt idx="159">
                  <c:v>42005</c:v>
                </c:pt>
                <c:pt idx="160">
                  <c:v>42036</c:v>
                </c:pt>
                <c:pt idx="161">
                  <c:v>42064</c:v>
                </c:pt>
                <c:pt idx="162">
                  <c:v>42095</c:v>
                </c:pt>
                <c:pt idx="163">
                  <c:v>42125</c:v>
                </c:pt>
                <c:pt idx="164">
                  <c:v>42156</c:v>
                </c:pt>
                <c:pt idx="165">
                  <c:v>42186</c:v>
                </c:pt>
                <c:pt idx="166">
                  <c:v>42217</c:v>
                </c:pt>
                <c:pt idx="167">
                  <c:v>42248</c:v>
                </c:pt>
                <c:pt idx="168">
                  <c:v>42278</c:v>
                </c:pt>
                <c:pt idx="169">
                  <c:v>42309</c:v>
                </c:pt>
                <c:pt idx="170">
                  <c:v>42339</c:v>
                </c:pt>
                <c:pt idx="171">
                  <c:v>42370</c:v>
                </c:pt>
                <c:pt idx="172">
                  <c:v>42401</c:v>
                </c:pt>
                <c:pt idx="173">
                  <c:v>42430</c:v>
                </c:pt>
                <c:pt idx="174">
                  <c:v>42461</c:v>
                </c:pt>
                <c:pt idx="175">
                  <c:v>42491</c:v>
                </c:pt>
                <c:pt idx="176">
                  <c:v>42522</c:v>
                </c:pt>
                <c:pt idx="177">
                  <c:v>42552</c:v>
                </c:pt>
                <c:pt idx="178">
                  <c:v>42583</c:v>
                </c:pt>
                <c:pt idx="179">
                  <c:v>42614</c:v>
                </c:pt>
                <c:pt idx="180">
                  <c:v>42644</c:v>
                </c:pt>
                <c:pt idx="181">
                  <c:v>42675</c:v>
                </c:pt>
                <c:pt idx="182">
                  <c:v>42705</c:v>
                </c:pt>
                <c:pt idx="183">
                  <c:v>42736</c:v>
                </c:pt>
                <c:pt idx="184">
                  <c:v>42767</c:v>
                </c:pt>
                <c:pt idx="185">
                  <c:v>42795</c:v>
                </c:pt>
                <c:pt idx="186">
                  <c:v>42826</c:v>
                </c:pt>
                <c:pt idx="187">
                  <c:v>42856</c:v>
                </c:pt>
                <c:pt idx="188">
                  <c:v>42887</c:v>
                </c:pt>
                <c:pt idx="189">
                  <c:v>42917</c:v>
                </c:pt>
                <c:pt idx="190">
                  <c:v>42948</c:v>
                </c:pt>
                <c:pt idx="191">
                  <c:v>42979</c:v>
                </c:pt>
                <c:pt idx="192">
                  <c:v>43009</c:v>
                </c:pt>
                <c:pt idx="193">
                  <c:v>43040</c:v>
                </c:pt>
                <c:pt idx="194">
                  <c:v>43070</c:v>
                </c:pt>
                <c:pt idx="195">
                  <c:v>43101</c:v>
                </c:pt>
                <c:pt idx="196">
                  <c:v>43132</c:v>
                </c:pt>
                <c:pt idx="197">
                  <c:v>43160</c:v>
                </c:pt>
                <c:pt idx="198">
                  <c:v>43191</c:v>
                </c:pt>
                <c:pt idx="199">
                  <c:v>43221</c:v>
                </c:pt>
                <c:pt idx="200">
                  <c:v>43252</c:v>
                </c:pt>
                <c:pt idx="201">
                  <c:v>43282</c:v>
                </c:pt>
                <c:pt idx="202">
                  <c:v>43313</c:v>
                </c:pt>
                <c:pt idx="203">
                  <c:v>43344</c:v>
                </c:pt>
                <c:pt idx="204">
                  <c:v>43374</c:v>
                </c:pt>
                <c:pt idx="205">
                  <c:v>43405</c:v>
                </c:pt>
                <c:pt idx="206">
                  <c:v>43435</c:v>
                </c:pt>
                <c:pt idx="207">
                  <c:v>43466</c:v>
                </c:pt>
                <c:pt idx="208">
                  <c:v>43497</c:v>
                </c:pt>
                <c:pt idx="209">
                  <c:v>43525</c:v>
                </c:pt>
                <c:pt idx="210">
                  <c:v>43556</c:v>
                </c:pt>
                <c:pt idx="211">
                  <c:v>43586</c:v>
                </c:pt>
                <c:pt idx="212">
                  <c:v>43617</c:v>
                </c:pt>
                <c:pt idx="213">
                  <c:v>43647</c:v>
                </c:pt>
                <c:pt idx="214">
                  <c:v>43678</c:v>
                </c:pt>
                <c:pt idx="215">
                  <c:v>43709</c:v>
                </c:pt>
                <c:pt idx="216">
                  <c:v>43739</c:v>
                </c:pt>
                <c:pt idx="217">
                  <c:v>43770</c:v>
                </c:pt>
                <c:pt idx="218">
                  <c:v>43800</c:v>
                </c:pt>
                <c:pt idx="219">
                  <c:v>43831</c:v>
                </c:pt>
                <c:pt idx="220">
                  <c:v>43862</c:v>
                </c:pt>
                <c:pt idx="221">
                  <c:v>43891</c:v>
                </c:pt>
                <c:pt idx="222">
                  <c:v>43922</c:v>
                </c:pt>
                <c:pt idx="223">
                  <c:v>43952</c:v>
                </c:pt>
                <c:pt idx="224">
                  <c:v>43983</c:v>
                </c:pt>
                <c:pt idx="225">
                  <c:v>44013</c:v>
                </c:pt>
                <c:pt idx="226">
                  <c:v>44044</c:v>
                </c:pt>
                <c:pt idx="227">
                  <c:v>44075</c:v>
                </c:pt>
                <c:pt idx="228">
                  <c:v>44105</c:v>
                </c:pt>
                <c:pt idx="229">
                  <c:v>44136</c:v>
                </c:pt>
                <c:pt idx="230">
                  <c:v>44166</c:v>
                </c:pt>
                <c:pt idx="231">
                  <c:v>44197</c:v>
                </c:pt>
                <c:pt idx="232">
                  <c:v>44228</c:v>
                </c:pt>
                <c:pt idx="233">
                  <c:v>44256</c:v>
                </c:pt>
                <c:pt idx="234">
                  <c:v>44287</c:v>
                </c:pt>
                <c:pt idx="235">
                  <c:v>44317</c:v>
                </c:pt>
                <c:pt idx="236">
                  <c:v>44348</c:v>
                </c:pt>
                <c:pt idx="237">
                  <c:v>44378</c:v>
                </c:pt>
                <c:pt idx="238">
                  <c:v>44409</c:v>
                </c:pt>
                <c:pt idx="239">
                  <c:v>44440</c:v>
                </c:pt>
                <c:pt idx="240">
                  <c:v>44470</c:v>
                </c:pt>
                <c:pt idx="241">
                  <c:v>44501</c:v>
                </c:pt>
                <c:pt idx="242">
                  <c:v>44531</c:v>
                </c:pt>
                <c:pt idx="243">
                  <c:v>44562</c:v>
                </c:pt>
                <c:pt idx="244">
                  <c:v>44593</c:v>
                </c:pt>
                <c:pt idx="245">
                  <c:v>44621</c:v>
                </c:pt>
                <c:pt idx="246">
                  <c:v>44652</c:v>
                </c:pt>
                <c:pt idx="247">
                  <c:v>44682</c:v>
                </c:pt>
                <c:pt idx="248">
                  <c:v>44713</c:v>
                </c:pt>
                <c:pt idx="249">
                  <c:v>44743</c:v>
                </c:pt>
                <c:pt idx="250">
                  <c:v>44774</c:v>
                </c:pt>
                <c:pt idx="251">
                  <c:v>44805</c:v>
                </c:pt>
                <c:pt idx="252">
                  <c:v>44835</c:v>
                </c:pt>
                <c:pt idx="253">
                  <c:v>44866</c:v>
                </c:pt>
                <c:pt idx="254">
                  <c:v>44896</c:v>
                </c:pt>
                <c:pt idx="255">
                  <c:v>44927</c:v>
                </c:pt>
                <c:pt idx="256">
                  <c:v>44958</c:v>
                </c:pt>
                <c:pt idx="257">
                  <c:v>44986</c:v>
                </c:pt>
                <c:pt idx="258">
                  <c:v>45017</c:v>
                </c:pt>
                <c:pt idx="259">
                  <c:v>45047</c:v>
                </c:pt>
                <c:pt idx="260">
                  <c:v>45078</c:v>
                </c:pt>
                <c:pt idx="261">
                  <c:v>45108</c:v>
                </c:pt>
                <c:pt idx="262">
                  <c:v>45139</c:v>
                </c:pt>
                <c:pt idx="263">
                  <c:v>45170</c:v>
                </c:pt>
                <c:pt idx="264">
                  <c:v>45200</c:v>
                </c:pt>
                <c:pt idx="265">
                  <c:v>45231</c:v>
                </c:pt>
                <c:pt idx="266">
                  <c:v>45261</c:v>
                </c:pt>
                <c:pt idx="267">
                  <c:v>45292</c:v>
                </c:pt>
                <c:pt idx="268">
                  <c:v>45323</c:v>
                </c:pt>
                <c:pt idx="269">
                  <c:v>45352</c:v>
                </c:pt>
                <c:pt idx="270">
                  <c:v>45383</c:v>
                </c:pt>
                <c:pt idx="271">
                  <c:v>45413</c:v>
                </c:pt>
                <c:pt idx="272">
                  <c:v>45444</c:v>
                </c:pt>
                <c:pt idx="273">
                  <c:v>45474</c:v>
                </c:pt>
                <c:pt idx="274">
                  <c:v>45505</c:v>
                </c:pt>
                <c:pt idx="275">
                  <c:v>45536</c:v>
                </c:pt>
                <c:pt idx="276">
                  <c:v>45566</c:v>
                </c:pt>
                <c:pt idx="277">
                  <c:v>45597</c:v>
                </c:pt>
              </c:numCache>
            </c:numRef>
          </c:cat>
          <c:val>
            <c:numRef>
              <c:f>Sheet3!$M$20:$M$400</c:f>
              <c:numCache>
                <c:formatCode>General</c:formatCode>
                <c:ptCount val="381"/>
                <c:pt idx="0">
                  <c:v>1.48925</c:v>
                </c:pt>
                <c:pt idx="1">
                  <c:v>1.351</c:v>
                </c:pt>
                <c:pt idx="2">
                  <c:v>1.1831666666666569</c:v>
                </c:pt>
                <c:pt idx="3">
                  <c:v>1.0623333333333431</c:v>
                </c:pt>
                <c:pt idx="4">
                  <c:v>1.0379166666666571</c:v>
                </c:pt>
                <c:pt idx="5">
                  <c:v>0.96016666666668604</c:v>
                </c:pt>
                <c:pt idx="6">
                  <c:v>0.98833333333331397</c:v>
                </c:pt>
                <c:pt idx="7">
                  <c:v>1.0458333333333139</c:v>
                </c:pt>
                <c:pt idx="8">
                  <c:v>1.1029166666666861</c:v>
                </c:pt>
                <c:pt idx="9">
                  <c:v>1.0840000000000001</c:v>
                </c:pt>
                <c:pt idx="10">
                  <c:v>1.163583333333343</c:v>
                </c:pt>
                <c:pt idx="11">
                  <c:v>1.1712499999999999</c:v>
                </c:pt>
                <c:pt idx="12">
                  <c:v>1.1515833333333139</c:v>
                </c:pt>
                <c:pt idx="13">
                  <c:v>1.1118333333333139</c:v>
                </c:pt>
                <c:pt idx="14">
                  <c:v>1.0871666666666862</c:v>
                </c:pt>
                <c:pt idx="15">
                  <c:v>1.2514166666666571</c:v>
                </c:pt>
                <c:pt idx="16">
                  <c:v>1.2926666666666862</c:v>
                </c:pt>
                <c:pt idx="17">
                  <c:v>1.3746666666666569</c:v>
                </c:pt>
                <c:pt idx="18">
                  <c:v>1.4240833333333431</c:v>
                </c:pt>
                <c:pt idx="19">
                  <c:v>1.4192499999999999</c:v>
                </c:pt>
                <c:pt idx="20">
                  <c:v>1.4856666666666569</c:v>
                </c:pt>
                <c:pt idx="21">
                  <c:v>1.5300833333333139</c:v>
                </c:pt>
                <c:pt idx="22">
                  <c:v>1.506</c:v>
                </c:pt>
                <c:pt idx="23">
                  <c:v>1.4572499999999999</c:v>
                </c:pt>
                <c:pt idx="24">
                  <c:v>1.4717499999999999</c:v>
                </c:pt>
                <c:pt idx="25">
                  <c:v>1.5682499999999999</c:v>
                </c:pt>
                <c:pt idx="26">
                  <c:v>1.643416666666657</c:v>
                </c:pt>
                <c:pt idx="27">
                  <c:v>1.547666666666657</c:v>
                </c:pt>
                <c:pt idx="28">
                  <c:v>1.477833333333314</c:v>
                </c:pt>
                <c:pt idx="29">
                  <c:v>1.42625</c:v>
                </c:pt>
                <c:pt idx="30">
                  <c:v>1.311833333333343</c:v>
                </c:pt>
                <c:pt idx="31">
                  <c:v>1.22875</c:v>
                </c:pt>
                <c:pt idx="32">
                  <c:v>1.0750833333333429</c:v>
                </c:pt>
                <c:pt idx="33">
                  <c:v>1.0355000000000001</c:v>
                </c:pt>
                <c:pt idx="34">
                  <c:v>1.009083333333314</c:v>
                </c:pt>
                <c:pt idx="35">
                  <c:v>1.0013333333333139</c:v>
                </c:pt>
                <c:pt idx="36">
                  <c:v>0.97424999999999995</c:v>
                </c:pt>
                <c:pt idx="37">
                  <c:v>0.90783333333334304</c:v>
                </c:pt>
                <c:pt idx="38">
                  <c:v>0.88008333333334299</c:v>
                </c:pt>
                <c:pt idx="39">
                  <c:v>0.90358333333334306</c:v>
                </c:pt>
                <c:pt idx="40">
                  <c:v>0.99075000000000002</c:v>
                </c:pt>
                <c:pt idx="41">
                  <c:v>1.0345</c:v>
                </c:pt>
                <c:pt idx="42">
                  <c:v>1.176166666666657</c:v>
                </c:pt>
                <c:pt idx="43">
                  <c:v>1.312083333333343</c:v>
                </c:pt>
                <c:pt idx="44">
                  <c:v>1.426583333333314</c:v>
                </c:pt>
                <c:pt idx="45">
                  <c:v>1.4710000000000001</c:v>
                </c:pt>
                <c:pt idx="46">
                  <c:v>1.5623333333333431</c:v>
                </c:pt>
                <c:pt idx="47">
                  <c:v>1.7001666666666861</c:v>
                </c:pt>
                <c:pt idx="48">
                  <c:v>1.7944166666666861</c:v>
                </c:pt>
                <c:pt idx="49">
                  <c:v>1.856166666666657</c:v>
                </c:pt>
                <c:pt idx="50">
                  <c:v>1.9095833333333139</c:v>
                </c:pt>
                <c:pt idx="51">
                  <c:v>1.99275</c:v>
                </c:pt>
                <c:pt idx="52">
                  <c:v>2.044583333333343</c:v>
                </c:pt>
                <c:pt idx="53">
                  <c:v>2.1258333333333432</c:v>
                </c:pt>
                <c:pt idx="54">
                  <c:v>2.1157499999999998</c:v>
                </c:pt>
                <c:pt idx="55">
                  <c:v>2.0834166666666571</c:v>
                </c:pt>
                <c:pt idx="56">
                  <c:v>2.1115833333333431</c:v>
                </c:pt>
                <c:pt idx="57">
                  <c:v>2.1286666666666862</c:v>
                </c:pt>
                <c:pt idx="58">
                  <c:v>2.1055000000000001</c:v>
                </c:pt>
                <c:pt idx="59">
                  <c:v>2.0362499999999999</c:v>
                </c:pt>
                <c:pt idx="60">
                  <c:v>2.0222500000000001</c:v>
                </c:pt>
                <c:pt idx="61">
                  <c:v>2.0587499999999999</c:v>
                </c:pt>
                <c:pt idx="62">
                  <c:v>2.1196666666666859</c:v>
                </c:pt>
                <c:pt idx="63">
                  <c:v>2.1817500000000001</c:v>
                </c:pt>
                <c:pt idx="64">
                  <c:v>2.1871666666666569</c:v>
                </c:pt>
                <c:pt idx="65">
                  <c:v>2.1718333333333137</c:v>
                </c:pt>
                <c:pt idx="66">
                  <c:v>2.1384166666666569</c:v>
                </c:pt>
                <c:pt idx="67">
                  <c:v>2.121166666666686</c:v>
                </c:pt>
                <c:pt idx="68">
                  <c:v>2.0854166666666569</c:v>
                </c:pt>
                <c:pt idx="69">
                  <c:v>2.0630833333333141</c:v>
                </c:pt>
                <c:pt idx="70">
                  <c:v>1.9877499999999999</c:v>
                </c:pt>
                <c:pt idx="71">
                  <c:v>1.9914166666666571</c:v>
                </c:pt>
                <c:pt idx="72">
                  <c:v>1.916583333333314</c:v>
                </c:pt>
                <c:pt idx="73">
                  <c:v>1.840583333333343</c:v>
                </c:pt>
                <c:pt idx="74">
                  <c:v>1.7142500000000001</c:v>
                </c:pt>
                <c:pt idx="75">
                  <c:v>1.5466666666666569</c:v>
                </c:pt>
                <c:pt idx="76">
                  <c:v>1.4073333333333431</c:v>
                </c:pt>
                <c:pt idx="77">
                  <c:v>1.2922499999999999</c:v>
                </c:pt>
                <c:pt idx="78">
                  <c:v>1.2739166666666861</c:v>
                </c:pt>
                <c:pt idx="79">
                  <c:v>1.2765833333333139</c:v>
                </c:pt>
                <c:pt idx="80">
                  <c:v>1.242</c:v>
                </c:pt>
                <c:pt idx="81">
                  <c:v>1.2201666666666862</c:v>
                </c:pt>
                <c:pt idx="82">
                  <c:v>1.29175</c:v>
                </c:pt>
                <c:pt idx="83">
                  <c:v>1.242083333333343</c:v>
                </c:pt>
                <c:pt idx="84">
                  <c:v>1.288</c:v>
                </c:pt>
                <c:pt idx="85">
                  <c:v>1.235916666666657</c:v>
                </c:pt>
                <c:pt idx="86">
                  <c:v>1.1984999999999999</c:v>
                </c:pt>
                <c:pt idx="87">
                  <c:v>1.1341666666666861</c:v>
                </c:pt>
                <c:pt idx="88">
                  <c:v>1.1520833333333431</c:v>
                </c:pt>
                <c:pt idx="89">
                  <c:v>1.099416666666686</c:v>
                </c:pt>
                <c:pt idx="90">
                  <c:v>1.0499166666666571</c:v>
                </c:pt>
                <c:pt idx="91">
                  <c:v>0.95083333333334308</c:v>
                </c:pt>
                <c:pt idx="92">
                  <c:v>0.87841666666668605</c:v>
                </c:pt>
                <c:pt idx="93">
                  <c:v>0.76324999999999998</c:v>
                </c:pt>
                <c:pt idx="94">
                  <c:v>0.57774999999999999</c:v>
                </c:pt>
                <c:pt idx="95">
                  <c:v>0.41949999999999998</c:v>
                </c:pt>
                <c:pt idx="96">
                  <c:v>0.18741666666668608</c:v>
                </c:pt>
                <c:pt idx="97">
                  <c:v>5.7000000000000002E-2</c:v>
                </c:pt>
                <c:pt idx="98">
                  <c:v>-0.13308333333334305</c:v>
                </c:pt>
                <c:pt idx="99">
                  <c:v>-0.20583333333334303</c:v>
                </c:pt>
                <c:pt idx="100">
                  <c:v>-0.34991666666668608</c:v>
                </c:pt>
                <c:pt idx="101">
                  <c:v>-0.38358333333334305</c:v>
                </c:pt>
                <c:pt idx="102">
                  <c:v>-0.43583333333334301</c:v>
                </c:pt>
                <c:pt idx="103">
                  <c:v>-0.52749999999999997</c:v>
                </c:pt>
                <c:pt idx="104">
                  <c:v>-0.65275000000000005</c:v>
                </c:pt>
                <c:pt idx="105">
                  <c:v>-0.72308333333334307</c:v>
                </c:pt>
                <c:pt idx="106">
                  <c:v>-0.71366666666665701</c:v>
                </c:pt>
                <c:pt idx="107">
                  <c:v>-0.63941666666668606</c:v>
                </c:pt>
                <c:pt idx="108">
                  <c:v>-0.56083333333334306</c:v>
                </c:pt>
                <c:pt idx="109">
                  <c:v>-0.47683333333331396</c:v>
                </c:pt>
                <c:pt idx="110">
                  <c:v>-0.30325000000000002</c:v>
                </c:pt>
                <c:pt idx="111">
                  <c:v>-0.26116666666665694</c:v>
                </c:pt>
                <c:pt idx="112">
                  <c:v>-0.23083333333331393</c:v>
                </c:pt>
                <c:pt idx="113">
                  <c:v>-0.26408333333334305</c:v>
                </c:pt>
                <c:pt idx="114">
                  <c:v>-0.36341666666665695</c:v>
                </c:pt>
                <c:pt idx="115">
                  <c:v>-0.35975000000000001</c:v>
                </c:pt>
                <c:pt idx="116">
                  <c:v>-0.29058333333334302</c:v>
                </c:pt>
                <c:pt idx="117">
                  <c:v>-0.25658333333334304</c:v>
                </c:pt>
                <c:pt idx="118">
                  <c:v>-0.26533333333334302</c:v>
                </c:pt>
                <c:pt idx="119">
                  <c:v>-0.26466666666665695</c:v>
                </c:pt>
                <c:pt idx="120">
                  <c:v>-0.22508333333334304</c:v>
                </c:pt>
                <c:pt idx="121">
                  <c:v>-0.24541666666668607</c:v>
                </c:pt>
                <c:pt idx="122">
                  <c:v>-0.26158333333334305</c:v>
                </c:pt>
                <c:pt idx="123">
                  <c:v>-0.15</c:v>
                </c:pt>
                <c:pt idx="124">
                  <c:v>1.1416666666656965E-2</c:v>
                </c:pt>
                <c:pt idx="125">
                  <c:v>0.17399999999999999</c:v>
                </c:pt>
                <c:pt idx="126">
                  <c:v>0.34741666666665699</c:v>
                </c:pt>
                <c:pt idx="127">
                  <c:v>0.51400000000000001</c:v>
                </c:pt>
                <c:pt idx="128">
                  <c:v>0.68125000000000002</c:v>
                </c:pt>
                <c:pt idx="129">
                  <c:v>0.85316666666668606</c:v>
                </c:pt>
                <c:pt idx="130">
                  <c:v>0.96391666666665698</c:v>
                </c:pt>
                <c:pt idx="131">
                  <c:v>1.0366666666666569</c:v>
                </c:pt>
                <c:pt idx="132">
                  <c:v>1.14225</c:v>
                </c:pt>
                <c:pt idx="133">
                  <c:v>1.242833333333343</c:v>
                </c:pt>
                <c:pt idx="134">
                  <c:v>1.3501666666666861</c:v>
                </c:pt>
                <c:pt idx="135">
                  <c:v>1.372166666666657</c:v>
                </c:pt>
                <c:pt idx="136">
                  <c:v>1.3041666666666569</c:v>
                </c:pt>
                <c:pt idx="137">
                  <c:v>1.2110833333333431</c:v>
                </c:pt>
                <c:pt idx="138">
                  <c:v>1.198333333333343</c:v>
                </c:pt>
                <c:pt idx="139">
                  <c:v>1.1385833333333431</c:v>
                </c:pt>
                <c:pt idx="140">
                  <c:v>1.049333333333343</c:v>
                </c:pt>
                <c:pt idx="141">
                  <c:v>0.96525000000000005</c:v>
                </c:pt>
                <c:pt idx="142">
                  <c:v>0.95183333333334308</c:v>
                </c:pt>
                <c:pt idx="143">
                  <c:v>0.91</c:v>
                </c:pt>
                <c:pt idx="144">
                  <c:v>0.70383333333334308</c:v>
                </c:pt>
                <c:pt idx="145">
                  <c:v>0.59691666666665699</c:v>
                </c:pt>
                <c:pt idx="146">
                  <c:v>0.42366666666665698</c:v>
                </c:pt>
                <c:pt idx="147">
                  <c:v>0.27424999999999999</c:v>
                </c:pt>
                <c:pt idx="148">
                  <c:v>0.23508333333334303</c:v>
                </c:pt>
                <c:pt idx="149">
                  <c:v>0.29899999999999999</c:v>
                </c:pt>
                <c:pt idx="150">
                  <c:v>0.22616666666665697</c:v>
                </c:pt>
                <c:pt idx="151">
                  <c:v>0.18266666666665696</c:v>
                </c:pt>
                <c:pt idx="152">
                  <c:v>0.12366666666665696</c:v>
                </c:pt>
                <c:pt idx="153">
                  <c:v>0.10341666666665697</c:v>
                </c:pt>
                <c:pt idx="154">
                  <c:v>7.6999999999999999E-2</c:v>
                </c:pt>
                <c:pt idx="155">
                  <c:v>6.25E-2</c:v>
                </c:pt>
                <c:pt idx="156">
                  <c:v>0.28125</c:v>
                </c:pt>
                <c:pt idx="157">
                  <c:v>0.38974999999999999</c:v>
                </c:pt>
                <c:pt idx="158">
                  <c:v>0.52275000000000005</c:v>
                </c:pt>
                <c:pt idx="159">
                  <c:v>0.69683333333334307</c:v>
                </c:pt>
                <c:pt idx="160">
                  <c:v>0.77933333333334298</c:v>
                </c:pt>
                <c:pt idx="161">
                  <c:v>0.74533333333334306</c:v>
                </c:pt>
                <c:pt idx="162">
                  <c:v>0.88833333333334308</c:v>
                </c:pt>
                <c:pt idx="163">
                  <c:v>1.0399166666666571</c:v>
                </c:pt>
                <c:pt idx="164">
                  <c:v>1.156333333333343</c:v>
                </c:pt>
                <c:pt idx="165">
                  <c:v>1.204833333333343</c:v>
                </c:pt>
                <c:pt idx="166">
                  <c:v>1.247916666666657</c:v>
                </c:pt>
                <c:pt idx="167">
                  <c:v>1.2762500000000001</c:v>
                </c:pt>
                <c:pt idx="168">
                  <c:v>1.193416666666657</c:v>
                </c:pt>
                <c:pt idx="169">
                  <c:v>1.1717500000000001</c:v>
                </c:pt>
                <c:pt idx="170">
                  <c:v>1.2178333333333431</c:v>
                </c:pt>
                <c:pt idx="171">
                  <c:v>1.182166666666657</c:v>
                </c:pt>
                <c:pt idx="172">
                  <c:v>1.2517499999999999</c:v>
                </c:pt>
                <c:pt idx="173">
                  <c:v>1.411833333333314</c:v>
                </c:pt>
                <c:pt idx="174">
                  <c:v>1.444333333333343</c:v>
                </c:pt>
                <c:pt idx="175">
                  <c:v>1.3748333333333431</c:v>
                </c:pt>
                <c:pt idx="176">
                  <c:v>1.420666666666657</c:v>
                </c:pt>
                <c:pt idx="177">
                  <c:v>1.52125</c:v>
                </c:pt>
                <c:pt idx="178">
                  <c:v>1.6335833333333429</c:v>
                </c:pt>
                <c:pt idx="179">
                  <c:v>1.8242499999999999</c:v>
                </c:pt>
                <c:pt idx="180">
                  <c:v>1.964916666666686</c:v>
                </c:pt>
                <c:pt idx="181">
                  <c:v>2.0544166666666861</c:v>
                </c:pt>
                <c:pt idx="182">
                  <c:v>2.0494166666666569</c:v>
                </c:pt>
                <c:pt idx="183">
                  <c:v>2.0569166666666572</c:v>
                </c:pt>
                <c:pt idx="184">
                  <c:v>1.9921666666666569</c:v>
                </c:pt>
                <c:pt idx="185">
                  <c:v>1.860666666666686</c:v>
                </c:pt>
                <c:pt idx="186">
                  <c:v>1.787583333333314</c:v>
                </c:pt>
                <c:pt idx="187">
                  <c:v>1.8001666666666569</c:v>
                </c:pt>
                <c:pt idx="188">
                  <c:v>1.7435</c:v>
                </c:pt>
                <c:pt idx="189">
                  <c:v>1.6660833333333138</c:v>
                </c:pt>
                <c:pt idx="190">
                  <c:v>1.5522499999999999</c:v>
                </c:pt>
                <c:pt idx="191">
                  <c:v>1.4226666666666861</c:v>
                </c:pt>
                <c:pt idx="192">
                  <c:v>1.2781666666666569</c:v>
                </c:pt>
                <c:pt idx="193">
                  <c:v>1.1973333333333138</c:v>
                </c:pt>
                <c:pt idx="194">
                  <c:v>1.131833333333343</c:v>
                </c:pt>
                <c:pt idx="195">
                  <c:v>1.1279999999999999</c:v>
                </c:pt>
                <c:pt idx="196">
                  <c:v>1.186333333333343</c:v>
                </c:pt>
                <c:pt idx="197">
                  <c:v>1.2355833333333139</c:v>
                </c:pt>
                <c:pt idx="198">
                  <c:v>1.254083333333343</c:v>
                </c:pt>
                <c:pt idx="199">
                  <c:v>1.295416666666686</c:v>
                </c:pt>
                <c:pt idx="200">
                  <c:v>1.3614999999999999</c:v>
                </c:pt>
                <c:pt idx="201">
                  <c:v>1.412416666666686</c:v>
                </c:pt>
                <c:pt idx="202">
                  <c:v>1.4165833333333431</c:v>
                </c:pt>
                <c:pt idx="203">
                  <c:v>1.3766666666666569</c:v>
                </c:pt>
                <c:pt idx="204">
                  <c:v>1.5090833333333431</c:v>
                </c:pt>
                <c:pt idx="205">
                  <c:v>1.60775</c:v>
                </c:pt>
                <c:pt idx="206">
                  <c:v>1.7589166666666569</c:v>
                </c:pt>
                <c:pt idx="207">
                  <c:v>1.821833333333343</c:v>
                </c:pt>
                <c:pt idx="208">
                  <c:v>1.7636666666666569</c:v>
                </c:pt>
                <c:pt idx="209">
                  <c:v>1.736083333333343</c:v>
                </c:pt>
                <c:pt idx="210">
                  <c:v>1.6851666666666569</c:v>
                </c:pt>
                <c:pt idx="211">
                  <c:v>1.612083333333314</c:v>
                </c:pt>
                <c:pt idx="212">
                  <c:v>1.5237499999999999</c:v>
                </c:pt>
                <c:pt idx="213">
                  <c:v>1.4712499999999999</c:v>
                </c:pt>
                <c:pt idx="214">
                  <c:v>1.5579166666666571</c:v>
                </c:pt>
                <c:pt idx="215">
                  <c:v>1.6460833333333431</c:v>
                </c:pt>
                <c:pt idx="216">
                  <c:v>1.606166666666657</c:v>
                </c:pt>
                <c:pt idx="217">
                  <c:v>1.5564166666666861</c:v>
                </c:pt>
                <c:pt idx="218">
                  <c:v>1.45825</c:v>
                </c:pt>
                <c:pt idx="219">
                  <c:v>1.4012500000000001</c:v>
                </c:pt>
                <c:pt idx="220">
                  <c:v>1.4172499999999999</c:v>
                </c:pt>
                <c:pt idx="221">
                  <c:v>1.288833333333343</c:v>
                </c:pt>
                <c:pt idx="222">
                  <c:v>0.69508333333334305</c:v>
                </c:pt>
                <c:pt idx="223">
                  <c:v>0.22941666666668606</c:v>
                </c:pt>
                <c:pt idx="224">
                  <c:v>-0.11416666666665697</c:v>
                </c:pt>
                <c:pt idx="225">
                  <c:v>-0.50258333333334304</c:v>
                </c:pt>
                <c:pt idx="226">
                  <c:v>-0.93</c:v>
                </c:pt>
                <c:pt idx="227">
                  <c:v>-1.4175</c:v>
                </c:pt>
                <c:pt idx="228">
                  <c:v>-1.856583333333343</c:v>
                </c:pt>
                <c:pt idx="229">
                  <c:v>-2.3173333333333432</c:v>
                </c:pt>
                <c:pt idx="230">
                  <c:v>-2.7699166666666568</c:v>
                </c:pt>
                <c:pt idx="231">
                  <c:v>-3.243166666666657</c:v>
                </c:pt>
                <c:pt idx="232">
                  <c:v>-3.7174999999999998</c:v>
                </c:pt>
                <c:pt idx="233">
                  <c:v>-3.8727499999999999</c:v>
                </c:pt>
                <c:pt idx="234">
                  <c:v>-2.9629166666666569</c:v>
                </c:pt>
                <c:pt idx="235">
                  <c:v>-2.3499166666666862</c:v>
                </c:pt>
                <c:pt idx="236">
                  <c:v>-1.9785833333333431</c:v>
                </c:pt>
                <c:pt idx="237">
                  <c:v>-1.57925</c:v>
                </c:pt>
                <c:pt idx="238">
                  <c:v>-1.2614166666666569</c:v>
                </c:pt>
                <c:pt idx="239">
                  <c:v>-0.83091666666668607</c:v>
                </c:pt>
                <c:pt idx="240">
                  <c:v>-0.47741666666665694</c:v>
                </c:pt>
                <c:pt idx="241">
                  <c:v>-2.0500000000000001E-2</c:v>
                </c:pt>
                <c:pt idx="242">
                  <c:v>0.44666666666665694</c:v>
                </c:pt>
                <c:pt idx="243">
                  <c:v>1.10625</c:v>
                </c:pt>
                <c:pt idx="244">
                  <c:v>1.7689999999999999</c:v>
                </c:pt>
                <c:pt idx="245">
                  <c:v>2.26925</c:v>
                </c:pt>
                <c:pt idx="246">
                  <c:v>2.1384166666666569</c:v>
                </c:pt>
                <c:pt idx="247">
                  <c:v>2.2110833333333431</c:v>
                </c:pt>
                <c:pt idx="248">
                  <c:v>2.3373333333333433</c:v>
                </c:pt>
                <c:pt idx="249">
                  <c:v>2.4312499999999999</c:v>
                </c:pt>
                <c:pt idx="250">
                  <c:v>2.6299166666666571</c:v>
                </c:pt>
                <c:pt idx="251">
                  <c:v>2.7765833333333432</c:v>
                </c:pt>
                <c:pt idx="252">
                  <c:v>2.9552499999999999</c:v>
                </c:pt>
                <c:pt idx="253">
                  <c:v>3.0040833333333432</c:v>
                </c:pt>
                <c:pt idx="254">
                  <c:v>3.0791666666666568</c:v>
                </c:pt>
                <c:pt idx="255">
                  <c:v>2.967083333333314</c:v>
                </c:pt>
                <c:pt idx="256">
                  <c:v>2.8655833333333431</c:v>
                </c:pt>
                <c:pt idx="257">
                  <c:v>2.754</c:v>
                </c:pt>
                <c:pt idx="258">
                  <c:v>2.7305000000000001</c:v>
                </c:pt>
                <c:pt idx="259">
                  <c:v>2.6471666666666569</c:v>
                </c:pt>
                <c:pt idx="260">
                  <c:v>2.6549999999999998</c:v>
                </c:pt>
                <c:pt idx="261">
                  <c:v>2.7000833333333429</c:v>
                </c:pt>
                <c:pt idx="262">
                  <c:v>2.6930833333333428</c:v>
                </c:pt>
                <c:pt idx="263">
                  <c:v>2.7069999999999999</c:v>
                </c:pt>
                <c:pt idx="264">
                  <c:v>2.7164166666666572</c:v>
                </c:pt>
                <c:pt idx="265">
                  <c:v>2.8402500000000002</c:v>
                </c:pt>
                <c:pt idx="266">
                  <c:v>2.830583333333343</c:v>
                </c:pt>
                <c:pt idx="267">
                  <c:v>2.759666666666686</c:v>
                </c:pt>
                <c:pt idx="268">
                  <c:v>2.6519166666666569</c:v>
                </c:pt>
                <c:pt idx="269">
                  <c:v>2.5458333333333139</c:v>
                </c:pt>
                <c:pt idx="270">
                  <c:v>2.4248333333333432</c:v>
                </c:pt>
                <c:pt idx="271">
                  <c:v>2.2886666666666859</c:v>
                </c:pt>
                <c:pt idx="272">
                  <c:v>2.1310833333333141</c:v>
                </c:pt>
                <c:pt idx="273">
                  <c:v>1.98675</c:v>
                </c:pt>
                <c:pt idx="274">
                  <c:v>1.787583333333314</c:v>
                </c:pt>
                <c:pt idx="275">
                  <c:v>1.58375</c:v>
                </c:pt>
                <c:pt idx="276">
                  <c:v>1.393083333333343</c:v>
                </c:pt>
                <c:pt idx="277">
                  <c:v>1.0991666666666569</c:v>
                </c:pt>
              </c:numCache>
            </c:numRef>
          </c:val>
          <c:smooth val="0"/>
          <c:extLst>
            <c:ext xmlns:c16="http://schemas.microsoft.com/office/drawing/2014/chart" uri="{C3380CC4-5D6E-409C-BE32-E72D297353CC}">
              <c16:uniqueId val="{00000002-C7A5-42B5-BE9A-888E238E323C}"/>
            </c:ext>
          </c:extLst>
        </c:ser>
        <c:dLbls>
          <c:showLegendKey val="0"/>
          <c:showVal val="0"/>
          <c:showCatName val="0"/>
          <c:showSerName val="0"/>
          <c:showPercent val="0"/>
          <c:showBubbleSize val="0"/>
        </c:dLbls>
        <c:marker val="1"/>
        <c:smooth val="0"/>
        <c:axId val="50442143"/>
        <c:axId val="50439263"/>
      </c:lineChart>
      <c:dateAx>
        <c:axId val="50442143"/>
        <c:scaling>
          <c:orientation val="minMax"/>
        </c:scaling>
        <c:delete val="0"/>
        <c:axPos val="b"/>
        <c:numFmt formatCode="[$-409]mmm\-yy;@" sourceLinked="0"/>
        <c:majorTickMark val="out"/>
        <c:minorTickMark val="none"/>
        <c:tickLblPos val="low"/>
        <c:crossAx val="50439263"/>
        <c:crosses val="autoZero"/>
        <c:auto val="1"/>
        <c:lblOffset val="100"/>
        <c:baseTimeUnit val="days"/>
        <c:majorUnit val="1685"/>
        <c:majorTimeUnit val="days"/>
      </c:dateAx>
      <c:valAx>
        <c:axId val="50439263"/>
        <c:scaling>
          <c:orientation val="minMax"/>
          <c:max val="3.5"/>
          <c:min val="-1"/>
        </c:scaling>
        <c:delete val="0"/>
        <c:axPos val="l"/>
        <c:numFmt formatCode="#,##0.0" sourceLinked="0"/>
        <c:majorTickMark val="out"/>
        <c:minorTickMark val="none"/>
        <c:tickLblPos val="nextTo"/>
        <c:crossAx val="50442143"/>
        <c:crosses val="autoZero"/>
        <c:crossBetween val="between"/>
      </c:valAx>
      <c:valAx>
        <c:axId val="335149047"/>
        <c:scaling>
          <c:orientation val="minMax"/>
          <c:max val="1"/>
        </c:scaling>
        <c:delete val="0"/>
        <c:axPos val="r"/>
        <c:numFmt formatCode="General" sourceLinked="1"/>
        <c:majorTickMark val="out"/>
        <c:minorTickMark val="none"/>
        <c:tickLblPos val="none"/>
        <c:spPr>
          <a:ln>
            <a:noFill/>
          </a:ln>
        </c:spPr>
        <c:crossAx val="335156607"/>
        <c:crosses val="max"/>
        <c:crossBetween val="between"/>
      </c:valAx>
      <c:catAx>
        <c:axId val="335156607"/>
        <c:scaling>
          <c:orientation val="minMax"/>
        </c:scaling>
        <c:delete val="1"/>
        <c:axPos val="b"/>
        <c:majorTickMark val="out"/>
        <c:minorTickMark val="none"/>
        <c:tickLblPos val="nextTo"/>
        <c:crossAx val="335149047"/>
        <c:crosses val="autoZero"/>
        <c:auto val="1"/>
        <c:lblAlgn val="ctr"/>
        <c:lblOffset val="100"/>
        <c:noMultiLvlLbl val="0"/>
      </c:catAx>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Jolts/unemployed ratio</a:t>
            </a:r>
          </a:p>
        </c:rich>
      </c:tx>
      <c:layout>
        <c:manualLayout>
          <c:xMode val="edge"/>
          <c:yMode val="edge"/>
          <c:x val="0.35073156717990339"/>
          <c:y val="3.0441400304414001E-3"/>
        </c:manualLayout>
      </c:layout>
      <c:overlay val="0"/>
    </c:title>
    <c:autoTitleDeleted val="0"/>
    <c:plotArea>
      <c:layout>
        <c:manualLayout>
          <c:layoutTarget val="inner"/>
          <c:xMode val="edge"/>
          <c:yMode val="edge"/>
          <c:x val="6.6213979350142213E-2"/>
          <c:y val="6.6259662747635992E-2"/>
          <c:w val="0.87722955362287036"/>
          <c:h val="0.87025566248663377"/>
        </c:manualLayout>
      </c:layout>
      <c:areaChart>
        <c:grouping val="standard"/>
        <c:varyColors val="0"/>
        <c:ser>
          <c:idx val="0"/>
          <c:order val="0"/>
          <c:tx>
            <c:v>Jolts/unemployed</c:v>
          </c:tx>
          <c:spPr>
            <a:solidFill>
              <a:srgbClr val="020B5B"/>
            </a:solidFill>
            <a:ln w="15875"/>
          </c:spPr>
          <c:cat>
            <c:numRef>
              <c:f>Sheet1!$A$8:$A$300</c:f>
              <c:numCache>
                <c:formatCode>m/d/yyyy</c:formatCode>
                <c:ptCount val="293"/>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pt idx="262">
                  <c:v>44865</c:v>
                </c:pt>
                <c:pt idx="263">
                  <c:v>44895</c:v>
                </c:pt>
                <c:pt idx="264">
                  <c:v>44926</c:v>
                </c:pt>
                <c:pt idx="265">
                  <c:v>44957</c:v>
                </c:pt>
                <c:pt idx="266">
                  <c:v>44985</c:v>
                </c:pt>
                <c:pt idx="267">
                  <c:v>45016</c:v>
                </c:pt>
                <c:pt idx="268">
                  <c:v>45046</c:v>
                </c:pt>
                <c:pt idx="269">
                  <c:v>45077</c:v>
                </c:pt>
                <c:pt idx="270">
                  <c:v>45107</c:v>
                </c:pt>
                <c:pt idx="271">
                  <c:v>45138</c:v>
                </c:pt>
                <c:pt idx="272">
                  <c:v>45169</c:v>
                </c:pt>
                <c:pt idx="273">
                  <c:v>45199</c:v>
                </c:pt>
                <c:pt idx="274">
                  <c:v>45230</c:v>
                </c:pt>
                <c:pt idx="275">
                  <c:v>45260</c:v>
                </c:pt>
                <c:pt idx="276">
                  <c:v>45291</c:v>
                </c:pt>
                <c:pt idx="277">
                  <c:v>45322</c:v>
                </c:pt>
                <c:pt idx="278">
                  <c:v>45351</c:v>
                </c:pt>
                <c:pt idx="279">
                  <c:v>45382</c:v>
                </c:pt>
                <c:pt idx="280">
                  <c:v>45412</c:v>
                </c:pt>
                <c:pt idx="281">
                  <c:v>45443</c:v>
                </c:pt>
                <c:pt idx="282">
                  <c:v>45473</c:v>
                </c:pt>
                <c:pt idx="283">
                  <c:v>45504</c:v>
                </c:pt>
                <c:pt idx="284">
                  <c:v>45535</c:v>
                </c:pt>
                <c:pt idx="285">
                  <c:v>45565</c:v>
                </c:pt>
                <c:pt idx="286">
                  <c:v>45596</c:v>
                </c:pt>
              </c:numCache>
            </c:numRef>
          </c:cat>
          <c:val>
            <c:numRef>
              <c:f>Sheet1!$H$8:$H$315</c:f>
              <c:numCache>
                <c:formatCode>General</c:formatCode>
                <c:ptCount val="308"/>
                <c:pt idx="0">
                  <c:v>0.90308839190628332</c:v>
                </c:pt>
                <c:pt idx="1">
                  <c:v>0.86900215839282746</c:v>
                </c:pt>
                <c:pt idx="2">
                  <c:v>0.83708326490392515</c:v>
                </c:pt>
                <c:pt idx="3">
                  <c:v>0.77544373880475492</c:v>
                </c:pt>
                <c:pt idx="4">
                  <c:v>0.73592728432466914</c:v>
                </c:pt>
                <c:pt idx="5">
                  <c:v>0.71072920012849339</c:v>
                </c:pt>
                <c:pt idx="6">
                  <c:v>0.67257865515114124</c:v>
                </c:pt>
                <c:pt idx="7">
                  <c:v>0.67552787482910526</c:v>
                </c:pt>
                <c:pt idx="8">
                  <c:v>0.5714285714285714</c:v>
                </c:pt>
                <c:pt idx="9">
                  <c:v>0.570008401008121</c:v>
                </c:pt>
                <c:pt idx="10">
                  <c:v>0.48180400311931376</c:v>
                </c:pt>
                <c:pt idx="11">
                  <c:v>0.47169811320754718</c:v>
                </c:pt>
                <c:pt idx="12">
                  <c:v>0.44526519738435455</c:v>
                </c:pt>
                <c:pt idx="13">
                  <c:v>0.45208995355658765</c:v>
                </c:pt>
                <c:pt idx="14">
                  <c:v>0.41825928180158245</c:v>
                </c:pt>
                <c:pt idx="15">
                  <c:v>0.43497109826589597</c:v>
                </c:pt>
                <c:pt idx="16">
                  <c:v>0.40365158739388302</c:v>
                </c:pt>
                <c:pt idx="17">
                  <c:v>0.41159661864507679</c:v>
                </c:pt>
                <c:pt idx="18">
                  <c:v>0.4065292505659478</c:v>
                </c:pt>
                <c:pt idx="19">
                  <c:v>0.40131108462455306</c:v>
                </c:pt>
                <c:pt idx="20">
                  <c:v>0.42353082851637763</c:v>
                </c:pt>
                <c:pt idx="21">
                  <c:v>0.40007271845836867</c:v>
                </c:pt>
                <c:pt idx="22">
                  <c:v>0.41880341880341881</c:v>
                </c:pt>
                <c:pt idx="23">
                  <c:v>0.41244131455399063</c:v>
                </c:pt>
                <c:pt idx="24">
                  <c:v>0.36678240740740742</c:v>
                </c:pt>
                <c:pt idx="25">
                  <c:v>0.40387323943661974</c:v>
                </c:pt>
                <c:pt idx="26">
                  <c:v>0.37468090044093755</c:v>
                </c:pt>
                <c:pt idx="27">
                  <c:v>0.36085235211923616</c:v>
                </c:pt>
                <c:pt idx="28">
                  <c:v>0.35150418457362587</c:v>
                </c:pt>
                <c:pt idx="29">
                  <c:v>0.3671988388969521</c:v>
                </c:pt>
                <c:pt idx="30">
                  <c:v>0.36585365853658536</c:v>
                </c:pt>
                <c:pt idx="31">
                  <c:v>0.33081788924647654</c:v>
                </c:pt>
                <c:pt idx="32">
                  <c:v>0.3585881294964029</c:v>
                </c:pt>
                <c:pt idx="33">
                  <c:v>0.34648581997533906</c:v>
                </c:pt>
                <c:pt idx="34">
                  <c:v>0.37849289967934036</c:v>
                </c:pt>
                <c:pt idx="35">
                  <c:v>0.38759328358208955</c:v>
                </c:pt>
                <c:pt idx="36">
                  <c:v>0.41048454971744619</c:v>
                </c:pt>
                <c:pt idx="37">
                  <c:v>0.40908004778972523</c:v>
                </c:pt>
                <c:pt idx="38">
                  <c:v>0.4324721439941227</c:v>
                </c:pt>
                <c:pt idx="39">
                  <c:v>0.41514544812154047</c:v>
                </c:pt>
                <c:pt idx="40">
                  <c:v>0.42974296205630352</c:v>
                </c:pt>
                <c:pt idx="41">
                  <c:v>0.45177788602045788</c:v>
                </c:pt>
                <c:pt idx="42">
                  <c:v>0.4027274921554429</c:v>
                </c:pt>
                <c:pt idx="43">
                  <c:v>0.46878072763028517</c:v>
                </c:pt>
                <c:pt idx="44">
                  <c:v>0.44317897371714643</c:v>
                </c:pt>
                <c:pt idx="45">
                  <c:v>0.4820234641100038</c:v>
                </c:pt>
                <c:pt idx="46">
                  <c:v>0.48914526733655872</c:v>
                </c:pt>
                <c:pt idx="47">
                  <c:v>0.43772062531517902</c:v>
                </c:pt>
                <c:pt idx="48">
                  <c:v>0.51348626165868416</c:v>
                </c:pt>
                <c:pt idx="49">
                  <c:v>0.48869475847893112</c:v>
                </c:pt>
                <c:pt idx="50">
                  <c:v>0.49686716791979951</c:v>
                </c:pt>
                <c:pt idx="51">
                  <c:v>0.52268321054672351</c:v>
                </c:pt>
                <c:pt idx="52">
                  <c:v>0.54210114702815437</c:v>
                </c:pt>
                <c:pt idx="53">
                  <c:v>0.49627499673245329</c:v>
                </c:pt>
                <c:pt idx="54">
                  <c:v>0.53987240829346095</c:v>
                </c:pt>
                <c:pt idx="55">
                  <c:v>0.5746691871455577</c:v>
                </c:pt>
                <c:pt idx="56">
                  <c:v>0.56392103471749488</c:v>
                </c:pt>
                <c:pt idx="57">
                  <c:v>0.57619488944790154</c:v>
                </c:pt>
                <c:pt idx="58">
                  <c:v>0.56138467731114983</c:v>
                </c:pt>
                <c:pt idx="59">
                  <c:v>0.56145915939730373</c:v>
                </c:pt>
                <c:pt idx="60">
                  <c:v>0.5882676191784586</c:v>
                </c:pt>
                <c:pt idx="61">
                  <c:v>0.62245186862967161</c:v>
                </c:pt>
                <c:pt idx="62">
                  <c:v>0.60203229398663693</c:v>
                </c:pt>
                <c:pt idx="63">
                  <c:v>0.66911764705882348</c:v>
                </c:pt>
                <c:pt idx="64">
                  <c:v>0.672752808988764</c:v>
                </c:pt>
                <c:pt idx="65">
                  <c:v>0.63939828080229222</c:v>
                </c:pt>
                <c:pt idx="66">
                  <c:v>0.65904870732752463</c:v>
                </c:pt>
                <c:pt idx="67">
                  <c:v>0.61240418118466899</c:v>
                </c:pt>
                <c:pt idx="68">
                  <c:v>0.66422225356085174</c:v>
                </c:pt>
                <c:pt idx="69">
                  <c:v>0.69183584051409375</c:v>
                </c:pt>
                <c:pt idx="70">
                  <c:v>0.68247361379515381</c:v>
                </c:pt>
                <c:pt idx="71">
                  <c:v>0.67593131548311991</c:v>
                </c:pt>
                <c:pt idx="72">
                  <c:v>0.68322981366459623</c:v>
                </c:pt>
                <c:pt idx="73">
                  <c:v>0.66933670601461492</c:v>
                </c:pt>
                <c:pt idx="74">
                  <c:v>0.67836004042153886</c:v>
                </c:pt>
                <c:pt idx="75">
                  <c:v>0.73718615361759021</c:v>
                </c:pt>
                <c:pt idx="76">
                  <c:v>0.68452554744525551</c:v>
                </c:pt>
                <c:pt idx="77">
                  <c:v>0.68829441324268403</c:v>
                </c:pt>
                <c:pt idx="78">
                  <c:v>0.69623155179825191</c:v>
                </c:pt>
                <c:pt idx="79">
                  <c:v>0.64316687648622184</c:v>
                </c:pt>
                <c:pt idx="80">
                  <c:v>0.64327154379510398</c:v>
                </c:pt>
                <c:pt idx="81">
                  <c:v>0.64881450488145054</c:v>
                </c:pt>
                <c:pt idx="82">
                  <c:v>0.64059693243056515</c:v>
                </c:pt>
                <c:pt idx="83">
                  <c:v>0.64171270718232043</c:v>
                </c:pt>
                <c:pt idx="84">
                  <c:v>0.59450621321124919</c:v>
                </c:pt>
                <c:pt idx="85">
                  <c:v>0.60169160702667535</c:v>
                </c:pt>
                <c:pt idx="86">
                  <c:v>0.57076163798852875</c:v>
                </c:pt>
                <c:pt idx="87">
                  <c:v>0.54014318588596266</c:v>
                </c:pt>
                <c:pt idx="88">
                  <c:v>0.52834882807385097</c:v>
                </c:pt>
                <c:pt idx="89">
                  <c:v>0.49958308516974387</c:v>
                </c:pt>
                <c:pt idx="90">
                  <c:v>0.4466472303206997</c:v>
                </c:pt>
                <c:pt idx="91">
                  <c:v>0.4194919995524225</c:v>
                </c:pt>
                <c:pt idx="92">
                  <c:v>0.38927738927738925</c:v>
                </c:pt>
                <c:pt idx="93">
                  <c:v>0.33937223509585002</c:v>
                </c:pt>
                <c:pt idx="94">
                  <c:v>0.33521937661306334</c:v>
                </c:pt>
                <c:pt idx="95">
                  <c:v>0.30660466881761245</c:v>
                </c:pt>
                <c:pt idx="96">
                  <c:v>0.27875243664717347</c:v>
                </c:pt>
                <c:pt idx="97">
                  <c:v>0.22706916569912092</c:v>
                </c:pt>
                <c:pt idx="98">
                  <c:v>0.2220499302217398</c:v>
                </c:pt>
                <c:pt idx="99">
                  <c:v>0.18873826903023982</c:v>
                </c:pt>
                <c:pt idx="100">
                  <c:v>0.16566808633508986</c:v>
                </c:pt>
                <c:pt idx="101">
                  <c:v>0.17580522794675496</c:v>
                </c:pt>
                <c:pt idx="102">
                  <c:v>0.1701910654790236</c:v>
                </c:pt>
                <c:pt idx="103">
                  <c:v>0.15286624203821655</c:v>
                </c:pt>
                <c:pt idx="104">
                  <c:v>0.15782368030241664</c:v>
                </c:pt>
                <c:pt idx="105">
                  <c:v>0.16570057965220866</c:v>
                </c:pt>
                <c:pt idx="106">
                  <c:v>0.15672225117248567</c:v>
                </c:pt>
                <c:pt idx="107">
                  <c:v>0.1644654707930876</c:v>
                </c:pt>
                <c:pt idx="108">
                  <c:v>0.17008875347728175</c:v>
                </c:pt>
                <c:pt idx="109">
                  <c:v>0.18855509770038548</c:v>
                </c:pt>
                <c:pt idx="110">
                  <c:v>0.17640442003573084</c:v>
                </c:pt>
                <c:pt idx="111">
                  <c:v>0.17622681226154455</c:v>
                </c:pt>
                <c:pt idx="112">
                  <c:v>0.20574225122349102</c:v>
                </c:pt>
                <c:pt idx="113">
                  <c:v>0.20122567176240824</c:v>
                </c:pt>
                <c:pt idx="114">
                  <c:v>0.19351941412187371</c:v>
                </c:pt>
                <c:pt idx="115">
                  <c:v>0.21237596471885337</c:v>
                </c:pt>
                <c:pt idx="116">
                  <c:v>0.2047378481703987</c:v>
                </c:pt>
                <c:pt idx="117">
                  <c:v>0.20015090198230331</c:v>
                </c:pt>
                <c:pt idx="118">
                  <c:v>0.22285753651143567</c:v>
                </c:pt>
                <c:pt idx="119">
                  <c:v>0.21291691532391752</c:v>
                </c:pt>
                <c:pt idx="120">
                  <c:v>0.21313074993030387</c:v>
                </c:pt>
                <c:pt idx="121">
                  <c:v>0.22150859915792478</c:v>
                </c:pt>
                <c:pt idx="122">
                  <c:v>0.23342981186685963</c:v>
                </c:pt>
                <c:pt idx="123">
                  <c:v>0.23738807599912645</c:v>
                </c:pt>
                <c:pt idx="124">
                  <c:v>0.2335029017697213</c:v>
                </c:pt>
                <c:pt idx="125">
                  <c:v>0.2294478527607362</c:v>
                </c:pt>
                <c:pt idx="126">
                  <c:v>0.24745738432889272</c:v>
                </c:pt>
                <c:pt idx="127">
                  <c:v>0.26324202572113636</c:v>
                </c:pt>
                <c:pt idx="128">
                  <c:v>0.24091764365320598</c:v>
                </c:pt>
                <c:pt idx="129">
                  <c:v>0.27057642672784626</c:v>
                </c:pt>
                <c:pt idx="130">
                  <c:v>0.26622039134912462</c:v>
                </c:pt>
                <c:pt idx="131">
                  <c:v>0.26800481130657045</c:v>
                </c:pt>
                <c:pt idx="132">
                  <c:v>0.28778736729550142</c:v>
                </c:pt>
                <c:pt idx="133">
                  <c:v>0.30546221770727516</c:v>
                </c:pt>
                <c:pt idx="134">
                  <c:v>0.28221337703894483</c:v>
                </c:pt>
                <c:pt idx="135">
                  <c:v>0.31298670652088412</c:v>
                </c:pt>
                <c:pt idx="136">
                  <c:v>0.29993673888976752</c:v>
                </c:pt>
                <c:pt idx="137">
                  <c:v>0.30292259083728279</c:v>
                </c:pt>
                <c:pt idx="138">
                  <c:v>0.30814686416640402</c:v>
                </c:pt>
                <c:pt idx="139">
                  <c:v>0.29511694058154236</c:v>
                </c:pt>
                <c:pt idx="140">
                  <c:v>0.30542859433886616</c:v>
                </c:pt>
                <c:pt idx="141">
                  <c:v>0.32042921997523732</c:v>
                </c:pt>
                <c:pt idx="142">
                  <c:v>0.31136588584625535</c:v>
                </c:pt>
                <c:pt idx="143">
                  <c:v>0.32303206997084549</c:v>
                </c:pt>
                <c:pt idx="144">
                  <c:v>0.32281671816555535</c:v>
                </c:pt>
                <c:pt idx="145">
                  <c:v>0.31456980194050199</c:v>
                </c:pt>
                <c:pt idx="146">
                  <c:v>0.33506276150627617</c:v>
                </c:pt>
                <c:pt idx="147">
                  <c:v>0.34870390965865344</c:v>
                </c:pt>
                <c:pt idx="148">
                  <c:v>0.33911564625850338</c:v>
                </c:pt>
                <c:pt idx="149">
                  <c:v>0.35567187231851727</c:v>
                </c:pt>
                <c:pt idx="150">
                  <c:v>0.35316143306952602</c:v>
                </c:pt>
                <c:pt idx="151">
                  <c:v>0.34274371415968241</c:v>
                </c:pt>
                <c:pt idx="152">
                  <c:v>0.36217749800514232</c:v>
                </c:pt>
                <c:pt idx="153">
                  <c:v>0.366282165039929</c:v>
                </c:pt>
                <c:pt idx="154">
                  <c:v>0.3791307471264368</c:v>
                </c:pt>
                <c:pt idx="155">
                  <c:v>0.38184852136831371</c:v>
                </c:pt>
                <c:pt idx="156">
                  <c:v>0.39609765474817377</c:v>
                </c:pt>
                <c:pt idx="157">
                  <c:v>0.40452852381885906</c:v>
                </c:pt>
                <c:pt idx="158">
                  <c:v>0.42255290366218956</c:v>
                </c:pt>
                <c:pt idx="159">
                  <c:v>0.42273603082851635</c:v>
                </c:pt>
                <c:pt idx="160">
                  <c:v>0.47062461348175633</c:v>
                </c:pt>
                <c:pt idx="161">
                  <c:v>0.48148899482706159</c:v>
                </c:pt>
                <c:pt idx="162">
                  <c:v>0.52663847780126849</c:v>
                </c:pt>
                <c:pt idx="163">
                  <c:v>0.50437135720233139</c:v>
                </c:pt>
                <c:pt idx="164">
                  <c:v>0.55724554641108448</c:v>
                </c:pt>
                <c:pt idx="165">
                  <c:v>0.53055495573310296</c:v>
                </c:pt>
                <c:pt idx="166">
                  <c:v>0.55750834260289206</c:v>
                </c:pt>
                <c:pt idx="167">
                  <c:v>0.53278327832783279</c:v>
                </c:pt>
                <c:pt idx="168">
                  <c:v>0.58850521968567171</c:v>
                </c:pt>
                <c:pt idx="169">
                  <c:v>0.6014631401238042</c:v>
                </c:pt>
                <c:pt idx="170">
                  <c:v>0.63565530875683218</c:v>
                </c:pt>
                <c:pt idx="171">
                  <c:v>0.61186142102172636</c:v>
                </c:pt>
                <c:pt idx="172">
                  <c:v>0.65473684210526317</c:v>
                </c:pt>
                <c:pt idx="173">
                  <c:v>0.62972605841068596</c:v>
                </c:pt>
                <c:pt idx="174">
                  <c:v>0.63635261307141988</c:v>
                </c:pt>
                <c:pt idx="175">
                  <c:v>0.74152075425492836</c:v>
                </c:pt>
                <c:pt idx="176">
                  <c:v>0.68405905905905906</c:v>
                </c:pt>
                <c:pt idx="177">
                  <c:v>0.69406854685721509</c:v>
                </c:pt>
                <c:pt idx="178">
                  <c:v>0.72873011865690485</c:v>
                </c:pt>
                <c:pt idx="179">
                  <c:v>0.71350000000000002</c:v>
                </c:pt>
                <c:pt idx="180">
                  <c:v>0.73921841406348809</c:v>
                </c:pt>
                <c:pt idx="181">
                  <c:v>0.7882522617018487</c:v>
                </c:pt>
                <c:pt idx="182">
                  <c:v>0.74915606336016616</c:v>
                </c:pt>
                <c:pt idx="183">
                  <c:v>0.76987815601055143</c:v>
                </c:pt>
                <c:pt idx="184">
                  <c:v>0.71935044006446014</c:v>
                </c:pt>
                <c:pt idx="185">
                  <c:v>0.75496602195504448</c:v>
                </c:pt>
                <c:pt idx="186">
                  <c:v>0.74147727272727271</c:v>
                </c:pt>
                <c:pt idx="187">
                  <c:v>0.78026436330323257</c:v>
                </c:pt>
                <c:pt idx="188">
                  <c:v>0.72931654676258995</c:v>
                </c:pt>
                <c:pt idx="189">
                  <c:v>0.73783477932855523</c:v>
                </c:pt>
                <c:pt idx="190">
                  <c:v>0.71578543080271417</c:v>
                </c:pt>
                <c:pt idx="191">
                  <c:v>0.79054680259499532</c:v>
                </c:pt>
                <c:pt idx="192">
                  <c:v>0.79297965696051054</c:v>
                </c:pt>
                <c:pt idx="193">
                  <c:v>0.75214247455811467</c:v>
                </c:pt>
                <c:pt idx="194">
                  <c:v>0.80268329041875597</c:v>
                </c:pt>
                <c:pt idx="195">
                  <c:v>0.82157500353456803</c:v>
                </c:pt>
                <c:pt idx="196">
                  <c:v>0.85921850754690365</c:v>
                </c:pt>
                <c:pt idx="197">
                  <c:v>0.8322857142857143</c:v>
                </c:pt>
                <c:pt idx="198">
                  <c:v>0.91735777680779862</c:v>
                </c:pt>
                <c:pt idx="199">
                  <c:v>0.90510737086477078</c:v>
                </c:pt>
                <c:pt idx="200">
                  <c:v>0.886190341711381</c:v>
                </c:pt>
                <c:pt idx="201">
                  <c:v>0.92208929092500724</c:v>
                </c:pt>
                <c:pt idx="202">
                  <c:v>0.95641791044776114</c:v>
                </c:pt>
                <c:pt idx="203">
                  <c:v>0.92574549749040447</c:v>
                </c:pt>
                <c:pt idx="204">
                  <c:v>0.95536791314837155</c:v>
                </c:pt>
                <c:pt idx="205">
                  <c:v>1.020342117429496</c:v>
                </c:pt>
                <c:pt idx="206">
                  <c:v>0.99559337486704147</c:v>
                </c:pt>
                <c:pt idx="207">
                  <c:v>1.053461063040791</c:v>
                </c:pt>
                <c:pt idx="208">
                  <c:v>1.0647159002941631</c:v>
                </c:pt>
                <c:pt idx="209">
                  <c:v>1.1323434473854099</c:v>
                </c:pt>
                <c:pt idx="210">
                  <c:v>1.121451838064216</c:v>
                </c:pt>
                <c:pt idx="211">
                  <c:v>1.1606133979015334</c:v>
                </c:pt>
                <c:pt idx="212">
                  <c:v>1.1708901884340481</c:v>
                </c:pt>
                <c:pt idx="213">
                  <c:v>1.2203194467314342</c:v>
                </c:pt>
                <c:pt idx="214">
                  <c:v>1.1759781033649976</c:v>
                </c:pt>
                <c:pt idx="215">
                  <c:v>1.2418642681929681</c:v>
                </c:pt>
                <c:pt idx="216">
                  <c:v>1.17217091876663</c:v>
                </c:pt>
                <c:pt idx="217">
                  <c:v>1.1586100386100386</c:v>
                </c:pt>
                <c:pt idx="218">
                  <c:v>1.1515645371577574</c:v>
                </c:pt>
                <c:pt idx="219">
                  <c:v>1.1797807158980973</c:v>
                </c:pt>
                <c:pt idx="220">
                  <c:v>1.2199295420231504</c:v>
                </c:pt>
                <c:pt idx="221">
                  <c:v>1.2268128161888701</c:v>
                </c:pt>
                <c:pt idx="222">
                  <c:v>1.2121314237573715</c:v>
                </c:pt>
                <c:pt idx="223">
                  <c:v>1.1618544794588352</c:v>
                </c:pt>
                <c:pt idx="224">
                  <c:v>1.2074011774600504</c:v>
                </c:pt>
                <c:pt idx="225">
                  <c:v>1.2383104467234487</c:v>
                </c:pt>
                <c:pt idx="226">
                  <c:v>1.2415261454607391</c:v>
                </c:pt>
                <c:pt idx="227">
                  <c:v>1.1738241308793456</c:v>
                </c:pt>
                <c:pt idx="228">
                  <c:v>1.1445412608918504</c:v>
                </c:pt>
                <c:pt idx="229">
                  <c:v>1.2273194111605614</c:v>
                </c:pt>
                <c:pt idx="230">
                  <c:v>1.2173154128120092</c:v>
                </c:pt>
                <c:pt idx="231">
                  <c:v>0.82175058954085167</c:v>
                </c:pt>
                <c:pt idx="232">
                  <c:v>0.20082286704200952</c:v>
                </c:pt>
                <c:pt idx="233">
                  <c:v>0.26718578321310849</c:v>
                </c:pt>
                <c:pt idx="234">
                  <c:v>0.34862385321100919</c:v>
                </c:pt>
                <c:pt idx="235">
                  <c:v>0.39601000549081811</c:v>
                </c:pt>
                <c:pt idx="236">
                  <c:v>0.47184768113794634</c:v>
                </c:pt>
                <c:pt idx="237">
                  <c:v>0.51737850950449371</c:v>
                </c:pt>
                <c:pt idx="238">
                  <c:v>0.62095895386850708</c:v>
                </c:pt>
                <c:pt idx="239">
                  <c:v>0.64006347428358068</c:v>
                </c:pt>
                <c:pt idx="240">
                  <c:v>0.62736724842183433</c:v>
                </c:pt>
                <c:pt idx="241">
                  <c:v>0.7046881129854845</c:v>
                </c:pt>
                <c:pt idx="242">
                  <c:v>0.78242594075260208</c:v>
                </c:pt>
                <c:pt idx="243">
                  <c:v>0.87517978220669812</c:v>
                </c:pt>
                <c:pt idx="244">
                  <c:v>0.94704621977349246</c:v>
                </c:pt>
                <c:pt idx="245">
                  <c:v>1.0708108108108108</c:v>
                </c:pt>
                <c:pt idx="246">
                  <c:v>1.0806536084633915</c:v>
                </c:pt>
                <c:pt idx="247">
                  <c:v>1.2532497149372861</c:v>
                </c:pt>
                <c:pt idx="248">
                  <c:v>1.3132239382239381</c:v>
                </c:pt>
                <c:pt idx="249">
                  <c:v>1.4198981590285937</c:v>
                </c:pt>
                <c:pt idx="250">
                  <c:v>1.5688845941468801</c:v>
                </c:pt>
                <c:pt idx="251">
                  <c:v>1.6601811970889648</c:v>
                </c:pt>
                <c:pt idx="252">
                  <c:v>1.8256938937351308</c:v>
                </c:pt>
                <c:pt idx="253">
                  <c:v>1.7167506489540387</c:v>
                </c:pt>
                <c:pt idx="254">
                  <c:v>1.8633540372670807</c:v>
                </c:pt>
                <c:pt idx="255">
                  <c:v>2.0327048222926747</c:v>
                </c:pt>
                <c:pt idx="256">
                  <c:v>1.9511103745442493</c:v>
                </c:pt>
                <c:pt idx="257">
                  <c:v>1.9230640295005028</c:v>
                </c:pt>
                <c:pt idx="258">
                  <c:v>1.8723262032085561</c:v>
                </c:pt>
                <c:pt idx="259">
                  <c:v>1.9949853017464985</c:v>
                </c:pt>
                <c:pt idx="260">
                  <c:v>1.6912919939829516</c:v>
                </c:pt>
                <c:pt idx="261">
                  <c:v>1.8738488271068636</c:v>
                </c:pt>
                <c:pt idx="262">
                  <c:v>1.7690756302521009</c:v>
                </c:pt>
                <c:pt idx="263">
                  <c:v>1.7968435191403627</c:v>
                </c:pt>
                <c:pt idx="264">
                  <c:v>1.9305019305019304</c:v>
                </c:pt>
                <c:pt idx="265">
                  <c:v>1.8228711313166637</c:v>
                </c:pt>
                <c:pt idx="266">
                  <c:v>1.6519624287151962</c:v>
                </c:pt>
                <c:pt idx="267">
                  <c:v>1.6404705080122741</c:v>
                </c:pt>
                <c:pt idx="268">
                  <c:v>1.7329833770778653</c:v>
                </c:pt>
                <c:pt idx="269">
                  <c:v>1.5221513813961092</c:v>
                </c:pt>
                <c:pt idx="270">
                  <c:v>1.5215941303985325</c:v>
                </c:pt>
                <c:pt idx="271">
                  <c:v>1.4913617886178863</c:v>
                </c:pt>
                <c:pt idx="272">
                  <c:v>1.47602523659306</c:v>
                </c:pt>
                <c:pt idx="273">
                  <c:v>1.4663620608161336</c:v>
                </c:pt>
                <c:pt idx="274">
                  <c:v>1.3479745460189352</c:v>
                </c:pt>
                <c:pt idx="275">
                  <c:v>1.4262216544235069</c:v>
                </c:pt>
                <c:pt idx="276">
                  <c:v>1.4181557115507339</c:v>
                </c:pt>
                <c:pt idx="277">
                  <c:v>1.4284781188765512</c:v>
                </c:pt>
                <c:pt idx="278">
                  <c:v>1.3646639826571694</c:v>
                </c:pt>
                <c:pt idx="279">
                  <c:v>1.2995800279981335</c:v>
                </c:pt>
                <c:pt idx="280">
                  <c:v>1.2198089956869993</c:v>
                </c:pt>
                <c:pt idx="281">
                  <c:v>1.2377801173108738</c:v>
                </c:pt>
                <c:pt idx="282">
                  <c:v>1.1613566289825283</c:v>
                </c:pt>
                <c:pt idx="283">
                  <c:v>1.0765042579924613</c:v>
                </c:pt>
                <c:pt idx="284">
                  <c:v>1.1048489107519326</c:v>
                </c:pt>
                <c:pt idx="285">
                  <c:v>1.0787240269242024</c:v>
                </c:pt>
                <c:pt idx="286">
                  <c:v>1.1088201603665522</c:v>
                </c:pt>
                <c:pt idx="289">
                  <c:v>1.2418642681929681</c:v>
                </c:pt>
              </c:numCache>
            </c:numRef>
          </c:val>
          <c:extLst>
            <c:ext xmlns:c16="http://schemas.microsoft.com/office/drawing/2014/chart" uri="{C3380CC4-5D6E-409C-BE32-E72D297353CC}">
              <c16:uniqueId val="{00000000-A8A8-4806-9244-9611A7B434B7}"/>
            </c:ext>
          </c:extLst>
        </c:ser>
        <c:dLbls>
          <c:showLegendKey val="0"/>
          <c:showVal val="0"/>
          <c:showCatName val="0"/>
          <c:showSerName val="0"/>
          <c:showPercent val="0"/>
          <c:showBubbleSize val="0"/>
        </c:dLbls>
        <c:axId val="122415744"/>
        <c:axId val="122417536"/>
      </c:areaChart>
      <c:dateAx>
        <c:axId val="122415744"/>
        <c:scaling>
          <c:orientation val="minMax"/>
        </c:scaling>
        <c:delete val="0"/>
        <c:axPos val="b"/>
        <c:numFmt formatCode="[$-409]mmm\-yy;@" sourceLinked="0"/>
        <c:majorTickMark val="out"/>
        <c:minorTickMark val="none"/>
        <c:tickLblPos val="low"/>
        <c:spPr>
          <a:ln>
            <a:solidFill>
              <a:schemeClr val="bg1">
                <a:lumMod val="75000"/>
              </a:schemeClr>
            </a:solidFill>
          </a:ln>
        </c:spPr>
        <c:crossAx val="122417536"/>
        <c:crossesAt val="1"/>
        <c:auto val="1"/>
        <c:lblOffset val="100"/>
        <c:baseTimeUnit val="days"/>
        <c:majorUnit val="2165"/>
        <c:majorTimeUnit val="days"/>
      </c:dateAx>
      <c:valAx>
        <c:axId val="122417536"/>
        <c:scaling>
          <c:orientation val="minMax"/>
          <c:max val="2"/>
        </c:scaling>
        <c:delete val="0"/>
        <c:axPos val="l"/>
        <c:numFmt formatCode="#,##0.0" sourceLinked="0"/>
        <c:majorTickMark val="out"/>
        <c:minorTickMark val="none"/>
        <c:tickLblPos val="nextTo"/>
        <c:spPr>
          <a:ln>
            <a:solidFill>
              <a:schemeClr val="bg1">
                <a:lumMod val="75000"/>
              </a:schemeClr>
            </a:solidFill>
          </a:ln>
        </c:spPr>
        <c:crossAx val="122415744"/>
        <c:crosses val="autoZero"/>
        <c:crossBetween val="midCat"/>
      </c:valAx>
    </c:plotArea>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712436760622311E-2"/>
          <c:y val="6.4927335471954895E-2"/>
          <c:w val="0.81262029746281716"/>
          <c:h val="0.87005711091669102"/>
        </c:manualLayout>
      </c:layout>
      <c:lineChart>
        <c:grouping val="standard"/>
        <c:varyColors val="0"/>
        <c:ser>
          <c:idx val="0"/>
          <c:order val="0"/>
          <c:tx>
            <c:v>Jolts/unemployed ratio</c:v>
          </c:tx>
          <c:spPr>
            <a:ln w="22225">
              <a:solidFill>
                <a:srgbClr val="020B5B"/>
              </a:solidFill>
            </a:ln>
          </c:spPr>
          <c:marker>
            <c:symbol val="none"/>
          </c:marker>
          <c:cat>
            <c:numRef>
              <c:f>Payrolls!$A$6:$A$500</c:f>
              <c:numCache>
                <c:formatCode>m/d/yyyy</c:formatCode>
                <c:ptCount val="495"/>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pt idx="262">
                  <c:v>44865</c:v>
                </c:pt>
                <c:pt idx="263">
                  <c:v>44895</c:v>
                </c:pt>
                <c:pt idx="264">
                  <c:v>44926</c:v>
                </c:pt>
                <c:pt idx="265">
                  <c:v>44957</c:v>
                </c:pt>
                <c:pt idx="266">
                  <c:v>44985</c:v>
                </c:pt>
                <c:pt idx="267">
                  <c:v>45016</c:v>
                </c:pt>
                <c:pt idx="268">
                  <c:v>45046</c:v>
                </c:pt>
                <c:pt idx="269">
                  <c:v>45077</c:v>
                </c:pt>
                <c:pt idx="270">
                  <c:v>45107</c:v>
                </c:pt>
                <c:pt idx="271">
                  <c:v>45138</c:v>
                </c:pt>
                <c:pt idx="272">
                  <c:v>45169</c:v>
                </c:pt>
                <c:pt idx="273">
                  <c:v>45199</c:v>
                </c:pt>
                <c:pt idx="274">
                  <c:v>45230</c:v>
                </c:pt>
                <c:pt idx="275">
                  <c:v>45260</c:v>
                </c:pt>
                <c:pt idx="276">
                  <c:v>45291</c:v>
                </c:pt>
                <c:pt idx="277">
                  <c:v>45322</c:v>
                </c:pt>
                <c:pt idx="278">
                  <c:v>45351</c:v>
                </c:pt>
                <c:pt idx="279">
                  <c:v>45382</c:v>
                </c:pt>
                <c:pt idx="280">
                  <c:v>45412</c:v>
                </c:pt>
                <c:pt idx="281">
                  <c:v>45443</c:v>
                </c:pt>
                <c:pt idx="282">
                  <c:v>45473</c:v>
                </c:pt>
                <c:pt idx="283">
                  <c:v>45504</c:v>
                </c:pt>
                <c:pt idx="284">
                  <c:v>45535</c:v>
                </c:pt>
                <c:pt idx="285">
                  <c:v>45565</c:v>
                </c:pt>
                <c:pt idx="286">
                  <c:v>45596</c:v>
                </c:pt>
                <c:pt idx="287">
                  <c:v>45626</c:v>
                </c:pt>
              </c:numCache>
            </c:numRef>
          </c:cat>
          <c:val>
            <c:numRef>
              <c:f>Payrolls!$F$6:$F$500</c:f>
              <c:numCache>
                <c:formatCode>General</c:formatCode>
                <c:ptCount val="495"/>
                <c:pt idx="0">
                  <c:v>0.90308839190628332</c:v>
                </c:pt>
                <c:pt idx="1">
                  <c:v>0.86900215839282746</c:v>
                </c:pt>
                <c:pt idx="2">
                  <c:v>0.83708326490392515</c:v>
                </c:pt>
                <c:pt idx="3">
                  <c:v>0.77544373880475492</c:v>
                </c:pt>
                <c:pt idx="4">
                  <c:v>0.73592728432466914</c:v>
                </c:pt>
                <c:pt idx="5">
                  <c:v>0.71072920012849339</c:v>
                </c:pt>
                <c:pt idx="6">
                  <c:v>0.67257865515114124</c:v>
                </c:pt>
                <c:pt idx="7">
                  <c:v>0.67552787482910526</c:v>
                </c:pt>
                <c:pt idx="8">
                  <c:v>0.5714285714285714</c:v>
                </c:pt>
                <c:pt idx="9">
                  <c:v>0.570008401008121</c:v>
                </c:pt>
                <c:pt idx="10">
                  <c:v>0.48180400311931376</c:v>
                </c:pt>
                <c:pt idx="11">
                  <c:v>0.47169811320754718</c:v>
                </c:pt>
                <c:pt idx="12">
                  <c:v>0.44526519738435455</c:v>
                </c:pt>
                <c:pt idx="13">
                  <c:v>0.45208995355658765</c:v>
                </c:pt>
                <c:pt idx="14">
                  <c:v>0.41825928180158245</c:v>
                </c:pt>
                <c:pt idx="15">
                  <c:v>0.43497109826589597</c:v>
                </c:pt>
                <c:pt idx="16">
                  <c:v>0.40365158739388302</c:v>
                </c:pt>
                <c:pt idx="17">
                  <c:v>0.41159661864507679</c:v>
                </c:pt>
                <c:pt idx="18">
                  <c:v>0.4065292505659478</c:v>
                </c:pt>
                <c:pt idx="19">
                  <c:v>0.40131108462455306</c:v>
                </c:pt>
                <c:pt idx="20">
                  <c:v>0.42353082851637763</c:v>
                </c:pt>
                <c:pt idx="21">
                  <c:v>0.40007271845836867</c:v>
                </c:pt>
                <c:pt idx="22">
                  <c:v>0.41880341880341881</c:v>
                </c:pt>
                <c:pt idx="23">
                  <c:v>0.41244131455399063</c:v>
                </c:pt>
                <c:pt idx="24">
                  <c:v>0.36678240740740742</c:v>
                </c:pt>
                <c:pt idx="25">
                  <c:v>0.40387323943661974</c:v>
                </c:pt>
                <c:pt idx="26">
                  <c:v>0.37468090044093755</c:v>
                </c:pt>
                <c:pt idx="27">
                  <c:v>0.36085235211923616</c:v>
                </c:pt>
                <c:pt idx="28">
                  <c:v>0.35150418457362587</c:v>
                </c:pt>
                <c:pt idx="29">
                  <c:v>0.3671988388969521</c:v>
                </c:pt>
                <c:pt idx="30">
                  <c:v>0.36585365853658536</c:v>
                </c:pt>
                <c:pt idx="31">
                  <c:v>0.33081788924647654</c:v>
                </c:pt>
                <c:pt idx="32">
                  <c:v>0.3585881294964029</c:v>
                </c:pt>
                <c:pt idx="33">
                  <c:v>0.34648581997533906</c:v>
                </c:pt>
                <c:pt idx="34">
                  <c:v>0.37849289967934036</c:v>
                </c:pt>
                <c:pt idx="35">
                  <c:v>0.38759328358208955</c:v>
                </c:pt>
                <c:pt idx="36">
                  <c:v>0.41048454971744619</c:v>
                </c:pt>
                <c:pt idx="37">
                  <c:v>0.40908004778972523</c:v>
                </c:pt>
                <c:pt idx="38">
                  <c:v>0.4324721439941227</c:v>
                </c:pt>
                <c:pt idx="39">
                  <c:v>0.41514544812154047</c:v>
                </c:pt>
                <c:pt idx="40">
                  <c:v>0.42974296205630352</c:v>
                </c:pt>
                <c:pt idx="41">
                  <c:v>0.45177788602045788</c:v>
                </c:pt>
                <c:pt idx="42">
                  <c:v>0.4027274921554429</c:v>
                </c:pt>
                <c:pt idx="43">
                  <c:v>0.46878072763028517</c:v>
                </c:pt>
                <c:pt idx="44">
                  <c:v>0.44317897371714643</c:v>
                </c:pt>
                <c:pt idx="45">
                  <c:v>0.4820234641100038</c:v>
                </c:pt>
                <c:pt idx="46">
                  <c:v>0.48914526733655872</c:v>
                </c:pt>
                <c:pt idx="47">
                  <c:v>0.43772062531517902</c:v>
                </c:pt>
                <c:pt idx="48">
                  <c:v>0.51348626165868416</c:v>
                </c:pt>
                <c:pt idx="49">
                  <c:v>0.48869475847893112</c:v>
                </c:pt>
                <c:pt idx="50">
                  <c:v>0.49686716791979951</c:v>
                </c:pt>
                <c:pt idx="51">
                  <c:v>0.52268321054672351</c:v>
                </c:pt>
                <c:pt idx="52">
                  <c:v>0.54210114702815437</c:v>
                </c:pt>
                <c:pt idx="53">
                  <c:v>0.49627499673245329</c:v>
                </c:pt>
                <c:pt idx="54">
                  <c:v>0.53987240829346095</c:v>
                </c:pt>
                <c:pt idx="55">
                  <c:v>0.5746691871455577</c:v>
                </c:pt>
                <c:pt idx="56">
                  <c:v>0.56392103471749488</c:v>
                </c:pt>
                <c:pt idx="57">
                  <c:v>0.57619488944790154</c:v>
                </c:pt>
                <c:pt idx="58">
                  <c:v>0.56138467731114983</c:v>
                </c:pt>
                <c:pt idx="59">
                  <c:v>0.56145915939730373</c:v>
                </c:pt>
                <c:pt idx="60">
                  <c:v>0.5882676191784586</c:v>
                </c:pt>
                <c:pt idx="61">
                  <c:v>0.62245186862967161</c:v>
                </c:pt>
                <c:pt idx="62">
                  <c:v>0.60203229398663693</c:v>
                </c:pt>
                <c:pt idx="63">
                  <c:v>0.66911764705882348</c:v>
                </c:pt>
                <c:pt idx="64">
                  <c:v>0.672752808988764</c:v>
                </c:pt>
                <c:pt idx="65">
                  <c:v>0.63939828080229222</c:v>
                </c:pt>
                <c:pt idx="66">
                  <c:v>0.65904870732752463</c:v>
                </c:pt>
                <c:pt idx="67">
                  <c:v>0.61240418118466899</c:v>
                </c:pt>
                <c:pt idx="68">
                  <c:v>0.66422225356085174</c:v>
                </c:pt>
                <c:pt idx="69">
                  <c:v>0.69183584051409375</c:v>
                </c:pt>
                <c:pt idx="70">
                  <c:v>0.68247361379515381</c:v>
                </c:pt>
                <c:pt idx="71">
                  <c:v>0.67593131548311991</c:v>
                </c:pt>
                <c:pt idx="72">
                  <c:v>0.68322981366459623</c:v>
                </c:pt>
                <c:pt idx="73">
                  <c:v>0.66933670601461492</c:v>
                </c:pt>
                <c:pt idx="74">
                  <c:v>0.67836004042153886</c:v>
                </c:pt>
                <c:pt idx="75">
                  <c:v>0.73718615361759021</c:v>
                </c:pt>
                <c:pt idx="76">
                  <c:v>0.68452554744525551</c:v>
                </c:pt>
                <c:pt idx="77">
                  <c:v>0.68829441324268403</c:v>
                </c:pt>
                <c:pt idx="78">
                  <c:v>0.69623155179825191</c:v>
                </c:pt>
                <c:pt idx="79">
                  <c:v>0.64316687648622184</c:v>
                </c:pt>
                <c:pt idx="80">
                  <c:v>0.64327154379510398</c:v>
                </c:pt>
                <c:pt idx="81">
                  <c:v>0.64881450488145054</c:v>
                </c:pt>
                <c:pt idx="82">
                  <c:v>0.64059693243056515</c:v>
                </c:pt>
                <c:pt idx="83">
                  <c:v>0.64171270718232043</c:v>
                </c:pt>
                <c:pt idx="84">
                  <c:v>0.59450621321124919</c:v>
                </c:pt>
                <c:pt idx="85">
                  <c:v>0.60169160702667535</c:v>
                </c:pt>
                <c:pt idx="86">
                  <c:v>0.57076163798852875</c:v>
                </c:pt>
                <c:pt idx="87">
                  <c:v>0.54014318588596266</c:v>
                </c:pt>
                <c:pt idx="88">
                  <c:v>0.52834882807385097</c:v>
                </c:pt>
                <c:pt idx="89">
                  <c:v>0.49958308516974387</c:v>
                </c:pt>
                <c:pt idx="90">
                  <c:v>0.4466472303206997</c:v>
                </c:pt>
                <c:pt idx="91">
                  <c:v>0.4194919995524225</c:v>
                </c:pt>
                <c:pt idx="92">
                  <c:v>0.38927738927738925</c:v>
                </c:pt>
                <c:pt idx="93">
                  <c:v>0.33937223509585002</c:v>
                </c:pt>
                <c:pt idx="94">
                  <c:v>0.33521937661306334</c:v>
                </c:pt>
                <c:pt idx="95">
                  <c:v>0.30660466881761245</c:v>
                </c:pt>
                <c:pt idx="96">
                  <c:v>0.27875243664717347</c:v>
                </c:pt>
                <c:pt idx="97">
                  <c:v>0.22706916569912092</c:v>
                </c:pt>
                <c:pt idx="98">
                  <c:v>0.2220499302217398</c:v>
                </c:pt>
                <c:pt idx="99">
                  <c:v>0.18873826903023982</c:v>
                </c:pt>
                <c:pt idx="100">
                  <c:v>0.16566808633508986</c:v>
                </c:pt>
                <c:pt idx="101">
                  <c:v>0.17580522794675496</c:v>
                </c:pt>
                <c:pt idx="102">
                  <c:v>0.1701910654790236</c:v>
                </c:pt>
                <c:pt idx="103">
                  <c:v>0.15286624203821655</c:v>
                </c:pt>
                <c:pt idx="104">
                  <c:v>0.15782368030241664</c:v>
                </c:pt>
                <c:pt idx="105">
                  <c:v>0.16570057965220866</c:v>
                </c:pt>
                <c:pt idx="106">
                  <c:v>0.15672225117248567</c:v>
                </c:pt>
                <c:pt idx="107">
                  <c:v>0.1644654707930876</c:v>
                </c:pt>
                <c:pt idx="108">
                  <c:v>0.17008875347728175</c:v>
                </c:pt>
                <c:pt idx="109">
                  <c:v>0.18855509770038548</c:v>
                </c:pt>
                <c:pt idx="110">
                  <c:v>0.17640442003573084</c:v>
                </c:pt>
                <c:pt idx="111">
                  <c:v>0.17622681226154455</c:v>
                </c:pt>
                <c:pt idx="112">
                  <c:v>0.20574225122349102</c:v>
                </c:pt>
                <c:pt idx="113">
                  <c:v>0.20122567176240824</c:v>
                </c:pt>
                <c:pt idx="114">
                  <c:v>0.19351941412187371</c:v>
                </c:pt>
                <c:pt idx="115">
                  <c:v>0.21237596471885337</c:v>
                </c:pt>
                <c:pt idx="116">
                  <c:v>0.2047378481703987</c:v>
                </c:pt>
                <c:pt idx="117">
                  <c:v>0.20015090198230331</c:v>
                </c:pt>
                <c:pt idx="118">
                  <c:v>0.22285753651143567</c:v>
                </c:pt>
                <c:pt idx="119">
                  <c:v>0.21291691532391752</c:v>
                </c:pt>
                <c:pt idx="120">
                  <c:v>0.21313074993030387</c:v>
                </c:pt>
                <c:pt idx="121">
                  <c:v>0.22150859915792478</c:v>
                </c:pt>
                <c:pt idx="122">
                  <c:v>0.23342981186685963</c:v>
                </c:pt>
                <c:pt idx="123">
                  <c:v>0.23738807599912645</c:v>
                </c:pt>
                <c:pt idx="124">
                  <c:v>0.2335029017697213</c:v>
                </c:pt>
                <c:pt idx="125">
                  <c:v>0.2294478527607362</c:v>
                </c:pt>
                <c:pt idx="126">
                  <c:v>0.24745738432889272</c:v>
                </c:pt>
                <c:pt idx="127">
                  <c:v>0.26324202572113636</c:v>
                </c:pt>
                <c:pt idx="128">
                  <c:v>0.24091764365320598</c:v>
                </c:pt>
                <c:pt idx="129">
                  <c:v>0.27057642672784626</c:v>
                </c:pt>
                <c:pt idx="130">
                  <c:v>0.26622039134912462</c:v>
                </c:pt>
                <c:pt idx="131">
                  <c:v>0.26800481130657045</c:v>
                </c:pt>
                <c:pt idx="132">
                  <c:v>0.28778736729550142</c:v>
                </c:pt>
                <c:pt idx="133">
                  <c:v>0.30546221770727516</c:v>
                </c:pt>
                <c:pt idx="134">
                  <c:v>0.28221337703894483</c:v>
                </c:pt>
                <c:pt idx="135">
                  <c:v>0.31298670652088412</c:v>
                </c:pt>
                <c:pt idx="136">
                  <c:v>0.29993673888976752</c:v>
                </c:pt>
                <c:pt idx="137">
                  <c:v>0.30292259083728279</c:v>
                </c:pt>
                <c:pt idx="138">
                  <c:v>0.30814686416640402</c:v>
                </c:pt>
                <c:pt idx="139">
                  <c:v>0.29511694058154236</c:v>
                </c:pt>
                <c:pt idx="140">
                  <c:v>0.30542859433886616</c:v>
                </c:pt>
                <c:pt idx="141">
                  <c:v>0.32042921997523732</c:v>
                </c:pt>
                <c:pt idx="142">
                  <c:v>0.31136588584625535</c:v>
                </c:pt>
                <c:pt idx="143">
                  <c:v>0.32303206997084549</c:v>
                </c:pt>
                <c:pt idx="144">
                  <c:v>0.32281671816555535</c:v>
                </c:pt>
                <c:pt idx="145">
                  <c:v>0.31456980194050199</c:v>
                </c:pt>
                <c:pt idx="146">
                  <c:v>0.33506276150627617</c:v>
                </c:pt>
                <c:pt idx="147">
                  <c:v>0.34870390965865344</c:v>
                </c:pt>
                <c:pt idx="148">
                  <c:v>0.33911564625850338</c:v>
                </c:pt>
                <c:pt idx="149">
                  <c:v>0.35567187231851727</c:v>
                </c:pt>
                <c:pt idx="150">
                  <c:v>0.35316143306952602</c:v>
                </c:pt>
                <c:pt idx="151">
                  <c:v>0.34274371415968241</c:v>
                </c:pt>
                <c:pt idx="152">
                  <c:v>0.36217749800514232</c:v>
                </c:pt>
                <c:pt idx="153">
                  <c:v>0.366282165039929</c:v>
                </c:pt>
                <c:pt idx="154">
                  <c:v>0.3791307471264368</c:v>
                </c:pt>
                <c:pt idx="155">
                  <c:v>0.38184852136831371</c:v>
                </c:pt>
                <c:pt idx="156">
                  <c:v>0.39609765474817377</c:v>
                </c:pt>
                <c:pt idx="157">
                  <c:v>0.40452852381885906</c:v>
                </c:pt>
                <c:pt idx="158">
                  <c:v>0.42255290366218956</c:v>
                </c:pt>
                <c:pt idx="159">
                  <c:v>0.42273603082851635</c:v>
                </c:pt>
                <c:pt idx="160">
                  <c:v>0.47062461348175633</c:v>
                </c:pt>
                <c:pt idx="161">
                  <c:v>0.48148899482706159</c:v>
                </c:pt>
                <c:pt idx="162">
                  <c:v>0.52663847780126849</c:v>
                </c:pt>
                <c:pt idx="163">
                  <c:v>0.50437135720233139</c:v>
                </c:pt>
                <c:pt idx="164">
                  <c:v>0.55724554641108448</c:v>
                </c:pt>
                <c:pt idx="165">
                  <c:v>0.53055495573310296</c:v>
                </c:pt>
                <c:pt idx="166">
                  <c:v>0.55750834260289206</c:v>
                </c:pt>
                <c:pt idx="167">
                  <c:v>0.53278327832783279</c:v>
                </c:pt>
                <c:pt idx="168">
                  <c:v>0.58850521968567171</c:v>
                </c:pt>
                <c:pt idx="169">
                  <c:v>0.6014631401238042</c:v>
                </c:pt>
                <c:pt idx="170">
                  <c:v>0.63565530875683218</c:v>
                </c:pt>
                <c:pt idx="171">
                  <c:v>0.61186142102172636</c:v>
                </c:pt>
                <c:pt idx="172">
                  <c:v>0.65473684210526317</c:v>
                </c:pt>
                <c:pt idx="173">
                  <c:v>0.62972605841068596</c:v>
                </c:pt>
                <c:pt idx="174">
                  <c:v>0.63635261307141988</c:v>
                </c:pt>
                <c:pt idx="175">
                  <c:v>0.74152075425492836</c:v>
                </c:pt>
                <c:pt idx="176">
                  <c:v>0.68405905905905906</c:v>
                </c:pt>
                <c:pt idx="177">
                  <c:v>0.69406854685721509</c:v>
                </c:pt>
                <c:pt idx="178">
                  <c:v>0.72873011865690485</c:v>
                </c:pt>
                <c:pt idx="179">
                  <c:v>0.71350000000000002</c:v>
                </c:pt>
                <c:pt idx="180">
                  <c:v>0.73921841406348809</c:v>
                </c:pt>
                <c:pt idx="181">
                  <c:v>0.7882522617018487</c:v>
                </c:pt>
                <c:pt idx="182">
                  <c:v>0.74915606336016616</c:v>
                </c:pt>
                <c:pt idx="183">
                  <c:v>0.76987815601055143</c:v>
                </c:pt>
                <c:pt idx="184">
                  <c:v>0.71935044006446014</c:v>
                </c:pt>
                <c:pt idx="185">
                  <c:v>0.75496602195504448</c:v>
                </c:pt>
                <c:pt idx="186">
                  <c:v>0.74147727272727271</c:v>
                </c:pt>
                <c:pt idx="187">
                  <c:v>0.78026436330323257</c:v>
                </c:pt>
                <c:pt idx="188">
                  <c:v>0.72931654676258995</c:v>
                </c:pt>
                <c:pt idx="189">
                  <c:v>0.73783477932855523</c:v>
                </c:pt>
                <c:pt idx="190">
                  <c:v>0.71578543080271417</c:v>
                </c:pt>
                <c:pt idx="191">
                  <c:v>0.79054680259499532</c:v>
                </c:pt>
                <c:pt idx="192">
                  <c:v>0.79297965696051054</c:v>
                </c:pt>
                <c:pt idx="193">
                  <c:v>0.75214247455811467</c:v>
                </c:pt>
                <c:pt idx="194">
                  <c:v>0.80268329041875597</c:v>
                </c:pt>
                <c:pt idx="195">
                  <c:v>0.82157500353456803</c:v>
                </c:pt>
                <c:pt idx="196">
                  <c:v>0.85921850754690365</c:v>
                </c:pt>
                <c:pt idx="197">
                  <c:v>0.8322857142857143</c:v>
                </c:pt>
                <c:pt idx="198">
                  <c:v>0.91735777680779862</c:v>
                </c:pt>
                <c:pt idx="199">
                  <c:v>0.90510737086477078</c:v>
                </c:pt>
                <c:pt idx="200">
                  <c:v>0.886190341711381</c:v>
                </c:pt>
                <c:pt idx="201">
                  <c:v>0.92208929092500724</c:v>
                </c:pt>
                <c:pt idx="202">
                  <c:v>0.95641791044776114</c:v>
                </c:pt>
                <c:pt idx="203">
                  <c:v>0.92574549749040447</c:v>
                </c:pt>
                <c:pt idx="204">
                  <c:v>0.95536791314837155</c:v>
                </c:pt>
                <c:pt idx="205">
                  <c:v>1.020342117429496</c:v>
                </c:pt>
                <c:pt idx="206">
                  <c:v>0.99559337486704147</c:v>
                </c:pt>
                <c:pt idx="207">
                  <c:v>1.053461063040791</c:v>
                </c:pt>
                <c:pt idx="208">
                  <c:v>1.0647159002941631</c:v>
                </c:pt>
                <c:pt idx="209">
                  <c:v>1.1323434473854099</c:v>
                </c:pt>
                <c:pt idx="210">
                  <c:v>1.121451838064216</c:v>
                </c:pt>
                <c:pt idx="211">
                  <c:v>1.1606133979015334</c:v>
                </c:pt>
                <c:pt idx="212">
                  <c:v>1.1708901884340481</c:v>
                </c:pt>
                <c:pt idx="213">
                  <c:v>1.2203194467314342</c:v>
                </c:pt>
                <c:pt idx="214">
                  <c:v>1.1759781033649976</c:v>
                </c:pt>
                <c:pt idx="215">
                  <c:v>1.2418642681929681</c:v>
                </c:pt>
                <c:pt idx="216">
                  <c:v>1.17217091876663</c:v>
                </c:pt>
                <c:pt idx="217">
                  <c:v>1.1586100386100386</c:v>
                </c:pt>
                <c:pt idx="218">
                  <c:v>1.1515645371577574</c:v>
                </c:pt>
                <c:pt idx="219">
                  <c:v>1.1797807158980973</c:v>
                </c:pt>
                <c:pt idx="220">
                  <c:v>1.2199295420231504</c:v>
                </c:pt>
                <c:pt idx="221">
                  <c:v>1.2268128161888701</c:v>
                </c:pt>
                <c:pt idx="222">
                  <c:v>1.2121314237573715</c:v>
                </c:pt>
                <c:pt idx="223">
                  <c:v>1.1618544794588352</c:v>
                </c:pt>
                <c:pt idx="224">
                  <c:v>1.2074011774600504</c:v>
                </c:pt>
                <c:pt idx="225">
                  <c:v>1.2383104467234487</c:v>
                </c:pt>
                <c:pt idx="226">
                  <c:v>1.2415261454607391</c:v>
                </c:pt>
                <c:pt idx="227">
                  <c:v>1.1738241308793456</c:v>
                </c:pt>
                <c:pt idx="228">
                  <c:v>1.1445412608918504</c:v>
                </c:pt>
                <c:pt idx="229">
                  <c:v>1.2273194111605614</c:v>
                </c:pt>
                <c:pt idx="230">
                  <c:v>1.2173154128120092</c:v>
                </c:pt>
                <c:pt idx="231">
                  <c:v>0.82175058954085167</c:v>
                </c:pt>
                <c:pt idx="232">
                  <c:v>0.20082286704200952</c:v>
                </c:pt>
                <c:pt idx="233">
                  <c:v>0.26718578321310849</c:v>
                </c:pt>
                <c:pt idx="234">
                  <c:v>0.34862385321100919</c:v>
                </c:pt>
                <c:pt idx="235">
                  <c:v>0.39601000549081811</c:v>
                </c:pt>
                <c:pt idx="236">
                  <c:v>0.47184768113794634</c:v>
                </c:pt>
                <c:pt idx="237">
                  <c:v>0.51737850950449371</c:v>
                </c:pt>
                <c:pt idx="238">
                  <c:v>0.62095895386850708</c:v>
                </c:pt>
                <c:pt idx="239">
                  <c:v>0.64006347428358068</c:v>
                </c:pt>
                <c:pt idx="240">
                  <c:v>0.62736724842183433</c:v>
                </c:pt>
                <c:pt idx="241">
                  <c:v>0.7046881129854845</c:v>
                </c:pt>
                <c:pt idx="242">
                  <c:v>0.78242594075260208</c:v>
                </c:pt>
                <c:pt idx="243">
                  <c:v>0.87517978220669812</c:v>
                </c:pt>
                <c:pt idx="244">
                  <c:v>0.94704621977349246</c:v>
                </c:pt>
                <c:pt idx="245">
                  <c:v>1.0708108108108108</c:v>
                </c:pt>
                <c:pt idx="246">
                  <c:v>1.0806536084633915</c:v>
                </c:pt>
                <c:pt idx="247">
                  <c:v>1.2532497149372861</c:v>
                </c:pt>
                <c:pt idx="248">
                  <c:v>1.3132239382239381</c:v>
                </c:pt>
                <c:pt idx="249">
                  <c:v>1.4198981590285937</c:v>
                </c:pt>
                <c:pt idx="250">
                  <c:v>1.5688845941468801</c:v>
                </c:pt>
                <c:pt idx="251">
                  <c:v>1.6601811970889648</c:v>
                </c:pt>
                <c:pt idx="252">
                  <c:v>1.8256938937351308</c:v>
                </c:pt>
                <c:pt idx="253">
                  <c:v>1.7167506489540387</c:v>
                </c:pt>
                <c:pt idx="254">
                  <c:v>1.8633540372670807</c:v>
                </c:pt>
                <c:pt idx="255">
                  <c:v>2.0327048222926747</c:v>
                </c:pt>
                <c:pt idx="256">
                  <c:v>1.9511103745442493</c:v>
                </c:pt>
                <c:pt idx="257">
                  <c:v>1.9230640295005028</c:v>
                </c:pt>
                <c:pt idx="258">
                  <c:v>1.8723262032085561</c:v>
                </c:pt>
                <c:pt idx="259">
                  <c:v>1.9949853017464985</c:v>
                </c:pt>
                <c:pt idx="260">
                  <c:v>1.6912919939829516</c:v>
                </c:pt>
                <c:pt idx="261">
                  <c:v>1.8738488271068636</c:v>
                </c:pt>
                <c:pt idx="262">
                  <c:v>1.7690756302521009</c:v>
                </c:pt>
                <c:pt idx="263">
                  <c:v>1.7968435191403627</c:v>
                </c:pt>
                <c:pt idx="264">
                  <c:v>1.9305019305019304</c:v>
                </c:pt>
                <c:pt idx="265">
                  <c:v>1.8228711313166637</c:v>
                </c:pt>
                <c:pt idx="266">
                  <c:v>1.6519624287151962</c:v>
                </c:pt>
                <c:pt idx="267">
                  <c:v>1.6404705080122741</c:v>
                </c:pt>
                <c:pt idx="268">
                  <c:v>1.7329833770778653</c:v>
                </c:pt>
                <c:pt idx="269">
                  <c:v>1.5221513813961092</c:v>
                </c:pt>
                <c:pt idx="270">
                  <c:v>1.5215941303985325</c:v>
                </c:pt>
                <c:pt idx="271">
                  <c:v>1.4913617886178863</c:v>
                </c:pt>
                <c:pt idx="272">
                  <c:v>1.47602523659306</c:v>
                </c:pt>
                <c:pt idx="273">
                  <c:v>1.4663620608161336</c:v>
                </c:pt>
                <c:pt idx="274">
                  <c:v>1.3479745460189352</c:v>
                </c:pt>
                <c:pt idx="275">
                  <c:v>1.4262216544235069</c:v>
                </c:pt>
                <c:pt idx="276">
                  <c:v>1.4181557115507339</c:v>
                </c:pt>
                <c:pt idx="277">
                  <c:v>1.4284781188765512</c:v>
                </c:pt>
                <c:pt idx="278">
                  <c:v>1.3646639826571694</c:v>
                </c:pt>
                <c:pt idx="279">
                  <c:v>1.2995800279981335</c:v>
                </c:pt>
                <c:pt idx="280">
                  <c:v>1.2198089956869993</c:v>
                </c:pt>
                <c:pt idx="281">
                  <c:v>1.2377801173108738</c:v>
                </c:pt>
                <c:pt idx="282">
                  <c:v>1.1613566289825283</c:v>
                </c:pt>
                <c:pt idx="283">
                  <c:v>1.0765042579924613</c:v>
                </c:pt>
                <c:pt idx="284">
                  <c:v>1.1048489107519326</c:v>
                </c:pt>
                <c:pt idx="285">
                  <c:v>1.0787240269242024</c:v>
                </c:pt>
                <c:pt idx="286">
                  <c:v>1.1088201603665522</c:v>
                </c:pt>
              </c:numCache>
            </c:numRef>
          </c:val>
          <c:smooth val="0"/>
          <c:extLst>
            <c:ext xmlns:c16="http://schemas.microsoft.com/office/drawing/2014/chart" uri="{C3380CC4-5D6E-409C-BE32-E72D297353CC}">
              <c16:uniqueId val="{00000000-C70B-4FE6-812A-ACE4DB7CDF81}"/>
            </c:ext>
          </c:extLst>
        </c:ser>
        <c:ser>
          <c:idx val="1"/>
          <c:order val="1"/>
          <c:spPr>
            <a:ln w="15875">
              <a:solidFill>
                <a:srgbClr val="17BF6B"/>
              </a:solidFill>
              <a:prstDash val="dash"/>
            </a:ln>
          </c:spPr>
          <c:marker>
            <c:symbol val="none"/>
          </c:marker>
          <c:cat>
            <c:numRef>
              <c:f>Payrolls!$A$6:$A$500</c:f>
              <c:numCache>
                <c:formatCode>m/d/yyyy</c:formatCode>
                <c:ptCount val="495"/>
                <c:pt idx="0">
                  <c:v>36891</c:v>
                </c:pt>
                <c:pt idx="1">
                  <c:v>36922</c:v>
                </c:pt>
                <c:pt idx="2">
                  <c:v>36950</c:v>
                </c:pt>
                <c:pt idx="3">
                  <c:v>36981</c:v>
                </c:pt>
                <c:pt idx="4">
                  <c:v>37011</c:v>
                </c:pt>
                <c:pt idx="5">
                  <c:v>37042</c:v>
                </c:pt>
                <c:pt idx="6">
                  <c:v>37072</c:v>
                </c:pt>
                <c:pt idx="7">
                  <c:v>37103</c:v>
                </c:pt>
                <c:pt idx="8">
                  <c:v>37134</c:v>
                </c:pt>
                <c:pt idx="9">
                  <c:v>37164</c:v>
                </c:pt>
                <c:pt idx="10">
                  <c:v>37195</c:v>
                </c:pt>
                <c:pt idx="11">
                  <c:v>37225</c:v>
                </c:pt>
                <c:pt idx="12">
                  <c:v>37256</c:v>
                </c:pt>
                <c:pt idx="13">
                  <c:v>37287</c:v>
                </c:pt>
                <c:pt idx="14">
                  <c:v>37315</c:v>
                </c:pt>
                <c:pt idx="15">
                  <c:v>37346</c:v>
                </c:pt>
                <c:pt idx="16">
                  <c:v>37376</c:v>
                </c:pt>
                <c:pt idx="17">
                  <c:v>37407</c:v>
                </c:pt>
                <c:pt idx="18">
                  <c:v>37437</c:v>
                </c:pt>
                <c:pt idx="19">
                  <c:v>37468</c:v>
                </c:pt>
                <c:pt idx="20">
                  <c:v>37499</c:v>
                </c:pt>
                <c:pt idx="21">
                  <c:v>37529</c:v>
                </c:pt>
                <c:pt idx="22">
                  <c:v>37560</c:v>
                </c:pt>
                <c:pt idx="23">
                  <c:v>37590</c:v>
                </c:pt>
                <c:pt idx="24">
                  <c:v>37621</c:v>
                </c:pt>
                <c:pt idx="25">
                  <c:v>37652</c:v>
                </c:pt>
                <c:pt idx="26">
                  <c:v>37680</c:v>
                </c:pt>
                <c:pt idx="27">
                  <c:v>37711</c:v>
                </c:pt>
                <c:pt idx="28">
                  <c:v>37741</c:v>
                </c:pt>
                <c:pt idx="29">
                  <c:v>37772</c:v>
                </c:pt>
                <c:pt idx="30">
                  <c:v>37802</c:v>
                </c:pt>
                <c:pt idx="31">
                  <c:v>37833</c:v>
                </c:pt>
                <c:pt idx="32">
                  <c:v>37864</c:v>
                </c:pt>
                <c:pt idx="33">
                  <c:v>37894</c:v>
                </c:pt>
                <c:pt idx="34">
                  <c:v>37925</c:v>
                </c:pt>
                <c:pt idx="35">
                  <c:v>37955</c:v>
                </c:pt>
                <c:pt idx="36">
                  <c:v>37986</c:v>
                </c:pt>
                <c:pt idx="37">
                  <c:v>38017</c:v>
                </c:pt>
                <c:pt idx="38">
                  <c:v>38046</c:v>
                </c:pt>
                <c:pt idx="39">
                  <c:v>38077</c:v>
                </c:pt>
                <c:pt idx="40">
                  <c:v>38107</c:v>
                </c:pt>
                <c:pt idx="41">
                  <c:v>38138</c:v>
                </c:pt>
                <c:pt idx="42">
                  <c:v>38168</c:v>
                </c:pt>
                <c:pt idx="43">
                  <c:v>38199</c:v>
                </c:pt>
                <c:pt idx="44">
                  <c:v>38230</c:v>
                </c:pt>
                <c:pt idx="45">
                  <c:v>38260</c:v>
                </c:pt>
                <c:pt idx="46">
                  <c:v>38291</c:v>
                </c:pt>
                <c:pt idx="47">
                  <c:v>38321</c:v>
                </c:pt>
                <c:pt idx="48">
                  <c:v>38352</c:v>
                </c:pt>
                <c:pt idx="49">
                  <c:v>38383</c:v>
                </c:pt>
                <c:pt idx="50">
                  <c:v>38411</c:v>
                </c:pt>
                <c:pt idx="51">
                  <c:v>38442</c:v>
                </c:pt>
                <c:pt idx="52">
                  <c:v>38472</c:v>
                </c:pt>
                <c:pt idx="53">
                  <c:v>38503</c:v>
                </c:pt>
                <c:pt idx="54">
                  <c:v>38533</c:v>
                </c:pt>
                <c:pt idx="55">
                  <c:v>38564</c:v>
                </c:pt>
                <c:pt idx="56">
                  <c:v>38595</c:v>
                </c:pt>
                <c:pt idx="57">
                  <c:v>38625</c:v>
                </c:pt>
                <c:pt idx="58">
                  <c:v>38656</c:v>
                </c:pt>
                <c:pt idx="59">
                  <c:v>38686</c:v>
                </c:pt>
                <c:pt idx="60">
                  <c:v>38717</c:v>
                </c:pt>
                <c:pt idx="61">
                  <c:v>38748</c:v>
                </c:pt>
                <c:pt idx="62">
                  <c:v>38776</c:v>
                </c:pt>
                <c:pt idx="63">
                  <c:v>38807</c:v>
                </c:pt>
                <c:pt idx="64">
                  <c:v>38837</c:v>
                </c:pt>
                <c:pt idx="65">
                  <c:v>38868</c:v>
                </c:pt>
                <c:pt idx="66">
                  <c:v>38898</c:v>
                </c:pt>
                <c:pt idx="67">
                  <c:v>38929</c:v>
                </c:pt>
                <c:pt idx="68">
                  <c:v>38960</c:v>
                </c:pt>
                <c:pt idx="69">
                  <c:v>38990</c:v>
                </c:pt>
                <c:pt idx="70">
                  <c:v>39021</c:v>
                </c:pt>
                <c:pt idx="71">
                  <c:v>39051</c:v>
                </c:pt>
                <c:pt idx="72">
                  <c:v>39082</c:v>
                </c:pt>
                <c:pt idx="73">
                  <c:v>39113</c:v>
                </c:pt>
                <c:pt idx="74">
                  <c:v>39141</c:v>
                </c:pt>
                <c:pt idx="75">
                  <c:v>39172</c:v>
                </c:pt>
                <c:pt idx="76">
                  <c:v>39202</c:v>
                </c:pt>
                <c:pt idx="77">
                  <c:v>39233</c:v>
                </c:pt>
                <c:pt idx="78">
                  <c:v>39263</c:v>
                </c:pt>
                <c:pt idx="79">
                  <c:v>39294</c:v>
                </c:pt>
                <c:pt idx="80">
                  <c:v>39325</c:v>
                </c:pt>
                <c:pt idx="81">
                  <c:v>39355</c:v>
                </c:pt>
                <c:pt idx="82">
                  <c:v>39386</c:v>
                </c:pt>
                <c:pt idx="83">
                  <c:v>39416</c:v>
                </c:pt>
                <c:pt idx="84">
                  <c:v>39447</c:v>
                </c:pt>
                <c:pt idx="85">
                  <c:v>39478</c:v>
                </c:pt>
                <c:pt idx="86">
                  <c:v>39507</c:v>
                </c:pt>
                <c:pt idx="87">
                  <c:v>39538</c:v>
                </c:pt>
                <c:pt idx="88">
                  <c:v>39568</c:v>
                </c:pt>
                <c:pt idx="89">
                  <c:v>39599</c:v>
                </c:pt>
                <c:pt idx="90">
                  <c:v>39629</c:v>
                </c:pt>
                <c:pt idx="91">
                  <c:v>39660</c:v>
                </c:pt>
                <c:pt idx="92">
                  <c:v>39691</c:v>
                </c:pt>
                <c:pt idx="93">
                  <c:v>39721</c:v>
                </c:pt>
                <c:pt idx="94">
                  <c:v>39752</c:v>
                </c:pt>
                <c:pt idx="95">
                  <c:v>39782</c:v>
                </c:pt>
                <c:pt idx="96">
                  <c:v>39813</c:v>
                </c:pt>
                <c:pt idx="97">
                  <c:v>39844</c:v>
                </c:pt>
                <c:pt idx="98">
                  <c:v>39872</c:v>
                </c:pt>
                <c:pt idx="99">
                  <c:v>39903</c:v>
                </c:pt>
                <c:pt idx="100">
                  <c:v>39933</c:v>
                </c:pt>
                <c:pt idx="101">
                  <c:v>39964</c:v>
                </c:pt>
                <c:pt idx="102">
                  <c:v>39994</c:v>
                </c:pt>
                <c:pt idx="103">
                  <c:v>40025</c:v>
                </c:pt>
                <c:pt idx="104">
                  <c:v>40056</c:v>
                </c:pt>
                <c:pt idx="105">
                  <c:v>40086</c:v>
                </c:pt>
                <c:pt idx="106">
                  <c:v>40117</c:v>
                </c:pt>
                <c:pt idx="107">
                  <c:v>40147</c:v>
                </c:pt>
                <c:pt idx="108">
                  <c:v>40178</c:v>
                </c:pt>
                <c:pt idx="109">
                  <c:v>40209</c:v>
                </c:pt>
                <c:pt idx="110">
                  <c:v>40237</c:v>
                </c:pt>
                <c:pt idx="111">
                  <c:v>40268</c:v>
                </c:pt>
                <c:pt idx="112">
                  <c:v>40298</c:v>
                </c:pt>
                <c:pt idx="113">
                  <c:v>40329</c:v>
                </c:pt>
                <c:pt idx="114">
                  <c:v>40359</c:v>
                </c:pt>
                <c:pt idx="115">
                  <c:v>40390</c:v>
                </c:pt>
                <c:pt idx="116">
                  <c:v>40421</c:v>
                </c:pt>
                <c:pt idx="117">
                  <c:v>40451</c:v>
                </c:pt>
                <c:pt idx="118">
                  <c:v>40482</c:v>
                </c:pt>
                <c:pt idx="119">
                  <c:v>40512</c:v>
                </c:pt>
                <c:pt idx="120">
                  <c:v>40543</c:v>
                </c:pt>
                <c:pt idx="121">
                  <c:v>40574</c:v>
                </c:pt>
                <c:pt idx="122">
                  <c:v>40602</c:v>
                </c:pt>
                <c:pt idx="123">
                  <c:v>40633</c:v>
                </c:pt>
                <c:pt idx="124">
                  <c:v>40663</c:v>
                </c:pt>
                <c:pt idx="125">
                  <c:v>40694</c:v>
                </c:pt>
                <c:pt idx="126">
                  <c:v>40724</c:v>
                </c:pt>
                <c:pt idx="127">
                  <c:v>40755</c:v>
                </c:pt>
                <c:pt idx="128">
                  <c:v>40786</c:v>
                </c:pt>
                <c:pt idx="129">
                  <c:v>40816</c:v>
                </c:pt>
                <c:pt idx="130">
                  <c:v>40847</c:v>
                </c:pt>
                <c:pt idx="131">
                  <c:v>40877</c:v>
                </c:pt>
                <c:pt idx="132">
                  <c:v>40908</c:v>
                </c:pt>
                <c:pt idx="133">
                  <c:v>40939</c:v>
                </c:pt>
                <c:pt idx="134">
                  <c:v>40968</c:v>
                </c:pt>
                <c:pt idx="135">
                  <c:v>40999</c:v>
                </c:pt>
                <c:pt idx="136">
                  <c:v>41029</c:v>
                </c:pt>
                <c:pt idx="137">
                  <c:v>41060</c:v>
                </c:pt>
                <c:pt idx="138">
                  <c:v>41090</c:v>
                </c:pt>
                <c:pt idx="139">
                  <c:v>41121</c:v>
                </c:pt>
                <c:pt idx="140">
                  <c:v>41152</c:v>
                </c:pt>
                <c:pt idx="141">
                  <c:v>41182</c:v>
                </c:pt>
                <c:pt idx="142">
                  <c:v>41213</c:v>
                </c:pt>
                <c:pt idx="143">
                  <c:v>41243</c:v>
                </c:pt>
                <c:pt idx="144">
                  <c:v>41274</c:v>
                </c:pt>
                <c:pt idx="145">
                  <c:v>41305</c:v>
                </c:pt>
                <c:pt idx="146">
                  <c:v>41333</c:v>
                </c:pt>
                <c:pt idx="147">
                  <c:v>41364</c:v>
                </c:pt>
                <c:pt idx="148">
                  <c:v>41394</c:v>
                </c:pt>
                <c:pt idx="149">
                  <c:v>41425</c:v>
                </c:pt>
                <c:pt idx="150">
                  <c:v>41455</c:v>
                </c:pt>
                <c:pt idx="151">
                  <c:v>41486</c:v>
                </c:pt>
                <c:pt idx="152">
                  <c:v>41517</c:v>
                </c:pt>
                <c:pt idx="153">
                  <c:v>41547</c:v>
                </c:pt>
                <c:pt idx="154">
                  <c:v>41578</c:v>
                </c:pt>
                <c:pt idx="155">
                  <c:v>41608</c:v>
                </c:pt>
                <c:pt idx="156">
                  <c:v>41639</c:v>
                </c:pt>
                <c:pt idx="157">
                  <c:v>41670</c:v>
                </c:pt>
                <c:pt idx="158">
                  <c:v>41698</c:v>
                </c:pt>
                <c:pt idx="159">
                  <c:v>41729</c:v>
                </c:pt>
                <c:pt idx="160">
                  <c:v>41759</c:v>
                </c:pt>
                <c:pt idx="161">
                  <c:v>41790</c:v>
                </c:pt>
                <c:pt idx="162">
                  <c:v>41820</c:v>
                </c:pt>
                <c:pt idx="163">
                  <c:v>41851</c:v>
                </c:pt>
                <c:pt idx="164">
                  <c:v>41882</c:v>
                </c:pt>
                <c:pt idx="165">
                  <c:v>41912</c:v>
                </c:pt>
                <c:pt idx="166">
                  <c:v>41943</c:v>
                </c:pt>
                <c:pt idx="167">
                  <c:v>41973</c:v>
                </c:pt>
                <c:pt idx="168">
                  <c:v>42004</c:v>
                </c:pt>
                <c:pt idx="169">
                  <c:v>42035</c:v>
                </c:pt>
                <c:pt idx="170">
                  <c:v>42063</c:v>
                </c:pt>
                <c:pt idx="171">
                  <c:v>42094</c:v>
                </c:pt>
                <c:pt idx="172">
                  <c:v>42124</c:v>
                </c:pt>
                <c:pt idx="173">
                  <c:v>42155</c:v>
                </c:pt>
                <c:pt idx="174">
                  <c:v>42185</c:v>
                </c:pt>
                <c:pt idx="175">
                  <c:v>42216</c:v>
                </c:pt>
                <c:pt idx="176">
                  <c:v>42247</c:v>
                </c:pt>
                <c:pt idx="177">
                  <c:v>42277</c:v>
                </c:pt>
                <c:pt idx="178">
                  <c:v>42308</c:v>
                </c:pt>
                <c:pt idx="179">
                  <c:v>42338</c:v>
                </c:pt>
                <c:pt idx="180">
                  <c:v>42369</c:v>
                </c:pt>
                <c:pt idx="181">
                  <c:v>42400</c:v>
                </c:pt>
                <c:pt idx="182">
                  <c:v>42429</c:v>
                </c:pt>
                <c:pt idx="183">
                  <c:v>42460</c:v>
                </c:pt>
                <c:pt idx="184">
                  <c:v>42490</c:v>
                </c:pt>
                <c:pt idx="185">
                  <c:v>42521</c:v>
                </c:pt>
                <c:pt idx="186">
                  <c:v>42551</c:v>
                </c:pt>
                <c:pt idx="187">
                  <c:v>42582</c:v>
                </c:pt>
                <c:pt idx="188">
                  <c:v>42613</c:v>
                </c:pt>
                <c:pt idx="189">
                  <c:v>42643</c:v>
                </c:pt>
                <c:pt idx="190">
                  <c:v>42674</c:v>
                </c:pt>
                <c:pt idx="191">
                  <c:v>42704</c:v>
                </c:pt>
                <c:pt idx="192">
                  <c:v>42735</c:v>
                </c:pt>
                <c:pt idx="193">
                  <c:v>42766</c:v>
                </c:pt>
                <c:pt idx="194">
                  <c:v>42794</c:v>
                </c:pt>
                <c:pt idx="195">
                  <c:v>42825</c:v>
                </c:pt>
                <c:pt idx="196">
                  <c:v>42855</c:v>
                </c:pt>
                <c:pt idx="197">
                  <c:v>42886</c:v>
                </c:pt>
                <c:pt idx="198">
                  <c:v>42916</c:v>
                </c:pt>
                <c:pt idx="199">
                  <c:v>42947</c:v>
                </c:pt>
                <c:pt idx="200">
                  <c:v>42978</c:v>
                </c:pt>
                <c:pt idx="201">
                  <c:v>43008</c:v>
                </c:pt>
                <c:pt idx="202">
                  <c:v>43039</c:v>
                </c:pt>
                <c:pt idx="203">
                  <c:v>43069</c:v>
                </c:pt>
                <c:pt idx="204">
                  <c:v>43100</c:v>
                </c:pt>
                <c:pt idx="205">
                  <c:v>43131</c:v>
                </c:pt>
                <c:pt idx="206">
                  <c:v>43159</c:v>
                </c:pt>
                <c:pt idx="207">
                  <c:v>43190</c:v>
                </c:pt>
                <c:pt idx="208">
                  <c:v>43220</c:v>
                </c:pt>
                <c:pt idx="209">
                  <c:v>43251</c:v>
                </c:pt>
                <c:pt idx="210">
                  <c:v>43281</c:v>
                </c:pt>
                <c:pt idx="211">
                  <c:v>43312</c:v>
                </c:pt>
                <c:pt idx="212">
                  <c:v>43343</c:v>
                </c:pt>
                <c:pt idx="213">
                  <c:v>43373</c:v>
                </c:pt>
                <c:pt idx="214">
                  <c:v>43404</c:v>
                </c:pt>
                <c:pt idx="215">
                  <c:v>43434</c:v>
                </c:pt>
                <c:pt idx="216">
                  <c:v>43465</c:v>
                </c:pt>
                <c:pt idx="217">
                  <c:v>43496</c:v>
                </c:pt>
                <c:pt idx="218">
                  <c:v>43524</c:v>
                </c:pt>
                <c:pt idx="219">
                  <c:v>43555</c:v>
                </c:pt>
                <c:pt idx="220">
                  <c:v>43585</c:v>
                </c:pt>
                <c:pt idx="221">
                  <c:v>43616</c:v>
                </c:pt>
                <c:pt idx="222">
                  <c:v>43646</c:v>
                </c:pt>
                <c:pt idx="223">
                  <c:v>43677</c:v>
                </c:pt>
                <c:pt idx="224">
                  <c:v>43708</c:v>
                </c:pt>
                <c:pt idx="225">
                  <c:v>43738</c:v>
                </c:pt>
                <c:pt idx="226">
                  <c:v>43769</c:v>
                </c:pt>
                <c:pt idx="227">
                  <c:v>43799</c:v>
                </c:pt>
                <c:pt idx="228">
                  <c:v>43830</c:v>
                </c:pt>
                <c:pt idx="229">
                  <c:v>43861</c:v>
                </c:pt>
                <c:pt idx="230">
                  <c:v>43890</c:v>
                </c:pt>
                <c:pt idx="231">
                  <c:v>43921</c:v>
                </c:pt>
                <c:pt idx="232">
                  <c:v>43951</c:v>
                </c:pt>
                <c:pt idx="233">
                  <c:v>43982</c:v>
                </c:pt>
                <c:pt idx="234">
                  <c:v>44012</c:v>
                </c:pt>
                <c:pt idx="235">
                  <c:v>44043</c:v>
                </c:pt>
                <c:pt idx="236">
                  <c:v>44074</c:v>
                </c:pt>
                <c:pt idx="237">
                  <c:v>44104</c:v>
                </c:pt>
                <c:pt idx="238">
                  <c:v>44135</c:v>
                </c:pt>
                <c:pt idx="239">
                  <c:v>44165</c:v>
                </c:pt>
                <c:pt idx="240">
                  <c:v>44196</c:v>
                </c:pt>
                <c:pt idx="241">
                  <c:v>44227</c:v>
                </c:pt>
                <c:pt idx="242">
                  <c:v>44255</c:v>
                </c:pt>
                <c:pt idx="243">
                  <c:v>44286</c:v>
                </c:pt>
                <c:pt idx="244">
                  <c:v>44316</c:v>
                </c:pt>
                <c:pt idx="245">
                  <c:v>44347</c:v>
                </c:pt>
                <c:pt idx="246">
                  <c:v>44377</c:v>
                </c:pt>
                <c:pt idx="247">
                  <c:v>44408</c:v>
                </c:pt>
                <c:pt idx="248">
                  <c:v>44439</c:v>
                </c:pt>
                <c:pt idx="249">
                  <c:v>44469</c:v>
                </c:pt>
                <c:pt idx="250">
                  <c:v>44500</c:v>
                </c:pt>
                <c:pt idx="251">
                  <c:v>44530</c:v>
                </c:pt>
                <c:pt idx="252">
                  <c:v>44561</c:v>
                </c:pt>
                <c:pt idx="253">
                  <c:v>44592</c:v>
                </c:pt>
                <c:pt idx="254">
                  <c:v>44620</c:v>
                </c:pt>
                <c:pt idx="255">
                  <c:v>44651</c:v>
                </c:pt>
                <c:pt idx="256">
                  <c:v>44681</c:v>
                </c:pt>
                <c:pt idx="257">
                  <c:v>44712</c:v>
                </c:pt>
                <c:pt idx="258">
                  <c:v>44742</c:v>
                </c:pt>
                <c:pt idx="259">
                  <c:v>44773</c:v>
                </c:pt>
                <c:pt idx="260">
                  <c:v>44804</c:v>
                </c:pt>
                <c:pt idx="261">
                  <c:v>44834</c:v>
                </c:pt>
                <c:pt idx="262">
                  <c:v>44865</c:v>
                </c:pt>
                <c:pt idx="263">
                  <c:v>44895</c:v>
                </c:pt>
                <c:pt idx="264">
                  <c:v>44926</c:v>
                </c:pt>
                <c:pt idx="265">
                  <c:v>44957</c:v>
                </c:pt>
                <c:pt idx="266">
                  <c:v>44985</c:v>
                </c:pt>
                <c:pt idx="267">
                  <c:v>45016</c:v>
                </c:pt>
                <c:pt idx="268">
                  <c:v>45046</c:v>
                </c:pt>
                <c:pt idx="269">
                  <c:v>45077</c:v>
                </c:pt>
                <c:pt idx="270">
                  <c:v>45107</c:v>
                </c:pt>
                <c:pt idx="271">
                  <c:v>45138</c:v>
                </c:pt>
                <c:pt idx="272">
                  <c:v>45169</c:v>
                </c:pt>
                <c:pt idx="273">
                  <c:v>45199</c:v>
                </c:pt>
                <c:pt idx="274">
                  <c:v>45230</c:v>
                </c:pt>
                <c:pt idx="275">
                  <c:v>45260</c:v>
                </c:pt>
                <c:pt idx="276">
                  <c:v>45291</c:v>
                </c:pt>
                <c:pt idx="277">
                  <c:v>45322</c:v>
                </c:pt>
                <c:pt idx="278">
                  <c:v>45351</c:v>
                </c:pt>
                <c:pt idx="279">
                  <c:v>45382</c:v>
                </c:pt>
                <c:pt idx="280">
                  <c:v>45412</c:v>
                </c:pt>
                <c:pt idx="281">
                  <c:v>45443</c:v>
                </c:pt>
                <c:pt idx="282">
                  <c:v>45473</c:v>
                </c:pt>
                <c:pt idx="283">
                  <c:v>45504</c:v>
                </c:pt>
                <c:pt idx="284">
                  <c:v>45535</c:v>
                </c:pt>
                <c:pt idx="285">
                  <c:v>45565</c:v>
                </c:pt>
                <c:pt idx="286">
                  <c:v>45596</c:v>
                </c:pt>
                <c:pt idx="287">
                  <c:v>45626</c:v>
                </c:pt>
              </c:numCache>
            </c:numRef>
          </c:cat>
          <c:val>
            <c:numRef>
              <c:f>Payrolls!$G$6:$G$500</c:f>
              <c:numCache>
                <c:formatCode>General</c:formatCode>
                <c:ptCount val="49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pt idx="24">
                  <c:v>1</c:v>
                </c:pt>
                <c:pt idx="25">
                  <c:v>1</c:v>
                </c:pt>
                <c:pt idx="26">
                  <c:v>1</c:v>
                </c:pt>
                <c:pt idx="27">
                  <c:v>1</c:v>
                </c:pt>
                <c:pt idx="28">
                  <c:v>1</c:v>
                </c:pt>
                <c:pt idx="29">
                  <c:v>1</c:v>
                </c:pt>
                <c:pt idx="30">
                  <c:v>1</c:v>
                </c:pt>
                <c:pt idx="31">
                  <c:v>1</c:v>
                </c:pt>
                <c:pt idx="32">
                  <c:v>1</c:v>
                </c:pt>
                <c:pt idx="33">
                  <c:v>1</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pt idx="81">
                  <c:v>1</c:v>
                </c:pt>
                <c:pt idx="82">
                  <c:v>1</c:v>
                </c:pt>
                <c:pt idx="83">
                  <c:v>1</c:v>
                </c:pt>
                <c:pt idx="84">
                  <c:v>1</c:v>
                </c:pt>
                <c:pt idx="85">
                  <c:v>1</c:v>
                </c:pt>
                <c:pt idx="86">
                  <c:v>1</c:v>
                </c:pt>
                <c:pt idx="87">
                  <c:v>1</c:v>
                </c:pt>
                <c:pt idx="88">
                  <c:v>1</c:v>
                </c:pt>
                <c:pt idx="89">
                  <c:v>1</c:v>
                </c:pt>
                <c:pt idx="90">
                  <c:v>1</c:v>
                </c:pt>
                <c:pt idx="91">
                  <c:v>1</c:v>
                </c:pt>
                <c:pt idx="92">
                  <c:v>1</c:v>
                </c:pt>
                <c:pt idx="93">
                  <c:v>1</c:v>
                </c:pt>
                <c:pt idx="94">
                  <c:v>1</c:v>
                </c:pt>
                <c:pt idx="95">
                  <c:v>1</c:v>
                </c:pt>
                <c:pt idx="96">
                  <c:v>1</c:v>
                </c:pt>
                <c:pt idx="97">
                  <c:v>1</c:v>
                </c:pt>
                <c:pt idx="98">
                  <c:v>1</c:v>
                </c:pt>
                <c:pt idx="99">
                  <c:v>1</c:v>
                </c:pt>
                <c:pt idx="100">
                  <c:v>1</c:v>
                </c:pt>
                <c:pt idx="101">
                  <c:v>1</c:v>
                </c:pt>
                <c:pt idx="102">
                  <c:v>1</c:v>
                </c:pt>
                <c:pt idx="103">
                  <c:v>1</c:v>
                </c:pt>
                <c:pt idx="104">
                  <c:v>1</c:v>
                </c:pt>
                <c:pt idx="105">
                  <c:v>1</c:v>
                </c:pt>
                <c:pt idx="106">
                  <c:v>1</c:v>
                </c:pt>
                <c:pt idx="107">
                  <c:v>1</c:v>
                </c:pt>
                <c:pt idx="108">
                  <c:v>1</c:v>
                </c:pt>
                <c:pt idx="109">
                  <c:v>1</c:v>
                </c:pt>
                <c:pt idx="110">
                  <c:v>1</c:v>
                </c:pt>
                <c:pt idx="111">
                  <c:v>1</c:v>
                </c:pt>
                <c:pt idx="112">
                  <c:v>1</c:v>
                </c:pt>
                <c:pt idx="113">
                  <c:v>1</c:v>
                </c:pt>
                <c:pt idx="114">
                  <c:v>1</c:v>
                </c:pt>
                <c:pt idx="115">
                  <c:v>1</c:v>
                </c:pt>
                <c:pt idx="116">
                  <c:v>1</c:v>
                </c:pt>
                <c:pt idx="117">
                  <c:v>1</c:v>
                </c:pt>
                <c:pt idx="118">
                  <c:v>1</c:v>
                </c:pt>
                <c:pt idx="119">
                  <c:v>1</c:v>
                </c:pt>
                <c:pt idx="120">
                  <c:v>1</c:v>
                </c:pt>
                <c:pt idx="121">
                  <c:v>1</c:v>
                </c:pt>
                <c:pt idx="122">
                  <c:v>1</c:v>
                </c:pt>
                <c:pt idx="123">
                  <c:v>1</c:v>
                </c:pt>
                <c:pt idx="124">
                  <c:v>1</c:v>
                </c:pt>
                <c:pt idx="125">
                  <c:v>1</c:v>
                </c:pt>
                <c:pt idx="126">
                  <c:v>1</c:v>
                </c:pt>
                <c:pt idx="127">
                  <c:v>1</c:v>
                </c:pt>
                <c:pt idx="128">
                  <c:v>1</c:v>
                </c:pt>
                <c:pt idx="129">
                  <c:v>1</c:v>
                </c:pt>
                <c:pt idx="130">
                  <c:v>1</c:v>
                </c:pt>
                <c:pt idx="131">
                  <c:v>1</c:v>
                </c:pt>
                <c:pt idx="132">
                  <c:v>1</c:v>
                </c:pt>
                <c:pt idx="133">
                  <c:v>1</c:v>
                </c:pt>
                <c:pt idx="134">
                  <c:v>1</c:v>
                </c:pt>
                <c:pt idx="135">
                  <c:v>1</c:v>
                </c:pt>
                <c:pt idx="136">
                  <c:v>1</c:v>
                </c:pt>
                <c:pt idx="137">
                  <c:v>1</c:v>
                </c:pt>
                <c:pt idx="138">
                  <c:v>1</c:v>
                </c:pt>
                <c:pt idx="139">
                  <c:v>1</c:v>
                </c:pt>
                <c:pt idx="140">
                  <c:v>1</c:v>
                </c:pt>
                <c:pt idx="141">
                  <c:v>1</c:v>
                </c:pt>
                <c:pt idx="142">
                  <c:v>1</c:v>
                </c:pt>
                <c:pt idx="143">
                  <c:v>1</c:v>
                </c:pt>
                <c:pt idx="144">
                  <c:v>1</c:v>
                </c:pt>
                <c:pt idx="145">
                  <c:v>1</c:v>
                </c:pt>
                <c:pt idx="146">
                  <c:v>1</c:v>
                </c:pt>
                <c:pt idx="147">
                  <c:v>1</c:v>
                </c:pt>
                <c:pt idx="148">
                  <c:v>1</c:v>
                </c:pt>
                <c:pt idx="149">
                  <c:v>1</c:v>
                </c:pt>
                <c:pt idx="150">
                  <c:v>1</c:v>
                </c:pt>
                <c:pt idx="151">
                  <c:v>1</c:v>
                </c:pt>
                <c:pt idx="152">
                  <c:v>1</c:v>
                </c:pt>
                <c:pt idx="153">
                  <c:v>1</c:v>
                </c:pt>
                <c:pt idx="154">
                  <c:v>1</c:v>
                </c:pt>
                <c:pt idx="155">
                  <c:v>1</c:v>
                </c:pt>
                <c:pt idx="156">
                  <c:v>1</c:v>
                </c:pt>
                <c:pt idx="157">
                  <c:v>1</c:v>
                </c:pt>
                <c:pt idx="158">
                  <c:v>1</c:v>
                </c:pt>
                <c:pt idx="159">
                  <c:v>1</c:v>
                </c:pt>
                <c:pt idx="160">
                  <c:v>1</c:v>
                </c:pt>
                <c:pt idx="161">
                  <c:v>1</c:v>
                </c:pt>
                <c:pt idx="162">
                  <c:v>1</c:v>
                </c:pt>
                <c:pt idx="163">
                  <c:v>1</c:v>
                </c:pt>
                <c:pt idx="164">
                  <c:v>1</c:v>
                </c:pt>
                <c:pt idx="165">
                  <c:v>1</c:v>
                </c:pt>
                <c:pt idx="166">
                  <c:v>1</c:v>
                </c:pt>
                <c:pt idx="167">
                  <c:v>1</c:v>
                </c:pt>
                <c:pt idx="168">
                  <c:v>1</c:v>
                </c:pt>
                <c:pt idx="169">
                  <c:v>1</c:v>
                </c:pt>
                <c:pt idx="170">
                  <c:v>1</c:v>
                </c:pt>
                <c:pt idx="171">
                  <c:v>1</c:v>
                </c:pt>
                <c:pt idx="172">
                  <c:v>1</c:v>
                </c:pt>
                <c:pt idx="173">
                  <c:v>1</c:v>
                </c:pt>
                <c:pt idx="174">
                  <c:v>1</c:v>
                </c:pt>
                <c:pt idx="175">
                  <c:v>1</c:v>
                </c:pt>
                <c:pt idx="176">
                  <c:v>1</c:v>
                </c:pt>
                <c:pt idx="177">
                  <c:v>1</c:v>
                </c:pt>
                <c:pt idx="178">
                  <c:v>1</c:v>
                </c:pt>
                <c:pt idx="179">
                  <c:v>1</c:v>
                </c:pt>
                <c:pt idx="180">
                  <c:v>1</c:v>
                </c:pt>
                <c:pt idx="181">
                  <c:v>1</c:v>
                </c:pt>
                <c:pt idx="182">
                  <c:v>1</c:v>
                </c:pt>
                <c:pt idx="183">
                  <c:v>1</c:v>
                </c:pt>
                <c:pt idx="184">
                  <c:v>1</c:v>
                </c:pt>
                <c:pt idx="185">
                  <c:v>1</c:v>
                </c:pt>
                <c:pt idx="186">
                  <c:v>1</c:v>
                </c:pt>
                <c:pt idx="187">
                  <c:v>1</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c:v>
                </c:pt>
                <c:pt idx="218">
                  <c:v>1</c:v>
                </c:pt>
                <c:pt idx="219">
                  <c:v>1</c:v>
                </c:pt>
                <c:pt idx="220">
                  <c:v>1</c:v>
                </c:pt>
                <c:pt idx="221">
                  <c:v>1</c:v>
                </c:pt>
                <c:pt idx="222">
                  <c:v>1</c:v>
                </c:pt>
                <c:pt idx="223">
                  <c:v>1</c:v>
                </c:pt>
                <c:pt idx="224">
                  <c:v>1</c:v>
                </c:pt>
                <c:pt idx="225">
                  <c:v>1</c:v>
                </c:pt>
                <c:pt idx="226">
                  <c:v>1</c:v>
                </c:pt>
                <c:pt idx="227">
                  <c:v>1</c:v>
                </c:pt>
                <c:pt idx="228">
                  <c:v>1</c:v>
                </c:pt>
                <c:pt idx="229">
                  <c:v>1</c:v>
                </c:pt>
                <c:pt idx="230">
                  <c:v>1</c:v>
                </c:pt>
                <c:pt idx="231">
                  <c:v>1</c:v>
                </c:pt>
                <c:pt idx="232">
                  <c:v>1</c:v>
                </c:pt>
                <c:pt idx="233">
                  <c:v>1</c:v>
                </c:pt>
                <c:pt idx="234">
                  <c:v>1</c:v>
                </c:pt>
                <c:pt idx="235">
                  <c:v>1</c:v>
                </c:pt>
                <c:pt idx="236">
                  <c:v>1</c:v>
                </c:pt>
                <c:pt idx="237">
                  <c:v>1</c:v>
                </c:pt>
                <c:pt idx="238">
                  <c:v>1</c:v>
                </c:pt>
                <c:pt idx="239">
                  <c:v>1</c:v>
                </c:pt>
                <c:pt idx="240">
                  <c:v>1</c:v>
                </c:pt>
                <c:pt idx="241">
                  <c:v>1</c:v>
                </c:pt>
                <c:pt idx="242">
                  <c:v>1</c:v>
                </c:pt>
                <c:pt idx="243">
                  <c:v>1</c:v>
                </c:pt>
                <c:pt idx="244">
                  <c:v>1</c:v>
                </c:pt>
                <c:pt idx="245">
                  <c:v>1</c:v>
                </c:pt>
                <c:pt idx="246">
                  <c:v>1</c:v>
                </c:pt>
                <c:pt idx="247">
                  <c:v>1</c:v>
                </c:pt>
                <c:pt idx="248">
                  <c:v>1</c:v>
                </c:pt>
                <c:pt idx="249">
                  <c:v>1</c:v>
                </c:pt>
                <c:pt idx="250">
                  <c:v>1</c:v>
                </c:pt>
                <c:pt idx="251">
                  <c:v>1</c:v>
                </c:pt>
                <c:pt idx="252">
                  <c:v>1</c:v>
                </c:pt>
                <c:pt idx="253">
                  <c:v>1</c:v>
                </c:pt>
                <c:pt idx="254">
                  <c:v>1</c:v>
                </c:pt>
                <c:pt idx="255">
                  <c:v>1</c:v>
                </c:pt>
                <c:pt idx="256">
                  <c:v>1</c:v>
                </c:pt>
                <c:pt idx="257">
                  <c:v>1</c:v>
                </c:pt>
                <c:pt idx="258">
                  <c:v>1</c:v>
                </c:pt>
                <c:pt idx="259">
                  <c:v>1</c:v>
                </c:pt>
                <c:pt idx="260">
                  <c:v>1</c:v>
                </c:pt>
                <c:pt idx="261">
                  <c:v>1</c:v>
                </c:pt>
                <c:pt idx="262">
                  <c:v>1</c:v>
                </c:pt>
                <c:pt idx="263">
                  <c:v>1</c:v>
                </c:pt>
                <c:pt idx="264">
                  <c:v>1</c:v>
                </c:pt>
                <c:pt idx="265">
                  <c:v>1</c:v>
                </c:pt>
                <c:pt idx="266">
                  <c:v>1</c:v>
                </c:pt>
                <c:pt idx="267">
                  <c:v>1</c:v>
                </c:pt>
                <c:pt idx="268">
                  <c:v>1</c:v>
                </c:pt>
                <c:pt idx="269">
                  <c:v>1</c:v>
                </c:pt>
                <c:pt idx="270">
                  <c:v>1</c:v>
                </c:pt>
                <c:pt idx="271">
                  <c:v>1</c:v>
                </c:pt>
                <c:pt idx="272">
                  <c:v>1</c:v>
                </c:pt>
                <c:pt idx="273">
                  <c:v>1</c:v>
                </c:pt>
                <c:pt idx="274">
                  <c:v>1</c:v>
                </c:pt>
                <c:pt idx="275">
                  <c:v>1</c:v>
                </c:pt>
                <c:pt idx="276">
                  <c:v>1</c:v>
                </c:pt>
                <c:pt idx="277">
                  <c:v>1</c:v>
                </c:pt>
                <c:pt idx="278">
                  <c:v>1</c:v>
                </c:pt>
                <c:pt idx="279">
                  <c:v>1</c:v>
                </c:pt>
                <c:pt idx="280">
                  <c:v>1</c:v>
                </c:pt>
                <c:pt idx="281">
                  <c:v>1</c:v>
                </c:pt>
                <c:pt idx="282">
                  <c:v>1</c:v>
                </c:pt>
                <c:pt idx="283">
                  <c:v>1</c:v>
                </c:pt>
                <c:pt idx="284">
                  <c:v>1</c:v>
                </c:pt>
                <c:pt idx="285">
                  <c:v>1</c:v>
                </c:pt>
                <c:pt idx="286">
                  <c:v>1</c:v>
                </c:pt>
              </c:numCache>
            </c:numRef>
          </c:val>
          <c:smooth val="0"/>
          <c:extLst>
            <c:ext xmlns:c16="http://schemas.microsoft.com/office/drawing/2014/chart" uri="{C3380CC4-5D6E-409C-BE32-E72D297353CC}">
              <c16:uniqueId val="{00000001-C70B-4FE6-812A-ACE4DB7CDF81}"/>
            </c:ext>
          </c:extLst>
        </c:ser>
        <c:dLbls>
          <c:showLegendKey val="0"/>
          <c:showVal val="0"/>
          <c:showCatName val="0"/>
          <c:showSerName val="0"/>
          <c:showPercent val="0"/>
          <c:showBubbleSize val="0"/>
        </c:dLbls>
        <c:marker val="1"/>
        <c:smooth val="0"/>
        <c:axId val="1039463880"/>
        <c:axId val="1"/>
      </c:lineChart>
      <c:lineChart>
        <c:grouping val="standard"/>
        <c:varyColors val="0"/>
        <c:ser>
          <c:idx val="2"/>
          <c:order val="2"/>
          <c:tx>
            <c:v>AHE, yoy % (rhs)</c:v>
          </c:tx>
          <c:spPr>
            <a:ln w="22225">
              <a:solidFill>
                <a:srgbClr val="4489FF"/>
              </a:solidFill>
            </a:ln>
          </c:spPr>
          <c:marker>
            <c:symbol val="none"/>
          </c:marker>
          <c:val>
            <c:numRef>
              <c:f>Payrolls!$J$6:$J$500</c:f>
              <c:numCache>
                <c:formatCode>0.0</c:formatCode>
                <c:ptCount val="495"/>
                <c:pt idx="0">
                  <c:v>4.3065699999999998</c:v>
                </c:pt>
                <c:pt idx="1">
                  <c:v>3.92727</c:v>
                </c:pt>
                <c:pt idx="2">
                  <c:v>4.0579700000000001</c:v>
                </c:pt>
                <c:pt idx="3">
                  <c:v>4.1155200000000001</c:v>
                </c:pt>
                <c:pt idx="4">
                  <c:v>4.0316799999999997</c:v>
                </c:pt>
                <c:pt idx="5">
                  <c:v>4.01722</c:v>
                </c:pt>
                <c:pt idx="6">
                  <c:v>4.0057200000000002</c:v>
                </c:pt>
                <c:pt idx="7">
                  <c:v>3.7803100000000001</c:v>
                </c:pt>
                <c:pt idx="8">
                  <c:v>3.76688</c:v>
                </c:pt>
                <c:pt idx="9">
                  <c:v>3.6118999999999999</c:v>
                </c:pt>
                <c:pt idx="10">
                  <c:v>3.4580099999999998</c:v>
                </c:pt>
                <c:pt idx="11">
                  <c:v>3.3731599999999999</c:v>
                </c:pt>
                <c:pt idx="12">
                  <c:v>3.14906</c:v>
                </c:pt>
                <c:pt idx="13">
                  <c:v>3.2890100000000002</c:v>
                </c:pt>
                <c:pt idx="14">
                  <c:v>2.9247899999999998</c:v>
                </c:pt>
                <c:pt idx="15">
                  <c:v>2.77393</c:v>
                </c:pt>
                <c:pt idx="16">
                  <c:v>2.69896</c:v>
                </c:pt>
                <c:pt idx="17">
                  <c:v>2.6206900000000002</c:v>
                </c:pt>
                <c:pt idx="18">
                  <c:v>2.6822599999999999</c:v>
                </c:pt>
                <c:pt idx="19">
                  <c:v>2.95533</c:v>
                </c:pt>
                <c:pt idx="20">
                  <c:v>2.8767100000000001</c:v>
                </c:pt>
                <c:pt idx="21">
                  <c:v>2.8708100000000001</c:v>
                </c:pt>
                <c:pt idx="22">
                  <c:v>3.0695800000000002</c:v>
                </c:pt>
                <c:pt idx="23">
                  <c:v>2.9911599999999998</c:v>
                </c:pt>
                <c:pt idx="24">
                  <c:v>3.1207600000000002</c:v>
                </c:pt>
                <c:pt idx="25">
                  <c:v>3.11653</c:v>
                </c:pt>
                <c:pt idx="26">
                  <c:v>3.3829500000000001</c:v>
                </c:pt>
                <c:pt idx="27">
                  <c:v>3.0364399999999998</c:v>
                </c:pt>
                <c:pt idx="28">
                  <c:v>2.96496</c:v>
                </c:pt>
                <c:pt idx="29">
                  <c:v>3.0241899999999999</c:v>
                </c:pt>
                <c:pt idx="30">
                  <c:v>2.8801100000000002</c:v>
                </c:pt>
                <c:pt idx="31">
                  <c:v>2.8037399999999999</c:v>
                </c:pt>
                <c:pt idx="32">
                  <c:v>2.6631200000000002</c:v>
                </c:pt>
                <c:pt idx="33">
                  <c:v>2.4584700000000002</c:v>
                </c:pt>
                <c:pt idx="34">
                  <c:v>2.0516200000000002</c:v>
                </c:pt>
                <c:pt idx="35">
                  <c:v>2.0461999999999998</c:v>
                </c:pt>
                <c:pt idx="36">
                  <c:v>1.7763199999999999</c:v>
                </c:pt>
                <c:pt idx="37">
                  <c:v>1.9053899999999999</c:v>
                </c:pt>
                <c:pt idx="38">
                  <c:v>1.70157</c:v>
                </c:pt>
                <c:pt idx="39">
                  <c:v>1.8991499999999999</c:v>
                </c:pt>
                <c:pt idx="40">
                  <c:v>2.0287999999999999</c:v>
                </c:pt>
                <c:pt idx="41">
                  <c:v>1.95695</c:v>
                </c:pt>
                <c:pt idx="42">
                  <c:v>2.01823</c:v>
                </c:pt>
                <c:pt idx="43">
                  <c:v>1.8831199999999999</c:v>
                </c:pt>
                <c:pt idx="44">
                  <c:v>2.0103800000000001</c:v>
                </c:pt>
                <c:pt idx="45">
                  <c:v>2.3346300000000002</c:v>
                </c:pt>
                <c:pt idx="46">
                  <c:v>2.5291800000000002</c:v>
                </c:pt>
                <c:pt idx="47">
                  <c:v>2.4579599999999999</c:v>
                </c:pt>
                <c:pt idx="48">
                  <c:v>2.52101</c:v>
                </c:pt>
                <c:pt idx="49">
                  <c:v>2.51451</c:v>
                </c:pt>
                <c:pt idx="50">
                  <c:v>2.5096500000000002</c:v>
                </c:pt>
                <c:pt idx="51">
                  <c:v>2.63496</c:v>
                </c:pt>
                <c:pt idx="52">
                  <c:v>2.6940300000000001</c:v>
                </c:pt>
                <c:pt idx="53">
                  <c:v>2.6231599999999999</c:v>
                </c:pt>
                <c:pt idx="54">
                  <c:v>2.61646</c:v>
                </c:pt>
                <c:pt idx="55">
                  <c:v>2.9318</c:v>
                </c:pt>
                <c:pt idx="56">
                  <c:v>2.7972000000000001</c:v>
                </c:pt>
                <c:pt idx="57">
                  <c:v>2.59823</c:v>
                </c:pt>
                <c:pt idx="58">
                  <c:v>2.9727999999999999</c:v>
                </c:pt>
                <c:pt idx="59">
                  <c:v>2.9671699999999999</c:v>
                </c:pt>
                <c:pt idx="60">
                  <c:v>3.15259</c:v>
                </c:pt>
                <c:pt idx="61">
                  <c:v>3.2075499999999999</c:v>
                </c:pt>
                <c:pt idx="62">
                  <c:v>3.45261</c:v>
                </c:pt>
                <c:pt idx="63">
                  <c:v>3.5691899999999999</c:v>
                </c:pt>
                <c:pt idx="64">
                  <c:v>3.8725800000000001</c:v>
                </c:pt>
                <c:pt idx="65">
                  <c:v>3.8029899999999999</c:v>
                </c:pt>
                <c:pt idx="66">
                  <c:v>3.9801000000000002</c:v>
                </c:pt>
                <c:pt idx="67">
                  <c:v>3.83901</c:v>
                </c:pt>
                <c:pt idx="68">
                  <c:v>4.0816299999999996</c:v>
                </c:pt>
                <c:pt idx="69">
                  <c:v>4.2001200000000001</c:v>
                </c:pt>
                <c:pt idx="70">
                  <c:v>3.9926300000000001</c:v>
                </c:pt>
                <c:pt idx="71">
                  <c:v>4.1079100000000004</c:v>
                </c:pt>
                <c:pt idx="72">
                  <c:v>4.2176</c:v>
                </c:pt>
                <c:pt idx="73">
                  <c:v>4.1438100000000002</c:v>
                </c:pt>
                <c:pt idx="74">
                  <c:v>4.0655299999999999</c:v>
                </c:pt>
                <c:pt idx="75">
                  <c:v>4.1112500000000001</c:v>
                </c:pt>
                <c:pt idx="76">
                  <c:v>3.1</c:v>
                </c:pt>
                <c:pt idx="77">
                  <c:v>3.5</c:v>
                </c:pt>
                <c:pt idx="78">
                  <c:v>3.6</c:v>
                </c:pt>
                <c:pt idx="79">
                  <c:v>3.3</c:v>
                </c:pt>
                <c:pt idx="80">
                  <c:v>3.3</c:v>
                </c:pt>
                <c:pt idx="81">
                  <c:v>3.1</c:v>
                </c:pt>
                <c:pt idx="82">
                  <c:v>3.1</c:v>
                </c:pt>
                <c:pt idx="83">
                  <c:v>3.1</c:v>
                </c:pt>
                <c:pt idx="84">
                  <c:v>2.9</c:v>
                </c:pt>
                <c:pt idx="85">
                  <c:v>3</c:v>
                </c:pt>
                <c:pt idx="86">
                  <c:v>2.8</c:v>
                </c:pt>
                <c:pt idx="87">
                  <c:v>3</c:v>
                </c:pt>
                <c:pt idx="88">
                  <c:v>2.9</c:v>
                </c:pt>
                <c:pt idx="89">
                  <c:v>3</c:v>
                </c:pt>
                <c:pt idx="90">
                  <c:v>2.7</c:v>
                </c:pt>
                <c:pt idx="91">
                  <c:v>3.1</c:v>
                </c:pt>
                <c:pt idx="92">
                  <c:v>3.3</c:v>
                </c:pt>
                <c:pt idx="93">
                  <c:v>3.2</c:v>
                </c:pt>
                <c:pt idx="94">
                  <c:v>3.3</c:v>
                </c:pt>
                <c:pt idx="95">
                  <c:v>3.6</c:v>
                </c:pt>
                <c:pt idx="96">
                  <c:v>3.6</c:v>
                </c:pt>
                <c:pt idx="97">
                  <c:v>3.6</c:v>
                </c:pt>
                <c:pt idx="98">
                  <c:v>3.4</c:v>
                </c:pt>
                <c:pt idx="99">
                  <c:v>3.3</c:v>
                </c:pt>
                <c:pt idx="100">
                  <c:v>3.3</c:v>
                </c:pt>
                <c:pt idx="101">
                  <c:v>3</c:v>
                </c:pt>
                <c:pt idx="102">
                  <c:v>2.9</c:v>
                </c:pt>
                <c:pt idx="103">
                  <c:v>2.7</c:v>
                </c:pt>
                <c:pt idx="104">
                  <c:v>2.4</c:v>
                </c:pt>
                <c:pt idx="105">
                  <c:v>2.5</c:v>
                </c:pt>
                <c:pt idx="106">
                  <c:v>2.5</c:v>
                </c:pt>
                <c:pt idx="107">
                  <c:v>2.2000000000000002</c:v>
                </c:pt>
                <c:pt idx="108">
                  <c:v>1.9</c:v>
                </c:pt>
                <c:pt idx="109">
                  <c:v>2</c:v>
                </c:pt>
                <c:pt idx="110">
                  <c:v>2.1</c:v>
                </c:pt>
                <c:pt idx="111">
                  <c:v>1.8</c:v>
                </c:pt>
                <c:pt idx="112">
                  <c:v>1.8</c:v>
                </c:pt>
                <c:pt idx="113">
                  <c:v>1.9</c:v>
                </c:pt>
                <c:pt idx="114">
                  <c:v>1.8</c:v>
                </c:pt>
                <c:pt idx="115">
                  <c:v>1.8</c:v>
                </c:pt>
                <c:pt idx="116">
                  <c:v>1.8</c:v>
                </c:pt>
                <c:pt idx="117">
                  <c:v>1.8</c:v>
                </c:pt>
                <c:pt idx="118">
                  <c:v>2</c:v>
                </c:pt>
                <c:pt idx="119">
                  <c:v>1.7</c:v>
                </c:pt>
                <c:pt idx="120">
                  <c:v>1.8</c:v>
                </c:pt>
                <c:pt idx="121">
                  <c:v>2</c:v>
                </c:pt>
                <c:pt idx="122">
                  <c:v>1.9</c:v>
                </c:pt>
                <c:pt idx="123">
                  <c:v>1.8</c:v>
                </c:pt>
                <c:pt idx="124">
                  <c:v>1.9</c:v>
                </c:pt>
                <c:pt idx="125">
                  <c:v>2</c:v>
                </c:pt>
                <c:pt idx="126">
                  <c:v>2.1</c:v>
                </c:pt>
                <c:pt idx="127">
                  <c:v>2.2999999999999998</c:v>
                </c:pt>
                <c:pt idx="128">
                  <c:v>2</c:v>
                </c:pt>
                <c:pt idx="129">
                  <c:v>2</c:v>
                </c:pt>
                <c:pt idx="130">
                  <c:v>2</c:v>
                </c:pt>
                <c:pt idx="131">
                  <c:v>2</c:v>
                </c:pt>
                <c:pt idx="132">
                  <c:v>2</c:v>
                </c:pt>
                <c:pt idx="133">
                  <c:v>1.7</c:v>
                </c:pt>
                <c:pt idx="134">
                  <c:v>1.8</c:v>
                </c:pt>
                <c:pt idx="135">
                  <c:v>2.1</c:v>
                </c:pt>
                <c:pt idx="136">
                  <c:v>2.1</c:v>
                </c:pt>
                <c:pt idx="137">
                  <c:v>1.8</c:v>
                </c:pt>
                <c:pt idx="138">
                  <c:v>2</c:v>
                </c:pt>
                <c:pt idx="139">
                  <c:v>1.7</c:v>
                </c:pt>
                <c:pt idx="140">
                  <c:v>1.8</c:v>
                </c:pt>
                <c:pt idx="141">
                  <c:v>1.9</c:v>
                </c:pt>
                <c:pt idx="142">
                  <c:v>1.6</c:v>
                </c:pt>
                <c:pt idx="143">
                  <c:v>1.9</c:v>
                </c:pt>
                <c:pt idx="144">
                  <c:v>2.2000000000000002</c:v>
                </c:pt>
                <c:pt idx="145">
                  <c:v>2.2000000000000002</c:v>
                </c:pt>
                <c:pt idx="146">
                  <c:v>2.1</c:v>
                </c:pt>
                <c:pt idx="147">
                  <c:v>1.9</c:v>
                </c:pt>
                <c:pt idx="148">
                  <c:v>2.1</c:v>
                </c:pt>
                <c:pt idx="149">
                  <c:v>2.1</c:v>
                </c:pt>
                <c:pt idx="150">
                  <c:v>2.1</c:v>
                </c:pt>
                <c:pt idx="151">
                  <c:v>2</c:v>
                </c:pt>
                <c:pt idx="152">
                  <c:v>2.2999999999999998</c:v>
                </c:pt>
                <c:pt idx="153">
                  <c:v>2.1</c:v>
                </c:pt>
                <c:pt idx="154">
                  <c:v>2.2000000000000002</c:v>
                </c:pt>
                <c:pt idx="155">
                  <c:v>2.2000000000000002</c:v>
                </c:pt>
                <c:pt idx="156">
                  <c:v>1.9</c:v>
                </c:pt>
                <c:pt idx="157">
                  <c:v>2</c:v>
                </c:pt>
                <c:pt idx="158">
                  <c:v>2.2999999999999998</c:v>
                </c:pt>
                <c:pt idx="159">
                  <c:v>2.2000000000000002</c:v>
                </c:pt>
                <c:pt idx="160">
                  <c:v>2</c:v>
                </c:pt>
                <c:pt idx="161">
                  <c:v>2.1</c:v>
                </c:pt>
                <c:pt idx="162">
                  <c:v>2.1</c:v>
                </c:pt>
                <c:pt idx="163">
                  <c:v>2.1</c:v>
                </c:pt>
                <c:pt idx="164">
                  <c:v>2.2000000000000002</c:v>
                </c:pt>
                <c:pt idx="165">
                  <c:v>2</c:v>
                </c:pt>
                <c:pt idx="166">
                  <c:v>2</c:v>
                </c:pt>
                <c:pt idx="167">
                  <c:v>2.1</c:v>
                </c:pt>
                <c:pt idx="168">
                  <c:v>1.8</c:v>
                </c:pt>
                <c:pt idx="169">
                  <c:v>2.1</c:v>
                </c:pt>
                <c:pt idx="170">
                  <c:v>1.9</c:v>
                </c:pt>
                <c:pt idx="171">
                  <c:v>2.2000000000000002</c:v>
                </c:pt>
                <c:pt idx="172">
                  <c:v>2.2999999999999998</c:v>
                </c:pt>
                <c:pt idx="173">
                  <c:v>2.2999999999999998</c:v>
                </c:pt>
                <c:pt idx="174">
                  <c:v>2.1</c:v>
                </c:pt>
                <c:pt idx="175">
                  <c:v>2.1</c:v>
                </c:pt>
                <c:pt idx="176">
                  <c:v>2.2000000000000002</c:v>
                </c:pt>
                <c:pt idx="177">
                  <c:v>2.2999999999999998</c:v>
                </c:pt>
                <c:pt idx="178">
                  <c:v>2.5</c:v>
                </c:pt>
                <c:pt idx="179">
                  <c:v>2.4</c:v>
                </c:pt>
                <c:pt idx="180">
                  <c:v>2.5</c:v>
                </c:pt>
                <c:pt idx="181">
                  <c:v>2.5</c:v>
                </c:pt>
                <c:pt idx="182">
                  <c:v>2.4</c:v>
                </c:pt>
                <c:pt idx="183">
                  <c:v>2.4</c:v>
                </c:pt>
                <c:pt idx="184">
                  <c:v>2.6</c:v>
                </c:pt>
                <c:pt idx="185">
                  <c:v>2.4</c:v>
                </c:pt>
                <c:pt idx="186">
                  <c:v>2.6</c:v>
                </c:pt>
                <c:pt idx="187">
                  <c:v>2.8</c:v>
                </c:pt>
                <c:pt idx="188">
                  <c:v>2.5</c:v>
                </c:pt>
                <c:pt idx="189">
                  <c:v>2.6</c:v>
                </c:pt>
                <c:pt idx="190">
                  <c:v>2.8</c:v>
                </c:pt>
                <c:pt idx="191">
                  <c:v>2.6</c:v>
                </c:pt>
                <c:pt idx="192">
                  <c:v>2.7</c:v>
                </c:pt>
                <c:pt idx="193">
                  <c:v>2.4</c:v>
                </c:pt>
                <c:pt idx="194">
                  <c:v>2.7</c:v>
                </c:pt>
                <c:pt idx="195">
                  <c:v>2.6</c:v>
                </c:pt>
                <c:pt idx="196">
                  <c:v>2.5</c:v>
                </c:pt>
                <c:pt idx="197">
                  <c:v>2.5</c:v>
                </c:pt>
                <c:pt idx="198">
                  <c:v>2.5</c:v>
                </c:pt>
                <c:pt idx="199">
                  <c:v>2.6</c:v>
                </c:pt>
                <c:pt idx="200">
                  <c:v>2.6</c:v>
                </c:pt>
                <c:pt idx="201">
                  <c:v>2.8</c:v>
                </c:pt>
                <c:pt idx="202">
                  <c:v>2.2999999999999998</c:v>
                </c:pt>
                <c:pt idx="203">
                  <c:v>2.4</c:v>
                </c:pt>
                <c:pt idx="204">
                  <c:v>2.7</c:v>
                </c:pt>
                <c:pt idx="205">
                  <c:v>2.8</c:v>
                </c:pt>
                <c:pt idx="206">
                  <c:v>2.6</c:v>
                </c:pt>
                <c:pt idx="207">
                  <c:v>2.9</c:v>
                </c:pt>
                <c:pt idx="208">
                  <c:v>2.8</c:v>
                </c:pt>
                <c:pt idx="209">
                  <c:v>2.9</c:v>
                </c:pt>
                <c:pt idx="210">
                  <c:v>3</c:v>
                </c:pt>
                <c:pt idx="211">
                  <c:v>2.8</c:v>
                </c:pt>
                <c:pt idx="212">
                  <c:v>3.1</c:v>
                </c:pt>
                <c:pt idx="213">
                  <c:v>3.1</c:v>
                </c:pt>
                <c:pt idx="214">
                  <c:v>3.3</c:v>
                </c:pt>
                <c:pt idx="215">
                  <c:v>3.4</c:v>
                </c:pt>
                <c:pt idx="216">
                  <c:v>3.5</c:v>
                </c:pt>
                <c:pt idx="217">
                  <c:v>3.2</c:v>
                </c:pt>
                <c:pt idx="218">
                  <c:v>3.6</c:v>
                </c:pt>
                <c:pt idx="219">
                  <c:v>3.5</c:v>
                </c:pt>
                <c:pt idx="220">
                  <c:v>3.2</c:v>
                </c:pt>
                <c:pt idx="221">
                  <c:v>3.3</c:v>
                </c:pt>
                <c:pt idx="222">
                  <c:v>3.4</c:v>
                </c:pt>
                <c:pt idx="223">
                  <c:v>3.4</c:v>
                </c:pt>
                <c:pt idx="224">
                  <c:v>3.4</c:v>
                </c:pt>
                <c:pt idx="225">
                  <c:v>3.1</c:v>
                </c:pt>
                <c:pt idx="226">
                  <c:v>3.1</c:v>
                </c:pt>
                <c:pt idx="227">
                  <c:v>3.3</c:v>
                </c:pt>
                <c:pt idx="228">
                  <c:v>3</c:v>
                </c:pt>
                <c:pt idx="229">
                  <c:v>3.1</c:v>
                </c:pt>
                <c:pt idx="230">
                  <c:v>3</c:v>
                </c:pt>
                <c:pt idx="231">
                  <c:v>3.5</c:v>
                </c:pt>
                <c:pt idx="232">
                  <c:v>8</c:v>
                </c:pt>
                <c:pt idx="233">
                  <c:v>6.7</c:v>
                </c:pt>
                <c:pt idx="234">
                  <c:v>5.0999999999999996</c:v>
                </c:pt>
                <c:pt idx="235">
                  <c:v>4.9000000000000004</c:v>
                </c:pt>
                <c:pt idx="236">
                  <c:v>4.8</c:v>
                </c:pt>
                <c:pt idx="237">
                  <c:v>4.8</c:v>
                </c:pt>
                <c:pt idx="238">
                  <c:v>4.5999999999999996</c:v>
                </c:pt>
                <c:pt idx="239">
                  <c:v>4.5</c:v>
                </c:pt>
                <c:pt idx="240">
                  <c:v>5.4</c:v>
                </c:pt>
                <c:pt idx="241">
                  <c:v>5.2</c:v>
                </c:pt>
                <c:pt idx="242">
                  <c:v>5.3</c:v>
                </c:pt>
                <c:pt idx="243">
                  <c:v>4.5</c:v>
                </c:pt>
                <c:pt idx="244">
                  <c:v>0.7</c:v>
                </c:pt>
                <c:pt idx="245">
                  <c:v>2.2999999999999998</c:v>
                </c:pt>
                <c:pt idx="246">
                  <c:v>3.9</c:v>
                </c:pt>
                <c:pt idx="247">
                  <c:v>4.3</c:v>
                </c:pt>
                <c:pt idx="248">
                  <c:v>4.4000000000000004</c:v>
                </c:pt>
                <c:pt idx="249">
                  <c:v>4.9000000000000004</c:v>
                </c:pt>
                <c:pt idx="250">
                  <c:v>5.5</c:v>
                </c:pt>
                <c:pt idx="251">
                  <c:v>5.4</c:v>
                </c:pt>
                <c:pt idx="252">
                  <c:v>5</c:v>
                </c:pt>
                <c:pt idx="253">
                  <c:v>5.7</c:v>
                </c:pt>
                <c:pt idx="254">
                  <c:v>5.3</c:v>
                </c:pt>
                <c:pt idx="255">
                  <c:v>5.9</c:v>
                </c:pt>
                <c:pt idx="256">
                  <c:v>5.8</c:v>
                </c:pt>
                <c:pt idx="257">
                  <c:v>5.6</c:v>
                </c:pt>
                <c:pt idx="258">
                  <c:v>5.4</c:v>
                </c:pt>
                <c:pt idx="259">
                  <c:v>5.5</c:v>
                </c:pt>
                <c:pt idx="260">
                  <c:v>5.4</c:v>
                </c:pt>
                <c:pt idx="261">
                  <c:v>5.0999999999999996</c:v>
                </c:pt>
                <c:pt idx="262">
                  <c:v>5</c:v>
                </c:pt>
                <c:pt idx="263">
                  <c:v>5.0999999999999996</c:v>
                </c:pt>
                <c:pt idx="264">
                  <c:v>4.9000000000000004</c:v>
                </c:pt>
                <c:pt idx="265">
                  <c:v>4.5999999999999996</c:v>
                </c:pt>
                <c:pt idx="266">
                  <c:v>4.7</c:v>
                </c:pt>
                <c:pt idx="267">
                  <c:v>4.5999999999999996</c:v>
                </c:pt>
                <c:pt idx="268">
                  <c:v>4.7</c:v>
                </c:pt>
                <c:pt idx="269">
                  <c:v>4.5999999999999996</c:v>
                </c:pt>
                <c:pt idx="270">
                  <c:v>4.7</c:v>
                </c:pt>
                <c:pt idx="271">
                  <c:v>4.7</c:v>
                </c:pt>
                <c:pt idx="272">
                  <c:v>4.5</c:v>
                </c:pt>
                <c:pt idx="273">
                  <c:v>4.5</c:v>
                </c:pt>
                <c:pt idx="274">
                  <c:v>4.3</c:v>
                </c:pt>
                <c:pt idx="275">
                  <c:v>4.3</c:v>
                </c:pt>
                <c:pt idx="276">
                  <c:v>4.3</c:v>
                </c:pt>
                <c:pt idx="277">
                  <c:v>4.4000000000000004</c:v>
                </c:pt>
                <c:pt idx="278">
                  <c:v>4.3</c:v>
                </c:pt>
                <c:pt idx="279">
                  <c:v>4.0999999999999996</c:v>
                </c:pt>
                <c:pt idx="280">
                  <c:v>3.9</c:v>
                </c:pt>
                <c:pt idx="281">
                  <c:v>4</c:v>
                </c:pt>
                <c:pt idx="282">
                  <c:v>3.8</c:v>
                </c:pt>
                <c:pt idx="283">
                  <c:v>3.6</c:v>
                </c:pt>
                <c:pt idx="284">
                  <c:v>3.9</c:v>
                </c:pt>
                <c:pt idx="285">
                  <c:v>3.9</c:v>
                </c:pt>
                <c:pt idx="286">
                  <c:v>4</c:v>
                </c:pt>
                <c:pt idx="287">
                  <c:v>4</c:v>
                </c:pt>
              </c:numCache>
            </c:numRef>
          </c:val>
          <c:smooth val="0"/>
          <c:extLst>
            <c:ext xmlns:c16="http://schemas.microsoft.com/office/drawing/2014/chart" uri="{C3380CC4-5D6E-409C-BE32-E72D297353CC}">
              <c16:uniqueId val="{00000002-C70B-4FE6-812A-ACE4DB7CDF81}"/>
            </c:ext>
          </c:extLst>
        </c:ser>
        <c:dLbls>
          <c:showLegendKey val="0"/>
          <c:showVal val="0"/>
          <c:showCatName val="0"/>
          <c:showSerName val="0"/>
          <c:showPercent val="0"/>
          <c:showBubbleSize val="0"/>
        </c:dLbls>
        <c:marker val="1"/>
        <c:smooth val="0"/>
        <c:axId val="3"/>
        <c:axId val="4"/>
      </c:lineChart>
      <c:dateAx>
        <c:axId val="1039463880"/>
        <c:scaling>
          <c:orientation val="minMax"/>
          <c:max val="45627"/>
          <c:min val="40148"/>
        </c:scaling>
        <c:delete val="0"/>
        <c:axPos val="b"/>
        <c:numFmt formatCode="[$-409]mmm\-yy;@" sourceLinked="0"/>
        <c:majorTickMark val="out"/>
        <c:minorTickMark val="none"/>
        <c:tickLblPos val="low"/>
        <c:spPr>
          <a:ln/>
        </c:spPr>
        <c:txPr>
          <a:bodyPr rot="-60000000" vert="horz"/>
          <a:lstStyle/>
          <a:p>
            <a:pPr>
              <a:defRPr/>
            </a:pPr>
            <a:endParaRPr lang="en-US"/>
          </a:p>
        </c:txPr>
        <c:crossAx val="1"/>
        <c:crosses val="autoZero"/>
        <c:auto val="1"/>
        <c:lblOffset val="100"/>
        <c:baseTimeUnit val="months"/>
        <c:majorUnit val="1355"/>
        <c:majorTimeUnit val="days"/>
        <c:minorUnit val="10"/>
        <c:minorTimeUnit val="days"/>
      </c:dateAx>
      <c:valAx>
        <c:axId val="1"/>
        <c:scaling>
          <c:orientation val="minMax"/>
          <c:max val="2"/>
        </c:scaling>
        <c:delete val="0"/>
        <c:axPos val="l"/>
        <c:numFmt formatCode="#,##0.00" sourceLinked="0"/>
        <c:majorTickMark val="out"/>
        <c:minorTickMark val="none"/>
        <c:tickLblPos val="nextTo"/>
        <c:spPr>
          <a:ln/>
        </c:spPr>
        <c:txPr>
          <a:bodyPr rot="-60000000" vert="horz"/>
          <a:lstStyle/>
          <a:p>
            <a:pPr>
              <a:defRPr/>
            </a:pPr>
            <a:endParaRPr lang="en-US"/>
          </a:p>
        </c:txPr>
        <c:crossAx val="1039463880"/>
        <c:crosses val="autoZero"/>
        <c:crossBetween val="between"/>
        <c:majorUnit val="0.5"/>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max val="6"/>
          <c:min val="1"/>
        </c:scaling>
        <c:delete val="0"/>
        <c:axPos val="r"/>
        <c:numFmt formatCode="0.0" sourceLinked="1"/>
        <c:majorTickMark val="out"/>
        <c:minorTickMark val="none"/>
        <c:tickLblPos val="nextTo"/>
        <c:txPr>
          <a:bodyPr rot="-60000000" vert="horz"/>
          <a:lstStyle/>
          <a:p>
            <a:pPr>
              <a:defRPr/>
            </a:pPr>
            <a:endParaRPr lang="en-US"/>
          </a:p>
        </c:txPr>
        <c:crossAx val="3"/>
        <c:crosses val="max"/>
        <c:crossBetween val="between"/>
        <c:majorUnit val="1"/>
      </c:valAx>
    </c:plotArea>
    <c:legend>
      <c:legendPos val="t"/>
      <c:legendEntry>
        <c:idx val="1"/>
        <c:delete val="1"/>
      </c:legendEntry>
      <c:layout>
        <c:manualLayout>
          <c:xMode val="edge"/>
          <c:yMode val="edge"/>
          <c:x val="7.0801713644490075E-2"/>
          <c:y val="0"/>
          <c:w val="0.85235792536802468"/>
          <c:h val="5.5505978419364249E-2"/>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US Budget Deficit, % of GDP</a:t>
            </a:r>
          </a:p>
        </c:rich>
      </c:tx>
      <c:layout>
        <c:manualLayout>
          <c:xMode val="edge"/>
          <c:yMode val="edge"/>
          <c:x val="0.3655999076504326"/>
          <c:y val="2.4710800038884023E-3"/>
        </c:manualLayout>
      </c:layout>
      <c:overlay val="0"/>
    </c:title>
    <c:autoTitleDeleted val="0"/>
    <c:plotArea>
      <c:layout>
        <c:manualLayout>
          <c:layoutTarget val="inner"/>
          <c:xMode val="edge"/>
          <c:yMode val="edge"/>
          <c:x val="5.1946267133275013E-2"/>
          <c:y val="0.19239525614853697"/>
          <c:w val="0.9166079760863225"/>
          <c:h val="0.71614051715757754"/>
        </c:manualLayout>
      </c:layout>
      <c:barChart>
        <c:barDir val="col"/>
        <c:grouping val="stacked"/>
        <c:varyColors val="0"/>
        <c:ser>
          <c:idx val="1"/>
          <c:order val="0"/>
          <c:tx>
            <c:v>Net Interest</c:v>
          </c:tx>
          <c:spPr>
            <a:solidFill>
              <a:srgbClr val="4489FF"/>
            </a:solidFill>
            <a:ln w="15875"/>
          </c:spPr>
          <c:invertIfNegative val="0"/>
          <c:cat>
            <c:numRef>
              <c:f>Sheet1!$A$3:$A$76</c:f>
              <c:numCache>
                <c:formatCode>0</c:formatCode>
                <c:ptCount val="74"/>
                <c:pt idx="0">
                  <c:v>1962</c:v>
                </c:pt>
                <c:pt idx="1">
                  <c:v>1963</c:v>
                </c:pt>
                <c:pt idx="2">
                  <c:v>1964</c:v>
                </c:pt>
                <c:pt idx="3">
                  <c:v>1965</c:v>
                </c:pt>
                <c:pt idx="4">
                  <c:v>1966</c:v>
                </c:pt>
                <c:pt idx="5">
                  <c:v>1967</c:v>
                </c:pt>
                <c:pt idx="6">
                  <c:v>1968</c:v>
                </c:pt>
                <c:pt idx="7" formatCode="General">
                  <c:v>1969</c:v>
                </c:pt>
                <c:pt idx="8" formatCode="General">
                  <c:v>1970</c:v>
                </c:pt>
                <c:pt idx="9" formatCode="General">
                  <c:v>1971</c:v>
                </c:pt>
                <c:pt idx="10" formatCode="General">
                  <c:v>1972</c:v>
                </c:pt>
                <c:pt idx="11" formatCode="General">
                  <c:v>1973</c:v>
                </c:pt>
                <c:pt idx="12" formatCode="General">
                  <c:v>1974</c:v>
                </c:pt>
                <c:pt idx="13" formatCode="General">
                  <c:v>1975</c:v>
                </c:pt>
                <c:pt idx="14" formatCode="General">
                  <c:v>1976</c:v>
                </c:pt>
                <c:pt idx="15" formatCode="General">
                  <c:v>1977</c:v>
                </c:pt>
                <c:pt idx="16" formatCode="General">
                  <c:v>1978</c:v>
                </c:pt>
                <c:pt idx="17" formatCode="General">
                  <c:v>1979</c:v>
                </c:pt>
                <c:pt idx="18" formatCode="General">
                  <c:v>1980</c:v>
                </c:pt>
                <c:pt idx="19" formatCode="General">
                  <c:v>1981</c:v>
                </c:pt>
                <c:pt idx="20" formatCode="General">
                  <c:v>1982</c:v>
                </c:pt>
                <c:pt idx="21" formatCode="General">
                  <c:v>1983</c:v>
                </c:pt>
                <c:pt idx="22" formatCode="General">
                  <c:v>1984</c:v>
                </c:pt>
                <c:pt idx="23" formatCode="General">
                  <c:v>1985</c:v>
                </c:pt>
                <c:pt idx="24" formatCode="General">
                  <c:v>1986</c:v>
                </c:pt>
                <c:pt idx="25" formatCode="General">
                  <c:v>1987</c:v>
                </c:pt>
                <c:pt idx="26" formatCode="General">
                  <c:v>1988</c:v>
                </c:pt>
                <c:pt idx="27" formatCode="General">
                  <c:v>1989</c:v>
                </c:pt>
                <c:pt idx="28" formatCode="General">
                  <c:v>1990</c:v>
                </c:pt>
                <c:pt idx="29" formatCode="General">
                  <c:v>1991</c:v>
                </c:pt>
                <c:pt idx="30" formatCode="General">
                  <c:v>1992</c:v>
                </c:pt>
                <c:pt idx="31" formatCode="General">
                  <c:v>1993</c:v>
                </c:pt>
                <c:pt idx="32" formatCode="General">
                  <c:v>1994</c:v>
                </c:pt>
                <c:pt idx="33" formatCode="General">
                  <c:v>1995</c:v>
                </c:pt>
                <c:pt idx="34" formatCode="General">
                  <c:v>1996</c:v>
                </c:pt>
                <c:pt idx="35" formatCode="General">
                  <c:v>1997</c:v>
                </c:pt>
                <c:pt idx="36" formatCode="General">
                  <c:v>1998</c:v>
                </c:pt>
                <c:pt idx="37" formatCode="General">
                  <c:v>1999</c:v>
                </c:pt>
                <c:pt idx="38" formatCode="General">
                  <c:v>2000</c:v>
                </c:pt>
                <c:pt idx="39" formatCode="General">
                  <c:v>2001</c:v>
                </c:pt>
                <c:pt idx="40" formatCode="General">
                  <c:v>2002</c:v>
                </c:pt>
                <c:pt idx="41" formatCode="General">
                  <c:v>2003</c:v>
                </c:pt>
                <c:pt idx="42" formatCode="General">
                  <c:v>2004</c:v>
                </c:pt>
                <c:pt idx="43" formatCode="General">
                  <c:v>2005</c:v>
                </c:pt>
                <c:pt idx="44" formatCode="General">
                  <c:v>2006</c:v>
                </c:pt>
                <c:pt idx="45" formatCode="General">
                  <c:v>2007</c:v>
                </c:pt>
                <c:pt idx="46" formatCode="General">
                  <c:v>2008</c:v>
                </c:pt>
                <c:pt idx="47" formatCode="General">
                  <c:v>2009</c:v>
                </c:pt>
                <c:pt idx="48" formatCode="General">
                  <c:v>2010</c:v>
                </c:pt>
                <c:pt idx="49" formatCode="General">
                  <c:v>2011</c:v>
                </c:pt>
                <c:pt idx="50" formatCode="General">
                  <c:v>2012</c:v>
                </c:pt>
                <c:pt idx="51" formatCode="General">
                  <c:v>2013</c:v>
                </c:pt>
                <c:pt idx="52" formatCode="General">
                  <c:v>2014</c:v>
                </c:pt>
                <c:pt idx="53" formatCode="General">
                  <c:v>2015</c:v>
                </c:pt>
                <c:pt idx="54" formatCode="General">
                  <c:v>2016</c:v>
                </c:pt>
                <c:pt idx="55" formatCode="General">
                  <c:v>2017</c:v>
                </c:pt>
                <c:pt idx="56" formatCode="General">
                  <c:v>2018</c:v>
                </c:pt>
                <c:pt idx="57" formatCode="General">
                  <c:v>2019</c:v>
                </c:pt>
                <c:pt idx="58" formatCode="General">
                  <c:v>2020</c:v>
                </c:pt>
                <c:pt idx="59" formatCode="General">
                  <c:v>2021</c:v>
                </c:pt>
                <c:pt idx="60" formatCode="General">
                  <c:v>2022</c:v>
                </c:pt>
                <c:pt idx="61" formatCode="General">
                  <c:v>2023</c:v>
                </c:pt>
                <c:pt idx="62" formatCode="General">
                  <c:v>2024</c:v>
                </c:pt>
                <c:pt idx="63" formatCode="General">
                  <c:v>2025</c:v>
                </c:pt>
                <c:pt idx="64" formatCode="General">
                  <c:v>2026</c:v>
                </c:pt>
                <c:pt idx="65" formatCode="General">
                  <c:v>2027</c:v>
                </c:pt>
                <c:pt idx="66" formatCode="General">
                  <c:v>2028</c:v>
                </c:pt>
                <c:pt idx="67" formatCode="General">
                  <c:v>2029</c:v>
                </c:pt>
                <c:pt idx="68" formatCode="General">
                  <c:v>2030</c:v>
                </c:pt>
                <c:pt idx="69" formatCode="General">
                  <c:v>2031</c:v>
                </c:pt>
                <c:pt idx="70" formatCode="General">
                  <c:v>2032</c:v>
                </c:pt>
                <c:pt idx="71" formatCode="General">
                  <c:v>2033</c:v>
                </c:pt>
                <c:pt idx="72" formatCode="General">
                  <c:v>2034</c:v>
                </c:pt>
              </c:numCache>
            </c:numRef>
          </c:cat>
          <c:val>
            <c:numRef>
              <c:f>Sheet1!$E$3:$E$76</c:f>
              <c:numCache>
                <c:formatCode>General</c:formatCode>
                <c:ptCount val="74"/>
                <c:pt idx="0">
                  <c:v>-1.1759999999999999</c:v>
                </c:pt>
                <c:pt idx="1">
                  <c:v>-1.252</c:v>
                </c:pt>
                <c:pt idx="2">
                  <c:v>-1.2390000000000001</c:v>
                </c:pt>
                <c:pt idx="3">
                  <c:v>-1.2110000000000001</c:v>
                </c:pt>
                <c:pt idx="4">
                  <c:v>-1.2030000000000001</c:v>
                </c:pt>
                <c:pt idx="5">
                  <c:v>-1.2270000000000001</c:v>
                </c:pt>
                <c:pt idx="6">
                  <c:v>-1.236</c:v>
                </c:pt>
                <c:pt idx="7">
                  <c:v>-1.2949999999999999</c:v>
                </c:pt>
                <c:pt idx="8">
                  <c:v>-1.3740000000000001</c:v>
                </c:pt>
                <c:pt idx="9">
                  <c:v>-1.329</c:v>
                </c:pt>
                <c:pt idx="10">
                  <c:v>-1.2729999999999999</c:v>
                </c:pt>
                <c:pt idx="11">
                  <c:v>-1.2829999999999999</c:v>
                </c:pt>
                <c:pt idx="12">
                  <c:v>-1.446</c:v>
                </c:pt>
                <c:pt idx="13">
                  <c:v>-1.446</c:v>
                </c:pt>
                <c:pt idx="14">
                  <c:v>-1.496</c:v>
                </c:pt>
                <c:pt idx="15">
                  <c:v>-1.4770000000000001</c:v>
                </c:pt>
                <c:pt idx="16">
                  <c:v>-1.56</c:v>
                </c:pt>
                <c:pt idx="17">
                  <c:v>-1.6619999999999999</c:v>
                </c:pt>
                <c:pt idx="18">
                  <c:v>-1.8819999999999999</c:v>
                </c:pt>
                <c:pt idx="19">
                  <c:v>-2.1949999999999998</c:v>
                </c:pt>
                <c:pt idx="20">
                  <c:v>-2.5659999999999998</c:v>
                </c:pt>
                <c:pt idx="21">
                  <c:v>-2.54</c:v>
                </c:pt>
                <c:pt idx="22">
                  <c:v>-2.8130000000000002</c:v>
                </c:pt>
                <c:pt idx="23">
                  <c:v>-3.036</c:v>
                </c:pt>
                <c:pt idx="24">
                  <c:v>-3.0049999999999999</c:v>
                </c:pt>
                <c:pt idx="25">
                  <c:v>-2.907</c:v>
                </c:pt>
                <c:pt idx="26">
                  <c:v>-2.9540000000000002</c:v>
                </c:pt>
                <c:pt idx="27">
                  <c:v>-3.0419999999999998</c:v>
                </c:pt>
                <c:pt idx="28">
                  <c:v>-3.125</c:v>
                </c:pt>
                <c:pt idx="29">
                  <c:v>-3.1909999999999998</c:v>
                </c:pt>
                <c:pt idx="30">
                  <c:v>-3.1070000000000002</c:v>
                </c:pt>
                <c:pt idx="31">
                  <c:v>-2.9329999999999998</c:v>
                </c:pt>
                <c:pt idx="32">
                  <c:v>-2.8279999999999998</c:v>
                </c:pt>
                <c:pt idx="33">
                  <c:v>-3.07</c:v>
                </c:pt>
                <c:pt idx="34">
                  <c:v>-3.032</c:v>
                </c:pt>
                <c:pt idx="35">
                  <c:v>-2.887</c:v>
                </c:pt>
                <c:pt idx="36">
                  <c:v>-2.7</c:v>
                </c:pt>
                <c:pt idx="37">
                  <c:v>-2.4239999999999999</c:v>
                </c:pt>
                <c:pt idx="38">
                  <c:v>-2.2040000000000002</c:v>
                </c:pt>
                <c:pt idx="39">
                  <c:v>-1.9590000000000001</c:v>
                </c:pt>
                <c:pt idx="40">
                  <c:v>-1.5780000000000001</c:v>
                </c:pt>
                <c:pt idx="41">
                  <c:v>-1.357</c:v>
                </c:pt>
                <c:pt idx="42">
                  <c:v>-1.333</c:v>
                </c:pt>
                <c:pt idx="43">
                  <c:v>-1.4339999999999999</c:v>
                </c:pt>
                <c:pt idx="44">
                  <c:v>-1.6619999999999999</c:v>
                </c:pt>
                <c:pt idx="45">
                  <c:v>-1.659</c:v>
                </c:pt>
                <c:pt idx="46">
                  <c:v>-1.714</c:v>
                </c:pt>
                <c:pt idx="47">
                  <c:v>-1.2949999999999999</c:v>
                </c:pt>
                <c:pt idx="48">
                  <c:v>-1.3220000000000001</c:v>
                </c:pt>
                <c:pt idx="49">
                  <c:v>-1.4930000000000001</c:v>
                </c:pt>
                <c:pt idx="50">
                  <c:v>-1.373</c:v>
                </c:pt>
                <c:pt idx="51">
                  <c:v>-1.33</c:v>
                </c:pt>
                <c:pt idx="52">
                  <c:v>-1.321</c:v>
                </c:pt>
                <c:pt idx="53">
                  <c:v>-1.2330000000000001</c:v>
                </c:pt>
                <c:pt idx="54">
                  <c:v>-1.294</c:v>
                </c:pt>
                <c:pt idx="55">
                  <c:v>-1.361</c:v>
                </c:pt>
                <c:pt idx="56">
                  <c:v>-1.5980000000000001</c:v>
                </c:pt>
                <c:pt idx="57">
                  <c:v>-1.77</c:v>
                </c:pt>
                <c:pt idx="58">
                  <c:v>-1.64</c:v>
                </c:pt>
                <c:pt idx="59">
                  <c:v>-1.5549999999999999</c:v>
                </c:pt>
                <c:pt idx="60">
                  <c:v>-1.899</c:v>
                </c:pt>
                <c:pt idx="61">
                  <c:v>-2.4410000000000003</c:v>
                </c:pt>
                <c:pt idx="62">
                  <c:v>-3.1340000000000008</c:v>
                </c:pt>
                <c:pt idx="63">
                  <c:v>-3.4190000000000005</c:v>
                </c:pt>
                <c:pt idx="64">
                  <c:v>-3.4380000000000006</c:v>
                </c:pt>
                <c:pt idx="65">
                  <c:v>-3.3910000000000005</c:v>
                </c:pt>
                <c:pt idx="66">
                  <c:v>-3.4290000000000007</c:v>
                </c:pt>
                <c:pt idx="67">
                  <c:v>-3.4900000000000007</c:v>
                </c:pt>
                <c:pt idx="68">
                  <c:v>-3.584000000000001</c:v>
                </c:pt>
                <c:pt idx="69">
                  <c:v>-3.7080000000000006</c:v>
                </c:pt>
                <c:pt idx="70">
                  <c:v>-3.8600000000000008</c:v>
                </c:pt>
                <c:pt idx="71">
                  <c:v>-3.9960000000000004</c:v>
                </c:pt>
                <c:pt idx="72">
                  <c:v>-4.1310000000000002</c:v>
                </c:pt>
              </c:numCache>
            </c:numRef>
          </c:val>
          <c:extLst>
            <c:ext xmlns:c16="http://schemas.microsoft.com/office/drawing/2014/chart" uri="{C3380CC4-5D6E-409C-BE32-E72D297353CC}">
              <c16:uniqueId val="{00000000-4DD1-4BE8-BCAB-6D7B2096C583}"/>
            </c:ext>
          </c:extLst>
        </c:ser>
        <c:ser>
          <c:idx val="0"/>
          <c:order val="1"/>
          <c:tx>
            <c:v>Primary</c:v>
          </c:tx>
          <c:spPr>
            <a:solidFill>
              <a:srgbClr val="020B5B"/>
            </a:solidFill>
            <a:ln w="15875"/>
          </c:spPr>
          <c:invertIfNegative val="0"/>
          <c:cat>
            <c:numRef>
              <c:f>Sheet1!$A$3:$A$76</c:f>
              <c:numCache>
                <c:formatCode>0</c:formatCode>
                <c:ptCount val="74"/>
                <c:pt idx="0">
                  <c:v>1962</c:v>
                </c:pt>
                <c:pt idx="1">
                  <c:v>1963</c:v>
                </c:pt>
                <c:pt idx="2">
                  <c:v>1964</c:v>
                </c:pt>
                <c:pt idx="3">
                  <c:v>1965</c:v>
                </c:pt>
                <c:pt idx="4">
                  <c:v>1966</c:v>
                </c:pt>
                <c:pt idx="5">
                  <c:v>1967</c:v>
                </c:pt>
                <c:pt idx="6">
                  <c:v>1968</c:v>
                </c:pt>
                <c:pt idx="7" formatCode="General">
                  <c:v>1969</c:v>
                </c:pt>
                <c:pt idx="8" formatCode="General">
                  <c:v>1970</c:v>
                </c:pt>
                <c:pt idx="9" formatCode="General">
                  <c:v>1971</c:v>
                </c:pt>
                <c:pt idx="10" formatCode="General">
                  <c:v>1972</c:v>
                </c:pt>
                <c:pt idx="11" formatCode="General">
                  <c:v>1973</c:v>
                </c:pt>
                <c:pt idx="12" formatCode="General">
                  <c:v>1974</c:v>
                </c:pt>
                <c:pt idx="13" formatCode="General">
                  <c:v>1975</c:v>
                </c:pt>
                <c:pt idx="14" formatCode="General">
                  <c:v>1976</c:v>
                </c:pt>
                <c:pt idx="15" formatCode="General">
                  <c:v>1977</c:v>
                </c:pt>
                <c:pt idx="16" formatCode="General">
                  <c:v>1978</c:v>
                </c:pt>
                <c:pt idx="17" formatCode="General">
                  <c:v>1979</c:v>
                </c:pt>
                <c:pt idx="18" formatCode="General">
                  <c:v>1980</c:v>
                </c:pt>
                <c:pt idx="19" formatCode="General">
                  <c:v>1981</c:v>
                </c:pt>
                <c:pt idx="20" formatCode="General">
                  <c:v>1982</c:v>
                </c:pt>
                <c:pt idx="21" formatCode="General">
                  <c:v>1983</c:v>
                </c:pt>
                <c:pt idx="22" formatCode="General">
                  <c:v>1984</c:v>
                </c:pt>
                <c:pt idx="23" formatCode="General">
                  <c:v>1985</c:v>
                </c:pt>
                <c:pt idx="24" formatCode="General">
                  <c:v>1986</c:v>
                </c:pt>
                <c:pt idx="25" formatCode="General">
                  <c:v>1987</c:v>
                </c:pt>
                <c:pt idx="26" formatCode="General">
                  <c:v>1988</c:v>
                </c:pt>
                <c:pt idx="27" formatCode="General">
                  <c:v>1989</c:v>
                </c:pt>
                <c:pt idx="28" formatCode="General">
                  <c:v>1990</c:v>
                </c:pt>
                <c:pt idx="29" formatCode="General">
                  <c:v>1991</c:v>
                </c:pt>
                <c:pt idx="30" formatCode="General">
                  <c:v>1992</c:v>
                </c:pt>
                <c:pt idx="31" formatCode="General">
                  <c:v>1993</c:v>
                </c:pt>
                <c:pt idx="32" formatCode="General">
                  <c:v>1994</c:v>
                </c:pt>
                <c:pt idx="33" formatCode="General">
                  <c:v>1995</c:v>
                </c:pt>
                <c:pt idx="34" formatCode="General">
                  <c:v>1996</c:v>
                </c:pt>
                <c:pt idx="35" formatCode="General">
                  <c:v>1997</c:v>
                </c:pt>
                <c:pt idx="36" formatCode="General">
                  <c:v>1998</c:v>
                </c:pt>
                <c:pt idx="37" formatCode="General">
                  <c:v>1999</c:v>
                </c:pt>
                <c:pt idx="38" formatCode="General">
                  <c:v>2000</c:v>
                </c:pt>
                <c:pt idx="39" formatCode="General">
                  <c:v>2001</c:v>
                </c:pt>
                <c:pt idx="40" formatCode="General">
                  <c:v>2002</c:v>
                </c:pt>
                <c:pt idx="41" formatCode="General">
                  <c:v>2003</c:v>
                </c:pt>
                <c:pt idx="42" formatCode="General">
                  <c:v>2004</c:v>
                </c:pt>
                <c:pt idx="43" formatCode="General">
                  <c:v>2005</c:v>
                </c:pt>
                <c:pt idx="44" formatCode="General">
                  <c:v>2006</c:v>
                </c:pt>
                <c:pt idx="45" formatCode="General">
                  <c:v>2007</c:v>
                </c:pt>
                <c:pt idx="46" formatCode="General">
                  <c:v>2008</c:v>
                </c:pt>
                <c:pt idx="47" formatCode="General">
                  <c:v>2009</c:v>
                </c:pt>
                <c:pt idx="48" formatCode="General">
                  <c:v>2010</c:v>
                </c:pt>
                <c:pt idx="49" formatCode="General">
                  <c:v>2011</c:v>
                </c:pt>
                <c:pt idx="50" formatCode="General">
                  <c:v>2012</c:v>
                </c:pt>
                <c:pt idx="51" formatCode="General">
                  <c:v>2013</c:v>
                </c:pt>
                <c:pt idx="52" formatCode="General">
                  <c:v>2014</c:v>
                </c:pt>
                <c:pt idx="53" formatCode="General">
                  <c:v>2015</c:v>
                </c:pt>
                <c:pt idx="54" formatCode="General">
                  <c:v>2016</c:v>
                </c:pt>
                <c:pt idx="55" formatCode="General">
                  <c:v>2017</c:v>
                </c:pt>
                <c:pt idx="56" formatCode="General">
                  <c:v>2018</c:v>
                </c:pt>
                <c:pt idx="57" formatCode="General">
                  <c:v>2019</c:v>
                </c:pt>
                <c:pt idx="58" formatCode="General">
                  <c:v>2020</c:v>
                </c:pt>
                <c:pt idx="59" formatCode="General">
                  <c:v>2021</c:v>
                </c:pt>
                <c:pt idx="60" formatCode="General">
                  <c:v>2022</c:v>
                </c:pt>
                <c:pt idx="61" formatCode="General">
                  <c:v>2023</c:v>
                </c:pt>
                <c:pt idx="62" formatCode="General">
                  <c:v>2024</c:v>
                </c:pt>
                <c:pt idx="63" formatCode="General">
                  <c:v>2025</c:v>
                </c:pt>
                <c:pt idx="64" formatCode="General">
                  <c:v>2026</c:v>
                </c:pt>
                <c:pt idx="65" formatCode="General">
                  <c:v>2027</c:v>
                </c:pt>
                <c:pt idx="66" formatCode="General">
                  <c:v>2028</c:v>
                </c:pt>
                <c:pt idx="67" formatCode="General">
                  <c:v>2029</c:v>
                </c:pt>
                <c:pt idx="68" formatCode="General">
                  <c:v>2030</c:v>
                </c:pt>
                <c:pt idx="69" formatCode="General">
                  <c:v>2031</c:v>
                </c:pt>
                <c:pt idx="70" formatCode="General">
                  <c:v>2032</c:v>
                </c:pt>
                <c:pt idx="71" formatCode="General">
                  <c:v>2033</c:v>
                </c:pt>
                <c:pt idx="72" formatCode="General">
                  <c:v>2034</c:v>
                </c:pt>
              </c:numCache>
            </c:numRef>
          </c:cat>
          <c:val>
            <c:numRef>
              <c:f>Sheet1!$D$3:$D$76</c:f>
              <c:numCache>
                <c:formatCode>#,##0.0</c:formatCode>
                <c:ptCount val="74"/>
                <c:pt idx="0">
                  <c:v>-4.4000000000000039E-2</c:v>
                </c:pt>
                <c:pt idx="1">
                  <c:v>0.48299999999999998</c:v>
                </c:pt>
                <c:pt idx="2">
                  <c:v>0.34500000000000008</c:v>
                </c:pt>
                <c:pt idx="3">
                  <c:v>1.012</c:v>
                </c:pt>
                <c:pt idx="4">
                  <c:v>0.72900000000000009</c:v>
                </c:pt>
                <c:pt idx="5">
                  <c:v>0.19400000000000017</c:v>
                </c:pt>
                <c:pt idx="6">
                  <c:v>-1.5669999999999999</c:v>
                </c:pt>
                <c:pt idx="7">
                  <c:v>1.6259999999999999</c:v>
                </c:pt>
                <c:pt idx="8">
                  <c:v>1.1020000000000001</c:v>
                </c:pt>
                <c:pt idx="9">
                  <c:v>-0.73400000000000021</c:v>
                </c:pt>
                <c:pt idx="10">
                  <c:v>-0.64900000000000002</c:v>
                </c:pt>
                <c:pt idx="11">
                  <c:v>0.18099999999999983</c:v>
                </c:pt>
                <c:pt idx="12">
                  <c:v>1.032</c:v>
                </c:pt>
                <c:pt idx="13">
                  <c:v>-1.8670000000000002</c:v>
                </c:pt>
                <c:pt idx="14">
                  <c:v>-2.6320000000000001</c:v>
                </c:pt>
                <c:pt idx="15">
                  <c:v>-1.1739999999999997</c:v>
                </c:pt>
                <c:pt idx="16">
                  <c:v>-1.0430000000000001</c:v>
                </c:pt>
                <c:pt idx="17">
                  <c:v>7.4999999999999956E-2</c:v>
                </c:pt>
                <c:pt idx="18">
                  <c:v>-0.76200000000000023</c:v>
                </c:pt>
                <c:pt idx="19">
                  <c:v>-0.32500000000000018</c:v>
                </c:pt>
                <c:pt idx="20">
                  <c:v>-1.2960000000000003</c:v>
                </c:pt>
                <c:pt idx="21">
                  <c:v>-3.3369999999999997</c:v>
                </c:pt>
                <c:pt idx="22">
                  <c:v>-1.8809999999999998</c:v>
                </c:pt>
                <c:pt idx="23">
                  <c:v>-1.9419999999999997</c:v>
                </c:pt>
                <c:pt idx="24">
                  <c:v>-1.883</c:v>
                </c:pt>
                <c:pt idx="25">
                  <c:v>-0.23399999999999999</c:v>
                </c:pt>
                <c:pt idx="26">
                  <c:v>-6.5999999999999837E-2</c:v>
                </c:pt>
                <c:pt idx="27">
                  <c:v>0.29399999999999959</c:v>
                </c:pt>
                <c:pt idx="28">
                  <c:v>-0.62199999999999989</c:v>
                </c:pt>
                <c:pt idx="29">
                  <c:v>-1.2279999999999998</c:v>
                </c:pt>
                <c:pt idx="30">
                  <c:v>-1.4180000000000001</c:v>
                </c:pt>
                <c:pt idx="31">
                  <c:v>-0.83099999999999996</c:v>
                </c:pt>
                <c:pt idx="32">
                  <c:v>-3.0000000000001137E-3</c:v>
                </c:pt>
                <c:pt idx="33">
                  <c:v>0.9009999999999998</c:v>
                </c:pt>
                <c:pt idx="34">
                  <c:v>1.681</c:v>
                </c:pt>
                <c:pt idx="35">
                  <c:v>2.6280000000000001</c:v>
                </c:pt>
                <c:pt idx="36">
                  <c:v>3.476</c:v>
                </c:pt>
                <c:pt idx="37">
                  <c:v>3.7489999999999997</c:v>
                </c:pt>
                <c:pt idx="38">
                  <c:v>4.5389999999999997</c:v>
                </c:pt>
                <c:pt idx="39">
                  <c:v>3.177</c:v>
                </c:pt>
                <c:pt idx="40">
                  <c:v>0.12200000000000011</c:v>
                </c:pt>
                <c:pt idx="41">
                  <c:v>-1.9890000000000001</c:v>
                </c:pt>
                <c:pt idx="42">
                  <c:v>-2.0990000000000002</c:v>
                </c:pt>
                <c:pt idx="43">
                  <c:v>-1.046</c:v>
                </c:pt>
                <c:pt idx="44">
                  <c:v>-0.15800000000000014</c:v>
                </c:pt>
                <c:pt idx="45">
                  <c:v>0.53400000000000003</c:v>
                </c:pt>
                <c:pt idx="46">
                  <c:v>-1.3959999999999999</c:v>
                </c:pt>
                <c:pt idx="47">
                  <c:v>-8.4939999999999998</c:v>
                </c:pt>
                <c:pt idx="48">
                  <c:v>-7.4010000000000007</c:v>
                </c:pt>
                <c:pt idx="49">
                  <c:v>-6.9439999999999991</c:v>
                </c:pt>
                <c:pt idx="50">
                  <c:v>-5.3319999999999999</c:v>
                </c:pt>
                <c:pt idx="51">
                  <c:v>-2.7640000000000002</c:v>
                </c:pt>
                <c:pt idx="52">
                  <c:v>-1.4760000000000002</c:v>
                </c:pt>
                <c:pt idx="53">
                  <c:v>-1.2090000000000001</c:v>
                </c:pt>
                <c:pt idx="54">
                  <c:v>-1.8569999999999998</c:v>
                </c:pt>
                <c:pt idx="55">
                  <c:v>-2.0890000000000004</c:v>
                </c:pt>
                <c:pt idx="56">
                  <c:v>-2.2329999999999997</c:v>
                </c:pt>
                <c:pt idx="57">
                  <c:v>-2.8690000000000002</c:v>
                </c:pt>
                <c:pt idx="58">
                  <c:v>-13.232999999999999</c:v>
                </c:pt>
                <c:pt idx="59">
                  <c:v>-10.696</c:v>
                </c:pt>
                <c:pt idx="60">
                  <c:v>-3.5990000000000002</c:v>
                </c:pt>
                <c:pt idx="61">
                  <c:v>-3.839</c:v>
                </c:pt>
                <c:pt idx="62">
                  <c:v>-3.5939999999999999</c:v>
                </c:pt>
                <c:pt idx="63">
                  <c:v>-3.1040000000000001</c:v>
                </c:pt>
                <c:pt idx="64">
                  <c:v>-2.5609999999999999</c:v>
                </c:pt>
                <c:pt idx="65">
                  <c:v>-2.1019999999999999</c:v>
                </c:pt>
                <c:pt idx="66">
                  <c:v>-2.4369999999999998</c:v>
                </c:pt>
                <c:pt idx="67">
                  <c:v>-2.1850000000000001</c:v>
                </c:pt>
                <c:pt idx="68">
                  <c:v>-2.5669999999999997</c:v>
                </c:pt>
                <c:pt idx="69">
                  <c:v>-2.4590000000000001</c:v>
                </c:pt>
                <c:pt idx="70">
                  <c:v>-2.613</c:v>
                </c:pt>
                <c:pt idx="71">
                  <c:v>-3.0789999999999997</c:v>
                </c:pt>
                <c:pt idx="72">
                  <c:v>-2.782</c:v>
                </c:pt>
              </c:numCache>
            </c:numRef>
          </c:val>
          <c:extLst>
            <c:ext xmlns:c16="http://schemas.microsoft.com/office/drawing/2014/chart" uri="{C3380CC4-5D6E-409C-BE32-E72D297353CC}">
              <c16:uniqueId val="{00000001-4DD1-4BE8-BCAB-6D7B2096C583}"/>
            </c:ext>
          </c:extLst>
        </c:ser>
        <c:dLbls>
          <c:showLegendKey val="0"/>
          <c:showVal val="0"/>
          <c:showCatName val="0"/>
          <c:showSerName val="0"/>
          <c:showPercent val="0"/>
          <c:showBubbleSize val="0"/>
        </c:dLbls>
        <c:gapWidth val="30"/>
        <c:overlap val="100"/>
        <c:axId val="785941704"/>
        <c:axId val="785943504"/>
      </c:barChart>
      <c:lineChart>
        <c:grouping val="standard"/>
        <c:varyColors val="0"/>
        <c:ser>
          <c:idx val="2"/>
          <c:order val="2"/>
          <c:tx>
            <c:v>1962 - 2019 avg</c:v>
          </c:tx>
          <c:spPr>
            <a:ln w="22225">
              <a:solidFill>
                <a:srgbClr val="FFC600"/>
              </a:solidFill>
              <a:prstDash val="dash"/>
            </a:ln>
          </c:spPr>
          <c:marker>
            <c:symbol val="none"/>
          </c:marker>
          <c:val>
            <c:numRef>
              <c:f>Sheet1!$F$3:$F$76</c:f>
              <c:numCache>
                <c:formatCode>#,##0.0</c:formatCode>
                <c:ptCount val="74"/>
                <c:pt idx="0">
                  <c:v>-3.0133000000000005</c:v>
                </c:pt>
                <c:pt idx="1">
                  <c:v>-3.0133000000000005</c:v>
                </c:pt>
                <c:pt idx="2">
                  <c:v>-3.0133000000000005</c:v>
                </c:pt>
                <c:pt idx="3">
                  <c:v>-3.0133000000000005</c:v>
                </c:pt>
                <c:pt idx="4">
                  <c:v>-3.0133000000000005</c:v>
                </c:pt>
                <c:pt idx="5">
                  <c:v>-3.0133000000000005</c:v>
                </c:pt>
                <c:pt idx="6">
                  <c:v>-3.0133000000000005</c:v>
                </c:pt>
                <c:pt idx="7">
                  <c:v>-3.0133000000000005</c:v>
                </c:pt>
                <c:pt idx="8">
                  <c:v>-3.0133000000000005</c:v>
                </c:pt>
                <c:pt idx="9">
                  <c:v>-3.0133000000000005</c:v>
                </c:pt>
                <c:pt idx="10">
                  <c:v>-3.0133000000000005</c:v>
                </c:pt>
                <c:pt idx="11">
                  <c:v>-3.0133000000000005</c:v>
                </c:pt>
                <c:pt idx="12">
                  <c:v>-3.0133000000000005</c:v>
                </c:pt>
                <c:pt idx="13">
                  <c:v>-3.0133000000000005</c:v>
                </c:pt>
                <c:pt idx="14">
                  <c:v>-3.0133000000000005</c:v>
                </c:pt>
                <c:pt idx="15">
                  <c:v>-3.0133000000000005</c:v>
                </c:pt>
                <c:pt idx="16">
                  <c:v>-3.0133000000000005</c:v>
                </c:pt>
                <c:pt idx="17">
                  <c:v>-3.0133000000000005</c:v>
                </c:pt>
                <c:pt idx="18">
                  <c:v>-3.0133000000000005</c:v>
                </c:pt>
                <c:pt idx="19">
                  <c:v>-3.0133000000000005</c:v>
                </c:pt>
                <c:pt idx="20">
                  <c:v>-3.0133000000000005</c:v>
                </c:pt>
                <c:pt idx="21">
                  <c:v>-3.0133000000000005</c:v>
                </c:pt>
                <c:pt idx="22">
                  <c:v>-3.0133000000000005</c:v>
                </c:pt>
                <c:pt idx="23">
                  <c:v>-3.0133000000000005</c:v>
                </c:pt>
                <c:pt idx="24">
                  <c:v>-3.0133000000000005</c:v>
                </c:pt>
                <c:pt idx="25">
                  <c:v>-3.0133000000000005</c:v>
                </c:pt>
                <c:pt idx="26">
                  <c:v>-3.0133000000000005</c:v>
                </c:pt>
                <c:pt idx="27">
                  <c:v>-3.0133000000000005</c:v>
                </c:pt>
                <c:pt idx="28">
                  <c:v>-3.0133000000000005</c:v>
                </c:pt>
                <c:pt idx="29">
                  <c:v>-3.0133000000000005</c:v>
                </c:pt>
                <c:pt idx="30">
                  <c:v>-3.0133000000000005</c:v>
                </c:pt>
                <c:pt idx="31">
                  <c:v>-3.0133000000000005</c:v>
                </c:pt>
                <c:pt idx="32">
                  <c:v>-3.0133000000000005</c:v>
                </c:pt>
                <c:pt idx="33">
                  <c:v>-3.0133000000000005</c:v>
                </c:pt>
                <c:pt idx="34">
                  <c:v>-3.0133000000000005</c:v>
                </c:pt>
                <c:pt idx="35">
                  <c:v>-3.0133000000000005</c:v>
                </c:pt>
                <c:pt idx="36">
                  <c:v>-3.0133000000000005</c:v>
                </c:pt>
                <c:pt idx="37">
                  <c:v>-3.0133000000000005</c:v>
                </c:pt>
                <c:pt idx="38">
                  <c:v>-3.0133000000000005</c:v>
                </c:pt>
                <c:pt idx="39">
                  <c:v>-3.0133000000000005</c:v>
                </c:pt>
                <c:pt idx="40">
                  <c:v>-3.0133000000000005</c:v>
                </c:pt>
                <c:pt idx="41">
                  <c:v>-3.0133000000000005</c:v>
                </c:pt>
                <c:pt idx="42">
                  <c:v>-3.0133000000000005</c:v>
                </c:pt>
                <c:pt idx="43">
                  <c:v>-3.0133000000000005</c:v>
                </c:pt>
                <c:pt idx="44">
                  <c:v>-3.0133000000000005</c:v>
                </c:pt>
                <c:pt idx="45">
                  <c:v>-3.0133000000000005</c:v>
                </c:pt>
                <c:pt idx="46">
                  <c:v>-3.0133000000000005</c:v>
                </c:pt>
                <c:pt idx="47">
                  <c:v>-3.0133000000000005</c:v>
                </c:pt>
                <c:pt idx="48">
                  <c:v>-3.0133000000000005</c:v>
                </c:pt>
                <c:pt idx="49">
                  <c:v>-3.0133000000000005</c:v>
                </c:pt>
                <c:pt idx="50">
                  <c:v>-3.0133000000000005</c:v>
                </c:pt>
                <c:pt idx="51">
                  <c:v>-3.0133000000000005</c:v>
                </c:pt>
                <c:pt idx="52">
                  <c:v>-3.0133000000000005</c:v>
                </c:pt>
                <c:pt idx="53">
                  <c:v>-3.0133000000000005</c:v>
                </c:pt>
                <c:pt idx="54">
                  <c:v>-3.0133000000000005</c:v>
                </c:pt>
                <c:pt idx="55">
                  <c:v>-3.0133000000000005</c:v>
                </c:pt>
                <c:pt idx="56">
                  <c:v>-3.0133000000000005</c:v>
                </c:pt>
                <c:pt idx="57">
                  <c:v>-3.0133000000000005</c:v>
                </c:pt>
              </c:numCache>
            </c:numRef>
          </c:val>
          <c:smooth val="0"/>
          <c:extLst>
            <c:ext xmlns:c16="http://schemas.microsoft.com/office/drawing/2014/chart" uri="{C3380CC4-5D6E-409C-BE32-E72D297353CC}">
              <c16:uniqueId val="{00000002-4DD1-4BE8-BCAB-6D7B2096C583}"/>
            </c:ext>
          </c:extLst>
        </c:ser>
        <c:ser>
          <c:idx val="3"/>
          <c:order val="3"/>
          <c:tx>
            <c:v>2023 to 2034 avg</c:v>
          </c:tx>
          <c:spPr>
            <a:ln w="25400">
              <a:solidFill>
                <a:srgbClr val="4AD4FF"/>
              </a:solidFill>
              <a:prstDash val="dash"/>
            </a:ln>
          </c:spPr>
          <c:marker>
            <c:symbol val="none"/>
          </c:marker>
          <c:val>
            <c:numRef>
              <c:f>Sheet1!$G$3:$G$76</c:f>
              <c:numCache>
                <c:formatCode>General</c:formatCode>
                <c:ptCount val="74"/>
                <c:pt idx="61" formatCode="#,##0.0">
                  <c:v>-6.2785833333333336</c:v>
                </c:pt>
                <c:pt idx="62" formatCode="#,##0.0">
                  <c:v>-6.2785833333333336</c:v>
                </c:pt>
                <c:pt idx="63" formatCode="#,##0.0">
                  <c:v>-6.2785833333333336</c:v>
                </c:pt>
                <c:pt idx="64" formatCode="#,##0.0">
                  <c:v>-6.2785833333333336</c:v>
                </c:pt>
                <c:pt idx="65" formatCode="#,##0.0">
                  <c:v>-6.2785833333333336</c:v>
                </c:pt>
                <c:pt idx="66" formatCode="#,##0.0">
                  <c:v>-6.2785833333333336</c:v>
                </c:pt>
                <c:pt idx="67" formatCode="#,##0.0">
                  <c:v>-6.2785833333333336</c:v>
                </c:pt>
                <c:pt idx="68" formatCode="#,##0.0">
                  <c:v>-6.2785833333333336</c:v>
                </c:pt>
                <c:pt idx="69" formatCode="#,##0.0">
                  <c:v>-6.2785833333333336</c:v>
                </c:pt>
                <c:pt idx="70" formatCode="#,##0.0">
                  <c:v>-6.2785833333333336</c:v>
                </c:pt>
                <c:pt idx="71" formatCode="#,##0.0">
                  <c:v>-6.2785833333333336</c:v>
                </c:pt>
                <c:pt idx="72" formatCode="#,##0.0">
                  <c:v>-6.2785833333333336</c:v>
                </c:pt>
              </c:numCache>
            </c:numRef>
          </c:val>
          <c:smooth val="0"/>
          <c:extLst>
            <c:ext xmlns:c16="http://schemas.microsoft.com/office/drawing/2014/chart" uri="{C3380CC4-5D6E-409C-BE32-E72D297353CC}">
              <c16:uniqueId val="{00000003-4DD1-4BE8-BCAB-6D7B2096C583}"/>
            </c:ext>
          </c:extLst>
        </c:ser>
        <c:ser>
          <c:idx val="4"/>
          <c:order val="4"/>
          <c:tx>
            <c:v>2023 - 2034 net interest avg</c:v>
          </c:tx>
          <c:spPr>
            <a:ln w="25400">
              <a:solidFill>
                <a:srgbClr val="17BF6B"/>
              </a:solidFill>
              <a:prstDash val="dash"/>
            </a:ln>
          </c:spPr>
          <c:marker>
            <c:symbol val="none"/>
          </c:marker>
          <c:val>
            <c:numRef>
              <c:f>Sheet1!$H$3:$H$76</c:f>
              <c:numCache>
                <c:formatCode>General</c:formatCode>
                <c:ptCount val="74"/>
                <c:pt idx="61" formatCode="#,##0.0">
                  <c:v>-3.5017500000000008</c:v>
                </c:pt>
                <c:pt idx="62" formatCode="#,##0.0">
                  <c:v>-3.5017500000000008</c:v>
                </c:pt>
                <c:pt idx="63" formatCode="#,##0.0">
                  <c:v>-3.5017500000000008</c:v>
                </c:pt>
                <c:pt idx="64" formatCode="#,##0.0">
                  <c:v>-3.5017500000000008</c:v>
                </c:pt>
                <c:pt idx="65" formatCode="#,##0.0">
                  <c:v>-3.5017500000000008</c:v>
                </c:pt>
                <c:pt idx="66" formatCode="#,##0.0">
                  <c:v>-3.5017500000000008</c:v>
                </c:pt>
                <c:pt idx="67" formatCode="#,##0.0">
                  <c:v>-3.5017500000000008</c:v>
                </c:pt>
                <c:pt idx="68" formatCode="#,##0.0">
                  <c:v>-3.5017500000000008</c:v>
                </c:pt>
                <c:pt idx="69" formatCode="#,##0.0">
                  <c:v>-3.5017500000000008</c:v>
                </c:pt>
                <c:pt idx="70" formatCode="#,##0.0">
                  <c:v>-3.5017500000000008</c:v>
                </c:pt>
                <c:pt idx="71" formatCode="#,##0.0">
                  <c:v>-3.5017500000000008</c:v>
                </c:pt>
                <c:pt idx="72" formatCode="#,##0.0">
                  <c:v>-3.5017500000000008</c:v>
                </c:pt>
              </c:numCache>
            </c:numRef>
          </c:val>
          <c:smooth val="0"/>
          <c:extLst>
            <c:ext xmlns:c16="http://schemas.microsoft.com/office/drawing/2014/chart" uri="{C3380CC4-5D6E-409C-BE32-E72D297353CC}">
              <c16:uniqueId val="{00000004-4DD1-4BE8-BCAB-6D7B2096C583}"/>
            </c:ext>
          </c:extLst>
        </c:ser>
        <c:dLbls>
          <c:showLegendKey val="0"/>
          <c:showVal val="0"/>
          <c:showCatName val="0"/>
          <c:showSerName val="0"/>
          <c:showPercent val="0"/>
          <c:showBubbleSize val="0"/>
        </c:dLbls>
        <c:marker val="1"/>
        <c:smooth val="0"/>
        <c:axId val="785941704"/>
        <c:axId val="785943504"/>
      </c:lineChart>
      <c:catAx>
        <c:axId val="785941704"/>
        <c:scaling>
          <c:orientation val="minMax"/>
        </c:scaling>
        <c:delete val="0"/>
        <c:axPos val="b"/>
        <c:numFmt formatCode="General" sourceLinked="0"/>
        <c:majorTickMark val="out"/>
        <c:minorTickMark val="none"/>
        <c:tickLblPos val="low"/>
        <c:spPr>
          <a:ln/>
        </c:spPr>
        <c:crossAx val="785943504"/>
        <c:crosses val="autoZero"/>
        <c:auto val="1"/>
        <c:lblAlgn val="ctr"/>
        <c:lblOffset val="100"/>
        <c:tickLblSkip val="6"/>
        <c:tickMarkSkip val="6"/>
        <c:noMultiLvlLbl val="0"/>
      </c:catAx>
      <c:valAx>
        <c:axId val="785943504"/>
        <c:scaling>
          <c:orientation val="minMax"/>
          <c:max val="5"/>
          <c:min val="-15"/>
        </c:scaling>
        <c:delete val="0"/>
        <c:axPos val="l"/>
        <c:numFmt formatCode="General" sourceLinked="1"/>
        <c:majorTickMark val="out"/>
        <c:minorTickMark val="none"/>
        <c:tickLblPos val="nextTo"/>
        <c:spPr>
          <a:ln/>
        </c:spPr>
        <c:crossAx val="785941704"/>
        <c:crosses val="autoZero"/>
        <c:crossBetween val="between"/>
        <c:majorUnit val="5"/>
      </c:valAx>
    </c:plotArea>
    <c:legend>
      <c:legendPos val="t"/>
      <c:layout>
        <c:manualLayout>
          <c:xMode val="edge"/>
          <c:yMode val="edge"/>
          <c:x val="4.7406556819286481E-2"/>
          <c:y val="6.4510061242344707E-2"/>
          <c:w val="0.893951477781051"/>
          <c:h val="0.11900894332652863"/>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58894721493147"/>
          <c:y val="0.17753718285214348"/>
          <c:w val="0.83355679498396029"/>
          <c:h val="0.73365121026538349"/>
        </c:manualLayout>
      </c:layout>
      <c:areaChart>
        <c:grouping val="standard"/>
        <c:varyColors val="0"/>
        <c:ser>
          <c:idx val="5"/>
          <c:order val="5"/>
          <c:tx>
            <c:v>Recession</c:v>
          </c:tx>
          <c:spPr>
            <a:solidFill>
              <a:schemeClr val="bg1">
                <a:lumMod val="85000"/>
              </a:schemeClr>
            </a:solidFill>
            <a:ln w="15875"/>
          </c:spPr>
          <c:val>
            <c:numRef>
              <c:f>Sheet1!$K$5:$K$77</c:f>
              <c:numCache>
                <c:formatCode>General</c:formatCode>
                <c:ptCount val="73"/>
                <c:pt idx="0">
                  <c:v>0</c:v>
                </c:pt>
                <c:pt idx="1">
                  <c:v>0</c:v>
                </c:pt>
                <c:pt idx="2">
                  <c:v>0</c:v>
                </c:pt>
                <c:pt idx="3">
                  <c:v>0</c:v>
                </c:pt>
                <c:pt idx="4">
                  <c:v>0</c:v>
                </c:pt>
                <c:pt idx="5">
                  <c:v>0</c:v>
                </c:pt>
                <c:pt idx="6">
                  <c:v>0</c:v>
                </c:pt>
                <c:pt idx="7">
                  <c:v>1</c:v>
                </c:pt>
                <c:pt idx="8">
                  <c:v>0</c:v>
                </c:pt>
                <c:pt idx="9">
                  <c:v>0</c:v>
                </c:pt>
                <c:pt idx="10">
                  <c:v>0</c:v>
                </c:pt>
                <c:pt idx="11">
                  <c:v>1</c:v>
                </c:pt>
                <c:pt idx="12">
                  <c:v>1</c:v>
                </c:pt>
                <c:pt idx="13">
                  <c:v>0</c:v>
                </c:pt>
                <c:pt idx="14">
                  <c:v>0</c:v>
                </c:pt>
                <c:pt idx="15">
                  <c:v>0</c:v>
                </c:pt>
                <c:pt idx="16">
                  <c:v>0</c:v>
                </c:pt>
                <c:pt idx="17">
                  <c:v>0</c:v>
                </c:pt>
                <c:pt idx="18">
                  <c:v>0</c:v>
                </c:pt>
                <c:pt idx="19">
                  <c:v>1</c:v>
                </c:pt>
                <c:pt idx="20">
                  <c:v>0</c:v>
                </c:pt>
                <c:pt idx="21">
                  <c:v>0</c:v>
                </c:pt>
                <c:pt idx="22">
                  <c:v>0</c:v>
                </c:pt>
                <c:pt idx="23">
                  <c:v>0</c:v>
                </c:pt>
                <c:pt idx="24">
                  <c:v>0</c:v>
                </c:pt>
                <c:pt idx="25">
                  <c:v>0</c:v>
                </c:pt>
                <c:pt idx="26">
                  <c:v>0</c:v>
                </c:pt>
                <c:pt idx="27">
                  <c:v>0</c:v>
                </c:pt>
                <c:pt idx="28">
                  <c:v>1</c:v>
                </c:pt>
                <c:pt idx="29">
                  <c:v>0</c:v>
                </c:pt>
                <c:pt idx="30">
                  <c:v>0</c:v>
                </c:pt>
                <c:pt idx="31">
                  <c:v>0</c:v>
                </c:pt>
                <c:pt idx="32">
                  <c:v>0</c:v>
                </c:pt>
                <c:pt idx="33">
                  <c:v>0</c:v>
                </c:pt>
                <c:pt idx="34">
                  <c:v>0</c:v>
                </c:pt>
                <c:pt idx="35">
                  <c:v>0</c:v>
                </c:pt>
                <c:pt idx="36">
                  <c:v>0</c:v>
                </c:pt>
                <c:pt idx="37">
                  <c:v>0</c:v>
                </c:pt>
                <c:pt idx="38">
                  <c:v>0</c:v>
                </c:pt>
                <c:pt idx="39">
                  <c:v>1</c:v>
                </c:pt>
                <c:pt idx="40">
                  <c:v>0</c:v>
                </c:pt>
                <c:pt idx="41">
                  <c:v>0</c:v>
                </c:pt>
                <c:pt idx="42">
                  <c:v>0</c:v>
                </c:pt>
                <c:pt idx="43">
                  <c:v>0</c:v>
                </c:pt>
                <c:pt idx="44">
                  <c:v>0</c:v>
                </c:pt>
                <c:pt idx="45">
                  <c:v>1</c:v>
                </c:pt>
                <c:pt idx="46">
                  <c:v>1</c:v>
                </c:pt>
                <c:pt idx="47">
                  <c:v>0</c:v>
                </c:pt>
                <c:pt idx="48">
                  <c:v>0</c:v>
                </c:pt>
                <c:pt idx="49">
                  <c:v>0</c:v>
                </c:pt>
                <c:pt idx="50">
                  <c:v>0</c:v>
                </c:pt>
                <c:pt idx="51">
                  <c:v>0</c:v>
                </c:pt>
                <c:pt idx="52">
                  <c:v>0</c:v>
                </c:pt>
                <c:pt idx="53">
                  <c:v>0</c:v>
                </c:pt>
                <c:pt idx="54">
                  <c:v>0</c:v>
                </c:pt>
                <c:pt idx="55">
                  <c:v>0</c:v>
                </c:pt>
                <c:pt idx="56">
                  <c:v>0</c:v>
                </c:pt>
                <c:pt idx="57">
                  <c:v>0</c:v>
                </c:pt>
                <c:pt idx="58">
                  <c:v>1</c:v>
                </c:pt>
                <c:pt idx="59">
                  <c:v>0</c:v>
                </c:pt>
                <c:pt idx="60">
                  <c:v>0</c:v>
                </c:pt>
                <c:pt idx="61">
                  <c:v>0</c:v>
                </c:pt>
              </c:numCache>
            </c:numRef>
          </c:val>
          <c:extLst>
            <c:ext xmlns:c16="http://schemas.microsoft.com/office/drawing/2014/chart" uri="{C3380CC4-5D6E-409C-BE32-E72D297353CC}">
              <c16:uniqueId val="{00000000-FAE3-42CB-A538-1D7FF91E1407}"/>
            </c:ext>
          </c:extLst>
        </c:ser>
        <c:dLbls>
          <c:showLegendKey val="0"/>
          <c:showVal val="0"/>
          <c:showCatName val="0"/>
          <c:showSerName val="0"/>
          <c:showPercent val="0"/>
          <c:showBubbleSize val="0"/>
        </c:dLbls>
        <c:axId val="187846143"/>
        <c:axId val="1790212120"/>
      </c:areaChart>
      <c:lineChart>
        <c:grouping val="standard"/>
        <c:varyColors val="0"/>
        <c:ser>
          <c:idx val="0"/>
          <c:order val="0"/>
          <c:tx>
            <c:strRef>
              <c:f>Sheet1!$C$4</c:f>
              <c:strCache>
                <c:ptCount val="1"/>
                <c:pt idx="0">
                  <c:v>Primary Deficit</c:v>
                </c:pt>
              </c:strCache>
            </c:strRef>
          </c:tx>
          <c:spPr>
            <a:ln w="15875">
              <a:solidFill>
                <a:srgbClr val="020B5B"/>
              </a:solidFill>
            </a:ln>
          </c:spPr>
          <c:marker>
            <c:symbol val="none"/>
          </c:marker>
          <c:cat>
            <c:numRef>
              <c:f>Sheet1!$A$5:$A$77</c:f>
              <c:numCache>
                <c:formatCode>m/d/yyyy</c:formatCode>
                <c:ptCount val="7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numCache>
            </c:numRef>
          </c:cat>
          <c:val>
            <c:numRef>
              <c:f>Sheet1!$D$5:$D$77</c:f>
              <c:numCache>
                <c:formatCode>0.00%</c:formatCode>
                <c:ptCount val="73"/>
                <c:pt idx="0">
                  <c:v>-4.2389369540919854E-4</c:v>
                </c:pt>
                <c:pt idx="1">
                  <c:v>4.6811514628598457E-3</c:v>
                </c:pt>
                <c:pt idx="2">
                  <c:v>3.3369859010884532E-3</c:v>
                </c:pt>
                <c:pt idx="3">
                  <c:v>9.6726390947056359E-3</c:v>
                </c:pt>
                <c:pt idx="4">
                  <c:v>6.9940988443569939E-3</c:v>
                </c:pt>
                <c:pt idx="5">
                  <c:v>1.8908076050932919E-3</c:v>
                </c:pt>
                <c:pt idx="6">
                  <c:v>-1.4959202657807277E-2</c:v>
                </c:pt>
                <c:pt idx="7">
                  <c:v>1.5665290880503176E-2</c:v>
                </c:pt>
                <c:pt idx="8">
                  <c:v>1.0749772901963509E-2</c:v>
                </c:pt>
                <c:pt idx="9">
                  <c:v>-7.0325142182637683E-3</c:v>
                </c:pt>
                <c:pt idx="10">
                  <c:v>-6.1714062347307998E-3</c:v>
                </c:pt>
                <c:pt idx="11">
                  <c:v>1.7125317898798579E-3</c:v>
                </c:pt>
                <c:pt idx="12">
                  <c:v>9.9103704902119717E-3</c:v>
                </c:pt>
                <c:pt idx="13">
                  <c:v>-1.7804023977684161E-2</c:v>
                </c:pt>
                <c:pt idx="14">
                  <c:v>-2.5090409277126118E-2</c:v>
                </c:pt>
                <c:pt idx="15">
                  <c:v>-1.1412102362110132E-2</c:v>
                </c:pt>
                <c:pt idx="16">
                  <c:v>-1.0089726143902014E-2</c:v>
                </c:pt>
                <c:pt idx="17">
                  <c:v>7.2583330954487265E-4</c:v>
                </c:pt>
                <c:pt idx="18">
                  <c:v>-7.4531248632899831E-3</c:v>
                </c:pt>
                <c:pt idx="19">
                  <c:v>-3.1814532159867709E-3</c:v>
                </c:pt>
                <c:pt idx="20">
                  <c:v>-1.2843172438543023E-2</c:v>
                </c:pt>
                <c:pt idx="21">
                  <c:v>-3.2469231774685102E-2</c:v>
                </c:pt>
                <c:pt idx="22">
                  <c:v>-1.8393124713632955E-2</c:v>
                </c:pt>
                <c:pt idx="23">
                  <c:v>-1.9089421525697179E-2</c:v>
                </c:pt>
                <c:pt idx="24">
                  <c:v>-1.8606326937249212E-2</c:v>
                </c:pt>
                <c:pt idx="25">
                  <c:v>-2.2900983471499979E-3</c:v>
                </c:pt>
                <c:pt idx="26">
                  <c:v>-6.4452369698788248E-4</c:v>
                </c:pt>
                <c:pt idx="27">
                  <c:v>2.8966959727736983E-3</c:v>
                </c:pt>
                <c:pt idx="28">
                  <c:v>-6.1524787758096425E-3</c:v>
                </c:pt>
                <c:pt idx="29">
                  <c:v>-1.2144930478027028E-2</c:v>
                </c:pt>
                <c:pt idx="30">
                  <c:v>-1.3952832105761578E-2</c:v>
                </c:pt>
                <c:pt idx="31">
                  <c:v>-8.2144184995370656E-3</c:v>
                </c:pt>
                <c:pt idx="32">
                  <c:v>-3.4855398126852433E-5</c:v>
                </c:pt>
                <c:pt idx="33">
                  <c:v>8.9246375863084541E-3</c:v>
                </c:pt>
                <c:pt idx="34">
                  <c:v>1.6551459317178947E-2</c:v>
                </c:pt>
                <c:pt idx="35">
                  <c:v>2.5893174624455693E-2</c:v>
                </c:pt>
                <c:pt idx="36">
                  <c:v>3.4248482123399704E-2</c:v>
                </c:pt>
                <c:pt idx="37">
                  <c:v>3.6897367143676633E-2</c:v>
                </c:pt>
                <c:pt idx="38">
                  <c:v>4.4794872670337875E-2</c:v>
                </c:pt>
                <c:pt idx="39">
                  <c:v>3.16013390758298E-2</c:v>
                </c:pt>
                <c:pt idx="40">
                  <c:v>1.2069612319404188E-3</c:v>
                </c:pt>
                <c:pt idx="41">
                  <c:v>-1.959699557890969E-2</c:v>
                </c:pt>
                <c:pt idx="42">
                  <c:v>-2.0666152363373692E-2</c:v>
                </c:pt>
                <c:pt idx="43">
                  <c:v>-1.0304313148045866E-2</c:v>
                </c:pt>
                <c:pt idx="44">
                  <c:v>-1.5618576102377005E-3</c:v>
                </c:pt>
                <c:pt idx="45">
                  <c:v>5.2788918251377376E-3</c:v>
                </c:pt>
                <c:pt idx="46">
                  <c:v>-1.3933519974813544E-2</c:v>
                </c:pt>
                <c:pt idx="47">
                  <c:v>-8.4665131008664851E-2</c:v>
                </c:pt>
                <c:pt idx="48">
                  <c:v>-7.2973674286787013E-2</c:v>
                </c:pt>
                <c:pt idx="49">
                  <c:v>-6.8567683084156936E-2</c:v>
                </c:pt>
                <c:pt idx="50">
                  <c:v>-5.2674273022865231E-2</c:v>
                </c:pt>
                <c:pt idx="51">
                  <c:v>-2.7184339488794132E-2</c:v>
                </c:pt>
                <c:pt idx="52">
                  <c:v>-1.4529485677776593E-2</c:v>
                </c:pt>
                <c:pt idx="53">
                  <c:v>-1.1958403935501504E-2</c:v>
                </c:pt>
                <c:pt idx="54">
                  <c:v>-1.8325915054055043E-2</c:v>
                </c:pt>
                <c:pt idx="55">
                  <c:v>-2.054338903024153E-2</c:v>
                </c:pt>
                <c:pt idx="56">
                  <c:v>-2.1986515156832986E-2</c:v>
                </c:pt>
                <c:pt idx="57">
                  <c:v>-2.8271302052840452E-2</c:v>
                </c:pt>
                <c:pt idx="58">
                  <c:v>-0.13070378477624434</c:v>
                </c:pt>
                <c:pt idx="59">
                  <c:v>-0.10269627300103207</c:v>
                </c:pt>
                <c:pt idx="60">
                  <c:v>-3.496094250721523E-2</c:v>
                </c:pt>
                <c:pt idx="61">
                  <c:v>-3.7861841293742829E-2</c:v>
                </c:pt>
                <c:pt idx="62">
                  <c:v>-3.5525411507956704E-2</c:v>
                </c:pt>
              </c:numCache>
            </c:numRef>
          </c:val>
          <c:smooth val="0"/>
          <c:extLst>
            <c:ext xmlns:c16="http://schemas.microsoft.com/office/drawing/2014/chart" uri="{C3380CC4-5D6E-409C-BE32-E72D297353CC}">
              <c16:uniqueId val="{00000001-FAE3-42CB-A538-1D7FF91E1407}"/>
            </c:ext>
          </c:extLst>
        </c:ser>
        <c:ser>
          <c:idx val="1"/>
          <c:order val="1"/>
          <c:tx>
            <c:v>Projected under Trump</c:v>
          </c:tx>
          <c:spPr>
            <a:ln w="22225">
              <a:solidFill>
                <a:srgbClr val="17BF6B"/>
              </a:solidFill>
              <a:prstDash val="dash"/>
            </a:ln>
          </c:spPr>
          <c:marker>
            <c:symbol val="none"/>
          </c:marker>
          <c:cat>
            <c:numRef>
              <c:f>Sheet1!$A$5:$A$77</c:f>
              <c:numCache>
                <c:formatCode>m/d/yyyy</c:formatCode>
                <c:ptCount val="7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numCache>
            </c:numRef>
          </c:cat>
          <c:val>
            <c:numRef>
              <c:f>Sheet1!$G$5:$G$77</c:f>
              <c:numCache>
                <c:formatCode>General</c:formatCode>
                <c:ptCount val="73"/>
                <c:pt idx="62" formatCode="0.00%">
                  <c:v>-3.5525411507956704E-2</c:v>
                </c:pt>
                <c:pt idx="63" formatCode="0.00%">
                  <c:v>-3.7264974928190739E-2</c:v>
                </c:pt>
                <c:pt idx="64" formatCode="0.00%">
                  <c:v>-4.3559197036793909E-2</c:v>
                </c:pt>
                <c:pt idx="65" formatCode="0.00%">
                  <c:v>-4.0096831952329805E-2</c:v>
                </c:pt>
                <c:pt idx="66" formatCode="0.00%">
                  <c:v>-4.3057840932528464E-2</c:v>
                </c:pt>
                <c:pt idx="67" formatCode="0.00%">
                  <c:v>-3.9603343201411574E-2</c:v>
                </c:pt>
                <c:pt idx="68" formatCode="0.00%">
                  <c:v>-4.2939756019192511E-2</c:v>
                </c:pt>
                <c:pt idx="69" formatCode="0.00%">
                  <c:v>-4.1656339554633243E-2</c:v>
                </c:pt>
                <c:pt idx="70" formatCode="0.00%">
                  <c:v>-4.3010397077735692E-2</c:v>
                </c:pt>
                <c:pt idx="71" formatCode="0.00%">
                  <c:v>-4.757697279971447E-2</c:v>
                </c:pt>
                <c:pt idx="72" formatCode="0.00%">
                  <c:v>-4.4458564846463398E-2</c:v>
                </c:pt>
              </c:numCache>
            </c:numRef>
          </c:val>
          <c:smooth val="0"/>
          <c:extLst>
            <c:ext xmlns:c16="http://schemas.microsoft.com/office/drawing/2014/chart" uri="{C3380CC4-5D6E-409C-BE32-E72D297353CC}">
              <c16:uniqueId val="{00000002-FAE3-42CB-A538-1D7FF91E1407}"/>
            </c:ext>
          </c:extLst>
        </c:ser>
        <c:ser>
          <c:idx val="2"/>
          <c:order val="2"/>
          <c:tx>
            <c:v>Projected under Harris</c:v>
          </c:tx>
          <c:spPr>
            <a:ln w="22225">
              <a:solidFill>
                <a:srgbClr val="4489FF"/>
              </a:solidFill>
              <a:prstDash val="dash"/>
            </a:ln>
          </c:spPr>
          <c:marker>
            <c:symbol val="none"/>
          </c:marker>
          <c:cat>
            <c:numRef>
              <c:f>Sheet1!$A$5:$A$77</c:f>
              <c:numCache>
                <c:formatCode>m/d/yyyy</c:formatCode>
                <c:ptCount val="73"/>
                <c:pt idx="0">
                  <c:v>23011</c:v>
                </c:pt>
                <c:pt idx="1">
                  <c:v>23376</c:v>
                </c:pt>
                <c:pt idx="2">
                  <c:v>23742</c:v>
                </c:pt>
                <c:pt idx="3">
                  <c:v>24107</c:v>
                </c:pt>
                <c:pt idx="4">
                  <c:v>24472</c:v>
                </c:pt>
                <c:pt idx="5">
                  <c:v>24837</c:v>
                </c:pt>
                <c:pt idx="6">
                  <c:v>25203</c:v>
                </c:pt>
                <c:pt idx="7">
                  <c:v>25568</c:v>
                </c:pt>
                <c:pt idx="8">
                  <c:v>25933</c:v>
                </c:pt>
                <c:pt idx="9">
                  <c:v>26298</c:v>
                </c:pt>
                <c:pt idx="10">
                  <c:v>26664</c:v>
                </c:pt>
                <c:pt idx="11">
                  <c:v>27029</c:v>
                </c:pt>
                <c:pt idx="12">
                  <c:v>27394</c:v>
                </c:pt>
                <c:pt idx="13">
                  <c:v>27759</c:v>
                </c:pt>
                <c:pt idx="14">
                  <c:v>28125</c:v>
                </c:pt>
                <c:pt idx="15">
                  <c:v>28490</c:v>
                </c:pt>
                <c:pt idx="16">
                  <c:v>28855</c:v>
                </c:pt>
                <c:pt idx="17">
                  <c:v>29220</c:v>
                </c:pt>
                <c:pt idx="18">
                  <c:v>29586</c:v>
                </c:pt>
                <c:pt idx="19">
                  <c:v>29951</c:v>
                </c:pt>
                <c:pt idx="20">
                  <c:v>30316</c:v>
                </c:pt>
                <c:pt idx="21">
                  <c:v>30681</c:v>
                </c:pt>
                <c:pt idx="22">
                  <c:v>31047</c:v>
                </c:pt>
                <c:pt idx="23">
                  <c:v>31412</c:v>
                </c:pt>
                <c:pt idx="24">
                  <c:v>31777</c:v>
                </c:pt>
                <c:pt idx="25">
                  <c:v>32142</c:v>
                </c:pt>
                <c:pt idx="26">
                  <c:v>32508</c:v>
                </c:pt>
                <c:pt idx="27">
                  <c:v>32873</c:v>
                </c:pt>
                <c:pt idx="28">
                  <c:v>33238</c:v>
                </c:pt>
                <c:pt idx="29">
                  <c:v>33603</c:v>
                </c:pt>
                <c:pt idx="30">
                  <c:v>33969</c:v>
                </c:pt>
                <c:pt idx="31">
                  <c:v>34334</c:v>
                </c:pt>
                <c:pt idx="32">
                  <c:v>34699</c:v>
                </c:pt>
                <c:pt idx="33">
                  <c:v>35064</c:v>
                </c:pt>
                <c:pt idx="34">
                  <c:v>35430</c:v>
                </c:pt>
                <c:pt idx="35">
                  <c:v>35795</c:v>
                </c:pt>
                <c:pt idx="36">
                  <c:v>36160</c:v>
                </c:pt>
                <c:pt idx="37">
                  <c:v>36525</c:v>
                </c:pt>
                <c:pt idx="38">
                  <c:v>36891</c:v>
                </c:pt>
                <c:pt idx="39">
                  <c:v>37256</c:v>
                </c:pt>
                <c:pt idx="40">
                  <c:v>37621</c:v>
                </c:pt>
                <c:pt idx="41">
                  <c:v>37986</c:v>
                </c:pt>
                <c:pt idx="42">
                  <c:v>38352</c:v>
                </c:pt>
                <c:pt idx="43">
                  <c:v>38717</c:v>
                </c:pt>
                <c:pt idx="44">
                  <c:v>39082</c:v>
                </c:pt>
                <c:pt idx="45">
                  <c:v>39447</c:v>
                </c:pt>
                <c:pt idx="46">
                  <c:v>39813</c:v>
                </c:pt>
                <c:pt idx="47">
                  <c:v>40178</c:v>
                </c:pt>
                <c:pt idx="48">
                  <c:v>40543</c:v>
                </c:pt>
                <c:pt idx="49">
                  <c:v>40908</c:v>
                </c:pt>
                <c:pt idx="50">
                  <c:v>41274</c:v>
                </c:pt>
                <c:pt idx="51">
                  <c:v>41639</c:v>
                </c:pt>
                <c:pt idx="52">
                  <c:v>42004</c:v>
                </c:pt>
                <c:pt idx="53">
                  <c:v>42369</c:v>
                </c:pt>
                <c:pt idx="54">
                  <c:v>42735</c:v>
                </c:pt>
                <c:pt idx="55">
                  <c:v>43100</c:v>
                </c:pt>
                <c:pt idx="56">
                  <c:v>43465</c:v>
                </c:pt>
                <c:pt idx="57">
                  <c:v>43830</c:v>
                </c:pt>
                <c:pt idx="58">
                  <c:v>44196</c:v>
                </c:pt>
                <c:pt idx="59">
                  <c:v>44561</c:v>
                </c:pt>
                <c:pt idx="60">
                  <c:v>44926</c:v>
                </c:pt>
                <c:pt idx="61">
                  <c:v>45291</c:v>
                </c:pt>
                <c:pt idx="62">
                  <c:v>45657</c:v>
                </c:pt>
                <c:pt idx="63">
                  <c:v>46022</c:v>
                </c:pt>
                <c:pt idx="64">
                  <c:v>46387</c:v>
                </c:pt>
                <c:pt idx="65">
                  <c:v>46752</c:v>
                </c:pt>
                <c:pt idx="66">
                  <c:v>47118</c:v>
                </c:pt>
                <c:pt idx="67">
                  <c:v>47483</c:v>
                </c:pt>
                <c:pt idx="68">
                  <c:v>47848</c:v>
                </c:pt>
                <c:pt idx="69">
                  <c:v>48213</c:v>
                </c:pt>
                <c:pt idx="70">
                  <c:v>48579</c:v>
                </c:pt>
                <c:pt idx="71">
                  <c:v>48944</c:v>
                </c:pt>
                <c:pt idx="72">
                  <c:v>49309</c:v>
                </c:pt>
              </c:numCache>
            </c:numRef>
          </c:cat>
          <c:val>
            <c:numRef>
              <c:f>Sheet1!$I$5:$I$77</c:f>
              <c:numCache>
                <c:formatCode>General</c:formatCode>
                <c:ptCount val="73"/>
                <c:pt idx="62" formatCode="0.00%">
                  <c:v>-3.5525411507956704E-2</c:v>
                </c:pt>
                <c:pt idx="63" formatCode="0.00%">
                  <c:v>-3.0466068407770119E-2</c:v>
                </c:pt>
                <c:pt idx="64" formatCode="0.00%">
                  <c:v>-2.8910652564136975E-2</c:v>
                </c:pt>
                <c:pt idx="65" formatCode="0.00%">
                  <c:v>-2.6334651562548578E-2</c:v>
                </c:pt>
                <c:pt idx="66" formatCode="0.00%">
                  <c:v>-2.9317897891386842E-2</c:v>
                </c:pt>
                <c:pt idx="67" formatCode="0.00%">
                  <c:v>-2.5773398185196767E-2</c:v>
                </c:pt>
                <c:pt idx="68" formatCode="0.00%">
                  <c:v>-2.9224586379652976E-2</c:v>
                </c:pt>
                <c:pt idx="69" formatCode="0.00%">
                  <c:v>-2.8041435232427886E-2</c:v>
                </c:pt>
                <c:pt idx="70" formatCode="0.00%">
                  <c:v>-2.9401792817821033E-2</c:v>
                </c:pt>
                <c:pt idx="71" formatCode="0.00%">
                  <c:v>-3.3939602997112892E-2</c:v>
                </c:pt>
                <c:pt idx="72" formatCode="0.00%">
                  <c:v>-3.0810542746813031E-2</c:v>
                </c:pt>
              </c:numCache>
            </c:numRef>
          </c:val>
          <c:smooth val="0"/>
          <c:extLst>
            <c:ext xmlns:c16="http://schemas.microsoft.com/office/drawing/2014/chart" uri="{C3380CC4-5D6E-409C-BE32-E72D297353CC}">
              <c16:uniqueId val="{00000003-FAE3-42CB-A538-1D7FF91E1407}"/>
            </c:ext>
          </c:extLst>
        </c:ser>
        <c:ser>
          <c:idx val="3"/>
          <c:order val="3"/>
          <c:tx>
            <c:v>Projected, CBO Baseline</c:v>
          </c:tx>
          <c:spPr>
            <a:ln w="22225">
              <a:solidFill>
                <a:srgbClr val="020B5B"/>
              </a:solidFill>
              <a:prstDash val="dash"/>
            </a:ln>
          </c:spPr>
          <c:marker>
            <c:symbol val="none"/>
          </c:marker>
          <c:val>
            <c:numRef>
              <c:f>Sheet1!$E$5:$E$77</c:f>
              <c:numCache>
                <c:formatCode>General</c:formatCode>
                <c:ptCount val="73"/>
                <c:pt idx="62" formatCode="0.00%">
                  <c:v>-3.5525411507956704E-2</c:v>
                </c:pt>
                <c:pt idx="63" formatCode="0.00%">
                  <c:v>-3.1038253609983735E-2</c:v>
                </c:pt>
                <c:pt idx="64" formatCode="0.00%">
                  <c:v>-2.5605007572519701E-2</c:v>
                </c:pt>
                <c:pt idx="65" formatCode="0.00%">
                  <c:v>-2.1017445502860374E-2</c:v>
                </c:pt>
                <c:pt idx="66" formatCode="0.00%">
                  <c:v>-2.436547886117316E-2</c:v>
                </c:pt>
                <c:pt idx="67" formatCode="0.00%">
                  <c:v>-2.1842782233219924E-2</c:v>
                </c:pt>
                <c:pt idx="68" formatCode="0.00%">
                  <c:v>-2.5662568906807327E-2</c:v>
                </c:pt>
                <c:pt idx="69" formatCode="0.00%">
                  <c:v>-2.4583681753772554E-2</c:v>
                </c:pt>
                <c:pt idx="70" formatCode="0.00%">
                  <c:v>-2.6123238063042356E-2</c:v>
                </c:pt>
                <c:pt idx="71" formatCode="0.00%">
                  <c:v>-3.0780947491363262E-2</c:v>
                </c:pt>
                <c:pt idx="72" formatCode="0.00%">
                  <c:v>-2.7815224622287995E-2</c:v>
                </c:pt>
              </c:numCache>
            </c:numRef>
          </c:val>
          <c:smooth val="0"/>
          <c:extLst>
            <c:ext xmlns:c16="http://schemas.microsoft.com/office/drawing/2014/chart" uri="{C3380CC4-5D6E-409C-BE32-E72D297353CC}">
              <c16:uniqueId val="{00000004-FAE3-42CB-A538-1D7FF91E1407}"/>
            </c:ext>
          </c:extLst>
        </c:ser>
        <c:ser>
          <c:idx val="4"/>
          <c:order val="4"/>
          <c:tx>
            <c:v>1974-2023 Average</c:v>
          </c:tx>
          <c:spPr>
            <a:ln w="15875">
              <a:solidFill>
                <a:srgbClr val="FF0000"/>
              </a:solidFill>
              <a:prstDash val="dash"/>
            </a:ln>
          </c:spPr>
          <c:marker>
            <c:symbol val="none"/>
          </c:marker>
          <c:val>
            <c:numRef>
              <c:f>Sheet1!$J$5:$J$77</c:f>
              <c:numCache>
                <c:formatCode>0.00%</c:formatCode>
                <c:ptCount val="73"/>
                <c:pt idx="0">
                  <c:v>-1.6E-2</c:v>
                </c:pt>
                <c:pt idx="1">
                  <c:v>-1.6E-2</c:v>
                </c:pt>
                <c:pt idx="2">
                  <c:v>-1.6E-2</c:v>
                </c:pt>
                <c:pt idx="3">
                  <c:v>-1.6E-2</c:v>
                </c:pt>
                <c:pt idx="4">
                  <c:v>-1.6E-2</c:v>
                </c:pt>
                <c:pt idx="5">
                  <c:v>-1.6E-2</c:v>
                </c:pt>
                <c:pt idx="6">
                  <c:v>-1.6E-2</c:v>
                </c:pt>
                <c:pt idx="7">
                  <c:v>-1.6E-2</c:v>
                </c:pt>
                <c:pt idx="8">
                  <c:v>-1.6E-2</c:v>
                </c:pt>
                <c:pt idx="9">
                  <c:v>-1.6E-2</c:v>
                </c:pt>
                <c:pt idx="10">
                  <c:v>-1.6E-2</c:v>
                </c:pt>
                <c:pt idx="11">
                  <c:v>-1.6E-2</c:v>
                </c:pt>
                <c:pt idx="12">
                  <c:v>-1.6E-2</c:v>
                </c:pt>
                <c:pt idx="13">
                  <c:v>-1.6E-2</c:v>
                </c:pt>
                <c:pt idx="14">
                  <c:v>-1.6E-2</c:v>
                </c:pt>
                <c:pt idx="15">
                  <c:v>-1.6E-2</c:v>
                </c:pt>
                <c:pt idx="16">
                  <c:v>-1.6E-2</c:v>
                </c:pt>
                <c:pt idx="17">
                  <c:v>-1.6E-2</c:v>
                </c:pt>
                <c:pt idx="18">
                  <c:v>-1.6E-2</c:v>
                </c:pt>
                <c:pt idx="19">
                  <c:v>-1.6E-2</c:v>
                </c:pt>
                <c:pt idx="20">
                  <c:v>-1.6E-2</c:v>
                </c:pt>
                <c:pt idx="21">
                  <c:v>-1.6E-2</c:v>
                </c:pt>
                <c:pt idx="22">
                  <c:v>-1.6E-2</c:v>
                </c:pt>
                <c:pt idx="23">
                  <c:v>-1.6E-2</c:v>
                </c:pt>
                <c:pt idx="24">
                  <c:v>-1.6E-2</c:v>
                </c:pt>
                <c:pt idx="25">
                  <c:v>-1.6E-2</c:v>
                </c:pt>
                <c:pt idx="26">
                  <c:v>-1.6E-2</c:v>
                </c:pt>
                <c:pt idx="27">
                  <c:v>-1.6E-2</c:v>
                </c:pt>
                <c:pt idx="28">
                  <c:v>-1.6E-2</c:v>
                </c:pt>
                <c:pt idx="29">
                  <c:v>-1.6E-2</c:v>
                </c:pt>
                <c:pt idx="30">
                  <c:v>-1.6E-2</c:v>
                </c:pt>
                <c:pt idx="31">
                  <c:v>-1.6E-2</c:v>
                </c:pt>
                <c:pt idx="32">
                  <c:v>-1.6E-2</c:v>
                </c:pt>
                <c:pt idx="33">
                  <c:v>-1.6E-2</c:v>
                </c:pt>
                <c:pt idx="34">
                  <c:v>-1.6E-2</c:v>
                </c:pt>
                <c:pt idx="35">
                  <c:v>-1.6E-2</c:v>
                </c:pt>
                <c:pt idx="36">
                  <c:v>-1.6E-2</c:v>
                </c:pt>
                <c:pt idx="37">
                  <c:v>-1.6E-2</c:v>
                </c:pt>
                <c:pt idx="38">
                  <c:v>-1.6E-2</c:v>
                </c:pt>
                <c:pt idx="39">
                  <c:v>-1.6E-2</c:v>
                </c:pt>
                <c:pt idx="40">
                  <c:v>-1.6E-2</c:v>
                </c:pt>
                <c:pt idx="41">
                  <c:v>-1.6E-2</c:v>
                </c:pt>
                <c:pt idx="42">
                  <c:v>-1.6E-2</c:v>
                </c:pt>
                <c:pt idx="43">
                  <c:v>-1.6E-2</c:v>
                </c:pt>
                <c:pt idx="44">
                  <c:v>-1.6E-2</c:v>
                </c:pt>
                <c:pt idx="45">
                  <c:v>-1.6E-2</c:v>
                </c:pt>
                <c:pt idx="46">
                  <c:v>-1.6E-2</c:v>
                </c:pt>
                <c:pt idx="47">
                  <c:v>-1.6E-2</c:v>
                </c:pt>
                <c:pt idx="48">
                  <c:v>-1.6E-2</c:v>
                </c:pt>
                <c:pt idx="49">
                  <c:v>-1.6E-2</c:v>
                </c:pt>
                <c:pt idx="50">
                  <c:v>-1.6E-2</c:v>
                </c:pt>
                <c:pt idx="51">
                  <c:v>-1.6E-2</c:v>
                </c:pt>
                <c:pt idx="52">
                  <c:v>-1.6E-2</c:v>
                </c:pt>
                <c:pt idx="53">
                  <c:v>-1.6E-2</c:v>
                </c:pt>
                <c:pt idx="54">
                  <c:v>-1.6E-2</c:v>
                </c:pt>
                <c:pt idx="55">
                  <c:v>-1.6E-2</c:v>
                </c:pt>
                <c:pt idx="56">
                  <c:v>-1.6E-2</c:v>
                </c:pt>
                <c:pt idx="57">
                  <c:v>-1.6E-2</c:v>
                </c:pt>
                <c:pt idx="58">
                  <c:v>-1.6E-2</c:v>
                </c:pt>
                <c:pt idx="59">
                  <c:v>-1.6E-2</c:v>
                </c:pt>
                <c:pt idx="60">
                  <c:v>-1.6E-2</c:v>
                </c:pt>
                <c:pt idx="61">
                  <c:v>-1.6E-2</c:v>
                </c:pt>
                <c:pt idx="62">
                  <c:v>-1.6E-2</c:v>
                </c:pt>
                <c:pt idx="63">
                  <c:v>-1.6E-2</c:v>
                </c:pt>
                <c:pt idx="64">
                  <c:v>-1.6E-2</c:v>
                </c:pt>
                <c:pt idx="65">
                  <c:v>-1.6E-2</c:v>
                </c:pt>
                <c:pt idx="66">
                  <c:v>-1.6E-2</c:v>
                </c:pt>
                <c:pt idx="67">
                  <c:v>-1.6E-2</c:v>
                </c:pt>
                <c:pt idx="68">
                  <c:v>-1.6E-2</c:v>
                </c:pt>
                <c:pt idx="69">
                  <c:v>-1.6E-2</c:v>
                </c:pt>
                <c:pt idx="70">
                  <c:v>-1.6E-2</c:v>
                </c:pt>
                <c:pt idx="71">
                  <c:v>-1.6E-2</c:v>
                </c:pt>
                <c:pt idx="72">
                  <c:v>-1.6E-2</c:v>
                </c:pt>
              </c:numCache>
            </c:numRef>
          </c:val>
          <c:smooth val="0"/>
          <c:extLst>
            <c:ext xmlns:c16="http://schemas.microsoft.com/office/drawing/2014/chart" uri="{C3380CC4-5D6E-409C-BE32-E72D297353CC}">
              <c16:uniqueId val="{00000005-FAE3-42CB-A538-1D7FF91E1407}"/>
            </c:ext>
          </c:extLst>
        </c:ser>
        <c:dLbls>
          <c:showLegendKey val="0"/>
          <c:showVal val="0"/>
          <c:showCatName val="0"/>
          <c:showSerName val="0"/>
          <c:showPercent val="0"/>
          <c:showBubbleSize val="0"/>
        </c:dLbls>
        <c:marker val="1"/>
        <c:smooth val="0"/>
        <c:axId val="1409650240"/>
        <c:axId val="1409649520"/>
      </c:lineChart>
      <c:dateAx>
        <c:axId val="1409650240"/>
        <c:scaling>
          <c:orientation val="minMax"/>
          <c:min val="30682"/>
        </c:scaling>
        <c:delete val="0"/>
        <c:axPos val="b"/>
        <c:numFmt formatCode="[$-409]mmm\-yy;@" sourceLinked="0"/>
        <c:majorTickMark val="out"/>
        <c:minorTickMark val="none"/>
        <c:tickLblPos val="low"/>
        <c:crossAx val="1409649520"/>
        <c:crosses val="autoZero"/>
        <c:auto val="1"/>
        <c:lblOffset val="100"/>
        <c:baseTimeUnit val="years"/>
        <c:majorUnit val="3000"/>
        <c:majorTimeUnit val="days"/>
      </c:dateAx>
      <c:valAx>
        <c:axId val="1409649520"/>
        <c:scaling>
          <c:orientation val="minMax"/>
          <c:max val="6.0000000000000012E-2"/>
          <c:min val="-0.14000000000000001"/>
        </c:scaling>
        <c:delete val="0"/>
        <c:axPos val="l"/>
        <c:title>
          <c:tx>
            <c:rich>
              <a:bodyPr/>
              <a:lstStyle/>
              <a:p>
                <a:pPr>
                  <a:defRPr/>
                </a:pPr>
                <a:r>
                  <a:rPr lang="en-US"/>
                  <a:t>Percent of GDP</a:t>
                </a:r>
              </a:p>
            </c:rich>
          </c:tx>
          <c:layout>
            <c:manualLayout>
              <c:xMode val="edge"/>
              <c:yMode val="edge"/>
              <c:x val="6.1728395061728392E-3"/>
              <c:y val="0.3752962476912608"/>
            </c:manualLayout>
          </c:layout>
          <c:overlay val="0"/>
        </c:title>
        <c:numFmt formatCode="0%" sourceLinked="0"/>
        <c:majorTickMark val="out"/>
        <c:minorTickMark val="none"/>
        <c:tickLblPos val="nextTo"/>
        <c:spPr>
          <a:ln/>
        </c:spPr>
        <c:crossAx val="1409650240"/>
        <c:crosses val="autoZero"/>
        <c:crossBetween val="between"/>
      </c:valAx>
      <c:valAx>
        <c:axId val="1790212120"/>
        <c:scaling>
          <c:orientation val="minMax"/>
          <c:max val="0.60000000000000009"/>
          <c:min val="0.5"/>
        </c:scaling>
        <c:delete val="0"/>
        <c:axPos val="r"/>
        <c:numFmt formatCode="General" sourceLinked="1"/>
        <c:majorTickMark val="none"/>
        <c:minorTickMark val="none"/>
        <c:tickLblPos val="nextTo"/>
        <c:spPr>
          <a:ln>
            <a:noFill/>
          </a:ln>
        </c:spPr>
        <c:txPr>
          <a:bodyPr/>
          <a:lstStyle/>
          <a:p>
            <a:pPr>
              <a:defRPr>
                <a:solidFill>
                  <a:schemeClr val="bg1"/>
                </a:solidFill>
              </a:defRPr>
            </a:pPr>
            <a:endParaRPr lang="en-US"/>
          </a:p>
        </c:txPr>
        <c:crossAx val="187846143"/>
        <c:crosses val="max"/>
        <c:crossBetween val="between"/>
      </c:valAx>
      <c:catAx>
        <c:axId val="187846143"/>
        <c:scaling>
          <c:orientation val="minMax"/>
        </c:scaling>
        <c:delete val="1"/>
        <c:axPos val="b"/>
        <c:majorTickMark val="out"/>
        <c:minorTickMark val="none"/>
        <c:tickLblPos val="nextTo"/>
        <c:crossAx val="1790212120"/>
        <c:crosses val="autoZero"/>
        <c:auto val="1"/>
        <c:lblAlgn val="ctr"/>
        <c:lblOffset val="100"/>
        <c:noMultiLvlLbl val="0"/>
      </c:catAx>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Fed Balance sheet</a:t>
            </a:r>
          </a:p>
        </c:rich>
      </c:tx>
      <c:layout>
        <c:manualLayout>
          <c:xMode val="edge"/>
          <c:yMode val="edge"/>
          <c:x val="0.41814972781180137"/>
          <c:y val="8.209390492855056E-4"/>
        </c:manualLayout>
      </c:layout>
      <c:overlay val="0"/>
    </c:title>
    <c:autoTitleDeleted val="0"/>
    <c:plotArea>
      <c:layout>
        <c:manualLayout>
          <c:layoutTarget val="inner"/>
          <c:xMode val="edge"/>
          <c:yMode val="edge"/>
          <c:x val="6.5030256634587363E-2"/>
          <c:y val="5.4426460581316227E-2"/>
          <c:w val="0.88926873724117816"/>
          <c:h val="0.84090332458442696"/>
        </c:manualLayout>
      </c:layout>
      <c:lineChart>
        <c:grouping val="standard"/>
        <c:varyColors val="0"/>
        <c:ser>
          <c:idx val="0"/>
          <c:order val="0"/>
          <c:tx>
            <c:v>% of nominal GDP</c:v>
          </c:tx>
          <c:spPr>
            <a:ln w="28575">
              <a:solidFill>
                <a:srgbClr val="020B5B"/>
              </a:solidFill>
            </a:ln>
          </c:spPr>
          <c:marker>
            <c:symbol val="none"/>
          </c:marker>
          <c:cat>
            <c:numRef>
              <c:f>Sheet1!$A$8:$A$600</c:f>
              <c:numCache>
                <c:formatCode>m/d/yyyy</c:formatCode>
                <c:ptCount val="593"/>
                <c:pt idx="0">
                  <c:v>34789</c:v>
                </c:pt>
                <c:pt idx="1">
                  <c:v>34817</c:v>
                </c:pt>
                <c:pt idx="2">
                  <c:v>34850</c:v>
                </c:pt>
                <c:pt idx="3">
                  <c:v>34880</c:v>
                </c:pt>
                <c:pt idx="4">
                  <c:v>34911</c:v>
                </c:pt>
                <c:pt idx="5">
                  <c:v>34942</c:v>
                </c:pt>
                <c:pt idx="6">
                  <c:v>34971</c:v>
                </c:pt>
                <c:pt idx="7">
                  <c:v>35003</c:v>
                </c:pt>
                <c:pt idx="8">
                  <c:v>35033</c:v>
                </c:pt>
                <c:pt idx="9">
                  <c:v>35062</c:v>
                </c:pt>
                <c:pt idx="10">
                  <c:v>35095</c:v>
                </c:pt>
                <c:pt idx="11">
                  <c:v>35124</c:v>
                </c:pt>
                <c:pt idx="12">
                  <c:v>35153</c:v>
                </c:pt>
                <c:pt idx="13">
                  <c:v>35185</c:v>
                </c:pt>
                <c:pt idx="14">
                  <c:v>35216</c:v>
                </c:pt>
                <c:pt idx="15">
                  <c:v>35244</c:v>
                </c:pt>
                <c:pt idx="16">
                  <c:v>35277</c:v>
                </c:pt>
                <c:pt idx="17">
                  <c:v>35307</c:v>
                </c:pt>
                <c:pt idx="18">
                  <c:v>35338</c:v>
                </c:pt>
                <c:pt idx="19">
                  <c:v>35369</c:v>
                </c:pt>
                <c:pt idx="20">
                  <c:v>35398</c:v>
                </c:pt>
                <c:pt idx="21">
                  <c:v>35430</c:v>
                </c:pt>
                <c:pt idx="22">
                  <c:v>35461</c:v>
                </c:pt>
                <c:pt idx="23">
                  <c:v>35489</c:v>
                </c:pt>
                <c:pt idx="24">
                  <c:v>35520</c:v>
                </c:pt>
                <c:pt idx="25">
                  <c:v>35550</c:v>
                </c:pt>
                <c:pt idx="26">
                  <c:v>35580</c:v>
                </c:pt>
                <c:pt idx="27">
                  <c:v>35611</c:v>
                </c:pt>
                <c:pt idx="28">
                  <c:v>35642</c:v>
                </c:pt>
                <c:pt idx="29">
                  <c:v>35671</c:v>
                </c:pt>
                <c:pt idx="30">
                  <c:v>35703</c:v>
                </c:pt>
                <c:pt idx="31">
                  <c:v>35734</c:v>
                </c:pt>
                <c:pt idx="32">
                  <c:v>35762</c:v>
                </c:pt>
                <c:pt idx="33">
                  <c:v>35795</c:v>
                </c:pt>
                <c:pt idx="34">
                  <c:v>35825</c:v>
                </c:pt>
                <c:pt idx="35">
                  <c:v>35853</c:v>
                </c:pt>
                <c:pt idx="36">
                  <c:v>35885</c:v>
                </c:pt>
                <c:pt idx="37">
                  <c:v>35915</c:v>
                </c:pt>
                <c:pt idx="38">
                  <c:v>35944</c:v>
                </c:pt>
                <c:pt idx="39">
                  <c:v>35976</c:v>
                </c:pt>
                <c:pt idx="40">
                  <c:v>36007</c:v>
                </c:pt>
                <c:pt idx="41">
                  <c:v>36038</c:v>
                </c:pt>
                <c:pt idx="42">
                  <c:v>36068</c:v>
                </c:pt>
                <c:pt idx="43">
                  <c:v>36098</c:v>
                </c:pt>
                <c:pt idx="44">
                  <c:v>36129</c:v>
                </c:pt>
                <c:pt idx="45">
                  <c:v>36160</c:v>
                </c:pt>
                <c:pt idx="46">
                  <c:v>36189</c:v>
                </c:pt>
                <c:pt idx="47">
                  <c:v>36217</c:v>
                </c:pt>
                <c:pt idx="48">
                  <c:v>36250</c:v>
                </c:pt>
                <c:pt idx="49">
                  <c:v>36280</c:v>
                </c:pt>
                <c:pt idx="50">
                  <c:v>36311</c:v>
                </c:pt>
                <c:pt idx="51">
                  <c:v>36341</c:v>
                </c:pt>
                <c:pt idx="52">
                  <c:v>36371</c:v>
                </c:pt>
                <c:pt idx="53">
                  <c:v>36403</c:v>
                </c:pt>
                <c:pt idx="54">
                  <c:v>36433</c:v>
                </c:pt>
                <c:pt idx="55">
                  <c:v>36462</c:v>
                </c:pt>
                <c:pt idx="56">
                  <c:v>36494</c:v>
                </c:pt>
                <c:pt idx="57">
                  <c:v>36525</c:v>
                </c:pt>
                <c:pt idx="58">
                  <c:v>36556</c:v>
                </c:pt>
                <c:pt idx="59">
                  <c:v>36585</c:v>
                </c:pt>
                <c:pt idx="60">
                  <c:v>36616</c:v>
                </c:pt>
                <c:pt idx="61">
                  <c:v>36644</c:v>
                </c:pt>
                <c:pt idx="62">
                  <c:v>36677</c:v>
                </c:pt>
                <c:pt idx="63">
                  <c:v>36707</c:v>
                </c:pt>
                <c:pt idx="64">
                  <c:v>36738</c:v>
                </c:pt>
                <c:pt idx="65">
                  <c:v>36769</c:v>
                </c:pt>
                <c:pt idx="66">
                  <c:v>36798</c:v>
                </c:pt>
                <c:pt idx="67">
                  <c:v>36830</c:v>
                </c:pt>
                <c:pt idx="68">
                  <c:v>36860</c:v>
                </c:pt>
                <c:pt idx="69">
                  <c:v>36889</c:v>
                </c:pt>
                <c:pt idx="70">
                  <c:v>36922</c:v>
                </c:pt>
                <c:pt idx="71">
                  <c:v>36950</c:v>
                </c:pt>
                <c:pt idx="72">
                  <c:v>36980</c:v>
                </c:pt>
                <c:pt idx="73">
                  <c:v>37011</c:v>
                </c:pt>
                <c:pt idx="74">
                  <c:v>37042</c:v>
                </c:pt>
                <c:pt idx="75">
                  <c:v>37071</c:v>
                </c:pt>
                <c:pt idx="76">
                  <c:v>37103</c:v>
                </c:pt>
                <c:pt idx="77">
                  <c:v>37134</c:v>
                </c:pt>
                <c:pt idx="78">
                  <c:v>37162</c:v>
                </c:pt>
                <c:pt idx="79">
                  <c:v>37195</c:v>
                </c:pt>
                <c:pt idx="80">
                  <c:v>37225</c:v>
                </c:pt>
                <c:pt idx="81">
                  <c:v>37256</c:v>
                </c:pt>
                <c:pt idx="82">
                  <c:v>37287</c:v>
                </c:pt>
                <c:pt idx="83">
                  <c:v>37315</c:v>
                </c:pt>
                <c:pt idx="84">
                  <c:v>37344</c:v>
                </c:pt>
                <c:pt idx="85">
                  <c:v>37376</c:v>
                </c:pt>
                <c:pt idx="86">
                  <c:v>37407</c:v>
                </c:pt>
                <c:pt idx="87">
                  <c:v>37435</c:v>
                </c:pt>
                <c:pt idx="88">
                  <c:v>37468</c:v>
                </c:pt>
                <c:pt idx="89">
                  <c:v>37498</c:v>
                </c:pt>
                <c:pt idx="90">
                  <c:v>37529</c:v>
                </c:pt>
                <c:pt idx="91">
                  <c:v>37560</c:v>
                </c:pt>
                <c:pt idx="92">
                  <c:v>37589</c:v>
                </c:pt>
                <c:pt idx="93">
                  <c:v>37621</c:v>
                </c:pt>
                <c:pt idx="94">
                  <c:v>37652</c:v>
                </c:pt>
                <c:pt idx="95">
                  <c:v>37680</c:v>
                </c:pt>
                <c:pt idx="96">
                  <c:v>37711</c:v>
                </c:pt>
                <c:pt idx="97">
                  <c:v>37741</c:v>
                </c:pt>
                <c:pt idx="98">
                  <c:v>37771</c:v>
                </c:pt>
                <c:pt idx="99">
                  <c:v>37802</c:v>
                </c:pt>
                <c:pt idx="100">
                  <c:v>37833</c:v>
                </c:pt>
                <c:pt idx="101">
                  <c:v>37862</c:v>
                </c:pt>
                <c:pt idx="102">
                  <c:v>37894</c:v>
                </c:pt>
                <c:pt idx="103">
                  <c:v>37925</c:v>
                </c:pt>
                <c:pt idx="104">
                  <c:v>37953</c:v>
                </c:pt>
                <c:pt idx="105">
                  <c:v>37986</c:v>
                </c:pt>
                <c:pt idx="106">
                  <c:v>38016</c:v>
                </c:pt>
                <c:pt idx="107">
                  <c:v>38044</c:v>
                </c:pt>
                <c:pt idx="108">
                  <c:v>38077</c:v>
                </c:pt>
                <c:pt idx="109">
                  <c:v>38107</c:v>
                </c:pt>
                <c:pt idx="110">
                  <c:v>38138</c:v>
                </c:pt>
                <c:pt idx="111">
                  <c:v>38168</c:v>
                </c:pt>
                <c:pt idx="112">
                  <c:v>38198</c:v>
                </c:pt>
                <c:pt idx="113">
                  <c:v>38230</c:v>
                </c:pt>
                <c:pt idx="114">
                  <c:v>38260</c:v>
                </c:pt>
                <c:pt idx="115">
                  <c:v>38289</c:v>
                </c:pt>
                <c:pt idx="116">
                  <c:v>38321</c:v>
                </c:pt>
                <c:pt idx="117">
                  <c:v>38352</c:v>
                </c:pt>
                <c:pt idx="118">
                  <c:v>38383</c:v>
                </c:pt>
                <c:pt idx="119">
                  <c:v>38411</c:v>
                </c:pt>
                <c:pt idx="120">
                  <c:v>38442</c:v>
                </c:pt>
                <c:pt idx="121">
                  <c:v>38471</c:v>
                </c:pt>
                <c:pt idx="122">
                  <c:v>38503</c:v>
                </c:pt>
                <c:pt idx="123">
                  <c:v>38533</c:v>
                </c:pt>
                <c:pt idx="124">
                  <c:v>38562</c:v>
                </c:pt>
                <c:pt idx="125">
                  <c:v>38595</c:v>
                </c:pt>
                <c:pt idx="126">
                  <c:v>38625</c:v>
                </c:pt>
                <c:pt idx="127">
                  <c:v>38656</c:v>
                </c:pt>
                <c:pt idx="128">
                  <c:v>38686</c:v>
                </c:pt>
                <c:pt idx="129">
                  <c:v>38716</c:v>
                </c:pt>
                <c:pt idx="130">
                  <c:v>38748</c:v>
                </c:pt>
                <c:pt idx="131">
                  <c:v>38776</c:v>
                </c:pt>
                <c:pt idx="132">
                  <c:v>38807</c:v>
                </c:pt>
                <c:pt idx="133">
                  <c:v>38835</c:v>
                </c:pt>
                <c:pt idx="134">
                  <c:v>38868</c:v>
                </c:pt>
                <c:pt idx="135">
                  <c:v>38898</c:v>
                </c:pt>
                <c:pt idx="136">
                  <c:v>38929</c:v>
                </c:pt>
                <c:pt idx="137">
                  <c:v>38960</c:v>
                </c:pt>
                <c:pt idx="138">
                  <c:v>38989</c:v>
                </c:pt>
                <c:pt idx="139">
                  <c:v>39021</c:v>
                </c:pt>
                <c:pt idx="140">
                  <c:v>39051</c:v>
                </c:pt>
                <c:pt idx="141">
                  <c:v>39080</c:v>
                </c:pt>
                <c:pt idx="142">
                  <c:v>39113</c:v>
                </c:pt>
                <c:pt idx="143">
                  <c:v>39141</c:v>
                </c:pt>
                <c:pt idx="144">
                  <c:v>39171</c:v>
                </c:pt>
                <c:pt idx="145">
                  <c:v>39202</c:v>
                </c:pt>
                <c:pt idx="146">
                  <c:v>39233</c:v>
                </c:pt>
                <c:pt idx="147">
                  <c:v>39262</c:v>
                </c:pt>
                <c:pt idx="148">
                  <c:v>39294</c:v>
                </c:pt>
                <c:pt idx="149">
                  <c:v>39325</c:v>
                </c:pt>
                <c:pt idx="150">
                  <c:v>39353</c:v>
                </c:pt>
                <c:pt idx="151">
                  <c:v>39386</c:v>
                </c:pt>
                <c:pt idx="152">
                  <c:v>39416</c:v>
                </c:pt>
                <c:pt idx="153">
                  <c:v>39447</c:v>
                </c:pt>
                <c:pt idx="154">
                  <c:v>39478</c:v>
                </c:pt>
                <c:pt idx="155">
                  <c:v>39507</c:v>
                </c:pt>
                <c:pt idx="156">
                  <c:v>39538</c:v>
                </c:pt>
                <c:pt idx="157">
                  <c:v>39568</c:v>
                </c:pt>
                <c:pt idx="158">
                  <c:v>39598</c:v>
                </c:pt>
                <c:pt idx="159">
                  <c:v>39629</c:v>
                </c:pt>
                <c:pt idx="160">
                  <c:v>39660</c:v>
                </c:pt>
                <c:pt idx="161">
                  <c:v>39689</c:v>
                </c:pt>
                <c:pt idx="162">
                  <c:v>39721</c:v>
                </c:pt>
                <c:pt idx="163">
                  <c:v>39752</c:v>
                </c:pt>
                <c:pt idx="164">
                  <c:v>39780</c:v>
                </c:pt>
                <c:pt idx="165">
                  <c:v>39813</c:v>
                </c:pt>
                <c:pt idx="166">
                  <c:v>39843</c:v>
                </c:pt>
                <c:pt idx="167">
                  <c:v>39871</c:v>
                </c:pt>
                <c:pt idx="168">
                  <c:v>39903</c:v>
                </c:pt>
                <c:pt idx="169">
                  <c:v>39933</c:v>
                </c:pt>
                <c:pt idx="170">
                  <c:v>39962</c:v>
                </c:pt>
                <c:pt idx="171">
                  <c:v>39994</c:v>
                </c:pt>
                <c:pt idx="172">
                  <c:v>40025</c:v>
                </c:pt>
                <c:pt idx="173">
                  <c:v>40056</c:v>
                </c:pt>
                <c:pt idx="174">
                  <c:v>40086</c:v>
                </c:pt>
                <c:pt idx="175">
                  <c:v>40116</c:v>
                </c:pt>
                <c:pt idx="176">
                  <c:v>40147</c:v>
                </c:pt>
                <c:pt idx="177">
                  <c:v>40178</c:v>
                </c:pt>
                <c:pt idx="178">
                  <c:v>40207</c:v>
                </c:pt>
                <c:pt idx="179">
                  <c:v>40235</c:v>
                </c:pt>
                <c:pt idx="180">
                  <c:v>40268</c:v>
                </c:pt>
                <c:pt idx="181">
                  <c:v>40298</c:v>
                </c:pt>
                <c:pt idx="182">
                  <c:v>40329</c:v>
                </c:pt>
                <c:pt idx="183">
                  <c:v>40359</c:v>
                </c:pt>
                <c:pt idx="184">
                  <c:v>40389</c:v>
                </c:pt>
                <c:pt idx="185">
                  <c:v>40421</c:v>
                </c:pt>
                <c:pt idx="186">
                  <c:v>40451</c:v>
                </c:pt>
                <c:pt idx="187">
                  <c:v>40480</c:v>
                </c:pt>
                <c:pt idx="188">
                  <c:v>40512</c:v>
                </c:pt>
                <c:pt idx="189">
                  <c:v>40543</c:v>
                </c:pt>
                <c:pt idx="190">
                  <c:v>40574</c:v>
                </c:pt>
                <c:pt idx="191">
                  <c:v>40602</c:v>
                </c:pt>
                <c:pt idx="192">
                  <c:v>40633</c:v>
                </c:pt>
                <c:pt idx="193">
                  <c:v>40662</c:v>
                </c:pt>
                <c:pt idx="194">
                  <c:v>40694</c:v>
                </c:pt>
                <c:pt idx="195">
                  <c:v>40724</c:v>
                </c:pt>
                <c:pt idx="196">
                  <c:v>40753</c:v>
                </c:pt>
                <c:pt idx="197">
                  <c:v>40786</c:v>
                </c:pt>
                <c:pt idx="198">
                  <c:v>40816</c:v>
                </c:pt>
                <c:pt idx="199">
                  <c:v>40847</c:v>
                </c:pt>
                <c:pt idx="200">
                  <c:v>40877</c:v>
                </c:pt>
                <c:pt idx="201">
                  <c:v>40907</c:v>
                </c:pt>
                <c:pt idx="202">
                  <c:v>40939</c:v>
                </c:pt>
                <c:pt idx="203">
                  <c:v>40968</c:v>
                </c:pt>
                <c:pt idx="204">
                  <c:v>40998</c:v>
                </c:pt>
                <c:pt idx="205">
                  <c:v>41029</c:v>
                </c:pt>
                <c:pt idx="206">
                  <c:v>41060</c:v>
                </c:pt>
                <c:pt idx="207">
                  <c:v>41089</c:v>
                </c:pt>
                <c:pt idx="208">
                  <c:v>41121</c:v>
                </c:pt>
                <c:pt idx="209">
                  <c:v>41152</c:v>
                </c:pt>
                <c:pt idx="210">
                  <c:v>41180</c:v>
                </c:pt>
                <c:pt idx="211">
                  <c:v>41213</c:v>
                </c:pt>
                <c:pt idx="212">
                  <c:v>41243</c:v>
                </c:pt>
                <c:pt idx="213">
                  <c:v>41274</c:v>
                </c:pt>
                <c:pt idx="214">
                  <c:v>41305</c:v>
                </c:pt>
                <c:pt idx="215">
                  <c:v>41333</c:v>
                </c:pt>
                <c:pt idx="216">
                  <c:v>41362</c:v>
                </c:pt>
                <c:pt idx="217">
                  <c:v>41394</c:v>
                </c:pt>
                <c:pt idx="218">
                  <c:v>41425</c:v>
                </c:pt>
                <c:pt idx="219">
                  <c:v>41453</c:v>
                </c:pt>
                <c:pt idx="220">
                  <c:v>41486</c:v>
                </c:pt>
                <c:pt idx="221">
                  <c:v>41516</c:v>
                </c:pt>
                <c:pt idx="222">
                  <c:v>41547</c:v>
                </c:pt>
                <c:pt idx="223">
                  <c:v>41578</c:v>
                </c:pt>
                <c:pt idx="224">
                  <c:v>41607</c:v>
                </c:pt>
                <c:pt idx="225">
                  <c:v>41639</c:v>
                </c:pt>
                <c:pt idx="226">
                  <c:v>41670</c:v>
                </c:pt>
                <c:pt idx="227">
                  <c:v>41698</c:v>
                </c:pt>
                <c:pt idx="228">
                  <c:v>41729</c:v>
                </c:pt>
                <c:pt idx="229">
                  <c:v>41759</c:v>
                </c:pt>
                <c:pt idx="230">
                  <c:v>41789</c:v>
                </c:pt>
                <c:pt idx="231">
                  <c:v>41820</c:v>
                </c:pt>
                <c:pt idx="232">
                  <c:v>41851</c:v>
                </c:pt>
                <c:pt idx="233">
                  <c:v>41880</c:v>
                </c:pt>
                <c:pt idx="234">
                  <c:v>41912</c:v>
                </c:pt>
                <c:pt idx="235">
                  <c:v>41943</c:v>
                </c:pt>
                <c:pt idx="236">
                  <c:v>41971</c:v>
                </c:pt>
                <c:pt idx="237">
                  <c:v>42004</c:v>
                </c:pt>
                <c:pt idx="238">
                  <c:v>42034</c:v>
                </c:pt>
                <c:pt idx="239">
                  <c:v>42062</c:v>
                </c:pt>
                <c:pt idx="240">
                  <c:v>42094</c:v>
                </c:pt>
                <c:pt idx="241">
                  <c:v>42124</c:v>
                </c:pt>
                <c:pt idx="242">
                  <c:v>42153</c:v>
                </c:pt>
                <c:pt idx="243">
                  <c:v>42185</c:v>
                </c:pt>
                <c:pt idx="244">
                  <c:v>42216</c:v>
                </c:pt>
                <c:pt idx="245">
                  <c:v>42247</c:v>
                </c:pt>
                <c:pt idx="246">
                  <c:v>42277</c:v>
                </c:pt>
                <c:pt idx="247">
                  <c:v>42307</c:v>
                </c:pt>
                <c:pt idx="248">
                  <c:v>42338</c:v>
                </c:pt>
                <c:pt idx="249">
                  <c:v>42369</c:v>
                </c:pt>
                <c:pt idx="250">
                  <c:v>42398</c:v>
                </c:pt>
                <c:pt idx="251">
                  <c:v>42429</c:v>
                </c:pt>
                <c:pt idx="252">
                  <c:v>42460</c:v>
                </c:pt>
                <c:pt idx="253">
                  <c:v>42489</c:v>
                </c:pt>
                <c:pt idx="254">
                  <c:v>42521</c:v>
                </c:pt>
                <c:pt idx="255">
                  <c:v>42551</c:v>
                </c:pt>
                <c:pt idx="256">
                  <c:v>42580</c:v>
                </c:pt>
                <c:pt idx="257">
                  <c:v>42613</c:v>
                </c:pt>
                <c:pt idx="258">
                  <c:v>42643</c:v>
                </c:pt>
                <c:pt idx="259">
                  <c:v>42674</c:v>
                </c:pt>
                <c:pt idx="260">
                  <c:v>42704</c:v>
                </c:pt>
                <c:pt idx="261">
                  <c:v>42734</c:v>
                </c:pt>
                <c:pt idx="262">
                  <c:v>42766</c:v>
                </c:pt>
                <c:pt idx="263">
                  <c:v>42794</c:v>
                </c:pt>
                <c:pt idx="264">
                  <c:v>42825</c:v>
                </c:pt>
                <c:pt idx="265">
                  <c:v>42853</c:v>
                </c:pt>
                <c:pt idx="266">
                  <c:v>42886</c:v>
                </c:pt>
                <c:pt idx="267">
                  <c:v>42916</c:v>
                </c:pt>
                <c:pt idx="268">
                  <c:v>42947</c:v>
                </c:pt>
                <c:pt idx="269">
                  <c:v>42978</c:v>
                </c:pt>
                <c:pt idx="270">
                  <c:v>43007</c:v>
                </c:pt>
                <c:pt idx="271">
                  <c:v>43039</c:v>
                </c:pt>
                <c:pt idx="272">
                  <c:v>43069</c:v>
                </c:pt>
                <c:pt idx="273">
                  <c:v>43098</c:v>
                </c:pt>
                <c:pt idx="274">
                  <c:v>43131</c:v>
                </c:pt>
                <c:pt idx="275">
                  <c:v>43159</c:v>
                </c:pt>
                <c:pt idx="276">
                  <c:v>43189</c:v>
                </c:pt>
                <c:pt idx="277">
                  <c:v>43220</c:v>
                </c:pt>
                <c:pt idx="278">
                  <c:v>43251</c:v>
                </c:pt>
                <c:pt idx="279">
                  <c:v>43280</c:v>
                </c:pt>
                <c:pt idx="280">
                  <c:v>43312</c:v>
                </c:pt>
                <c:pt idx="281">
                  <c:v>43343</c:v>
                </c:pt>
                <c:pt idx="282">
                  <c:v>43371</c:v>
                </c:pt>
                <c:pt idx="283">
                  <c:v>43404</c:v>
                </c:pt>
                <c:pt idx="284">
                  <c:v>43434</c:v>
                </c:pt>
                <c:pt idx="285">
                  <c:v>43465</c:v>
                </c:pt>
                <c:pt idx="286">
                  <c:v>43496</c:v>
                </c:pt>
                <c:pt idx="287">
                  <c:v>43524</c:v>
                </c:pt>
                <c:pt idx="288">
                  <c:v>43553</c:v>
                </c:pt>
                <c:pt idx="289">
                  <c:v>43585</c:v>
                </c:pt>
                <c:pt idx="290">
                  <c:v>43616</c:v>
                </c:pt>
                <c:pt idx="291">
                  <c:v>43644</c:v>
                </c:pt>
                <c:pt idx="292">
                  <c:v>43677</c:v>
                </c:pt>
                <c:pt idx="293">
                  <c:v>43707</c:v>
                </c:pt>
                <c:pt idx="294">
                  <c:v>43738</c:v>
                </c:pt>
                <c:pt idx="295">
                  <c:v>43769</c:v>
                </c:pt>
                <c:pt idx="296">
                  <c:v>43798</c:v>
                </c:pt>
                <c:pt idx="297">
                  <c:v>43830</c:v>
                </c:pt>
                <c:pt idx="298">
                  <c:v>43861</c:v>
                </c:pt>
                <c:pt idx="299">
                  <c:v>43889</c:v>
                </c:pt>
                <c:pt idx="300">
                  <c:v>43921</c:v>
                </c:pt>
                <c:pt idx="301">
                  <c:v>43951</c:v>
                </c:pt>
                <c:pt idx="302">
                  <c:v>43980</c:v>
                </c:pt>
                <c:pt idx="303">
                  <c:v>44012</c:v>
                </c:pt>
                <c:pt idx="304">
                  <c:v>44043</c:v>
                </c:pt>
                <c:pt idx="305">
                  <c:v>44074</c:v>
                </c:pt>
                <c:pt idx="306">
                  <c:v>44104</c:v>
                </c:pt>
                <c:pt idx="307">
                  <c:v>44134</c:v>
                </c:pt>
                <c:pt idx="308">
                  <c:v>44165</c:v>
                </c:pt>
                <c:pt idx="309">
                  <c:v>44196</c:v>
                </c:pt>
                <c:pt idx="310">
                  <c:v>44225</c:v>
                </c:pt>
                <c:pt idx="311">
                  <c:v>44253</c:v>
                </c:pt>
                <c:pt idx="312">
                  <c:v>44286</c:v>
                </c:pt>
                <c:pt idx="313">
                  <c:v>44316</c:v>
                </c:pt>
                <c:pt idx="314">
                  <c:v>44347</c:v>
                </c:pt>
                <c:pt idx="315">
                  <c:v>44377</c:v>
                </c:pt>
                <c:pt idx="316">
                  <c:v>44407</c:v>
                </c:pt>
                <c:pt idx="317">
                  <c:v>44439</c:v>
                </c:pt>
                <c:pt idx="318">
                  <c:v>44469</c:v>
                </c:pt>
                <c:pt idx="319">
                  <c:v>44498</c:v>
                </c:pt>
                <c:pt idx="320">
                  <c:v>44530</c:v>
                </c:pt>
                <c:pt idx="321">
                  <c:v>44561</c:v>
                </c:pt>
                <c:pt idx="322">
                  <c:v>44592</c:v>
                </c:pt>
                <c:pt idx="323">
                  <c:v>44620</c:v>
                </c:pt>
                <c:pt idx="324">
                  <c:v>44651</c:v>
                </c:pt>
                <c:pt idx="325">
                  <c:v>44680</c:v>
                </c:pt>
                <c:pt idx="326">
                  <c:v>44712</c:v>
                </c:pt>
                <c:pt idx="327">
                  <c:v>44742</c:v>
                </c:pt>
                <c:pt idx="328">
                  <c:v>44771</c:v>
                </c:pt>
                <c:pt idx="329">
                  <c:v>44804</c:v>
                </c:pt>
                <c:pt idx="330">
                  <c:v>44834</c:v>
                </c:pt>
                <c:pt idx="331">
                  <c:v>44865</c:v>
                </c:pt>
                <c:pt idx="332">
                  <c:v>44895</c:v>
                </c:pt>
                <c:pt idx="333">
                  <c:v>44925</c:v>
                </c:pt>
                <c:pt idx="334">
                  <c:v>44957</c:v>
                </c:pt>
                <c:pt idx="335">
                  <c:v>44985</c:v>
                </c:pt>
                <c:pt idx="336">
                  <c:v>45016</c:v>
                </c:pt>
                <c:pt idx="337">
                  <c:v>45044</c:v>
                </c:pt>
                <c:pt idx="338">
                  <c:v>45077</c:v>
                </c:pt>
                <c:pt idx="339">
                  <c:v>45107</c:v>
                </c:pt>
                <c:pt idx="340">
                  <c:v>45138</c:v>
                </c:pt>
                <c:pt idx="341">
                  <c:v>45169</c:v>
                </c:pt>
                <c:pt idx="342">
                  <c:v>45198</c:v>
                </c:pt>
                <c:pt idx="343">
                  <c:v>45230</c:v>
                </c:pt>
                <c:pt idx="344">
                  <c:v>45260</c:v>
                </c:pt>
                <c:pt idx="345">
                  <c:v>45289</c:v>
                </c:pt>
                <c:pt idx="346">
                  <c:v>45322</c:v>
                </c:pt>
                <c:pt idx="347">
                  <c:v>45351</c:v>
                </c:pt>
                <c:pt idx="348">
                  <c:v>45380</c:v>
                </c:pt>
                <c:pt idx="349">
                  <c:v>45412</c:v>
                </c:pt>
                <c:pt idx="350">
                  <c:v>45443</c:v>
                </c:pt>
                <c:pt idx="351">
                  <c:v>45471</c:v>
                </c:pt>
                <c:pt idx="352">
                  <c:v>45504</c:v>
                </c:pt>
                <c:pt idx="353">
                  <c:v>45534</c:v>
                </c:pt>
                <c:pt idx="354">
                  <c:v>45565</c:v>
                </c:pt>
                <c:pt idx="355">
                  <c:v>45596</c:v>
                </c:pt>
                <c:pt idx="356">
                  <c:v>45625</c:v>
                </c:pt>
              </c:numCache>
            </c:numRef>
          </c:cat>
          <c:val>
            <c:numRef>
              <c:f>Sheet1!$J$6:$J$600</c:f>
              <c:numCache>
                <c:formatCode>General</c:formatCode>
                <c:ptCount val="595"/>
                <c:pt idx="2">
                  <c:v>5.7474784939160813E-2</c:v>
                </c:pt>
                <c:pt idx="3">
                  <c:v>5.9043190305079971E-2</c:v>
                </c:pt>
                <c:pt idx="4">
                  <c:v>5.8430743829339209E-2</c:v>
                </c:pt>
                <c:pt idx="5">
                  <c:v>5.7770215011212246E-2</c:v>
                </c:pt>
                <c:pt idx="6">
                  <c:v>5.7275689223057646E-2</c:v>
                </c:pt>
                <c:pt idx="7">
                  <c:v>5.7556522886162774E-2</c:v>
                </c:pt>
                <c:pt idx="8">
                  <c:v>5.8211952680743397E-2</c:v>
                </c:pt>
                <c:pt idx="9">
                  <c:v>5.7500914340900121E-2</c:v>
                </c:pt>
                <c:pt idx="10">
                  <c:v>5.7498050924558085E-2</c:v>
                </c:pt>
                <c:pt idx="11">
                  <c:v>5.8224864556087483E-2</c:v>
                </c:pt>
                <c:pt idx="12">
                  <c:v>5.6653444990665915E-2</c:v>
                </c:pt>
                <c:pt idx="13">
                  <c:v>5.7198694386298515E-2</c:v>
                </c:pt>
                <c:pt idx="14">
                  <c:v>5.6956689165746324E-2</c:v>
                </c:pt>
                <c:pt idx="15">
                  <c:v>5.8885399575775217E-2</c:v>
                </c:pt>
                <c:pt idx="16">
                  <c:v>5.7082380691544858E-2</c:v>
                </c:pt>
                <c:pt idx="17">
                  <c:v>5.5822349256302875E-2</c:v>
                </c:pt>
                <c:pt idx="18">
                  <c:v>5.7735122322864638E-2</c:v>
                </c:pt>
                <c:pt idx="19">
                  <c:v>5.6907146164992699E-2</c:v>
                </c:pt>
                <c:pt idx="20">
                  <c:v>5.643375503141522E-2</c:v>
                </c:pt>
                <c:pt idx="21">
                  <c:v>5.5924126320035517E-2</c:v>
                </c:pt>
                <c:pt idx="22">
                  <c:v>5.684758239960843E-2</c:v>
                </c:pt>
                <c:pt idx="23">
                  <c:v>5.750789670898826E-2</c:v>
                </c:pt>
                <c:pt idx="24">
                  <c:v>5.7052193947289088E-2</c:v>
                </c:pt>
                <c:pt idx="25">
                  <c:v>5.699335453650646E-2</c:v>
                </c:pt>
                <c:pt idx="26">
                  <c:v>5.6264035605895733E-2</c:v>
                </c:pt>
                <c:pt idx="27">
                  <c:v>6.1754752674388291E-2</c:v>
                </c:pt>
                <c:pt idx="28">
                  <c:v>5.6591682550767339E-2</c:v>
                </c:pt>
                <c:pt idx="29">
                  <c:v>5.6894197912154609E-2</c:v>
                </c:pt>
                <c:pt idx="30">
                  <c:v>5.6413145936707272E-2</c:v>
                </c:pt>
                <c:pt idx="31">
                  <c:v>5.7112185593561557E-2</c:v>
                </c:pt>
                <c:pt idx="32">
                  <c:v>5.5893346508411816E-2</c:v>
                </c:pt>
                <c:pt idx="33">
                  <c:v>5.5505020305166214E-2</c:v>
                </c:pt>
                <c:pt idx="34">
                  <c:v>5.6905834358788474E-2</c:v>
                </c:pt>
                <c:pt idx="35">
                  <c:v>5.907509887735557E-2</c:v>
                </c:pt>
                <c:pt idx="36">
                  <c:v>5.7132231565233955E-2</c:v>
                </c:pt>
                <c:pt idx="37">
                  <c:v>5.7372024125276214E-2</c:v>
                </c:pt>
                <c:pt idx="38">
                  <c:v>5.6453180969223415E-2</c:v>
                </c:pt>
                <c:pt idx="39">
                  <c:v>6.0293487381689242E-2</c:v>
                </c:pt>
                <c:pt idx="40">
                  <c:v>5.6900596403533309E-2</c:v>
                </c:pt>
                <c:pt idx="41">
                  <c:v>5.7566919740905484E-2</c:v>
                </c:pt>
                <c:pt idx="42">
                  <c:v>5.7067460450182274E-2</c:v>
                </c:pt>
                <c:pt idx="43">
                  <c:v>5.7434696812602423E-2</c:v>
                </c:pt>
                <c:pt idx="44">
                  <c:v>5.7501397857714527E-2</c:v>
                </c:pt>
                <c:pt idx="45">
                  <c:v>5.6588350089353257E-2</c:v>
                </c:pt>
                <c:pt idx="46">
                  <c:v>5.7806185657431661E-2</c:v>
                </c:pt>
                <c:pt idx="47">
                  <c:v>5.8782288339023395E-2</c:v>
                </c:pt>
                <c:pt idx="48">
                  <c:v>5.7502644181885283E-2</c:v>
                </c:pt>
                <c:pt idx="49">
                  <c:v>5.8286806850448514E-2</c:v>
                </c:pt>
                <c:pt idx="50">
                  <c:v>5.7795420158781426E-2</c:v>
                </c:pt>
                <c:pt idx="51">
                  <c:v>5.7984971864746777E-2</c:v>
                </c:pt>
                <c:pt idx="52">
                  <c:v>5.7981571834146498E-2</c:v>
                </c:pt>
                <c:pt idx="53">
                  <c:v>5.8781404147084736E-2</c:v>
                </c:pt>
                <c:pt idx="54">
                  <c:v>5.8206569034274923E-2</c:v>
                </c:pt>
                <c:pt idx="55">
                  <c:v>5.8697320340408206E-2</c:v>
                </c:pt>
                <c:pt idx="56">
                  <c:v>5.863102028259571E-2</c:v>
                </c:pt>
                <c:pt idx="57">
                  <c:v>5.9119012494541448E-2</c:v>
                </c:pt>
                <c:pt idx="58">
                  <c:v>6.1567748535868515E-2</c:v>
                </c:pt>
                <c:pt idx="59">
                  <c:v>6.7565102417433229E-2</c:v>
                </c:pt>
                <c:pt idx="60">
                  <c:v>6.0114119252497683E-2</c:v>
                </c:pt>
                <c:pt idx="61">
                  <c:v>5.9460090079261264E-2</c:v>
                </c:pt>
                <c:pt idx="62">
                  <c:v>5.7932770655996987E-2</c:v>
                </c:pt>
                <c:pt idx="63">
                  <c:v>6.0800645459289877E-2</c:v>
                </c:pt>
                <c:pt idx="64">
                  <c:v>5.947663409376755E-2</c:v>
                </c:pt>
                <c:pt idx="65">
                  <c:v>5.7530748303037164E-2</c:v>
                </c:pt>
                <c:pt idx="66">
                  <c:v>5.7050739091232004E-2</c:v>
                </c:pt>
                <c:pt idx="67">
                  <c:v>5.6867186066754366E-2</c:v>
                </c:pt>
                <c:pt idx="68">
                  <c:v>5.6514188077924674E-2</c:v>
                </c:pt>
                <c:pt idx="69">
                  <c:v>5.6449350999256645E-2</c:v>
                </c:pt>
                <c:pt idx="70">
                  <c:v>5.7886427535115241E-2</c:v>
                </c:pt>
                <c:pt idx="71">
                  <c:v>5.9384768114192195E-2</c:v>
                </c:pt>
                <c:pt idx="72">
                  <c:v>5.7118326060250642E-2</c:v>
                </c:pt>
                <c:pt idx="73">
                  <c:v>5.7598790310988968E-2</c:v>
                </c:pt>
                <c:pt idx="74">
                  <c:v>5.7115268719025274E-2</c:v>
                </c:pt>
                <c:pt idx="75">
                  <c:v>5.7615735279931773E-2</c:v>
                </c:pt>
                <c:pt idx="76">
                  <c:v>6.0370593578173551E-2</c:v>
                </c:pt>
                <c:pt idx="77">
                  <c:v>5.7919332012454E-2</c:v>
                </c:pt>
                <c:pt idx="78">
                  <c:v>5.9531370884045663E-2</c:v>
                </c:pt>
                <c:pt idx="79">
                  <c:v>5.898292291725634E-2</c:v>
                </c:pt>
                <c:pt idx="80">
                  <c:v>6.022992974159324E-2</c:v>
                </c:pt>
                <c:pt idx="81">
                  <c:v>6.1302205506311554E-2</c:v>
                </c:pt>
                <c:pt idx="82">
                  <c:v>6.1217755769473921E-2</c:v>
                </c:pt>
                <c:pt idx="83">
                  <c:v>6.2187220638489679E-2</c:v>
                </c:pt>
                <c:pt idx="84">
                  <c:v>6.1692308125251519E-2</c:v>
                </c:pt>
                <c:pt idx="85">
                  <c:v>6.1733019275885585E-2</c:v>
                </c:pt>
                <c:pt idx="86">
                  <c:v>6.1120415449529369E-2</c:v>
                </c:pt>
                <c:pt idx="87">
                  <c:v>6.1525200537858767E-2</c:v>
                </c:pt>
                <c:pt idx="88">
                  <c:v>6.465665136551213E-2</c:v>
                </c:pt>
                <c:pt idx="89">
                  <c:v>6.3114812821355948E-2</c:v>
                </c:pt>
                <c:pt idx="90">
                  <c:v>6.2507324940803466E-2</c:v>
                </c:pt>
                <c:pt idx="91">
                  <c:v>6.2389482946435634E-2</c:v>
                </c:pt>
                <c:pt idx="92">
                  <c:v>6.2051667692397325E-2</c:v>
                </c:pt>
                <c:pt idx="93">
                  <c:v>6.3050298432999155E-2</c:v>
                </c:pt>
                <c:pt idx="94">
                  <c:v>6.3541374576203291E-2</c:v>
                </c:pt>
                <c:pt idx="95">
                  <c:v>6.6278591466022024E-2</c:v>
                </c:pt>
                <c:pt idx="96">
                  <c:v>6.4577183962652204E-2</c:v>
                </c:pt>
                <c:pt idx="97">
                  <c:v>6.5382323985235177E-2</c:v>
                </c:pt>
                <c:pt idx="98">
                  <c:v>6.4993874243453403E-2</c:v>
                </c:pt>
                <c:pt idx="99">
                  <c:v>6.6892008594852587E-2</c:v>
                </c:pt>
                <c:pt idx="100">
                  <c:v>6.6756696047030065E-2</c:v>
                </c:pt>
                <c:pt idx="101">
                  <c:v>6.5878295059477024E-2</c:v>
                </c:pt>
                <c:pt idx="102">
                  <c:v>6.5550612272679457E-2</c:v>
                </c:pt>
                <c:pt idx="103">
                  <c:v>6.5566788682170668E-2</c:v>
                </c:pt>
                <c:pt idx="104">
                  <c:v>6.4176984387036201E-2</c:v>
                </c:pt>
                <c:pt idx="105">
                  <c:v>6.4736350220071986E-2</c:v>
                </c:pt>
                <c:pt idx="106">
                  <c:v>6.5540298115187856E-2</c:v>
                </c:pt>
                <c:pt idx="107">
                  <c:v>6.5662580496643377E-2</c:v>
                </c:pt>
                <c:pt idx="108">
                  <c:v>6.4290368095084788E-2</c:v>
                </c:pt>
                <c:pt idx="109">
                  <c:v>6.3879485874808767E-2</c:v>
                </c:pt>
                <c:pt idx="110">
                  <c:v>6.3886123563230438E-2</c:v>
                </c:pt>
                <c:pt idx="111">
                  <c:v>6.491896221311784E-2</c:v>
                </c:pt>
                <c:pt idx="112">
                  <c:v>6.4737303381152272E-2</c:v>
                </c:pt>
                <c:pt idx="113">
                  <c:v>6.4424386724148464E-2</c:v>
                </c:pt>
                <c:pt idx="114">
                  <c:v>6.394555520514629E-2</c:v>
                </c:pt>
                <c:pt idx="115">
                  <c:v>6.4082187302378801E-2</c:v>
                </c:pt>
                <c:pt idx="116">
                  <c:v>6.3989448457617074E-2</c:v>
                </c:pt>
                <c:pt idx="117">
                  <c:v>6.4376679661056896E-2</c:v>
                </c:pt>
                <c:pt idx="118">
                  <c:v>6.5904069056366726E-2</c:v>
                </c:pt>
                <c:pt idx="119">
                  <c:v>6.4815868816759686E-2</c:v>
                </c:pt>
                <c:pt idx="120">
                  <c:v>6.4500555191459238E-2</c:v>
                </c:pt>
                <c:pt idx="121">
                  <c:v>6.4318152246190502E-2</c:v>
                </c:pt>
                <c:pt idx="122">
                  <c:v>6.3324871605485569E-2</c:v>
                </c:pt>
                <c:pt idx="123">
                  <c:v>6.3497970203543586E-2</c:v>
                </c:pt>
                <c:pt idx="124">
                  <c:v>6.3515515038821857E-2</c:v>
                </c:pt>
                <c:pt idx="125">
                  <c:v>6.2755500802466363E-2</c:v>
                </c:pt>
                <c:pt idx="126">
                  <c:v>6.3078654085149649E-2</c:v>
                </c:pt>
                <c:pt idx="127">
                  <c:v>6.3808380008450266E-2</c:v>
                </c:pt>
                <c:pt idx="128">
                  <c:v>6.275375419246057E-2</c:v>
                </c:pt>
                <c:pt idx="129">
                  <c:v>6.2397052646956781E-2</c:v>
                </c:pt>
                <c:pt idx="130">
                  <c:v>6.3613855359349422E-2</c:v>
                </c:pt>
                <c:pt idx="131">
                  <c:v>6.3711817595052608E-2</c:v>
                </c:pt>
                <c:pt idx="132">
                  <c:v>6.2300175620299901E-2</c:v>
                </c:pt>
                <c:pt idx="133">
                  <c:v>6.3221806937752353E-2</c:v>
                </c:pt>
                <c:pt idx="134">
                  <c:v>6.137401133599428E-2</c:v>
                </c:pt>
                <c:pt idx="135">
                  <c:v>6.2211636601084183E-2</c:v>
                </c:pt>
                <c:pt idx="136">
                  <c:v>6.2765200203541982E-2</c:v>
                </c:pt>
                <c:pt idx="137">
                  <c:v>6.1488633372644763E-2</c:v>
                </c:pt>
                <c:pt idx="138">
                  <c:v>6.1258290665158192E-2</c:v>
                </c:pt>
                <c:pt idx="139">
                  <c:v>6.196996819700118E-2</c:v>
                </c:pt>
                <c:pt idx="140">
                  <c:v>6.1356982132184198E-2</c:v>
                </c:pt>
                <c:pt idx="141">
                  <c:v>6.1547895162214795E-2</c:v>
                </c:pt>
                <c:pt idx="142">
                  <c:v>6.1823089662073845E-2</c:v>
                </c:pt>
                <c:pt idx="143">
                  <c:v>6.2050520101769577E-2</c:v>
                </c:pt>
                <c:pt idx="144">
                  <c:v>6.1722660824128389E-2</c:v>
                </c:pt>
                <c:pt idx="145">
                  <c:v>6.255217399975499E-2</c:v>
                </c:pt>
                <c:pt idx="146">
                  <c:v>6.1246302490564973E-2</c:v>
                </c:pt>
                <c:pt idx="147">
                  <c:v>6.1935683560020119E-2</c:v>
                </c:pt>
                <c:pt idx="148">
                  <c:v>6.1778392124173007E-2</c:v>
                </c:pt>
                <c:pt idx="149">
                  <c:v>6.012666225989579E-2</c:v>
                </c:pt>
                <c:pt idx="150">
                  <c:v>6.0039938675524651E-2</c:v>
                </c:pt>
                <c:pt idx="151">
                  <c:v>6.0657141190716898E-2</c:v>
                </c:pt>
                <c:pt idx="152">
                  <c:v>6.1155153898759418E-2</c:v>
                </c:pt>
                <c:pt idx="153">
                  <c:v>6.070013155618053E-2</c:v>
                </c:pt>
                <c:pt idx="154">
                  <c:v>6.041511605232585E-2</c:v>
                </c:pt>
                <c:pt idx="155">
                  <c:v>6.0560949122871403E-2</c:v>
                </c:pt>
                <c:pt idx="156">
                  <c:v>6.1216875772168104E-2</c:v>
                </c:pt>
                <c:pt idx="157">
                  <c:v>6.0774064122062703E-2</c:v>
                </c:pt>
                <c:pt idx="158">
                  <c:v>6.0818996174491075E-2</c:v>
                </c:pt>
                <c:pt idx="159">
                  <c:v>6.0430325555841137E-2</c:v>
                </c:pt>
                <c:pt idx="160">
                  <c:v>6.1535684124205958E-2</c:v>
                </c:pt>
                <c:pt idx="161">
                  <c:v>6.0084355260768073E-2</c:v>
                </c:pt>
                <c:pt idx="162">
                  <c:v>6.1827899123485602E-2</c:v>
                </c:pt>
                <c:pt idx="163">
                  <c:v>6.1251269701393135E-2</c:v>
                </c:pt>
                <c:pt idx="164">
                  <c:v>8.1367809920128861E-2</c:v>
                </c:pt>
                <c:pt idx="165">
                  <c:v>0.13218632122961271</c:v>
                </c:pt>
                <c:pt idx="166">
                  <c:v>0.14139304651318879</c:v>
                </c:pt>
                <c:pt idx="167">
                  <c:v>0.1533284365435601</c:v>
                </c:pt>
                <c:pt idx="168">
                  <c:v>0.13194203807311095</c:v>
                </c:pt>
                <c:pt idx="169">
                  <c:v>0.13119067976158613</c:v>
                </c:pt>
                <c:pt idx="170">
                  <c:v>0.14357018619767306</c:v>
                </c:pt>
                <c:pt idx="171">
                  <c:v>0.14324338745331197</c:v>
                </c:pt>
                <c:pt idx="172">
                  <c:v>0.14417964229535232</c:v>
                </c:pt>
                <c:pt idx="173">
                  <c:v>0.14086601711674376</c:v>
                </c:pt>
                <c:pt idx="174">
                  <c:v>0.13913723712280721</c:v>
                </c:pt>
                <c:pt idx="175">
                  <c:v>0.14430209077937647</c:v>
                </c:pt>
                <c:pt idx="176">
                  <c:v>0.14819847628328287</c:v>
                </c:pt>
                <c:pt idx="177">
                  <c:v>0.14961948607781364</c:v>
                </c:pt>
                <c:pt idx="178">
                  <c:v>0.15271709641162498</c:v>
                </c:pt>
                <c:pt idx="179">
                  <c:v>0.15249954782015188</c:v>
                </c:pt>
                <c:pt idx="180">
                  <c:v>0.15337019025680404</c:v>
                </c:pt>
                <c:pt idx="181">
                  <c:v>0.15604689019708218</c:v>
                </c:pt>
                <c:pt idx="182">
                  <c:v>0.15626562435445299</c:v>
                </c:pt>
                <c:pt idx="183">
                  <c:v>0.15784480592443687</c:v>
                </c:pt>
                <c:pt idx="184">
                  <c:v>0.15808619394619974</c:v>
                </c:pt>
                <c:pt idx="185">
                  <c:v>0.15559889427303658</c:v>
                </c:pt>
                <c:pt idx="186">
                  <c:v>0.15522913928328011</c:v>
                </c:pt>
                <c:pt idx="187">
                  <c:v>0.15360953365745025</c:v>
                </c:pt>
                <c:pt idx="188">
                  <c:v>0.15181879601970991</c:v>
                </c:pt>
                <c:pt idx="189">
                  <c:v>0.15160058936929427</c:v>
                </c:pt>
                <c:pt idx="190">
                  <c:v>0.1549436948910981</c:v>
                </c:pt>
                <c:pt idx="191">
                  <c:v>0.15811612028371982</c:v>
                </c:pt>
                <c:pt idx="192">
                  <c:v>0.15961604157426745</c:v>
                </c:pt>
                <c:pt idx="193">
                  <c:v>0.16547659716502269</c:v>
                </c:pt>
                <c:pt idx="194">
                  <c:v>0.17083832471851193</c:v>
                </c:pt>
                <c:pt idx="195">
                  <c:v>0.17530155131925645</c:v>
                </c:pt>
                <c:pt idx="196">
                  <c:v>0.18077360770480966</c:v>
                </c:pt>
                <c:pt idx="197">
                  <c:v>0.18418130372796726</c:v>
                </c:pt>
                <c:pt idx="198">
                  <c:v>0.18407833115004044</c:v>
                </c:pt>
                <c:pt idx="199">
                  <c:v>0.18344802584470293</c:v>
                </c:pt>
                <c:pt idx="200">
                  <c:v>0.18220132313544243</c:v>
                </c:pt>
                <c:pt idx="201">
                  <c:v>0.18186574623202928</c:v>
                </c:pt>
                <c:pt idx="202">
                  <c:v>0.17985496891551975</c:v>
                </c:pt>
                <c:pt idx="203">
                  <c:v>0.18470817926230224</c:v>
                </c:pt>
                <c:pt idx="204">
                  <c:v>0.18429611684191521</c:v>
                </c:pt>
                <c:pt idx="205">
                  <c:v>0.18468248848333507</c:v>
                </c:pt>
                <c:pt idx="206">
                  <c:v>0.17911718415987243</c:v>
                </c:pt>
                <c:pt idx="207">
                  <c:v>0.1783999561884172</c:v>
                </c:pt>
                <c:pt idx="208">
                  <c:v>0.17691272720257445</c:v>
                </c:pt>
                <c:pt idx="209">
                  <c:v>0.17668808523661206</c:v>
                </c:pt>
                <c:pt idx="210">
                  <c:v>0.17565150378352229</c:v>
                </c:pt>
                <c:pt idx="211">
                  <c:v>0.173565753816841</c:v>
                </c:pt>
                <c:pt idx="212">
                  <c:v>0.17185331204188353</c:v>
                </c:pt>
                <c:pt idx="213">
                  <c:v>0.17299121176209623</c:v>
                </c:pt>
                <c:pt idx="214">
                  <c:v>0.1747207335500878</c:v>
                </c:pt>
                <c:pt idx="215">
                  <c:v>0.17705393650101522</c:v>
                </c:pt>
                <c:pt idx="216">
                  <c:v>0.18322941800514242</c:v>
                </c:pt>
                <c:pt idx="217">
                  <c:v>0.18821686656005146</c:v>
                </c:pt>
                <c:pt idx="218">
                  <c:v>0.19234859765536075</c:v>
                </c:pt>
                <c:pt idx="219">
                  <c:v>0.19933992824445182</c:v>
                </c:pt>
                <c:pt idx="220">
                  <c:v>0.20333309506919373</c:v>
                </c:pt>
                <c:pt idx="221">
                  <c:v>0.20794646801393296</c:v>
                </c:pt>
                <c:pt idx="222">
                  <c:v>0.21351325178480804</c:v>
                </c:pt>
                <c:pt idx="223">
                  <c:v>0.21785662834328334</c:v>
                </c:pt>
                <c:pt idx="224">
                  <c:v>0.22024615072455561</c:v>
                </c:pt>
                <c:pt idx="225">
                  <c:v>0.22669766849280165</c:v>
                </c:pt>
                <c:pt idx="226">
                  <c:v>0.23156264303544213</c:v>
                </c:pt>
                <c:pt idx="227">
                  <c:v>0.23456086021305231</c:v>
                </c:pt>
                <c:pt idx="228">
                  <c:v>0.23860709794427878</c:v>
                </c:pt>
                <c:pt idx="229">
                  <c:v>0.24197110054548562</c:v>
                </c:pt>
                <c:pt idx="230">
                  <c:v>0.24578642309977933</c:v>
                </c:pt>
                <c:pt idx="231">
                  <c:v>0.24980311366493502</c:v>
                </c:pt>
                <c:pt idx="232">
                  <c:v>0.25135011925985623</c:v>
                </c:pt>
                <c:pt idx="233">
                  <c:v>0.24935613816471836</c:v>
                </c:pt>
                <c:pt idx="234">
                  <c:v>0.25154176924864047</c:v>
                </c:pt>
                <c:pt idx="235">
                  <c:v>0.25194699777549578</c:v>
                </c:pt>
                <c:pt idx="236">
                  <c:v>0.25044891017471693</c:v>
                </c:pt>
                <c:pt idx="237">
                  <c:v>0.25200494489230929</c:v>
                </c:pt>
                <c:pt idx="238">
                  <c:v>0.25195871992217578</c:v>
                </c:pt>
                <c:pt idx="239">
                  <c:v>0.25109646674199754</c:v>
                </c:pt>
                <c:pt idx="240">
                  <c:v>0.25123067784422581</c:v>
                </c:pt>
                <c:pt idx="241">
                  <c:v>0.25048598487724483</c:v>
                </c:pt>
                <c:pt idx="242">
                  <c:v>0.24804692106138723</c:v>
                </c:pt>
                <c:pt idx="243">
                  <c:v>0.24754292211987358</c:v>
                </c:pt>
                <c:pt idx="244">
                  <c:v>0.24712672439993733</c:v>
                </c:pt>
                <c:pt idx="245">
                  <c:v>0.24590312356056804</c:v>
                </c:pt>
                <c:pt idx="246">
                  <c:v>0.24537932075768965</c:v>
                </c:pt>
                <c:pt idx="247">
                  <c:v>0.24481175375195982</c:v>
                </c:pt>
                <c:pt idx="248">
                  <c:v>0.2436800979043704</c:v>
                </c:pt>
                <c:pt idx="249">
                  <c:v>0.2439642031711321</c:v>
                </c:pt>
                <c:pt idx="250">
                  <c:v>0.2432984469310599</c:v>
                </c:pt>
                <c:pt idx="251">
                  <c:v>0.2433714634117235</c:v>
                </c:pt>
                <c:pt idx="252">
                  <c:v>0.24314157635906211</c:v>
                </c:pt>
                <c:pt idx="253">
                  <c:v>0.24354553315027716</c:v>
                </c:pt>
                <c:pt idx="254">
                  <c:v>0.24197651615870297</c:v>
                </c:pt>
                <c:pt idx="255">
                  <c:v>0.24153524276514052</c:v>
                </c:pt>
                <c:pt idx="256">
                  <c:v>0.24080361957537352</c:v>
                </c:pt>
                <c:pt idx="257">
                  <c:v>0.23869995778042613</c:v>
                </c:pt>
                <c:pt idx="258">
                  <c:v>0.23859392786331543</c:v>
                </c:pt>
                <c:pt idx="259">
                  <c:v>0.23824168835541398</c:v>
                </c:pt>
                <c:pt idx="260">
                  <c:v>0.23564742672278732</c:v>
                </c:pt>
                <c:pt idx="261">
                  <c:v>0.23577043758839422</c:v>
                </c:pt>
                <c:pt idx="262">
                  <c:v>0.23534598658525224</c:v>
                </c:pt>
                <c:pt idx="263">
                  <c:v>0.23318992025932742</c:v>
                </c:pt>
                <c:pt idx="264">
                  <c:v>0.23326257845985565</c:v>
                </c:pt>
                <c:pt idx="265">
                  <c:v>0.23409361645061286</c:v>
                </c:pt>
                <c:pt idx="266">
                  <c:v>0.23182569781868126</c:v>
                </c:pt>
                <c:pt idx="267">
                  <c:v>0.23185287612914465</c:v>
                </c:pt>
                <c:pt idx="268">
                  <c:v>0.23132238040506053</c:v>
                </c:pt>
                <c:pt idx="269">
                  <c:v>0.22961210249276698</c:v>
                </c:pt>
                <c:pt idx="270">
                  <c:v>0.22971174938164396</c:v>
                </c:pt>
                <c:pt idx="271">
                  <c:v>0.22904688805389675</c:v>
                </c:pt>
                <c:pt idx="272">
                  <c:v>0.22626067659933174</c:v>
                </c:pt>
                <c:pt idx="273">
                  <c:v>0.22653773498674631</c:v>
                </c:pt>
                <c:pt idx="274">
                  <c:v>0.2253939043092329</c:v>
                </c:pt>
                <c:pt idx="275">
                  <c:v>0.22202225971935047</c:v>
                </c:pt>
                <c:pt idx="276">
                  <c:v>0.22055223587856321</c:v>
                </c:pt>
                <c:pt idx="277">
                  <c:v>0.21926342597652651</c:v>
                </c:pt>
                <c:pt idx="278">
                  <c:v>0.21606056506735602</c:v>
                </c:pt>
                <c:pt idx="279">
                  <c:v>0.21511057109336379</c:v>
                </c:pt>
                <c:pt idx="280">
                  <c:v>0.21287888216326301</c:v>
                </c:pt>
                <c:pt idx="281">
                  <c:v>0.20919828131992221</c:v>
                </c:pt>
                <c:pt idx="282">
                  <c:v>0.20784702911581654</c:v>
                </c:pt>
                <c:pt idx="283">
                  <c:v>0.20499161601697882</c:v>
                </c:pt>
                <c:pt idx="284">
                  <c:v>0.20159447235480241</c:v>
                </c:pt>
                <c:pt idx="285">
                  <c:v>0.19903768162767629</c:v>
                </c:pt>
                <c:pt idx="286">
                  <c:v>0.19699135476060317</c:v>
                </c:pt>
                <c:pt idx="287">
                  <c:v>0.19483991438898896</c:v>
                </c:pt>
                <c:pt idx="288">
                  <c:v>0.19312090571363147</c:v>
                </c:pt>
                <c:pt idx="289">
                  <c:v>0.19000930783105546</c:v>
                </c:pt>
                <c:pt idx="290">
                  <c:v>0.18736699255385666</c:v>
                </c:pt>
                <c:pt idx="291">
                  <c:v>0.18607178044297923</c:v>
                </c:pt>
                <c:pt idx="292">
                  <c:v>0.18243259629776995</c:v>
                </c:pt>
                <c:pt idx="293">
                  <c:v>0.17884043978065178</c:v>
                </c:pt>
                <c:pt idx="294">
                  <c:v>0.17661055223072875</c:v>
                </c:pt>
                <c:pt idx="295">
                  <c:v>0.17571532586781718</c:v>
                </c:pt>
                <c:pt idx="296">
                  <c:v>0.17763433265015655</c:v>
                </c:pt>
                <c:pt idx="297">
                  <c:v>0.18509884114735023</c:v>
                </c:pt>
                <c:pt idx="298">
                  <c:v>0.18662077057001444</c:v>
                </c:pt>
                <c:pt idx="299">
                  <c:v>0.18992154366755087</c:v>
                </c:pt>
                <c:pt idx="300">
                  <c:v>0.18928502062168709</c:v>
                </c:pt>
                <c:pt idx="301">
                  <c:v>0.18960449035754895</c:v>
                </c:pt>
                <c:pt idx="302">
                  <c:v>0.24182438421808886</c:v>
                </c:pt>
                <c:pt idx="303">
                  <c:v>0.30633436826607191</c:v>
                </c:pt>
                <c:pt idx="304">
                  <c:v>0.32664888901980238</c:v>
                </c:pt>
                <c:pt idx="305">
                  <c:v>0.35526188536596132</c:v>
                </c:pt>
                <c:pt idx="306">
                  <c:v>0.3485768059295406</c:v>
                </c:pt>
                <c:pt idx="307">
                  <c:v>0.35065280726184123</c:v>
                </c:pt>
                <c:pt idx="308">
                  <c:v>0.32539891305099716</c:v>
                </c:pt>
                <c:pt idx="309">
                  <c:v>0.32955749600522027</c:v>
                </c:pt>
                <c:pt idx="310">
                  <c:v>0.33279362495417242</c:v>
                </c:pt>
                <c:pt idx="311">
                  <c:v>0.33365479816047744</c:v>
                </c:pt>
                <c:pt idx="312">
                  <c:v>0.33553868203801118</c:v>
                </c:pt>
                <c:pt idx="313">
                  <c:v>0.34392995169191576</c:v>
                </c:pt>
                <c:pt idx="314">
                  <c:v>0.33936793340980781</c:v>
                </c:pt>
                <c:pt idx="315">
                  <c:v>0.34342737872399398</c:v>
                </c:pt>
                <c:pt idx="316">
                  <c:v>0.34883763322165229</c:v>
                </c:pt>
                <c:pt idx="317">
                  <c:v>0.34569696596239607</c:v>
                </c:pt>
                <c:pt idx="318">
                  <c:v>0.35181318215779461</c:v>
                </c:pt>
                <c:pt idx="319">
                  <c:v>0.35657464677352685</c:v>
                </c:pt>
                <c:pt idx="320">
                  <c:v>0.35314708349932422</c:v>
                </c:pt>
                <c:pt idx="321">
                  <c:v>0.35767011858127185</c:v>
                </c:pt>
                <c:pt idx="322">
                  <c:v>0.36292009987463419</c:v>
                </c:pt>
                <c:pt idx="323">
                  <c:v>0.3534506139555007</c:v>
                </c:pt>
                <c:pt idx="324">
                  <c:v>0.35760869740695417</c:v>
                </c:pt>
                <c:pt idx="325">
                  <c:v>0.3603388056038978</c:v>
                </c:pt>
                <c:pt idx="326">
                  <c:v>0.3544306297438598</c:v>
                </c:pt>
                <c:pt idx="327">
                  <c:v>0.35451220658412747</c:v>
                </c:pt>
                <c:pt idx="328">
                  <c:v>0.35352400449089033</c:v>
                </c:pt>
                <c:pt idx="329">
                  <c:v>0.34540903417411362</c:v>
                </c:pt>
                <c:pt idx="330">
                  <c:v>0.34449648702868624</c:v>
                </c:pt>
                <c:pt idx="331">
                  <c:v>0.34201987228447572</c:v>
                </c:pt>
                <c:pt idx="332">
                  <c:v>0.33478850685577538</c:v>
                </c:pt>
                <c:pt idx="333">
                  <c:v>0.33202979140157152</c:v>
                </c:pt>
                <c:pt idx="334">
                  <c:v>0.32675748829267343</c:v>
                </c:pt>
                <c:pt idx="335">
                  <c:v>0.31985783795187306</c:v>
                </c:pt>
                <c:pt idx="336">
                  <c:v>0.31684253325692713</c:v>
                </c:pt>
                <c:pt idx="337">
                  <c:v>0.31353715155223932</c:v>
                </c:pt>
                <c:pt idx="338">
                  <c:v>0.32049133496979126</c:v>
                </c:pt>
                <c:pt idx="339">
                  <c:v>0.31522067886009464</c:v>
                </c:pt>
                <c:pt idx="340">
                  <c:v>0.30870795409867929</c:v>
                </c:pt>
                <c:pt idx="341">
                  <c:v>0.30381615381757443</c:v>
                </c:pt>
                <c:pt idx="342">
                  <c:v>0.30026218573590119</c:v>
                </c:pt>
                <c:pt idx="343">
                  <c:v>0.29581733980917774</c:v>
                </c:pt>
                <c:pt idx="344">
                  <c:v>0.28611805761646469</c:v>
                </c:pt>
                <c:pt idx="345">
                  <c:v>0.28274867078808769</c:v>
                </c:pt>
                <c:pt idx="346">
                  <c:v>0.27875531416598431</c:v>
                </c:pt>
                <c:pt idx="347">
                  <c:v>0.27256561391555351</c:v>
                </c:pt>
                <c:pt idx="348">
                  <c:v>0.26964455911710689</c:v>
                </c:pt>
                <c:pt idx="349">
                  <c:v>0.26744230919423528</c:v>
                </c:pt>
                <c:pt idx="350">
                  <c:v>0.26148409363168829</c:v>
                </c:pt>
                <c:pt idx="351">
                  <c:v>0.25860871637052313</c:v>
                </c:pt>
                <c:pt idx="352">
                  <c:v>0.25448229409724055</c:v>
                </c:pt>
                <c:pt idx="353">
                  <c:v>0.24920685356816813</c:v>
                </c:pt>
                <c:pt idx="354">
                  <c:v>0.24738817736400853</c:v>
                </c:pt>
                <c:pt idx="355">
                  <c:v>0.24548744499290237</c:v>
                </c:pt>
                <c:pt idx="356">
                  <c:v>0.2411930850382499</c:v>
                </c:pt>
                <c:pt idx="357">
                  <c:v>0.23892530980107868</c:v>
                </c:pt>
                <c:pt idx="358">
                  <c:v>0.23523420062191869</c:v>
                </c:pt>
              </c:numCache>
            </c:numRef>
          </c:val>
          <c:smooth val="0"/>
          <c:extLst>
            <c:ext xmlns:c16="http://schemas.microsoft.com/office/drawing/2014/chart" uri="{C3380CC4-5D6E-409C-BE32-E72D297353CC}">
              <c16:uniqueId val="{00000000-AE2D-4597-87F2-3D8C0CF8542F}"/>
            </c:ext>
          </c:extLst>
        </c:ser>
        <c:dLbls>
          <c:showLegendKey val="0"/>
          <c:showVal val="0"/>
          <c:showCatName val="0"/>
          <c:showSerName val="0"/>
          <c:showPercent val="0"/>
          <c:showBubbleSize val="0"/>
        </c:dLbls>
        <c:marker val="1"/>
        <c:smooth val="0"/>
        <c:axId val="266198999"/>
        <c:axId val="1"/>
      </c:lineChart>
      <c:lineChart>
        <c:grouping val="standard"/>
        <c:varyColors val="0"/>
        <c:ser>
          <c:idx val="1"/>
          <c:order val="1"/>
          <c:tx>
            <c:v>US$ tr (rhs)</c:v>
          </c:tx>
          <c:spPr>
            <a:ln w="31750">
              <a:solidFill>
                <a:srgbClr val="4489FF"/>
              </a:solidFill>
            </a:ln>
          </c:spPr>
          <c:marker>
            <c:symbol val="none"/>
          </c:marker>
          <c:val>
            <c:numRef>
              <c:f>Sheet1!$K$8:$K$600</c:f>
              <c:numCache>
                <c:formatCode>0.00</c:formatCode>
                <c:ptCount val="593"/>
                <c:pt idx="0">
                  <c:v>0.432342</c:v>
                </c:pt>
                <c:pt idx="1">
                  <c:v>0.44413999999999998</c:v>
                </c:pt>
                <c:pt idx="2">
                  <c:v>0.43953300000000001</c:v>
                </c:pt>
                <c:pt idx="3">
                  <c:v>0.43795600000000001</c:v>
                </c:pt>
                <c:pt idx="4">
                  <c:v>0.43420700000000001</c:v>
                </c:pt>
                <c:pt idx="5">
                  <c:v>0.436336</c:v>
                </c:pt>
                <c:pt idx="6">
                  <c:v>0.44724999999999998</c:v>
                </c:pt>
                <c:pt idx="7">
                  <c:v>0.44178699999999999</c:v>
                </c:pt>
                <c:pt idx="8">
                  <c:v>0.44176500000000002</c:v>
                </c:pt>
                <c:pt idx="9">
                  <c:v>0.45255800000000002</c:v>
                </c:pt>
                <c:pt idx="10">
                  <c:v>0.44034400000000001</c:v>
                </c:pt>
                <c:pt idx="11">
                  <c:v>0.44458199999999998</c:v>
                </c:pt>
                <c:pt idx="12">
                  <c:v>0.448162</c:v>
                </c:pt>
                <c:pt idx="13">
                  <c:v>0.46333800000000003</c:v>
                </c:pt>
                <c:pt idx="14">
                  <c:v>0.44915100000000002</c:v>
                </c:pt>
                <c:pt idx="15">
                  <c:v>0.44841199999999998</c:v>
                </c:pt>
                <c:pt idx="16">
                  <c:v>0.46377699999999999</c:v>
                </c:pt>
                <c:pt idx="17">
                  <c:v>0.45712599999999998</c:v>
                </c:pt>
                <c:pt idx="18">
                  <c:v>0.45888600000000002</c:v>
                </c:pt>
                <c:pt idx="19">
                  <c:v>0.45474199999999998</c:v>
                </c:pt>
                <c:pt idx="20">
                  <c:v>0.46225100000000002</c:v>
                </c:pt>
                <c:pt idx="21">
                  <c:v>0.47500199999999998</c:v>
                </c:pt>
                <c:pt idx="22">
                  <c:v>0.47123799999999999</c:v>
                </c:pt>
                <c:pt idx="23">
                  <c:v>0.470752</c:v>
                </c:pt>
                <c:pt idx="24">
                  <c:v>0.47051700000000002</c:v>
                </c:pt>
                <c:pt idx="25">
                  <c:v>0.51643399999999995</c:v>
                </c:pt>
                <c:pt idx="26">
                  <c:v>0.47325699999999998</c:v>
                </c:pt>
                <c:pt idx="27">
                  <c:v>0.48467199999999999</c:v>
                </c:pt>
                <c:pt idx="28">
                  <c:v>0.480574</c:v>
                </c:pt>
                <c:pt idx="29">
                  <c:v>0.48652899999999999</c:v>
                </c:pt>
                <c:pt idx="30">
                  <c:v>0.48419400000000001</c:v>
                </c:pt>
                <c:pt idx="31">
                  <c:v>0.48082999999999998</c:v>
                </c:pt>
                <c:pt idx="32">
                  <c:v>0.49296499999999999</c:v>
                </c:pt>
                <c:pt idx="33">
                  <c:v>0.51784699999999995</c:v>
                </c:pt>
                <c:pt idx="34">
                  <c:v>0.50081600000000004</c:v>
                </c:pt>
                <c:pt idx="35">
                  <c:v>0.50291799999999998</c:v>
                </c:pt>
                <c:pt idx="36">
                  <c:v>0.50054100000000001</c:v>
                </c:pt>
                <c:pt idx="37">
                  <c:v>0.53459100000000004</c:v>
                </c:pt>
                <c:pt idx="38">
                  <c:v>0.50450799999999996</c:v>
                </c:pt>
                <c:pt idx="39">
                  <c:v>0.51635799999999998</c:v>
                </c:pt>
                <c:pt idx="40">
                  <c:v>0.51187800000000006</c:v>
                </c:pt>
                <c:pt idx="41">
                  <c:v>0.51517199999999996</c:v>
                </c:pt>
                <c:pt idx="42">
                  <c:v>0.52447600000000005</c:v>
                </c:pt>
                <c:pt idx="43">
                  <c:v>0.51614800000000005</c:v>
                </c:pt>
                <c:pt idx="44">
                  <c:v>0.52725599999999995</c:v>
                </c:pt>
                <c:pt idx="45">
                  <c:v>0.54632199999999997</c:v>
                </c:pt>
                <c:pt idx="46">
                  <c:v>0.53442900000000004</c:v>
                </c:pt>
                <c:pt idx="47">
                  <c:v>0.541717</c:v>
                </c:pt>
                <c:pt idx="48">
                  <c:v>0.54395199999999999</c:v>
                </c:pt>
                <c:pt idx="49">
                  <c:v>0.545736</c:v>
                </c:pt>
                <c:pt idx="50">
                  <c:v>0.54570399999999997</c:v>
                </c:pt>
                <c:pt idx="51">
                  <c:v>0.55996400000000002</c:v>
                </c:pt>
                <c:pt idx="52">
                  <c:v>0.55448799999999998</c:v>
                </c:pt>
                <c:pt idx="53">
                  <c:v>0.55916299999999997</c:v>
                </c:pt>
                <c:pt idx="54">
                  <c:v>0.56793700000000003</c:v>
                </c:pt>
                <c:pt idx="55">
                  <c:v>0.57266399999999995</c:v>
                </c:pt>
                <c:pt idx="56">
                  <c:v>0.59638400000000003</c:v>
                </c:pt>
                <c:pt idx="57">
                  <c:v>0.668906</c:v>
                </c:pt>
                <c:pt idx="58">
                  <c:v>0.59514</c:v>
                </c:pt>
                <c:pt idx="59">
                  <c:v>0.58866499999999999</c:v>
                </c:pt>
                <c:pt idx="60">
                  <c:v>0.57945400000000002</c:v>
                </c:pt>
                <c:pt idx="61">
                  <c:v>0.60813899999999999</c:v>
                </c:pt>
                <c:pt idx="62">
                  <c:v>0.59489599999999998</c:v>
                </c:pt>
                <c:pt idx="63">
                  <c:v>0.58955900000000006</c:v>
                </c:pt>
                <c:pt idx="64">
                  <c:v>0.58464000000000005</c:v>
                </c:pt>
                <c:pt idx="65">
                  <c:v>0.58275900000000003</c:v>
                </c:pt>
                <c:pt idx="66">
                  <c:v>0.58312299999999995</c:v>
                </c:pt>
                <c:pt idx="67">
                  <c:v>0.58245400000000003</c:v>
                </c:pt>
                <c:pt idx="68">
                  <c:v>0.59728199999999998</c:v>
                </c:pt>
                <c:pt idx="69">
                  <c:v>0.61972400000000005</c:v>
                </c:pt>
                <c:pt idx="70">
                  <c:v>0.59607200000000005</c:v>
                </c:pt>
                <c:pt idx="71">
                  <c:v>0.60108600000000001</c:v>
                </c:pt>
                <c:pt idx="72">
                  <c:v>0.59801000000000004</c:v>
                </c:pt>
                <c:pt idx="73">
                  <c:v>0.60324999999999995</c:v>
                </c:pt>
                <c:pt idx="74">
                  <c:v>0.63209400000000004</c:v>
                </c:pt>
                <c:pt idx="75">
                  <c:v>0.61388699999999996</c:v>
                </c:pt>
                <c:pt idx="76">
                  <c:v>0.63097300000000001</c:v>
                </c:pt>
                <c:pt idx="77">
                  <c:v>0.62516000000000005</c:v>
                </c:pt>
                <c:pt idx="78">
                  <c:v>0.63831800000000005</c:v>
                </c:pt>
                <c:pt idx="79">
                  <c:v>0.64968199999999998</c:v>
                </c:pt>
                <c:pt idx="80">
                  <c:v>0.648787</c:v>
                </c:pt>
                <c:pt idx="81">
                  <c:v>0.66294500000000001</c:v>
                </c:pt>
                <c:pt idx="82">
                  <c:v>0.65766899999999995</c:v>
                </c:pt>
                <c:pt idx="83">
                  <c:v>0.65810299999999999</c:v>
                </c:pt>
                <c:pt idx="84">
                  <c:v>0.65909200000000001</c:v>
                </c:pt>
                <c:pt idx="85">
                  <c:v>0.66345699999999996</c:v>
                </c:pt>
                <c:pt idx="86">
                  <c:v>0.69722499999999998</c:v>
                </c:pt>
                <c:pt idx="87">
                  <c:v>0.68715999999999999</c:v>
                </c:pt>
                <c:pt idx="88">
                  <c:v>0.68054599999999998</c:v>
                </c:pt>
                <c:pt idx="89">
                  <c:v>0.67926299999999995</c:v>
                </c:pt>
                <c:pt idx="90">
                  <c:v>0.68157800000000002</c:v>
                </c:pt>
                <c:pt idx="91">
                  <c:v>0.69254700000000002</c:v>
                </c:pt>
                <c:pt idx="92">
                  <c:v>0.69794100000000003</c:v>
                </c:pt>
                <c:pt idx="93">
                  <c:v>0.73313600000000001</c:v>
                </c:pt>
                <c:pt idx="94">
                  <c:v>0.71431599999999995</c:v>
                </c:pt>
                <c:pt idx="95">
                  <c:v>0.72322200000000003</c:v>
                </c:pt>
                <c:pt idx="96">
                  <c:v>0.72624999999999995</c:v>
                </c:pt>
                <c:pt idx="97">
                  <c:v>0.74746000000000001</c:v>
                </c:pt>
                <c:pt idx="98">
                  <c:v>0.74594800000000006</c:v>
                </c:pt>
                <c:pt idx="99">
                  <c:v>0.74526599999999998</c:v>
                </c:pt>
                <c:pt idx="100">
                  <c:v>0.74155899999999997</c:v>
                </c:pt>
                <c:pt idx="101">
                  <c:v>0.74174200000000001</c:v>
                </c:pt>
                <c:pt idx="102">
                  <c:v>0.74231400000000003</c:v>
                </c:pt>
                <c:pt idx="103">
                  <c:v>0.74878400000000001</c:v>
                </c:pt>
                <c:pt idx="104">
                  <c:v>0.75808299999999995</c:v>
                </c:pt>
                <c:pt idx="105">
                  <c:v>0.77299499999999999</c:v>
                </c:pt>
                <c:pt idx="106">
                  <c:v>0.75684099999999999</c:v>
                </c:pt>
                <c:pt idx="107">
                  <c:v>0.75200400000000001</c:v>
                </c:pt>
                <c:pt idx="108">
                  <c:v>0.76174299999999995</c:v>
                </c:pt>
                <c:pt idx="109">
                  <c:v>0.77405800000000002</c:v>
                </c:pt>
                <c:pt idx="110">
                  <c:v>0.77189200000000002</c:v>
                </c:pt>
                <c:pt idx="111">
                  <c:v>0.78036099999999997</c:v>
                </c:pt>
                <c:pt idx="112">
                  <c:v>0.77456100000000006</c:v>
                </c:pt>
                <c:pt idx="113">
                  <c:v>0.77621600000000002</c:v>
                </c:pt>
                <c:pt idx="114">
                  <c:v>0.78741000000000005</c:v>
                </c:pt>
                <c:pt idx="115">
                  <c:v>0.79217499999999996</c:v>
                </c:pt>
                <c:pt idx="116">
                  <c:v>0.81096999999999997</c:v>
                </c:pt>
                <c:pt idx="117">
                  <c:v>0.81196199999999996</c:v>
                </c:pt>
                <c:pt idx="118">
                  <c:v>0.80801199999999995</c:v>
                </c:pt>
                <c:pt idx="119">
                  <c:v>0.80572699999999997</c:v>
                </c:pt>
                <c:pt idx="120">
                  <c:v>0.80848699999999996</c:v>
                </c:pt>
                <c:pt idx="121">
                  <c:v>0.810697</c:v>
                </c:pt>
                <c:pt idx="122">
                  <c:v>0.810921</c:v>
                </c:pt>
                <c:pt idx="123">
                  <c:v>0.81096800000000002</c:v>
                </c:pt>
                <c:pt idx="124">
                  <c:v>0.81514399999999998</c:v>
                </c:pt>
                <c:pt idx="125">
                  <c:v>0.82457400000000003</c:v>
                </c:pt>
                <c:pt idx="126">
                  <c:v>0.82474999999999998</c:v>
                </c:pt>
                <c:pt idx="127">
                  <c:v>0.82006199999999996</c:v>
                </c:pt>
                <c:pt idx="128">
                  <c:v>0.83605399999999996</c:v>
                </c:pt>
                <c:pt idx="129">
                  <c:v>0.84890900000000002</c:v>
                </c:pt>
                <c:pt idx="130">
                  <c:v>0.83009999999999995</c:v>
                </c:pt>
                <c:pt idx="131">
                  <c:v>0.84238000000000002</c:v>
                </c:pt>
                <c:pt idx="132">
                  <c:v>0.83463500000000002</c:v>
                </c:pt>
                <c:pt idx="133">
                  <c:v>0.84602599999999994</c:v>
                </c:pt>
                <c:pt idx="134">
                  <c:v>0.85355400000000003</c:v>
                </c:pt>
                <c:pt idx="135">
                  <c:v>0.84567899999999996</c:v>
                </c:pt>
                <c:pt idx="136">
                  <c:v>0.84251100000000001</c:v>
                </c:pt>
                <c:pt idx="137">
                  <c:v>0.85229900000000003</c:v>
                </c:pt>
                <c:pt idx="138">
                  <c:v>0.85103300000000004</c:v>
                </c:pt>
                <c:pt idx="139">
                  <c:v>0.85368100000000002</c:v>
                </c:pt>
                <c:pt idx="140">
                  <c:v>0.85749799999999998</c:v>
                </c:pt>
                <c:pt idx="141">
                  <c:v>0.87116199999999999</c:v>
                </c:pt>
                <c:pt idx="142">
                  <c:v>0.86655899999999997</c:v>
                </c:pt>
                <c:pt idx="143">
                  <c:v>0.87820500000000001</c:v>
                </c:pt>
                <c:pt idx="144">
                  <c:v>0.87065599999999999</c:v>
                </c:pt>
                <c:pt idx="145">
                  <c:v>0.88045600000000002</c:v>
                </c:pt>
                <c:pt idx="146">
                  <c:v>0.87822</c:v>
                </c:pt>
                <c:pt idx="147">
                  <c:v>0.86594899999999997</c:v>
                </c:pt>
                <c:pt idx="148">
                  <c:v>0.86470000000000002</c:v>
                </c:pt>
                <c:pt idx="149">
                  <c:v>0.87358899999999995</c:v>
                </c:pt>
                <c:pt idx="150">
                  <c:v>0.89067099999999999</c:v>
                </c:pt>
                <c:pt idx="151">
                  <c:v>0.88404400000000005</c:v>
                </c:pt>
                <c:pt idx="152">
                  <c:v>0.87989300000000004</c:v>
                </c:pt>
                <c:pt idx="153">
                  <c:v>0.89115800000000001</c:v>
                </c:pt>
                <c:pt idx="154">
                  <c:v>0.90081</c:v>
                </c:pt>
                <c:pt idx="155">
                  <c:v>0.89429400000000003</c:v>
                </c:pt>
                <c:pt idx="156">
                  <c:v>0.89443700000000004</c:v>
                </c:pt>
                <c:pt idx="157">
                  <c:v>0.88872099999999998</c:v>
                </c:pt>
                <c:pt idx="158">
                  <c:v>0.90497700000000003</c:v>
                </c:pt>
                <c:pt idx="159">
                  <c:v>0.89319599999999999</c:v>
                </c:pt>
                <c:pt idx="160">
                  <c:v>0.91911500000000002</c:v>
                </c:pt>
                <c:pt idx="161">
                  <c:v>0.91054299999999999</c:v>
                </c:pt>
                <c:pt idx="162">
                  <c:v>1.212299</c:v>
                </c:pt>
                <c:pt idx="163">
                  <c:v>1.969444</c:v>
                </c:pt>
                <c:pt idx="164">
                  <c:v>2.1066150000000001</c:v>
                </c:pt>
                <c:pt idx="165">
                  <c:v>2.2398539999999998</c:v>
                </c:pt>
                <c:pt idx="166">
                  <c:v>1.9274370000000001</c:v>
                </c:pt>
                <c:pt idx="167">
                  <c:v>1.916461</c:v>
                </c:pt>
                <c:pt idx="168">
                  <c:v>2.071847</c:v>
                </c:pt>
                <c:pt idx="169">
                  <c:v>2.0671309999999998</c:v>
                </c:pt>
                <c:pt idx="170">
                  <c:v>2.0806420000000001</c:v>
                </c:pt>
                <c:pt idx="171">
                  <c:v>2.0258280000000002</c:v>
                </c:pt>
                <c:pt idx="172">
                  <c:v>2.000966</c:v>
                </c:pt>
                <c:pt idx="173">
                  <c:v>2.0752429999999999</c:v>
                </c:pt>
                <c:pt idx="174">
                  <c:v>2.141302</c:v>
                </c:pt>
                <c:pt idx="175">
                  <c:v>2.1618339999999998</c:v>
                </c:pt>
                <c:pt idx="176">
                  <c:v>2.206591</c:v>
                </c:pt>
                <c:pt idx="177">
                  <c:v>2.2343090000000001</c:v>
                </c:pt>
                <c:pt idx="178">
                  <c:v>2.2470650000000001</c:v>
                </c:pt>
                <c:pt idx="179">
                  <c:v>2.2862819999999999</c:v>
                </c:pt>
                <c:pt idx="180">
                  <c:v>2.3072010000000001</c:v>
                </c:pt>
                <c:pt idx="181">
                  <c:v>2.3305169999999999</c:v>
                </c:pt>
                <c:pt idx="182">
                  <c:v>2.3340809999999999</c:v>
                </c:pt>
                <c:pt idx="183">
                  <c:v>2.3309009999999999</c:v>
                </c:pt>
                <c:pt idx="184">
                  <c:v>2.3253620000000002</c:v>
                </c:pt>
                <c:pt idx="185">
                  <c:v>2.3010999999999999</c:v>
                </c:pt>
                <c:pt idx="186">
                  <c:v>2.298781</c:v>
                </c:pt>
                <c:pt idx="187">
                  <c:v>2.295477</c:v>
                </c:pt>
                <c:pt idx="188">
                  <c:v>2.3460969999999999</c:v>
                </c:pt>
                <c:pt idx="189">
                  <c:v>2.420674</c:v>
                </c:pt>
                <c:pt idx="190">
                  <c:v>2.4436369999999998</c:v>
                </c:pt>
                <c:pt idx="191">
                  <c:v>2.5333589999999999</c:v>
                </c:pt>
                <c:pt idx="192">
                  <c:v>2.6226159999999998</c:v>
                </c:pt>
                <c:pt idx="193">
                  <c:v>2.6911330000000002</c:v>
                </c:pt>
                <c:pt idx="194">
                  <c:v>2.775137</c:v>
                </c:pt>
                <c:pt idx="195">
                  <c:v>2.865408</c:v>
                </c:pt>
                <c:pt idx="196">
                  <c:v>2.8638059999999999</c:v>
                </c:pt>
                <c:pt idx="197">
                  <c:v>2.8540000000000001</c:v>
                </c:pt>
                <c:pt idx="198">
                  <c:v>2.8510279999999999</c:v>
                </c:pt>
                <c:pt idx="199">
                  <c:v>2.845777</c:v>
                </c:pt>
                <c:pt idx="200">
                  <c:v>2.8143129999999998</c:v>
                </c:pt>
                <c:pt idx="201">
                  <c:v>2.9261949999999999</c:v>
                </c:pt>
                <c:pt idx="202">
                  <c:v>2.919667</c:v>
                </c:pt>
                <c:pt idx="203">
                  <c:v>2.9257879999999998</c:v>
                </c:pt>
                <c:pt idx="204">
                  <c:v>2.8782000000000001</c:v>
                </c:pt>
                <c:pt idx="205">
                  <c:v>2.8666749999999999</c:v>
                </c:pt>
                <c:pt idx="206">
                  <c:v>2.8427769999999999</c:v>
                </c:pt>
                <c:pt idx="207">
                  <c:v>2.8636050000000002</c:v>
                </c:pt>
                <c:pt idx="208">
                  <c:v>2.8468049999999998</c:v>
                </c:pt>
                <c:pt idx="209">
                  <c:v>2.8130009999999999</c:v>
                </c:pt>
                <c:pt idx="210">
                  <c:v>2.804567</c:v>
                </c:pt>
                <c:pt idx="211">
                  <c:v>2.823137</c:v>
                </c:pt>
                <c:pt idx="212">
                  <c:v>2.851362</c:v>
                </c:pt>
                <c:pt idx="213">
                  <c:v>2.9073000000000002</c:v>
                </c:pt>
                <c:pt idx="214">
                  <c:v>3.0087039999999998</c:v>
                </c:pt>
                <c:pt idx="215">
                  <c:v>3.0905999999999998</c:v>
                </c:pt>
                <c:pt idx="216">
                  <c:v>3.2022560000000002</c:v>
                </c:pt>
                <c:pt idx="217">
                  <c:v>3.3186490000000002</c:v>
                </c:pt>
                <c:pt idx="218">
                  <c:v>3.3851279999999999</c:v>
                </c:pt>
                <c:pt idx="219">
                  <c:v>3.478672</c:v>
                </c:pt>
                <c:pt idx="220">
                  <c:v>3.5717970000000001</c:v>
                </c:pt>
                <c:pt idx="221">
                  <c:v>3.6444559999999999</c:v>
                </c:pt>
                <c:pt idx="222">
                  <c:v>3.7340179999999998</c:v>
                </c:pt>
                <c:pt idx="223">
                  <c:v>3.8433959999999998</c:v>
                </c:pt>
                <c:pt idx="224">
                  <c:v>3.9258760000000001</c:v>
                </c:pt>
                <c:pt idx="225">
                  <c:v>4.0325749999999996</c:v>
                </c:pt>
                <c:pt idx="226">
                  <c:v>4.1021380000000001</c:v>
                </c:pt>
                <c:pt idx="227">
                  <c:v>4.1599719999999998</c:v>
                </c:pt>
                <c:pt idx="228">
                  <c:v>4.2269709999999998</c:v>
                </c:pt>
                <c:pt idx="229">
                  <c:v>4.296049</c:v>
                </c:pt>
                <c:pt idx="230">
                  <c:v>4.322654</c:v>
                </c:pt>
                <c:pt idx="231">
                  <c:v>4.3683480000000001</c:v>
                </c:pt>
                <c:pt idx="232">
                  <c:v>4.4066369999999999</c:v>
                </c:pt>
                <c:pt idx="233">
                  <c:v>4.4137360000000001</c:v>
                </c:pt>
                <c:pt idx="234">
                  <c:v>4.4590500000000004</c:v>
                </c:pt>
                <c:pt idx="235">
                  <c:v>4.4867540000000004</c:v>
                </c:pt>
                <c:pt idx="236">
                  <c:v>4.4859309999999999</c:v>
                </c:pt>
                <c:pt idx="237">
                  <c:v>4.4976599999999998</c:v>
                </c:pt>
                <c:pt idx="238">
                  <c:v>4.5000640000000001</c:v>
                </c:pt>
                <c:pt idx="239">
                  <c:v>4.4867249999999999</c:v>
                </c:pt>
                <c:pt idx="240">
                  <c:v>4.4806030000000003</c:v>
                </c:pt>
                <c:pt idx="241">
                  <c:v>4.4714989999999997</c:v>
                </c:pt>
                <c:pt idx="242">
                  <c:v>4.4639810000000004</c:v>
                </c:pt>
                <c:pt idx="243">
                  <c:v>4.4950549999999998</c:v>
                </c:pt>
                <c:pt idx="244">
                  <c:v>4.4854799999999999</c:v>
                </c:pt>
                <c:pt idx="245">
                  <c:v>4.4751050000000001</c:v>
                </c:pt>
                <c:pt idx="246">
                  <c:v>4.4841110000000004</c:v>
                </c:pt>
                <c:pt idx="247">
                  <c:v>4.4893390000000002</c:v>
                </c:pt>
                <c:pt idx="248">
                  <c:v>4.4770880000000002</c:v>
                </c:pt>
                <c:pt idx="249">
                  <c:v>4.4865870000000001</c:v>
                </c:pt>
                <c:pt idx="250">
                  <c:v>4.4823490000000001</c:v>
                </c:pt>
                <c:pt idx="251">
                  <c:v>4.4897960000000001</c:v>
                </c:pt>
                <c:pt idx="252">
                  <c:v>4.4828400000000004</c:v>
                </c:pt>
                <c:pt idx="253">
                  <c:v>4.4746649999999999</c:v>
                </c:pt>
                <c:pt idx="254">
                  <c:v>4.4611109999999998</c:v>
                </c:pt>
                <c:pt idx="255">
                  <c:v>4.4664820000000001</c:v>
                </c:pt>
                <c:pt idx="256">
                  <c:v>4.4644979999999999</c:v>
                </c:pt>
                <c:pt idx="257">
                  <c:v>4.4579069999999996</c:v>
                </c:pt>
                <c:pt idx="258">
                  <c:v>4.4520020000000002</c:v>
                </c:pt>
                <c:pt idx="259">
                  <c:v>4.454326</c:v>
                </c:pt>
                <c:pt idx="260">
                  <c:v>4.446307</c:v>
                </c:pt>
                <c:pt idx="261">
                  <c:v>4.4514509999999996</c:v>
                </c:pt>
                <c:pt idx="262">
                  <c:v>4.4528379999999999</c:v>
                </c:pt>
                <c:pt idx="263">
                  <c:v>4.4687020000000004</c:v>
                </c:pt>
                <c:pt idx="264">
                  <c:v>4.4696179999999996</c:v>
                </c:pt>
                <c:pt idx="265">
                  <c:v>4.4701420000000001</c:v>
                </c:pt>
                <c:pt idx="266">
                  <c:v>4.4599140000000004</c:v>
                </c:pt>
                <c:pt idx="267">
                  <c:v>4.4633469999999997</c:v>
                </c:pt>
                <c:pt idx="268">
                  <c:v>4.4652839999999996</c:v>
                </c:pt>
                <c:pt idx="269">
                  <c:v>4.4523599999999997</c:v>
                </c:pt>
                <c:pt idx="270">
                  <c:v>4.4556610000000001</c:v>
                </c:pt>
                <c:pt idx="271">
                  <c:v>4.4611169999999998</c:v>
                </c:pt>
                <c:pt idx="272">
                  <c:v>4.4385919999999999</c:v>
                </c:pt>
                <c:pt idx="273">
                  <c:v>4.4486800000000004</c:v>
                </c:pt>
                <c:pt idx="274">
                  <c:v>4.419225</c:v>
                </c:pt>
                <c:pt idx="275">
                  <c:v>4.3934009999999999</c:v>
                </c:pt>
                <c:pt idx="276">
                  <c:v>4.3921979999999996</c:v>
                </c:pt>
                <c:pt idx="277">
                  <c:v>4.3728860000000003</c:v>
                </c:pt>
                <c:pt idx="278">
                  <c:v>4.3275189999999997</c:v>
                </c:pt>
                <c:pt idx="279">
                  <c:v>4.305491</c:v>
                </c:pt>
                <c:pt idx="280">
                  <c:v>4.2776810000000003</c:v>
                </c:pt>
                <c:pt idx="281">
                  <c:v>4.2189139999999998</c:v>
                </c:pt>
                <c:pt idx="282">
                  <c:v>4.1929090000000002</c:v>
                </c:pt>
                <c:pt idx="283">
                  <c:v>4.1397310000000003</c:v>
                </c:pt>
                <c:pt idx="284">
                  <c:v>4.0971700000000002</c:v>
                </c:pt>
                <c:pt idx="285">
                  <c:v>4.0756360000000003</c:v>
                </c:pt>
                <c:pt idx="286">
                  <c:v>4.0396780000000003</c:v>
                </c:pt>
                <c:pt idx="287">
                  <c:v>3.9745900000000001</c:v>
                </c:pt>
                <c:pt idx="288">
                  <c:v>3.9556170000000002</c:v>
                </c:pt>
                <c:pt idx="289">
                  <c:v>3.9282729999999999</c:v>
                </c:pt>
                <c:pt idx="290">
                  <c:v>3.8514439999999999</c:v>
                </c:pt>
                <c:pt idx="291">
                  <c:v>3.8268170000000001</c:v>
                </c:pt>
                <c:pt idx="292">
                  <c:v>3.779102</c:v>
                </c:pt>
                <c:pt idx="293">
                  <c:v>3.7599459999999998</c:v>
                </c:pt>
                <c:pt idx="294">
                  <c:v>3.8577149999999998</c:v>
                </c:pt>
                <c:pt idx="295">
                  <c:v>4.0198229999999997</c:v>
                </c:pt>
                <c:pt idx="296">
                  <c:v>4.0528750000000002</c:v>
                </c:pt>
                <c:pt idx="297">
                  <c:v>4.165591</c:v>
                </c:pt>
                <c:pt idx="298">
                  <c:v>4.1516299999999999</c:v>
                </c:pt>
                <c:pt idx="299">
                  <c:v>4.1586369999999997</c:v>
                </c:pt>
                <c:pt idx="300">
                  <c:v>5.2542780000000002</c:v>
                </c:pt>
                <c:pt idx="301">
                  <c:v>6.6559290000000004</c:v>
                </c:pt>
                <c:pt idx="302">
                  <c:v>7.0973160000000002</c:v>
                </c:pt>
                <c:pt idx="303">
                  <c:v>7.0823020000000003</c:v>
                </c:pt>
                <c:pt idx="304">
                  <c:v>6.9490319999999999</c:v>
                </c:pt>
                <c:pt idx="305">
                  <c:v>6.990418</c:v>
                </c:pt>
                <c:pt idx="306">
                  <c:v>7.0561290000000003</c:v>
                </c:pt>
                <c:pt idx="307">
                  <c:v>7.146306</c:v>
                </c:pt>
                <c:pt idx="308">
                  <c:v>7.2164799999999998</c:v>
                </c:pt>
                <c:pt idx="309">
                  <c:v>7.3633509999999998</c:v>
                </c:pt>
                <c:pt idx="310">
                  <c:v>7.4049259999999997</c:v>
                </c:pt>
                <c:pt idx="311">
                  <c:v>7.5901110000000003</c:v>
                </c:pt>
                <c:pt idx="312">
                  <c:v>7.6889880000000002</c:v>
                </c:pt>
                <c:pt idx="313">
                  <c:v>7.7809619999999997</c:v>
                </c:pt>
                <c:pt idx="314">
                  <c:v>7.9035409999999997</c:v>
                </c:pt>
                <c:pt idx="315">
                  <c:v>8.0785440000000008</c:v>
                </c:pt>
                <c:pt idx="316">
                  <c:v>8.2214729999999996</c:v>
                </c:pt>
                <c:pt idx="317">
                  <c:v>8.3327430000000007</c:v>
                </c:pt>
                <c:pt idx="318">
                  <c:v>8.4479810000000004</c:v>
                </c:pt>
                <c:pt idx="319">
                  <c:v>8.5561810000000005</c:v>
                </c:pt>
                <c:pt idx="320">
                  <c:v>8.6817709999999995</c:v>
                </c:pt>
                <c:pt idx="321">
                  <c:v>8.75746</c:v>
                </c:pt>
                <c:pt idx="322">
                  <c:v>8.8604850000000006</c:v>
                </c:pt>
                <c:pt idx="323">
                  <c:v>8.9281290000000002</c:v>
                </c:pt>
                <c:pt idx="324">
                  <c:v>8.9371419999999997</c:v>
                </c:pt>
                <c:pt idx="325">
                  <c:v>8.9391990000000003</c:v>
                </c:pt>
                <c:pt idx="326">
                  <c:v>8.9142810000000008</c:v>
                </c:pt>
                <c:pt idx="327">
                  <c:v>8.9135530000000003</c:v>
                </c:pt>
                <c:pt idx="328">
                  <c:v>8.8900039999999994</c:v>
                </c:pt>
                <c:pt idx="329">
                  <c:v>8.8260930000000002</c:v>
                </c:pt>
                <c:pt idx="330">
                  <c:v>8.7955670000000001</c:v>
                </c:pt>
                <c:pt idx="331">
                  <c:v>8.7230899999999991</c:v>
                </c:pt>
                <c:pt idx="332">
                  <c:v>8.5845760000000002</c:v>
                </c:pt>
                <c:pt idx="333">
                  <c:v>8.5511689999999998</c:v>
                </c:pt>
                <c:pt idx="334">
                  <c:v>8.4705569999999994</c:v>
                </c:pt>
                <c:pt idx="335">
                  <c:v>8.3821899999999996</c:v>
                </c:pt>
                <c:pt idx="336">
                  <c:v>8.7059420000000003</c:v>
                </c:pt>
                <c:pt idx="337">
                  <c:v>8.5627680000000002</c:v>
                </c:pt>
                <c:pt idx="338">
                  <c:v>8.3858540000000001</c:v>
                </c:pt>
                <c:pt idx="339">
                  <c:v>8.3409139999999997</c:v>
                </c:pt>
                <c:pt idx="340">
                  <c:v>8.2433440000000004</c:v>
                </c:pt>
                <c:pt idx="341">
                  <c:v>8.1213160000000002</c:v>
                </c:pt>
                <c:pt idx="342">
                  <c:v>8.0020640000000007</c:v>
                </c:pt>
                <c:pt idx="343">
                  <c:v>7.9078299999999997</c:v>
                </c:pt>
                <c:pt idx="344">
                  <c:v>7.7961450000000001</c:v>
                </c:pt>
                <c:pt idx="345">
                  <c:v>7.7127809999999997</c:v>
                </c:pt>
                <c:pt idx="346">
                  <c:v>7.6301240000000004</c:v>
                </c:pt>
                <c:pt idx="347">
                  <c:v>7.5678070000000002</c:v>
                </c:pt>
                <c:pt idx="348">
                  <c:v>7.4847390000000003</c:v>
                </c:pt>
                <c:pt idx="349">
                  <c:v>7.4024340000000004</c:v>
                </c:pt>
                <c:pt idx="350">
                  <c:v>7.284319</c:v>
                </c:pt>
                <c:pt idx="351">
                  <c:v>7.2311629999999996</c:v>
                </c:pt>
                <c:pt idx="352">
                  <c:v>7.1783910000000004</c:v>
                </c:pt>
                <c:pt idx="353">
                  <c:v>7.1232379999999997</c:v>
                </c:pt>
                <c:pt idx="354">
                  <c:v>7.0800590000000003</c:v>
                </c:pt>
                <c:pt idx="355">
                  <c:v>7.01349</c:v>
                </c:pt>
                <c:pt idx="356">
                  <c:v>6.9051400000000003</c:v>
                </c:pt>
              </c:numCache>
            </c:numRef>
          </c:val>
          <c:smooth val="0"/>
          <c:extLst>
            <c:ext xmlns:c16="http://schemas.microsoft.com/office/drawing/2014/chart" uri="{C3380CC4-5D6E-409C-BE32-E72D297353CC}">
              <c16:uniqueId val="{00000001-AE2D-4597-87F2-3D8C0CF8542F}"/>
            </c:ext>
          </c:extLst>
        </c:ser>
        <c:dLbls>
          <c:showLegendKey val="0"/>
          <c:showVal val="0"/>
          <c:showCatName val="0"/>
          <c:showSerName val="0"/>
          <c:showPercent val="0"/>
          <c:showBubbleSize val="0"/>
        </c:dLbls>
        <c:marker val="1"/>
        <c:smooth val="0"/>
        <c:axId val="3"/>
        <c:axId val="4"/>
      </c:lineChart>
      <c:dateAx>
        <c:axId val="266198999"/>
        <c:scaling>
          <c:orientation val="minMax"/>
          <c:max val="45656"/>
        </c:scaling>
        <c:delete val="0"/>
        <c:axPos val="b"/>
        <c:numFmt formatCode="[$-409]mmm\-yy;@" sourceLinked="0"/>
        <c:majorTickMark val="out"/>
        <c:minorTickMark val="none"/>
        <c:tickLblPos val="low"/>
        <c:crossAx val="1"/>
        <c:crosses val="autoZero"/>
        <c:auto val="1"/>
        <c:lblOffset val="100"/>
        <c:baseTimeUnit val="days"/>
        <c:majorUnit val="2165"/>
        <c:majorTimeUnit val="days"/>
        <c:minorUnit val="14"/>
        <c:minorTimeUnit val="days"/>
      </c:dateAx>
      <c:valAx>
        <c:axId val="1"/>
        <c:scaling>
          <c:orientation val="minMax"/>
        </c:scaling>
        <c:delete val="0"/>
        <c:axPos val="l"/>
        <c:numFmt formatCode="0%" sourceLinked="0"/>
        <c:majorTickMark val="out"/>
        <c:minorTickMark val="none"/>
        <c:tickLblPos val="nextTo"/>
        <c:crossAx val="266198999"/>
        <c:crosses val="autoZero"/>
        <c:crossBetween val="between"/>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scaling>
        <c:delete val="0"/>
        <c:axPos val="r"/>
        <c:numFmt formatCode="0" sourceLinked="0"/>
        <c:majorTickMark val="out"/>
        <c:minorTickMark val="none"/>
        <c:tickLblPos val="nextTo"/>
        <c:crossAx val="3"/>
        <c:crosses val="max"/>
        <c:crossBetween val="between"/>
      </c:valAx>
    </c:plotArea>
    <c:legend>
      <c:legendPos val="t"/>
      <c:overlay val="0"/>
    </c:legend>
    <c:plotVisOnly val="1"/>
    <c:dispBlanksAs val="gap"/>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10-yr realised real rates</a:t>
            </a:r>
          </a:p>
          <a:p>
            <a:pPr>
              <a:defRPr sz="1000"/>
            </a:pPr>
            <a:r>
              <a:rPr lang="en-US" sz="1000"/>
              <a:t> (10-yr yields - Core PCE)</a:t>
            </a:r>
          </a:p>
        </c:rich>
      </c:tx>
      <c:layout>
        <c:manualLayout>
          <c:xMode val="edge"/>
          <c:yMode val="edge"/>
          <c:x val="0.29081514698652267"/>
          <c:y val="0"/>
        </c:manualLayout>
      </c:layout>
      <c:overlay val="0"/>
    </c:title>
    <c:autoTitleDeleted val="0"/>
    <c:plotArea>
      <c:layout>
        <c:manualLayout>
          <c:layoutTarget val="inner"/>
          <c:xMode val="edge"/>
          <c:yMode val="edge"/>
          <c:x val="4.3154831340526875E-2"/>
          <c:y val="7.6647131437337437E-2"/>
          <c:w val="0.86119830889410875"/>
          <c:h val="0.85897697719291943"/>
        </c:manualLayout>
      </c:layout>
      <c:areaChart>
        <c:grouping val="standard"/>
        <c:varyColors val="0"/>
        <c:ser>
          <c:idx val="0"/>
          <c:order val="0"/>
          <c:tx>
            <c:v>10-yr yield - Core PCE yoy %</c:v>
          </c:tx>
          <c:spPr>
            <a:ln w="15875"/>
          </c:spPr>
          <c:cat>
            <c:numRef>
              <c:f>Sheet1!$A$6:$A$700</c:f>
              <c:numCache>
                <c:formatCode>m/d/yyyy</c:formatCode>
                <c:ptCount val="695"/>
                <c:pt idx="0">
                  <c:v>25962</c:v>
                </c:pt>
                <c:pt idx="1">
                  <c:v>25990</c:v>
                </c:pt>
                <c:pt idx="2">
                  <c:v>26023</c:v>
                </c:pt>
                <c:pt idx="3">
                  <c:v>26053</c:v>
                </c:pt>
                <c:pt idx="4">
                  <c:v>26084</c:v>
                </c:pt>
                <c:pt idx="5">
                  <c:v>26114</c:v>
                </c:pt>
                <c:pt idx="6">
                  <c:v>26144</c:v>
                </c:pt>
                <c:pt idx="7">
                  <c:v>26176</c:v>
                </c:pt>
                <c:pt idx="8">
                  <c:v>26206</c:v>
                </c:pt>
                <c:pt idx="9">
                  <c:v>26235</c:v>
                </c:pt>
                <c:pt idx="10">
                  <c:v>26267</c:v>
                </c:pt>
                <c:pt idx="11">
                  <c:v>26298</c:v>
                </c:pt>
                <c:pt idx="12">
                  <c:v>26329</c:v>
                </c:pt>
                <c:pt idx="13">
                  <c:v>26358</c:v>
                </c:pt>
                <c:pt idx="14">
                  <c:v>26389</c:v>
                </c:pt>
                <c:pt idx="15">
                  <c:v>26417</c:v>
                </c:pt>
                <c:pt idx="16">
                  <c:v>26450</c:v>
                </c:pt>
                <c:pt idx="17">
                  <c:v>26480</c:v>
                </c:pt>
                <c:pt idx="18">
                  <c:v>26511</c:v>
                </c:pt>
                <c:pt idx="19">
                  <c:v>26542</c:v>
                </c:pt>
                <c:pt idx="20">
                  <c:v>26571</c:v>
                </c:pt>
                <c:pt idx="21">
                  <c:v>26603</c:v>
                </c:pt>
                <c:pt idx="22">
                  <c:v>26633</c:v>
                </c:pt>
                <c:pt idx="23">
                  <c:v>26662</c:v>
                </c:pt>
                <c:pt idx="24">
                  <c:v>26695</c:v>
                </c:pt>
                <c:pt idx="25">
                  <c:v>26723</c:v>
                </c:pt>
                <c:pt idx="26">
                  <c:v>26753</c:v>
                </c:pt>
                <c:pt idx="27">
                  <c:v>26784</c:v>
                </c:pt>
                <c:pt idx="28">
                  <c:v>26815</c:v>
                </c:pt>
                <c:pt idx="29">
                  <c:v>26844</c:v>
                </c:pt>
                <c:pt idx="30">
                  <c:v>26876</c:v>
                </c:pt>
                <c:pt idx="31">
                  <c:v>26907</c:v>
                </c:pt>
                <c:pt idx="32">
                  <c:v>26935</c:v>
                </c:pt>
                <c:pt idx="33">
                  <c:v>26968</c:v>
                </c:pt>
                <c:pt idx="34">
                  <c:v>26998</c:v>
                </c:pt>
                <c:pt idx="35">
                  <c:v>27029</c:v>
                </c:pt>
                <c:pt idx="36">
                  <c:v>27060</c:v>
                </c:pt>
                <c:pt idx="37">
                  <c:v>27088</c:v>
                </c:pt>
                <c:pt idx="38">
                  <c:v>27117</c:v>
                </c:pt>
                <c:pt idx="39">
                  <c:v>27149</c:v>
                </c:pt>
                <c:pt idx="40">
                  <c:v>27180</c:v>
                </c:pt>
                <c:pt idx="41">
                  <c:v>27208</c:v>
                </c:pt>
                <c:pt idx="42">
                  <c:v>27241</c:v>
                </c:pt>
                <c:pt idx="43">
                  <c:v>27271</c:v>
                </c:pt>
                <c:pt idx="44">
                  <c:v>27302</c:v>
                </c:pt>
                <c:pt idx="45">
                  <c:v>27333</c:v>
                </c:pt>
                <c:pt idx="46">
                  <c:v>27362</c:v>
                </c:pt>
                <c:pt idx="47">
                  <c:v>27394</c:v>
                </c:pt>
                <c:pt idx="48">
                  <c:v>27425</c:v>
                </c:pt>
                <c:pt idx="49">
                  <c:v>27453</c:v>
                </c:pt>
                <c:pt idx="50">
                  <c:v>27484</c:v>
                </c:pt>
                <c:pt idx="51">
                  <c:v>27514</c:v>
                </c:pt>
                <c:pt idx="52">
                  <c:v>27544</c:v>
                </c:pt>
                <c:pt idx="53">
                  <c:v>27575</c:v>
                </c:pt>
                <c:pt idx="54">
                  <c:v>27606</c:v>
                </c:pt>
                <c:pt idx="55">
                  <c:v>27635</c:v>
                </c:pt>
                <c:pt idx="56">
                  <c:v>27667</c:v>
                </c:pt>
                <c:pt idx="57">
                  <c:v>27698</c:v>
                </c:pt>
                <c:pt idx="58">
                  <c:v>27726</c:v>
                </c:pt>
                <c:pt idx="59">
                  <c:v>27759</c:v>
                </c:pt>
                <c:pt idx="60">
                  <c:v>27789</c:v>
                </c:pt>
                <c:pt idx="61">
                  <c:v>27817</c:v>
                </c:pt>
                <c:pt idx="62">
                  <c:v>27850</c:v>
                </c:pt>
                <c:pt idx="63">
                  <c:v>27880</c:v>
                </c:pt>
                <c:pt idx="64">
                  <c:v>27911</c:v>
                </c:pt>
                <c:pt idx="65">
                  <c:v>27941</c:v>
                </c:pt>
                <c:pt idx="66">
                  <c:v>27971</c:v>
                </c:pt>
                <c:pt idx="67">
                  <c:v>28003</c:v>
                </c:pt>
                <c:pt idx="68">
                  <c:v>28033</c:v>
                </c:pt>
                <c:pt idx="69">
                  <c:v>28062</c:v>
                </c:pt>
                <c:pt idx="70">
                  <c:v>28094</c:v>
                </c:pt>
                <c:pt idx="71">
                  <c:v>28125</c:v>
                </c:pt>
                <c:pt idx="72">
                  <c:v>28156</c:v>
                </c:pt>
                <c:pt idx="73">
                  <c:v>28184</c:v>
                </c:pt>
                <c:pt idx="74">
                  <c:v>28215</c:v>
                </c:pt>
                <c:pt idx="75">
                  <c:v>28244</c:v>
                </c:pt>
                <c:pt idx="76">
                  <c:v>28276</c:v>
                </c:pt>
                <c:pt idx="77">
                  <c:v>28306</c:v>
                </c:pt>
                <c:pt idx="78">
                  <c:v>28335</c:v>
                </c:pt>
                <c:pt idx="79">
                  <c:v>28368</c:v>
                </c:pt>
                <c:pt idx="80">
                  <c:v>28398</c:v>
                </c:pt>
                <c:pt idx="81">
                  <c:v>28429</c:v>
                </c:pt>
                <c:pt idx="82">
                  <c:v>28459</c:v>
                </c:pt>
                <c:pt idx="83">
                  <c:v>28489</c:v>
                </c:pt>
                <c:pt idx="84">
                  <c:v>28521</c:v>
                </c:pt>
                <c:pt idx="85">
                  <c:v>28549</c:v>
                </c:pt>
                <c:pt idx="86">
                  <c:v>28580</c:v>
                </c:pt>
                <c:pt idx="87">
                  <c:v>28608</c:v>
                </c:pt>
                <c:pt idx="88">
                  <c:v>28641</c:v>
                </c:pt>
                <c:pt idx="89">
                  <c:v>28671</c:v>
                </c:pt>
                <c:pt idx="90">
                  <c:v>28702</c:v>
                </c:pt>
                <c:pt idx="91">
                  <c:v>28733</c:v>
                </c:pt>
                <c:pt idx="92">
                  <c:v>28762</c:v>
                </c:pt>
                <c:pt idx="93">
                  <c:v>28794</c:v>
                </c:pt>
                <c:pt idx="94">
                  <c:v>28824</c:v>
                </c:pt>
                <c:pt idx="95">
                  <c:v>28853</c:v>
                </c:pt>
                <c:pt idx="96">
                  <c:v>28886</c:v>
                </c:pt>
                <c:pt idx="97">
                  <c:v>28914</c:v>
                </c:pt>
                <c:pt idx="98">
                  <c:v>28944</c:v>
                </c:pt>
                <c:pt idx="99">
                  <c:v>28975</c:v>
                </c:pt>
                <c:pt idx="100">
                  <c:v>29006</c:v>
                </c:pt>
                <c:pt idx="101">
                  <c:v>29035</c:v>
                </c:pt>
                <c:pt idx="102">
                  <c:v>29067</c:v>
                </c:pt>
                <c:pt idx="103">
                  <c:v>29098</c:v>
                </c:pt>
                <c:pt idx="104">
                  <c:v>29126</c:v>
                </c:pt>
                <c:pt idx="105">
                  <c:v>29159</c:v>
                </c:pt>
                <c:pt idx="106">
                  <c:v>29189</c:v>
                </c:pt>
                <c:pt idx="107">
                  <c:v>29220</c:v>
                </c:pt>
                <c:pt idx="108">
                  <c:v>29251</c:v>
                </c:pt>
                <c:pt idx="109">
                  <c:v>29280</c:v>
                </c:pt>
                <c:pt idx="110">
                  <c:v>29311</c:v>
                </c:pt>
                <c:pt idx="111">
                  <c:v>29341</c:v>
                </c:pt>
                <c:pt idx="112">
                  <c:v>29371</c:v>
                </c:pt>
                <c:pt idx="113">
                  <c:v>29402</c:v>
                </c:pt>
                <c:pt idx="114">
                  <c:v>29433</c:v>
                </c:pt>
                <c:pt idx="115">
                  <c:v>29462</c:v>
                </c:pt>
                <c:pt idx="116">
                  <c:v>29494</c:v>
                </c:pt>
                <c:pt idx="117">
                  <c:v>29525</c:v>
                </c:pt>
                <c:pt idx="118">
                  <c:v>29553</c:v>
                </c:pt>
                <c:pt idx="119">
                  <c:v>29586</c:v>
                </c:pt>
                <c:pt idx="120">
                  <c:v>29616</c:v>
                </c:pt>
                <c:pt idx="121">
                  <c:v>29644</c:v>
                </c:pt>
                <c:pt idx="122">
                  <c:v>29676</c:v>
                </c:pt>
                <c:pt idx="123">
                  <c:v>29706</c:v>
                </c:pt>
                <c:pt idx="124">
                  <c:v>29735</c:v>
                </c:pt>
                <c:pt idx="125">
                  <c:v>29767</c:v>
                </c:pt>
                <c:pt idx="126">
                  <c:v>29798</c:v>
                </c:pt>
                <c:pt idx="127">
                  <c:v>29829</c:v>
                </c:pt>
                <c:pt idx="128">
                  <c:v>29859</c:v>
                </c:pt>
                <c:pt idx="129">
                  <c:v>29889</c:v>
                </c:pt>
                <c:pt idx="130">
                  <c:v>29920</c:v>
                </c:pt>
                <c:pt idx="131">
                  <c:v>29951</c:v>
                </c:pt>
                <c:pt idx="132">
                  <c:v>29980</c:v>
                </c:pt>
                <c:pt idx="133">
                  <c:v>30008</c:v>
                </c:pt>
                <c:pt idx="134">
                  <c:v>30041</c:v>
                </c:pt>
                <c:pt idx="135">
                  <c:v>30071</c:v>
                </c:pt>
                <c:pt idx="136">
                  <c:v>30102</c:v>
                </c:pt>
                <c:pt idx="137">
                  <c:v>30132</c:v>
                </c:pt>
                <c:pt idx="138">
                  <c:v>30162</c:v>
                </c:pt>
                <c:pt idx="139">
                  <c:v>30194</c:v>
                </c:pt>
                <c:pt idx="140">
                  <c:v>30224</c:v>
                </c:pt>
                <c:pt idx="141">
                  <c:v>30253</c:v>
                </c:pt>
                <c:pt idx="142">
                  <c:v>30285</c:v>
                </c:pt>
                <c:pt idx="143">
                  <c:v>30316</c:v>
                </c:pt>
                <c:pt idx="144">
                  <c:v>30347</c:v>
                </c:pt>
                <c:pt idx="145">
                  <c:v>30375</c:v>
                </c:pt>
                <c:pt idx="146">
                  <c:v>30406</c:v>
                </c:pt>
                <c:pt idx="147">
                  <c:v>30435</c:v>
                </c:pt>
                <c:pt idx="148">
                  <c:v>30467</c:v>
                </c:pt>
                <c:pt idx="149">
                  <c:v>30497</c:v>
                </c:pt>
                <c:pt idx="150">
                  <c:v>30526</c:v>
                </c:pt>
                <c:pt idx="151">
                  <c:v>30559</c:v>
                </c:pt>
                <c:pt idx="152">
                  <c:v>30589</c:v>
                </c:pt>
                <c:pt idx="153">
                  <c:v>30620</c:v>
                </c:pt>
                <c:pt idx="154">
                  <c:v>30650</c:v>
                </c:pt>
                <c:pt idx="155">
                  <c:v>30680</c:v>
                </c:pt>
                <c:pt idx="156">
                  <c:v>30712</c:v>
                </c:pt>
                <c:pt idx="157">
                  <c:v>30741</c:v>
                </c:pt>
                <c:pt idx="158">
                  <c:v>30771</c:v>
                </c:pt>
                <c:pt idx="159">
                  <c:v>30802</c:v>
                </c:pt>
                <c:pt idx="160">
                  <c:v>30833</c:v>
                </c:pt>
                <c:pt idx="161">
                  <c:v>30862</c:v>
                </c:pt>
                <c:pt idx="162">
                  <c:v>30894</c:v>
                </c:pt>
                <c:pt idx="163">
                  <c:v>30925</c:v>
                </c:pt>
                <c:pt idx="164">
                  <c:v>30953</c:v>
                </c:pt>
                <c:pt idx="165">
                  <c:v>30986</c:v>
                </c:pt>
                <c:pt idx="166">
                  <c:v>31016</c:v>
                </c:pt>
                <c:pt idx="167">
                  <c:v>31047</c:v>
                </c:pt>
                <c:pt idx="168">
                  <c:v>31078</c:v>
                </c:pt>
                <c:pt idx="169">
                  <c:v>31106</c:v>
                </c:pt>
                <c:pt idx="170">
                  <c:v>31135</c:v>
                </c:pt>
                <c:pt idx="171">
                  <c:v>31167</c:v>
                </c:pt>
                <c:pt idx="172">
                  <c:v>31198</c:v>
                </c:pt>
                <c:pt idx="173">
                  <c:v>31226</c:v>
                </c:pt>
                <c:pt idx="174">
                  <c:v>31259</c:v>
                </c:pt>
                <c:pt idx="175">
                  <c:v>31289</c:v>
                </c:pt>
                <c:pt idx="176">
                  <c:v>31320</c:v>
                </c:pt>
                <c:pt idx="177">
                  <c:v>31351</c:v>
                </c:pt>
                <c:pt idx="178">
                  <c:v>31380</c:v>
                </c:pt>
                <c:pt idx="179">
                  <c:v>31412</c:v>
                </c:pt>
                <c:pt idx="180">
                  <c:v>31443</c:v>
                </c:pt>
                <c:pt idx="181">
                  <c:v>31471</c:v>
                </c:pt>
                <c:pt idx="182">
                  <c:v>31502</c:v>
                </c:pt>
                <c:pt idx="183">
                  <c:v>31532</c:v>
                </c:pt>
                <c:pt idx="184">
                  <c:v>31562</c:v>
                </c:pt>
                <c:pt idx="185">
                  <c:v>31593</c:v>
                </c:pt>
                <c:pt idx="186">
                  <c:v>31624</c:v>
                </c:pt>
                <c:pt idx="187">
                  <c:v>31653</c:v>
                </c:pt>
                <c:pt idx="188">
                  <c:v>31685</c:v>
                </c:pt>
                <c:pt idx="189">
                  <c:v>31716</c:v>
                </c:pt>
                <c:pt idx="190">
                  <c:v>31744</c:v>
                </c:pt>
                <c:pt idx="191">
                  <c:v>31777</c:v>
                </c:pt>
                <c:pt idx="192">
                  <c:v>31807</c:v>
                </c:pt>
                <c:pt idx="193">
                  <c:v>31835</c:v>
                </c:pt>
                <c:pt idx="194">
                  <c:v>31867</c:v>
                </c:pt>
                <c:pt idx="195">
                  <c:v>31897</c:v>
                </c:pt>
                <c:pt idx="196">
                  <c:v>31926</c:v>
                </c:pt>
                <c:pt idx="197">
                  <c:v>31958</c:v>
                </c:pt>
                <c:pt idx="198">
                  <c:v>31989</c:v>
                </c:pt>
                <c:pt idx="199">
                  <c:v>32020</c:v>
                </c:pt>
                <c:pt idx="200">
                  <c:v>32050</c:v>
                </c:pt>
                <c:pt idx="201">
                  <c:v>32080</c:v>
                </c:pt>
                <c:pt idx="202">
                  <c:v>32111</c:v>
                </c:pt>
                <c:pt idx="203">
                  <c:v>32142</c:v>
                </c:pt>
                <c:pt idx="204">
                  <c:v>32171</c:v>
                </c:pt>
                <c:pt idx="205">
                  <c:v>32202</c:v>
                </c:pt>
                <c:pt idx="206">
                  <c:v>32233</c:v>
                </c:pt>
                <c:pt idx="207">
                  <c:v>32262</c:v>
                </c:pt>
                <c:pt idx="208">
                  <c:v>32294</c:v>
                </c:pt>
                <c:pt idx="209">
                  <c:v>32324</c:v>
                </c:pt>
                <c:pt idx="210">
                  <c:v>32353</c:v>
                </c:pt>
                <c:pt idx="211">
                  <c:v>32386</c:v>
                </c:pt>
                <c:pt idx="212">
                  <c:v>32416</c:v>
                </c:pt>
                <c:pt idx="213">
                  <c:v>32447</c:v>
                </c:pt>
                <c:pt idx="214">
                  <c:v>32477</c:v>
                </c:pt>
                <c:pt idx="215">
                  <c:v>32507</c:v>
                </c:pt>
                <c:pt idx="216">
                  <c:v>32539</c:v>
                </c:pt>
                <c:pt idx="217">
                  <c:v>32567</c:v>
                </c:pt>
                <c:pt idx="218">
                  <c:v>32598</c:v>
                </c:pt>
                <c:pt idx="219">
                  <c:v>32626</c:v>
                </c:pt>
                <c:pt idx="220">
                  <c:v>32659</c:v>
                </c:pt>
                <c:pt idx="221">
                  <c:v>32689</c:v>
                </c:pt>
                <c:pt idx="222">
                  <c:v>32720</c:v>
                </c:pt>
                <c:pt idx="223">
                  <c:v>32751</c:v>
                </c:pt>
                <c:pt idx="224">
                  <c:v>32780</c:v>
                </c:pt>
                <c:pt idx="225">
                  <c:v>32812</c:v>
                </c:pt>
                <c:pt idx="226">
                  <c:v>32842</c:v>
                </c:pt>
                <c:pt idx="227">
                  <c:v>32871</c:v>
                </c:pt>
                <c:pt idx="228">
                  <c:v>32904</c:v>
                </c:pt>
                <c:pt idx="229">
                  <c:v>32932</c:v>
                </c:pt>
                <c:pt idx="230">
                  <c:v>32962</c:v>
                </c:pt>
                <c:pt idx="231">
                  <c:v>32993</c:v>
                </c:pt>
                <c:pt idx="232">
                  <c:v>33024</c:v>
                </c:pt>
                <c:pt idx="233">
                  <c:v>33053</c:v>
                </c:pt>
                <c:pt idx="234">
                  <c:v>33085</c:v>
                </c:pt>
                <c:pt idx="235">
                  <c:v>33116</c:v>
                </c:pt>
                <c:pt idx="236">
                  <c:v>33144</c:v>
                </c:pt>
                <c:pt idx="237">
                  <c:v>33177</c:v>
                </c:pt>
                <c:pt idx="238">
                  <c:v>33207</c:v>
                </c:pt>
                <c:pt idx="239">
                  <c:v>33238</c:v>
                </c:pt>
                <c:pt idx="240">
                  <c:v>33269</c:v>
                </c:pt>
                <c:pt idx="241">
                  <c:v>33297</c:v>
                </c:pt>
                <c:pt idx="242">
                  <c:v>33326</c:v>
                </c:pt>
                <c:pt idx="243">
                  <c:v>33358</c:v>
                </c:pt>
                <c:pt idx="244">
                  <c:v>33389</c:v>
                </c:pt>
                <c:pt idx="245">
                  <c:v>33417</c:v>
                </c:pt>
                <c:pt idx="246">
                  <c:v>33450</c:v>
                </c:pt>
                <c:pt idx="247">
                  <c:v>33480</c:v>
                </c:pt>
                <c:pt idx="248">
                  <c:v>33511</c:v>
                </c:pt>
                <c:pt idx="249">
                  <c:v>33542</c:v>
                </c:pt>
                <c:pt idx="250">
                  <c:v>33571</c:v>
                </c:pt>
                <c:pt idx="251">
                  <c:v>33603</c:v>
                </c:pt>
                <c:pt idx="252">
                  <c:v>33634</c:v>
                </c:pt>
                <c:pt idx="253">
                  <c:v>33662</c:v>
                </c:pt>
                <c:pt idx="254">
                  <c:v>33694</c:v>
                </c:pt>
                <c:pt idx="255">
                  <c:v>33724</c:v>
                </c:pt>
                <c:pt idx="256">
                  <c:v>33753</c:v>
                </c:pt>
                <c:pt idx="257">
                  <c:v>33785</c:v>
                </c:pt>
                <c:pt idx="258">
                  <c:v>33816</c:v>
                </c:pt>
                <c:pt idx="259">
                  <c:v>33847</c:v>
                </c:pt>
                <c:pt idx="260">
                  <c:v>33877</c:v>
                </c:pt>
                <c:pt idx="261">
                  <c:v>33907</c:v>
                </c:pt>
                <c:pt idx="262">
                  <c:v>33938</c:v>
                </c:pt>
                <c:pt idx="263">
                  <c:v>33969</c:v>
                </c:pt>
                <c:pt idx="264">
                  <c:v>33998</c:v>
                </c:pt>
                <c:pt idx="265">
                  <c:v>34026</c:v>
                </c:pt>
                <c:pt idx="266">
                  <c:v>34059</c:v>
                </c:pt>
                <c:pt idx="267">
                  <c:v>34089</c:v>
                </c:pt>
                <c:pt idx="268">
                  <c:v>34120</c:v>
                </c:pt>
                <c:pt idx="269">
                  <c:v>34150</c:v>
                </c:pt>
                <c:pt idx="270">
                  <c:v>34180</c:v>
                </c:pt>
                <c:pt idx="271">
                  <c:v>34212</c:v>
                </c:pt>
                <c:pt idx="272">
                  <c:v>34242</c:v>
                </c:pt>
                <c:pt idx="273">
                  <c:v>34271</c:v>
                </c:pt>
                <c:pt idx="274">
                  <c:v>34303</c:v>
                </c:pt>
                <c:pt idx="275">
                  <c:v>34334</c:v>
                </c:pt>
                <c:pt idx="276">
                  <c:v>34365</c:v>
                </c:pt>
                <c:pt idx="277">
                  <c:v>34393</c:v>
                </c:pt>
                <c:pt idx="278">
                  <c:v>34424</c:v>
                </c:pt>
                <c:pt idx="279">
                  <c:v>34453</c:v>
                </c:pt>
                <c:pt idx="280">
                  <c:v>34485</c:v>
                </c:pt>
                <c:pt idx="281">
                  <c:v>34515</c:v>
                </c:pt>
                <c:pt idx="282">
                  <c:v>34544</c:v>
                </c:pt>
                <c:pt idx="283">
                  <c:v>34577</c:v>
                </c:pt>
                <c:pt idx="284">
                  <c:v>34607</c:v>
                </c:pt>
                <c:pt idx="285">
                  <c:v>34638</c:v>
                </c:pt>
                <c:pt idx="286">
                  <c:v>34668</c:v>
                </c:pt>
                <c:pt idx="287">
                  <c:v>34698</c:v>
                </c:pt>
                <c:pt idx="288">
                  <c:v>34730</c:v>
                </c:pt>
                <c:pt idx="289">
                  <c:v>34758</c:v>
                </c:pt>
                <c:pt idx="290">
                  <c:v>34789</c:v>
                </c:pt>
                <c:pt idx="291">
                  <c:v>34817</c:v>
                </c:pt>
                <c:pt idx="292">
                  <c:v>34850</c:v>
                </c:pt>
                <c:pt idx="293">
                  <c:v>34880</c:v>
                </c:pt>
                <c:pt idx="294">
                  <c:v>34911</c:v>
                </c:pt>
                <c:pt idx="295">
                  <c:v>34942</c:v>
                </c:pt>
                <c:pt idx="296">
                  <c:v>34971</c:v>
                </c:pt>
                <c:pt idx="297">
                  <c:v>35003</c:v>
                </c:pt>
                <c:pt idx="298">
                  <c:v>35033</c:v>
                </c:pt>
                <c:pt idx="299">
                  <c:v>35062</c:v>
                </c:pt>
                <c:pt idx="300">
                  <c:v>35095</c:v>
                </c:pt>
                <c:pt idx="301">
                  <c:v>35124</c:v>
                </c:pt>
                <c:pt idx="302">
                  <c:v>35153</c:v>
                </c:pt>
                <c:pt idx="303">
                  <c:v>35185</c:v>
                </c:pt>
                <c:pt idx="304">
                  <c:v>35216</c:v>
                </c:pt>
                <c:pt idx="305">
                  <c:v>35244</c:v>
                </c:pt>
                <c:pt idx="306">
                  <c:v>35277</c:v>
                </c:pt>
                <c:pt idx="307">
                  <c:v>35307</c:v>
                </c:pt>
                <c:pt idx="308">
                  <c:v>35338</c:v>
                </c:pt>
                <c:pt idx="309">
                  <c:v>35369</c:v>
                </c:pt>
                <c:pt idx="310">
                  <c:v>35398</c:v>
                </c:pt>
                <c:pt idx="311">
                  <c:v>35430</c:v>
                </c:pt>
                <c:pt idx="312">
                  <c:v>35461</c:v>
                </c:pt>
                <c:pt idx="313">
                  <c:v>35489</c:v>
                </c:pt>
                <c:pt idx="314">
                  <c:v>35520</c:v>
                </c:pt>
                <c:pt idx="315">
                  <c:v>35550</c:v>
                </c:pt>
                <c:pt idx="316">
                  <c:v>35580</c:v>
                </c:pt>
                <c:pt idx="317">
                  <c:v>35611</c:v>
                </c:pt>
                <c:pt idx="318">
                  <c:v>35642</c:v>
                </c:pt>
                <c:pt idx="319">
                  <c:v>35671</c:v>
                </c:pt>
                <c:pt idx="320">
                  <c:v>35703</c:v>
                </c:pt>
                <c:pt idx="321">
                  <c:v>35734</c:v>
                </c:pt>
                <c:pt idx="322">
                  <c:v>35762</c:v>
                </c:pt>
                <c:pt idx="323">
                  <c:v>35795</c:v>
                </c:pt>
                <c:pt idx="324">
                  <c:v>35825</c:v>
                </c:pt>
                <c:pt idx="325">
                  <c:v>35853</c:v>
                </c:pt>
                <c:pt idx="326">
                  <c:v>35885</c:v>
                </c:pt>
                <c:pt idx="327">
                  <c:v>35915</c:v>
                </c:pt>
                <c:pt idx="328">
                  <c:v>35944</c:v>
                </c:pt>
                <c:pt idx="329">
                  <c:v>35976</c:v>
                </c:pt>
                <c:pt idx="330">
                  <c:v>36007</c:v>
                </c:pt>
                <c:pt idx="331">
                  <c:v>36038</c:v>
                </c:pt>
                <c:pt idx="332">
                  <c:v>36068</c:v>
                </c:pt>
                <c:pt idx="333">
                  <c:v>36098</c:v>
                </c:pt>
                <c:pt idx="334">
                  <c:v>36129</c:v>
                </c:pt>
                <c:pt idx="335">
                  <c:v>36160</c:v>
                </c:pt>
                <c:pt idx="336">
                  <c:v>36189</c:v>
                </c:pt>
                <c:pt idx="337">
                  <c:v>36217</c:v>
                </c:pt>
                <c:pt idx="338">
                  <c:v>36250</c:v>
                </c:pt>
                <c:pt idx="339">
                  <c:v>36280</c:v>
                </c:pt>
                <c:pt idx="340">
                  <c:v>36311</c:v>
                </c:pt>
                <c:pt idx="341">
                  <c:v>36341</c:v>
                </c:pt>
                <c:pt idx="342">
                  <c:v>36371</c:v>
                </c:pt>
                <c:pt idx="343">
                  <c:v>36403</c:v>
                </c:pt>
                <c:pt idx="344">
                  <c:v>36433</c:v>
                </c:pt>
                <c:pt idx="345">
                  <c:v>36462</c:v>
                </c:pt>
                <c:pt idx="346">
                  <c:v>36494</c:v>
                </c:pt>
                <c:pt idx="347">
                  <c:v>36525</c:v>
                </c:pt>
                <c:pt idx="348">
                  <c:v>36556</c:v>
                </c:pt>
                <c:pt idx="349">
                  <c:v>36585</c:v>
                </c:pt>
                <c:pt idx="350">
                  <c:v>36616</c:v>
                </c:pt>
                <c:pt idx="351">
                  <c:v>36644</c:v>
                </c:pt>
                <c:pt idx="352">
                  <c:v>36677</c:v>
                </c:pt>
                <c:pt idx="353">
                  <c:v>36707</c:v>
                </c:pt>
                <c:pt idx="354">
                  <c:v>36738</c:v>
                </c:pt>
                <c:pt idx="355">
                  <c:v>36769</c:v>
                </c:pt>
                <c:pt idx="356">
                  <c:v>36798</c:v>
                </c:pt>
                <c:pt idx="357">
                  <c:v>36830</c:v>
                </c:pt>
                <c:pt idx="358">
                  <c:v>36860</c:v>
                </c:pt>
                <c:pt idx="359">
                  <c:v>36889</c:v>
                </c:pt>
                <c:pt idx="360">
                  <c:v>36922</c:v>
                </c:pt>
                <c:pt idx="361">
                  <c:v>36950</c:v>
                </c:pt>
                <c:pt idx="362">
                  <c:v>36980</c:v>
                </c:pt>
                <c:pt idx="363">
                  <c:v>37011</c:v>
                </c:pt>
                <c:pt idx="364">
                  <c:v>37042</c:v>
                </c:pt>
                <c:pt idx="365">
                  <c:v>37071</c:v>
                </c:pt>
                <c:pt idx="366">
                  <c:v>37103</c:v>
                </c:pt>
                <c:pt idx="367">
                  <c:v>37134</c:v>
                </c:pt>
                <c:pt idx="368">
                  <c:v>37162</c:v>
                </c:pt>
                <c:pt idx="369">
                  <c:v>37195</c:v>
                </c:pt>
                <c:pt idx="370">
                  <c:v>37225</c:v>
                </c:pt>
                <c:pt idx="371">
                  <c:v>37256</c:v>
                </c:pt>
                <c:pt idx="372">
                  <c:v>37287</c:v>
                </c:pt>
                <c:pt idx="373">
                  <c:v>37315</c:v>
                </c:pt>
                <c:pt idx="374">
                  <c:v>37344</c:v>
                </c:pt>
                <c:pt idx="375">
                  <c:v>37376</c:v>
                </c:pt>
                <c:pt idx="376">
                  <c:v>37407</c:v>
                </c:pt>
                <c:pt idx="377">
                  <c:v>37435</c:v>
                </c:pt>
                <c:pt idx="378">
                  <c:v>37468</c:v>
                </c:pt>
                <c:pt idx="379">
                  <c:v>37498</c:v>
                </c:pt>
                <c:pt idx="380">
                  <c:v>37529</c:v>
                </c:pt>
                <c:pt idx="381">
                  <c:v>37560</c:v>
                </c:pt>
                <c:pt idx="382">
                  <c:v>37589</c:v>
                </c:pt>
                <c:pt idx="383">
                  <c:v>37621</c:v>
                </c:pt>
                <c:pt idx="384">
                  <c:v>37652</c:v>
                </c:pt>
                <c:pt idx="385">
                  <c:v>37680</c:v>
                </c:pt>
                <c:pt idx="386">
                  <c:v>37711</c:v>
                </c:pt>
                <c:pt idx="387">
                  <c:v>37741</c:v>
                </c:pt>
                <c:pt idx="388">
                  <c:v>37771</c:v>
                </c:pt>
                <c:pt idx="389">
                  <c:v>37802</c:v>
                </c:pt>
                <c:pt idx="390">
                  <c:v>37833</c:v>
                </c:pt>
                <c:pt idx="391">
                  <c:v>37862</c:v>
                </c:pt>
                <c:pt idx="392">
                  <c:v>37894</c:v>
                </c:pt>
                <c:pt idx="393">
                  <c:v>37925</c:v>
                </c:pt>
                <c:pt idx="394">
                  <c:v>37953</c:v>
                </c:pt>
                <c:pt idx="395">
                  <c:v>37986</c:v>
                </c:pt>
                <c:pt idx="396">
                  <c:v>38016</c:v>
                </c:pt>
                <c:pt idx="397">
                  <c:v>38044</c:v>
                </c:pt>
                <c:pt idx="398">
                  <c:v>38077</c:v>
                </c:pt>
                <c:pt idx="399">
                  <c:v>38107</c:v>
                </c:pt>
                <c:pt idx="400">
                  <c:v>38138</c:v>
                </c:pt>
                <c:pt idx="401">
                  <c:v>38168</c:v>
                </c:pt>
                <c:pt idx="402">
                  <c:v>38198</c:v>
                </c:pt>
                <c:pt idx="403">
                  <c:v>38230</c:v>
                </c:pt>
                <c:pt idx="404">
                  <c:v>38260</c:v>
                </c:pt>
                <c:pt idx="405">
                  <c:v>38289</c:v>
                </c:pt>
                <c:pt idx="406">
                  <c:v>38321</c:v>
                </c:pt>
                <c:pt idx="407">
                  <c:v>38352</c:v>
                </c:pt>
                <c:pt idx="408">
                  <c:v>38383</c:v>
                </c:pt>
                <c:pt idx="409">
                  <c:v>38411</c:v>
                </c:pt>
                <c:pt idx="410">
                  <c:v>38442</c:v>
                </c:pt>
                <c:pt idx="411">
                  <c:v>38471</c:v>
                </c:pt>
                <c:pt idx="412">
                  <c:v>38503</c:v>
                </c:pt>
                <c:pt idx="413">
                  <c:v>38533</c:v>
                </c:pt>
                <c:pt idx="414">
                  <c:v>38562</c:v>
                </c:pt>
                <c:pt idx="415">
                  <c:v>38595</c:v>
                </c:pt>
                <c:pt idx="416">
                  <c:v>38625</c:v>
                </c:pt>
                <c:pt idx="417">
                  <c:v>38656</c:v>
                </c:pt>
                <c:pt idx="418">
                  <c:v>38686</c:v>
                </c:pt>
                <c:pt idx="419">
                  <c:v>38716</c:v>
                </c:pt>
                <c:pt idx="420">
                  <c:v>38748</c:v>
                </c:pt>
                <c:pt idx="421">
                  <c:v>38776</c:v>
                </c:pt>
                <c:pt idx="422">
                  <c:v>38807</c:v>
                </c:pt>
                <c:pt idx="423">
                  <c:v>38835</c:v>
                </c:pt>
                <c:pt idx="424">
                  <c:v>38868</c:v>
                </c:pt>
                <c:pt idx="425">
                  <c:v>38898</c:v>
                </c:pt>
                <c:pt idx="426">
                  <c:v>38929</c:v>
                </c:pt>
                <c:pt idx="427">
                  <c:v>38960</c:v>
                </c:pt>
                <c:pt idx="428">
                  <c:v>38989</c:v>
                </c:pt>
                <c:pt idx="429">
                  <c:v>39021</c:v>
                </c:pt>
                <c:pt idx="430">
                  <c:v>39051</c:v>
                </c:pt>
                <c:pt idx="431">
                  <c:v>39080</c:v>
                </c:pt>
                <c:pt idx="432">
                  <c:v>39113</c:v>
                </c:pt>
                <c:pt idx="433">
                  <c:v>39141</c:v>
                </c:pt>
                <c:pt idx="434">
                  <c:v>39171</c:v>
                </c:pt>
                <c:pt idx="435">
                  <c:v>39202</c:v>
                </c:pt>
                <c:pt idx="436">
                  <c:v>39233</c:v>
                </c:pt>
                <c:pt idx="437">
                  <c:v>39262</c:v>
                </c:pt>
                <c:pt idx="438">
                  <c:v>39294</c:v>
                </c:pt>
                <c:pt idx="439">
                  <c:v>39325</c:v>
                </c:pt>
                <c:pt idx="440">
                  <c:v>39353</c:v>
                </c:pt>
                <c:pt idx="441">
                  <c:v>39386</c:v>
                </c:pt>
                <c:pt idx="442">
                  <c:v>39416</c:v>
                </c:pt>
                <c:pt idx="443">
                  <c:v>39447</c:v>
                </c:pt>
                <c:pt idx="444">
                  <c:v>39478</c:v>
                </c:pt>
                <c:pt idx="445">
                  <c:v>39507</c:v>
                </c:pt>
                <c:pt idx="446">
                  <c:v>39538</c:v>
                </c:pt>
                <c:pt idx="447">
                  <c:v>39568</c:v>
                </c:pt>
                <c:pt idx="448">
                  <c:v>39598</c:v>
                </c:pt>
                <c:pt idx="449">
                  <c:v>39629</c:v>
                </c:pt>
                <c:pt idx="450">
                  <c:v>39660</c:v>
                </c:pt>
                <c:pt idx="451">
                  <c:v>39689</c:v>
                </c:pt>
                <c:pt idx="452">
                  <c:v>39721</c:v>
                </c:pt>
                <c:pt idx="453">
                  <c:v>39752</c:v>
                </c:pt>
                <c:pt idx="454">
                  <c:v>39780</c:v>
                </c:pt>
                <c:pt idx="455">
                  <c:v>39813</c:v>
                </c:pt>
                <c:pt idx="456">
                  <c:v>39843</c:v>
                </c:pt>
                <c:pt idx="457">
                  <c:v>39871</c:v>
                </c:pt>
                <c:pt idx="458">
                  <c:v>39903</c:v>
                </c:pt>
                <c:pt idx="459">
                  <c:v>39933</c:v>
                </c:pt>
                <c:pt idx="460">
                  <c:v>39962</c:v>
                </c:pt>
                <c:pt idx="461">
                  <c:v>39994</c:v>
                </c:pt>
                <c:pt idx="462">
                  <c:v>40025</c:v>
                </c:pt>
                <c:pt idx="463">
                  <c:v>40056</c:v>
                </c:pt>
                <c:pt idx="464">
                  <c:v>40086</c:v>
                </c:pt>
                <c:pt idx="465">
                  <c:v>40116</c:v>
                </c:pt>
                <c:pt idx="466">
                  <c:v>40147</c:v>
                </c:pt>
                <c:pt idx="467">
                  <c:v>40178</c:v>
                </c:pt>
                <c:pt idx="468">
                  <c:v>40207</c:v>
                </c:pt>
                <c:pt idx="469">
                  <c:v>40235</c:v>
                </c:pt>
                <c:pt idx="470">
                  <c:v>40268</c:v>
                </c:pt>
                <c:pt idx="471">
                  <c:v>40298</c:v>
                </c:pt>
                <c:pt idx="472">
                  <c:v>40329</c:v>
                </c:pt>
                <c:pt idx="473">
                  <c:v>40359</c:v>
                </c:pt>
                <c:pt idx="474">
                  <c:v>40389</c:v>
                </c:pt>
                <c:pt idx="475">
                  <c:v>40421</c:v>
                </c:pt>
                <c:pt idx="476">
                  <c:v>40451</c:v>
                </c:pt>
                <c:pt idx="477">
                  <c:v>40480</c:v>
                </c:pt>
                <c:pt idx="478">
                  <c:v>40512</c:v>
                </c:pt>
                <c:pt idx="479">
                  <c:v>40543</c:v>
                </c:pt>
                <c:pt idx="480">
                  <c:v>40574</c:v>
                </c:pt>
                <c:pt idx="481">
                  <c:v>40602</c:v>
                </c:pt>
                <c:pt idx="482">
                  <c:v>40633</c:v>
                </c:pt>
                <c:pt idx="483">
                  <c:v>40662</c:v>
                </c:pt>
                <c:pt idx="484">
                  <c:v>40694</c:v>
                </c:pt>
                <c:pt idx="485">
                  <c:v>40724</c:v>
                </c:pt>
                <c:pt idx="486">
                  <c:v>40753</c:v>
                </c:pt>
                <c:pt idx="487">
                  <c:v>40786</c:v>
                </c:pt>
                <c:pt idx="488">
                  <c:v>40816</c:v>
                </c:pt>
                <c:pt idx="489">
                  <c:v>40847</c:v>
                </c:pt>
                <c:pt idx="490">
                  <c:v>40877</c:v>
                </c:pt>
                <c:pt idx="491">
                  <c:v>40907</c:v>
                </c:pt>
                <c:pt idx="492">
                  <c:v>40939</c:v>
                </c:pt>
                <c:pt idx="493">
                  <c:v>40968</c:v>
                </c:pt>
                <c:pt idx="494">
                  <c:v>40998</c:v>
                </c:pt>
                <c:pt idx="495">
                  <c:v>41029</c:v>
                </c:pt>
                <c:pt idx="496">
                  <c:v>41060</c:v>
                </c:pt>
                <c:pt idx="497">
                  <c:v>41089</c:v>
                </c:pt>
                <c:pt idx="498">
                  <c:v>41121</c:v>
                </c:pt>
                <c:pt idx="499">
                  <c:v>41152</c:v>
                </c:pt>
                <c:pt idx="500">
                  <c:v>41180</c:v>
                </c:pt>
                <c:pt idx="501">
                  <c:v>41213</c:v>
                </c:pt>
                <c:pt idx="502">
                  <c:v>41243</c:v>
                </c:pt>
                <c:pt idx="503">
                  <c:v>41274</c:v>
                </c:pt>
                <c:pt idx="504">
                  <c:v>41305</c:v>
                </c:pt>
                <c:pt idx="505">
                  <c:v>41333</c:v>
                </c:pt>
                <c:pt idx="506">
                  <c:v>41362</c:v>
                </c:pt>
                <c:pt idx="507">
                  <c:v>41394</c:v>
                </c:pt>
                <c:pt idx="508">
                  <c:v>41425</c:v>
                </c:pt>
                <c:pt idx="509">
                  <c:v>41453</c:v>
                </c:pt>
                <c:pt idx="510">
                  <c:v>41486</c:v>
                </c:pt>
                <c:pt idx="511">
                  <c:v>41516</c:v>
                </c:pt>
                <c:pt idx="512">
                  <c:v>41547</c:v>
                </c:pt>
                <c:pt idx="513">
                  <c:v>41578</c:v>
                </c:pt>
                <c:pt idx="514">
                  <c:v>41607</c:v>
                </c:pt>
                <c:pt idx="515">
                  <c:v>41639</c:v>
                </c:pt>
                <c:pt idx="516">
                  <c:v>41670</c:v>
                </c:pt>
                <c:pt idx="517">
                  <c:v>41698</c:v>
                </c:pt>
                <c:pt idx="518">
                  <c:v>41729</c:v>
                </c:pt>
                <c:pt idx="519">
                  <c:v>41759</c:v>
                </c:pt>
                <c:pt idx="520">
                  <c:v>41789</c:v>
                </c:pt>
                <c:pt idx="521">
                  <c:v>41820</c:v>
                </c:pt>
                <c:pt idx="522">
                  <c:v>41851</c:v>
                </c:pt>
                <c:pt idx="523">
                  <c:v>41880</c:v>
                </c:pt>
                <c:pt idx="524">
                  <c:v>41912</c:v>
                </c:pt>
                <c:pt idx="525">
                  <c:v>41943</c:v>
                </c:pt>
                <c:pt idx="526">
                  <c:v>41971</c:v>
                </c:pt>
                <c:pt idx="527">
                  <c:v>42004</c:v>
                </c:pt>
                <c:pt idx="528">
                  <c:v>42034</c:v>
                </c:pt>
                <c:pt idx="529">
                  <c:v>42062</c:v>
                </c:pt>
                <c:pt idx="530">
                  <c:v>42094</c:v>
                </c:pt>
                <c:pt idx="531">
                  <c:v>42124</c:v>
                </c:pt>
                <c:pt idx="532">
                  <c:v>42153</c:v>
                </c:pt>
                <c:pt idx="533">
                  <c:v>42185</c:v>
                </c:pt>
                <c:pt idx="534">
                  <c:v>42216</c:v>
                </c:pt>
                <c:pt idx="535">
                  <c:v>42247</c:v>
                </c:pt>
                <c:pt idx="536">
                  <c:v>42277</c:v>
                </c:pt>
                <c:pt idx="537">
                  <c:v>42307</c:v>
                </c:pt>
                <c:pt idx="538">
                  <c:v>42338</c:v>
                </c:pt>
                <c:pt idx="539">
                  <c:v>42369</c:v>
                </c:pt>
                <c:pt idx="540">
                  <c:v>42398</c:v>
                </c:pt>
                <c:pt idx="541">
                  <c:v>42429</c:v>
                </c:pt>
                <c:pt idx="542">
                  <c:v>42460</c:v>
                </c:pt>
                <c:pt idx="543">
                  <c:v>42489</c:v>
                </c:pt>
                <c:pt idx="544">
                  <c:v>42521</c:v>
                </c:pt>
                <c:pt idx="545">
                  <c:v>42551</c:v>
                </c:pt>
                <c:pt idx="546">
                  <c:v>42580</c:v>
                </c:pt>
                <c:pt idx="547">
                  <c:v>42613</c:v>
                </c:pt>
                <c:pt idx="548">
                  <c:v>42643</c:v>
                </c:pt>
                <c:pt idx="549">
                  <c:v>42674</c:v>
                </c:pt>
                <c:pt idx="550">
                  <c:v>42704</c:v>
                </c:pt>
                <c:pt idx="551">
                  <c:v>42734</c:v>
                </c:pt>
                <c:pt idx="552">
                  <c:v>42766</c:v>
                </c:pt>
                <c:pt idx="553">
                  <c:v>42794</c:v>
                </c:pt>
                <c:pt idx="554">
                  <c:v>42825</c:v>
                </c:pt>
                <c:pt idx="555">
                  <c:v>42853</c:v>
                </c:pt>
                <c:pt idx="556">
                  <c:v>42886</c:v>
                </c:pt>
                <c:pt idx="557">
                  <c:v>42916</c:v>
                </c:pt>
                <c:pt idx="558">
                  <c:v>42947</c:v>
                </c:pt>
                <c:pt idx="559">
                  <c:v>42978</c:v>
                </c:pt>
                <c:pt idx="560">
                  <c:v>43007</c:v>
                </c:pt>
                <c:pt idx="561">
                  <c:v>43039</c:v>
                </c:pt>
                <c:pt idx="562">
                  <c:v>43069</c:v>
                </c:pt>
                <c:pt idx="563">
                  <c:v>43098</c:v>
                </c:pt>
                <c:pt idx="564">
                  <c:v>43131</c:v>
                </c:pt>
                <c:pt idx="565">
                  <c:v>43159</c:v>
                </c:pt>
                <c:pt idx="566">
                  <c:v>43189</c:v>
                </c:pt>
                <c:pt idx="567">
                  <c:v>43220</c:v>
                </c:pt>
                <c:pt idx="568">
                  <c:v>43251</c:v>
                </c:pt>
                <c:pt idx="569">
                  <c:v>43280</c:v>
                </c:pt>
                <c:pt idx="570">
                  <c:v>43312</c:v>
                </c:pt>
                <c:pt idx="571">
                  <c:v>43343</c:v>
                </c:pt>
                <c:pt idx="572">
                  <c:v>43371</c:v>
                </c:pt>
                <c:pt idx="573">
                  <c:v>43404</c:v>
                </c:pt>
                <c:pt idx="574">
                  <c:v>43434</c:v>
                </c:pt>
                <c:pt idx="575">
                  <c:v>43465</c:v>
                </c:pt>
                <c:pt idx="576">
                  <c:v>43496</c:v>
                </c:pt>
                <c:pt idx="577">
                  <c:v>43524</c:v>
                </c:pt>
                <c:pt idx="578">
                  <c:v>43553</c:v>
                </c:pt>
                <c:pt idx="579">
                  <c:v>43585</c:v>
                </c:pt>
                <c:pt idx="580">
                  <c:v>43616</c:v>
                </c:pt>
                <c:pt idx="581">
                  <c:v>43644</c:v>
                </c:pt>
                <c:pt idx="582">
                  <c:v>43677</c:v>
                </c:pt>
                <c:pt idx="583">
                  <c:v>43707</c:v>
                </c:pt>
                <c:pt idx="584">
                  <c:v>43738</c:v>
                </c:pt>
                <c:pt idx="585">
                  <c:v>43769</c:v>
                </c:pt>
                <c:pt idx="586">
                  <c:v>43798</c:v>
                </c:pt>
                <c:pt idx="587">
                  <c:v>43830</c:v>
                </c:pt>
                <c:pt idx="588">
                  <c:v>43861</c:v>
                </c:pt>
                <c:pt idx="589">
                  <c:v>43889</c:v>
                </c:pt>
                <c:pt idx="590">
                  <c:v>43921</c:v>
                </c:pt>
                <c:pt idx="591">
                  <c:v>43951</c:v>
                </c:pt>
                <c:pt idx="592">
                  <c:v>43980</c:v>
                </c:pt>
                <c:pt idx="593">
                  <c:v>44012</c:v>
                </c:pt>
                <c:pt idx="594">
                  <c:v>44043</c:v>
                </c:pt>
                <c:pt idx="595">
                  <c:v>44074</c:v>
                </c:pt>
                <c:pt idx="596">
                  <c:v>44104</c:v>
                </c:pt>
                <c:pt idx="597">
                  <c:v>44134</c:v>
                </c:pt>
                <c:pt idx="598">
                  <c:v>44165</c:v>
                </c:pt>
                <c:pt idx="599">
                  <c:v>44196</c:v>
                </c:pt>
                <c:pt idx="600">
                  <c:v>44225</c:v>
                </c:pt>
                <c:pt idx="601">
                  <c:v>44253</c:v>
                </c:pt>
                <c:pt idx="602">
                  <c:v>44286</c:v>
                </c:pt>
                <c:pt idx="603">
                  <c:v>44316</c:v>
                </c:pt>
                <c:pt idx="604">
                  <c:v>44347</c:v>
                </c:pt>
                <c:pt idx="605">
                  <c:v>44377</c:v>
                </c:pt>
                <c:pt idx="606">
                  <c:v>44407</c:v>
                </c:pt>
                <c:pt idx="607">
                  <c:v>44439</c:v>
                </c:pt>
                <c:pt idx="608">
                  <c:v>44469</c:v>
                </c:pt>
                <c:pt idx="609">
                  <c:v>44498</c:v>
                </c:pt>
                <c:pt idx="610">
                  <c:v>44530</c:v>
                </c:pt>
                <c:pt idx="611">
                  <c:v>44561</c:v>
                </c:pt>
                <c:pt idx="612">
                  <c:v>44592</c:v>
                </c:pt>
                <c:pt idx="613">
                  <c:v>44620</c:v>
                </c:pt>
                <c:pt idx="614">
                  <c:v>44651</c:v>
                </c:pt>
                <c:pt idx="615">
                  <c:v>44680</c:v>
                </c:pt>
                <c:pt idx="616">
                  <c:v>44712</c:v>
                </c:pt>
                <c:pt idx="617">
                  <c:v>44742</c:v>
                </c:pt>
                <c:pt idx="618">
                  <c:v>44771</c:v>
                </c:pt>
                <c:pt idx="619">
                  <c:v>44804</c:v>
                </c:pt>
                <c:pt idx="620">
                  <c:v>44834</c:v>
                </c:pt>
                <c:pt idx="621">
                  <c:v>44865</c:v>
                </c:pt>
                <c:pt idx="622">
                  <c:v>44895</c:v>
                </c:pt>
                <c:pt idx="623">
                  <c:v>44925</c:v>
                </c:pt>
                <c:pt idx="624">
                  <c:v>44957</c:v>
                </c:pt>
                <c:pt idx="625">
                  <c:v>44985</c:v>
                </c:pt>
                <c:pt idx="626">
                  <c:v>45016</c:v>
                </c:pt>
                <c:pt idx="627">
                  <c:v>45044</c:v>
                </c:pt>
                <c:pt idx="628">
                  <c:v>45077</c:v>
                </c:pt>
                <c:pt idx="629">
                  <c:v>45107</c:v>
                </c:pt>
                <c:pt idx="630">
                  <c:v>45138</c:v>
                </c:pt>
                <c:pt idx="631">
                  <c:v>45169</c:v>
                </c:pt>
                <c:pt idx="632">
                  <c:v>45198</c:v>
                </c:pt>
                <c:pt idx="633">
                  <c:v>45230</c:v>
                </c:pt>
                <c:pt idx="634">
                  <c:v>45260</c:v>
                </c:pt>
                <c:pt idx="635">
                  <c:v>45289</c:v>
                </c:pt>
                <c:pt idx="636">
                  <c:v>45322</c:v>
                </c:pt>
                <c:pt idx="637">
                  <c:v>45351</c:v>
                </c:pt>
                <c:pt idx="638">
                  <c:v>45380</c:v>
                </c:pt>
                <c:pt idx="639">
                  <c:v>45412</c:v>
                </c:pt>
                <c:pt idx="640">
                  <c:v>45443</c:v>
                </c:pt>
                <c:pt idx="641">
                  <c:v>45471</c:v>
                </c:pt>
                <c:pt idx="642">
                  <c:v>45504</c:v>
                </c:pt>
                <c:pt idx="643">
                  <c:v>45534</c:v>
                </c:pt>
                <c:pt idx="644">
                  <c:v>45565</c:v>
                </c:pt>
                <c:pt idx="645">
                  <c:v>45596</c:v>
                </c:pt>
              </c:numCache>
            </c:numRef>
          </c:cat>
          <c:val>
            <c:numRef>
              <c:f>Sheet3!$F$6:$F$700</c:f>
              <c:numCache>
                <c:formatCode>General</c:formatCode>
                <c:ptCount val="695"/>
                <c:pt idx="0">
                  <c:v>1.0648399999999993</c:v>
                </c:pt>
                <c:pt idx="1">
                  <c:v>1.1191700000000004</c:v>
                </c:pt>
                <c:pt idx="2">
                  <c:v>0.56240999999999985</c:v>
                </c:pt>
                <c:pt idx="3">
                  <c:v>1.1369199999999999</c:v>
                </c:pt>
                <c:pt idx="4">
                  <c:v>1.3513299999999999</c:v>
                </c:pt>
                <c:pt idx="5">
                  <c:v>1.6306000000000003</c:v>
                </c:pt>
                <c:pt idx="6">
                  <c:v>1.7803800000000001</c:v>
                </c:pt>
                <c:pt idx="7">
                  <c:v>1.42692</c:v>
                </c:pt>
                <c:pt idx="8">
                  <c:v>1.4088599999999998</c:v>
                </c:pt>
                <c:pt idx="9">
                  <c:v>1.6285600000000002</c:v>
                </c:pt>
                <c:pt idx="10">
                  <c:v>1.9879100000000003</c:v>
                </c:pt>
                <c:pt idx="11">
                  <c:v>2.1438400000000004</c:v>
                </c:pt>
                <c:pt idx="12">
                  <c:v>2.3111599999999997</c:v>
                </c:pt>
                <c:pt idx="13">
                  <c:v>2.3746999999999998</c:v>
                </c:pt>
                <c:pt idx="14">
                  <c:v>2.5842199999999997</c:v>
                </c:pt>
                <c:pt idx="15">
                  <c:v>2.7487400000000002</c:v>
                </c:pt>
                <c:pt idx="16">
                  <c:v>2.8697599999999994</c:v>
                </c:pt>
                <c:pt idx="17">
                  <c:v>3.1685300000000001</c:v>
                </c:pt>
                <c:pt idx="18">
                  <c:v>3.2379699999999998</c:v>
                </c:pt>
                <c:pt idx="19">
                  <c:v>3.4632599999999996</c:v>
                </c:pt>
                <c:pt idx="20">
                  <c:v>3.4125199999999998</c:v>
                </c:pt>
                <c:pt idx="21">
                  <c:v>3.38435</c:v>
                </c:pt>
                <c:pt idx="22">
                  <c:v>3.2151399999999999</c:v>
                </c:pt>
                <c:pt idx="23">
                  <c:v>3.3593099999999998</c:v>
                </c:pt>
                <c:pt idx="24">
                  <c:v>3.8633899999999999</c:v>
                </c:pt>
                <c:pt idx="25">
                  <c:v>3.9158900000000005</c:v>
                </c:pt>
                <c:pt idx="26">
                  <c:v>3.7928300000000004</c:v>
                </c:pt>
                <c:pt idx="27">
                  <c:v>3.4064899999999998</c:v>
                </c:pt>
                <c:pt idx="28">
                  <c:v>3.4765400000000004</c:v>
                </c:pt>
                <c:pt idx="29">
                  <c:v>3.2495100000000003</c:v>
                </c:pt>
                <c:pt idx="30">
                  <c:v>3.5922500000000004</c:v>
                </c:pt>
                <c:pt idx="31">
                  <c:v>3.1505399999999995</c:v>
                </c:pt>
                <c:pt idx="32">
                  <c:v>2.62141</c:v>
                </c:pt>
                <c:pt idx="33">
                  <c:v>2.0889699999999998</c:v>
                </c:pt>
                <c:pt idx="34">
                  <c:v>1.83988</c:v>
                </c:pt>
                <c:pt idx="35">
                  <c:v>1.7837300000000003</c:v>
                </c:pt>
                <c:pt idx="36">
                  <c:v>1.4328399999999997</c:v>
                </c:pt>
                <c:pt idx="37">
                  <c:v>1.1053699999999997</c:v>
                </c:pt>
                <c:pt idx="38">
                  <c:v>1.1092399999999998</c:v>
                </c:pt>
                <c:pt idx="39">
                  <c:v>1.1801899999999996</c:v>
                </c:pt>
                <c:pt idx="40">
                  <c:v>0.4304199999999998</c:v>
                </c:pt>
                <c:pt idx="41">
                  <c:v>-8.1489999999999618E-2</c:v>
                </c:pt>
                <c:pt idx="42">
                  <c:v>-0.3237899999999998</c:v>
                </c:pt>
                <c:pt idx="43">
                  <c:v>-0.64037000000000077</c:v>
                </c:pt>
                <c:pt idx="44">
                  <c:v>-1.2348800000000004</c:v>
                </c:pt>
                <c:pt idx="45">
                  <c:v>-1.8162300000000009</c:v>
                </c:pt>
                <c:pt idx="46">
                  <c:v>-2.235269999999999</c:v>
                </c:pt>
                <c:pt idx="47">
                  <c:v>-2.6412299999999993</c:v>
                </c:pt>
                <c:pt idx="48">
                  <c:v>-2.6096799999999991</c:v>
                </c:pt>
                <c:pt idx="49">
                  <c:v>-2.7579899999999995</c:v>
                </c:pt>
                <c:pt idx="50">
                  <c:v>-1.9252099999999999</c:v>
                </c:pt>
                <c:pt idx="51">
                  <c:v>-1.3409200000000006</c:v>
                </c:pt>
                <c:pt idx="52">
                  <c:v>-1.0284700000000004</c:v>
                </c:pt>
                <c:pt idx="53">
                  <c:v>-0.52677000000000085</c:v>
                </c:pt>
                <c:pt idx="54">
                  <c:v>4.3600000000001415E-3</c:v>
                </c:pt>
                <c:pt idx="55">
                  <c:v>0.74645000000000028</c:v>
                </c:pt>
                <c:pt idx="56">
                  <c:v>1.3245199999999997</c:v>
                </c:pt>
                <c:pt idx="57">
                  <c:v>1.0562699999999996</c:v>
                </c:pt>
                <c:pt idx="58">
                  <c:v>1.3592499999999994</c:v>
                </c:pt>
                <c:pt idx="59">
                  <c:v>1.0845499999999992</c:v>
                </c:pt>
                <c:pt idx="60">
                  <c:v>1.1976099999999992</c:v>
                </c:pt>
                <c:pt idx="61">
                  <c:v>1.4953900000000004</c:v>
                </c:pt>
                <c:pt idx="62">
                  <c:v>1.5880999999999998</c:v>
                </c:pt>
                <c:pt idx="63">
                  <c:v>1.6990999999999996</c:v>
                </c:pt>
                <c:pt idx="64">
                  <c:v>1.9394399999999994</c:v>
                </c:pt>
                <c:pt idx="65">
                  <c:v>1.9245799999999997</c:v>
                </c:pt>
                <c:pt idx="66">
                  <c:v>1.9942599999999997</c:v>
                </c:pt>
                <c:pt idx="67">
                  <c:v>1.5484400000000003</c:v>
                </c:pt>
                <c:pt idx="68">
                  <c:v>1.3943199999999996</c:v>
                </c:pt>
                <c:pt idx="69">
                  <c:v>1.2729900000000001</c:v>
                </c:pt>
                <c:pt idx="70">
                  <c:v>1.0813699999999997</c:v>
                </c:pt>
                <c:pt idx="71">
                  <c:v>0.94960999999999984</c:v>
                </c:pt>
                <c:pt idx="72">
                  <c:v>1.4366200000000005</c:v>
                </c:pt>
                <c:pt idx="73">
                  <c:v>1.6098999999999997</c:v>
                </c:pt>
                <c:pt idx="74">
                  <c:v>1.1289899999999999</c:v>
                </c:pt>
                <c:pt idx="75">
                  <c:v>1.0521700000000003</c:v>
                </c:pt>
                <c:pt idx="76">
                  <c:v>0.94156999999999957</c:v>
                </c:pt>
                <c:pt idx="77">
                  <c:v>0.55881000000000025</c:v>
                </c:pt>
                <c:pt idx="78">
                  <c:v>0.70655000000000001</c:v>
                </c:pt>
                <c:pt idx="79">
                  <c:v>0.48733999999999966</c:v>
                </c:pt>
                <c:pt idx="80">
                  <c:v>0.96082999999999963</c:v>
                </c:pt>
                <c:pt idx="81">
                  <c:v>1.1782699999999995</c:v>
                </c:pt>
                <c:pt idx="82">
                  <c:v>1.0414399999999997</c:v>
                </c:pt>
                <c:pt idx="83">
                  <c:v>1.2996999999999996</c:v>
                </c:pt>
                <c:pt idx="84">
                  <c:v>1.4719100000000003</c:v>
                </c:pt>
                <c:pt idx="85">
                  <c:v>1.8134800000000002</c:v>
                </c:pt>
                <c:pt idx="86">
                  <c:v>1.7988599999999995</c:v>
                </c:pt>
                <c:pt idx="87">
                  <c:v>1.7264300000000006</c:v>
                </c:pt>
                <c:pt idx="88">
                  <c:v>1.8233000000000006</c:v>
                </c:pt>
                <c:pt idx="89">
                  <c:v>2.0658099999999999</c:v>
                </c:pt>
                <c:pt idx="90">
                  <c:v>2.0361999999999991</c:v>
                </c:pt>
                <c:pt idx="91">
                  <c:v>1.8197999999999999</c:v>
                </c:pt>
                <c:pt idx="92">
                  <c:v>1.8255299999999997</c:v>
                </c:pt>
                <c:pt idx="93">
                  <c:v>1.96035</c:v>
                </c:pt>
                <c:pt idx="94">
                  <c:v>1.83847</c:v>
                </c:pt>
                <c:pt idx="95">
                  <c:v>2.2637299999999989</c:v>
                </c:pt>
                <c:pt idx="96">
                  <c:v>2.1556699999999998</c:v>
                </c:pt>
                <c:pt idx="97">
                  <c:v>2.4366200000000005</c:v>
                </c:pt>
                <c:pt idx="98">
                  <c:v>2.3435600000000001</c:v>
                </c:pt>
                <c:pt idx="99">
                  <c:v>2.2886000000000006</c:v>
                </c:pt>
                <c:pt idx="100">
                  <c:v>1.7003899999999996</c:v>
                </c:pt>
                <c:pt idx="101">
                  <c:v>1.447849999999999</c:v>
                </c:pt>
                <c:pt idx="102">
                  <c:v>1.7402200000000008</c:v>
                </c:pt>
                <c:pt idx="103">
                  <c:v>1.8343600000000011</c:v>
                </c:pt>
                <c:pt idx="104">
                  <c:v>1.9214500000000001</c:v>
                </c:pt>
                <c:pt idx="105">
                  <c:v>3.2048399999999999</c:v>
                </c:pt>
                <c:pt idx="106">
                  <c:v>2.7577099999999994</c:v>
                </c:pt>
                <c:pt idx="107">
                  <c:v>2.3536800000000007</c:v>
                </c:pt>
                <c:pt idx="108">
                  <c:v>2.8873499999999996</c:v>
                </c:pt>
                <c:pt idx="109">
                  <c:v>3.755609999999999</c:v>
                </c:pt>
                <c:pt idx="110">
                  <c:v>3.292489999999999</c:v>
                </c:pt>
                <c:pt idx="111">
                  <c:v>1.8581500000000002</c:v>
                </c:pt>
                <c:pt idx="112">
                  <c:v>1.4161900000000003</c:v>
                </c:pt>
                <c:pt idx="113">
                  <c:v>1.143790000000001</c:v>
                </c:pt>
                <c:pt idx="114">
                  <c:v>1.5972200000000001</c:v>
                </c:pt>
                <c:pt idx="115">
                  <c:v>2.3221100000000003</c:v>
                </c:pt>
                <c:pt idx="116">
                  <c:v>2.348980000000001</c:v>
                </c:pt>
                <c:pt idx="117">
                  <c:v>2.8492699999999989</c:v>
                </c:pt>
                <c:pt idx="118">
                  <c:v>2.9466799999999989</c:v>
                </c:pt>
                <c:pt idx="119">
                  <c:v>2.784650000000001</c:v>
                </c:pt>
                <c:pt idx="120">
                  <c:v>2.9174400000000009</c:v>
                </c:pt>
                <c:pt idx="121">
                  <c:v>3.9573900000000002</c:v>
                </c:pt>
                <c:pt idx="122">
                  <c:v>4.0604899999999997</c:v>
                </c:pt>
                <c:pt idx="123">
                  <c:v>4.9040599999999994</c:v>
                </c:pt>
                <c:pt idx="124">
                  <c:v>4.42103</c:v>
                </c:pt>
                <c:pt idx="125">
                  <c:v>4.9601000000000006</c:v>
                </c:pt>
                <c:pt idx="126">
                  <c:v>5.8768600000000006</c:v>
                </c:pt>
                <c:pt idx="127">
                  <c:v>6.6748000000000012</c:v>
                </c:pt>
                <c:pt idx="128">
                  <c:v>7.4140300000000003</c:v>
                </c:pt>
                <c:pt idx="129">
                  <c:v>6.44726</c:v>
                </c:pt>
                <c:pt idx="130">
                  <c:v>5.1665299999999998</c:v>
                </c:pt>
                <c:pt idx="131">
                  <c:v>6.2639999999999993</c:v>
                </c:pt>
                <c:pt idx="132">
                  <c:v>6.6961299999999992</c:v>
                </c:pt>
                <c:pt idx="133">
                  <c:v>6.9539</c:v>
                </c:pt>
                <c:pt idx="134">
                  <c:v>7.2296800000000001</c:v>
                </c:pt>
                <c:pt idx="135">
                  <c:v>7.1779299999999999</c:v>
                </c:pt>
                <c:pt idx="136">
                  <c:v>7.1712899999999999</c:v>
                </c:pt>
                <c:pt idx="137">
                  <c:v>7.8972699999999998</c:v>
                </c:pt>
                <c:pt idx="138">
                  <c:v>7.08948</c:v>
                </c:pt>
                <c:pt idx="139">
                  <c:v>6.4410299999999996</c:v>
                </c:pt>
                <c:pt idx="140">
                  <c:v>5.6625799999999993</c:v>
                </c:pt>
                <c:pt idx="141">
                  <c:v>4.6026699999999998</c:v>
                </c:pt>
                <c:pt idx="142">
                  <c:v>4.90909</c:v>
                </c:pt>
                <c:pt idx="143">
                  <c:v>4.5606799999999996</c:v>
                </c:pt>
                <c:pt idx="144">
                  <c:v>4.8994599999999995</c:v>
                </c:pt>
                <c:pt idx="145">
                  <c:v>4.3851300000000002</c:v>
                </c:pt>
                <c:pt idx="146">
                  <c:v>5.0618099999999995</c:v>
                </c:pt>
                <c:pt idx="147">
                  <c:v>4.8098600000000005</c:v>
                </c:pt>
                <c:pt idx="148">
                  <c:v>5.7584499999999998</c:v>
                </c:pt>
                <c:pt idx="149">
                  <c:v>5.8930599999999993</c:v>
                </c:pt>
                <c:pt idx="150">
                  <c:v>6.7313399999999994</c:v>
                </c:pt>
                <c:pt idx="151">
                  <c:v>6.8491299999999997</c:v>
                </c:pt>
                <c:pt idx="152">
                  <c:v>6.2639300000000002</c:v>
                </c:pt>
                <c:pt idx="153">
                  <c:v>7.0680200000000006</c:v>
                </c:pt>
                <c:pt idx="154">
                  <c:v>7.0818000000000003</c:v>
                </c:pt>
                <c:pt idx="155">
                  <c:v>7.5478500000000004</c:v>
                </c:pt>
                <c:pt idx="156">
                  <c:v>7.7528499999999996</c:v>
                </c:pt>
                <c:pt idx="157">
                  <c:v>7.8968499999999997</c:v>
                </c:pt>
                <c:pt idx="158">
                  <c:v>8.0504899999999999</c:v>
                </c:pt>
                <c:pt idx="159">
                  <c:v>8.2027400000000004</c:v>
                </c:pt>
                <c:pt idx="160">
                  <c:v>9.1170800000000014</c:v>
                </c:pt>
                <c:pt idx="161">
                  <c:v>9.39344</c:v>
                </c:pt>
                <c:pt idx="162">
                  <c:v>8.6736199999999997</c:v>
                </c:pt>
                <c:pt idx="163">
                  <c:v>8.7710000000000008</c:v>
                </c:pt>
                <c:pt idx="164">
                  <c:v>8.6909999999999989</c:v>
                </c:pt>
                <c:pt idx="165">
                  <c:v>7.9520999999999997</c:v>
                </c:pt>
                <c:pt idx="166">
                  <c:v>7.7606800000000007</c:v>
                </c:pt>
                <c:pt idx="167">
                  <c:v>7.413079999999999</c:v>
                </c:pt>
                <c:pt idx="168">
                  <c:v>6.8352300000000001</c:v>
                </c:pt>
                <c:pt idx="169">
                  <c:v>7.6689800000000004</c:v>
                </c:pt>
                <c:pt idx="170">
                  <c:v>7.4556500000000003</c:v>
                </c:pt>
                <c:pt idx="171">
                  <c:v>7.5583099999999996</c:v>
                </c:pt>
                <c:pt idx="172">
                  <c:v>6.3209899999999992</c:v>
                </c:pt>
                <c:pt idx="173">
                  <c:v>6.1370500000000003</c:v>
                </c:pt>
                <c:pt idx="174">
                  <c:v>6.6117999999999997</c:v>
                </c:pt>
                <c:pt idx="175">
                  <c:v>6.2018899999999997</c:v>
                </c:pt>
                <c:pt idx="176">
                  <c:v>6.1522199999999998</c:v>
                </c:pt>
                <c:pt idx="177">
                  <c:v>5.8860899999999994</c:v>
                </c:pt>
                <c:pt idx="178">
                  <c:v>5.4715400000000001</c:v>
                </c:pt>
                <c:pt idx="179">
                  <c:v>5.0261700000000005</c:v>
                </c:pt>
                <c:pt idx="180">
                  <c:v>5.1112399999999996</c:v>
                </c:pt>
                <c:pt idx="181">
                  <c:v>4.465440000000001</c:v>
                </c:pt>
                <c:pt idx="182">
                  <c:v>3.7225200000000003</c:v>
                </c:pt>
                <c:pt idx="183">
                  <c:v>3.6493500000000001</c:v>
                </c:pt>
                <c:pt idx="184">
                  <c:v>4.5445900000000004</c:v>
                </c:pt>
                <c:pt idx="185">
                  <c:v>3.8461699999999999</c:v>
                </c:pt>
                <c:pt idx="186">
                  <c:v>3.9140000000000001</c:v>
                </c:pt>
                <c:pt idx="187">
                  <c:v>3.8523099999999997</c:v>
                </c:pt>
                <c:pt idx="188">
                  <c:v>4.2279099999999996</c:v>
                </c:pt>
                <c:pt idx="189">
                  <c:v>3.9431699999999998</c:v>
                </c:pt>
                <c:pt idx="190">
                  <c:v>3.7920800000000003</c:v>
                </c:pt>
                <c:pt idx="191">
                  <c:v>4.0258799999999999</c:v>
                </c:pt>
                <c:pt idx="192">
                  <c:v>4.2876499999999993</c:v>
                </c:pt>
                <c:pt idx="193">
                  <c:v>4.3248899999999999</c:v>
                </c:pt>
                <c:pt idx="194">
                  <c:v>4.7114899999999995</c:v>
                </c:pt>
                <c:pt idx="195">
                  <c:v>5.1041400000000001</c:v>
                </c:pt>
                <c:pt idx="196">
                  <c:v>5.2750999999999992</c:v>
                </c:pt>
                <c:pt idx="197">
                  <c:v>5.2060500000000012</c:v>
                </c:pt>
                <c:pt idx="198">
                  <c:v>5.4118699999999986</c:v>
                </c:pt>
                <c:pt idx="199">
                  <c:v>5.5890500000000003</c:v>
                </c:pt>
                <c:pt idx="200">
                  <c:v>6.1395199999999992</c:v>
                </c:pt>
                <c:pt idx="201">
                  <c:v>5.3377999999999997</c:v>
                </c:pt>
                <c:pt idx="202">
                  <c:v>5.4384799999999993</c:v>
                </c:pt>
                <c:pt idx="203">
                  <c:v>5.2423599999999997</c:v>
                </c:pt>
                <c:pt idx="204">
                  <c:v>4.3988700000000005</c:v>
                </c:pt>
                <c:pt idx="205">
                  <c:v>4.2902199999999997</c:v>
                </c:pt>
                <c:pt idx="206">
                  <c:v>4.5469999999999997</c:v>
                </c:pt>
                <c:pt idx="207">
                  <c:v>4.8298199999999998</c:v>
                </c:pt>
                <c:pt idx="208">
                  <c:v>5.0298999999999996</c:v>
                </c:pt>
                <c:pt idx="209">
                  <c:v>4.5982699999999994</c:v>
                </c:pt>
                <c:pt idx="210">
                  <c:v>4.6749300000000007</c:v>
                </c:pt>
                <c:pt idx="211">
                  <c:v>4.8991100000000003</c:v>
                </c:pt>
                <c:pt idx="212">
                  <c:v>4.4538100000000007</c:v>
                </c:pt>
                <c:pt idx="213">
                  <c:v>4.2114200000000004</c:v>
                </c:pt>
                <c:pt idx="214">
                  <c:v>4.5532200000000005</c:v>
                </c:pt>
                <c:pt idx="215">
                  <c:v>4.5095000000000001</c:v>
                </c:pt>
                <c:pt idx="216">
                  <c:v>4.3175100000000004</c:v>
                </c:pt>
                <c:pt idx="217">
                  <c:v>4.5817399999999999</c:v>
                </c:pt>
                <c:pt idx="218">
                  <c:v>4.6964600000000001</c:v>
                </c:pt>
                <c:pt idx="219">
                  <c:v>4.6306100000000008</c:v>
                </c:pt>
                <c:pt idx="220">
                  <c:v>4.2214899999999993</c:v>
                </c:pt>
                <c:pt idx="221">
                  <c:v>3.8606800000000003</c:v>
                </c:pt>
                <c:pt idx="222">
                  <c:v>3.7444300000000004</c:v>
                </c:pt>
                <c:pt idx="223">
                  <c:v>4.3050699999999988</c:v>
                </c:pt>
                <c:pt idx="224">
                  <c:v>4.5351400000000002</c:v>
                </c:pt>
                <c:pt idx="225">
                  <c:v>4.1758699999999997</c:v>
                </c:pt>
                <c:pt idx="226">
                  <c:v>4.1013199999999994</c:v>
                </c:pt>
                <c:pt idx="227">
                  <c:v>4.2595599999999996</c:v>
                </c:pt>
                <c:pt idx="228">
                  <c:v>4.8678199999999991</c:v>
                </c:pt>
                <c:pt idx="229">
                  <c:v>4.7259800000000007</c:v>
                </c:pt>
                <c:pt idx="230">
                  <c:v>4.6501300000000008</c:v>
                </c:pt>
                <c:pt idx="231">
                  <c:v>5.0834600000000005</c:v>
                </c:pt>
                <c:pt idx="232">
                  <c:v>4.6531500000000001</c:v>
                </c:pt>
                <c:pt idx="233">
                  <c:v>4.3386700000000005</c:v>
                </c:pt>
                <c:pt idx="234">
                  <c:v>4.2729599999999994</c:v>
                </c:pt>
                <c:pt idx="235">
                  <c:v>4.4898899999999999</c:v>
                </c:pt>
                <c:pt idx="236">
                  <c:v>4.4368299999999996</c:v>
                </c:pt>
                <c:pt idx="237">
                  <c:v>4.2831100000000006</c:v>
                </c:pt>
                <c:pt idx="238">
                  <c:v>4.0691000000000006</c:v>
                </c:pt>
                <c:pt idx="239">
                  <c:v>4.0350400000000004</c:v>
                </c:pt>
                <c:pt idx="240">
                  <c:v>3.8570199999999994</c:v>
                </c:pt>
                <c:pt idx="241">
                  <c:v>4.0997899999999996</c:v>
                </c:pt>
                <c:pt idx="242">
                  <c:v>4.4093599999999995</c:v>
                </c:pt>
                <c:pt idx="243">
                  <c:v>4.4623100000000004</c:v>
                </c:pt>
                <c:pt idx="244">
                  <c:v>4.4126599999999989</c:v>
                </c:pt>
                <c:pt idx="245">
                  <c:v>4.7588400000000002</c:v>
                </c:pt>
                <c:pt idx="246">
                  <c:v>4.6247400000000001</c:v>
                </c:pt>
                <c:pt idx="247">
                  <c:v>4.4400300000000001</c:v>
                </c:pt>
                <c:pt idx="248">
                  <c:v>4.0167999999999999</c:v>
                </c:pt>
                <c:pt idx="249">
                  <c:v>4.1545699999999997</c:v>
                </c:pt>
                <c:pt idx="250">
                  <c:v>4.0027200000000001</c:v>
                </c:pt>
                <c:pt idx="251">
                  <c:v>3.2146299999999997</c:v>
                </c:pt>
                <c:pt idx="252">
                  <c:v>4.02271</c:v>
                </c:pt>
                <c:pt idx="253">
                  <c:v>4.0027900000000001</c:v>
                </c:pt>
                <c:pt idx="254">
                  <c:v>4.2391199999999998</c:v>
                </c:pt>
                <c:pt idx="255">
                  <c:v>4.1621199999999998</c:v>
                </c:pt>
                <c:pt idx="256">
                  <c:v>4.1626499999999993</c:v>
                </c:pt>
                <c:pt idx="257">
                  <c:v>4.1086100000000005</c:v>
                </c:pt>
                <c:pt idx="258">
                  <c:v>3.6211199999999995</c:v>
                </c:pt>
                <c:pt idx="259">
                  <c:v>3.7044999999999999</c:v>
                </c:pt>
                <c:pt idx="260">
                  <c:v>3.6975800000000003</c:v>
                </c:pt>
                <c:pt idx="261">
                  <c:v>3.9643699999999997</c:v>
                </c:pt>
                <c:pt idx="262">
                  <c:v>4.07972</c:v>
                </c:pt>
                <c:pt idx="263">
                  <c:v>3.8908899999999997</c:v>
                </c:pt>
                <c:pt idx="264">
                  <c:v>3.5447799999999998</c:v>
                </c:pt>
                <c:pt idx="265">
                  <c:v>3.2886199999999994</c:v>
                </c:pt>
                <c:pt idx="266">
                  <c:v>3.32443</c:v>
                </c:pt>
                <c:pt idx="267">
                  <c:v>3.3478600000000003</c:v>
                </c:pt>
                <c:pt idx="268">
                  <c:v>3.2846600000000001</c:v>
                </c:pt>
                <c:pt idx="269">
                  <c:v>2.8936699999999997</c:v>
                </c:pt>
                <c:pt idx="270">
                  <c:v>3.0996900000000003</c:v>
                </c:pt>
                <c:pt idx="271">
                  <c:v>2.6425800000000006</c:v>
                </c:pt>
                <c:pt idx="272">
                  <c:v>2.5888599999999995</c:v>
                </c:pt>
                <c:pt idx="273">
                  <c:v>2.8600099999999995</c:v>
                </c:pt>
                <c:pt idx="274">
                  <c:v>3.2115499999999999</c:v>
                </c:pt>
                <c:pt idx="275">
                  <c:v>3.3308599999999995</c:v>
                </c:pt>
                <c:pt idx="276">
                  <c:v>3.3953900000000004</c:v>
                </c:pt>
                <c:pt idx="277">
                  <c:v>3.8561699999999997</c:v>
                </c:pt>
                <c:pt idx="278">
                  <c:v>4.3407300000000006</c:v>
                </c:pt>
                <c:pt idx="279">
                  <c:v>4.7882800000000003</c:v>
                </c:pt>
                <c:pt idx="280">
                  <c:v>5.0112900000000007</c:v>
                </c:pt>
                <c:pt idx="281">
                  <c:v>5.0548599999999997</c:v>
                </c:pt>
                <c:pt idx="282">
                  <c:v>4.8430099999999996</c:v>
                </c:pt>
                <c:pt idx="283">
                  <c:v>4.98149</c:v>
                </c:pt>
                <c:pt idx="284">
                  <c:v>5.4102699999999997</c:v>
                </c:pt>
                <c:pt idx="285">
                  <c:v>5.5413399999999999</c:v>
                </c:pt>
                <c:pt idx="286">
                  <c:v>5.7165099999999995</c:v>
                </c:pt>
                <c:pt idx="287">
                  <c:v>5.6439500000000002</c:v>
                </c:pt>
                <c:pt idx="288">
                  <c:v>5.2298000000000009</c:v>
                </c:pt>
                <c:pt idx="289">
                  <c:v>4.9040999999999997</c:v>
                </c:pt>
                <c:pt idx="290">
                  <c:v>4.9960799999999992</c:v>
                </c:pt>
                <c:pt idx="291">
                  <c:v>4.7707999999999995</c:v>
                </c:pt>
                <c:pt idx="292">
                  <c:v>4.05375</c:v>
                </c:pt>
                <c:pt idx="293">
                  <c:v>4.1106800000000003</c:v>
                </c:pt>
                <c:pt idx="294">
                  <c:v>4.3867200000000004</c:v>
                </c:pt>
                <c:pt idx="295">
                  <c:v>4.1144400000000001</c:v>
                </c:pt>
                <c:pt idx="296">
                  <c:v>4.0333800000000002</c:v>
                </c:pt>
                <c:pt idx="297">
                  <c:v>3.8632099999999996</c:v>
                </c:pt>
                <c:pt idx="298">
                  <c:v>3.7053299999999996</c:v>
                </c:pt>
                <c:pt idx="299">
                  <c:v>3.4272100000000001</c:v>
                </c:pt>
                <c:pt idx="300">
                  <c:v>3.5734300000000001</c:v>
                </c:pt>
                <c:pt idx="301">
                  <c:v>4.1253200000000003</c:v>
                </c:pt>
                <c:pt idx="302">
                  <c:v>4.3678699999999999</c:v>
                </c:pt>
                <c:pt idx="303">
                  <c:v>4.8097399999999997</c:v>
                </c:pt>
                <c:pt idx="304">
                  <c:v>4.9876400000000007</c:v>
                </c:pt>
                <c:pt idx="305">
                  <c:v>4.8569500000000003</c:v>
                </c:pt>
                <c:pt idx="306">
                  <c:v>4.9096299999999999</c:v>
                </c:pt>
                <c:pt idx="307">
                  <c:v>5.2144999999999992</c:v>
                </c:pt>
                <c:pt idx="308">
                  <c:v>4.79969</c:v>
                </c:pt>
                <c:pt idx="309">
                  <c:v>4.4417500000000008</c:v>
                </c:pt>
                <c:pt idx="310">
                  <c:v>4.0790699999999998</c:v>
                </c:pt>
                <c:pt idx="311">
                  <c:v>4.5575999999999999</c:v>
                </c:pt>
                <c:pt idx="312">
                  <c:v>4.6399999999999997</c:v>
                </c:pt>
                <c:pt idx="313">
                  <c:v>4.6217799999999993</c:v>
                </c:pt>
                <c:pt idx="314">
                  <c:v>4.9658199999999999</c:v>
                </c:pt>
                <c:pt idx="315">
                  <c:v>4.7193399999999999</c:v>
                </c:pt>
                <c:pt idx="316">
                  <c:v>4.76335</c:v>
                </c:pt>
                <c:pt idx="317">
                  <c:v>4.5319099999999999</c:v>
                </c:pt>
                <c:pt idx="318">
                  <c:v>4.16432</c:v>
                </c:pt>
                <c:pt idx="319">
                  <c:v>4.6214600000000008</c:v>
                </c:pt>
                <c:pt idx="320">
                  <c:v>4.4824799999999998</c:v>
                </c:pt>
                <c:pt idx="321">
                  <c:v>4.2974800000000002</c:v>
                </c:pt>
                <c:pt idx="322">
                  <c:v>4.4424299999999999</c:v>
                </c:pt>
                <c:pt idx="323">
                  <c:v>4.2898700000000005</c:v>
                </c:pt>
                <c:pt idx="324">
                  <c:v>4.0066299999999995</c:v>
                </c:pt>
                <c:pt idx="325">
                  <c:v>4.2445199999999996</c:v>
                </c:pt>
                <c:pt idx="326">
                  <c:v>4.4099500000000003</c:v>
                </c:pt>
                <c:pt idx="327">
                  <c:v>4.4391500000000006</c:v>
                </c:pt>
                <c:pt idx="328">
                  <c:v>4.2959299999999994</c:v>
                </c:pt>
                <c:pt idx="329">
                  <c:v>4.4663199999999996</c:v>
                </c:pt>
                <c:pt idx="330">
                  <c:v>4.2991299999999999</c:v>
                </c:pt>
                <c:pt idx="331">
                  <c:v>3.5424100000000003</c:v>
                </c:pt>
                <c:pt idx="332">
                  <c:v>3.2132300000000003</c:v>
                </c:pt>
                <c:pt idx="333">
                  <c:v>3.3542500000000004</c:v>
                </c:pt>
                <c:pt idx="334">
                  <c:v>3.4761100000000003</c:v>
                </c:pt>
                <c:pt idx="335">
                  <c:v>3.2943299999999995</c:v>
                </c:pt>
                <c:pt idx="336">
                  <c:v>3.30769</c:v>
                </c:pt>
                <c:pt idx="337">
                  <c:v>4.0652299999999997</c:v>
                </c:pt>
                <c:pt idx="338">
                  <c:v>4.0975400000000004</c:v>
                </c:pt>
                <c:pt idx="339">
                  <c:v>4.1297699999999997</c:v>
                </c:pt>
                <c:pt idx="340">
                  <c:v>4.4049499999999995</c:v>
                </c:pt>
                <c:pt idx="341">
                  <c:v>4.3820100000000002</c:v>
                </c:pt>
                <c:pt idx="342">
                  <c:v>4.6080099999999993</c:v>
                </c:pt>
                <c:pt idx="343">
                  <c:v>4.8231299999999999</c:v>
                </c:pt>
                <c:pt idx="344">
                  <c:v>4.4455799999999996</c:v>
                </c:pt>
                <c:pt idx="345">
                  <c:v>4.6173099999999998</c:v>
                </c:pt>
                <c:pt idx="346">
                  <c:v>4.70505</c:v>
                </c:pt>
                <c:pt idx="347">
                  <c:v>5.0023999999999997</c:v>
                </c:pt>
                <c:pt idx="348">
                  <c:v>5.1263300000000003</c:v>
                </c:pt>
                <c:pt idx="349">
                  <c:v>4.6866300000000001</c:v>
                </c:pt>
                <c:pt idx="350">
                  <c:v>4.1031299999999993</c:v>
                </c:pt>
                <c:pt idx="351">
                  <c:v>4.5054699999999999</c:v>
                </c:pt>
                <c:pt idx="352">
                  <c:v>4.5534700000000008</c:v>
                </c:pt>
                <c:pt idx="353">
                  <c:v>4.2888899999999994</c:v>
                </c:pt>
                <c:pt idx="354">
                  <c:v>4.2390299999999996</c:v>
                </c:pt>
                <c:pt idx="355">
                  <c:v>3.8524199999999995</c:v>
                </c:pt>
                <c:pt idx="356">
                  <c:v>3.9519699999999993</c:v>
                </c:pt>
                <c:pt idx="357">
                  <c:v>3.9325200000000002</c:v>
                </c:pt>
                <c:pt idx="358">
                  <c:v>3.56751</c:v>
                </c:pt>
                <c:pt idx="359">
                  <c:v>3.2409100000000004</c:v>
                </c:pt>
                <c:pt idx="360">
                  <c:v>3.1087799999999999</c:v>
                </c:pt>
                <c:pt idx="361">
                  <c:v>2.8601199999999998</c:v>
                </c:pt>
                <c:pt idx="362">
                  <c:v>2.9845299999999999</c:v>
                </c:pt>
                <c:pt idx="363">
                  <c:v>3.3103099999999999</c:v>
                </c:pt>
                <c:pt idx="364">
                  <c:v>3.4384800000000002</c:v>
                </c:pt>
                <c:pt idx="365">
                  <c:v>3.3197999999999999</c:v>
                </c:pt>
                <c:pt idx="366">
                  <c:v>2.9318800000000005</c:v>
                </c:pt>
                <c:pt idx="367">
                  <c:v>2.7899099999999999</c:v>
                </c:pt>
                <c:pt idx="368">
                  <c:v>3.3713000000000002</c:v>
                </c:pt>
                <c:pt idx="369">
                  <c:v>2.4446700000000003</c:v>
                </c:pt>
                <c:pt idx="370">
                  <c:v>2.9373399999999998</c:v>
                </c:pt>
                <c:pt idx="371">
                  <c:v>3.3122699999999998</c:v>
                </c:pt>
                <c:pt idx="372">
                  <c:v>3.6147100000000005</c:v>
                </c:pt>
                <c:pt idx="373">
                  <c:v>3.4440999999999997</c:v>
                </c:pt>
                <c:pt idx="374">
                  <c:v>3.9474900000000002</c:v>
                </c:pt>
                <c:pt idx="375">
                  <c:v>3.5150199999999998</c:v>
                </c:pt>
                <c:pt idx="376">
                  <c:v>3.38409</c:v>
                </c:pt>
                <c:pt idx="377">
                  <c:v>3.2031700000000001</c:v>
                </c:pt>
                <c:pt idx="378">
                  <c:v>2.9205399999999999</c:v>
                </c:pt>
                <c:pt idx="379">
                  <c:v>2.4531800000000001</c:v>
                </c:pt>
                <c:pt idx="380">
                  <c:v>1.1584999999999996</c:v>
                </c:pt>
                <c:pt idx="381">
                  <c:v>2.0869800000000001</c:v>
                </c:pt>
                <c:pt idx="382">
                  <c:v>2.5074999999999994</c:v>
                </c:pt>
                <c:pt idx="383">
                  <c:v>2.0471199999999996</c:v>
                </c:pt>
                <c:pt idx="384">
                  <c:v>2.1816</c:v>
                </c:pt>
                <c:pt idx="385">
                  <c:v>1.9628300000000003</c:v>
                </c:pt>
                <c:pt idx="386">
                  <c:v>2.0270999999999999</c:v>
                </c:pt>
                <c:pt idx="387">
                  <c:v>2.2374499999999999</c:v>
                </c:pt>
                <c:pt idx="388">
                  <c:v>1.7383499999999998</c:v>
                </c:pt>
                <c:pt idx="389">
                  <c:v>1.9862200000000001</c:v>
                </c:pt>
                <c:pt idx="390">
                  <c:v>2.83134</c:v>
                </c:pt>
                <c:pt idx="391">
                  <c:v>2.9747499999999993</c:v>
                </c:pt>
                <c:pt idx="392">
                  <c:v>2.4729700000000001</c:v>
                </c:pt>
                <c:pt idx="393">
                  <c:v>2.7267999999999999</c:v>
                </c:pt>
                <c:pt idx="394">
                  <c:v>2.7262599999999999</c:v>
                </c:pt>
                <c:pt idx="395">
                  <c:v>2.60839</c:v>
                </c:pt>
                <c:pt idx="396">
                  <c:v>2.3029099999999998</c:v>
                </c:pt>
                <c:pt idx="397">
                  <c:v>2.1178299999999997</c:v>
                </c:pt>
                <c:pt idx="398">
                  <c:v>1.97431</c:v>
                </c:pt>
                <c:pt idx="399">
                  <c:v>2.4928500000000002</c:v>
                </c:pt>
                <c:pt idx="400">
                  <c:v>2.64106</c:v>
                </c:pt>
                <c:pt idx="401">
                  <c:v>2.4705399999999997</c:v>
                </c:pt>
                <c:pt idx="402">
                  <c:v>2.4991600000000003</c:v>
                </c:pt>
                <c:pt idx="403">
                  <c:v>2.2168000000000001</c:v>
                </c:pt>
                <c:pt idx="404">
                  <c:v>2.1703099999999997</c:v>
                </c:pt>
                <c:pt idx="405">
                  <c:v>2.0414200000000005</c:v>
                </c:pt>
                <c:pt idx="406">
                  <c:v>2.2866499999999998</c:v>
                </c:pt>
                <c:pt idx="407">
                  <c:v>2.1519400000000002</c:v>
                </c:pt>
                <c:pt idx="408">
                  <c:v>1.9565700000000001</c:v>
                </c:pt>
                <c:pt idx="409">
                  <c:v>2.2011599999999998</c:v>
                </c:pt>
                <c:pt idx="410">
                  <c:v>2.2258899999999997</c:v>
                </c:pt>
                <c:pt idx="411">
                  <c:v>2.0900900000000004</c:v>
                </c:pt>
                <c:pt idx="412">
                  <c:v>1.8041099999999997</c:v>
                </c:pt>
                <c:pt idx="413">
                  <c:v>1.8266299999999998</c:v>
                </c:pt>
                <c:pt idx="414">
                  <c:v>2.1610299999999998</c:v>
                </c:pt>
                <c:pt idx="415">
                  <c:v>1.8548300000000002</c:v>
                </c:pt>
                <c:pt idx="416">
                  <c:v>2.1307299999999998</c:v>
                </c:pt>
                <c:pt idx="417">
                  <c:v>2.2853800000000004</c:v>
                </c:pt>
                <c:pt idx="418">
                  <c:v>2.1779600000000001</c:v>
                </c:pt>
                <c:pt idx="419">
                  <c:v>2.11022</c:v>
                </c:pt>
                <c:pt idx="420">
                  <c:v>2.3727300000000002</c:v>
                </c:pt>
                <c:pt idx="421">
                  <c:v>2.4133</c:v>
                </c:pt>
                <c:pt idx="422">
                  <c:v>2.6792699999999998</c:v>
                </c:pt>
                <c:pt idx="423">
                  <c:v>2.6883200000000005</c:v>
                </c:pt>
                <c:pt idx="424">
                  <c:v>2.7100399999999998</c:v>
                </c:pt>
                <c:pt idx="425">
                  <c:v>2.5406200000000001</c:v>
                </c:pt>
                <c:pt idx="426">
                  <c:v>2.4336500000000001</c:v>
                </c:pt>
                <c:pt idx="427">
                  <c:v>2.0544399999999996</c:v>
                </c:pt>
                <c:pt idx="428">
                  <c:v>2.0216000000000003</c:v>
                </c:pt>
                <c:pt idx="429">
                  <c:v>2.1011899999999994</c:v>
                </c:pt>
                <c:pt idx="430">
                  <c:v>2.17388</c:v>
                </c:pt>
                <c:pt idx="431">
                  <c:v>2.3866000000000005</c:v>
                </c:pt>
                <c:pt idx="432">
                  <c:v>2.30755</c:v>
                </c:pt>
                <c:pt idx="433">
                  <c:v>2.0092399999999997</c:v>
                </c:pt>
                <c:pt idx="434">
                  <c:v>2.2673100000000002</c:v>
                </c:pt>
                <c:pt idx="435">
                  <c:v>2.4112300000000002</c:v>
                </c:pt>
                <c:pt idx="436">
                  <c:v>2.8122500000000001</c:v>
                </c:pt>
                <c:pt idx="437">
                  <c:v>3.0371299999999999</c:v>
                </c:pt>
                <c:pt idx="438">
                  <c:v>2.6976900000000001</c:v>
                </c:pt>
                <c:pt idx="439">
                  <c:v>2.5443600000000002</c:v>
                </c:pt>
                <c:pt idx="440">
                  <c:v>2.4841700000000002</c:v>
                </c:pt>
                <c:pt idx="441">
                  <c:v>2.2872899999999996</c:v>
                </c:pt>
                <c:pt idx="442">
                  <c:v>1.6020499999999998</c:v>
                </c:pt>
                <c:pt idx="443">
                  <c:v>1.6198100000000002</c:v>
                </c:pt>
                <c:pt idx="444">
                  <c:v>1.4000500000000002</c:v>
                </c:pt>
                <c:pt idx="445">
                  <c:v>1.4367899999999998</c:v>
                </c:pt>
                <c:pt idx="446">
                  <c:v>1.2398600000000002</c:v>
                </c:pt>
                <c:pt idx="447">
                  <c:v>1.6441699999999999</c:v>
                </c:pt>
                <c:pt idx="448">
                  <c:v>1.9105699999999999</c:v>
                </c:pt>
                <c:pt idx="449">
                  <c:v>1.7548999999999997</c:v>
                </c:pt>
                <c:pt idx="450">
                  <c:v>1.7017000000000002</c:v>
                </c:pt>
                <c:pt idx="451">
                  <c:v>1.5936599999999999</c:v>
                </c:pt>
                <c:pt idx="452">
                  <c:v>1.77942</c:v>
                </c:pt>
                <c:pt idx="453">
                  <c:v>2.3186</c:v>
                </c:pt>
                <c:pt idx="454">
                  <c:v>1.52973</c:v>
                </c:pt>
                <c:pt idx="455">
                  <c:v>1.07447</c:v>
                </c:pt>
                <c:pt idx="456">
                  <c:v>1.9343699999999999</c:v>
                </c:pt>
                <c:pt idx="457">
                  <c:v>2.1252599999999999</c:v>
                </c:pt>
                <c:pt idx="458">
                  <c:v>1.9004400000000001</c:v>
                </c:pt>
                <c:pt idx="459">
                  <c:v>2.1907899999999998</c:v>
                </c:pt>
                <c:pt idx="460">
                  <c:v>2.6371000000000002</c:v>
                </c:pt>
                <c:pt idx="461">
                  <c:v>2.8124599999999997</c:v>
                </c:pt>
                <c:pt idx="462">
                  <c:v>2.8540100000000002</c:v>
                </c:pt>
                <c:pt idx="463">
                  <c:v>2.7465600000000001</c:v>
                </c:pt>
                <c:pt idx="464">
                  <c:v>2.58012</c:v>
                </c:pt>
                <c:pt idx="465">
                  <c:v>2.1429</c:v>
                </c:pt>
                <c:pt idx="466">
                  <c:v>1.8243199999999999</c:v>
                </c:pt>
                <c:pt idx="467">
                  <c:v>2.32728</c:v>
                </c:pt>
                <c:pt idx="468">
                  <c:v>1.8935</c:v>
                </c:pt>
                <c:pt idx="469">
                  <c:v>1.9130499999999999</c:v>
                </c:pt>
                <c:pt idx="470">
                  <c:v>2.0487299999999999</c:v>
                </c:pt>
                <c:pt idx="471">
                  <c:v>2.0502199999999999</c:v>
                </c:pt>
                <c:pt idx="472">
                  <c:v>1.6479400000000002</c:v>
                </c:pt>
                <c:pt idx="473">
                  <c:v>1.3755299999999999</c:v>
                </c:pt>
                <c:pt idx="474">
                  <c:v>1.4346199999999998</c:v>
                </c:pt>
                <c:pt idx="475">
                  <c:v>1.0506700000000002</c:v>
                </c:pt>
                <c:pt idx="476">
                  <c:v>1.2129699999999999</c:v>
                </c:pt>
                <c:pt idx="477">
                  <c:v>1.5205199999999999</c:v>
                </c:pt>
                <c:pt idx="478">
                  <c:v>1.6752200000000002</c:v>
                </c:pt>
                <c:pt idx="479">
                  <c:v>2.2367499999999998</c:v>
                </c:pt>
                <c:pt idx="480">
                  <c:v>2.24695</c:v>
                </c:pt>
                <c:pt idx="481">
                  <c:v>2.2153</c:v>
                </c:pt>
                <c:pt idx="482">
                  <c:v>2.2557299999999998</c:v>
                </c:pt>
                <c:pt idx="483">
                  <c:v>1.8916000000000002</c:v>
                </c:pt>
                <c:pt idx="484">
                  <c:v>1.5371300000000001</c:v>
                </c:pt>
                <c:pt idx="485">
                  <c:v>1.5736700000000001</c:v>
                </c:pt>
                <c:pt idx="486">
                  <c:v>1.06165</c:v>
                </c:pt>
                <c:pt idx="487">
                  <c:v>0.38376999999999972</c:v>
                </c:pt>
                <c:pt idx="488">
                  <c:v>6.4580000000000082E-2</c:v>
                </c:pt>
                <c:pt idx="489">
                  <c:v>0.36858000000000013</c:v>
                </c:pt>
                <c:pt idx="490">
                  <c:v>0.24014000000000002</c:v>
                </c:pt>
                <c:pt idx="491">
                  <c:v>-9.8759999999999959E-2</c:v>
                </c:pt>
                <c:pt idx="492">
                  <c:v>-0.26438000000000006</c:v>
                </c:pt>
                <c:pt idx="493">
                  <c:v>-5.5350000000000232E-2</c:v>
                </c:pt>
                <c:pt idx="494">
                  <c:v>0.16395000000000026</c:v>
                </c:pt>
                <c:pt idx="495">
                  <c:v>-5.164000000000013E-2</c:v>
                </c:pt>
                <c:pt idx="496">
                  <c:v>-0.26893999999999996</c:v>
                </c:pt>
                <c:pt idx="497">
                  <c:v>-0.17435</c:v>
                </c:pt>
                <c:pt idx="498">
                  <c:v>-0.30597000000000008</c:v>
                </c:pt>
                <c:pt idx="499">
                  <c:v>-8.7520000000000042E-2</c:v>
                </c:pt>
                <c:pt idx="500">
                  <c:v>-5.8110000000000106E-2</c:v>
                </c:pt>
                <c:pt idx="501">
                  <c:v>-0.19935000000000014</c:v>
                </c:pt>
                <c:pt idx="502">
                  <c:v>-0.16747000000000001</c:v>
                </c:pt>
                <c:pt idx="503">
                  <c:v>6.753000000000009E-2</c:v>
                </c:pt>
                <c:pt idx="504">
                  <c:v>0.39331000000000005</c:v>
                </c:pt>
                <c:pt idx="505">
                  <c:v>0.31546999999999992</c:v>
                </c:pt>
                <c:pt idx="506">
                  <c:v>0.36786000000000008</c:v>
                </c:pt>
                <c:pt idx="507">
                  <c:v>0.29464000000000001</c:v>
                </c:pt>
                <c:pt idx="508">
                  <c:v>0.73528000000000016</c:v>
                </c:pt>
                <c:pt idx="509">
                  <c:v>1.0220500000000001</c:v>
                </c:pt>
                <c:pt idx="510">
                  <c:v>1.0882400000000001</c:v>
                </c:pt>
                <c:pt idx="511">
                  <c:v>1.25065</c:v>
                </c:pt>
                <c:pt idx="512">
                  <c:v>1.0807799999999999</c:v>
                </c:pt>
                <c:pt idx="513">
                  <c:v>1.0993799999999998</c:v>
                </c:pt>
                <c:pt idx="514">
                  <c:v>1.23024</c:v>
                </c:pt>
                <c:pt idx="515">
                  <c:v>1.4808399999999999</c:v>
                </c:pt>
                <c:pt idx="516">
                  <c:v>1.19154</c:v>
                </c:pt>
                <c:pt idx="517">
                  <c:v>1.2574800000000002</c:v>
                </c:pt>
                <c:pt idx="518">
                  <c:v>1.27058</c:v>
                </c:pt>
                <c:pt idx="519">
                  <c:v>1.0746300000000002</c:v>
                </c:pt>
                <c:pt idx="520">
                  <c:v>0.85224000000000011</c:v>
                </c:pt>
                <c:pt idx="521">
                  <c:v>0.96686000000000027</c:v>
                </c:pt>
                <c:pt idx="522">
                  <c:v>0.94747999999999988</c:v>
                </c:pt>
                <c:pt idx="523">
                  <c:v>0.80335000000000023</c:v>
                </c:pt>
                <c:pt idx="524">
                  <c:v>0.93394999999999984</c:v>
                </c:pt>
                <c:pt idx="525">
                  <c:v>0.86439000000000021</c:v>
                </c:pt>
                <c:pt idx="526">
                  <c:v>0.77142000000000022</c:v>
                </c:pt>
                <c:pt idx="527">
                  <c:v>0.81484999999999985</c:v>
                </c:pt>
                <c:pt idx="528">
                  <c:v>0.43100000000000005</c:v>
                </c:pt>
                <c:pt idx="529">
                  <c:v>0.71552000000000016</c:v>
                </c:pt>
                <c:pt idx="530">
                  <c:v>0.64226000000000005</c:v>
                </c:pt>
                <c:pt idx="531">
                  <c:v>0.73732999999999982</c:v>
                </c:pt>
                <c:pt idx="532">
                  <c:v>0.87419999999999987</c:v>
                </c:pt>
                <c:pt idx="533">
                  <c:v>1.09894</c:v>
                </c:pt>
                <c:pt idx="534">
                  <c:v>1.00115</c:v>
                </c:pt>
                <c:pt idx="535">
                  <c:v>0.99665000000000026</c:v>
                </c:pt>
                <c:pt idx="536">
                  <c:v>0.80467999999999984</c:v>
                </c:pt>
                <c:pt idx="537">
                  <c:v>0.96412000000000009</c:v>
                </c:pt>
                <c:pt idx="538">
                  <c:v>1.0092999999999999</c:v>
                </c:pt>
                <c:pt idx="539">
                  <c:v>1.0777000000000001</c:v>
                </c:pt>
                <c:pt idx="540">
                  <c:v>0.51466000000000012</c:v>
                </c:pt>
                <c:pt idx="541">
                  <c:v>0.26880999999999999</c:v>
                </c:pt>
                <c:pt idx="542">
                  <c:v>0.31125000000000003</c:v>
                </c:pt>
                <c:pt idx="543">
                  <c:v>0.31335999999999986</c:v>
                </c:pt>
                <c:pt idx="544">
                  <c:v>0.27707000000000015</c:v>
                </c:pt>
                <c:pt idx="545">
                  <c:v>-8.2699999999999996E-2</c:v>
                </c:pt>
                <c:pt idx="546">
                  <c:v>-0.14622999999999986</c:v>
                </c:pt>
                <c:pt idx="547">
                  <c:v>-0.11695999999999995</c:v>
                </c:pt>
                <c:pt idx="548">
                  <c:v>-9.0859999999999941E-2</c:v>
                </c:pt>
                <c:pt idx="549">
                  <c:v>4.3089999999999851E-2</c:v>
                </c:pt>
                <c:pt idx="550">
                  <c:v>0.66203999999999996</c:v>
                </c:pt>
                <c:pt idx="551">
                  <c:v>0.6742100000000002</c:v>
                </c:pt>
                <c:pt idx="552">
                  <c:v>0.58976000000000006</c:v>
                </c:pt>
                <c:pt idx="553">
                  <c:v>0.52262999999999993</c:v>
                </c:pt>
                <c:pt idx="554">
                  <c:v>0.70874999999999999</c:v>
                </c:pt>
                <c:pt idx="555">
                  <c:v>0.64337999999999984</c:v>
                </c:pt>
                <c:pt idx="556">
                  <c:v>0.6572699999999998</c:v>
                </c:pt>
                <c:pt idx="557">
                  <c:v>0.72726000000000002</c:v>
                </c:pt>
                <c:pt idx="558">
                  <c:v>0.79109000000000007</c:v>
                </c:pt>
                <c:pt idx="559">
                  <c:v>0.68341000000000007</c:v>
                </c:pt>
                <c:pt idx="560">
                  <c:v>0.9110100000000001</c:v>
                </c:pt>
                <c:pt idx="561">
                  <c:v>0.8382900000000002</c:v>
                </c:pt>
                <c:pt idx="562">
                  <c:v>0.86431999999999998</c:v>
                </c:pt>
                <c:pt idx="563">
                  <c:v>0.82853000000000021</c:v>
                </c:pt>
                <c:pt idx="564">
                  <c:v>1.0729600000000001</c:v>
                </c:pt>
                <c:pt idx="565">
                  <c:v>1.2163799999999998</c:v>
                </c:pt>
                <c:pt idx="566">
                  <c:v>0.82972000000000001</c:v>
                </c:pt>
                <c:pt idx="567">
                  <c:v>1.0688800000000001</c:v>
                </c:pt>
                <c:pt idx="568">
                  <c:v>0.87769999999999992</c:v>
                </c:pt>
                <c:pt idx="569">
                  <c:v>0.92387000000000019</c:v>
                </c:pt>
                <c:pt idx="570">
                  <c:v>0.96399999999999997</c:v>
                </c:pt>
                <c:pt idx="571">
                  <c:v>0.96462999999999988</c:v>
                </c:pt>
                <c:pt idx="572">
                  <c:v>1.1009</c:v>
                </c:pt>
                <c:pt idx="573">
                  <c:v>1.2726</c:v>
                </c:pt>
                <c:pt idx="574">
                  <c:v>0.97765999999999975</c:v>
                </c:pt>
                <c:pt idx="575">
                  <c:v>0.64612000000000025</c:v>
                </c:pt>
                <c:pt idx="576">
                  <c:v>0.78487000000000018</c:v>
                </c:pt>
                <c:pt idx="577">
                  <c:v>0.97088999999999981</c:v>
                </c:pt>
                <c:pt idx="578">
                  <c:v>0.78892999999999991</c:v>
                </c:pt>
                <c:pt idx="579">
                  <c:v>0.8650199999999999</c:v>
                </c:pt>
                <c:pt idx="580">
                  <c:v>0.56142000000000003</c:v>
                </c:pt>
                <c:pt idx="581">
                  <c:v>0.34812000000000021</c:v>
                </c:pt>
                <c:pt idx="582">
                  <c:v>0.37528000000000028</c:v>
                </c:pt>
                <c:pt idx="583">
                  <c:v>-0.24970000000000003</c:v>
                </c:pt>
                <c:pt idx="584">
                  <c:v>3.2590000000000119E-2</c:v>
                </c:pt>
                <c:pt idx="585">
                  <c:v>6.740999999999997E-2</c:v>
                </c:pt>
                <c:pt idx="586">
                  <c:v>0.2780800000000001</c:v>
                </c:pt>
                <c:pt idx="587">
                  <c:v>0.37274999999999991</c:v>
                </c:pt>
                <c:pt idx="588">
                  <c:v>-6.6060000000000008E-2</c:v>
                </c:pt>
                <c:pt idx="589">
                  <c:v>-0.52286999999999995</c:v>
                </c:pt>
                <c:pt idx="590">
                  <c:v>-0.82286999999999999</c:v>
                </c:pt>
                <c:pt idx="591">
                  <c:v>-0.32035999999999998</c:v>
                </c:pt>
                <c:pt idx="592">
                  <c:v>-0.31381999999999999</c:v>
                </c:pt>
                <c:pt idx="593">
                  <c:v>-0.28151999999999999</c:v>
                </c:pt>
                <c:pt idx="594">
                  <c:v>-0.65044999999999997</c:v>
                </c:pt>
                <c:pt idx="595">
                  <c:v>-0.68059999999999998</c:v>
                </c:pt>
                <c:pt idx="596">
                  <c:v>-0.78124999999999989</c:v>
                </c:pt>
                <c:pt idx="597">
                  <c:v>-0.51246999999999987</c:v>
                </c:pt>
                <c:pt idx="598">
                  <c:v>-0.58868000000000009</c:v>
                </c:pt>
                <c:pt idx="599">
                  <c:v>-0.60325999999999991</c:v>
                </c:pt>
                <c:pt idx="600">
                  <c:v>-0.61508000000000007</c:v>
                </c:pt>
                <c:pt idx="601">
                  <c:v>-0.30786999999999987</c:v>
                </c:pt>
                <c:pt idx="602">
                  <c:v>-0.46045000000000003</c:v>
                </c:pt>
                <c:pt idx="603">
                  <c:v>-1.5326800000000003</c:v>
                </c:pt>
                <c:pt idx="604">
                  <c:v>-1.9823900000000001</c:v>
                </c:pt>
                <c:pt idx="605">
                  <c:v>-2.4198400000000002</c:v>
                </c:pt>
                <c:pt idx="606">
                  <c:v>-2.7452800000000002</c:v>
                </c:pt>
                <c:pt idx="607">
                  <c:v>-2.6832099999999999</c:v>
                </c:pt>
                <c:pt idx="608">
                  <c:v>-2.55654</c:v>
                </c:pt>
                <c:pt idx="609">
                  <c:v>-2.9174099999999994</c:v>
                </c:pt>
                <c:pt idx="610">
                  <c:v>-3.4942299999999999</c:v>
                </c:pt>
                <c:pt idx="611">
                  <c:v>-3.73427</c:v>
                </c:pt>
                <c:pt idx="612">
                  <c:v>-3.6297199999999998</c:v>
                </c:pt>
                <c:pt idx="613">
                  <c:v>-3.8241100000000001</c:v>
                </c:pt>
                <c:pt idx="614">
                  <c:v>-3.2916600000000003</c:v>
                </c:pt>
                <c:pt idx="615">
                  <c:v>-2.4146599999999996</c:v>
                </c:pt>
                <c:pt idx="616">
                  <c:v>-2.3417000000000003</c:v>
                </c:pt>
                <c:pt idx="617">
                  <c:v>-2.3105500000000001</c:v>
                </c:pt>
                <c:pt idx="618">
                  <c:v>-2.4639899999999999</c:v>
                </c:pt>
                <c:pt idx="619">
                  <c:v>-2.1639500000000003</c:v>
                </c:pt>
                <c:pt idx="620">
                  <c:v>-1.7779800000000003</c:v>
                </c:pt>
                <c:pt idx="621">
                  <c:v>-1.4121600000000001</c:v>
                </c:pt>
                <c:pt idx="622">
                  <c:v>-1.5953399999999998</c:v>
                </c:pt>
                <c:pt idx="623">
                  <c:v>-1.0768400000000002</c:v>
                </c:pt>
                <c:pt idx="624">
                  <c:v>-1.4382700000000002</c:v>
                </c:pt>
                <c:pt idx="625">
                  <c:v>-0.94345999999999997</c:v>
                </c:pt>
                <c:pt idx="626">
                  <c:v>-1.3040900000000004</c:v>
                </c:pt>
                <c:pt idx="627">
                  <c:v>-1.3564199999999995</c:v>
                </c:pt>
                <c:pt idx="628">
                  <c:v>-1.0659100000000006</c:v>
                </c:pt>
                <c:pt idx="629">
                  <c:v>-0.52959999999999985</c:v>
                </c:pt>
                <c:pt idx="630">
                  <c:v>-0.3137799999999995</c:v>
                </c:pt>
                <c:pt idx="631">
                  <c:v>0.32659000000000038</c:v>
                </c:pt>
                <c:pt idx="632">
                  <c:v>0.91409000000000029</c:v>
                </c:pt>
                <c:pt idx="633">
                  <c:v>1.4883599999999997</c:v>
                </c:pt>
                <c:pt idx="634">
                  <c:v>1.1047199999999995</c:v>
                </c:pt>
                <c:pt idx="635">
                  <c:v>0.84346000000000032</c:v>
                </c:pt>
                <c:pt idx="636">
                  <c:v>0.84755000000000003</c:v>
                </c:pt>
                <c:pt idx="637">
                  <c:v>1.3213100000000004</c:v>
                </c:pt>
                <c:pt idx="638">
                  <c:v>1.2206900000000003</c:v>
                </c:pt>
                <c:pt idx="639">
                  <c:v>1.79474</c:v>
                </c:pt>
                <c:pt idx="640">
                  <c:v>1.83101</c:v>
                </c:pt>
                <c:pt idx="641">
                  <c:v>1.7656199999999997</c:v>
                </c:pt>
                <c:pt idx="642">
                  <c:v>1.3676400000000002</c:v>
                </c:pt>
                <c:pt idx="643">
                  <c:v>1.1856499999999999</c:v>
                </c:pt>
                <c:pt idx="644">
                  <c:v>1.1301199999999998</c:v>
                </c:pt>
                <c:pt idx="645">
                  <c:v>1.6336199999999996</c:v>
                </c:pt>
              </c:numCache>
            </c:numRef>
          </c:val>
          <c:extLst>
            <c:ext xmlns:c16="http://schemas.microsoft.com/office/drawing/2014/chart" uri="{C3380CC4-5D6E-409C-BE32-E72D297353CC}">
              <c16:uniqueId val="{00000000-12A4-4239-A950-17F95918ED6F}"/>
            </c:ext>
          </c:extLst>
        </c:ser>
        <c:dLbls>
          <c:showLegendKey val="0"/>
          <c:showVal val="0"/>
          <c:showCatName val="0"/>
          <c:showSerName val="0"/>
          <c:showPercent val="0"/>
          <c:showBubbleSize val="0"/>
        </c:dLbls>
        <c:axId val="204121911"/>
        <c:axId val="1"/>
      </c:areaChart>
      <c:lineChart>
        <c:grouping val="standard"/>
        <c:varyColors val="0"/>
        <c:ser>
          <c:idx val="1"/>
          <c:order val="1"/>
          <c:tx>
            <c:v>Average 1971 to 2007</c:v>
          </c:tx>
          <c:spPr>
            <a:ln w="15875">
              <a:prstDash val="dash"/>
            </a:ln>
          </c:spPr>
          <c:marker>
            <c:symbol val="none"/>
          </c:marker>
          <c:val>
            <c:numRef>
              <c:f>Sheet3!$G$6:$G$700</c:f>
              <c:numCache>
                <c:formatCode>0.00</c:formatCode>
                <c:ptCount val="695"/>
                <c:pt idx="0">
                  <c:v>3.5214066666666688</c:v>
                </c:pt>
                <c:pt idx="1">
                  <c:v>3.5214066666666688</c:v>
                </c:pt>
                <c:pt idx="2">
                  <c:v>3.5214066666666688</c:v>
                </c:pt>
                <c:pt idx="3">
                  <c:v>3.5214066666666688</c:v>
                </c:pt>
                <c:pt idx="4">
                  <c:v>3.5214066666666688</c:v>
                </c:pt>
                <c:pt idx="5">
                  <c:v>3.5214066666666688</c:v>
                </c:pt>
                <c:pt idx="6">
                  <c:v>3.5214066666666688</c:v>
                </c:pt>
                <c:pt idx="7">
                  <c:v>3.5214066666666688</c:v>
                </c:pt>
                <c:pt idx="8">
                  <c:v>3.5214066666666688</c:v>
                </c:pt>
                <c:pt idx="9">
                  <c:v>3.5214066666666688</c:v>
                </c:pt>
                <c:pt idx="10">
                  <c:v>3.5214066666666688</c:v>
                </c:pt>
                <c:pt idx="11">
                  <c:v>3.5214066666666688</c:v>
                </c:pt>
                <c:pt idx="12">
                  <c:v>3.5214066666666688</c:v>
                </c:pt>
                <c:pt idx="13">
                  <c:v>3.5214066666666688</c:v>
                </c:pt>
                <c:pt idx="14">
                  <c:v>3.5214066666666688</c:v>
                </c:pt>
                <c:pt idx="15">
                  <c:v>3.5214066666666688</c:v>
                </c:pt>
                <c:pt idx="16">
                  <c:v>3.5214066666666688</c:v>
                </c:pt>
                <c:pt idx="17">
                  <c:v>3.5214066666666688</c:v>
                </c:pt>
                <c:pt idx="18">
                  <c:v>3.5214066666666688</c:v>
                </c:pt>
                <c:pt idx="19">
                  <c:v>3.5214066666666688</c:v>
                </c:pt>
                <c:pt idx="20">
                  <c:v>3.5214066666666688</c:v>
                </c:pt>
                <c:pt idx="21">
                  <c:v>3.5214066666666688</c:v>
                </c:pt>
                <c:pt idx="22">
                  <c:v>3.5214066666666688</c:v>
                </c:pt>
                <c:pt idx="23">
                  <c:v>3.5214066666666688</c:v>
                </c:pt>
                <c:pt idx="24">
                  <c:v>3.5214066666666688</c:v>
                </c:pt>
                <c:pt idx="25">
                  <c:v>3.5214066666666688</c:v>
                </c:pt>
                <c:pt idx="26">
                  <c:v>3.5214066666666688</c:v>
                </c:pt>
                <c:pt idx="27">
                  <c:v>3.5214066666666688</c:v>
                </c:pt>
                <c:pt idx="28">
                  <c:v>3.5214066666666688</c:v>
                </c:pt>
                <c:pt idx="29">
                  <c:v>3.5214066666666688</c:v>
                </c:pt>
                <c:pt idx="30">
                  <c:v>3.5214066666666688</c:v>
                </c:pt>
                <c:pt idx="31">
                  <c:v>3.5214066666666688</c:v>
                </c:pt>
                <c:pt idx="32">
                  <c:v>3.5214066666666688</c:v>
                </c:pt>
                <c:pt idx="33">
                  <c:v>3.5214066666666688</c:v>
                </c:pt>
                <c:pt idx="34">
                  <c:v>3.5214066666666688</c:v>
                </c:pt>
                <c:pt idx="35">
                  <c:v>3.5214066666666688</c:v>
                </c:pt>
                <c:pt idx="36">
                  <c:v>3.5214066666666688</c:v>
                </c:pt>
                <c:pt idx="37">
                  <c:v>3.5214066666666688</c:v>
                </c:pt>
                <c:pt idx="38">
                  <c:v>3.5214066666666688</c:v>
                </c:pt>
                <c:pt idx="39">
                  <c:v>3.5214066666666688</c:v>
                </c:pt>
                <c:pt idx="40">
                  <c:v>3.5214066666666688</c:v>
                </c:pt>
                <c:pt idx="41">
                  <c:v>3.5214066666666688</c:v>
                </c:pt>
                <c:pt idx="42">
                  <c:v>3.5214066666666688</c:v>
                </c:pt>
                <c:pt idx="43">
                  <c:v>3.5214066666666688</c:v>
                </c:pt>
                <c:pt idx="44">
                  <c:v>3.5214066666666688</c:v>
                </c:pt>
                <c:pt idx="45">
                  <c:v>3.5214066666666688</c:v>
                </c:pt>
                <c:pt idx="46">
                  <c:v>3.5214066666666688</c:v>
                </c:pt>
                <c:pt idx="47">
                  <c:v>3.5214066666666688</c:v>
                </c:pt>
                <c:pt idx="48">
                  <c:v>3.5214066666666688</c:v>
                </c:pt>
                <c:pt idx="49">
                  <c:v>3.5214066666666688</c:v>
                </c:pt>
                <c:pt idx="50">
                  <c:v>3.5214066666666688</c:v>
                </c:pt>
                <c:pt idx="51">
                  <c:v>3.5214066666666688</c:v>
                </c:pt>
                <c:pt idx="52">
                  <c:v>3.5214066666666688</c:v>
                </c:pt>
                <c:pt idx="53">
                  <c:v>3.5214066666666688</c:v>
                </c:pt>
                <c:pt idx="54">
                  <c:v>3.5214066666666688</c:v>
                </c:pt>
                <c:pt idx="55">
                  <c:v>3.5214066666666688</c:v>
                </c:pt>
                <c:pt idx="56">
                  <c:v>3.5214066666666688</c:v>
                </c:pt>
                <c:pt idx="57">
                  <c:v>3.5214066666666688</c:v>
                </c:pt>
                <c:pt idx="58">
                  <c:v>3.5214066666666688</c:v>
                </c:pt>
                <c:pt idx="59">
                  <c:v>3.5214066666666688</c:v>
                </c:pt>
                <c:pt idx="60">
                  <c:v>3.5214066666666688</c:v>
                </c:pt>
                <c:pt idx="61">
                  <c:v>3.5214066666666688</c:v>
                </c:pt>
                <c:pt idx="62">
                  <c:v>3.5214066666666688</c:v>
                </c:pt>
                <c:pt idx="63">
                  <c:v>3.5214066666666688</c:v>
                </c:pt>
                <c:pt idx="64">
                  <c:v>3.5214066666666688</c:v>
                </c:pt>
                <c:pt idx="65">
                  <c:v>3.5214066666666688</c:v>
                </c:pt>
                <c:pt idx="66">
                  <c:v>3.5214066666666688</c:v>
                </c:pt>
                <c:pt idx="67">
                  <c:v>3.5214066666666688</c:v>
                </c:pt>
                <c:pt idx="68">
                  <c:v>3.5214066666666688</c:v>
                </c:pt>
                <c:pt idx="69">
                  <c:v>3.5214066666666688</c:v>
                </c:pt>
                <c:pt idx="70">
                  <c:v>3.5214066666666688</c:v>
                </c:pt>
                <c:pt idx="71">
                  <c:v>3.5214066666666688</c:v>
                </c:pt>
                <c:pt idx="72">
                  <c:v>3.5214066666666688</c:v>
                </c:pt>
                <c:pt idx="73">
                  <c:v>3.5214066666666688</c:v>
                </c:pt>
                <c:pt idx="74">
                  <c:v>3.5214066666666688</c:v>
                </c:pt>
                <c:pt idx="75">
                  <c:v>3.5214066666666688</c:v>
                </c:pt>
                <c:pt idx="76">
                  <c:v>3.5214066666666688</c:v>
                </c:pt>
                <c:pt idx="77">
                  <c:v>3.5214066666666688</c:v>
                </c:pt>
                <c:pt idx="78">
                  <c:v>3.5214066666666688</c:v>
                </c:pt>
                <c:pt idx="79">
                  <c:v>3.5214066666666688</c:v>
                </c:pt>
                <c:pt idx="80">
                  <c:v>3.5214066666666688</c:v>
                </c:pt>
                <c:pt idx="81">
                  <c:v>3.5214066666666688</c:v>
                </c:pt>
                <c:pt idx="82">
                  <c:v>3.5214066666666688</c:v>
                </c:pt>
                <c:pt idx="83">
                  <c:v>3.5214066666666688</c:v>
                </c:pt>
                <c:pt idx="84">
                  <c:v>3.5214066666666688</c:v>
                </c:pt>
                <c:pt idx="85">
                  <c:v>3.5214066666666688</c:v>
                </c:pt>
                <c:pt idx="86">
                  <c:v>3.5214066666666688</c:v>
                </c:pt>
                <c:pt idx="87">
                  <c:v>3.5214066666666688</c:v>
                </c:pt>
                <c:pt idx="88">
                  <c:v>3.5214066666666688</c:v>
                </c:pt>
                <c:pt idx="89">
                  <c:v>3.5214066666666688</c:v>
                </c:pt>
                <c:pt idx="90">
                  <c:v>3.5214066666666688</c:v>
                </c:pt>
                <c:pt idx="91">
                  <c:v>3.5214066666666688</c:v>
                </c:pt>
                <c:pt idx="92">
                  <c:v>3.5214066666666688</c:v>
                </c:pt>
                <c:pt idx="93">
                  <c:v>3.5214066666666688</c:v>
                </c:pt>
                <c:pt idx="94">
                  <c:v>3.5214066666666688</c:v>
                </c:pt>
                <c:pt idx="95">
                  <c:v>3.5214066666666688</c:v>
                </c:pt>
                <c:pt idx="96">
                  <c:v>3.5214066666666688</c:v>
                </c:pt>
                <c:pt idx="97">
                  <c:v>3.5214066666666688</c:v>
                </c:pt>
                <c:pt idx="98">
                  <c:v>3.5214066666666688</c:v>
                </c:pt>
                <c:pt idx="99">
                  <c:v>3.5214066666666688</c:v>
                </c:pt>
                <c:pt idx="100">
                  <c:v>3.5214066666666688</c:v>
                </c:pt>
                <c:pt idx="101">
                  <c:v>3.5214066666666688</c:v>
                </c:pt>
                <c:pt idx="102">
                  <c:v>3.5214066666666688</c:v>
                </c:pt>
                <c:pt idx="103">
                  <c:v>3.5214066666666688</c:v>
                </c:pt>
                <c:pt idx="104">
                  <c:v>3.5214066666666688</c:v>
                </c:pt>
                <c:pt idx="105">
                  <c:v>3.5214066666666688</c:v>
                </c:pt>
                <c:pt idx="106">
                  <c:v>3.5214066666666688</c:v>
                </c:pt>
                <c:pt idx="107">
                  <c:v>3.5214066666666688</c:v>
                </c:pt>
                <c:pt idx="108">
                  <c:v>3.5214066666666688</c:v>
                </c:pt>
                <c:pt idx="109">
                  <c:v>3.5214066666666688</c:v>
                </c:pt>
                <c:pt idx="110">
                  <c:v>3.5214066666666688</c:v>
                </c:pt>
                <c:pt idx="111">
                  <c:v>3.5214066666666688</c:v>
                </c:pt>
                <c:pt idx="112">
                  <c:v>3.5214066666666688</c:v>
                </c:pt>
                <c:pt idx="113">
                  <c:v>3.5214066666666688</c:v>
                </c:pt>
                <c:pt idx="114">
                  <c:v>3.5214066666666688</c:v>
                </c:pt>
                <c:pt idx="115">
                  <c:v>3.5214066666666688</c:v>
                </c:pt>
                <c:pt idx="116">
                  <c:v>3.5214066666666688</c:v>
                </c:pt>
                <c:pt idx="117">
                  <c:v>3.5214066666666688</c:v>
                </c:pt>
                <c:pt idx="118">
                  <c:v>3.5214066666666688</c:v>
                </c:pt>
                <c:pt idx="119">
                  <c:v>3.5214066666666688</c:v>
                </c:pt>
                <c:pt idx="120">
                  <c:v>3.5214066666666688</c:v>
                </c:pt>
                <c:pt idx="121">
                  <c:v>3.5214066666666688</c:v>
                </c:pt>
                <c:pt idx="122">
                  <c:v>3.5214066666666688</c:v>
                </c:pt>
                <c:pt idx="123">
                  <c:v>3.5214066666666688</c:v>
                </c:pt>
                <c:pt idx="124">
                  <c:v>3.5214066666666688</c:v>
                </c:pt>
                <c:pt idx="125">
                  <c:v>3.5214066666666688</c:v>
                </c:pt>
                <c:pt idx="126">
                  <c:v>3.5214066666666688</c:v>
                </c:pt>
                <c:pt idx="127">
                  <c:v>3.5214066666666688</c:v>
                </c:pt>
                <c:pt idx="128">
                  <c:v>3.5214066666666688</c:v>
                </c:pt>
                <c:pt idx="129">
                  <c:v>3.5214066666666688</c:v>
                </c:pt>
                <c:pt idx="130">
                  <c:v>3.5214066666666688</c:v>
                </c:pt>
                <c:pt idx="131">
                  <c:v>3.5214066666666688</c:v>
                </c:pt>
                <c:pt idx="132">
                  <c:v>3.5214066666666688</c:v>
                </c:pt>
                <c:pt idx="133">
                  <c:v>3.5214066666666688</c:v>
                </c:pt>
                <c:pt idx="134">
                  <c:v>3.5214066666666688</c:v>
                </c:pt>
                <c:pt idx="135">
                  <c:v>3.5214066666666688</c:v>
                </c:pt>
                <c:pt idx="136">
                  <c:v>3.5214066666666688</c:v>
                </c:pt>
                <c:pt idx="137">
                  <c:v>3.5214066666666688</c:v>
                </c:pt>
                <c:pt idx="138">
                  <c:v>3.5214066666666688</c:v>
                </c:pt>
                <c:pt idx="139">
                  <c:v>3.5214066666666688</c:v>
                </c:pt>
                <c:pt idx="140">
                  <c:v>3.5214066666666688</c:v>
                </c:pt>
                <c:pt idx="141">
                  <c:v>3.5214066666666688</c:v>
                </c:pt>
                <c:pt idx="142">
                  <c:v>3.5214066666666688</c:v>
                </c:pt>
                <c:pt idx="143">
                  <c:v>3.5214066666666688</c:v>
                </c:pt>
                <c:pt idx="144">
                  <c:v>3.5214066666666688</c:v>
                </c:pt>
                <c:pt idx="145">
                  <c:v>3.5214066666666688</c:v>
                </c:pt>
                <c:pt idx="146">
                  <c:v>3.5214066666666688</c:v>
                </c:pt>
                <c:pt idx="147">
                  <c:v>3.5214066666666688</c:v>
                </c:pt>
                <c:pt idx="148">
                  <c:v>3.5214066666666688</c:v>
                </c:pt>
                <c:pt idx="149">
                  <c:v>3.5214066666666688</c:v>
                </c:pt>
                <c:pt idx="150">
                  <c:v>3.5214066666666688</c:v>
                </c:pt>
                <c:pt idx="151">
                  <c:v>3.5214066666666688</c:v>
                </c:pt>
                <c:pt idx="152">
                  <c:v>3.5214066666666688</c:v>
                </c:pt>
                <c:pt idx="153">
                  <c:v>3.5214066666666688</c:v>
                </c:pt>
                <c:pt idx="154">
                  <c:v>3.5214066666666688</c:v>
                </c:pt>
                <c:pt idx="155">
                  <c:v>3.5214066666666688</c:v>
                </c:pt>
                <c:pt idx="156">
                  <c:v>3.5214066666666688</c:v>
                </c:pt>
                <c:pt idx="157">
                  <c:v>3.5214066666666688</c:v>
                </c:pt>
                <c:pt idx="158">
                  <c:v>3.5214066666666688</c:v>
                </c:pt>
                <c:pt idx="159">
                  <c:v>3.5214066666666688</c:v>
                </c:pt>
                <c:pt idx="160">
                  <c:v>3.5214066666666688</c:v>
                </c:pt>
                <c:pt idx="161">
                  <c:v>3.5214066666666688</c:v>
                </c:pt>
                <c:pt idx="162">
                  <c:v>3.5214066666666688</c:v>
                </c:pt>
                <c:pt idx="163">
                  <c:v>3.5214066666666688</c:v>
                </c:pt>
                <c:pt idx="164">
                  <c:v>3.5214066666666688</c:v>
                </c:pt>
                <c:pt idx="165">
                  <c:v>3.5214066666666688</c:v>
                </c:pt>
                <c:pt idx="166">
                  <c:v>3.5214066666666688</c:v>
                </c:pt>
                <c:pt idx="167">
                  <c:v>3.5214066666666688</c:v>
                </c:pt>
                <c:pt idx="168">
                  <c:v>3.5214066666666688</c:v>
                </c:pt>
                <c:pt idx="169">
                  <c:v>3.5214066666666688</c:v>
                </c:pt>
                <c:pt idx="170">
                  <c:v>3.5214066666666688</c:v>
                </c:pt>
                <c:pt idx="171">
                  <c:v>3.5214066666666688</c:v>
                </c:pt>
                <c:pt idx="172">
                  <c:v>3.5214066666666688</c:v>
                </c:pt>
                <c:pt idx="173">
                  <c:v>3.5214066666666688</c:v>
                </c:pt>
                <c:pt idx="174">
                  <c:v>3.5214066666666688</c:v>
                </c:pt>
                <c:pt idx="175">
                  <c:v>3.5214066666666688</c:v>
                </c:pt>
                <c:pt idx="176">
                  <c:v>3.5214066666666688</c:v>
                </c:pt>
                <c:pt idx="177">
                  <c:v>3.5214066666666688</c:v>
                </c:pt>
                <c:pt idx="178">
                  <c:v>3.5214066666666688</c:v>
                </c:pt>
                <c:pt idx="179">
                  <c:v>3.5214066666666688</c:v>
                </c:pt>
                <c:pt idx="180">
                  <c:v>3.5214066666666688</c:v>
                </c:pt>
                <c:pt idx="181">
                  <c:v>3.5214066666666688</c:v>
                </c:pt>
                <c:pt idx="182">
                  <c:v>3.5214066666666688</c:v>
                </c:pt>
                <c:pt idx="183">
                  <c:v>3.5214066666666688</c:v>
                </c:pt>
                <c:pt idx="184">
                  <c:v>3.5214066666666688</c:v>
                </c:pt>
                <c:pt idx="185">
                  <c:v>3.5214066666666688</c:v>
                </c:pt>
                <c:pt idx="186">
                  <c:v>3.5214066666666688</c:v>
                </c:pt>
                <c:pt idx="187">
                  <c:v>3.5214066666666688</c:v>
                </c:pt>
                <c:pt idx="188">
                  <c:v>3.5214066666666688</c:v>
                </c:pt>
                <c:pt idx="189">
                  <c:v>3.5214066666666688</c:v>
                </c:pt>
                <c:pt idx="190">
                  <c:v>3.5214066666666688</c:v>
                </c:pt>
                <c:pt idx="191">
                  <c:v>3.5214066666666688</c:v>
                </c:pt>
                <c:pt idx="192">
                  <c:v>3.5214066666666688</c:v>
                </c:pt>
                <c:pt idx="193">
                  <c:v>3.5214066666666688</c:v>
                </c:pt>
                <c:pt idx="194">
                  <c:v>3.5214066666666688</c:v>
                </c:pt>
                <c:pt idx="195">
                  <c:v>3.5214066666666688</c:v>
                </c:pt>
                <c:pt idx="196">
                  <c:v>3.5214066666666688</c:v>
                </c:pt>
                <c:pt idx="197">
                  <c:v>3.5214066666666688</c:v>
                </c:pt>
                <c:pt idx="198">
                  <c:v>3.5214066666666688</c:v>
                </c:pt>
                <c:pt idx="199">
                  <c:v>3.5214066666666688</c:v>
                </c:pt>
                <c:pt idx="200">
                  <c:v>3.5214066666666688</c:v>
                </c:pt>
                <c:pt idx="201">
                  <c:v>3.5214066666666688</c:v>
                </c:pt>
                <c:pt idx="202">
                  <c:v>3.5214066666666688</c:v>
                </c:pt>
                <c:pt idx="203">
                  <c:v>3.5214066666666688</c:v>
                </c:pt>
                <c:pt idx="204">
                  <c:v>3.5214066666666688</c:v>
                </c:pt>
                <c:pt idx="205">
                  <c:v>3.5214066666666688</c:v>
                </c:pt>
                <c:pt idx="206">
                  <c:v>3.5214066666666688</c:v>
                </c:pt>
                <c:pt idx="207">
                  <c:v>3.5214066666666688</c:v>
                </c:pt>
                <c:pt idx="208">
                  <c:v>3.5214066666666688</c:v>
                </c:pt>
                <c:pt idx="209">
                  <c:v>3.5214066666666688</c:v>
                </c:pt>
                <c:pt idx="210">
                  <c:v>3.5214066666666688</c:v>
                </c:pt>
                <c:pt idx="211">
                  <c:v>3.5214066666666688</c:v>
                </c:pt>
                <c:pt idx="212">
                  <c:v>3.5214066666666688</c:v>
                </c:pt>
                <c:pt idx="213">
                  <c:v>3.5214066666666688</c:v>
                </c:pt>
                <c:pt idx="214">
                  <c:v>3.5214066666666688</c:v>
                </c:pt>
                <c:pt idx="215">
                  <c:v>3.5214066666666688</c:v>
                </c:pt>
                <c:pt idx="216">
                  <c:v>3.5214066666666688</c:v>
                </c:pt>
                <c:pt idx="217">
                  <c:v>3.5214066666666688</c:v>
                </c:pt>
                <c:pt idx="218">
                  <c:v>3.5214066666666688</c:v>
                </c:pt>
                <c:pt idx="219">
                  <c:v>3.5214066666666688</c:v>
                </c:pt>
                <c:pt idx="220">
                  <c:v>3.5214066666666688</c:v>
                </c:pt>
                <c:pt idx="221">
                  <c:v>3.5214066666666688</c:v>
                </c:pt>
                <c:pt idx="222">
                  <c:v>3.5214066666666688</c:v>
                </c:pt>
                <c:pt idx="223">
                  <c:v>3.5214066666666688</c:v>
                </c:pt>
                <c:pt idx="224">
                  <c:v>3.5214066666666688</c:v>
                </c:pt>
                <c:pt idx="225">
                  <c:v>3.5214066666666688</c:v>
                </c:pt>
                <c:pt idx="226">
                  <c:v>3.5214066666666688</c:v>
                </c:pt>
                <c:pt idx="227">
                  <c:v>3.5214066666666688</c:v>
                </c:pt>
                <c:pt idx="228">
                  <c:v>3.5214066666666688</c:v>
                </c:pt>
                <c:pt idx="229">
                  <c:v>3.5214066666666688</c:v>
                </c:pt>
                <c:pt idx="230">
                  <c:v>3.5214066666666688</c:v>
                </c:pt>
                <c:pt idx="231">
                  <c:v>3.5214066666666688</c:v>
                </c:pt>
                <c:pt idx="232">
                  <c:v>3.5214066666666688</c:v>
                </c:pt>
                <c:pt idx="233">
                  <c:v>3.5214066666666688</c:v>
                </c:pt>
                <c:pt idx="234">
                  <c:v>3.5214066666666688</c:v>
                </c:pt>
                <c:pt idx="235">
                  <c:v>3.5214066666666688</c:v>
                </c:pt>
                <c:pt idx="236">
                  <c:v>3.5214066666666688</c:v>
                </c:pt>
                <c:pt idx="237">
                  <c:v>3.5214066666666688</c:v>
                </c:pt>
                <c:pt idx="238">
                  <c:v>3.5214066666666688</c:v>
                </c:pt>
                <c:pt idx="239">
                  <c:v>3.5214066666666688</c:v>
                </c:pt>
                <c:pt idx="240">
                  <c:v>3.5214066666666688</c:v>
                </c:pt>
                <c:pt idx="241">
                  <c:v>3.5214066666666688</c:v>
                </c:pt>
                <c:pt idx="242">
                  <c:v>3.5214066666666688</c:v>
                </c:pt>
                <c:pt idx="243">
                  <c:v>3.5214066666666688</c:v>
                </c:pt>
                <c:pt idx="244">
                  <c:v>3.5214066666666688</c:v>
                </c:pt>
                <c:pt idx="245">
                  <c:v>3.5214066666666688</c:v>
                </c:pt>
                <c:pt idx="246">
                  <c:v>3.5214066666666688</c:v>
                </c:pt>
                <c:pt idx="247">
                  <c:v>3.5214066666666688</c:v>
                </c:pt>
                <c:pt idx="248">
                  <c:v>3.5214066666666688</c:v>
                </c:pt>
                <c:pt idx="249">
                  <c:v>3.5214066666666688</c:v>
                </c:pt>
                <c:pt idx="250">
                  <c:v>3.5214066666666688</c:v>
                </c:pt>
                <c:pt idx="251">
                  <c:v>3.5214066666666688</c:v>
                </c:pt>
                <c:pt idx="252">
                  <c:v>3.5214066666666688</c:v>
                </c:pt>
                <c:pt idx="253">
                  <c:v>3.5214066666666688</c:v>
                </c:pt>
                <c:pt idx="254">
                  <c:v>3.5214066666666688</c:v>
                </c:pt>
                <c:pt idx="255">
                  <c:v>3.5214066666666688</c:v>
                </c:pt>
                <c:pt idx="256">
                  <c:v>3.5214066666666688</c:v>
                </c:pt>
                <c:pt idx="257">
                  <c:v>3.5214066666666688</c:v>
                </c:pt>
                <c:pt idx="258">
                  <c:v>3.5214066666666688</c:v>
                </c:pt>
                <c:pt idx="259">
                  <c:v>3.5214066666666688</c:v>
                </c:pt>
                <c:pt idx="260">
                  <c:v>3.5214066666666688</c:v>
                </c:pt>
                <c:pt idx="261">
                  <c:v>3.5214066666666688</c:v>
                </c:pt>
                <c:pt idx="262">
                  <c:v>3.5214066666666688</c:v>
                </c:pt>
                <c:pt idx="263">
                  <c:v>3.5214066666666688</c:v>
                </c:pt>
                <c:pt idx="264">
                  <c:v>3.5214066666666688</c:v>
                </c:pt>
                <c:pt idx="265">
                  <c:v>3.5214066666666688</c:v>
                </c:pt>
                <c:pt idx="266">
                  <c:v>3.5214066666666688</c:v>
                </c:pt>
                <c:pt idx="267">
                  <c:v>3.5214066666666688</c:v>
                </c:pt>
                <c:pt idx="268">
                  <c:v>3.5214066666666688</c:v>
                </c:pt>
                <c:pt idx="269">
                  <c:v>3.5214066666666688</c:v>
                </c:pt>
                <c:pt idx="270">
                  <c:v>3.5214066666666688</c:v>
                </c:pt>
                <c:pt idx="271">
                  <c:v>3.5214066666666688</c:v>
                </c:pt>
                <c:pt idx="272">
                  <c:v>3.5214066666666688</c:v>
                </c:pt>
                <c:pt idx="273">
                  <c:v>3.5214066666666688</c:v>
                </c:pt>
                <c:pt idx="274">
                  <c:v>3.5214066666666688</c:v>
                </c:pt>
                <c:pt idx="275">
                  <c:v>3.5214066666666688</c:v>
                </c:pt>
                <c:pt idx="276">
                  <c:v>3.5214066666666688</c:v>
                </c:pt>
                <c:pt idx="277">
                  <c:v>3.5214066666666688</c:v>
                </c:pt>
                <c:pt idx="278">
                  <c:v>3.5214066666666688</c:v>
                </c:pt>
                <c:pt idx="279">
                  <c:v>3.5214066666666688</c:v>
                </c:pt>
                <c:pt idx="280">
                  <c:v>3.5214066666666688</c:v>
                </c:pt>
                <c:pt idx="281">
                  <c:v>3.5214066666666688</c:v>
                </c:pt>
                <c:pt idx="282">
                  <c:v>3.5214066666666688</c:v>
                </c:pt>
                <c:pt idx="283">
                  <c:v>3.5214066666666688</c:v>
                </c:pt>
                <c:pt idx="284">
                  <c:v>3.5214066666666688</c:v>
                </c:pt>
                <c:pt idx="285">
                  <c:v>3.5214066666666688</c:v>
                </c:pt>
                <c:pt idx="286">
                  <c:v>3.5214066666666688</c:v>
                </c:pt>
                <c:pt idx="287">
                  <c:v>3.5214066666666688</c:v>
                </c:pt>
                <c:pt idx="288">
                  <c:v>3.5214066666666688</c:v>
                </c:pt>
                <c:pt idx="289">
                  <c:v>3.5214066666666688</c:v>
                </c:pt>
                <c:pt idx="290">
                  <c:v>3.5214066666666688</c:v>
                </c:pt>
                <c:pt idx="291">
                  <c:v>3.5214066666666688</c:v>
                </c:pt>
                <c:pt idx="292">
                  <c:v>3.5214066666666688</c:v>
                </c:pt>
                <c:pt idx="293">
                  <c:v>3.5214066666666688</c:v>
                </c:pt>
                <c:pt idx="294">
                  <c:v>3.5214066666666688</c:v>
                </c:pt>
                <c:pt idx="295">
                  <c:v>3.5214066666666688</c:v>
                </c:pt>
                <c:pt idx="296">
                  <c:v>3.5214066666666688</c:v>
                </c:pt>
                <c:pt idx="297">
                  <c:v>3.5214066666666688</c:v>
                </c:pt>
                <c:pt idx="298">
                  <c:v>3.5214066666666688</c:v>
                </c:pt>
                <c:pt idx="299">
                  <c:v>3.5214066666666688</c:v>
                </c:pt>
                <c:pt idx="300">
                  <c:v>3.5214066666666688</c:v>
                </c:pt>
                <c:pt idx="301">
                  <c:v>3.5214066666666688</c:v>
                </c:pt>
                <c:pt idx="302">
                  <c:v>3.5214066666666688</c:v>
                </c:pt>
                <c:pt idx="303">
                  <c:v>3.5214066666666688</c:v>
                </c:pt>
                <c:pt idx="304">
                  <c:v>3.5214066666666688</c:v>
                </c:pt>
                <c:pt idx="305">
                  <c:v>3.5214066666666688</c:v>
                </c:pt>
                <c:pt idx="306">
                  <c:v>3.5214066666666688</c:v>
                </c:pt>
                <c:pt idx="307">
                  <c:v>3.5214066666666688</c:v>
                </c:pt>
                <c:pt idx="308">
                  <c:v>3.5214066666666688</c:v>
                </c:pt>
                <c:pt idx="309">
                  <c:v>3.5214066666666688</c:v>
                </c:pt>
                <c:pt idx="310">
                  <c:v>3.5214066666666688</c:v>
                </c:pt>
                <c:pt idx="311">
                  <c:v>3.5214066666666688</c:v>
                </c:pt>
                <c:pt idx="312">
                  <c:v>3.5214066666666688</c:v>
                </c:pt>
                <c:pt idx="313">
                  <c:v>3.5214066666666688</c:v>
                </c:pt>
                <c:pt idx="314">
                  <c:v>3.5214066666666688</c:v>
                </c:pt>
                <c:pt idx="315">
                  <c:v>3.5214066666666688</c:v>
                </c:pt>
                <c:pt idx="316">
                  <c:v>3.5214066666666688</c:v>
                </c:pt>
                <c:pt idx="317">
                  <c:v>3.5214066666666688</c:v>
                </c:pt>
                <c:pt idx="318">
                  <c:v>3.5214066666666688</c:v>
                </c:pt>
                <c:pt idx="319">
                  <c:v>3.5214066666666688</c:v>
                </c:pt>
                <c:pt idx="320">
                  <c:v>3.5214066666666688</c:v>
                </c:pt>
                <c:pt idx="321">
                  <c:v>3.5214066666666688</c:v>
                </c:pt>
                <c:pt idx="322">
                  <c:v>3.5214066666666688</c:v>
                </c:pt>
                <c:pt idx="323">
                  <c:v>3.5214066666666688</c:v>
                </c:pt>
                <c:pt idx="324">
                  <c:v>3.5214066666666688</c:v>
                </c:pt>
                <c:pt idx="325">
                  <c:v>3.5214066666666688</c:v>
                </c:pt>
                <c:pt idx="326">
                  <c:v>3.5214066666666688</c:v>
                </c:pt>
                <c:pt idx="327">
                  <c:v>3.5214066666666688</c:v>
                </c:pt>
                <c:pt idx="328">
                  <c:v>3.5214066666666688</c:v>
                </c:pt>
                <c:pt idx="329">
                  <c:v>3.5214066666666688</c:v>
                </c:pt>
                <c:pt idx="330">
                  <c:v>3.5214066666666688</c:v>
                </c:pt>
                <c:pt idx="331">
                  <c:v>3.5214066666666688</c:v>
                </c:pt>
                <c:pt idx="332">
                  <c:v>3.5214066666666688</c:v>
                </c:pt>
                <c:pt idx="333">
                  <c:v>3.5214066666666688</c:v>
                </c:pt>
                <c:pt idx="334">
                  <c:v>3.5214066666666688</c:v>
                </c:pt>
                <c:pt idx="335">
                  <c:v>3.5214066666666688</c:v>
                </c:pt>
                <c:pt idx="336">
                  <c:v>3.5214066666666688</c:v>
                </c:pt>
                <c:pt idx="337">
                  <c:v>3.5214066666666688</c:v>
                </c:pt>
                <c:pt idx="338">
                  <c:v>3.5214066666666688</c:v>
                </c:pt>
                <c:pt idx="339">
                  <c:v>3.5214066666666688</c:v>
                </c:pt>
                <c:pt idx="340">
                  <c:v>3.5214066666666688</c:v>
                </c:pt>
                <c:pt idx="341">
                  <c:v>3.5214066666666688</c:v>
                </c:pt>
                <c:pt idx="342">
                  <c:v>3.5214066666666688</c:v>
                </c:pt>
                <c:pt idx="343">
                  <c:v>3.5214066666666688</c:v>
                </c:pt>
                <c:pt idx="344">
                  <c:v>3.5214066666666688</c:v>
                </c:pt>
                <c:pt idx="345">
                  <c:v>3.5214066666666688</c:v>
                </c:pt>
                <c:pt idx="346">
                  <c:v>3.5214066666666688</c:v>
                </c:pt>
                <c:pt idx="347">
                  <c:v>3.5214066666666688</c:v>
                </c:pt>
                <c:pt idx="348">
                  <c:v>3.5214066666666688</c:v>
                </c:pt>
                <c:pt idx="349">
                  <c:v>3.5214066666666688</c:v>
                </c:pt>
                <c:pt idx="350">
                  <c:v>3.5214066666666688</c:v>
                </c:pt>
                <c:pt idx="351">
                  <c:v>3.5214066666666688</c:v>
                </c:pt>
                <c:pt idx="352">
                  <c:v>3.5214066666666688</c:v>
                </c:pt>
                <c:pt idx="353">
                  <c:v>3.5214066666666688</c:v>
                </c:pt>
                <c:pt idx="354">
                  <c:v>3.5214066666666688</c:v>
                </c:pt>
                <c:pt idx="355">
                  <c:v>3.5214066666666688</c:v>
                </c:pt>
                <c:pt idx="356">
                  <c:v>3.5214066666666688</c:v>
                </c:pt>
                <c:pt idx="357">
                  <c:v>3.5214066666666688</c:v>
                </c:pt>
                <c:pt idx="358">
                  <c:v>3.5214066666666688</c:v>
                </c:pt>
                <c:pt idx="359">
                  <c:v>3.5214066666666688</c:v>
                </c:pt>
                <c:pt idx="360">
                  <c:v>3.5214066666666688</c:v>
                </c:pt>
                <c:pt idx="361">
                  <c:v>3.5214066666666688</c:v>
                </c:pt>
                <c:pt idx="362">
                  <c:v>3.5214066666666688</c:v>
                </c:pt>
                <c:pt idx="363">
                  <c:v>3.5214066666666688</c:v>
                </c:pt>
                <c:pt idx="364">
                  <c:v>3.5214066666666688</c:v>
                </c:pt>
                <c:pt idx="365">
                  <c:v>3.5214066666666688</c:v>
                </c:pt>
                <c:pt idx="366">
                  <c:v>3.5214066666666688</c:v>
                </c:pt>
                <c:pt idx="367">
                  <c:v>3.5214066666666688</c:v>
                </c:pt>
                <c:pt idx="368">
                  <c:v>3.5214066666666688</c:v>
                </c:pt>
                <c:pt idx="369">
                  <c:v>3.5214066666666688</c:v>
                </c:pt>
                <c:pt idx="370">
                  <c:v>3.5214066666666688</c:v>
                </c:pt>
                <c:pt idx="371">
                  <c:v>3.5214066666666688</c:v>
                </c:pt>
                <c:pt idx="372">
                  <c:v>3.5214066666666688</c:v>
                </c:pt>
                <c:pt idx="373">
                  <c:v>3.5214066666666688</c:v>
                </c:pt>
                <c:pt idx="374">
                  <c:v>3.5214066666666688</c:v>
                </c:pt>
                <c:pt idx="375">
                  <c:v>3.5214066666666688</c:v>
                </c:pt>
                <c:pt idx="376">
                  <c:v>3.5214066666666688</c:v>
                </c:pt>
                <c:pt idx="377">
                  <c:v>3.5214066666666688</c:v>
                </c:pt>
                <c:pt idx="378">
                  <c:v>3.5214066666666688</c:v>
                </c:pt>
                <c:pt idx="379">
                  <c:v>3.5214066666666688</c:v>
                </c:pt>
                <c:pt idx="380">
                  <c:v>3.5214066666666688</c:v>
                </c:pt>
                <c:pt idx="381">
                  <c:v>3.5214066666666688</c:v>
                </c:pt>
                <c:pt idx="382">
                  <c:v>3.5214066666666688</c:v>
                </c:pt>
                <c:pt idx="383">
                  <c:v>3.5214066666666688</c:v>
                </c:pt>
                <c:pt idx="384">
                  <c:v>3.5214066666666688</c:v>
                </c:pt>
                <c:pt idx="385">
                  <c:v>3.5214066666666688</c:v>
                </c:pt>
                <c:pt idx="386">
                  <c:v>3.5214066666666688</c:v>
                </c:pt>
                <c:pt idx="387">
                  <c:v>3.5214066666666688</c:v>
                </c:pt>
                <c:pt idx="388">
                  <c:v>3.5214066666666688</c:v>
                </c:pt>
                <c:pt idx="389">
                  <c:v>3.5214066666666688</c:v>
                </c:pt>
                <c:pt idx="390">
                  <c:v>3.5214066666666688</c:v>
                </c:pt>
                <c:pt idx="391">
                  <c:v>3.5214066666666688</c:v>
                </c:pt>
                <c:pt idx="392">
                  <c:v>3.5214066666666688</c:v>
                </c:pt>
                <c:pt idx="393">
                  <c:v>3.5214066666666688</c:v>
                </c:pt>
                <c:pt idx="394">
                  <c:v>3.5214066666666688</c:v>
                </c:pt>
                <c:pt idx="395">
                  <c:v>3.5214066666666688</c:v>
                </c:pt>
                <c:pt idx="396">
                  <c:v>3.5214066666666688</c:v>
                </c:pt>
                <c:pt idx="397">
                  <c:v>3.5214066666666688</c:v>
                </c:pt>
                <c:pt idx="398">
                  <c:v>3.5214066666666688</c:v>
                </c:pt>
                <c:pt idx="399">
                  <c:v>3.5214066666666688</c:v>
                </c:pt>
                <c:pt idx="400">
                  <c:v>3.5214066666666688</c:v>
                </c:pt>
                <c:pt idx="401">
                  <c:v>3.5214066666666688</c:v>
                </c:pt>
                <c:pt idx="402">
                  <c:v>3.5214066666666688</c:v>
                </c:pt>
                <c:pt idx="403">
                  <c:v>3.5214066666666688</c:v>
                </c:pt>
                <c:pt idx="404">
                  <c:v>3.5214066666666688</c:v>
                </c:pt>
                <c:pt idx="405">
                  <c:v>3.5214066666666688</c:v>
                </c:pt>
                <c:pt idx="406">
                  <c:v>3.5214066666666688</c:v>
                </c:pt>
                <c:pt idx="407">
                  <c:v>3.5214066666666688</c:v>
                </c:pt>
                <c:pt idx="408">
                  <c:v>3.5214066666666688</c:v>
                </c:pt>
                <c:pt idx="409">
                  <c:v>3.5214066666666688</c:v>
                </c:pt>
                <c:pt idx="410">
                  <c:v>3.5214066666666688</c:v>
                </c:pt>
                <c:pt idx="411">
                  <c:v>3.5214066666666688</c:v>
                </c:pt>
                <c:pt idx="412">
                  <c:v>3.5214066666666688</c:v>
                </c:pt>
                <c:pt idx="413">
                  <c:v>3.5214066666666688</c:v>
                </c:pt>
                <c:pt idx="414">
                  <c:v>3.5214066666666688</c:v>
                </c:pt>
                <c:pt idx="415">
                  <c:v>3.5214066666666688</c:v>
                </c:pt>
                <c:pt idx="416">
                  <c:v>3.5214066666666688</c:v>
                </c:pt>
                <c:pt idx="417">
                  <c:v>3.5214066666666688</c:v>
                </c:pt>
                <c:pt idx="418">
                  <c:v>3.5214066666666688</c:v>
                </c:pt>
                <c:pt idx="419">
                  <c:v>3.5214066666666688</c:v>
                </c:pt>
                <c:pt idx="420">
                  <c:v>3.5214066666666688</c:v>
                </c:pt>
                <c:pt idx="421">
                  <c:v>3.5214066666666688</c:v>
                </c:pt>
                <c:pt idx="422">
                  <c:v>3.5214066666666688</c:v>
                </c:pt>
                <c:pt idx="423">
                  <c:v>3.5214066666666688</c:v>
                </c:pt>
                <c:pt idx="424">
                  <c:v>3.5214066666666688</c:v>
                </c:pt>
                <c:pt idx="425">
                  <c:v>3.5214066666666688</c:v>
                </c:pt>
                <c:pt idx="426">
                  <c:v>3.5214066666666688</c:v>
                </c:pt>
                <c:pt idx="427">
                  <c:v>3.5214066666666688</c:v>
                </c:pt>
                <c:pt idx="428">
                  <c:v>3.5214066666666688</c:v>
                </c:pt>
                <c:pt idx="429">
                  <c:v>3.5214066666666688</c:v>
                </c:pt>
                <c:pt idx="430">
                  <c:v>3.5214066666666688</c:v>
                </c:pt>
                <c:pt idx="431">
                  <c:v>3.5214066666666688</c:v>
                </c:pt>
                <c:pt idx="432">
                  <c:v>3.5214066666666688</c:v>
                </c:pt>
                <c:pt idx="433">
                  <c:v>3.5214066666666688</c:v>
                </c:pt>
                <c:pt idx="434">
                  <c:v>3.5214066666666688</c:v>
                </c:pt>
                <c:pt idx="435">
                  <c:v>3.5214066666666688</c:v>
                </c:pt>
                <c:pt idx="436">
                  <c:v>3.5214066666666688</c:v>
                </c:pt>
                <c:pt idx="437">
                  <c:v>3.5214066666666688</c:v>
                </c:pt>
                <c:pt idx="438">
                  <c:v>3.5214066666666688</c:v>
                </c:pt>
                <c:pt idx="439">
                  <c:v>3.5214066666666688</c:v>
                </c:pt>
                <c:pt idx="440">
                  <c:v>3.5214066666666688</c:v>
                </c:pt>
                <c:pt idx="441">
                  <c:v>3.5214066666666688</c:v>
                </c:pt>
                <c:pt idx="442">
                  <c:v>3.5214066666666688</c:v>
                </c:pt>
                <c:pt idx="443">
                  <c:v>3.5214066666666688</c:v>
                </c:pt>
                <c:pt idx="444">
                  <c:v>3.5214066666666688</c:v>
                </c:pt>
                <c:pt idx="445">
                  <c:v>3.5214066666666688</c:v>
                </c:pt>
                <c:pt idx="446">
                  <c:v>3.5214066666666688</c:v>
                </c:pt>
                <c:pt idx="447">
                  <c:v>3.5214066666666688</c:v>
                </c:pt>
                <c:pt idx="448">
                  <c:v>3.5214066666666688</c:v>
                </c:pt>
                <c:pt idx="449">
                  <c:v>3.5214066666666688</c:v>
                </c:pt>
                <c:pt idx="450">
                  <c:v>3.5214066666666688</c:v>
                </c:pt>
                <c:pt idx="451">
                  <c:v>3.5214066666666688</c:v>
                </c:pt>
                <c:pt idx="452">
                  <c:v>3.5214066666666688</c:v>
                </c:pt>
                <c:pt idx="453">
                  <c:v>3.5214066666666688</c:v>
                </c:pt>
                <c:pt idx="454">
                  <c:v>3.5214066666666688</c:v>
                </c:pt>
                <c:pt idx="455">
                  <c:v>3.5214066666666688</c:v>
                </c:pt>
                <c:pt idx="456">
                  <c:v>3.5214066666666688</c:v>
                </c:pt>
                <c:pt idx="457">
                  <c:v>3.5214066666666688</c:v>
                </c:pt>
                <c:pt idx="458">
                  <c:v>3.5214066666666688</c:v>
                </c:pt>
                <c:pt idx="459">
                  <c:v>3.5214066666666688</c:v>
                </c:pt>
                <c:pt idx="460">
                  <c:v>3.5214066666666688</c:v>
                </c:pt>
                <c:pt idx="461">
                  <c:v>3.5214066666666688</c:v>
                </c:pt>
                <c:pt idx="462">
                  <c:v>3.5214066666666688</c:v>
                </c:pt>
                <c:pt idx="463">
                  <c:v>3.5214066666666688</c:v>
                </c:pt>
                <c:pt idx="464">
                  <c:v>3.5214066666666688</c:v>
                </c:pt>
                <c:pt idx="465">
                  <c:v>3.5214066666666688</c:v>
                </c:pt>
                <c:pt idx="466">
                  <c:v>3.5214066666666688</c:v>
                </c:pt>
                <c:pt idx="467">
                  <c:v>3.5214066666666688</c:v>
                </c:pt>
                <c:pt idx="468">
                  <c:v>3.5214066666666688</c:v>
                </c:pt>
                <c:pt idx="469">
                  <c:v>3.5214066666666688</c:v>
                </c:pt>
                <c:pt idx="470">
                  <c:v>3.5214066666666688</c:v>
                </c:pt>
                <c:pt idx="471">
                  <c:v>3.5214066666666688</c:v>
                </c:pt>
                <c:pt idx="472">
                  <c:v>3.5214066666666688</c:v>
                </c:pt>
                <c:pt idx="473">
                  <c:v>3.5214066666666688</c:v>
                </c:pt>
                <c:pt idx="474">
                  <c:v>3.5214066666666688</c:v>
                </c:pt>
                <c:pt idx="475">
                  <c:v>3.5214066666666688</c:v>
                </c:pt>
                <c:pt idx="476">
                  <c:v>3.5214066666666688</c:v>
                </c:pt>
                <c:pt idx="477">
                  <c:v>3.5214066666666688</c:v>
                </c:pt>
                <c:pt idx="478">
                  <c:v>3.5214066666666688</c:v>
                </c:pt>
                <c:pt idx="479">
                  <c:v>3.5214066666666688</c:v>
                </c:pt>
                <c:pt idx="480">
                  <c:v>3.5214066666666688</c:v>
                </c:pt>
                <c:pt idx="481">
                  <c:v>3.5214066666666688</c:v>
                </c:pt>
                <c:pt idx="482">
                  <c:v>3.5214066666666688</c:v>
                </c:pt>
                <c:pt idx="483">
                  <c:v>3.5214066666666688</c:v>
                </c:pt>
                <c:pt idx="484">
                  <c:v>3.5214066666666688</c:v>
                </c:pt>
                <c:pt idx="485">
                  <c:v>3.5214066666666688</c:v>
                </c:pt>
                <c:pt idx="486">
                  <c:v>3.5214066666666688</c:v>
                </c:pt>
                <c:pt idx="487">
                  <c:v>3.5214066666666688</c:v>
                </c:pt>
                <c:pt idx="488">
                  <c:v>3.5214066666666688</c:v>
                </c:pt>
                <c:pt idx="489">
                  <c:v>3.5214066666666688</c:v>
                </c:pt>
                <c:pt idx="490">
                  <c:v>3.5214066666666688</c:v>
                </c:pt>
                <c:pt idx="491">
                  <c:v>3.5214066666666688</c:v>
                </c:pt>
                <c:pt idx="492">
                  <c:v>3.5214066666666688</c:v>
                </c:pt>
                <c:pt idx="493">
                  <c:v>3.5214066666666688</c:v>
                </c:pt>
                <c:pt idx="494">
                  <c:v>3.5214066666666688</c:v>
                </c:pt>
                <c:pt idx="495">
                  <c:v>3.5214066666666688</c:v>
                </c:pt>
                <c:pt idx="496">
                  <c:v>3.5214066666666688</c:v>
                </c:pt>
                <c:pt idx="497">
                  <c:v>3.5214066666666688</c:v>
                </c:pt>
                <c:pt idx="498">
                  <c:v>3.5214066666666688</c:v>
                </c:pt>
                <c:pt idx="499">
                  <c:v>3.5214066666666688</c:v>
                </c:pt>
                <c:pt idx="500">
                  <c:v>3.5214066666666688</c:v>
                </c:pt>
                <c:pt idx="501">
                  <c:v>3.5214066666666688</c:v>
                </c:pt>
                <c:pt idx="502">
                  <c:v>3.5214066666666688</c:v>
                </c:pt>
                <c:pt idx="503">
                  <c:v>3.5214066666666688</c:v>
                </c:pt>
                <c:pt idx="504">
                  <c:v>3.5214066666666688</c:v>
                </c:pt>
                <c:pt idx="505">
                  <c:v>3.5214066666666688</c:v>
                </c:pt>
                <c:pt idx="506">
                  <c:v>3.5214066666666688</c:v>
                </c:pt>
                <c:pt idx="507">
                  <c:v>3.5214066666666688</c:v>
                </c:pt>
                <c:pt idx="508">
                  <c:v>3.5214066666666688</c:v>
                </c:pt>
                <c:pt idx="509">
                  <c:v>3.5214066666666688</c:v>
                </c:pt>
                <c:pt idx="510">
                  <c:v>3.5214066666666688</c:v>
                </c:pt>
                <c:pt idx="511">
                  <c:v>3.5214066666666688</c:v>
                </c:pt>
                <c:pt idx="512">
                  <c:v>3.5214066666666688</c:v>
                </c:pt>
                <c:pt idx="513">
                  <c:v>3.5214066666666688</c:v>
                </c:pt>
                <c:pt idx="514">
                  <c:v>3.5214066666666688</c:v>
                </c:pt>
                <c:pt idx="515">
                  <c:v>3.5214066666666688</c:v>
                </c:pt>
                <c:pt idx="516">
                  <c:v>3.5214066666666688</c:v>
                </c:pt>
                <c:pt idx="517">
                  <c:v>3.5214066666666688</c:v>
                </c:pt>
                <c:pt idx="518">
                  <c:v>3.5214066666666688</c:v>
                </c:pt>
                <c:pt idx="519">
                  <c:v>3.5214066666666688</c:v>
                </c:pt>
                <c:pt idx="520">
                  <c:v>3.5214066666666688</c:v>
                </c:pt>
                <c:pt idx="521">
                  <c:v>3.5214066666666688</c:v>
                </c:pt>
                <c:pt idx="522">
                  <c:v>3.5214066666666688</c:v>
                </c:pt>
                <c:pt idx="523">
                  <c:v>3.5214066666666688</c:v>
                </c:pt>
                <c:pt idx="524">
                  <c:v>3.5214066666666688</c:v>
                </c:pt>
                <c:pt idx="525">
                  <c:v>3.5214066666666688</c:v>
                </c:pt>
                <c:pt idx="526">
                  <c:v>3.5214066666666688</c:v>
                </c:pt>
                <c:pt idx="527">
                  <c:v>3.5214066666666688</c:v>
                </c:pt>
                <c:pt idx="528">
                  <c:v>3.5214066666666688</c:v>
                </c:pt>
                <c:pt idx="529">
                  <c:v>3.5214066666666688</c:v>
                </c:pt>
                <c:pt idx="530">
                  <c:v>3.5214066666666688</c:v>
                </c:pt>
                <c:pt idx="531">
                  <c:v>3.5214066666666688</c:v>
                </c:pt>
                <c:pt idx="532">
                  <c:v>3.5214066666666688</c:v>
                </c:pt>
                <c:pt idx="533">
                  <c:v>3.5214066666666688</c:v>
                </c:pt>
                <c:pt idx="534">
                  <c:v>3.5214066666666688</c:v>
                </c:pt>
                <c:pt idx="535">
                  <c:v>3.5214066666666688</c:v>
                </c:pt>
                <c:pt idx="536">
                  <c:v>3.5214066666666688</c:v>
                </c:pt>
                <c:pt idx="537">
                  <c:v>3.5214066666666688</c:v>
                </c:pt>
                <c:pt idx="538">
                  <c:v>3.5214066666666688</c:v>
                </c:pt>
                <c:pt idx="539">
                  <c:v>3.5214066666666688</c:v>
                </c:pt>
                <c:pt idx="540">
                  <c:v>3.5214066666666688</c:v>
                </c:pt>
                <c:pt idx="541">
                  <c:v>3.5214066666666688</c:v>
                </c:pt>
                <c:pt idx="542">
                  <c:v>3.5214066666666688</c:v>
                </c:pt>
                <c:pt idx="543">
                  <c:v>3.5214066666666688</c:v>
                </c:pt>
                <c:pt idx="544">
                  <c:v>3.5214066666666688</c:v>
                </c:pt>
                <c:pt idx="545">
                  <c:v>3.5214066666666688</c:v>
                </c:pt>
                <c:pt idx="546">
                  <c:v>3.5214066666666688</c:v>
                </c:pt>
                <c:pt idx="547">
                  <c:v>3.5214066666666688</c:v>
                </c:pt>
                <c:pt idx="548">
                  <c:v>3.5214066666666688</c:v>
                </c:pt>
                <c:pt idx="549">
                  <c:v>3.5214066666666688</c:v>
                </c:pt>
                <c:pt idx="550">
                  <c:v>3.5214066666666688</c:v>
                </c:pt>
                <c:pt idx="551">
                  <c:v>3.5214066666666688</c:v>
                </c:pt>
                <c:pt idx="552">
                  <c:v>3.5214066666666688</c:v>
                </c:pt>
                <c:pt idx="553">
                  <c:v>3.5214066666666688</c:v>
                </c:pt>
                <c:pt idx="554">
                  <c:v>3.5214066666666688</c:v>
                </c:pt>
                <c:pt idx="555">
                  <c:v>3.5214066666666688</c:v>
                </c:pt>
                <c:pt idx="556">
                  <c:v>3.5214066666666688</c:v>
                </c:pt>
                <c:pt idx="557">
                  <c:v>3.5214066666666688</c:v>
                </c:pt>
                <c:pt idx="558">
                  <c:v>3.5214066666666688</c:v>
                </c:pt>
                <c:pt idx="559">
                  <c:v>3.5214066666666688</c:v>
                </c:pt>
                <c:pt idx="560">
                  <c:v>3.5214066666666688</c:v>
                </c:pt>
                <c:pt idx="561">
                  <c:v>3.5214066666666688</c:v>
                </c:pt>
                <c:pt idx="562">
                  <c:v>3.5214066666666688</c:v>
                </c:pt>
                <c:pt idx="563">
                  <c:v>3.5214066666666688</c:v>
                </c:pt>
                <c:pt idx="564">
                  <c:v>3.5214066666666688</c:v>
                </c:pt>
                <c:pt idx="565">
                  <c:v>3.5214066666666688</c:v>
                </c:pt>
                <c:pt idx="566">
                  <c:v>3.5214066666666688</c:v>
                </c:pt>
                <c:pt idx="567">
                  <c:v>3.5214066666666688</c:v>
                </c:pt>
                <c:pt idx="568">
                  <c:v>3.5214066666666688</c:v>
                </c:pt>
                <c:pt idx="569">
                  <c:v>3.5214066666666688</c:v>
                </c:pt>
                <c:pt idx="570">
                  <c:v>3.5214066666666688</c:v>
                </c:pt>
                <c:pt idx="571">
                  <c:v>3.5214066666666688</c:v>
                </c:pt>
                <c:pt idx="572">
                  <c:v>3.5214066666666688</c:v>
                </c:pt>
                <c:pt idx="573">
                  <c:v>3.5214066666666688</c:v>
                </c:pt>
                <c:pt idx="574">
                  <c:v>3.5214066666666688</c:v>
                </c:pt>
                <c:pt idx="575">
                  <c:v>3.5214066666666688</c:v>
                </c:pt>
                <c:pt idx="576">
                  <c:v>3.5214066666666688</c:v>
                </c:pt>
                <c:pt idx="577">
                  <c:v>3.5214066666666688</c:v>
                </c:pt>
                <c:pt idx="578">
                  <c:v>3.5214066666666688</c:v>
                </c:pt>
                <c:pt idx="579">
                  <c:v>3.5214066666666688</c:v>
                </c:pt>
                <c:pt idx="580">
                  <c:v>3.5214066666666688</c:v>
                </c:pt>
                <c:pt idx="581">
                  <c:v>3.5214066666666688</c:v>
                </c:pt>
                <c:pt idx="582">
                  <c:v>3.5214066666666688</c:v>
                </c:pt>
                <c:pt idx="583">
                  <c:v>3.5214066666666688</c:v>
                </c:pt>
                <c:pt idx="584">
                  <c:v>3.5214066666666688</c:v>
                </c:pt>
                <c:pt idx="585">
                  <c:v>3.5214066666666688</c:v>
                </c:pt>
                <c:pt idx="586">
                  <c:v>3.5214066666666688</c:v>
                </c:pt>
                <c:pt idx="587">
                  <c:v>3.5214066666666688</c:v>
                </c:pt>
                <c:pt idx="588">
                  <c:v>3.5214066666666688</c:v>
                </c:pt>
                <c:pt idx="589">
                  <c:v>3.5214066666666688</c:v>
                </c:pt>
                <c:pt idx="590">
                  <c:v>3.5214066666666688</c:v>
                </c:pt>
                <c:pt idx="591">
                  <c:v>3.5214066666666688</c:v>
                </c:pt>
                <c:pt idx="592">
                  <c:v>3.5214066666666688</c:v>
                </c:pt>
                <c:pt idx="593">
                  <c:v>3.5214066666666688</c:v>
                </c:pt>
                <c:pt idx="594">
                  <c:v>3.5214066666666688</c:v>
                </c:pt>
                <c:pt idx="595">
                  <c:v>3.5214066666666688</c:v>
                </c:pt>
                <c:pt idx="596">
                  <c:v>3.5214066666666688</c:v>
                </c:pt>
                <c:pt idx="597">
                  <c:v>3.5214066666666688</c:v>
                </c:pt>
                <c:pt idx="598">
                  <c:v>3.5214066666666688</c:v>
                </c:pt>
                <c:pt idx="599">
                  <c:v>3.5214066666666688</c:v>
                </c:pt>
                <c:pt idx="600">
                  <c:v>3.5214066666666688</c:v>
                </c:pt>
                <c:pt idx="601">
                  <c:v>3.5214066666666688</c:v>
                </c:pt>
                <c:pt idx="602">
                  <c:v>3.5214066666666688</c:v>
                </c:pt>
                <c:pt idx="603">
                  <c:v>3.5214066666666688</c:v>
                </c:pt>
                <c:pt idx="604">
                  <c:v>3.5214066666666688</c:v>
                </c:pt>
                <c:pt idx="605">
                  <c:v>3.5214066666666688</c:v>
                </c:pt>
                <c:pt idx="606">
                  <c:v>3.5214066666666688</c:v>
                </c:pt>
                <c:pt idx="607">
                  <c:v>3.5214066666666688</c:v>
                </c:pt>
                <c:pt idx="608">
                  <c:v>3.5214066666666688</c:v>
                </c:pt>
                <c:pt idx="609">
                  <c:v>3.5214066666666688</c:v>
                </c:pt>
                <c:pt idx="610">
                  <c:v>3.5214066666666688</c:v>
                </c:pt>
                <c:pt idx="611">
                  <c:v>3.5214066666666688</c:v>
                </c:pt>
                <c:pt idx="612">
                  <c:v>3.5214066666666688</c:v>
                </c:pt>
                <c:pt idx="613">
                  <c:v>3.5214066666666688</c:v>
                </c:pt>
                <c:pt idx="614">
                  <c:v>3.5214066666666688</c:v>
                </c:pt>
                <c:pt idx="615">
                  <c:v>3.5214066666666688</c:v>
                </c:pt>
                <c:pt idx="616">
                  <c:v>3.5214066666666688</c:v>
                </c:pt>
                <c:pt idx="617">
                  <c:v>3.5214066666666688</c:v>
                </c:pt>
                <c:pt idx="618">
                  <c:v>3.5214066666666688</c:v>
                </c:pt>
                <c:pt idx="619">
                  <c:v>3.5214066666666688</c:v>
                </c:pt>
                <c:pt idx="620">
                  <c:v>3.5214066666666688</c:v>
                </c:pt>
                <c:pt idx="621">
                  <c:v>3.5214066666666688</c:v>
                </c:pt>
                <c:pt idx="622">
                  <c:v>3.5214066666666688</c:v>
                </c:pt>
                <c:pt idx="623">
                  <c:v>3.5214066666666688</c:v>
                </c:pt>
                <c:pt idx="624">
                  <c:v>3.5214066666666688</c:v>
                </c:pt>
                <c:pt idx="625">
                  <c:v>3.5214066666666688</c:v>
                </c:pt>
                <c:pt idx="626">
                  <c:v>3.5214066666666688</c:v>
                </c:pt>
                <c:pt idx="627">
                  <c:v>3.5214066666666688</c:v>
                </c:pt>
                <c:pt idx="628">
                  <c:v>3.5214066666666688</c:v>
                </c:pt>
                <c:pt idx="629">
                  <c:v>3.5214066666666688</c:v>
                </c:pt>
                <c:pt idx="630">
                  <c:v>3.5214066666666688</c:v>
                </c:pt>
                <c:pt idx="631">
                  <c:v>3.5214066666666688</c:v>
                </c:pt>
                <c:pt idx="632">
                  <c:v>3.5214066666666688</c:v>
                </c:pt>
                <c:pt idx="633">
                  <c:v>3.5214066666666688</c:v>
                </c:pt>
                <c:pt idx="634">
                  <c:v>3.5214066666666688</c:v>
                </c:pt>
                <c:pt idx="635">
                  <c:v>3.5214066666666688</c:v>
                </c:pt>
                <c:pt idx="636">
                  <c:v>3.5214066666666688</c:v>
                </c:pt>
                <c:pt idx="637">
                  <c:v>3.5214066666666688</c:v>
                </c:pt>
                <c:pt idx="638">
                  <c:v>3.5214066666666688</c:v>
                </c:pt>
                <c:pt idx="639">
                  <c:v>3.5214066666666688</c:v>
                </c:pt>
                <c:pt idx="640">
                  <c:v>3.5214066666666688</c:v>
                </c:pt>
                <c:pt idx="641">
                  <c:v>3.5214066666666688</c:v>
                </c:pt>
                <c:pt idx="642">
                  <c:v>3.5214066666666688</c:v>
                </c:pt>
                <c:pt idx="643">
                  <c:v>3.5214066666666688</c:v>
                </c:pt>
                <c:pt idx="644">
                  <c:v>3.5214066666666688</c:v>
                </c:pt>
                <c:pt idx="645">
                  <c:v>3.5214066666666688</c:v>
                </c:pt>
              </c:numCache>
            </c:numRef>
          </c:val>
          <c:smooth val="0"/>
          <c:extLst>
            <c:ext xmlns:c16="http://schemas.microsoft.com/office/drawing/2014/chart" uri="{C3380CC4-5D6E-409C-BE32-E72D297353CC}">
              <c16:uniqueId val="{00000001-12A4-4239-A950-17F95918ED6F}"/>
            </c:ext>
          </c:extLst>
        </c:ser>
        <c:ser>
          <c:idx val="2"/>
          <c:order val="2"/>
          <c:tx>
            <c:v>Average 1990 to 2007</c:v>
          </c:tx>
          <c:spPr>
            <a:ln w="19050">
              <a:prstDash val="dash"/>
            </a:ln>
          </c:spPr>
          <c:marker>
            <c:symbol val="none"/>
          </c:marker>
          <c:val>
            <c:numRef>
              <c:f>Sheet3!$H$6:$H$700</c:f>
              <c:numCache>
                <c:formatCode>0.00</c:formatCode>
                <c:ptCount val="695"/>
                <c:pt idx="0">
                  <c:v>3.5507705555555535</c:v>
                </c:pt>
                <c:pt idx="1">
                  <c:v>3.5507705555555535</c:v>
                </c:pt>
                <c:pt idx="2">
                  <c:v>3.5507705555555535</c:v>
                </c:pt>
                <c:pt idx="3">
                  <c:v>3.5507705555555535</c:v>
                </c:pt>
                <c:pt idx="4">
                  <c:v>3.5507705555555535</c:v>
                </c:pt>
                <c:pt idx="5">
                  <c:v>3.5507705555555535</c:v>
                </c:pt>
                <c:pt idx="6">
                  <c:v>3.5507705555555535</c:v>
                </c:pt>
                <c:pt idx="7">
                  <c:v>3.5507705555555535</c:v>
                </c:pt>
                <c:pt idx="8">
                  <c:v>3.5507705555555535</c:v>
                </c:pt>
                <c:pt idx="9">
                  <c:v>3.5507705555555535</c:v>
                </c:pt>
                <c:pt idx="10">
                  <c:v>3.5507705555555535</c:v>
                </c:pt>
                <c:pt idx="11">
                  <c:v>3.5507705555555535</c:v>
                </c:pt>
                <c:pt idx="12">
                  <c:v>3.5507705555555535</c:v>
                </c:pt>
                <c:pt idx="13">
                  <c:v>3.5507705555555535</c:v>
                </c:pt>
                <c:pt idx="14">
                  <c:v>3.5507705555555535</c:v>
                </c:pt>
                <c:pt idx="15">
                  <c:v>3.5507705555555535</c:v>
                </c:pt>
                <c:pt idx="16">
                  <c:v>3.5507705555555535</c:v>
                </c:pt>
                <c:pt idx="17">
                  <c:v>3.5507705555555535</c:v>
                </c:pt>
                <c:pt idx="18">
                  <c:v>3.5507705555555535</c:v>
                </c:pt>
                <c:pt idx="19">
                  <c:v>3.5507705555555535</c:v>
                </c:pt>
                <c:pt idx="20">
                  <c:v>3.5507705555555535</c:v>
                </c:pt>
                <c:pt idx="21">
                  <c:v>3.5507705555555535</c:v>
                </c:pt>
                <c:pt idx="22">
                  <c:v>3.5507705555555535</c:v>
                </c:pt>
                <c:pt idx="23">
                  <c:v>3.5507705555555535</c:v>
                </c:pt>
                <c:pt idx="24">
                  <c:v>3.5507705555555535</c:v>
                </c:pt>
                <c:pt idx="25">
                  <c:v>3.5507705555555535</c:v>
                </c:pt>
                <c:pt idx="26">
                  <c:v>3.5507705555555535</c:v>
                </c:pt>
                <c:pt idx="27">
                  <c:v>3.5507705555555535</c:v>
                </c:pt>
                <c:pt idx="28">
                  <c:v>3.5507705555555535</c:v>
                </c:pt>
                <c:pt idx="29">
                  <c:v>3.5507705555555535</c:v>
                </c:pt>
                <c:pt idx="30">
                  <c:v>3.5507705555555535</c:v>
                </c:pt>
                <c:pt idx="31">
                  <c:v>3.5507705555555535</c:v>
                </c:pt>
                <c:pt idx="32">
                  <c:v>3.5507705555555535</c:v>
                </c:pt>
                <c:pt idx="33">
                  <c:v>3.5507705555555535</c:v>
                </c:pt>
                <c:pt idx="34">
                  <c:v>3.5507705555555535</c:v>
                </c:pt>
                <c:pt idx="35">
                  <c:v>3.5507705555555535</c:v>
                </c:pt>
                <c:pt idx="36">
                  <c:v>3.5507705555555535</c:v>
                </c:pt>
                <c:pt idx="37">
                  <c:v>3.5507705555555535</c:v>
                </c:pt>
                <c:pt idx="38">
                  <c:v>3.5507705555555535</c:v>
                </c:pt>
                <c:pt idx="39">
                  <c:v>3.5507705555555535</c:v>
                </c:pt>
                <c:pt idx="40">
                  <c:v>3.5507705555555535</c:v>
                </c:pt>
                <c:pt idx="41">
                  <c:v>3.5507705555555535</c:v>
                </c:pt>
                <c:pt idx="42">
                  <c:v>3.5507705555555535</c:v>
                </c:pt>
                <c:pt idx="43">
                  <c:v>3.5507705555555535</c:v>
                </c:pt>
                <c:pt idx="44">
                  <c:v>3.5507705555555535</c:v>
                </c:pt>
                <c:pt idx="45">
                  <c:v>3.5507705555555535</c:v>
                </c:pt>
                <c:pt idx="46">
                  <c:v>3.5507705555555535</c:v>
                </c:pt>
                <c:pt idx="47">
                  <c:v>3.5507705555555535</c:v>
                </c:pt>
                <c:pt idx="48">
                  <c:v>3.5507705555555535</c:v>
                </c:pt>
                <c:pt idx="49">
                  <c:v>3.5507705555555535</c:v>
                </c:pt>
                <c:pt idx="50">
                  <c:v>3.5507705555555535</c:v>
                </c:pt>
                <c:pt idx="51">
                  <c:v>3.5507705555555535</c:v>
                </c:pt>
                <c:pt idx="52">
                  <c:v>3.5507705555555535</c:v>
                </c:pt>
                <c:pt idx="53">
                  <c:v>3.5507705555555535</c:v>
                </c:pt>
                <c:pt idx="54">
                  <c:v>3.5507705555555535</c:v>
                </c:pt>
                <c:pt idx="55">
                  <c:v>3.5507705555555535</c:v>
                </c:pt>
                <c:pt idx="56">
                  <c:v>3.5507705555555535</c:v>
                </c:pt>
                <c:pt idx="57">
                  <c:v>3.5507705555555535</c:v>
                </c:pt>
                <c:pt idx="58">
                  <c:v>3.5507705555555535</c:v>
                </c:pt>
                <c:pt idx="59">
                  <c:v>3.5507705555555535</c:v>
                </c:pt>
                <c:pt idx="60">
                  <c:v>3.5507705555555535</c:v>
                </c:pt>
                <c:pt idx="61">
                  <c:v>3.5507705555555535</c:v>
                </c:pt>
                <c:pt idx="62">
                  <c:v>3.5507705555555535</c:v>
                </c:pt>
                <c:pt idx="63">
                  <c:v>3.5507705555555535</c:v>
                </c:pt>
                <c:pt idx="64">
                  <c:v>3.5507705555555535</c:v>
                </c:pt>
                <c:pt idx="65">
                  <c:v>3.5507705555555535</c:v>
                </c:pt>
                <c:pt idx="66">
                  <c:v>3.5507705555555535</c:v>
                </c:pt>
                <c:pt idx="67">
                  <c:v>3.5507705555555535</c:v>
                </c:pt>
                <c:pt idx="68">
                  <c:v>3.5507705555555535</c:v>
                </c:pt>
                <c:pt idx="69">
                  <c:v>3.5507705555555535</c:v>
                </c:pt>
                <c:pt idx="70">
                  <c:v>3.5507705555555535</c:v>
                </c:pt>
                <c:pt idx="71">
                  <c:v>3.5507705555555535</c:v>
                </c:pt>
                <c:pt idx="72">
                  <c:v>3.5507705555555535</c:v>
                </c:pt>
                <c:pt idx="73">
                  <c:v>3.5507705555555535</c:v>
                </c:pt>
                <c:pt idx="74">
                  <c:v>3.5507705555555535</c:v>
                </c:pt>
                <c:pt idx="75">
                  <c:v>3.5507705555555535</c:v>
                </c:pt>
                <c:pt idx="76">
                  <c:v>3.5507705555555535</c:v>
                </c:pt>
                <c:pt idx="77">
                  <c:v>3.5507705555555535</c:v>
                </c:pt>
                <c:pt idx="78">
                  <c:v>3.5507705555555535</c:v>
                </c:pt>
                <c:pt idx="79">
                  <c:v>3.5507705555555535</c:v>
                </c:pt>
                <c:pt idx="80">
                  <c:v>3.5507705555555535</c:v>
                </c:pt>
                <c:pt idx="81">
                  <c:v>3.5507705555555535</c:v>
                </c:pt>
                <c:pt idx="82">
                  <c:v>3.5507705555555535</c:v>
                </c:pt>
                <c:pt idx="83">
                  <c:v>3.5507705555555535</c:v>
                </c:pt>
                <c:pt idx="84">
                  <c:v>3.5507705555555535</c:v>
                </c:pt>
                <c:pt idx="85">
                  <c:v>3.5507705555555535</c:v>
                </c:pt>
                <c:pt idx="86">
                  <c:v>3.5507705555555535</c:v>
                </c:pt>
                <c:pt idx="87">
                  <c:v>3.5507705555555535</c:v>
                </c:pt>
                <c:pt idx="88">
                  <c:v>3.5507705555555535</c:v>
                </c:pt>
                <c:pt idx="89">
                  <c:v>3.5507705555555535</c:v>
                </c:pt>
                <c:pt idx="90">
                  <c:v>3.5507705555555535</c:v>
                </c:pt>
                <c:pt idx="91">
                  <c:v>3.5507705555555535</c:v>
                </c:pt>
                <c:pt idx="92">
                  <c:v>3.5507705555555535</c:v>
                </c:pt>
                <c:pt idx="93">
                  <c:v>3.5507705555555535</c:v>
                </c:pt>
                <c:pt idx="94">
                  <c:v>3.5507705555555535</c:v>
                </c:pt>
                <c:pt idx="95">
                  <c:v>3.5507705555555535</c:v>
                </c:pt>
                <c:pt idx="96">
                  <c:v>3.5507705555555535</c:v>
                </c:pt>
                <c:pt idx="97">
                  <c:v>3.5507705555555535</c:v>
                </c:pt>
                <c:pt idx="98">
                  <c:v>3.5507705555555535</c:v>
                </c:pt>
                <c:pt idx="99">
                  <c:v>3.5507705555555535</c:v>
                </c:pt>
                <c:pt idx="100">
                  <c:v>3.5507705555555535</c:v>
                </c:pt>
                <c:pt idx="101">
                  <c:v>3.5507705555555535</c:v>
                </c:pt>
                <c:pt idx="102">
                  <c:v>3.5507705555555535</c:v>
                </c:pt>
                <c:pt idx="103">
                  <c:v>3.5507705555555535</c:v>
                </c:pt>
                <c:pt idx="104">
                  <c:v>3.5507705555555535</c:v>
                </c:pt>
                <c:pt idx="105">
                  <c:v>3.5507705555555535</c:v>
                </c:pt>
                <c:pt idx="106">
                  <c:v>3.5507705555555535</c:v>
                </c:pt>
                <c:pt idx="107">
                  <c:v>3.5507705555555535</c:v>
                </c:pt>
                <c:pt idx="108">
                  <c:v>3.5507705555555535</c:v>
                </c:pt>
                <c:pt idx="109">
                  <c:v>3.5507705555555535</c:v>
                </c:pt>
                <c:pt idx="110">
                  <c:v>3.5507705555555535</c:v>
                </c:pt>
                <c:pt idx="111">
                  <c:v>3.5507705555555535</c:v>
                </c:pt>
                <c:pt idx="112">
                  <c:v>3.5507705555555535</c:v>
                </c:pt>
                <c:pt idx="113">
                  <c:v>3.5507705555555535</c:v>
                </c:pt>
                <c:pt idx="114">
                  <c:v>3.5507705555555535</c:v>
                </c:pt>
                <c:pt idx="115">
                  <c:v>3.5507705555555535</c:v>
                </c:pt>
                <c:pt idx="116">
                  <c:v>3.5507705555555535</c:v>
                </c:pt>
                <c:pt idx="117">
                  <c:v>3.5507705555555535</c:v>
                </c:pt>
                <c:pt idx="118">
                  <c:v>3.5507705555555535</c:v>
                </c:pt>
                <c:pt idx="119">
                  <c:v>3.5507705555555535</c:v>
                </c:pt>
                <c:pt idx="120">
                  <c:v>3.5507705555555535</c:v>
                </c:pt>
                <c:pt idx="121">
                  <c:v>3.5507705555555535</c:v>
                </c:pt>
                <c:pt idx="122">
                  <c:v>3.5507705555555535</c:v>
                </c:pt>
                <c:pt idx="123">
                  <c:v>3.5507705555555535</c:v>
                </c:pt>
                <c:pt idx="124">
                  <c:v>3.5507705555555535</c:v>
                </c:pt>
                <c:pt idx="125">
                  <c:v>3.5507705555555535</c:v>
                </c:pt>
                <c:pt idx="126">
                  <c:v>3.5507705555555535</c:v>
                </c:pt>
                <c:pt idx="127">
                  <c:v>3.5507705555555535</c:v>
                </c:pt>
                <c:pt idx="128">
                  <c:v>3.5507705555555535</c:v>
                </c:pt>
                <c:pt idx="129">
                  <c:v>3.5507705555555535</c:v>
                </c:pt>
                <c:pt idx="130">
                  <c:v>3.5507705555555535</c:v>
                </c:pt>
                <c:pt idx="131">
                  <c:v>3.5507705555555535</c:v>
                </c:pt>
                <c:pt idx="132">
                  <c:v>3.5507705555555535</c:v>
                </c:pt>
                <c:pt idx="133">
                  <c:v>3.5507705555555535</c:v>
                </c:pt>
                <c:pt idx="134">
                  <c:v>3.5507705555555535</c:v>
                </c:pt>
                <c:pt idx="135">
                  <c:v>3.5507705555555535</c:v>
                </c:pt>
                <c:pt idx="136">
                  <c:v>3.5507705555555535</c:v>
                </c:pt>
                <c:pt idx="137">
                  <c:v>3.5507705555555535</c:v>
                </c:pt>
                <c:pt idx="138">
                  <c:v>3.5507705555555535</c:v>
                </c:pt>
                <c:pt idx="139">
                  <c:v>3.5507705555555535</c:v>
                </c:pt>
                <c:pt idx="140">
                  <c:v>3.5507705555555535</c:v>
                </c:pt>
                <c:pt idx="141">
                  <c:v>3.5507705555555535</c:v>
                </c:pt>
                <c:pt idx="142">
                  <c:v>3.5507705555555535</c:v>
                </c:pt>
                <c:pt idx="143">
                  <c:v>3.5507705555555535</c:v>
                </c:pt>
                <c:pt idx="144">
                  <c:v>3.5507705555555535</c:v>
                </c:pt>
                <c:pt idx="145">
                  <c:v>3.5507705555555535</c:v>
                </c:pt>
                <c:pt idx="146">
                  <c:v>3.5507705555555535</c:v>
                </c:pt>
                <c:pt idx="147">
                  <c:v>3.5507705555555535</c:v>
                </c:pt>
                <c:pt idx="148">
                  <c:v>3.5507705555555535</c:v>
                </c:pt>
                <c:pt idx="149">
                  <c:v>3.5507705555555535</c:v>
                </c:pt>
                <c:pt idx="150">
                  <c:v>3.5507705555555535</c:v>
                </c:pt>
                <c:pt idx="151">
                  <c:v>3.5507705555555535</c:v>
                </c:pt>
                <c:pt idx="152">
                  <c:v>3.5507705555555535</c:v>
                </c:pt>
                <c:pt idx="153">
                  <c:v>3.5507705555555535</c:v>
                </c:pt>
                <c:pt idx="154">
                  <c:v>3.5507705555555535</c:v>
                </c:pt>
                <c:pt idx="155">
                  <c:v>3.5507705555555535</c:v>
                </c:pt>
                <c:pt idx="156">
                  <c:v>3.5507705555555535</c:v>
                </c:pt>
                <c:pt idx="157">
                  <c:v>3.5507705555555535</c:v>
                </c:pt>
                <c:pt idx="158">
                  <c:v>3.5507705555555535</c:v>
                </c:pt>
                <c:pt idx="159">
                  <c:v>3.5507705555555535</c:v>
                </c:pt>
                <c:pt idx="160">
                  <c:v>3.5507705555555535</c:v>
                </c:pt>
                <c:pt idx="161">
                  <c:v>3.5507705555555535</c:v>
                </c:pt>
                <c:pt idx="162">
                  <c:v>3.5507705555555535</c:v>
                </c:pt>
                <c:pt idx="163">
                  <c:v>3.5507705555555535</c:v>
                </c:pt>
                <c:pt idx="164">
                  <c:v>3.5507705555555535</c:v>
                </c:pt>
                <c:pt idx="165">
                  <c:v>3.5507705555555535</c:v>
                </c:pt>
                <c:pt idx="166">
                  <c:v>3.5507705555555535</c:v>
                </c:pt>
                <c:pt idx="167">
                  <c:v>3.5507705555555535</c:v>
                </c:pt>
                <c:pt idx="168">
                  <c:v>3.5507705555555535</c:v>
                </c:pt>
                <c:pt idx="169">
                  <c:v>3.5507705555555535</c:v>
                </c:pt>
                <c:pt idx="170">
                  <c:v>3.5507705555555535</c:v>
                </c:pt>
                <c:pt idx="171">
                  <c:v>3.5507705555555535</c:v>
                </c:pt>
                <c:pt idx="172">
                  <c:v>3.5507705555555535</c:v>
                </c:pt>
                <c:pt idx="173">
                  <c:v>3.5507705555555535</c:v>
                </c:pt>
                <c:pt idx="174">
                  <c:v>3.5507705555555535</c:v>
                </c:pt>
                <c:pt idx="175">
                  <c:v>3.5507705555555535</c:v>
                </c:pt>
                <c:pt idx="176">
                  <c:v>3.5507705555555535</c:v>
                </c:pt>
                <c:pt idx="177">
                  <c:v>3.5507705555555535</c:v>
                </c:pt>
                <c:pt idx="178">
                  <c:v>3.5507705555555535</c:v>
                </c:pt>
                <c:pt idx="179">
                  <c:v>3.5507705555555535</c:v>
                </c:pt>
                <c:pt idx="180">
                  <c:v>3.5507705555555535</c:v>
                </c:pt>
                <c:pt idx="181">
                  <c:v>3.5507705555555535</c:v>
                </c:pt>
                <c:pt idx="182">
                  <c:v>3.5507705555555535</c:v>
                </c:pt>
                <c:pt idx="183">
                  <c:v>3.5507705555555535</c:v>
                </c:pt>
                <c:pt idx="184">
                  <c:v>3.5507705555555535</c:v>
                </c:pt>
                <c:pt idx="185">
                  <c:v>3.5507705555555535</c:v>
                </c:pt>
                <c:pt idx="186">
                  <c:v>3.5507705555555535</c:v>
                </c:pt>
                <c:pt idx="187">
                  <c:v>3.5507705555555535</c:v>
                </c:pt>
                <c:pt idx="188">
                  <c:v>3.5507705555555535</c:v>
                </c:pt>
                <c:pt idx="189">
                  <c:v>3.5507705555555535</c:v>
                </c:pt>
                <c:pt idx="190">
                  <c:v>3.5507705555555535</c:v>
                </c:pt>
                <c:pt idx="191">
                  <c:v>3.5507705555555535</c:v>
                </c:pt>
                <c:pt idx="192">
                  <c:v>3.5507705555555535</c:v>
                </c:pt>
                <c:pt idx="193">
                  <c:v>3.5507705555555535</c:v>
                </c:pt>
                <c:pt idx="194">
                  <c:v>3.5507705555555535</c:v>
                </c:pt>
                <c:pt idx="195">
                  <c:v>3.5507705555555535</c:v>
                </c:pt>
                <c:pt idx="196">
                  <c:v>3.5507705555555535</c:v>
                </c:pt>
                <c:pt idx="197">
                  <c:v>3.5507705555555535</c:v>
                </c:pt>
                <c:pt idx="198">
                  <c:v>3.5507705555555535</c:v>
                </c:pt>
                <c:pt idx="199">
                  <c:v>3.5507705555555535</c:v>
                </c:pt>
                <c:pt idx="200">
                  <c:v>3.5507705555555535</c:v>
                </c:pt>
                <c:pt idx="201">
                  <c:v>3.5507705555555535</c:v>
                </c:pt>
                <c:pt idx="202">
                  <c:v>3.5507705555555535</c:v>
                </c:pt>
                <c:pt idx="203">
                  <c:v>3.5507705555555535</c:v>
                </c:pt>
                <c:pt idx="204">
                  <c:v>3.5507705555555535</c:v>
                </c:pt>
                <c:pt idx="205">
                  <c:v>3.5507705555555535</c:v>
                </c:pt>
                <c:pt idx="206">
                  <c:v>3.5507705555555535</c:v>
                </c:pt>
                <c:pt idx="207">
                  <c:v>3.5507705555555535</c:v>
                </c:pt>
                <c:pt idx="208">
                  <c:v>3.5507705555555535</c:v>
                </c:pt>
                <c:pt idx="209">
                  <c:v>3.5507705555555535</c:v>
                </c:pt>
                <c:pt idx="210">
                  <c:v>3.5507705555555535</c:v>
                </c:pt>
                <c:pt idx="211">
                  <c:v>3.5507705555555535</c:v>
                </c:pt>
                <c:pt idx="212">
                  <c:v>3.5507705555555535</c:v>
                </c:pt>
                <c:pt idx="213">
                  <c:v>3.5507705555555535</c:v>
                </c:pt>
                <c:pt idx="214">
                  <c:v>3.5507705555555535</c:v>
                </c:pt>
                <c:pt idx="215">
                  <c:v>3.5507705555555535</c:v>
                </c:pt>
                <c:pt idx="216">
                  <c:v>3.5507705555555535</c:v>
                </c:pt>
                <c:pt idx="217">
                  <c:v>3.5507705555555535</c:v>
                </c:pt>
                <c:pt idx="218">
                  <c:v>3.5507705555555535</c:v>
                </c:pt>
                <c:pt idx="219">
                  <c:v>3.5507705555555535</c:v>
                </c:pt>
                <c:pt idx="220">
                  <c:v>3.5507705555555535</c:v>
                </c:pt>
                <c:pt idx="221">
                  <c:v>3.5507705555555535</c:v>
                </c:pt>
                <c:pt idx="222">
                  <c:v>3.5507705555555535</c:v>
                </c:pt>
                <c:pt idx="223">
                  <c:v>3.5507705555555535</c:v>
                </c:pt>
                <c:pt idx="224">
                  <c:v>3.5507705555555535</c:v>
                </c:pt>
                <c:pt idx="225">
                  <c:v>3.5507705555555535</c:v>
                </c:pt>
                <c:pt idx="226">
                  <c:v>3.5507705555555535</c:v>
                </c:pt>
                <c:pt idx="227">
                  <c:v>3.5507705555555535</c:v>
                </c:pt>
                <c:pt idx="228">
                  <c:v>3.5507705555555535</c:v>
                </c:pt>
                <c:pt idx="229">
                  <c:v>3.5507705555555535</c:v>
                </c:pt>
                <c:pt idx="230">
                  <c:v>3.5507705555555535</c:v>
                </c:pt>
                <c:pt idx="231">
                  <c:v>3.5507705555555535</c:v>
                </c:pt>
                <c:pt idx="232">
                  <c:v>3.5507705555555535</c:v>
                </c:pt>
                <c:pt idx="233">
                  <c:v>3.5507705555555535</c:v>
                </c:pt>
                <c:pt idx="234">
                  <c:v>3.5507705555555535</c:v>
                </c:pt>
                <c:pt idx="235">
                  <c:v>3.5507705555555535</c:v>
                </c:pt>
                <c:pt idx="236">
                  <c:v>3.5507705555555535</c:v>
                </c:pt>
                <c:pt idx="237">
                  <c:v>3.5507705555555535</c:v>
                </c:pt>
                <c:pt idx="238">
                  <c:v>3.5507705555555535</c:v>
                </c:pt>
                <c:pt idx="239">
                  <c:v>3.5507705555555535</c:v>
                </c:pt>
                <c:pt idx="240">
                  <c:v>3.5507705555555535</c:v>
                </c:pt>
                <c:pt idx="241">
                  <c:v>3.5507705555555535</c:v>
                </c:pt>
                <c:pt idx="242">
                  <c:v>3.5507705555555535</c:v>
                </c:pt>
                <c:pt idx="243">
                  <c:v>3.5507705555555535</c:v>
                </c:pt>
                <c:pt idx="244">
                  <c:v>3.5507705555555535</c:v>
                </c:pt>
                <c:pt idx="245">
                  <c:v>3.5507705555555535</c:v>
                </c:pt>
                <c:pt idx="246">
                  <c:v>3.5507705555555535</c:v>
                </c:pt>
                <c:pt idx="247">
                  <c:v>3.5507705555555535</c:v>
                </c:pt>
                <c:pt idx="248">
                  <c:v>3.5507705555555535</c:v>
                </c:pt>
                <c:pt idx="249">
                  <c:v>3.5507705555555535</c:v>
                </c:pt>
                <c:pt idx="250">
                  <c:v>3.5507705555555535</c:v>
                </c:pt>
                <c:pt idx="251">
                  <c:v>3.5507705555555535</c:v>
                </c:pt>
                <c:pt idx="252">
                  <c:v>3.5507705555555535</c:v>
                </c:pt>
                <c:pt idx="253">
                  <c:v>3.5507705555555535</c:v>
                </c:pt>
                <c:pt idx="254">
                  <c:v>3.5507705555555535</c:v>
                </c:pt>
                <c:pt idx="255">
                  <c:v>3.5507705555555535</c:v>
                </c:pt>
                <c:pt idx="256">
                  <c:v>3.5507705555555535</c:v>
                </c:pt>
                <c:pt idx="257">
                  <c:v>3.5507705555555535</c:v>
                </c:pt>
                <c:pt idx="258">
                  <c:v>3.5507705555555535</c:v>
                </c:pt>
                <c:pt idx="259">
                  <c:v>3.5507705555555535</c:v>
                </c:pt>
                <c:pt idx="260">
                  <c:v>3.5507705555555535</c:v>
                </c:pt>
                <c:pt idx="261">
                  <c:v>3.5507705555555535</c:v>
                </c:pt>
                <c:pt idx="262">
                  <c:v>3.5507705555555535</c:v>
                </c:pt>
                <c:pt idx="263">
                  <c:v>3.5507705555555535</c:v>
                </c:pt>
                <c:pt idx="264">
                  <c:v>3.5507705555555535</c:v>
                </c:pt>
                <c:pt idx="265">
                  <c:v>3.5507705555555535</c:v>
                </c:pt>
                <c:pt idx="266">
                  <c:v>3.5507705555555535</c:v>
                </c:pt>
                <c:pt idx="267">
                  <c:v>3.5507705555555535</c:v>
                </c:pt>
                <c:pt idx="268">
                  <c:v>3.5507705555555535</c:v>
                </c:pt>
                <c:pt idx="269">
                  <c:v>3.5507705555555535</c:v>
                </c:pt>
                <c:pt idx="270">
                  <c:v>3.5507705555555535</c:v>
                </c:pt>
                <c:pt idx="271">
                  <c:v>3.5507705555555535</c:v>
                </c:pt>
                <c:pt idx="272">
                  <c:v>3.5507705555555535</c:v>
                </c:pt>
                <c:pt idx="273">
                  <c:v>3.5507705555555535</c:v>
                </c:pt>
                <c:pt idx="274">
                  <c:v>3.5507705555555535</c:v>
                </c:pt>
                <c:pt idx="275">
                  <c:v>3.5507705555555535</c:v>
                </c:pt>
                <c:pt idx="276">
                  <c:v>3.5507705555555535</c:v>
                </c:pt>
                <c:pt idx="277">
                  <c:v>3.5507705555555535</c:v>
                </c:pt>
                <c:pt idx="278">
                  <c:v>3.5507705555555535</c:v>
                </c:pt>
                <c:pt idx="279">
                  <c:v>3.5507705555555535</c:v>
                </c:pt>
                <c:pt idx="280">
                  <c:v>3.5507705555555535</c:v>
                </c:pt>
                <c:pt idx="281">
                  <c:v>3.5507705555555535</c:v>
                </c:pt>
                <c:pt idx="282">
                  <c:v>3.5507705555555535</c:v>
                </c:pt>
                <c:pt idx="283">
                  <c:v>3.5507705555555535</c:v>
                </c:pt>
                <c:pt idx="284">
                  <c:v>3.5507705555555535</c:v>
                </c:pt>
                <c:pt idx="285">
                  <c:v>3.5507705555555535</c:v>
                </c:pt>
                <c:pt idx="286">
                  <c:v>3.5507705555555535</c:v>
                </c:pt>
                <c:pt idx="287">
                  <c:v>3.5507705555555535</c:v>
                </c:pt>
                <c:pt idx="288">
                  <c:v>3.5507705555555535</c:v>
                </c:pt>
                <c:pt idx="289">
                  <c:v>3.5507705555555535</c:v>
                </c:pt>
                <c:pt idx="290">
                  <c:v>3.5507705555555535</c:v>
                </c:pt>
                <c:pt idx="291">
                  <c:v>3.5507705555555535</c:v>
                </c:pt>
                <c:pt idx="292">
                  <c:v>3.5507705555555535</c:v>
                </c:pt>
                <c:pt idx="293">
                  <c:v>3.5507705555555535</c:v>
                </c:pt>
                <c:pt idx="294">
                  <c:v>3.5507705555555535</c:v>
                </c:pt>
                <c:pt idx="295">
                  <c:v>3.5507705555555535</c:v>
                </c:pt>
                <c:pt idx="296">
                  <c:v>3.5507705555555535</c:v>
                </c:pt>
                <c:pt idx="297">
                  <c:v>3.5507705555555535</c:v>
                </c:pt>
                <c:pt idx="298">
                  <c:v>3.5507705555555535</c:v>
                </c:pt>
                <c:pt idx="299">
                  <c:v>3.5507705555555535</c:v>
                </c:pt>
                <c:pt idx="300">
                  <c:v>3.5507705555555535</c:v>
                </c:pt>
                <c:pt idx="301">
                  <c:v>3.5507705555555535</c:v>
                </c:pt>
                <c:pt idx="302">
                  <c:v>3.5507705555555535</c:v>
                </c:pt>
                <c:pt idx="303">
                  <c:v>3.5507705555555535</c:v>
                </c:pt>
                <c:pt idx="304">
                  <c:v>3.5507705555555535</c:v>
                </c:pt>
                <c:pt idx="305">
                  <c:v>3.5507705555555535</c:v>
                </c:pt>
                <c:pt idx="306">
                  <c:v>3.5507705555555535</c:v>
                </c:pt>
                <c:pt idx="307">
                  <c:v>3.5507705555555535</c:v>
                </c:pt>
                <c:pt idx="308">
                  <c:v>3.5507705555555535</c:v>
                </c:pt>
                <c:pt idx="309">
                  <c:v>3.5507705555555535</c:v>
                </c:pt>
                <c:pt idx="310">
                  <c:v>3.5507705555555535</c:v>
                </c:pt>
                <c:pt idx="311">
                  <c:v>3.5507705555555535</c:v>
                </c:pt>
                <c:pt idx="312">
                  <c:v>3.5507705555555535</c:v>
                </c:pt>
                <c:pt idx="313">
                  <c:v>3.5507705555555535</c:v>
                </c:pt>
                <c:pt idx="314">
                  <c:v>3.5507705555555535</c:v>
                </c:pt>
                <c:pt idx="315">
                  <c:v>3.5507705555555535</c:v>
                </c:pt>
                <c:pt idx="316">
                  <c:v>3.5507705555555535</c:v>
                </c:pt>
                <c:pt idx="317">
                  <c:v>3.5507705555555535</c:v>
                </c:pt>
                <c:pt idx="318">
                  <c:v>3.5507705555555535</c:v>
                </c:pt>
                <c:pt idx="319">
                  <c:v>3.5507705555555535</c:v>
                </c:pt>
                <c:pt idx="320">
                  <c:v>3.5507705555555535</c:v>
                </c:pt>
                <c:pt idx="321">
                  <c:v>3.5507705555555535</c:v>
                </c:pt>
                <c:pt idx="322">
                  <c:v>3.5507705555555535</c:v>
                </c:pt>
                <c:pt idx="323">
                  <c:v>3.5507705555555535</c:v>
                </c:pt>
                <c:pt idx="324">
                  <c:v>3.5507705555555535</c:v>
                </c:pt>
                <c:pt idx="325">
                  <c:v>3.5507705555555535</c:v>
                </c:pt>
                <c:pt idx="326">
                  <c:v>3.5507705555555535</c:v>
                </c:pt>
                <c:pt idx="327">
                  <c:v>3.5507705555555535</c:v>
                </c:pt>
                <c:pt idx="328">
                  <c:v>3.5507705555555535</c:v>
                </c:pt>
                <c:pt idx="329">
                  <c:v>3.5507705555555535</c:v>
                </c:pt>
                <c:pt idx="330">
                  <c:v>3.5507705555555535</c:v>
                </c:pt>
                <c:pt idx="331">
                  <c:v>3.5507705555555535</c:v>
                </c:pt>
                <c:pt idx="332">
                  <c:v>3.5507705555555535</c:v>
                </c:pt>
                <c:pt idx="333">
                  <c:v>3.5507705555555535</c:v>
                </c:pt>
                <c:pt idx="334">
                  <c:v>3.5507705555555535</c:v>
                </c:pt>
                <c:pt idx="335">
                  <c:v>3.5507705555555535</c:v>
                </c:pt>
                <c:pt idx="336">
                  <c:v>3.5507705555555535</c:v>
                </c:pt>
                <c:pt idx="337">
                  <c:v>3.5507705555555535</c:v>
                </c:pt>
                <c:pt idx="338">
                  <c:v>3.5507705555555535</c:v>
                </c:pt>
                <c:pt idx="339">
                  <c:v>3.5507705555555535</c:v>
                </c:pt>
                <c:pt idx="340">
                  <c:v>3.5507705555555535</c:v>
                </c:pt>
                <c:pt idx="341">
                  <c:v>3.5507705555555535</c:v>
                </c:pt>
                <c:pt idx="342">
                  <c:v>3.5507705555555535</c:v>
                </c:pt>
                <c:pt idx="343">
                  <c:v>3.5507705555555535</c:v>
                </c:pt>
                <c:pt idx="344">
                  <c:v>3.5507705555555535</c:v>
                </c:pt>
                <c:pt idx="345">
                  <c:v>3.5507705555555535</c:v>
                </c:pt>
                <c:pt idx="346">
                  <c:v>3.5507705555555535</c:v>
                </c:pt>
                <c:pt idx="347">
                  <c:v>3.5507705555555535</c:v>
                </c:pt>
                <c:pt idx="348">
                  <c:v>3.5507705555555535</c:v>
                </c:pt>
                <c:pt idx="349">
                  <c:v>3.5507705555555535</c:v>
                </c:pt>
                <c:pt idx="350">
                  <c:v>3.5507705555555535</c:v>
                </c:pt>
                <c:pt idx="351">
                  <c:v>3.5507705555555535</c:v>
                </c:pt>
                <c:pt idx="352">
                  <c:v>3.5507705555555535</c:v>
                </c:pt>
                <c:pt idx="353">
                  <c:v>3.5507705555555535</c:v>
                </c:pt>
                <c:pt idx="354">
                  <c:v>3.5507705555555535</c:v>
                </c:pt>
                <c:pt idx="355">
                  <c:v>3.5507705555555535</c:v>
                </c:pt>
                <c:pt idx="356">
                  <c:v>3.5507705555555535</c:v>
                </c:pt>
                <c:pt idx="357">
                  <c:v>3.5507705555555535</c:v>
                </c:pt>
                <c:pt idx="358">
                  <c:v>3.5507705555555535</c:v>
                </c:pt>
                <c:pt idx="359">
                  <c:v>3.5507705555555535</c:v>
                </c:pt>
                <c:pt idx="360">
                  <c:v>3.5507705555555535</c:v>
                </c:pt>
                <c:pt idx="361">
                  <c:v>3.5507705555555535</c:v>
                </c:pt>
                <c:pt idx="362">
                  <c:v>3.5507705555555535</c:v>
                </c:pt>
                <c:pt idx="363">
                  <c:v>3.5507705555555535</c:v>
                </c:pt>
                <c:pt idx="364">
                  <c:v>3.5507705555555535</c:v>
                </c:pt>
                <c:pt idx="365">
                  <c:v>3.5507705555555535</c:v>
                </c:pt>
                <c:pt idx="366">
                  <c:v>3.5507705555555535</c:v>
                </c:pt>
                <c:pt idx="367">
                  <c:v>3.5507705555555535</c:v>
                </c:pt>
                <c:pt idx="368">
                  <c:v>3.5507705555555535</c:v>
                </c:pt>
                <c:pt idx="369">
                  <c:v>3.5507705555555535</c:v>
                </c:pt>
                <c:pt idx="370">
                  <c:v>3.5507705555555535</c:v>
                </c:pt>
                <c:pt idx="371">
                  <c:v>3.5507705555555535</c:v>
                </c:pt>
                <c:pt idx="372">
                  <c:v>3.5507705555555535</c:v>
                </c:pt>
                <c:pt idx="373">
                  <c:v>3.5507705555555535</c:v>
                </c:pt>
                <c:pt idx="374">
                  <c:v>3.5507705555555535</c:v>
                </c:pt>
                <c:pt idx="375">
                  <c:v>3.5507705555555535</c:v>
                </c:pt>
                <c:pt idx="376">
                  <c:v>3.5507705555555535</c:v>
                </c:pt>
                <c:pt idx="377">
                  <c:v>3.5507705555555535</c:v>
                </c:pt>
                <c:pt idx="378">
                  <c:v>3.5507705555555535</c:v>
                </c:pt>
                <c:pt idx="379">
                  <c:v>3.5507705555555535</c:v>
                </c:pt>
                <c:pt idx="380">
                  <c:v>3.5507705555555535</c:v>
                </c:pt>
                <c:pt idx="381">
                  <c:v>3.5507705555555535</c:v>
                </c:pt>
                <c:pt idx="382">
                  <c:v>3.5507705555555535</c:v>
                </c:pt>
                <c:pt idx="383">
                  <c:v>3.5507705555555535</c:v>
                </c:pt>
                <c:pt idx="384">
                  <c:v>3.5507705555555535</c:v>
                </c:pt>
                <c:pt idx="385">
                  <c:v>3.5507705555555535</c:v>
                </c:pt>
                <c:pt idx="386">
                  <c:v>3.5507705555555535</c:v>
                </c:pt>
                <c:pt idx="387">
                  <c:v>3.5507705555555535</c:v>
                </c:pt>
                <c:pt idx="388">
                  <c:v>3.5507705555555535</c:v>
                </c:pt>
                <c:pt idx="389">
                  <c:v>3.5507705555555535</c:v>
                </c:pt>
                <c:pt idx="390">
                  <c:v>3.5507705555555535</c:v>
                </c:pt>
                <c:pt idx="391">
                  <c:v>3.5507705555555535</c:v>
                </c:pt>
                <c:pt idx="392">
                  <c:v>3.5507705555555535</c:v>
                </c:pt>
                <c:pt idx="393">
                  <c:v>3.5507705555555535</c:v>
                </c:pt>
                <c:pt idx="394">
                  <c:v>3.5507705555555535</c:v>
                </c:pt>
                <c:pt idx="395">
                  <c:v>3.5507705555555535</c:v>
                </c:pt>
                <c:pt idx="396">
                  <c:v>3.5507705555555535</c:v>
                </c:pt>
                <c:pt idx="397">
                  <c:v>3.5507705555555535</c:v>
                </c:pt>
                <c:pt idx="398">
                  <c:v>3.5507705555555535</c:v>
                </c:pt>
                <c:pt idx="399">
                  <c:v>3.5507705555555535</c:v>
                </c:pt>
                <c:pt idx="400">
                  <c:v>3.5507705555555535</c:v>
                </c:pt>
                <c:pt idx="401">
                  <c:v>3.5507705555555535</c:v>
                </c:pt>
                <c:pt idx="402">
                  <c:v>3.5507705555555535</c:v>
                </c:pt>
                <c:pt idx="403">
                  <c:v>3.5507705555555535</c:v>
                </c:pt>
                <c:pt idx="404">
                  <c:v>3.5507705555555535</c:v>
                </c:pt>
                <c:pt idx="405">
                  <c:v>3.5507705555555535</c:v>
                </c:pt>
                <c:pt idx="406">
                  <c:v>3.5507705555555535</c:v>
                </c:pt>
                <c:pt idx="407">
                  <c:v>3.5507705555555535</c:v>
                </c:pt>
                <c:pt idx="408">
                  <c:v>3.5507705555555535</c:v>
                </c:pt>
                <c:pt idx="409">
                  <c:v>3.5507705555555535</c:v>
                </c:pt>
                <c:pt idx="410">
                  <c:v>3.5507705555555535</c:v>
                </c:pt>
                <c:pt idx="411">
                  <c:v>3.5507705555555535</c:v>
                </c:pt>
                <c:pt idx="412">
                  <c:v>3.5507705555555535</c:v>
                </c:pt>
                <c:pt idx="413">
                  <c:v>3.5507705555555535</c:v>
                </c:pt>
                <c:pt idx="414">
                  <c:v>3.5507705555555535</c:v>
                </c:pt>
                <c:pt idx="415">
                  <c:v>3.5507705555555535</c:v>
                </c:pt>
                <c:pt idx="416">
                  <c:v>3.5507705555555535</c:v>
                </c:pt>
                <c:pt idx="417">
                  <c:v>3.5507705555555535</c:v>
                </c:pt>
                <c:pt idx="418">
                  <c:v>3.5507705555555535</c:v>
                </c:pt>
                <c:pt idx="419">
                  <c:v>3.5507705555555535</c:v>
                </c:pt>
                <c:pt idx="420">
                  <c:v>3.5507705555555535</c:v>
                </c:pt>
                <c:pt idx="421">
                  <c:v>3.5507705555555535</c:v>
                </c:pt>
                <c:pt idx="422">
                  <c:v>3.5507705555555535</c:v>
                </c:pt>
                <c:pt idx="423">
                  <c:v>3.5507705555555535</c:v>
                </c:pt>
                <c:pt idx="424">
                  <c:v>3.5507705555555535</c:v>
                </c:pt>
                <c:pt idx="425">
                  <c:v>3.5507705555555535</c:v>
                </c:pt>
                <c:pt idx="426">
                  <c:v>3.5507705555555535</c:v>
                </c:pt>
                <c:pt idx="427">
                  <c:v>3.5507705555555535</c:v>
                </c:pt>
                <c:pt idx="428">
                  <c:v>3.5507705555555535</c:v>
                </c:pt>
                <c:pt idx="429">
                  <c:v>3.5507705555555535</c:v>
                </c:pt>
                <c:pt idx="430">
                  <c:v>3.5507705555555535</c:v>
                </c:pt>
                <c:pt idx="431">
                  <c:v>3.5507705555555535</c:v>
                </c:pt>
                <c:pt idx="432">
                  <c:v>3.5507705555555535</c:v>
                </c:pt>
                <c:pt idx="433">
                  <c:v>3.5507705555555535</c:v>
                </c:pt>
                <c:pt idx="434">
                  <c:v>3.5507705555555535</c:v>
                </c:pt>
                <c:pt idx="435">
                  <c:v>3.5507705555555535</c:v>
                </c:pt>
                <c:pt idx="436">
                  <c:v>3.5507705555555535</c:v>
                </c:pt>
                <c:pt idx="437">
                  <c:v>3.5507705555555535</c:v>
                </c:pt>
                <c:pt idx="438">
                  <c:v>3.5507705555555535</c:v>
                </c:pt>
                <c:pt idx="439">
                  <c:v>3.5507705555555535</c:v>
                </c:pt>
                <c:pt idx="440">
                  <c:v>3.5507705555555535</c:v>
                </c:pt>
                <c:pt idx="441">
                  <c:v>3.5507705555555535</c:v>
                </c:pt>
                <c:pt idx="442">
                  <c:v>3.5507705555555535</c:v>
                </c:pt>
                <c:pt idx="443">
                  <c:v>3.5507705555555535</c:v>
                </c:pt>
                <c:pt idx="444">
                  <c:v>3.5507705555555535</c:v>
                </c:pt>
                <c:pt idx="445">
                  <c:v>3.5507705555555535</c:v>
                </c:pt>
                <c:pt idx="446">
                  <c:v>3.5507705555555535</c:v>
                </c:pt>
                <c:pt idx="447">
                  <c:v>3.5507705555555535</c:v>
                </c:pt>
                <c:pt idx="448">
                  <c:v>3.5507705555555535</c:v>
                </c:pt>
                <c:pt idx="449">
                  <c:v>3.5507705555555535</c:v>
                </c:pt>
                <c:pt idx="450">
                  <c:v>3.5507705555555535</c:v>
                </c:pt>
                <c:pt idx="451">
                  <c:v>3.5507705555555535</c:v>
                </c:pt>
                <c:pt idx="452">
                  <c:v>3.5507705555555535</c:v>
                </c:pt>
                <c:pt idx="453">
                  <c:v>3.5507705555555535</c:v>
                </c:pt>
                <c:pt idx="454">
                  <c:v>3.5507705555555535</c:v>
                </c:pt>
                <c:pt idx="455">
                  <c:v>3.5507705555555535</c:v>
                </c:pt>
                <c:pt idx="456">
                  <c:v>3.5507705555555535</c:v>
                </c:pt>
                <c:pt idx="457">
                  <c:v>3.5507705555555535</c:v>
                </c:pt>
                <c:pt idx="458">
                  <c:v>3.5507705555555535</c:v>
                </c:pt>
                <c:pt idx="459">
                  <c:v>3.5507705555555535</c:v>
                </c:pt>
                <c:pt idx="460">
                  <c:v>3.5507705555555535</c:v>
                </c:pt>
                <c:pt idx="461">
                  <c:v>3.5507705555555535</c:v>
                </c:pt>
                <c:pt idx="462">
                  <c:v>3.5507705555555535</c:v>
                </c:pt>
                <c:pt idx="463">
                  <c:v>3.5507705555555535</c:v>
                </c:pt>
                <c:pt idx="464">
                  <c:v>3.5507705555555535</c:v>
                </c:pt>
                <c:pt idx="465">
                  <c:v>3.5507705555555535</c:v>
                </c:pt>
                <c:pt idx="466">
                  <c:v>3.5507705555555535</c:v>
                </c:pt>
                <c:pt idx="467">
                  <c:v>3.5507705555555535</c:v>
                </c:pt>
                <c:pt idx="468">
                  <c:v>3.5507705555555535</c:v>
                </c:pt>
                <c:pt idx="469">
                  <c:v>3.5507705555555535</c:v>
                </c:pt>
                <c:pt idx="470">
                  <c:v>3.5507705555555535</c:v>
                </c:pt>
                <c:pt idx="471">
                  <c:v>3.5507705555555535</c:v>
                </c:pt>
                <c:pt idx="472">
                  <c:v>3.5507705555555535</c:v>
                </c:pt>
                <c:pt idx="473">
                  <c:v>3.5507705555555535</c:v>
                </c:pt>
                <c:pt idx="474">
                  <c:v>3.5507705555555535</c:v>
                </c:pt>
                <c:pt idx="475">
                  <c:v>3.5507705555555535</c:v>
                </c:pt>
                <c:pt idx="476">
                  <c:v>3.5507705555555535</c:v>
                </c:pt>
                <c:pt idx="477">
                  <c:v>3.5507705555555535</c:v>
                </c:pt>
                <c:pt idx="478">
                  <c:v>3.5507705555555535</c:v>
                </c:pt>
                <c:pt idx="479">
                  <c:v>3.5507705555555535</c:v>
                </c:pt>
                <c:pt idx="480">
                  <c:v>3.5507705555555535</c:v>
                </c:pt>
                <c:pt idx="481">
                  <c:v>3.5507705555555535</c:v>
                </c:pt>
                <c:pt idx="482">
                  <c:v>3.5507705555555535</c:v>
                </c:pt>
                <c:pt idx="483">
                  <c:v>3.5507705555555535</c:v>
                </c:pt>
                <c:pt idx="484">
                  <c:v>3.5507705555555535</c:v>
                </c:pt>
                <c:pt idx="485">
                  <c:v>3.5507705555555535</c:v>
                </c:pt>
                <c:pt idx="486">
                  <c:v>3.5507705555555535</c:v>
                </c:pt>
                <c:pt idx="487">
                  <c:v>3.5507705555555535</c:v>
                </c:pt>
                <c:pt idx="488">
                  <c:v>3.5507705555555535</c:v>
                </c:pt>
                <c:pt idx="489">
                  <c:v>3.5507705555555535</c:v>
                </c:pt>
                <c:pt idx="490">
                  <c:v>3.5507705555555535</c:v>
                </c:pt>
                <c:pt idx="491">
                  <c:v>3.5507705555555535</c:v>
                </c:pt>
                <c:pt idx="492">
                  <c:v>3.5507705555555535</c:v>
                </c:pt>
                <c:pt idx="493">
                  <c:v>3.5507705555555535</c:v>
                </c:pt>
                <c:pt idx="494">
                  <c:v>3.5507705555555535</c:v>
                </c:pt>
                <c:pt idx="495">
                  <c:v>3.5507705555555535</c:v>
                </c:pt>
                <c:pt idx="496">
                  <c:v>3.5507705555555535</c:v>
                </c:pt>
                <c:pt idx="497">
                  <c:v>3.5507705555555535</c:v>
                </c:pt>
                <c:pt idx="498">
                  <c:v>3.5507705555555535</c:v>
                </c:pt>
                <c:pt idx="499">
                  <c:v>3.5507705555555535</c:v>
                </c:pt>
                <c:pt idx="500">
                  <c:v>3.5507705555555535</c:v>
                </c:pt>
                <c:pt idx="501">
                  <c:v>3.5507705555555535</c:v>
                </c:pt>
                <c:pt idx="502">
                  <c:v>3.5507705555555535</c:v>
                </c:pt>
                <c:pt idx="503">
                  <c:v>3.5507705555555535</c:v>
                </c:pt>
                <c:pt idx="504">
                  <c:v>3.5507705555555535</c:v>
                </c:pt>
                <c:pt idx="505">
                  <c:v>3.5507705555555535</c:v>
                </c:pt>
                <c:pt idx="506">
                  <c:v>3.5507705555555535</c:v>
                </c:pt>
                <c:pt idx="507">
                  <c:v>3.5507705555555535</c:v>
                </c:pt>
                <c:pt idx="508">
                  <c:v>3.5507705555555535</c:v>
                </c:pt>
                <c:pt idx="509">
                  <c:v>3.5507705555555535</c:v>
                </c:pt>
                <c:pt idx="510">
                  <c:v>3.5507705555555535</c:v>
                </c:pt>
                <c:pt idx="511">
                  <c:v>3.5507705555555535</c:v>
                </c:pt>
                <c:pt idx="512">
                  <c:v>3.5507705555555535</c:v>
                </c:pt>
                <c:pt idx="513">
                  <c:v>3.5507705555555535</c:v>
                </c:pt>
                <c:pt idx="514">
                  <c:v>3.5507705555555535</c:v>
                </c:pt>
                <c:pt idx="515">
                  <c:v>3.5507705555555535</c:v>
                </c:pt>
                <c:pt idx="516">
                  <c:v>3.5507705555555535</c:v>
                </c:pt>
                <c:pt idx="517">
                  <c:v>3.5507705555555535</c:v>
                </c:pt>
                <c:pt idx="518">
                  <c:v>3.5507705555555535</c:v>
                </c:pt>
                <c:pt idx="519">
                  <c:v>3.5507705555555535</c:v>
                </c:pt>
                <c:pt idx="520">
                  <c:v>3.5507705555555535</c:v>
                </c:pt>
                <c:pt idx="521">
                  <c:v>3.5507705555555535</c:v>
                </c:pt>
                <c:pt idx="522">
                  <c:v>3.5507705555555535</c:v>
                </c:pt>
                <c:pt idx="523">
                  <c:v>3.5507705555555535</c:v>
                </c:pt>
                <c:pt idx="524">
                  <c:v>3.5507705555555535</c:v>
                </c:pt>
                <c:pt idx="525">
                  <c:v>3.5507705555555535</c:v>
                </c:pt>
                <c:pt idx="526">
                  <c:v>3.5507705555555535</c:v>
                </c:pt>
                <c:pt idx="527">
                  <c:v>3.5507705555555535</c:v>
                </c:pt>
                <c:pt idx="528">
                  <c:v>3.5507705555555535</c:v>
                </c:pt>
                <c:pt idx="529">
                  <c:v>3.5507705555555535</c:v>
                </c:pt>
                <c:pt idx="530">
                  <c:v>3.5507705555555535</c:v>
                </c:pt>
                <c:pt idx="531">
                  <c:v>3.5507705555555535</c:v>
                </c:pt>
                <c:pt idx="532">
                  <c:v>3.5507705555555535</c:v>
                </c:pt>
                <c:pt idx="533">
                  <c:v>3.5507705555555535</c:v>
                </c:pt>
                <c:pt idx="534">
                  <c:v>3.5507705555555535</c:v>
                </c:pt>
                <c:pt idx="535">
                  <c:v>3.5507705555555535</c:v>
                </c:pt>
                <c:pt idx="536">
                  <c:v>3.5507705555555535</c:v>
                </c:pt>
                <c:pt idx="537">
                  <c:v>3.5507705555555535</c:v>
                </c:pt>
                <c:pt idx="538">
                  <c:v>3.5507705555555535</c:v>
                </c:pt>
                <c:pt idx="539">
                  <c:v>3.5507705555555535</c:v>
                </c:pt>
                <c:pt idx="540">
                  <c:v>3.5507705555555535</c:v>
                </c:pt>
                <c:pt idx="541">
                  <c:v>3.5507705555555535</c:v>
                </c:pt>
                <c:pt idx="542">
                  <c:v>3.5507705555555535</c:v>
                </c:pt>
                <c:pt idx="543">
                  <c:v>3.5507705555555535</c:v>
                </c:pt>
                <c:pt idx="544">
                  <c:v>3.5507705555555535</c:v>
                </c:pt>
                <c:pt idx="545">
                  <c:v>3.5507705555555535</c:v>
                </c:pt>
                <c:pt idx="546">
                  <c:v>3.5507705555555535</c:v>
                </c:pt>
                <c:pt idx="547">
                  <c:v>3.5507705555555535</c:v>
                </c:pt>
                <c:pt idx="548">
                  <c:v>3.5507705555555535</c:v>
                </c:pt>
                <c:pt idx="549">
                  <c:v>3.5507705555555535</c:v>
                </c:pt>
                <c:pt idx="550">
                  <c:v>3.5507705555555535</c:v>
                </c:pt>
                <c:pt idx="551">
                  <c:v>3.5507705555555535</c:v>
                </c:pt>
                <c:pt idx="552">
                  <c:v>3.5507705555555535</c:v>
                </c:pt>
                <c:pt idx="553">
                  <c:v>3.5507705555555535</c:v>
                </c:pt>
                <c:pt idx="554">
                  <c:v>3.5507705555555535</c:v>
                </c:pt>
                <c:pt idx="555">
                  <c:v>3.5507705555555535</c:v>
                </c:pt>
                <c:pt idx="556">
                  <c:v>3.5507705555555535</c:v>
                </c:pt>
                <c:pt idx="557">
                  <c:v>3.5507705555555535</c:v>
                </c:pt>
                <c:pt idx="558">
                  <c:v>3.5507705555555535</c:v>
                </c:pt>
                <c:pt idx="559">
                  <c:v>3.5507705555555535</c:v>
                </c:pt>
                <c:pt idx="560">
                  <c:v>3.5507705555555535</c:v>
                </c:pt>
                <c:pt idx="561">
                  <c:v>3.5507705555555535</c:v>
                </c:pt>
                <c:pt idx="562">
                  <c:v>3.5507705555555535</c:v>
                </c:pt>
                <c:pt idx="563">
                  <c:v>3.5507705555555535</c:v>
                </c:pt>
                <c:pt idx="564">
                  <c:v>3.5507705555555535</c:v>
                </c:pt>
                <c:pt idx="565">
                  <c:v>3.5507705555555535</c:v>
                </c:pt>
                <c:pt idx="566">
                  <c:v>3.5507705555555535</c:v>
                </c:pt>
                <c:pt idx="567">
                  <c:v>3.5507705555555535</c:v>
                </c:pt>
                <c:pt idx="568">
                  <c:v>3.5507705555555535</c:v>
                </c:pt>
                <c:pt idx="569">
                  <c:v>3.5507705555555535</c:v>
                </c:pt>
                <c:pt idx="570">
                  <c:v>3.5507705555555535</c:v>
                </c:pt>
                <c:pt idx="571">
                  <c:v>3.5507705555555535</c:v>
                </c:pt>
                <c:pt idx="572">
                  <c:v>3.5507705555555535</c:v>
                </c:pt>
                <c:pt idx="573">
                  <c:v>3.5507705555555535</c:v>
                </c:pt>
                <c:pt idx="574">
                  <c:v>3.5507705555555535</c:v>
                </c:pt>
                <c:pt idx="575">
                  <c:v>3.5507705555555535</c:v>
                </c:pt>
                <c:pt idx="576">
                  <c:v>3.5507705555555535</c:v>
                </c:pt>
                <c:pt idx="577">
                  <c:v>3.5507705555555535</c:v>
                </c:pt>
                <c:pt idx="578">
                  <c:v>3.5507705555555535</c:v>
                </c:pt>
                <c:pt idx="579">
                  <c:v>3.5507705555555535</c:v>
                </c:pt>
                <c:pt idx="580">
                  <c:v>3.5507705555555535</c:v>
                </c:pt>
                <c:pt idx="581">
                  <c:v>3.5507705555555535</c:v>
                </c:pt>
                <c:pt idx="582">
                  <c:v>3.5507705555555535</c:v>
                </c:pt>
                <c:pt idx="583">
                  <c:v>3.5507705555555535</c:v>
                </c:pt>
                <c:pt idx="584">
                  <c:v>3.5507705555555535</c:v>
                </c:pt>
                <c:pt idx="585">
                  <c:v>3.5507705555555535</c:v>
                </c:pt>
                <c:pt idx="586">
                  <c:v>3.5507705555555535</c:v>
                </c:pt>
                <c:pt idx="587">
                  <c:v>3.5507705555555535</c:v>
                </c:pt>
                <c:pt idx="588">
                  <c:v>3.5507705555555535</c:v>
                </c:pt>
                <c:pt idx="589">
                  <c:v>3.5507705555555535</c:v>
                </c:pt>
                <c:pt idx="590">
                  <c:v>3.5507705555555535</c:v>
                </c:pt>
                <c:pt idx="591">
                  <c:v>3.5507705555555535</c:v>
                </c:pt>
                <c:pt idx="592">
                  <c:v>3.5507705555555535</c:v>
                </c:pt>
                <c:pt idx="593">
                  <c:v>3.5507705555555535</c:v>
                </c:pt>
                <c:pt idx="594">
                  <c:v>3.5507705555555535</c:v>
                </c:pt>
                <c:pt idx="595">
                  <c:v>3.5507705555555535</c:v>
                </c:pt>
                <c:pt idx="596">
                  <c:v>3.5507705555555535</c:v>
                </c:pt>
                <c:pt idx="597">
                  <c:v>3.5507705555555535</c:v>
                </c:pt>
                <c:pt idx="598">
                  <c:v>3.5507705555555535</c:v>
                </c:pt>
                <c:pt idx="599">
                  <c:v>3.5507705555555535</c:v>
                </c:pt>
                <c:pt idx="600">
                  <c:v>3.5507705555555535</c:v>
                </c:pt>
                <c:pt idx="601">
                  <c:v>3.5507705555555535</c:v>
                </c:pt>
                <c:pt idx="602">
                  <c:v>3.5507705555555535</c:v>
                </c:pt>
                <c:pt idx="603">
                  <c:v>3.5507705555555535</c:v>
                </c:pt>
                <c:pt idx="604">
                  <c:v>3.5507705555555535</c:v>
                </c:pt>
                <c:pt idx="605">
                  <c:v>3.5507705555555535</c:v>
                </c:pt>
                <c:pt idx="606">
                  <c:v>3.5507705555555535</c:v>
                </c:pt>
                <c:pt idx="607">
                  <c:v>3.5507705555555535</c:v>
                </c:pt>
                <c:pt idx="608">
                  <c:v>3.5507705555555535</c:v>
                </c:pt>
                <c:pt idx="609">
                  <c:v>3.5507705555555535</c:v>
                </c:pt>
                <c:pt idx="610">
                  <c:v>3.5507705555555535</c:v>
                </c:pt>
                <c:pt idx="611">
                  <c:v>3.5507705555555535</c:v>
                </c:pt>
                <c:pt idx="612">
                  <c:v>3.5507705555555535</c:v>
                </c:pt>
                <c:pt idx="613">
                  <c:v>3.5507705555555535</c:v>
                </c:pt>
                <c:pt idx="614">
                  <c:v>3.5507705555555535</c:v>
                </c:pt>
                <c:pt idx="615">
                  <c:v>3.5507705555555535</c:v>
                </c:pt>
                <c:pt idx="616">
                  <c:v>3.5507705555555535</c:v>
                </c:pt>
                <c:pt idx="617">
                  <c:v>3.5507705555555535</c:v>
                </c:pt>
                <c:pt idx="618">
                  <c:v>3.5507705555555535</c:v>
                </c:pt>
                <c:pt idx="619">
                  <c:v>3.5507705555555535</c:v>
                </c:pt>
                <c:pt idx="620">
                  <c:v>3.5507705555555535</c:v>
                </c:pt>
                <c:pt idx="621">
                  <c:v>3.5507705555555535</c:v>
                </c:pt>
                <c:pt idx="622">
                  <c:v>3.5507705555555535</c:v>
                </c:pt>
                <c:pt idx="623">
                  <c:v>3.5507705555555535</c:v>
                </c:pt>
                <c:pt idx="624">
                  <c:v>3.5507705555555535</c:v>
                </c:pt>
                <c:pt idx="625">
                  <c:v>3.5507705555555535</c:v>
                </c:pt>
                <c:pt idx="626">
                  <c:v>3.5507705555555535</c:v>
                </c:pt>
                <c:pt idx="627">
                  <c:v>3.5507705555555535</c:v>
                </c:pt>
                <c:pt idx="628">
                  <c:v>3.5507705555555535</c:v>
                </c:pt>
                <c:pt idx="629">
                  <c:v>3.5507705555555535</c:v>
                </c:pt>
                <c:pt idx="630">
                  <c:v>3.5507705555555535</c:v>
                </c:pt>
                <c:pt idx="631">
                  <c:v>3.5507705555555535</c:v>
                </c:pt>
                <c:pt idx="632">
                  <c:v>3.5507705555555535</c:v>
                </c:pt>
                <c:pt idx="633">
                  <c:v>3.5507705555555535</c:v>
                </c:pt>
                <c:pt idx="634">
                  <c:v>3.5507705555555535</c:v>
                </c:pt>
                <c:pt idx="635">
                  <c:v>3.5507705555555535</c:v>
                </c:pt>
                <c:pt idx="636">
                  <c:v>3.5507705555555535</c:v>
                </c:pt>
                <c:pt idx="637">
                  <c:v>3.5507705555555535</c:v>
                </c:pt>
                <c:pt idx="638">
                  <c:v>3.5507705555555535</c:v>
                </c:pt>
                <c:pt idx="639">
                  <c:v>3.5507705555555535</c:v>
                </c:pt>
                <c:pt idx="640">
                  <c:v>3.5507705555555535</c:v>
                </c:pt>
                <c:pt idx="641">
                  <c:v>3.5507705555555535</c:v>
                </c:pt>
                <c:pt idx="642">
                  <c:v>3.5507705555555535</c:v>
                </c:pt>
                <c:pt idx="643">
                  <c:v>3.5507705555555535</c:v>
                </c:pt>
                <c:pt idx="644">
                  <c:v>3.5507705555555535</c:v>
                </c:pt>
                <c:pt idx="645">
                  <c:v>3.5507705555555535</c:v>
                </c:pt>
              </c:numCache>
            </c:numRef>
          </c:val>
          <c:smooth val="0"/>
          <c:extLst>
            <c:ext xmlns:c16="http://schemas.microsoft.com/office/drawing/2014/chart" uri="{C3380CC4-5D6E-409C-BE32-E72D297353CC}">
              <c16:uniqueId val="{00000002-12A4-4239-A950-17F95918ED6F}"/>
            </c:ext>
          </c:extLst>
        </c:ser>
        <c:dLbls>
          <c:showLegendKey val="0"/>
          <c:showVal val="0"/>
          <c:showCatName val="0"/>
          <c:showSerName val="0"/>
          <c:showPercent val="0"/>
          <c:showBubbleSize val="0"/>
        </c:dLbls>
        <c:marker val="1"/>
        <c:smooth val="0"/>
        <c:axId val="204121911"/>
        <c:axId val="1"/>
      </c:lineChart>
      <c:dateAx>
        <c:axId val="204121911"/>
        <c:scaling>
          <c:orientation val="minMax"/>
        </c:scaling>
        <c:delete val="0"/>
        <c:axPos val="b"/>
        <c:numFmt formatCode="[$-409]mmm\-yy;@" sourceLinked="0"/>
        <c:majorTickMark val="out"/>
        <c:minorTickMark val="none"/>
        <c:tickLblPos val="low"/>
        <c:spPr>
          <a:ln/>
        </c:spPr>
        <c:crossAx val="1"/>
        <c:crosses val="autoZero"/>
        <c:auto val="1"/>
        <c:lblOffset val="100"/>
        <c:baseTimeUnit val="days"/>
        <c:majorUnit val="3925"/>
        <c:majorTimeUnit val="days"/>
        <c:minorUnit val="38"/>
        <c:minorTimeUnit val="days"/>
      </c:dateAx>
      <c:valAx>
        <c:axId val="1"/>
        <c:scaling>
          <c:orientation val="minMax"/>
          <c:max val="10"/>
          <c:min val="-4"/>
        </c:scaling>
        <c:delete val="0"/>
        <c:axPos val="l"/>
        <c:numFmt formatCode="General" sourceLinked="1"/>
        <c:majorTickMark val="out"/>
        <c:minorTickMark val="none"/>
        <c:tickLblPos val="nextTo"/>
        <c:spPr>
          <a:ln/>
        </c:spPr>
        <c:crossAx val="204121911"/>
        <c:crosses val="autoZero"/>
        <c:crossBetween val="between"/>
      </c:valAx>
    </c:plotArea>
    <c:legend>
      <c:legendPos val="r"/>
      <c:layout>
        <c:manualLayout>
          <c:xMode val="edge"/>
          <c:yMode val="edge"/>
          <c:x val="0.36133877915733448"/>
          <c:y val="0.1447280048897997"/>
          <c:w val="0.62791573344987162"/>
          <c:h val="0.12681048430590011"/>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64574251671026E-2"/>
          <c:y val="0.11274679706132623"/>
          <c:w val="0.77489694582116919"/>
          <c:h val="0.81487889356296217"/>
        </c:manualLayout>
      </c:layout>
      <c:lineChart>
        <c:grouping val="standard"/>
        <c:varyColors val="0"/>
        <c:ser>
          <c:idx val="0"/>
          <c:order val="0"/>
          <c:tx>
            <c:v>NY Fed (3-yr lookback)</c:v>
          </c:tx>
          <c:spPr>
            <a:ln w="31750">
              <a:solidFill>
                <a:srgbClr val="020B5B"/>
              </a:solidFill>
            </a:ln>
          </c:spPr>
          <c:marker>
            <c:symbol val="none"/>
          </c:marker>
          <c:cat>
            <c:numRef>
              <c:f>'Financial conditions indices'!$A$350:$A$500</c:f>
              <c:numCache>
                <c:formatCode>m/d/yyyy</c:formatCode>
                <c:ptCount val="151"/>
                <c:pt idx="0">
                  <c:v>43496</c:v>
                </c:pt>
                <c:pt idx="1">
                  <c:v>43524</c:v>
                </c:pt>
                <c:pt idx="2">
                  <c:v>43553</c:v>
                </c:pt>
                <c:pt idx="3">
                  <c:v>43585</c:v>
                </c:pt>
                <c:pt idx="4">
                  <c:v>43616</c:v>
                </c:pt>
                <c:pt idx="5">
                  <c:v>43644</c:v>
                </c:pt>
                <c:pt idx="6">
                  <c:v>43677</c:v>
                </c:pt>
                <c:pt idx="7">
                  <c:v>43707</c:v>
                </c:pt>
                <c:pt idx="8">
                  <c:v>43738</c:v>
                </c:pt>
                <c:pt idx="9">
                  <c:v>43769</c:v>
                </c:pt>
                <c:pt idx="10">
                  <c:v>43798</c:v>
                </c:pt>
                <c:pt idx="11">
                  <c:v>43830</c:v>
                </c:pt>
                <c:pt idx="12">
                  <c:v>43861</c:v>
                </c:pt>
                <c:pt idx="13">
                  <c:v>43889</c:v>
                </c:pt>
                <c:pt idx="14">
                  <c:v>43921</c:v>
                </c:pt>
                <c:pt idx="15">
                  <c:v>43951</c:v>
                </c:pt>
                <c:pt idx="16">
                  <c:v>43980</c:v>
                </c:pt>
                <c:pt idx="17">
                  <c:v>44012</c:v>
                </c:pt>
                <c:pt idx="18">
                  <c:v>44043</c:v>
                </c:pt>
                <c:pt idx="19">
                  <c:v>44074</c:v>
                </c:pt>
                <c:pt idx="20">
                  <c:v>44104</c:v>
                </c:pt>
                <c:pt idx="21">
                  <c:v>44134</c:v>
                </c:pt>
                <c:pt idx="22">
                  <c:v>44165</c:v>
                </c:pt>
                <c:pt idx="23">
                  <c:v>44196</c:v>
                </c:pt>
                <c:pt idx="24">
                  <c:v>44225</c:v>
                </c:pt>
                <c:pt idx="25">
                  <c:v>44253</c:v>
                </c:pt>
                <c:pt idx="26">
                  <c:v>44286</c:v>
                </c:pt>
                <c:pt idx="27">
                  <c:v>44316</c:v>
                </c:pt>
                <c:pt idx="28">
                  <c:v>44344</c:v>
                </c:pt>
                <c:pt idx="29">
                  <c:v>44377</c:v>
                </c:pt>
                <c:pt idx="30">
                  <c:v>44407</c:v>
                </c:pt>
                <c:pt idx="31">
                  <c:v>44439</c:v>
                </c:pt>
                <c:pt idx="32">
                  <c:v>44469</c:v>
                </c:pt>
                <c:pt idx="33">
                  <c:v>44498</c:v>
                </c:pt>
                <c:pt idx="34">
                  <c:v>44530</c:v>
                </c:pt>
                <c:pt idx="35">
                  <c:v>44561</c:v>
                </c:pt>
                <c:pt idx="36">
                  <c:v>44592</c:v>
                </c:pt>
                <c:pt idx="37">
                  <c:v>44620</c:v>
                </c:pt>
                <c:pt idx="38">
                  <c:v>44651</c:v>
                </c:pt>
                <c:pt idx="39">
                  <c:v>44680</c:v>
                </c:pt>
                <c:pt idx="40">
                  <c:v>44712</c:v>
                </c:pt>
                <c:pt idx="41">
                  <c:v>44742</c:v>
                </c:pt>
                <c:pt idx="42">
                  <c:v>44771</c:v>
                </c:pt>
                <c:pt idx="43">
                  <c:v>44804</c:v>
                </c:pt>
                <c:pt idx="44">
                  <c:v>44834</c:v>
                </c:pt>
                <c:pt idx="45">
                  <c:v>44865</c:v>
                </c:pt>
                <c:pt idx="46">
                  <c:v>44895</c:v>
                </c:pt>
                <c:pt idx="47">
                  <c:v>44925</c:v>
                </c:pt>
                <c:pt idx="48">
                  <c:v>44957</c:v>
                </c:pt>
                <c:pt idx="49">
                  <c:v>44985</c:v>
                </c:pt>
                <c:pt idx="50">
                  <c:v>45016</c:v>
                </c:pt>
                <c:pt idx="51">
                  <c:v>45044</c:v>
                </c:pt>
                <c:pt idx="52">
                  <c:v>45077</c:v>
                </c:pt>
                <c:pt idx="53">
                  <c:v>45107</c:v>
                </c:pt>
                <c:pt idx="54">
                  <c:v>45138</c:v>
                </c:pt>
                <c:pt idx="55">
                  <c:v>45169</c:v>
                </c:pt>
                <c:pt idx="56">
                  <c:v>45198</c:v>
                </c:pt>
                <c:pt idx="57">
                  <c:v>45230</c:v>
                </c:pt>
                <c:pt idx="58">
                  <c:v>45260</c:v>
                </c:pt>
                <c:pt idx="59">
                  <c:v>45289</c:v>
                </c:pt>
                <c:pt idx="60">
                  <c:v>45322</c:v>
                </c:pt>
                <c:pt idx="61">
                  <c:v>45350</c:v>
                </c:pt>
                <c:pt idx="62">
                  <c:v>45380</c:v>
                </c:pt>
                <c:pt idx="63">
                  <c:v>45410</c:v>
                </c:pt>
                <c:pt idx="64">
                  <c:v>45443</c:v>
                </c:pt>
                <c:pt idx="65">
                  <c:v>45473</c:v>
                </c:pt>
                <c:pt idx="66">
                  <c:v>45504</c:v>
                </c:pt>
                <c:pt idx="67">
                  <c:v>45535</c:v>
                </c:pt>
                <c:pt idx="68">
                  <c:v>45565</c:v>
                </c:pt>
                <c:pt idx="69">
                  <c:v>45596</c:v>
                </c:pt>
                <c:pt idx="70">
                  <c:v>45626</c:v>
                </c:pt>
              </c:numCache>
            </c:numRef>
          </c:cat>
          <c:val>
            <c:numRef>
              <c:f>'Financial conditions indices'!$B$350:$B$500</c:f>
              <c:numCache>
                <c:formatCode>General</c:formatCode>
                <c:ptCount val="151"/>
                <c:pt idx="0">
                  <c:v>-0.13410900000000001</c:v>
                </c:pt>
                <c:pt idx="1">
                  <c:v>-0.26811499999999999</c:v>
                </c:pt>
                <c:pt idx="2">
                  <c:v>-0.35871599999999998</c:v>
                </c:pt>
                <c:pt idx="3">
                  <c:v>-0.40398000000000001</c:v>
                </c:pt>
                <c:pt idx="4">
                  <c:v>-0.22869500000000001</c:v>
                </c:pt>
                <c:pt idx="5">
                  <c:v>-0.44916099999999998</c:v>
                </c:pt>
                <c:pt idx="6">
                  <c:v>-0.44006899999999999</c:v>
                </c:pt>
                <c:pt idx="7">
                  <c:v>-0.39740199999999998</c:v>
                </c:pt>
                <c:pt idx="8">
                  <c:v>-0.493427</c:v>
                </c:pt>
                <c:pt idx="9">
                  <c:v>-0.48524699999999998</c:v>
                </c:pt>
                <c:pt idx="10">
                  <c:v>-0.52167699999999995</c:v>
                </c:pt>
                <c:pt idx="11">
                  <c:v>-0.66401100000000002</c:v>
                </c:pt>
                <c:pt idx="12">
                  <c:v>-0.64206200000000002</c:v>
                </c:pt>
                <c:pt idx="13">
                  <c:v>-0.45486900000000002</c:v>
                </c:pt>
                <c:pt idx="14">
                  <c:v>-0.13439400000000001</c:v>
                </c:pt>
                <c:pt idx="15">
                  <c:v>-0.27069900000000002</c:v>
                </c:pt>
                <c:pt idx="16">
                  <c:v>-0.315162</c:v>
                </c:pt>
                <c:pt idx="17">
                  <c:v>-0.47466599999999998</c:v>
                </c:pt>
                <c:pt idx="18">
                  <c:v>-0.61326199999999997</c:v>
                </c:pt>
                <c:pt idx="19">
                  <c:v>-0.85514199999999996</c:v>
                </c:pt>
                <c:pt idx="20">
                  <c:v>-0.90382499999999999</c:v>
                </c:pt>
                <c:pt idx="21">
                  <c:v>-0.86180199999999996</c:v>
                </c:pt>
                <c:pt idx="22">
                  <c:v>-1.12971</c:v>
                </c:pt>
                <c:pt idx="23">
                  <c:v>-1.39161</c:v>
                </c:pt>
                <c:pt idx="24">
                  <c:v>-1.3691899999999999</c:v>
                </c:pt>
                <c:pt idx="25">
                  <c:v>-1.45231</c:v>
                </c:pt>
                <c:pt idx="26">
                  <c:v>-1.5318400000000001</c:v>
                </c:pt>
                <c:pt idx="27">
                  <c:v>-1.573</c:v>
                </c:pt>
                <c:pt idx="28">
                  <c:v>-1.55823</c:v>
                </c:pt>
                <c:pt idx="29">
                  <c:v>-1.7524599999999999</c:v>
                </c:pt>
                <c:pt idx="30">
                  <c:v>-1.7393799999999999</c:v>
                </c:pt>
                <c:pt idx="31">
                  <c:v>-1.7319100000000001</c:v>
                </c:pt>
                <c:pt idx="32">
                  <c:v>-1.62737</c:v>
                </c:pt>
                <c:pt idx="33">
                  <c:v>-1.6268899999999999</c:v>
                </c:pt>
                <c:pt idx="34">
                  <c:v>-1.51356</c:v>
                </c:pt>
                <c:pt idx="35">
                  <c:v>-1.56009</c:v>
                </c:pt>
                <c:pt idx="36">
                  <c:v>-1.24261</c:v>
                </c:pt>
                <c:pt idx="37">
                  <c:v>-1.11131</c:v>
                </c:pt>
                <c:pt idx="38">
                  <c:v>-1.02728</c:v>
                </c:pt>
                <c:pt idx="39">
                  <c:v>-0.60785599999999995</c:v>
                </c:pt>
                <c:pt idx="40">
                  <c:v>-0.37966499999999997</c:v>
                </c:pt>
                <c:pt idx="41">
                  <c:v>3.9543300000000003E-2</c:v>
                </c:pt>
                <c:pt idx="42">
                  <c:v>3.0559800000000002E-2</c:v>
                </c:pt>
                <c:pt idx="43">
                  <c:v>0.264708</c:v>
                </c:pt>
                <c:pt idx="44">
                  <c:v>0.64357900000000001</c:v>
                </c:pt>
                <c:pt idx="45">
                  <c:v>0.74343999999999999</c:v>
                </c:pt>
                <c:pt idx="46">
                  <c:v>0.87561999999999995</c:v>
                </c:pt>
                <c:pt idx="47">
                  <c:v>0.99932699999999997</c:v>
                </c:pt>
                <c:pt idx="48">
                  <c:v>0.68945199999999995</c:v>
                </c:pt>
                <c:pt idx="49">
                  <c:v>0.66237900000000005</c:v>
                </c:pt>
                <c:pt idx="50">
                  <c:v>0.55205400000000004</c:v>
                </c:pt>
                <c:pt idx="51">
                  <c:v>0.55917300000000003</c:v>
                </c:pt>
                <c:pt idx="52">
                  <c:v>0.63622599999999996</c:v>
                </c:pt>
                <c:pt idx="53">
                  <c:v>0.48709799999999998</c:v>
                </c:pt>
                <c:pt idx="54">
                  <c:v>0.41955599999999998</c:v>
                </c:pt>
                <c:pt idx="55">
                  <c:v>0.57768799999999998</c:v>
                </c:pt>
                <c:pt idx="56">
                  <c:v>0.70160699999999998</c:v>
                </c:pt>
                <c:pt idx="57">
                  <c:v>0.87773699999999999</c:v>
                </c:pt>
                <c:pt idx="58">
                  <c:v>0.75056400000000001</c:v>
                </c:pt>
                <c:pt idx="59">
                  <c:v>0.53388800000000003</c:v>
                </c:pt>
                <c:pt idx="60">
                  <c:v>0.325703069104817</c:v>
                </c:pt>
                <c:pt idx="61">
                  <c:v>0.164305325098208</c:v>
                </c:pt>
                <c:pt idx="62">
                  <c:v>7.6050759890240294E-2</c:v>
                </c:pt>
                <c:pt idx="63">
                  <c:v>0.23753164761906301</c:v>
                </c:pt>
                <c:pt idx="64">
                  <c:v>0.16499858780225701</c:v>
                </c:pt>
                <c:pt idx="65">
                  <c:v>0.10672819956919501</c:v>
                </c:pt>
                <c:pt idx="66">
                  <c:v>-1.09044885882663E-3</c:v>
                </c:pt>
                <c:pt idx="67">
                  <c:v>-9.21540564170302E-2</c:v>
                </c:pt>
                <c:pt idx="68">
                  <c:v>-0.24079141944803401</c:v>
                </c:pt>
                <c:pt idx="69">
                  <c:v>-0.30960169196111198</c:v>
                </c:pt>
              </c:numCache>
            </c:numRef>
          </c:val>
          <c:smooth val="0"/>
          <c:extLst>
            <c:ext xmlns:c16="http://schemas.microsoft.com/office/drawing/2014/chart" uri="{C3380CC4-5D6E-409C-BE32-E72D297353CC}">
              <c16:uniqueId val="{00000000-D437-4412-B39F-993119888572}"/>
            </c:ext>
          </c:extLst>
        </c:ser>
        <c:ser>
          <c:idx val="2"/>
          <c:order val="2"/>
          <c:tx>
            <c:v>NY Fed (1-yr lookback)</c:v>
          </c:tx>
          <c:spPr>
            <a:ln w="31750">
              <a:solidFill>
                <a:srgbClr val="4489FF"/>
              </a:solidFill>
            </a:ln>
          </c:spPr>
          <c:marker>
            <c:symbol val="none"/>
          </c:marker>
          <c:val>
            <c:numRef>
              <c:f>'Financial conditions indices'!$C$350:$C$500</c:f>
              <c:numCache>
                <c:formatCode>General</c:formatCode>
                <c:ptCount val="151"/>
                <c:pt idx="0">
                  <c:v>0.363191752647193</c:v>
                </c:pt>
                <c:pt idx="1">
                  <c:v>0.17446288175725599</c:v>
                </c:pt>
                <c:pt idx="2">
                  <c:v>2.2784232295067802E-2</c:v>
                </c:pt>
                <c:pt idx="3">
                  <c:v>-9.5417584786290394E-2</c:v>
                </c:pt>
                <c:pt idx="4">
                  <c:v>3.7360421229469101E-2</c:v>
                </c:pt>
                <c:pt idx="5">
                  <c:v>-0.246494061058362</c:v>
                </c:pt>
                <c:pt idx="6">
                  <c:v>-0.29849429043569597</c:v>
                </c:pt>
                <c:pt idx="7">
                  <c:v>-0.25151440319104401</c:v>
                </c:pt>
                <c:pt idx="8">
                  <c:v>-0.358933636895299</c:v>
                </c:pt>
                <c:pt idx="9">
                  <c:v>-0.50738171357268502</c:v>
                </c:pt>
                <c:pt idx="10">
                  <c:v>-0.581748551809944</c:v>
                </c:pt>
                <c:pt idx="11">
                  <c:v>-0.90070814220923301</c:v>
                </c:pt>
                <c:pt idx="12">
                  <c:v>-0.75950291792742197</c:v>
                </c:pt>
                <c:pt idx="13">
                  <c:v>-0.49963459649620601</c:v>
                </c:pt>
                <c:pt idx="14">
                  <c:v>-9.5572823073704696E-2</c:v>
                </c:pt>
                <c:pt idx="15">
                  <c:v>-0.184444448953136</c:v>
                </c:pt>
                <c:pt idx="16">
                  <c:v>-0.34096515570695102</c:v>
                </c:pt>
                <c:pt idx="17">
                  <c:v>-0.36514741749220098</c:v>
                </c:pt>
                <c:pt idx="18">
                  <c:v>-0.51753792193998804</c:v>
                </c:pt>
                <c:pt idx="19">
                  <c:v>-0.78123708153076998</c:v>
                </c:pt>
                <c:pt idx="20">
                  <c:v>-0.77310415734770399</c:v>
                </c:pt>
                <c:pt idx="21">
                  <c:v>-0.74430794108027198</c:v>
                </c:pt>
                <c:pt idx="22">
                  <c:v>-0.959684083323883</c:v>
                </c:pt>
                <c:pt idx="23">
                  <c:v>-1.1134167072432199</c:v>
                </c:pt>
                <c:pt idx="24">
                  <c:v>-1.10254750396791</c:v>
                </c:pt>
                <c:pt idx="25">
                  <c:v>-1.29578621654815</c:v>
                </c:pt>
                <c:pt idx="26">
                  <c:v>-1.60827610155113</c:v>
                </c:pt>
                <c:pt idx="27">
                  <c:v>-1.56792120757753</c:v>
                </c:pt>
                <c:pt idx="28">
                  <c:v>-1.5485744174318801</c:v>
                </c:pt>
                <c:pt idx="29">
                  <c:v>-1.57361983369587</c:v>
                </c:pt>
                <c:pt idx="30">
                  <c:v>-1.42486999022853</c:v>
                </c:pt>
                <c:pt idx="31">
                  <c:v>-1.2567855341437999</c:v>
                </c:pt>
                <c:pt idx="32">
                  <c:v>-1.0992020479098801</c:v>
                </c:pt>
                <c:pt idx="33">
                  <c:v>-1.1130114550788901</c:v>
                </c:pt>
                <c:pt idx="34">
                  <c:v>-0.82906813826638304</c:v>
                </c:pt>
                <c:pt idx="35">
                  <c:v>-0.69980147251542202</c:v>
                </c:pt>
                <c:pt idx="36">
                  <c:v>-0.42604143457446197</c:v>
                </c:pt>
                <c:pt idx="37">
                  <c:v>-0.26238245616563599</c:v>
                </c:pt>
                <c:pt idx="38">
                  <c:v>-0.19191996350820101</c:v>
                </c:pt>
                <c:pt idx="39">
                  <c:v>0.20627332653806901</c:v>
                </c:pt>
                <c:pt idx="40">
                  <c:v>0.42431251536932302</c:v>
                </c:pt>
                <c:pt idx="41">
                  <c:v>0.86823647134265702</c:v>
                </c:pt>
                <c:pt idx="42">
                  <c:v>0.82056465996206196</c:v>
                </c:pt>
                <c:pt idx="43">
                  <c:v>1.05647432234105</c:v>
                </c:pt>
                <c:pt idx="44">
                  <c:v>1.3380618630268699</c:v>
                </c:pt>
                <c:pt idx="45">
                  <c:v>1.4138070951525299</c:v>
                </c:pt>
                <c:pt idx="46">
                  <c:v>1.46997432063861</c:v>
                </c:pt>
                <c:pt idx="47">
                  <c:v>1.61071063563589</c:v>
                </c:pt>
                <c:pt idx="48">
                  <c:v>1.09214731895082</c:v>
                </c:pt>
                <c:pt idx="49">
                  <c:v>1.00189503504329</c:v>
                </c:pt>
                <c:pt idx="50">
                  <c:v>0.93456714512886097</c:v>
                </c:pt>
                <c:pt idx="51">
                  <c:v>0.67246643590714195</c:v>
                </c:pt>
                <c:pt idx="52">
                  <c:v>0.56685528405271701</c:v>
                </c:pt>
                <c:pt idx="53">
                  <c:v>0.14594587253137101</c:v>
                </c:pt>
                <c:pt idx="54">
                  <c:v>8.4968322991032505E-2</c:v>
                </c:pt>
                <c:pt idx="55">
                  <c:v>4.4723921638267203E-2</c:v>
                </c:pt>
                <c:pt idx="56">
                  <c:v>-7.2795881490182998E-2</c:v>
                </c:pt>
                <c:pt idx="57">
                  <c:v>0.106847653366085</c:v>
                </c:pt>
                <c:pt idx="58">
                  <c:v>-9.1627806768389594E-2</c:v>
                </c:pt>
                <c:pt idx="59">
                  <c:v>-0.39686510759316901</c:v>
                </c:pt>
                <c:pt idx="60">
                  <c:v>-0.37944137283967</c:v>
                </c:pt>
                <c:pt idx="61">
                  <c:v>-0.53079902127212497</c:v>
                </c:pt>
                <c:pt idx="62">
                  <c:v>-0.56662267299011004</c:v>
                </c:pt>
                <c:pt idx="63">
                  <c:v>-0.37653357520500902</c:v>
                </c:pt>
                <c:pt idx="64">
                  <c:v>-0.43866126379609</c:v>
                </c:pt>
                <c:pt idx="65">
                  <c:v>-0.36151893465999901</c:v>
                </c:pt>
                <c:pt idx="66">
                  <c:v>-0.37223448721744501</c:v>
                </c:pt>
                <c:pt idx="67">
                  <c:v>-0.50875880697012599</c:v>
                </c:pt>
                <c:pt idx="68">
                  <c:v>-0.71907403873745201</c:v>
                </c:pt>
                <c:pt idx="69">
                  <c:v>-0.86702267230675301</c:v>
                </c:pt>
              </c:numCache>
            </c:numRef>
          </c:val>
          <c:smooth val="0"/>
          <c:extLst>
            <c:ext xmlns:c16="http://schemas.microsoft.com/office/drawing/2014/chart" uri="{C3380CC4-5D6E-409C-BE32-E72D297353CC}">
              <c16:uniqueId val="{00000001-D437-4412-B39F-993119888572}"/>
            </c:ext>
          </c:extLst>
        </c:ser>
        <c:dLbls>
          <c:showLegendKey val="0"/>
          <c:showVal val="0"/>
          <c:showCatName val="0"/>
          <c:showSerName val="0"/>
          <c:showPercent val="0"/>
          <c:showBubbleSize val="0"/>
        </c:dLbls>
        <c:marker val="1"/>
        <c:smooth val="0"/>
        <c:axId val="1321513536"/>
        <c:axId val="1321512096"/>
      </c:lineChart>
      <c:lineChart>
        <c:grouping val="standard"/>
        <c:varyColors val="0"/>
        <c:ser>
          <c:idx val="1"/>
          <c:order val="1"/>
          <c:tx>
            <c:v>Chicago Fed (rhs)</c:v>
          </c:tx>
          <c:spPr>
            <a:ln w="25400">
              <a:solidFill>
                <a:srgbClr val="17BF6B"/>
              </a:solidFill>
            </a:ln>
          </c:spPr>
          <c:marker>
            <c:symbol val="none"/>
          </c:marker>
          <c:val>
            <c:numRef>
              <c:f>'Financial conditions indices'!$E$350:$E$500</c:f>
              <c:numCache>
                <c:formatCode>General</c:formatCode>
                <c:ptCount val="151"/>
                <c:pt idx="0">
                  <c:v>-0.4831086</c:v>
                </c:pt>
                <c:pt idx="1">
                  <c:v>-0.5663916</c:v>
                </c:pt>
                <c:pt idx="2">
                  <c:v>-0.59514840000000002</c:v>
                </c:pt>
                <c:pt idx="3">
                  <c:v>-0.60703180000000001</c:v>
                </c:pt>
                <c:pt idx="4">
                  <c:v>-0.56946750000000002</c:v>
                </c:pt>
                <c:pt idx="5">
                  <c:v>-0.56485510000000005</c:v>
                </c:pt>
                <c:pt idx="6">
                  <c:v>-0.57163589999999997</c:v>
                </c:pt>
                <c:pt idx="7">
                  <c:v>-0.51497139999999997</c:v>
                </c:pt>
                <c:pt idx="8">
                  <c:v>-0.49784800000000001</c:v>
                </c:pt>
                <c:pt idx="9">
                  <c:v>-0.52652200000000005</c:v>
                </c:pt>
                <c:pt idx="10">
                  <c:v>-0.55761859999999996</c:v>
                </c:pt>
                <c:pt idx="11">
                  <c:v>-0.53852180000000005</c:v>
                </c:pt>
                <c:pt idx="12">
                  <c:v>-0.6138846</c:v>
                </c:pt>
                <c:pt idx="13">
                  <c:v>-0.31576130000000002</c:v>
                </c:pt>
                <c:pt idx="14">
                  <c:v>0.37577739999999998</c:v>
                </c:pt>
                <c:pt idx="15">
                  <c:v>0.22846240000000001</c:v>
                </c:pt>
                <c:pt idx="16">
                  <c:v>-0.24987480000000001</c:v>
                </c:pt>
                <c:pt idx="17">
                  <c:v>-0.3711583</c:v>
                </c:pt>
                <c:pt idx="18">
                  <c:v>-0.47695599999999999</c:v>
                </c:pt>
                <c:pt idx="19">
                  <c:v>-0.50368849999999998</c:v>
                </c:pt>
                <c:pt idx="20">
                  <c:v>-0.48462349999999998</c:v>
                </c:pt>
                <c:pt idx="21">
                  <c:v>-0.48911549999999998</c:v>
                </c:pt>
                <c:pt idx="22">
                  <c:v>-0.55777370000000004</c:v>
                </c:pt>
                <c:pt idx="23">
                  <c:v>-0.59299009999999996</c:v>
                </c:pt>
                <c:pt idx="24">
                  <c:v>-0.61136009999999996</c:v>
                </c:pt>
                <c:pt idx="25">
                  <c:v>-0.61955709999999997</c:v>
                </c:pt>
                <c:pt idx="26">
                  <c:v>-0.63975780000000004</c:v>
                </c:pt>
                <c:pt idx="27">
                  <c:v>-0.67757880000000004</c:v>
                </c:pt>
                <c:pt idx="28">
                  <c:v>-0.69285810000000003</c:v>
                </c:pt>
                <c:pt idx="29">
                  <c:v>-0.68758399999999997</c:v>
                </c:pt>
                <c:pt idx="30">
                  <c:v>-0.64699470000000003</c:v>
                </c:pt>
                <c:pt idx="31">
                  <c:v>-0.63568570000000002</c:v>
                </c:pt>
                <c:pt idx="32">
                  <c:v>-0.64380999999999999</c:v>
                </c:pt>
                <c:pt idx="33">
                  <c:v>-0.62470579999999998</c:v>
                </c:pt>
                <c:pt idx="34">
                  <c:v>-0.54134499999999997</c:v>
                </c:pt>
                <c:pt idx="35">
                  <c:v>-0.54915060000000004</c:v>
                </c:pt>
                <c:pt idx="36">
                  <c:v>-0.52685879999999996</c:v>
                </c:pt>
                <c:pt idx="37">
                  <c:v>-0.4145875</c:v>
                </c:pt>
                <c:pt idx="38">
                  <c:v>-0.35075590000000001</c:v>
                </c:pt>
                <c:pt idx="39">
                  <c:v>-0.30285869999999998</c:v>
                </c:pt>
                <c:pt idx="40">
                  <c:v>-0.2374502</c:v>
                </c:pt>
                <c:pt idx="41">
                  <c:v>-0.1481179</c:v>
                </c:pt>
                <c:pt idx="42">
                  <c:v>-0.23447319999999999</c:v>
                </c:pt>
                <c:pt idx="43">
                  <c:v>-0.23962820000000001</c:v>
                </c:pt>
                <c:pt idx="44">
                  <c:v>-0.10395550000000001</c:v>
                </c:pt>
                <c:pt idx="45">
                  <c:v>-0.14436860000000001</c:v>
                </c:pt>
                <c:pt idx="46">
                  <c:v>-0.21226690000000001</c:v>
                </c:pt>
                <c:pt idx="47">
                  <c:v>-0.2480089</c:v>
                </c:pt>
                <c:pt idx="48">
                  <c:v>-0.34390809999999999</c:v>
                </c:pt>
                <c:pt idx="49">
                  <c:v>-0.28195429999999999</c:v>
                </c:pt>
                <c:pt idx="50">
                  <c:v>-0.12961210000000001</c:v>
                </c:pt>
                <c:pt idx="51">
                  <c:v>-0.23827809999999999</c:v>
                </c:pt>
                <c:pt idx="52">
                  <c:v>-0.25029869999999999</c:v>
                </c:pt>
                <c:pt idx="53">
                  <c:v>-0.25807279999999999</c:v>
                </c:pt>
                <c:pt idx="54">
                  <c:v>-0.31396039999999997</c:v>
                </c:pt>
                <c:pt idx="55">
                  <c:v>-0.35912739999999999</c:v>
                </c:pt>
                <c:pt idx="56">
                  <c:v>-0.34488190000000002</c:v>
                </c:pt>
                <c:pt idx="57">
                  <c:v>-0.33335730000000002</c:v>
                </c:pt>
                <c:pt idx="58">
                  <c:v>-0.41896610000000001</c:v>
                </c:pt>
                <c:pt idx="59">
                  <c:v>-0.48043200000000003</c:v>
                </c:pt>
                <c:pt idx="60">
                  <c:v>-0.48920180000000002</c:v>
                </c:pt>
                <c:pt idx="61">
                  <c:v>-0.47936060000000003</c:v>
                </c:pt>
                <c:pt idx="62">
                  <c:v>-0.48161229999999999</c:v>
                </c:pt>
                <c:pt idx="63">
                  <c:v>-0.47518719999999998</c:v>
                </c:pt>
                <c:pt idx="64">
                  <c:v>-0.52387090000000003</c:v>
                </c:pt>
                <c:pt idx="65">
                  <c:v>-0.51588909999999999</c:v>
                </c:pt>
                <c:pt idx="66">
                  <c:v>-0.50112650000000003</c:v>
                </c:pt>
                <c:pt idx="67">
                  <c:v>-0.50514650000000005</c:v>
                </c:pt>
                <c:pt idx="68">
                  <c:v>-0.52486730000000004</c:v>
                </c:pt>
                <c:pt idx="69">
                  <c:v>-0.53045500000000001</c:v>
                </c:pt>
                <c:pt idx="70">
                  <c:v>-0.62668299999999999</c:v>
                </c:pt>
              </c:numCache>
            </c:numRef>
          </c:val>
          <c:smooth val="0"/>
          <c:extLst>
            <c:ext xmlns:c16="http://schemas.microsoft.com/office/drawing/2014/chart" uri="{C3380CC4-5D6E-409C-BE32-E72D297353CC}">
              <c16:uniqueId val="{00000002-D437-4412-B39F-993119888572}"/>
            </c:ext>
          </c:extLst>
        </c:ser>
        <c:dLbls>
          <c:showLegendKey val="0"/>
          <c:showVal val="0"/>
          <c:showCatName val="0"/>
          <c:showSerName val="0"/>
          <c:showPercent val="0"/>
          <c:showBubbleSize val="0"/>
        </c:dLbls>
        <c:marker val="1"/>
        <c:smooth val="0"/>
        <c:axId val="23939287"/>
        <c:axId val="23938207"/>
      </c:lineChart>
      <c:dateAx>
        <c:axId val="1321513536"/>
        <c:scaling>
          <c:orientation val="minMax"/>
          <c:max val="45645"/>
        </c:scaling>
        <c:delete val="0"/>
        <c:axPos val="b"/>
        <c:numFmt formatCode="[$-409]mmm\-yy;@" sourceLinked="0"/>
        <c:majorTickMark val="out"/>
        <c:minorTickMark val="none"/>
        <c:tickLblPos val="low"/>
        <c:crossAx val="1321512096"/>
        <c:crosses val="autoZero"/>
        <c:auto val="1"/>
        <c:lblOffset val="100"/>
        <c:baseTimeUnit val="days"/>
        <c:majorUnit val="530"/>
        <c:majorTimeUnit val="days"/>
      </c:dateAx>
      <c:valAx>
        <c:axId val="1321512096"/>
        <c:scaling>
          <c:orientation val="minMax"/>
        </c:scaling>
        <c:delete val="0"/>
        <c:axPos val="l"/>
        <c:numFmt formatCode="#,##0.0" sourceLinked="0"/>
        <c:majorTickMark val="none"/>
        <c:minorTickMark val="none"/>
        <c:tickLblPos val="nextTo"/>
        <c:crossAx val="1321513536"/>
        <c:crosses val="autoZero"/>
        <c:crossBetween val="between"/>
      </c:valAx>
      <c:valAx>
        <c:axId val="23938207"/>
        <c:scaling>
          <c:orientation val="minMax"/>
          <c:max val="0.4"/>
          <c:min val="-0.8"/>
        </c:scaling>
        <c:delete val="0"/>
        <c:axPos val="r"/>
        <c:numFmt formatCode="#,##0.0" sourceLinked="0"/>
        <c:majorTickMark val="out"/>
        <c:minorTickMark val="none"/>
        <c:tickLblPos val="nextTo"/>
        <c:crossAx val="23939287"/>
        <c:crosses val="max"/>
        <c:crossBetween val="between"/>
        <c:majorUnit val="0.2"/>
      </c:valAx>
      <c:catAx>
        <c:axId val="23939287"/>
        <c:scaling>
          <c:orientation val="minMax"/>
        </c:scaling>
        <c:delete val="1"/>
        <c:axPos val="b"/>
        <c:majorTickMark val="out"/>
        <c:minorTickMark val="none"/>
        <c:tickLblPos val="nextTo"/>
        <c:crossAx val="23938207"/>
        <c:crosses val="autoZero"/>
        <c:auto val="1"/>
        <c:lblAlgn val="ctr"/>
        <c:lblOffset val="100"/>
        <c:noMultiLvlLbl val="0"/>
      </c:catAx>
    </c:plotArea>
    <c:legend>
      <c:legendPos val="t"/>
      <c:layout>
        <c:manualLayout>
          <c:xMode val="edge"/>
          <c:yMode val="edge"/>
          <c:x val="0.24239235432249576"/>
          <c:y val="4.9665024748619219E-4"/>
          <c:w val="0.50408034311804406"/>
          <c:h val="0.13092942149354619"/>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98639059006516E-2"/>
          <c:y val="3.7398008672828942E-2"/>
          <c:w val="0.8897321862544959"/>
          <c:h val="0.89864368176803988"/>
        </c:manualLayout>
      </c:layout>
      <c:lineChart>
        <c:grouping val="standard"/>
        <c:varyColors val="0"/>
        <c:ser>
          <c:idx val="1"/>
          <c:order val="0"/>
          <c:tx>
            <c:strRef>
              <c:f>'Inflation data 3'!$Z$1</c:f>
              <c:strCache>
                <c:ptCount val="1"/>
                <c:pt idx="0">
                  <c:v>US Core CPI yoy</c:v>
                </c:pt>
              </c:strCache>
            </c:strRef>
          </c:tx>
          <c:spPr>
            <a:ln w="25400">
              <a:solidFill>
                <a:srgbClr val="020B5B"/>
              </a:solidFill>
            </a:ln>
          </c:spPr>
          <c:marker>
            <c:symbol val="none"/>
          </c:marker>
          <c:cat>
            <c:numRef>
              <c:f>'Inflation data 2'!$U$2:$U$2000</c:f>
              <c:numCache>
                <c:formatCode>m/d/yyyy</c:formatCode>
                <c:ptCount val="1999"/>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pt idx="365">
                  <c:v>44835</c:v>
                </c:pt>
                <c:pt idx="366">
                  <c:v>44836</c:v>
                </c:pt>
                <c:pt idx="367">
                  <c:v>44837</c:v>
                </c:pt>
                <c:pt idx="368">
                  <c:v>44838</c:v>
                </c:pt>
                <c:pt idx="369">
                  <c:v>44839</c:v>
                </c:pt>
                <c:pt idx="370">
                  <c:v>44840</c:v>
                </c:pt>
                <c:pt idx="371">
                  <c:v>44841</c:v>
                </c:pt>
                <c:pt idx="372">
                  <c:v>44842</c:v>
                </c:pt>
                <c:pt idx="373">
                  <c:v>44843</c:v>
                </c:pt>
                <c:pt idx="374">
                  <c:v>44844</c:v>
                </c:pt>
                <c:pt idx="375">
                  <c:v>44845</c:v>
                </c:pt>
                <c:pt idx="376">
                  <c:v>44846</c:v>
                </c:pt>
                <c:pt idx="377">
                  <c:v>44847</c:v>
                </c:pt>
                <c:pt idx="378">
                  <c:v>44848</c:v>
                </c:pt>
                <c:pt idx="379">
                  <c:v>44849</c:v>
                </c:pt>
                <c:pt idx="380">
                  <c:v>44850</c:v>
                </c:pt>
                <c:pt idx="381">
                  <c:v>44851</c:v>
                </c:pt>
                <c:pt idx="382">
                  <c:v>44852</c:v>
                </c:pt>
                <c:pt idx="383">
                  <c:v>44853</c:v>
                </c:pt>
                <c:pt idx="384">
                  <c:v>44854</c:v>
                </c:pt>
                <c:pt idx="385">
                  <c:v>44855</c:v>
                </c:pt>
                <c:pt idx="386">
                  <c:v>44856</c:v>
                </c:pt>
                <c:pt idx="387">
                  <c:v>44857</c:v>
                </c:pt>
                <c:pt idx="388">
                  <c:v>44858</c:v>
                </c:pt>
                <c:pt idx="389">
                  <c:v>44859</c:v>
                </c:pt>
                <c:pt idx="390">
                  <c:v>44860</c:v>
                </c:pt>
                <c:pt idx="391">
                  <c:v>44861</c:v>
                </c:pt>
                <c:pt idx="392">
                  <c:v>44862</c:v>
                </c:pt>
                <c:pt idx="393">
                  <c:v>44863</c:v>
                </c:pt>
                <c:pt idx="394">
                  <c:v>44864</c:v>
                </c:pt>
                <c:pt idx="395">
                  <c:v>44865</c:v>
                </c:pt>
                <c:pt idx="396">
                  <c:v>44866</c:v>
                </c:pt>
                <c:pt idx="397">
                  <c:v>44867</c:v>
                </c:pt>
                <c:pt idx="398">
                  <c:v>44868</c:v>
                </c:pt>
                <c:pt idx="399">
                  <c:v>44869</c:v>
                </c:pt>
                <c:pt idx="400">
                  <c:v>44870</c:v>
                </c:pt>
                <c:pt idx="401">
                  <c:v>44871</c:v>
                </c:pt>
                <c:pt idx="402">
                  <c:v>44872</c:v>
                </c:pt>
                <c:pt idx="403">
                  <c:v>44873</c:v>
                </c:pt>
                <c:pt idx="404">
                  <c:v>44874</c:v>
                </c:pt>
                <c:pt idx="405">
                  <c:v>44875</c:v>
                </c:pt>
                <c:pt idx="406">
                  <c:v>44876</c:v>
                </c:pt>
                <c:pt idx="407">
                  <c:v>44877</c:v>
                </c:pt>
                <c:pt idx="408">
                  <c:v>44878</c:v>
                </c:pt>
                <c:pt idx="409">
                  <c:v>44879</c:v>
                </c:pt>
                <c:pt idx="410">
                  <c:v>44880</c:v>
                </c:pt>
                <c:pt idx="411">
                  <c:v>44881</c:v>
                </c:pt>
                <c:pt idx="412">
                  <c:v>44882</c:v>
                </c:pt>
                <c:pt idx="413">
                  <c:v>44883</c:v>
                </c:pt>
                <c:pt idx="414">
                  <c:v>44884</c:v>
                </c:pt>
                <c:pt idx="415">
                  <c:v>44885</c:v>
                </c:pt>
                <c:pt idx="416">
                  <c:v>44886</c:v>
                </c:pt>
                <c:pt idx="417">
                  <c:v>44887</c:v>
                </c:pt>
                <c:pt idx="418">
                  <c:v>44888</c:v>
                </c:pt>
                <c:pt idx="419">
                  <c:v>44889</c:v>
                </c:pt>
                <c:pt idx="420">
                  <c:v>44890</c:v>
                </c:pt>
                <c:pt idx="421">
                  <c:v>44891</c:v>
                </c:pt>
                <c:pt idx="422">
                  <c:v>44892</c:v>
                </c:pt>
                <c:pt idx="423">
                  <c:v>44893</c:v>
                </c:pt>
                <c:pt idx="424">
                  <c:v>44894</c:v>
                </c:pt>
                <c:pt idx="425">
                  <c:v>44895</c:v>
                </c:pt>
                <c:pt idx="426">
                  <c:v>44896</c:v>
                </c:pt>
                <c:pt idx="427">
                  <c:v>44897</c:v>
                </c:pt>
                <c:pt idx="428">
                  <c:v>44898</c:v>
                </c:pt>
                <c:pt idx="429">
                  <c:v>44899</c:v>
                </c:pt>
                <c:pt idx="430">
                  <c:v>44900</c:v>
                </c:pt>
                <c:pt idx="431">
                  <c:v>44901</c:v>
                </c:pt>
                <c:pt idx="432">
                  <c:v>44902</c:v>
                </c:pt>
                <c:pt idx="433">
                  <c:v>44903</c:v>
                </c:pt>
                <c:pt idx="434">
                  <c:v>44904</c:v>
                </c:pt>
                <c:pt idx="435">
                  <c:v>44905</c:v>
                </c:pt>
                <c:pt idx="436">
                  <c:v>44906</c:v>
                </c:pt>
                <c:pt idx="437">
                  <c:v>44907</c:v>
                </c:pt>
                <c:pt idx="438">
                  <c:v>44908</c:v>
                </c:pt>
                <c:pt idx="439">
                  <c:v>44909</c:v>
                </c:pt>
                <c:pt idx="440">
                  <c:v>44910</c:v>
                </c:pt>
                <c:pt idx="441">
                  <c:v>44911</c:v>
                </c:pt>
                <c:pt idx="442">
                  <c:v>44912</c:v>
                </c:pt>
                <c:pt idx="443">
                  <c:v>44913</c:v>
                </c:pt>
                <c:pt idx="444">
                  <c:v>44914</c:v>
                </c:pt>
                <c:pt idx="445">
                  <c:v>44915</c:v>
                </c:pt>
                <c:pt idx="446">
                  <c:v>44916</c:v>
                </c:pt>
                <c:pt idx="447">
                  <c:v>44917</c:v>
                </c:pt>
                <c:pt idx="448">
                  <c:v>44918</c:v>
                </c:pt>
                <c:pt idx="449">
                  <c:v>44919</c:v>
                </c:pt>
                <c:pt idx="450">
                  <c:v>44920</c:v>
                </c:pt>
                <c:pt idx="451">
                  <c:v>44921</c:v>
                </c:pt>
                <c:pt idx="452">
                  <c:v>44922</c:v>
                </c:pt>
                <c:pt idx="453">
                  <c:v>44923</c:v>
                </c:pt>
                <c:pt idx="454">
                  <c:v>44924</c:v>
                </c:pt>
                <c:pt idx="455">
                  <c:v>44925</c:v>
                </c:pt>
                <c:pt idx="456">
                  <c:v>44926</c:v>
                </c:pt>
                <c:pt idx="457">
                  <c:v>44927</c:v>
                </c:pt>
                <c:pt idx="458">
                  <c:v>44928</c:v>
                </c:pt>
                <c:pt idx="459">
                  <c:v>44929</c:v>
                </c:pt>
                <c:pt idx="460">
                  <c:v>44930</c:v>
                </c:pt>
                <c:pt idx="461">
                  <c:v>44931</c:v>
                </c:pt>
                <c:pt idx="462">
                  <c:v>44932</c:v>
                </c:pt>
                <c:pt idx="463">
                  <c:v>44933</c:v>
                </c:pt>
                <c:pt idx="464">
                  <c:v>44934</c:v>
                </c:pt>
                <c:pt idx="465">
                  <c:v>44935</c:v>
                </c:pt>
                <c:pt idx="466">
                  <c:v>44936</c:v>
                </c:pt>
                <c:pt idx="467">
                  <c:v>44937</c:v>
                </c:pt>
                <c:pt idx="468">
                  <c:v>44938</c:v>
                </c:pt>
                <c:pt idx="469">
                  <c:v>44939</c:v>
                </c:pt>
                <c:pt idx="470">
                  <c:v>44940</c:v>
                </c:pt>
                <c:pt idx="471">
                  <c:v>44941</c:v>
                </c:pt>
                <c:pt idx="472">
                  <c:v>44942</c:v>
                </c:pt>
                <c:pt idx="473">
                  <c:v>44943</c:v>
                </c:pt>
                <c:pt idx="474">
                  <c:v>44944</c:v>
                </c:pt>
                <c:pt idx="475">
                  <c:v>44945</c:v>
                </c:pt>
                <c:pt idx="476">
                  <c:v>44946</c:v>
                </c:pt>
                <c:pt idx="477">
                  <c:v>44947</c:v>
                </c:pt>
                <c:pt idx="478">
                  <c:v>44948</c:v>
                </c:pt>
                <c:pt idx="479">
                  <c:v>44949</c:v>
                </c:pt>
                <c:pt idx="480">
                  <c:v>44950</c:v>
                </c:pt>
                <c:pt idx="481">
                  <c:v>44951</c:v>
                </c:pt>
                <c:pt idx="482">
                  <c:v>44952</c:v>
                </c:pt>
                <c:pt idx="483">
                  <c:v>44953</c:v>
                </c:pt>
                <c:pt idx="484">
                  <c:v>44954</c:v>
                </c:pt>
                <c:pt idx="485">
                  <c:v>44955</c:v>
                </c:pt>
                <c:pt idx="486">
                  <c:v>44956</c:v>
                </c:pt>
                <c:pt idx="487">
                  <c:v>44957</c:v>
                </c:pt>
                <c:pt idx="488">
                  <c:v>44958</c:v>
                </c:pt>
                <c:pt idx="489">
                  <c:v>44959</c:v>
                </c:pt>
                <c:pt idx="490">
                  <c:v>44960</c:v>
                </c:pt>
                <c:pt idx="491">
                  <c:v>44961</c:v>
                </c:pt>
                <c:pt idx="492">
                  <c:v>44962</c:v>
                </c:pt>
                <c:pt idx="493">
                  <c:v>44963</c:v>
                </c:pt>
                <c:pt idx="494">
                  <c:v>44964</c:v>
                </c:pt>
                <c:pt idx="495">
                  <c:v>44965</c:v>
                </c:pt>
                <c:pt idx="496">
                  <c:v>44966</c:v>
                </c:pt>
                <c:pt idx="497">
                  <c:v>44967</c:v>
                </c:pt>
                <c:pt idx="498">
                  <c:v>44968</c:v>
                </c:pt>
                <c:pt idx="499">
                  <c:v>44969</c:v>
                </c:pt>
                <c:pt idx="500">
                  <c:v>44970</c:v>
                </c:pt>
                <c:pt idx="501">
                  <c:v>44971</c:v>
                </c:pt>
                <c:pt idx="502">
                  <c:v>44972</c:v>
                </c:pt>
                <c:pt idx="503">
                  <c:v>44973</c:v>
                </c:pt>
                <c:pt idx="504">
                  <c:v>44974</c:v>
                </c:pt>
                <c:pt idx="505">
                  <c:v>44975</c:v>
                </c:pt>
                <c:pt idx="506">
                  <c:v>44976</c:v>
                </c:pt>
                <c:pt idx="507">
                  <c:v>44977</c:v>
                </c:pt>
                <c:pt idx="508">
                  <c:v>44978</c:v>
                </c:pt>
                <c:pt idx="509">
                  <c:v>44979</c:v>
                </c:pt>
                <c:pt idx="510">
                  <c:v>44980</c:v>
                </c:pt>
                <c:pt idx="511">
                  <c:v>44981</c:v>
                </c:pt>
                <c:pt idx="512">
                  <c:v>44982</c:v>
                </c:pt>
                <c:pt idx="513">
                  <c:v>44983</c:v>
                </c:pt>
                <c:pt idx="514">
                  <c:v>44984</c:v>
                </c:pt>
                <c:pt idx="515">
                  <c:v>44985</c:v>
                </c:pt>
                <c:pt idx="516">
                  <c:v>44986</c:v>
                </c:pt>
                <c:pt idx="517">
                  <c:v>44987</c:v>
                </c:pt>
                <c:pt idx="518">
                  <c:v>44988</c:v>
                </c:pt>
                <c:pt idx="519">
                  <c:v>44989</c:v>
                </c:pt>
                <c:pt idx="520">
                  <c:v>44990</c:v>
                </c:pt>
                <c:pt idx="521">
                  <c:v>44991</c:v>
                </c:pt>
                <c:pt idx="522">
                  <c:v>44992</c:v>
                </c:pt>
                <c:pt idx="523">
                  <c:v>44993</c:v>
                </c:pt>
                <c:pt idx="524">
                  <c:v>44994</c:v>
                </c:pt>
                <c:pt idx="525">
                  <c:v>44995</c:v>
                </c:pt>
                <c:pt idx="526">
                  <c:v>44996</c:v>
                </c:pt>
                <c:pt idx="527">
                  <c:v>44997</c:v>
                </c:pt>
                <c:pt idx="528">
                  <c:v>44998</c:v>
                </c:pt>
                <c:pt idx="529">
                  <c:v>44999</c:v>
                </c:pt>
                <c:pt idx="530">
                  <c:v>45000</c:v>
                </c:pt>
                <c:pt idx="531">
                  <c:v>45001</c:v>
                </c:pt>
                <c:pt idx="532">
                  <c:v>45002</c:v>
                </c:pt>
                <c:pt idx="533">
                  <c:v>45003</c:v>
                </c:pt>
                <c:pt idx="534">
                  <c:v>45004</c:v>
                </c:pt>
                <c:pt idx="535">
                  <c:v>45005</c:v>
                </c:pt>
                <c:pt idx="536">
                  <c:v>45006</c:v>
                </c:pt>
                <c:pt idx="537">
                  <c:v>45007</c:v>
                </c:pt>
                <c:pt idx="538">
                  <c:v>45008</c:v>
                </c:pt>
                <c:pt idx="539">
                  <c:v>45009</c:v>
                </c:pt>
                <c:pt idx="540">
                  <c:v>45010</c:v>
                </c:pt>
                <c:pt idx="541">
                  <c:v>45011</c:v>
                </c:pt>
                <c:pt idx="542">
                  <c:v>45012</c:v>
                </c:pt>
                <c:pt idx="543">
                  <c:v>45013</c:v>
                </c:pt>
                <c:pt idx="544">
                  <c:v>45014</c:v>
                </c:pt>
                <c:pt idx="545">
                  <c:v>45015</c:v>
                </c:pt>
                <c:pt idx="546">
                  <c:v>45016</c:v>
                </c:pt>
                <c:pt idx="547">
                  <c:v>45017</c:v>
                </c:pt>
                <c:pt idx="548">
                  <c:v>45018</c:v>
                </c:pt>
                <c:pt idx="549">
                  <c:v>45019</c:v>
                </c:pt>
                <c:pt idx="550">
                  <c:v>45020</c:v>
                </c:pt>
                <c:pt idx="551">
                  <c:v>45021</c:v>
                </c:pt>
                <c:pt idx="552">
                  <c:v>45022</c:v>
                </c:pt>
                <c:pt idx="553">
                  <c:v>45023</c:v>
                </c:pt>
                <c:pt idx="554">
                  <c:v>45024</c:v>
                </c:pt>
                <c:pt idx="555">
                  <c:v>45025</c:v>
                </c:pt>
                <c:pt idx="556">
                  <c:v>45026</c:v>
                </c:pt>
                <c:pt idx="557">
                  <c:v>45027</c:v>
                </c:pt>
                <c:pt idx="558">
                  <c:v>45028</c:v>
                </c:pt>
                <c:pt idx="559">
                  <c:v>45029</c:v>
                </c:pt>
                <c:pt idx="560">
                  <c:v>45030</c:v>
                </c:pt>
                <c:pt idx="561">
                  <c:v>45031</c:v>
                </c:pt>
                <c:pt idx="562">
                  <c:v>45032</c:v>
                </c:pt>
                <c:pt idx="563">
                  <c:v>45033</c:v>
                </c:pt>
                <c:pt idx="564">
                  <c:v>45034</c:v>
                </c:pt>
                <c:pt idx="565">
                  <c:v>45035</c:v>
                </c:pt>
                <c:pt idx="566">
                  <c:v>45036</c:v>
                </c:pt>
                <c:pt idx="567">
                  <c:v>45037</c:v>
                </c:pt>
                <c:pt idx="568">
                  <c:v>45038</c:v>
                </c:pt>
                <c:pt idx="569">
                  <c:v>45039</c:v>
                </c:pt>
                <c:pt idx="570">
                  <c:v>45040</c:v>
                </c:pt>
                <c:pt idx="571">
                  <c:v>45041</c:v>
                </c:pt>
                <c:pt idx="572">
                  <c:v>45042</c:v>
                </c:pt>
                <c:pt idx="573">
                  <c:v>45043</c:v>
                </c:pt>
                <c:pt idx="574">
                  <c:v>45044</c:v>
                </c:pt>
                <c:pt idx="575">
                  <c:v>45045</c:v>
                </c:pt>
                <c:pt idx="576">
                  <c:v>45046</c:v>
                </c:pt>
                <c:pt idx="577">
                  <c:v>45047</c:v>
                </c:pt>
                <c:pt idx="578">
                  <c:v>45048</c:v>
                </c:pt>
                <c:pt idx="579">
                  <c:v>45049</c:v>
                </c:pt>
                <c:pt idx="580">
                  <c:v>45050</c:v>
                </c:pt>
                <c:pt idx="581">
                  <c:v>45051</c:v>
                </c:pt>
                <c:pt idx="582">
                  <c:v>45052</c:v>
                </c:pt>
                <c:pt idx="583">
                  <c:v>45053</c:v>
                </c:pt>
                <c:pt idx="584">
                  <c:v>45054</c:v>
                </c:pt>
                <c:pt idx="585">
                  <c:v>45055</c:v>
                </c:pt>
                <c:pt idx="586">
                  <c:v>45056</c:v>
                </c:pt>
                <c:pt idx="587">
                  <c:v>45057</c:v>
                </c:pt>
                <c:pt idx="588">
                  <c:v>45058</c:v>
                </c:pt>
                <c:pt idx="589">
                  <c:v>45059</c:v>
                </c:pt>
                <c:pt idx="590">
                  <c:v>45060</c:v>
                </c:pt>
                <c:pt idx="591">
                  <c:v>45061</c:v>
                </c:pt>
                <c:pt idx="592">
                  <c:v>45062</c:v>
                </c:pt>
                <c:pt idx="593">
                  <c:v>45063</c:v>
                </c:pt>
                <c:pt idx="594">
                  <c:v>45064</c:v>
                </c:pt>
                <c:pt idx="595">
                  <c:v>45065</c:v>
                </c:pt>
                <c:pt idx="596">
                  <c:v>45066</c:v>
                </c:pt>
                <c:pt idx="597">
                  <c:v>45067</c:v>
                </c:pt>
                <c:pt idx="598">
                  <c:v>45068</c:v>
                </c:pt>
                <c:pt idx="599">
                  <c:v>45069</c:v>
                </c:pt>
                <c:pt idx="600">
                  <c:v>45070</c:v>
                </c:pt>
                <c:pt idx="601">
                  <c:v>45071</c:v>
                </c:pt>
                <c:pt idx="602">
                  <c:v>45072</c:v>
                </c:pt>
                <c:pt idx="603">
                  <c:v>45073</c:v>
                </c:pt>
                <c:pt idx="604">
                  <c:v>45074</c:v>
                </c:pt>
                <c:pt idx="605">
                  <c:v>45075</c:v>
                </c:pt>
                <c:pt idx="606">
                  <c:v>45076</c:v>
                </c:pt>
                <c:pt idx="607">
                  <c:v>45077</c:v>
                </c:pt>
                <c:pt idx="608">
                  <c:v>45078</c:v>
                </c:pt>
                <c:pt idx="609">
                  <c:v>45079</c:v>
                </c:pt>
                <c:pt idx="610">
                  <c:v>45080</c:v>
                </c:pt>
                <c:pt idx="611">
                  <c:v>45081</c:v>
                </c:pt>
                <c:pt idx="612">
                  <c:v>45082</c:v>
                </c:pt>
                <c:pt idx="613">
                  <c:v>45083</c:v>
                </c:pt>
                <c:pt idx="614">
                  <c:v>45084</c:v>
                </c:pt>
                <c:pt idx="615">
                  <c:v>45085</c:v>
                </c:pt>
                <c:pt idx="616">
                  <c:v>45086</c:v>
                </c:pt>
                <c:pt idx="617">
                  <c:v>45087</c:v>
                </c:pt>
                <c:pt idx="618">
                  <c:v>45088</c:v>
                </c:pt>
                <c:pt idx="619">
                  <c:v>45089</c:v>
                </c:pt>
                <c:pt idx="620">
                  <c:v>45090</c:v>
                </c:pt>
                <c:pt idx="621">
                  <c:v>45091</c:v>
                </c:pt>
                <c:pt idx="622">
                  <c:v>45092</c:v>
                </c:pt>
                <c:pt idx="623">
                  <c:v>45093</c:v>
                </c:pt>
                <c:pt idx="624">
                  <c:v>45094</c:v>
                </c:pt>
                <c:pt idx="625">
                  <c:v>45095</c:v>
                </c:pt>
                <c:pt idx="626">
                  <c:v>45096</c:v>
                </c:pt>
                <c:pt idx="627">
                  <c:v>45097</c:v>
                </c:pt>
                <c:pt idx="628">
                  <c:v>45098</c:v>
                </c:pt>
                <c:pt idx="629">
                  <c:v>45099</c:v>
                </c:pt>
                <c:pt idx="630">
                  <c:v>45100</c:v>
                </c:pt>
                <c:pt idx="631">
                  <c:v>45101</c:v>
                </c:pt>
                <c:pt idx="632">
                  <c:v>45102</c:v>
                </c:pt>
                <c:pt idx="633">
                  <c:v>45103</c:v>
                </c:pt>
                <c:pt idx="634">
                  <c:v>45104</c:v>
                </c:pt>
                <c:pt idx="635">
                  <c:v>45105</c:v>
                </c:pt>
                <c:pt idx="636">
                  <c:v>45106</c:v>
                </c:pt>
                <c:pt idx="637">
                  <c:v>45107</c:v>
                </c:pt>
                <c:pt idx="638">
                  <c:v>45108</c:v>
                </c:pt>
                <c:pt idx="639">
                  <c:v>45109</c:v>
                </c:pt>
                <c:pt idx="640">
                  <c:v>45110</c:v>
                </c:pt>
                <c:pt idx="641">
                  <c:v>45111</c:v>
                </c:pt>
                <c:pt idx="642">
                  <c:v>45112</c:v>
                </c:pt>
                <c:pt idx="643">
                  <c:v>45113</c:v>
                </c:pt>
                <c:pt idx="644">
                  <c:v>45114</c:v>
                </c:pt>
                <c:pt idx="645">
                  <c:v>45115</c:v>
                </c:pt>
                <c:pt idx="646">
                  <c:v>45116</c:v>
                </c:pt>
                <c:pt idx="647">
                  <c:v>45117</c:v>
                </c:pt>
                <c:pt idx="648">
                  <c:v>45118</c:v>
                </c:pt>
                <c:pt idx="649">
                  <c:v>45119</c:v>
                </c:pt>
                <c:pt idx="650">
                  <c:v>45120</c:v>
                </c:pt>
                <c:pt idx="651">
                  <c:v>45121</c:v>
                </c:pt>
                <c:pt idx="652">
                  <c:v>45122</c:v>
                </c:pt>
                <c:pt idx="653">
                  <c:v>45123</c:v>
                </c:pt>
                <c:pt idx="654">
                  <c:v>45124</c:v>
                </c:pt>
                <c:pt idx="655">
                  <c:v>45125</c:v>
                </c:pt>
                <c:pt idx="656">
                  <c:v>45126</c:v>
                </c:pt>
                <c:pt idx="657">
                  <c:v>45127</c:v>
                </c:pt>
                <c:pt idx="658">
                  <c:v>45128</c:v>
                </c:pt>
                <c:pt idx="659">
                  <c:v>45129</c:v>
                </c:pt>
                <c:pt idx="660">
                  <c:v>45130</c:v>
                </c:pt>
                <c:pt idx="661">
                  <c:v>45131</c:v>
                </c:pt>
                <c:pt idx="662">
                  <c:v>45132</c:v>
                </c:pt>
                <c:pt idx="663">
                  <c:v>45133</c:v>
                </c:pt>
                <c:pt idx="664">
                  <c:v>45134</c:v>
                </c:pt>
                <c:pt idx="665">
                  <c:v>45135</c:v>
                </c:pt>
                <c:pt idx="666">
                  <c:v>45136</c:v>
                </c:pt>
                <c:pt idx="667">
                  <c:v>45137</c:v>
                </c:pt>
                <c:pt idx="668">
                  <c:v>45138</c:v>
                </c:pt>
                <c:pt idx="669">
                  <c:v>45139</c:v>
                </c:pt>
                <c:pt idx="670">
                  <c:v>45140</c:v>
                </c:pt>
                <c:pt idx="671">
                  <c:v>45141</c:v>
                </c:pt>
                <c:pt idx="672">
                  <c:v>45142</c:v>
                </c:pt>
                <c:pt idx="673">
                  <c:v>45143</c:v>
                </c:pt>
                <c:pt idx="674">
                  <c:v>45144</c:v>
                </c:pt>
                <c:pt idx="675">
                  <c:v>45145</c:v>
                </c:pt>
                <c:pt idx="676">
                  <c:v>45146</c:v>
                </c:pt>
                <c:pt idx="677">
                  <c:v>45147</c:v>
                </c:pt>
                <c:pt idx="678">
                  <c:v>45148</c:v>
                </c:pt>
                <c:pt idx="679">
                  <c:v>45149</c:v>
                </c:pt>
                <c:pt idx="680">
                  <c:v>45150</c:v>
                </c:pt>
                <c:pt idx="681">
                  <c:v>45151</c:v>
                </c:pt>
                <c:pt idx="682">
                  <c:v>45152</c:v>
                </c:pt>
                <c:pt idx="683">
                  <c:v>45153</c:v>
                </c:pt>
                <c:pt idx="684">
                  <c:v>45154</c:v>
                </c:pt>
                <c:pt idx="685">
                  <c:v>45155</c:v>
                </c:pt>
                <c:pt idx="686">
                  <c:v>45156</c:v>
                </c:pt>
                <c:pt idx="687">
                  <c:v>45157</c:v>
                </c:pt>
                <c:pt idx="688">
                  <c:v>45158</c:v>
                </c:pt>
                <c:pt idx="689">
                  <c:v>45159</c:v>
                </c:pt>
                <c:pt idx="690">
                  <c:v>45160</c:v>
                </c:pt>
                <c:pt idx="691">
                  <c:v>45161</c:v>
                </c:pt>
                <c:pt idx="692">
                  <c:v>45162</c:v>
                </c:pt>
                <c:pt idx="693">
                  <c:v>45163</c:v>
                </c:pt>
                <c:pt idx="694">
                  <c:v>45164</c:v>
                </c:pt>
                <c:pt idx="695">
                  <c:v>45165</c:v>
                </c:pt>
                <c:pt idx="696">
                  <c:v>45166</c:v>
                </c:pt>
                <c:pt idx="697">
                  <c:v>45167</c:v>
                </c:pt>
                <c:pt idx="698">
                  <c:v>45168</c:v>
                </c:pt>
                <c:pt idx="699">
                  <c:v>45169</c:v>
                </c:pt>
                <c:pt idx="700">
                  <c:v>45170</c:v>
                </c:pt>
                <c:pt idx="701">
                  <c:v>45171</c:v>
                </c:pt>
                <c:pt idx="702">
                  <c:v>45172</c:v>
                </c:pt>
                <c:pt idx="703">
                  <c:v>45173</c:v>
                </c:pt>
                <c:pt idx="704">
                  <c:v>45174</c:v>
                </c:pt>
                <c:pt idx="705">
                  <c:v>45175</c:v>
                </c:pt>
                <c:pt idx="706">
                  <c:v>45176</c:v>
                </c:pt>
                <c:pt idx="707">
                  <c:v>45177</c:v>
                </c:pt>
                <c:pt idx="708">
                  <c:v>45178</c:v>
                </c:pt>
                <c:pt idx="709">
                  <c:v>45179</c:v>
                </c:pt>
                <c:pt idx="710">
                  <c:v>45180</c:v>
                </c:pt>
                <c:pt idx="711">
                  <c:v>45181</c:v>
                </c:pt>
                <c:pt idx="712">
                  <c:v>45182</c:v>
                </c:pt>
                <c:pt idx="713">
                  <c:v>45183</c:v>
                </c:pt>
                <c:pt idx="714">
                  <c:v>45184</c:v>
                </c:pt>
                <c:pt idx="715">
                  <c:v>45185</c:v>
                </c:pt>
                <c:pt idx="716">
                  <c:v>45186</c:v>
                </c:pt>
                <c:pt idx="717">
                  <c:v>45187</c:v>
                </c:pt>
                <c:pt idx="718">
                  <c:v>45188</c:v>
                </c:pt>
                <c:pt idx="719">
                  <c:v>45189</c:v>
                </c:pt>
                <c:pt idx="720">
                  <c:v>45190</c:v>
                </c:pt>
                <c:pt idx="721">
                  <c:v>45191</c:v>
                </c:pt>
                <c:pt idx="722">
                  <c:v>45192</c:v>
                </c:pt>
                <c:pt idx="723">
                  <c:v>45193</c:v>
                </c:pt>
                <c:pt idx="724">
                  <c:v>45194</c:v>
                </c:pt>
                <c:pt idx="725">
                  <c:v>45195</c:v>
                </c:pt>
                <c:pt idx="726">
                  <c:v>45196</c:v>
                </c:pt>
                <c:pt idx="727">
                  <c:v>45197</c:v>
                </c:pt>
                <c:pt idx="728">
                  <c:v>45198</c:v>
                </c:pt>
                <c:pt idx="729">
                  <c:v>45199</c:v>
                </c:pt>
                <c:pt idx="730">
                  <c:v>45200</c:v>
                </c:pt>
                <c:pt idx="731">
                  <c:v>45201</c:v>
                </c:pt>
                <c:pt idx="732">
                  <c:v>45202</c:v>
                </c:pt>
                <c:pt idx="733">
                  <c:v>45203</c:v>
                </c:pt>
                <c:pt idx="734">
                  <c:v>45204</c:v>
                </c:pt>
                <c:pt idx="735">
                  <c:v>45205</c:v>
                </c:pt>
                <c:pt idx="736">
                  <c:v>45206</c:v>
                </c:pt>
                <c:pt idx="737">
                  <c:v>45207</c:v>
                </c:pt>
                <c:pt idx="738">
                  <c:v>45208</c:v>
                </c:pt>
                <c:pt idx="739">
                  <c:v>45209</c:v>
                </c:pt>
                <c:pt idx="740">
                  <c:v>45210</c:v>
                </c:pt>
                <c:pt idx="741">
                  <c:v>45211</c:v>
                </c:pt>
                <c:pt idx="742">
                  <c:v>45212</c:v>
                </c:pt>
                <c:pt idx="743">
                  <c:v>45213</c:v>
                </c:pt>
                <c:pt idx="744">
                  <c:v>45214</c:v>
                </c:pt>
                <c:pt idx="745">
                  <c:v>45215</c:v>
                </c:pt>
                <c:pt idx="746">
                  <c:v>45216</c:v>
                </c:pt>
                <c:pt idx="747">
                  <c:v>45217</c:v>
                </c:pt>
                <c:pt idx="748">
                  <c:v>45218</c:v>
                </c:pt>
                <c:pt idx="749">
                  <c:v>45219</c:v>
                </c:pt>
                <c:pt idx="750">
                  <c:v>45220</c:v>
                </c:pt>
                <c:pt idx="751">
                  <c:v>45221</c:v>
                </c:pt>
                <c:pt idx="752">
                  <c:v>45222</c:v>
                </c:pt>
                <c:pt idx="753">
                  <c:v>45223</c:v>
                </c:pt>
                <c:pt idx="754">
                  <c:v>45224</c:v>
                </c:pt>
                <c:pt idx="755">
                  <c:v>45225</c:v>
                </c:pt>
                <c:pt idx="756">
                  <c:v>45226</c:v>
                </c:pt>
                <c:pt idx="757">
                  <c:v>45227</c:v>
                </c:pt>
                <c:pt idx="758">
                  <c:v>45228</c:v>
                </c:pt>
                <c:pt idx="759">
                  <c:v>45229</c:v>
                </c:pt>
                <c:pt idx="760">
                  <c:v>45230</c:v>
                </c:pt>
                <c:pt idx="761">
                  <c:v>45231</c:v>
                </c:pt>
                <c:pt idx="762">
                  <c:v>45232</c:v>
                </c:pt>
                <c:pt idx="763">
                  <c:v>45233</c:v>
                </c:pt>
                <c:pt idx="764">
                  <c:v>45234</c:v>
                </c:pt>
                <c:pt idx="765">
                  <c:v>45235</c:v>
                </c:pt>
                <c:pt idx="766">
                  <c:v>45236</c:v>
                </c:pt>
                <c:pt idx="767">
                  <c:v>45237</c:v>
                </c:pt>
                <c:pt idx="768">
                  <c:v>45238</c:v>
                </c:pt>
                <c:pt idx="769">
                  <c:v>45239</c:v>
                </c:pt>
                <c:pt idx="770">
                  <c:v>45240</c:v>
                </c:pt>
                <c:pt idx="771">
                  <c:v>45241</c:v>
                </c:pt>
                <c:pt idx="772">
                  <c:v>45242</c:v>
                </c:pt>
                <c:pt idx="773">
                  <c:v>45243</c:v>
                </c:pt>
                <c:pt idx="774">
                  <c:v>45244</c:v>
                </c:pt>
                <c:pt idx="775">
                  <c:v>45245</c:v>
                </c:pt>
                <c:pt idx="776">
                  <c:v>45246</c:v>
                </c:pt>
                <c:pt idx="777">
                  <c:v>45247</c:v>
                </c:pt>
                <c:pt idx="778">
                  <c:v>45248</c:v>
                </c:pt>
                <c:pt idx="779">
                  <c:v>45249</c:v>
                </c:pt>
                <c:pt idx="780">
                  <c:v>45250</c:v>
                </c:pt>
                <c:pt idx="781">
                  <c:v>45251</c:v>
                </c:pt>
                <c:pt idx="782">
                  <c:v>45252</c:v>
                </c:pt>
                <c:pt idx="783">
                  <c:v>45253</c:v>
                </c:pt>
                <c:pt idx="784">
                  <c:v>45254</c:v>
                </c:pt>
                <c:pt idx="785">
                  <c:v>45255</c:v>
                </c:pt>
                <c:pt idx="786">
                  <c:v>45256</c:v>
                </c:pt>
                <c:pt idx="787">
                  <c:v>45257</c:v>
                </c:pt>
                <c:pt idx="788">
                  <c:v>45258</c:v>
                </c:pt>
                <c:pt idx="789">
                  <c:v>45259</c:v>
                </c:pt>
                <c:pt idx="790">
                  <c:v>45260</c:v>
                </c:pt>
                <c:pt idx="791">
                  <c:v>45261</c:v>
                </c:pt>
                <c:pt idx="792">
                  <c:v>45262</c:v>
                </c:pt>
                <c:pt idx="793">
                  <c:v>45263</c:v>
                </c:pt>
                <c:pt idx="794">
                  <c:v>45264</c:v>
                </c:pt>
                <c:pt idx="795">
                  <c:v>45265</c:v>
                </c:pt>
                <c:pt idx="796">
                  <c:v>45266</c:v>
                </c:pt>
                <c:pt idx="797">
                  <c:v>45267</c:v>
                </c:pt>
                <c:pt idx="798">
                  <c:v>45268</c:v>
                </c:pt>
                <c:pt idx="799">
                  <c:v>45269</c:v>
                </c:pt>
                <c:pt idx="800">
                  <c:v>45270</c:v>
                </c:pt>
                <c:pt idx="801">
                  <c:v>45271</c:v>
                </c:pt>
                <c:pt idx="802">
                  <c:v>45272</c:v>
                </c:pt>
                <c:pt idx="803">
                  <c:v>45273</c:v>
                </c:pt>
                <c:pt idx="804">
                  <c:v>45274</c:v>
                </c:pt>
                <c:pt idx="805">
                  <c:v>45275</c:v>
                </c:pt>
                <c:pt idx="806">
                  <c:v>45276</c:v>
                </c:pt>
                <c:pt idx="807">
                  <c:v>45277</c:v>
                </c:pt>
                <c:pt idx="808">
                  <c:v>45278</c:v>
                </c:pt>
                <c:pt idx="809">
                  <c:v>45279</c:v>
                </c:pt>
                <c:pt idx="810">
                  <c:v>45280</c:v>
                </c:pt>
                <c:pt idx="811">
                  <c:v>45281</c:v>
                </c:pt>
                <c:pt idx="812">
                  <c:v>45282</c:v>
                </c:pt>
                <c:pt idx="813">
                  <c:v>45283</c:v>
                </c:pt>
                <c:pt idx="814">
                  <c:v>45284</c:v>
                </c:pt>
                <c:pt idx="815">
                  <c:v>45285</c:v>
                </c:pt>
                <c:pt idx="816">
                  <c:v>45286</c:v>
                </c:pt>
                <c:pt idx="817">
                  <c:v>45287</c:v>
                </c:pt>
                <c:pt idx="818">
                  <c:v>45288</c:v>
                </c:pt>
                <c:pt idx="819">
                  <c:v>45289</c:v>
                </c:pt>
                <c:pt idx="820">
                  <c:v>45290</c:v>
                </c:pt>
                <c:pt idx="821">
                  <c:v>45291</c:v>
                </c:pt>
                <c:pt idx="822">
                  <c:v>45292</c:v>
                </c:pt>
                <c:pt idx="823">
                  <c:v>45293</c:v>
                </c:pt>
                <c:pt idx="824">
                  <c:v>45294</c:v>
                </c:pt>
                <c:pt idx="825">
                  <c:v>45295</c:v>
                </c:pt>
                <c:pt idx="826">
                  <c:v>45296</c:v>
                </c:pt>
                <c:pt idx="827">
                  <c:v>45297</c:v>
                </c:pt>
                <c:pt idx="828">
                  <c:v>45298</c:v>
                </c:pt>
                <c:pt idx="829">
                  <c:v>45299</c:v>
                </c:pt>
                <c:pt idx="830">
                  <c:v>45300</c:v>
                </c:pt>
                <c:pt idx="831">
                  <c:v>45301</c:v>
                </c:pt>
                <c:pt idx="832">
                  <c:v>45302</c:v>
                </c:pt>
                <c:pt idx="833">
                  <c:v>45303</c:v>
                </c:pt>
                <c:pt idx="834">
                  <c:v>45304</c:v>
                </c:pt>
                <c:pt idx="835">
                  <c:v>45305</c:v>
                </c:pt>
                <c:pt idx="836">
                  <c:v>45306</c:v>
                </c:pt>
                <c:pt idx="837">
                  <c:v>45307</c:v>
                </c:pt>
                <c:pt idx="838">
                  <c:v>45308</c:v>
                </c:pt>
                <c:pt idx="839">
                  <c:v>45309</c:v>
                </c:pt>
                <c:pt idx="840">
                  <c:v>45310</c:v>
                </c:pt>
                <c:pt idx="841">
                  <c:v>45311</c:v>
                </c:pt>
                <c:pt idx="842">
                  <c:v>45312</c:v>
                </c:pt>
                <c:pt idx="843">
                  <c:v>45313</c:v>
                </c:pt>
                <c:pt idx="844">
                  <c:v>45314</c:v>
                </c:pt>
                <c:pt idx="845">
                  <c:v>45315</c:v>
                </c:pt>
                <c:pt idx="846">
                  <c:v>45316</c:v>
                </c:pt>
                <c:pt idx="847">
                  <c:v>45317</c:v>
                </c:pt>
                <c:pt idx="848">
                  <c:v>45318</c:v>
                </c:pt>
                <c:pt idx="849">
                  <c:v>45319</c:v>
                </c:pt>
                <c:pt idx="850">
                  <c:v>45320</c:v>
                </c:pt>
                <c:pt idx="851">
                  <c:v>45321</c:v>
                </c:pt>
                <c:pt idx="852">
                  <c:v>45322</c:v>
                </c:pt>
                <c:pt idx="853">
                  <c:v>45323</c:v>
                </c:pt>
                <c:pt idx="854">
                  <c:v>45324</c:v>
                </c:pt>
                <c:pt idx="855">
                  <c:v>45325</c:v>
                </c:pt>
                <c:pt idx="856">
                  <c:v>45326</c:v>
                </c:pt>
                <c:pt idx="857">
                  <c:v>45327</c:v>
                </c:pt>
                <c:pt idx="858">
                  <c:v>45328</c:v>
                </c:pt>
                <c:pt idx="859">
                  <c:v>45329</c:v>
                </c:pt>
                <c:pt idx="860">
                  <c:v>45330</c:v>
                </c:pt>
                <c:pt idx="861">
                  <c:v>45331</c:v>
                </c:pt>
                <c:pt idx="862">
                  <c:v>45332</c:v>
                </c:pt>
                <c:pt idx="863">
                  <c:v>45333</c:v>
                </c:pt>
                <c:pt idx="864">
                  <c:v>45334</c:v>
                </c:pt>
                <c:pt idx="865">
                  <c:v>45335</c:v>
                </c:pt>
                <c:pt idx="866">
                  <c:v>45336</c:v>
                </c:pt>
                <c:pt idx="867">
                  <c:v>45337</c:v>
                </c:pt>
                <c:pt idx="868">
                  <c:v>45338</c:v>
                </c:pt>
                <c:pt idx="869">
                  <c:v>45339</c:v>
                </c:pt>
                <c:pt idx="870">
                  <c:v>45340</c:v>
                </c:pt>
                <c:pt idx="871">
                  <c:v>45341</c:v>
                </c:pt>
                <c:pt idx="872">
                  <c:v>45342</c:v>
                </c:pt>
                <c:pt idx="873">
                  <c:v>45343</c:v>
                </c:pt>
                <c:pt idx="874">
                  <c:v>45344</c:v>
                </c:pt>
                <c:pt idx="875">
                  <c:v>45345</c:v>
                </c:pt>
                <c:pt idx="876">
                  <c:v>45346</c:v>
                </c:pt>
                <c:pt idx="877">
                  <c:v>45347</c:v>
                </c:pt>
                <c:pt idx="878">
                  <c:v>45348</c:v>
                </c:pt>
                <c:pt idx="879">
                  <c:v>45349</c:v>
                </c:pt>
                <c:pt idx="880">
                  <c:v>45350</c:v>
                </c:pt>
                <c:pt idx="881">
                  <c:v>45351</c:v>
                </c:pt>
                <c:pt idx="882">
                  <c:v>45352</c:v>
                </c:pt>
                <c:pt idx="883">
                  <c:v>45353</c:v>
                </c:pt>
                <c:pt idx="884">
                  <c:v>45354</c:v>
                </c:pt>
                <c:pt idx="885">
                  <c:v>45355</c:v>
                </c:pt>
                <c:pt idx="886">
                  <c:v>45356</c:v>
                </c:pt>
                <c:pt idx="887">
                  <c:v>45357</c:v>
                </c:pt>
                <c:pt idx="888">
                  <c:v>45358</c:v>
                </c:pt>
                <c:pt idx="889">
                  <c:v>45359</c:v>
                </c:pt>
                <c:pt idx="890">
                  <c:v>45360</c:v>
                </c:pt>
                <c:pt idx="891">
                  <c:v>45361</c:v>
                </c:pt>
                <c:pt idx="892">
                  <c:v>45362</c:v>
                </c:pt>
                <c:pt idx="893">
                  <c:v>45363</c:v>
                </c:pt>
                <c:pt idx="894">
                  <c:v>45364</c:v>
                </c:pt>
                <c:pt idx="895">
                  <c:v>45365</c:v>
                </c:pt>
                <c:pt idx="896">
                  <c:v>45366</c:v>
                </c:pt>
                <c:pt idx="897">
                  <c:v>45367</c:v>
                </c:pt>
                <c:pt idx="898">
                  <c:v>45368</c:v>
                </c:pt>
                <c:pt idx="899">
                  <c:v>45369</c:v>
                </c:pt>
                <c:pt idx="900">
                  <c:v>45370</c:v>
                </c:pt>
                <c:pt idx="901">
                  <c:v>45371</c:v>
                </c:pt>
                <c:pt idx="902">
                  <c:v>45372</c:v>
                </c:pt>
                <c:pt idx="903">
                  <c:v>45373</c:v>
                </c:pt>
                <c:pt idx="904">
                  <c:v>45374</c:v>
                </c:pt>
                <c:pt idx="905">
                  <c:v>45375</c:v>
                </c:pt>
                <c:pt idx="906">
                  <c:v>45376</c:v>
                </c:pt>
                <c:pt idx="907">
                  <c:v>45377</c:v>
                </c:pt>
                <c:pt idx="908">
                  <c:v>45378</c:v>
                </c:pt>
                <c:pt idx="909">
                  <c:v>45379</c:v>
                </c:pt>
                <c:pt idx="910">
                  <c:v>45380</c:v>
                </c:pt>
                <c:pt idx="911">
                  <c:v>45381</c:v>
                </c:pt>
                <c:pt idx="912">
                  <c:v>45382</c:v>
                </c:pt>
                <c:pt idx="913">
                  <c:v>45383</c:v>
                </c:pt>
                <c:pt idx="914">
                  <c:v>45384</c:v>
                </c:pt>
                <c:pt idx="915">
                  <c:v>45385</c:v>
                </c:pt>
                <c:pt idx="916">
                  <c:v>45386</c:v>
                </c:pt>
                <c:pt idx="917">
                  <c:v>45387</c:v>
                </c:pt>
                <c:pt idx="918">
                  <c:v>45388</c:v>
                </c:pt>
                <c:pt idx="919">
                  <c:v>45389</c:v>
                </c:pt>
                <c:pt idx="920">
                  <c:v>45390</c:v>
                </c:pt>
                <c:pt idx="921">
                  <c:v>45391</c:v>
                </c:pt>
                <c:pt idx="922">
                  <c:v>45392</c:v>
                </c:pt>
                <c:pt idx="923">
                  <c:v>45393</c:v>
                </c:pt>
                <c:pt idx="924">
                  <c:v>45394</c:v>
                </c:pt>
                <c:pt idx="925">
                  <c:v>45395</c:v>
                </c:pt>
                <c:pt idx="926">
                  <c:v>45396</c:v>
                </c:pt>
                <c:pt idx="927">
                  <c:v>45397</c:v>
                </c:pt>
                <c:pt idx="928">
                  <c:v>45398</c:v>
                </c:pt>
                <c:pt idx="929">
                  <c:v>45399</c:v>
                </c:pt>
                <c:pt idx="930">
                  <c:v>45400</c:v>
                </c:pt>
                <c:pt idx="931">
                  <c:v>45401</c:v>
                </c:pt>
                <c:pt idx="932">
                  <c:v>45402</c:v>
                </c:pt>
                <c:pt idx="933">
                  <c:v>45403</c:v>
                </c:pt>
                <c:pt idx="934">
                  <c:v>45404</c:v>
                </c:pt>
                <c:pt idx="935">
                  <c:v>45405</c:v>
                </c:pt>
                <c:pt idx="936">
                  <c:v>45406</c:v>
                </c:pt>
                <c:pt idx="937">
                  <c:v>45407</c:v>
                </c:pt>
                <c:pt idx="938">
                  <c:v>45408</c:v>
                </c:pt>
                <c:pt idx="939">
                  <c:v>45409</c:v>
                </c:pt>
                <c:pt idx="940">
                  <c:v>45410</c:v>
                </c:pt>
                <c:pt idx="941">
                  <c:v>45411</c:v>
                </c:pt>
                <c:pt idx="942">
                  <c:v>45412</c:v>
                </c:pt>
                <c:pt idx="943">
                  <c:v>45413</c:v>
                </c:pt>
                <c:pt idx="944">
                  <c:v>45414</c:v>
                </c:pt>
                <c:pt idx="945">
                  <c:v>45415</c:v>
                </c:pt>
                <c:pt idx="946">
                  <c:v>45416</c:v>
                </c:pt>
                <c:pt idx="947">
                  <c:v>45417</c:v>
                </c:pt>
                <c:pt idx="948">
                  <c:v>45418</c:v>
                </c:pt>
                <c:pt idx="949">
                  <c:v>45419</c:v>
                </c:pt>
                <c:pt idx="950">
                  <c:v>45420</c:v>
                </c:pt>
                <c:pt idx="951">
                  <c:v>45421</c:v>
                </c:pt>
                <c:pt idx="952">
                  <c:v>45422</c:v>
                </c:pt>
                <c:pt idx="953">
                  <c:v>45423</c:v>
                </c:pt>
                <c:pt idx="954">
                  <c:v>45424</c:v>
                </c:pt>
                <c:pt idx="955">
                  <c:v>45425</c:v>
                </c:pt>
                <c:pt idx="956">
                  <c:v>45426</c:v>
                </c:pt>
                <c:pt idx="957">
                  <c:v>45427</c:v>
                </c:pt>
                <c:pt idx="958">
                  <c:v>45428</c:v>
                </c:pt>
                <c:pt idx="959">
                  <c:v>45429</c:v>
                </c:pt>
                <c:pt idx="960">
                  <c:v>45430</c:v>
                </c:pt>
                <c:pt idx="961">
                  <c:v>45431</c:v>
                </c:pt>
                <c:pt idx="962">
                  <c:v>45432</c:v>
                </c:pt>
                <c:pt idx="963">
                  <c:v>45433</c:v>
                </c:pt>
                <c:pt idx="964">
                  <c:v>45434</c:v>
                </c:pt>
                <c:pt idx="965">
                  <c:v>45435</c:v>
                </c:pt>
                <c:pt idx="966">
                  <c:v>45436</c:v>
                </c:pt>
                <c:pt idx="967">
                  <c:v>45437</c:v>
                </c:pt>
                <c:pt idx="968">
                  <c:v>45438</c:v>
                </c:pt>
                <c:pt idx="969">
                  <c:v>45439</c:v>
                </c:pt>
                <c:pt idx="970">
                  <c:v>45440</c:v>
                </c:pt>
                <c:pt idx="971">
                  <c:v>45441</c:v>
                </c:pt>
                <c:pt idx="972">
                  <c:v>45442</c:v>
                </c:pt>
                <c:pt idx="973">
                  <c:v>45443</c:v>
                </c:pt>
                <c:pt idx="974">
                  <c:v>45444</c:v>
                </c:pt>
                <c:pt idx="975">
                  <c:v>45445</c:v>
                </c:pt>
                <c:pt idx="976">
                  <c:v>45446</c:v>
                </c:pt>
                <c:pt idx="977">
                  <c:v>45447</c:v>
                </c:pt>
                <c:pt idx="978">
                  <c:v>45448</c:v>
                </c:pt>
                <c:pt idx="979">
                  <c:v>45449</c:v>
                </c:pt>
                <c:pt idx="980">
                  <c:v>45450</c:v>
                </c:pt>
                <c:pt idx="981">
                  <c:v>45451</c:v>
                </c:pt>
                <c:pt idx="982">
                  <c:v>45452</c:v>
                </c:pt>
                <c:pt idx="983">
                  <c:v>45453</c:v>
                </c:pt>
                <c:pt idx="984">
                  <c:v>45454</c:v>
                </c:pt>
                <c:pt idx="985">
                  <c:v>45455</c:v>
                </c:pt>
                <c:pt idx="986">
                  <c:v>45456</c:v>
                </c:pt>
                <c:pt idx="987">
                  <c:v>45457</c:v>
                </c:pt>
                <c:pt idx="988">
                  <c:v>45458</c:v>
                </c:pt>
                <c:pt idx="989">
                  <c:v>45459</c:v>
                </c:pt>
                <c:pt idx="990">
                  <c:v>45460</c:v>
                </c:pt>
                <c:pt idx="991">
                  <c:v>45461</c:v>
                </c:pt>
                <c:pt idx="992">
                  <c:v>45462</c:v>
                </c:pt>
                <c:pt idx="993">
                  <c:v>45463</c:v>
                </c:pt>
                <c:pt idx="994">
                  <c:v>45464</c:v>
                </c:pt>
                <c:pt idx="995">
                  <c:v>45465</c:v>
                </c:pt>
                <c:pt idx="996">
                  <c:v>45466</c:v>
                </c:pt>
                <c:pt idx="997">
                  <c:v>45467</c:v>
                </c:pt>
                <c:pt idx="998">
                  <c:v>45468</c:v>
                </c:pt>
                <c:pt idx="999">
                  <c:v>45469</c:v>
                </c:pt>
                <c:pt idx="1000">
                  <c:v>45470</c:v>
                </c:pt>
                <c:pt idx="1001">
                  <c:v>45471</c:v>
                </c:pt>
                <c:pt idx="1002">
                  <c:v>45472</c:v>
                </c:pt>
                <c:pt idx="1003">
                  <c:v>45473</c:v>
                </c:pt>
                <c:pt idx="1004">
                  <c:v>45474</c:v>
                </c:pt>
                <c:pt idx="1005">
                  <c:v>45475</c:v>
                </c:pt>
                <c:pt idx="1006">
                  <c:v>45476</c:v>
                </c:pt>
                <c:pt idx="1007">
                  <c:v>45477</c:v>
                </c:pt>
                <c:pt idx="1008">
                  <c:v>45478</c:v>
                </c:pt>
                <c:pt idx="1009">
                  <c:v>45479</c:v>
                </c:pt>
                <c:pt idx="1010">
                  <c:v>45480</c:v>
                </c:pt>
                <c:pt idx="1011">
                  <c:v>45481</c:v>
                </c:pt>
                <c:pt idx="1012">
                  <c:v>45482</c:v>
                </c:pt>
                <c:pt idx="1013">
                  <c:v>45483</c:v>
                </c:pt>
                <c:pt idx="1014">
                  <c:v>45484</c:v>
                </c:pt>
                <c:pt idx="1015">
                  <c:v>45485</c:v>
                </c:pt>
                <c:pt idx="1016">
                  <c:v>45486</c:v>
                </c:pt>
                <c:pt idx="1017">
                  <c:v>45487</c:v>
                </c:pt>
                <c:pt idx="1018">
                  <c:v>45488</c:v>
                </c:pt>
                <c:pt idx="1019">
                  <c:v>45489</c:v>
                </c:pt>
                <c:pt idx="1020">
                  <c:v>45490</c:v>
                </c:pt>
                <c:pt idx="1021">
                  <c:v>45491</c:v>
                </c:pt>
                <c:pt idx="1022">
                  <c:v>45492</c:v>
                </c:pt>
                <c:pt idx="1023">
                  <c:v>45493</c:v>
                </c:pt>
                <c:pt idx="1024">
                  <c:v>45494</c:v>
                </c:pt>
                <c:pt idx="1025">
                  <c:v>45495</c:v>
                </c:pt>
                <c:pt idx="1026">
                  <c:v>45496</c:v>
                </c:pt>
                <c:pt idx="1027">
                  <c:v>45497</c:v>
                </c:pt>
                <c:pt idx="1028">
                  <c:v>45498</c:v>
                </c:pt>
                <c:pt idx="1029">
                  <c:v>45499</c:v>
                </c:pt>
                <c:pt idx="1030">
                  <c:v>45500</c:v>
                </c:pt>
                <c:pt idx="1031">
                  <c:v>45501</c:v>
                </c:pt>
                <c:pt idx="1032">
                  <c:v>45502</c:v>
                </c:pt>
                <c:pt idx="1033">
                  <c:v>45503</c:v>
                </c:pt>
                <c:pt idx="1034">
                  <c:v>45504</c:v>
                </c:pt>
                <c:pt idx="1035">
                  <c:v>45505</c:v>
                </c:pt>
                <c:pt idx="1036">
                  <c:v>45506</c:v>
                </c:pt>
                <c:pt idx="1037">
                  <c:v>45507</c:v>
                </c:pt>
                <c:pt idx="1038">
                  <c:v>45508</c:v>
                </c:pt>
                <c:pt idx="1039">
                  <c:v>45509</c:v>
                </c:pt>
                <c:pt idx="1040">
                  <c:v>45510</c:v>
                </c:pt>
                <c:pt idx="1041">
                  <c:v>45511</c:v>
                </c:pt>
                <c:pt idx="1042">
                  <c:v>45512</c:v>
                </c:pt>
                <c:pt idx="1043">
                  <c:v>45513</c:v>
                </c:pt>
                <c:pt idx="1044">
                  <c:v>45514</c:v>
                </c:pt>
                <c:pt idx="1045">
                  <c:v>45515</c:v>
                </c:pt>
                <c:pt idx="1046">
                  <c:v>45516</c:v>
                </c:pt>
                <c:pt idx="1047">
                  <c:v>45517</c:v>
                </c:pt>
                <c:pt idx="1048">
                  <c:v>45518</c:v>
                </c:pt>
                <c:pt idx="1049">
                  <c:v>45519</c:v>
                </c:pt>
                <c:pt idx="1050">
                  <c:v>45520</c:v>
                </c:pt>
                <c:pt idx="1051">
                  <c:v>45521</c:v>
                </c:pt>
                <c:pt idx="1052">
                  <c:v>45522</c:v>
                </c:pt>
                <c:pt idx="1053">
                  <c:v>45523</c:v>
                </c:pt>
                <c:pt idx="1054">
                  <c:v>45524</c:v>
                </c:pt>
                <c:pt idx="1055">
                  <c:v>45525</c:v>
                </c:pt>
                <c:pt idx="1056">
                  <c:v>45526</c:v>
                </c:pt>
                <c:pt idx="1057">
                  <c:v>45527</c:v>
                </c:pt>
                <c:pt idx="1058">
                  <c:v>45528</c:v>
                </c:pt>
                <c:pt idx="1059">
                  <c:v>45529</c:v>
                </c:pt>
                <c:pt idx="1060">
                  <c:v>45530</c:v>
                </c:pt>
                <c:pt idx="1061">
                  <c:v>45531</c:v>
                </c:pt>
                <c:pt idx="1062">
                  <c:v>45532</c:v>
                </c:pt>
                <c:pt idx="1063">
                  <c:v>45533</c:v>
                </c:pt>
                <c:pt idx="1064">
                  <c:v>45534</c:v>
                </c:pt>
                <c:pt idx="1065">
                  <c:v>45535</c:v>
                </c:pt>
                <c:pt idx="1066">
                  <c:v>45536</c:v>
                </c:pt>
                <c:pt idx="1067">
                  <c:v>45537</c:v>
                </c:pt>
                <c:pt idx="1068">
                  <c:v>45538</c:v>
                </c:pt>
                <c:pt idx="1069">
                  <c:v>45539</c:v>
                </c:pt>
                <c:pt idx="1070">
                  <c:v>45540</c:v>
                </c:pt>
                <c:pt idx="1071">
                  <c:v>45541</c:v>
                </c:pt>
                <c:pt idx="1072">
                  <c:v>45542</c:v>
                </c:pt>
                <c:pt idx="1073">
                  <c:v>45543</c:v>
                </c:pt>
                <c:pt idx="1074">
                  <c:v>45544</c:v>
                </c:pt>
                <c:pt idx="1075">
                  <c:v>45545</c:v>
                </c:pt>
                <c:pt idx="1076">
                  <c:v>45546</c:v>
                </c:pt>
                <c:pt idx="1077">
                  <c:v>45547</c:v>
                </c:pt>
                <c:pt idx="1078">
                  <c:v>45548</c:v>
                </c:pt>
                <c:pt idx="1079">
                  <c:v>45549</c:v>
                </c:pt>
                <c:pt idx="1080">
                  <c:v>45550</c:v>
                </c:pt>
                <c:pt idx="1081">
                  <c:v>45551</c:v>
                </c:pt>
                <c:pt idx="1082">
                  <c:v>45552</c:v>
                </c:pt>
                <c:pt idx="1083">
                  <c:v>45553</c:v>
                </c:pt>
                <c:pt idx="1084">
                  <c:v>45554</c:v>
                </c:pt>
                <c:pt idx="1085">
                  <c:v>45555</c:v>
                </c:pt>
                <c:pt idx="1086">
                  <c:v>45556</c:v>
                </c:pt>
                <c:pt idx="1087">
                  <c:v>45557</c:v>
                </c:pt>
                <c:pt idx="1088">
                  <c:v>45558</c:v>
                </c:pt>
                <c:pt idx="1089">
                  <c:v>45559</c:v>
                </c:pt>
                <c:pt idx="1090">
                  <c:v>45560</c:v>
                </c:pt>
                <c:pt idx="1091">
                  <c:v>45561</c:v>
                </c:pt>
                <c:pt idx="1092">
                  <c:v>45562</c:v>
                </c:pt>
                <c:pt idx="1093">
                  <c:v>45563</c:v>
                </c:pt>
                <c:pt idx="1094">
                  <c:v>45564</c:v>
                </c:pt>
                <c:pt idx="1095">
                  <c:v>45565</c:v>
                </c:pt>
                <c:pt idx="1096">
                  <c:v>45566</c:v>
                </c:pt>
                <c:pt idx="1097">
                  <c:v>45567</c:v>
                </c:pt>
                <c:pt idx="1098">
                  <c:v>45568</c:v>
                </c:pt>
                <c:pt idx="1099">
                  <c:v>45569</c:v>
                </c:pt>
                <c:pt idx="1100">
                  <c:v>45570</c:v>
                </c:pt>
                <c:pt idx="1101">
                  <c:v>45571</c:v>
                </c:pt>
                <c:pt idx="1102">
                  <c:v>45572</c:v>
                </c:pt>
                <c:pt idx="1103">
                  <c:v>45573</c:v>
                </c:pt>
                <c:pt idx="1104">
                  <c:v>45574</c:v>
                </c:pt>
                <c:pt idx="1105">
                  <c:v>45575</c:v>
                </c:pt>
                <c:pt idx="1106">
                  <c:v>45576</c:v>
                </c:pt>
                <c:pt idx="1107">
                  <c:v>45577</c:v>
                </c:pt>
                <c:pt idx="1108">
                  <c:v>45578</c:v>
                </c:pt>
                <c:pt idx="1109">
                  <c:v>45579</c:v>
                </c:pt>
                <c:pt idx="1110">
                  <c:v>45580</c:v>
                </c:pt>
                <c:pt idx="1111">
                  <c:v>45581</c:v>
                </c:pt>
                <c:pt idx="1112">
                  <c:v>45582</c:v>
                </c:pt>
                <c:pt idx="1113">
                  <c:v>45583</c:v>
                </c:pt>
                <c:pt idx="1114">
                  <c:v>45584</c:v>
                </c:pt>
                <c:pt idx="1115">
                  <c:v>45585</c:v>
                </c:pt>
                <c:pt idx="1116">
                  <c:v>45586</c:v>
                </c:pt>
                <c:pt idx="1117">
                  <c:v>45587</c:v>
                </c:pt>
                <c:pt idx="1118">
                  <c:v>45588</c:v>
                </c:pt>
                <c:pt idx="1119">
                  <c:v>45589</c:v>
                </c:pt>
                <c:pt idx="1120">
                  <c:v>45590</c:v>
                </c:pt>
                <c:pt idx="1121">
                  <c:v>45591</c:v>
                </c:pt>
                <c:pt idx="1122">
                  <c:v>45592</c:v>
                </c:pt>
                <c:pt idx="1123">
                  <c:v>45593</c:v>
                </c:pt>
                <c:pt idx="1124">
                  <c:v>45594</c:v>
                </c:pt>
                <c:pt idx="1125">
                  <c:v>45595</c:v>
                </c:pt>
                <c:pt idx="1126">
                  <c:v>45596</c:v>
                </c:pt>
                <c:pt idx="1127">
                  <c:v>45597</c:v>
                </c:pt>
                <c:pt idx="1128">
                  <c:v>45598</c:v>
                </c:pt>
                <c:pt idx="1129">
                  <c:v>45599</c:v>
                </c:pt>
                <c:pt idx="1130">
                  <c:v>45600</c:v>
                </c:pt>
                <c:pt idx="1131">
                  <c:v>45601</c:v>
                </c:pt>
                <c:pt idx="1132">
                  <c:v>45602</c:v>
                </c:pt>
                <c:pt idx="1133">
                  <c:v>45603</c:v>
                </c:pt>
                <c:pt idx="1134">
                  <c:v>45604</c:v>
                </c:pt>
                <c:pt idx="1135">
                  <c:v>45605</c:v>
                </c:pt>
                <c:pt idx="1136">
                  <c:v>45606</c:v>
                </c:pt>
                <c:pt idx="1137">
                  <c:v>45607</c:v>
                </c:pt>
                <c:pt idx="1138">
                  <c:v>45608</c:v>
                </c:pt>
                <c:pt idx="1139">
                  <c:v>45609</c:v>
                </c:pt>
                <c:pt idx="1140">
                  <c:v>45610</c:v>
                </c:pt>
                <c:pt idx="1141">
                  <c:v>45611</c:v>
                </c:pt>
                <c:pt idx="1142">
                  <c:v>45612</c:v>
                </c:pt>
                <c:pt idx="1143">
                  <c:v>45613</c:v>
                </c:pt>
                <c:pt idx="1144">
                  <c:v>45614</c:v>
                </c:pt>
                <c:pt idx="1145">
                  <c:v>45615</c:v>
                </c:pt>
                <c:pt idx="1146">
                  <c:v>45616</c:v>
                </c:pt>
                <c:pt idx="1147">
                  <c:v>45617</c:v>
                </c:pt>
                <c:pt idx="1148">
                  <c:v>45618</c:v>
                </c:pt>
                <c:pt idx="1149">
                  <c:v>45619</c:v>
                </c:pt>
                <c:pt idx="1150">
                  <c:v>45620</c:v>
                </c:pt>
                <c:pt idx="1151">
                  <c:v>45621</c:v>
                </c:pt>
                <c:pt idx="1152">
                  <c:v>45622</c:v>
                </c:pt>
                <c:pt idx="1153">
                  <c:v>45623</c:v>
                </c:pt>
                <c:pt idx="1154">
                  <c:v>45624</c:v>
                </c:pt>
                <c:pt idx="1155">
                  <c:v>45625</c:v>
                </c:pt>
                <c:pt idx="1156">
                  <c:v>45626</c:v>
                </c:pt>
                <c:pt idx="1157">
                  <c:v>45627</c:v>
                </c:pt>
              </c:numCache>
            </c:numRef>
          </c:cat>
          <c:val>
            <c:numRef>
              <c:f>'Inflation data 3'!$Z$2:$Z$2000</c:f>
              <c:numCache>
                <c:formatCode>General</c:formatCode>
                <c:ptCount val="1999"/>
                <c:pt idx="0">
                  <c:v>4.5999999999999999E-2</c:v>
                </c:pt>
                <c:pt idx="1">
                  <c:v>4.5999999999999999E-2</c:v>
                </c:pt>
                <c:pt idx="2">
                  <c:v>4.5999999999999999E-2</c:v>
                </c:pt>
                <c:pt idx="3">
                  <c:v>4.5999999999999999E-2</c:v>
                </c:pt>
                <c:pt idx="4">
                  <c:v>4.5999999999999999E-2</c:v>
                </c:pt>
                <c:pt idx="5">
                  <c:v>4.5999999999999999E-2</c:v>
                </c:pt>
                <c:pt idx="6">
                  <c:v>4.5999999999999999E-2</c:v>
                </c:pt>
                <c:pt idx="7">
                  <c:v>4.5999999999999999E-2</c:v>
                </c:pt>
                <c:pt idx="8">
                  <c:v>4.5999999999999999E-2</c:v>
                </c:pt>
                <c:pt idx="9">
                  <c:v>4.5999999999999999E-2</c:v>
                </c:pt>
                <c:pt idx="10">
                  <c:v>4.5999999999999999E-2</c:v>
                </c:pt>
                <c:pt idx="11">
                  <c:v>4.5999999999999999E-2</c:v>
                </c:pt>
                <c:pt idx="12">
                  <c:v>4.5999999999999999E-2</c:v>
                </c:pt>
                <c:pt idx="13">
                  <c:v>4.5999999999999999E-2</c:v>
                </c:pt>
                <c:pt idx="14">
                  <c:v>4.5999999999999999E-2</c:v>
                </c:pt>
                <c:pt idx="15">
                  <c:v>4.5999999999999999E-2</c:v>
                </c:pt>
                <c:pt idx="16">
                  <c:v>4.5999999999999999E-2</c:v>
                </c:pt>
                <c:pt idx="17">
                  <c:v>4.5999999999999999E-2</c:v>
                </c:pt>
                <c:pt idx="18">
                  <c:v>4.5999999999999999E-2</c:v>
                </c:pt>
                <c:pt idx="19">
                  <c:v>4.5999999999999999E-2</c:v>
                </c:pt>
                <c:pt idx="20">
                  <c:v>4.5999999999999999E-2</c:v>
                </c:pt>
                <c:pt idx="21">
                  <c:v>4.5999999999999999E-2</c:v>
                </c:pt>
                <c:pt idx="22">
                  <c:v>4.5999999999999999E-2</c:v>
                </c:pt>
                <c:pt idx="23">
                  <c:v>4.5999999999999999E-2</c:v>
                </c:pt>
                <c:pt idx="24">
                  <c:v>4.5999999999999999E-2</c:v>
                </c:pt>
                <c:pt idx="25">
                  <c:v>4.5999999999999999E-2</c:v>
                </c:pt>
                <c:pt idx="26">
                  <c:v>4.5999999999999999E-2</c:v>
                </c:pt>
                <c:pt idx="27">
                  <c:v>4.5999999999999999E-2</c:v>
                </c:pt>
                <c:pt idx="28">
                  <c:v>4.5999999999999999E-2</c:v>
                </c:pt>
                <c:pt idx="29">
                  <c:v>4.5999999999999999E-2</c:v>
                </c:pt>
                <c:pt idx="30">
                  <c:v>4.5999999999999999E-2</c:v>
                </c:pt>
                <c:pt idx="31">
                  <c:v>4.9000000000000002E-2</c:v>
                </c:pt>
                <c:pt idx="32">
                  <c:v>4.9000000000000002E-2</c:v>
                </c:pt>
                <c:pt idx="33">
                  <c:v>4.9000000000000002E-2</c:v>
                </c:pt>
                <c:pt idx="34">
                  <c:v>4.9000000000000002E-2</c:v>
                </c:pt>
                <c:pt idx="35">
                  <c:v>4.9000000000000002E-2</c:v>
                </c:pt>
                <c:pt idx="36">
                  <c:v>4.9000000000000002E-2</c:v>
                </c:pt>
                <c:pt idx="37">
                  <c:v>4.9000000000000002E-2</c:v>
                </c:pt>
                <c:pt idx="38">
                  <c:v>4.9000000000000002E-2</c:v>
                </c:pt>
                <c:pt idx="39">
                  <c:v>4.9000000000000002E-2</c:v>
                </c:pt>
                <c:pt idx="40">
                  <c:v>4.9000000000000002E-2</c:v>
                </c:pt>
                <c:pt idx="41">
                  <c:v>4.9000000000000002E-2</c:v>
                </c:pt>
                <c:pt idx="42">
                  <c:v>4.9000000000000002E-2</c:v>
                </c:pt>
                <c:pt idx="43">
                  <c:v>4.9000000000000002E-2</c:v>
                </c:pt>
                <c:pt idx="44">
                  <c:v>4.9000000000000002E-2</c:v>
                </c:pt>
                <c:pt idx="45">
                  <c:v>4.9000000000000002E-2</c:v>
                </c:pt>
                <c:pt idx="46">
                  <c:v>4.9000000000000002E-2</c:v>
                </c:pt>
                <c:pt idx="47">
                  <c:v>4.9000000000000002E-2</c:v>
                </c:pt>
                <c:pt idx="48">
                  <c:v>4.9000000000000002E-2</c:v>
                </c:pt>
                <c:pt idx="49">
                  <c:v>4.9000000000000002E-2</c:v>
                </c:pt>
                <c:pt idx="50">
                  <c:v>4.9000000000000002E-2</c:v>
                </c:pt>
                <c:pt idx="51">
                  <c:v>4.9000000000000002E-2</c:v>
                </c:pt>
                <c:pt idx="52">
                  <c:v>4.9000000000000002E-2</c:v>
                </c:pt>
                <c:pt idx="53">
                  <c:v>4.9000000000000002E-2</c:v>
                </c:pt>
                <c:pt idx="54">
                  <c:v>4.9000000000000002E-2</c:v>
                </c:pt>
                <c:pt idx="55">
                  <c:v>4.9000000000000002E-2</c:v>
                </c:pt>
                <c:pt idx="56">
                  <c:v>4.9000000000000002E-2</c:v>
                </c:pt>
                <c:pt idx="57">
                  <c:v>4.9000000000000002E-2</c:v>
                </c:pt>
                <c:pt idx="58">
                  <c:v>4.9000000000000002E-2</c:v>
                </c:pt>
                <c:pt idx="59">
                  <c:v>4.9000000000000002E-2</c:v>
                </c:pt>
                <c:pt idx="60">
                  <c:v>4.9000000000000002E-2</c:v>
                </c:pt>
                <c:pt idx="61">
                  <c:v>5.5E-2</c:v>
                </c:pt>
                <c:pt idx="62">
                  <c:v>5.5E-2</c:v>
                </c:pt>
                <c:pt idx="63">
                  <c:v>5.5E-2</c:v>
                </c:pt>
                <c:pt idx="64">
                  <c:v>5.5E-2</c:v>
                </c:pt>
                <c:pt idx="65">
                  <c:v>5.5E-2</c:v>
                </c:pt>
                <c:pt idx="66">
                  <c:v>5.5E-2</c:v>
                </c:pt>
                <c:pt idx="67">
                  <c:v>5.5E-2</c:v>
                </c:pt>
                <c:pt idx="68">
                  <c:v>5.5E-2</c:v>
                </c:pt>
                <c:pt idx="69">
                  <c:v>5.5E-2</c:v>
                </c:pt>
                <c:pt idx="70">
                  <c:v>5.5E-2</c:v>
                </c:pt>
                <c:pt idx="71">
                  <c:v>5.5E-2</c:v>
                </c:pt>
                <c:pt idx="72">
                  <c:v>5.5E-2</c:v>
                </c:pt>
                <c:pt idx="73">
                  <c:v>5.5E-2</c:v>
                </c:pt>
                <c:pt idx="74">
                  <c:v>5.5E-2</c:v>
                </c:pt>
                <c:pt idx="75">
                  <c:v>5.5E-2</c:v>
                </c:pt>
                <c:pt idx="76">
                  <c:v>5.5E-2</c:v>
                </c:pt>
                <c:pt idx="77">
                  <c:v>5.5E-2</c:v>
                </c:pt>
                <c:pt idx="78">
                  <c:v>5.5E-2</c:v>
                </c:pt>
                <c:pt idx="79">
                  <c:v>5.5E-2</c:v>
                </c:pt>
                <c:pt idx="80">
                  <c:v>5.5E-2</c:v>
                </c:pt>
                <c:pt idx="81">
                  <c:v>5.5E-2</c:v>
                </c:pt>
                <c:pt idx="82">
                  <c:v>5.5E-2</c:v>
                </c:pt>
                <c:pt idx="83">
                  <c:v>5.5E-2</c:v>
                </c:pt>
                <c:pt idx="84">
                  <c:v>5.5E-2</c:v>
                </c:pt>
                <c:pt idx="85">
                  <c:v>5.5E-2</c:v>
                </c:pt>
                <c:pt idx="86">
                  <c:v>5.5E-2</c:v>
                </c:pt>
                <c:pt idx="87">
                  <c:v>5.5E-2</c:v>
                </c:pt>
                <c:pt idx="88">
                  <c:v>5.5E-2</c:v>
                </c:pt>
                <c:pt idx="89">
                  <c:v>5.5E-2</c:v>
                </c:pt>
                <c:pt idx="90">
                  <c:v>5.5E-2</c:v>
                </c:pt>
                <c:pt idx="91">
                  <c:v>5.5E-2</c:v>
                </c:pt>
                <c:pt idx="92">
                  <c:v>0.06</c:v>
                </c:pt>
                <c:pt idx="93">
                  <c:v>0.06</c:v>
                </c:pt>
                <c:pt idx="94">
                  <c:v>0.06</c:v>
                </c:pt>
                <c:pt idx="95">
                  <c:v>0.06</c:v>
                </c:pt>
                <c:pt idx="96">
                  <c:v>0.06</c:v>
                </c:pt>
                <c:pt idx="97">
                  <c:v>0.06</c:v>
                </c:pt>
                <c:pt idx="98">
                  <c:v>0.06</c:v>
                </c:pt>
                <c:pt idx="99">
                  <c:v>0.06</c:v>
                </c:pt>
                <c:pt idx="100">
                  <c:v>0.06</c:v>
                </c:pt>
                <c:pt idx="101">
                  <c:v>0.06</c:v>
                </c:pt>
                <c:pt idx="102">
                  <c:v>0.06</c:v>
                </c:pt>
                <c:pt idx="103">
                  <c:v>0.06</c:v>
                </c:pt>
                <c:pt idx="104">
                  <c:v>0.06</c:v>
                </c:pt>
                <c:pt idx="105">
                  <c:v>0.06</c:v>
                </c:pt>
                <c:pt idx="106">
                  <c:v>0.06</c:v>
                </c:pt>
                <c:pt idx="107">
                  <c:v>0.06</c:v>
                </c:pt>
                <c:pt idx="108">
                  <c:v>0.06</c:v>
                </c:pt>
                <c:pt idx="109">
                  <c:v>0.06</c:v>
                </c:pt>
                <c:pt idx="110">
                  <c:v>0.06</c:v>
                </c:pt>
                <c:pt idx="111">
                  <c:v>0.06</c:v>
                </c:pt>
                <c:pt idx="112">
                  <c:v>0.06</c:v>
                </c:pt>
                <c:pt idx="113">
                  <c:v>0.06</c:v>
                </c:pt>
                <c:pt idx="114">
                  <c:v>0.06</c:v>
                </c:pt>
                <c:pt idx="115">
                  <c:v>0.06</c:v>
                </c:pt>
                <c:pt idx="116">
                  <c:v>0.06</c:v>
                </c:pt>
                <c:pt idx="117">
                  <c:v>0.06</c:v>
                </c:pt>
                <c:pt idx="118">
                  <c:v>0.06</c:v>
                </c:pt>
                <c:pt idx="119">
                  <c:v>0.06</c:v>
                </c:pt>
                <c:pt idx="120">
                  <c:v>0.06</c:v>
                </c:pt>
                <c:pt idx="121">
                  <c:v>0.06</c:v>
                </c:pt>
                <c:pt idx="122">
                  <c:v>0.06</c:v>
                </c:pt>
                <c:pt idx="123">
                  <c:v>6.4000000000000001E-2</c:v>
                </c:pt>
                <c:pt idx="124">
                  <c:v>6.4000000000000001E-2</c:v>
                </c:pt>
                <c:pt idx="125">
                  <c:v>6.4000000000000001E-2</c:v>
                </c:pt>
                <c:pt idx="126">
                  <c:v>6.4000000000000001E-2</c:v>
                </c:pt>
                <c:pt idx="127">
                  <c:v>6.4000000000000001E-2</c:v>
                </c:pt>
                <c:pt idx="128">
                  <c:v>6.4000000000000001E-2</c:v>
                </c:pt>
                <c:pt idx="129">
                  <c:v>6.4000000000000001E-2</c:v>
                </c:pt>
                <c:pt idx="130">
                  <c:v>6.4000000000000001E-2</c:v>
                </c:pt>
                <c:pt idx="131">
                  <c:v>6.4000000000000001E-2</c:v>
                </c:pt>
                <c:pt idx="132">
                  <c:v>6.4000000000000001E-2</c:v>
                </c:pt>
                <c:pt idx="133">
                  <c:v>6.4000000000000001E-2</c:v>
                </c:pt>
                <c:pt idx="134">
                  <c:v>6.4000000000000001E-2</c:v>
                </c:pt>
                <c:pt idx="135">
                  <c:v>6.4000000000000001E-2</c:v>
                </c:pt>
                <c:pt idx="136">
                  <c:v>6.4000000000000001E-2</c:v>
                </c:pt>
                <c:pt idx="137">
                  <c:v>6.4000000000000001E-2</c:v>
                </c:pt>
                <c:pt idx="138">
                  <c:v>6.4000000000000001E-2</c:v>
                </c:pt>
                <c:pt idx="139">
                  <c:v>6.4000000000000001E-2</c:v>
                </c:pt>
                <c:pt idx="140">
                  <c:v>6.4000000000000001E-2</c:v>
                </c:pt>
                <c:pt idx="141">
                  <c:v>6.4000000000000001E-2</c:v>
                </c:pt>
                <c:pt idx="142">
                  <c:v>6.4000000000000001E-2</c:v>
                </c:pt>
                <c:pt idx="143">
                  <c:v>6.4000000000000001E-2</c:v>
                </c:pt>
                <c:pt idx="144">
                  <c:v>6.4000000000000001E-2</c:v>
                </c:pt>
                <c:pt idx="145">
                  <c:v>6.4000000000000001E-2</c:v>
                </c:pt>
                <c:pt idx="146">
                  <c:v>6.4000000000000001E-2</c:v>
                </c:pt>
                <c:pt idx="147">
                  <c:v>6.4000000000000001E-2</c:v>
                </c:pt>
                <c:pt idx="148">
                  <c:v>6.4000000000000001E-2</c:v>
                </c:pt>
                <c:pt idx="149">
                  <c:v>6.4000000000000001E-2</c:v>
                </c:pt>
                <c:pt idx="150">
                  <c:v>6.4000000000000001E-2</c:v>
                </c:pt>
                <c:pt idx="151">
                  <c:v>6.5000000000000002E-2</c:v>
                </c:pt>
                <c:pt idx="152">
                  <c:v>6.5000000000000002E-2</c:v>
                </c:pt>
                <c:pt idx="153">
                  <c:v>6.5000000000000002E-2</c:v>
                </c:pt>
                <c:pt idx="154">
                  <c:v>6.5000000000000002E-2</c:v>
                </c:pt>
                <c:pt idx="155">
                  <c:v>6.5000000000000002E-2</c:v>
                </c:pt>
                <c:pt idx="156">
                  <c:v>6.5000000000000002E-2</c:v>
                </c:pt>
                <c:pt idx="157">
                  <c:v>6.5000000000000002E-2</c:v>
                </c:pt>
                <c:pt idx="158">
                  <c:v>6.5000000000000002E-2</c:v>
                </c:pt>
                <c:pt idx="159">
                  <c:v>6.5000000000000002E-2</c:v>
                </c:pt>
                <c:pt idx="160">
                  <c:v>6.5000000000000002E-2</c:v>
                </c:pt>
                <c:pt idx="161">
                  <c:v>6.5000000000000002E-2</c:v>
                </c:pt>
                <c:pt idx="162">
                  <c:v>6.5000000000000002E-2</c:v>
                </c:pt>
                <c:pt idx="163">
                  <c:v>6.5000000000000002E-2</c:v>
                </c:pt>
                <c:pt idx="164">
                  <c:v>6.5000000000000002E-2</c:v>
                </c:pt>
                <c:pt idx="165">
                  <c:v>6.5000000000000002E-2</c:v>
                </c:pt>
                <c:pt idx="166">
                  <c:v>6.5000000000000002E-2</c:v>
                </c:pt>
                <c:pt idx="167">
                  <c:v>6.5000000000000002E-2</c:v>
                </c:pt>
                <c:pt idx="168">
                  <c:v>6.5000000000000002E-2</c:v>
                </c:pt>
                <c:pt idx="169">
                  <c:v>6.5000000000000002E-2</c:v>
                </c:pt>
                <c:pt idx="170">
                  <c:v>6.5000000000000002E-2</c:v>
                </c:pt>
                <c:pt idx="171">
                  <c:v>6.5000000000000002E-2</c:v>
                </c:pt>
                <c:pt idx="172">
                  <c:v>6.5000000000000002E-2</c:v>
                </c:pt>
                <c:pt idx="173">
                  <c:v>6.5000000000000002E-2</c:v>
                </c:pt>
                <c:pt idx="174">
                  <c:v>6.5000000000000002E-2</c:v>
                </c:pt>
                <c:pt idx="175">
                  <c:v>6.5000000000000002E-2</c:v>
                </c:pt>
                <c:pt idx="176">
                  <c:v>6.5000000000000002E-2</c:v>
                </c:pt>
                <c:pt idx="177">
                  <c:v>6.5000000000000002E-2</c:v>
                </c:pt>
                <c:pt idx="178">
                  <c:v>6.5000000000000002E-2</c:v>
                </c:pt>
                <c:pt idx="179">
                  <c:v>6.5000000000000002E-2</c:v>
                </c:pt>
                <c:pt idx="180">
                  <c:v>6.5000000000000002E-2</c:v>
                </c:pt>
                <c:pt idx="181">
                  <c:v>6.5000000000000002E-2</c:v>
                </c:pt>
                <c:pt idx="182">
                  <c:v>6.2E-2</c:v>
                </c:pt>
                <c:pt idx="183">
                  <c:v>6.2E-2</c:v>
                </c:pt>
                <c:pt idx="184">
                  <c:v>6.2E-2</c:v>
                </c:pt>
                <c:pt idx="185">
                  <c:v>6.2E-2</c:v>
                </c:pt>
                <c:pt idx="186">
                  <c:v>6.2E-2</c:v>
                </c:pt>
                <c:pt idx="187">
                  <c:v>6.2E-2</c:v>
                </c:pt>
                <c:pt idx="188">
                  <c:v>6.2E-2</c:v>
                </c:pt>
                <c:pt idx="189">
                  <c:v>6.2E-2</c:v>
                </c:pt>
                <c:pt idx="190">
                  <c:v>6.2E-2</c:v>
                </c:pt>
                <c:pt idx="191">
                  <c:v>6.2E-2</c:v>
                </c:pt>
                <c:pt idx="192">
                  <c:v>6.2E-2</c:v>
                </c:pt>
                <c:pt idx="193">
                  <c:v>6.2E-2</c:v>
                </c:pt>
                <c:pt idx="194">
                  <c:v>6.2E-2</c:v>
                </c:pt>
                <c:pt idx="195">
                  <c:v>6.2E-2</c:v>
                </c:pt>
                <c:pt idx="196">
                  <c:v>6.2E-2</c:v>
                </c:pt>
                <c:pt idx="197">
                  <c:v>6.2E-2</c:v>
                </c:pt>
                <c:pt idx="198">
                  <c:v>6.2E-2</c:v>
                </c:pt>
                <c:pt idx="199">
                  <c:v>6.2E-2</c:v>
                </c:pt>
                <c:pt idx="200">
                  <c:v>6.2E-2</c:v>
                </c:pt>
                <c:pt idx="201">
                  <c:v>6.2E-2</c:v>
                </c:pt>
                <c:pt idx="202">
                  <c:v>6.2E-2</c:v>
                </c:pt>
                <c:pt idx="203">
                  <c:v>6.2E-2</c:v>
                </c:pt>
                <c:pt idx="204">
                  <c:v>6.2E-2</c:v>
                </c:pt>
                <c:pt idx="205">
                  <c:v>6.2E-2</c:v>
                </c:pt>
                <c:pt idx="206">
                  <c:v>6.2E-2</c:v>
                </c:pt>
                <c:pt idx="207">
                  <c:v>6.2E-2</c:v>
                </c:pt>
                <c:pt idx="208">
                  <c:v>6.2E-2</c:v>
                </c:pt>
                <c:pt idx="209">
                  <c:v>6.2E-2</c:v>
                </c:pt>
                <c:pt idx="210">
                  <c:v>6.2E-2</c:v>
                </c:pt>
                <c:pt idx="211">
                  <c:v>6.2E-2</c:v>
                </c:pt>
                <c:pt idx="212">
                  <c:v>0.06</c:v>
                </c:pt>
                <c:pt idx="213">
                  <c:v>0.06</c:v>
                </c:pt>
                <c:pt idx="214">
                  <c:v>0.06</c:v>
                </c:pt>
                <c:pt idx="215">
                  <c:v>0.06</c:v>
                </c:pt>
                <c:pt idx="216">
                  <c:v>0.06</c:v>
                </c:pt>
                <c:pt idx="217">
                  <c:v>0.06</c:v>
                </c:pt>
                <c:pt idx="218">
                  <c:v>0.06</c:v>
                </c:pt>
                <c:pt idx="219">
                  <c:v>0.06</c:v>
                </c:pt>
                <c:pt idx="220">
                  <c:v>0.06</c:v>
                </c:pt>
                <c:pt idx="221">
                  <c:v>0.06</c:v>
                </c:pt>
                <c:pt idx="222">
                  <c:v>0.06</c:v>
                </c:pt>
                <c:pt idx="223">
                  <c:v>0.06</c:v>
                </c:pt>
                <c:pt idx="224">
                  <c:v>0.06</c:v>
                </c:pt>
                <c:pt idx="225">
                  <c:v>0.06</c:v>
                </c:pt>
                <c:pt idx="226">
                  <c:v>0.06</c:v>
                </c:pt>
                <c:pt idx="227">
                  <c:v>0.06</c:v>
                </c:pt>
                <c:pt idx="228">
                  <c:v>0.06</c:v>
                </c:pt>
                <c:pt idx="229">
                  <c:v>0.06</c:v>
                </c:pt>
                <c:pt idx="230">
                  <c:v>0.06</c:v>
                </c:pt>
                <c:pt idx="231">
                  <c:v>0.06</c:v>
                </c:pt>
                <c:pt idx="232">
                  <c:v>0.06</c:v>
                </c:pt>
                <c:pt idx="233">
                  <c:v>0.06</c:v>
                </c:pt>
                <c:pt idx="234">
                  <c:v>0.06</c:v>
                </c:pt>
                <c:pt idx="235">
                  <c:v>0.06</c:v>
                </c:pt>
                <c:pt idx="236">
                  <c:v>0.06</c:v>
                </c:pt>
                <c:pt idx="237">
                  <c:v>0.06</c:v>
                </c:pt>
                <c:pt idx="238">
                  <c:v>0.06</c:v>
                </c:pt>
                <c:pt idx="239">
                  <c:v>0.06</c:v>
                </c:pt>
                <c:pt idx="240">
                  <c:v>0.06</c:v>
                </c:pt>
                <c:pt idx="241">
                  <c:v>0.06</c:v>
                </c:pt>
                <c:pt idx="242">
                  <c:v>0.06</c:v>
                </c:pt>
                <c:pt idx="243">
                  <c:v>5.9000000000000004E-2</c:v>
                </c:pt>
                <c:pt idx="244">
                  <c:v>5.9000000000000004E-2</c:v>
                </c:pt>
                <c:pt idx="245">
                  <c:v>5.9000000000000004E-2</c:v>
                </c:pt>
                <c:pt idx="246">
                  <c:v>5.9000000000000004E-2</c:v>
                </c:pt>
                <c:pt idx="247">
                  <c:v>5.9000000000000004E-2</c:v>
                </c:pt>
                <c:pt idx="248">
                  <c:v>5.9000000000000004E-2</c:v>
                </c:pt>
                <c:pt idx="249">
                  <c:v>5.9000000000000004E-2</c:v>
                </c:pt>
                <c:pt idx="250">
                  <c:v>5.9000000000000004E-2</c:v>
                </c:pt>
                <c:pt idx="251">
                  <c:v>5.9000000000000004E-2</c:v>
                </c:pt>
                <c:pt idx="252">
                  <c:v>5.9000000000000004E-2</c:v>
                </c:pt>
                <c:pt idx="253">
                  <c:v>5.9000000000000004E-2</c:v>
                </c:pt>
                <c:pt idx="254">
                  <c:v>5.9000000000000004E-2</c:v>
                </c:pt>
                <c:pt idx="255">
                  <c:v>5.9000000000000004E-2</c:v>
                </c:pt>
                <c:pt idx="256">
                  <c:v>5.9000000000000004E-2</c:v>
                </c:pt>
                <c:pt idx="257">
                  <c:v>5.9000000000000004E-2</c:v>
                </c:pt>
                <c:pt idx="258">
                  <c:v>5.9000000000000004E-2</c:v>
                </c:pt>
                <c:pt idx="259">
                  <c:v>5.9000000000000004E-2</c:v>
                </c:pt>
                <c:pt idx="260">
                  <c:v>5.9000000000000004E-2</c:v>
                </c:pt>
                <c:pt idx="261">
                  <c:v>5.9000000000000004E-2</c:v>
                </c:pt>
                <c:pt idx="262">
                  <c:v>5.9000000000000004E-2</c:v>
                </c:pt>
                <c:pt idx="263">
                  <c:v>5.9000000000000004E-2</c:v>
                </c:pt>
                <c:pt idx="264">
                  <c:v>5.9000000000000004E-2</c:v>
                </c:pt>
                <c:pt idx="265">
                  <c:v>5.9000000000000004E-2</c:v>
                </c:pt>
                <c:pt idx="266">
                  <c:v>5.9000000000000004E-2</c:v>
                </c:pt>
                <c:pt idx="267">
                  <c:v>5.9000000000000004E-2</c:v>
                </c:pt>
                <c:pt idx="268">
                  <c:v>5.9000000000000004E-2</c:v>
                </c:pt>
                <c:pt idx="269">
                  <c:v>5.9000000000000004E-2</c:v>
                </c:pt>
                <c:pt idx="270">
                  <c:v>5.9000000000000004E-2</c:v>
                </c:pt>
                <c:pt idx="271">
                  <c:v>5.9000000000000004E-2</c:v>
                </c:pt>
                <c:pt idx="272">
                  <c:v>5.9000000000000004E-2</c:v>
                </c:pt>
                <c:pt idx="273">
                  <c:v>5.9000000000000004E-2</c:v>
                </c:pt>
                <c:pt idx="274">
                  <c:v>5.9000000000000004E-2</c:v>
                </c:pt>
                <c:pt idx="275">
                  <c:v>5.9000000000000004E-2</c:v>
                </c:pt>
                <c:pt idx="276">
                  <c:v>5.9000000000000004E-2</c:v>
                </c:pt>
                <c:pt idx="277">
                  <c:v>5.9000000000000004E-2</c:v>
                </c:pt>
                <c:pt idx="278">
                  <c:v>5.9000000000000004E-2</c:v>
                </c:pt>
                <c:pt idx="279">
                  <c:v>5.9000000000000004E-2</c:v>
                </c:pt>
                <c:pt idx="280">
                  <c:v>5.9000000000000004E-2</c:v>
                </c:pt>
                <c:pt idx="281">
                  <c:v>5.9000000000000004E-2</c:v>
                </c:pt>
                <c:pt idx="282">
                  <c:v>5.9000000000000004E-2</c:v>
                </c:pt>
                <c:pt idx="283">
                  <c:v>5.9000000000000004E-2</c:v>
                </c:pt>
                <c:pt idx="284">
                  <c:v>5.9000000000000004E-2</c:v>
                </c:pt>
                <c:pt idx="285">
                  <c:v>5.9000000000000004E-2</c:v>
                </c:pt>
                <c:pt idx="286">
                  <c:v>5.9000000000000004E-2</c:v>
                </c:pt>
                <c:pt idx="287">
                  <c:v>5.9000000000000004E-2</c:v>
                </c:pt>
                <c:pt idx="288">
                  <c:v>5.9000000000000004E-2</c:v>
                </c:pt>
                <c:pt idx="289">
                  <c:v>5.9000000000000004E-2</c:v>
                </c:pt>
                <c:pt idx="290">
                  <c:v>5.9000000000000004E-2</c:v>
                </c:pt>
                <c:pt idx="291">
                  <c:v>5.9000000000000004E-2</c:v>
                </c:pt>
                <c:pt idx="292">
                  <c:v>5.9000000000000004E-2</c:v>
                </c:pt>
                <c:pt idx="293">
                  <c:v>5.9000000000000004E-2</c:v>
                </c:pt>
                <c:pt idx="294">
                  <c:v>5.9000000000000004E-2</c:v>
                </c:pt>
                <c:pt idx="295">
                  <c:v>5.9000000000000004E-2</c:v>
                </c:pt>
                <c:pt idx="296">
                  <c:v>5.9000000000000004E-2</c:v>
                </c:pt>
                <c:pt idx="297">
                  <c:v>5.9000000000000004E-2</c:v>
                </c:pt>
                <c:pt idx="298">
                  <c:v>5.9000000000000004E-2</c:v>
                </c:pt>
                <c:pt idx="299">
                  <c:v>5.9000000000000004E-2</c:v>
                </c:pt>
                <c:pt idx="300">
                  <c:v>5.9000000000000004E-2</c:v>
                </c:pt>
                <c:pt idx="301">
                  <c:v>5.9000000000000004E-2</c:v>
                </c:pt>
                <c:pt idx="302">
                  <c:v>5.9000000000000004E-2</c:v>
                </c:pt>
                <c:pt idx="303">
                  <c:v>5.9000000000000004E-2</c:v>
                </c:pt>
                <c:pt idx="304">
                  <c:v>6.3E-2</c:v>
                </c:pt>
                <c:pt idx="305">
                  <c:v>6.3E-2</c:v>
                </c:pt>
                <c:pt idx="306">
                  <c:v>6.3E-2</c:v>
                </c:pt>
                <c:pt idx="307">
                  <c:v>6.3E-2</c:v>
                </c:pt>
                <c:pt idx="308">
                  <c:v>6.3E-2</c:v>
                </c:pt>
                <c:pt idx="309">
                  <c:v>6.3E-2</c:v>
                </c:pt>
                <c:pt idx="310">
                  <c:v>6.3E-2</c:v>
                </c:pt>
                <c:pt idx="311">
                  <c:v>6.3E-2</c:v>
                </c:pt>
                <c:pt idx="312">
                  <c:v>6.3E-2</c:v>
                </c:pt>
                <c:pt idx="313">
                  <c:v>6.3E-2</c:v>
                </c:pt>
                <c:pt idx="314">
                  <c:v>6.3E-2</c:v>
                </c:pt>
                <c:pt idx="315">
                  <c:v>6.3E-2</c:v>
                </c:pt>
                <c:pt idx="316">
                  <c:v>6.3E-2</c:v>
                </c:pt>
                <c:pt idx="317">
                  <c:v>6.3E-2</c:v>
                </c:pt>
                <c:pt idx="318">
                  <c:v>6.3E-2</c:v>
                </c:pt>
                <c:pt idx="319">
                  <c:v>6.3E-2</c:v>
                </c:pt>
                <c:pt idx="320">
                  <c:v>6.3E-2</c:v>
                </c:pt>
                <c:pt idx="321">
                  <c:v>6.3E-2</c:v>
                </c:pt>
                <c:pt idx="322">
                  <c:v>6.3E-2</c:v>
                </c:pt>
                <c:pt idx="323">
                  <c:v>6.3E-2</c:v>
                </c:pt>
                <c:pt idx="324">
                  <c:v>6.3E-2</c:v>
                </c:pt>
                <c:pt idx="325">
                  <c:v>6.3E-2</c:v>
                </c:pt>
                <c:pt idx="326">
                  <c:v>6.3E-2</c:v>
                </c:pt>
                <c:pt idx="327">
                  <c:v>6.3E-2</c:v>
                </c:pt>
                <c:pt idx="328">
                  <c:v>6.3E-2</c:v>
                </c:pt>
                <c:pt idx="329">
                  <c:v>6.3E-2</c:v>
                </c:pt>
                <c:pt idx="330">
                  <c:v>6.3E-2</c:v>
                </c:pt>
                <c:pt idx="331">
                  <c:v>6.3E-2</c:v>
                </c:pt>
                <c:pt idx="332">
                  <c:v>6.3E-2</c:v>
                </c:pt>
                <c:pt idx="333">
                  <c:v>6.3E-2</c:v>
                </c:pt>
                <c:pt idx="334">
                  <c:v>6.3E-2</c:v>
                </c:pt>
                <c:pt idx="335">
                  <c:v>6.6000000000000003E-2</c:v>
                </c:pt>
                <c:pt idx="336">
                  <c:v>6.6000000000000003E-2</c:v>
                </c:pt>
                <c:pt idx="337">
                  <c:v>6.6000000000000003E-2</c:v>
                </c:pt>
                <c:pt idx="338">
                  <c:v>6.6000000000000003E-2</c:v>
                </c:pt>
                <c:pt idx="339">
                  <c:v>6.6000000000000003E-2</c:v>
                </c:pt>
                <c:pt idx="340">
                  <c:v>6.6000000000000003E-2</c:v>
                </c:pt>
                <c:pt idx="341">
                  <c:v>6.6000000000000003E-2</c:v>
                </c:pt>
                <c:pt idx="342">
                  <c:v>6.6000000000000003E-2</c:v>
                </c:pt>
                <c:pt idx="343">
                  <c:v>6.6000000000000003E-2</c:v>
                </c:pt>
                <c:pt idx="344">
                  <c:v>6.6000000000000003E-2</c:v>
                </c:pt>
                <c:pt idx="345">
                  <c:v>6.6000000000000003E-2</c:v>
                </c:pt>
                <c:pt idx="346">
                  <c:v>6.6000000000000003E-2</c:v>
                </c:pt>
                <c:pt idx="347">
                  <c:v>6.6000000000000003E-2</c:v>
                </c:pt>
                <c:pt idx="348">
                  <c:v>6.6000000000000003E-2</c:v>
                </c:pt>
                <c:pt idx="349">
                  <c:v>6.6000000000000003E-2</c:v>
                </c:pt>
                <c:pt idx="350">
                  <c:v>6.6000000000000003E-2</c:v>
                </c:pt>
                <c:pt idx="351">
                  <c:v>6.6000000000000003E-2</c:v>
                </c:pt>
                <c:pt idx="352">
                  <c:v>6.6000000000000003E-2</c:v>
                </c:pt>
                <c:pt idx="353">
                  <c:v>6.6000000000000003E-2</c:v>
                </c:pt>
                <c:pt idx="354">
                  <c:v>6.6000000000000003E-2</c:v>
                </c:pt>
                <c:pt idx="355">
                  <c:v>6.6000000000000003E-2</c:v>
                </c:pt>
                <c:pt idx="356">
                  <c:v>6.6000000000000003E-2</c:v>
                </c:pt>
                <c:pt idx="357">
                  <c:v>6.6000000000000003E-2</c:v>
                </c:pt>
                <c:pt idx="358">
                  <c:v>6.6000000000000003E-2</c:v>
                </c:pt>
                <c:pt idx="359">
                  <c:v>6.6000000000000003E-2</c:v>
                </c:pt>
                <c:pt idx="360">
                  <c:v>6.6000000000000003E-2</c:v>
                </c:pt>
                <c:pt idx="361">
                  <c:v>6.6000000000000003E-2</c:v>
                </c:pt>
                <c:pt idx="362">
                  <c:v>6.6000000000000003E-2</c:v>
                </c:pt>
                <c:pt idx="363">
                  <c:v>6.6000000000000003E-2</c:v>
                </c:pt>
                <c:pt idx="364">
                  <c:v>6.6000000000000003E-2</c:v>
                </c:pt>
                <c:pt idx="365">
                  <c:v>6.3E-2</c:v>
                </c:pt>
                <c:pt idx="366">
                  <c:v>6.3E-2</c:v>
                </c:pt>
                <c:pt idx="367">
                  <c:v>6.3E-2</c:v>
                </c:pt>
                <c:pt idx="368">
                  <c:v>6.3E-2</c:v>
                </c:pt>
                <c:pt idx="369">
                  <c:v>6.3E-2</c:v>
                </c:pt>
                <c:pt idx="370">
                  <c:v>6.3E-2</c:v>
                </c:pt>
                <c:pt idx="371">
                  <c:v>6.3E-2</c:v>
                </c:pt>
                <c:pt idx="372">
                  <c:v>6.3E-2</c:v>
                </c:pt>
                <c:pt idx="373">
                  <c:v>6.3E-2</c:v>
                </c:pt>
                <c:pt idx="374">
                  <c:v>6.3E-2</c:v>
                </c:pt>
                <c:pt idx="375">
                  <c:v>6.3E-2</c:v>
                </c:pt>
                <c:pt idx="376">
                  <c:v>6.3E-2</c:v>
                </c:pt>
                <c:pt idx="377">
                  <c:v>6.3E-2</c:v>
                </c:pt>
                <c:pt idx="378">
                  <c:v>6.3E-2</c:v>
                </c:pt>
                <c:pt idx="379">
                  <c:v>6.3E-2</c:v>
                </c:pt>
                <c:pt idx="380">
                  <c:v>6.3E-2</c:v>
                </c:pt>
                <c:pt idx="381">
                  <c:v>6.3E-2</c:v>
                </c:pt>
                <c:pt idx="382">
                  <c:v>6.3E-2</c:v>
                </c:pt>
                <c:pt idx="383">
                  <c:v>6.3E-2</c:v>
                </c:pt>
                <c:pt idx="384">
                  <c:v>6.3E-2</c:v>
                </c:pt>
                <c:pt idx="385">
                  <c:v>6.3E-2</c:v>
                </c:pt>
                <c:pt idx="386">
                  <c:v>6.3E-2</c:v>
                </c:pt>
                <c:pt idx="387">
                  <c:v>6.3E-2</c:v>
                </c:pt>
                <c:pt idx="388">
                  <c:v>6.3E-2</c:v>
                </c:pt>
                <c:pt idx="389">
                  <c:v>6.3E-2</c:v>
                </c:pt>
                <c:pt idx="390">
                  <c:v>6.3E-2</c:v>
                </c:pt>
                <c:pt idx="391">
                  <c:v>6.3E-2</c:v>
                </c:pt>
                <c:pt idx="392">
                  <c:v>6.3E-2</c:v>
                </c:pt>
                <c:pt idx="393">
                  <c:v>6.3E-2</c:v>
                </c:pt>
                <c:pt idx="394">
                  <c:v>6.3E-2</c:v>
                </c:pt>
                <c:pt idx="395">
                  <c:v>6.3E-2</c:v>
                </c:pt>
                <c:pt idx="396">
                  <c:v>0.06</c:v>
                </c:pt>
                <c:pt idx="397">
                  <c:v>0.06</c:v>
                </c:pt>
                <c:pt idx="398">
                  <c:v>0.06</c:v>
                </c:pt>
                <c:pt idx="399">
                  <c:v>0.06</c:v>
                </c:pt>
                <c:pt idx="400">
                  <c:v>0.06</c:v>
                </c:pt>
                <c:pt idx="401">
                  <c:v>0.06</c:v>
                </c:pt>
                <c:pt idx="402">
                  <c:v>0.06</c:v>
                </c:pt>
                <c:pt idx="403">
                  <c:v>0.06</c:v>
                </c:pt>
                <c:pt idx="404">
                  <c:v>0.06</c:v>
                </c:pt>
                <c:pt idx="405">
                  <c:v>0.06</c:v>
                </c:pt>
                <c:pt idx="406">
                  <c:v>0.06</c:v>
                </c:pt>
                <c:pt idx="407">
                  <c:v>0.06</c:v>
                </c:pt>
                <c:pt idx="408">
                  <c:v>0.06</c:v>
                </c:pt>
                <c:pt idx="409">
                  <c:v>0.06</c:v>
                </c:pt>
                <c:pt idx="410">
                  <c:v>0.06</c:v>
                </c:pt>
                <c:pt idx="411">
                  <c:v>0.06</c:v>
                </c:pt>
                <c:pt idx="412">
                  <c:v>0.06</c:v>
                </c:pt>
                <c:pt idx="413">
                  <c:v>0.06</c:v>
                </c:pt>
                <c:pt idx="414">
                  <c:v>0.06</c:v>
                </c:pt>
                <c:pt idx="415">
                  <c:v>0.06</c:v>
                </c:pt>
                <c:pt idx="416">
                  <c:v>0.06</c:v>
                </c:pt>
                <c:pt idx="417">
                  <c:v>0.06</c:v>
                </c:pt>
                <c:pt idx="418">
                  <c:v>0.06</c:v>
                </c:pt>
                <c:pt idx="419">
                  <c:v>0.06</c:v>
                </c:pt>
                <c:pt idx="420">
                  <c:v>0.06</c:v>
                </c:pt>
                <c:pt idx="421">
                  <c:v>0.06</c:v>
                </c:pt>
                <c:pt idx="422">
                  <c:v>0.06</c:v>
                </c:pt>
                <c:pt idx="423">
                  <c:v>0.06</c:v>
                </c:pt>
                <c:pt idx="424">
                  <c:v>0.06</c:v>
                </c:pt>
                <c:pt idx="425">
                  <c:v>0.06</c:v>
                </c:pt>
                <c:pt idx="426">
                  <c:v>5.7000000000000002E-2</c:v>
                </c:pt>
                <c:pt idx="427">
                  <c:v>5.7000000000000002E-2</c:v>
                </c:pt>
                <c:pt idx="428">
                  <c:v>5.7000000000000002E-2</c:v>
                </c:pt>
                <c:pt idx="429">
                  <c:v>5.7000000000000002E-2</c:v>
                </c:pt>
                <c:pt idx="430">
                  <c:v>5.7000000000000002E-2</c:v>
                </c:pt>
                <c:pt idx="431">
                  <c:v>5.7000000000000002E-2</c:v>
                </c:pt>
                <c:pt idx="432">
                  <c:v>5.7000000000000002E-2</c:v>
                </c:pt>
                <c:pt idx="433">
                  <c:v>5.7000000000000002E-2</c:v>
                </c:pt>
                <c:pt idx="434">
                  <c:v>5.7000000000000002E-2</c:v>
                </c:pt>
                <c:pt idx="435">
                  <c:v>5.7000000000000002E-2</c:v>
                </c:pt>
                <c:pt idx="436">
                  <c:v>5.7000000000000002E-2</c:v>
                </c:pt>
                <c:pt idx="437">
                  <c:v>5.7000000000000002E-2</c:v>
                </c:pt>
                <c:pt idx="438">
                  <c:v>5.7000000000000002E-2</c:v>
                </c:pt>
                <c:pt idx="439">
                  <c:v>5.7000000000000002E-2</c:v>
                </c:pt>
                <c:pt idx="440">
                  <c:v>5.7000000000000002E-2</c:v>
                </c:pt>
                <c:pt idx="441">
                  <c:v>5.7000000000000002E-2</c:v>
                </c:pt>
                <c:pt idx="442">
                  <c:v>5.7000000000000002E-2</c:v>
                </c:pt>
                <c:pt idx="443">
                  <c:v>5.7000000000000002E-2</c:v>
                </c:pt>
                <c:pt idx="444">
                  <c:v>5.7000000000000002E-2</c:v>
                </c:pt>
                <c:pt idx="445">
                  <c:v>5.7000000000000002E-2</c:v>
                </c:pt>
                <c:pt idx="446">
                  <c:v>5.7000000000000002E-2</c:v>
                </c:pt>
                <c:pt idx="447">
                  <c:v>5.7000000000000002E-2</c:v>
                </c:pt>
                <c:pt idx="448">
                  <c:v>5.7000000000000002E-2</c:v>
                </c:pt>
                <c:pt idx="449">
                  <c:v>5.7000000000000002E-2</c:v>
                </c:pt>
                <c:pt idx="450">
                  <c:v>5.7000000000000002E-2</c:v>
                </c:pt>
                <c:pt idx="451">
                  <c:v>5.7000000000000002E-2</c:v>
                </c:pt>
                <c:pt idx="452">
                  <c:v>5.7000000000000002E-2</c:v>
                </c:pt>
                <c:pt idx="453">
                  <c:v>5.7000000000000002E-2</c:v>
                </c:pt>
                <c:pt idx="454">
                  <c:v>5.7000000000000002E-2</c:v>
                </c:pt>
                <c:pt idx="455">
                  <c:v>5.7000000000000002E-2</c:v>
                </c:pt>
                <c:pt idx="456">
                  <c:v>5.7000000000000002E-2</c:v>
                </c:pt>
                <c:pt idx="457">
                  <c:v>5.5999999999999994E-2</c:v>
                </c:pt>
                <c:pt idx="458">
                  <c:v>5.5999999999999994E-2</c:v>
                </c:pt>
                <c:pt idx="459">
                  <c:v>5.5999999999999994E-2</c:v>
                </c:pt>
                <c:pt idx="460">
                  <c:v>5.5999999999999994E-2</c:v>
                </c:pt>
                <c:pt idx="461">
                  <c:v>5.5999999999999994E-2</c:v>
                </c:pt>
                <c:pt idx="462">
                  <c:v>5.5999999999999994E-2</c:v>
                </c:pt>
                <c:pt idx="463">
                  <c:v>5.5999999999999994E-2</c:v>
                </c:pt>
                <c:pt idx="464">
                  <c:v>5.5999999999999994E-2</c:v>
                </c:pt>
                <c:pt idx="465">
                  <c:v>5.5999999999999994E-2</c:v>
                </c:pt>
                <c:pt idx="466">
                  <c:v>5.5999999999999994E-2</c:v>
                </c:pt>
                <c:pt idx="467">
                  <c:v>5.5999999999999994E-2</c:v>
                </c:pt>
                <c:pt idx="468">
                  <c:v>5.5999999999999994E-2</c:v>
                </c:pt>
                <c:pt idx="469">
                  <c:v>5.5999999999999994E-2</c:v>
                </c:pt>
                <c:pt idx="470">
                  <c:v>5.5999999999999994E-2</c:v>
                </c:pt>
                <c:pt idx="471">
                  <c:v>5.5999999999999994E-2</c:v>
                </c:pt>
                <c:pt idx="472">
                  <c:v>5.5999999999999994E-2</c:v>
                </c:pt>
                <c:pt idx="473">
                  <c:v>5.5999999999999994E-2</c:v>
                </c:pt>
                <c:pt idx="474">
                  <c:v>5.5999999999999994E-2</c:v>
                </c:pt>
                <c:pt idx="475">
                  <c:v>5.5999999999999994E-2</c:v>
                </c:pt>
                <c:pt idx="476">
                  <c:v>5.5999999999999994E-2</c:v>
                </c:pt>
                <c:pt idx="477">
                  <c:v>5.5999999999999994E-2</c:v>
                </c:pt>
                <c:pt idx="478">
                  <c:v>5.5999999999999994E-2</c:v>
                </c:pt>
                <c:pt idx="479">
                  <c:v>5.5999999999999994E-2</c:v>
                </c:pt>
                <c:pt idx="480">
                  <c:v>5.5999999999999994E-2</c:v>
                </c:pt>
                <c:pt idx="481">
                  <c:v>5.5999999999999994E-2</c:v>
                </c:pt>
                <c:pt idx="482">
                  <c:v>5.5999999999999994E-2</c:v>
                </c:pt>
                <c:pt idx="483">
                  <c:v>5.5999999999999994E-2</c:v>
                </c:pt>
                <c:pt idx="484">
                  <c:v>5.5999999999999994E-2</c:v>
                </c:pt>
                <c:pt idx="485">
                  <c:v>5.5999999999999994E-2</c:v>
                </c:pt>
                <c:pt idx="486">
                  <c:v>5.5999999999999994E-2</c:v>
                </c:pt>
                <c:pt idx="487">
                  <c:v>5.5999999999999994E-2</c:v>
                </c:pt>
                <c:pt idx="488">
                  <c:v>5.5E-2</c:v>
                </c:pt>
                <c:pt idx="489">
                  <c:v>5.5E-2</c:v>
                </c:pt>
                <c:pt idx="490">
                  <c:v>5.5E-2</c:v>
                </c:pt>
                <c:pt idx="491">
                  <c:v>5.5E-2</c:v>
                </c:pt>
                <c:pt idx="492">
                  <c:v>5.5E-2</c:v>
                </c:pt>
                <c:pt idx="493">
                  <c:v>5.5E-2</c:v>
                </c:pt>
                <c:pt idx="494">
                  <c:v>5.5E-2</c:v>
                </c:pt>
                <c:pt idx="495">
                  <c:v>5.5E-2</c:v>
                </c:pt>
                <c:pt idx="496">
                  <c:v>5.5E-2</c:v>
                </c:pt>
                <c:pt idx="497">
                  <c:v>5.5E-2</c:v>
                </c:pt>
                <c:pt idx="498">
                  <c:v>5.5E-2</c:v>
                </c:pt>
                <c:pt idx="499">
                  <c:v>5.5E-2</c:v>
                </c:pt>
                <c:pt idx="500">
                  <c:v>5.5E-2</c:v>
                </c:pt>
                <c:pt idx="501">
                  <c:v>5.5E-2</c:v>
                </c:pt>
                <c:pt idx="502">
                  <c:v>5.5E-2</c:v>
                </c:pt>
                <c:pt idx="503">
                  <c:v>5.5E-2</c:v>
                </c:pt>
                <c:pt idx="504">
                  <c:v>5.5E-2</c:v>
                </c:pt>
                <c:pt idx="505">
                  <c:v>5.5E-2</c:v>
                </c:pt>
                <c:pt idx="506">
                  <c:v>5.5E-2</c:v>
                </c:pt>
                <c:pt idx="507">
                  <c:v>5.5E-2</c:v>
                </c:pt>
                <c:pt idx="508">
                  <c:v>5.5E-2</c:v>
                </c:pt>
                <c:pt idx="509">
                  <c:v>5.5E-2</c:v>
                </c:pt>
                <c:pt idx="510">
                  <c:v>5.5E-2</c:v>
                </c:pt>
                <c:pt idx="511">
                  <c:v>5.5E-2</c:v>
                </c:pt>
                <c:pt idx="512">
                  <c:v>5.5E-2</c:v>
                </c:pt>
                <c:pt idx="513">
                  <c:v>5.5E-2</c:v>
                </c:pt>
                <c:pt idx="514">
                  <c:v>5.5E-2</c:v>
                </c:pt>
                <c:pt idx="515">
                  <c:v>5.5E-2</c:v>
                </c:pt>
                <c:pt idx="516">
                  <c:v>5.5999999999999994E-2</c:v>
                </c:pt>
                <c:pt idx="517">
                  <c:v>5.5999999999999994E-2</c:v>
                </c:pt>
                <c:pt idx="518">
                  <c:v>5.5999999999999994E-2</c:v>
                </c:pt>
                <c:pt idx="519">
                  <c:v>5.5999999999999994E-2</c:v>
                </c:pt>
                <c:pt idx="520">
                  <c:v>5.5999999999999994E-2</c:v>
                </c:pt>
                <c:pt idx="521">
                  <c:v>5.5999999999999994E-2</c:v>
                </c:pt>
                <c:pt idx="522">
                  <c:v>5.5999999999999994E-2</c:v>
                </c:pt>
                <c:pt idx="523">
                  <c:v>5.5999999999999994E-2</c:v>
                </c:pt>
                <c:pt idx="524">
                  <c:v>5.5999999999999994E-2</c:v>
                </c:pt>
                <c:pt idx="525">
                  <c:v>5.5999999999999994E-2</c:v>
                </c:pt>
                <c:pt idx="526">
                  <c:v>5.5999999999999994E-2</c:v>
                </c:pt>
                <c:pt idx="527">
                  <c:v>5.5999999999999994E-2</c:v>
                </c:pt>
                <c:pt idx="528">
                  <c:v>5.5999999999999994E-2</c:v>
                </c:pt>
                <c:pt idx="529">
                  <c:v>5.5999999999999994E-2</c:v>
                </c:pt>
                <c:pt idx="530">
                  <c:v>5.5999999999999994E-2</c:v>
                </c:pt>
                <c:pt idx="531">
                  <c:v>5.5999999999999994E-2</c:v>
                </c:pt>
                <c:pt idx="532">
                  <c:v>5.5999999999999994E-2</c:v>
                </c:pt>
                <c:pt idx="533">
                  <c:v>5.5999999999999994E-2</c:v>
                </c:pt>
                <c:pt idx="534">
                  <c:v>5.5999999999999994E-2</c:v>
                </c:pt>
                <c:pt idx="535">
                  <c:v>5.5999999999999994E-2</c:v>
                </c:pt>
                <c:pt idx="536">
                  <c:v>5.5999999999999994E-2</c:v>
                </c:pt>
                <c:pt idx="537">
                  <c:v>5.5999999999999994E-2</c:v>
                </c:pt>
                <c:pt idx="538">
                  <c:v>5.5999999999999994E-2</c:v>
                </c:pt>
                <c:pt idx="539">
                  <c:v>5.5999999999999994E-2</c:v>
                </c:pt>
                <c:pt idx="540">
                  <c:v>5.5999999999999994E-2</c:v>
                </c:pt>
                <c:pt idx="541">
                  <c:v>5.5999999999999994E-2</c:v>
                </c:pt>
                <c:pt idx="542">
                  <c:v>5.5999999999999994E-2</c:v>
                </c:pt>
                <c:pt idx="543">
                  <c:v>5.5999999999999994E-2</c:v>
                </c:pt>
                <c:pt idx="544">
                  <c:v>5.5999999999999994E-2</c:v>
                </c:pt>
                <c:pt idx="545">
                  <c:v>5.5999999999999994E-2</c:v>
                </c:pt>
                <c:pt idx="546">
                  <c:v>5.5999999999999994E-2</c:v>
                </c:pt>
                <c:pt idx="547">
                  <c:v>5.5E-2</c:v>
                </c:pt>
                <c:pt idx="548">
                  <c:v>5.5E-2</c:v>
                </c:pt>
                <c:pt idx="549">
                  <c:v>5.5E-2</c:v>
                </c:pt>
                <c:pt idx="550">
                  <c:v>5.5E-2</c:v>
                </c:pt>
                <c:pt idx="551">
                  <c:v>5.5E-2</c:v>
                </c:pt>
                <c:pt idx="552">
                  <c:v>5.5E-2</c:v>
                </c:pt>
                <c:pt idx="553">
                  <c:v>5.5E-2</c:v>
                </c:pt>
                <c:pt idx="554">
                  <c:v>5.5E-2</c:v>
                </c:pt>
                <c:pt idx="555">
                  <c:v>5.5E-2</c:v>
                </c:pt>
                <c:pt idx="556">
                  <c:v>5.5E-2</c:v>
                </c:pt>
                <c:pt idx="557">
                  <c:v>5.5E-2</c:v>
                </c:pt>
                <c:pt idx="558">
                  <c:v>5.5E-2</c:v>
                </c:pt>
                <c:pt idx="559">
                  <c:v>5.5E-2</c:v>
                </c:pt>
                <c:pt idx="560">
                  <c:v>5.5E-2</c:v>
                </c:pt>
                <c:pt idx="561">
                  <c:v>5.5E-2</c:v>
                </c:pt>
                <c:pt idx="562">
                  <c:v>5.5E-2</c:v>
                </c:pt>
                <c:pt idx="563">
                  <c:v>5.5E-2</c:v>
                </c:pt>
                <c:pt idx="564">
                  <c:v>5.5E-2</c:v>
                </c:pt>
                <c:pt idx="565">
                  <c:v>5.5E-2</c:v>
                </c:pt>
                <c:pt idx="566">
                  <c:v>5.5E-2</c:v>
                </c:pt>
                <c:pt idx="567">
                  <c:v>5.5E-2</c:v>
                </c:pt>
                <c:pt idx="568">
                  <c:v>5.5E-2</c:v>
                </c:pt>
                <c:pt idx="569">
                  <c:v>5.5E-2</c:v>
                </c:pt>
                <c:pt idx="570">
                  <c:v>5.5E-2</c:v>
                </c:pt>
                <c:pt idx="571">
                  <c:v>5.5E-2</c:v>
                </c:pt>
                <c:pt idx="572">
                  <c:v>5.5E-2</c:v>
                </c:pt>
                <c:pt idx="573">
                  <c:v>5.5E-2</c:v>
                </c:pt>
                <c:pt idx="574">
                  <c:v>5.5E-2</c:v>
                </c:pt>
                <c:pt idx="575">
                  <c:v>5.5E-2</c:v>
                </c:pt>
                <c:pt idx="576">
                  <c:v>5.5E-2</c:v>
                </c:pt>
                <c:pt idx="577">
                  <c:v>5.2999999999999999E-2</c:v>
                </c:pt>
                <c:pt idx="578">
                  <c:v>5.2999999999999999E-2</c:v>
                </c:pt>
                <c:pt idx="579">
                  <c:v>5.2999999999999999E-2</c:v>
                </c:pt>
                <c:pt idx="580">
                  <c:v>5.2999999999999999E-2</c:v>
                </c:pt>
                <c:pt idx="581">
                  <c:v>5.2999999999999999E-2</c:v>
                </c:pt>
                <c:pt idx="582">
                  <c:v>5.2999999999999999E-2</c:v>
                </c:pt>
                <c:pt idx="583">
                  <c:v>5.2999999999999999E-2</c:v>
                </c:pt>
                <c:pt idx="584">
                  <c:v>5.2999999999999999E-2</c:v>
                </c:pt>
                <c:pt idx="585">
                  <c:v>5.2999999999999999E-2</c:v>
                </c:pt>
                <c:pt idx="586">
                  <c:v>5.2999999999999999E-2</c:v>
                </c:pt>
                <c:pt idx="587">
                  <c:v>5.2999999999999999E-2</c:v>
                </c:pt>
                <c:pt idx="588">
                  <c:v>5.2999999999999999E-2</c:v>
                </c:pt>
                <c:pt idx="589">
                  <c:v>5.2999999999999999E-2</c:v>
                </c:pt>
                <c:pt idx="590">
                  <c:v>5.2999999999999999E-2</c:v>
                </c:pt>
                <c:pt idx="591">
                  <c:v>5.2999999999999999E-2</c:v>
                </c:pt>
                <c:pt idx="592">
                  <c:v>5.2999999999999999E-2</c:v>
                </c:pt>
                <c:pt idx="593">
                  <c:v>5.2999999999999999E-2</c:v>
                </c:pt>
                <c:pt idx="594">
                  <c:v>5.2999999999999999E-2</c:v>
                </c:pt>
                <c:pt idx="595">
                  <c:v>5.2999999999999999E-2</c:v>
                </c:pt>
                <c:pt idx="596">
                  <c:v>5.2999999999999999E-2</c:v>
                </c:pt>
                <c:pt idx="597">
                  <c:v>5.2999999999999999E-2</c:v>
                </c:pt>
                <c:pt idx="598">
                  <c:v>5.2999999999999999E-2</c:v>
                </c:pt>
                <c:pt idx="599">
                  <c:v>5.2999999999999999E-2</c:v>
                </c:pt>
                <c:pt idx="600">
                  <c:v>5.2999999999999999E-2</c:v>
                </c:pt>
                <c:pt idx="601">
                  <c:v>5.2999999999999999E-2</c:v>
                </c:pt>
                <c:pt idx="602">
                  <c:v>5.2999999999999999E-2</c:v>
                </c:pt>
                <c:pt idx="603">
                  <c:v>5.2999999999999999E-2</c:v>
                </c:pt>
                <c:pt idx="604">
                  <c:v>5.2999999999999999E-2</c:v>
                </c:pt>
                <c:pt idx="605">
                  <c:v>5.2999999999999999E-2</c:v>
                </c:pt>
                <c:pt idx="606">
                  <c:v>5.2999999999999999E-2</c:v>
                </c:pt>
                <c:pt idx="607">
                  <c:v>5.2999999999999999E-2</c:v>
                </c:pt>
                <c:pt idx="608">
                  <c:v>4.8000000000000001E-2</c:v>
                </c:pt>
                <c:pt idx="609">
                  <c:v>4.8000000000000001E-2</c:v>
                </c:pt>
                <c:pt idx="610">
                  <c:v>4.8000000000000001E-2</c:v>
                </c:pt>
                <c:pt idx="611">
                  <c:v>4.8000000000000001E-2</c:v>
                </c:pt>
                <c:pt idx="612">
                  <c:v>4.8000000000000001E-2</c:v>
                </c:pt>
                <c:pt idx="613">
                  <c:v>4.8000000000000001E-2</c:v>
                </c:pt>
                <c:pt idx="614">
                  <c:v>4.8000000000000001E-2</c:v>
                </c:pt>
                <c:pt idx="615">
                  <c:v>4.8000000000000001E-2</c:v>
                </c:pt>
                <c:pt idx="616">
                  <c:v>4.8000000000000001E-2</c:v>
                </c:pt>
                <c:pt idx="617">
                  <c:v>4.8000000000000001E-2</c:v>
                </c:pt>
                <c:pt idx="618">
                  <c:v>4.8000000000000001E-2</c:v>
                </c:pt>
                <c:pt idx="619">
                  <c:v>4.8000000000000001E-2</c:v>
                </c:pt>
                <c:pt idx="620">
                  <c:v>4.8000000000000001E-2</c:v>
                </c:pt>
                <c:pt idx="621">
                  <c:v>4.8000000000000001E-2</c:v>
                </c:pt>
                <c:pt idx="622">
                  <c:v>4.8000000000000001E-2</c:v>
                </c:pt>
                <c:pt idx="623">
                  <c:v>4.8000000000000001E-2</c:v>
                </c:pt>
                <c:pt idx="624">
                  <c:v>4.8000000000000001E-2</c:v>
                </c:pt>
                <c:pt idx="625">
                  <c:v>4.8000000000000001E-2</c:v>
                </c:pt>
                <c:pt idx="626">
                  <c:v>4.8000000000000001E-2</c:v>
                </c:pt>
                <c:pt idx="627">
                  <c:v>4.8000000000000001E-2</c:v>
                </c:pt>
                <c:pt idx="628">
                  <c:v>4.8000000000000001E-2</c:v>
                </c:pt>
                <c:pt idx="629">
                  <c:v>4.8000000000000001E-2</c:v>
                </c:pt>
                <c:pt idx="630">
                  <c:v>4.8000000000000001E-2</c:v>
                </c:pt>
                <c:pt idx="631">
                  <c:v>4.8000000000000001E-2</c:v>
                </c:pt>
                <c:pt idx="632">
                  <c:v>4.8000000000000001E-2</c:v>
                </c:pt>
                <c:pt idx="633">
                  <c:v>4.8000000000000001E-2</c:v>
                </c:pt>
                <c:pt idx="634">
                  <c:v>4.8000000000000001E-2</c:v>
                </c:pt>
                <c:pt idx="635">
                  <c:v>4.8000000000000001E-2</c:v>
                </c:pt>
                <c:pt idx="636">
                  <c:v>4.8000000000000001E-2</c:v>
                </c:pt>
                <c:pt idx="637">
                  <c:v>4.8000000000000001E-2</c:v>
                </c:pt>
                <c:pt idx="638">
                  <c:v>4.7E-2</c:v>
                </c:pt>
                <c:pt idx="639">
                  <c:v>4.7E-2</c:v>
                </c:pt>
                <c:pt idx="640">
                  <c:v>4.7E-2</c:v>
                </c:pt>
                <c:pt idx="641">
                  <c:v>4.7E-2</c:v>
                </c:pt>
                <c:pt idx="642">
                  <c:v>4.7E-2</c:v>
                </c:pt>
                <c:pt idx="643">
                  <c:v>4.7E-2</c:v>
                </c:pt>
                <c:pt idx="644">
                  <c:v>4.7E-2</c:v>
                </c:pt>
                <c:pt idx="645">
                  <c:v>4.7E-2</c:v>
                </c:pt>
                <c:pt idx="646">
                  <c:v>4.7E-2</c:v>
                </c:pt>
                <c:pt idx="647">
                  <c:v>4.7E-2</c:v>
                </c:pt>
                <c:pt idx="648">
                  <c:v>4.7E-2</c:v>
                </c:pt>
                <c:pt idx="649">
                  <c:v>4.7E-2</c:v>
                </c:pt>
                <c:pt idx="650">
                  <c:v>4.7E-2</c:v>
                </c:pt>
                <c:pt idx="651">
                  <c:v>4.7E-2</c:v>
                </c:pt>
                <c:pt idx="652">
                  <c:v>4.7E-2</c:v>
                </c:pt>
                <c:pt idx="653">
                  <c:v>4.7E-2</c:v>
                </c:pt>
                <c:pt idx="654">
                  <c:v>4.7E-2</c:v>
                </c:pt>
                <c:pt idx="655">
                  <c:v>4.7E-2</c:v>
                </c:pt>
                <c:pt idx="656">
                  <c:v>4.7E-2</c:v>
                </c:pt>
                <c:pt idx="657">
                  <c:v>4.7E-2</c:v>
                </c:pt>
                <c:pt idx="658">
                  <c:v>4.7E-2</c:v>
                </c:pt>
                <c:pt idx="659">
                  <c:v>4.7E-2</c:v>
                </c:pt>
                <c:pt idx="660">
                  <c:v>4.7E-2</c:v>
                </c:pt>
                <c:pt idx="661">
                  <c:v>4.7E-2</c:v>
                </c:pt>
                <c:pt idx="662">
                  <c:v>4.7E-2</c:v>
                </c:pt>
                <c:pt idx="663">
                  <c:v>4.7E-2</c:v>
                </c:pt>
                <c:pt idx="664">
                  <c:v>4.7E-2</c:v>
                </c:pt>
                <c:pt idx="665">
                  <c:v>4.7E-2</c:v>
                </c:pt>
                <c:pt idx="666">
                  <c:v>4.7E-2</c:v>
                </c:pt>
                <c:pt idx="667">
                  <c:v>4.7E-2</c:v>
                </c:pt>
                <c:pt idx="668">
                  <c:v>4.7E-2</c:v>
                </c:pt>
                <c:pt idx="669">
                  <c:v>4.2999999999999997E-2</c:v>
                </c:pt>
                <c:pt idx="670">
                  <c:v>4.2999999999999997E-2</c:v>
                </c:pt>
                <c:pt idx="671">
                  <c:v>4.2999999999999997E-2</c:v>
                </c:pt>
                <c:pt idx="672">
                  <c:v>4.2999999999999997E-2</c:v>
                </c:pt>
                <c:pt idx="673">
                  <c:v>4.2999999999999997E-2</c:v>
                </c:pt>
                <c:pt idx="674">
                  <c:v>4.2999999999999997E-2</c:v>
                </c:pt>
                <c:pt idx="675">
                  <c:v>4.2999999999999997E-2</c:v>
                </c:pt>
                <c:pt idx="676">
                  <c:v>4.2999999999999997E-2</c:v>
                </c:pt>
                <c:pt idx="677">
                  <c:v>4.2999999999999997E-2</c:v>
                </c:pt>
                <c:pt idx="678">
                  <c:v>4.2999999999999997E-2</c:v>
                </c:pt>
                <c:pt idx="679">
                  <c:v>4.2999999999999997E-2</c:v>
                </c:pt>
                <c:pt idx="680">
                  <c:v>4.2999999999999997E-2</c:v>
                </c:pt>
                <c:pt idx="681">
                  <c:v>4.2999999999999997E-2</c:v>
                </c:pt>
                <c:pt idx="682">
                  <c:v>4.2999999999999997E-2</c:v>
                </c:pt>
                <c:pt idx="683">
                  <c:v>4.2999999999999997E-2</c:v>
                </c:pt>
                <c:pt idx="684">
                  <c:v>4.2999999999999997E-2</c:v>
                </c:pt>
                <c:pt idx="685">
                  <c:v>4.2999999999999997E-2</c:v>
                </c:pt>
                <c:pt idx="686">
                  <c:v>4.2999999999999997E-2</c:v>
                </c:pt>
                <c:pt idx="687">
                  <c:v>4.2999999999999997E-2</c:v>
                </c:pt>
                <c:pt idx="688">
                  <c:v>4.2999999999999997E-2</c:v>
                </c:pt>
                <c:pt idx="689">
                  <c:v>4.2999999999999997E-2</c:v>
                </c:pt>
                <c:pt idx="690">
                  <c:v>4.2999999999999997E-2</c:v>
                </c:pt>
                <c:pt idx="691">
                  <c:v>4.2999999999999997E-2</c:v>
                </c:pt>
                <c:pt idx="692">
                  <c:v>4.2999999999999997E-2</c:v>
                </c:pt>
                <c:pt idx="693">
                  <c:v>4.2999999999999997E-2</c:v>
                </c:pt>
                <c:pt idx="694">
                  <c:v>4.2999999999999997E-2</c:v>
                </c:pt>
                <c:pt idx="695">
                  <c:v>4.2999999999999997E-2</c:v>
                </c:pt>
                <c:pt idx="696">
                  <c:v>4.2999999999999997E-2</c:v>
                </c:pt>
                <c:pt idx="697">
                  <c:v>4.2999999999999997E-2</c:v>
                </c:pt>
                <c:pt idx="698">
                  <c:v>4.2999999999999997E-2</c:v>
                </c:pt>
                <c:pt idx="699">
                  <c:v>4.2999999999999997E-2</c:v>
                </c:pt>
                <c:pt idx="700">
                  <c:v>4.0999999999999995E-2</c:v>
                </c:pt>
                <c:pt idx="701">
                  <c:v>4.0999999999999995E-2</c:v>
                </c:pt>
                <c:pt idx="702">
                  <c:v>4.0999999999999995E-2</c:v>
                </c:pt>
                <c:pt idx="703">
                  <c:v>4.0999999999999995E-2</c:v>
                </c:pt>
                <c:pt idx="704">
                  <c:v>4.0999999999999995E-2</c:v>
                </c:pt>
                <c:pt idx="705">
                  <c:v>4.0999999999999995E-2</c:v>
                </c:pt>
                <c:pt idx="706">
                  <c:v>4.0999999999999995E-2</c:v>
                </c:pt>
                <c:pt idx="707">
                  <c:v>4.0999999999999995E-2</c:v>
                </c:pt>
                <c:pt idx="708">
                  <c:v>4.0999999999999995E-2</c:v>
                </c:pt>
                <c:pt idx="709">
                  <c:v>4.0999999999999995E-2</c:v>
                </c:pt>
                <c:pt idx="710">
                  <c:v>4.0999999999999995E-2</c:v>
                </c:pt>
                <c:pt idx="711">
                  <c:v>4.0999999999999995E-2</c:v>
                </c:pt>
                <c:pt idx="712">
                  <c:v>4.0999999999999995E-2</c:v>
                </c:pt>
                <c:pt idx="713">
                  <c:v>4.0999999999999995E-2</c:v>
                </c:pt>
                <c:pt idx="714">
                  <c:v>4.0999999999999995E-2</c:v>
                </c:pt>
                <c:pt idx="715">
                  <c:v>4.0999999999999995E-2</c:v>
                </c:pt>
                <c:pt idx="716">
                  <c:v>4.0999999999999995E-2</c:v>
                </c:pt>
                <c:pt idx="717">
                  <c:v>4.0999999999999995E-2</c:v>
                </c:pt>
                <c:pt idx="718">
                  <c:v>4.0999999999999995E-2</c:v>
                </c:pt>
                <c:pt idx="719">
                  <c:v>4.0999999999999995E-2</c:v>
                </c:pt>
                <c:pt idx="720">
                  <c:v>4.0999999999999995E-2</c:v>
                </c:pt>
                <c:pt idx="721">
                  <c:v>4.0999999999999995E-2</c:v>
                </c:pt>
                <c:pt idx="722">
                  <c:v>4.0999999999999995E-2</c:v>
                </c:pt>
                <c:pt idx="723">
                  <c:v>4.0999999999999995E-2</c:v>
                </c:pt>
                <c:pt idx="724">
                  <c:v>4.0999999999999995E-2</c:v>
                </c:pt>
                <c:pt idx="725">
                  <c:v>4.0999999999999995E-2</c:v>
                </c:pt>
                <c:pt idx="726">
                  <c:v>4.0999999999999995E-2</c:v>
                </c:pt>
                <c:pt idx="727">
                  <c:v>4.0999999999999995E-2</c:v>
                </c:pt>
                <c:pt idx="728">
                  <c:v>4.0999999999999995E-2</c:v>
                </c:pt>
                <c:pt idx="729">
                  <c:v>4.0999999999999995E-2</c:v>
                </c:pt>
                <c:pt idx="730">
                  <c:v>0.04</c:v>
                </c:pt>
                <c:pt idx="731">
                  <c:v>0.04</c:v>
                </c:pt>
                <c:pt idx="732">
                  <c:v>0.04</c:v>
                </c:pt>
                <c:pt idx="733">
                  <c:v>0.04</c:v>
                </c:pt>
                <c:pt idx="734">
                  <c:v>0.04</c:v>
                </c:pt>
                <c:pt idx="735">
                  <c:v>0.04</c:v>
                </c:pt>
                <c:pt idx="736">
                  <c:v>0.04</c:v>
                </c:pt>
                <c:pt idx="737">
                  <c:v>0.04</c:v>
                </c:pt>
                <c:pt idx="738">
                  <c:v>0.04</c:v>
                </c:pt>
                <c:pt idx="739">
                  <c:v>0.04</c:v>
                </c:pt>
                <c:pt idx="740">
                  <c:v>0.04</c:v>
                </c:pt>
                <c:pt idx="741">
                  <c:v>0.04</c:v>
                </c:pt>
                <c:pt idx="742">
                  <c:v>0.04</c:v>
                </c:pt>
                <c:pt idx="743">
                  <c:v>0.04</c:v>
                </c:pt>
                <c:pt idx="744">
                  <c:v>0.04</c:v>
                </c:pt>
                <c:pt idx="745">
                  <c:v>0.04</c:v>
                </c:pt>
                <c:pt idx="746">
                  <c:v>0.04</c:v>
                </c:pt>
                <c:pt idx="747">
                  <c:v>0.04</c:v>
                </c:pt>
                <c:pt idx="748">
                  <c:v>0.04</c:v>
                </c:pt>
                <c:pt idx="749">
                  <c:v>0.04</c:v>
                </c:pt>
                <c:pt idx="750">
                  <c:v>0.04</c:v>
                </c:pt>
                <c:pt idx="751">
                  <c:v>0.04</c:v>
                </c:pt>
                <c:pt idx="752">
                  <c:v>0.04</c:v>
                </c:pt>
                <c:pt idx="753">
                  <c:v>0.04</c:v>
                </c:pt>
                <c:pt idx="754">
                  <c:v>0.04</c:v>
                </c:pt>
                <c:pt idx="755">
                  <c:v>0.04</c:v>
                </c:pt>
                <c:pt idx="756">
                  <c:v>0.04</c:v>
                </c:pt>
                <c:pt idx="757">
                  <c:v>0.04</c:v>
                </c:pt>
                <c:pt idx="758">
                  <c:v>0.04</c:v>
                </c:pt>
                <c:pt idx="759">
                  <c:v>0.04</c:v>
                </c:pt>
                <c:pt idx="760">
                  <c:v>0.04</c:v>
                </c:pt>
                <c:pt idx="761">
                  <c:v>0.04</c:v>
                </c:pt>
                <c:pt idx="762">
                  <c:v>0.04</c:v>
                </c:pt>
                <c:pt idx="763">
                  <c:v>0.04</c:v>
                </c:pt>
                <c:pt idx="764">
                  <c:v>0.04</c:v>
                </c:pt>
                <c:pt idx="765">
                  <c:v>0.04</c:v>
                </c:pt>
                <c:pt idx="766">
                  <c:v>0.04</c:v>
                </c:pt>
                <c:pt idx="767">
                  <c:v>0.04</c:v>
                </c:pt>
                <c:pt idx="768">
                  <c:v>0.04</c:v>
                </c:pt>
                <c:pt idx="769">
                  <c:v>0.04</c:v>
                </c:pt>
                <c:pt idx="770">
                  <c:v>0.04</c:v>
                </c:pt>
                <c:pt idx="771">
                  <c:v>0.04</c:v>
                </c:pt>
                <c:pt idx="772">
                  <c:v>0.04</c:v>
                </c:pt>
                <c:pt idx="773">
                  <c:v>0.04</c:v>
                </c:pt>
                <c:pt idx="774">
                  <c:v>0.04</c:v>
                </c:pt>
                <c:pt idx="775">
                  <c:v>0.04</c:v>
                </c:pt>
                <c:pt idx="776">
                  <c:v>0.04</c:v>
                </c:pt>
                <c:pt idx="777">
                  <c:v>0.04</c:v>
                </c:pt>
                <c:pt idx="778">
                  <c:v>0.04</c:v>
                </c:pt>
                <c:pt idx="779">
                  <c:v>0.04</c:v>
                </c:pt>
                <c:pt idx="780">
                  <c:v>0.04</c:v>
                </c:pt>
                <c:pt idx="781">
                  <c:v>0.04</c:v>
                </c:pt>
                <c:pt idx="782">
                  <c:v>0.04</c:v>
                </c:pt>
                <c:pt idx="783">
                  <c:v>0.04</c:v>
                </c:pt>
                <c:pt idx="784">
                  <c:v>0.04</c:v>
                </c:pt>
                <c:pt idx="785">
                  <c:v>0.04</c:v>
                </c:pt>
                <c:pt idx="786">
                  <c:v>0.04</c:v>
                </c:pt>
                <c:pt idx="787">
                  <c:v>0.04</c:v>
                </c:pt>
                <c:pt idx="788">
                  <c:v>0.04</c:v>
                </c:pt>
                <c:pt idx="789">
                  <c:v>0.04</c:v>
                </c:pt>
                <c:pt idx="790">
                  <c:v>0.04</c:v>
                </c:pt>
                <c:pt idx="791">
                  <c:v>3.9E-2</c:v>
                </c:pt>
                <c:pt idx="792">
                  <c:v>3.9E-2</c:v>
                </c:pt>
                <c:pt idx="793">
                  <c:v>3.9E-2</c:v>
                </c:pt>
                <c:pt idx="794">
                  <c:v>3.9E-2</c:v>
                </c:pt>
                <c:pt idx="795">
                  <c:v>3.9E-2</c:v>
                </c:pt>
                <c:pt idx="796">
                  <c:v>3.9E-2</c:v>
                </c:pt>
                <c:pt idx="797">
                  <c:v>3.9E-2</c:v>
                </c:pt>
                <c:pt idx="798">
                  <c:v>3.9E-2</c:v>
                </c:pt>
                <c:pt idx="799">
                  <c:v>3.9E-2</c:v>
                </c:pt>
                <c:pt idx="800">
                  <c:v>3.9E-2</c:v>
                </c:pt>
                <c:pt idx="801">
                  <c:v>3.9E-2</c:v>
                </c:pt>
                <c:pt idx="802">
                  <c:v>3.9E-2</c:v>
                </c:pt>
                <c:pt idx="803">
                  <c:v>3.9E-2</c:v>
                </c:pt>
                <c:pt idx="804">
                  <c:v>3.9E-2</c:v>
                </c:pt>
                <c:pt idx="805">
                  <c:v>3.9E-2</c:v>
                </c:pt>
                <c:pt idx="806">
                  <c:v>3.9E-2</c:v>
                </c:pt>
                <c:pt idx="807">
                  <c:v>3.9E-2</c:v>
                </c:pt>
                <c:pt idx="808">
                  <c:v>3.9E-2</c:v>
                </c:pt>
                <c:pt idx="809">
                  <c:v>3.9E-2</c:v>
                </c:pt>
                <c:pt idx="810">
                  <c:v>3.9E-2</c:v>
                </c:pt>
                <c:pt idx="811">
                  <c:v>3.9E-2</c:v>
                </c:pt>
                <c:pt idx="812">
                  <c:v>3.9E-2</c:v>
                </c:pt>
                <c:pt idx="813">
                  <c:v>3.9E-2</c:v>
                </c:pt>
                <c:pt idx="814">
                  <c:v>3.9E-2</c:v>
                </c:pt>
                <c:pt idx="815">
                  <c:v>3.9E-2</c:v>
                </c:pt>
                <c:pt idx="816">
                  <c:v>3.9E-2</c:v>
                </c:pt>
                <c:pt idx="817">
                  <c:v>3.9E-2</c:v>
                </c:pt>
                <c:pt idx="818">
                  <c:v>3.9E-2</c:v>
                </c:pt>
                <c:pt idx="819">
                  <c:v>3.9E-2</c:v>
                </c:pt>
                <c:pt idx="820">
                  <c:v>3.9E-2</c:v>
                </c:pt>
                <c:pt idx="821">
                  <c:v>3.9E-2</c:v>
                </c:pt>
                <c:pt idx="822">
                  <c:v>3.9E-2</c:v>
                </c:pt>
                <c:pt idx="823">
                  <c:v>3.9E-2</c:v>
                </c:pt>
                <c:pt idx="824">
                  <c:v>3.9E-2</c:v>
                </c:pt>
                <c:pt idx="825">
                  <c:v>3.9E-2</c:v>
                </c:pt>
                <c:pt idx="826">
                  <c:v>3.9E-2</c:v>
                </c:pt>
                <c:pt idx="827">
                  <c:v>3.9E-2</c:v>
                </c:pt>
                <c:pt idx="828">
                  <c:v>3.9E-2</c:v>
                </c:pt>
                <c:pt idx="829">
                  <c:v>3.9E-2</c:v>
                </c:pt>
                <c:pt idx="830">
                  <c:v>3.9E-2</c:v>
                </c:pt>
                <c:pt idx="831">
                  <c:v>3.9E-2</c:v>
                </c:pt>
                <c:pt idx="832">
                  <c:v>3.9E-2</c:v>
                </c:pt>
                <c:pt idx="833">
                  <c:v>3.9E-2</c:v>
                </c:pt>
                <c:pt idx="834">
                  <c:v>3.9E-2</c:v>
                </c:pt>
                <c:pt idx="835">
                  <c:v>3.9E-2</c:v>
                </c:pt>
                <c:pt idx="836">
                  <c:v>3.9E-2</c:v>
                </c:pt>
                <c:pt idx="837">
                  <c:v>3.9E-2</c:v>
                </c:pt>
                <c:pt idx="838">
                  <c:v>3.9E-2</c:v>
                </c:pt>
                <c:pt idx="839">
                  <c:v>3.9E-2</c:v>
                </c:pt>
                <c:pt idx="840">
                  <c:v>3.9E-2</c:v>
                </c:pt>
                <c:pt idx="841">
                  <c:v>3.9E-2</c:v>
                </c:pt>
                <c:pt idx="842">
                  <c:v>3.9E-2</c:v>
                </c:pt>
                <c:pt idx="843">
                  <c:v>3.9E-2</c:v>
                </c:pt>
                <c:pt idx="844">
                  <c:v>3.9E-2</c:v>
                </c:pt>
                <c:pt idx="845">
                  <c:v>3.9E-2</c:v>
                </c:pt>
                <c:pt idx="846">
                  <c:v>3.9E-2</c:v>
                </c:pt>
                <c:pt idx="847">
                  <c:v>3.9E-2</c:v>
                </c:pt>
                <c:pt idx="848">
                  <c:v>3.9E-2</c:v>
                </c:pt>
                <c:pt idx="849">
                  <c:v>3.9E-2</c:v>
                </c:pt>
                <c:pt idx="850">
                  <c:v>3.9E-2</c:v>
                </c:pt>
                <c:pt idx="851">
                  <c:v>3.9E-2</c:v>
                </c:pt>
                <c:pt idx="852">
                  <c:v>3.9E-2</c:v>
                </c:pt>
                <c:pt idx="853">
                  <c:v>3.7999999999999999E-2</c:v>
                </c:pt>
                <c:pt idx="854">
                  <c:v>3.7999999999999999E-2</c:v>
                </c:pt>
                <c:pt idx="855">
                  <c:v>3.7999999999999999E-2</c:v>
                </c:pt>
                <c:pt idx="856">
                  <c:v>3.7999999999999999E-2</c:v>
                </c:pt>
                <c:pt idx="857">
                  <c:v>3.7999999999999999E-2</c:v>
                </c:pt>
                <c:pt idx="858">
                  <c:v>3.7999999999999999E-2</c:v>
                </c:pt>
                <c:pt idx="859">
                  <c:v>3.7999999999999999E-2</c:v>
                </c:pt>
                <c:pt idx="860">
                  <c:v>3.7999999999999999E-2</c:v>
                </c:pt>
                <c:pt idx="861">
                  <c:v>3.7999999999999999E-2</c:v>
                </c:pt>
                <c:pt idx="862">
                  <c:v>3.7999999999999999E-2</c:v>
                </c:pt>
                <c:pt idx="863">
                  <c:v>3.7999999999999999E-2</c:v>
                </c:pt>
                <c:pt idx="864">
                  <c:v>3.7999999999999999E-2</c:v>
                </c:pt>
                <c:pt idx="865">
                  <c:v>3.7999999999999999E-2</c:v>
                </c:pt>
                <c:pt idx="866">
                  <c:v>3.7999999999999999E-2</c:v>
                </c:pt>
                <c:pt idx="867">
                  <c:v>3.7999999999999999E-2</c:v>
                </c:pt>
                <c:pt idx="868">
                  <c:v>3.7999999999999999E-2</c:v>
                </c:pt>
                <c:pt idx="869">
                  <c:v>3.7999999999999999E-2</c:v>
                </c:pt>
                <c:pt idx="870">
                  <c:v>3.7999999999999999E-2</c:v>
                </c:pt>
                <c:pt idx="871">
                  <c:v>3.7999999999999999E-2</c:v>
                </c:pt>
                <c:pt idx="872">
                  <c:v>3.7999999999999999E-2</c:v>
                </c:pt>
                <c:pt idx="873">
                  <c:v>3.7999999999999999E-2</c:v>
                </c:pt>
                <c:pt idx="874">
                  <c:v>3.7999999999999999E-2</c:v>
                </c:pt>
                <c:pt idx="875">
                  <c:v>3.7999999999999999E-2</c:v>
                </c:pt>
                <c:pt idx="876">
                  <c:v>3.7999999999999999E-2</c:v>
                </c:pt>
                <c:pt idx="877">
                  <c:v>3.7999999999999999E-2</c:v>
                </c:pt>
                <c:pt idx="878">
                  <c:v>3.7999999999999999E-2</c:v>
                </c:pt>
                <c:pt idx="879">
                  <c:v>3.7999999999999999E-2</c:v>
                </c:pt>
                <c:pt idx="880">
                  <c:v>3.7999999999999999E-2</c:v>
                </c:pt>
                <c:pt idx="881">
                  <c:v>3.7999999999999999E-2</c:v>
                </c:pt>
                <c:pt idx="882">
                  <c:v>3.7999999999999999E-2</c:v>
                </c:pt>
                <c:pt idx="883">
                  <c:v>3.7999999999999999E-2</c:v>
                </c:pt>
                <c:pt idx="884">
                  <c:v>3.7999999999999999E-2</c:v>
                </c:pt>
                <c:pt idx="885">
                  <c:v>3.7999999999999999E-2</c:v>
                </c:pt>
                <c:pt idx="886">
                  <c:v>3.7999999999999999E-2</c:v>
                </c:pt>
                <c:pt idx="887">
                  <c:v>3.7999999999999999E-2</c:v>
                </c:pt>
                <c:pt idx="888">
                  <c:v>3.7999999999999999E-2</c:v>
                </c:pt>
                <c:pt idx="889">
                  <c:v>3.7999999999999999E-2</c:v>
                </c:pt>
                <c:pt idx="890">
                  <c:v>3.7999999999999999E-2</c:v>
                </c:pt>
                <c:pt idx="891">
                  <c:v>3.7999999999999999E-2</c:v>
                </c:pt>
                <c:pt idx="892">
                  <c:v>3.7999999999999999E-2</c:v>
                </c:pt>
                <c:pt idx="893">
                  <c:v>3.7999999999999999E-2</c:v>
                </c:pt>
                <c:pt idx="894">
                  <c:v>3.7999999999999999E-2</c:v>
                </c:pt>
                <c:pt idx="895">
                  <c:v>3.7999999999999999E-2</c:v>
                </c:pt>
                <c:pt idx="896">
                  <c:v>3.7999999999999999E-2</c:v>
                </c:pt>
                <c:pt idx="897">
                  <c:v>3.7999999999999999E-2</c:v>
                </c:pt>
                <c:pt idx="898">
                  <c:v>3.7999999999999999E-2</c:v>
                </c:pt>
                <c:pt idx="899">
                  <c:v>3.7999999999999999E-2</c:v>
                </c:pt>
                <c:pt idx="900">
                  <c:v>3.7999999999999999E-2</c:v>
                </c:pt>
                <c:pt idx="901">
                  <c:v>3.7999999999999999E-2</c:v>
                </c:pt>
                <c:pt idx="902">
                  <c:v>3.7999999999999999E-2</c:v>
                </c:pt>
                <c:pt idx="903">
                  <c:v>3.7999999999999999E-2</c:v>
                </c:pt>
                <c:pt idx="904">
                  <c:v>3.7999999999999999E-2</c:v>
                </c:pt>
                <c:pt idx="905">
                  <c:v>3.7999999999999999E-2</c:v>
                </c:pt>
                <c:pt idx="906">
                  <c:v>3.7999999999999999E-2</c:v>
                </c:pt>
                <c:pt idx="907">
                  <c:v>3.7999999999999999E-2</c:v>
                </c:pt>
                <c:pt idx="908">
                  <c:v>3.7999999999999999E-2</c:v>
                </c:pt>
                <c:pt idx="909">
                  <c:v>3.7999999999999999E-2</c:v>
                </c:pt>
                <c:pt idx="910">
                  <c:v>3.7999999999999999E-2</c:v>
                </c:pt>
                <c:pt idx="911">
                  <c:v>3.7999999999999999E-2</c:v>
                </c:pt>
                <c:pt idx="912">
                  <c:v>3.7999999999999999E-2</c:v>
                </c:pt>
                <c:pt idx="913">
                  <c:v>3.6000000000000004E-2</c:v>
                </c:pt>
                <c:pt idx="914">
                  <c:v>3.6000000000000004E-2</c:v>
                </c:pt>
                <c:pt idx="915">
                  <c:v>3.6000000000000004E-2</c:v>
                </c:pt>
                <c:pt idx="916">
                  <c:v>3.6000000000000004E-2</c:v>
                </c:pt>
                <c:pt idx="917">
                  <c:v>3.6000000000000004E-2</c:v>
                </c:pt>
                <c:pt idx="918">
                  <c:v>3.6000000000000004E-2</c:v>
                </c:pt>
                <c:pt idx="919">
                  <c:v>3.6000000000000004E-2</c:v>
                </c:pt>
                <c:pt idx="920">
                  <c:v>3.6000000000000004E-2</c:v>
                </c:pt>
                <c:pt idx="921">
                  <c:v>3.6000000000000004E-2</c:v>
                </c:pt>
                <c:pt idx="922">
                  <c:v>3.6000000000000004E-2</c:v>
                </c:pt>
                <c:pt idx="923">
                  <c:v>3.6000000000000004E-2</c:v>
                </c:pt>
                <c:pt idx="924">
                  <c:v>3.6000000000000004E-2</c:v>
                </c:pt>
                <c:pt idx="925">
                  <c:v>3.6000000000000004E-2</c:v>
                </c:pt>
                <c:pt idx="926">
                  <c:v>3.6000000000000004E-2</c:v>
                </c:pt>
                <c:pt idx="927">
                  <c:v>3.6000000000000004E-2</c:v>
                </c:pt>
                <c:pt idx="928">
                  <c:v>3.6000000000000004E-2</c:v>
                </c:pt>
                <c:pt idx="929">
                  <c:v>3.6000000000000004E-2</c:v>
                </c:pt>
                <c:pt idx="930">
                  <c:v>3.6000000000000004E-2</c:v>
                </c:pt>
                <c:pt idx="931">
                  <c:v>3.6000000000000004E-2</c:v>
                </c:pt>
                <c:pt idx="932">
                  <c:v>3.6000000000000004E-2</c:v>
                </c:pt>
                <c:pt idx="933">
                  <c:v>3.6000000000000004E-2</c:v>
                </c:pt>
                <c:pt idx="934">
                  <c:v>3.6000000000000004E-2</c:v>
                </c:pt>
                <c:pt idx="935">
                  <c:v>3.6000000000000004E-2</c:v>
                </c:pt>
                <c:pt idx="936">
                  <c:v>3.6000000000000004E-2</c:v>
                </c:pt>
                <c:pt idx="937">
                  <c:v>3.6000000000000004E-2</c:v>
                </c:pt>
                <c:pt idx="938">
                  <c:v>3.6000000000000004E-2</c:v>
                </c:pt>
                <c:pt idx="939">
                  <c:v>3.6000000000000004E-2</c:v>
                </c:pt>
                <c:pt idx="940">
                  <c:v>3.6000000000000004E-2</c:v>
                </c:pt>
                <c:pt idx="941">
                  <c:v>3.6000000000000004E-2</c:v>
                </c:pt>
                <c:pt idx="942">
                  <c:v>3.6000000000000004E-2</c:v>
                </c:pt>
                <c:pt idx="943">
                  <c:v>3.4000000000000002E-2</c:v>
                </c:pt>
                <c:pt idx="944">
                  <c:v>3.4000000000000002E-2</c:v>
                </c:pt>
                <c:pt idx="945">
                  <c:v>3.4000000000000002E-2</c:v>
                </c:pt>
                <c:pt idx="946">
                  <c:v>3.4000000000000002E-2</c:v>
                </c:pt>
                <c:pt idx="947">
                  <c:v>3.4000000000000002E-2</c:v>
                </c:pt>
                <c:pt idx="948">
                  <c:v>3.4000000000000002E-2</c:v>
                </c:pt>
                <c:pt idx="949">
                  <c:v>3.4000000000000002E-2</c:v>
                </c:pt>
                <c:pt idx="950">
                  <c:v>3.4000000000000002E-2</c:v>
                </c:pt>
                <c:pt idx="951">
                  <c:v>3.4000000000000002E-2</c:v>
                </c:pt>
                <c:pt idx="952">
                  <c:v>3.4000000000000002E-2</c:v>
                </c:pt>
                <c:pt idx="953">
                  <c:v>3.4000000000000002E-2</c:v>
                </c:pt>
                <c:pt idx="954">
                  <c:v>3.4000000000000002E-2</c:v>
                </c:pt>
                <c:pt idx="955">
                  <c:v>3.4000000000000002E-2</c:v>
                </c:pt>
                <c:pt idx="956">
                  <c:v>3.4000000000000002E-2</c:v>
                </c:pt>
                <c:pt idx="957">
                  <c:v>3.4000000000000002E-2</c:v>
                </c:pt>
                <c:pt idx="958">
                  <c:v>3.4000000000000002E-2</c:v>
                </c:pt>
                <c:pt idx="959">
                  <c:v>3.4000000000000002E-2</c:v>
                </c:pt>
                <c:pt idx="960">
                  <c:v>3.4000000000000002E-2</c:v>
                </c:pt>
                <c:pt idx="961">
                  <c:v>3.4000000000000002E-2</c:v>
                </c:pt>
                <c:pt idx="962">
                  <c:v>3.4000000000000002E-2</c:v>
                </c:pt>
                <c:pt idx="963">
                  <c:v>3.4000000000000002E-2</c:v>
                </c:pt>
                <c:pt idx="964">
                  <c:v>3.4000000000000002E-2</c:v>
                </c:pt>
                <c:pt idx="965">
                  <c:v>3.4000000000000002E-2</c:v>
                </c:pt>
                <c:pt idx="966">
                  <c:v>3.4000000000000002E-2</c:v>
                </c:pt>
                <c:pt idx="967">
                  <c:v>3.4000000000000002E-2</c:v>
                </c:pt>
                <c:pt idx="968">
                  <c:v>3.4000000000000002E-2</c:v>
                </c:pt>
                <c:pt idx="969">
                  <c:v>3.4000000000000002E-2</c:v>
                </c:pt>
                <c:pt idx="970">
                  <c:v>3.4000000000000002E-2</c:v>
                </c:pt>
                <c:pt idx="971">
                  <c:v>3.4000000000000002E-2</c:v>
                </c:pt>
                <c:pt idx="972">
                  <c:v>3.4000000000000002E-2</c:v>
                </c:pt>
                <c:pt idx="973">
                  <c:v>3.4000000000000002E-2</c:v>
                </c:pt>
                <c:pt idx="974">
                  <c:v>3.3000000000000002E-2</c:v>
                </c:pt>
                <c:pt idx="975">
                  <c:v>3.3000000000000002E-2</c:v>
                </c:pt>
                <c:pt idx="976">
                  <c:v>3.3000000000000002E-2</c:v>
                </c:pt>
                <c:pt idx="977">
                  <c:v>3.3000000000000002E-2</c:v>
                </c:pt>
                <c:pt idx="978">
                  <c:v>3.3000000000000002E-2</c:v>
                </c:pt>
                <c:pt idx="979">
                  <c:v>3.3000000000000002E-2</c:v>
                </c:pt>
                <c:pt idx="980">
                  <c:v>3.3000000000000002E-2</c:v>
                </c:pt>
                <c:pt idx="981">
                  <c:v>3.3000000000000002E-2</c:v>
                </c:pt>
                <c:pt idx="982">
                  <c:v>3.3000000000000002E-2</c:v>
                </c:pt>
                <c:pt idx="983">
                  <c:v>3.3000000000000002E-2</c:v>
                </c:pt>
                <c:pt idx="984">
                  <c:v>3.3000000000000002E-2</c:v>
                </c:pt>
                <c:pt idx="985">
                  <c:v>3.3000000000000002E-2</c:v>
                </c:pt>
                <c:pt idx="986">
                  <c:v>3.3000000000000002E-2</c:v>
                </c:pt>
                <c:pt idx="987">
                  <c:v>3.3000000000000002E-2</c:v>
                </c:pt>
                <c:pt idx="988">
                  <c:v>3.3000000000000002E-2</c:v>
                </c:pt>
                <c:pt idx="989">
                  <c:v>3.3000000000000002E-2</c:v>
                </c:pt>
                <c:pt idx="990">
                  <c:v>3.3000000000000002E-2</c:v>
                </c:pt>
                <c:pt idx="991">
                  <c:v>3.3000000000000002E-2</c:v>
                </c:pt>
                <c:pt idx="992">
                  <c:v>3.3000000000000002E-2</c:v>
                </c:pt>
                <c:pt idx="993">
                  <c:v>3.3000000000000002E-2</c:v>
                </c:pt>
                <c:pt idx="994">
                  <c:v>3.3000000000000002E-2</c:v>
                </c:pt>
                <c:pt idx="995">
                  <c:v>3.3000000000000002E-2</c:v>
                </c:pt>
                <c:pt idx="996">
                  <c:v>3.3000000000000002E-2</c:v>
                </c:pt>
                <c:pt idx="997">
                  <c:v>3.3000000000000002E-2</c:v>
                </c:pt>
                <c:pt idx="998">
                  <c:v>3.3000000000000002E-2</c:v>
                </c:pt>
                <c:pt idx="999">
                  <c:v>3.3000000000000002E-2</c:v>
                </c:pt>
                <c:pt idx="1000">
                  <c:v>3.3000000000000002E-2</c:v>
                </c:pt>
                <c:pt idx="1001">
                  <c:v>3.3000000000000002E-2</c:v>
                </c:pt>
                <c:pt idx="1002">
                  <c:v>3.3000000000000002E-2</c:v>
                </c:pt>
                <c:pt idx="1003">
                  <c:v>3.3000000000000002E-2</c:v>
                </c:pt>
                <c:pt idx="1004">
                  <c:v>3.2000000000000001E-2</c:v>
                </c:pt>
                <c:pt idx="1005">
                  <c:v>3.2000000000000001E-2</c:v>
                </c:pt>
                <c:pt idx="1006">
                  <c:v>3.2000000000000001E-2</c:v>
                </c:pt>
                <c:pt idx="1007">
                  <c:v>3.2000000000000001E-2</c:v>
                </c:pt>
                <c:pt idx="1008">
                  <c:v>3.2000000000000001E-2</c:v>
                </c:pt>
                <c:pt idx="1009">
                  <c:v>3.2000000000000001E-2</c:v>
                </c:pt>
                <c:pt idx="1010">
                  <c:v>3.2000000000000001E-2</c:v>
                </c:pt>
                <c:pt idx="1011">
                  <c:v>3.2000000000000001E-2</c:v>
                </c:pt>
                <c:pt idx="1012">
                  <c:v>3.2000000000000001E-2</c:v>
                </c:pt>
                <c:pt idx="1013">
                  <c:v>3.2000000000000001E-2</c:v>
                </c:pt>
                <c:pt idx="1014">
                  <c:v>3.2000000000000001E-2</c:v>
                </c:pt>
                <c:pt idx="1015">
                  <c:v>3.2000000000000001E-2</c:v>
                </c:pt>
                <c:pt idx="1016">
                  <c:v>3.2000000000000001E-2</c:v>
                </c:pt>
                <c:pt idx="1017">
                  <c:v>3.2000000000000001E-2</c:v>
                </c:pt>
                <c:pt idx="1018">
                  <c:v>3.2000000000000001E-2</c:v>
                </c:pt>
                <c:pt idx="1019">
                  <c:v>3.2000000000000001E-2</c:v>
                </c:pt>
                <c:pt idx="1020">
                  <c:v>3.2000000000000001E-2</c:v>
                </c:pt>
                <c:pt idx="1021">
                  <c:v>3.2000000000000001E-2</c:v>
                </c:pt>
                <c:pt idx="1022">
                  <c:v>3.2000000000000001E-2</c:v>
                </c:pt>
                <c:pt idx="1023">
                  <c:v>3.2000000000000001E-2</c:v>
                </c:pt>
                <c:pt idx="1024">
                  <c:v>3.2000000000000001E-2</c:v>
                </c:pt>
                <c:pt idx="1025">
                  <c:v>3.2000000000000001E-2</c:v>
                </c:pt>
                <c:pt idx="1026">
                  <c:v>3.2000000000000001E-2</c:v>
                </c:pt>
                <c:pt idx="1027">
                  <c:v>3.2000000000000001E-2</c:v>
                </c:pt>
                <c:pt idx="1028">
                  <c:v>3.2000000000000001E-2</c:v>
                </c:pt>
                <c:pt idx="1029">
                  <c:v>3.2000000000000001E-2</c:v>
                </c:pt>
                <c:pt idx="1030">
                  <c:v>3.2000000000000001E-2</c:v>
                </c:pt>
                <c:pt idx="1031">
                  <c:v>3.2000000000000001E-2</c:v>
                </c:pt>
                <c:pt idx="1032">
                  <c:v>3.2000000000000001E-2</c:v>
                </c:pt>
                <c:pt idx="1033">
                  <c:v>3.2000000000000001E-2</c:v>
                </c:pt>
                <c:pt idx="1034">
                  <c:v>3.2000000000000001E-2</c:v>
                </c:pt>
                <c:pt idx="1035">
                  <c:v>3.2000000000000001E-2</c:v>
                </c:pt>
                <c:pt idx="1036">
                  <c:v>3.2000000000000001E-2</c:v>
                </c:pt>
                <c:pt idx="1037">
                  <c:v>3.2000000000000001E-2</c:v>
                </c:pt>
                <c:pt idx="1038">
                  <c:v>3.2000000000000001E-2</c:v>
                </c:pt>
                <c:pt idx="1039">
                  <c:v>3.2000000000000001E-2</c:v>
                </c:pt>
                <c:pt idx="1040">
                  <c:v>3.2000000000000001E-2</c:v>
                </c:pt>
                <c:pt idx="1041">
                  <c:v>3.2000000000000001E-2</c:v>
                </c:pt>
                <c:pt idx="1042">
                  <c:v>3.2000000000000001E-2</c:v>
                </c:pt>
                <c:pt idx="1043">
                  <c:v>3.2000000000000001E-2</c:v>
                </c:pt>
                <c:pt idx="1044">
                  <c:v>3.2000000000000001E-2</c:v>
                </c:pt>
                <c:pt idx="1045">
                  <c:v>3.2000000000000001E-2</c:v>
                </c:pt>
                <c:pt idx="1046">
                  <c:v>3.2000000000000001E-2</c:v>
                </c:pt>
                <c:pt idx="1047">
                  <c:v>3.2000000000000001E-2</c:v>
                </c:pt>
                <c:pt idx="1048">
                  <c:v>3.2000000000000001E-2</c:v>
                </c:pt>
                <c:pt idx="1049">
                  <c:v>3.2000000000000001E-2</c:v>
                </c:pt>
                <c:pt idx="1050">
                  <c:v>3.2000000000000001E-2</c:v>
                </c:pt>
                <c:pt idx="1051">
                  <c:v>3.2000000000000001E-2</c:v>
                </c:pt>
                <c:pt idx="1052">
                  <c:v>3.2000000000000001E-2</c:v>
                </c:pt>
                <c:pt idx="1053">
                  <c:v>3.2000000000000001E-2</c:v>
                </c:pt>
                <c:pt idx="1054">
                  <c:v>3.2000000000000001E-2</c:v>
                </c:pt>
                <c:pt idx="1055">
                  <c:v>3.2000000000000001E-2</c:v>
                </c:pt>
                <c:pt idx="1056">
                  <c:v>3.2000000000000001E-2</c:v>
                </c:pt>
                <c:pt idx="1057">
                  <c:v>3.2000000000000001E-2</c:v>
                </c:pt>
                <c:pt idx="1058">
                  <c:v>3.2000000000000001E-2</c:v>
                </c:pt>
                <c:pt idx="1059">
                  <c:v>3.2000000000000001E-2</c:v>
                </c:pt>
                <c:pt idx="1060">
                  <c:v>3.2000000000000001E-2</c:v>
                </c:pt>
                <c:pt idx="1061">
                  <c:v>3.2000000000000001E-2</c:v>
                </c:pt>
                <c:pt idx="1062">
                  <c:v>3.2000000000000001E-2</c:v>
                </c:pt>
                <c:pt idx="1063">
                  <c:v>3.2000000000000001E-2</c:v>
                </c:pt>
                <c:pt idx="1064">
                  <c:v>3.2000000000000001E-2</c:v>
                </c:pt>
                <c:pt idx="1065">
                  <c:v>3.2000000000000001E-2</c:v>
                </c:pt>
                <c:pt idx="1066">
                  <c:v>3.3000000000000002E-2</c:v>
                </c:pt>
                <c:pt idx="1067">
                  <c:v>3.3000000000000002E-2</c:v>
                </c:pt>
                <c:pt idx="1068">
                  <c:v>3.3000000000000002E-2</c:v>
                </c:pt>
                <c:pt idx="1069">
                  <c:v>3.3000000000000002E-2</c:v>
                </c:pt>
                <c:pt idx="1070">
                  <c:v>3.3000000000000002E-2</c:v>
                </c:pt>
                <c:pt idx="1071">
                  <c:v>3.3000000000000002E-2</c:v>
                </c:pt>
                <c:pt idx="1072">
                  <c:v>3.3000000000000002E-2</c:v>
                </c:pt>
                <c:pt idx="1073">
                  <c:v>3.3000000000000002E-2</c:v>
                </c:pt>
                <c:pt idx="1074">
                  <c:v>3.3000000000000002E-2</c:v>
                </c:pt>
                <c:pt idx="1075">
                  <c:v>3.3000000000000002E-2</c:v>
                </c:pt>
                <c:pt idx="1076">
                  <c:v>3.3000000000000002E-2</c:v>
                </c:pt>
                <c:pt idx="1077">
                  <c:v>3.3000000000000002E-2</c:v>
                </c:pt>
                <c:pt idx="1078">
                  <c:v>3.3000000000000002E-2</c:v>
                </c:pt>
                <c:pt idx="1079">
                  <c:v>3.3000000000000002E-2</c:v>
                </c:pt>
                <c:pt idx="1080">
                  <c:v>3.3000000000000002E-2</c:v>
                </c:pt>
                <c:pt idx="1081">
                  <c:v>3.3000000000000002E-2</c:v>
                </c:pt>
                <c:pt idx="1082">
                  <c:v>3.3000000000000002E-2</c:v>
                </c:pt>
                <c:pt idx="1083">
                  <c:v>3.3000000000000002E-2</c:v>
                </c:pt>
                <c:pt idx="1084">
                  <c:v>3.3000000000000002E-2</c:v>
                </c:pt>
                <c:pt idx="1085">
                  <c:v>3.3000000000000002E-2</c:v>
                </c:pt>
                <c:pt idx="1086">
                  <c:v>3.3000000000000002E-2</c:v>
                </c:pt>
                <c:pt idx="1087">
                  <c:v>3.3000000000000002E-2</c:v>
                </c:pt>
                <c:pt idx="1088">
                  <c:v>3.3000000000000002E-2</c:v>
                </c:pt>
                <c:pt idx="1089">
                  <c:v>3.3000000000000002E-2</c:v>
                </c:pt>
                <c:pt idx="1090">
                  <c:v>3.3000000000000002E-2</c:v>
                </c:pt>
                <c:pt idx="1091">
                  <c:v>3.3000000000000002E-2</c:v>
                </c:pt>
                <c:pt idx="1092">
                  <c:v>3.3000000000000002E-2</c:v>
                </c:pt>
                <c:pt idx="1093">
                  <c:v>3.3000000000000002E-2</c:v>
                </c:pt>
                <c:pt idx="1094">
                  <c:v>3.3000000000000002E-2</c:v>
                </c:pt>
                <c:pt idx="1095">
                  <c:v>3.3000000000000002E-2</c:v>
                </c:pt>
                <c:pt idx="1096">
                  <c:v>3.3000000000000002E-2</c:v>
                </c:pt>
                <c:pt idx="1097">
                  <c:v>3.3000000000000002E-2</c:v>
                </c:pt>
                <c:pt idx="1098">
                  <c:v>3.3000000000000002E-2</c:v>
                </c:pt>
                <c:pt idx="1099">
                  <c:v>3.3000000000000002E-2</c:v>
                </c:pt>
                <c:pt idx="1100">
                  <c:v>3.3000000000000002E-2</c:v>
                </c:pt>
                <c:pt idx="1101">
                  <c:v>3.3000000000000002E-2</c:v>
                </c:pt>
                <c:pt idx="1102">
                  <c:v>3.3000000000000002E-2</c:v>
                </c:pt>
                <c:pt idx="1103">
                  <c:v>3.3000000000000002E-2</c:v>
                </c:pt>
                <c:pt idx="1104">
                  <c:v>3.3000000000000002E-2</c:v>
                </c:pt>
                <c:pt idx="1105">
                  <c:v>3.3000000000000002E-2</c:v>
                </c:pt>
                <c:pt idx="1106">
                  <c:v>3.3000000000000002E-2</c:v>
                </c:pt>
                <c:pt idx="1107">
                  <c:v>3.3000000000000002E-2</c:v>
                </c:pt>
                <c:pt idx="1108">
                  <c:v>3.3000000000000002E-2</c:v>
                </c:pt>
                <c:pt idx="1109">
                  <c:v>3.3000000000000002E-2</c:v>
                </c:pt>
                <c:pt idx="1110">
                  <c:v>3.3000000000000002E-2</c:v>
                </c:pt>
                <c:pt idx="1111">
                  <c:v>3.3000000000000002E-2</c:v>
                </c:pt>
                <c:pt idx="1112">
                  <c:v>3.3000000000000002E-2</c:v>
                </c:pt>
                <c:pt idx="1113">
                  <c:v>3.3000000000000002E-2</c:v>
                </c:pt>
                <c:pt idx="1114">
                  <c:v>3.3000000000000002E-2</c:v>
                </c:pt>
                <c:pt idx="1115">
                  <c:v>3.3000000000000002E-2</c:v>
                </c:pt>
                <c:pt idx="1116">
                  <c:v>3.3000000000000002E-2</c:v>
                </c:pt>
                <c:pt idx="1117">
                  <c:v>3.3000000000000002E-2</c:v>
                </c:pt>
                <c:pt idx="1118">
                  <c:v>3.3000000000000002E-2</c:v>
                </c:pt>
                <c:pt idx="1119">
                  <c:v>3.3000000000000002E-2</c:v>
                </c:pt>
                <c:pt idx="1120">
                  <c:v>3.3000000000000002E-2</c:v>
                </c:pt>
                <c:pt idx="1121">
                  <c:v>3.3000000000000002E-2</c:v>
                </c:pt>
                <c:pt idx="1122">
                  <c:v>3.3000000000000002E-2</c:v>
                </c:pt>
                <c:pt idx="1123">
                  <c:v>3.3000000000000002E-2</c:v>
                </c:pt>
                <c:pt idx="1124">
                  <c:v>3.3000000000000002E-2</c:v>
                </c:pt>
                <c:pt idx="1125">
                  <c:v>3.3000000000000002E-2</c:v>
                </c:pt>
                <c:pt idx="1126">
                  <c:v>3.3000000000000002E-2</c:v>
                </c:pt>
              </c:numCache>
            </c:numRef>
          </c:val>
          <c:smooth val="0"/>
          <c:extLst>
            <c:ext xmlns:c16="http://schemas.microsoft.com/office/drawing/2014/chart" uri="{C3380CC4-5D6E-409C-BE32-E72D297353CC}">
              <c16:uniqueId val="{00000000-9439-465C-A7A0-108578133E76}"/>
            </c:ext>
          </c:extLst>
        </c:ser>
        <c:ser>
          <c:idx val="0"/>
          <c:order val="1"/>
          <c:tx>
            <c:strRef>
              <c:f>'Inflation data 3'!$AA$1</c:f>
              <c:strCache>
                <c:ptCount val="1"/>
                <c:pt idx="0">
                  <c:v>US Core PCE yoy</c:v>
                </c:pt>
              </c:strCache>
            </c:strRef>
          </c:tx>
          <c:spPr>
            <a:ln w="25400">
              <a:solidFill>
                <a:srgbClr val="4489FF"/>
              </a:solidFill>
            </a:ln>
          </c:spPr>
          <c:marker>
            <c:symbol val="none"/>
          </c:marker>
          <c:cat>
            <c:numRef>
              <c:f>'Inflation data 2'!$U$2:$U$2000</c:f>
              <c:numCache>
                <c:formatCode>m/d/yyyy</c:formatCode>
                <c:ptCount val="1999"/>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pt idx="365">
                  <c:v>44835</c:v>
                </c:pt>
                <c:pt idx="366">
                  <c:v>44836</c:v>
                </c:pt>
                <c:pt idx="367">
                  <c:v>44837</c:v>
                </c:pt>
                <c:pt idx="368">
                  <c:v>44838</c:v>
                </c:pt>
                <c:pt idx="369">
                  <c:v>44839</c:v>
                </c:pt>
                <c:pt idx="370">
                  <c:v>44840</c:v>
                </c:pt>
                <c:pt idx="371">
                  <c:v>44841</c:v>
                </c:pt>
                <c:pt idx="372">
                  <c:v>44842</c:v>
                </c:pt>
                <c:pt idx="373">
                  <c:v>44843</c:v>
                </c:pt>
                <c:pt idx="374">
                  <c:v>44844</c:v>
                </c:pt>
                <c:pt idx="375">
                  <c:v>44845</c:v>
                </c:pt>
                <c:pt idx="376">
                  <c:v>44846</c:v>
                </c:pt>
                <c:pt idx="377">
                  <c:v>44847</c:v>
                </c:pt>
                <c:pt idx="378">
                  <c:v>44848</c:v>
                </c:pt>
                <c:pt idx="379">
                  <c:v>44849</c:v>
                </c:pt>
                <c:pt idx="380">
                  <c:v>44850</c:v>
                </c:pt>
                <c:pt idx="381">
                  <c:v>44851</c:v>
                </c:pt>
                <c:pt idx="382">
                  <c:v>44852</c:v>
                </c:pt>
                <c:pt idx="383">
                  <c:v>44853</c:v>
                </c:pt>
                <c:pt idx="384">
                  <c:v>44854</c:v>
                </c:pt>
                <c:pt idx="385">
                  <c:v>44855</c:v>
                </c:pt>
                <c:pt idx="386">
                  <c:v>44856</c:v>
                </c:pt>
                <c:pt idx="387">
                  <c:v>44857</c:v>
                </c:pt>
                <c:pt idx="388">
                  <c:v>44858</c:v>
                </c:pt>
                <c:pt idx="389">
                  <c:v>44859</c:v>
                </c:pt>
                <c:pt idx="390">
                  <c:v>44860</c:v>
                </c:pt>
                <c:pt idx="391">
                  <c:v>44861</c:v>
                </c:pt>
                <c:pt idx="392">
                  <c:v>44862</c:v>
                </c:pt>
                <c:pt idx="393">
                  <c:v>44863</c:v>
                </c:pt>
                <c:pt idx="394">
                  <c:v>44864</c:v>
                </c:pt>
                <c:pt idx="395">
                  <c:v>44865</c:v>
                </c:pt>
                <c:pt idx="396">
                  <c:v>44866</c:v>
                </c:pt>
                <c:pt idx="397">
                  <c:v>44867</c:v>
                </c:pt>
                <c:pt idx="398">
                  <c:v>44868</c:v>
                </c:pt>
                <c:pt idx="399">
                  <c:v>44869</c:v>
                </c:pt>
                <c:pt idx="400">
                  <c:v>44870</c:v>
                </c:pt>
                <c:pt idx="401">
                  <c:v>44871</c:v>
                </c:pt>
                <c:pt idx="402">
                  <c:v>44872</c:v>
                </c:pt>
                <c:pt idx="403">
                  <c:v>44873</c:v>
                </c:pt>
                <c:pt idx="404">
                  <c:v>44874</c:v>
                </c:pt>
                <c:pt idx="405">
                  <c:v>44875</c:v>
                </c:pt>
                <c:pt idx="406">
                  <c:v>44876</c:v>
                </c:pt>
                <c:pt idx="407">
                  <c:v>44877</c:v>
                </c:pt>
                <c:pt idx="408">
                  <c:v>44878</c:v>
                </c:pt>
                <c:pt idx="409">
                  <c:v>44879</c:v>
                </c:pt>
                <c:pt idx="410">
                  <c:v>44880</c:v>
                </c:pt>
                <c:pt idx="411">
                  <c:v>44881</c:v>
                </c:pt>
                <c:pt idx="412">
                  <c:v>44882</c:v>
                </c:pt>
                <c:pt idx="413">
                  <c:v>44883</c:v>
                </c:pt>
                <c:pt idx="414">
                  <c:v>44884</c:v>
                </c:pt>
                <c:pt idx="415">
                  <c:v>44885</c:v>
                </c:pt>
                <c:pt idx="416">
                  <c:v>44886</c:v>
                </c:pt>
                <c:pt idx="417">
                  <c:v>44887</c:v>
                </c:pt>
                <c:pt idx="418">
                  <c:v>44888</c:v>
                </c:pt>
                <c:pt idx="419">
                  <c:v>44889</c:v>
                </c:pt>
                <c:pt idx="420">
                  <c:v>44890</c:v>
                </c:pt>
                <c:pt idx="421">
                  <c:v>44891</c:v>
                </c:pt>
                <c:pt idx="422">
                  <c:v>44892</c:v>
                </c:pt>
                <c:pt idx="423">
                  <c:v>44893</c:v>
                </c:pt>
                <c:pt idx="424">
                  <c:v>44894</c:v>
                </c:pt>
                <c:pt idx="425">
                  <c:v>44895</c:v>
                </c:pt>
                <c:pt idx="426">
                  <c:v>44896</c:v>
                </c:pt>
                <c:pt idx="427">
                  <c:v>44897</c:v>
                </c:pt>
                <c:pt idx="428">
                  <c:v>44898</c:v>
                </c:pt>
                <c:pt idx="429">
                  <c:v>44899</c:v>
                </c:pt>
                <c:pt idx="430">
                  <c:v>44900</c:v>
                </c:pt>
                <c:pt idx="431">
                  <c:v>44901</c:v>
                </c:pt>
                <c:pt idx="432">
                  <c:v>44902</c:v>
                </c:pt>
                <c:pt idx="433">
                  <c:v>44903</c:v>
                </c:pt>
                <c:pt idx="434">
                  <c:v>44904</c:v>
                </c:pt>
                <c:pt idx="435">
                  <c:v>44905</c:v>
                </c:pt>
                <c:pt idx="436">
                  <c:v>44906</c:v>
                </c:pt>
                <c:pt idx="437">
                  <c:v>44907</c:v>
                </c:pt>
                <c:pt idx="438">
                  <c:v>44908</c:v>
                </c:pt>
                <c:pt idx="439">
                  <c:v>44909</c:v>
                </c:pt>
                <c:pt idx="440">
                  <c:v>44910</c:v>
                </c:pt>
                <c:pt idx="441">
                  <c:v>44911</c:v>
                </c:pt>
                <c:pt idx="442">
                  <c:v>44912</c:v>
                </c:pt>
                <c:pt idx="443">
                  <c:v>44913</c:v>
                </c:pt>
                <c:pt idx="444">
                  <c:v>44914</c:v>
                </c:pt>
                <c:pt idx="445">
                  <c:v>44915</c:v>
                </c:pt>
                <c:pt idx="446">
                  <c:v>44916</c:v>
                </c:pt>
                <c:pt idx="447">
                  <c:v>44917</c:v>
                </c:pt>
                <c:pt idx="448">
                  <c:v>44918</c:v>
                </c:pt>
                <c:pt idx="449">
                  <c:v>44919</c:v>
                </c:pt>
                <c:pt idx="450">
                  <c:v>44920</c:v>
                </c:pt>
                <c:pt idx="451">
                  <c:v>44921</c:v>
                </c:pt>
                <c:pt idx="452">
                  <c:v>44922</c:v>
                </c:pt>
                <c:pt idx="453">
                  <c:v>44923</c:v>
                </c:pt>
                <c:pt idx="454">
                  <c:v>44924</c:v>
                </c:pt>
                <c:pt idx="455">
                  <c:v>44925</c:v>
                </c:pt>
                <c:pt idx="456">
                  <c:v>44926</c:v>
                </c:pt>
                <c:pt idx="457">
                  <c:v>44927</c:v>
                </c:pt>
                <c:pt idx="458">
                  <c:v>44928</c:v>
                </c:pt>
                <c:pt idx="459">
                  <c:v>44929</c:v>
                </c:pt>
                <c:pt idx="460">
                  <c:v>44930</c:v>
                </c:pt>
                <c:pt idx="461">
                  <c:v>44931</c:v>
                </c:pt>
                <c:pt idx="462">
                  <c:v>44932</c:v>
                </c:pt>
                <c:pt idx="463">
                  <c:v>44933</c:v>
                </c:pt>
                <c:pt idx="464">
                  <c:v>44934</c:v>
                </c:pt>
                <c:pt idx="465">
                  <c:v>44935</c:v>
                </c:pt>
                <c:pt idx="466">
                  <c:v>44936</c:v>
                </c:pt>
                <c:pt idx="467">
                  <c:v>44937</c:v>
                </c:pt>
                <c:pt idx="468">
                  <c:v>44938</c:v>
                </c:pt>
                <c:pt idx="469">
                  <c:v>44939</c:v>
                </c:pt>
                <c:pt idx="470">
                  <c:v>44940</c:v>
                </c:pt>
                <c:pt idx="471">
                  <c:v>44941</c:v>
                </c:pt>
                <c:pt idx="472">
                  <c:v>44942</c:v>
                </c:pt>
                <c:pt idx="473">
                  <c:v>44943</c:v>
                </c:pt>
                <c:pt idx="474">
                  <c:v>44944</c:v>
                </c:pt>
                <c:pt idx="475">
                  <c:v>44945</c:v>
                </c:pt>
                <c:pt idx="476">
                  <c:v>44946</c:v>
                </c:pt>
                <c:pt idx="477">
                  <c:v>44947</c:v>
                </c:pt>
                <c:pt idx="478">
                  <c:v>44948</c:v>
                </c:pt>
                <c:pt idx="479">
                  <c:v>44949</c:v>
                </c:pt>
                <c:pt idx="480">
                  <c:v>44950</c:v>
                </c:pt>
                <c:pt idx="481">
                  <c:v>44951</c:v>
                </c:pt>
                <c:pt idx="482">
                  <c:v>44952</c:v>
                </c:pt>
                <c:pt idx="483">
                  <c:v>44953</c:v>
                </c:pt>
                <c:pt idx="484">
                  <c:v>44954</c:v>
                </c:pt>
                <c:pt idx="485">
                  <c:v>44955</c:v>
                </c:pt>
                <c:pt idx="486">
                  <c:v>44956</c:v>
                </c:pt>
                <c:pt idx="487">
                  <c:v>44957</c:v>
                </c:pt>
                <c:pt idx="488">
                  <c:v>44958</c:v>
                </c:pt>
                <c:pt idx="489">
                  <c:v>44959</c:v>
                </c:pt>
                <c:pt idx="490">
                  <c:v>44960</c:v>
                </c:pt>
                <c:pt idx="491">
                  <c:v>44961</c:v>
                </c:pt>
                <c:pt idx="492">
                  <c:v>44962</c:v>
                </c:pt>
                <c:pt idx="493">
                  <c:v>44963</c:v>
                </c:pt>
                <c:pt idx="494">
                  <c:v>44964</c:v>
                </c:pt>
                <c:pt idx="495">
                  <c:v>44965</c:v>
                </c:pt>
                <c:pt idx="496">
                  <c:v>44966</c:v>
                </c:pt>
                <c:pt idx="497">
                  <c:v>44967</c:v>
                </c:pt>
                <c:pt idx="498">
                  <c:v>44968</c:v>
                </c:pt>
                <c:pt idx="499">
                  <c:v>44969</c:v>
                </c:pt>
                <c:pt idx="500">
                  <c:v>44970</c:v>
                </c:pt>
                <c:pt idx="501">
                  <c:v>44971</c:v>
                </c:pt>
                <c:pt idx="502">
                  <c:v>44972</c:v>
                </c:pt>
                <c:pt idx="503">
                  <c:v>44973</c:v>
                </c:pt>
                <c:pt idx="504">
                  <c:v>44974</c:v>
                </c:pt>
                <c:pt idx="505">
                  <c:v>44975</c:v>
                </c:pt>
                <c:pt idx="506">
                  <c:v>44976</c:v>
                </c:pt>
                <c:pt idx="507">
                  <c:v>44977</c:v>
                </c:pt>
                <c:pt idx="508">
                  <c:v>44978</c:v>
                </c:pt>
                <c:pt idx="509">
                  <c:v>44979</c:v>
                </c:pt>
                <c:pt idx="510">
                  <c:v>44980</c:v>
                </c:pt>
                <c:pt idx="511">
                  <c:v>44981</c:v>
                </c:pt>
                <c:pt idx="512">
                  <c:v>44982</c:v>
                </c:pt>
                <c:pt idx="513">
                  <c:v>44983</c:v>
                </c:pt>
                <c:pt idx="514">
                  <c:v>44984</c:v>
                </c:pt>
                <c:pt idx="515">
                  <c:v>44985</c:v>
                </c:pt>
                <c:pt idx="516">
                  <c:v>44986</c:v>
                </c:pt>
                <c:pt idx="517">
                  <c:v>44987</c:v>
                </c:pt>
                <c:pt idx="518">
                  <c:v>44988</c:v>
                </c:pt>
                <c:pt idx="519">
                  <c:v>44989</c:v>
                </c:pt>
                <c:pt idx="520">
                  <c:v>44990</c:v>
                </c:pt>
                <c:pt idx="521">
                  <c:v>44991</c:v>
                </c:pt>
                <c:pt idx="522">
                  <c:v>44992</c:v>
                </c:pt>
                <c:pt idx="523">
                  <c:v>44993</c:v>
                </c:pt>
                <c:pt idx="524">
                  <c:v>44994</c:v>
                </c:pt>
                <c:pt idx="525">
                  <c:v>44995</c:v>
                </c:pt>
                <c:pt idx="526">
                  <c:v>44996</c:v>
                </c:pt>
                <c:pt idx="527">
                  <c:v>44997</c:v>
                </c:pt>
                <c:pt idx="528">
                  <c:v>44998</c:v>
                </c:pt>
                <c:pt idx="529">
                  <c:v>44999</c:v>
                </c:pt>
                <c:pt idx="530">
                  <c:v>45000</c:v>
                </c:pt>
                <c:pt idx="531">
                  <c:v>45001</c:v>
                </c:pt>
                <c:pt idx="532">
                  <c:v>45002</c:v>
                </c:pt>
                <c:pt idx="533">
                  <c:v>45003</c:v>
                </c:pt>
                <c:pt idx="534">
                  <c:v>45004</c:v>
                </c:pt>
                <c:pt idx="535">
                  <c:v>45005</c:v>
                </c:pt>
                <c:pt idx="536">
                  <c:v>45006</c:v>
                </c:pt>
                <c:pt idx="537">
                  <c:v>45007</c:v>
                </c:pt>
                <c:pt idx="538">
                  <c:v>45008</c:v>
                </c:pt>
                <c:pt idx="539">
                  <c:v>45009</c:v>
                </c:pt>
                <c:pt idx="540">
                  <c:v>45010</c:v>
                </c:pt>
                <c:pt idx="541">
                  <c:v>45011</c:v>
                </c:pt>
                <c:pt idx="542">
                  <c:v>45012</c:v>
                </c:pt>
                <c:pt idx="543">
                  <c:v>45013</c:v>
                </c:pt>
                <c:pt idx="544">
                  <c:v>45014</c:v>
                </c:pt>
                <c:pt idx="545">
                  <c:v>45015</c:v>
                </c:pt>
                <c:pt idx="546">
                  <c:v>45016</c:v>
                </c:pt>
                <c:pt idx="547">
                  <c:v>45017</c:v>
                </c:pt>
                <c:pt idx="548">
                  <c:v>45018</c:v>
                </c:pt>
                <c:pt idx="549">
                  <c:v>45019</c:v>
                </c:pt>
                <c:pt idx="550">
                  <c:v>45020</c:v>
                </c:pt>
                <c:pt idx="551">
                  <c:v>45021</c:v>
                </c:pt>
                <c:pt idx="552">
                  <c:v>45022</c:v>
                </c:pt>
                <c:pt idx="553">
                  <c:v>45023</c:v>
                </c:pt>
                <c:pt idx="554">
                  <c:v>45024</c:v>
                </c:pt>
                <c:pt idx="555">
                  <c:v>45025</c:v>
                </c:pt>
                <c:pt idx="556">
                  <c:v>45026</c:v>
                </c:pt>
                <c:pt idx="557">
                  <c:v>45027</c:v>
                </c:pt>
                <c:pt idx="558">
                  <c:v>45028</c:v>
                </c:pt>
                <c:pt idx="559">
                  <c:v>45029</c:v>
                </c:pt>
                <c:pt idx="560">
                  <c:v>45030</c:v>
                </c:pt>
                <c:pt idx="561">
                  <c:v>45031</c:v>
                </c:pt>
                <c:pt idx="562">
                  <c:v>45032</c:v>
                </c:pt>
                <c:pt idx="563">
                  <c:v>45033</c:v>
                </c:pt>
                <c:pt idx="564">
                  <c:v>45034</c:v>
                </c:pt>
                <c:pt idx="565">
                  <c:v>45035</c:v>
                </c:pt>
                <c:pt idx="566">
                  <c:v>45036</c:v>
                </c:pt>
                <c:pt idx="567">
                  <c:v>45037</c:v>
                </c:pt>
                <c:pt idx="568">
                  <c:v>45038</c:v>
                </c:pt>
                <c:pt idx="569">
                  <c:v>45039</c:v>
                </c:pt>
                <c:pt idx="570">
                  <c:v>45040</c:v>
                </c:pt>
                <c:pt idx="571">
                  <c:v>45041</c:v>
                </c:pt>
                <c:pt idx="572">
                  <c:v>45042</c:v>
                </c:pt>
                <c:pt idx="573">
                  <c:v>45043</c:v>
                </c:pt>
                <c:pt idx="574">
                  <c:v>45044</c:v>
                </c:pt>
                <c:pt idx="575">
                  <c:v>45045</c:v>
                </c:pt>
                <c:pt idx="576">
                  <c:v>45046</c:v>
                </c:pt>
                <c:pt idx="577">
                  <c:v>45047</c:v>
                </c:pt>
                <c:pt idx="578">
                  <c:v>45048</c:v>
                </c:pt>
                <c:pt idx="579">
                  <c:v>45049</c:v>
                </c:pt>
                <c:pt idx="580">
                  <c:v>45050</c:v>
                </c:pt>
                <c:pt idx="581">
                  <c:v>45051</c:v>
                </c:pt>
                <c:pt idx="582">
                  <c:v>45052</c:v>
                </c:pt>
                <c:pt idx="583">
                  <c:v>45053</c:v>
                </c:pt>
                <c:pt idx="584">
                  <c:v>45054</c:v>
                </c:pt>
                <c:pt idx="585">
                  <c:v>45055</c:v>
                </c:pt>
                <c:pt idx="586">
                  <c:v>45056</c:v>
                </c:pt>
                <c:pt idx="587">
                  <c:v>45057</c:v>
                </c:pt>
                <c:pt idx="588">
                  <c:v>45058</c:v>
                </c:pt>
                <c:pt idx="589">
                  <c:v>45059</c:v>
                </c:pt>
                <c:pt idx="590">
                  <c:v>45060</c:v>
                </c:pt>
                <c:pt idx="591">
                  <c:v>45061</c:v>
                </c:pt>
                <c:pt idx="592">
                  <c:v>45062</c:v>
                </c:pt>
                <c:pt idx="593">
                  <c:v>45063</c:v>
                </c:pt>
                <c:pt idx="594">
                  <c:v>45064</c:v>
                </c:pt>
                <c:pt idx="595">
                  <c:v>45065</c:v>
                </c:pt>
                <c:pt idx="596">
                  <c:v>45066</c:v>
                </c:pt>
                <c:pt idx="597">
                  <c:v>45067</c:v>
                </c:pt>
                <c:pt idx="598">
                  <c:v>45068</c:v>
                </c:pt>
                <c:pt idx="599">
                  <c:v>45069</c:v>
                </c:pt>
                <c:pt idx="600">
                  <c:v>45070</c:v>
                </c:pt>
                <c:pt idx="601">
                  <c:v>45071</c:v>
                </c:pt>
                <c:pt idx="602">
                  <c:v>45072</c:v>
                </c:pt>
                <c:pt idx="603">
                  <c:v>45073</c:v>
                </c:pt>
                <c:pt idx="604">
                  <c:v>45074</c:v>
                </c:pt>
                <c:pt idx="605">
                  <c:v>45075</c:v>
                </c:pt>
                <c:pt idx="606">
                  <c:v>45076</c:v>
                </c:pt>
                <c:pt idx="607">
                  <c:v>45077</c:v>
                </c:pt>
                <c:pt idx="608">
                  <c:v>45078</c:v>
                </c:pt>
                <c:pt idx="609">
                  <c:v>45079</c:v>
                </c:pt>
                <c:pt idx="610">
                  <c:v>45080</c:v>
                </c:pt>
                <c:pt idx="611">
                  <c:v>45081</c:v>
                </c:pt>
                <c:pt idx="612">
                  <c:v>45082</c:v>
                </c:pt>
                <c:pt idx="613">
                  <c:v>45083</c:v>
                </c:pt>
                <c:pt idx="614">
                  <c:v>45084</c:v>
                </c:pt>
                <c:pt idx="615">
                  <c:v>45085</c:v>
                </c:pt>
                <c:pt idx="616">
                  <c:v>45086</c:v>
                </c:pt>
                <c:pt idx="617">
                  <c:v>45087</c:v>
                </c:pt>
                <c:pt idx="618">
                  <c:v>45088</c:v>
                </c:pt>
                <c:pt idx="619">
                  <c:v>45089</c:v>
                </c:pt>
                <c:pt idx="620">
                  <c:v>45090</c:v>
                </c:pt>
                <c:pt idx="621">
                  <c:v>45091</c:v>
                </c:pt>
                <c:pt idx="622">
                  <c:v>45092</c:v>
                </c:pt>
                <c:pt idx="623">
                  <c:v>45093</c:v>
                </c:pt>
                <c:pt idx="624">
                  <c:v>45094</c:v>
                </c:pt>
                <c:pt idx="625">
                  <c:v>45095</c:v>
                </c:pt>
                <c:pt idx="626">
                  <c:v>45096</c:v>
                </c:pt>
                <c:pt idx="627">
                  <c:v>45097</c:v>
                </c:pt>
                <c:pt idx="628">
                  <c:v>45098</c:v>
                </c:pt>
                <c:pt idx="629">
                  <c:v>45099</c:v>
                </c:pt>
                <c:pt idx="630">
                  <c:v>45100</c:v>
                </c:pt>
                <c:pt idx="631">
                  <c:v>45101</c:v>
                </c:pt>
                <c:pt idx="632">
                  <c:v>45102</c:v>
                </c:pt>
                <c:pt idx="633">
                  <c:v>45103</c:v>
                </c:pt>
                <c:pt idx="634">
                  <c:v>45104</c:v>
                </c:pt>
                <c:pt idx="635">
                  <c:v>45105</c:v>
                </c:pt>
                <c:pt idx="636">
                  <c:v>45106</c:v>
                </c:pt>
                <c:pt idx="637">
                  <c:v>45107</c:v>
                </c:pt>
                <c:pt idx="638">
                  <c:v>45108</c:v>
                </c:pt>
                <c:pt idx="639">
                  <c:v>45109</c:v>
                </c:pt>
                <c:pt idx="640">
                  <c:v>45110</c:v>
                </c:pt>
                <c:pt idx="641">
                  <c:v>45111</c:v>
                </c:pt>
                <c:pt idx="642">
                  <c:v>45112</c:v>
                </c:pt>
                <c:pt idx="643">
                  <c:v>45113</c:v>
                </c:pt>
                <c:pt idx="644">
                  <c:v>45114</c:v>
                </c:pt>
                <c:pt idx="645">
                  <c:v>45115</c:v>
                </c:pt>
                <c:pt idx="646">
                  <c:v>45116</c:v>
                </c:pt>
                <c:pt idx="647">
                  <c:v>45117</c:v>
                </c:pt>
                <c:pt idx="648">
                  <c:v>45118</c:v>
                </c:pt>
                <c:pt idx="649">
                  <c:v>45119</c:v>
                </c:pt>
                <c:pt idx="650">
                  <c:v>45120</c:v>
                </c:pt>
                <c:pt idx="651">
                  <c:v>45121</c:v>
                </c:pt>
                <c:pt idx="652">
                  <c:v>45122</c:v>
                </c:pt>
                <c:pt idx="653">
                  <c:v>45123</c:v>
                </c:pt>
                <c:pt idx="654">
                  <c:v>45124</c:v>
                </c:pt>
                <c:pt idx="655">
                  <c:v>45125</c:v>
                </c:pt>
                <c:pt idx="656">
                  <c:v>45126</c:v>
                </c:pt>
                <c:pt idx="657">
                  <c:v>45127</c:v>
                </c:pt>
                <c:pt idx="658">
                  <c:v>45128</c:v>
                </c:pt>
                <c:pt idx="659">
                  <c:v>45129</c:v>
                </c:pt>
                <c:pt idx="660">
                  <c:v>45130</c:v>
                </c:pt>
                <c:pt idx="661">
                  <c:v>45131</c:v>
                </c:pt>
                <c:pt idx="662">
                  <c:v>45132</c:v>
                </c:pt>
                <c:pt idx="663">
                  <c:v>45133</c:v>
                </c:pt>
                <c:pt idx="664">
                  <c:v>45134</c:v>
                </c:pt>
                <c:pt idx="665">
                  <c:v>45135</c:v>
                </c:pt>
                <c:pt idx="666">
                  <c:v>45136</c:v>
                </c:pt>
                <c:pt idx="667">
                  <c:v>45137</c:v>
                </c:pt>
                <c:pt idx="668">
                  <c:v>45138</c:v>
                </c:pt>
                <c:pt idx="669">
                  <c:v>45139</c:v>
                </c:pt>
                <c:pt idx="670">
                  <c:v>45140</c:v>
                </c:pt>
                <c:pt idx="671">
                  <c:v>45141</c:v>
                </c:pt>
                <c:pt idx="672">
                  <c:v>45142</c:v>
                </c:pt>
                <c:pt idx="673">
                  <c:v>45143</c:v>
                </c:pt>
                <c:pt idx="674">
                  <c:v>45144</c:v>
                </c:pt>
                <c:pt idx="675">
                  <c:v>45145</c:v>
                </c:pt>
                <c:pt idx="676">
                  <c:v>45146</c:v>
                </c:pt>
                <c:pt idx="677">
                  <c:v>45147</c:v>
                </c:pt>
                <c:pt idx="678">
                  <c:v>45148</c:v>
                </c:pt>
                <c:pt idx="679">
                  <c:v>45149</c:v>
                </c:pt>
                <c:pt idx="680">
                  <c:v>45150</c:v>
                </c:pt>
                <c:pt idx="681">
                  <c:v>45151</c:v>
                </c:pt>
                <c:pt idx="682">
                  <c:v>45152</c:v>
                </c:pt>
                <c:pt idx="683">
                  <c:v>45153</c:v>
                </c:pt>
                <c:pt idx="684">
                  <c:v>45154</c:v>
                </c:pt>
                <c:pt idx="685">
                  <c:v>45155</c:v>
                </c:pt>
                <c:pt idx="686">
                  <c:v>45156</c:v>
                </c:pt>
                <c:pt idx="687">
                  <c:v>45157</c:v>
                </c:pt>
                <c:pt idx="688">
                  <c:v>45158</c:v>
                </c:pt>
                <c:pt idx="689">
                  <c:v>45159</c:v>
                </c:pt>
                <c:pt idx="690">
                  <c:v>45160</c:v>
                </c:pt>
                <c:pt idx="691">
                  <c:v>45161</c:v>
                </c:pt>
                <c:pt idx="692">
                  <c:v>45162</c:v>
                </c:pt>
                <c:pt idx="693">
                  <c:v>45163</c:v>
                </c:pt>
                <c:pt idx="694">
                  <c:v>45164</c:v>
                </c:pt>
                <c:pt idx="695">
                  <c:v>45165</c:v>
                </c:pt>
                <c:pt idx="696">
                  <c:v>45166</c:v>
                </c:pt>
                <c:pt idx="697">
                  <c:v>45167</c:v>
                </c:pt>
                <c:pt idx="698">
                  <c:v>45168</c:v>
                </c:pt>
                <c:pt idx="699">
                  <c:v>45169</c:v>
                </c:pt>
                <c:pt idx="700">
                  <c:v>45170</c:v>
                </c:pt>
                <c:pt idx="701">
                  <c:v>45171</c:v>
                </c:pt>
                <c:pt idx="702">
                  <c:v>45172</c:v>
                </c:pt>
                <c:pt idx="703">
                  <c:v>45173</c:v>
                </c:pt>
                <c:pt idx="704">
                  <c:v>45174</c:v>
                </c:pt>
                <c:pt idx="705">
                  <c:v>45175</c:v>
                </c:pt>
                <c:pt idx="706">
                  <c:v>45176</c:v>
                </c:pt>
                <c:pt idx="707">
                  <c:v>45177</c:v>
                </c:pt>
                <c:pt idx="708">
                  <c:v>45178</c:v>
                </c:pt>
                <c:pt idx="709">
                  <c:v>45179</c:v>
                </c:pt>
                <c:pt idx="710">
                  <c:v>45180</c:v>
                </c:pt>
                <c:pt idx="711">
                  <c:v>45181</c:v>
                </c:pt>
                <c:pt idx="712">
                  <c:v>45182</c:v>
                </c:pt>
                <c:pt idx="713">
                  <c:v>45183</c:v>
                </c:pt>
                <c:pt idx="714">
                  <c:v>45184</c:v>
                </c:pt>
                <c:pt idx="715">
                  <c:v>45185</c:v>
                </c:pt>
                <c:pt idx="716">
                  <c:v>45186</c:v>
                </c:pt>
                <c:pt idx="717">
                  <c:v>45187</c:v>
                </c:pt>
                <c:pt idx="718">
                  <c:v>45188</c:v>
                </c:pt>
                <c:pt idx="719">
                  <c:v>45189</c:v>
                </c:pt>
                <c:pt idx="720">
                  <c:v>45190</c:v>
                </c:pt>
                <c:pt idx="721">
                  <c:v>45191</c:v>
                </c:pt>
                <c:pt idx="722">
                  <c:v>45192</c:v>
                </c:pt>
                <c:pt idx="723">
                  <c:v>45193</c:v>
                </c:pt>
                <c:pt idx="724">
                  <c:v>45194</c:v>
                </c:pt>
                <c:pt idx="725">
                  <c:v>45195</c:v>
                </c:pt>
                <c:pt idx="726">
                  <c:v>45196</c:v>
                </c:pt>
                <c:pt idx="727">
                  <c:v>45197</c:v>
                </c:pt>
                <c:pt idx="728">
                  <c:v>45198</c:v>
                </c:pt>
                <c:pt idx="729">
                  <c:v>45199</c:v>
                </c:pt>
                <c:pt idx="730">
                  <c:v>45200</c:v>
                </c:pt>
                <c:pt idx="731">
                  <c:v>45201</c:v>
                </c:pt>
                <c:pt idx="732">
                  <c:v>45202</c:v>
                </c:pt>
                <c:pt idx="733">
                  <c:v>45203</c:v>
                </c:pt>
                <c:pt idx="734">
                  <c:v>45204</c:v>
                </c:pt>
                <c:pt idx="735">
                  <c:v>45205</c:v>
                </c:pt>
                <c:pt idx="736">
                  <c:v>45206</c:v>
                </c:pt>
                <c:pt idx="737">
                  <c:v>45207</c:v>
                </c:pt>
                <c:pt idx="738">
                  <c:v>45208</c:v>
                </c:pt>
                <c:pt idx="739">
                  <c:v>45209</c:v>
                </c:pt>
                <c:pt idx="740">
                  <c:v>45210</c:v>
                </c:pt>
                <c:pt idx="741">
                  <c:v>45211</c:v>
                </c:pt>
                <c:pt idx="742">
                  <c:v>45212</c:v>
                </c:pt>
                <c:pt idx="743">
                  <c:v>45213</c:v>
                </c:pt>
                <c:pt idx="744">
                  <c:v>45214</c:v>
                </c:pt>
                <c:pt idx="745">
                  <c:v>45215</c:v>
                </c:pt>
                <c:pt idx="746">
                  <c:v>45216</c:v>
                </c:pt>
                <c:pt idx="747">
                  <c:v>45217</c:v>
                </c:pt>
                <c:pt idx="748">
                  <c:v>45218</c:v>
                </c:pt>
                <c:pt idx="749">
                  <c:v>45219</c:v>
                </c:pt>
                <c:pt idx="750">
                  <c:v>45220</c:v>
                </c:pt>
                <c:pt idx="751">
                  <c:v>45221</c:v>
                </c:pt>
                <c:pt idx="752">
                  <c:v>45222</c:v>
                </c:pt>
                <c:pt idx="753">
                  <c:v>45223</c:v>
                </c:pt>
                <c:pt idx="754">
                  <c:v>45224</c:v>
                </c:pt>
                <c:pt idx="755">
                  <c:v>45225</c:v>
                </c:pt>
                <c:pt idx="756">
                  <c:v>45226</c:v>
                </c:pt>
                <c:pt idx="757">
                  <c:v>45227</c:v>
                </c:pt>
                <c:pt idx="758">
                  <c:v>45228</c:v>
                </c:pt>
                <c:pt idx="759">
                  <c:v>45229</c:v>
                </c:pt>
                <c:pt idx="760">
                  <c:v>45230</c:v>
                </c:pt>
                <c:pt idx="761">
                  <c:v>45231</c:v>
                </c:pt>
                <c:pt idx="762">
                  <c:v>45232</c:v>
                </c:pt>
                <c:pt idx="763">
                  <c:v>45233</c:v>
                </c:pt>
                <c:pt idx="764">
                  <c:v>45234</c:v>
                </c:pt>
                <c:pt idx="765">
                  <c:v>45235</c:v>
                </c:pt>
                <c:pt idx="766">
                  <c:v>45236</c:v>
                </c:pt>
                <c:pt idx="767">
                  <c:v>45237</c:v>
                </c:pt>
                <c:pt idx="768">
                  <c:v>45238</c:v>
                </c:pt>
                <c:pt idx="769">
                  <c:v>45239</c:v>
                </c:pt>
                <c:pt idx="770">
                  <c:v>45240</c:v>
                </c:pt>
                <c:pt idx="771">
                  <c:v>45241</c:v>
                </c:pt>
                <c:pt idx="772">
                  <c:v>45242</c:v>
                </c:pt>
                <c:pt idx="773">
                  <c:v>45243</c:v>
                </c:pt>
                <c:pt idx="774">
                  <c:v>45244</c:v>
                </c:pt>
                <c:pt idx="775">
                  <c:v>45245</c:v>
                </c:pt>
                <c:pt idx="776">
                  <c:v>45246</c:v>
                </c:pt>
                <c:pt idx="777">
                  <c:v>45247</c:v>
                </c:pt>
                <c:pt idx="778">
                  <c:v>45248</c:v>
                </c:pt>
                <c:pt idx="779">
                  <c:v>45249</c:v>
                </c:pt>
                <c:pt idx="780">
                  <c:v>45250</c:v>
                </c:pt>
                <c:pt idx="781">
                  <c:v>45251</c:v>
                </c:pt>
                <c:pt idx="782">
                  <c:v>45252</c:v>
                </c:pt>
                <c:pt idx="783">
                  <c:v>45253</c:v>
                </c:pt>
                <c:pt idx="784">
                  <c:v>45254</c:v>
                </c:pt>
                <c:pt idx="785">
                  <c:v>45255</c:v>
                </c:pt>
                <c:pt idx="786">
                  <c:v>45256</c:v>
                </c:pt>
                <c:pt idx="787">
                  <c:v>45257</c:v>
                </c:pt>
                <c:pt idx="788">
                  <c:v>45258</c:v>
                </c:pt>
                <c:pt idx="789">
                  <c:v>45259</c:v>
                </c:pt>
                <c:pt idx="790">
                  <c:v>45260</c:v>
                </c:pt>
                <c:pt idx="791">
                  <c:v>45261</c:v>
                </c:pt>
                <c:pt idx="792">
                  <c:v>45262</c:v>
                </c:pt>
                <c:pt idx="793">
                  <c:v>45263</c:v>
                </c:pt>
                <c:pt idx="794">
                  <c:v>45264</c:v>
                </c:pt>
                <c:pt idx="795">
                  <c:v>45265</c:v>
                </c:pt>
                <c:pt idx="796">
                  <c:v>45266</c:v>
                </c:pt>
                <c:pt idx="797">
                  <c:v>45267</c:v>
                </c:pt>
                <c:pt idx="798">
                  <c:v>45268</c:v>
                </c:pt>
                <c:pt idx="799">
                  <c:v>45269</c:v>
                </c:pt>
                <c:pt idx="800">
                  <c:v>45270</c:v>
                </c:pt>
                <c:pt idx="801">
                  <c:v>45271</c:v>
                </c:pt>
                <c:pt idx="802">
                  <c:v>45272</c:v>
                </c:pt>
                <c:pt idx="803">
                  <c:v>45273</c:v>
                </c:pt>
                <c:pt idx="804">
                  <c:v>45274</c:v>
                </c:pt>
                <c:pt idx="805">
                  <c:v>45275</c:v>
                </c:pt>
                <c:pt idx="806">
                  <c:v>45276</c:v>
                </c:pt>
                <c:pt idx="807">
                  <c:v>45277</c:v>
                </c:pt>
                <c:pt idx="808">
                  <c:v>45278</c:v>
                </c:pt>
                <c:pt idx="809">
                  <c:v>45279</c:v>
                </c:pt>
                <c:pt idx="810">
                  <c:v>45280</c:v>
                </c:pt>
                <c:pt idx="811">
                  <c:v>45281</c:v>
                </c:pt>
                <c:pt idx="812">
                  <c:v>45282</c:v>
                </c:pt>
                <c:pt idx="813">
                  <c:v>45283</c:v>
                </c:pt>
                <c:pt idx="814">
                  <c:v>45284</c:v>
                </c:pt>
                <c:pt idx="815">
                  <c:v>45285</c:v>
                </c:pt>
                <c:pt idx="816">
                  <c:v>45286</c:v>
                </c:pt>
                <c:pt idx="817">
                  <c:v>45287</c:v>
                </c:pt>
                <c:pt idx="818">
                  <c:v>45288</c:v>
                </c:pt>
                <c:pt idx="819">
                  <c:v>45289</c:v>
                </c:pt>
                <c:pt idx="820">
                  <c:v>45290</c:v>
                </c:pt>
                <c:pt idx="821">
                  <c:v>45291</c:v>
                </c:pt>
                <c:pt idx="822">
                  <c:v>45292</c:v>
                </c:pt>
                <c:pt idx="823">
                  <c:v>45293</c:v>
                </c:pt>
                <c:pt idx="824">
                  <c:v>45294</c:v>
                </c:pt>
                <c:pt idx="825">
                  <c:v>45295</c:v>
                </c:pt>
                <c:pt idx="826">
                  <c:v>45296</c:v>
                </c:pt>
                <c:pt idx="827">
                  <c:v>45297</c:v>
                </c:pt>
                <c:pt idx="828">
                  <c:v>45298</c:v>
                </c:pt>
                <c:pt idx="829">
                  <c:v>45299</c:v>
                </c:pt>
                <c:pt idx="830">
                  <c:v>45300</c:v>
                </c:pt>
                <c:pt idx="831">
                  <c:v>45301</c:v>
                </c:pt>
                <c:pt idx="832">
                  <c:v>45302</c:v>
                </c:pt>
                <c:pt idx="833">
                  <c:v>45303</c:v>
                </c:pt>
                <c:pt idx="834">
                  <c:v>45304</c:v>
                </c:pt>
                <c:pt idx="835">
                  <c:v>45305</c:v>
                </c:pt>
                <c:pt idx="836">
                  <c:v>45306</c:v>
                </c:pt>
                <c:pt idx="837">
                  <c:v>45307</c:v>
                </c:pt>
                <c:pt idx="838">
                  <c:v>45308</c:v>
                </c:pt>
                <c:pt idx="839">
                  <c:v>45309</c:v>
                </c:pt>
                <c:pt idx="840">
                  <c:v>45310</c:v>
                </c:pt>
                <c:pt idx="841">
                  <c:v>45311</c:v>
                </c:pt>
                <c:pt idx="842">
                  <c:v>45312</c:v>
                </c:pt>
                <c:pt idx="843">
                  <c:v>45313</c:v>
                </c:pt>
                <c:pt idx="844">
                  <c:v>45314</c:v>
                </c:pt>
                <c:pt idx="845">
                  <c:v>45315</c:v>
                </c:pt>
                <c:pt idx="846">
                  <c:v>45316</c:v>
                </c:pt>
                <c:pt idx="847">
                  <c:v>45317</c:v>
                </c:pt>
                <c:pt idx="848">
                  <c:v>45318</c:v>
                </c:pt>
                <c:pt idx="849">
                  <c:v>45319</c:v>
                </c:pt>
                <c:pt idx="850">
                  <c:v>45320</c:v>
                </c:pt>
                <c:pt idx="851">
                  <c:v>45321</c:v>
                </c:pt>
                <c:pt idx="852">
                  <c:v>45322</c:v>
                </c:pt>
                <c:pt idx="853">
                  <c:v>45323</c:v>
                </c:pt>
                <c:pt idx="854">
                  <c:v>45324</c:v>
                </c:pt>
                <c:pt idx="855">
                  <c:v>45325</c:v>
                </c:pt>
                <c:pt idx="856">
                  <c:v>45326</c:v>
                </c:pt>
                <c:pt idx="857">
                  <c:v>45327</c:v>
                </c:pt>
                <c:pt idx="858">
                  <c:v>45328</c:v>
                </c:pt>
                <c:pt idx="859">
                  <c:v>45329</c:v>
                </c:pt>
                <c:pt idx="860">
                  <c:v>45330</c:v>
                </c:pt>
                <c:pt idx="861">
                  <c:v>45331</c:v>
                </c:pt>
                <c:pt idx="862">
                  <c:v>45332</c:v>
                </c:pt>
                <c:pt idx="863">
                  <c:v>45333</c:v>
                </c:pt>
                <c:pt idx="864">
                  <c:v>45334</c:v>
                </c:pt>
                <c:pt idx="865">
                  <c:v>45335</c:v>
                </c:pt>
                <c:pt idx="866">
                  <c:v>45336</c:v>
                </c:pt>
                <c:pt idx="867">
                  <c:v>45337</c:v>
                </c:pt>
                <c:pt idx="868">
                  <c:v>45338</c:v>
                </c:pt>
                <c:pt idx="869">
                  <c:v>45339</c:v>
                </c:pt>
                <c:pt idx="870">
                  <c:v>45340</c:v>
                </c:pt>
                <c:pt idx="871">
                  <c:v>45341</c:v>
                </c:pt>
                <c:pt idx="872">
                  <c:v>45342</c:v>
                </c:pt>
                <c:pt idx="873">
                  <c:v>45343</c:v>
                </c:pt>
                <c:pt idx="874">
                  <c:v>45344</c:v>
                </c:pt>
                <c:pt idx="875">
                  <c:v>45345</c:v>
                </c:pt>
                <c:pt idx="876">
                  <c:v>45346</c:v>
                </c:pt>
                <c:pt idx="877">
                  <c:v>45347</c:v>
                </c:pt>
                <c:pt idx="878">
                  <c:v>45348</c:v>
                </c:pt>
                <c:pt idx="879">
                  <c:v>45349</c:v>
                </c:pt>
                <c:pt idx="880">
                  <c:v>45350</c:v>
                </c:pt>
                <c:pt idx="881">
                  <c:v>45351</c:v>
                </c:pt>
                <c:pt idx="882">
                  <c:v>45352</c:v>
                </c:pt>
                <c:pt idx="883">
                  <c:v>45353</c:v>
                </c:pt>
                <c:pt idx="884">
                  <c:v>45354</c:v>
                </c:pt>
                <c:pt idx="885">
                  <c:v>45355</c:v>
                </c:pt>
                <c:pt idx="886">
                  <c:v>45356</c:v>
                </c:pt>
                <c:pt idx="887">
                  <c:v>45357</c:v>
                </c:pt>
                <c:pt idx="888">
                  <c:v>45358</c:v>
                </c:pt>
                <c:pt idx="889">
                  <c:v>45359</c:v>
                </c:pt>
                <c:pt idx="890">
                  <c:v>45360</c:v>
                </c:pt>
                <c:pt idx="891">
                  <c:v>45361</c:v>
                </c:pt>
                <c:pt idx="892">
                  <c:v>45362</c:v>
                </c:pt>
                <c:pt idx="893">
                  <c:v>45363</c:v>
                </c:pt>
                <c:pt idx="894">
                  <c:v>45364</c:v>
                </c:pt>
                <c:pt idx="895">
                  <c:v>45365</c:v>
                </c:pt>
                <c:pt idx="896">
                  <c:v>45366</c:v>
                </c:pt>
                <c:pt idx="897">
                  <c:v>45367</c:v>
                </c:pt>
                <c:pt idx="898">
                  <c:v>45368</c:v>
                </c:pt>
                <c:pt idx="899">
                  <c:v>45369</c:v>
                </c:pt>
                <c:pt idx="900">
                  <c:v>45370</c:v>
                </c:pt>
                <c:pt idx="901">
                  <c:v>45371</c:v>
                </c:pt>
                <c:pt idx="902">
                  <c:v>45372</c:v>
                </c:pt>
                <c:pt idx="903">
                  <c:v>45373</c:v>
                </c:pt>
                <c:pt idx="904">
                  <c:v>45374</c:v>
                </c:pt>
                <c:pt idx="905">
                  <c:v>45375</c:v>
                </c:pt>
                <c:pt idx="906">
                  <c:v>45376</c:v>
                </c:pt>
                <c:pt idx="907">
                  <c:v>45377</c:v>
                </c:pt>
                <c:pt idx="908">
                  <c:v>45378</c:v>
                </c:pt>
                <c:pt idx="909">
                  <c:v>45379</c:v>
                </c:pt>
                <c:pt idx="910">
                  <c:v>45380</c:v>
                </c:pt>
                <c:pt idx="911">
                  <c:v>45381</c:v>
                </c:pt>
                <c:pt idx="912">
                  <c:v>45382</c:v>
                </c:pt>
                <c:pt idx="913">
                  <c:v>45383</c:v>
                </c:pt>
                <c:pt idx="914">
                  <c:v>45384</c:v>
                </c:pt>
                <c:pt idx="915">
                  <c:v>45385</c:v>
                </c:pt>
                <c:pt idx="916">
                  <c:v>45386</c:v>
                </c:pt>
                <c:pt idx="917">
                  <c:v>45387</c:v>
                </c:pt>
                <c:pt idx="918">
                  <c:v>45388</c:v>
                </c:pt>
                <c:pt idx="919">
                  <c:v>45389</c:v>
                </c:pt>
                <c:pt idx="920">
                  <c:v>45390</c:v>
                </c:pt>
                <c:pt idx="921">
                  <c:v>45391</c:v>
                </c:pt>
                <c:pt idx="922">
                  <c:v>45392</c:v>
                </c:pt>
                <c:pt idx="923">
                  <c:v>45393</c:v>
                </c:pt>
                <c:pt idx="924">
                  <c:v>45394</c:v>
                </c:pt>
                <c:pt idx="925">
                  <c:v>45395</c:v>
                </c:pt>
                <c:pt idx="926">
                  <c:v>45396</c:v>
                </c:pt>
                <c:pt idx="927">
                  <c:v>45397</c:v>
                </c:pt>
                <c:pt idx="928">
                  <c:v>45398</c:v>
                </c:pt>
                <c:pt idx="929">
                  <c:v>45399</c:v>
                </c:pt>
                <c:pt idx="930">
                  <c:v>45400</c:v>
                </c:pt>
                <c:pt idx="931">
                  <c:v>45401</c:v>
                </c:pt>
                <c:pt idx="932">
                  <c:v>45402</c:v>
                </c:pt>
                <c:pt idx="933">
                  <c:v>45403</c:v>
                </c:pt>
                <c:pt idx="934">
                  <c:v>45404</c:v>
                </c:pt>
                <c:pt idx="935">
                  <c:v>45405</c:v>
                </c:pt>
                <c:pt idx="936">
                  <c:v>45406</c:v>
                </c:pt>
                <c:pt idx="937">
                  <c:v>45407</c:v>
                </c:pt>
                <c:pt idx="938">
                  <c:v>45408</c:v>
                </c:pt>
                <c:pt idx="939">
                  <c:v>45409</c:v>
                </c:pt>
                <c:pt idx="940">
                  <c:v>45410</c:v>
                </c:pt>
                <c:pt idx="941">
                  <c:v>45411</c:v>
                </c:pt>
                <c:pt idx="942">
                  <c:v>45412</c:v>
                </c:pt>
                <c:pt idx="943">
                  <c:v>45413</c:v>
                </c:pt>
                <c:pt idx="944">
                  <c:v>45414</c:v>
                </c:pt>
                <c:pt idx="945">
                  <c:v>45415</c:v>
                </c:pt>
                <c:pt idx="946">
                  <c:v>45416</c:v>
                </c:pt>
                <c:pt idx="947">
                  <c:v>45417</c:v>
                </c:pt>
                <c:pt idx="948">
                  <c:v>45418</c:v>
                </c:pt>
                <c:pt idx="949">
                  <c:v>45419</c:v>
                </c:pt>
                <c:pt idx="950">
                  <c:v>45420</c:v>
                </c:pt>
                <c:pt idx="951">
                  <c:v>45421</c:v>
                </c:pt>
                <c:pt idx="952">
                  <c:v>45422</c:v>
                </c:pt>
                <c:pt idx="953">
                  <c:v>45423</c:v>
                </c:pt>
                <c:pt idx="954">
                  <c:v>45424</c:v>
                </c:pt>
                <c:pt idx="955">
                  <c:v>45425</c:v>
                </c:pt>
                <c:pt idx="956">
                  <c:v>45426</c:v>
                </c:pt>
                <c:pt idx="957">
                  <c:v>45427</c:v>
                </c:pt>
                <c:pt idx="958">
                  <c:v>45428</c:v>
                </c:pt>
                <c:pt idx="959">
                  <c:v>45429</c:v>
                </c:pt>
                <c:pt idx="960">
                  <c:v>45430</c:v>
                </c:pt>
                <c:pt idx="961">
                  <c:v>45431</c:v>
                </c:pt>
                <c:pt idx="962">
                  <c:v>45432</c:v>
                </c:pt>
                <c:pt idx="963">
                  <c:v>45433</c:v>
                </c:pt>
                <c:pt idx="964">
                  <c:v>45434</c:v>
                </c:pt>
                <c:pt idx="965">
                  <c:v>45435</c:v>
                </c:pt>
                <c:pt idx="966">
                  <c:v>45436</c:v>
                </c:pt>
                <c:pt idx="967">
                  <c:v>45437</c:v>
                </c:pt>
                <c:pt idx="968">
                  <c:v>45438</c:v>
                </c:pt>
                <c:pt idx="969">
                  <c:v>45439</c:v>
                </c:pt>
                <c:pt idx="970">
                  <c:v>45440</c:v>
                </c:pt>
                <c:pt idx="971">
                  <c:v>45441</c:v>
                </c:pt>
                <c:pt idx="972">
                  <c:v>45442</c:v>
                </c:pt>
                <c:pt idx="973">
                  <c:v>45443</c:v>
                </c:pt>
                <c:pt idx="974">
                  <c:v>45444</c:v>
                </c:pt>
                <c:pt idx="975">
                  <c:v>45445</c:v>
                </c:pt>
                <c:pt idx="976">
                  <c:v>45446</c:v>
                </c:pt>
                <c:pt idx="977">
                  <c:v>45447</c:v>
                </c:pt>
                <c:pt idx="978">
                  <c:v>45448</c:v>
                </c:pt>
                <c:pt idx="979">
                  <c:v>45449</c:v>
                </c:pt>
                <c:pt idx="980">
                  <c:v>45450</c:v>
                </c:pt>
                <c:pt idx="981">
                  <c:v>45451</c:v>
                </c:pt>
                <c:pt idx="982">
                  <c:v>45452</c:v>
                </c:pt>
                <c:pt idx="983">
                  <c:v>45453</c:v>
                </c:pt>
                <c:pt idx="984">
                  <c:v>45454</c:v>
                </c:pt>
                <c:pt idx="985">
                  <c:v>45455</c:v>
                </c:pt>
                <c:pt idx="986">
                  <c:v>45456</c:v>
                </c:pt>
                <c:pt idx="987">
                  <c:v>45457</c:v>
                </c:pt>
                <c:pt idx="988">
                  <c:v>45458</c:v>
                </c:pt>
                <c:pt idx="989">
                  <c:v>45459</c:v>
                </c:pt>
                <c:pt idx="990">
                  <c:v>45460</c:v>
                </c:pt>
                <c:pt idx="991">
                  <c:v>45461</c:v>
                </c:pt>
                <c:pt idx="992">
                  <c:v>45462</c:v>
                </c:pt>
                <c:pt idx="993">
                  <c:v>45463</c:v>
                </c:pt>
                <c:pt idx="994">
                  <c:v>45464</c:v>
                </c:pt>
                <c:pt idx="995">
                  <c:v>45465</c:v>
                </c:pt>
                <c:pt idx="996">
                  <c:v>45466</c:v>
                </c:pt>
                <c:pt idx="997">
                  <c:v>45467</c:v>
                </c:pt>
                <c:pt idx="998">
                  <c:v>45468</c:v>
                </c:pt>
                <c:pt idx="999">
                  <c:v>45469</c:v>
                </c:pt>
                <c:pt idx="1000">
                  <c:v>45470</c:v>
                </c:pt>
                <c:pt idx="1001">
                  <c:v>45471</c:v>
                </c:pt>
                <c:pt idx="1002">
                  <c:v>45472</c:v>
                </c:pt>
                <c:pt idx="1003">
                  <c:v>45473</c:v>
                </c:pt>
                <c:pt idx="1004">
                  <c:v>45474</c:v>
                </c:pt>
                <c:pt idx="1005">
                  <c:v>45475</c:v>
                </c:pt>
                <c:pt idx="1006">
                  <c:v>45476</c:v>
                </c:pt>
                <c:pt idx="1007">
                  <c:v>45477</c:v>
                </c:pt>
                <c:pt idx="1008">
                  <c:v>45478</c:v>
                </c:pt>
                <c:pt idx="1009">
                  <c:v>45479</c:v>
                </c:pt>
                <c:pt idx="1010">
                  <c:v>45480</c:v>
                </c:pt>
                <c:pt idx="1011">
                  <c:v>45481</c:v>
                </c:pt>
                <c:pt idx="1012">
                  <c:v>45482</c:v>
                </c:pt>
                <c:pt idx="1013">
                  <c:v>45483</c:v>
                </c:pt>
                <c:pt idx="1014">
                  <c:v>45484</c:v>
                </c:pt>
                <c:pt idx="1015">
                  <c:v>45485</c:v>
                </c:pt>
                <c:pt idx="1016">
                  <c:v>45486</c:v>
                </c:pt>
                <c:pt idx="1017">
                  <c:v>45487</c:v>
                </c:pt>
                <c:pt idx="1018">
                  <c:v>45488</c:v>
                </c:pt>
                <c:pt idx="1019">
                  <c:v>45489</c:v>
                </c:pt>
                <c:pt idx="1020">
                  <c:v>45490</c:v>
                </c:pt>
                <c:pt idx="1021">
                  <c:v>45491</c:v>
                </c:pt>
                <c:pt idx="1022">
                  <c:v>45492</c:v>
                </c:pt>
                <c:pt idx="1023">
                  <c:v>45493</c:v>
                </c:pt>
                <c:pt idx="1024">
                  <c:v>45494</c:v>
                </c:pt>
                <c:pt idx="1025">
                  <c:v>45495</c:v>
                </c:pt>
                <c:pt idx="1026">
                  <c:v>45496</c:v>
                </c:pt>
                <c:pt idx="1027">
                  <c:v>45497</c:v>
                </c:pt>
                <c:pt idx="1028">
                  <c:v>45498</c:v>
                </c:pt>
                <c:pt idx="1029">
                  <c:v>45499</c:v>
                </c:pt>
                <c:pt idx="1030">
                  <c:v>45500</c:v>
                </c:pt>
                <c:pt idx="1031">
                  <c:v>45501</c:v>
                </c:pt>
                <c:pt idx="1032">
                  <c:v>45502</c:v>
                </c:pt>
                <c:pt idx="1033">
                  <c:v>45503</c:v>
                </c:pt>
                <c:pt idx="1034">
                  <c:v>45504</c:v>
                </c:pt>
                <c:pt idx="1035">
                  <c:v>45505</c:v>
                </c:pt>
                <c:pt idx="1036">
                  <c:v>45506</c:v>
                </c:pt>
                <c:pt idx="1037">
                  <c:v>45507</c:v>
                </c:pt>
                <c:pt idx="1038">
                  <c:v>45508</c:v>
                </c:pt>
                <c:pt idx="1039">
                  <c:v>45509</c:v>
                </c:pt>
                <c:pt idx="1040">
                  <c:v>45510</c:v>
                </c:pt>
                <c:pt idx="1041">
                  <c:v>45511</c:v>
                </c:pt>
                <c:pt idx="1042">
                  <c:v>45512</c:v>
                </c:pt>
                <c:pt idx="1043">
                  <c:v>45513</c:v>
                </c:pt>
                <c:pt idx="1044">
                  <c:v>45514</c:v>
                </c:pt>
                <c:pt idx="1045">
                  <c:v>45515</c:v>
                </c:pt>
                <c:pt idx="1046">
                  <c:v>45516</c:v>
                </c:pt>
                <c:pt idx="1047">
                  <c:v>45517</c:v>
                </c:pt>
                <c:pt idx="1048">
                  <c:v>45518</c:v>
                </c:pt>
                <c:pt idx="1049">
                  <c:v>45519</c:v>
                </c:pt>
                <c:pt idx="1050">
                  <c:v>45520</c:v>
                </c:pt>
                <c:pt idx="1051">
                  <c:v>45521</c:v>
                </c:pt>
                <c:pt idx="1052">
                  <c:v>45522</c:v>
                </c:pt>
                <c:pt idx="1053">
                  <c:v>45523</c:v>
                </c:pt>
                <c:pt idx="1054">
                  <c:v>45524</c:v>
                </c:pt>
                <c:pt idx="1055">
                  <c:v>45525</c:v>
                </c:pt>
                <c:pt idx="1056">
                  <c:v>45526</c:v>
                </c:pt>
                <c:pt idx="1057">
                  <c:v>45527</c:v>
                </c:pt>
                <c:pt idx="1058">
                  <c:v>45528</c:v>
                </c:pt>
                <c:pt idx="1059">
                  <c:v>45529</c:v>
                </c:pt>
                <c:pt idx="1060">
                  <c:v>45530</c:v>
                </c:pt>
                <c:pt idx="1061">
                  <c:v>45531</c:v>
                </c:pt>
                <c:pt idx="1062">
                  <c:v>45532</c:v>
                </c:pt>
                <c:pt idx="1063">
                  <c:v>45533</c:v>
                </c:pt>
                <c:pt idx="1064">
                  <c:v>45534</c:v>
                </c:pt>
                <c:pt idx="1065">
                  <c:v>45535</c:v>
                </c:pt>
                <c:pt idx="1066">
                  <c:v>45536</c:v>
                </c:pt>
                <c:pt idx="1067">
                  <c:v>45537</c:v>
                </c:pt>
                <c:pt idx="1068">
                  <c:v>45538</c:v>
                </c:pt>
                <c:pt idx="1069">
                  <c:v>45539</c:v>
                </c:pt>
                <c:pt idx="1070">
                  <c:v>45540</c:v>
                </c:pt>
                <c:pt idx="1071">
                  <c:v>45541</c:v>
                </c:pt>
                <c:pt idx="1072">
                  <c:v>45542</c:v>
                </c:pt>
                <c:pt idx="1073">
                  <c:v>45543</c:v>
                </c:pt>
                <c:pt idx="1074">
                  <c:v>45544</c:v>
                </c:pt>
                <c:pt idx="1075">
                  <c:v>45545</c:v>
                </c:pt>
                <c:pt idx="1076">
                  <c:v>45546</c:v>
                </c:pt>
                <c:pt idx="1077">
                  <c:v>45547</c:v>
                </c:pt>
                <c:pt idx="1078">
                  <c:v>45548</c:v>
                </c:pt>
                <c:pt idx="1079">
                  <c:v>45549</c:v>
                </c:pt>
                <c:pt idx="1080">
                  <c:v>45550</c:v>
                </c:pt>
                <c:pt idx="1081">
                  <c:v>45551</c:v>
                </c:pt>
                <c:pt idx="1082">
                  <c:v>45552</c:v>
                </c:pt>
                <c:pt idx="1083">
                  <c:v>45553</c:v>
                </c:pt>
                <c:pt idx="1084">
                  <c:v>45554</c:v>
                </c:pt>
                <c:pt idx="1085">
                  <c:v>45555</c:v>
                </c:pt>
                <c:pt idx="1086">
                  <c:v>45556</c:v>
                </c:pt>
                <c:pt idx="1087">
                  <c:v>45557</c:v>
                </c:pt>
                <c:pt idx="1088">
                  <c:v>45558</c:v>
                </c:pt>
                <c:pt idx="1089">
                  <c:v>45559</c:v>
                </c:pt>
                <c:pt idx="1090">
                  <c:v>45560</c:v>
                </c:pt>
                <c:pt idx="1091">
                  <c:v>45561</c:v>
                </c:pt>
                <c:pt idx="1092">
                  <c:v>45562</c:v>
                </c:pt>
                <c:pt idx="1093">
                  <c:v>45563</c:v>
                </c:pt>
                <c:pt idx="1094">
                  <c:v>45564</c:v>
                </c:pt>
                <c:pt idx="1095">
                  <c:v>45565</c:v>
                </c:pt>
                <c:pt idx="1096">
                  <c:v>45566</c:v>
                </c:pt>
                <c:pt idx="1097">
                  <c:v>45567</c:v>
                </c:pt>
                <c:pt idx="1098">
                  <c:v>45568</c:v>
                </c:pt>
                <c:pt idx="1099">
                  <c:v>45569</c:v>
                </c:pt>
                <c:pt idx="1100">
                  <c:v>45570</c:v>
                </c:pt>
                <c:pt idx="1101">
                  <c:v>45571</c:v>
                </c:pt>
                <c:pt idx="1102">
                  <c:v>45572</c:v>
                </c:pt>
                <c:pt idx="1103">
                  <c:v>45573</c:v>
                </c:pt>
                <c:pt idx="1104">
                  <c:v>45574</c:v>
                </c:pt>
                <c:pt idx="1105">
                  <c:v>45575</c:v>
                </c:pt>
                <c:pt idx="1106">
                  <c:v>45576</c:v>
                </c:pt>
                <c:pt idx="1107">
                  <c:v>45577</c:v>
                </c:pt>
                <c:pt idx="1108">
                  <c:v>45578</c:v>
                </c:pt>
                <c:pt idx="1109">
                  <c:v>45579</c:v>
                </c:pt>
                <c:pt idx="1110">
                  <c:v>45580</c:v>
                </c:pt>
                <c:pt idx="1111">
                  <c:v>45581</c:v>
                </c:pt>
                <c:pt idx="1112">
                  <c:v>45582</c:v>
                </c:pt>
                <c:pt idx="1113">
                  <c:v>45583</c:v>
                </c:pt>
                <c:pt idx="1114">
                  <c:v>45584</c:v>
                </c:pt>
                <c:pt idx="1115">
                  <c:v>45585</c:v>
                </c:pt>
                <c:pt idx="1116">
                  <c:v>45586</c:v>
                </c:pt>
                <c:pt idx="1117">
                  <c:v>45587</c:v>
                </c:pt>
                <c:pt idx="1118">
                  <c:v>45588</c:v>
                </c:pt>
                <c:pt idx="1119">
                  <c:v>45589</c:v>
                </c:pt>
                <c:pt idx="1120">
                  <c:v>45590</c:v>
                </c:pt>
                <c:pt idx="1121">
                  <c:v>45591</c:v>
                </c:pt>
                <c:pt idx="1122">
                  <c:v>45592</c:v>
                </c:pt>
                <c:pt idx="1123">
                  <c:v>45593</c:v>
                </c:pt>
                <c:pt idx="1124">
                  <c:v>45594</c:v>
                </c:pt>
                <c:pt idx="1125">
                  <c:v>45595</c:v>
                </c:pt>
                <c:pt idx="1126">
                  <c:v>45596</c:v>
                </c:pt>
                <c:pt idx="1127">
                  <c:v>45597</c:v>
                </c:pt>
                <c:pt idx="1128">
                  <c:v>45598</c:v>
                </c:pt>
                <c:pt idx="1129">
                  <c:v>45599</c:v>
                </c:pt>
                <c:pt idx="1130">
                  <c:v>45600</c:v>
                </c:pt>
                <c:pt idx="1131">
                  <c:v>45601</c:v>
                </c:pt>
                <c:pt idx="1132">
                  <c:v>45602</c:v>
                </c:pt>
                <c:pt idx="1133">
                  <c:v>45603</c:v>
                </c:pt>
                <c:pt idx="1134">
                  <c:v>45604</c:v>
                </c:pt>
                <c:pt idx="1135">
                  <c:v>45605</c:v>
                </c:pt>
                <c:pt idx="1136">
                  <c:v>45606</c:v>
                </c:pt>
                <c:pt idx="1137">
                  <c:v>45607</c:v>
                </c:pt>
                <c:pt idx="1138">
                  <c:v>45608</c:v>
                </c:pt>
                <c:pt idx="1139">
                  <c:v>45609</c:v>
                </c:pt>
                <c:pt idx="1140">
                  <c:v>45610</c:v>
                </c:pt>
                <c:pt idx="1141">
                  <c:v>45611</c:v>
                </c:pt>
                <c:pt idx="1142">
                  <c:v>45612</c:v>
                </c:pt>
                <c:pt idx="1143">
                  <c:v>45613</c:v>
                </c:pt>
                <c:pt idx="1144">
                  <c:v>45614</c:v>
                </c:pt>
                <c:pt idx="1145">
                  <c:v>45615</c:v>
                </c:pt>
                <c:pt idx="1146">
                  <c:v>45616</c:v>
                </c:pt>
                <c:pt idx="1147">
                  <c:v>45617</c:v>
                </c:pt>
                <c:pt idx="1148">
                  <c:v>45618</c:v>
                </c:pt>
                <c:pt idx="1149">
                  <c:v>45619</c:v>
                </c:pt>
                <c:pt idx="1150">
                  <c:v>45620</c:v>
                </c:pt>
                <c:pt idx="1151">
                  <c:v>45621</c:v>
                </c:pt>
                <c:pt idx="1152">
                  <c:v>45622</c:v>
                </c:pt>
                <c:pt idx="1153">
                  <c:v>45623</c:v>
                </c:pt>
                <c:pt idx="1154">
                  <c:v>45624</c:v>
                </c:pt>
                <c:pt idx="1155">
                  <c:v>45625</c:v>
                </c:pt>
                <c:pt idx="1156">
                  <c:v>45626</c:v>
                </c:pt>
                <c:pt idx="1157">
                  <c:v>45627</c:v>
                </c:pt>
              </c:numCache>
            </c:numRef>
          </c:cat>
          <c:val>
            <c:numRef>
              <c:f>'Inflation data 3'!$AA$2:$AA$2000</c:f>
              <c:numCache>
                <c:formatCode>General</c:formatCode>
                <c:ptCount val="1999"/>
                <c:pt idx="0">
                  <c:v>4.4695099999999995E-2</c:v>
                </c:pt>
                <c:pt idx="1">
                  <c:v>4.4695099999999995E-2</c:v>
                </c:pt>
                <c:pt idx="2">
                  <c:v>4.4695099999999995E-2</c:v>
                </c:pt>
                <c:pt idx="3">
                  <c:v>4.4695099999999995E-2</c:v>
                </c:pt>
                <c:pt idx="4">
                  <c:v>4.4695099999999995E-2</c:v>
                </c:pt>
                <c:pt idx="5">
                  <c:v>4.4695099999999995E-2</c:v>
                </c:pt>
                <c:pt idx="6">
                  <c:v>4.4695099999999995E-2</c:v>
                </c:pt>
                <c:pt idx="7">
                  <c:v>4.4695099999999995E-2</c:v>
                </c:pt>
                <c:pt idx="8">
                  <c:v>4.4695099999999995E-2</c:v>
                </c:pt>
                <c:pt idx="9">
                  <c:v>4.4695099999999995E-2</c:v>
                </c:pt>
                <c:pt idx="10">
                  <c:v>4.4695099999999995E-2</c:v>
                </c:pt>
                <c:pt idx="11">
                  <c:v>4.4695099999999995E-2</c:v>
                </c:pt>
                <c:pt idx="12">
                  <c:v>4.4695099999999995E-2</c:v>
                </c:pt>
                <c:pt idx="13">
                  <c:v>4.4695099999999995E-2</c:v>
                </c:pt>
                <c:pt idx="14">
                  <c:v>4.4695099999999995E-2</c:v>
                </c:pt>
                <c:pt idx="15">
                  <c:v>4.4695099999999995E-2</c:v>
                </c:pt>
                <c:pt idx="16">
                  <c:v>4.4695099999999995E-2</c:v>
                </c:pt>
                <c:pt idx="17">
                  <c:v>4.4695099999999995E-2</c:v>
                </c:pt>
                <c:pt idx="18">
                  <c:v>4.4695099999999995E-2</c:v>
                </c:pt>
                <c:pt idx="19">
                  <c:v>4.4695099999999995E-2</c:v>
                </c:pt>
                <c:pt idx="20">
                  <c:v>4.4695099999999995E-2</c:v>
                </c:pt>
                <c:pt idx="21">
                  <c:v>4.4695099999999995E-2</c:v>
                </c:pt>
                <c:pt idx="22">
                  <c:v>4.4695099999999995E-2</c:v>
                </c:pt>
                <c:pt idx="23">
                  <c:v>4.4695099999999995E-2</c:v>
                </c:pt>
                <c:pt idx="24">
                  <c:v>4.4695099999999995E-2</c:v>
                </c:pt>
                <c:pt idx="25">
                  <c:v>4.4695099999999995E-2</c:v>
                </c:pt>
                <c:pt idx="26">
                  <c:v>4.4695099999999995E-2</c:v>
                </c:pt>
                <c:pt idx="27">
                  <c:v>4.4695099999999995E-2</c:v>
                </c:pt>
                <c:pt idx="28">
                  <c:v>4.4695099999999995E-2</c:v>
                </c:pt>
                <c:pt idx="29">
                  <c:v>4.4695099999999995E-2</c:v>
                </c:pt>
                <c:pt idx="30">
                  <c:v>4.4695099999999995E-2</c:v>
                </c:pt>
                <c:pt idx="31">
                  <c:v>4.93853E-2</c:v>
                </c:pt>
                <c:pt idx="32">
                  <c:v>4.93853E-2</c:v>
                </c:pt>
                <c:pt idx="33">
                  <c:v>4.93853E-2</c:v>
                </c:pt>
                <c:pt idx="34">
                  <c:v>4.93853E-2</c:v>
                </c:pt>
                <c:pt idx="35">
                  <c:v>4.93853E-2</c:v>
                </c:pt>
                <c:pt idx="36">
                  <c:v>4.93853E-2</c:v>
                </c:pt>
                <c:pt idx="37">
                  <c:v>4.93853E-2</c:v>
                </c:pt>
                <c:pt idx="38">
                  <c:v>4.93853E-2</c:v>
                </c:pt>
                <c:pt idx="39">
                  <c:v>4.93853E-2</c:v>
                </c:pt>
                <c:pt idx="40">
                  <c:v>4.93853E-2</c:v>
                </c:pt>
                <c:pt idx="41">
                  <c:v>4.93853E-2</c:v>
                </c:pt>
                <c:pt idx="42">
                  <c:v>4.93853E-2</c:v>
                </c:pt>
                <c:pt idx="43">
                  <c:v>4.93853E-2</c:v>
                </c:pt>
                <c:pt idx="44">
                  <c:v>4.93853E-2</c:v>
                </c:pt>
                <c:pt idx="45">
                  <c:v>4.93853E-2</c:v>
                </c:pt>
                <c:pt idx="46">
                  <c:v>4.93853E-2</c:v>
                </c:pt>
                <c:pt idx="47">
                  <c:v>4.93853E-2</c:v>
                </c:pt>
                <c:pt idx="48">
                  <c:v>4.93853E-2</c:v>
                </c:pt>
                <c:pt idx="49">
                  <c:v>4.93853E-2</c:v>
                </c:pt>
                <c:pt idx="50">
                  <c:v>4.93853E-2</c:v>
                </c:pt>
                <c:pt idx="51">
                  <c:v>4.93853E-2</c:v>
                </c:pt>
                <c:pt idx="52">
                  <c:v>4.93853E-2</c:v>
                </c:pt>
                <c:pt idx="53">
                  <c:v>4.93853E-2</c:v>
                </c:pt>
                <c:pt idx="54">
                  <c:v>4.93853E-2</c:v>
                </c:pt>
                <c:pt idx="55">
                  <c:v>4.93853E-2</c:v>
                </c:pt>
                <c:pt idx="56">
                  <c:v>4.93853E-2</c:v>
                </c:pt>
                <c:pt idx="57">
                  <c:v>4.93853E-2</c:v>
                </c:pt>
                <c:pt idx="58">
                  <c:v>4.93853E-2</c:v>
                </c:pt>
                <c:pt idx="59">
                  <c:v>4.93853E-2</c:v>
                </c:pt>
                <c:pt idx="60">
                  <c:v>4.93853E-2</c:v>
                </c:pt>
                <c:pt idx="61">
                  <c:v>5.2443700000000003E-2</c:v>
                </c:pt>
                <c:pt idx="62">
                  <c:v>5.2443700000000003E-2</c:v>
                </c:pt>
                <c:pt idx="63">
                  <c:v>5.2443700000000003E-2</c:v>
                </c:pt>
                <c:pt idx="64">
                  <c:v>5.2443700000000003E-2</c:v>
                </c:pt>
                <c:pt idx="65">
                  <c:v>5.2443700000000003E-2</c:v>
                </c:pt>
                <c:pt idx="66">
                  <c:v>5.2443700000000003E-2</c:v>
                </c:pt>
                <c:pt idx="67">
                  <c:v>5.2443700000000003E-2</c:v>
                </c:pt>
                <c:pt idx="68">
                  <c:v>5.2443700000000003E-2</c:v>
                </c:pt>
                <c:pt idx="69">
                  <c:v>5.2443700000000003E-2</c:v>
                </c:pt>
                <c:pt idx="70">
                  <c:v>5.2443700000000003E-2</c:v>
                </c:pt>
                <c:pt idx="71">
                  <c:v>5.2443700000000003E-2</c:v>
                </c:pt>
                <c:pt idx="72">
                  <c:v>5.2443700000000003E-2</c:v>
                </c:pt>
                <c:pt idx="73">
                  <c:v>5.2443700000000003E-2</c:v>
                </c:pt>
                <c:pt idx="74">
                  <c:v>5.2443700000000003E-2</c:v>
                </c:pt>
                <c:pt idx="75">
                  <c:v>5.2443700000000003E-2</c:v>
                </c:pt>
                <c:pt idx="76">
                  <c:v>5.2443700000000003E-2</c:v>
                </c:pt>
                <c:pt idx="77">
                  <c:v>5.2443700000000003E-2</c:v>
                </c:pt>
                <c:pt idx="78">
                  <c:v>5.2443700000000003E-2</c:v>
                </c:pt>
                <c:pt idx="79">
                  <c:v>5.2443700000000003E-2</c:v>
                </c:pt>
                <c:pt idx="80">
                  <c:v>5.2443700000000003E-2</c:v>
                </c:pt>
                <c:pt idx="81">
                  <c:v>5.2443700000000003E-2</c:v>
                </c:pt>
                <c:pt idx="82">
                  <c:v>5.2443700000000003E-2</c:v>
                </c:pt>
                <c:pt idx="83">
                  <c:v>5.2443700000000003E-2</c:v>
                </c:pt>
                <c:pt idx="84">
                  <c:v>5.2443700000000003E-2</c:v>
                </c:pt>
                <c:pt idx="85">
                  <c:v>5.2443700000000003E-2</c:v>
                </c:pt>
                <c:pt idx="86">
                  <c:v>5.2443700000000003E-2</c:v>
                </c:pt>
                <c:pt idx="87">
                  <c:v>5.2443700000000003E-2</c:v>
                </c:pt>
                <c:pt idx="88">
                  <c:v>5.2443700000000003E-2</c:v>
                </c:pt>
                <c:pt idx="89">
                  <c:v>5.2443700000000003E-2</c:v>
                </c:pt>
                <c:pt idx="90">
                  <c:v>5.2443700000000003E-2</c:v>
                </c:pt>
                <c:pt idx="91">
                  <c:v>5.2443700000000003E-2</c:v>
                </c:pt>
                <c:pt idx="92">
                  <c:v>5.40642E-2</c:v>
                </c:pt>
                <c:pt idx="93">
                  <c:v>5.40642E-2</c:v>
                </c:pt>
                <c:pt idx="94">
                  <c:v>5.40642E-2</c:v>
                </c:pt>
                <c:pt idx="95">
                  <c:v>5.40642E-2</c:v>
                </c:pt>
                <c:pt idx="96">
                  <c:v>5.40642E-2</c:v>
                </c:pt>
                <c:pt idx="97">
                  <c:v>5.40642E-2</c:v>
                </c:pt>
                <c:pt idx="98">
                  <c:v>5.40642E-2</c:v>
                </c:pt>
                <c:pt idx="99">
                  <c:v>5.40642E-2</c:v>
                </c:pt>
                <c:pt idx="100">
                  <c:v>5.40642E-2</c:v>
                </c:pt>
                <c:pt idx="101">
                  <c:v>5.40642E-2</c:v>
                </c:pt>
                <c:pt idx="102">
                  <c:v>5.40642E-2</c:v>
                </c:pt>
                <c:pt idx="103">
                  <c:v>5.40642E-2</c:v>
                </c:pt>
                <c:pt idx="104">
                  <c:v>5.40642E-2</c:v>
                </c:pt>
                <c:pt idx="105">
                  <c:v>5.40642E-2</c:v>
                </c:pt>
                <c:pt idx="106">
                  <c:v>5.40642E-2</c:v>
                </c:pt>
                <c:pt idx="107">
                  <c:v>5.40642E-2</c:v>
                </c:pt>
                <c:pt idx="108">
                  <c:v>5.40642E-2</c:v>
                </c:pt>
                <c:pt idx="109">
                  <c:v>5.40642E-2</c:v>
                </c:pt>
                <c:pt idx="110">
                  <c:v>5.40642E-2</c:v>
                </c:pt>
                <c:pt idx="111">
                  <c:v>5.40642E-2</c:v>
                </c:pt>
                <c:pt idx="112">
                  <c:v>5.40642E-2</c:v>
                </c:pt>
                <c:pt idx="113">
                  <c:v>5.40642E-2</c:v>
                </c:pt>
                <c:pt idx="114">
                  <c:v>5.40642E-2</c:v>
                </c:pt>
                <c:pt idx="115">
                  <c:v>5.40642E-2</c:v>
                </c:pt>
                <c:pt idx="116">
                  <c:v>5.40642E-2</c:v>
                </c:pt>
                <c:pt idx="117">
                  <c:v>5.40642E-2</c:v>
                </c:pt>
                <c:pt idx="118">
                  <c:v>5.40642E-2</c:v>
                </c:pt>
                <c:pt idx="119">
                  <c:v>5.40642E-2</c:v>
                </c:pt>
                <c:pt idx="120">
                  <c:v>5.40642E-2</c:v>
                </c:pt>
                <c:pt idx="121">
                  <c:v>5.40642E-2</c:v>
                </c:pt>
                <c:pt idx="122">
                  <c:v>5.40642E-2</c:v>
                </c:pt>
                <c:pt idx="123">
                  <c:v>5.6491100000000002E-2</c:v>
                </c:pt>
                <c:pt idx="124">
                  <c:v>5.6491100000000002E-2</c:v>
                </c:pt>
                <c:pt idx="125">
                  <c:v>5.6491100000000002E-2</c:v>
                </c:pt>
                <c:pt idx="126">
                  <c:v>5.6491100000000002E-2</c:v>
                </c:pt>
                <c:pt idx="127">
                  <c:v>5.6491100000000002E-2</c:v>
                </c:pt>
                <c:pt idx="128">
                  <c:v>5.6491100000000002E-2</c:v>
                </c:pt>
                <c:pt idx="129">
                  <c:v>5.6491100000000002E-2</c:v>
                </c:pt>
                <c:pt idx="130">
                  <c:v>5.6491100000000002E-2</c:v>
                </c:pt>
                <c:pt idx="131">
                  <c:v>5.6491100000000002E-2</c:v>
                </c:pt>
                <c:pt idx="132">
                  <c:v>5.6491100000000002E-2</c:v>
                </c:pt>
                <c:pt idx="133">
                  <c:v>5.6491100000000002E-2</c:v>
                </c:pt>
                <c:pt idx="134">
                  <c:v>5.6491100000000002E-2</c:v>
                </c:pt>
                <c:pt idx="135">
                  <c:v>5.6491100000000002E-2</c:v>
                </c:pt>
                <c:pt idx="136">
                  <c:v>5.6491100000000002E-2</c:v>
                </c:pt>
                <c:pt idx="137">
                  <c:v>5.6491100000000002E-2</c:v>
                </c:pt>
                <c:pt idx="138">
                  <c:v>5.6491100000000002E-2</c:v>
                </c:pt>
                <c:pt idx="139">
                  <c:v>5.6491100000000002E-2</c:v>
                </c:pt>
                <c:pt idx="140">
                  <c:v>5.6491100000000002E-2</c:v>
                </c:pt>
                <c:pt idx="141">
                  <c:v>5.6491100000000002E-2</c:v>
                </c:pt>
                <c:pt idx="142">
                  <c:v>5.6491100000000002E-2</c:v>
                </c:pt>
                <c:pt idx="143">
                  <c:v>5.6491100000000002E-2</c:v>
                </c:pt>
                <c:pt idx="144">
                  <c:v>5.6491100000000002E-2</c:v>
                </c:pt>
                <c:pt idx="145">
                  <c:v>5.6491100000000002E-2</c:v>
                </c:pt>
                <c:pt idx="146">
                  <c:v>5.6491100000000002E-2</c:v>
                </c:pt>
                <c:pt idx="147">
                  <c:v>5.6491100000000002E-2</c:v>
                </c:pt>
                <c:pt idx="148">
                  <c:v>5.6491100000000002E-2</c:v>
                </c:pt>
                <c:pt idx="149">
                  <c:v>5.6491100000000002E-2</c:v>
                </c:pt>
                <c:pt idx="150">
                  <c:v>5.6491100000000002E-2</c:v>
                </c:pt>
                <c:pt idx="151">
                  <c:v>5.6296600000000002E-2</c:v>
                </c:pt>
                <c:pt idx="152">
                  <c:v>5.6296600000000002E-2</c:v>
                </c:pt>
                <c:pt idx="153">
                  <c:v>5.6296600000000002E-2</c:v>
                </c:pt>
                <c:pt idx="154">
                  <c:v>5.6296600000000002E-2</c:v>
                </c:pt>
                <c:pt idx="155">
                  <c:v>5.6296600000000002E-2</c:v>
                </c:pt>
                <c:pt idx="156">
                  <c:v>5.6296600000000002E-2</c:v>
                </c:pt>
                <c:pt idx="157">
                  <c:v>5.6296600000000002E-2</c:v>
                </c:pt>
                <c:pt idx="158">
                  <c:v>5.6296600000000002E-2</c:v>
                </c:pt>
                <c:pt idx="159">
                  <c:v>5.6296600000000002E-2</c:v>
                </c:pt>
                <c:pt idx="160">
                  <c:v>5.6296600000000002E-2</c:v>
                </c:pt>
                <c:pt idx="161">
                  <c:v>5.6296600000000002E-2</c:v>
                </c:pt>
                <c:pt idx="162">
                  <c:v>5.6296600000000002E-2</c:v>
                </c:pt>
                <c:pt idx="163">
                  <c:v>5.6296600000000002E-2</c:v>
                </c:pt>
                <c:pt idx="164">
                  <c:v>5.6296600000000002E-2</c:v>
                </c:pt>
                <c:pt idx="165">
                  <c:v>5.6296600000000002E-2</c:v>
                </c:pt>
                <c:pt idx="166">
                  <c:v>5.6296600000000002E-2</c:v>
                </c:pt>
                <c:pt idx="167">
                  <c:v>5.6296600000000002E-2</c:v>
                </c:pt>
                <c:pt idx="168">
                  <c:v>5.6296600000000002E-2</c:v>
                </c:pt>
                <c:pt idx="169">
                  <c:v>5.6296600000000002E-2</c:v>
                </c:pt>
                <c:pt idx="170">
                  <c:v>5.6296600000000002E-2</c:v>
                </c:pt>
                <c:pt idx="171">
                  <c:v>5.6296600000000002E-2</c:v>
                </c:pt>
                <c:pt idx="172">
                  <c:v>5.6296600000000002E-2</c:v>
                </c:pt>
                <c:pt idx="173">
                  <c:v>5.6296600000000002E-2</c:v>
                </c:pt>
                <c:pt idx="174">
                  <c:v>5.6296600000000002E-2</c:v>
                </c:pt>
                <c:pt idx="175">
                  <c:v>5.6296600000000002E-2</c:v>
                </c:pt>
                <c:pt idx="176">
                  <c:v>5.6296600000000002E-2</c:v>
                </c:pt>
                <c:pt idx="177">
                  <c:v>5.6296600000000002E-2</c:v>
                </c:pt>
                <c:pt idx="178">
                  <c:v>5.6296600000000002E-2</c:v>
                </c:pt>
                <c:pt idx="179">
                  <c:v>5.6296600000000002E-2</c:v>
                </c:pt>
                <c:pt idx="180">
                  <c:v>5.6296600000000002E-2</c:v>
                </c:pt>
                <c:pt idx="181">
                  <c:v>5.6296600000000002E-2</c:v>
                </c:pt>
                <c:pt idx="182">
                  <c:v>5.3482599999999998E-2</c:v>
                </c:pt>
                <c:pt idx="183">
                  <c:v>5.3482599999999998E-2</c:v>
                </c:pt>
                <c:pt idx="184">
                  <c:v>5.3482599999999998E-2</c:v>
                </c:pt>
                <c:pt idx="185">
                  <c:v>5.3482599999999998E-2</c:v>
                </c:pt>
                <c:pt idx="186">
                  <c:v>5.3482599999999998E-2</c:v>
                </c:pt>
                <c:pt idx="187">
                  <c:v>5.3482599999999998E-2</c:v>
                </c:pt>
                <c:pt idx="188">
                  <c:v>5.3482599999999998E-2</c:v>
                </c:pt>
                <c:pt idx="189">
                  <c:v>5.3482599999999998E-2</c:v>
                </c:pt>
                <c:pt idx="190">
                  <c:v>5.3482599999999998E-2</c:v>
                </c:pt>
                <c:pt idx="191">
                  <c:v>5.3482599999999998E-2</c:v>
                </c:pt>
                <c:pt idx="192">
                  <c:v>5.3482599999999998E-2</c:v>
                </c:pt>
                <c:pt idx="193">
                  <c:v>5.3482599999999998E-2</c:v>
                </c:pt>
                <c:pt idx="194">
                  <c:v>5.3482599999999998E-2</c:v>
                </c:pt>
                <c:pt idx="195">
                  <c:v>5.3482599999999998E-2</c:v>
                </c:pt>
                <c:pt idx="196">
                  <c:v>5.3482599999999998E-2</c:v>
                </c:pt>
                <c:pt idx="197">
                  <c:v>5.3482599999999998E-2</c:v>
                </c:pt>
                <c:pt idx="198">
                  <c:v>5.3482599999999998E-2</c:v>
                </c:pt>
                <c:pt idx="199">
                  <c:v>5.3482599999999998E-2</c:v>
                </c:pt>
                <c:pt idx="200">
                  <c:v>5.3482599999999998E-2</c:v>
                </c:pt>
                <c:pt idx="201">
                  <c:v>5.3482599999999998E-2</c:v>
                </c:pt>
                <c:pt idx="202">
                  <c:v>5.3482599999999998E-2</c:v>
                </c:pt>
                <c:pt idx="203">
                  <c:v>5.3482599999999998E-2</c:v>
                </c:pt>
                <c:pt idx="204">
                  <c:v>5.3482599999999998E-2</c:v>
                </c:pt>
                <c:pt idx="205">
                  <c:v>5.3482599999999998E-2</c:v>
                </c:pt>
                <c:pt idx="206">
                  <c:v>5.3482599999999998E-2</c:v>
                </c:pt>
                <c:pt idx="207">
                  <c:v>5.3482599999999998E-2</c:v>
                </c:pt>
                <c:pt idx="208">
                  <c:v>5.3482599999999998E-2</c:v>
                </c:pt>
                <c:pt idx="209">
                  <c:v>5.3482599999999998E-2</c:v>
                </c:pt>
                <c:pt idx="210">
                  <c:v>5.3482599999999998E-2</c:v>
                </c:pt>
                <c:pt idx="211">
                  <c:v>5.3482599999999998E-2</c:v>
                </c:pt>
                <c:pt idx="212">
                  <c:v>5.1858000000000001E-2</c:v>
                </c:pt>
                <c:pt idx="213">
                  <c:v>5.1858000000000001E-2</c:v>
                </c:pt>
                <c:pt idx="214">
                  <c:v>5.1858000000000001E-2</c:v>
                </c:pt>
                <c:pt idx="215">
                  <c:v>5.1858000000000001E-2</c:v>
                </c:pt>
                <c:pt idx="216">
                  <c:v>5.1858000000000001E-2</c:v>
                </c:pt>
                <c:pt idx="217">
                  <c:v>5.1858000000000001E-2</c:v>
                </c:pt>
                <c:pt idx="218">
                  <c:v>5.1858000000000001E-2</c:v>
                </c:pt>
                <c:pt idx="219">
                  <c:v>5.1858000000000001E-2</c:v>
                </c:pt>
                <c:pt idx="220">
                  <c:v>5.1858000000000001E-2</c:v>
                </c:pt>
                <c:pt idx="221">
                  <c:v>5.1858000000000001E-2</c:v>
                </c:pt>
                <c:pt idx="222">
                  <c:v>5.1858000000000001E-2</c:v>
                </c:pt>
                <c:pt idx="223">
                  <c:v>5.1858000000000001E-2</c:v>
                </c:pt>
                <c:pt idx="224">
                  <c:v>5.1858000000000001E-2</c:v>
                </c:pt>
                <c:pt idx="225">
                  <c:v>5.1858000000000001E-2</c:v>
                </c:pt>
                <c:pt idx="226">
                  <c:v>5.1858000000000001E-2</c:v>
                </c:pt>
                <c:pt idx="227">
                  <c:v>5.1858000000000001E-2</c:v>
                </c:pt>
                <c:pt idx="228">
                  <c:v>5.1858000000000001E-2</c:v>
                </c:pt>
                <c:pt idx="229">
                  <c:v>5.1858000000000001E-2</c:v>
                </c:pt>
                <c:pt idx="230">
                  <c:v>5.1858000000000001E-2</c:v>
                </c:pt>
                <c:pt idx="231">
                  <c:v>5.1858000000000001E-2</c:v>
                </c:pt>
                <c:pt idx="232">
                  <c:v>5.1858000000000001E-2</c:v>
                </c:pt>
                <c:pt idx="233">
                  <c:v>5.1858000000000001E-2</c:v>
                </c:pt>
                <c:pt idx="234">
                  <c:v>5.1858000000000001E-2</c:v>
                </c:pt>
                <c:pt idx="235">
                  <c:v>5.1858000000000001E-2</c:v>
                </c:pt>
                <c:pt idx="236">
                  <c:v>5.1858000000000001E-2</c:v>
                </c:pt>
                <c:pt idx="237">
                  <c:v>5.1858000000000001E-2</c:v>
                </c:pt>
                <c:pt idx="238">
                  <c:v>5.1858000000000001E-2</c:v>
                </c:pt>
                <c:pt idx="239">
                  <c:v>5.1858000000000001E-2</c:v>
                </c:pt>
                <c:pt idx="240">
                  <c:v>5.1858000000000001E-2</c:v>
                </c:pt>
                <c:pt idx="241">
                  <c:v>5.1858000000000001E-2</c:v>
                </c:pt>
                <c:pt idx="242">
                  <c:v>5.1858000000000001E-2</c:v>
                </c:pt>
                <c:pt idx="243">
                  <c:v>5.3234500000000004E-2</c:v>
                </c:pt>
                <c:pt idx="244">
                  <c:v>5.3234500000000004E-2</c:v>
                </c:pt>
                <c:pt idx="245">
                  <c:v>5.3234500000000004E-2</c:v>
                </c:pt>
                <c:pt idx="246">
                  <c:v>5.3234500000000004E-2</c:v>
                </c:pt>
                <c:pt idx="247">
                  <c:v>5.3234500000000004E-2</c:v>
                </c:pt>
                <c:pt idx="248">
                  <c:v>5.3234500000000004E-2</c:v>
                </c:pt>
                <c:pt idx="249">
                  <c:v>5.3234500000000004E-2</c:v>
                </c:pt>
                <c:pt idx="250">
                  <c:v>5.3234500000000004E-2</c:v>
                </c:pt>
                <c:pt idx="251">
                  <c:v>5.3234500000000004E-2</c:v>
                </c:pt>
                <c:pt idx="252">
                  <c:v>5.3234500000000004E-2</c:v>
                </c:pt>
                <c:pt idx="253">
                  <c:v>5.3234500000000004E-2</c:v>
                </c:pt>
                <c:pt idx="254">
                  <c:v>5.3234500000000004E-2</c:v>
                </c:pt>
                <c:pt idx="255">
                  <c:v>5.3234500000000004E-2</c:v>
                </c:pt>
                <c:pt idx="256">
                  <c:v>5.3234500000000004E-2</c:v>
                </c:pt>
                <c:pt idx="257">
                  <c:v>5.3234500000000004E-2</c:v>
                </c:pt>
                <c:pt idx="258">
                  <c:v>5.3234500000000004E-2</c:v>
                </c:pt>
                <c:pt idx="259">
                  <c:v>5.3234500000000004E-2</c:v>
                </c:pt>
                <c:pt idx="260">
                  <c:v>5.3234500000000004E-2</c:v>
                </c:pt>
                <c:pt idx="261">
                  <c:v>5.3234500000000004E-2</c:v>
                </c:pt>
                <c:pt idx="262">
                  <c:v>5.3234500000000004E-2</c:v>
                </c:pt>
                <c:pt idx="263">
                  <c:v>5.3234500000000004E-2</c:v>
                </c:pt>
                <c:pt idx="264">
                  <c:v>5.3234500000000004E-2</c:v>
                </c:pt>
                <c:pt idx="265">
                  <c:v>5.3234500000000004E-2</c:v>
                </c:pt>
                <c:pt idx="266">
                  <c:v>5.3234500000000004E-2</c:v>
                </c:pt>
                <c:pt idx="267">
                  <c:v>5.3234500000000004E-2</c:v>
                </c:pt>
                <c:pt idx="268">
                  <c:v>5.3234500000000004E-2</c:v>
                </c:pt>
                <c:pt idx="269">
                  <c:v>5.3234500000000004E-2</c:v>
                </c:pt>
                <c:pt idx="270">
                  <c:v>5.3234500000000004E-2</c:v>
                </c:pt>
                <c:pt idx="271">
                  <c:v>5.3234500000000004E-2</c:v>
                </c:pt>
                <c:pt idx="272">
                  <c:v>5.3234500000000004E-2</c:v>
                </c:pt>
                <c:pt idx="273">
                  <c:v>5.1126899999999996E-2</c:v>
                </c:pt>
                <c:pt idx="274">
                  <c:v>5.1126899999999996E-2</c:v>
                </c:pt>
                <c:pt idx="275">
                  <c:v>5.1126899999999996E-2</c:v>
                </c:pt>
                <c:pt idx="276">
                  <c:v>5.1126899999999996E-2</c:v>
                </c:pt>
                <c:pt idx="277">
                  <c:v>5.1126899999999996E-2</c:v>
                </c:pt>
                <c:pt idx="278">
                  <c:v>5.1126899999999996E-2</c:v>
                </c:pt>
                <c:pt idx="279">
                  <c:v>5.1126899999999996E-2</c:v>
                </c:pt>
                <c:pt idx="280">
                  <c:v>5.1126899999999996E-2</c:v>
                </c:pt>
                <c:pt idx="281">
                  <c:v>5.1126899999999996E-2</c:v>
                </c:pt>
                <c:pt idx="282">
                  <c:v>5.1126899999999996E-2</c:v>
                </c:pt>
                <c:pt idx="283">
                  <c:v>5.1126899999999996E-2</c:v>
                </c:pt>
                <c:pt idx="284">
                  <c:v>5.1126899999999996E-2</c:v>
                </c:pt>
                <c:pt idx="285">
                  <c:v>5.1126899999999996E-2</c:v>
                </c:pt>
                <c:pt idx="286">
                  <c:v>5.1126899999999996E-2</c:v>
                </c:pt>
                <c:pt idx="287">
                  <c:v>5.1126899999999996E-2</c:v>
                </c:pt>
                <c:pt idx="288">
                  <c:v>5.1126899999999996E-2</c:v>
                </c:pt>
                <c:pt idx="289">
                  <c:v>5.1126899999999996E-2</c:v>
                </c:pt>
                <c:pt idx="290">
                  <c:v>5.1126899999999996E-2</c:v>
                </c:pt>
                <c:pt idx="291">
                  <c:v>5.1126899999999996E-2</c:v>
                </c:pt>
                <c:pt idx="292">
                  <c:v>5.1126899999999996E-2</c:v>
                </c:pt>
                <c:pt idx="293">
                  <c:v>5.1126899999999996E-2</c:v>
                </c:pt>
                <c:pt idx="294">
                  <c:v>5.1126899999999996E-2</c:v>
                </c:pt>
                <c:pt idx="295">
                  <c:v>5.1126899999999996E-2</c:v>
                </c:pt>
                <c:pt idx="296">
                  <c:v>5.1126899999999996E-2</c:v>
                </c:pt>
                <c:pt idx="297">
                  <c:v>5.1126899999999996E-2</c:v>
                </c:pt>
                <c:pt idx="298">
                  <c:v>5.1126899999999996E-2</c:v>
                </c:pt>
                <c:pt idx="299">
                  <c:v>5.1126899999999996E-2</c:v>
                </c:pt>
                <c:pt idx="300">
                  <c:v>5.1126899999999996E-2</c:v>
                </c:pt>
                <c:pt idx="301">
                  <c:v>5.1126899999999996E-2</c:v>
                </c:pt>
                <c:pt idx="302">
                  <c:v>5.1126899999999996E-2</c:v>
                </c:pt>
                <c:pt idx="303">
                  <c:v>5.1126899999999996E-2</c:v>
                </c:pt>
                <c:pt idx="304">
                  <c:v>5.3565500000000002E-2</c:v>
                </c:pt>
                <c:pt idx="305">
                  <c:v>5.3565500000000002E-2</c:v>
                </c:pt>
                <c:pt idx="306">
                  <c:v>5.3565500000000002E-2</c:v>
                </c:pt>
                <c:pt idx="307">
                  <c:v>5.3565500000000002E-2</c:v>
                </c:pt>
                <c:pt idx="308">
                  <c:v>5.3565500000000002E-2</c:v>
                </c:pt>
                <c:pt idx="309">
                  <c:v>5.3565500000000002E-2</c:v>
                </c:pt>
                <c:pt idx="310">
                  <c:v>5.3565500000000002E-2</c:v>
                </c:pt>
                <c:pt idx="311">
                  <c:v>5.3565500000000002E-2</c:v>
                </c:pt>
                <c:pt idx="312">
                  <c:v>5.3565500000000002E-2</c:v>
                </c:pt>
                <c:pt idx="313">
                  <c:v>5.3565500000000002E-2</c:v>
                </c:pt>
                <c:pt idx="314">
                  <c:v>5.3565500000000002E-2</c:v>
                </c:pt>
                <c:pt idx="315">
                  <c:v>5.3565500000000002E-2</c:v>
                </c:pt>
                <c:pt idx="316">
                  <c:v>5.3565500000000002E-2</c:v>
                </c:pt>
                <c:pt idx="317">
                  <c:v>5.3565500000000002E-2</c:v>
                </c:pt>
                <c:pt idx="318">
                  <c:v>5.3565500000000002E-2</c:v>
                </c:pt>
                <c:pt idx="319">
                  <c:v>5.3565500000000002E-2</c:v>
                </c:pt>
                <c:pt idx="320">
                  <c:v>5.3565500000000002E-2</c:v>
                </c:pt>
                <c:pt idx="321">
                  <c:v>5.3565500000000002E-2</c:v>
                </c:pt>
                <c:pt idx="322">
                  <c:v>5.3565500000000002E-2</c:v>
                </c:pt>
                <c:pt idx="323">
                  <c:v>5.3565500000000002E-2</c:v>
                </c:pt>
                <c:pt idx="324">
                  <c:v>5.3565500000000002E-2</c:v>
                </c:pt>
                <c:pt idx="325">
                  <c:v>5.3565500000000002E-2</c:v>
                </c:pt>
                <c:pt idx="326">
                  <c:v>5.3565500000000002E-2</c:v>
                </c:pt>
                <c:pt idx="327">
                  <c:v>5.3565500000000002E-2</c:v>
                </c:pt>
                <c:pt idx="328">
                  <c:v>5.3565500000000002E-2</c:v>
                </c:pt>
                <c:pt idx="329">
                  <c:v>5.3565500000000002E-2</c:v>
                </c:pt>
                <c:pt idx="330">
                  <c:v>5.3565500000000002E-2</c:v>
                </c:pt>
                <c:pt idx="331">
                  <c:v>5.3565500000000002E-2</c:v>
                </c:pt>
                <c:pt idx="332">
                  <c:v>5.3565500000000002E-2</c:v>
                </c:pt>
                <c:pt idx="333">
                  <c:v>5.3565500000000002E-2</c:v>
                </c:pt>
                <c:pt idx="334">
                  <c:v>5.3565500000000002E-2</c:v>
                </c:pt>
                <c:pt idx="335">
                  <c:v>5.6065799999999999E-2</c:v>
                </c:pt>
                <c:pt idx="336">
                  <c:v>5.6065799999999999E-2</c:v>
                </c:pt>
                <c:pt idx="337">
                  <c:v>5.6065799999999999E-2</c:v>
                </c:pt>
                <c:pt idx="338">
                  <c:v>5.6065799999999999E-2</c:v>
                </c:pt>
                <c:pt idx="339">
                  <c:v>5.6065799999999999E-2</c:v>
                </c:pt>
                <c:pt idx="340">
                  <c:v>5.6065799999999999E-2</c:v>
                </c:pt>
                <c:pt idx="341">
                  <c:v>5.6065799999999999E-2</c:v>
                </c:pt>
                <c:pt idx="342">
                  <c:v>5.6065799999999999E-2</c:v>
                </c:pt>
                <c:pt idx="343">
                  <c:v>5.6065799999999999E-2</c:v>
                </c:pt>
                <c:pt idx="344">
                  <c:v>5.6065799999999999E-2</c:v>
                </c:pt>
                <c:pt idx="345">
                  <c:v>5.6065799999999999E-2</c:v>
                </c:pt>
                <c:pt idx="346">
                  <c:v>5.6065799999999999E-2</c:v>
                </c:pt>
                <c:pt idx="347">
                  <c:v>5.6065799999999999E-2</c:v>
                </c:pt>
                <c:pt idx="348">
                  <c:v>5.6065799999999999E-2</c:v>
                </c:pt>
                <c:pt idx="349">
                  <c:v>5.6065799999999999E-2</c:v>
                </c:pt>
                <c:pt idx="350">
                  <c:v>5.6065799999999999E-2</c:v>
                </c:pt>
                <c:pt idx="351">
                  <c:v>5.6065799999999999E-2</c:v>
                </c:pt>
                <c:pt idx="352">
                  <c:v>5.6065799999999999E-2</c:v>
                </c:pt>
                <c:pt idx="353">
                  <c:v>5.6065799999999999E-2</c:v>
                </c:pt>
                <c:pt idx="354">
                  <c:v>5.6065799999999999E-2</c:v>
                </c:pt>
                <c:pt idx="355">
                  <c:v>5.6065799999999999E-2</c:v>
                </c:pt>
                <c:pt idx="356">
                  <c:v>5.6065799999999999E-2</c:v>
                </c:pt>
                <c:pt idx="357">
                  <c:v>5.6065799999999999E-2</c:v>
                </c:pt>
                <c:pt idx="358">
                  <c:v>5.6065799999999999E-2</c:v>
                </c:pt>
                <c:pt idx="359">
                  <c:v>5.6065799999999999E-2</c:v>
                </c:pt>
                <c:pt idx="360">
                  <c:v>5.6065799999999999E-2</c:v>
                </c:pt>
                <c:pt idx="361">
                  <c:v>5.6065799999999999E-2</c:v>
                </c:pt>
                <c:pt idx="362">
                  <c:v>5.6065799999999999E-2</c:v>
                </c:pt>
                <c:pt idx="363">
                  <c:v>5.6065799999999999E-2</c:v>
                </c:pt>
                <c:pt idx="364">
                  <c:v>5.6065799999999999E-2</c:v>
                </c:pt>
                <c:pt idx="365">
                  <c:v>5.4599599999999998E-2</c:v>
                </c:pt>
                <c:pt idx="366">
                  <c:v>5.4599599999999998E-2</c:v>
                </c:pt>
                <c:pt idx="367">
                  <c:v>5.4599599999999998E-2</c:v>
                </c:pt>
                <c:pt idx="368">
                  <c:v>5.4599599999999998E-2</c:v>
                </c:pt>
                <c:pt idx="369">
                  <c:v>5.4599599999999998E-2</c:v>
                </c:pt>
                <c:pt idx="370">
                  <c:v>5.4599599999999998E-2</c:v>
                </c:pt>
                <c:pt idx="371">
                  <c:v>5.4599599999999998E-2</c:v>
                </c:pt>
                <c:pt idx="372">
                  <c:v>5.4599599999999998E-2</c:v>
                </c:pt>
                <c:pt idx="373">
                  <c:v>5.4599599999999998E-2</c:v>
                </c:pt>
                <c:pt idx="374">
                  <c:v>5.4599599999999998E-2</c:v>
                </c:pt>
                <c:pt idx="375">
                  <c:v>5.4599599999999998E-2</c:v>
                </c:pt>
                <c:pt idx="376">
                  <c:v>5.4599599999999998E-2</c:v>
                </c:pt>
                <c:pt idx="377">
                  <c:v>5.4599599999999998E-2</c:v>
                </c:pt>
                <c:pt idx="378">
                  <c:v>5.4599599999999998E-2</c:v>
                </c:pt>
                <c:pt idx="379">
                  <c:v>5.4599599999999998E-2</c:v>
                </c:pt>
                <c:pt idx="380">
                  <c:v>5.4599599999999998E-2</c:v>
                </c:pt>
                <c:pt idx="381">
                  <c:v>5.4599599999999998E-2</c:v>
                </c:pt>
                <c:pt idx="382">
                  <c:v>5.4599599999999998E-2</c:v>
                </c:pt>
                <c:pt idx="383">
                  <c:v>5.4599599999999998E-2</c:v>
                </c:pt>
                <c:pt idx="384">
                  <c:v>5.4599599999999998E-2</c:v>
                </c:pt>
                <c:pt idx="385">
                  <c:v>5.4599599999999998E-2</c:v>
                </c:pt>
                <c:pt idx="386">
                  <c:v>5.4599599999999998E-2</c:v>
                </c:pt>
                <c:pt idx="387">
                  <c:v>5.4599599999999998E-2</c:v>
                </c:pt>
                <c:pt idx="388">
                  <c:v>5.4599599999999998E-2</c:v>
                </c:pt>
                <c:pt idx="389">
                  <c:v>5.4599599999999998E-2</c:v>
                </c:pt>
                <c:pt idx="390">
                  <c:v>5.4599599999999998E-2</c:v>
                </c:pt>
                <c:pt idx="391">
                  <c:v>5.4599599999999998E-2</c:v>
                </c:pt>
                <c:pt idx="392">
                  <c:v>5.4599599999999998E-2</c:v>
                </c:pt>
                <c:pt idx="393">
                  <c:v>5.4599599999999998E-2</c:v>
                </c:pt>
                <c:pt idx="394">
                  <c:v>5.4599599999999998E-2</c:v>
                </c:pt>
                <c:pt idx="395">
                  <c:v>5.4599599999999998E-2</c:v>
                </c:pt>
                <c:pt idx="396">
                  <c:v>5.2007399999999995E-2</c:v>
                </c:pt>
                <c:pt idx="397">
                  <c:v>5.2007399999999995E-2</c:v>
                </c:pt>
                <c:pt idx="398">
                  <c:v>5.2007399999999995E-2</c:v>
                </c:pt>
                <c:pt idx="399">
                  <c:v>5.2007399999999995E-2</c:v>
                </c:pt>
                <c:pt idx="400">
                  <c:v>5.2007399999999995E-2</c:v>
                </c:pt>
                <c:pt idx="401">
                  <c:v>5.2007399999999995E-2</c:v>
                </c:pt>
                <c:pt idx="402">
                  <c:v>5.2007399999999995E-2</c:v>
                </c:pt>
                <c:pt idx="403">
                  <c:v>5.2007399999999995E-2</c:v>
                </c:pt>
                <c:pt idx="404">
                  <c:v>5.2007399999999995E-2</c:v>
                </c:pt>
                <c:pt idx="405">
                  <c:v>5.2007399999999995E-2</c:v>
                </c:pt>
                <c:pt idx="406">
                  <c:v>5.2007399999999995E-2</c:v>
                </c:pt>
                <c:pt idx="407">
                  <c:v>5.2007399999999995E-2</c:v>
                </c:pt>
                <c:pt idx="408">
                  <c:v>5.2007399999999995E-2</c:v>
                </c:pt>
                <c:pt idx="409">
                  <c:v>5.2007399999999995E-2</c:v>
                </c:pt>
                <c:pt idx="410">
                  <c:v>5.2007399999999995E-2</c:v>
                </c:pt>
                <c:pt idx="411">
                  <c:v>5.2007399999999995E-2</c:v>
                </c:pt>
                <c:pt idx="412">
                  <c:v>5.2007399999999995E-2</c:v>
                </c:pt>
                <c:pt idx="413">
                  <c:v>5.2007399999999995E-2</c:v>
                </c:pt>
                <c:pt idx="414">
                  <c:v>5.2007399999999995E-2</c:v>
                </c:pt>
                <c:pt idx="415">
                  <c:v>5.2007399999999995E-2</c:v>
                </c:pt>
                <c:pt idx="416">
                  <c:v>5.2007399999999995E-2</c:v>
                </c:pt>
                <c:pt idx="417">
                  <c:v>5.2007399999999995E-2</c:v>
                </c:pt>
                <c:pt idx="418">
                  <c:v>5.2007399999999995E-2</c:v>
                </c:pt>
                <c:pt idx="419">
                  <c:v>5.2007399999999995E-2</c:v>
                </c:pt>
                <c:pt idx="420">
                  <c:v>5.2007399999999995E-2</c:v>
                </c:pt>
                <c:pt idx="421">
                  <c:v>5.2007399999999995E-2</c:v>
                </c:pt>
                <c:pt idx="422">
                  <c:v>5.2007399999999995E-2</c:v>
                </c:pt>
                <c:pt idx="423">
                  <c:v>5.2007399999999995E-2</c:v>
                </c:pt>
                <c:pt idx="424">
                  <c:v>5.2007399999999995E-2</c:v>
                </c:pt>
                <c:pt idx="425">
                  <c:v>5.2007399999999995E-2</c:v>
                </c:pt>
                <c:pt idx="426">
                  <c:v>4.9516400000000002E-2</c:v>
                </c:pt>
                <c:pt idx="427">
                  <c:v>4.9516400000000002E-2</c:v>
                </c:pt>
                <c:pt idx="428">
                  <c:v>4.9516400000000002E-2</c:v>
                </c:pt>
                <c:pt idx="429">
                  <c:v>4.9516400000000002E-2</c:v>
                </c:pt>
                <c:pt idx="430">
                  <c:v>4.9516400000000002E-2</c:v>
                </c:pt>
                <c:pt idx="431">
                  <c:v>4.9516400000000002E-2</c:v>
                </c:pt>
                <c:pt idx="432">
                  <c:v>4.9516400000000002E-2</c:v>
                </c:pt>
                <c:pt idx="433">
                  <c:v>4.9516400000000002E-2</c:v>
                </c:pt>
                <c:pt idx="434">
                  <c:v>4.9516400000000002E-2</c:v>
                </c:pt>
                <c:pt idx="435">
                  <c:v>4.9516400000000002E-2</c:v>
                </c:pt>
                <c:pt idx="436">
                  <c:v>4.9516400000000002E-2</c:v>
                </c:pt>
                <c:pt idx="437">
                  <c:v>4.9516400000000002E-2</c:v>
                </c:pt>
                <c:pt idx="438">
                  <c:v>4.9516400000000002E-2</c:v>
                </c:pt>
                <c:pt idx="439">
                  <c:v>4.9516400000000002E-2</c:v>
                </c:pt>
                <c:pt idx="440">
                  <c:v>4.9516400000000002E-2</c:v>
                </c:pt>
                <c:pt idx="441">
                  <c:v>4.9516400000000002E-2</c:v>
                </c:pt>
                <c:pt idx="442">
                  <c:v>4.9516400000000002E-2</c:v>
                </c:pt>
                <c:pt idx="443">
                  <c:v>4.9516400000000002E-2</c:v>
                </c:pt>
                <c:pt idx="444">
                  <c:v>4.9516400000000002E-2</c:v>
                </c:pt>
                <c:pt idx="445">
                  <c:v>4.9516400000000002E-2</c:v>
                </c:pt>
                <c:pt idx="446">
                  <c:v>4.9516400000000002E-2</c:v>
                </c:pt>
                <c:pt idx="447">
                  <c:v>4.9516400000000002E-2</c:v>
                </c:pt>
                <c:pt idx="448">
                  <c:v>4.9516400000000002E-2</c:v>
                </c:pt>
                <c:pt idx="449">
                  <c:v>4.9516400000000002E-2</c:v>
                </c:pt>
                <c:pt idx="450">
                  <c:v>4.9516400000000002E-2</c:v>
                </c:pt>
                <c:pt idx="451">
                  <c:v>4.9516400000000002E-2</c:v>
                </c:pt>
                <c:pt idx="452">
                  <c:v>4.9516400000000002E-2</c:v>
                </c:pt>
                <c:pt idx="453">
                  <c:v>4.9516400000000002E-2</c:v>
                </c:pt>
                <c:pt idx="454">
                  <c:v>4.9516400000000002E-2</c:v>
                </c:pt>
                <c:pt idx="455">
                  <c:v>4.9516400000000002E-2</c:v>
                </c:pt>
                <c:pt idx="456">
                  <c:v>4.9516400000000002E-2</c:v>
                </c:pt>
                <c:pt idx="457">
                  <c:v>4.9451700000000001E-2</c:v>
                </c:pt>
                <c:pt idx="458">
                  <c:v>4.9451700000000001E-2</c:v>
                </c:pt>
                <c:pt idx="459">
                  <c:v>4.9451700000000001E-2</c:v>
                </c:pt>
                <c:pt idx="460">
                  <c:v>4.9451700000000001E-2</c:v>
                </c:pt>
                <c:pt idx="461">
                  <c:v>4.9451700000000001E-2</c:v>
                </c:pt>
                <c:pt idx="462">
                  <c:v>4.9451700000000001E-2</c:v>
                </c:pt>
                <c:pt idx="463">
                  <c:v>4.9451700000000001E-2</c:v>
                </c:pt>
                <c:pt idx="464">
                  <c:v>4.9451700000000001E-2</c:v>
                </c:pt>
                <c:pt idx="465">
                  <c:v>4.9451700000000001E-2</c:v>
                </c:pt>
                <c:pt idx="466">
                  <c:v>4.9451700000000001E-2</c:v>
                </c:pt>
                <c:pt idx="467">
                  <c:v>4.9451700000000001E-2</c:v>
                </c:pt>
                <c:pt idx="468">
                  <c:v>4.9451700000000001E-2</c:v>
                </c:pt>
                <c:pt idx="469">
                  <c:v>4.9451700000000001E-2</c:v>
                </c:pt>
                <c:pt idx="470">
                  <c:v>4.9451700000000001E-2</c:v>
                </c:pt>
                <c:pt idx="471">
                  <c:v>4.9451700000000001E-2</c:v>
                </c:pt>
                <c:pt idx="472">
                  <c:v>4.9451700000000001E-2</c:v>
                </c:pt>
                <c:pt idx="473">
                  <c:v>4.9451700000000001E-2</c:v>
                </c:pt>
                <c:pt idx="474">
                  <c:v>4.9451700000000001E-2</c:v>
                </c:pt>
                <c:pt idx="475">
                  <c:v>4.9451700000000001E-2</c:v>
                </c:pt>
                <c:pt idx="476">
                  <c:v>4.9451700000000001E-2</c:v>
                </c:pt>
                <c:pt idx="477">
                  <c:v>4.9451700000000001E-2</c:v>
                </c:pt>
                <c:pt idx="478">
                  <c:v>4.9451700000000001E-2</c:v>
                </c:pt>
                <c:pt idx="479">
                  <c:v>4.9451700000000001E-2</c:v>
                </c:pt>
                <c:pt idx="480">
                  <c:v>4.9451700000000001E-2</c:v>
                </c:pt>
                <c:pt idx="481">
                  <c:v>4.9451700000000001E-2</c:v>
                </c:pt>
                <c:pt idx="482">
                  <c:v>4.9451700000000001E-2</c:v>
                </c:pt>
                <c:pt idx="483">
                  <c:v>4.9451700000000001E-2</c:v>
                </c:pt>
                <c:pt idx="484">
                  <c:v>4.9451700000000001E-2</c:v>
                </c:pt>
                <c:pt idx="485">
                  <c:v>4.9451700000000001E-2</c:v>
                </c:pt>
                <c:pt idx="486">
                  <c:v>4.9451700000000001E-2</c:v>
                </c:pt>
                <c:pt idx="487">
                  <c:v>4.9451700000000001E-2</c:v>
                </c:pt>
                <c:pt idx="488">
                  <c:v>4.86346E-2</c:v>
                </c:pt>
                <c:pt idx="489">
                  <c:v>4.86346E-2</c:v>
                </c:pt>
                <c:pt idx="490">
                  <c:v>4.86346E-2</c:v>
                </c:pt>
                <c:pt idx="491">
                  <c:v>4.86346E-2</c:v>
                </c:pt>
                <c:pt idx="492">
                  <c:v>4.86346E-2</c:v>
                </c:pt>
                <c:pt idx="493">
                  <c:v>4.86346E-2</c:v>
                </c:pt>
                <c:pt idx="494">
                  <c:v>4.86346E-2</c:v>
                </c:pt>
                <c:pt idx="495">
                  <c:v>4.86346E-2</c:v>
                </c:pt>
                <c:pt idx="496">
                  <c:v>4.86346E-2</c:v>
                </c:pt>
                <c:pt idx="497">
                  <c:v>4.86346E-2</c:v>
                </c:pt>
                <c:pt idx="498">
                  <c:v>4.86346E-2</c:v>
                </c:pt>
                <c:pt idx="499">
                  <c:v>4.86346E-2</c:v>
                </c:pt>
                <c:pt idx="500">
                  <c:v>4.86346E-2</c:v>
                </c:pt>
                <c:pt idx="501">
                  <c:v>4.86346E-2</c:v>
                </c:pt>
                <c:pt idx="502">
                  <c:v>4.86346E-2</c:v>
                </c:pt>
                <c:pt idx="503">
                  <c:v>4.86346E-2</c:v>
                </c:pt>
                <c:pt idx="504">
                  <c:v>4.86346E-2</c:v>
                </c:pt>
                <c:pt idx="505">
                  <c:v>4.86346E-2</c:v>
                </c:pt>
                <c:pt idx="506">
                  <c:v>4.86346E-2</c:v>
                </c:pt>
                <c:pt idx="507">
                  <c:v>4.86346E-2</c:v>
                </c:pt>
                <c:pt idx="508">
                  <c:v>4.86346E-2</c:v>
                </c:pt>
                <c:pt idx="509">
                  <c:v>4.86346E-2</c:v>
                </c:pt>
                <c:pt idx="510">
                  <c:v>4.86346E-2</c:v>
                </c:pt>
                <c:pt idx="511">
                  <c:v>4.86346E-2</c:v>
                </c:pt>
                <c:pt idx="512">
                  <c:v>4.86346E-2</c:v>
                </c:pt>
                <c:pt idx="513">
                  <c:v>4.86346E-2</c:v>
                </c:pt>
                <c:pt idx="514">
                  <c:v>4.86346E-2</c:v>
                </c:pt>
                <c:pt idx="515">
                  <c:v>4.86346E-2</c:v>
                </c:pt>
                <c:pt idx="516">
                  <c:v>4.7716900000000007E-2</c:v>
                </c:pt>
                <c:pt idx="517">
                  <c:v>4.7716900000000007E-2</c:v>
                </c:pt>
                <c:pt idx="518">
                  <c:v>4.7716900000000007E-2</c:v>
                </c:pt>
                <c:pt idx="519">
                  <c:v>4.7716900000000007E-2</c:v>
                </c:pt>
                <c:pt idx="520">
                  <c:v>4.7716900000000007E-2</c:v>
                </c:pt>
                <c:pt idx="521">
                  <c:v>4.7716900000000007E-2</c:v>
                </c:pt>
                <c:pt idx="522">
                  <c:v>4.7716900000000007E-2</c:v>
                </c:pt>
                <c:pt idx="523">
                  <c:v>4.7716900000000007E-2</c:v>
                </c:pt>
                <c:pt idx="524">
                  <c:v>4.7716900000000007E-2</c:v>
                </c:pt>
                <c:pt idx="525">
                  <c:v>4.7716900000000007E-2</c:v>
                </c:pt>
                <c:pt idx="526">
                  <c:v>4.7716900000000007E-2</c:v>
                </c:pt>
                <c:pt idx="527">
                  <c:v>4.7716900000000007E-2</c:v>
                </c:pt>
                <c:pt idx="528">
                  <c:v>4.7716900000000007E-2</c:v>
                </c:pt>
                <c:pt idx="529">
                  <c:v>4.7716900000000007E-2</c:v>
                </c:pt>
                <c:pt idx="530">
                  <c:v>4.7716900000000007E-2</c:v>
                </c:pt>
                <c:pt idx="531">
                  <c:v>4.7716900000000007E-2</c:v>
                </c:pt>
                <c:pt idx="532">
                  <c:v>4.7716900000000007E-2</c:v>
                </c:pt>
                <c:pt idx="533">
                  <c:v>4.7716900000000007E-2</c:v>
                </c:pt>
                <c:pt idx="534">
                  <c:v>4.7716900000000007E-2</c:v>
                </c:pt>
                <c:pt idx="535">
                  <c:v>4.7716900000000007E-2</c:v>
                </c:pt>
                <c:pt idx="536">
                  <c:v>4.7716900000000007E-2</c:v>
                </c:pt>
                <c:pt idx="537">
                  <c:v>4.7716900000000007E-2</c:v>
                </c:pt>
                <c:pt idx="538">
                  <c:v>4.7716900000000007E-2</c:v>
                </c:pt>
                <c:pt idx="539">
                  <c:v>4.7716900000000007E-2</c:v>
                </c:pt>
                <c:pt idx="540">
                  <c:v>4.7716900000000007E-2</c:v>
                </c:pt>
                <c:pt idx="541">
                  <c:v>4.7716900000000007E-2</c:v>
                </c:pt>
                <c:pt idx="542">
                  <c:v>4.7716900000000007E-2</c:v>
                </c:pt>
                <c:pt idx="543">
                  <c:v>4.7716900000000007E-2</c:v>
                </c:pt>
                <c:pt idx="544">
                  <c:v>4.7716900000000007E-2</c:v>
                </c:pt>
                <c:pt idx="545">
                  <c:v>4.7716900000000007E-2</c:v>
                </c:pt>
                <c:pt idx="546">
                  <c:v>4.7716900000000007E-2</c:v>
                </c:pt>
                <c:pt idx="547">
                  <c:v>4.7784199999999999E-2</c:v>
                </c:pt>
                <c:pt idx="548">
                  <c:v>4.7784199999999999E-2</c:v>
                </c:pt>
                <c:pt idx="549">
                  <c:v>4.7784199999999999E-2</c:v>
                </c:pt>
                <c:pt idx="550">
                  <c:v>4.7784199999999999E-2</c:v>
                </c:pt>
                <c:pt idx="551">
                  <c:v>4.7784199999999999E-2</c:v>
                </c:pt>
                <c:pt idx="552">
                  <c:v>4.7784199999999999E-2</c:v>
                </c:pt>
                <c:pt idx="553">
                  <c:v>4.7784199999999999E-2</c:v>
                </c:pt>
                <c:pt idx="554">
                  <c:v>4.7784199999999999E-2</c:v>
                </c:pt>
                <c:pt idx="555">
                  <c:v>4.7784199999999999E-2</c:v>
                </c:pt>
                <c:pt idx="556">
                  <c:v>4.7784199999999999E-2</c:v>
                </c:pt>
                <c:pt idx="557">
                  <c:v>4.7784199999999999E-2</c:v>
                </c:pt>
                <c:pt idx="558">
                  <c:v>4.7784199999999999E-2</c:v>
                </c:pt>
                <c:pt idx="559">
                  <c:v>4.7784199999999999E-2</c:v>
                </c:pt>
                <c:pt idx="560">
                  <c:v>4.7784199999999999E-2</c:v>
                </c:pt>
                <c:pt idx="561">
                  <c:v>4.7784199999999999E-2</c:v>
                </c:pt>
                <c:pt idx="562">
                  <c:v>4.7784199999999999E-2</c:v>
                </c:pt>
                <c:pt idx="563">
                  <c:v>4.7784199999999999E-2</c:v>
                </c:pt>
                <c:pt idx="564">
                  <c:v>4.7784199999999999E-2</c:v>
                </c:pt>
                <c:pt idx="565">
                  <c:v>4.7784199999999999E-2</c:v>
                </c:pt>
                <c:pt idx="566">
                  <c:v>4.7784199999999999E-2</c:v>
                </c:pt>
                <c:pt idx="567">
                  <c:v>4.7784199999999999E-2</c:v>
                </c:pt>
                <c:pt idx="568">
                  <c:v>4.7784199999999999E-2</c:v>
                </c:pt>
                <c:pt idx="569">
                  <c:v>4.7784199999999999E-2</c:v>
                </c:pt>
                <c:pt idx="570">
                  <c:v>4.7784199999999999E-2</c:v>
                </c:pt>
                <c:pt idx="571">
                  <c:v>4.7784199999999999E-2</c:v>
                </c:pt>
                <c:pt idx="572">
                  <c:v>4.7784199999999999E-2</c:v>
                </c:pt>
                <c:pt idx="573">
                  <c:v>4.7784199999999999E-2</c:v>
                </c:pt>
                <c:pt idx="574">
                  <c:v>4.7784199999999999E-2</c:v>
                </c:pt>
                <c:pt idx="575">
                  <c:v>4.7784199999999999E-2</c:v>
                </c:pt>
                <c:pt idx="576">
                  <c:v>4.7784199999999999E-2</c:v>
                </c:pt>
                <c:pt idx="577">
                  <c:v>4.7085100000000005E-2</c:v>
                </c:pt>
                <c:pt idx="578">
                  <c:v>4.7085100000000005E-2</c:v>
                </c:pt>
                <c:pt idx="579">
                  <c:v>4.7085100000000005E-2</c:v>
                </c:pt>
                <c:pt idx="580">
                  <c:v>4.7085100000000005E-2</c:v>
                </c:pt>
                <c:pt idx="581">
                  <c:v>4.7085100000000005E-2</c:v>
                </c:pt>
                <c:pt idx="582">
                  <c:v>4.7085100000000005E-2</c:v>
                </c:pt>
                <c:pt idx="583">
                  <c:v>4.7085100000000005E-2</c:v>
                </c:pt>
                <c:pt idx="584">
                  <c:v>4.7085100000000005E-2</c:v>
                </c:pt>
                <c:pt idx="585">
                  <c:v>4.7085100000000005E-2</c:v>
                </c:pt>
                <c:pt idx="586">
                  <c:v>4.7085100000000005E-2</c:v>
                </c:pt>
                <c:pt idx="587">
                  <c:v>4.7085100000000005E-2</c:v>
                </c:pt>
                <c:pt idx="588">
                  <c:v>4.7085100000000005E-2</c:v>
                </c:pt>
                <c:pt idx="589">
                  <c:v>4.7085100000000005E-2</c:v>
                </c:pt>
                <c:pt idx="590">
                  <c:v>4.7085100000000005E-2</c:v>
                </c:pt>
                <c:pt idx="591">
                  <c:v>4.7085100000000005E-2</c:v>
                </c:pt>
                <c:pt idx="592">
                  <c:v>4.7085100000000005E-2</c:v>
                </c:pt>
                <c:pt idx="593">
                  <c:v>4.7085100000000005E-2</c:v>
                </c:pt>
                <c:pt idx="594">
                  <c:v>4.7085100000000005E-2</c:v>
                </c:pt>
                <c:pt idx="595">
                  <c:v>4.7085100000000005E-2</c:v>
                </c:pt>
                <c:pt idx="596">
                  <c:v>4.7085100000000005E-2</c:v>
                </c:pt>
                <c:pt idx="597">
                  <c:v>4.7085100000000005E-2</c:v>
                </c:pt>
                <c:pt idx="598">
                  <c:v>4.7085100000000005E-2</c:v>
                </c:pt>
                <c:pt idx="599">
                  <c:v>4.7085100000000005E-2</c:v>
                </c:pt>
                <c:pt idx="600">
                  <c:v>4.7085100000000005E-2</c:v>
                </c:pt>
                <c:pt idx="601">
                  <c:v>4.7085100000000005E-2</c:v>
                </c:pt>
                <c:pt idx="602">
                  <c:v>4.7085100000000005E-2</c:v>
                </c:pt>
                <c:pt idx="603">
                  <c:v>4.7085100000000005E-2</c:v>
                </c:pt>
                <c:pt idx="604">
                  <c:v>4.7085100000000005E-2</c:v>
                </c:pt>
                <c:pt idx="605">
                  <c:v>4.7085100000000005E-2</c:v>
                </c:pt>
                <c:pt idx="606">
                  <c:v>4.7085100000000005E-2</c:v>
                </c:pt>
                <c:pt idx="607">
                  <c:v>4.7085100000000005E-2</c:v>
                </c:pt>
                <c:pt idx="608">
                  <c:v>4.3663E-2</c:v>
                </c:pt>
                <c:pt idx="609">
                  <c:v>4.3663E-2</c:v>
                </c:pt>
                <c:pt idx="610">
                  <c:v>4.3663E-2</c:v>
                </c:pt>
                <c:pt idx="611">
                  <c:v>4.3663E-2</c:v>
                </c:pt>
                <c:pt idx="612">
                  <c:v>4.3663E-2</c:v>
                </c:pt>
                <c:pt idx="613">
                  <c:v>4.3663E-2</c:v>
                </c:pt>
                <c:pt idx="614">
                  <c:v>4.3663E-2</c:v>
                </c:pt>
                <c:pt idx="615">
                  <c:v>4.3663E-2</c:v>
                </c:pt>
                <c:pt idx="616">
                  <c:v>4.3663E-2</c:v>
                </c:pt>
                <c:pt idx="617">
                  <c:v>4.3663E-2</c:v>
                </c:pt>
                <c:pt idx="618">
                  <c:v>4.3663E-2</c:v>
                </c:pt>
                <c:pt idx="619">
                  <c:v>4.3663E-2</c:v>
                </c:pt>
                <c:pt idx="620">
                  <c:v>4.3663E-2</c:v>
                </c:pt>
                <c:pt idx="621">
                  <c:v>4.3663E-2</c:v>
                </c:pt>
                <c:pt idx="622">
                  <c:v>4.3663E-2</c:v>
                </c:pt>
                <c:pt idx="623">
                  <c:v>4.3663E-2</c:v>
                </c:pt>
                <c:pt idx="624">
                  <c:v>4.3663E-2</c:v>
                </c:pt>
                <c:pt idx="625">
                  <c:v>4.3663E-2</c:v>
                </c:pt>
                <c:pt idx="626">
                  <c:v>4.3663E-2</c:v>
                </c:pt>
                <c:pt idx="627">
                  <c:v>4.3663E-2</c:v>
                </c:pt>
                <c:pt idx="628">
                  <c:v>4.3663E-2</c:v>
                </c:pt>
                <c:pt idx="629">
                  <c:v>4.3663E-2</c:v>
                </c:pt>
                <c:pt idx="630">
                  <c:v>4.3663E-2</c:v>
                </c:pt>
                <c:pt idx="631">
                  <c:v>4.3663E-2</c:v>
                </c:pt>
                <c:pt idx="632">
                  <c:v>4.3663E-2</c:v>
                </c:pt>
                <c:pt idx="633">
                  <c:v>4.3663E-2</c:v>
                </c:pt>
                <c:pt idx="634">
                  <c:v>4.3663E-2</c:v>
                </c:pt>
                <c:pt idx="635">
                  <c:v>4.3663E-2</c:v>
                </c:pt>
                <c:pt idx="636">
                  <c:v>4.3663E-2</c:v>
                </c:pt>
                <c:pt idx="637">
                  <c:v>4.3663E-2</c:v>
                </c:pt>
                <c:pt idx="638">
                  <c:v>4.2725799999999994E-2</c:v>
                </c:pt>
                <c:pt idx="639">
                  <c:v>4.2725799999999994E-2</c:v>
                </c:pt>
                <c:pt idx="640">
                  <c:v>4.2725799999999994E-2</c:v>
                </c:pt>
                <c:pt idx="641">
                  <c:v>4.2725799999999994E-2</c:v>
                </c:pt>
                <c:pt idx="642">
                  <c:v>4.2725799999999994E-2</c:v>
                </c:pt>
                <c:pt idx="643">
                  <c:v>4.2725799999999994E-2</c:v>
                </c:pt>
                <c:pt idx="644">
                  <c:v>4.2725799999999994E-2</c:v>
                </c:pt>
                <c:pt idx="645">
                  <c:v>4.2725799999999994E-2</c:v>
                </c:pt>
                <c:pt idx="646">
                  <c:v>4.2725799999999994E-2</c:v>
                </c:pt>
                <c:pt idx="647">
                  <c:v>4.2725799999999994E-2</c:v>
                </c:pt>
                <c:pt idx="648">
                  <c:v>4.2725799999999994E-2</c:v>
                </c:pt>
                <c:pt idx="649">
                  <c:v>4.2725799999999994E-2</c:v>
                </c:pt>
                <c:pt idx="650">
                  <c:v>4.2725799999999994E-2</c:v>
                </c:pt>
                <c:pt idx="651">
                  <c:v>4.2725799999999994E-2</c:v>
                </c:pt>
                <c:pt idx="652">
                  <c:v>4.2725799999999994E-2</c:v>
                </c:pt>
                <c:pt idx="653">
                  <c:v>4.2725799999999994E-2</c:v>
                </c:pt>
                <c:pt idx="654">
                  <c:v>4.2725799999999994E-2</c:v>
                </c:pt>
                <c:pt idx="655">
                  <c:v>4.2725799999999994E-2</c:v>
                </c:pt>
                <c:pt idx="656">
                  <c:v>4.2725799999999994E-2</c:v>
                </c:pt>
                <c:pt idx="657">
                  <c:v>4.2725799999999994E-2</c:v>
                </c:pt>
                <c:pt idx="658">
                  <c:v>4.2725799999999994E-2</c:v>
                </c:pt>
                <c:pt idx="659">
                  <c:v>4.2725799999999994E-2</c:v>
                </c:pt>
                <c:pt idx="660">
                  <c:v>4.2725799999999994E-2</c:v>
                </c:pt>
                <c:pt idx="661">
                  <c:v>4.2725799999999994E-2</c:v>
                </c:pt>
                <c:pt idx="662">
                  <c:v>4.2725799999999994E-2</c:v>
                </c:pt>
                <c:pt idx="663">
                  <c:v>4.2725799999999994E-2</c:v>
                </c:pt>
                <c:pt idx="664">
                  <c:v>4.2725799999999994E-2</c:v>
                </c:pt>
                <c:pt idx="665">
                  <c:v>4.2725799999999994E-2</c:v>
                </c:pt>
                <c:pt idx="666">
                  <c:v>4.2725799999999994E-2</c:v>
                </c:pt>
                <c:pt idx="667">
                  <c:v>4.2725799999999994E-2</c:v>
                </c:pt>
                <c:pt idx="668">
                  <c:v>4.2725799999999994E-2</c:v>
                </c:pt>
                <c:pt idx="669">
                  <c:v>3.7815099999999997E-2</c:v>
                </c:pt>
                <c:pt idx="670">
                  <c:v>3.7815099999999997E-2</c:v>
                </c:pt>
                <c:pt idx="671">
                  <c:v>3.7815099999999997E-2</c:v>
                </c:pt>
                <c:pt idx="672">
                  <c:v>3.7815099999999997E-2</c:v>
                </c:pt>
                <c:pt idx="673">
                  <c:v>3.7815099999999997E-2</c:v>
                </c:pt>
                <c:pt idx="674">
                  <c:v>3.7815099999999997E-2</c:v>
                </c:pt>
                <c:pt idx="675">
                  <c:v>3.7815099999999997E-2</c:v>
                </c:pt>
                <c:pt idx="676">
                  <c:v>3.7815099999999997E-2</c:v>
                </c:pt>
                <c:pt idx="677">
                  <c:v>3.7815099999999997E-2</c:v>
                </c:pt>
                <c:pt idx="678">
                  <c:v>3.7815099999999997E-2</c:v>
                </c:pt>
                <c:pt idx="679">
                  <c:v>3.7815099999999997E-2</c:v>
                </c:pt>
                <c:pt idx="680">
                  <c:v>3.7815099999999997E-2</c:v>
                </c:pt>
                <c:pt idx="681">
                  <c:v>3.7815099999999997E-2</c:v>
                </c:pt>
                <c:pt idx="682">
                  <c:v>3.7815099999999997E-2</c:v>
                </c:pt>
                <c:pt idx="683">
                  <c:v>3.7815099999999997E-2</c:v>
                </c:pt>
                <c:pt idx="684">
                  <c:v>3.7815099999999997E-2</c:v>
                </c:pt>
                <c:pt idx="685">
                  <c:v>3.7815099999999997E-2</c:v>
                </c:pt>
                <c:pt idx="686">
                  <c:v>3.7815099999999997E-2</c:v>
                </c:pt>
                <c:pt idx="687">
                  <c:v>3.7815099999999997E-2</c:v>
                </c:pt>
                <c:pt idx="688">
                  <c:v>3.7815099999999997E-2</c:v>
                </c:pt>
                <c:pt idx="689">
                  <c:v>3.7815099999999997E-2</c:v>
                </c:pt>
                <c:pt idx="690">
                  <c:v>3.7815099999999997E-2</c:v>
                </c:pt>
                <c:pt idx="691">
                  <c:v>3.7815099999999997E-2</c:v>
                </c:pt>
                <c:pt idx="692">
                  <c:v>3.7815099999999997E-2</c:v>
                </c:pt>
                <c:pt idx="693">
                  <c:v>3.7815099999999997E-2</c:v>
                </c:pt>
                <c:pt idx="694">
                  <c:v>3.7815099999999997E-2</c:v>
                </c:pt>
                <c:pt idx="695">
                  <c:v>3.7815099999999997E-2</c:v>
                </c:pt>
                <c:pt idx="696">
                  <c:v>3.7815099999999997E-2</c:v>
                </c:pt>
                <c:pt idx="697">
                  <c:v>3.7815099999999997E-2</c:v>
                </c:pt>
                <c:pt idx="698">
                  <c:v>3.7815099999999997E-2</c:v>
                </c:pt>
                <c:pt idx="699">
                  <c:v>3.7815099999999997E-2</c:v>
                </c:pt>
                <c:pt idx="700">
                  <c:v>3.6570100000000001E-2</c:v>
                </c:pt>
                <c:pt idx="701">
                  <c:v>3.6570100000000001E-2</c:v>
                </c:pt>
                <c:pt idx="702">
                  <c:v>3.6570100000000001E-2</c:v>
                </c:pt>
                <c:pt idx="703">
                  <c:v>3.6570100000000001E-2</c:v>
                </c:pt>
                <c:pt idx="704">
                  <c:v>3.6570100000000001E-2</c:v>
                </c:pt>
                <c:pt idx="705">
                  <c:v>3.6570100000000001E-2</c:v>
                </c:pt>
                <c:pt idx="706">
                  <c:v>3.6570100000000001E-2</c:v>
                </c:pt>
                <c:pt idx="707">
                  <c:v>3.6570100000000001E-2</c:v>
                </c:pt>
                <c:pt idx="708">
                  <c:v>3.6570100000000001E-2</c:v>
                </c:pt>
                <c:pt idx="709">
                  <c:v>3.6570100000000001E-2</c:v>
                </c:pt>
                <c:pt idx="710">
                  <c:v>3.6570100000000001E-2</c:v>
                </c:pt>
                <c:pt idx="711">
                  <c:v>3.6570100000000001E-2</c:v>
                </c:pt>
                <c:pt idx="712">
                  <c:v>3.6570100000000001E-2</c:v>
                </c:pt>
                <c:pt idx="713">
                  <c:v>3.6570100000000001E-2</c:v>
                </c:pt>
                <c:pt idx="714">
                  <c:v>3.6570100000000001E-2</c:v>
                </c:pt>
                <c:pt idx="715">
                  <c:v>3.6570100000000001E-2</c:v>
                </c:pt>
                <c:pt idx="716">
                  <c:v>3.6570100000000001E-2</c:v>
                </c:pt>
                <c:pt idx="717">
                  <c:v>3.6570100000000001E-2</c:v>
                </c:pt>
                <c:pt idx="718">
                  <c:v>3.6570100000000001E-2</c:v>
                </c:pt>
                <c:pt idx="719">
                  <c:v>3.6570100000000001E-2</c:v>
                </c:pt>
                <c:pt idx="720">
                  <c:v>3.6570100000000001E-2</c:v>
                </c:pt>
                <c:pt idx="721">
                  <c:v>3.6570100000000001E-2</c:v>
                </c:pt>
                <c:pt idx="722">
                  <c:v>3.6570100000000001E-2</c:v>
                </c:pt>
                <c:pt idx="723">
                  <c:v>3.6570100000000001E-2</c:v>
                </c:pt>
                <c:pt idx="724">
                  <c:v>3.6570100000000001E-2</c:v>
                </c:pt>
                <c:pt idx="725">
                  <c:v>3.6570100000000001E-2</c:v>
                </c:pt>
                <c:pt idx="726">
                  <c:v>3.6570100000000001E-2</c:v>
                </c:pt>
                <c:pt idx="727">
                  <c:v>3.6570100000000001E-2</c:v>
                </c:pt>
                <c:pt idx="728">
                  <c:v>3.6570100000000001E-2</c:v>
                </c:pt>
                <c:pt idx="729">
                  <c:v>3.6570100000000001E-2</c:v>
                </c:pt>
                <c:pt idx="730">
                  <c:v>3.44234E-2</c:v>
                </c:pt>
                <c:pt idx="731">
                  <c:v>3.44234E-2</c:v>
                </c:pt>
                <c:pt idx="732">
                  <c:v>3.44234E-2</c:v>
                </c:pt>
                <c:pt idx="733">
                  <c:v>3.44234E-2</c:v>
                </c:pt>
                <c:pt idx="734">
                  <c:v>3.44234E-2</c:v>
                </c:pt>
                <c:pt idx="735">
                  <c:v>3.44234E-2</c:v>
                </c:pt>
                <c:pt idx="736">
                  <c:v>3.44234E-2</c:v>
                </c:pt>
                <c:pt idx="737">
                  <c:v>3.44234E-2</c:v>
                </c:pt>
                <c:pt idx="738">
                  <c:v>3.44234E-2</c:v>
                </c:pt>
                <c:pt idx="739">
                  <c:v>3.44234E-2</c:v>
                </c:pt>
                <c:pt idx="740">
                  <c:v>3.44234E-2</c:v>
                </c:pt>
                <c:pt idx="741">
                  <c:v>3.44234E-2</c:v>
                </c:pt>
                <c:pt idx="742">
                  <c:v>3.44234E-2</c:v>
                </c:pt>
                <c:pt idx="743">
                  <c:v>3.44234E-2</c:v>
                </c:pt>
                <c:pt idx="744">
                  <c:v>3.44234E-2</c:v>
                </c:pt>
                <c:pt idx="745">
                  <c:v>3.44234E-2</c:v>
                </c:pt>
                <c:pt idx="746">
                  <c:v>3.44234E-2</c:v>
                </c:pt>
                <c:pt idx="747">
                  <c:v>3.44234E-2</c:v>
                </c:pt>
                <c:pt idx="748">
                  <c:v>3.44234E-2</c:v>
                </c:pt>
                <c:pt idx="749">
                  <c:v>3.44234E-2</c:v>
                </c:pt>
                <c:pt idx="750">
                  <c:v>3.44234E-2</c:v>
                </c:pt>
                <c:pt idx="751">
                  <c:v>3.44234E-2</c:v>
                </c:pt>
                <c:pt idx="752">
                  <c:v>3.44234E-2</c:v>
                </c:pt>
                <c:pt idx="753">
                  <c:v>3.44234E-2</c:v>
                </c:pt>
                <c:pt idx="754">
                  <c:v>3.44234E-2</c:v>
                </c:pt>
                <c:pt idx="755">
                  <c:v>3.44234E-2</c:v>
                </c:pt>
                <c:pt idx="756">
                  <c:v>3.44234E-2</c:v>
                </c:pt>
                <c:pt idx="757">
                  <c:v>3.44234E-2</c:v>
                </c:pt>
                <c:pt idx="758">
                  <c:v>3.44234E-2</c:v>
                </c:pt>
                <c:pt idx="759">
                  <c:v>3.44234E-2</c:v>
                </c:pt>
                <c:pt idx="760">
                  <c:v>3.44234E-2</c:v>
                </c:pt>
                <c:pt idx="761">
                  <c:v>3.2216800000000004E-2</c:v>
                </c:pt>
                <c:pt idx="762">
                  <c:v>3.2216800000000004E-2</c:v>
                </c:pt>
                <c:pt idx="763">
                  <c:v>3.2216800000000004E-2</c:v>
                </c:pt>
                <c:pt idx="764">
                  <c:v>3.2216800000000004E-2</c:v>
                </c:pt>
                <c:pt idx="765">
                  <c:v>3.2216800000000004E-2</c:v>
                </c:pt>
                <c:pt idx="766">
                  <c:v>3.2216800000000004E-2</c:v>
                </c:pt>
                <c:pt idx="767">
                  <c:v>3.2216800000000004E-2</c:v>
                </c:pt>
                <c:pt idx="768">
                  <c:v>3.2216800000000004E-2</c:v>
                </c:pt>
                <c:pt idx="769">
                  <c:v>3.2216800000000004E-2</c:v>
                </c:pt>
                <c:pt idx="770">
                  <c:v>3.2216800000000004E-2</c:v>
                </c:pt>
                <c:pt idx="771">
                  <c:v>3.2216800000000004E-2</c:v>
                </c:pt>
                <c:pt idx="772">
                  <c:v>3.2216800000000004E-2</c:v>
                </c:pt>
                <c:pt idx="773">
                  <c:v>3.2216800000000004E-2</c:v>
                </c:pt>
                <c:pt idx="774">
                  <c:v>3.2216800000000004E-2</c:v>
                </c:pt>
                <c:pt idx="775">
                  <c:v>3.2216800000000004E-2</c:v>
                </c:pt>
                <c:pt idx="776">
                  <c:v>3.2216800000000004E-2</c:v>
                </c:pt>
                <c:pt idx="777">
                  <c:v>3.2216800000000004E-2</c:v>
                </c:pt>
                <c:pt idx="778">
                  <c:v>3.2216800000000004E-2</c:v>
                </c:pt>
                <c:pt idx="779">
                  <c:v>3.2216800000000004E-2</c:v>
                </c:pt>
                <c:pt idx="780">
                  <c:v>3.2216800000000004E-2</c:v>
                </c:pt>
                <c:pt idx="781">
                  <c:v>3.2216800000000004E-2</c:v>
                </c:pt>
                <c:pt idx="782">
                  <c:v>3.2216800000000004E-2</c:v>
                </c:pt>
                <c:pt idx="783">
                  <c:v>3.2216800000000004E-2</c:v>
                </c:pt>
                <c:pt idx="784">
                  <c:v>3.2216800000000004E-2</c:v>
                </c:pt>
                <c:pt idx="785">
                  <c:v>3.2216800000000004E-2</c:v>
                </c:pt>
                <c:pt idx="786">
                  <c:v>3.2216800000000004E-2</c:v>
                </c:pt>
                <c:pt idx="787">
                  <c:v>3.2216800000000004E-2</c:v>
                </c:pt>
                <c:pt idx="788">
                  <c:v>3.2216800000000004E-2</c:v>
                </c:pt>
                <c:pt idx="789">
                  <c:v>3.2216800000000004E-2</c:v>
                </c:pt>
                <c:pt idx="790">
                  <c:v>3.2216800000000004E-2</c:v>
                </c:pt>
                <c:pt idx="791">
                  <c:v>3.0356399999999999E-2</c:v>
                </c:pt>
                <c:pt idx="792">
                  <c:v>3.0356399999999999E-2</c:v>
                </c:pt>
                <c:pt idx="793">
                  <c:v>3.0356399999999999E-2</c:v>
                </c:pt>
                <c:pt idx="794">
                  <c:v>3.0356399999999999E-2</c:v>
                </c:pt>
                <c:pt idx="795">
                  <c:v>3.0356399999999999E-2</c:v>
                </c:pt>
                <c:pt idx="796">
                  <c:v>3.0356399999999999E-2</c:v>
                </c:pt>
                <c:pt idx="797">
                  <c:v>3.0356399999999999E-2</c:v>
                </c:pt>
                <c:pt idx="798">
                  <c:v>3.0356399999999999E-2</c:v>
                </c:pt>
                <c:pt idx="799">
                  <c:v>3.0356399999999999E-2</c:v>
                </c:pt>
                <c:pt idx="800">
                  <c:v>3.0356399999999999E-2</c:v>
                </c:pt>
                <c:pt idx="801">
                  <c:v>3.0356399999999999E-2</c:v>
                </c:pt>
                <c:pt idx="802">
                  <c:v>3.0356399999999999E-2</c:v>
                </c:pt>
                <c:pt idx="803">
                  <c:v>3.0356399999999999E-2</c:v>
                </c:pt>
                <c:pt idx="804">
                  <c:v>3.0356399999999999E-2</c:v>
                </c:pt>
                <c:pt idx="805">
                  <c:v>3.0356399999999999E-2</c:v>
                </c:pt>
                <c:pt idx="806">
                  <c:v>3.0356399999999999E-2</c:v>
                </c:pt>
                <c:pt idx="807">
                  <c:v>3.0356399999999999E-2</c:v>
                </c:pt>
                <c:pt idx="808">
                  <c:v>3.0356399999999999E-2</c:v>
                </c:pt>
                <c:pt idx="809">
                  <c:v>3.0356399999999999E-2</c:v>
                </c:pt>
                <c:pt idx="810">
                  <c:v>3.0356399999999999E-2</c:v>
                </c:pt>
                <c:pt idx="811">
                  <c:v>3.0356399999999999E-2</c:v>
                </c:pt>
                <c:pt idx="812">
                  <c:v>3.0356399999999999E-2</c:v>
                </c:pt>
                <c:pt idx="813">
                  <c:v>3.0356399999999999E-2</c:v>
                </c:pt>
                <c:pt idx="814">
                  <c:v>3.0356399999999999E-2</c:v>
                </c:pt>
                <c:pt idx="815">
                  <c:v>3.0356399999999999E-2</c:v>
                </c:pt>
                <c:pt idx="816">
                  <c:v>3.0356399999999999E-2</c:v>
                </c:pt>
                <c:pt idx="817">
                  <c:v>3.0356399999999999E-2</c:v>
                </c:pt>
                <c:pt idx="818">
                  <c:v>3.0356399999999999E-2</c:v>
                </c:pt>
                <c:pt idx="819">
                  <c:v>3.0356399999999999E-2</c:v>
                </c:pt>
                <c:pt idx="820">
                  <c:v>3.0356399999999999E-2</c:v>
                </c:pt>
                <c:pt idx="821">
                  <c:v>3.0356399999999999E-2</c:v>
                </c:pt>
                <c:pt idx="822">
                  <c:v>3.0648499999999999E-2</c:v>
                </c:pt>
                <c:pt idx="823">
                  <c:v>3.0648499999999999E-2</c:v>
                </c:pt>
                <c:pt idx="824">
                  <c:v>3.0648499999999999E-2</c:v>
                </c:pt>
                <c:pt idx="825">
                  <c:v>3.0648499999999999E-2</c:v>
                </c:pt>
                <c:pt idx="826">
                  <c:v>3.0648499999999999E-2</c:v>
                </c:pt>
                <c:pt idx="827">
                  <c:v>3.0648499999999999E-2</c:v>
                </c:pt>
                <c:pt idx="828">
                  <c:v>3.0648499999999999E-2</c:v>
                </c:pt>
                <c:pt idx="829">
                  <c:v>3.0648499999999999E-2</c:v>
                </c:pt>
                <c:pt idx="830">
                  <c:v>3.0648499999999999E-2</c:v>
                </c:pt>
                <c:pt idx="831">
                  <c:v>3.0648499999999999E-2</c:v>
                </c:pt>
                <c:pt idx="832">
                  <c:v>3.0648499999999999E-2</c:v>
                </c:pt>
                <c:pt idx="833">
                  <c:v>3.0648499999999999E-2</c:v>
                </c:pt>
                <c:pt idx="834">
                  <c:v>3.0648499999999999E-2</c:v>
                </c:pt>
                <c:pt idx="835">
                  <c:v>3.0648499999999999E-2</c:v>
                </c:pt>
                <c:pt idx="836">
                  <c:v>3.0648499999999999E-2</c:v>
                </c:pt>
                <c:pt idx="837">
                  <c:v>3.0648499999999999E-2</c:v>
                </c:pt>
                <c:pt idx="838">
                  <c:v>3.0648499999999999E-2</c:v>
                </c:pt>
                <c:pt idx="839">
                  <c:v>3.0648499999999999E-2</c:v>
                </c:pt>
                <c:pt idx="840">
                  <c:v>3.0648499999999999E-2</c:v>
                </c:pt>
                <c:pt idx="841">
                  <c:v>3.0648499999999999E-2</c:v>
                </c:pt>
                <c:pt idx="842">
                  <c:v>3.0648499999999999E-2</c:v>
                </c:pt>
                <c:pt idx="843">
                  <c:v>3.0648499999999999E-2</c:v>
                </c:pt>
                <c:pt idx="844">
                  <c:v>3.0648499999999999E-2</c:v>
                </c:pt>
                <c:pt idx="845">
                  <c:v>3.0648499999999999E-2</c:v>
                </c:pt>
                <c:pt idx="846">
                  <c:v>3.0648499999999999E-2</c:v>
                </c:pt>
                <c:pt idx="847">
                  <c:v>3.0648499999999999E-2</c:v>
                </c:pt>
                <c:pt idx="848">
                  <c:v>3.0648499999999999E-2</c:v>
                </c:pt>
                <c:pt idx="849">
                  <c:v>3.0648499999999999E-2</c:v>
                </c:pt>
                <c:pt idx="850">
                  <c:v>3.0648499999999999E-2</c:v>
                </c:pt>
                <c:pt idx="851">
                  <c:v>3.0648499999999999E-2</c:v>
                </c:pt>
                <c:pt idx="852">
                  <c:v>3.0648499999999999E-2</c:v>
                </c:pt>
                <c:pt idx="853">
                  <c:v>2.92889E-2</c:v>
                </c:pt>
                <c:pt idx="854">
                  <c:v>2.92889E-2</c:v>
                </c:pt>
                <c:pt idx="855">
                  <c:v>2.92889E-2</c:v>
                </c:pt>
                <c:pt idx="856">
                  <c:v>2.92889E-2</c:v>
                </c:pt>
                <c:pt idx="857">
                  <c:v>2.92889E-2</c:v>
                </c:pt>
                <c:pt idx="858">
                  <c:v>2.92889E-2</c:v>
                </c:pt>
                <c:pt idx="859">
                  <c:v>2.92889E-2</c:v>
                </c:pt>
                <c:pt idx="860">
                  <c:v>2.92889E-2</c:v>
                </c:pt>
                <c:pt idx="861">
                  <c:v>2.92889E-2</c:v>
                </c:pt>
                <c:pt idx="862">
                  <c:v>2.92889E-2</c:v>
                </c:pt>
                <c:pt idx="863">
                  <c:v>2.92889E-2</c:v>
                </c:pt>
                <c:pt idx="864">
                  <c:v>2.92889E-2</c:v>
                </c:pt>
                <c:pt idx="865">
                  <c:v>2.92889E-2</c:v>
                </c:pt>
                <c:pt idx="866">
                  <c:v>2.92889E-2</c:v>
                </c:pt>
                <c:pt idx="867">
                  <c:v>2.92889E-2</c:v>
                </c:pt>
                <c:pt idx="868">
                  <c:v>2.92889E-2</c:v>
                </c:pt>
                <c:pt idx="869">
                  <c:v>2.92889E-2</c:v>
                </c:pt>
                <c:pt idx="870">
                  <c:v>2.92889E-2</c:v>
                </c:pt>
                <c:pt idx="871">
                  <c:v>2.92889E-2</c:v>
                </c:pt>
                <c:pt idx="872">
                  <c:v>2.92889E-2</c:v>
                </c:pt>
                <c:pt idx="873">
                  <c:v>2.92889E-2</c:v>
                </c:pt>
                <c:pt idx="874">
                  <c:v>2.92889E-2</c:v>
                </c:pt>
                <c:pt idx="875">
                  <c:v>2.92889E-2</c:v>
                </c:pt>
                <c:pt idx="876">
                  <c:v>2.92889E-2</c:v>
                </c:pt>
                <c:pt idx="877">
                  <c:v>2.92889E-2</c:v>
                </c:pt>
                <c:pt idx="878">
                  <c:v>2.92889E-2</c:v>
                </c:pt>
                <c:pt idx="879">
                  <c:v>2.92889E-2</c:v>
                </c:pt>
                <c:pt idx="880">
                  <c:v>2.92889E-2</c:v>
                </c:pt>
                <c:pt idx="881">
                  <c:v>2.92889E-2</c:v>
                </c:pt>
                <c:pt idx="882">
                  <c:v>2.9796100000000002E-2</c:v>
                </c:pt>
                <c:pt idx="883">
                  <c:v>2.9796100000000002E-2</c:v>
                </c:pt>
                <c:pt idx="884">
                  <c:v>2.9796100000000002E-2</c:v>
                </c:pt>
                <c:pt idx="885">
                  <c:v>2.9796100000000002E-2</c:v>
                </c:pt>
                <c:pt idx="886">
                  <c:v>2.9796100000000002E-2</c:v>
                </c:pt>
                <c:pt idx="887">
                  <c:v>2.9796100000000002E-2</c:v>
                </c:pt>
                <c:pt idx="888">
                  <c:v>2.9796100000000002E-2</c:v>
                </c:pt>
                <c:pt idx="889">
                  <c:v>2.9796100000000002E-2</c:v>
                </c:pt>
                <c:pt idx="890">
                  <c:v>2.9796100000000002E-2</c:v>
                </c:pt>
                <c:pt idx="891">
                  <c:v>2.9796100000000002E-2</c:v>
                </c:pt>
                <c:pt idx="892">
                  <c:v>2.9796100000000002E-2</c:v>
                </c:pt>
                <c:pt idx="893">
                  <c:v>2.9796100000000002E-2</c:v>
                </c:pt>
                <c:pt idx="894">
                  <c:v>2.9796100000000002E-2</c:v>
                </c:pt>
                <c:pt idx="895">
                  <c:v>2.9796100000000002E-2</c:v>
                </c:pt>
                <c:pt idx="896">
                  <c:v>2.9796100000000002E-2</c:v>
                </c:pt>
                <c:pt idx="897">
                  <c:v>2.9796100000000002E-2</c:v>
                </c:pt>
                <c:pt idx="898">
                  <c:v>2.9796100000000002E-2</c:v>
                </c:pt>
                <c:pt idx="899">
                  <c:v>2.9796100000000002E-2</c:v>
                </c:pt>
                <c:pt idx="900">
                  <c:v>2.9796100000000002E-2</c:v>
                </c:pt>
                <c:pt idx="901">
                  <c:v>2.9796100000000002E-2</c:v>
                </c:pt>
                <c:pt idx="902">
                  <c:v>2.9796100000000002E-2</c:v>
                </c:pt>
                <c:pt idx="903">
                  <c:v>2.9796100000000002E-2</c:v>
                </c:pt>
                <c:pt idx="904">
                  <c:v>2.9796100000000002E-2</c:v>
                </c:pt>
                <c:pt idx="905">
                  <c:v>2.9796100000000002E-2</c:v>
                </c:pt>
                <c:pt idx="906">
                  <c:v>2.9796100000000002E-2</c:v>
                </c:pt>
                <c:pt idx="907">
                  <c:v>2.9796100000000002E-2</c:v>
                </c:pt>
                <c:pt idx="908">
                  <c:v>2.9796100000000002E-2</c:v>
                </c:pt>
                <c:pt idx="909">
                  <c:v>2.9796100000000002E-2</c:v>
                </c:pt>
                <c:pt idx="910">
                  <c:v>2.9796100000000002E-2</c:v>
                </c:pt>
                <c:pt idx="911">
                  <c:v>2.9796100000000002E-2</c:v>
                </c:pt>
                <c:pt idx="912">
                  <c:v>2.9796100000000002E-2</c:v>
                </c:pt>
                <c:pt idx="913">
                  <c:v>2.8850600000000001E-2</c:v>
                </c:pt>
                <c:pt idx="914">
                  <c:v>2.8850600000000001E-2</c:v>
                </c:pt>
                <c:pt idx="915">
                  <c:v>2.8850600000000001E-2</c:v>
                </c:pt>
                <c:pt idx="916">
                  <c:v>2.8850600000000001E-2</c:v>
                </c:pt>
                <c:pt idx="917">
                  <c:v>2.8850600000000001E-2</c:v>
                </c:pt>
                <c:pt idx="918">
                  <c:v>2.8850600000000001E-2</c:v>
                </c:pt>
                <c:pt idx="919">
                  <c:v>2.8850600000000001E-2</c:v>
                </c:pt>
                <c:pt idx="920">
                  <c:v>2.8850600000000001E-2</c:v>
                </c:pt>
                <c:pt idx="921">
                  <c:v>2.8850600000000001E-2</c:v>
                </c:pt>
                <c:pt idx="922">
                  <c:v>2.8850600000000001E-2</c:v>
                </c:pt>
                <c:pt idx="923">
                  <c:v>2.8850600000000001E-2</c:v>
                </c:pt>
                <c:pt idx="924">
                  <c:v>2.8850600000000001E-2</c:v>
                </c:pt>
                <c:pt idx="925">
                  <c:v>2.8850600000000001E-2</c:v>
                </c:pt>
                <c:pt idx="926">
                  <c:v>2.8850600000000001E-2</c:v>
                </c:pt>
                <c:pt idx="927">
                  <c:v>2.8850600000000001E-2</c:v>
                </c:pt>
                <c:pt idx="928">
                  <c:v>2.8850600000000001E-2</c:v>
                </c:pt>
                <c:pt idx="929">
                  <c:v>2.8850600000000001E-2</c:v>
                </c:pt>
                <c:pt idx="930">
                  <c:v>2.8850600000000001E-2</c:v>
                </c:pt>
                <c:pt idx="931">
                  <c:v>2.8850600000000001E-2</c:v>
                </c:pt>
                <c:pt idx="932">
                  <c:v>2.8850600000000001E-2</c:v>
                </c:pt>
                <c:pt idx="933">
                  <c:v>2.8850600000000001E-2</c:v>
                </c:pt>
                <c:pt idx="934">
                  <c:v>2.8850600000000001E-2</c:v>
                </c:pt>
                <c:pt idx="935">
                  <c:v>2.8850600000000001E-2</c:v>
                </c:pt>
                <c:pt idx="936">
                  <c:v>2.8850600000000001E-2</c:v>
                </c:pt>
                <c:pt idx="937">
                  <c:v>2.8850600000000001E-2</c:v>
                </c:pt>
                <c:pt idx="938">
                  <c:v>2.8850600000000001E-2</c:v>
                </c:pt>
                <c:pt idx="939">
                  <c:v>2.8850600000000001E-2</c:v>
                </c:pt>
                <c:pt idx="940">
                  <c:v>2.8850600000000001E-2</c:v>
                </c:pt>
                <c:pt idx="941">
                  <c:v>2.8850600000000001E-2</c:v>
                </c:pt>
                <c:pt idx="942">
                  <c:v>2.8850600000000001E-2</c:v>
                </c:pt>
                <c:pt idx="943">
                  <c:v>2.6674899999999998E-2</c:v>
                </c:pt>
                <c:pt idx="944">
                  <c:v>2.6674899999999998E-2</c:v>
                </c:pt>
                <c:pt idx="945">
                  <c:v>2.6674899999999998E-2</c:v>
                </c:pt>
                <c:pt idx="946">
                  <c:v>2.6674899999999998E-2</c:v>
                </c:pt>
                <c:pt idx="947">
                  <c:v>2.6674899999999998E-2</c:v>
                </c:pt>
                <c:pt idx="948">
                  <c:v>2.6674899999999998E-2</c:v>
                </c:pt>
                <c:pt idx="949">
                  <c:v>2.6674899999999998E-2</c:v>
                </c:pt>
                <c:pt idx="950">
                  <c:v>2.6674899999999998E-2</c:v>
                </c:pt>
                <c:pt idx="951">
                  <c:v>2.6674899999999998E-2</c:v>
                </c:pt>
                <c:pt idx="952">
                  <c:v>2.6674899999999998E-2</c:v>
                </c:pt>
                <c:pt idx="953">
                  <c:v>2.6674899999999998E-2</c:v>
                </c:pt>
                <c:pt idx="954">
                  <c:v>2.6674899999999998E-2</c:v>
                </c:pt>
                <c:pt idx="955">
                  <c:v>2.6674899999999998E-2</c:v>
                </c:pt>
                <c:pt idx="956">
                  <c:v>2.6674899999999998E-2</c:v>
                </c:pt>
                <c:pt idx="957">
                  <c:v>2.6674899999999998E-2</c:v>
                </c:pt>
                <c:pt idx="958">
                  <c:v>2.6674899999999998E-2</c:v>
                </c:pt>
                <c:pt idx="959">
                  <c:v>2.6674899999999998E-2</c:v>
                </c:pt>
                <c:pt idx="960">
                  <c:v>2.6674899999999998E-2</c:v>
                </c:pt>
                <c:pt idx="961">
                  <c:v>2.6674899999999998E-2</c:v>
                </c:pt>
                <c:pt idx="962">
                  <c:v>2.6674899999999998E-2</c:v>
                </c:pt>
                <c:pt idx="963">
                  <c:v>2.6674899999999998E-2</c:v>
                </c:pt>
                <c:pt idx="964">
                  <c:v>2.6674899999999998E-2</c:v>
                </c:pt>
                <c:pt idx="965">
                  <c:v>2.6674899999999998E-2</c:v>
                </c:pt>
                <c:pt idx="966">
                  <c:v>2.6674899999999998E-2</c:v>
                </c:pt>
                <c:pt idx="967">
                  <c:v>2.6674899999999998E-2</c:v>
                </c:pt>
                <c:pt idx="968">
                  <c:v>2.6674899999999998E-2</c:v>
                </c:pt>
                <c:pt idx="969">
                  <c:v>2.6674899999999998E-2</c:v>
                </c:pt>
                <c:pt idx="970">
                  <c:v>2.6674899999999998E-2</c:v>
                </c:pt>
                <c:pt idx="971">
                  <c:v>2.6674899999999998E-2</c:v>
                </c:pt>
                <c:pt idx="972">
                  <c:v>2.6674899999999998E-2</c:v>
                </c:pt>
                <c:pt idx="973">
                  <c:v>2.6674899999999998E-2</c:v>
                </c:pt>
                <c:pt idx="974">
                  <c:v>2.63048E-2</c:v>
                </c:pt>
                <c:pt idx="975">
                  <c:v>2.63048E-2</c:v>
                </c:pt>
                <c:pt idx="976">
                  <c:v>2.63048E-2</c:v>
                </c:pt>
                <c:pt idx="977">
                  <c:v>2.63048E-2</c:v>
                </c:pt>
                <c:pt idx="978">
                  <c:v>2.63048E-2</c:v>
                </c:pt>
                <c:pt idx="979">
                  <c:v>2.63048E-2</c:v>
                </c:pt>
                <c:pt idx="980">
                  <c:v>2.63048E-2</c:v>
                </c:pt>
                <c:pt idx="981">
                  <c:v>2.63048E-2</c:v>
                </c:pt>
                <c:pt idx="982">
                  <c:v>2.63048E-2</c:v>
                </c:pt>
                <c:pt idx="983">
                  <c:v>2.63048E-2</c:v>
                </c:pt>
                <c:pt idx="984">
                  <c:v>2.63048E-2</c:v>
                </c:pt>
                <c:pt idx="985">
                  <c:v>2.63048E-2</c:v>
                </c:pt>
                <c:pt idx="986">
                  <c:v>2.63048E-2</c:v>
                </c:pt>
                <c:pt idx="987">
                  <c:v>2.63048E-2</c:v>
                </c:pt>
                <c:pt idx="988">
                  <c:v>2.63048E-2</c:v>
                </c:pt>
                <c:pt idx="989">
                  <c:v>2.63048E-2</c:v>
                </c:pt>
                <c:pt idx="990">
                  <c:v>2.63048E-2</c:v>
                </c:pt>
                <c:pt idx="991">
                  <c:v>2.63048E-2</c:v>
                </c:pt>
                <c:pt idx="992">
                  <c:v>2.63048E-2</c:v>
                </c:pt>
                <c:pt idx="993">
                  <c:v>2.63048E-2</c:v>
                </c:pt>
                <c:pt idx="994">
                  <c:v>2.63048E-2</c:v>
                </c:pt>
                <c:pt idx="995">
                  <c:v>2.63048E-2</c:v>
                </c:pt>
                <c:pt idx="996">
                  <c:v>2.63048E-2</c:v>
                </c:pt>
                <c:pt idx="997">
                  <c:v>2.63048E-2</c:v>
                </c:pt>
                <c:pt idx="998">
                  <c:v>2.63048E-2</c:v>
                </c:pt>
                <c:pt idx="999">
                  <c:v>2.63048E-2</c:v>
                </c:pt>
                <c:pt idx="1000">
                  <c:v>2.63048E-2</c:v>
                </c:pt>
                <c:pt idx="1001">
                  <c:v>2.63048E-2</c:v>
                </c:pt>
                <c:pt idx="1002">
                  <c:v>2.63048E-2</c:v>
                </c:pt>
                <c:pt idx="1003">
                  <c:v>2.63048E-2</c:v>
                </c:pt>
                <c:pt idx="1004">
                  <c:v>2.6552600000000003E-2</c:v>
                </c:pt>
                <c:pt idx="1005">
                  <c:v>2.6552600000000003E-2</c:v>
                </c:pt>
                <c:pt idx="1006">
                  <c:v>2.6552600000000003E-2</c:v>
                </c:pt>
                <c:pt idx="1007">
                  <c:v>2.6552600000000003E-2</c:v>
                </c:pt>
                <c:pt idx="1008">
                  <c:v>2.6552600000000003E-2</c:v>
                </c:pt>
                <c:pt idx="1009">
                  <c:v>2.6552600000000003E-2</c:v>
                </c:pt>
                <c:pt idx="1010">
                  <c:v>2.6552600000000003E-2</c:v>
                </c:pt>
                <c:pt idx="1011">
                  <c:v>2.6552600000000003E-2</c:v>
                </c:pt>
                <c:pt idx="1012">
                  <c:v>2.6552600000000003E-2</c:v>
                </c:pt>
                <c:pt idx="1013">
                  <c:v>2.6552600000000003E-2</c:v>
                </c:pt>
                <c:pt idx="1014">
                  <c:v>2.6552600000000003E-2</c:v>
                </c:pt>
                <c:pt idx="1015">
                  <c:v>2.6552600000000003E-2</c:v>
                </c:pt>
                <c:pt idx="1016">
                  <c:v>2.6552600000000003E-2</c:v>
                </c:pt>
                <c:pt idx="1017">
                  <c:v>2.6552600000000003E-2</c:v>
                </c:pt>
                <c:pt idx="1018">
                  <c:v>2.6552600000000003E-2</c:v>
                </c:pt>
                <c:pt idx="1019">
                  <c:v>2.6552600000000003E-2</c:v>
                </c:pt>
                <c:pt idx="1020">
                  <c:v>2.6552600000000003E-2</c:v>
                </c:pt>
                <c:pt idx="1021">
                  <c:v>2.6552600000000003E-2</c:v>
                </c:pt>
                <c:pt idx="1022">
                  <c:v>2.6552600000000003E-2</c:v>
                </c:pt>
                <c:pt idx="1023">
                  <c:v>2.6552600000000003E-2</c:v>
                </c:pt>
                <c:pt idx="1024">
                  <c:v>2.6552600000000003E-2</c:v>
                </c:pt>
                <c:pt idx="1025">
                  <c:v>2.6552600000000003E-2</c:v>
                </c:pt>
                <c:pt idx="1026">
                  <c:v>2.6552600000000003E-2</c:v>
                </c:pt>
                <c:pt idx="1027">
                  <c:v>2.6552600000000003E-2</c:v>
                </c:pt>
                <c:pt idx="1028">
                  <c:v>2.6552600000000003E-2</c:v>
                </c:pt>
                <c:pt idx="1029">
                  <c:v>2.6552600000000003E-2</c:v>
                </c:pt>
                <c:pt idx="1030">
                  <c:v>2.6552600000000003E-2</c:v>
                </c:pt>
                <c:pt idx="1031">
                  <c:v>2.6552600000000003E-2</c:v>
                </c:pt>
                <c:pt idx="1032">
                  <c:v>2.6552600000000003E-2</c:v>
                </c:pt>
                <c:pt idx="1033">
                  <c:v>2.6552600000000003E-2</c:v>
                </c:pt>
                <c:pt idx="1034">
                  <c:v>2.6552600000000003E-2</c:v>
                </c:pt>
                <c:pt idx="1035">
                  <c:v>2.71273E-2</c:v>
                </c:pt>
                <c:pt idx="1036">
                  <c:v>2.71273E-2</c:v>
                </c:pt>
                <c:pt idx="1037">
                  <c:v>2.71273E-2</c:v>
                </c:pt>
                <c:pt idx="1038">
                  <c:v>2.71273E-2</c:v>
                </c:pt>
                <c:pt idx="1039">
                  <c:v>2.71273E-2</c:v>
                </c:pt>
                <c:pt idx="1040">
                  <c:v>2.71273E-2</c:v>
                </c:pt>
                <c:pt idx="1041">
                  <c:v>2.71273E-2</c:v>
                </c:pt>
                <c:pt idx="1042">
                  <c:v>2.71273E-2</c:v>
                </c:pt>
                <c:pt idx="1043">
                  <c:v>2.71273E-2</c:v>
                </c:pt>
                <c:pt idx="1044">
                  <c:v>2.71273E-2</c:v>
                </c:pt>
                <c:pt idx="1045">
                  <c:v>2.71273E-2</c:v>
                </c:pt>
                <c:pt idx="1046">
                  <c:v>2.71273E-2</c:v>
                </c:pt>
                <c:pt idx="1047">
                  <c:v>2.71273E-2</c:v>
                </c:pt>
                <c:pt idx="1048">
                  <c:v>2.71273E-2</c:v>
                </c:pt>
                <c:pt idx="1049">
                  <c:v>2.71273E-2</c:v>
                </c:pt>
                <c:pt idx="1050">
                  <c:v>2.71273E-2</c:v>
                </c:pt>
                <c:pt idx="1051">
                  <c:v>2.71273E-2</c:v>
                </c:pt>
                <c:pt idx="1052">
                  <c:v>2.71273E-2</c:v>
                </c:pt>
                <c:pt idx="1053">
                  <c:v>2.71273E-2</c:v>
                </c:pt>
                <c:pt idx="1054">
                  <c:v>2.71273E-2</c:v>
                </c:pt>
                <c:pt idx="1055">
                  <c:v>2.71273E-2</c:v>
                </c:pt>
                <c:pt idx="1056">
                  <c:v>2.71273E-2</c:v>
                </c:pt>
                <c:pt idx="1057">
                  <c:v>2.71273E-2</c:v>
                </c:pt>
                <c:pt idx="1058">
                  <c:v>2.71273E-2</c:v>
                </c:pt>
                <c:pt idx="1059">
                  <c:v>2.71273E-2</c:v>
                </c:pt>
                <c:pt idx="1060">
                  <c:v>2.71273E-2</c:v>
                </c:pt>
                <c:pt idx="1061">
                  <c:v>2.71273E-2</c:v>
                </c:pt>
                <c:pt idx="1062">
                  <c:v>2.71273E-2</c:v>
                </c:pt>
                <c:pt idx="1063">
                  <c:v>2.71273E-2</c:v>
                </c:pt>
                <c:pt idx="1064">
                  <c:v>2.71273E-2</c:v>
                </c:pt>
                <c:pt idx="1065">
                  <c:v>2.71273E-2</c:v>
                </c:pt>
                <c:pt idx="1066">
                  <c:v>2.6532800000000002E-2</c:v>
                </c:pt>
                <c:pt idx="1067">
                  <c:v>2.6532800000000002E-2</c:v>
                </c:pt>
                <c:pt idx="1068">
                  <c:v>2.6532800000000002E-2</c:v>
                </c:pt>
                <c:pt idx="1069">
                  <c:v>2.6532800000000002E-2</c:v>
                </c:pt>
                <c:pt idx="1070">
                  <c:v>2.6532800000000002E-2</c:v>
                </c:pt>
                <c:pt idx="1071">
                  <c:v>2.6532800000000002E-2</c:v>
                </c:pt>
                <c:pt idx="1072">
                  <c:v>2.6532800000000002E-2</c:v>
                </c:pt>
                <c:pt idx="1073">
                  <c:v>2.6532800000000002E-2</c:v>
                </c:pt>
                <c:pt idx="1074">
                  <c:v>2.6532800000000002E-2</c:v>
                </c:pt>
                <c:pt idx="1075">
                  <c:v>2.6532800000000002E-2</c:v>
                </c:pt>
                <c:pt idx="1076">
                  <c:v>2.6532800000000002E-2</c:v>
                </c:pt>
                <c:pt idx="1077">
                  <c:v>2.6532800000000002E-2</c:v>
                </c:pt>
                <c:pt idx="1078">
                  <c:v>2.6532800000000002E-2</c:v>
                </c:pt>
                <c:pt idx="1079">
                  <c:v>2.6532800000000002E-2</c:v>
                </c:pt>
                <c:pt idx="1080">
                  <c:v>2.6532800000000002E-2</c:v>
                </c:pt>
                <c:pt idx="1081">
                  <c:v>2.6532800000000002E-2</c:v>
                </c:pt>
                <c:pt idx="1082">
                  <c:v>2.6532800000000002E-2</c:v>
                </c:pt>
                <c:pt idx="1083">
                  <c:v>2.6532800000000002E-2</c:v>
                </c:pt>
                <c:pt idx="1084">
                  <c:v>2.6532800000000002E-2</c:v>
                </c:pt>
                <c:pt idx="1085">
                  <c:v>2.6532800000000002E-2</c:v>
                </c:pt>
                <c:pt idx="1086">
                  <c:v>2.6532800000000002E-2</c:v>
                </c:pt>
                <c:pt idx="1087">
                  <c:v>2.6532800000000002E-2</c:v>
                </c:pt>
                <c:pt idx="1088">
                  <c:v>2.6532800000000002E-2</c:v>
                </c:pt>
                <c:pt idx="1089">
                  <c:v>2.6532800000000002E-2</c:v>
                </c:pt>
                <c:pt idx="1090">
                  <c:v>2.6532800000000002E-2</c:v>
                </c:pt>
                <c:pt idx="1091">
                  <c:v>2.6532800000000002E-2</c:v>
                </c:pt>
                <c:pt idx="1092">
                  <c:v>2.6532800000000002E-2</c:v>
                </c:pt>
                <c:pt idx="1093">
                  <c:v>2.6532800000000002E-2</c:v>
                </c:pt>
                <c:pt idx="1094">
                  <c:v>2.6532800000000002E-2</c:v>
                </c:pt>
                <c:pt idx="1095">
                  <c:v>2.6532800000000002E-2</c:v>
                </c:pt>
                <c:pt idx="1096">
                  <c:v>2.7961699999999999E-2</c:v>
                </c:pt>
                <c:pt idx="1097">
                  <c:v>2.7961699999999999E-2</c:v>
                </c:pt>
                <c:pt idx="1098">
                  <c:v>2.7961699999999999E-2</c:v>
                </c:pt>
                <c:pt idx="1099">
                  <c:v>2.7961699999999999E-2</c:v>
                </c:pt>
                <c:pt idx="1100">
                  <c:v>2.7961699999999999E-2</c:v>
                </c:pt>
                <c:pt idx="1101">
                  <c:v>2.7961699999999999E-2</c:v>
                </c:pt>
                <c:pt idx="1102">
                  <c:v>2.7961699999999999E-2</c:v>
                </c:pt>
                <c:pt idx="1103">
                  <c:v>2.7961699999999999E-2</c:v>
                </c:pt>
                <c:pt idx="1104">
                  <c:v>2.7961699999999999E-2</c:v>
                </c:pt>
                <c:pt idx="1105">
                  <c:v>2.7961699999999999E-2</c:v>
                </c:pt>
                <c:pt idx="1106">
                  <c:v>2.7961699999999999E-2</c:v>
                </c:pt>
                <c:pt idx="1107">
                  <c:v>2.7961699999999999E-2</c:v>
                </c:pt>
                <c:pt idx="1108">
                  <c:v>2.7961699999999999E-2</c:v>
                </c:pt>
                <c:pt idx="1109">
                  <c:v>2.7961699999999999E-2</c:v>
                </c:pt>
                <c:pt idx="1110">
                  <c:v>2.7961699999999999E-2</c:v>
                </c:pt>
                <c:pt idx="1111">
                  <c:v>2.7961699999999999E-2</c:v>
                </c:pt>
                <c:pt idx="1112">
                  <c:v>2.7961699999999999E-2</c:v>
                </c:pt>
                <c:pt idx="1113">
                  <c:v>2.7961699999999999E-2</c:v>
                </c:pt>
                <c:pt idx="1114">
                  <c:v>2.7961699999999999E-2</c:v>
                </c:pt>
                <c:pt idx="1115">
                  <c:v>2.7961699999999999E-2</c:v>
                </c:pt>
                <c:pt idx="1116">
                  <c:v>2.7961699999999999E-2</c:v>
                </c:pt>
                <c:pt idx="1117">
                  <c:v>2.7961699999999999E-2</c:v>
                </c:pt>
                <c:pt idx="1118">
                  <c:v>2.7961699999999999E-2</c:v>
                </c:pt>
                <c:pt idx="1119">
                  <c:v>2.7961699999999999E-2</c:v>
                </c:pt>
                <c:pt idx="1120">
                  <c:v>2.7961699999999999E-2</c:v>
                </c:pt>
                <c:pt idx="1121">
                  <c:v>2.7961699999999999E-2</c:v>
                </c:pt>
                <c:pt idx="1122">
                  <c:v>2.7961699999999999E-2</c:v>
                </c:pt>
                <c:pt idx="1123">
                  <c:v>2.7961699999999999E-2</c:v>
                </c:pt>
                <c:pt idx="1124">
                  <c:v>2.7961699999999999E-2</c:v>
                </c:pt>
                <c:pt idx="1125">
                  <c:v>2.7961699999999999E-2</c:v>
                </c:pt>
                <c:pt idx="1126">
                  <c:v>2.7961699999999999E-2</c:v>
                </c:pt>
              </c:numCache>
            </c:numRef>
          </c:val>
          <c:smooth val="0"/>
          <c:extLst>
            <c:ext xmlns:c16="http://schemas.microsoft.com/office/drawing/2014/chart" uri="{C3380CC4-5D6E-409C-BE32-E72D297353CC}">
              <c16:uniqueId val="{00000001-9439-465C-A7A0-108578133E76}"/>
            </c:ext>
          </c:extLst>
        </c:ser>
        <c:ser>
          <c:idx val="2"/>
          <c:order val="2"/>
          <c:tx>
            <c:strRef>
              <c:f>'Inflation data 3'!$W$1</c:f>
              <c:strCache>
                <c:ptCount val="1"/>
                <c:pt idx="0">
                  <c:v>US Price stats yoy</c:v>
                </c:pt>
              </c:strCache>
            </c:strRef>
          </c:tx>
          <c:spPr>
            <a:ln w="25400">
              <a:solidFill>
                <a:srgbClr val="17BF6B"/>
              </a:solidFill>
            </a:ln>
          </c:spPr>
          <c:marker>
            <c:symbol val="none"/>
          </c:marker>
          <c:cat>
            <c:numRef>
              <c:f>'Inflation data 2'!$U$2:$U$2000</c:f>
              <c:numCache>
                <c:formatCode>m/d/yyyy</c:formatCode>
                <c:ptCount val="1999"/>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pt idx="365">
                  <c:v>44835</c:v>
                </c:pt>
                <c:pt idx="366">
                  <c:v>44836</c:v>
                </c:pt>
                <c:pt idx="367">
                  <c:v>44837</c:v>
                </c:pt>
                <c:pt idx="368">
                  <c:v>44838</c:v>
                </c:pt>
                <c:pt idx="369">
                  <c:v>44839</c:v>
                </c:pt>
                <c:pt idx="370">
                  <c:v>44840</c:v>
                </c:pt>
                <c:pt idx="371">
                  <c:v>44841</c:v>
                </c:pt>
                <c:pt idx="372">
                  <c:v>44842</c:v>
                </c:pt>
                <c:pt idx="373">
                  <c:v>44843</c:v>
                </c:pt>
                <c:pt idx="374">
                  <c:v>44844</c:v>
                </c:pt>
                <c:pt idx="375">
                  <c:v>44845</c:v>
                </c:pt>
                <c:pt idx="376">
                  <c:v>44846</c:v>
                </c:pt>
                <c:pt idx="377">
                  <c:v>44847</c:v>
                </c:pt>
                <c:pt idx="378">
                  <c:v>44848</c:v>
                </c:pt>
                <c:pt idx="379">
                  <c:v>44849</c:v>
                </c:pt>
                <c:pt idx="380">
                  <c:v>44850</c:v>
                </c:pt>
                <c:pt idx="381">
                  <c:v>44851</c:v>
                </c:pt>
                <c:pt idx="382">
                  <c:v>44852</c:v>
                </c:pt>
                <c:pt idx="383">
                  <c:v>44853</c:v>
                </c:pt>
                <c:pt idx="384">
                  <c:v>44854</c:v>
                </c:pt>
                <c:pt idx="385">
                  <c:v>44855</c:v>
                </c:pt>
                <c:pt idx="386">
                  <c:v>44856</c:v>
                </c:pt>
                <c:pt idx="387">
                  <c:v>44857</c:v>
                </c:pt>
                <c:pt idx="388">
                  <c:v>44858</c:v>
                </c:pt>
                <c:pt idx="389">
                  <c:v>44859</c:v>
                </c:pt>
                <c:pt idx="390">
                  <c:v>44860</c:v>
                </c:pt>
                <c:pt idx="391">
                  <c:v>44861</c:v>
                </c:pt>
                <c:pt idx="392">
                  <c:v>44862</c:v>
                </c:pt>
                <c:pt idx="393">
                  <c:v>44863</c:v>
                </c:pt>
                <c:pt idx="394">
                  <c:v>44864</c:v>
                </c:pt>
                <c:pt idx="395">
                  <c:v>44865</c:v>
                </c:pt>
                <c:pt idx="396">
                  <c:v>44866</c:v>
                </c:pt>
                <c:pt idx="397">
                  <c:v>44867</c:v>
                </c:pt>
                <c:pt idx="398">
                  <c:v>44868</c:v>
                </c:pt>
                <c:pt idx="399">
                  <c:v>44869</c:v>
                </c:pt>
                <c:pt idx="400">
                  <c:v>44870</c:v>
                </c:pt>
                <c:pt idx="401">
                  <c:v>44871</c:v>
                </c:pt>
                <c:pt idx="402">
                  <c:v>44872</c:v>
                </c:pt>
                <c:pt idx="403">
                  <c:v>44873</c:v>
                </c:pt>
                <c:pt idx="404">
                  <c:v>44874</c:v>
                </c:pt>
                <c:pt idx="405">
                  <c:v>44875</c:v>
                </c:pt>
                <c:pt idx="406">
                  <c:v>44876</c:v>
                </c:pt>
                <c:pt idx="407">
                  <c:v>44877</c:v>
                </c:pt>
                <c:pt idx="408">
                  <c:v>44878</c:v>
                </c:pt>
                <c:pt idx="409">
                  <c:v>44879</c:v>
                </c:pt>
                <c:pt idx="410">
                  <c:v>44880</c:v>
                </c:pt>
                <c:pt idx="411">
                  <c:v>44881</c:v>
                </c:pt>
                <c:pt idx="412">
                  <c:v>44882</c:v>
                </c:pt>
                <c:pt idx="413">
                  <c:v>44883</c:v>
                </c:pt>
                <c:pt idx="414">
                  <c:v>44884</c:v>
                </c:pt>
                <c:pt idx="415">
                  <c:v>44885</c:v>
                </c:pt>
                <c:pt idx="416">
                  <c:v>44886</c:v>
                </c:pt>
                <c:pt idx="417">
                  <c:v>44887</c:v>
                </c:pt>
                <c:pt idx="418">
                  <c:v>44888</c:v>
                </c:pt>
                <c:pt idx="419">
                  <c:v>44889</c:v>
                </c:pt>
                <c:pt idx="420">
                  <c:v>44890</c:v>
                </c:pt>
                <c:pt idx="421">
                  <c:v>44891</c:v>
                </c:pt>
                <c:pt idx="422">
                  <c:v>44892</c:v>
                </c:pt>
                <c:pt idx="423">
                  <c:v>44893</c:v>
                </c:pt>
                <c:pt idx="424">
                  <c:v>44894</c:v>
                </c:pt>
                <c:pt idx="425">
                  <c:v>44895</c:v>
                </c:pt>
                <c:pt idx="426">
                  <c:v>44896</c:v>
                </c:pt>
                <c:pt idx="427">
                  <c:v>44897</c:v>
                </c:pt>
                <c:pt idx="428">
                  <c:v>44898</c:v>
                </c:pt>
                <c:pt idx="429">
                  <c:v>44899</c:v>
                </c:pt>
                <c:pt idx="430">
                  <c:v>44900</c:v>
                </c:pt>
                <c:pt idx="431">
                  <c:v>44901</c:v>
                </c:pt>
                <c:pt idx="432">
                  <c:v>44902</c:v>
                </c:pt>
                <c:pt idx="433">
                  <c:v>44903</c:v>
                </c:pt>
                <c:pt idx="434">
                  <c:v>44904</c:v>
                </c:pt>
                <c:pt idx="435">
                  <c:v>44905</c:v>
                </c:pt>
                <c:pt idx="436">
                  <c:v>44906</c:v>
                </c:pt>
                <c:pt idx="437">
                  <c:v>44907</c:v>
                </c:pt>
                <c:pt idx="438">
                  <c:v>44908</c:v>
                </c:pt>
                <c:pt idx="439">
                  <c:v>44909</c:v>
                </c:pt>
                <c:pt idx="440">
                  <c:v>44910</c:v>
                </c:pt>
                <c:pt idx="441">
                  <c:v>44911</c:v>
                </c:pt>
                <c:pt idx="442">
                  <c:v>44912</c:v>
                </c:pt>
                <c:pt idx="443">
                  <c:v>44913</c:v>
                </c:pt>
                <c:pt idx="444">
                  <c:v>44914</c:v>
                </c:pt>
                <c:pt idx="445">
                  <c:v>44915</c:v>
                </c:pt>
                <c:pt idx="446">
                  <c:v>44916</c:v>
                </c:pt>
                <c:pt idx="447">
                  <c:v>44917</c:v>
                </c:pt>
                <c:pt idx="448">
                  <c:v>44918</c:v>
                </c:pt>
                <c:pt idx="449">
                  <c:v>44919</c:v>
                </c:pt>
                <c:pt idx="450">
                  <c:v>44920</c:v>
                </c:pt>
                <c:pt idx="451">
                  <c:v>44921</c:v>
                </c:pt>
                <c:pt idx="452">
                  <c:v>44922</c:v>
                </c:pt>
                <c:pt idx="453">
                  <c:v>44923</c:v>
                </c:pt>
                <c:pt idx="454">
                  <c:v>44924</c:v>
                </c:pt>
                <c:pt idx="455">
                  <c:v>44925</c:v>
                </c:pt>
                <c:pt idx="456">
                  <c:v>44926</c:v>
                </c:pt>
                <c:pt idx="457">
                  <c:v>44927</c:v>
                </c:pt>
                <c:pt idx="458">
                  <c:v>44928</c:v>
                </c:pt>
                <c:pt idx="459">
                  <c:v>44929</c:v>
                </c:pt>
                <c:pt idx="460">
                  <c:v>44930</c:v>
                </c:pt>
                <c:pt idx="461">
                  <c:v>44931</c:v>
                </c:pt>
                <c:pt idx="462">
                  <c:v>44932</c:v>
                </c:pt>
                <c:pt idx="463">
                  <c:v>44933</c:v>
                </c:pt>
                <c:pt idx="464">
                  <c:v>44934</c:v>
                </c:pt>
                <c:pt idx="465">
                  <c:v>44935</c:v>
                </c:pt>
                <c:pt idx="466">
                  <c:v>44936</c:v>
                </c:pt>
                <c:pt idx="467">
                  <c:v>44937</c:v>
                </c:pt>
                <c:pt idx="468">
                  <c:v>44938</c:v>
                </c:pt>
                <c:pt idx="469">
                  <c:v>44939</c:v>
                </c:pt>
                <c:pt idx="470">
                  <c:v>44940</c:v>
                </c:pt>
                <c:pt idx="471">
                  <c:v>44941</c:v>
                </c:pt>
                <c:pt idx="472">
                  <c:v>44942</c:v>
                </c:pt>
                <c:pt idx="473">
                  <c:v>44943</c:v>
                </c:pt>
                <c:pt idx="474">
                  <c:v>44944</c:v>
                </c:pt>
                <c:pt idx="475">
                  <c:v>44945</c:v>
                </c:pt>
                <c:pt idx="476">
                  <c:v>44946</c:v>
                </c:pt>
                <c:pt idx="477">
                  <c:v>44947</c:v>
                </c:pt>
                <c:pt idx="478">
                  <c:v>44948</c:v>
                </c:pt>
                <c:pt idx="479">
                  <c:v>44949</c:v>
                </c:pt>
                <c:pt idx="480">
                  <c:v>44950</c:v>
                </c:pt>
                <c:pt idx="481">
                  <c:v>44951</c:v>
                </c:pt>
                <c:pt idx="482">
                  <c:v>44952</c:v>
                </c:pt>
                <c:pt idx="483">
                  <c:v>44953</c:v>
                </c:pt>
                <c:pt idx="484">
                  <c:v>44954</c:v>
                </c:pt>
                <c:pt idx="485">
                  <c:v>44955</c:v>
                </c:pt>
                <c:pt idx="486">
                  <c:v>44956</c:v>
                </c:pt>
                <c:pt idx="487">
                  <c:v>44957</c:v>
                </c:pt>
                <c:pt idx="488">
                  <c:v>44958</c:v>
                </c:pt>
                <c:pt idx="489">
                  <c:v>44959</c:v>
                </c:pt>
                <c:pt idx="490">
                  <c:v>44960</c:v>
                </c:pt>
                <c:pt idx="491">
                  <c:v>44961</c:v>
                </c:pt>
                <c:pt idx="492">
                  <c:v>44962</c:v>
                </c:pt>
                <c:pt idx="493">
                  <c:v>44963</c:v>
                </c:pt>
                <c:pt idx="494">
                  <c:v>44964</c:v>
                </c:pt>
                <c:pt idx="495">
                  <c:v>44965</c:v>
                </c:pt>
                <c:pt idx="496">
                  <c:v>44966</c:v>
                </c:pt>
                <c:pt idx="497">
                  <c:v>44967</c:v>
                </c:pt>
                <c:pt idx="498">
                  <c:v>44968</c:v>
                </c:pt>
                <c:pt idx="499">
                  <c:v>44969</c:v>
                </c:pt>
                <c:pt idx="500">
                  <c:v>44970</c:v>
                </c:pt>
                <c:pt idx="501">
                  <c:v>44971</c:v>
                </c:pt>
                <c:pt idx="502">
                  <c:v>44972</c:v>
                </c:pt>
                <c:pt idx="503">
                  <c:v>44973</c:v>
                </c:pt>
                <c:pt idx="504">
                  <c:v>44974</c:v>
                </c:pt>
                <c:pt idx="505">
                  <c:v>44975</c:v>
                </c:pt>
                <c:pt idx="506">
                  <c:v>44976</c:v>
                </c:pt>
                <c:pt idx="507">
                  <c:v>44977</c:v>
                </c:pt>
                <c:pt idx="508">
                  <c:v>44978</c:v>
                </c:pt>
                <c:pt idx="509">
                  <c:v>44979</c:v>
                </c:pt>
                <c:pt idx="510">
                  <c:v>44980</c:v>
                </c:pt>
                <c:pt idx="511">
                  <c:v>44981</c:v>
                </c:pt>
                <c:pt idx="512">
                  <c:v>44982</c:v>
                </c:pt>
                <c:pt idx="513">
                  <c:v>44983</c:v>
                </c:pt>
                <c:pt idx="514">
                  <c:v>44984</c:v>
                </c:pt>
                <c:pt idx="515">
                  <c:v>44985</c:v>
                </c:pt>
                <c:pt idx="516">
                  <c:v>44986</c:v>
                </c:pt>
                <c:pt idx="517">
                  <c:v>44987</c:v>
                </c:pt>
                <c:pt idx="518">
                  <c:v>44988</c:v>
                </c:pt>
                <c:pt idx="519">
                  <c:v>44989</c:v>
                </c:pt>
                <c:pt idx="520">
                  <c:v>44990</c:v>
                </c:pt>
                <c:pt idx="521">
                  <c:v>44991</c:v>
                </c:pt>
                <c:pt idx="522">
                  <c:v>44992</c:v>
                </c:pt>
                <c:pt idx="523">
                  <c:v>44993</c:v>
                </c:pt>
                <c:pt idx="524">
                  <c:v>44994</c:v>
                </c:pt>
                <c:pt idx="525">
                  <c:v>44995</c:v>
                </c:pt>
                <c:pt idx="526">
                  <c:v>44996</c:v>
                </c:pt>
                <c:pt idx="527">
                  <c:v>44997</c:v>
                </c:pt>
                <c:pt idx="528">
                  <c:v>44998</c:v>
                </c:pt>
                <c:pt idx="529">
                  <c:v>44999</c:v>
                </c:pt>
                <c:pt idx="530">
                  <c:v>45000</c:v>
                </c:pt>
                <c:pt idx="531">
                  <c:v>45001</c:v>
                </c:pt>
                <c:pt idx="532">
                  <c:v>45002</c:v>
                </c:pt>
                <c:pt idx="533">
                  <c:v>45003</c:v>
                </c:pt>
                <c:pt idx="534">
                  <c:v>45004</c:v>
                </c:pt>
                <c:pt idx="535">
                  <c:v>45005</c:v>
                </c:pt>
                <c:pt idx="536">
                  <c:v>45006</c:v>
                </c:pt>
                <c:pt idx="537">
                  <c:v>45007</c:v>
                </c:pt>
                <c:pt idx="538">
                  <c:v>45008</c:v>
                </c:pt>
                <c:pt idx="539">
                  <c:v>45009</c:v>
                </c:pt>
                <c:pt idx="540">
                  <c:v>45010</c:v>
                </c:pt>
                <c:pt idx="541">
                  <c:v>45011</c:v>
                </c:pt>
                <c:pt idx="542">
                  <c:v>45012</c:v>
                </c:pt>
                <c:pt idx="543">
                  <c:v>45013</c:v>
                </c:pt>
                <c:pt idx="544">
                  <c:v>45014</c:v>
                </c:pt>
                <c:pt idx="545">
                  <c:v>45015</c:v>
                </c:pt>
                <c:pt idx="546">
                  <c:v>45016</c:v>
                </c:pt>
                <c:pt idx="547">
                  <c:v>45017</c:v>
                </c:pt>
                <c:pt idx="548">
                  <c:v>45018</c:v>
                </c:pt>
                <c:pt idx="549">
                  <c:v>45019</c:v>
                </c:pt>
                <c:pt idx="550">
                  <c:v>45020</c:v>
                </c:pt>
                <c:pt idx="551">
                  <c:v>45021</c:v>
                </c:pt>
                <c:pt idx="552">
                  <c:v>45022</c:v>
                </c:pt>
                <c:pt idx="553">
                  <c:v>45023</c:v>
                </c:pt>
                <c:pt idx="554">
                  <c:v>45024</c:v>
                </c:pt>
                <c:pt idx="555">
                  <c:v>45025</c:v>
                </c:pt>
                <c:pt idx="556">
                  <c:v>45026</c:v>
                </c:pt>
                <c:pt idx="557">
                  <c:v>45027</c:v>
                </c:pt>
                <c:pt idx="558">
                  <c:v>45028</c:v>
                </c:pt>
                <c:pt idx="559">
                  <c:v>45029</c:v>
                </c:pt>
                <c:pt idx="560">
                  <c:v>45030</c:v>
                </c:pt>
                <c:pt idx="561">
                  <c:v>45031</c:v>
                </c:pt>
                <c:pt idx="562">
                  <c:v>45032</c:v>
                </c:pt>
                <c:pt idx="563">
                  <c:v>45033</c:v>
                </c:pt>
                <c:pt idx="564">
                  <c:v>45034</c:v>
                </c:pt>
                <c:pt idx="565">
                  <c:v>45035</c:v>
                </c:pt>
                <c:pt idx="566">
                  <c:v>45036</c:v>
                </c:pt>
                <c:pt idx="567">
                  <c:v>45037</c:v>
                </c:pt>
                <c:pt idx="568">
                  <c:v>45038</c:v>
                </c:pt>
                <c:pt idx="569">
                  <c:v>45039</c:v>
                </c:pt>
                <c:pt idx="570">
                  <c:v>45040</c:v>
                </c:pt>
                <c:pt idx="571">
                  <c:v>45041</c:v>
                </c:pt>
                <c:pt idx="572">
                  <c:v>45042</c:v>
                </c:pt>
                <c:pt idx="573">
                  <c:v>45043</c:v>
                </c:pt>
                <c:pt idx="574">
                  <c:v>45044</c:v>
                </c:pt>
                <c:pt idx="575">
                  <c:v>45045</c:v>
                </c:pt>
                <c:pt idx="576">
                  <c:v>45046</c:v>
                </c:pt>
                <c:pt idx="577">
                  <c:v>45047</c:v>
                </c:pt>
                <c:pt idx="578">
                  <c:v>45048</c:v>
                </c:pt>
                <c:pt idx="579">
                  <c:v>45049</c:v>
                </c:pt>
                <c:pt idx="580">
                  <c:v>45050</c:v>
                </c:pt>
                <c:pt idx="581">
                  <c:v>45051</c:v>
                </c:pt>
                <c:pt idx="582">
                  <c:v>45052</c:v>
                </c:pt>
                <c:pt idx="583">
                  <c:v>45053</c:v>
                </c:pt>
                <c:pt idx="584">
                  <c:v>45054</c:v>
                </c:pt>
                <c:pt idx="585">
                  <c:v>45055</c:v>
                </c:pt>
                <c:pt idx="586">
                  <c:v>45056</c:v>
                </c:pt>
                <c:pt idx="587">
                  <c:v>45057</c:v>
                </c:pt>
                <c:pt idx="588">
                  <c:v>45058</c:v>
                </c:pt>
                <c:pt idx="589">
                  <c:v>45059</c:v>
                </c:pt>
                <c:pt idx="590">
                  <c:v>45060</c:v>
                </c:pt>
                <c:pt idx="591">
                  <c:v>45061</c:v>
                </c:pt>
                <c:pt idx="592">
                  <c:v>45062</c:v>
                </c:pt>
                <c:pt idx="593">
                  <c:v>45063</c:v>
                </c:pt>
                <c:pt idx="594">
                  <c:v>45064</c:v>
                </c:pt>
                <c:pt idx="595">
                  <c:v>45065</c:v>
                </c:pt>
                <c:pt idx="596">
                  <c:v>45066</c:v>
                </c:pt>
                <c:pt idx="597">
                  <c:v>45067</c:v>
                </c:pt>
                <c:pt idx="598">
                  <c:v>45068</c:v>
                </c:pt>
                <c:pt idx="599">
                  <c:v>45069</c:v>
                </c:pt>
                <c:pt idx="600">
                  <c:v>45070</c:v>
                </c:pt>
                <c:pt idx="601">
                  <c:v>45071</c:v>
                </c:pt>
                <c:pt idx="602">
                  <c:v>45072</c:v>
                </c:pt>
                <c:pt idx="603">
                  <c:v>45073</c:v>
                </c:pt>
                <c:pt idx="604">
                  <c:v>45074</c:v>
                </c:pt>
                <c:pt idx="605">
                  <c:v>45075</c:v>
                </c:pt>
                <c:pt idx="606">
                  <c:v>45076</c:v>
                </c:pt>
                <c:pt idx="607">
                  <c:v>45077</c:v>
                </c:pt>
                <c:pt idx="608">
                  <c:v>45078</c:v>
                </c:pt>
                <c:pt idx="609">
                  <c:v>45079</c:v>
                </c:pt>
                <c:pt idx="610">
                  <c:v>45080</c:v>
                </c:pt>
                <c:pt idx="611">
                  <c:v>45081</c:v>
                </c:pt>
                <c:pt idx="612">
                  <c:v>45082</c:v>
                </c:pt>
                <c:pt idx="613">
                  <c:v>45083</c:v>
                </c:pt>
                <c:pt idx="614">
                  <c:v>45084</c:v>
                </c:pt>
                <c:pt idx="615">
                  <c:v>45085</c:v>
                </c:pt>
                <c:pt idx="616">
                  <c:v>45086</c:v>
                </c:pt>
                <c:pt idx="617">
                  <c:v>45087</c:v>
                </c:pt>
                <c:pt idx="618">
                  <c:v>45088</c:v>
                </c:pt>
                <c:pt idx="619">
                  <c:v>45089</c:v>
                </c:pt>
                <c:pt idx="620">
                  <c:v>45090</c:v>
                </c:pt>
                <c:pt idx="621">
                  <c:v>45091</c:v>
                </c:pt>
                <c:pt idx="622">
                  <c:v>45092</c:v>
                </c:pt>
                <c:pt idx="623">
                  <c:v>45093</c:v>
                </c:pt>
                <c:pt idx="624">
                  <c:v>45094</c:v>
                </c:pt>
                <c:pt idx="625">
                  <c:v>45095</c:v>
                </c:pt>
                <c:pt idx="626">
                  <c:v>45096</c:v>
                </c:pt>
                <c:pt idx="627">
                  <c:v>45097</c:v>
                </c:pt>
                <c:pt idx="628">
                  <c:v>45098</c:v>
                </c:pt>
                <c:pt idx="629">
                  <c:v>45099</c:v>
                </c:pt>
                <c:pt idx="630">
                  <c:v>45100</c:v>
                </c:pt>
                <c:pt idx="631">
                  <c:v>45101</c:v>
                </c:pt>
                <c:pt idx="632">
                  <c:v>45102</c:v>
                </c:pt>
                <c:pt idx="633">
                  <c:v>45103</c:v>
                </c:pt>
                <c:pt idx="634">
                  <c:v>45104</c:v>
                </c:pt>
                <c:pt idx="635">
                  <c:v>45105</c:v>
                </c:pt>
                <c:pt idx="636">
                  <c:v>45106</c:v>
                </c:pt>
                <c:pt idx="637">
                  <c:v>45107</c:v>
                </c:pt>
                <c:pt idx="638">
                  <c:v>45108</c:v>
                </c:pt>
                <c:pt idx="639">
                  <c:v>45109</c:v>
                </c:pt>
                <c:pt idx="640">
                  <c:v>45110</c:v>
                </c:pt>
                <c:pt idx="641">
                  <c:v>45111</c:v>
                </c:pt>
                <c:pt idx="642">
                  <c:v>45112</c:v>
                </c:pt>
                <c:pt idx="643">
                  <c:v>45113</c:v>
                </c:pt>
                <c:pt idx="644">
                  <c:v>45114</c:v>
                </c:pt>
                <c:pt idx="645">
                  <c:v>45115</c:v>
                </c:pt>
                <c:pt idx="646">
                  <c:v>45116</c:v>
                </c:pt>
                <c:pt idx="647">
                  <c:v>45117</c:v>
                </c:pt>
                <c:pt idx="648">
                  <c:v>45118</c:v>
                </c:pt>
                <c:pt idx="649">
                  <c:v>45119</c:v>
                </c:pt>
                <c:pt idx="650">
                  <c:v>45120</c:v>
                </c:pt>
                <c:pt idx="651">
                  <c:v>45121</c:v>
                </c:pt>
                <c:pt idx="652">
                  <c:v>45122</c:v>
                </c:pt>
                <c:pt idx="653">
                  <c:v>45123</c:v>
                </c:pt>
                <c:pt idx="654">
                  <c:v>45124</c:v>
                </c:pt>
                <c:pt idx="655">
                  <c:v>45125</c:v>
                </c:pt>
                <c:pt idx="656">
                  <c:v>45126</c:v>
                </c:pt>
                <c:pt idx="657">
                  <c:v>45127</c:v>
                </c:pt>
                <c:pt idx="658">
                  <c:v>45128</c:v>
                </c:pt>
                <c:pt idx="659">
                  <c:v>45129</c:v>
                </c:pt>
                <c:pt idx="660">
                  <c:v>45130</c:v>
                </c:pt>
                <c:pt idx="661">
                  <c:v>45131</c:v>
                </c:pt>
                <c:pt idx="662">
                  <c:v>45132</c:v>
                </c:pt>
                <c:pt idx="663">
                  <c:v>45133</c:v>
                </c:pt>
                <c:pt idx="664">
                  <c:v>45134</c:v>
                </c:pt>
                <c:pt idx="665">
                  <c:v>45135</c:v>
                </c:pt>
                <c:pt idx="666">
                  <c:v>45136</c:v>
                </c:pt>
                <c:pt idx="667">
                  <c:v>45137</c:v>
                </c:pt>
                <c:pt idx="668">
                  <c:v>45138</c:v>
                </c:pt>
                <c:pt idx="669">
                  <c:v>45139</c:v>
                </c:pt>
                <c:pt idx="670">
                  <c:v>45140</c:v>
                </c:pt>
                <c:pt idx="671">
                  <c:v>45141</c:v>
                </c:pt>
                <c:pt idx="672">
                  <c:v>45142</c:v>
                </c:pt>
                <c:pt idx="673">
                  <c:v>45143</c:v>
                </c:pt>
                <c:pt idx="674">
                  <c:v>45144</c:v>
                </c:pt>
                <c:pt idx="675">
                  <c:v>45145</c:v>
                </c:pt>
                <c:pt idx="676">
                  <c:v>45146</c:v>
                </c:pt>
                <c:pt idx="677">
                  <c:v>45147</c:v>
                </c:pt>
                <c:pt idx="678">
                  <c:v>45148</c:v>
                </c:pt>
                <c:pt idx="679">
                  <c:v>45149</c:v>
                </c:pt>
                <c:pt idx="680">
                  <c:v>45150</c:v>
                </c:pt>
                <c:pt idx="681">
                  <c:v>45151</c:v>
                </c:pt>
                <c:pt idx="682">
                  <c:v>45152</c:v>
                </c:pt>
                <c:pt idx="683">
                  <c:v>45153</c:v>
                </c:pt>
                <c:pt idx="684">
                  <c:v>45154</c:v>
                </c:pt>
                <c:pt idx="685">
                  <c:v>45155</c:v>
                </c:pt>
                <c:pt idx="686">
                  <c:v>45156</c:v>
                </c:pt>
                <c:pt idx="687">
                  <c:v>45157</c:v>
                </c:pt>
                <c:pt idx="688">
                  <c:v>45158</c:v>
                </c:pt>
                <c:pt idx="689">
                  <c:v>45159</c:v>
                </c:pt>
                <c:pt idx="690">
                  <c:v>45160</c:v>
                </c:pt>
                <c:pt idx="691">
                  <c:v>45161</c:v>
                </c:pt>
                <c:pt idx="692">
                  <c:v>45162</c:v>
                </c:pt>
                <c:pt idx="693">
                  <c:v>45163</c:v>
                </c:pt>
                <c:pt idx="694">
                  <c:v>45164</c:v>
                </c:pt>
                <c:pt idx="695">
                  <c:v>45165</c:v>
                </c:pt>
                <c:pt idx="696">
                  <c:v>45166</c:v>
                </c:pt>
                <c:pt idx="697">
                  <c:v>45167</c:v>
                </c:pt>
                <c:pt idx="698">
                  <c:v>45168</c:v>
                </c:pt>
                <c:pt idx="699">
                  <c:v>45169</c:v>
                </c:pt>
                <c:pt idx="700">
                  <c:v>45170</c:v>
                </c:pt>
                <c:pt idx="701">
                  <c:v>45171</c:v>
                </c:pt>
                <c:pt idx="702">
                  <c:v>45172</c:v>
                </c:pt>
                <c:pt idx="703">
                  <c:v>45173</c:v>
                </c:pt>
                <c:pt idx="704">
                  <c:v>45174</c:v>
                </c:pt>
                <c:pt idx="705">
                  <c:v>45175</c:v>
                </c:pt>
                <c:pt idx="706">
                  <c:v>45176</c:v>
                </c:pt>
                <c:pt idx="707">
                  <c:v>45177</c:v>
                </c:pt>
                <c:pt idx="708">
                  <c:v>45178</c:v>
                </c:pt>
                <c:pt idx="709">
                  <c:v>45179</c:v>
                </c:pt>
                <c:pt idx="710">
                  <c:v>45180</c:v>
                </c:pt>
                <c:pt idx="711">
                  <c:v>45181</c:v>
                </c:pt>
                <c:pt idx="712">
                  <c:v>45182</c:v>
                </c:pt>
                <c:pt idx="713">
                  <c:v>45183</c:v>
                </c:pt>
                <c:pt idx="714">
                  <c:v>45184</c:v>
                </c:pt>
                <c:pt idx="715">
                  <c:v>45185</c:v>
                </c:pt>
                <c:pt idx="716">
                  <c:v>45186</c:v>
                </c:pt>
                <c:pt idx="717">
                  <c:v>45187</c:v>
                </c:pt>
                <c:pt idx="718">
                  <c:v>45188</c:v>
                </c:pt>
                <c:pt idx="719">
                  <c:v>45189</c:v>
                </c:pt>
                <c:pt idx="720">
                  <c:v>45190</c:v>
                </c:pt>
                <c:pt idx="721">
                  <c:v>45191</c:v>
                </c:pt>
                <c:pt idx="722">
                  <c:v>45192</c:v>
                </c:pt>
                <c:pt idx="723">
                  <c:v>45193</c:v>
                </c:pt>
                <c:pt idx="724">
                  <c:v>45194</c:v>
                </c:pt>
                <c:pt idx="725">
                  <c:v>45195</c:v>
                </c:pt>
                <c:pt idx="726">
                  <c:v>45196</c:v>
                </c:pt>
                <c:pt idx="727">
                  <c:v>45197</c:v>
                </c:pt>
                <c:pt idx="728">
                  <c:v>45198</c:v>
                </c:pt>
                <c:pt idx="729">
                  <c:v>45199</c:v>
                </c:pt>
                <c:pt idx="730">
                  <c:v>45200</c:v>
                </c:pt>
                <c:pt idx="731">
                  <c:v>45201</c:v>
                </c:pt>
                <c:pt idx="732">
                  <c:v>45202</c:v>
                </c:pt>
                <c:pt idx="733">
                  <c:v>45203</c:v>
                </c:pt>
                <c:pt idx="734">
                  <c:v>45204</c:v>
                </c:pt>
                <c:pt idx="735">
                  <c:v>45205</c:v>
                </c:pt>
                <c:pt idx="736">
                  <c:v>45206</c:v>
                </c:pt>
                <c:pt idx="737">
                  <c:v>45207</c:v>
                </c:pt>
                <c:pt idx="738">
                  <c:v>45208</c:v>
                </c:pt>
                <c:pt idx="739">
                  <c:v>45209</c:v>
                </c:pt>
                <c:pt idx="740">
                  <c:v>45210</c:v>
                </c:pt>
                <c:pt idx="741">
                  <c:v>45211</c:v>
                </c:pt>
                <c:pt idx="742">
                  <c:v>45212</c:v>
                </c:pt>
                <c:pt idx="743">
                  <c:v>45213</c:v>
                </c:pt>
                <c:pt idx="744">
                  <c:v>45214</c:v>
                </c:pt>
                <c:pt idx="745">
                  <c:v>45215</c:v>
                </c:pt>
                <c:pt idx="746">
                  <c:v>45216</c:v>
                </c:pt>
                <c:pt idx="747">
                  <c:v>45217</c:v>
                </c:pt>
                <c:pt idx="748">
                  <c:v>45218</c:v>
                </c:pt>
                <c:pt idx="749">
                  <c:v>45219</c:v>
                </c:pt>
                <c:pt idx="750">
                  <c:v>45220</c:v>
                </c:pt>
                <c:pt idx="751">
                  <c:v>45221</c:v>
                </c:pt>
                <c:pt idx="752">
                  <c:v>45222</c:v>
                </c:pt>
                <c:pt idx="753">
                  <c:v>45223</c:v>
                </c:pt>
                <c:pt idx="754">
                  <c:v>45224</c:v>
                </c:pt>
                <c:pt idx="755">
                  <c:v>45225</c:v>
                </c:pt>
                <c:pt idx="756">
                  <c:v>45226</c:v>
                </c:pt>
                <c:pt idx="757">
                  <c:v>45227</c:v>
                </c:pt>
                <c:pt idx="758">
                  <c:v>45228</c:v>
                </c:pt>
                <c:pt idx="759">
                  <c:v>45229</c:v>
                </c:pt>
                <c:pt idx="760">
                  <c:v>45230</c:v>
                </c:pt>
                <c:pt idx="761">
                  <c:v>45231</c:v>
                </c:pt>
                <c:pt idx="762">
                  <c:v>45232</c:v>
                </c:pt>
                <c:pt idx="763">
                  <c:v>45233</c:v>
                </c:pt>
                <c:pt idx="764">
                  <c:v>45234</c:v>
                </c:pt>
                <c:pt idx="765">
                  <c:v>45235</c:v>
                </c:pt>
                <c:pt idx="766">
                  <c:v>45236</c:v>
                </c:pt>
                <c:pt idx="767">
                  <c:v>45237</c:v>
                </c:pt>
                <c:pt idx="768">
                  <c:v>45238</c:v>
                </c:pt>
                <c:pt idx="769">
                  <c:v>45239</c:v>
                </c:pt>
                <c:pt idx="770">
                  <c:v>45240</c:v>
                </c:pt>
                <c:pt idx="771">
                  <c:v>45241</c:v>
                </c:pt>
                <c:pt idx="772">
                  <c:v>45242</c:v>
                </c:pt>
                <c:pt idx="773">
                  <c:v>45243</c:v>
                </c:pt>
                <c:pt idx="774">
                  <c:v>45244</c:v>
                </c:pt>
                <c:pt idx="775">
                  <c:v>45245</c:v>
                </c:pt>
                <c:pt idx="776">
                  <c:v>45246</c:v>
                </c:pt>
                <c:pt idx="777">
                  <c:v>45247</c:v>
                </c:pt>
                <c:pt idx="778">
                  <c:v>45248</c:v>
                </c:pt>
                <c:pt idx="779">
                  <c:v>45249</c:v>
                </c:pt>
                <c:pt idx="780">
                  <c:v>45250</c:v>
                </c:pt>
                <c:pt idx="781">
                  <c:v>45251</c:v>
                </c:pt>
                <c:pt idx="782">
                  <c:v>45252</c:v>
                </c:pt>
                <c:pt idx="783">
                  <c:v>45253</c:v>
                </c:pt>
                <c:pt idx="784">
                  <c:v>45254</c:v>
                </c:pt>
                <c:pt idx="785">
                  <c:v>45255</c:v>
                </c:pt>
                <c:pt idx="786">
                  <c:v>45256</c:v>
                </c:pt>
                <c:pt idx="787">
                  <c:v>45257</c:v>
                </c:pt>
                <c:pt idx="788">
                  <c:v>45258</c:v>
                </c:pt>
                <c:pt idx="789">
                  <c:v>45259</c:v>
                </c:pt>
                <c:pt idx="790">
                  <c:v>45260</c:v>
                </c:pt>
                <c:pt idx="791">
                  <c:v>45261</c:v>
                </c:pt>
                <c:pt idx="792">
                  <c:v>45262</c:v>
                </c:pt>
                <c:pt idx="793">
                  <c:v>45263</c:v>
                </c:pt>
                <c:pt idx="794">
                  <c:v>45264</c:v>
                </c:pt>
                <c:pt idx="795">
                  <c:v>45265</c:v>
                </c:pt>
                <c:pt idx="796">
                  <c:v>45266</c:v>
                </c:pt>
                <c:pt idx="797">
                  <c:v>45267</c:v>
                </c:pt>
                <c:pt idx="798">
                  <c:v>45268</c:v>
                </c:pt>
                <c:pt idx="799">
                  <c:v>45269</c:v>
                </c:pt>
                <c:pt idx="800">
                  <c:v>45270</c:v>
                </c:pt>
                <c:pt idx="801">
                  <c:v>45271</c:v>
                </c:pt>
                <c:pt idx="802">
                  <c:v>45272</c:v>
                </c:pt>
                <c:pt idx="803">
                  <c:v>45273</c:v>
                </c:pt>
                <c:pt idx="804">
                  <c:v>45274</c:v>
                </c:pt>
                <c:pt idx="805">
                  <c:v>45275</c:v>
                </c:pt>
                <c:pt idx="806">
                  <c:v>45276</c:v>
                </c:pt>
                <c:pt idx="807">
                  <c:v>45277</c:v>
                </c:pt>
                <c:pt idx="808">
                  <c:v>45278</c:v>
                </c:pt>
                <c:pt idx="809">
                  <c:v>45279</c:v>
                </c:pt>
                <c:pt idx="810">
                  <c:v>45280</c:v>
                </c:pt>
                <c:pt idx="811">
                  <c:v>45281</c:v>
                </c:pt>
                <c:pt idx="812">
                  <c:v>45282</c:v>
                </c:pt>
                <c:pt idx="813">
                  <c:v>45283</c:v>
                </c:pt>
                <c:pt idx="814">
                  <c:v>45284</c:v>
                </c:pt>
                <c:pt idx="815">
                  <c:v>45285</c:v>
                </c:pt>
                <c:pt idx="816">
                  <c:v>45286</c:v>
                </c:pt>
                <c:pt idx="817">
                  <c:v>45287</c:v>
                </c:pt>
                <c:pt idx="818">
                  <c:v>45288</c:v>
                </c:pt>
                <c:pt idx="819">
                  <c:v>45289</c:v>
                </c:pt>
                <c:pt idx="820">
                  <c:v>45290</c:v>
                </c:pt>
                <c:pt idx="821">
                  <c:v>45291</c:v>
                </c:pt>
                <c:pt idx="822">
                  <c:v>45292</c:v>
                </c:pt>
                <c:pt idx="823">
                  <c:v>45293</c:v>
                </c:pt>
                <c:pt idx="824">
                  <c:v>45294</c:v>
                </c:pt>
                <c:pt idx="825">
                  <c:v>45295</c:v>
                </c:pt>
                <c:pt idx="826">
                  <c:v>45296</c:v>
                </c:pt>
                <c:pt idx="827">
                  <c:v>45297</c:v>
                </c:pt>
                <c:pt idx="828">
                  <c:v>45298</c:v>
                </c:pt>
                <c:pt idx="829">
                  <c:v>45299</c:v>
                </c:pt>
                <c:pt idx="830">
                  <c:v>45300</c:v>
                </c:pt>
                <c:pt idx="831">
                  <c:v>45301</c:v>
                </c:pt>
                <c:pt idx="832">
                  <c:v>45302</c:v>
                </c:pt>
                <c:pt idx="833">
                  <c:v>45303</c:v>
                </c:pt>
                <c:pt idx="834">
                  <c:v>45304</c:v>
                </c:pt>
                <c:pt idx="835">
                  <c:v>45305</c:v>
                </c:pt>
                <c:pt idx="836">
                  <c:v>45306</c:v>
                </c:pt>
                <c:pt idx="837">
                  <c:v>45307</c:v>
                </c:pt>
                <c:pt idx="838">
                  <c:v>45308</c:v>
                </c:pt>
                <c:pt idx="839">
                  <c:v>45309</c:v>
                </c:pt>
                <c:pt idx="840">
                  <c:v>45310</c:v>
                </c:pt>
                <c:pt idx="841">
                  <c:v>45311</c:v>
                </c:pt>
                <c:pt idx="842">
                  <c:v>45312</c:v>
                </c:pt>
                <c:pt idx="843">
                  <c:v>45313</c:v>
                </c:pt>
                <c:pt idx="844">
                  <c:v>45314</c:v>
                </c:pt>
                <c:pt idx="845">
                  <c:v>45315</c:v>
                </c:pt>
                <c:pt idx="846">
                  <c:v>45316</c:v>
                </c:pt>
                <c:pt idx="847">
                  <c:v>45317</c:v>
                </c:pt>
                <c:pt idx="848">
                  <c:v>45318</c:v>
                </c:pt>
                <c:pt idx="849">
                  <c:v>45319</c:v>
                </c:pt>
                <c:pt idx="850">
                  <c:v>45320</c:v>
                </c:pt>
                <c:pt idx="851">
                  <c:v>45321</c:v>
                </c:pt>
                <c:pt idx="852">
                  <c:v>45322</c:v>
                </c:pt>
                <c:pt idx="853">
                  <c:v>45323</c:v>
                </c:pt>
                <c:pt idx="854">
                  <c:v>45324</c:v>
                </c:pt>
                <c:pt idx="855">
                  <c:v>45325</c:v>
                </c:pt>
                <c:pt idx="856">
                  <c:v>45326</c:v>
                </c:pt>
                <c:pt idx="857">
                  <c:v>45327</c:v>
                </c:pt>
                <c:pt idx="858">
                  <c:v>45328</c:v>
                </c:pt>
                <c:pt idx="859">
                  <c:v>45329</c:v>
                </c:pt>
                <c:pt idx="860">
                  <c:v>45330</c:v>
                </c:pt>
                <c:pt idx="861">
                  <c:v>45331</c:v>
                </c:pt>
                <c:pt idx="862">
                  <c:v>45332</c:v>
                </c:pt>
                <c:pt idx="863">
                  <c:v>45333</c:v>
                </c:pt>
                <c:pt idx="864">
                  <c:v>45334</c:v>
                </c:pt>
                <c:pt idx="865">
                  <c:v>45335</c:v>
                </c:pt>
                <c:pt idx="866">
                  <c:v>45336</c:v>
                </c:pt>
                <c:pt idx="867">
                  <c:v>45337</c:v>
                </c:pt>
                <c:pt idx="868">
                  <c:v>45338</c:v>
                </c:pt>
                <c:pt idx="869">
                  <c:v>45339</c:v>
                </c:pt>
                <c:pt idx="870">
                  <c:v>45340</c:v>
                </c:pt>
                <c:pt idx="871">
                  <c:v>45341</c:v>
                </c:pt>
                <c:pt idx="872">
                  <c:v>45342</c:v>
                </c:pt>
                <c:pt idx="873">
                  <c:v>45343</c:v>
                </c:pt>
                <c:pt idx="874">
                  <c:v>45344</c:v>
                </c:pt>
                <c:pt idx="875">
                  <c:v>45345</c:v>
                </c:pt>
                <c:pt idx="876">
                  <c:v>45346</c:v>
                </c:pt>
                <c:pt idx="877">
                  <c:v>45347</c:v>
                </c:pt>
                <c:pt idx="878">
                  <c:v>45348</c:v>
                </c:pt>
                <c:pt idx="879">
                  <c:v>45349</c:v>
                </c:pt>
                <c:pt idx="880">
                  <c:v>45350</c:v>
                </c:pt>
                <c:pt idx="881">
                  <c:v>45351</c:v>
                </c:pt>
                <c:pt idx="882">
                  <c:v>45352</c:v>
                </c:pt>
                <c:pt idx="883">
                  <c:v>45353</c:v>
                </c:pt>
                <c:pt idx="884">
                  <c:v>45354</c:v>
                </c:pt>
                <c:pt idx="885">
                  <c:v>45355</c:v>
                </c:pt>
                <c:pt idx="886">
                  <c:v>45356</c:v>
                </c:pt>
                <c:pt idx="887">
                  <c:v>45357</c:v>
                </c:pt>
                <c:pt idx="888">
                  <c:v>45358</c:v>
                </c:pt>
                <c:pt idx="889">
                  <c:v>45359</c:v>
                </c:pt>
                <c:pt idx="890">
                  <c:v>45360</c:v>
                </c:pt>
                <c:pt idx="891">
                  <c:v>45361</c:v>
                </c:pt>
                <c:pt idx="892">
                  <c:v>45362</c:v>
                </c:pt>
                <c:pt idx="893">
                  <c:v>45363</c:v>
                </c:pt>
                <c:pt idx="894">
                  <c:v>45364</c:v>
                </c:pt>
                <c:pt idx="895">
                  <c:v>45365</c:v>
                </c:pt>
                <c:pt idx="896">
                  <c:v>45366</c:v>
                </c:pt>
                <c:pt idx="897">
                  <c:v>45367</c:v>
                </c:pt>
                <c:pt idx="898">
                  <c:v>45368</c:v>
                </c:pt>
                <c:pt idx="899">
                  <c:v>45369</c:v>
                </c:pt>
                <c:pt idx="900">
                  <c:v>45370</c:v>
                </c:pt>
                <c:pt idx="901">
                  <c:v>45371</c:v>
                </c:pt>
                <c:pt idx="902">
                  <c:v>45372</c:v>
                </c:pt>
                <c:pt idx="903">
                  <c:v>45373</c:v>
                </c:pt>
                <c:pt idx="904">
                  <c:v>45374</c:v>
                </c:pt>
                <c:pt idx="905">
                  <c:v>45375</c:v>
                </c:pt>
                <c:pt idx="906">
                  <c:v>45376</c:v>
                </c:pt>
                <c:pt idx="907">
                  <c:v>45377</c:v>
                </c:pt>
                <c:pt idx="908">
                  <c:v>45378</c:v>
                </c:pt>
                <c:pt idx="909">
                  <c:v>45379</c:v>
                </c:pt>
                <c:pt idx="910">
                  <c:v>45380</c:v>
                </c:pt>
                <c:pt idx="911">
                  <c:v>45381</c:v>
                </c:pt>
                <c:pt idx="912">
                  <c:v>45382</c:v>
                </c:pt>
                <c:pt idx="913">
                  <c:v>45383</c:v>
                </c:pt>
                <c:pt idx="914">
                  <c:v>45384</c:v>
                </c:pt>
                <c:pt idx="915">
                  <c:v>45385</c:v>
                </c:pt>
                <c:pt idx="916">
                  <c:v>45386</c:v>
                </c:pt>
                <c:pt idx="917">
                  <c:v>45387</c:v>
                </c:pt>
                <c:pt idx="918">
                  <c:v>45388</c:v>
                </c:pt>
                <c:pt idx="919">
                  <c:v>45389</c:v>
                </c:pt>
                <c:pt idx="920">
                  <c:v>45390</c:v>
                </c:pt>
                <c:pt idx="921">
                  <c:v>45391</c:v>
                </c:pt>
                <c:pt idx="922">
                  <c:v>45392</c:v>
                </c:pt>
                <c:pt idx="923">
                  <c:v>45393</c:v>
                </c:pt>
                <c:pt idx="924">
                  <c:v>45394</c:v>
                </c:pt>
                <c:pt idx="925">
                  <c:v>45395</c:v>
                </c:pt>
                <c:pt idx="926">
                  <c:v>45396</c:v>
                </c:pt>
                <c:pt idx="927">
                  <c:v>45397</c:v>
                </c:pt>
                <c:pt idx="928">
                  <c:v>45398</c:v>
                </c:pt>
                <c:pt idx="929">
                  <c:v>45399</c:v>
                </c:pt>
                <c:pt idx="930">
                  <c:v>45400</c:v>
                </c:pt>
                <c:pt idx="931">
                  <c:v>45401</c:v>
                </c:pt>
                <c:pt idx="932">
                  <c:v>45402</c:v>
                </c:pt>
                <c:pt idx="933">
                  <c:v>45403</c:v>
                </c:pt>
                <c:pt idx="934">
                  <c:v>45404</c:v>
                </c:pt>
                <c:pt idx="935">
                  <c:v>45405</c:v>
                </c:pt>
                <c:pt idx="936">
                  <c:v>45406</c:v>
                </c:pt>
                <c:pt idx="937">
                  <c:v>45407</c:v>
                </c:pt>
                <c:pt idx="938">
                  <c:v>45408</c:v>
                </c:pt>
                <c:pt idx="939">
                  <c:v>45409</c:v>
                </c:pt>
                <c:pt idx="940">
                  <c:v>45410</c:v>
                </c:pt>
                <c:pt idx="941">
                  <c:v>45411</c:v>
                </c:pt>
                <c:pt idx="942">
                  <c:v>45412</c:v>
                </c:pt>
                <c:pt idx="943">
                  <c:v>45413</c:v>
                </c:pt>
                <c:pt idx="944">
                  <c:v>45414</c:v>
                </c:pt>
                <c:pt idx="945">
                  <c:v>45415</c:v>
                </c:pt>
                <c:pt idx="946">
                  <c:v>45416</c:v>
                </c:pt>
                <c:pt idx="947">
                  <c:v>45417</c:v>
                </c:pt>
                <c:pt idx="948">
                  <c:v>45418</c:v>
                </c:pt>
                <c:pt idx="949">
                  <c:v>45419</c:v>
                </c:pt>
                <c:pt idx="950">
                  <c:v>45420</c:v>
                </c:pt>
                <c:pt idx="951">
                  <c:v>45421</c:v>
                </c:pt>
                <c:pt idx="952">
                  <c:v>45422</c:v>
                </c:pt>
                <c:pt idx="953">
                  <c:v>45423</c:v>
                </c:pt>
                <c:pt idx="954">
                  <c:v>45424</c:v>
                </c:pt>
                <c:pt idx="955">
                  <c:v>45425</c:v>
                </c:pt>
                <c:pt idx="956">
                  <c:v>45426</c:v>
                </c:pt>
                <c:pt idx="957">
                  <c:v>45427</c:v>
                </c:pt>
                <c:pt idx="958">
                  <c:v>45428</c:v>
                </c:pt>
                <c:pt idx="959">
                  <c:v>45429</c:v>
                </c:pt>
                <c:pt idx="960">
                  <c:v>45430</c:v>
                </c:pt>
                <c:pt idx="961">
                  <c:v>45431</c:v>
                </c:pt>
                <c:pt idx="962">
                  <c:v>45432</c:v>
                </c:pt>
                <c:pt idx="963">
                  <c:v>45433</c:v>
                </c:pt>
                <c:pt idx="964">
                  <c:v>45434</c:v>
                </c:pt>
                <c:pt idx="965">
                  <c:v>45435</c:v>
                </c:pt>
                <c:pt idx="966">
                  <c:v>45436</c:v>
                </c:pt>
                <c:pt idx="967">
                  <c:v>45437</c:v>
                </c:pt>
                <c:pt idx="968">
                  <c:v>45438</c:v>
                </c:pt>
                <c:pt idx="969">
                  <c:v>45439</c:v>
                </c:pt>
                <c:pt idx="970">
                  <c:v>45440</c:v>
                </c:pt>
                <c:pt idx="971">
                  <c:v>45441</c:v>
                </c:pt>
                <c:pt idx="972">
                  <c:v>45442</c:v>
                </c:pt>
                <c:pt idx="973">
                  <c:v>45443</c:v>
                </c:pt>
                <c:pt idx="974">
                  <c:v>45444</c:v>
                </c:pt>
                <c:pt idx="975">
                  <c:v>45445</c:v>
                </c:pt>
                <c:pt idx="976">
                  <c:v>45446</c:v>
                </c:pt>
                <c:pt idx="977">
                  <c:v>45447</c:v>
                </c:pt>
                <c:pt idx="978">
                  <c:v>45448</c:v>
                </c:pt>
                <c:pt idx="979">
                  <c:v>45449</c:v>
                </c:pt>
                <c:pt idx="980">
                  <c:v>45450</c:v>
                </c:pt>
                <c:pt idx="981">
                  <c:v>45451</c:v>
                </c:pt>
                <c:pt idx="982">
                  <c:v>45452</c:v>
                </c:pt>
                <c:pt idx="983">
                  <c:v>45453</c:v>
                </c:pt>
                <c:pt idx="984">
                  <c:v>45454</c:v>
                </c:pt>
                <c:pt idx="985">
                  <c:v>45455</c:v>
                </c:pt>
                <c:pt idx="986">
                  <c:v>45456</c:v>
                </c:pt>
                <c:pt idx="987">
                  <c:v>45457</c:v>
                </c:pt>
                <c:pt idx="988">
                  <c:v>45458</c:v>
                </c:pt>
                <c:pt idx="989">
                  <c:v>45459</c:v>
                </c:pt>
                <c:pt idx="990">
                  <c:v>45460</c:v>
                </c:pt>
                <c:pt idx="991">
                  <c:v>45461</c:v>
                </c:pt>
                <c:pt idx="992">
                  <c:v>45462</c:v>
                </c:pt>
                <c:pt idx="993">
                  <c:v>45463</c:v>
                </c:pt>
                <c:pt idx="994">
                  <c:v>45464</c:v>
                </c:pt>
                <c:pt idx="995">
                  <c:v>45465</c:v>
                </c:pt>
                <c:pt idx="996">
                  <c:v>45466</c:v>
                </c:pt>
                <c:pt idx="997">
                  <c:v>45467</c:v>
                </c:pt>
                <c:pt idx="998">
                  <c:v>45468</c:v>
                </c:pt>
                <c:pt idx="999">
                  <c:v>45469</c:v>
                </c:pt>
                <c:pt idx="1000">
                  <c:v>45470</c:v>
                </c:pt>
                <c:pt idx="1001">
                  <c:v>45471</c:v>
                </c:pt>
                <c:pt idx="1002">
                  <c:v>45472</c:v>
                </c:pt>
                <c:pt idx="1003">
                  <c:v>45473</c:v>
                </c:pt>
                <c:pt idx="1004">
                  <c:v>45474</c:v>
                </c:pt>
                <c:pt idx="1005">
                  <c:v>45475</c:v>
                </c:pt>
                <c:pt idx="1006">
                  <c:v>45476</c:v>
                </c:pt>
                <c:pt idx="1007">
                  <c:v>45477</c:v>
                </c:pt>
                <c:pt idx="1008">
                  <c:v>45478</c:v>
                </c:pt>
                <c:pt idx="1009">
                  <c:v>45479</c:v>
                </c:pt>
                <c:pt idx="1010">
                  <c:v>45480</c:v>
                </c:pt>
                <c:pt idx="1011">
                  <c:v>45481</c:v>
                </c:pt>
                <c:pt idx="1012">
                  <c:v>45482</c:v>
                </c:pt>
                <c:pt idx="1013">
                  <c:v>45483</c:v>
                </c:pt>
                <c:pt idx="1014">
                  <c:v>45484</c:v>
                </c:pt>
                <c:pt idx="1015">
                  <c:v>45485</c:v>
                </c:pt>
                <c:pt idx="1016">
                  <c:v>45486</c:v>
                </c:pt>
                <c:pt idx="1017">
                  <c:v>45487</c:v>
                </c:pt>
                <c:pt idx="1018">
                  <c:v>45488</c:v>
                </c:pt>
                <c:pt idx="1019">
                  <c:v>45489</c:v>
                </c:pt>
                <c:pt idx="1020">
                  <c:v>45490</c:v>
                </c:pt>
                <c:pt idx="1021">
                  <c:v>45491</c:v>
                </c:pt>
                <c:pt idx="1022">
                  <c:v>45492</c:v>
                </c:pt>
                <c:pt idx="1023">
                  <c:v>45493</c:v>
                </c:pt>
                <c:pt idx="1024">
                  <c:v>45494</c:v>
                </c:pt>
                <c:pt idx="1025">
                  <c:v>45495</c:v>
                </c:pt>
                <c:pt idx="1026">
                  <c:v>45496</c:v>
                </c:pt>
                <c:pt idx="1027">
                  <c:v>45497</c:v>
                </c:pt>
                <c:pt idx="1028">
                  <c:v>45498</c:v>
                </c:pt>
                <c:pt idx="1029">
                  <c:v>45499</c:v>
                </c:pt>
                <c:pt idx="1030">
                  <c:v>45500</c:v>
                </c:pt>
                <c:pt idx="1031">
                  <c:v>45501</c:v>
                </c:pt>
                <c:pt idx="1032">
                  <c:v>45502</c:v>
                </c:pt>
                <c:pt idx="1033">
                  <c:v>45503</c:v>
                </c:pt>
                <c:pt idx="1034">
                  <c:v>45504</c:v>
                </c:pt>
                <c:pt idx="1035">
                  <c:v>45505</c:v>
                </c:pt>
                <c:pt idx="1036">
                  <c:v>45506</c:v>
                </c:pt>
                <c:pt idx="1037">
                  <c:v>45507</c:v>
                </c:pt>
                <c:pt idx="1038">
                  <c:v>45508</c:v>
                </c:pt>
                <c:pt idx="1039">
                  <c:v>45509</c:v>
                </c:pt>
                <c:pt idx="1040">
                  <c:v>45510</c:v>
                </c:pt>
                <c:pt idx="1041">
                  <c:v>45511</c:v>
                </c:pt>
                <c:pt idx="1042">
                  <c:v>45512</c:v>
                </c:pt>
                <c:pt idx="1043">
                  <c:v>45513</c:v>
                </c:pt>
                <c:pt idx="1044">
                  <c:v>45514</c:v>
                </c:pt>
                <c:pt idx="1045">
                  <c:v>45515</c:v>
                </c:pt>
                <c:pt idx="1046">
                  <c:v>45516</c:v>
                </c:pt>
                <c:pt idx="1047">
                  <c:v>45517</c:v>
                </c:pt>
                <c:pt idx="1048">
                  <c:v>45518</c:v>
                </c:pt>
                <c:pt idx="1049">
                  <c:v>45519</c:v>
                </c:pt>
                <c:pt idx="1050">
                  <c:v>45520</c:v>
                </c:pt>
                <c:pt idx="1051">
                  <c:v>45521</c:v>
                </c:pt>
                <c:pt idx="1052">
                  <c:v>45522</c:v>
                </c:pt>
                <c:pt idx="1053">
                  <c:v>45523</c:v>
                </c:pt>
                <c:pt idx="1054">
                  <c:v>45524</c:v>
                </c:pt>
                <c:pt idx="1055">
                  <c:v>45525</c:v>
                </c:pt>
                <c:pt idx="1056">
                  <c:v>45526</c:v>
                </c:pt>
                <c:pt idx="1057">
                  <c:v>45527</c:v>
                </c:pt>
                <c:pt idx="1058">
                  <c:v>45528</c:v>
                </c:pt>
                <c:pt idx="1059">
                  <c:v>45529</c:v>
                </c:pt>
                <c:pt idx="1060">
                  <c:v>45530</c:v>
                </c:pt>
                <c:pt idx="1061">
                  <c:v>45531</c:v>
                </c:pt>
                <c:pt idx="1062">
                  <c:v>45532</c:v>
                </c:pt>
                <c:pt idx="1063">
                  <c:v>45533</c:v>
                </c:pt>
                <c:pt idx="1064">
                  <c:v>45534</c:v>
                </c:pt>
                <c:pt idx="1065">
                  <c:v>45535</c:v>
                </c:pt>
                <c:pt idx="1066">
                  <c:v>45536</c:v>
                </c:pt>
                <c:pt idx="1067">
                  <c:v>45537</c:v>
                </c:pt>
                <c:pt idx="1068">
                  <c:v>45538</c:v>
                </c:pt>
                <c:pt idx="1069">
                  <c:v>45539</c:v>
                </c:pt>
                <c:pt idx="1070">
                  <c:v>45540</c:v>
                </c:pt>
                <c:pt idx="1071">
                  <c:v>45541</c:v>
                </c:pt>
                <c:pt idx="1072">
                  <c:v>45542</c:v>
                </c:pt>
                <c:pt idx="1073">
                  <c:v>45543</c:v>
                </c:pt>
                <c:pt idx="1074">
                  <c:v>45544</c:v>
                </c:pt>
                <c:pt idx="1075">
                  <c:v>45545</c:v>
                </c:pt>
                <c:pt idx="1076">
                  <c:v>45546</c:v>
                </c:pt>
                <c:pt idx="1077">
                  <c:v>45547</c:v>
                </c:pt>
                <c:pt idx="1078">
                  <c:v>45548</c:v>
                </c:pt>
                <c:pt idx="1079">
                  <c:v>45549</c:v>
                </c:pt>
                <c:pt idx="1080">
                  <c:v>45550</c:v>
                </c:pt>
                <c:pt idx="1081">
                  <c:v>45551</c:v>
                </c:pt>
                <c:pt idx="1082">
                  <c:v>45552</c:v>
                </c:pt>
                <c:pt idx="1083">
                  <c:v>45553</c:v>
                </c:pt>
                <c:pt idx="1084">
                  <c:v>45554</c:v>
                </c:pt>
                <c:pt idx="1085">
                  <c:v>45555</c:v>
                </c:pt>
                <c:pt idx="1086">
                  <c:v>45556</c:v>
                </c:pt>
                <c:pt idx="1087">
                  <c:v>45557</c:v>
                </c:pt>
                <c:pt idx="1088">
                  <c:v>45558</c:v>
                </c:pt>
                <c:pt idx="1089">
                  <c:v>45559</c:v>
                </c:pt>
                <c:pt idx="1090">
                  <c:v>45560</c:v>
                </c:pt>
                <c:pt idx="1091">
                  <c:v>45561</c:v>
                </c:pt>
                <c:pt idx="1092">
                  <c:v>45562</c:v>
                </c:pt>
                <c:pt idx="1093">
                  <c:v>45563</c:v>
                </c:pt>
                <c:pt idx="1094">
                  <c:v>45564</c:v>
                </c:pt>
                <c:pt idx="1095">
                  <c:v>45565</c:v>
                </c:pt>
                <c:pt idx="1096">
                  <c:v>45566</c:v>
                </c:pt>
                <c:pt idx="1097">
                  <c:v>45567</c:v>
                </c:pt>
                <c:pt idx="1098">
                  <c:v>45568</c:v>
                </c:pt>
                <c:pt idx="1099">
                  <c:v>45569</c:v>
                </c:pt>
                <c:pt idx="1100">
                  <c:v>45570</c:v>
                </c:pt>
                <c:pt idx="1101">
                  <c:v>45571</c:v>
                </c:pt>
                <c:pt idx="1102">
                  <c:v>45572</c:v>
                </c:pt>
                <c:pt idx="1103">
                  <c:v>45573</c:v>
                </c:pt>
                <c:pt idx="1104">
                  <c:v>45574</c:v>
                </c:pt>
                <c:pt idx="1105">
                  <c:v>45575</c:v>
                </c:pt>
                <c:pt idx="1106">
                  <c:v>45576</c:v>
                </c:pt>
                <c:pt idx="1107">
                  <c:v>45577</c:v>
                </c:pt>
                <c:pt idx="1108">
                  <c:v>45578</c:v>
                </c:pt>
                <c:pt idx="1109">
                  <c:v>45579</c:v>
                </c:pt>
                <c:pt idx="1110">
                  <c:v>45580</c:v>
                </c:pt>
                <c:pt idx="1111">
                  <c:v>45581</c:v>
                </c:pt>
                <c:pt idx="1112">
                  <c:v>45582</c:v>
                </c:pt>
                <c:pt idx="1113">
                  <c:v>45583</c:v>
                </c:pt>
                <c:pt idx="1114">
                  <c:v>45584</c:v>
                </c:pt>
                <c:pt idx="1115">
                  <c:v>45585</c:v>
                </c:pt>
                <c:pt idx="1116">
                  <c:v>45586</c:v>
                </c:pt>
                <c:pt idx="1117">
                  <c:v>45587</c:v>
                </c:pt>
                <c:pt idx="1118">
                  <c:v>45588</c:v>
                </c:pt>
                <c:pt idx="1119">
                  <c:v>45589</c:v>
                </c:pt>
                <c:pt idx="1120">
                  <c:v>45590</c:v>
                </c:pt>
                <c:pt idx="1121">
                  <c:v>45591</c:v>
                </c:pt>
                <c:pt idx="1122">
                  <c:v>45592</c:v>
                </c:pt>
                <c:pt idx="1123">
                  <c:v>45593</c:v>
                </c:pt>
                <c:pt idx="1124">
                  <c:v>45594</c:v>
                </c:pt>
                <c:pt idx="1125">
                  <c:v>45595</c:v>
                </c:pt>
                <c:pt idx="1126">
                  <c:v>45596</c:v>
                </c:pt>
                <c:pt idx="1127">
                  <c:v>45597</c:v>
                </c:pt>
                <c:pt idx="1128">
                  <c:v>45598</c:v>
                </c:pt>
                <c:pt idx="1129">
                  <c:v>45599</c:v>
                </c:pt>
                <c:pt idx="1130">
                  <c:v>45600</c:v>
                </c:pt>
                <c:pt idx="1131">
                  <c:v>45601</c:v>
                </c:pt>
                <c:pt idx="1132">
                  <c:v>45602</c:v>
                </c:pt>
                <c:pt idx="1133">
                  <c:v>45603</c:v>
                </c:pt>
                <c:pt idx="1134">
                  <c:v>45604</c:v>
                </c:pt>
                <c:pt idx="1135">
                  <c:v>45605</c:v>
                </c:pt>
                <c:pt idx="1136">
                  <c:v>45606</c:v>
                </c:pt>
                <c:pt idx="1137">
                  <c:v>45607</c:v>
                </c:pt>
                <c:pt idx="1138">
                  <c:v>45608</c:v>
                </c:pt>
                <c:pt idx="1139">
                  <c:v>45609</c:v>
                </c:pt>
                <c:pt idx="1140">
                  <c:v>45610</c:v>
                </c:pt>
                <c:pt idx="1141">
                  <c:v>45611</c:v>
                </c:pt>
                <c:pt idx="1142">
                  <c:v>45612</c:v>
                </c:pt>
                <c:pt idx="1143">
                  <c:v>45613</c:v>
                </c:pt>
                <c:pt idx="1144">
                  <c:v>45614</c:v>
                </c:pt>
                <c:pt idx="1145">
                  <c:v>45615</c:v>
                </c:pt>
                <c:pt idx="1146">
                  <c:v>45616</c:v>
                </c:pt>
                <c:pt idx="1147">
                  <c:v>45617</c:v>
                </c:pt>
                <c:pt idx="1148">
                  <c:v>45618</c:v>
                </c:pt>
                <c:pt idx="1149">
                  <c:v>45619</c:v>
                </c:pt>
                <c:pt idx="1150">
                  <c:v>45620</c:v>
                </c:pt>
                <c:pt idx="1151">
                  <c:v>45621</c:v>
                </c:pt>
                <c:pt idx="1152">
                  <c:v>45622</c:v>
                </c:pt>
                <c:pt idx="1153">
                  <c:v>45623</c:v>
                </c:pt>
                <c:pt idx="1154">
                  <c:v>45624</c:v>
                </c:pt>
                <c:pt idx="1155">
                  <c:v>45625</c:v>
                </c:pt>
                <c:pt idx="1156">
                  <c:v>45626</c:v>
                </c:pt>
                <c:pt idx="1157">
                  <c:v>45627</c:v>
                </c:pt>
              </c:numCache>
            </c:numRef>
          </c:cat>
          <c:val>
            <c:numRef>
              <c:f>'Inflation data 3'!$W$2:$W$2000</c:f>
              <c:numCache>
                <c:formatCode>General</c:formatCode>
                <c:ptCount val="1999"/>
                <c:pt idx="0">
                  <c:v>3.8359999999999998E-2</c:v>
                </c:pt>
                <c:pt idx="1">
                  <c:v>3.8440000000000002E-2</c:v>
                </c:pt>
                <c:pt idx="2">
                  <c:v>3.8519999999999999E-2</c:v>
                </c:pt>
                <c:pt idx="3">
                  <c:v>3.8599999999999995E-2</c:v>
                </c:pt>
                <c:pt idx="4">
                  <c:v>3.8699999999999998E-2</c:v>
                </c:pt>
                <c:pt idx="5">
                  <c:v>3.8809999999999997E-2</c:v>
                </c:pt>
                <c:pt idx="6">
                  <c:v>3.8919999999999996E-2</c:v>
                </c:pt>
                <c:pt idx="7">
                  <c:v>3.9030000000000002E-2</c:v>
                </c:pt>
                <c:pt idx="8">
                  <c:v>3.9149999999999997E-2</c:v>
                </c:pt>
                <c:pt idx="9">
                  <c:v>3.925E-2</c:v>
                </c:pt>
                <c:pt idx="10">
                  <c:v>3.9359999999999999E-2</c:v>
                </c:pt>
                <c:pt idx="11">
                  <c:v>3.9480000000000001E-2</c:v>
                </c:pt>
                <c:pt idx="12">
                  <c:v>3.9599999999999996E-2</c:v>
                </c:pt>
                <c:pt idx="13">
                  <c:v>3.9730000000000001E-2</c:v>
                </c:pt>
                <c:pt idx="14">
                  <c:v>3.9849999999999997E-2</c:v>
                </c:pt>
                <c:pt idx="15">
                  <c:v>3.9969999999999999E-2</c:v>
                </c:pt>
                <c:pt idx="16">
                  <c:v>4.0090000000000001E-2</c:v>
                </c:pt>
                <c:pt idx="17">
                  <c:v>4.0199999999999993E-2</c:v>
                </c:pt>
                <c:pt idx="18">
                  <c:v>4.0309999999999999E-2</c:v>
                </c:pt>
                <c:pt idx="19">
                  <c:v>4.0430000000000001E-2</c:v>
                </c:pt>
                <c:pt idx="20">
                  <c:v>4.0549999999999996E-2</c:v>
                </c:pt>
                <c:pt idx="21">
                  <c:v>4.0679999999999994E-2</c:v>
                </c:pt>
                <c:pt idx="22">
                  <c:v>4.0819999999999995E-2</c:v>
                </c:pt>
                <c:pt idx="23">
                  <c:v>4.0960000000000003E-2</c:v>
                </c:pt>
                <c:pt idx="24">
                  <c:v>4.1100000000000005E-2</c:v>
                </c:pt>
                <c:pt idx="25">
                  <c:v>4.1230000000000003E-2</c:v>
                </c:pt>
                <c:pt idx="26">
                  <c:v>4.138E-2</c:v>
                </c:pt>
                <c:pt idx="27">
                  <c:v>4.1529999999999997E-2</c:v>
                </c:pt>
                <c:pt idx="28">
                  <c:v>4.1689999999999998E-2</c:v>
                </c:pt>
                <c:pt idx="29">
                  <c:v>4.1849999999999998E-2</c:v>
                </c:pt>
                <c:pt idx="30">
                  <c:v>4.2030000000000005E-2</c:v>
                </c:pt>
                <c:pt idx="31">
                  <c:v>4.2199999999999994E-2</c:v>
                </c:pt>
                <c:pt idx="32">
                  <c:v>4.2380000000000001E-2</c:v>
                </c:pt>
                <c:pt idx="33">
                  <c:v>4.2560000000000001E-2</c:v>
                </c:pt>
                <c:pt idx="34">
                  <c:v>4.2720000000000001E-2</c:v>
                </c:pt>
                <c:pt idx="35">
                  <c:v>4.2880000000000001E-2</c:v>
                </c:pt>
                <c:pt idx="36">
                  <c:v>4.3029999999999999E-2</c:v>
                </c:pt>
                <c:pt idx="37">
                  <c:v>4.3179999999999996E-2</c:v>
                </c:pt>
                <c:pt idx="38">
                  <c:v>4.333E-2</c:v>
                </c:pt>
                <c:pt idx="39">
                  <c:v>4.3479999999999998E-2</c:v>
                </c:pt>
                <c:pt idx="40">
                  <c:v>4.3630000000000002E-2</c:v>
                </c:pt>
                <c:pt idx="41">
                  <c:v>4.3779999999999999E-2</c:v>
                </c:pt>
                <c:pt idx="42">
                  <c:v>4.3899999999999995E-2</c:v>
                </c:pt>
                <c:pt idx="43">
                  <c:v>4.4020000000000004E-2</c:v>
                </c:pt>
                <c:pt idx="44">
                  <c:v>4.4130000000000003E-2</c:v>
                </c:pt>
                <c:pt idx="45">
                  <c:v>4.4240000000000002E-2</c:v>
                </c:pt>
                <c:pt idx="46">
                  <c:v>4.4330000000000001E-2</c:v>
                </c:pt>
                <c:pt idx="47">
                  <c:v>4.444E-2</c:v>
                </c:pt>
                <c:pt idx="48">
                  <c:v>4.4539999999999996E-2</c:v>
                </c:pt>
                <c:pt idx="49">
                  <c:v>4.462E-2</c:v>
                </c:pt>
                <c:pt idx="50">
                  <c:v>4.4690000000000001E-2</c:v>
                </c:pt>
                <c:pt idx="51">
                  <c:v>4.4740000000000002E-2</c:v>
                </c:pt>
                <c:pt idx="52">
                  <c:v>4.4809999999999996E-2</c:v>
                </c:pt>
                <c:pt idx="53">
                  <c:v>4.487E-2</c:v>
                </c:pt>
                <c:pt idx="54">
                  <c:v>4.4920000000000002E-2</c:v>
                </c:pt>
                <c:pt idx="55">
                  <c:v>4.4969999999999996E-2</c:v>
                </c:pt>
                <c:pt idx="56">
                  <c:v>4.4999999999999998E-2</c:v>
                </c:pt>
                <c:pt idx="57">
                  <c:v>4.5030000000000001E-2</c:v>
                </c:pt>
                <c:pt idx="58">
                  <c:v>4.505E-2</c:v>
                </c:pt>
                <c:pt idx="59">
                  <c:v>4.5080000000000002E-2</c:v>
                </c:pt>
                <c:pt idx="60">
                  <c:v>4.5110000000000004E-2</c:v>
                </c:pt>
                <c:pt idx="61">
                  <c:v>4.5110000000000004E-2</c:v>
                </c:pt>
                <c:pt idx="62">
                  <c:v>4.5100000000000001E-2</c:v>
                </c:pt>
                <c:pt idx="63">
                  <c:v>4.5080000000000002E-2</c:v>
                </c:pt>
                <c:pt idx="64">
                  <c:v>4.5039999999999997E-2</c:v>
                </c:pt>
                <c:pt idx="65">
                  <c:v>4.4999999999999998E-2</c:v>
                </c:pt>
                <c:pt idx="66">
                  <c:v>4.4950000000000004E-2</c:v>
                </c:pt>
                <c:pt idx="67">
                  <c:v>4.4900000000000002E-2</c:v>
                </c:pt>
                <c:pt idx="68">
                  <c:v>4.4839999999999998E-2</c:v>
                </c:pt>
                <c:pt idx="69">
                  <c:v>4.478E-2</c:v>
                </c:pt>
                <c:pt idx="70">
                  <c:v>4.4699999999999997E-2</c:v>
                </c:pt>
                <c:pt idx="71">
                  <c:v>4.4630000000000003E-2</c:v>
                </c:pt>
                <c:pt idx="72">
                  <c:v>4.4539999999999996E-2</c:v>
                </c:pt>
                <c:pt idx="73">
                  <c:v>4.446E-2</c:v>
                </c:pt>
                <c:pt idx="74">
                  <c:v>4.4389999999999999E-2</c:v>
                </c:pt>
                <c:pt idx="75">
                  <c:v>4.4320000000000005E-2</c:v>
                </c:pt>
                <c:pt idx="76">
                  <c:v>4.4249999999999998E-2</c:v>
                </c:pt>
                <c:pt idx="77">
                  <c:v>4.4170000000000001E-2</c:v>
                </c:pt>
                <c:pt idx="78">
                  <c:v>4.4069999999999998E-2</c:v>
                </c:pt>
                <c:pt idx="79">
                  <c:v>4.3990000000000001E-2</c:v>
                </c:pt>
                <c:pt idx="80">
                  <c:v>4.3899999999999995E-2</c:v>
                </c:pt>
                <c:pt idx="81">
                  <c:v>4.3810000000000002E-2</c:v>
                </c:pt>
                <c:pt idx="82">
                  <c:v>4.3710000000000006E-2</c:v>
                </c:pt>
                <c:pt idx="83">
                  <c:v>4.3609999999999996E-2</c:v>
                </c:pt>
                <c:pt idx="84">
                  <c:v>4.3499999999999997E-2</c:v>
                </c:pt>
                <c:pt idx="85">
                  <c:v>4.3400000000000001E-2</c:v>
                </c:pt>
                <c:pt idx="86">
                  <c:v>4.3310000000000001E-2</c:v>
                </c:pt>
                <c:pt idx="87">
                  <c:v>4.3209999999999998E-2</c:v>
                </c:pt>
                <c:pt idx="88">
                  <c:v>4.3110000000000002E-2</c:v>
                </c:pt>
                <c:pt idx="89">
                  <c:v>4.2999999999999997E-2</c:v>
                </c:pt>
                <c:pt idx="90">
                  <c:v>4.2880000000000001E-2</c:v>
                </c:pt>
                <c:pt idx="91">
                  <c:v>4.2779999999999999E-2</c:v>
                </c:pt>
                <c:pt idx="92">
                  <c:v>4.2679999999999996E-2</c:v>
                </c:pt>
                <c:pt idx="93">
                  <c:v>4.2599999999999999E-2</c:v>
                </c:pt>
                <c:pt idx="94">
                  <c:v>4.2549999999999998E-2</c:v>
                </c:pt>
                <c:pt idx="95">
                  <c:v>4.2500000000000003E-2</c:v>
                </c:pt>
                <c:pt idx="96">
                  <c:v>4.2460000000000005E-2</c:v>
                </c:pt>
                <c:pt idx="97">
                  <c:v>4.2419999999999999E-2</c:v>
                </c:pt>
                <c:pt idx="98">
                  <c:v>4.2380000000000001E-2</c:v>
                </c:pt>
                <c:pt idx="99">
                  <c:v>4.2350000000000006E-2</c:v>
                </c:pt>
                <c:pt idx="100">
                  <c:v>4.231E-2</c:v>
                </c:pt>
                <c:pt idx="101">
                  <c:v>4.2270000000000002E-2</c:v>
                </c:pt>
                <c:pt idx="102">
                  <c:v>4.224E-2</c:v>
                </c:pt>
                <c:pt idx="103">
                  <c:v>4.2220000000000008E-2</c:v>
                </c:pt>
                <c:pt idx="104">
                  <c:v>4.2190000000000005E-2</c:v>
                </c:pt>
                <c:pt idx="105">
                  <c:v>4.2160000000000003E-2</c:v>
                </c:pt>
                <c:pt idx="106">
                  <c:v>4.2130000000000001E-2</c:v>
                </c:pt>
                <c:pt idx="107">
                  <c:v>4.2089999999999995E-2</c:v>
                </c:pt>
                <c:pt idx="108">
                  <c:v>4.2069999999999996E-2</c:v>
                </c:pt>
                <c:pt idx="109">
                  <c:v>4.2050000000000004E-2</c:v>
                </c:pt>
                <c:pt idx="110">
                  <c:v>4.2050000000000004E-2</c:v>
                </c:pt>
                <c:pt idx="111">
                  <c:v>4.2050000000000004E-2</c:v>
                </c:pt>
                <c:pt idx="112">
                  <c:v>4.2060000000000007E-2</c:v>
                </c:pt>
                <c:pt idx="113">
                  <c:v>4.2069999999999996E-2</c:v>
                </c:pt>
                <c:pt idx="114">
                  <c:v>4.2089999999999995E-2</c:v>
                </c:pt>
                <c:pt idx="115">
                  <c:v>4.2099999999999999E-2</c:v>
                </c:pt>
                <c:pt idx="116">
                  <c:v>4.2119999999999998E-2</c:v>
                </c:pt>
                <c:pt idx="117">
                  <c:v>4.2130000000000001E-2</c:v>
                </c:pt>
                <c:pt idx="118">
                  <c:v>4.215E-2</c:v>
                </c:pt>
                <c:pt idx="119">
                  <c:v>4.2180000000000002E-2</c:v>
                </c:pt>
                <c:pt idx="120">
                  <c:v>4.2209999999999998E-2</c:v>
                </c:pt>
                <c:pt idx="121">
                  <c:v>4.2229999999999997E-2</c:v>
                </c:pt>
                <c:pt idx="122">
                  <c:v>4.2249999999999996E-2</c:v>
                </c:pt>
                <c:pt idx="123">
                  <c:v>4.2279999999999998E-2</c:v>
                </c:pt>
                <c:pt idx="124">
                  <c:v>4.231E-2</c:v>
                </c:pt>
                <c:pt idx="125">
                  <c:v>4.233E-2</c:v>
                </c:pt>
                <c:pt idx="126">
                  <c:v>4.2350000000000006E-2</c:v>
                </c:pt>
                <c:pt idx="127">
                  <c:v>4.2369999999999998E-2</c:v>
                </c:pt>
                <c:pt idx="128">
                  <c:v>4.2389999999999997E-2</c:v>
                </c:pt>
                <c:pt idx="129">
                  <c:v>4.2409999999999996E-2</c:v>
                </c:pt>
                <c:pt idx="130">
                  <c:v>4.2439999999999999E-2</c:v>
                </c:pt>
                <c:pt idx="131">
                  <c:v>4.2480000000000004E-2</c:v>
                </c:pt>
                <c:pt idx="132">
                  <c:v>4.2519999999999995E-2</c:v>
                </c:pt>
                <c:pt idx="133">
                  <c:v>4.2549999999999998E-2</c:v>
                </c:pt>
                <c:pt idx="134">
                  <c:v>4.2569999999999997E-2</c:v>
                </c:pt>
                <c:pt idx="135">
                  <c:v>4.2610000000000002E-2</c:v>
                </c:pt>
                <c:pt idx="136">
                  <c:v>4.2649999999999993E-2</c:v>
                </c:pt>
                <c:pt idx="137">
                  <c:v>4.2699999999999995E-2</c:v>
                </c:pt>
                <c:pt idx="138">
                  <c:v>4.2750000000000003E-2</c:v>
                </c:pt>
                <c:pt idx="139">
                  <c:v>4.2790000000000002E-2</c:v>
                </c:pt>
                <c:pt idx="140">
                  <c:v>4.2809999999999994E-2</c:v>
                </c:pt>
                <c:pt idx="141">
                  <c:v>4.2800000000000005E-2</c:v>
                </c:pt>
                <c:pt idx="142">
                  <c:v>4.2770000000000002E-2</c:v>
                </c:pt>
                <c:pt idx="143">
                  <c:v>4.274E-2</c:v>
                </c:pt>
                <c:pt idx="144">
                  <c:v>4.2709999999999998E-2</c:v>
                </c:pt>
                <c:pt idx="145">
                  <c:v>4.2689999999999999E-2</c:v>
                </c:pt>
                <c:pt idx="146">
                  <c:v>4.2649999999999993E-2</c:v>
                </c:pt>
                <c:pt idx="147">
                  <c:v>4.2610000000000002E-2</c:v>
                </c:pt>
                <c:pt idx="148">
                  <c:v>4.2549999999999998E-2</c:v>
                </c:pt>
                <c:pt idx="149">
                  <c:v>4.2510000000000006E-2</c:v>
                </c:pt>
                <c:pt idx="150">
                  <c:v>4.2470000000000001E-2</c:v>
                </c:pt>
                <c:pt idx="151">
                  <c:v>4.2450000000000002E-2</c:v>
                </c:pt>
                <c:pt idx="152">
                  <c:v>4.2419999999999999E-2</c:v>
                </c:pt>
                <c:pt idx="153">
                  <c:v>4.2409999999999996E-2</c:v>
                </c:pt>
                <c:pt idx="154">
                  <c:v>4.2430000000000002E-2</c:v>
                </c:pt>
                <c:pt idx="155">
                  <c:v>4.2480000000000004E-2</c:v>
                </c:pt>
                <c:pt idx="156">
                  <c:v>4.2569999999999997E-2</c:v>
                </c:pt>
                <c:pt idx="157">
                  <c:v>4.2689999999999999E-2</c:v>
                </c:pt>
                <c:pt idx="158">
                  <c:v>4.2839999999999996E-2</c:v>
                </c:pt>
                <c:pt idx="159">
                  <c:v>4.3019999999999996E-2</c:v>
                </c:pt>
                <c:pt idx="160">
                  <c:v>4.3220000000000001E-2</c:v>
                </c:pt>
                <c:pt idx="161">
                  <c:v>4.3419999999999993E-2</c:v>
                </c:pt>
                <c:pt idx="162">
                  <c:v>4.36E-2</c:v>
                </c:pt>
                <c:pt idx="163">
                  <c:v>4.3779999999999999E-2</c:v>
                </c:pt>
                <c:pt idx="164">
                  <c:v>4.3979999999999998E-2</c:v>
                </c:pt>
                <c:pt idx="165">
                  <c:v>4.4160000000000005E-2</c:v>
                </c:pt>
                <c:pt idx="166">
                  <c:v>4.4340000000000004E-2</c:v>
                </c:pt>
                <c:pt idx="167">
                  <c:v>4.4509999999999994E-2</c:v>
                </c:pt>
                <c:pt idx="168">
                  <c:v>4.4669999999999994E-2</c:v>
                </c:pt>
                <c:pt idx="169">
                  <c:v>4.4829999999999995E-2</c:v>
                </c:pt>
                <c:pt idx="170">
                  <c:v>4.4999999999999998E-2</c:v>
                </c:pt>
                <c:pt idx="171">
                  <c:v>4.5199999999999997E-2</c:v>
                </c:pt>
                <c:pt idx="172">
                  <c:v>4.5419999999999995E-2</c:v>
                </c:pt>
                <c:pt idx="173">
                  <c:v>4.5650000000000003E-2</c:v>
                </c:pt>
                <c:pt idx="174">
                  <c:v>4.5880000000000004E-2</c:v>
                </c:pt>
                <c:pt idx="175">
                  <c:v>4.6120000000000001E-2</c:v>
                </c:pt>
                <c:pt idx="176">
                  <c:v>4.6349999999999995E-2</c:v>
                </c:pt>
                <c:pt idx="177">
                  <c:v>4.6609999999999999E-2</c:v>
                </c:pt>
                <c:pt idx="178">
                  <c:v>4.6890000000000001E-2</c:v>
                </c:pt>
                <c:pt idx="179">
                  <c:v>4.7149999999999997E-2</c:v>
                </c:pt>
                <c:pt idx="180">
                  <c:v>4.7409999999999994E-2</c:v>
                </c:pt>
                <c:pt idx="181">
                  <c:v>4.7649999999999998E-2</c:v>
                </c:pt>
                <c:pt idx="182">
                  <c:v>4.7889999999999995E-2</c:v>
                </c:pt>
                <c:pt idx="183">
                  <c:v>4.811E-2</c:v>
                </c:pt>
                <c:pt idx="184">
                  <c:v>4.829E-2</c:v>
                </c:pt>
                <c:pt idx="185">
                  <c:v>4.8430000000000001E-2</c:v>
                </c:pt>
                <c:pt idx="186">
                  <c:v>4.8520000000000001E-2</c:v>
                </c:pt>
                <c:pt idx="187">
                  <c:v>4.8600000000000004E-2</c:v>
                </c:pt>
                <c:pt idx="188">
                  <c:v>4.8620000000000003E-2</c:v>
                </c:pt>
                <c:pt idx="189">
                  <c:v>4.8630000000000007E-2</c:v>
                </c:pt>
                <c:pt idx="190">
                  <c:v>4.8600000000000004E-2</c:v>
                </c:pt>
                <c:pt idx="191">
                  <c:v>4.8570000000000002E-2</c:v>
                </c:pt>
                <c:pt idx="192">
                  <c:v>4.854E-2</c:v>
                </c:pt>
                <c:pt idx="193">
                  <c:v>4.8509999999999998E-2</c:v>
                </c:pt>
                <c:pt idx="194">
                  <c:v>4.8470000000000006E-2</c:v>
                </c:pt>
                <c:pt idx="195">
                  <c:v>4.8430000000000001E-2</c:v>
                </c:pt>
                <c:pt idx="196">
                  <c:v>4.8399999999999999E-2</c:v>
                </c:pt>
                <c:pt idx="197">
                  <c:v>4.8369999999999996E-2</c:v>
                </c:pt>
                <c:pt idx="198">
                  <c:v>4.8349999999999997E-2</c:v>
                </c:pt>
                <c:pt idx="199">
                  <c:v>4.8349999999999997E-2</c:v>
                </c:pt>
                <c:pt idx="200">
                  <c:v>4.8369999999999996E-2</c:v>
                </c:pt>
                <c:pt idx="201">
                  <c:v>4.8379999999999999E-2</c:v>
                </c:pt>
                <c:pt idx="202">
                  <c:v>4.8399999999999999E-2</c:v>
                </c:pt>
                <c:pt idx="203">
                  <c:v>4.8419999999999998E-2</c:v>
                </c:pt>
                <c:pt idx="204">
                  <c:v>4.8430000000000001E-2</c:v>
                </c:pt>
                <c:pt idx="205">
                  <c:v>4.8440000000000004E-2</c:v>
                </c:pt>
                <c:pt idx="206">
                  <c:v>4.8460000000000003E-2</c:v>
                </c:pt>
                <c:pt idx="207">
                  <c:v>4.8470000000000006E-2</c:v>
                </c:pt>
                <c:pt idx="208">
                  <c:v>4.8470000000000006E-2</c:v>
                </c:pt>
                <c:pt idx="209">
                  <c:v>4.8479999999999995E-2</c:v>
                </c:pt>
                <c:pt idx="210">
                  <c:v>4.8499999999999995E-2</c:v>
                </c:pt>
                <c:pt idx="211">
                  <c:v>4.8529999999999997E-2</c:v>
                </c:pt>
                <c:pt idx="212">
                  <c:v>4.8570000000000002E-2</c:v>
                </c:pt>
                <c:pt idx="213">
                  <c:v>4.861E-2</c:v>
                </c:pt>
                <c:pt idx="214">
                  <c:v>4.8669999999999998E-2</c:v>
                </c:pt>
                <c:pt idx="215">
                  <c:v>4.8730000000000002E-2</c:v>
                </c:pt>
                <c:pt idx="216">
                  <c:v>4.8789999999999993E-2</c:v>
                </c:pt>
                <c:pt idx="217">
                  <c:v>4.8869999999999997E-2</c:v>
                </c:pt>
                <c:pt idx="218">
                  <c:v>4.8959999999999997E-2</c:v>
                </c:pt>
                <c:pt idx="219">
                  <c:v>4.9050000000000003E-2</c:v>
                </c:pt>
                <c:pt idx="220">
                  <c:v>4.9160000000000002E-2</c:v>
                </c:pt>
                <c:pt idx="221">
                  <c:v>4.9279999999999997E-2</c:v>
                </c:pt>
                <c:pt idx="222">
                  <c:v>4.9409999999999996E-2</c:v>
                </c:pt>
                <c:pt idx="223">
                  <c:v>4.9540000000000001E-2</c:v>
                </c:pt>
                <c:pt idx="224">
                  <c:v>4.9669999999999999E-2</c:v>
                </c:pt>
                <c:pt idx="225">
                  <c:v>4.9820000000000003E-2</c:v>
                </c:pt>
                <c:pt idx="226">
                  <c:v>4.9960000000000004E-2</c:v>
                </c:pt>
                <c:pt idx="227">
                  <c:v>5.0110000000000002E-2</c:v>
                </c:pt>
                <c:pt idx="228">
                  <c:v>5.0270000000000002E-2</c:v>
                </c:pt>
                <c:pt idx="229">
                  <c:v>5.0439999999999999E-2</c:v>
                </c:pt>
                <c:pt idx="230">
                  <c:v>5.0610000000000002E-2</c:v>
                </c:pt>
                <c:pt idx="231">
                  <c:v>5.0789999999999995E-2</c:v>
                </c:pt>
                <c:pt idx="232">
                  <c:v>5.0959999999999998E-2</c:v>
                </c:pt>
                <c:pt idx="233">
                  <c:v>5.1130000000000002E-2</c:v>
                </c:pt>
                <c:pt idx="234">
                  <c:v>5.1310000000000001E-2</c:v>
                </c:pt>
                <c:pt idx="235">
                  <c:v>5.1479999999999998E-2</c:v>
                </c:pt>
                <c:pt idx="236">
                  <c:v>5.1660000000000005E-2</c:v>
                </c:pt>
                <c:pt idx="237">
                  <c:v>5.1820000000000005E-2</c:v>
                </c:pt>
                <c:pt idx="238">
                  <c:v>5.1980000000000005E-2</c:v>
                </c:pt>
                <c:pt idx="239">
                  <c:v>5.2130000000000003E-2</c:v>
                </c:pt>
                <c:pt idx="240">
                  <c:v>5.228E-2</c:v>
                </c:pt>
                <c:pt idx="241">
                  <c:v>5.2420000000000001E-2</c:v>
                </c:pt>
                <c:pt idx="242">
                  <c:v>5.2560000000000003E-2</c:v>
                </c:pt>
                <c:pt idx="243">
                  <c:v>5.2720000000000003E-2</c:v>
                </c:pt>
                <c:pt idx="244">
                  <c:v>5.2880000000000003E-2</c:v>
                </c:pt>
                <c:pt idx="245">
                  <c:v>5.3060000000000003E-2</c:v>
                </c:pt>
                <c:pt idx="246">
                  <c:v>5.3239999999999996E-2</c:v>
                </c:pt>
                <c:pt idx="247">
                  <c:v>5.3429999999999998E-2</c:v>
                </c:pt>
                <c:pt idx="248">
                  <c:v>5.3620000000000001E-2</c:v>
                </c:pt>
                <c:pt idx="249">
                  <c:v>5.3830000000000003E-2</c:v>
                </c:pt>
                <c:pt idx="250">
                  <c:v>5.4050000000000001E-2</c:v>
                </c:pt>
                <c:pt idx="251">
                  <c:v>5.425E-2</c:v>
                </c:pt>
                <c:pt idx="252">
                  <c:v>5.4459999999999995E-2</c:v>
                </c:pt>
                <c:pt idx="253">
                  <c:v>5.4679999999999999E-2</c:v>
                </c:pt>
                <c:pt idx="254">
                  <c:v>5.4900000000000004E-2</c:v>
                </c:pt>
                <c:pt idx="255">
                  <c:v>5.5129999999999998E-2</c:v>
                </c:pt>
                <c:pt idx="256">
                  <c:v>5.5359999999999993E-2</c:v>
                </c:pt>
                <c:pt idx="257">
                  <c:v>5.5579999999999997E-2</c:v>
                </c:pt>
                <c:pt idx="258">
                  <c:v>5.577E-2</c:v>
                </c:pt>
                <c:pt idx="259">
                  <c:v>5.5940000000000004E-2</c:v>
                </c:pt>
                <c:pt idx="260">
                  <c:v>5.6100000000000004E-2</c:v>
                </c:pt>
                <c:pt idx="261">
                  <c:v>5.6270000000000001E-2</c:v>
                </c:pt>
                <c:pt idx="262">
                  <c:v>5.6430000000000001E-2</c:v>
                </c:pt>
                <c:pt idx="263">
                  <c:v>5.6590000000000001E-2</c:v>
                </c:pt>
                <c:pt idx="264">
                  <c:v>5.6749999999999995E-2</c:v>
                </c:pt>
                <c:pt idx="265">
                  <c:v>5.688E-2</c:v>
                </c:pt>
                <c:pt idx="266">
                  <c:v>5.7000000000000002E-2</c:v>
                </c:pt>
                <c:pt idx="267">
                  <c:v>5.713E-2</c:v>
                </c:pt>
                <c:pt idx="268">
                  <c:v>5.7259999999999998E-2</c:v>
                </c:pt>
                <c:pt idx="269">
                  <c:v>5.7380000000000007E-2</c:v>
                </c:pt>
                <c:pt idx="270">
                  <c:v>5.7500000000000002E-2</c:v>
                </c:pt>
                <c:pt idx="271">
                  <c:v>5.7599999999999998E-2</c:v>
                </c:pt>
                <c:pt idx="272">
                  <c:v>5.7689999999999998E-2</c:v>
                </c:pt>
                <c:pt idx="273">
                  <c:v>5.7750000000000003E-2</c:v>
                </c:pt>
                <c:pt idx="274">
                  <c:v>5.7790000000000001E-2</c:v>
                </c:pt>
                <c:pt idx="275">
                  <c:v>5.7820000000000003E-2</c:v>
                </c:pt>
                <c:pt idx="276">
                  <c:v>5.7839999999999996E-2</c:v>
                </c:pt>
                <c:pt idx="277">
                  <c:v>5.7849999999999999E-2</c:v>
                </c:pt>
                <c:pt idx="278">
                  <c:v>5.7859999999999995E-2</c:v>
                </c:pt>
                <c:pt idx="279">
                  <c:v>5.7839999999999996E-2</c:v>
                </c:pt>
                <c:pt idx="280">
                  <c:v>5.781E-2</c:v>
                </c:pt>
                <c:pt idx="281">
                  <c:v>5.7759999999999999E-2</c:v>
                </c:pt>
                <c:pt idx="282">
                  <c:v>5.772E-2</c:v>
                </c:pt>
                <c:pt idx="283">
                  <c:v>5.765E-2</c:v>
                </c:pt>
                <c:pt idx="284">
                  <c:v>5.7579999999999999E-2</c:v>
                </c:pt>
                <c:pt idx="285">
                  <c:v>5.7500000000000002E-2</c:v>
                </c:pt>
                <c:pt idx="286">
                  <c:v>5.74E-2</c:v>
                </c:pt>
                <c:pt idx="287">
                  <c:v>5.7290000000000001E-2</c:v>
                </c:pt>
                <c:pt idx="288">
                  <c:v>5.7180000000000002E-2</c:v>
                </c:pt>
                <c:pt idx="289">
                  <c:v>5.7069999999999996E-2</c:v>
                </c:pt>
                <c:pt idx="290">
                  <c:v>5.6959999999999997E-2</c:v>
                </c:pt>
                <c:pt idx="291">
                  <c:v>5.6840000000000002E-2</c:v>
                </c:pt>
                <c:pt idx="292">
                  <c:v>5.672E-2</c:v>
                </c:pt>
                <c:pt idx="293">
                  <c:v>5.6580000000000005E-2</c:v>
                </c:pt>
                <c:pt idx="294">
                  <c:v>5.6430000000000001E-2</c:v>
                </c:pt>
                <c:pt idx="295">
                  <c:v>5.6299999999999996E-2</c:v>
                </c:pt>
                <c:pt idx="296">
                  <c:v>5.6159999999999995E-2</c:v>
                </c:pt>
                <c:pt idx="297">
                  <c:v>5.602E-2</c:v>
                </c:pt>
                <c:pt idx="298">
                  <c:v>5.5890000000000002E-2</c:v>
                </c:pt>
                <c:pt idx="299">
                  <c:v>5.5750000000000001E-2</c:v>
                </c:pt>
                <c:pt idx="300">
                  <c:v>5.5599999999999997E-2</c:v>
                </c:pt>
                <c:pt idx="301">
                  <c:v>5.5449999999999999E-2</c:v>
                </c:pt>
                <c:pt idx="302">
                  <c:v>5.5309999999999998E-2</c:v>
                </c:pt>
                <c:pt idx="303">
                  <c:v>5.518E-2</c:v>
                </c:pt>
                <c:pt idx="304">
                  <c:v>5.5039999999999999E-2</c:v>
                </c:pt>
                <c:pt idx="305">
                  <c:v>5.4880000000000005E-2</c:v>
                </c:pt>
                <c:pt idx="306">
                  <c:v>5.4699999999999999E-2</c:v>
                </c:pt>
                <c:pt idx="307">
                  <c:v>5.45E-2</c:v>
                </c:pt>
                <c:pt idx="308">
                  <c:v>5.4290000000000005E-2</c:v>
                </c:pt>
                <c:pt idx="309">
                  <c:v>5.407E-2</c:v>
                </c:pt>
                <c:pt idx="310">
                  <c:v>5.3859999999999998E-2</c:v>
                </c:pt>
                <c:pt idx="311">
                  <c:v>5.3650000000000003E-2</c:v>
                </c:pt>
                <c:pt idx="312">
                  <c:v>5.3429999999999998E-2</c:v>
                </c:pt>
                <c:pt idx="313">
                  <c:v>5.3230000000000006E-2</c:v>
                </c:pt>
                <c:pt idx="314">
                  <c:v>5.3030000000000001E-2</c:v>
                </c:pt>
                <c:pt idx="315">
                  <c:v>5.2839999999999998E-2</c:v>
                </c:pt>
                <c:pt idx="316">
                  <c:v>5.2659999999999998E-2</c:v>
                </c:pt>
                <c:pt idx="317">
                  <c:v>5.2479999999999999E-2</c:v>
                </c:pt>
                <c:pt idx="318">
                  <c:v>5.2320000000000005E-2</c:v>
                </c:pt>
                <c:pt idx="319">
                  <c:v>5.2150000000000002E-2</c:v>
                </c:pt>
                <c:pt idx="320">
                  <c:v>5.1990000000000001E-2</c:v>
                </c:pt>
                <c:pt idx="321">
                  <c:v>5.1820000000000005E-2</c:v>
                </c:pt>
                <c:pt idx="322">
                  <c:v>5.1650000000000001E-2</c:v>
                </c:pt>
                <c:pt idx="323">
                  <c:v>5.151E-2</c:v>
                </c:pt>
                <c:pt idx="324">
                  <c:v>5.1360000000000003E-2</c:v>
                </c:pt>
                <c:pt idx="325">
                  <c:v>5.1220000000000002E-2</c:v>
                </c:pt>
                <c:pt idx="326">
                  <c:v>5.1089999999999997E-2</c:v>
                </c:pt>
                <c:pt idx="327">
                  <c:v>5.0949999999999995E-2</c:v>
                </c:pt>
                <c:pt idx="328">
                  <c:v>5.0810000000000001E-2</c:v>
                </c:pt>
                <c:pt idx="329">
                  <c:v>5.0679999999999996E-2</c:v>
                </c:pt>
                <c:pt idx="330">
                  <c:v>5.0560000000000001E-2</c:v>
                </c:pt>
                <c:pt idx="331">
                  <c:v>5.0460000000000005E-2</c:v>
                </c:pt>
                <c:pt idx="332">
                  <c:v>5.0349999999999999E-2</c:v>
                </c:pt>
                <c:pt idx="333">
                  <c:v>5.0250000000000003E-2</c:v>
                </c:pt>
                <c:pt idx="334">
                  <c:v>5.0160000000000003E-2</c:v>
                </c:pt>
                <c:pt idx="335">
                  <c:v>5.008E-2</c:v>
                </c:pt>
                <c:pt idx="336">
                  <c:v>0.05</c:v>
                </c:pt>
                <c:pt idx="337">
                  <c:v>4.9930000000000002E-2</c:v>
                </c:pt>
                <c:pt idx="338">
                  <c:v>4.9859999999999995E-2</c:v>
                </c:pt>
                <c:pt idx="339">
                  <c:v>4.981E-2</c:v>
                </c:pt>
                <c:pt idx="340">
                  <c:v>4.9759999999999999E-2</c:v>
                </c:pt>
                <c:pt idx="341">
                  <c:v>4.9699999999999994E-2</c:v>
                </c:pt>
                <c:pt idx="342">
                  <c:v>4.9640000000000004E-2</c:v>
                </c:pt>
                <c:pt idx="343">
                  <c:v>4.9569999999999996E-2</c:v>
                </c:pt>
                <c:pt idx="344">
                  <c:v>4.9500000000000002E-2</c:v>
                </c:pt>
                <c:pt idx="345">
                  <c:v>4.9429999999999995E-2</c:v>
                </c:pt>
                <c:pt idx="346">
                  <c:v>4.9360000000000001E-2</c:v>
                </c:pt>
                <c:pt idx="347">
                  <c:v>4.929E-2</c:v>
                </c:pt>
                <c:pt idx="348">
                  <c:v>4.922E-2</c:v>
                </c:pt>
                <c:pt idx="349">
                  <c:v>4.9149999999999999E-2</c:v>
                </c:pt>
                <c:pt idx="350">
                  <c:v>4.9080000000000006E-2</c:v>
                </c:pt>
                <c:pt idx="351">
                  <c:v>4.9000000000000002E-2</c:v>
                </c:pt>
                <c:pt idx="352">
                  <c:v>4.8920000000000005E-2</c:v>
                </c:pt>
                <c:pt idx="353">
                  <c:v>4.8840000000000001E-2</c:v>
                </c:pt>
                <c:pt idx="354">
                  <c:v>4.8770000000000001E-2</c:v>
                </c:pt>
                <c:pt idx="355">
                  <c:v>4.8689999999999997E-2</c:v>
                </c:pt>
                <c:pt idx="356">
                  <c:v>4.861E-2</c:v>
                </c:pt>
                <c:pt idx="357">
                  <c:v>4.8529999999999997E-2</c:v>
                </c:pt>
                <c:pt idx="358">
                  <c:v>4.8460000000000003E-2</c:v>
                </c:pt>
                <c:pt idx="359">
                  <c:v>4.8390000000000002E-2</c:v>
                </c:pt>
                <c:pt idx="360">
                  <c:v>4.8330000000000005E-2</c:v>
                </c:pt>
                <c:pt idx="361">
                  <c:v>4.827E-2</c:v>
                </c:pt>
                <c:pt idx="362">
                  <c:v>4.8219999999999999E-2</c:v>
                </c:pt>
                <c:pt idx="363">
                  <c:v>4.8150000000000005E-2</c:v>
                </c:pt>
                <c:pt idx="364">
                  <c:v>4.8090000000000001E-2</c:v>
                </c:pt>
                <c:pt idx="365">
                  <c:v>4.8029999999999996E-2</c:v>
                </c:pt>
                <c:pt idx="366">
                  <c:v>4.7980000000000002E-2</c:v>
                </c:pt>
                <c:pt idx="367">
                  <c:v>4.793E-2</c:v>
                </c:pt>
                <c:pt idx="368">
                  <c:v>4.7880000000000006E-2</c:v>
                </c:pt>
                <c:pt idx="369">
                  <c:v>4.7840000000000001E-2</c:v>
                </c:pt>
                <c:pt idx="370">
                  <c:v>4.7789999999999999E-2</c:v>
                </c:pt>
                <c:pt idx="371">
                  <c:v>4.7750000000000001E-2</c:v>
                </c:pt>
                <c:pt idx="372">
                  <c:v>4.7729999999999995E-2</c:v>
                </c:pt>
                <c:pt idx="373">
                  <c:v>4.7720000000000005E-2</c:v>
                </c:pt>
                <c:pt idx="374">
                  <c:v>4.7729999999999995E-2</c:v>
                </c:pt>
                <c:pt idx="375">
                  <c:v>4.7729999999999995E-2</c:v>
                </c:pt>
                <c:pt idx="376">
                  <c:v>4.7739999999999998E-2</c:v>
                </c:pt>
                <c:pt idx="377">
                  <c:v>4.7750000000000001E-2</c:v>
                </c:pt>
                <c:pt idx="378">
                  <c:v>4.7759999999999997E-2</c:v>
                </c:pt>
                <c:pt idx="379">
                  <c:v>4.777E-2</c:v>
                </c:pt>
                <c:pt idx="380">
                  <c:v>4.7759999999999997E-2</c:v>
                </c:pt>
                <c:pt idx="381">
                  <c:v>4.7759999999999997E-2</c:v>
                </c:pt>
                <c:pt idx="382">
                  <c:v>4.7779999999999996E-2</c:v>
                </c:pt>
                <c:pt idx="383">
                  <c:v>4.7789999999999999E-2</c:v>
                </c:pt>
                <c:pt idx="384">
                  <c:v>4.7789999999999999E-2</c:v>
                </c:pt>
                <c:pt idx="385">
                  <c:v>4.7779999999999996E-2</c:v>
                </c:pt>
                <c:pt idx="386">
                  <c:v>4.7759999999999997E-2</c:v>
                </c:pt>
                <c:pt idx="387">
                  <c:v>4.7729999999999995E-2</c:v>
                </c:pt>
                <c:pt idx="388">
                  <c:v>4.7690000000000003E-2</c:v>
                </c:pt>
                <c:pt idx="389">
                  <c:v>4.7640000000000002E-2</c:v>
                </c:pt>
                <c:pt idx="390">
                  <c:v>4.759E-2</c:v>
                </c:pt>
                <c:pt idx="391">
                  <c:v>4.752E-2</c:v>
                </c:pt>
                <c:pt idx="392">
                  <c:v>4.7449999999999999E-2</c:v>
                </c:pt>
                <c:pt idx="393">
                  <c:v>4.7390000000000002E-2</c:v>
                </c:pt>
                <c:pt idx="394">
                  <c:v>4.7320000000000001E-2</c:v>
                </c:pt>
                <c:pt idx="395">
                  <c:v>4.7249999999999993E-2</c:v>
                </c:pt>
                <c:pt idx="396">
                  <c:v>4.7199999999999999E-2</c:v>
                </c:pt>
                <c:pt idx="397">
                  <c:v>4.7140000000000001E-2</c:v>
                </c:pt>
                <c:pt idx="398">
                  <c:v>4.7080000000000004E-2</c:v>
                </c:pt>
                <c:pt idx="399">
                  <c:v>4.7030000000000002E-2</c:v>
                </c:pt>
                <c:pt idx="400">
                  <c:v>4.6989999999999997E-2</c:v>
                </c:pt>
                <c:pt idx="401">
                  <c:v>4.6929999999999999E-2</c:v>
                </c:pt>
                <c:pt idx="402">
                  <c:v>4.6879999999999998E-2</c:v>
                </c:pt>
                <c:pt idx="403">
                  <c:v>4.6820000000000001E-2</c:v>
                </c:pt>
                <c:pt idx="404">
                  <c:v>4.675E-2</c:v>
                </c:pt>
                <c:pt idx="405">
                  <c:v>4.6679999999999999E-2</c:v>
                </c:pt>
                <c:pt idx="406">
                  <c:v>4.6600000000000003E-2</c:v>
                </c:pt>
                <c:pt idx="407">
                  <c:v>4.6509999999999996E-2</c:v>
                </c:pt>
                <c:pt idx="408">
                  <c:v>4.6420000000000003E-2</c:v>
                </c:pt>
                <c:pt idx="409">
                  <c:v>4.6340000000000006E-2</c:v>
                </c:pt>
                <c:pt idx="410">
                  <c:v>4.6260000000000003E-2</c:v>
                </c:pt>
                <c:pt idx="411">
                  <c:v>4.6189999999999995E-2</c:v>
                </c:pt>
                <c:pt idx="412">
                  <c:v>4.6089999999999999E-2</c:v>
                </c:pt>
                <c:pt idx="413">
                  <c:v>4.5999999999999999E-2</c:v>
                </c:pt>
                <c:pt idx="414">
                  <c:v>4.5919999999999996E-2</c:v>
                </c:pt>
                <c:pt idx="415">
                  <c:v>4.5839999999999999E-2</c:v>
                </c:pt>
                <c:pt idx="416">
                  <c:v>4.5769999999999998E-2</c:v>
                </c:pt>
                <c:pt idx="417">
                  <c:v>4.5700000000000005E-2</c:v>
                </c:pt>
                <c:pt idx="418">
                  <c:v>4.5629999999999997E-2</c:v>
                </c:pt>
                <c:pt idx="419">
                  <c:v>4.555E-2</c:v>
                </c:pt>
                <c:pt idx="420">
                  <c:v>4.5469999999999997E-2</c:v>
                </c:pt>
                <c:pt idx="421">
                  <c:v>4.5410000000000006E-2</c:v>
                </c:pt>
                <c:pt idx="422">
                  <c:v>4.5330000000000002E-2</c:v>
                </c:pt>
                <c:pt idx="423">
                  <c:v>4.5250000000000005E-2</c:v>
                </c:pt>
                <c:pt idx="424">
                  <c:v>4.5179999999999998E-2</c:v>
                </c:pt>
                <c:pt idx="425">
                  <c:v>4.5090000000000005E-2</c:v>
                </c:pt>
                <c:pt idx="426">
                  <c:v>4.4979999999999999E-2</c:v>
                </c:pt>
                <c:pt idx="427">
                  <c:v>4.487E-2</c:v>
                </c:pt>
                <c:pt idx="428">
                  <c:v>4.4749999999999998E-2</c:v>
                </c:pt>
                <c:pt idx="429">
                  <c:v>4.462E-2</c:v>
                </c:pt>
                <c:pt idx="430">
                  <c:v>4.4490000000000002E-2</c:v>
                </c:pt>
                <c:pt idx="431">
                  <c:v>4.4349999999999994E-2</c:v>
                </c:pt>
                <c:pt idx="432">
                  <c:v>4.4199999999999996E-2</c:v>
                </c:pt>
                <c:pt idx="433">
                  <c:v>4.4050000000000006E-2</c:v>
                </c:pt>
                <c:pt idx="434">
                  <c:v>4.3880000000000002E-2</c:v>
                </c:pt>
                <c:pt idx="435">
                  <c:v>4.3700000000000003E-2</c:v>
                </c:pt>
                <c:pt idx="436">
                  <c:v>4.3520000000000003E-2</c:v>
                </c:pt>
                <c:pt idx="437">
                  <c:v>4.333E-2</c:v>
                </c:pt>
                <c:pt idx="438">
                  <c:v>4.3150000000000001E-2</c:v>
                </c:pt>
                <c:pt idx="439">
                  <c:v>4.2969999999999994E-2</c:v>
                </c:pt>
                <c:pt idx="440">
                  <c:v>4.2770000000000002E-2</c:v>
                </c:pt>
                <c:pt idx="441">
                  <c:v>4.2560000000000001E-2</c:v>
                </c:pt>
                <c:pt idx="442">
                  <c:v>4.2369999999999998E-2</c:v>
                </c:pt>
                <c:pt idx="443">
                  <c:v>4.2169999999999999E-2</c:v>
                </c:pt>
                <c:pt idx="444">
                  <c:v>4.1950000000000001E-2</c:v>
                </c:pt>
                <c:pt idx="445">
                  <c:v>4.1749999999999995E-2</c:v>
                </c:pt>
                <c:pt idx="446">
                  <c:v>4.1540000000000001E-2</c:v>
                </c:pt>
                <c:pt idx="447">
                  <c:v>4.1329999999999999E-2</c:v>
                </c:pt>
                <c:pt idx="448">
                  <c:v>4.1110000000000001E-2</c:v>
                </c:pt>
                <c:pt idx="449">
                  <c:v>4.0919999999999998E-2</c:v>
                </c:pt>
                <c:pt idx="450">
                  <c:v>4.0730000000000002E-2</c:v>
                </c:pt>
                <c:pt idx="451">
                  <c:v>4.0529999999999997E-2</c:v>
                </c:pt>
                <c:pt idx="452">
                  <c:v>4.0340000000000001E-2</c:v>
                </c:pt>
                <c:pt idx="453">
                  <c:v>4.0170000000000004E-2</c:v>
                </c:pt>
                <c:pt idx="454">
                  <c:v>3.9989999999999998E-2</c:v>
                </c:pt>
                <c:pt idx="455">
                  <c:v>3.984E-2</c:v>
                </c:pt>
                <c:pt idx="456">
                  <c:v>3.9710000000000002E-2</c:v>
                </c:pt>
                <c:pt idx="457">
                  <c:v>3.959E-2</c:v>
                </c:pt>
                <c:pt idx="458">
                  <c:v>3.9489999999999997E-2</c:v>
                </c:pt>
                <c:pt idx="459">
                  <c:v>3.9390000000000001E-2</c:v>
                </c:pt>
                <c:pt idx="460">
                  <c:v>3.9289999999999999E-2</c:v>
                </c:pt>
                <c:pt idx="461">
                  <c:v>3.9209999999999995E-2</c:v>
                </c:pt>
                <c:pt idx="462">
                  <c:v>3.9140000000000001E-2</c:v>
                </c:pt>
                <c:pt idx="463">
                  <c:v>3.9060000000000004E-2</c:v>
                </c:pt>
                <c:pt idx="464">
                  <c:v>3.8989999999999997E-2</c:v>
                </c:pt>
                <c:pt idx="465">
                  <c:v>3.8929999999999999E-2</c:v>
                </c:pt>
                <c:pt idx="466">
                  <c:v>3.8879999999999998E-2</c:v>
                </c:pt>
                <c:pt idx="467">
                  <c:v>3.8830000000000003E-2</c:v>
                </c:pt>
                <c:pt idx="468">
                  <c:v>3.8769999999999999E-2</c:v>
                </c:pt>
                <c:pt idx="469">
                  <c:v>3.8719999999999997E-2</c:v>
                </c:pt>
                <c:pt idx="470">
                  <c:v>3.8679999999999999E-2</c:v>
                </c:pt>
                <c:pt idx="471">
                  <c:v>3.8650000000000004E-2</c:v>
                </c:pt>
                <c:pt idx="472">
                  <c:v>3.8620000000000002E-2</c:v>
                </c:pt>
                <c:pt idx="473">
                  <c:v>3.8610000000000005E-2</c:v>
                </c:pt>
                <c:pt idx="474">
                  <c:v>3.8620000000000002E-2</c:v>
                </c:pt>
                <c:pt idx="475">
                  <c:v>3.8640000000000001E-2</c:v>
                </c:pt>
                <c:pt idx="476">
                  <c:v>3.866E-2</c:v>
                </c:pt>
                <c:pt idx="477">
                  <c:v>3.8699999999999998E-2</c:v>
                </c:pt>
                <c:pt idx="478">
                  <c:v>3.875E-2</c:v>
                </c:pt>
                <c:pt idx="479">
                  <c:v>3.8800000000000001E-2</c:v>
                </c:pt>
                <c:pt idx="480">
                  <c:v>3.8859999999999999E-2</c:v>
                </c:pt>
                <c:pt idx="481">
                  <c:v>3.8929999999999999E-2</c:v>
                </c:pt>
                <c:pt idx="482">
                  <c:v>3.9009999999999996E-2</c:v>
                </c:pt>
                <c:pt idx="483">
                  <c:v>3.9079999999999997E-2</c:v>
                </c:pt>
                <c:pt idx="484">
                  <c:v>3.9140000000000001E-2</c:v>
                </c:pt>
                <c:pt idx="485">
                  <c:v>3.9169999999999996E-2</c:v>
                </c:pt>
                <c:pt idx="486">
                  <c:v>3.9209999999999995E-2</c:v>
                </c:pt>
                <c:pt idx="487">
                  <c:v>3.9230000000000001E-2</c:v>
                </c:pt>
                <c:pt idx="488">
                  <c:v>3.9239999999999997E-2</c:v>
                </c:pt>
                <c:pt idx="489">
                  <c:v>3.925E-2</c:v>
                </c:pt>
                <c:pt idx="490">
                  <c:v>3.9239999999999997E-2</c:v>
                </c:pt>
                <c:pt idx="491">
                  <c:v>3.9220000000000005E-2</c:v>
                </c:pt>
                <c:pt idx="492">
                  <c:v>3.9190000000000003E-2</c:v>
                </c:pt>
                <c:pt idx="493">
                  <c:v>3.916E-2</c:v>
                </c:pt>
                <c:pt idx="494">
                  <c:v>3.9129999999999998E-2</c:v>
                </c:pt>
                <c:pt idx="495">
                  <c:v>3.909E-2</c:v>
                </c:pt>
                <c:pt idx="496">
                  <c:v>3.9050000000000001E-2</c:v>
                </c:pt>
                <c:pt idx="497">
                  <c:v>3.8989999999999997E-2</c:v>
                </c:pt>
                <c:pt idx="498">
                  <c:v>3.8949999999999999E-2</c:v>
                </c:pt>
                <c:pt idx="499">
                  <c:v>3.8900000000000004E-2</c:v>
                </c:pt>
                <c:pt idx="500">
                  <c:v>3.884E-2</c:v>
                </c:pt>
                <c:pt idx="501">
                  <c:v>3.8789999999999998E-2</c:v>
                </c:pt>
                <c:pt idx="502">
                  <c:v>3.8730000000000001E-2</c:v>
                </c:pt>
                <c:pt idx="503">
                  <c:v>3.866E-2</c:v>
                </c:pt>
                <c:pt idx="504">
                  <c:v>3.857E-2</c:v>
                </c:pt>
                <c:pt idx="505">
                  <c:v>3.848E-2</c:v>
                </c:pt>
                <c:pt idx="506">
                  <c:v>3.8390000000000001E-2</c:v>
                </c:pt>
                <c:pt idx="507">
                  <c:v>3.8300000000000001E-2</c:v>
                </c:pt>
                <c:pt idx="508">
                  <c:v>3.8210000000000001E-2</c:v>
                </c:pt>
                <c:pt idx="509">
                  <c:v>3.8100000000000002E-2</c:v>
                </c:pt>
                <c:pt idx="510">
                  <c:v>3.798E-2</c:v>
                </c:pt>
                <c:pt idx="511">
                  <c:v>3.7830000000000003E-2</c:v>
                </c:pt>
                <c:pt idx="512">
                  <c:v>3.7670000000000002E-2</c:v>
                </c:pt>
                <c:pt idx="513">
                  <c:v>3.7499999999999999E-2</c:v>
                </c:pt>
                <c:pt idx="514">
                  <c:v>3.7319999999999999E-2</c:v>
                </c:pt>
                <c:pt idx="515">
                  <c:v>3.7139999999999999E-2</c:v>
                </c:pt>
                <c:pt idx="516">
                  <c:v>3.6949999999999997E-2</c:v>
                </c:pt>
                <c:pt idx="517">
                  <c:v>3.6749999999999998E-2</c:v>
                </c:pt>
                <c:pt idx="518">
                  <c:v>3.653E-2</c:v>
                </c:pt>
                <c:pt idx="519">
                  <c:v>3.628E-2</c:v>
                </c:pt>
                <c:pt idx="520">
                  <c:v>3.5990000000000001E-2</c:v>
                </c:pt>
                <c:pt idx="521">
                  <c:v>3.5650000000000001E-2</c:v>
                </c:pt>
                <c:pt idx="522">
                  <c:v>3.5319999999999997E-2</c:v>
                </c:pt>
                <c:pt idx="523">
                  <c:v>3.4970000000000001E-2</c:v>
                </c:pt>
                <c:pt idx="524">
                  <c:v>3.4599999999999999E-2</c:v>
                </c:pt>
                <c:pt idx="525">
                  <c:v>3.4209999999999997E-2</c:v>
                </c:pt>
                <c:pt idx="526">
                  <c:v>3.381E-2</c:v>
                </c:pt>
                <c:pt idx="527">
                  <c:v>3.3430000000000001E-2</c:v>
                </c:pt>
                <c:pt idx="528">
                  <c:v>3.3050000000000003E-2</c:v>
                </c:pt>
                <c:pt idx="529">
                  <c:v>3.2680000000000001E-2</c:v>
                </c:pt>
                <c:pt idx="530">
                  <c:v>3.2309999999999998E-2</c:v>
                </c:pt>
                <c:pt idx="531">
                  <c:v>3.1939999999999996E-2</c:v>
                </c:pt>
                <c:pt idx="532">
                  <c:v>3.1570000000000001E-2</c:v>
                </c:pt>
                <c:pt idx="533">
                  <c:v>3.1210000000000002E-2</c:v>
                </c:pt>
                <c:pt idx="534">
                  <c:v>3.0849999999999999E-2</c:v>
                </c:pt>
                <c:pt idx="535">
                  <c:v>3.049E-2</c:v>
                </c:pt>
                <c:pt idx="536">
                  <c:v>3.0139999999999997E-2</c:v>
                </c:pt>
                <c:pt idx="537">
                  <c:v>2.9759999999999998E-2</c:v>
                </c:pt>
                <c:pt idx="538">
                  <c:v>2.9389999999999999E-2</c:v>
                </c:pt>
                <c:pt idx="539">
                  <c:v>2.9020000000000001E-2</c:v>
                </c:pt>
                <c:pt idx="540">
                  <c:v>2.8650000000000002E-2</c:v>
                </c:pt>
                <c:pt idx="541">
                  <c:v>2.8290000000000003E-2</c:v>
                </c:pt>
                <c:pt idx="542">
                  <c:v>2.793E-2</c:v>
                </c:pt>
                <c:pt idx="543">
                  <c:v>2.759E-2</c:v>
                </c:pt>
                <c:pt idx="544">
                  <c:v>2.7290000000000002E-2</c:v>
                </c:pt>
                <c:pt idx="545">
                  <c:v>2.699E-2</c:v>
                </c:pt>
                <c:pt idx="546">
                  <c:v>2.6720000000000001E-2</c:v>
                </c:pt>
                <c:pt idx="547">
                  <c:v>2.6450000000000001E-2</c:v>
                </c:pt>
                <c:pt idx="548">
                  <c:v>2.6200000000000001E-2</c:v>
                </c:pt>
                <c:pt idx="549">
                  <c:v>2.6000000000000002E-2</c:v>
                </c:pt>
                <c:pt idx="550">
                  <c:v>2.5849999999999998E-2</c:v>
                </c:pt>
                <c:pt idx="551">
                  <c:v>2.5770000000000001E-2</c:v>
                </c:pt>
                <c:pt idx="552">
                  <c:v>2.5699999999999997E-2</c:v>
                </c:pt>
                <c:pt idx="553">
                  <c:v>2.5680000000000001E-2</c:v>
                </c:pt>
                <c:pt idx="554">
                  <c:v>2.5690000000000001E-2</c:v>
                </c:pt>
                <c:pt idx="555">
                  <c:v>2.5729999999999999E-2</c:v>
                </c:pt>
                <c:pt idx="556">
                  <c:v>2.579E-2</c:v>
                </c:pt>
                <c:pt idx="557">
                  <c:v>2.5859999999999998E-2</c:v>
                </c:pt>
                <c:pt idx="558">
                  <c:v>2.596E-2</c:v>
                </c:pt>
                <c:pt idx="559">
                  <c:v>2.6070000000000003E-2</c:v>
                </c:pt>
                <c:pt idx="560">
                  <c:v>2.6179999999999998E-2</c:v>
                </c:pt>
                <c:pt idx="561">
                  <c:v>2.63E-2</c:v>
                </c:pt>
                <c:pt idx="562">
                  <c:v>2.6419999999999999E-2</c:v>
                </c:pt>
                <c:pt idx="563">
                  <c:v>2.6530000000000001E-2</c:v>
                </c:pt>
                <c:pt idx="564">
                  <c:v>2.665E-2</c:v>
                </c:pt>
                <c:pt idx="565">
                  <c:v>2.6779999999999998E-2</c:v>
                </c:pt>
                <c:pt idx="566">
                  <c:v>2.6890000000000001E-2</c:v>
                </c:pt>
                <c:pt idx="567">
                  <c:v>2.7000000000000003E-2</c:v>
                </c:pt>
                <c:pt idx="568">
                  <c:v>2.7099999999999999E-2</c:v>
                </c:pt>
                <c:pt idx="569">
                  <c:v>2.7200000000000002E-2</c:v>
                </c:pt>
                <c:pt idx="570">
                  <c:v>2.7300000000000001E-2</c:v>
                </c:pt>
                <c:pt idx="571">
                  <c:v>2.741E-2</c:v>
                </c:pt>
                <c:pt idx="572">
                  <c:v>2.7530000000000002E-2</c:v>
                </c:pt>
                <c:pt idx="573">
                  <c:v>2.7639999999999998E-2</c:v>
                </c:pt>
                <c:pt idx="574">
                  <c:v>2.7719999999999998E-2</c:v>
                </c:pt>
                <c:pt idx="575">
                  <c:v>2.7789999999999999E-2</c:v>
                </c:pt>
                <c:pt idx="576">
                  <c:v>2.7830000000000001E-2</c:v>
                </c:pt>
                <c:pt idx="577">
                  <c:v>2.7859999999999999E-2</c:v>
                </c:pt>
                <c:pt idx="578">
                  <c:v>2.7890000000000002E-2</c:v>
                </c:pt>
                <c:pt idx="579">
                  <c:v>2.7900000000000001E-2</c:v>
                </c:pt>
                <c:pt idx="580">
                  <c:v>2.7890000000000002E-2</c:v>
                </c:pt>
                <c:pt idx="581">
                  <c:v>2.785E-2</c:v>
                </c:pt>
                <c:pt idx="582">
                  <c:v>2.7789999999999999E-2</c:v>
                </c:pt>
                <c:pt idx="583">
                  <c:v>2.7690000000000003E-2</c:v>
                </c:pt>
                <c:pt idx="584">
                  <c:v>2.7570000000000001E-2</c:v>
                </c:pt>
                <c:pt idx="585">
                  <c:v>2.7440000000000003E-2</c:v>
                </c:pt>
                <c:pt idx="586">
                  <c:v>2.7269999999999999E-2</c:v>
                </c:pt>
                <c:pt idx="587">
                  <c:v>2.7069999999999997E-2</c:v>
                </c:pt>
                <c:pt idx="588">
                  <c:v>2.6859999999999998E-2</c:v>
                </c:pt>
                <c:pt idx="589">
                  <c:v>2.6619999999999998E-2</c:v>
                </c:pt>
                <c:pt idx="590">
                  <c:v>2.6360000000000001E-2</c:v>
                </c:pt>
                <c:pt idx="591">
                  <c:v>2.6089999999999999E-2</c:v>
                </c:pt>
                <c:pt idx="592">
                  <c:v>2.5830000000000002E-2</c:v>
                </c:pt>
                <c:pt idx="593">
                  <c:v>2.5559999999999999E-2</c:v>
                </c:pt>
                <c:pt idx="594">
                  <c:v>2.5270000000000001E-2</c:v>
                </c:pt>
                <c:pt idx="595">
                  <c:v>2.4980000000000002E-2</c:v>
                </c:pt>
                <c:pt idx="596">
                  <c:v>2.4700000000000003E-2</c:v>
                </c:pt>
                <c:pt idx="597">
                  <c:v>2.4420000000000001E-2</c:v>
                </c:pt>
                <c:pt idx="598">
                  <c:v>2.4140000000000002E-2</c:v>
                </c:pt>
                <c:pt idx="599">
                  <c:v>2.3869999999999999E-2</c:v>
                </c:pt>
                <c:pt idx="600">
                  <c:v>2.3610000000000003E-2</c:v>
                </c:pt>
                <c:pt idx="601">
                  <c:v>2.3349999999999999E-2</c:v>
                </c:pt>
                <c:pt idx="602">
                  <c:v>2.3099999999999999E-2</c:v>
                </c:pt>
                <c:pt idx="603">
                  <c:v>2.2850000000000002E-2</c:v>
                </c:pt>
                <c:pt idx="604">
                  <c:v>2.2599999999999999E-2</c:v>
                </c:pt>
                <c:pt idx="605">
                  <c:v>2.2360000000000001E-2</c:v>
                </c:pt>
                <c:pt idx="606">
                  <c:v>2.214E-2</c:v>
                </c:pt>
                <c:pt idx="607">
                  <c:v>2.1930000000000002E-2</c:v>
                </c:pt>
                <c:pt idx="608">
                  <c:v>2.1709999999999997E-2</c:v>
                </c:pt>
                <c:pt idx="609">
                  <c:v>2.1480000000000003E-2</c:v>
                </c:pt>
                <c:pt idx="610">
                  <c:v>2.1259999999999998E-2</c:v>
                </c:pt>
                <c:pt idx="611">
                  <c:v>2.1010000000000001E-2</c:v>
                </c:pt>
                <c:pt idx="612">
                  <c:v>2.0760000000000001E-2</c:v>
                </c:pt>
                <c:pt idx="613">
                  <c:v>2.053E-2</c:v>
                </c:pt>
                <c:pt idx="614">
                  <c:v>2.0289999999999999E-2</c:v>
                </c:pt>
                <c:pt idx="615">
                  <c:v>2.0059999999999998E-2</c:v>
                </c:pt>
                <c:pt idx="616">
                  <c:v>1.985E-2</c:v>
                </c:pt>
                <c:pt idx="617">
                  <c:v>1.9650000000000001E-2</c:v>
                </c:pt>
                <c:pt idx="618">
                  <c:v>1.9450000000000002E-2</c:v>
                </c:pt>
                <c:pt idx="619">
                  <c:v>1.925E-2</c:v>
                </c:pt>
                <c:pt idx="620">
                  <c:v>1.908E-2</c:v>
                </c:pt>
                <c:pt idx="621">
                  <c:v>1.89E-2</c:v>
                </c:pt>
                <c:pt idx="622">
                  <c:v>1.8710000000000001E-2</c:v>
                </c:pt>
                <c:pt idx="623">
                  <c:v>1.8550000000000001E-2</c:v>
                </c:pt>
                <c:pt idx="624">
                  <c:v>1.84E-2</c:v>
                </c:pt>
                <c:pt idx="625">
                  <c:v>1.8249999999999999E-2</c:v>
                </c:pt>
                <c:pt idx="626">
                  <c:v>1.8100000000000002E-2</c:v>
                </c:pt>
                <c:pt idx="627">
                  <c:v>1.797E-2</c:v>
                </c:pt>
                <c:pt idx="628">
                  <c:v>1.7849999999999998E-2</c:v>
                </c:pt>
                <c:pt idx="629">
                  <c:v>1.772E-2</c:v>
                </c:pt>
                <c:pt idx="630">
                  <c:v>1.7600000000000001E-2</c:v>
                </c:pt>
                <c:pt idx="631">
                  <c:v>1.7469999999999999E-2</c:v>
                </c:pt>
                <c:pt idx="632">
                  <c:v>1.7340000000000001E-2</c:v>
                </c:pt>
                <c:pt idx="633">
                  <c:v>1.719E-2</c:v>
                </c:pt>
                <c:pt idx="634">
                  <c:v>1.7059999999999999E-2</c:v>
                </c:pt>
                <c:pt idx="635">
                  <c:v>1.6930000000000001E-2</c:v>
                </c:pt>
                <c:pt idx="636">
                  <c:v>1.6799999999999999E-2</c:v>
                </c:pt>
                <c:pt idx="637">
                  <c:v>1.6670000000000001E-2</c:v>
                </c:pt>
                <c:pt idx="638">
                  <c:v>1.6559999999999998E-2</c:v>
                </c:pt>
                <c:pt idx="639">
                  <c:v>1.6469999999999999E-2</c:v>
                </c:pt>
                <c:pt idx="640">
                  <c:v>1.6390000000000002E-2</c:v>
                </c:pt>
                <c:pt idx="641">
                  <c:v>1.6310000000000002E-2</c:v>
                </c:pt>
                <c:pt idx="642">
                  <c:v>1.6250000000000001E-2</c:v>
                </c:pt>
                <c:pt idx="643">
                  <c:v>1.618E-2</c:v>
                </c:pt>
                <c:pt idx="644">
                  <c:v>1.6129999999999999E-2</c:v>
                </c:pt>
                <c:pt idx="645">
                  <c:v>1.61E-2</c:v>
                </c:pt>
                <c:pt idx="646">
                  <c:v>1.6080000000000001E-2</c:v>
                </c:pt>
                <c:pt idx="647">
                  <c:v>1.6049999999999998E-2</c:v>
                </c:pt>
                <c:pt idx="648">
                  <c:v>1.6040000000000002E-2</c:v>
                </c:pt>
                <c:pt idx="649">
                  <c:v>1.6029999999999999E-2</c:v>
                </c:pt>
                <c:pt idx="650">
                  <c:v>1.6040000000000002E-2</c:v>
                </c:pt>
                <c:pt idx="651">
                  <c:v>1.6060000000000001E-2</c:v>
                </c:pt>
                <c:pt idx="652">
                  <c:v>1.609E-2</c:v>
                </c:pt>
                <c:pt idx="653">
                  <c:v>1.6120000000000002E-2</c:v>
                </c:pt>
                <c:pt idx="654">
                  <c:v>1.6150000000000001E-2</c:v>
                </c:pt>
                <c:pt idx="655">
                  <c:v>1.619E-2</c:v>
                </c:pt>
                <c:pt idx="656">
                  <c:v>1.6240000000000001E-2</c:v>
                </c:pt>
                <c:pt idx="657">
                  <c:v>1.6279999999999999E-2</c:v>
                </c:pt>
                <c:pt idx="658">
                  <c:v>1.634E-2</c:v>
                </c:pt>
                <c:pt idx="659">
                  <c:v>1.6410000000000001E-2</c:v>
                </c:pt>
                <c:pt idx="660">
                  <c:v>1.6479999999999998E-2</c:v>
                </c:pt>
                <c:pt idx="661">
                  <c:v>1.6549999999999999E-2</c:v>
                </c:pt>
                <c:pt idx="662">
                  <c:v>1.6650000000000002E-2</c:v>
                </c:pt>
                <c:pt idx="663">
                  <c:v>1.6789999999999999E-2</c:v>
                </c:pt>
                <c:pt idx="664">
                  <c:v>1.694E-2</c:v>
                </c:pt>
                <c:pt idx="665">
                  <c:v>1.7100000000000001E-2</c:v>
                </c:pt>
                <c:pt idx="666">
                  <c:v>1.728E-2</c:v>
                </c:pt>
                <c:pt idx="667">
                  <c:v>1.745E-2</c:v>
                </c:pt>
                <c:pt idx="668">
                  <c:v>1.7610000000000001E-2</c:v>
                </c:pt>
                <c:pt idx="669">
                  <c:v>1.78E-2</c:v>
                </c:pt>
                <c:pt idx="670">
                  <c:v>1.8009999999999998E-2</c:v>
                </c:pt>
                <c:pt idx="671">
                  <c:v>1.8260000000000002E-2</c:v>
                </c:pt>
                <c:pt idx="672">
                  <c:v>1.8530000000000001E-2</c:v>
                </c:pt>
                <c:pt idx="673">
                  <c:v>1.882E-2</c:v>
                </c:pt>
                <c:pt idx="674">
                  <c:v>1.9119999999999998E-2</c:v>
                </c:pt>
                <c:pt idx="675">
                  <c:v>1.942E-2</c:v>
                </c:pt>
                <c:pt idx="676">
                  <c:v>1.9730000000000001E-2</c:v>
                </c:pt>
                <c:pt idx="677">
                  <c:v>2.0049999999999998E-2</c:v>
                </c:pt>
                <c:pt idx="678">
                  <c:v>2.0369999999999999E-2</c:v>
                </c:pt>
                <c:pt idx="679">
                  <c:v>2.068E-2</c:v>
                </c:pt>
                <c:pt idx="680">
                  <c:v>2.0969999999999999E-2</c:v>
                </c:pt>
                <c:pt idx="681">
                  <c:v>2.1259999999999998E-2</c:v>
                </c:pt>
                <c:pt idx="682">
                  <c:v>2.155E-2</c:v>
                </c:pt>
                <c:pt idx="683">
                  <c:v>2.1840000000000002E-2</c:v>
                </c:pt>
                <c:pt idx="684">
                  <c:v>2.213E-2</c:v>
                </c:pt>
                <c:pt idx="685">
                  <c:v>2.2419999999999999E-2</c:v>
                </c:pt>
                <c:pt idx="686">
                  <c:v>2.2700000000000001E-2</c:v>
                </c:pt>
                <c:pt idx="687">
                  <c:v>2.298E-2</c:v>
                </c:pt>
                <c:pt idx="688">
                  <c:v>2.3239999999999997E-2</c:v>
                </c:pt>
                <c:pt idx="689">
                  <c:v>2.349E-2</c:v>
                </c:pt>
                <c:pt idx="690">
                  <c:v>2.3740000000000001E-2</c:v>
                </c:pt>
                <c:pt idx="691">
                  <c:v>2.3980000000000001E-2</c:v>
                </c:pt>
                <c:pt idx="692">
                  <c:v>2.4199999999999999E-2</c:v>
                </c:pt>
                <c:pt idx="693">
                  <c:v>2.4380000000000002E-2</c:v>
                </c:pt>
                <c:pt idx="694">
                  <c:v>2.4559999999999998E-2</c:v>
                </c:pt>
                <c:pt idx="695">
                  <c:v>2.4709999999999999E-2</c:v>
                </c:pt>
                <c:pt idx="696">
                  <c:v>2.4849999999999997E-2</c:v>
                </c:pt>
                <c:pt idx="697">
                  <c:v>2.5000000000000001E-2</c:v>
                </c:pt>
                <c:pt idx="698">
                  <c:v>2.5160000000000002E-2</c:v>
                </c:pt>
                <c:pt idx="699">
                  <c:v>2.529E-2</c:v>
                </c:pt>
                <c:pt idx="700">
                  <c:v>2.5399999999999999E-2</c:v>
                </c:pt>
                <c:pt idx="701">
                  <c:v>2.5499999999999998E-2</c:v>
                </c:pt>
                <c:pt idx="702">
                  <c:v>2.5590000000000002E-2</c:v>
                </c:pt>
                <c:pt idx="703">
                  <c:v>2.5670000000000002E-2</c:v>
                </c:pt>
                <c:pt idx="704">
                  <c:v>2.5729999999999999E-2</c:v>
                </c:pt>
                <c:pt idx="705">
                  <c:v>2.58E-2</c:v>
                </c:pt>
                <c:pt idx="706">
                  <c:v>2.5870000000000001E-2</c:v>
                </c:pt>
                <c:pt idx="707">
                  <c:v>2.5939999999999998E-2</c:v>
                </c:pt>
                <c:pt idx="708">
                  <c:v>2.6009999999999998E-2</c:v>
                </c:pt>
                <c:pt idx="709">
                  <c:v>2.6099999999999998E-2</c:v>
                </c:pt>
                <c:pt idx="710">
                  <c:v>2.6179999999999998E-2</c:v>
                </c:pt>
                <c:pt idx="711">
                  <c:v>2.6269999999999998E-2</c:v>
                </c:pt>
                <c:pt idx="712">
                  <c:v>2.6360000000000001E-2</c:v>
                </c:pt>
                <c:pt idx="713">
                  <c:v>2.6450000000000001E-2</c:v>
                </c:pt>
                <c:pt idx="714">
                  <c:v>2.6530000000000001E-2</c:v>
                </c:pt>
                <c:pt idx="715">
                  <c:v>2.6610000000000002E-2</c:v>
                </c:pt>
                <c:pt idx="716">
                  <c:v>2.6699999999999998E-2</c:v>
                </c:pt>
                <c:pt idx="717">
                  <c:v>2.6779999999999998E-2</c:v>
                </c:pt>
                <c:pt idx="718">
                  <c:v>2.6880000000000001E-2</c:v>
                </c:pt>
                <c:pt idx="719">
                  <c:v>2.6960000000000001E-2</c:v>
                </c:pt>
                <c:pt idx="720">
                  <c:v>2.7050000000000001E-2</c:v>
                </c:pt>
                <c:pt idx="721">
                  <c:v>2.7120000000000002E-2</c:v>
                </c:pt>
                <c:pt idx="722">
                  <c:v>2.7189999999999999E-2</c:v>
                </c:pt>
                <c:pt idx="723">
                  <c:v>2.726E-2</c:v>
                </c:pt>
                <c:pt idx="724">
                  <c:v>2.733E-2</c:v>
                </c:pt>
                <c:pt idx="725">
                  <c:v>2.7389999999999998E-2</c:v>
                </c:pt>
                <c:pt idx="726">
                  <c:v>2.7450000000000002E-2</c:v>
                </c:pt>
                <c:pt idx="727">
                  <c:v>2.7490000000000001E-2</c:v>
                </c:pt>
                <c:pt idx="728">
                  <c:v>2.7530000000000002E-2</c:v>
                </c:pt>
                <c:pt idx="729">
                  <c:v>2.7559999999999998E-2</c:v>
                </c:pt>
                <c:pt idx="730">
                  <c:v>2.76E-2</c:v>
                </c:pt>
                <c:pt idx="731">
                  <c:v>2.7629999999999998E-2</c:v>
                </c:pt>
                <c:pt idx="732">
                  <c:v>2.7650000000000001E-2</c:v>
                </c:pt>
                <c:pt idx="733">
                  <c:v>2.7660000000000001E-2</c:v>
                </c:pt>
                <c:pt idx="734">
                  <c:v>2.7650000000000001E-2</c:v>
                </c:pt>
                <c:pt idx="735">
                  <c:v>2.7619999999999999E-2</c:v>
                </c:pt>
                <c:pt idx="736">
                  <c:v>2.7559999999999998E-2</c:v>
                </c:pt>
                <c:pt idx="737">
                  <c:v>2.7480000000000001E-2</c:v>
                </c:pt>
                <c:pt idx="738">
                  <c:v>2.7360000000000002E-2</c:v>
                </c:pt>
                <c:pt idx="739">
                  <c:v>2.7220000000000001E-2</c:v>
                </c:pt>
                <c:pt idx="740">
                  <c:v>2.7060000000000001E-2</c:v>
                </c:pt>
                <c:pt idx="741">
                  <c:v>2.6890000000000001E-2</c:v>
                </c:pt>
                <c:pt idx="742">
                  <c:v>2.6690000000000002E-2</c:v>
                </c:pt>
                <c:pt idx="743">
                  <c:v>2.649E-2</c:v>
                </c:pt>
                <c:pt idx="744">
                  <c:v>2.6280000000000001E-2</c:v>
                </c:pt>
                <c:pt idx="745">
                  <c:v>2.6080000000000002E-2</c:v>
                </c:pt>
                <c:pt idx="746">
                  <c:v>2.5859999999999998E-2</c:v>
                </c:pt>
                <c:pt idx="747">
                  <c:v>2.5649999999999999E-2</c:v>
                </c:pt>
                <c:pt idx="748">
                  <c:v>2.5430000000000001E-2</c:v>
                </c:pt>
                <c:pt idx="749">
                  <c:v>2.521E-2</c:v>
                </c:pt>
                <c:pt idx="750">
                  <c:v>2.5000000000000001E-2</c:v>
                </c:pt>
                <c:pt idx="751">
                  <c:v>2.4809999999999999E-2</c:v>
                </c:pt>
                <c:pt idx="752">
                  <c:v>2.4620000000000003E-2</c:v>
                </c:pt>
                <c:pt idx="753">
                  <c:v>2.4460000000000003E-2</c:v>
                </c:pt>
                <c:pt idx="754">
                  <c:v>2.4289999999999999E-2</c:v>
                </c:pt>
                <c:pt idx="755">
                  <c:v>2.4109999999999999E-2</c:v>
                </c:pt>
                <c:pt idx="756">
                  <c:v>2.3949999999999999E-2</c:v>
                </c:pt>
                <c:pt idx="757">
                  <c:v>2.3780000000000003E-2</c:v>
                </c:pt>
                <c:pt idx="758">
                  <c:v>2.3610000000000003E-2</c:v>
                </c:pt>
                <c:pt idx="759">
                  <c:v>2.3439999999999999E-2</c:v>
                </c:pt>
                <c:pt idx="760">
                  <c:v>2.3269999999999999E-2</c:v>
                </c:pt>
                <c:pt idx="761">
                  <c:v>2.3090000000000003E-2</c:v>
                </c:pt>
                <c:pt idx="762">
                  <c:v>2.29E-2</c:v>
                </c:pt>
                <c:pt idx="763">
                  <c:v>2.2709999999999998E-2</c:v>
                </c:pt>
                <c:pt idx="764">
                  <c:v>2.2530000000000001E-2</c:v>
                </c:pt>
                <c:pt idx="765">
                  <c:v>2.2339999999999999E-2</c:v>
                </c:pt>
                <c:pt idx="766">
                  <c:v>2.2179999999999998E-2</c:v>
                </c:pt>
                <c:pt idx="767">
                  <c:v>2.2029999999999998E-2</c:v>
                </c:pt>
                <c:pt idx="768">
                  <c:v>2.189E-2</c:v>
                </c:pt>
                <c:pt idx="769">
                  <c:v>2.1760000000000002E-2</c:v>
                </c:pt>
                <c:pt idx="770">
                  <c:v>2.1640000000000003E-2</c:v>
                </c:pt>
                <c:pt idx="771">
                  <c:v>2.1520000000000001E-2</c:v>
                </c:pt>
                <c:pt idx="772">
                  <c:v>2.1409999999999998E-2</c:v>
                </c:pt>
                <c:pt idx="773">
                  <c:v>2.1309999999999999E-2</c:v>
                </c:pt>
                <c:pt idx="774">
                  <c:v>2.1219999999999999E-2</c:v>
                </c:pt>
                <c:pt idx="775">
                  <c:v>2.1110000000000004E-2</c:v>
                </c:pt>
                <c:pt idx="776">
                  <c:v>2.1010000000000001E-2</c:v>
                </c:pt>
                <c:pt idx="777">
                  <c:v>2.0899999999999998E-2</c:v>
                </c:pt>
                <c:pt idx="778">
                  <c:v>2.0799999999999999E-2</c:v>
                </c:pt>
                <c:pt idx="779">
                  <c:v>2.069E-2</c:v>
                </c:pt>
                <c:pt idx="780">
                  <c:v>2.0579999999999998E-2</c:v>
                </c:pt>
                <c:pt idx="781">
                  <c:v>2.0480000000000002E-2</c:v>
                </c:pt>
                <c:pt idx="782">
                  <c:v>2.036E-2</c:v>
                </c:pt>
                <c:pt idx="783">
                  <c:v>2.0240000000000001E-2</c:v>
                </c:pt>
                <c:pt idx="784">
                  <c:v>2.0119999999999999E-2</c:v>
                </c:pt>
                <c:pt idx="785">
                  <c:v>2.0030000000000003E-2</c:v>
                </c:pt>
                <c:pt idx="786">
                  <c:v>1.9950000000000002E-2</c:v>
                </c:pt>
                <c:pt idx="787">
                  <c:v>1.9890000000000001E-2</c:v>
                </c:pt>
                <c:pt idx="788">
                  <c:v>1.984E-2</c:v>
                </c:pt>
                <c:pt idx="789">
                  <c:v>1.9790000000000002E-2</c:v>
                </c:pt>
                <c:pt idx="790">
                  <c:v>1.975E-2</c:v>
                </c:pt>
                <c:pt idx="791">
                  <c:v>1.9730000000000001E-2</c:v>
                </c:pt>
                <c:pt idx="792">
                  <c:v>1.9720000000000001E-2</c:v>
                </c:pt>
                <c:pt idx="793">
                  <c:v>1.9710000000000002E-2</c:v>
                </c:pt>
                <c:pt idx="794">
                  <c:v>1.9730000000000001E-2</c:v>
                </c:pt>
                <c:pt idx="795">
                  <c:v>1.976E-2</c:v>
                </c:pt>
                <c:pt idx="796">
                  <c:v>1.9799999999999998E-2</c:v>
                </c:pt>
                <c:pt idx="797">
                  <c:v>1.984E-2</c:v>
                </c:pt>
                <c:pt idx="798">
                  <c:v>1.9890000000000001E-2</c:v>
                </c:pt>
                <c:pt idx="799">
                  <c:v>1.9950000000000002E-2</c:v>
                </c:pt>
                <c:pt idx="800">
                  <c:v>2.0030000000000003E-2</c:v>
                </c:pt>
                <c:pt idx="801">
                  <c:v>2.0119999999999999E-2</c:v>
                </c:pt>
                <c:pt idx="802">
                  <c:v>2.0209999999999999E-2</c:v>
                </c:pt>
                <c:pt idx="803">
                  <c:v>2.0310000000000002E-2</c:v>
                </c:pt>
                <c:pt idx="804">
                  <c:v>2.0400000000000001E-2</c:v>
                </c:pt>
                <c:pt idx="805">
                  <c:v>2.0499999999999997E-2</c:v>
                </c:pt>
                <c:pt idx="806">
                  <c:v>2.06E-2</c:v>
                </c:pt>
                <c:pt idx="807">
                  <c:v>2.07E-2</c:v>
                </c:pt>
                <c:pt idx="808">
                  <c:v>2.0809999999999999E-2</c:v>
                </c:pt>
                <c:pt idx="809">
                  <c:v>2.0930000000000001E-2</c:v>
                </c:pt>
                <c:pt idx="810">
                  <c:v>2.1049999999999999E-2</c:v>
                </c:pt>
                <c:pt idx="811">
                  <c:v>2.1179999999999997E-2</c:v>
                </c:pt>
                <c:pt idx="812">
                  <c:v>2.1320000000000002E-2</c:v>
                </c:pt>
                <c:pt idx="813">
                  <c:v>2.146E-2</c:v>
                </c:pt>
                <c:pt idx="814">
                  <c:v>2.1600000000000001E-2</c:v>
                </c:pt>
                <c:pt idx="815">
                  <c:v>2.1709999999999997E-2</c:v>
                </c:pt>
                <c:pt idx="816">
                  <c:v>2.18E-2</c:v>
                </c:pt>
                <c:pt idx="817">
                  <c:v>2.189E-2</c:v>
                </c:pt>
                <c:pt idx="818">
                  <c:v>2.1949999999999997E-2</c:v>
                </c:pt>
                <c:pt idx="819">
                  <c:v>2.2010000000000002E-2</c:v>
                </c:pt>
                <c:pt idx="820">
                  <c:v>2.206E-2</c:v>
                </c:pt>
                <c:pt idx="821">
                  <c:v>2.2090000000000002E-2</c:v>
                </c:pt>
                <c:pt idx="822">
                  <c:v>2.213E-2</c:v>
                </c:pt>
                <c:pt idx="823">
                  <c:v>2.215E-2</c:v>
                </c:pt>
                <c:pt idx="824">
                  <c:v>2.215E-2</c:v>
                </c:pt>
                <c:pt idx="825">
                  <c:v>2.214E-2</c:v>
                </c:pt>
                <c:pt idx="826">
                  <c:v>2.2120000000000001E-2</c:v>
                </c:pt>
                <c:pt idx="827">
                  <c:v>2.2090000000000002E-2</c:v>
                </c:pt>
                <c:pt idx="828">
                  <c:v>2.205E-2</c:v>
                </c:pt>
                <c:pt idx="829">
                  <c:v>2.2010000000000002E-2</c:v>
                </c:pt>
                <c:pt idx="830">
                  <c:v>2.196E-2</c:v>
                </c:pt>
                <c:pt idx="831">
                  <c:v>2.1909999999999999E-2</c:v>
                </c:pt>
                <c:pt idx="832">
                  <c:v>2.1850000000000001E-2</c:v>
                </c:pt>
                <c:pt idx="833">
                  <c:v>2.1780000000000001E-2</c:v>
                </c:pt>
                <c:pt idx="834">
                  <c:v>2.1720000000000003E-2</c:v>
                </c:pt>
                <c:pt idx="835">
                  <c:v>2.1649999999999999E-2</c:v>
                </c:pt>
                <c:pt idx="836">
                  <c:v>2.1569999999999999E-2</c:v>
                </c:pt>
                <c:pt idx="837">
                  <c:v>2.1499999999999998E-2</c:v>
                </c:pt>
                <c:pt idx="838">
                  <c:v>2.1409999999999998E-2</c:v>
                </c:pt>
                <c:pt idx="839">
                  <c:v>2.1309999999999999E-2</c:v>
                </c:pt>
                <c:pt idx="840">
                  <c:v>2.1179999999999997E-2</c:v>
                </c:pt>
                <c:pt idx="841">
                  <c:v>2.104E-2</c:v>
                </c:pt>
                <c:pt idx="842">
                  <c:v>2.0870000000000003E-2</c:v>
                </c:pt>
                <c:pt idx="843">
                  <c:v>2.069E-2</c:v>
                </c:pt>
                <c:pt idx="844">
                  <c:v>2.052E-2</c:v>
                </c:pt>
                <c:pt idx="845">
                  <c:v>2.0339999999999997E-2</c:v>
                </c:pt>
                <c:pt idx="846">
                  <c:v>2.0160000000000001E-2</c:v>
                </c:pt>
                <c:pt idx="847">
                  <c:v>1.9970000000000002E-2</c:v>
                </c:pt>
                <c:pt idx="848">
                  <c:v>1.9790000000000002E-2</c:v>
                </c:pt>
                <c:pt idx="849">
                  <c:v>1.9619999999999999E-2</c:v>
                </c:pt>
                <c:pt idx="850">
                  <c:v>1.9459999999999998E-2</c:v>
                </c:pt>
                <c:pt idx="851">
                  <c:v>1.932E-2</c:v>
                </c:pt>
                <c:pt idx="852">
                  <c:v>1.9179999999999999E-2</c:v>
                </c:pt>
                <c:pt idx="853">
                  <c:v>1.9039999999999998E-2</c:v>
                </c:pt>
                <c:pt idx="854">
                  <c:v>1.8929999999999999E-2</c:v>
                </c:pt>
                <c:pt idx="855">
                  <c:v>1.882E-2</c:v>
                </c:pt>
                <c:pt idx="856">
                  <c:v>1.873E-2</c:v>
                </c:pt>
                <c:pt idx="857">
                  <c:v>1.865E-2</c:v>
                </c:pt>
                <c:pt idx="858">
                  <c:v>1.8579999999999999E-2</c:v>
                </c:pt>
                <c:pt idx="859">
                  <c:v>1.8509999999999999E-2</c:v>
                </c:pt>
                <c:pt idx="860">
                  <c:v>1.8460000000000001E-2</c:v>
                </c:pt>
                <c:pt idx="861">
                  <c:v>1.8409999999999999E-2</c:v>
                </c:pt>
                <c:pt idx="862">
                  <c:v>1.8370000000000001E-2</c:v>
                </c:pt>
                <c:pt idx="863">
                  <c:v>1.8349999999999998E-2</c:v>
                </c:pt>
                <c:pt idx="864">
                  <c:v>1.8329999999999999E-2</c:v>
                </c:pt>
                <c:pt idx="865">
                  <c:v>1.8329999999999999E-2</c:v>
                </c:pt>
                <c:pt idx="866">
                  <c:v>1.8340000000000002E-2</c:v>
                </c:pt>
                <c:pt idx="867">
                  <c:v>1.8360000000000001E-2</c:v>
                </c:pt>
                <c:pt idx="868">
                  <c:v>1.839E-2</c:v>
                </c:pt>
                <c:pt idx="869">
                  <c:v>1.8440000000000002E-2</c:v>
                </c:pt>
                <c:pt idx="870">
                  <c:v>1.8489999999999999E-2</c:v>
                </c:pt>
                <c:pt idx="871">
                  <c:v>1.856E-2</c:v>
                </c:pt>
                <c:pt idx="872">
                  <c:v>1.864E-2</c:v>
                </c:pt>
                <c:pt idx="873">
                  <c:v>1.874E-2</c:v>
                </c:pt>
                <c:pt idx="874">
                  <c:v>1.882E-2</c:v>
                </c:pt>
                <c:pt idx="875">
                  <c:v>1.8919999999999999E-2</c:v>
                </c:pt>
                <c:pt idx="876">
                  <c:v>1.9030000000000002E-2</c:v>
                </c:pt>
                <c:pt idx="877">
                  <c:v>1.915E-2</c:v>
                </c:pt>
                <c:pt idx="878">
                  <c:v>1.9290000000000002E-2</c:v>
                </c:pt>
                <c:pt idx="879">
                  <c:v>1.9439999999999999E-2</c:v>
                </c:pt>
                <c:pt idx="880">
                  <c:v>1.959E-2</c:v>
                </c:pt>
                <c:pt idx="881">
                  <c:v>1.975E-2</c:v>
                </c:pt>
                <c:pt idx="882">
                  <c:v>1.9900000000000001E-2</c:v>
                </c:pt>
                <c:pt idx="883">
                  <c:v>2.0059999999999998E-2</c:v>
                </c:pt>
                <c:pt idx="884">
                  <c:v>2.0199999999999999E-2</c:v>
                </c:pt>
                <c:pt idx="885">
                  <c:v>2.035E-2</c:v>
                </c:pt>
                <c:pt idx="886">
                  <c:v>2.052E-2</c:v>
                </c:pt>
                <c:pt idx="887">
                  <c:v>2.068E-2</c:v>
                </c:pt>
                <c:pt idx="888">
                  <c:v>2.0830000000000001E-2</c:v>
                </c:pt>
                <c:pt idx="889">
                  <c:v>2.0969999999999999E-2</c:v>
                </c:pt>
                <c:pt idx="890">
                  <c:v>2.1090000000000001E-2</c:v>
                </c:pt>
                <c:pt idx="891">
                  <c:v>2.121E-2</c:v>
                </c:pt>
                <c:pt idx="892">
                  <c:v>2.1330000000000002E-2</c:v>
                </c:pt>
                <c:pt idx="893">
                  <c:v>2.1429999999999998E-2</c:v>
                </c:pt>
                <c:pt idx="894">
                  <c:v>2.1530000000000001E-2</c:v>
                </c:pt>
                <c:pt idx="895">
                  <c:v>2.1629999999999996E-2</c:v>
                </c:pt>
                <c:pt idx="896">
                  <c:v>2.1729999999999999E-2</c:v>
                </c:pt>
                <c:pt idx="897">
                  <c:v>2.1829999999999999E-2</c:v>
                </c:pt>
                <c:pt idx="898">
                  <c:v>2.1920000000000002E-2</c:v>
                </c:pt>
                <c:pt idx="899">
                  <c:v>2.2019999999999998E-2</c:v>
                </c:pt>
                <c:pt idx="900">
                  <c:v>2.214E-2</c:v>
                </c:pt>
                <c:pt idx="901">
                  <c:v>2.2259999999999999E-2</c:v>
                </c:pt>
                <c:pt idx="902">
                  <c:v>2.239E-2</c:v>
                </c:pt>
                <c:pt idx="903">
                  <c:v>2.2519999999999998E-2</c:v>
                </c:pt>
                <c:pt idx="904">
                  <c:v>2.2639999999999997E-2</c:v>
                </c:pt>
                <c:pt idx="905">
                  <c:v>2.2770000000000002E-2</c:v>
                </c:pt>
                <c:pt idx="906">
                  <c:v>2.2890000000000001E-2</c:v>
                </c:pt>
                <c:pt idx="907">
                  <c:v>2.3010000000000003E-2</c:v>
                </c:pt>
                <c:pt idx="908">
                  <c:v>2.3119999999999998E-2</c:v>
                </c:pt>
                <c:pt idx="909">
                  <c:v>2.3189999999999999E-2</c:v>
                </c:pt>
                <c:pt idx="910">
                  <c:v>2.3259999999999999E-2</c:v>
                </c:pt>
                <c:pt idx="911">
                  <c:v>2.3300000000000001E-2</c:v>
                </c:pt>
                <c:pt idx="912">
                  <c:v>2.3330000000000004E-2</c:v>
                </c:pt>
                <c:pt idx="913">
                  <c:v>2.3359999999999999E-2</c:v>
                </c:pt>
                <c:pt idx="914">
                  <c:v>2.341E-2</c:v>
                </c:pt>
                <c:pt idx="915">
                  <c:v>2.3450000000000002E-2</c:v>
                </c:pt>
                <c:pt idx="916">
                  <c:v>2.3470000000000001E-2</c:v>
                </c:pt>
                <c:pt idx="917">
                  <c:v>2.3479999999999997E-2</c:v>
                </c:pt>
                <c:pt idx="918">
                  <c:v>2.35E-2</c:v>
                </c:pt>
                <c:pt idx="919">
                  <c:v>2.3519999999999999E-2</c:v>
                </c:pt>
                <c:pt idx="920">
                  <c:v>2.3540000000000002E-2</c:v>
                </c:pt>
                <c:pt idx="921">
                  <c:v>2.3570000000000001E-2</c:v>
                </c:pt>
                <c:pt idx="922">
                  <c:v>2.3599999999999999E-2</c:v>
                </c:pt>
                <c:pt idx="923">
                  <c:v>2.3610000000000003E-2</c:v>
                </c:pt>
                <c:pt idx="924">
                  <c:v>2.3610000000000003E-2</c:v>
                </c:pt>
                <c:pt idx="925">
                  <c:v>2.3599999999999999E-2</c:v>
                </c:pt>
                <c:pt idx="926">
                  <c:v>2.358E-2</c:v>
                </c:pt>
                <c:pt idx="927">
                  <c:v>2.3540000000000002E-2</c:v>
                </c:pt>
                <c:pt idx="928">
                  <c:v>2.35E-2</c:v>
                </c:pt>
                <c:pt idx="929">
                  <c:v>2.3450000000000002E-2</c:v>
                </c:pt>
                <c:pt idx="930">
                  <c:v>2.3399999999999997E-2</c:v>
                </c:pt>
                <c:pt idx="931">
                  <c:v>2.3319999999999997E-2</c:v>
                </c:pt>
                <c:pt idx="932">
                  <c:v>2.3250000000000003E-2</c:v>
                </c:pt>
                <c:pt idx="933">
                  <c:v>2.3179999999999999E-2</c:v>
                </c:pt>
                <c:pt idx="934">
                  <c:v>2.3109999999999999E-2</c:v>
                </c:pt>
                <c:pt idx="935">
                  <c:v>2.3050000000000001E-2</c:v>
                </c:pt>
                <c:pt idx="936">
                  <c:v>2.298E-2</c:v>
                </c:pt>
                <c:pt idx="937">
                  <c:v>2.291E-2</c:v>
                </c:pt>
                <c:pt idx="938">
                  <c:v>2.2850000000000002E-2</c:v>
                </c:pt>
                <c:pt idx="939">
                  <c:v>2.2799999999999997E-2</c:v>
                </c:pt>
                <c:pt idx="940">
                  <c:v>2.2759999999999999E-2</c:v>
                </c:pt>
                <c:pt idx="941">
                  <c:v>2.274E-2</c:v>
                </c:pt>
                <c:pt idx="942">
                  <c:v>2.274E-2</c:v>
                </c:pt>
                <c:pt idx="943">
                  <c:v>2.273E-2</c:v>
                </c:pt>
                <c:pt idx="944">
                  <c:v>2.2709999999999998E-2</c:v>
                </c:pt>
                <c:pt idx="945">
                  <c:v>2.2700000000000001E-2</c:v>
                </c:pt>
                <c:pt idx="946">
                  <c:v>2.2700000000000001E-2</c:v>
                </c:pt>
                <c:pt idx="947">
                  <c:v>2.2700000000000001E-2</c:v>
                </c:pt>
                <c:pt idx="948">
                  <c:v>2.2709999999999998E-2</c:v>
                </c:pt>
                <c:pt idx="949">
                  <c:v>2.274E-2</c:v>
                </c:pt>
                <c:pt idx="950">
                  <c:v>2.2770000000000002E-2</c:v>
                </c:pt>
                <c:pt idx="951">
                  <c:v>2.2799999999999997E-2</c:v>
                </c:pt>
                <c:pt idx="952">
                  <c:v>2.283E-2</c:v>
                </c:pt>
                <c:pt idx="953">
                  <c:v>2.2869999999999998E-2</c:v>
                </c:pt>
                <c:pt idx="954">
                  <c:v>2.29E-2</c:v>
                </c:pt>
                <c:pt idx="955">
                  <c:v>2.2959999999999998E-2</c:v>
                </c:pt>
                <c:pt idx="956">
                  <c:v>2.3010000000000003E-2</c:v>
                </c:pt>
                <c:pt idx="957">
                  <c:v>2.3060000000000001E-2</c:v>
                </c:pt>
                <c:pt idx="958">
                  <c:v>2.3099999999999999E-2</c:v>
                </c:pt>
                <c:pt idx="959">
                  <c:v>2.3140000000000001E-2</c:v>
                </c:pt>
                <c:pt idx="960">
                  <c:v>2.315E-2</c:v>
                </c:pt>
                <c:pt idx="961">
                  <c:v>2.3170000000000003E-2</c:v>
                </c:pt>
                <c:pt idx="962">
                  <c:v>2.3189999999999999E-2</c:v>
                </c:pt>
                <c:pt idx="963">
                  <c:v>2.3210000000000001E-2</c:v>
                </c:pt>
                <c:pt idx="964">
                  <c:v>2.3220000000000001E-2</c:v>
                </c:pt>
                <c:pt idx="965">
                  <c:v>2.3230000000000001E-2</c:v>
                </c:pt>
                <c:pt idx="966">
                  <c:v>2.3230000000000001E-2</c:v>
                </c:pt>
                <c:pt idx="967">
                  <c:v>2.3230000000000001E-2</c:v>
                </c:pt>
                <c:pt idx="968">
                  <c:v>2.3230000000000001E-2</c:v>
                </c:pt>
                <c:pt idx="969">
                  <c:v>2.3230000000000001E-2</c:v>
                </c:pt>
                <c:pt idx="970">
                  <c:v>2.3230000000000001E-2</c:v>
                </c:pt>
                <c:pt idx="971">
                  <c:v>2.3220000000000001E-2</c:v>
                </c:pt>
                <c:pt idx="972">
                  <c:v>2.3199999999999998E-2</c:v>
                </c:pt>
                <c:pt idx="973">
                  <c:v>2.3170000000000003E-2</c:v>
                </c:pt>
                <c:pt idx="974">
                  <c:v>2.3140000000000001E-2</c:v>
                </c:pt>
                <c:pt idx="975">
                  <c:v>2.3099999999999999E-2</c:v>
                </c:pt>
                <c:pt idx="976">
                  <c:v>2.307E-2</c:v>
                </c:pt>
                <c:pt idx="977">
                  <c:v>2.3050000000000001E-2</c:v>
                </c:pt>
                <c:pt idx="978">
                  <c:v>2.3E-2</c:v>
                </c:pt>
                <c:pt idx="979">
                  <c:v>2.2940000000000002E-2</c:v>
                </c:pt>
                <c:pt idx="980">
                  <c:v>2.2860000000000002E-2</c:v>
                </c:pt>
                <c:pt idx="981">
                  <c:v>2.2759999999999999E-2</c:v>
                </c:pt>
                <c:pt idx="982">
                  <c:v>2.2639999999999997E-2</c:v>
                </c:pt>
                <c:pt idx="983">
                  <c:v>2.2530000000000001E-2</c:v>
                </c:pt>
                <c:pt idx="984">
                  <c:v>2.2419999999999999E-2</c:v>
                </c:pt>
                <c:pt idx="985">
                  <c:v>2.231E-2</c:v>
                </c:pt>
                <c:pt idx="986">
                  <c:v>2.2189999999999998E-2</c:v>
                </c:pt>
                <c:pt idx="987">
                  <c:v>2.2080000000000002E-2</c:v>
                </c:pt>
                <c:pt idx="988">
                  <c:v>2.197E-2</c:v>
                </c:pt>
                <c:pt idx="989">
                  <c:v>2.1869999999999997E-2</c:v>
                </c:pt>
                <c:pt idx="990">
                  <c:v>2.1789999999999997E-2</c:v>
                </c:pt>
                <c:pt idx="991">
                  <c:v>2.1709999999999997E-2</c:v>
                </c:pt>
                <c:pt idx="992">
                  <c:v>2.1629999999999996E-2</c:v>
                </c:pt>
                <c:pt idx="993">
                  <c:v>2.1530000000000001E-2</c:v>
                </c:pt>
                <c:pt idx="994">
                  <c:v>2.1429999999999998E-2</c:v>
                </c:pt>
                <c:pt idx="995">
                  <c:v>2.1339999999999998E-2</c:v>
                </c:pt>
                <c:pt idx="996">
                  <c:v>2.1269999999999997E-2</c:v>
                </c:pt>
                <c:pt idx="997">
                  <c:v>2.12E-2</c:v>
                </c:pt>
                <c:pt idx="998">
                  <c:v>2.1139999999999999E-2</c:v>
                </c:pt>
                <c:pt idx="999">
                  <c:v>2.1099999999999997E-2</c:v>
                </c:pt>
                <c:pt idx="1000">
                  <c:v>2.104E-2</c:v>
                </c:pt>
                <c:pt idx="1001">
                  <c:v>2.0990000000000002E-2</c:v>
                </c:pt>
                <c:pt idx="1002">
                  <c:v>2.0950000000000003E-2</c:v>
                </c:pt>
                <c:pt idx="1003">
                  <c:v>2.0910000000000002E-2</c:v>
                </c:pt>
                <c:pt idx="1004">
                  <c:v>2.0879999999999999E-2</c:v>
                </c:pt>
                <c:pt idx="1005">
                  <c:v>2.086E-2</c:v>
                </c:pt>
                <c:pt idx="1006">
                  <c:v>2.086E-2</c:v>
                </c:pt>
                <c:pt idx="1007">
                  <c:v>2.085E-2</c:v>
                </c:pt>
                <c:pt idx="1008">
                  <c:v>2.085E-2</c:v>
                </c:pt>
                <c:pt idx="1009">
                  <c:v>2.086E-2</c:v>
                </c:pt>
                <c:pt idx="1010">
                  <c:v>2.0870000000000003E-2</c:v>
                </c:pt>
                <c:pt idx="1011">
                  <c:v>2.0899999999999998E-2</c:v>
                </c:pt>
                <c:pt idx="1012">
                  <c:v>2.0959999999999999E-2</c:v>
                </c:pt>
                <c:pt idx="1013">
                  <c:v>2.1030000000000004E-2</c:v>
                </c:pt>
                <c:pt idx="1014">
                  <c:v>2.1090000000000001E-2</c:v>
                </c:pt>
                <c:pt idx="1015">
                  <c:v>2.1150000000000002E-2</c:v>
                </c:pt>
                <c:pt idx="1016">
                  <c:v>2.12E-2</c:v>
                </c:pt>
                <c:pt idx="1017">
                  <c:v>2.1240000000000002E-2</c:v>
                </c:pt>
                <c:pt idx="1018">
                  <c:v>2.129E-2</c:v>
                </c:pt>
                <c:pt idx="1019">
                  <c:v>2.1320000000000002E-2</c:v>
                </c:pt>
                <c:pt idx="1020">
                  <c:v>2.1339999999999998E-2</c:v>
                </c:pt>
                <c:pt idx="1021">
                  <c:v>2.1360000000000001E-2</c:v>
                </c:pt>
                <c:pt idx="1022">
                  <c:v>2.138E-2</c:v>
                </c:pt>
                <c:pt idx="1023">
                  <c:v>2.1409999999999998E-2</c:v>
                </c:pt>
                <c:pt idx="1024">
                  <c:v>2.1419999999999998E-2</c:v>
                </c:pt>
                <c:pt idx="1025">
                  <c:v>2.145E-2</c:v>
                </c:pt>
                <c:pt idx="1026">
                  <c:v>2.147E-2</c:v>
                </c:pt>
                <c:pt idx="1027">
                  <c:v>2.147E-2</c:v>
                </c:pt>
                <c:pt idx="1028">
                  <c:v>2.1429999999999998E-2</c:v>
                </c:pt>
                <c:pt idx="1029">
                  <c:v>2.138E-2</c:v>
                </c:pt>
                <c:pt idx="1030">
                  <c:v>2.1320000000000002E-2</c:v>
                </c:pt>
                <c:pt idx="1031">
                  <c:v>2.1250000000000002E-2</c:v>
                </c:pt>
                <c:pt idx="1032">
                  <c:v>2.1179999999999997E-2</c:v>
                </c:pt>
                <c:pt idx="1033">
                  <c:v>2.1129999999999999E-2</c:v>
                </c:pt>
                <c:pt idx="1034">
                  <c:v>2.1049999999999999E-2</c:v>
                </c:pt>
                <c:pt idx="1035">
                  <c:v>2.0950000000000003E-2</c:v>
                </c:pt>
                <c:pt idx="1036">
                  <c:v>2.0819999999999998E-2</c:v>
                </c:pt>
                <c:pt idx="1037">
                  <c:v>2.069E-2</c:v>
                </c:pt>
                <c:pt idx="1038">
                  <c:v>2.0550000000000002E-2</c:v>
                </c:pt>
                <c:pt idx="1039">
                  <c:v>2.0409999999999998E-2</c:v>
                </c:pt>
                <c:pt idx="1040">
                  <c:v>2.0279999999999999E-2</c:v>
                </c:pt>
                <c:pt idx="1041">
                  <c:v>2.0129999999999999E-2</c:v>
                </c:pt>
                <c:pt idx="1042">
                  <c:v>1.9970000000000002E-2</c:v>
                </c:pt>
                <c:pt idx="1043">
                  <c:v>1.9799999999999998E-2</c:v>
                </c:pt>
                <c:pt idx="1044">
                  <c:v>1.9630000000000002E-2</c:v>
                </c:pt>
                <c:pt idx="1045">
                  <c:v>1.9459999999999998E-2</c:v>
                </c:pt>
                <c:pt idx="1046">
                  <c:v>1.9299999999999998E-2</c:v>
                </c:pt>
                <c:pt idx="1047">
                  <c:v>1.916E-2</c:v>
                </c:pt>
                <c:pt idx="1048">
                  <c:v>1.9009999999999999E-2</c:v>
                </c:pt>
                <c:pt idx="1049">
                  <c:v>1.8870000000000001E-2</c:v>
                </c:pt>
                <c:pt idx="1050">
                  <c:v>1.873E-2</c:v>
                </c:pt>
                <c:pt idx="1051">
                  <c:v>1.8589999999999999E-2</c:v>
                </c:pt>
                <c:pt idx="1052">
                  <c:v>1.8450000000000001E-2</c:v>
                </c:pt>
                <c:pt idx="1053">
                  <c:v>1.831E-2</c:v>
                </c:pt>
                <c:pt idx="1054">
                  <c:v>1.8180000000000002E-2</c:v>
                </c:pt>
                <c:pt idx="1055">
                  <c:v>1.804E-2</c:v>
                </c:pt>
                <c:pt idx="1056">
                  <c:v>1.7899999999999999E-2</c:v>
                </c:pt>
                <c:pt idx="1057">
                  <c:v>1.7760000000000001E-2</c:v>
                </c:pt>
                <c:pt idx="1058">
                  <c:v>1.7649999999999999E-2</c:v>
                </c:pt>
                <c:pt idx="1059">
                  <c:v>1.754E-2</c:v>
                </c:pt>
                <c:pt idx="1060">
                  <c:v>1.7440000000000001E-2</c:v>
                </c:pt>
                <c:pt idx="1061">
                  <c:v>1.7350000000000001E-2</c:v>
                </c:pt>
                <c:pt idx="1062">
                  <c:v>1.7250000000000001E-2</c:v>
                </c:pt>
                <c:pt idx="1063">
                  <c:v>1.7139999999999999E-2</c:v>
                </c:pt>
                <c:pt idx="1064">
                  <c:v>1.703E-2</c:v>
                </c:pt>
                <c:pt idx="1065">
                  <c:v>1.694E-2</c:v>
                </c:pt>
                <c:pt idx="1066">
                  <c:v>1.685E-2</c:v>
                </c:pt>
                <c:pt idx="1067">
                  <c:v>1.677E-2</c:v>
                </c:pt>
                <c:pt idx="1068">
                  <c:v>1.67E-2</c:v>
                </c:pt>
                <c:pt idx="1069">
                  <c:v>1.6629999999999999E-2</c:v>
                </c:pt>
                <c:pt idx="1070">
                  <c:v>1.6559999999999998E-2</c:v>
                </c:pt>
                <c:pt idx="1071">
                  <c:v>1.6479999999999998E-2</c:v>
                </c:pt>
                <c:pt idx="1072">
                  <c:v>1.6399999999999998E-2</c:v>
                </c:pt>
                <c:pt idx="1073">
                  <c:v>1.6299999999999999E-2</c:v>
                </c:pt>
                <c:pt idx="1074">
                  <c:v>1.6200000000000003E-2</c:v>
                </c:pt>
                <c:pt idx="1075">
                  <c:v>1.61E-2</c:v>
                </c:pt>
                <c:pt idx="1076">
                  <c:v>1.5990000000000001E-2</c:v>
                </c:pt>
                <c:pt idx="1077">
                  <c:v>1.5869999999999999E-2</c:v>
                </c:pt>
                <c:pt idx="1078">
                  <c:v>1.5740000000000001E-2</c:v>
                </c:pt>
                <c:pt idx="1079">
                  <c:v>1.5609999999999999E-2</c:v>
                </c:pt>
                <c:pt idx="1080">
                  <c:v>1.5469999999999999E-2</c:v>
                </c:pt>
                <c:pt idx="1081">
                  <c:v>1.533E-2</c:v>
                </c:pt>
                <c:pt idx="1082">
                  <c:v>1.52E-2</c:v>
                </c:pt>
                <c:pt idx="1083">
                  <c:v>1.5069999999999998E-2</c:v>
                </c:pt>
                <c:pt idx="1084">
                  <c:v>1.4930000000000001E-2</c:v>
                </c:pt>
                <c:pt idx="1085">
                  <c:v>1.4800000000000001E-2</c:v>
                </c:pt>
                <c:pt idx="1086">
                  <c:v>1.468E-2</c:v>
                </c:pt>
                <c:pt idx="1087">
                  <c:v>1.4570000000000001E-2</c:v>
                </c:pt>
                <c:pt idx="1088">
                  <c:v>1.4450000000000001E-2</c:v>
                </c:pt>
                <c:pt idx="1089">
                  <c:v>1.4339999999999999E-2</c:v>
                </c:pt>
                <c:pt idx="1090">
                  <c:v>1.4239999999999999E-2</c:v>
                </c:pt>
                <c:pt idx="1091">
                  <c:v>1.413E-2</c:v>
                </c:pt>
                <c:pt idx="1092">
                  <c:v>1.4039999999999999E-2</c:v>
                </c:pt>
                <c:pt idx="1093">
                  <c:v>1.3950000000000001E-2</c:v>
                </c:pt>
                <c:pt idx="1094">
                  <c:v>1.387E-2</c:v>
                </c:pt>
                <c:pt idx="1095">
                  <c:v>1.379E-2</c:v>
                </c:pt>
                <c:pt idx="1096">
                  <c:v>1.3720000000000001E-2</c:v>
                </c:pt>
                <c:pt idx="1097">
                  <c:v>1.3650000000000001E-2</c:v>
                </c:pt>
                <c:pt idx="1098">
                  <c:v>1.357E-2</c:v>
                </c:pt>
                <c:pt idx="1099">
                  <c:v>1.3500000000000002E-2</c:v>
                </c:pt>
                <c:pt idx="1100">
                  <c:v>1.3440000000000001E-2</c:v>
                </c:pt>
                <c:pt idx="1101">
                  <c:v>1.3389999999999999E-2</c:v>
                </c:pt>
                <c:pt idx="1102">
                  <c:v>1.336E-2</c:v>
                </c:pt>
                <c:pt idx="1103">
                  <c:v>1.3340000000000001E-2</c:v>
                </c:pt>
                <c:pt idx="1104">
                  <c:v>1.336E-2</c:v>
                </c:pt>
                <c:pt idx="1105">
                  <c:v>1.3389999999999999E-2</c:v>
                </c:pt>
                <c:pt idx="1106">
                  <c:v>1.3429999999999999E-2</c:v>
                </c:pt>
                <c:pt idx="1107">
                  <c:v>1.349E-2</c:v>
                </c:pt>
                <c:pt idx="1108">
                  <c:v>1.3560000000000001E-2</c:v>
                </c:pt>
                <c:pt idx="1109">
                  <c:v>1.3650000000000001E-2</c:v>
                </c:pt>
                <c:pt idx="1110">
                  <c:v>1.376E-2</c:v>
                </c:pt>
                <c:pt idx="1111">
                  <c:v>1.3879999999999998E-2</c:v>
                </c:pt>
                <c:pt idx="1112">
                  <c:v>1.3990000000000001E-2</c:v>
                </c:pt>
                <c:pt idx="1113">
                  <c:v>1.41E-2</c:v>
                </c:pt>
                <c:pt idx="1114">
                  <c:v>1.4199999999999999E-2</c:v>
                </c:pt>
                <c:pt idx="1115">
                  <c:v>1.43E-2</c:v>
                </c:pt>
                <c:pt idx="1116">
                  <c:v>1.4379999999999999E-2</c:v>
                </c:pt>
                <c:pt idx="1117">
                  <c:v>1.447E-2</c:v>
                </c:pt>
                <c:pt idx="1118">
                  <c:v>1.455E-2</c:v>
                </c:pt>
                <c:pt idx="1119">
                  <c:v>1.4630000000000001E-2</c:v>
                </c:pt>
                <c:pt idx="1120">
                  <c:v>1.4710000000000001E-2</c:v>
                </c:pt>
                <c:pt idx="1121">
                  <c:v>1.4790000000000001E-2</c:v>
                </c:pt>
                <c:pt idx="1122">
                  <c:v>1.486E-2</c:v>
                </c:pt>
                <c:pt idx="1123">
                  <c:v>1.4930000000000001E-2</c:v>
                </c:pt>
                <c:pt idx="1124">
                  <c:v>1.502E-2</c:v>
                </c:pt>
                <c:pt idx="1125">
                  <c:v>1.5100000000000001E-2</c:v>
                </c:pt>
                <c:pt idx="1126">
                  <c:v>1.5189999999999999E-2</c:v>
                </c:pt>
                <c:pt idx="1127">
                  <c:v>1.528E-2</c:v>
                </c:pt>
                <c:pt idx="1128">
                  <c:v>1.537E-2</c:v>
                </c:pt>
                <c:pt idx="1129">
                  <c:v>1.546E-2</c:v>
                </c:pt>
                <c:pt idx="1130">
                  <c:v>1.555E-2</c:v>
                </c:pt>
                <c:pt idx="1131">
                  <c:v>1.5640000000000001E-2</c:v>
                </c:pt>
                <c:pt idx="1132">
                  <c:v>1.5740000000000001E-2</c:v>
                </c:pt>
                <c:pt idx="1133">
                  <c:v>1.583E-2</c:v>
                </c:pt>
                <c:pt idx="1134">
                  <c:v>1.5900000000000001E-2</c:v>
                </c:pt>
                <c:pt idx="1135">
                  <c:v>1.5960000000000002E-2</c:v>
                </c:pt>
                <c:pt idx="1136">
                  <c:v>1.602E-2</c:v>
                </c:pt>
                <c:pt idx="1137">
                  <c:v>1.6070000000000001E-2</c:v>
                </c:pt>
                <c:pt idx="1138">
                  <c:v>1.6129999999999999E-2</c:v>
                </c:pt>
                <c:pt idx="1139">
                  <c:v>1.618E-2</c:v>
                </c:pt>
                <c:pt idx="1140">
                  <c:v>1.6230000000000001E-2</c:v>
                </c:pt>
                <c:pt idx="1141">
                  <c:v>1.627E-2</c:v>
                </c:pt>
                <c:pt idx="1142">
                  <c:v>1.6330000000000001E-2</c:v>
                </c:pt>
                <c:pt idx="1143">
                  <c:v>1.6390000000000002E-2</c:v>
                </c:pt>
                <c:pt idx="1144">
                  <c:v>1.6459999999999999E-2</c:v>
                </c:pt>
                <c:pt idx="1145">
                  <c:v>1.6549999999999999E-2</c:v>
                </c:pt>
                <c:pt idx="1146">
                  <c:v>1.6639999999999999E-2</c:v>
                </c:pt>
                <c:pt idx="1147">
                  <c:v>1.6730000000000002E-2</c:v>
                </c:pt>
                <c:pt idx="1148">
                  <c:v>1.6819999999999998E-2</c:v>
                </c:pt>
                <c:pt idx="1149">
                  <c:v>1.6920000000000001E-2</c:v>
                </c:pt>
                <c:pt idx="1150">
                  <c:v>1.7000000000000001E-2</c:v>
                </c:pt>
                <c:pt idx="1151">
                  <c:v>1.7070000000000002E-2</c:v>
                </c:pt>
                <c:pt idx="1152">
                  <c:v>1.7150000000000002E-2</c:v>
                </c:pt>
                <c:pt idx="1153">
                  <c:v>1.72E-2</c:v>
                </c:pt>
                <c:pt idx="1154">
                  <c:v>1.7239999999999998E-2</c:v>
                </c:pt>
                <c:pt idx="1155">
                  <c:v>1.7250000000000001E-2</c:v>
                </c:pt>
                <c:pt idx="1156">
                  <c:v>1.7260000000000001E-2</c:v>
                </c:pt>
                <c:pt idx="1157">
                  <c:v>1.7270000000000001E-2</c:v>
                </c:pt>
              </c:numCache>
            </c:numRef>
          </c:val>
          <c:smooth val="0"/>
          <c:extLst>
            <c:ext xmlns:c16="http://schemas.microsoft.com/office/drawing/2014/chart" uri="{C3380CC4-5D6E-409C-BE32-E72D297353CC}">
              <c16:uniqueId val="{00000002-9439-465C-A7A0-108578133E76}"/>
            </c:ext>
          </c:extLst>
        </c:ser>
        <c:ser>
          <c:idx val="3"/>
          <c:order val="3"/>
          <c:spPr>
            <a:ln w="15875">
              <a:solidFill>
                <a:srgbClr val="FF0000"/>
              </a:solidFill>
              <a:prstDash val="dash"/>
            </a:ln>
          </c:spPr>
          <c:marker>
            <c:symbol val="none"/>
          </c:marker>
          <c:cat>
            <c:numRef>
              <c:f>'Inflation data 2'!$U$2:$U$2000</c:f>
              <c:numCache>
                <c:formatCode>m/d/yyyy</c:formatCode>
                <c:ptCount val="1999"/>
                <c:pt idx="0">
                  <c:v>44470</c:v>
                </c:pt>
                <c:pt idx="1">
                  <c:v>44471</c:v>
                </c:pt>
                <c:pt idx="2">
                  <c:v>44472</c:v>
                </c:pt>
                <c:pt idx="3">
                  <c:v>44473</c:v>
                </c:pt>
                <c:pt idx="4">
                  <c:v>44474</c:v>
                </c:pt>
                <c:pt idx="5">
                  <c:v>44475</c:v>
                </c:pt>
                <c:pt idx="6">
                  <c:v>44476</c:v>
                </c:pt>
                <c:pt idx="7">
                  <c:v>44477</c:v>
                </c:pt>
                <c:pt idx="8">
                  <c:v>44478</c:v>
                </c:pt>
                <c:pt idx="9">
                  <c:v>44479</c:v>
                </c:pt>
                <c:pt idx="10">
                  <c:v>44480</c:v>
                </c:pt>
                <c:pt idx="11">
                  <c:v>44481</c:v>
                </c:pt>
                <c:pt idx="12">
                  <c:v>44482</c:v>
                </c:pt>
                <c:pt idx="13">
                  <c:v>44483</c:v>
                </c:pt>
                <c:pt idx="14">
                  <c:v>44484</c:v>
                </c:pt>
                <c:pt idx="15">
                  <c:v>44485</c:v>
                </c:pt>
                <c:pt idx="16">
                  <c:v>44486</c:v>
                </c:pt>
                <c:pt idx="17">
                  <c:v>44487</c:v>
                </c:pt>
                <c:pt idx="18">
                  <c:v>44488</c:v>
                </c:pt>
                <c:pt idx="19">
                  <c:v>44489</c:v>
                </c:pt>
                <c:pt idx="20">
                  <c:v>44490</c:v>
                </c:pt>
                <c:pt idx="21">
                  <c:v>44491</c:v>
                </c:pt>
                <c:pt idx="22">
                  <c:v>44492</c:v>
                </c:pt>
                <c:pt idx="23">
                  <c:v>44493</c:v>
                </c:pt>
                <c:pt idx="24">
                  <c:v>44494</c:v>
                </c:pt>
                <c:pt idx="25">
                  <c:v>44495</c:v>
                </c:pt>
                <c:pt idx="26">
                  <c:v>44496</c:v>
                </c:pt>
                <c:pt idx="27">
                  <c:v>44497</c:v>
                </c:pt>
                <c:pt idx="28">
                  <c:v>44498</c:v>
                </c:pt>
                <c:pt idx="29">
                  <c:v>44499</c:v>
                </c:pt>
                <c:pt idx="30">
                  <c:v>44500</c:v>
                </c:pt>
                <c:pt idx="31">
                  <c:v>44501</c:v>
                </c:pt>
                <c:pt idx="32">
                  <c:v>44502</c:v>
                </c:pt>
                <c:pt idx="33">
                  <c:v>44503</c:v>
                </c:pt>
                <c:pt idx="34">
                  <c:v>44504</c:v>
                </c:pt>
                <c:pt idx="35">
                  <c:v>44505</c:v>
                </c:pt>
                <c:pt idx="36">
                  <c:v>44506</c:v>
                </c:pt>
                <c:pt idx="37">
                  <c:v>44507</c:v>
                </c:pt>
                <c:pt idx="38">
                  <c:v>44508</c:v>
                </c:pt>
                <c:pt idx="39">
                  <c:v>44509</c:v>
                </c:pt>
                <c:pt idx="40">
                  <c:v>44510</c:v>
                </c:pt>
                <c:pt idx="41">
                  <c:v>44511</c:v>
                </c:pt>
                <c:pt idx="42">
                  <c:v>44512</c:v>
                </c:pt>
                <c:pt idx="43">
                  <c:v>44513</c:v>
                </c:pt>
                <c:pt idx="44">
                  <c:v>44514</c:v>
                </c:pt>
                <c:pt idx="45">
                  <c:v>44515</c:v>
                </c:pt>
                <c:pt idx="46">
                  <c:v>44516</c:v>
                </c:pt>
                <c:pt idx="47">
                  <c:v>44517</c:v>
                </c:pt>
                <c:pt idx="48">
                  <c:v>44518</c:v>
                </c:pt>
                <c:pt idx="49">
                  <c:v>44519</c:v>
                </c:pt>
                <c:pt idx="50">
                  <c:v>44520</c:v>
                </c:pt>
                <c:pt idx="51">
                  <c:v>44521</c:v>
                </c:pt>
                <c:pt idx="52">
                  <c:v>44522</c:v>
                </c:pt>
                <c:pt idx="53">
                  <c:v>44523</c:v>
                </c:pt>
                <c:pt idx="54">
                  <c:v>44524</c:v>
                </c:pt>
                <c:pt idx="55">
                  <c:v>44525</c:v>
                </c:pt>
                <c:pt idx="56">
                  <c:v>44526</c:v>
                </c:pt>
                <c:pt idx="57">
                  <c:v>44527</c:v>
                </c:pt>
                <c:pt idx="58">
                  <c:v>44528</c:v>
                </c:pt>
                <c:pt idx="59">
                  <c:v>44529</c:v>
                </c:pt>
                <c:pt idx="60">
                  <c:v>44530</c:v>
                </c:pt>
                <c:pt idx="61">
                  <c:v>44531</c:v>
                </c:pt>
                <c:pt idx="62">
                  <c:v>44532</c:v>
                </c:pt>
                <c:pt idx="63">
                  <c:v>44533</c:v>
                </c:pt>
                <c:pt idx="64">
                  <c:v>44534</c:v>
                </c:pt>
                <c:pt idx="65">
                  <c:v>44535</c:v>
                </c:pt>
                <c:pt idx="66">
                  <c:v>44536</c:v>
                </c:pt>
                <c:pt idx="67">
                  <c:v>44537</c:v>
                </c:pt>
                <c:pt idx="68">
                  <c:v>44538</c:v>
                </c:pt>
                <c:pt idx="69">
                  <c:v>44539</c:v>
                </c:pt>
                <c:pt idx="70">
                  <c:v>44540</c:v>
                </c:pt>
                <c:pt idx="71">
                  <c:v>44541</c:v>
                </c:pt>
                <c:pt idx="72">
                  <c:v>44542</c:v>
                </c:pt>
                <c:pt idx="73">
                  <c:v>44543</c:v>
                </c:pt>
                <c:pt idx="74">
                  <c:v>44544</c:v>
                </c:pt>
                <c:pt idx="75">
                  <c:v>44545</c:v>
                </c:pt>
                <c:pt idx="76">
                  <c:v>44546</c:v>
                </c:pt>
                <c:pt idx="77">
                  <c:v>44547</c:v>
                </c:pt>
                <c:pt idx="78">
                  <c:v>44548</c:v>
                </c:pt>
                <c:pt idx="79">
                  <c:v>44549</c:v>
                </c:pt>
                <c:pt idx="80">
                  <c:v>44550</c:v>
                </c:pt>
                <c:pt idx="81">
                  <c:v>44551</c:v>
                </c:pt>
                <c:pt idx="82">
                  <c:v>44552</c:v>
                </c:pt>
                <c:pt idx="83">
                  <c:v>44553</c:v>
                </c:pt>
                <c:pt idx="84">
                  <c:v>44554</c:v>
                </c:pt>
                <c:pt idx="85">
                  <c:v>44555</c:v>
                </c:pt>
                <c:pt idx="86">
                  <c:v>44556</c:v>
                </c:pt>
                <c:pt idx="87">
                  <c:v>44557</c:v>
                </c:pt>
                <c:pt idx="88">
                  <c:v>44558</c:v>
                </c:pt>
                <c:pt idx="89">
                  <c:v>44559</c:v>
                </c:pt>
                <c:pt idx="90">
                  <c:v>44560</c:v>
                </c:pt>
                <c:pt idx="91">
                  <c:v>44561</c:v>
                </c:pt>
                <c:pt idx="92">
                  <c:v>44562</c:v>
                </c:pt>
                <c:pt idx="93">
                  <c:v>44563</c:v>
                </c:pt>
                <c:pt idx="94">
                  <c:v>44564</c:v>
                </c:pt>
                <c:pt idx="95">
                  <c:v>44565</c:v>
                </c:pt>
                <c:pt idx="96">
                  <c:v>44566</c:v>
                </c:pt>
                <c:pt idx="97">
                  <c:v>44567</c:v>
                </c:pt>
                <c:pt idx="98">
                  <c:v>44568</c:v>
                </c:pt>
                <c:pt idx="99">
                  <c:v>44569</c:v>
                </c:pt>
                <c:pt idx="100">
                  <c:v>44570</c:v>
                </c:pt>
                <c:pt idx="101">
                  <c:v>44571</c:v>
                </c:pt>
                <c:pt idx="102">
                  <c:v>44572</c:v>
                </c:pt>
                <c:pt idx="103">
                  <c:v>44573</c:v>
                </c:pt>
                <c:pt idx="104">
                  <c:v>44574</c:v>
                </c:pt>
                <c:pt idx="105">
                  <c:v>44575</c:v>
                </c:pt>
                <c:pt idx="106">
                  <c:v>44576</c:v>
                </c:pt>
                <c:pt idx="107">
                  <c:v>44577</c:v>
                </c:pt>
                <c:pt idx="108">
                  <c:v>44578</c:v>
                </c:pt>
                <c:pt idx="109">
                  <c:v>44579</c:v>
                </c:pt>
                <c:pt idx="110">
                  <c:v>44580</c:v>
                </c:pt>
                <c:pt idx="111">
                  <c:v>44581</c:v>
                </c:pt>
                <c:pt idx="112">
                  <c:v>44582</c:v>
                </c:pt>
                <c:pt idx="113">
                  <c:v>44583</c:v>
                </c:pt>
                <c:pt idx="114">
                  <c:v>44584</c:v>
                </c:pt>
                <c:pt idx="115">
                  <c:v>44585</c:v>
                </c:pt>
                <c:pt idx="116">
                  <c:v>44586</c:v>
                </c:pt>
                <c:pt idx="117">
                  <c:v>44587</c:v>
                </c:pt>
                <c:pt idx="118">
                  <c:v>44588</c:v>
                </c:pt>
                <c:pt idx="119">
                  <c:v>44589</c:v>
                </c:pt>
                <c:pt idx="120">
                  <c:v>44590</c:v>
                </c:pt>
                <c:pt idx="121">
                  <c:v>44591</c:v>
                </c:pt>
                <c:pt idx="122">
                  <c:v>44592</c:v>
                </c:pt>
                <c:pt idx="123">
                  <c:v>44593</c:v>
                </c:pt>
                <c:pt idx="124">
                  <c:v>44594</c:v>
                </c:pt>
                <c:pt idx="125">
                  <c:v>44595</c:v>
                </c:pt>
                <c:pt idx="126">
                  <c:v>44596</c:v>
                </c:pt>
                <c:pt idx="127">
                  <c:v>44597</c:v>
                </c:pt>
                <c:pt idx="128">
                  <c:v>44598</c:v>
                </c:pt>
                <c:pt idx="129">
                  <c:v>44599</c:v>
                </c:pt>
                <c:pt idx="130">
                  <c:v>44600</c:v>
                </c:pt>
                <c:pt idx="131">
                  <c:v>44601</c:v>
                </c:pt>
                <c:pt idx="132">
                  <c:v>44602</c:v>
                </c:pt>
                <c:pt idx="133">
                  <c:v>44603</c:v>
                </c:pt>
                <c:pt idx="134">
                  <c:v>44604</c:v>
                </c:pt>
                <c:pt idx="135">
                  <c:v>44605</c:v>
                </c:pt>
                <c:pt idx="136">
                  <c:v>44606</c:v>
                </c:pt>
                <c:pt idx="137">
                  <c:v>44607</c:v>
                </c:pt>
                <c:pt idx="138">
                  <c:v>44608</c:v>
                </c:pt>
                <c:pt idx="139">
                  <c:v>44609</c:v>
                </c:pt>
                <c:pt idx="140">
                  <c:v>44610</c:v>
                </c:pt>
                <c:pt idx="141">
                  <c:v>44611</c:v>
                </c:pt>
                <c:pt idx="142">
                  <c:v>44612</c:v>
                </c:pt>
                <c:pt idx="143">
                  <c:v>44613</c:v>
                </c:pt>
                <c:pt idx="144">
                  <c:v>44614</c:v>
                </c:pt>
                <c:pt idx="145">
                  <c:v>44615</c:v>
                </c:pt>
                <c:pt idx="146">
                  <c:v>44616</c:v>
                </c:pt>
                <c:pt idx="147">
                  <c:v>44617</c:v>
                </c:pt>
                <c:pt idx="148">
                  <c:v>44618</c:v>
                </c:pt>
                <c:pt idx="149">
                  <c:v>44619</c:v>
                </c:pt>
                <c:pt idx="150">
                  <c:v>44620</c:v>
                </c:pt>
                <c:pt idx="151">
                  <c:v>44621</c:v>
                </c:pt>
                <c:pt idx="152">
                  <c:v>44622</c:v>
                </c:pt>
                <c:pt idx="153">
                  <c:v>44623</c:v>
                </c:pt>
                <c:pt idx="154">
                  <c:v>44624</c:v>
                </c:pt>
                <c:pt idx="155">
                  <c:v>44625</c:v>
                </c:pt>
                <c:pt idx="156">
                  <c:v>44626</c:v>
                </c:pt>
                <c:pt idx="157">
                  <c:v>44627</c:v>
                </c:pt>
                <c:pt idx="158">
                  <c:v>44628</c:v>
                </c:pt>
                <c:pt idx="159">
                  <c:v>44629</c:v>
                </c:pt>
                <c:pt idx="160">
                  <c:v>44630</c:v>
                </c:pt>
                <c:pt idx="161">
                  <c:v>44631</c:v>
                </c:pt>
                <c:pt idx="162">
                  <c:v>44632</c:v>
                </c:pt>
                <c:pt idx="163">
                  <c:v>44633</c:v>
                </c:pt>
                <c:pt idx="164">
                  <c:v>44634</c:v>
                </c:pt>
                <c:pt idx="165">
                  <c:v>44635</c:v>
                </c:pt>
                <c:pt idx="166">
                  <c:v>44636</c:v>
                </c:pt>
                <c:pt idx="167">
                  <c:v>44637</c:v>
                </c:pt>
                <c:pt idx="168">
                  <c:v>44638</c:v>
                </c:pt>
                <c:pt idx="169">
                  <c:v>44639</c:v>
                </c:pt>
                <c:pt idx="170">
                  <c:v>44640</c:v>
                </c:pt>
                <c:pt idx="171">
                  <c:v>44641</c:v>
                </c:pt>
                <c:pt idx="172">
                  <c:v>44642</c:v>
                </c:pt>
                <c:pt idx="173">
                  <c:v>44643</c:v>
                </c:pt>
                <c:pt idx="174">
                  <c:v>44644</c:v>
                </c:pt>
                <c:pt idx="175">
                  <c:v>44645</c:v>
                </c:pt>
                <c:pt idx="176">
                  <c:v>44646</c:v>
                </c:pt>
                <c:pt idx="177">
                  <c:v>44647</c:v>
                </c:pt>
                <c:pt idx="178">
                  <c:v>44648</c:v>
                </c:pt>
                <c:pt idx="179">
                  <c:v>44649</c:v>
                </c:pt>
                <c:pt idx="180">
                  <c:v>44650</c:v>
                </c:pt>
                <c:pt idx="181">
                  <c:v>44651</c:v>
                </c:pt>
                <c:pt idx="182">
                  <c:v>44652</c:v>
                </c:pt>
                <c:pt idx="183">
                  <c:v>44653</c:v>
                </c:pt>
                <c:pt idx="184">
                  <c:v>44654</c:v>
                </c:pt>
                <c:pt idx="185">
                  <c:v>44655</c:v>
                </c:pt>
                <c:pt idx="186">
                  <c:v>44656</c:v>
                </c:pt>
                <c:pt idx="187">
                  <c:v>44657</c:v>
                </c:pt>
                <c:pt idx="188">
                  <c:v>44658</c:v>
                </c:pt>
                <c:pt idx="189">
                  <c:v>44659</c:v>
                </c:pt>
                <c:pt idx="190">
                  <c:v>44660</c:v>
                </c:pt>
                <c:pt idx="191">
                  <c:v>44661</c:v>
                </c:pt>
                <c:pt idx="192">
                  <c:v>44662</c:v>
                </c:pt>
                <c:pt idx="193">
                  <c:v>44663</c:v>
                </c:pt>
                <c:pt idx="194">
                  <c:v>44664</c:v>
                </c:pt>
                <c:pt idx="195">
                  <c:v>44665</c:v>
                </c:pt>
                <c:pt idx="196">
                  <c:v>44666</c:v>
                </c:pt>
                <c:pt idx="197">
                  <c:v>44667</c:v>
                </c:pt>
                <c:pt idx="198">
                  <c:v>44668</c:v>
                </c:pt>
                <c:pt idx="199">
                  <c:v>44669</c:v>
                </c:pt>
                <c:pt idx="200">
                  <c:v>44670</c:v>
                </c:pt>
                <c:pt idx="201">
                  <c:v>44671</c:v>
                </c:pt>
                <c:pt idx="202">
                  <c:v>44672</c:v>
                </c:pt>
                <c:pt idx="203">
                  <c:v>44673</c:v>
                </c:pt>
                <c:pt idx="204">
                  <c:v>44674</c:v>
                </c:pt>
                <c:pt idx="205">
                  <c:v>44675</c:v>
                </c:pt>
                <c:pt idx="206">
                  <c:v>44676</c:v>
                </c:pt>
                <c:pt idx="207">
                  <c:v>44677</c:v>
                </c:pt>
                <c:pt idx="208">
                  <c:v>44678</c:v>
                </c:pt>
                <c:pt idx="209">
                  <c:v>44679</c:v>
                </c:pt>
                <c:pt idx="210">
                  <c:v>44680</c:v>
                </c:pt>
                <c:pt idx="211">
                  <c:v>44681</c:v>
                </c:pt>
                <c:pt idx="212">
                  <c:v>44682</c:v>
                </c:pt>
                <c:pt idx="213">
                  <c:v>44683</c:v>
                </c:pt>
                <c:pt idx="214">
                  <c:v>44684</c:v>
                </c:pt>
                <c:pt idx="215">
                  <c:v>44685</c:v>
                </c:pt>
                <c:pt idx="216">
                  <c:v>44686</c:v>
                </c:pt>
                <c:pt idx="217">
                  <c:v>44687</c:v>
                </c:pt>
                <c:pt idx="218">
                  <c:v>44688</c:v>
                </c:pt>
                <c:pt idx="219">
                  <c:v>44689</c:v>
                </c:pt>
                <c:pt idx="220">
                  <c:v>44690</c:v>
                </c:pt>
                <c:pt idx="221">
                  <c:v>44691</c:v>
                </c:pt>
                <c:pt idx="222">
                  <c:v>44692</c:v>
                </c:pt>
                <c:pt idx="223">
                  <c:v>44693</c:v>
                </c:pt>
                <c:pt idx="224">
                  <c:v>44694</c:v>
                </c:pt>
                <c:pt idx="225">
                  <c:v>44695</c:v>
                </c:pt>
                <c:pt idx="226">
                  <c:v>44696</c:v>
                </c:pt>
                <c:pt idx="227">
                  <c:v>44697</c:v>
                </c:pt>
                <c:pt idx="228">
                  <c:v>44698</c:v>
                </c:pt>
                <c:pt idx="229">
                  <c:v>44699</c:v>
                </c:pt>
                <c:pt idx="230">
                  <c:v>44700</c:v>
                </c:pt>
                <c:pt idx="231">
                  <c:v>44701</c:v>
                </c:pt>
                <c:pt idx="232">
                  <c:v>44702</c:v>
                </c:pt>
                <c:pt idx="233">
                  <c:v>44703</c:v>
                </c:pt>
                <c:pt idx="234">
                  <c:v>44704</c:v>
                </c:pt>
                <c:pt idx="235">
                  <c:v>44705</c:v>
                </c:pt>
                <c:pt idx="236">
                  <c:v>44706</c:v>
                </c:pt>
                <c:pt idx="237">
                  <c:v>44707</c:v>
                </c:pt>
                <c:pt idx="238">
                  <c:v>44708</c:v>
                </c:pt>
                <c:pt idx="239">
                  <c:v>44709</c:v>
                </c:pt>
                <c:pt idx="240">
                  <c:v>44710</c:v>
                </c:pt>
                <c:pt idx="241">
                  <c:v>44711</c:v>
                </c:pt>
                <c:pt idx="242">
                  <c:v>44712</c:v>
                </c:pt>
                <c:pt idx="243">
                  <c:v>44713</c:v>
                </c:pt>
                <c:pt idx="244">
                  <c:v>44714</c:v>
                </c:pt>
                <c:pt idx="245">
                  <c:v>44715</c:v>
                </c:pt>
                <c:pt idx="246">
                  <c:v>44716</c:v>
                </c:pt>
                <c:pt idx="247">
                  <c:v>44717</c:v>
                </c:pt>
                <c:pt idx="248">
                  <c:v>44718</c:v>
                </c:pt>
                <c:pt idx="249">
                  <c:v>44719</c:v>
                </c:pt>
                <c:pt idx="250">
                  <c:v>44720</c:v>
                </c:pt>
                <c:pt idx="251">
                  <c:v>44721</c:v>
                </c:pt>
                <c:pt idx="252">
                  <c:v>44722</c:v>
                </c:pt>
                <c:pt idx="253">
                  <c:v>44723</c:v>
                </c:pt>
                <c:pt idx="254">
                  <c:v>44724</c:v>
                </c:pt>
                <c:pt idx="255">
                  <c:v>44725</c:v>
                </c:pt>
                <c:pt idx="256">
                  <c:v>44726</c:v>
                </c:pt>
                <c:pt idx="257">
                  <c:v>44727</c:v>
                </c:pt>
                <c:pt idx="258">
                  <c:v>44728</c:v>
                </c:pt>
                <c:pt idx="259">
                  <c:v>44729</c:v>
                </c:pt>
                <c:pt idx="260">
                  <c:v>44730</c:v>
                </c:pt>
                <c:pt idx="261">
                  <c:v>44731</c:v>
                </c:pt>
                <c:pt idx="262">
                  <c:v>44732</c:v>
                </c:pt>
                <c:pt idx="263">
                  <c:v>44733</c:v>
                </c:pt>
                <c:pt idx="264">
                  <c:v>44734</c:v>
                </c:pt>
                <c:pt idx="265">
                  <c:v>44735</c:v>
                </c:pt>
                <c:pt idx="266">
                  <c:v>44736</c:v>
                </c:pt>
                <c:pt idx="267">
                  <c:v>44737</c:v>
                </c:pt>
                <c:pt idx="268">
                  <c:v>44738</c:v>
                </c:pt>
                <c:pt idx="269">
                  <c:v>44739</c:v>
                </c:pt>
                <c:pt idx="270">
                  <c:v>44740</c:v>
                </c:pt>
                <c:pt idx="271">
                  <c:v>44741</c:v>
                </c:pt>
                <c:pt idx="272">
                  <c:v>44742</c:v>
                </c:pt>
                <c:pt idx="273">
                  <c:v>44743</c:v>
                </c:pt>
                <c:pt idx="274">
                  <c:v>44744</c:v>
                </c:pt>
                <c:pt idx="275">
                  <c:v>44745</c:v>
                </c:pt>
                <c:pt idx="276">
                  <c:v>44746</c:v>
                </c:pt>
                <c:pt idx="277">
                  <c:v>44747</c:v>
                </c:pt>
                <c:pt idx="278">
                  <c:v>44748</c:v>
                </c:pt>
                <c:pt idx="279">
                  <c:v>44749</c:v>
                </c:pt>
                <c:pt idx="280">
                  <c:v>44750</c:v>
                </c:pt>
                <c:pt idx="281">
                  <c:v>44751</c:v>
                </c:pt>
                <c:pt idx="282">
                  <c:v>44752</c:v>
                </c:pt>
                <c:pt idx="283">
                  <c:v>44753</c:v>
                </c:pt>
                <c:pt idx="284">
                  <c:v>44754</c:v>
                </c:pt>
                <c:pt idx="285">
                  <c:v>44755</c:v>
                </c:pt>
                <c:pt idx="286">
                  <c:v>44756</c:v>
                </c:pt>
                <c:pt idx="287">
                  <c:v>44757</c:v>
                </c:pt>
                <c:pt idx="288">
                  <c:v>44758</c:v>
                </c:pt>
                <c:pt idx="289">
                  <c:v>44759</c:v>
                </c:pt>
                <c:pt idx="290">
                  <c:v>44760</c:v>
                </c:pt>
                <c:pt idx="291">
                  <c:v>44761</c:v>
                </c:pt>
                <c:pt idx="292">
                  <c:v>44762</c:v>
                </c:pt>
                <c:pt idx="293">
                  <c:v>44763</c:v>
                </c:pt>
                <c:pt idx="294">
                  <c:v>44764</c:v>
                </c:pt>
                <c:pt idx="295">
                  <c:v>44765</c:v>
                </c:pt>
                <c:pt idx="296">
                  <c:v>44766</c:v>
                </c:pt>
                <c:pt idx="297">
                  <c:v>44767</c:v>
                </c:pt>
                <c:pt idx="298">
                  <c:v>44768</c:v>
                </c:pt>
                <c:pt idx="299">
                  <c:v>44769</c:v>
                </c:pt>
                <c:pt idx="300">
                  <c:v>44770</c:v>
                </c:pt>
                <c:pt idx="301">
                  <c:v>44771</c:v>
                </c:pt>
                <c:pt idx="302">
                  <c:v>44772</c:v>
                </c:pt>
                <c:pt idx="303">
                  <c:v>44773</c:v>
                </c:pt>
                <c:pt idx="304">
                  <c:v>44774</c:v>
                </c:pt>
                <c:pt idx="305">
                  <c:v>44775</c:v>
                </c:pt>
                <c:pt idx="306">
                  <c:v>44776</c:v>
                </c:pt>
                <c:pt idx="307">
                  <c:v>44777</c:v>
                </c:pt>
                <c:pt idx="308">
                  <c:v>44778</c:v>
                </c:pt>
                <c:pt idx="309">
                  <c:v>44779</c:v>
                </c:pt>
                <c:pt idx="310">
                  <c:v>44780</c:v>
                </c:pt>
                <c:pt idx="311">
                  <c:v>44781</c:v>
                </c:pt>
                <c:pt idx="312">
                  <c:v>44782</c:v>
                </c:pt>
                <c:pt idx="313">
                  <c:v>44783</c:v>
                </c:pt>
                <c:pt idx="314">
                  <c:v>44784</c:v>
                </c:pt>
                <c:pt idx="315">
                  <c:v>44785</c:v>
                </c:pt>
                <c:pt idx="316">
                  <c:v>44786</c:v>
                </c:pt>
                <c:pt idx="317">
                  <c:v>44787</c:v>
                </c:pt>
                <c:pt idx="318">
                  <c:v>44788</c:v>
                </c:pt>
                <c:pt idx="319">
                  <c:v>44789</c:v>
                </c:pt>
                <c:pt idx="320">
                  <c:v>44790</c:v>
                </c:pt>
                <c:pt idx="321">
                  <c:v>44791</c:v>
                </c:pt>
                <c:pt idx="322">
                  <c:v>44792</c:v>
                </c:pt>
                <c:pt idx="323">
                  <c:v>44793</c:v>
                </c:pt>
                <c:pt idx="324">
                  <c:v>44794</c:v>
                </c:pt>
                <c:pt idx="325">
                  <c:v>44795</c:v>
                </c:pt>
                <c:pt idx="326">
                  <c:v>44796</c:v>
                </c:pt>
                <c:pt idx="327">
                  <c:v>44797</c:v>
                </c:pt>
                <c:pt idx="328">
                  <c:v>44798</c:v>
                </c:pt>
                <c:pt idx="329">
                  <c:v>44799</c:v>
                </c:pt>
                <c:pt idx="330">
                  <c:v>44800</c:v>
                </c:pt>
                <c:pt idx="331">
                  <c:v>44801</c:v>
                </c:pt>
                <c:pt idx="332">
                  <c:v>44802</c:v>
                </c:pt>
                <c:pt idx="333">
                  <c:v>44803</c:v>
                </c:pt>
                <c:pt idx="334">
                  <c:v>44804</c:v>
                </c:pt>
                <c:pt idx="335">
                  <c:v>44805</c:v>
                </c:pt>
                <c:pt idx="336">
                  <c:v>44806</c:v>
                </c:pt>
                <c:pt idx="337">
                  <c:v>44807</c:v>
                </c:pt>
                <c:pt idx="338">
                  <c:v>44808</c:v>
                </c:pt>
                <c:pt idx="339">
                  <c:v>44809</c:v>
                </c:pt>
                <c:pt idx="340">
                  <c:v>44810</c:v>
                </c:pt>
                <c:pt idx="341">
                  <c:v>44811</c:v>
                </c:pt>
                <c:pt idx="342">
                  <c:v>44812</c:v>
                </c:pt>
                <c:pt idx="343">
                  <c:v>44813</c:v>
                </c:pt>
                <c:pt idx="344">
                  <c:v>44814</c:v>
                </c:pt>
                <c:pt idx="345">
                  <c:v>44815</c:v>
                </c:pt>
                <c:pt idx="346">
                  <c:v>44816</c:v>
                </c:pt>
                <c:pt idx="347">
                  <c:v>44817</c:v>
                </c:pt>
                <c:pt idx="348">
                  <c:v>44818</c:v>
                </c:pt>
                <c:pt idx="349">
                  <c:v>44819</c:v>
                </c:pt>
                <c:pt idx="350">
                  <c:v>44820</c:v>
                </c:pt>
                <c:pt idx="351">
                  <c:v>44821</c:v>
                </c:pt>
                <c:pt idx="352">
                  <c:v>44822</c:v>
                </c:pt>
                <c:pt idx="353">
                  <c:v>44823</c:v>
                </c:pt>
                <c:pt idx="354">
                  <c:v>44824</c:v>
                </c:pt>
                <c:pt idx="355">
                  <c:v>44825</c:v>
                </c:pt>
                <c:pt idx="356">
                  <c:v>44826</c:v>
                </c:pt>
                <c:pt idx="357">
                  <c:v>44827</c:v>
                </c:pt>
                <c:pt idx="358">
                  <c:v>44828</c:v>
                </c:pt>
                <c:pt idx="359">
                  <c:v>44829</c:v>
                </c:pt>
                <c:pt idx="360">
                  <c:v>44830</c:v>
                </c:pt>
                <c:pt idx="361">
                  <c:v>44831</c:v>
                </c:pt>
                <c:pt idx="362">
                  <c:v>44832</c:v>
                </c:pt>
                <c:pt idx="363">
                  <c:v>44833</c:v>
                </c:pt>
                <c:pt idx="364">
                  <c:v>44834</c:v>
                </c:pt>
                <c:pt idx="365">
                  <c:v>44835</c:v>
                </c:pt>
                <c:pt idx="366">
                  <c:v>44836</c:v>
                </c:pt>
                <c:pt idx="367">
                  <c:v>44837</c:v>
                </c:pt>
                <c:pt idx="368">
                  <c:v>44838</c:v>
                </c:pt>
                <c:pt idx="369">
                  <c:v>44839</c:v>
                </c:pt>
                <c:pt idx="370">
                  <c:v>44840</c:v>
                </c:pt>
                <c:pt idx="371">
                  <c:v>44841</c:v>
                </c:pt>
                <c:pt idx="372">
                  <c:v>44842</c:v>
                </c:pt>
                <c:pt idx="373">
                  <c:v>44843</c:v>
                </c:pt>
                <c:pt idx="374">
                  <c:v>44844</c:v>
                </c:pt>
                <c:pt idx="375">
                  <c:v>44845</c:v>
                </c:pt>
                <c:pt idx="376">
                  <c:v>44846</c:v>
                </c:pt>
                <c:pt idx="377">
                  <c:v>44847</c:v>
                </c:pt>
                <c:pt idx="378">
                  <c:v>44848</c:v>
                </c:pt>
                <c:pt idx="379">
                  <c:v>44849</c:v>
                </c:pt>
                <c:pt idx="380">
                  <c:v>44850</c:v>
                </c:pt>
                <c:pt idx="381">
                  <c:v>44851</c:v>
                </c:pt>
                <c:pt idx="382">
                  <c:v>44852</c:v>
                </c:pt>
                <c:pt idx="383">
                  <c:v>44853</c:v>
                </c:pt>
                <c:pt idx="384">
                  <c:v>44854</c:v>
                </c:pt>
                <c:pt idx="385">
                  <c:v>44855</c:v>
                </c:pt>
                <c:pt idx="386">
                  <c:v>44856</c:v>
                </c:pt>
                <c:pt idx="387">
                  <c:v>44857</c:v>
                </c:pt>
                <c:pt idx="388">
                  <c:v>44858</c:v>
                </c:pt>
                <c:pt idx="389">
                  <c:v>44859</c:v>
                </c:pt>
                <c:pt idx="390">
                  <c:v>44860</c:v>
                </c:pt>
                <c:pt idx="391">
                  <c:v>44861</c:v>
                </c:pt>
                <c:pt idx="392">
                  <c:v>44862</c:v>
                </c:pt>
                <c:pt idx="393">
                  <c:v>44863</c:v>
                </c:pt>
                <c:pt idx="394">
                  <c:v>44864</c:v>
                </c:pt>
                <c:pt idx="395">
                  <c:v>44865</c:v>
                </c:pt>
                <c:pt idx="396">
                  <c:v>44866</c:v>
                </c:pt>
                <c:pt idx="397">
                  <c:v>44867</c:v>
                </c:pt>
                <c:pt idx="398">
                  <c:v>44868</c:v>
                </c:pt>
                <c:pt idx="399">
                  <c:v>44869</c:v>
                </c:pt>
                <c:pt idx="400">
                  <c:v>44870</c:v>
                </c:pt>
                <c:pt idx="401">
                  <c:v>44871</c:v>
                </c:pt>
                <c:pt idx="402">
                  <c:v>44872</c:v>
                </c:pt>
                <c:pt idx="403">
                  <c:v>44873</c:v>
                </c:pt>
                <c:pt idx="404">
                  <c:v>44874</c:v>
                </c:pt>
                <c:pt idx="405">
                  <c:v>44875</c:v>
                </c:pt>
                <c:pt idx="406">
                  <c:v>44876</c:v>
                </c:pt>
                <c:pt idx="407">
                  <c:v>44877</c:v>
                </c:pt>
                <c:pt idx="408">
                  <c:v>44878</c:v>
                </c:pt>
                <c:pt idx="409">
                  <c:v>44879</c:v>
                </c:pt>
                <c:pt idx="410">
                  <c:v>44880</c:v>
                </c:pt>
                <c:pt idx="411">
                  <c:v>44881</c:v>
                </c:pt>
                <c:pt idx="412">
                  <c:v>44882</c:v>
                </c:pt>
                <c:pt idx="413">
                  <c:v>44883</c:v>
                </c:pt>
                <c:pt idx="414">
                  <c:v>44884</c:v>
                </c:pt>
                <c:pt idx="415">
                  <c:v>44885</c:v>
                </c:pt>
                <c:pt idx="416">
                  <c:v>44886</c:v>
                </c:pt>
                <c:pt idx="417">
                  <c:v>44887</c:v>
                </c:pt>
                <c:pt idx="418">
                  <c:v>44888</c:v>
                </c:pt>
                <c:pt idx="419">
                  <c:v>44889</c:v>
                </c:pt>
                <c:pt idx="420">
                  <c:v>44890</c:v>
                </c:pt>
                <c:pt idx="421">
                  <c:v>44891</c:v>
                </c:pt>
                <c:pt idx="422">
                  <c:v>44892</c:v>
                </c:pt>
                <c:pt idx="423">
                  <c:v>44893</c:v>
                </c:pt>
                <c:pt idx="424">
                  <c:v>44894</c:v>
                </c:pt>
                <c:pt idx="425">
                  <c:v>44895</c:v>
                </c:pt>
                <c:pt idx="426">
                  <c:v>44896</c:v>
                </c:pt>
                <c:pt idx="427">
                  <c:v>44897</c:v>
                </c:pt>
                <c:pt idx="428">
                  <c:v>44898</c:v>
                </c:pt>
                <c:pt idx="429">
                  <c:v>44899</c:v>
                </c:pt>
                <c:pt idx="430">
                  <c:v>44900</c:v>
                </c:pt>
                <c:pt idx="431">
                  <c:v>44901</c:v>
                </c:pt>
                <c:pt idx="432">
                  <c:v>44902</c:v>
                </c:pt>
                <c:pt idx="433">
                  <c:v>44903</c:v>
                </c:pt>
                <c:pt idx="434">
                  <c:v>44904</c:v>
                </c:pt>
                <c:pt idx="435">
                  <c:v>44905</c:v>
                </c:pt>
                <c:pt idx="436">
                  <c:v>44906</c:v>
                </c:pt>
                <c:pt idx="437">
                  <c:v>44907</c:v>
                </c:pt>
                <c:pt idx="438">
                  <c:v>44908</c:v>
                </c:pt>
                <c:pt idx="439">
                  <c:v>44909</c:v>
                </c:pt>
                <c:pt idx="440">
                  <c:v>44910</c:v>
                </c:pt>
                <c:pt idx="441">
                  <c:v>44911</c:v>
                </c:pt>
                <c:pt idx="442">
                  <c:v>44912</c:v>
                </c:pt>
                <c:pt idx="443">
                  <c:v>44913</c:v>
                </c:pt>
                <c:pt idx="444">
                  <c:v>44914</c:v>
                </c:pt>
                <c:pt idx="445">
                  <c:v>44915</c:v>
                </c:pt>
                <c:pt idx="446">
                  <c:v>44916</c:v>
                </c:pt>
                <c:pt idx="447">
                  <c:v>44917</c:v>
                </c:pt>
                <c:pt idx="448">
                  <c:v>44918</c:v>
                </c:pt>
                <c:pt idx="449">
                  <c:v>44919</c:v>
                </c:pt>
                <c:pt idx="450">
                  <c:v>44920</c:v>
                </c:pt>
                <c:pt idx="451">
                  <c:v>44921</c:v>
                </c:pt>
                <c:pt idx="452">
                  <c:v>44922</c:v>
                </c:pt>
                <c:pt idx="453">
                  <c:v>44923</c:v>
                </c:pt>
                <c:pt idx="454">
                  <c:v>44924</c:v>
                </c:pt>
                <c:pt idx="455">
                  <c:v>44925</c:v>
                </c:pt>
                <c:pt idx="456">
                  <c:v>44926</c:v>
                </c:pt>
                <c:pt idx="457">
                  <c:v>44927</c:v>
                </c:pt>
                <c:pt idx="458">
                  <c:v>44928</c:v>
                </c:pt>
                <c:pt idx="459">
                  <c:v>44929</c:v>
                </c:pt>
                <c:pt idx="460">
                  <c:v>44930</c:v>
                </c:pt>
                <c:pt idx="461">
                  <c:v>44931</c:v>
                </c:pt>
                <c:pt idx="462">
                  <c:v>44932</c:v>
                </c:pt>
                <c:pt idx="463">
                  <c:v>44933</c:v>
                </c:pt>
                <c:pt idx="464">
                  <c:v>44934</c:v>
                </c:pt>
                <c:pt idx="465">
                  <c:v>44935</c:v>
                </c:pt>
                <c:pt idx="466">
                  <c:v>44936</c:v>
                </c:pt>
                <c:pt idx="467">
                  <c:v>44937</c:v>
                </c:pt>
                <c:pt idx="468">
                  <c:v>44938</c:v>
                </c:pt>
                <c:pt idx="469">
                  <c:v>44939</c:v>
                </c:pt>
                <c:pt idx="470">
                  <c:v>44940</c:v>
                </c:pt>
                <c:pt idx="471">
                  <c:v>44941</c:v>
                </c:pt>
                <c:pt idx="472">
                  <c:v>44942</c:v>
                </c:pt>
                <c:pt idx="473">
                  <c:v>44943</c:v>
                </c:pt>
                <c:pt idx="474">
                  <c:v>44944</c:v>
                </c:pt>
                <c:pt idx="475">
                  <c:v>44945</c:v>
                </c:pt>
                <c:pt idx="476">
                  <c:v>44946</c:v>
                </c:pt>
                <c:pt idx="477">
                  <c:v>44947</c:v>
                </c:pt>
                <c:pt idx="478">
                  <c:v>44948</c:v>
                </c:pt>
                <c:pt idx="479">
                  <c:v>44949</c:v>
                </c:pt>
                <c:pt idx="480">
                  <c:v>44950</c:v>
                </c:pt>
                <c:pt idx="481">
                  <c:v>44951</c:v>
                </c:pt>
                <c:pt idx="482">
                  <c:v>44952</c:v>
                </c:pt>
                <c:pt idx="483">
                  <c:v>44953</c:v>
                </c:pt>
                <c:pt idx="484">
                  <c:v>44954</c:v>
                </c:pt>
                <c:pt idx="485">
                  <c:v>44955</c:v>
                </c:pt>
                <c:pt idx="486">
                  <c:v>44956</c:v>
                </c:pt>
                <c:pt idx="487">
                  <c:v>44957</c:v>
                </c:pt>
                <c:pt idx="488">
                  <c:v>44958</c:v>
                </c:pt>
                <c:pt idx="489">
                  <c:v>44959</c:v>
                </c:pt>
                <c:pt idx="490">
                  <c:v>44960</c:v>
                </c:pt>
                <c:pt idx="491">
                  <c:v>44961</c:v>
                </c:pt>
                <c:pt idx="492">
                  <c:v>44962</c:v>
                </c:pt>
                <c:pt idx="493">
                  <c:v>44963</c:v>
                </c:pt>
                <c:pt idx="494">
                  <c:v>44964</c:v>
                </c:pt>
                <c:pt idx="495">
                  <c:v>44965</c:v>
                </c:pt>
                <c:pt idx="496">
                  <c:v>44966</c:v>
                </c:pt>
                <c:pt idx="497">
                  <c:v>44967</c:v>
                </c:pt>
                <c:pt idx="498">
                  <c:v>44968</c:v>
                </c:pt>
                <c:pt idx="499">
                  <c:v>44969</c:v>
                </c:pt>
                <c:pt idx="500">
                  <c:v>44970</c:v>
                </c:pt>
                <c:pt idx="501">
                  <c:v>44971</c:v>
                </c:pt>
                <c:pt idx="502">
                  <c:v>44972</c:v>
                </c:pt>
                <c:pt idx="503">
                  <c:v>44973</c:v>
                </c:pt>
                <c:pt idx="504">
                  <c:v>44974</c:v>
                </c:pt>
                <c:pt idx="505">
                  <c:v>44975</c:v>
                </c:pt>
                <c:pt idx="506">
                  <c:v>44976</c:v>
                </c:pt>
                <c:pt idx="507">
                  <c:v>44977</c:v>
                </c:pt>
                <c:pt idx="508">
                  <c:v>44978</c:v>
                </c:pt>
                <c:pt idx="509">
                  <c:v>44979</c:v>
                </c:pt>
                <c:pt idx="510">
                  <c:v>44980</c:v>
                </c:pt>
                <c:pt idx="511">
                  <c:v>44981</c:v>
                </c:pt>
                <c:pt idx="512">
                  <c:v>44982</c:v>
                </c:pt>
                <c:pt idx="513">
                  <c:v>44983</c:v>
                </c:pt>
                <c:pt idx="514">
                  <c:v>44984</c:v>
                </c:pt>
                <c:pt idx="515">
                  <c:v>44985</c:v>
                </c:pt>
                <c:pt idx="516">
                  <c:v>44986</c:v>
                </c:pt>
                <c:pt idx="517">
                  <c:v>44987</c:v>
                </c:pt>
                <c:pt idx="518">
                  <c:v>44988</c:v>
                </c:pt>
                <c:pt idx="519">
                  <c:v>44989</c:v>
                </c:pt>
                <c:pt idx="520">
                  <c:v>44990</c:v>
                </c:pt>
                <c:pt idx="521">
                  <c:v>44991</c:v>
                </c:pt>
                <c:pt idx="522">
                  <c:v>44992</c:v>
                </c:pt>
                <c:pt idx="523">
                  <c:v>44993</c:v>
                </c:pt>
                <c:pt idx="524">
                  <c:v>44994</c:v>
                </c:pt>
                <c:pt idx="525">
                  <c:v>44995</c:v>
                </c:pt>
                <c:pt idx="526">
                  <c:v>44996</c:v>
                </c:pt>
                <c:pt idx="527">
                  <c:v>44997</c:v>
                </c:pt>
                <c:pt idx="528">
                  <c:v>44998</c:v>
                </c:pt>
                <c:pt idx="529">
                  <c:v>44999</c:v>
                </c:pt>
                <c:pt idx="530">
                  <c:v>45000</c:v>
                </c:pt>
                <c:pt idx="531">
                  <c:v>45001</c:v>
                </c:pt>
                <c:pt idx="532">
                  <c:v>45002</c:v>
                </c:pt>
                <c:pt idx="533">
                  <c:v>45003</c:v>
                </c:pt>
                <c:pt idx="534">
                  <c:v>45004</c:v>
                </c:pt>
                <c:pt idx="535">
                  <c:v>45005</c:v>
                </c:pt>
                <c:pt idx="536">
                  <c:v>45006</c:v>
                </c:pt>
                <c:pt idx="537">
                  <c:v>45007</c:v>
                </c:pt>
                <c:pt idx="538">
                  <c:v>45008</c:v>
                </c:pt>
                <c:pt idx="539">
                  <c:v>45009</c:v>
                </c:pt>
                <c:pt idx="540">
                  <c:v>45010</c:v>
                </c:pt>
                <c:pt idx="541">
                  <c:v>45011</c:v>
                </c:pt>
                <c:pt idx="542">
                  <c:v>45012</c:v>
                </c:pt>
                <c:pt idx="543">
                  <c:v>45013</c:v>
                </c:pt>
                <c:pt idx="544">
                  <c:v>45014</c:v>
                </c:pt>
                <c:pt idx="545">
                  <c:v>45015</c:v>
                </c:pt>
                <c:pt idx="546">
                  <c:v>45016</c:v>
                </c:pt>
                <c:pt idx="547">
                  <c:v>45017</c:v>
                </c:pt>
                <c:pt idx="548">
                  <c:v>45018</c:v>
                </c:pt>
                <c:pt idx="549">
                  <c:v>45019</c:v>
                </c:pt>
                <c:pt idx="550">
                  <c:v>45020</c:v>
                </c:pt>
                <c:pt idx="551">
                  <c:v>45021</c:v>
                </c:pt>
                <c:pt idx="552">
                  <c:v>45022</c:v>
                </c:pt>
                <c:pt idx="553">
                  <c:v>45023</c:v>
                </c:pt>
                <c:pt idx="554">
                  <c:v>45024</c:v>
                </c:pt>
                <c:pt idx="555">
                  <c:v>45025</c:v>
                </c:pt>
                <c:pt idx="556">
                  <c:v>45026</c:v>
                </c:pt>
                <c:pt idx="557">
                  <c:v>45027</c:v>
                </c:pt>
                <c:pt idx="558">
                  <c:v>45028</c:v>
                </c:pt>
                <c:pt idx="559">
                  <c:v>45029</c:v>
                </c:pt>
                <c:pt idx="560">
                  <c:v>45030</c:v>
                </c:pt>
                <c:pt idx="561">
                  <c:v>45031</c:v>
                </c:pt>
                <c:pt idx="562">
                  <c:v>45032</c:v>
                </c:pt>
                <c:pt idx="563">
                  <c:v>45033</c:v>
                </c:pt>
                <c:pt idx="564">
                  <c:v>45034</c:v>
                </c:pt>
                <c:pt idx="565">
                  <c:v>45035</c:v>
                </c:pt>
                <c:pt idx="566">
                  <c:v>45036</c:v>
                </c:pt>
                <c:pt idx="567">
                  <c:v>45037</c:v>
                </c:pt>
                <c:pt idx="568">
                  <c:v>45038</c:v>
                </c:pt>
                <c:pt idx="569">
                  <c:v>45039</c:v>
                </c:pt>
                <c:pt idx="570">
                  <c:v>45040</c:v>
                </c:pt>
                <c:pt idx="571">
                  <c:v>45041</c:v>
                </c:pt>
                <c:pt idx="572">
                  <c:v>45042</c:v>
                </c:pt>
                <c:pt idx="573">
                  <c:v>45043</c:v>
                </c:pt>
                <c:pt idx="574">
                  <c:v>45044</c:v>
                </c:pt>
                <c:pt idx="575">
                  <c:v>45045</c:v>
                </c:pt>
                <c:pt idx="576">
                  <c:v>45046</c:v>
                </c:pt>
                <c:pt idx="577">
                  <c:v>45047</c:v>
                </c:pt>
                <c:pt idx="578">
                  <c:v>45048</c:v>
                </c:pt>
                <c:pt idx="579">
                  <c:v>45049</c:v>
                </c:pt>
                <c:pt idx="580">
                  <c:v>45050</c:v>
                </c:pt>
                <c:pt idx="581">
                  <c:v>45051</c:v>
                </c:pt>
                <c:pt idx="582">
                  <c:v>45052</c:v>
                </c:pt>
                <c:pt idx="583">
                  <c:v>45053</c:v>
                </c:pt>
                <c:pt idx="584">
                  <c:v>45054</c:v>
                </c:pt>
                <c:pt idx="585">
                  <c:v>45055</c:v>
                </c:pt>
                <c:pt idx="586">
                  <c:v>45056</c:v>
                </c:pt>
                <c:pt idx="587">
                  <c:v>45057</c:v>
                </c:pt>
                <c:pt idx="588">
                  <c:v>45058</c:v>
                </c:pt>
                <c:pt idx="589">
                  <c:v>45059</c:v>
                </c:pt>
                <c:pt idx="590">
                  <c:v>45060</c:v>
                </c:pt>
                <c:pt idx="591">
                  <c:v>45061</c:v>
                </c:pt>
                <c:pt idx="592">
                  <c:v>45062</c:v>
                </c:pt>
                <c:pt idx="593">
                  <c:v>45063</c:v>
                </c:pt>
                <c:pt idx="594">
                  <c:v>45064</c:v>
                </c:pt>
                <c:pt idx="595">
                  <c:v>45065</c:v>
                </c:pt>
                <c:pt idx="596">
                  <c:v>45066</c:v>
                </c:pt>
                <c:pt idx="597">
                  <c:v>45067</c:v>
                </c:pt>
                <c:pt idx="598">
                  <c:v>45068</c:v>
                </c:pt>
                <c:pt idx="599">
                  <c:v>45069</c:v>
                </c:pt>
                <c:pt idx="600">
                  <c:v>45070</c:v>
                </c:pt>
                <c:pt idx="601">
                  <c:v>45071</c:v>
                </c:pt>
                <c:pt idx="602">
                  <c:v>45072</c:v>
                </c:pt>
                <c:pt idx="603">
                  <c:v>45073</c:v>
                </c:pt>
                <c:pt idx="604">
                  <c:v>45074</c:v>
                </c:pt>
                <c:pt idx="605">
                  <c:v>45075</c:v>
                </c:pt>
                <c:pt idx="606">
                  <c:v>45076</c:v>
                </c:pt>
                <c:pt idx="607">
                  <c:v>45077</c:v>
                </c:pt>
                <c:pt idx="608">
                  <c:v>45078</c:v>
                </c:pt>
                <c:pt idx="609">
                  <c:v>45079</c:v>
                </c:pt>
                <c:pt idx="610">
                  <c:v>45080</c:v>
                </c:pt>
                <c:pt idx="611">
                  <c:v>45081</c:v>
                </c:pt>
                <c:pt idx="612">
                  <c:v>45082</c:v>
                </c:pt>
                <c:pt idx="613">
                  <c:v>45083</c:v>
                </c:pt>
                <c:pt idx="614">
                  <c:v>45084</c:v>
                </c:pt>
                <c:pt idx="615">
                  <c:v>45085</c:v>
                </c:pt>
                <c:pt idx="616">
                  <c:v>45086</c:v>
                </c:pt>
                <c:pt idx="617">
                  <c:v>45087</c:v>
                </c:pt>
                <c:pt idx="618">
                  <c:v>45088</c:v>
                </c:pt>
                <c:pt idx="619">
                  <c:v>45089</c:v>
                </c:pt>
                <c:pt idx="620">
                  <c:v>45090</c:v>
                </c:pt>
                <c:pt idx="621">
                  <c:v>45091</c:v>
                </c:pt>
                <c:pt idx="622">
                  <c:v>45092</c:v>
                </c:pt>
                <c:pt idx="623">
                  <c:v>45093</c:v>
                </c:pt>
                <c:pt idx="624">
                  <c:v>45094</c:v>
                </c:pt>
                <c:pt idx="625">
                  <c:v>45095</c:v>
                </c:pt>
                <c:pt idx="626">
                  <c:v>45096</c:v>
                </c:pt>
                <c:pt idx="627">
                  <c:v>45097</c:v>
                </c:pt>
                <c:pt idx="628">
                  <c:v>45098</c:v>
                </c:pt>
                <c:pt idx="629">
                  <c:v>45099</c:v>
                </c:pt>
                <c:pt idx="630">
                  <c:v>45100</c:v>
                </c:pt>
                <c:pt idx="631">
                  <c:v>45101</c:v>
                </c:pt>
                <c:pt idx="632">
                  <c:v>45102</c:v>
                </c:pt>
                <c:pt idx="633">
                  <c:v>45103</c:v>
                </c:pt>
                <c:pt idx="634">
                  <c:v>45104</c:v>
                </c:pt>
                <c:pt idx="635">
                  <c:v>45105</c:v>
                </c:pt>
                <c:pt idx="636">
                  <c:v>45106</c:v>
                </c:pt>
                <c:pt idx="637">
                  <c:v>45107</c:v>
                </c:pt>
                <c:pt idx="638">
                  <c:v>45108</c:v>
                </c:pt>
                <c:pt idx="639">
                  <c:v>45109</c:v>
                </c:pt>
                <c:pt idx="640">
                  <c:v>45110</c:v>
                </c:pt>
                <c:pt idx="641">
                  <c:v>45111</c:v>
                </c:pt>
                <c:pt idx="642">
                  <c:v>45112</c:v>
                </c:pt>
                <c:pt idx="643">
                  <c:v>45113</c:v>
                </c:pt>
                <c:pt idx="644">
                  <c:v>45114</c:v>
                </c:pt>
                <c:pt idx="645">
                  <c:v>45115</c:v>
                </c:pt>
                <c:pt idx="646">
                  <c:v>45116</c:v>
                </c:pt>
                <c:pt idx="647">
                  <c:v>45117</c:v>
                </c:pt>
                <c:pt idx="648">
                  <c:v>45118</c:v>
                </c:pt>
                <c:pt idx="649">
                  <c:v>45119</c:v>
                </c:pt>
                <c:pt idx="650">
                  <c:v>45120</c:v>
                </c:pt>
                <c:pt idx="651">
                  <c:v>45121</c:v>
                </c:pt>
                <c:pt idx="652">
                  <c:v>45122</c:v>
                </c:pt>
                <c:pt idx="653">
                  <c:v>45123</c:v>
                </c:pt>
                <c:pt idx="654">
                  <c:v>45124</c:v>
                </c:pt>
                <c:pt idx="655">
                  <c:v>45125</c:v>
                </c:pt>
                <c:pt idx="656">
                  <c:v>45126</c:v>
                </c:pt>
                <c:pt idx="657">
                  <c:v>45127</c:v>
                </c:pt>
                <c:pt idx="658">
                  <c:v>45128</c:v>
                </c:pt>
                <c:pt idx="659">
                  <c:v>45129</c:v>
                </c:pt>
                <c:pt idx="660">
                  <c:v>45130</c:v>
                </c:pt>
                <c:pt idx="661">
                  <c:v>45131</c:v>
                </c:pt>
                <c:pt idx="662">
                  <c:v>45132</c:v>
                </c:pt>
                <c:pt idx="663">
                  <c:v>45133</c:v>
                </c:pt>
                <c:pt idx="664">
                  <c:v>45134</c:v>
                </c:pt>
                <c:pt idx="665">
                  <c:v>45135</c:v>
                </c:pt>
                <c:pt idx="666">
                  <c:v>45136</c:v>
                </c:pt>
                <c:pt idx="667">
                  <c:v>45137</c:v>
                </c:pt>
                <c:pt idx="668">
                  <c:v>45138</c:v>
                </c:pt>
                <c:pt idx="669">
                  <c:v>45139</c:v>
                </c:pt>
                <c:pt idx="670">
                  <c:v>45140</c:v>
                </c:pt>
                <c:pt idx="671">
                  <c:v>45141</c:v>
                </c:pt>
                <c:pt idx="672">
                  <c:v>45142</c:v>
                </c:pt>
                <c:pt idx="673">
                  <c:v>45143</c:v>
                </c:pt>
                <c:pt idx="674">
                  <c:v>45144</c:v>
                </c:pt>
                <c:pt idx="675">
                  <c:v>45145</c:v>
                </c:pt>
                <c:pt idx="676">
                  <c:v>45146</c:v>
                </c:pt>
                <c:pt idx="677">
                  <c:v>45147</c:v>
                </c:pt>
                <c:pt idx="678">
                  <c:v>45148</c:v>
                </c:pt>
                <c:pt idx="679">
                  <c:v>45149</c:v>
                </c:pt>
                <c:pt idx="680">
                  <c:v>45150</c:v>
                </c:pt>
                <c:pt idx="681">
                  <c:v>45151</c:v>
                </c:pt>
                <c:pt idx="682">
                  <c:v>45152</c:v>
                </c:pt>
                <c:pt idx="683">
                  <c:v>45153</c:v>
                </c:pt>
                <c:pt idx="684">
                  <c:v>45154</c:v>
                </c:pt>
                <c:pt idx="685">
                  <c:v>45155</c:v>
                </c:pt>
                <c:pt idx="686">
                  <c:v>45156</c:v>
                </c:pt>
                <c:pt idx="687">
                  <c:v>45157</c:v>
                </c:pt>
                <c:pt idx="688">
                  <c:v>45158</c:v>
                </c:pt>
                <c:pt idx="689">
                  <c:v>45159</c:v>
                </c:pt>
                <c:pt idx="690">
                  <c:v>45160</c:v>
                </c:pt>
                <c:pt idx="691">
                  <c:v>45161</c:v>
                </c:pt>
                <c:pt idx="692">
                  <c:v>45162</c:v>
                </c:pt>
                <c:pt idx="693">
                  <c:v>45163</c:v>
                </c:pt>
                <c:pt idx="694">
                  <c:v>45164</c:v>
                </c:pt>
                <c:pt idx="695">
                  <c:v>45165</c:v>
                </c:pt>
                <c:pt idx="696">
                  <c:v>45166</c:v>
                </c:pt>
                <c:pt idx="697">
                  <c:v>45167</c:v>
                </c:pt>
                <c:pt idx="698">
                  <c:v>45168</c:v>
                </c:pt>
                <c:pt idx="699">
                  <c:v>45169</c:v>
                </c:pt>
                <c:pt idx="700">
                  <c:v>45170</c:v>
                </c:pt>
                <c:pt idx="701">
                  <c:v>45171</c:v>
                </c:pt>
                <c:pt idx="702">
                  <c:v>45172</c:v>
                </c:pt>
                <c:pt idx="703">
                  <c:v>45173</c:v>
                </c:pt>
                <c:pt idx="704">
                  <c:v>45174</c:v>
                </c:pt>
                <c:pt idx="705">
                  <c:v>45175</c:v>
                </c:pt>
                <c:pt idx="706">
                  <c:v>45176</c:v>
                </c:pt>
                <c:pt idx="707">
                  <c:v>45177</c:v>
                </c:pt>
                <c:pt idx="708">
                  <c:v>45178</c:v>
                </c:pt>
                <c:pt idx="709">
                  <c:v>45179</c:v>
                </c:pt>
                <c:pt idx="710">
                  <c:v>45180</c:v>
                </c:pt>
                <c:pt idx="711">
                  <c:v>45181</c:v>
                </c:pt>
                <c:pt idx="712">
                  <c:v>45182</c:v>
                </c:pt>
                <c:pt idx="713">
                  <c:v>45183</c:v>
                </c:pt>
                <c:pt idx="714">
                  <c:v>45184</c:v>
                </c:pt>
                <c:pt idx="715">
                  <c:v>45185</c:v>
                </c:pt>
                <c:pt idx="716">
                  <c:v>45186</c:v>
                </c:pt>
                <c:pt idx="717">
                  <c:v>45187</c:v>
                </c:pt>
                <c:pt idx="718">
                  <c:v>45188</c:v>
                </c:pt>
                <c:pt idx="719">
                  <c:v>45189</c:v>
                </c:pt>
                <c:pt idx="720">
                  <c:v>45190</c:v>
                </c:pt>
                <c:pt idx="721">
                  <c:v>45191</c:v>
                </c:pt>
                <c:pt idx="722">
                  <c:v>45192</c:v>
                </c:pt>
                <c:pt idx="723">
                  <c:v>45193</c:v>
                </c:pt>
                <c:pt idx="724">
                  <c:v>45194</c:v>
                </c:pt>
                <c:pt idx="725">
                  <c:v>45195</c:v>
                </c:pt>
                <c:pt idx="726">
                  <c:v>45196</c:v>
                </c:pt>
                <c:pt idx="727">
                  <c:v>45197</c:v>
                </c:pt>
                <c:pt idx="728">
                  <c:v>45198</c:v>
                </c:pt>
                <c:pt idx="729">
                  <c:v>45199</c:v>
                </c:pt>
                <c:pt idx="730">
                  <c:v>45200</c:v>
                </c:pt>
                <c:pt idx="731">
                  <c:v>45201</c:v>
                </c:pt>
                <c:pt idx="732">
                  <c:v>45202</c:v>
                </c:pt>
                <c:pt idx="733">
                  <c:v>45203</c:v>
                </c:pt>
                <c:pt idx="734">
                  <c:v>45204</c:v>
                </c:pt>
                <c:pt idx="735">
                  <c:v>45205</c:v>
                </c:pt>
                <c:pt idx="736">
                  <c:v>45206</c:v>
                </c:pt>
                <c:pt idx="737">
                  <c:v>45207</c:v>
                </c:pt>
                <c:pt idx="738">
                  <c:v>45208</c:v>
                </c:pt>
                <c:pt idx="739">
                  <c:v>45209</c:v>
                </c:pt>
                <c:pt idx="740">
                  <c:v>45210</c:v>
                </c:pt>
                <c:pt idx="741">
                  <c:v>45211</c:v>
                </c:pt>
                <c:pt idx="742">
                  <c:v>45212</c:v>
                </c:pt>
                <c:pt idx="743">
                  <c:v>45213</c:v>
                </c:pt>
                <c:pt idx="744">
                  <c:v>45214</c:v>
                </c:pt>
                <c:pt idx="745">
                  <c:v>45215</c:v>
                </c:pt>
                <c:pt idx="746">
                  <c:v>45216</c:v>
                </c:pt>
                <c:pt idx="747">
                  <c:v>45217</c:v>
                </c:pt>
                <c:pt idx="748">
                  <c:v>45218</c:v>
                </c:pt>
                <c:pt idx="749">
                  <c:v>45219</c:v>
                </c:pt>
                <c:pt idx="750">
                  <c:v>45220</c:v>
                </c:pt>
                <c:pt idx="751">
                  <c:v>45221</c:v>
                </c:pt>
                <c:pt idx="752">
                  <c:v>45222</c:v>
                </c:pt>
                <c:pt idx="753">
                  <c:v>45223</c:v>
                </c:pt>
                <c:pt idx="754">
                  <c:v>45224</c:v>
                </c:pt>
                <c:pt idx="755">
                  <c:v>45225</c:v>
                </c:pt>
                <c:pt idx="756">
                  <c:v>45226</c:v>
                </c:pt>
                <c:pt idx="757">
                  <c:v>45227</c:v>
                </c:pt>
                <c:pt idx="758">
                  <c:v>45228</c:v>
                </c:pt>
                <c:pt idx="759">
                  <c:v>45229</c:v>
                </c:pt>
                <c:pt idx="760">
                  <c:v>45230</c:v>
                </c:pt>
                <c:pt idx="761">
                  <c:v>45231</c:v>
                </c:pt>
                <c:pt idx="762">
                  <c:v>45232</c:v>
                </c:pt>
                <c:pt idx="763">
                  <c:v>45233</c:v>
                </c:pt>
                <c:pt idx="764">
                  <c:v>45234</c:v>
                </c:pt>
                <c:pt idx="765">
                  <c:v>45235</c:v>
                </c:pt>
                <c:pt idx="766">
                  <c:v>45236</c:v>
                </c:pt>
                <c:pt idx="767">
                  <c:v>45237</c:v>
                </c:pt>
                <c:pt idx="768">
                  <c:v>45238</c:v>
                </c:pt>
                <c:pt idx="769">
                  <c:v>45239</c:v>
                </c:pt>
                <c:pt idx="770">
                  <c:v>45240</c:v>
                </c:pt>
                <c:pt idx="771">
                  <c:v>45241</c:v>
                </c:pt>
                <c:pt idx="772">
                  <c:v>45242</c:v>
                </c:pt>
                <c:pt idx="773">
                  <c:v>45243</c:v>
                </c:pt>
                <c:pt idx="774">
                  <c:v>45244</c:v>
                </c:pt>
                <c:pt idx="775">
                  <c:v>45245</c:v>
                </c:pt>
                <c:pt idx="776">
                  <c:v>45246</c:v>
                </c:pt>
                <c:pt idx="777">
                  <c:v>45247</c:v>
                </c:pt>
                <c:pt idx="778">
                  <c:v>45248</c:v>
                </c:pt>
                <c:pt idx="779">
                  <c:v>45249</c:v>
                </c:pt>
                <c:pt idx="780">
                  <c:v>45250</c:v>
                </c:pt>
                <c:pt idx="781">
                  <c:v>45251</c:v>
                </c:pt>
                <c:pt idx="782">
                  <c:v>45252</c:v>
                </c:pt>
                <c:pt idx="783">
                  <c:v>45253</c:v>
                </c:pt>
                <c:pt idx="784">
                  <c:v>45254</c:v>
                </c:pt>
                <c:pt idx="785">
                  <c:v>45255</c:v>
                </c:pt>
                <c:pt idx="786">
                  <c:v>45256</c:v>
                </c:pt>
                <c:pt idx="787">
                  <c:v>45257</c:v>
                </c:pt>
                <c:pt idx="788">
                  <c:v>45258</c:v>
                </c:pt>
                <c:pt idx="789">
                  <c:v>45259</c:v>
                </c:pt>
                <c:pt idx="790">
                  <c:v>45260</c:v>
                </c:pt>
                <c:pt idx="791">
                  <c:v>45261</c:v>
                </c:pt>
                <c:pt idx="792">
                  <c:v>45262</c:v>
                </c:pt>
                <c:pt idx="793">
                  <c:v>45263</c:v>
                </c:pt>
                <c:pt idx="794">
                  <c:v>45264</c:v>
                </c:pt>
                <c:pt idx="795">
                  <c:v>45265</c:v>
                </c:pt>
                <c:pt idx="796">
                  <c:v>45266</c:v>
                </c:pt>
                <c:pt idx="797">
                  <c:v>45267</c:v>
                </c:pt>
                <c:pt idx="798">
                  <c:v>45268</c:v>
                </c:pt>
                <c:pt idx="799">
                  <c:v>45269</c:v>
                </c:pt>
                <c:pt idx="800">
                  <c:v>45270</c:v>
                </c:pt>
                <c:pt idx="801">
                  <c:v>45271</c:v>
                </c:pt>
                <c:pt idx="802">
                  <c:v>45272</c:v>
                </c:pt>
                <c:pt idx="803">
                  <c:v>45273</c:v>
                </c:pt>
                <c:pt idx="804">
                  <c:v>45274</c:v>
                </c:pt>
                <c:pt idx="805">
                  <c:v>45275</c:v>
                </c:pt>
                <c:pt idx="806">
                  <c:v>45276</c:v>
                </c:pt>
                <c:pt idx="807">
                  <c:v>45277</c:v>
                </c:pt>
                <c:pt idx="808">
                  <c:v>45278</c:v>
                </c:pt>
                <c:pt idx="809">
                  <c:v>45279</c:v>
                </c:pt>
                <c:pt idx="810">
                  <c:v>45280</c:v>
                </c:pt>
                <c:pt idx="811">
                  <c:v>45281</c:v>
                </c:pt>
                <c:pt idx="812">
                  <c:v>45282</c:v>
                </c:pt>
                <c:pt idx="813">
                  <c:v>45283</c:v>
                </c:pt>
                <c:pt idx="814">
                  <c:v>45284</c:v>
                </c:pt>
                <c:pt idx="815">
                  <c:v>45285</c:v>
                </c:pt>
                <c:pt idx="816">
                  <c:v>45286</c:v>
                </c:pt>
                <c:pt idx="817">
                  <c:v>45287</c:v>
                </c:pt>
                <c:pt idx="818">
                  <c:v>45288</c:v>
                </c:pt>
                <c:pt idx="819">
                  <c:v>45289</c:v>
                </c:pt>
                <c:pt idx="820">
                  <c:v>45290</c:v>
                </c:pt>
                <c:pt idx="821">
                  <c:v>45291</c:v>
                </c:pt>
                <c:pt idx="822">
                  <c:v>45292</c:v>
                </c:pt>
                <c:pt idx="823">
                  <c:v>45293</c:v>
                </c:pt>
                <c:pt idx="824">
                  <c:v>45294</c:v>
                </c:pt>
                <c:pt idx="825">
                  <c:v>45295</c:v>
                </c:pt>
                <c:pt idx="826">
                  <c:v>45296</c:v>
                </c:pt>
                <c:pt idx="827">
                  <c:v>45297</c:v>
                </c:pt>
                <c:pt idx="828">
                  <c:v>45298</c:v>
                </c:pt>
                <c:pt idx="829">
                  <c:v>45299</c:v>
                </c:pt>
                <c:pt idx="830">
                  <c:v>45300</c:v>
                </c:pt>
                <c:pt idx="831">
                  <c:v>45301</c:v>
                </c:pt>
                <c:pt idx="832">
                  <c:v>45302</c:v>
                </c:pt>
                <c:pt idx="833">
                  <c:v>45303</c:v>
                </c:pt>
                <c:pt idx="834">
                  <c:v>45304</c:v>
                </c:pt>
                <c:pt idx="835">
                  <c:v>45305</c:v>
                </c:pt>
                <c:pt idx="836">
                  <c:v>45306</c:v>
                </c:pt>
                <c:pt idx="837">
                  <c:v>45307</c:v>
                </c:pt>
                <c:pt idx="838">
                  <c:v>45308</c:v>
                </c:pt>
                <c:pt idx="839">
                  <c:v>45309</c:v>
                </c:pt>
                <c:pt idx="840">
                  <c:v>45310</c:v>
                </c:pt>
                <c:pt idx="841">
                  <c:v>45311</c:v>
                </c:pt>
                <c:pt idx="842">
                  <c:v>45312</c:v>
                </c:pt>
                <c:pt idx="843">
                  <c:v>45313</c:v>
                </c:pt>
                <c:pt idx="844">
                  <c:v>45314</c:v>
                </c:pt>
                <c:pt idx="845">
                  <c:v>45315</c:v>
                </c:pt>
                <c:pt idx="846">
                  <c:v>45316</c:v>
                </c:pt>
                <c:pt idx="847">
                  <c:v>45317</c:v>
                </c:pt>
                <c:pt idx="848">
                  <c:v>45318</c:v>
                </c:pt>
                <c:pt idx="849">
                  <c:v>45319</c:v>
                </c:pt>
                <c:pt idx="850">
                  <c:v>45320</c:v>
                </c:pt>
                <c:pt idx="851">
                  <c:v>45321</c:v>
                </c:pt>
                <c:pt idx="852">
                  <c:v>45322</c:v>
                </c:pt>
                <c:pt idx="853">
                  <c:v>45323</c:v>
                </c:pt>
                <c:pt idx="854">
                  <c:v>45324</c:v>
                </c:pt>
                <c:pt idx="855">
                  <c:v>45325</c:v>
                </c:pt>
                <c:pt idx="856">
                  <c:v>45326</c:v>
                </c:pt>
                <c:pt idx="857">
                  <c:v>45327</c:v>
                </c:pt>
                <c:pt idx="858">
                  <c:v>45328</c:v>
                </c:pt>
                <c:pt idx="859">
                  <c:v>45329</c:v>
                </c:pt>
                <c:pt idx="860">
                  <c:v>45330</c:v>
                </c:pt>
                <c:pt idx="861">
                  <c:v>45331</c:v>
                </c:pt>
                <c:pt idx="862">
                  <c:v>45332</c:v>
                </c:pt>
                <c:pt idx="863">
                  <c:v>45333</c:v>
                </c:pt>
                <c:pt idx="864">
                  <c:v>45334</c:v>
                </c:pt>
                <c:pt idx="865">
                  <c:v>45335</c:v>
                </c:pt>
                <c:pt idx="866">
                  <c:v>45336</c:v>
                </c:pt>
                <c:pt idx="867">
                  <c:v>45337</c:v>
                </c:pt>
                <c:pt idx="868">
                  <c:v>45338</c:v>
                </c:pt>
                <c:pt idx="869">
                  <c:v>45339</c:v>
                </c:pt>
                <c:pt idx="870">
                  <c:v>45340</c:v>
                </c:pt>
                <c:pt idx="871">
                  <c:v>45341</c:v>
                </c:pt>
                <c:pt idx="872">
                  <c:v>45342</c:v>
                </c:pt>
                <c:pt idx="873">
                  <c:v>45343</c:v>
                </c:pt>
                <c:pt idx="874">
                  <c:v>45344</c:v>
                </c:pt>
                <c:pt idx="875">
                  <c:v>45345</c:v>
                </c:pt>
                <c:pt idx="876">
                  <c:v>45346</c:v>
                </c:pt>
                <c:pt idx="877">
                  <c:v>45347</c:v>
                </c:pt>
                <c:pt idx="878">
                  <c:v>45348</c:v>
                </c:pt>
                <c:pt idx="879">
                  <c:v>45349</c:v>
                </c:pt>
                <c:pt idx="880">
                  <c:v>45350</c:v>
                </c:pt>
                <c:pt idx="881">
                  <c:v>45351</c:v>
                </c:pt>
                <c:pt idx="882">
                  <c:v>45352</c:v>
                </c:pt>
                <c:pt idx="883">
                  <c:v>45353</c:v>
                </c:pt>
                <c:pt idx="884">
                  <c:v>45354</c:v>
                </c:pt>
                <c:pt idx="885">
                  <c:v>45355</c:v>
                </c:pt>
                <c:pt idx="886">
                  <c:v>45356</c:v>
                </c:pt>
                <c:pt idx="887">
                  <c:v>45357</c:v>
                </c:pt>
                <c:pt idx="888">
                  <c:v>45358</c:v>
                </c:pt>
                <c:pt idx="889">
                  <c:v>45359</c:v>
                </c:pt>
                <c:pt idx="890">
                  <c:v>45360</c:v>
                </c:pt>
                <c:pt idx="891">
                  <c:v>45361</c:v>
                </c:pt>
                <c:pt idx="892">
                  <c:v>45362</c:v>
                </c:pt>
                <c:pt idx="893">
                  <c:v>45363</c:v>
                </c:pt>
                <c:pt idx="894">
                  <c:v>45364</c:v>
                </c:pt>
                <c:pt idx="895">
                  <c:v>45365</c:v>
                </c:pt>
                <c:pt idx="896">
                  <c:v>45366</c:v>
                </c:pt>
                <c:pt idx="897">
                  <c:v>45367</c:v>
                </c:pt>
                <c:pt idx="898">
                  <c:v>45368</c:v>
                </c:pt>
                <c:pt idx="899">
                  <c:v>45369</c:v>
                </c:pt>
                <c:pt idx="900">
                  <c:v>45370</c:v>
                </c:pt>
                <c:pt idx="901">
                  <c:v>45371</c:v>
                </c:pt>
                <c:pt idx="902">
                  <c:v>45372</c:v>
                </c:pt>
                <c:pt idx="903">
                  <c:v>45373</c:v>
                </c:pt>
                <c:pt idx="904">
                  <c:v>45374</c:v>
                </c:pt>
                <c:pt idx="905">
                  <c:v>45375</c:v>
                </c:pt>
                <c:pt idx="906">
                  <c:v>45376</c:v>
                </c:pt>
                <c:pt idx="907">
                  <c:v>45377</c:v>
                </c:pt>
                <c:pt idx="908">
                  <c:v>45378</c:v>
                </c:pt>
                <c:pt idx="909">
                  <c:v>45379</c:v>
                </c:pt>
                <c:pt idx="910">
                  <c:v>45380</c:v>
                </c:pt>
                <c:pt idx="911">
                  <c:v>45381</c:v>
                </c:pt>
                <c:pt idx="912">
                  <c:v>45382</c:v>
                </c:pt>
                <c:pt idx="913">
                  <c:v>45383</c:v>
                </c:pt>
                <c:pt idx="914">
                  <c:v>45384</c:v>
                </c:pt>
                <c:pt idx="915">
                  <c:v>45385</c:v>
                </c:pt>
                <c:pt idx="916">
                  <c:v>45386</c:v>
                </c:pt>
                <c:pt idx="917">
                  <c:v>45387</c:v>
                </c:pt>
                <c:pt idx="918">
                  <c:v>45388</c:v>
                </c:pt>
                <c:pt idx="919">
                  <c:v>45389</c:v>
                </c:pt>
                <c:pt idx="920">
                  <c:v>45390</c:v>
                </c:pt>
                <c:pt idx="921">
                  <c:v>45391</c:v>
                </c:pt>
                <c:pt idx="922">
                  <c:v>45392</c:v>
                </c:pt>
                <c:pt idx="923">
                  <c:v>45393</c:v>
                </c:pt>
                <c:pt idx="924">
                  <c:v>45394</c:v>
                </c:pt>
                <c:pt idx="925">
                  <c:v>45395</c:v>
                </c:pt>
                <c:pt idx="926">
                  <c:v>45396</c:v>
                </c:pt>
                <c:pt idx="927">
                  <c:v>45397</c:v>
                </c:pt>
                <c:pt idx="928">
                  <c:v>45398</c:v>
                </c:pt>
                <c:pt idx="929">
                  <c:v>45399</c:v>
                </c:pt>
                <c:pt idx="930">
                  <c:v>45400</c:v>
                </c:pt>
                <c:pt idx="931">
                  <c:v>45401</c:v>
                </c:pt>
                <c:pt idx="932">
                  <c:v>45402</c:v>
                </c:pt>
                <c:pt idx="933">
                  <c:v>45403</c:v>
                </c:pt>
                <c:pt idx="934">
                  <c:v>45404</c:v>
                </c:pt>
                <c:pt idx="935">
                  <c:v>45405</c:v>
                </c:pt>
                <c:pt idx="936">
                  <c:v>45406</c:v>
                </c:pt>
                <c:pt idx="937">
                  <c:v>45407</c:v>
                </c:pt>
                <c:pt idx="938">
                  <c:v>45408</c:v>
                </c:pt>
                <c:pt idx="939">
                  <c:v>45409</c:v>
                </c:pt>
                <c:pt idx="940">
                  <c:v>45410</c:v>
                </c:pt>
                <c:pt idx="941">
                  <c:v>45411</c:v>
                </c:pt>
                <c:pt idx="942">
                  <c:v>45412</c:v>
                </c:pt>
                <c:pt idx="943">
                  <c:v>45413</c:v>
                </c:pt>
                <c:pt idx="944">
                  <c:v>45414</c:v>
                </c:pt>
                <c:pt idx="945">
                  <c:v>45415</c:v>
                </c:pt>
                <c:pt idx="946">
                  <c:v>45416</c:v>
                </c:pt>
                <c:pt idx="947">
                  <c:v>45417</c:v>
                </c:pt>
                <c:pt idx="948">
                  <c:v>45418</c:v>
                </c:pt>
                <c:pt idx="949">
                  <c:v>45419</c:v>
                </c:pt>
                <c:pt idx="950">
                  <c:v>45420</c:v>
                </c:pt>
                <c:pt idx="951">
                  <c:v>45421</c:v>
                </c:pt>
                <c:pt idx="952">
                  <c:v>45422</c:v>
                </c:pt>
                <c:pt idx="953">
                  <c:v>45423</c:v>
                </c:pt>
                <c:pt idx="954">
                  <c:v>45424</c:v>
                </c:pt>
                <c:pt idx="955">
                  <c:v>45425</c:v>
                </c:pt>
                <c:pt idx="956">
                  <c:v>45426</c:v>
                </c:pt>
                <c:pt idx="957">
                  <c:v>45427</c:v>
                </c:pt>
                <c:pt idx="958">
                  <c:v>45428</c:v>
                </c:pt>
                <c:pt idx="959">
                  <c:v>45429</c:v>
                </c:pt>
                <c:pt idx="960">
                  <c:v>45430</c:v>
                </c:pt>
                <c:pt idx="961">
                  <c:v>45431</c:v>
                </c:pt>
                <c:pt idx="962">
                  <c:v>45432</c:v>
                </c:pt>
                <c:pt idx="963">
                  <c:v>45433</c:v>
                </c:pt>
                <c:pt idx="964">
                  <c:v>45434</c:v>
                </c:pt>
                <c:pt idx="965">
                  <c:v>45435</c:v>
                </c:pt>
                <c:pt idx="966">
                  <c:v>45436</c:v>
                </c:pt>
                <c:pt idx="967">
                  <c:v>45437</c:v>
                </c:pt>
                <c:pt idx="968">
                  <c:v>45438</c:v>
                </c:pt>
                <c:pt idx="969">
                  <c:v>45439</c:v>
                </c:pt>
                <c:pt idx="970">
                  <c:v>45440</c:v>
                </c:pt>
                <c:pt idx="971">
                  <c:v>45441</c:v>
                </c:pt>
                <c:pt idx="972">
                  <c:v>45442</c:v>
                </c:pt>
                <c:pt idx="973">
                  <c:v>45443</c:v>
                </c:pt>
                <c:pt idx="974">
                  <c:v>45444</c:v>
                </c:pt>
                <c:pt idx="975">
                  <c:v>45445</c:v>
                </c:pt>
                <c:pt idx="976">
                  <c:v>45446</c:v>
                </c:pt>
                <c:pt idx="977">
                  <c:v>45447</c:v>
                </c:pt>
                <c:pt idx="978">
                  <c:v>45448</c:v>
                </c:pt>
                <c:pt idx="979">
                  <c:v>45449</c:v>
                </c:pt>
                <c:pt idx="980">
                  <c:v>45450</c:v>
                </c:pt>
                <c:pt idx="981">
                  <c:v>45451</c:v>
                </c:pt>
                <c:pt idx="982">
                  <c:v>45452</c:v>
                </c:pt>
                <c:pt idx="983">
                  <c:v>45453</c:v>
                </c:pt>
                <c:pt idx="984">
                  <c:v>45454</c:v>
                </c:pt>
                <c:pt idx="985">
                  <c:v>45455</c:v>
                </c:pt>
                <c:pt idx="986">
                  <c:v>45456</c:v>
                </c:pt>
                <c:pt idx="987">
                  <c:v>45457</c:v>
                </c:pt>
                <c:pt idx="988">
                  <c:v>45458</c:v>
                </c:pt>
                <c:pt idx="989">
                  <c:v>45459</c:v>
                </c:pt>
                <c:pt idx="990">
                  <c:v>45460</c:v>
                </c:pt>
                <c:pt idx="991">
                  <c:v>45461</c:v>
                </c:pt>
                <c:pt idx="992">
                  <c:v>45462</c:v>
                </c:pt>
                <c:pt idx="993">
                  <c:v>45463</c:v>
                </c:pt>
                <c:pt idx="994">
                  <c:v>45464</c:v>
                </c:pt>
                <c:pt idx="995">
                  <c:v>45465</c:v>
                </c:pt>
                <c:pt idx="996">
                  <c:v>45466</c:v>
                </c:pt>
                <c:pt idx="997">
                  <c:v>45467</c:v>
                </c:pt>
                <c:pt idx="998">
                  <c:v>45468</c:v>
                </c:pt>
                <c:pt idx="999">
                  <c:v>45469</c:v>
                </c:pt>
                <c:pt idx="1000">
                  <c:v>45470</c:v>
                </c:pt>
                <c:pt idx="1001">
                  <c:v>45471</c:v>
                </c:pt>
                <c:pt idx="1002">
                  <c:v>45472</c:v>
                </c:pt>
                <c:pt idx="1003">
                  <c:v>45473</c:v>
                </c:pt>
                <c:pt idx="1004">
                  <c:v>45474</c:v>
                </c:pt>
                <c:pt idx="1005">
                  <c:v>45475</c:v>
                </c:pt>
                <c:pt idx="1006">
                  <c:v>45476</c:v>
                </c:pt>
                <c:pt idx="1007">
                  <c:v>45477</c:v>
                </c:pt>
                <c:pt idx="1008">
                  <c:v>45478</c:v>
                </c:pt>
                <c:pt idx="1009">
                  <c:v>45479</c:v>
                </c:pt>
                <c:pt idx="1010">
                  <c:v>45480</c:v>
                </c:pt>
                <c:pt idx="1011">
                  <c:v>45481</c:v>
                </c:pt>
                <c:pt idx="1012">
                  <c:v>45482</c:v>
                </c:pt>
                <c:pt idx="1013">
                  <c:v>45483</c:v>
                </c:pt>
                <c:pt idx="1014">
                  <c:v>45484</c:v>
                </c:pt>
                <c:pt idx="1015">
                  <c:v>45485</c:v>
                </c:pt>
                <c:pt idx="1016">
                  <c:v>45486</c:v>
                </c:pt>
                <c:pt idx="1017">
                  <c:v>45487</c:v>
                </c:pt>
                <c:pt idx="1018">
                  <c:v>45488</c:v>
                </c:pt>
                <c:pt idx="1019">
                  <c:v>45489</c:v>
                </c:pt>
                <c:pt idx="1020">
                  <c:v>45490</c:v>
                </c:pt>
                <c:pt idx="1021">
                  <c:v>45491</c:v>
                </c:pt>
                <c:pt idx="1022">
                  <c:v>45492</c:v>
                </c:pt>
                <c:pt idx="1023">
                  <c:v>45493</c:v>
                </c:pt>
                <c:pt idx="1024">
                  <c:v>45494</c:v>
                </c:pt>
                <c:pt idx="1025">
                  <c:v>45495</c:v>
                </c:pt>
                <c:pt idx="1026">
                  <c:v>45496</c:v>
                </c:pt>
                <c:pt idx="1027">
                  <c:v>45497</c:v>
                </c:pt>
                <c:pt idx="1028">
                  <c:v>45498</c:v>
                </c:pt>
                <c:pt idx="1029">
                  <c:v>45499</c:v>
                </c:pt>
                <c:pt idx="1030">
                  <c:v>45500</c:v>
                </c:pt>
                <c:pt idx="1031">
                  <c:v>45501</c:v>
                </c:pt>
                <c:pt idx="1032">
                  <c:v>45502</c:v>
                </c:pt>
                <c:pt idx="1033">
                  <c:v>45503</c:v>
                </c:pt>
                <c:pt idx="1034">
                  <c:v>45504</c:v>
                </c:pt>
                <c:pt idx="1035">
                  <c:v>45505</c:v>
                </c:pt>
                <c:pt idx="1036">
                  <c:v>45506</c:v>
                </c:pt>
                <c:pt idx="1037">
                  <c:v>45507</c:v>
                </c:pt>
                <c:pt idx="1038">
                  <c:v>45508</c:v>
                </c:pt>
                <c:pt idx="1039">
                  <c:v>45509</c:v>
                </c:pt>
                <c:pt idx="1040">
                  <c:v>45510</c:v>
                </c:pt>
                <c:pt idx="1041">
                  <c:v>45511</c:v>
                </c:pt>
                <c:pt idx="1042">
                  <c:v>45512</c:v>
                </c:pt>
                <c:pt idx="1043">
                  <c:v>45513</c:v>
                </c:pt>
                <c:pt idx="1044">
                  <c:v>45514</c:v>
                </c:pt>
                <c:pt idx="1045">
                  <c:v>45515</c:v>
                </c:pt>
                <c:pt idx="1046">
                  <c:v>45516</c:v>
                </c:pt>
                <c:pt idx="1047">
                  <c:v>45517</c:v>
                </c:pt>
                <c:pt idx="1048">
                  <c:v>45518</c:v>
                </c:pt>
                <c:pt idx="1049">
                  <c:v>45519</c:v>
                </c:pt>
                <c:pt idx="1050">
                  <c:v>45520</c:v>
                </c:pt>
                <c:pt idx="1051">
                  <c:v>45521</c:v>
                </c:pt>
                <c:pt idx="1052">
                  <c:v>45522</c:v>
                </c:pt>
                <c:pt idx="1053">
                  <c:v>45523</c:v>
                </c:pt>
                <c:pt idx="1054">
                  <c:v>45524</c:v>
                </c:pt>
                <c:pt idx="1055">
                  <c:v>45525</c:v>
                </c:pt>
                <c:pt idx="1056">
                  <c:v>45526</c:v>
                </c:pt>
                <c:pt idx="1057">
                  <c:v>45527</c:v>
                </c:pt>
                <c:pt idx="1058">
                  <c:v>45528</c:v>
                </c:pt>
                <c:pt idx="1059">
                  <c:v>45529</c:v>
                </c:pt>
                <c:pt idx="1060">
                  <c:v>45530</c:v>
                </c:pt>
                <c:pt idx="1061">
                  <c:v>45531</c:v>
                </c:pt>
                <c:pt idx="1062">
                  <c:v>45532</c:v>
                </c:pt>
                <c:pt idx="1063">
                  <c:v>45533</c:v>
                </c:pt>
                <c:pt idx="1064">
                  <c:v>45534</c:v>
                </c:pt>
                <c:pt idx="1065">
                  <c:v>45535</c:v>
                </c:pt>
                <c:pt idx="1066">
                  <c:v>45536</c:v>
                </c:pt>
                <c:pt idx="1067">
                  <c:v>45537</c:v>
                </c:pt>
                <c:pt idx="1068">
                  <c:v>45538</c:v>
                </c:pt>
                <c:pt idx="1069">
                  <c:v>45539</c:v>
                </c:pt>
                <c:pt idx="1070">
                  <c:v>45540</c:v>
                </c:pt>
                <c:pt idx="1071">
                  <c:v>45541</c:v>
                </c:pt>
                <c:pt idx="1072">
                  <c:v>45542</c:v>
                </c:pt>
                <c:pt idx="1073">
                  <c:v>45543</c:v>
                </c:pt>
                <c:pt idx="1074">
                  <c:v>45544</c:v>
                </c:pt>
                <c:pt idx="1075">
                  <c:v>45545</c:v>
                </c:pt>
                <c:pt idx="1076">
                  <c:v>45546</c:v>
                </c:pt>
                <c:pt idx="1077">
                  <c:v>45547</c:v>
                </c:pt>
                <c:pt idx="1078">
                  <c:v>45548</c:v>
                </c:pt>
                <c:pt idx="1079">
                  <c:v>45549</c:v>
                </c:pt>
                <c:pt idx="1080">
                  <c:v>45550</c:v>
                </c:pt>
                <c:pt idx="1081">
                  <c:v>45551</c:v>
                </c:pt>
                <c:pt idx="1082">
                  <c:v>45552</c:v>
                </c:pt>
                <c:pt idx="1083">
                  <c:v>45553</c:v>
                </c:pt>
                <c:pt idx="1084">
                  <c:v>45554</c:v>
                </c:pt>
                <c:pt idx="1085">
                  <c:v>45555</c:v>
                </c:pt>
                <c:pt idx="1086">
                  <c:v>45556</c:v>
                </c:pt>
                <c:pt idx="1087">
                  <c:v>45557</c:v>
                </c:pt>
                <c:pt idx="1088">
                  <c:v>45558</c:v>
                </c:pt>
                <c:pt idx="1089">
                  <c:v>45559</c:v>
                </c:pt>
                <c:pt idx="1090">
                  <c:v>45560</c:v>
                </c:pt>
                <c:pt idx="1091">
                  <c:v>45561</c:v>
                </c:pt>
                <c:pt idx="1092">
                  <c:v>45562</c:v>
                </c:pt>
                <c:pt idx="1093">
                  <c:v>45563</c:v>
                </c:pt>
                <c:pt idx="1094">
                  <c:v>45564</c:v>
                </c:pt>
                <c:pt idx="1095">
                  <c:v>45565</c:v>
                </c:pt>
                <c:pt idx="1096">
                  <c:v>45566</c:v>
                </c:pt>
                <c:pt idx="1097">
                  <c:v>45567</c:v>
                </c:pt>
                <c:pt idx="1098">
                  <c:v>45568</c:v>
                </c:pt>
                <c:pt idx="1099">
                  <c:v>45569</c:v>
                </c:pt>
                <c:pt idx="1100">
                  <c:v>45570</c:v>
                </c:pt>
                <c:pt idx="1101">
                  <c:v>45571</c:v>
                </c:pt>
                <c:pt idx="1102">
                  <c:v>45572</c:v>
                </c:pt>
                <c:pt idx="1103">
                  <c:v>45573</c:v>
                </c:pt>
                <c:pt idx="1104">
                  <c:v>45574</c:v>
                </c:pt>
                <c:pt idx="1105">
                  <c:v>45575</c:v>
                </c:pt>
                <c:pt idx="1106">
                  <c:v>45576</c:v>
                </c:pt>
                <c:pt idx="1107">
                  <c:v>45577</c:v>
                </c:pt>
                <c:pt idx="1108">
                  <c:v>45578</c:v>
                </c:pt>
                <c:pt idx="1109">
                  <c:v>45579</c:v>
                </c:pt>
                <c:pt idx="1110">
                  <c:v>45580</c:v>
                </c:pt>
                <c:pt idx="1111">
                  <c:v>45581</c:v>
                </c:pt>
                <c:pt idx="1112">
                  <c:v>45582</c:v>
                </c:pt>
                <c:pt idx="1113">
                  <c:v>45583</c:v>
                </c:pt>
                <c:pt idx="1114">
                  <c:v>45584</c:v>
                </c:pt>
                <c:pt idx="1115">
                  <c:v>45585</c:v>
                </c:pt>
                <c:pt idx="1116">
                  <c:v>45586</c:v>
                </c:pt>
                <c:pt idx="1117">
                  <c:v>45587</c:v>
                </c:pt>
                <c:pt idx="1118">
                  <c:v>45588</c:v>
                </c:pt>
                <c:pt idx="1119">
                  <c:v>45589</c:v>
                </c:pt>
                <c:pt idx="1120">
                  <c:v>45590</c:v>
                </c:pt>
                <c:pt idx="1121">
                  <c:v>45591</c:v>
                </c:pt>
                <c:pt idx="1122">
                  <c:v>45592</c:v>
                </c:pt>
                <c:pt idx="1123">
                  <c:v>45593</c:v>
                </c:pt>
                <c:pt idx="1124">
                  <c:v>45594</c:v>
                </c:pt>
                <c:pt idx="1125">
                  <c:v>45595</c:v>
                </c:pt>
                <c:pt idx="1126">
                  <c:v>45596</c:v>
                </c:pt>
                <c:pt idx="1127">
                  <c:v>45597</c:v>
                </c:pt>
                <c:pt idx="1128">
                  <c:v>45598</c:v>
                </c:pt>
                <c:pt idx="1129">
                  <c:v>45599</c:v>
                </c:pt>
                <c:pt idx="1130">
                  <c:v>45600</c:v>
                </c:pt>
                <c:pt idx="1131">
                  <c:v>45601</c:v>
                </c:pt>
                <c:pt idx="1132">
                  <c:v>45602</c:v>
                </c:pt>
                <c:pt idx="1133">
                  <c:v>45603</c:v>
                </c:pt>
                <c:pt idx="1134">
                  <c:v>45604</c:v>
                </c:pt>
                <c:pt idx="1135">
                  <c:v>45605</c:v>
                </c:pt>
                <c:pt idx="1136">
                  <c:v>45606</c:v>
                </c:pt>
                <c:pt idx="1137">
                  <c:v>45607</c:v>
                </c:pt>
                <c:pt idx="1138">
                  <c:v>45608</c:v>
                </c:pt>
                <c:pt idx="1139">
                  <c:v>45609</c:v>
                </c:pt>
                <c:pt idx="1140">
                  <c:v>45610</c:v>
                </c:pt>
                <c:pt idx="1141">
                  <c:v>45611</c:v>
                </c:pt>
                <c:pt idx="1142">
                  <c:v>45612</c:v>
                </c:pt>
                <c:pt idx="1143">
                  <c:v>45613</c:v>
                </c:pt>
                <c:pt idx="1144">
                  <c:v>45614</c:v>
                </c:pt>
                <c:pt idx="1145">
                  <c:v>45615</c:v>
                </c:pt>
                <c:pt idx="1146">
                  <c:v>45616</c:v>
                </c:pt>
                <c:pt idx="1147">
                  <c:v>45617</c:v>
                </c:pt>
                <c:pt idx="1148">
                  <c:v>45618</c:v>
                </c:pt>
                <c:pt idx="1149">
                  <c:v>45619</c:v>
                </c:pt>
                <c:pt idx="1150">
                  <c:v>45620</c:v>
                </c:pt>
                <c:pt idx="1151">
                  <c:v>45621</c:v>
                </c:pt>
                <c:pt idx="1152">
                  <c:v>45622</c:v>
                </c:pt>
                <c:pt idx="1153">
                  <c:v>45623</c:v>
                </c:pt>
                <c:pt idx="1154">
                  <c:v>45624</c:v>
                </c:pt>
                <c:pt idx="1155">
                  <c:v>45625</c:v>
                </c:pt>
                <c:pt idx="1156">
                  <c:v>45626</c:v>
                </c:pt>
                <c:pt idx="1157">
                  <c:v>45627</c:v>
                </c:pt>
              </c:numCache>
            </c:numRef>
          </c:cat>
          <c:val>
            <c:numRef>
              <c:f>'Inflation data 3'!$AC$2:$AC$2000</c:f>
              <c:numCache>
                <c:formatCode>General</c:formatCode>
                <c:ptCount val="1999"/>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pt idx="50">
                  <c:v>0.02</c:v>
                </c:pt>
                <c:pt idx="51">
                  <c:v>0.02</c:v>
                </c:pt>
                <c:pt idx="52">
                  <c:v>0.02</c:v>
                </c:pt>
                <c:pt idx="53">
                  <c:v>0.02</c:v>
                </c:pt>
                <c:pt idx="54">
                  <c:v>0.02</c:v>
                </c:pt>
                <c:pt idx="55">
                  <c:v>0.02</c:v>
                </c:pt>
                <c:pt idx="56">
                  <c:v>0.02</c:v>
                </c:pt>
                <c:pt idx="57">
                  <c:v>0.02</c:v>
                </c:pt>
                <c:pt idx="58">
                  <c:v>0.02</c:v>
                </c:pt>
                <c:pt idx="59">
                  <c:v>0.02</c:v>
                </c:pt>
                <c:pt idx="60">
                  <c:v>0.02</c:v>
                </c:pt>
                <c:pt idx="61">
                  <c:v>0.02</c:v>
                </c:pt>
                <c:pt idx="62">
                  <c:v>0.02</c:v>
                </c:pt>
                <c:pt idx="63">
                  <c:v>0.02</c:v>
                </c:pt>
                <c:pt idx="64">
                  <c:v>0.02</c:v>
                </c:pt>
                <c:pt idx="65">
                  <c:v>0.02</c:v>
                </c:pt>
                <c:pt idx="66">
                  <c:v>0.02</c:v>
                </c:pt>
                <c:pt idx="67">
                  <c:v>0.02</c:v>
                </c:pt>
                <c:pt idx="68">
                  <c:v>0.02</c:v>
                </c:pt>
                <c:pt idx="69">
                  <c:v>0.02</c:v>
                </c:pt>
                <c:pt idx="70">
                  <c:v>0.02</c:v>
                </c:pt>
                <c:pt idx="71">
                  <c:v>0.02</c:v>
                </c:pt>
                <c:pt idx="72">
                  <c:v>0.02</c:v>
                </c:pt>
                <c:pt idx="73">
                  <c:v>0.02</c:v>
                </c:pt>
                <c:pt idx="74">
                  <c:v>0.02</c:v>
                </c:pt>
                <c:pt idx="75">
                  <c:v>0.02</c:v>
                </c:pt>
                <c:pt idx="76">
                  <c:v>0.02</c:v>
                </c:pt>
                <c:pt idx="77">
                  <c:v>0.02</c:v>
                </c:pt>
                <c:pt idx="78">
                  <c:v>0.02</c:v>
                </c:pt>
                <c:pt idx="79">
                  <c:v>0.02</c:v>
                </c:pt>
                <c:pt idx="80">
                  <c:v>0.02</c:v>
                </c:pt>
                <c:pt idx="81">
                  <c:v>0.02</c:v>
                </c:pt>
                <c:pt idx="82">
                  <c:v>0.02</c:v>
                </c:pt>
                <c:pt idx="83">
                  <c:v>0.02</c:v>
                </c:pt>
                <c:pt idx="84">
                  <c:v>0.02</c:v>
                </c:pt>
                <c:pt idx="85">
                  <c:v>0.02</c:v>
                </c:pt>
                <c:pt idx="86">
                  <c:v>0.02</c:v>
                </c:pt>
                <c:pt idx="87">
                  <c:v>0.02</c:v>
                </c:pt>
                <c:pt idx="88">
                  <c:v>0.02</c:v>
                </c:pt>
                <c:pt idx="89">
                  <c:v>0.02</c:v>
                </c:pt>
                <c:pt idx="90">
                  <c:v>0.02</c:v>
                </c:pt>
                <c:pt idx="91">
                  <c:v>0.02</c:v>
                </c:pt>
                <c:pt idx="92">
                  <c:v>0.02</c:v>
                </c:pt>
                <c:pt idx="93">
                  <c:v>0.02</c:v>
                </c:pt>
                <c:pt idx="94">
                  <c:v>0.02</c:v>
                </c:pt>
                <c:pt idx="95">
                  <c:v>0.02</c:v>
                </c:pt>
                <c:pt idx="96">
                  <c:v>0.02</c:v>
                </c:pt>
                <c:pt idx="97">
                  <c:v>0.02</c:v>
                </c:pt>
                <c:pt idx="98">
                  <c:v>0.02</c:v>
                </c:pt>
                <c:pt idx="99">
                  <c:v>0.02</c:v>
                </c:pt>
                <c:pt idx="100">
                  <c:v>0.02</c:v>
                </c:pt>
                <c:pt idx="101">
                  <c:v>0.02</c:v>
                </c:pt>
                <c:pt idx="102">
                  <c:v>0.02</c:v>
                </c:pt>
                <c:pt idx="103">
                  <c:v>0.02</c:v>
                </c:pt>
                <c:pt idx="104">
                  <c:v>0.02</c:v>
                </c:pt>
                <c:pt idx="105">
                  <c:v>0.02</c:v>
                </c:pt>
                <c:pt idx="106">
                  <c:v>0.02</c:v>
                </c:pt>
                <c:pt idx="107">
                  <c:v>0.02</c:v>
                </c:pt>
                <c:pt idx="108">
                  <c:v>0.02</c:v>
                </c:pt>
                <c:pt idx="109">
                  <c:v>0.02</c:v>
                </c:pt>
                <c:pt idx="110">
                  <c:v>0.02</c:v>
                </c:pt>
                <c:pt idx="111">
                  <c:v>0.02</c:v>
                </c:pt>
                <c:pt idx="112">
                  <c:v>0.02</c:v>
                </c:pt>
                <c:pt idx="113">
                  <c:v>0.02</c:v>
                </c:pt>
                <c:pt idx="114">
                  <c:v>0.02</c:v>
                </c:pt>
                <c:pt idx="115">
                  <c:v>0.02</c:v>
                </c:pt>
                <c:pt idx="116">
                  <c:v>0.02</c:v>
                </c:pt>
                <c:pt idx="117">
                  <c:v>0.02</c:v>
                </c:pt>
                <c:pt idx="118">
                  <c:v>0.02</c:v>
                </c:pt>
                <c:pt idx="119">
                  <c:v>0.02</c:v>
                </c:pt>
                <c:pt idx="120">
                  <c:v>0.02</c:v>
                </c:pt>
                <c:pt idx="121">
                  <c:v>0.02</c:v>
                </c:pt>
                <c:pt idx="122">
                  <c:v>0.02</c:v>
                </c:pt>
                <c:pt idx="123">
                  <c:v>0.02</c:v>
                </c:pt>
                <c:pt idx="124">
                  <c:v>0.02</c:v>
                </c:pt>
                <c:pt idx="125">
                  <c:v>0.02</c:v>
                </c:pt>
                <c:pt idx="126">
                  <c:v>0.02</c:v>
                </c:pt>
                <c:pt idx="127">
                  <c:v>0.02</c:v>
                </c:pt>
                <c:pt idx="128">
                  <c:v>0.02</c:v>
                </c:pt>
                <c:pt idx="129">
                  <c:v>0.02</c:v>
                </c:pt>
                <c:pt idx="130">
                  <c:v>0.02</c:v>
                </c:pt>
                <c:pt idx="131">
                  <c:v>0.02</c:v>
                </c:pt>
                <c:pt idx="132">
                  <c:v>0.02</c:v>
                </c:pt>
                <c:pt idx="133">
                  <c:v>0.02</c:v>
                </c:pt>
                <c:pt idx="134">
                  <c:v>0.02</c:v>
                </c:pt>
                <c:pt idx="135">
                  <c:v>0.02</c:v>
                </c:pt>
                <c:pt idx="136">
                  <c:v>0.02</c:v>
                </c:pt>
                <c:pt idx="137">
                  <c:v>0.02</c:v>
                </c:pt>
                <c:pt idx="138">
                  <c:v>0.02</c:v>
                </c:pt>
                <c:pt idx="139">
                  <c:v>0.02</c:v>
                </c:pt>
                <c:pt idx="140">
                  <c:v>0.02</c:v>
                </c:pt>
                <c:pt idx="141">
                  <c:v>0.02</c:v>
                </c:pt>
                <c:pt idx="142">
                  <c:v>0.02</c:v>
                </c:pt>
                <c:pt idx="143">
                  <c:v>0.02</c:v>
                </c:pt>
                <c:pt idx="144">
                  <c:v>0.02</c:v>
                </c:pt>
                <c:pt idx="145">
                  <c:v>0.02</c:v>
                </c:pt>
                <c:pt idx="146">
                  <c:v>0.02</c:v>
                </c:pt>
                <c:pt idx="147">
                  <c:v>0.02</c:v>
                </c:pt>
                <c:pt idx="148">
                  <c:v>0.02</c:v>
                </c:pt>
                <c:pt idx="149">
                  <c:v>0.02</c:v>
                </c:pt>
                <c:pt idx="150">
                  <c:v>0.02</c:v>
                </c:pt>
                <c:pt idx="151">
                  <c:v>0.02</c:v>
                </c:pt>
                <c:pt idx="152">
                  <c:v>0.02</c:v>
                </c:pt>
                <c:pt idx="153">
                  <c:v>0.02</c:v>
                </c:pt>
                <c:pt idx="154">
                  <c:v>0.02</c:v>
                </c:pt>
                <c:pt idx="155">
                  <c:v>0.02</c:v>
                </c:pt>
                <c:pt idx="156">
                  <c:v>0.02</c:v>
                </c:pt>
                <c:pt idx="157">
                  <c:v>0.02</c:v>
                </c:pt>
                <c:pt idx="158">
                  <c:v>0.02</c:v>
                </c:pt>
                <c:pt idx="159">
                  <c:v>0.02</c:v>
                </c:pt>
                <c:pt idx="160">
                  <c:v>0.02</c:v>
                </c:pt>
                <c:pt idx="161">
                  <c:v>0.02</c:v>
                </c:pt>
                <c:pt idx="162">
                  <c:v>0.02</c:v>
                </c:pt>
                <c:pt idx="163">
                  <c:v>0.02</c:v>
                </c:pt>
                <c:pt idx="164">
                  <c:v>0.02</c:v>
                </c:pt>
                <c:pt idx="165">
                  <c:v>0.02</c:v>
                </c:pt>
                <c:pt idx="166">
                  <c:v>0.02</c:v>
                </c:pt>
                <c:pt idx="167">
                  <c:v>0.02</c:v>
                </c:pt>
                <c:pt idx="168">
                  <c:v>0.02</c:v>
                </c:pt>
                <c:pt idx="169">
                  <c:v>0.02</c:v>
                </c:pt>
                <c:pt idx="170">
                  <c:v>0.02</c:v>
                </c:pt>
                <c:pt idx="171">
                  <c:v>0.02</c:v>
                </c:pt>
                <c:pt idx="172">
                  <c:v>0.02</c:v>
                </c:pt>
                <c:pt idx="173">
                  <c:v>0.02</c:v>
                </c:pt>
                <c:pt idx="174">
                  <c:v>0.02</c:v>
                </c:pt>
                <c:pt idx="175">
                  <c:v>0.02</c:v>
                </c:pt>
                <c:pt idx="176">
                  <c:v>0.02</c:v>
                </c:pt>
                <c:pt idx="177">
                  <c:v>0.02</c:v>
                </c:pt>
                <c:pt idx="178">
                  <c:v>0.02</c:v>
                </c:pt>
                <c:pt idx="179">
                  <c:v>0.02</c:v>
                </c:pt>
                <c:pt idx="180">
                  <c:v>0.02</c:v>
                </c:pt>
                <c:pt idx="181">
                  <c:v>0.02</c:v>
                </c:pt>
                <c:pt idx="182">
                  <c:v>0.02</c:v>
                </c:pt>
                <c:pt idx="183">
                  <c:v>0.02</c:v>
                </c:pt>
                <c:pt idx="184">
                  <c:v>0.02</c:v>
                </c:pt>
                <c:pt idx="185">
                  <c:v>0.02</c:v>
                </c:pt>
                <c:pt idx="186">
                  <c:v>0.02</c:v>
                </c:pt>
                <c:pt idx="187">
                  <c:v>0.02</c:v>
                </c:pt>
                <c:pt idx="188">
                  <c:v>0.02</c:v>
                </c:pt>
                <c:pt idx="189">
                  <c:v>0.02</c:v>
                </c:pt>
                <c:pt idx="190">
                  <c:v>0.02</c:v>
                </c:pt>
                <c:pt idx="191">
                  <c:v>0.02</c:v>
                </c:pt>
                <c:pt idx="192">
                  <c:v>0.02</c:v>
                </c:pt>
                <c:pt idx="193">
                  <c:v>0.02</c:v>
                </c:pt>
                <c:pt idx="194">
                  <c:v>0.02</c:v>
                </c:pt>
                <c:pt idx="195">
                  <c:v>0.02</c:v>
                </c:pt>
                <c:pt idx="196">
                  <c:v>0.02</c:v>
                </c:pt>
                <c:pt idx="197">
                  <c:v>0.02</c:v>
                </c:pt>
                <c:pt idx="198">
                  <c:v>0.02</c:v>
                </c:pt>
                <c:pt idx="199">
                  <c:v>0.02</c:v>
                </c:pt>
                <c:pt idx="200">
                  <c:v>0.02</c:v>
                </c:pt>
                <c:pt idx="201">
                  <c:v>0.02</c:v>
                </c:pt>
                <c:pt idx="202">
                  <c:v>0.02</c:v>
                </c:pt>
                <c:pt idx="203">
                  <c:v>0.02</c:v>
                </c:pt>
                <c:pt idx="204">
                  <c:v>0.02</c:v>
                </c:pt>
                <c:pt idx="205">
                  <c:v>0.02</c:v>
                </c:pt>
                <c:pt idx="206">
                  <c:v>0.02</c:v>
                </c:pt>
                <c:pt idx="207">
                  <c:v>0.02</c:v>
                </c:pt>
                <c:pt idx="208">
                  <c:v>0.02</c:v>
                </c:pt>
                <c:pt idx="209">
                  <c:v>0.02</c:v>
                </c:pt>
                <c:pt idx="210">
                  <c:v>0.02</c:v>
                </c:pt>
                <c:pt idx="211">
                  <c:v>0.02</c:v>
                </c:pt>
                <c:pt idx="212">
                  <c:v>0.02</c:v>
                </c:pt>
                <c:pt idx="213">
                  <c:v>0.02</c:v>
                </c:pt>
                <c:pt idx="214">
                  <c:v>0.02</c:v>
                </c:pt>
                <c:pt idx="215">
                  <c:v>0.02</c:v>
                </c:pt>
                <c:pt idx="216">
                  <c:v>0.02</c:v>
                </c:pt>
                <c:pt idx="217">
                  <c:v>0.02</c:v>
                </c:pt>
                <c:pt idx="218">
                  <c:v>0.02</c:v>
                </c:pt>
                <c:pt idx="219">
                  <c:v>0.02</c:v>
                </c:pt>
                <c:pt idx="220">
                  <c:v>0.02</c:v>
                </c:pt>
                <c:pt idx="221">
                  <c:v>0.02</c:v>
                </c:pt>
                <c:pt idx="222">
                  <c:v>0.02</c:v>
                </c:pt>
                <c:pt idx="223">
                  <c:v>0.02</c:v>
                </c:pt>
                <c:pt idx="224">
                  <c:v>0.02</c:v>
                </c:pt>
                <c:pt idx="225">
                  <c:v>0.02</c:v>
                </c:pt>
                <c:pt idx="226">
                  <c:v>0.02</c:v>
                </c:pt>
                <c:pt idx="227">
                  <c:v>0.02</c:v>
                </c:pt>
                <c:pt idx="228">
                  <c:v>0.02</c:v>
                </c:pt>
                <c:pt idx="229">
                  <c:v>0.02</c:v>
                </c:pt>
                <c:pt idx="230">
                  <c:v>0.02</c:v>
                </c:pt>
                <c:pt idx="231">
                  <c:v>0.02</c:v>
                </c:pt>
                <c:pt idx="232">
                  <c:v>0.02</c:v>
                </c:pt>
                <c:pt idx="233">
                  <c:v>0.02</c:v>
                </c:pt>
                <c:pt idx="234">
                  <c:v>0.02</c:v>
                </c:pt>
                <c:pt idx="235">
                  <c:v>0.02</c:v>
                </c:pt>
                <c:pt idx="236">
                  <c:v>0.02</c:v>
                </c:pt>
                <c:pt idx="237">
                  <c:v>0.02</c:v>
                </c:pt>
                <c:pt idx="238">
                  <c:v>0.02</c:v>
                </c:pt>
                <c:pt idx="239">
                  <c:v>0.02</c:v>
                </c:pt>
                <c:pt idx="240">
                  <c:v>0.02</c:v>
                </c:pt>
                <c:pt idx="241">
                  <c:v>0.02</c:v>
                </c:pt>
                <c:pt idx="242">
                  <c:v>0.02</c:v>
                </c:pt>
                <c:pt idx="243">
                  <c:v>0.02</c:v>
                </c:pt>
                <c:pt idx="244">
                  <c:v>0.02</c:v>
                </c:pt>
                <c:pt idx="245">
                  <c:v>0.02</c:v>
                </c:pt>
                <c:pt idx="246">
                  <c:v>0.02</c:v>
                </c:pt>
                <c:pt idx="247">
                  <c:v>0.02</c:v>
                </c:pt>
                <c:pt idx="248">
                  <c:v>0.02</c:v>
                </c:pt>
                <c:pt idx="249">
                  <c:v>0.02</c:v>
                </c:pt>
                <c:pt idx="250">
                  <c:v>0.02</c:v>
                </c:pt>
                <c:pt idx="251">
                  <c:v>0.02</c:v>
                </c:pt>
                <c:pt idx="252">
                  <c:v>0.02</c:v>
                </c:pt>
                <c:pt idx="253">
                  <c:v>0.02</c:v>
                </c:pt>
                <c:pt idx="254">
                  <c:v>0.02</c:v>
                </c:pt>
                <c:pt idx="255">
                  <c:v>0.02</c:v>
                </c:pt>
                <c:pt idx="256">
                  <c:v>0.02</c:v>
                </c:pt>
                <c:pt idx="257">
                  <c:v>0.02</c:v>
                </c:pt>
                <c:pt idx="258">
                  <c:v>0.02</c:v>
                </c:pt>
                <c:pt idx="259">
                  <c:v>0.02</c:v>
                </c:pt>
                <c:pt idx="260">
                  <c:v>0.02</c:v>
                </c:pt>
                <c:pt idx="261">
                  <c:v>0.02</c:v>
                </c:pt>
                <c:pt idx="262">
                  <c:v>0.02</c:v>
                </c:pt>
                <c:pt idx="263">
                  <c:v>0.02</c:v>
                </c:pt>
                <c:pt idx="264">
                  <c:v>0.02</c:v>
                </c:pt>
                <c:pt idx="265">
                  <c:v>0.02</c:v>
                </c:pt>
                <c:pt idx="266">
                  <c:v>0.02</c:v>
                </c:pt>
                <c:pt idx="267">
                  <c:v>0.02</c:v>
                </c:pt>
                <c:pt idx="268">
                  <c:v>0.02</c:v>
                </c:pt>
                <c:pt idx="269">
                  <c:v>0.02</c:v>
                </c:pt>
                <c:pt idx="270">
                  <c:v>0.02</c:v>
                </c:pt>
                <c:pt idx="271">
                  <c:v>0.02</c:v>
                </c:pt>
                <c:pt idx="272">
                  <c:v>0.02</c:v>
                </c:pt>
                <c:pt idx="273">
                  <c:v>0.02</c:v>
                </c:pt>
                <c:pt idx="274">
                  <c:v>0.02</c:v>
                </c:pt>
                <c:pt idx="275">
                  <c:v>0.02</c:v>
                </c:pt>
                <c:pt idx="276">
                  <c:v>0.02</c:v>
                </c:pt>
                <c:pt idx="277">
                  <c:v>0.02</c:v>
                </c:pt>
                <c:pt idx="278">
                  <c:v>0.02</c:v>
                </c:pt>
                <c:pt idx="279">
                  <c:v>0.02</c:v>
                </c:pt>
                <c:pt idx="280">
                  <c:v>0.02</c:v>
                </c:pt>
                <c:pt idx="281">
                  <c:v>0.02</c:v>
                </c:pt>
                <c:pt idx="282">
                  <c:v>0.02</c:v>
                </c:pt>
                <c:pt idx="283">
                  <c:v>0.02</c:v>
                </c:pt>
                <c:pt idx="284">
                  <c:v>0.02</c:v>
                </c:pt>
                <c:pt idx="285">
                  <c:v>0.02</c:v>
                </c:pt>
                <c:pt idx="286">
                  <c:v>0.02</c:v>
                </c:pt>
                <c:pt idx="287">
                  <c:v>0.02</c:v>
                </c:pt>
                <c:pt idx="288">
                  <c:v>0.02</c:v>
                </c:pt>
                <c:pt idx="289">
                  <c:v>0.02</c:v>
                </c:pt>
                <c:pt idx="290">
                  <c:v>0.02</c:v>
                </c:pt>
                <c:pt idx="291">
                  <c:v>0.02</c:v>
                </c:pt>
                <c:pt idx="292">
                  <c:v>0.02</c:v>
                </c:pt>
                <c:pt idx="293">
                  <c:v>0.02</c:v>
                </c:pt>
                <c:pt idx="294">
                  <c:v>0.02</c:v>
                </c:pt>
                <c:pt idx="295">
                  <c:v>0.02</c:v>
                </c:pt>
                <c:pt idx="296">
                  <c:v>0.02</c:v>
                </c:pt>
                <c:pt idx="297">
                  <c:v>0.02</c:v>
                </c:pt>
                <c:pt idx="298">
                  <c:v>0.02</c:v>
                </c:pt>
                <c:pt idx="299">
                  <c:v>0.02</c:v>
                </c:pt>
                <c:pt idx="300">
                  <c:v>0.02</c:v>
                </c:pt>
                <c:pt idx="301">
                  <c:v>0.02</c:v>
                </c:pt>
                <c:pt idx="302">
                  <c:v>0.02</c:v>
                </c:pt>
                <c:pt idx="303">
                  <c:v>0.02</c:v>
                </c:pt>
                <c:pt idx="304">
                  <c:v>0.02</c:v>
                </c:pt>
                <c:pt idx="305">
                  <c:v>0.02</c:v>
                </c:pt>
                <c:pt idx="306">
                  <c:v>0.02</c:v>
                </c:pt>
                <c:pt idx="307">
                  <c:v>0.02</c:v>
                </c:pt>
                <c:pt idx="308">
                  <c:v>0.02</c:v>
                </c:pt>
                <c:pt idx="309">
                  <c:v>0.02</c:v>
                </c:pt>
                <c:pt idx="310">
                  <c:v>0.02</c:v>
                </c:pt>
                <c:pt idx="311">
                  <c:v>0.02</c:v>
                </c:pt>
                <c:pt idx="312">
                  <c:v>0.02</c:v>
                </c:pt>
                <c:pt idx="313">
                  <c:v>0.02</c:v>
                </c:pt>
                <c:pt idx="314">
                  <c:v>0.02</c:v>
                </c:pt>
                <c:pt idx="315">
                  <c:v>0.02</c:v>
                </c:pt>
                <c:pt idx="316">
                  <c:v>0.02</c:v>
                </c:pt>
                <c:pt idx="317">
                  <c:v>0.02</c:v>
                </c:pt>
                <c:pt idx="318">
                  <c:v>0.02</c:v>
                </c:pt>
                <c:pt idx="319">
                  <c:v>0.02</c:v>
                </c:pt>
                <c:pt idx="320">
                  <c:v>0.02</c:v>
                </c:pt>
                <c:pt idx="321">
                  <c:v>0.02</c:v>
                </c:pt>
                <c:pt idx="322">
                  <c:v>0.02</c:v>
                </c:pt>
                <c:pt idx="323">
                  <c:v>0.02</c:v>
                </c:pt>
                <c:pt idx="324">
                  <c:v>0.02</c:v>
                </c:pt>
                <c:pt idx="325">
                  <c:v>0.02</c:v>
                </c:pt>
                <c:pt idx="326">
                  <c:v>0.02</c:v>
                </c:pt>
                <c:pt idx="327">
                  <c:v>0.02</c:v>
                </c:pt>
                <c:pt idx="328">
                  <c:v>0.02</c:v>
                </c:pt>
                <c:pt idx="329">
                  <c:v>0.02</c:v>
                </c:pt>
                <c:pt idx="330">
                  <c:v>0.02</c:v>
                </c:pt>
                <c:pt idx="331">
                  <c:v>0.02</c:v>
                </c:pt>
                <c:pt idx="332">
                  <c:v>0.02</c:v>
                </c:pt>
                <c:pt idx="333">
                  <c:v>0.02</c:v>
                </c:pt>
                <c:pt idx="334">
                  <c:v>0.02</c:v>
                </c:pt>
                <c:pt idx="335">
                  <c:v>0.02</c:v>
                </c:pt>
                <c:pt idx="336">
                  <c:v>0.02</c:v>
                </c:pt>
                <c:pt idx="337">
                  <c:v>0.02</c:v>
                </c:pt>
                <c:pt idx="338">
                  <c:v>0.02</c:v>
                </c:pt>
                <c:pt idx="339">
                  <c:v>0.02</c:v>
                </c:pt>
                <c:pt idx="340">
                  <c:v>0.02</c:v>
                </c:pt>
                <c:pt idx="341">
                  <c:v>0.02</c:v>
                </c:pt>
                <c:pt idx="342">
                  <c:v>0.02</c:v>
                </c:pt>
                <c:pt idx="343">
                  <c:v>0.02</c:v>
                </c:pt>
                <c:pt idx="344">
                  <c:v>0.02</c:v>
                </c:pt>
                <c:pt idx="345">
                  <c:v>0.02</c:v>
                </c:pt>
                <c:pt idx="346">
                  <c:v>0.02</c:v>
                </c:pt>
                <c:pt idx="347">
                  <c:v>0.02</c:v>
                </c:pt>
                <c:pt idx="348">
                  <c:v>0.02</c:v>
                </c:pt>
                <c:pt idx="349">
                  <c:v>0.02</c:v>
                </c:pt>
                <c:pt idx="350">
                  <c:v>0.02</c:v>
                </c:pt>
                <c:pt idx="351">
                  <c:v>0.02</c:v>
                </c:pt>
                <c:pt idx="352">
                  <c:v>0.02</c:v>
                </c:pt>
                <c:pt idx="353">
                  <c:v>0.02</c:v>
                </c:pt>
                <c:pt idx="354">
                  <c:v>0.02</c:v>
                </c:pt>
                <c:pt idx="355">
                  <c:v>0.02</c:v>
                </c:pt>
                <c:pt idx="356">
                  <c:v>0.02</c:v>
                </c:pt>
                <c:pt idx="357">
                  <c:v>0.02</c:v>
                </c:pt>
                <c:pt idx="358">
                  <c:v>0.02</c:v>
                </c:pt>
                <c:pt idx="359">
                  <c:v>0.02</c:v>
                </c:pt>
                <c:pt idx="360">
                  <c:v>0.02</c:v>
                </c:pt>
                <c:pt idx="361">
                  <c:v>0.02</c:v>
                </c:pt>
                <c:pt idx="362">
                  <c:v>0.02</c:v>
                </c:pt>
                <c:pt idx="363">
                  <c:v>0.02</c:v>
                </c:pt>
                <c:pt idx="364">
                  <c:v>0.02</c:v>
                </c:pt>
                <c:pt idx="365">
                  <c:v>0.02</c:v>
                </c:pt>
                <c:pt idx="366">
                  <c:v>0.02</c:v>
                </c:pt>
                <c:pt idx="367">
                  <c:v>0.02</c:v>
                </c:pt>
                <c:pt idx="368">
                  <c:v>0.02</c:v>
                </c:pt>
                <c:pt idx="369">
                  <c:v>0.02</c:v>
                </c:pt>
                <c:pt idx="370">
                  <c:v>0.02</c:v>
                </c:pt>
                <c:pt idx="371">
                  <c:v>0.02</c:v>
                </c:pt>
                <c:pt idx="372">
                  <c:v>0.02</c:v>
                </c:pt>
                <c:pt idx="373">
                  <c:v>0.02</c:v>
                </c:pt>
                <c:pt idx="374">
                  <c:v>0.02</c:v>
                </c:pt>
                <c:pt idx="375">
                  <c:v>0.02</c:v>
                </c:pt>
                <c:pt idx="376">
                  <c:v>0.02</c:v>
                </c:pt>
                <c:pt idx="377">
                  <c:v>0.02</c:v>
                </c:pt>
                <c:pt idx="378">
                  <c:v>0.02</c:v>
                </c:pt>
                <c:pt idx="379">
                  <c:v>0.02</c:v>
                </c:pt>
                <c:pt idx="380">
                  <c:v>0.02</c:v>
                </c:pt>
                <c:pt idx="381">
                  <c:v>0.02</c:v>
                </c:pt>
                <c:pt idx="382">
                  <c:v>0.02</c:v>
                </c:pt>
                <c:pt idx="383">
                  <c:v>0.02</c:v>
                </c:pt>
                <c:pt idx="384">
                  <c:v>0.02</c:v>
                </c:pt>
                <c:pt idx="385">
                  <c:v>0.02</c:v>
                </c:pt>
                <c:pt idx="386">
                  <c:v>0.02</c:v>
                </c:pt>
                <c:pt idx="387">
                  <c:v>0.02</c:v>
                </c:pt>
                <c:pt idx="388">
                  <c:v>0.02</c:v>
                </c:pt>
                <c:pt idx="389">
                  <c:v>0.02</c:v>
                </c:pt>
                <c:pt idx="390">
                  <c:v>0.02</c:v>
                </c:pt>
                <c:pt idx="391">
                  <c:v>0.02</c:v>
                </c:pt>
                <c:pt idx="392">
                  <c:v>0.02</c:v>
                </c:pt>
                <c:pt idx="393">
                  <c:v>0.02</c:v>
                </c:pt>
                <c:pt idx="394">
                  <c:v>0.02</c:v>
                </c:pt>
                <c:pt idx="395">
                  <c:v>0.02</c:v>
                </c:pt>
                <c:pt idx="396">
                  <c:v>0.02</c:v>
                </c:pt>
                <c:pt idx="397">
                  <c:v>0.02</c:v>
                </c:pt>
                <c:pt idx="398">
                  <c:v>0.02</c:v>
                </c:pt>
                <c:pt idx="399">
                  <c:v>0.02</c:v>
                </c:pt>
                <c:pt idx="400">
                  <c:v>0.02</c:v>
                </c:pt>
                <c:pt idx="401">
                  <c:v>0.02</c:v>
                </c:pt>
                <c:pt idx="402">
                  <c:v>0.02</c:v>
                </c:pt>
                <c:pt idx="403">
                  <c:v>0.02</c:v>
                </c:pt>
                <c:pt idx="404">
                  <c:v>0.02</c:v>
                </c:pt>
                <c:pt idx="405">
                  <c:v>0.02</c:v>
                </c:pt>
                <c:pt idx="406">
                  <c:v>0.02</c:v>
                </c:pt>
                <c:pt idx="407">
                  <c:v>0.02</c:v>
                </c:pt>
                <c:pt idx="408">
                  <c:v>0.02</c:v>
                </c:pt>
                <c:pt idx="409">
                  <c:v>0.02</c:v>
                </c:pt>
                <c:pt idx="410">
                  <c:v>0.02</c:v>
                </c:pt>
                <c:pt idx="411">
                  <c:v>0.02</c:v>
                </c:pt>
                <c:pt idx="412">
                  <c:v>0.02</c:v>
                </c:pt>
                <c:pt idx="413">
                  <c:v>0.02</c:v>
                </c:pt>
                <c:pt idx="414">
                  <c:v>0.02</c:v>
                </c:pt>
                <c:pt idx="415">
                  <c:v>0.02</c:v>
                </c:pt>
                <c:pt idx="416">
                  <c:v>0.02</c:v>
                </c:pt>
                <c:pt idx="417">
                  <c:v>0.02</c:v>
                </c:pt>
                <c:pt idx="418">
                  <c:v>0.02</c:v>
                </c:pt>
                <c:pt idx="419">
                  <c:v>0.02</c:v>
                </c:pt>
                <c:pt idx="420">
                  <c:v>0.02</c:v>
                </c:pt>
                <c:pt idx="421">
                  <c:v>0.02</c:v>
                </c:pt>
                <c:pt idx="422">
                  <c:v>0.02</c:v>
                </c:pt>
                <c:pt idx="423">
                  <c:v>0.02</c:v>
                </c:pt>
                <c:pt idx="424">
                  <c:v>0.02</c:v>
                </c:pt>
                <c:pt idx="425">
                  <c:v>0.02</c:v>
                </c:pt>
                <c:pt idx="426">
                  <c:v>0.02</c:v>
                </c:pt>
                <c:pt idx="427">
                  <c:v>0.02</c:v>
                </c:pt>
                <c:pt idx="428">
                  <c:v>0.02</c:v>
                </c:pt>
                <c:pt idx="429">
                  <c:v>0.02</c:v>
                </c:pt>
                <c:pt idx="430">
                  <c:v>0.02</c:v>
                </c:pt>
                <c:pt idx="431">
                  <c:v>0.02</c:v>
                </c:pt>
                <c:pt idx="432">
                  <c:v>0.02</c:v>
                </c:pt>
                <c:pt idx="433">
                  <c:v>0.02</c:v>
                </c:pt>
                <c:pt idx="434">
                  <c:v>0.02</c:v>
                </c:pt>
                <c:pt idx="435">
                  <c:v>0.02</c:v>
                </c:pt>
                <c:pt idx="436">
                  <c:v>0.02</c:v>
                </c:pt>
                <c:pt idx="437">
                  <c:v>0.02</c:v>
                </c:pt>
                <c:pt idx="438">
                  <c:v>0.02</c:v>
                </c:pt>
                <c:pt idx="439">
                  <c:v>0.02</c:v>
                </c:pt>
                <c:pt idx="440">
                  <c:v>0.02</c:v>
                </c:pt>
                <c:pt idx="441">
                  <c:v>0.02</c:v>
                </c:pt>
                <c:pt idx="442">
                  <c:v>0.02</c:v>
                </c:pt>
                <c:pt idx="443">
                  <c:v>0.02</c:v>
                </c:pt>
                <c:pt idx="444">
                  <c:v>0.02</c:v>
                </c:pt>
                <c:pt idx="445">
                  <c:v>0.02</c:v>
                </c:pt>
                <c:pt idx="446">
                  <c:v>0.02</c:v>
                </c:pt>
                <c:pt idx="447">
                  <c:v>0.02</c:v>
                </c:pt>
                <c:pt idx="448">
                  <c:v>0.02</c:v>
                </c:pt>
                <c:pt idx="449">
                  <c:v>0.02</c:v>
                </c:pt>
                <c:pt idx="450">
                  <c:v>0.02</c:v>
                </c:pt>
                <c:pt idx="451">
                  <c:v>0.02</c:v>
                </c:pt>
                <c:pt idx="452">
                  <c:v>0.02</c:v>
                </c:pt>
                <c:pt idx="453">
                  <c:v>0.02</c:v>
                </c:pt>
                <c:pt idx="454">
                  <c:v>0.02</c:v>
                </c:pt>
                <c:pt idx="455">
                  <c:v>0.02</c:v>
                </c:pt>
                <c:pt idx="456">
                  <c:v>0.02</c:v>
                </c:pt>
                <c:pt idx="457">
                  <c:v>0.02</c:v>
                </c:pt>
                <c:pt idx="458">
                  <c:v>0.02</c:v>
                </c:pt>
                <c:pt idx="459">
                  <c:v>0.02</c:v>
                </c:pt>
                <c:pt idx="460">
                  <c:v>0.02</c:v>
                </c:pt>
                <c:pt idx="461">
                  <c:v>0.02</c:v>
                </c:pt>
                <c:pt idx="462">
                  <c:v>0.02</c:v>
                </c:pt>
                <c:pt idx="463">
                  <c:v>0.02</c:v>
                </c:pt>
                <c:pt idx="464">
                  <c:v>0.02</c:v>
                </c:pt>
                <c:pt idx="465">
                  <c:v>0.02</c:v>
                </c:pt>
                <c:pt idx="466">
                  <c:v>0.02</c:v>
                </c:pt>
                <c:pt idx="467">
                  <c:v>0.02</c:v>
                </c:pt>
                <c:pt idx="468">
                  <c:v>0.02</c:v>
                </c:pt>
                <c:pt idx="469">
                  <c:v>0.02</c:v>
                </c:pt>
                <c:pt idx="470">
                  <c:v>0.02</c:v>
                </c:pt>
                <c:pt idx="471">
                  <c:v>0.02</c:v>
                </c:pt>
                <c:pt idx="472">
                  <c:v>0.02</c:v>
                </c:pt>
                <c:pt idx="473">
                  <c:v>0.02</c:v>
                </c:pt>
                <c:pt idx="474">
                  <c:v>0.02</c:v>
                </c:pt>
                <c:pt idx="475">
                  <c:v>0.02</c:v>
                </c:pt>
                <c:pt idx="476">
                  <c:v>0.02</c:v>
                </c:pt>
                <c:pt idx="477">
                  <c:v>0.02</c:v>
                </c:pt>
                <c:pt idx="478">
                  <c:v>0.02</c:v>
                </c:pt>
                <c:pt idx="479">
                  <c:v>0.02</c:v>
                </c:pt>
                <c:pt idx="480">
                  <c:v>0.02</c:v>
                </c:pt>
                <c:pt idx="481">
                  <c:v>0.02</c:v>
                </c:pt>
                <c:pt idx="482">
                  <c:v>0.02</c:v>
                </c:pt>
                <c:pt idx="483">
                  <c:v>0.02</c:v>
                </c:pt>
                <c:pt idx="484">
                  <c:v>0.02</c:v>
                </c:pt>
                <c:pt idx="485">
                  <c:v>0.02</c:v>
                </c:pt>
                <c:pt idx="486">
                  <c:v>0.02</c:v>
                </c:pt>
                <c:pt idx="487">
                  <c:v>0.02</c:v>
                </c:pt>
                <c:pt idx="488">
                  <c:v>0.02</c:v>
                </c:pt>
                <c:pt idx="489">
                  <c:v>0.02</c:v>
                </c:pt>
                <c:pt idx="490">
                  <c:v>0.02</c:v>
                </c:pt>
                <c:pt idx="491">
                  <c:v>0.02</c:v>
                </c:pt>
                <c:pt idx="492">
                  <c:v>0.02</c:v>
                </c:pt>
                <c:pt idx="493">
                  <c:v>0.02</c:v>
                </c:pt>
                <c:pt idx="494">
                  <c:v>0.02</c:v>
                </c:pt>
                <c:pt idx="495">
                  <c:v>0.02</c:v>
                </c:pt>
                <c:pt idx="496">
                  <c:v>0.02</c:v>
                </c:pt>
                <c:pt idx="497">
                  <c:v>0.02</c:v>
                </c:pt>
                <c:pt idx="498">
                  <c:v>0.02</c:v>
                </c:pt>
                <c:pt idx="499">
                  <c:v>0.02</c:v>
                </c:pt>
                <c:pt idx="500">
                  <c:v>0.02</c:v>
                </c:pt>
                <c:pt idx="501">
                  <c:v>0.02</c:v>
                </c:pt>
                <c:pt idx="502">
                  <c:v>0.02</c:v>
                </c:pt>
                <c:pt idx="503">
                  <c:v>0.02</c:v>
                </c:pt>
                <c:pt idx="504">
                  <c:v>0.02</c:v>
                </c:pt>
                <c:pt idx="505">
                  <c:v>0.02</c:v>
                </c:pt>
                <c:pt idx="506">
                  <c:v>0.02</c:v>
                </c:pt>
                <c:pt idx="507">
                  <c:v>0.02</c:v>
                </c:pt>
                <c:pt idx="508">
                  <c:v>0.02</c:v>
                </c:pt>
                <c:pt idx="509">
                  <c:v>0.02</c:v>
                </c:pt>
                <c:pt idx="510">
                  <c:v>0.02</c:v>
                </c:pt>
                <c:pt idx="511">
                  <c:v>0.02</c:v>
                </c:pt>
                <c:pt idx="512">
                  <c:v>0.02</c:v>
                </c:pt>
                <c:pt idx="513">
                  <c:v>0.02</c:v>
                </c:pt>
                <c:pt idx="514">
                  <c:v>0.02</c:v>
                </c:pt>
                <c:pt idx="515">
                  <c:v>0.02</c:v>
                </c:pt>
                <c:pt idx="516">
                  <c:v>0.02</c:v>
                </c:pt>
                <c:pt idx="517">
                  <c:v>0.02</c:v>
                </c:pt>
                <c:pt idx="518">
                  <c:v>0.02</c:v>
                </c:pt>
                <c:pt idx="519">
                  <c:v>0.02</c:v>
                </c:pt>
                <c:pt idx="520">
                  <c:v>0.02</c:v>
                </c:pt>
                <c:pt idx="521">
                  <c:v>0.02</c:v>
                </c:pt>
                <c:pt idx="522">
                  <c:v>0.02</c:v>
                </c:pt>
                <c:pt idx="523">
                  <c:v>0.02</c:v>
                </c:pt>
                <c:pt idx="524">
                  <c:v>0.02</c:v>
                </c:pt>
                <c:pt idx="525">
                  <c:v>0.02</c:v>
                </c:pt>
                <c:pt idx="526">
                  <c:v>0.02</c:v>
                </c:pt>
                <c:pt idx="527">
                  <c:v>0.02</c:v>
                </c:pt>
                <c:pt idx="528">
                  <c:v>0.02</c:v>
                </c:pt>
                <c:pt idx="529">
                  <c:v>0.02</c:v>
                </c:pt>
                <c:pt idx="530">
                  <c:v>0.02</c:v>
                </c:pt>
                <c:pt idx="531">
                  <c:v>0.02</c:v>
                </c:pt>
                <c:pt idx="532">
                  <c:v>0.02</c:v>
                </c:pt>
                <c:pt idx="533">
                  <c:v>0.02</c:v>
                </c:pt>
                <c:pt idx="534">
                  <c:v>0.02</c:v>
                </c:pt>
                <c:pt idx="535">
                  <c:v>0.02</c:v>
                </c:pt>
                <c:pt idx="536">
                  <c:v>0.02</c:v>
                </c:pt>
                <c:pt idx="537">
                  <c:v>0.02</c:v>
                </c:pt>
                <c:pt idx="538">
                  <c:v>0.02</c:v>
                </c:pt>
                <c:pt idx="539">
                  <c:v>0.02</c:v>
                </c:pt>
                <c:pt idx="540">
                  <c:v>0.02</c:v>
                </c:pt>
                <c:pt idx="541">
                  <c:v>0.02</c:v>
                </c:pt>
                <c:pt idx="542">
                  <c:v>0.02</c:v>
                </c:pt>
                <c:pt idx="543">
                  <c:v>0.02</c:v>
                </c:pt>
                <c:pt idx="544">
                  <c:v>0.02</c:v>
                </c:pt>
                <c:pt idx="545">
                  <c:v>0.02</c:v>
                </c:pt>
                <c:pt idx="546">
                  <c:v>0.02</c:v>
                </c:pt>
                <c:pt idx="547">
                  <c:v>0.02</c:v>
                </c:pt>
                <c:pt idx="548">
                  <c:v>0.02</c:v>
                </c:pt>
                <c:pt idx="549">
                  <c:v>0.02</c:v>
                </c:pt>
                <c:pt idx="550">
                  <c:v>0.02</c:v>
                </c:pt>
                <c:pt idx="551">
                  <c:v>0.02</c:v>
                </c:pt>
                <c:pt idx="552">
                  <c:v>0.02</c:v>
                </c:pt>
                <c:pt idx="553">
                  <c:v>0.02</c:v>
                </c:pt>
                <c:pt idx="554">
                  <c:v>0.02</c:v>
                </c:pt>
                <c:pt idx="555">
                  <c:v>0.02</c:v>
                </c:pt>
                <c:pt idx="556">
                  <c:v>0.02</c:v>
                </c:pt>
                <c:pt idx="557">
                  <c:v>0.02</c:v>
                </c:pt>
                <c:pt idx="558">
                  <c:v>0.02</c:v>
                </c:pt>
                <c:pt idx="559">
                  <c:v>0.02</c:v>
                </c:pt>
                <c:pt idx="560">
                  <c:v>0.02</c:v>
                </c:pt>
                <c:pt idx="561">
                  <c:v>0.02</c:v>
                </c:pt>
                <c:pt idx="562">
                  <c:v>0.02</c:v>
                </c:pt>
                <c:pt idx="563">
                  <c:v>0.02</c:v>
                </c:pt>
                <c:pt idx="564">
                  <c:v>0.02</c:v>
                </c:pt>
                <c:pt idx="565">
                  <c:v>0.02</c:v>
                </c:pt>
                <c:pt idx="566">
                  <c:v>0.02</c:v>
                </c:pt>
                <c:pt idx="567">
                  <c:v>0.02</c:v>
                </c:pt>
                <c:pt idx="568">
                  <c:v>0.02</c:v>
                </c:pt>
                <c:pt idx="569">
                  <c:v>0.02</c:v>
                </c:pt>
                <c:pt idx="570">
                  <c:v>0.02</c:v>
                </c:pt>
                <c:pt idx="571">
                  <c:v>0.02</c:v>
                </c:pt>
                <c:pt idx="572">
                  <c:v>0.02</c:v>
                </c:pt>
                <c:pt idx="573">
                  <c:v>0.02</c:v>
                </c:pt>
                <c:pt idx="574">
                  <c:v>0.02</c:v>
                </c:pt>
                <c:pt idx="575">
                  <c:v>0.02</c:v>
                </c:pt>
                <c:pt idx="576">
                  <c:v>0.02</c:v>
                </c:pt>
                <c:pt idx="577">
                  <c:v>0.02</c:v>
                </c:pt>
                <c:pt idx="578">
                  <c:v>0.02</c:v>
                </c:pt>
                <c:pt idx="579">
                  <c:v>0.02</c:v>
                </c:pt>
                <c:pt idx="580">
                  <c:v>0.02</c:v>
                </c:pt>
                <c:pt idx="581">
                  <c:v>0.02</c:v>
                </c:pt>
                <c:pt idx="582">
                  <c:v>0.02</c:v>
                </c:pt>
                <c:pt idx="583">
                  <c:v>0.02</c:v>
                </c:pt>
                <c:pt idx="584">
                  <c:v>0.02</c:v>
                </c:pt>
                <c:pt idx="585">
                  <c:v>0.02</c:v>
                </c:pt>
                <c:pt idx="586">
                  <c:v>0.02</c:v>
                </c:pt>
                <c:pt idx="587">
                  <c:v>0.02</c:v>
                </c:pt>
                <c:pt idx="588">
                  <c:v>0.02</c:v>
                </c:pt>
                <c:pt idx="589">
                  <c:v>0.02</c:v>
                </c:pt>
                <c:pt idx="590">
                  <c:v>0.02</c:v>
                </c:pt>
                <c:pt idx="591">
                  <c:v>0.02</c:v>
                </c:pt>
                <c:pt idx="592">
                  <c:v>0.02</c:v>
                </c:pt>
                <c:pt idx="593">
                  <c:v>0.02</c:v>
                </c:pt>
                <c:pt idx="594">
                  <c:v>0.02</c:v>
                </c:pt>
                <c:pt idx="595">
                  <c:v>0.02</c:v>
                </c:pt>
                <c:pt idx="596">
                  <c:v>0.02</c:v>
                </c:pt>
                <c:pt idx="597">
                  <c:v>0.02</c:v>
                </c:pt>
                <c:pt idx="598">
                  <c:v>0.02</c:v>
                </c:pt>
                <c:pt idx="599">
                  <c:v>0.02</c:v>
                </c:pt>
                <c:pt idx="600">
                  <c:v>0.02</c:v>
                </c:pt>
                <c:pt idx="601">
                  <c:v>0.02</c:v>
                </c:pt>
                <c:pt idx="602">
                  <c:v>0.02</c:v>
                </c:pt>
                <c:pt idx="603">
                  <c:v>0.02</c:v>
                </c:pt>
                <c:pt idx="604">
                  <c:v>0.02</c:v>
                </c:pt>
                <c:pt idx="605">
                  <c:v>0.02</c:v>
                </c:pt>
                <c:pt idx="606">
                  <c:v>0.02</c:v>
                </c:pt>
                <c:pt idx="607">
                  <c:v>0.02</c:v>
                </c:pt>
                <c:pt idx="608">
                  <c:v>0.02</c:v>
                </c:pt>
                <c:pt idx="609">
                  <c:v>0.02</c:v>
                </c:pt>
                <c:pt idx="610">
                  <c:v>0.02</c:v>
                </c:pt>
                <c:pt idx="611">
                  <c:v>0.02</c:v>
                </c:pt>
                <c:pt idx="612">
                  <c:v>0.02</c:v>
                </c:pt>
                <c:pt idx="613">
                  <c:v>0.02</c:v>
                </c:pt>
                <c:pt idx="614">
                  <c:v>0.02</c:v>
                </c:pt>
                <c:pt idx="615">
                  <c:v>0.02</c:v>
                </c:pt>
                <c:pt idx="616">
                  <c:v>0.02</c:v>
                </c:pt>
                <c:pt idx="617">
                  <c:v>0.02</c:v>
                </c:pt>
                <c:pt idx="618">
                  <c:v>0.02</c:v>
                </c:pt>
                <c:pt idx="619">
                  <c:v>0.02</c:v>
                </c:pt>
                <c:pt idx="620">
                  <c:v>0.02</c:v>
                </c:pt>
                <c:pt idx="621">
                  <c:v>0.02</c:v>
                </c:pt>
                <c:pt idx="622">
                  <c:v>0.02</c:v>
                </c:pt>
                <c:pt idx="623">
                  <c:v>0.02</c:v>
                </c:pt>
                <c:pt idx="624">
                  <c:v>0.02</c:v>
                </c:pt>
                <c:pt idx="625">
                  <c:v>0.02</c:v>
                </c:pt>
                <c:pt idx="626">
                  <c:v>0.02</c:v>
                </c:pt>
                <c:pt idx="627">
                  <c:v>0.02</c:v>
                </c:pt>
                <c:pt idx="628">
                  <c:v>0.02</c:v>
                </c:pt>
                <c:pt idx="629">
                  <c:v>0.02</c:v>
                </c:pt>
                <c:pt idx="630">
                  <c:v>0.02</c:v>
                </c:pt>
                <c:pt idx="631">
                  <c:v>0.02</c:v>
                </c:pt>
                <c:pt idx="632">
                  <c:v>0.02</c:v>
                </c:pt>
                <c:pt idx="633">
                  <c:v>0.02</c:v>
                </c:pt>
                <c:pt idx="634">
                  <c:v>0.02</c:v>
                </c:pt>
                <c:pt idx="635">
                  <c:v>0.02</c:v>
                </c:pt>
                <c:pt idx="636">
                  <c:v>0.02</c:v>
                </c:pt>
                <c:pt idx="637">
                  <c:v>0.02</c:v>
                </c:pt>
                <c:pt idx="638">
                  <c:v>0.02</c:v>
                </c:pt>
                <c:pt idx="639">
                  <c:v>0.02</c:v>
                </c:pt>
                <c:pt idx="640">
                  <c:v>0.02</c:v>
                </c:pt>
                <c:pt idx="641">
                  <c:v>0.02</c:v>
                </c:pt>
                <c:pt idx="642">
                  <c:v>0.02</c:v>
                </c:pt>
                <c:pt idx="643">
                  <c:v>0.02</c:v>
                </c:pt>
                <c:pt idx="644">
                  <c:v>0.02</c:v>
                </c:pt>
                <c:pt idx="645">
                  <c:v>0.02</c:v>
                </c:pt>
                <c:pt idx="646">
                  <c:v>0.02</c:v>
                </c:pt>
                <c:pt idx="647">
                  <c:v>0.02</c:v>
                </c:pt>
                <c:pt idx="648">
                  <c:v>0.02</c:v>
                </c:pt>
                <c:pt idx="649">
                  <c:v>0.02</c:v>
                </c:pt>
                <c:pt idx="650">
                  <c:v>0.02</c:v>
                </c:pt>
                <c:pt idx="651">
                  <c:v>0.02</c:v>
                </c:pt>
                <c:pt idx="652">
                  <c:v>0.02</c:v>
                </c:pt>
                <c:pt idx="653">
                  <c:v>0.02</c:v>
                </c:pt>
                <c:pt idx="654">
                  <c:v>0.02</c:v>
                </c:pt>
                <c:pt idx="655">
                  <c:v>0.02</c:v>
                </c:pt>
                <c:pt idx="656">
                  <c:v>0.02</c:v>
                </c:pt>
                <c:pt idx="657">
                  <c:v>0.02</c:v>
                </c:pt>
                <c:pt idx="658">
                  <c:v>0.02</c:v>
                </c:pt>
                <c:pt idx="659">
                  <c:v>0.02</c:v>
                </c:pt>
                <c:pt idx="660">
                  <c:v>0.02</c:v>
                </c:pt>
                <c:pt idx="661">
                  <c:v>0.02</c:v>
                </c:pt>
                <c:pt idx="662">
                  <c:v>0.02</c:v>
                </c:pt>
                <c:pt idx="663">
                  <c:v>0.02</c:v>
                </c:pt>
                <c:pt idx="664">
                  <c:v>0.02</c:v>
                </c:pt>
                <c:pt idx="665">
                  <c:v>0.02</c:v>
                </c:pt>
                <c:pt idx="666">
                  <c:v>0.02</c:v>
                </c:pt>
                <c:pt idx="667">
                  <c:v>0.02</c:v>
                </c:pt>
                <c:pt idx="668">
                  <c:v>0.02</c:v>
                </c:pt>
                <c:pt idx="669">
                  <c:v>0.02</c:v>
                </c:pt>
                <c:pt idx="670">
                  <c:v>0.02</c:v>
                </c:pt>
                <c:pt idx="671">
                  <c:v>0.02</c:v>
                </c:pt>
                <c:pt idx="672">
                  <c:v>0.02</c:v>
                </c:pt>
                <c:pt idx="673">
                  <c:v>0.02</c:v>
                </c:pt>
                <c:pt idx="674">
                  <c:v>0.02</c:v>
                </c:pt>
                <c:pt idx="675">
                  <c:v>0.02</c:v>
                </c:pt>
                <c:pt idx="676">
                  <c:v>0.02</c:v>
                </c:pt>
                <c:pt idx="677">
                  <c:v>0.02</c:v>
                </c:pt>
                <c:pt idx="678">
                  <c:v>0.02</c:v>
                </c:pt>
                <c:pt idx="679">
                  <c:v>0.02</c:v>
                </c:pt>
                <c:pt idx="680">
                  <c:v>0.02</c:v>
                </c:pt>
                <c:pt idx="681">
                  <c:v>0.02</c:v>
                </c:pt>
                <c:pt idx="682">
                  <c:v>0.02</c:v>
                </c:pt>
                <c:pt idx="683">
                  <c:v>0.02</c:v>
                </c:pt>
                <c:pt idx="684">
                  <c:v>0.02</c:v>
                </c:pt>
                <c:pt idx="685">
                  <c:v>0.02</c:v>
                </c:pt>
                <c:pt idx="686">
                  <c:v>0.02</c:v>
                </c:pt>
                <c:pt idx="687">
                  <c:v>0.02</c:v>
                </c:pt>
                <c:pt idx="688">
                  <c:v>0.02</c:v>
                </c:pt>
                <c:pt idx="689">
                  <c:v>0.02</c:v>
                </c:pt>
                <c:pt idx="690">
                  <c:v>0.02</c:v>
                </c:pt>
                <c:pt idx="691">
                  <c:v>0.02</c:v>
                </c:pt>
                <c:pt idx="692">
                  <c:v>0.02</c:v>
                </c:pt>
                <c:pt idx="693">
                  <c:v>0.02</c:v>
                </c:pt>
                <c:pt idx="694">
                  <c:v>0.02</c:v>
                </c:pt>
                <c:pt idx="695">
                  <c:v>0.02</c:v>
                </c:pt>
                <c:pt idx="696">
                  <c:v>0.02</c:v>
                </c:pt>
                <c:pt idx="697">
                  <c:v>0.02</c:v>
                </c:pt>
                <c:pt idx="698">
                  <c:v>0.02</c:v>
                </c:pt>
                <c:pt idx="699">
                  <c:v>0.02</c:v>
                </c:pt>
                <c:pt idx="700">
                  <c:v>0.02</c:v>
                </c:pt>
                <c:pt idx="701">
                  <c:v>0.02</c:v>
                </c:pt>
                <c:pt idx="702">
                  <c:v>0.02</c:v>
                </c:pt>
                <c:pt idx="703">
                  <c:v>0.02</c:v>
                </c:pt>
                <c:pt idx="704">
                  <c:v>0.02</c:v>
                </c:pt>
                <c:pt idx="705">
                  <c:v>0.02</c:v>
                </c:pt>
                <c:pt idx="706">
                  <c:v>0.02</c:v>
                </c:pt>
                <c:pt idx="707">
                  <c:v>0.02</c:v>
                </c:pt>
                <c:pt idx="708">
                  <c:v>0.02</c:v>
                </c:pt>
                <c:pt idx="709">
                  <c:v>0.02</c:v>
                </c:pt>
                <c:pt idx="710">
                  <c:v>0.02</c:v>
                </c:pt>
                <c:pt idx="711">
                  <c:v>0.02</c:v>
                </c:pt>
                <c:pt idx="712">
                  <c:v>0.02</c:v>
                </c:pt>
                <c:pt idx="713">
                  <c:v>0.02</c:v>
                </c:pt>
                <c:pt idx="714">
                  <c:v>0.02</c:v>
                </c:pt>
                <c:pt idx="715">
                  <c:v>0.02</c:v>
                </c:pt>
                <c:pt idx="716">
                  <c:v>0.02</c:v>
                </c:pt>
                <c:pt idx="717">
                  <c:v>0.02</c:v>
                </c:pt>
                <c:pt idx="718">
                  <c:v>0.02</c:v>
                </c:pt>
                <c:pt idx="719">
                  <c:v>0.02</c:v>
                </c:pt>
                <c:pt idx="720">
                  <c:v>0.02</c:v>
                </c:pt>
                <c:pt idx="721">
                  <c:v>0.02</c:v>
                </c:pt>
                <c:pt idx="722">
                  <c:v>0.02</c:v>
                </c:pt>
                <c:pt idx="723">
                  <c:v>0.02</c:v>
                </c:pt>
                <c:pt idx="724">
                  <c:v>0.02</c:v>
                </c:pt>
                <c:pt idx="725">
                  <c:v>0.02</c:v>
                </c:pt>
                <c:pt idx="726">
                  <c:v>0.02</c:v>
                </c:pt>
                <c:pt idx="727">
                  <c:v>0.02</c:v>
                </c:pt>
                <c:pt idx="728">
                  <c:v>0.02</c:v>
                </c:pt>
                <c:pt idx="729">
                  <c:v>0.02</c:v>
                </c:pt>
                <c:pt idx="730">
                  <c:v>0.02</c:v>
                </c:pt>
                <c:pt idx="731">
                  <c:v>0.02</c:v>
                </c:pt>
                <c:pt idx="732">
                  <c:v>0.02</c:v>
                </c:pt>
                <c:pt idx="733">
                  <c:v>0.02</c:v>
                </c:pt>
                <c:pt idx="734">
                  <c:v>0.02</c:v>
                </c:pt>
                <c:pt idx="735">
                  <c:v>0.02</c:v>
                </c:pt>
                <c:pt idx="736">
                  <c:v>0.02</c:v>
                </c:pt>
                <c:pt idx="737">
                  <c:v>0.02</c:v>
                </c:pt>
                <c:pt idx="738">
                  <c:v>0.02</c:v>
                </c:pt>
                <c:pt idx="739">
                  <c:v>0.02</c:v>
                </c:pt>
                <c:pt idx="740">
                  <c:v>0.02</c:v>
                </c:pt>
                <c:pt idx="741">
                  <c:v>0.02</c:v>
                </c:pt>
                <c:pt idx="742">
                  <c:v>0.02</c:v>
                </c:pt>
                <c:pt idx="743">
                  <c:v>0.02</c:v>
                </c:pt>
                <c:pt idx="744">
                  <c:v>0.02</c:v>
                </c:pt>
                <c:pt idx="745">
                  <c:v>0.02</c:v>
                </c:pt>
                <c:pt idx="746">
                  <c:v>0.02</c:v>
                </c:pt>
                <c:pt idx="747">
                  <c:v>0.02</c:v>
                </c:pt>
                <c:pt idx="748">
                  <c:v>0.02</c:v>
                </c:pt>
                <c:pt idx="749">
                  <c:v>0.02</c:v>
                </c:pt>
                <c:pt idx="750">
                  <c:v>0.02</c:v>
                </c:pt>
                <c:pt idx="751">
                  <c:v>0.02</c:v>
                </c:pt>
                <c:pt idx="752">
                  <c:v>0.02</c:v>
                </c:pt>
                <c:pt idx="753">
                  <c:v>0.02</c:v>
                </c:pt>
                <c:pt idx="754">
                  <c:v>0.02</c:v>
                </c:pt>
                <c:pt idx="755">
                  <c:v>0.02</c:v>
                </c:pt>
                <c:pt idx="756">
                  <c:v>0.02</c:v>
                </c:pt>
                <c:pt idx="757">
                  <c:v>0.02</c:v>
                </c:pt>
                <c:pt idx="758">
                  <c:v>0.02</c:v>
                </c:pt>
                <c:pt idx="759">
                  <c:v>0.02</c:v>
                </c:pt>
                <c:pt idx="760">
                  <c:v>0.02</c:v>
                </c:pt>
                <c:pt idx="761">
                  <c:v>0.02</c:v>
                </c:pt>
                <c:pt idx="762">
                  <c:v>0.02</c:v>
                </c:pt>
                <c:pt idx="763">
                  <c:v>0.02</c:v>
                </c:pt>
                <c:pt idx="764">
                  <c:v>0.02</c:v>
                </c:pt>
                <c:pt idx="765">
                  <c:v>0.02</c:v>
                </c:pt>
                <c:pt idx="766">
                  <c:v>0.02</c:v>
                </c:pt>
                <c:pt idx="767">
                  <c:v>0.02</c:v>
                </c:pt>
                <c:pt idx="768">
                  <c:v>0.02</c:v>
                </c:pt>
                <c:pt idx="769">
                  <c:v>0.02</c:v>
                </c:pt>
                <c:pt idx="770">
                  <c:v>0.02</c:v>
                </c:pt>
                <c:pt idx="771">
                  <c:v>0.02</c:v>
                </c:pt>
                <c:pt idx="772">
                  <c:v>0.02</c:v>
                </c:pt>
                <c:pt idx="773">
                  <c:v>0.02</c:v>
                </c:pt>
                <c:pt idx="774">
                  <c:v>0.02</c:v>
                </c:pt>
                <c:pt idx="775">
                  <c:v>0.02</c:v>
                </c:pt>
                <c:pt idx="776">
                  <c:v>0.02</c:v>
                </c:pt>
                <c:pt idx="777">
                  <c:v>0.02</c:v>
                </c:pt>
                <c:pt idx="778">
                  <c:v>0.02</c:v>
                </c:pt>
                <c:pt idx="779">
                  <c:v>0.02</c:v>
                </c:pt>
                <c:pt idx="780">
                  <c:v>0.02</c:v>
                </c:pt>
                <c:pt idx="781">
                  <c:v>0.02</c:v>
                </c:pt>
                <c:pt idx="782">
                  <c:v>0.02</c:v>
                </c:pt>
                <c:pt idx="783">
                  <c:v>0.02</c:v>
                </c:pt>
                <c:pt idx="784">
                  <c:v>0.02</c:v>
                </c:pt>
                <c:pt idx="785">
                  <c:v>0.02</c:v>
                </c:pt>
                <c:pt idx="786">
                  <c:v>0.02</c:v>
                </c:pt>
                <c:pt idx="787">
                  <c:v>0.02</c:v>
                </c:pt>
                <c:pt idx="788">
                  <c:v>0.02</c:v>
                </c:pt>
                <c:pt idx="789">
                  <c:v>0.02</c:v>
                </c:pt>
                <c:pt idx="790">
                  <c:v>0.02</c:v>
                </c:pt>
                <c:pt idx="791">
                  <c:v>0.02</c:v>
                </c:pt>
                <c:pt idx="792">
                  <c:v>0.02</c:v>
                </c:pt>
                <c:pt idx="793">
                  <c:v>0.02</c:v>
                </c:pt>
                <c:pt idx="794">
                  <c:v>0.02</c:v>
                </c:pt>
                <c:pt idx="795">
                  <c:v>0.02</c:v>
                </c:pt>
                <c:pt idx="796">
                  <c:v>0.02</c:v>
                </c:pt>
                <c:pt idx="797">
                  <c:v>0.02</c:v>
                </c:pt>
                <c:pt idx="798">
                  <c:v>0.02</c:v>
                </c:pt>
                <c:pt idx="799">
                  <c:v>0.02</c:v>
                </c:pt>
                <c:pt idx="800">
                  <c:v>0.02</c:v>
                </c:pt>
                <c:pt idx="801">
                  <c:v>0.02</c:v>
                </c:pt>
                <c:pt idx="802">
                  <c:v>0.02</c:v>
                </c:pt>
                <c:pt idx="803">
                  <c:v>0.02</c:v>
                </c:pt>
                <c:pt idx="804">
                  <c:v>0.02</c:v>
                </c:pt>
                <c:pt idx="805">
                  <c:v>0.02</c:v>
                </c:pt>
                <c:pt idx="806">
                  <c:v>0.02</c:v>
                </c:pt>
                <c:pt idx="807">
                  <c:v>0.02</c:v>
                </c:pt>
                <c:pt idx="808">
                  <c:v>0.02</c:v>
                </c:pt>
                <c:pt idx="809">
                  <c:v>0.02</c:v>
                </c:pt>
                <c:pt idx="810">
                  <c:v>0.02</c:v>
                </c:pt>
                <c:pt idx="811">
                  <c:v>0.02</c:v>
                </c:pt>
                <c:pt idx="812">
                  <c:v>0.02</c:v>
                </c:pt>
                <c:pt idx="813">
                  <c:v>0.02</c:v>
                </c:pt>
                <c:pt idx="814">
                  <c:v>0.02</c:v>
                </c:pt>
                <c:pt idx="815">
                  <c:v>0.02</c:v>
                </c:pt>
                <c:pt idx="816">
                  <c:v>0.02</c:v>
                </c:pt>
                <c:pt idx="817">
                  <c:v>0.02</c:v>
                </c:pt>
                <c:pt idx="818">
                  <c:v>0.02</c:v>
                </c:pt>
                <c:pt idx="819">
                  <c:v>0.02</c:v>
                </c:pt>
                <c:pt idx="820">
                  <c:v>0.02</c:v>
                </c:pt>
                <c:pt idx="821">
                  <c:v>0.02</c:v>
                </c:pt>
                <c:pt idx="822">
                  <c:v>0.02</c:v>
                </c:pt>
                <c:pt idx="823">
                  <c:v>0.02</c:v>
                </c:pt>
                <c:pt idx="824">
                  <c:v>0.02</c:v>
                </c:pt>
                <c:pt idx="825">
                  <c:v>0.02</c:v>
                </c:pt>
                <c:pt idx="826">
                  <c:v>0.02</c:v>
                </c:pt>
                <c:pt idx="827">
                  <c:v>0.02</c:v>
                </c:pt>
                <c:pt idx="828">
                  <c:v>0.02</c:v>
                </c:pt>
                <c:pt idx="829">
                  <c:v>0.02</c:v>
                </c:pt>
                <c:pt idx="830">
                  <c:v>0.02</c:v>
                </c:pt>
                <c:pt idx="831">
                  <c:v>0.02</c:v>
                </c:pt>
                <c:pt idx="832">
                  <c:v>0.02</c:v>
                </c:pt>
                <c:pt idx="833">
                  <c:v>0.02</c:v>
                </c:pt>
                <c:pt idx="834">
                  <c:v>0.02</c:v>
                </c:pt>
                <c:pt idx="835">
                  <c:v>0.02</c:v>
                </c:pt>
                <c:pt idx="836">
                  <c:v>0.02</c:v>
                </c:pt>
                <c:pt idx="837">
                  <c:v>0.02</c:v>
                </c:pt>
                <c:pt idx="838">
                  <c:v>0.02</c:v>
                </c:pt>
                <c:pt idx="839">
                  <c:v>0.02</c:v>
                </c:pt>
                <c:pt idx="840">
                  <c:v>0.02</c:v>
                </c:pt>
                <c:pt idx="841">
                  <c:v>0.02</c:v>
                </c:pt>
                <c:pt idx="842">
                  <c:v>0.02</c:v>
                </c:pt>
                <c:pt idx="843">
                  <c:v>0.02</c:v>
                </c:pt>
                <c:pt idx="844">
                  <c:v>0.02</c:v>
                </c:pt>
                <c:pt idx="845">
                  <c:v>0.02</c:v>
                </c:pt>
                <c:pt idx="846">
                  <c:v>0.02</c:v>
                </c:pt>
                <c:pt idx="847">
                  <c:v>0.02</c:v>
                </c:pt>
                <c:pt idx="848">
                  <c:v>0.02</c:v>
                </c:pt>
                <c:pt idx="849">
                  <c:v>0.02</c:v>
                </c:pt>
                <c:pt idx="850">
                  <c:v>0.02</c:v>
                </c:pt>
                <c:pt idx="851">
                  <c:v>0.02</c:v>
                </c:pt>
                <c:pt idx="852">
                  <c:v>0.02</c:v>
                </c:pt>
                <c:pt idx="853">
                  <c:v>0.02</c:v>
                </c:pt>
                <c:pt idx="854">
                  <c:v>0.02</c:v>
                </c:pt>
                <c:pt idx="855">
                  <c:v>0.02</c:v>
                </c:pt>
                <c:pt idx="856">
                  <c:v>0.02</c:v>
                </c:pt>
                <c:pt idx="857">
                  <c:v>0.02</c:v>
                </c:pt>
                <c:pt idx="858">
                  <c:v>0.02</c:v>
                </c:pt>
                <c:pt idx="859">
                  <c:v>0.02</c:v>
                </c:pt>
                <c:pt idx="860">
                  <c:v>0.02</c:v>
                </c:pt>
                <c:pt idx="861">
                  <c:v>0.02</c:v>
                </c:pt>
                <c:pt idx="862">
                  <c:v>0.02</c:v>
                </c:pt>
                <c:pt idx="863">
                  <c:v>0.02</c:v>
                </c:pt>
                <c:pt idx="864">
                  <c:v>0.02</c:v>
                </c:pt>
                <c:pt idx="865">
                  <c:v>0.02</c:v>
                </c:pt>
                <c:pt idx="866">
                  <c:v>0.02</c:v>
                </c:pt>
                <c:pt idx="867">
                  <c:v>0.02</c:v>
                </c:pt>
                <c:pt idx="868">
                  <c:v>0.02</c:v>
                </c:pt>
                <c:pt idx="869">
                  <c:v>0.02</c:v>
                </c:pt>
                <c:pt idx="870">
                  <c:v>0.02</c:v>
                </c:pt>
                <c:pt idx="871">
                  <c:v>0.02</c:v>
                </c:pt>
                <c:pt idx="872">
                  <c:v>0.02</c:v>
                </c:pt>
                <c:pt idx="873">
                  <c:v>0.02</c:v>
                </c:pt>
                <c:pt idx="874">
                  <c:v>0.02</c:v>
                </c:pt>
                <c:pt idx="875">
                  <c:v>0.02</c:v>
                </c:pt>
                <c:pt idx="876">
                  <c:v>0.02</c:v>
                </c:pt>
                <c:pt idx="877">
                  <c:v>0.02</c:v>
                </c:pt>
                <c:pt idx="878">
                  <c:v>0.02</c:v>
                </c:pt>
                <c:pt idx="879">
                  <c:v>0.02</c:v>
                </c:pt>
                <c:pt idx="880">
                  <c:v>0.02</c:v>
                </c:pt>
                <c:pt idx="881">
                  <c:v>0.02</c:v>
                </c:pt>
                <c:pt idx="882">
                  <c:v>0.02</c:v>
                </c:pt>
                <c:pt idx="883">
                  <c:v>0.02</c:v>
                </c:pt>
                <c:pt idx="884">
                  <c:v>0.02</c:v>
                </c:pt>
                <c:pt idx="885">
                  <c:v>0.02</c:v>
                </c:pt>
                <c:pt idx="886">
                  <c:v>0.02</c:v>
                </c:pt>
                <c:pt idx="887">
                  <c:v>0.02</c:v>
                </c:pt>
                <c:pt idx="888">
                  <c:v>0.02</c:v>
                </c:pt>
                <c:pt idx="889">
                  <c:v>0.02</c:v>
                </c:pt>
                <c:pt idx="890">
                  <c:v>0.02</c:v>
                </c:pt>
                <c:pt idx="891">
                  <c:v>0.02</c:v>
                </c:pt>
                <c:pt idx="892">
                  <c:v>0.02</c:v>
                </c:pt>
                <c:pt idx="893">
                  <c:v>0.02</c:v>
                </c:pt>
                <c:pt idx="894">
                  <c:v>0.02</c:v>
                </c:pt>
                <c:pt idx="895">
                  <c:v>0.02</c:v>
                </c:pt>
                <c:pt idx="896">
                  <c:v>0.02</c:v>
                </c:pt>
                <c:pt idx="897">
                  <c:v>0.02</c:v>
                </c:pt>
                <c:pt idx="898">
                  <c:v>0.02</c:v>
                </c:pt>
                <c:pt idx="899">
                  <c:v>0.02</c:v>
                </c:pt>
                <c:pt idx="900">
                  <c:v>0.02</c:v>
                </c:pt>
                <c:pt idx="901">
                  <c:v>0.02</c:v>
                </c:pt>
                <c:pt idx="902">
                  <c:v>0.02</c:v>
                </c:pt>
                <c:pt idx="903">
                  <c:v>0.02</c:v>
                </c:pt>
                <c:pt idx="904">
                  <c:v>0.02</c:v>
                </c:pt>
                <c:pt idx="905">
                  <c:v>0.02</c:v>
                </c:pt>
                <c:pt idx="906">
                  <c:v>0.02</c:v>
                </c:pt>
                <c:pt idx="907">
                  <c:v>0.02</c:v>
                </c:pt>
                <c:pt idx="908">
                  <c:v>0.02</c:v>
                </c:pt>
                <c:pt idx="909">
                  <c:v>0.02</c:v>
                </c:pt>
                <c:pt idx="910">
                  <c:v>0.02</c:v>
                </c:pt>
                <c:pt idx="911">
                  <c:v>0.02</c:v>
                </c:pt>
                <c:pt idx="912">
                  <c:v>0.02</c:v>
                </c:pt>
                <c:pt idx="913">
                  <c:v>0.02</c:v>
                </c:pt>
                <c:pt idx="914">
                  <c:v>0.02</c:v>
                </c:pt>
                <c:pt idx="915">
                  <c:v>0.02</c:v>
                </c:pt>
                <c:pt idx="916">
                  <c:v>0.02</c:v>
                </c:pt>
                <c:pt idx="917">
                  <c:v>0.02</c:v>
                </c:pt>
                <c:pt idx="918">
                  <c:v>0.02</c:v>
                </c:pt>
                <c:pt idx="919">
                  <c:v>0.02</c:v>
                </c:pt>
                <c:pt idx="920">
                  <c:v>0.02</c:v>
                </c:pt>
                <c:pt idx="921">
                  <c:v>0.02</c:v>
                </c:pt>
                <c:pt idx="922">
                  <c:v>0.02</c:v>
                </c:pt>
                <c:pt idx="923">
                  <c:v>0.02</c:v>
                </c:pt>
                <c:pt idx="924">
                  <c:v>0.02</c:v>
                </c:pt>
                <c:pt idx="925">
                  <c:v>0.02</c:v>
                </c:pt>
                <c:pt idx="926">
                  <c:v>0.02</c:v>
                </c:pt>
                <c:pt idx="927">
                  <c:v>0.02</c:v>
                </c:pt>
                <c:pt idx="928">
                  <c:v>0.02</c:v>
                </c:pt>
                <c:pt idx="929">
                  <c:v>0.02</c:v>
                </c:pt>
                <c:pt idx="930">
                  <c:v>0.02</c:v>
                </c:pt>
                <c:pt idx="931">
                  <c:v>0.02</c:v>
                </c:pt>
                <c:pt idx="932">
                  <c:v>0.02</c:v>
                </c:pt>
                <c:pt idx="933">
                  <c:v>0.02</c:v>
                </c:pt>
                <c:pt idx="934">
                  <c:v>0.02</c:v>
                </c:pt>
                <c:pt idx="935">
                  <c:v>0.02</c:v>
                </c:pt>
                <c:pt idx="936">
                  <c:v>0.02</c:v>
                </c:pt>
                <c:pt idx="937">
                  <c:v>0.02</c:v>
                </c:pt>
                <c:pt idx="938">
                  <c:v>0.02</c:v>
                </c:pt>
                <c:pt idx="939">
                  <c:v>0.02</c:v>
                </c:pt>
                <c:pt idx="940">
                  <c:v>0.02</c:v>
                </c:pt>
                <c:pt idx="941">
                  <c:v>0.02</c:v>
                </c:pt>
                <c:pt idx="942">
                  <c:v>0.02</c:v>
                </c:pt>
                <c:pt idx="943">
                  <c:v>0.02</c:v>
                </c:pt>
                <c:pt idx="944">
                  <c:v>0.02</c:v>
                </c:pt>
                <c:pt idx="945">
                  <c:v>0.02</c:v>
                </c:pt>
                <c:pt idx="946">
                  <c:v>0.02</c:v>
                </c:pt>
                <c:pt idx="947">
                  <c:v>0.02</c:v>
                </c:pt>
                <c:pt idx="948">
                  <c:v>0.02</c:v>
                </c:pt>
                <c:pt idx="949">
                  <c:v>0.02</c:v>
                </c:pt>
                <c:pt idx="950">
                  <c:v>0.02</c:v>
                </c:pt>
                <c:pt idx="951">
                  <c:v>0.02</c:v>
                </c:pt>
                <c:pt idx="952">
                  <c:v>0.02</c:v>
                </c:pt>
                <c:pt idx="953">
                  <c:v>0.02</c:v>
                </c:pt>
                <c:pt idx="954">
                  <c:v>0.02</c:v>
                </c:pt>
                <c:pt idx="955">
                  <c:v>0.02</c:v>
                </c:pt>
                <c:pt idx="956">
                  <c:v>0.02</c:v>
                </c:pt>
                <c:pt idx="957">
                  <c:v>0.02</c:v>
                </c:pt>
                <c:pt idx="958">
                  <c:v>0.02</c:v>
                </c:pt>
                <c:pt idx="959">
                  <c:v>0.02</c:v>
                </c:pt>
                <c:pt idx="960">
                  <c:v>0.02</c:v>
                </c:pt>
                <c:pt idx="961">
                  <c:v>0.02</c:v>
                </c:pt>
                <c:pt idx="962">
                  <c:v>0.02</c:v>
                </c:pt>
                <c:pt idx="963">
                  <c:v>0.02</c:v>
                </c:pt>
                <c:pt idx="964">
                  <c:v>0.02</c:v>
                </c:pt>
                <c:pt idx="965">
                  <c:v>0.02</c:v>
                </c:pt>
                <c:pt idx="966">
                  <c:v>0.02</c:v>
                </c:pt>
                <c:pt idx="967">
                  <c:v>0.02</c:v>
                </c:pt>
                <c:pt idx="968">
                  <c:v>0.02</c:v>
                </c:pt>
                <c:pt idx="969">
                  <c:v>0.02</c:v>
                </c:pt>
                <c:pt idx="970">
                  <c:v>0.02</c:v>
                </c:pt>
                <c:pt idx="971">
                  <c:v>0.02</c:v>
                </c:pt>
                <c:pt idx="972">
                  <c:v>0.02</c:v>
                </c:pt>
                <c:pt idx="973">
                  <c:v>0.02</c:v>
                </c:pt>
                <c:pt idx="974">
                  <c:v>0.02</c:v>
                </c:pt>
                <c:pt idx="975">
                  <c:v>0.02</c:v>
                </c:pt>
                <c:pt idx="976">
                  <c:v>0.02</c:v>
                </c:pt>
                <c:pt idx="977">
                  <c:v>0.02</c:v>
                </c:pt>
                <c:pt idx="978">
                  <c:v>0.02</c:v>
                </c:pt>
                <c:pt idx="979">
                  <c:v>0.02</c:v>
                </c:pt>
                <c:pt idx="980">
                  <c:v>0.02</c:v>
                </c:pt>
                <c:pt idx="981">
                  <c:v>0.02</c:v>
                </c:pt>
                <c:pt idx="982">
                  <c:v>0.02</c:v>
                </c:pt>
                <c:pt idx="983">
                  <c:v>0.02</c:v>
                </c:pt>
                <c:pt idx="984">
                  <c:v>0.02</c:v>
                </c:pt>
                <c:pt idx="985">
                  <c:v>0.02</c:v>
                </c:pt>
                <c:pt idx="986">
                  <c:v>0.02</c:v>
                </c:pt>
                <c:pt idx="987">
                  <c:v>0.02</c:v>
                </c:pt>
                <c:pt idx="988">
                  <c:v>0.02</c:v>
                </c:pt>
                <c:pt idx="989">
                  <c:v>0.02</c:v>
                </c:pt>
                <c:pt idx="990">
                  <c:v>0.02</c:v>
                </c:pt>
                <c:pt idx="991">
                  <c:v>0.02</c:v>
                </c:pt>
                <c:pt idx="992">
                  <c:v>0.02</c:v>
                </c:pt>
                <c:pt idx="993">
                  <c:v>0.02</c:v>
                </c:pt>
                <c:pt idx="994">
                  <c:v>0.02</c:v>
                </c:pt>
                <c:pt idx="995">
                  <c:v>0.02</c:v>
                </c:pt>
                <c:pt idx="996">
                  <c:v>0.02</c:v>
                </c:pt>
                <c:pt idx="997">
                  <c:v>0.02</c:v>
                </c:pt>
                <c:pt idx="998">
                  <c:v>0.02</c:v>
                </c:pt>
                <c:pt idx="999">
                  <c:v>0.02</c:v>
                </c:pt>
                <c:pt idx="1000">
                  <c:v>0.02</c:v>
                </c:pt>
                <c:pt idx="1001">
                  <c:v>0.02</c:v>
                </c:pt>
                <c:pt idx="1002">
                  <c:v>0.02</c:v>
                </c:pt>
                <c:pt idx="1003">
                  <c:v>0.02</c:v>
                </c:pt>
                <c:pt idx="1004">
                  <c:v>0.02</c:v>
                </c:pt>
                <c:pt idx="1005">
                  <c:v>0.02</c:v>
                </c:pt>
                <c:pt idx="1006">
                  <c:v>0.02</c:v>
                </c:pt>
                <c:pt idx="1007">
                  <c:v>0.02</c:v>
                </c:pt>
                <c:pt idx="1008">
                  <c:v>0.02</c:v>
                </c:pt>
                <c:pt idx="1009">
                  <c:v>0.02</c:v>
                </c:pt>
                <c:pt idx="1010">
                  <c:v>0.02</c:v>
                </c:pt>
                <c:pt idx="1011">
                  <c:v>0.02</c:v>
                </c:pt>
                <c:pt idx="1012">
                  <c:v>0.02</c:v>
                </c:pt>
                <c:pt idx="1013">
                  <c:v>0.02</c:v>
                </c:pt>
                <c:pt idx="1014">
                  <c:v>0.02</c:v>
                </c:pt>
                <c:pt idx="1015">
                  <c:v>0.02</c:v>
                </c:pt>
                <c:pt idx="1016">
                  <c:v>0.02</c:v>
                </c:pt>
                <c:pt idx="1017">
                  <c:v>0.02</c:v>
                </c:pt>
                <c:pt idx="1018">
                  <c:v>0.02</c:v>
                </c:pt>
                <c:pt idx="1019">
                  <c:v>0.02</c:v>
                </c:pt>
                <c:pt idx="1020">
                  <c:v>0.02</c:v>
                </c:pt>
                <c:pt idx="1021">
                  <c:v>0.02</c:v>
                </c:pt>
                <c:pt idx="1022">
                  <c:v>0.02</c:v>
                </c:pt>
                <c:pt idx="1023">
                  <c:v>0.02</c:v>
                </c:pt>
                <c:pt idx="1024">
                  <c:v>0.02</c:v>
                </c:pt>
                <c:pt idx="1025">
                  <c:v>0.02</c:v>
                </c:pt>
                <c:pt idx="1026">
                  <c:v>0.02</c:v>
                </c:pt>
                <c:pt idx="1027">
                  <c:v>0.02</c:v>
                </c:pt>
                <c:pt idx="1028">
                  <c:v>0.02</c:v>
                </c:pt>
                <c:pt idx="1029">
                  <c:v>0.02</c:v>
                </c:pt>
                <c:pt idx="1030">
                  <c:v>0.02</c:v>
                </c:pt>
                <c:pt idx="1031">
                  <c:v>0.02</c:v>
                </c:pt>
                <c:pt idx="1032">
                  <c:v>0.02</c:v>
                </c:pt>
                <c:pt idx="1033">
                  <c:v>0.02</c:v>
                </c:pt>
                <c:pt idx="1034">
                  <c:v>0.02</c:v>
                </c:pt>
                <c:pt idx="1035">
                  <c:v>0.02</c:v>
                </c:pt>
                <c:pt idx="1036">
                  <c:v>0.02</c:v>
                </c:pt>
                <c:pt idx="1037">
                  <c:v>0.02</c:v>
                </c:pt>
                <c:pt idx="1038">
                  <c:v>0.02</c:v>
                </c:pt>
                <c:pt idx="1039">
                  <c:v>0.02</c:v>
                </c:pt>
                <c:pt idx="1040">
                  <c:v>0.02</c:v>
                </c:pt>
                <c:pt idx="1041">
                  <c:v>0.02</c:v>
                </c:pt>
                <c:pt idx="1042">
                  <c:v>0.02</c:v>
                </c:pt>
                <c:pt idx="1043">
                  <c:v>0.02</c:v>
                </c:pt>
                <c:pt idx="1044">
                  <c:v>0.02</c:v>
                </c:pt>
                <c:pt idx="1045">
                  <c:v>0.02</c:v>
                </c:pt>
                <c:pt idx="1046">
                  <c:v>0.02</c:v>
                </c:pt>
                <c:pt idx="1047">
                  <c:v>0.02</c:v>
                </c:pt>
                <c:pt idx="1048">
                  <c:v>0.02</c:v>
                </c:pt>
                <c:pt idx="1049">
                  <c:v>0.02</c:v>
                </c:pt>
                <c:pt idx="1050">
                  <c:v>0.02</c:v>
                </c:pt>
                <c:pt idx="1051">
                  <c:v>0.02</c:v>
                </c:pt>
                <c:pt idx="1052">
                  <c:v>0.02</c:v>
                </c:pt>
                <c:pt idx="1053">
                  <c:v>0.02</c:v>
                </c:pt>
                <c:pt idx="1054">
                  <c:v>0.02</c:v>
                </c:pt>
                <c:pt idx="1055">
                  <c:v>0.02</c:v>
                </c:pt>
                <c:pt idx="1056">
                  <c:v>0.02</c:v>
                </c:pt>
                <c:pt idx="1057">
                  <c:v>0.02</c:v>
                </c:pt>
                <c:pt idx="1058">
                  <c:v>0.02</c:v>
                </c:pt>
                <c:pt idx="1059">
                  <c:v>0.02</c:v>
                </c:pt>
                <c:pt idx="1060">
                  <c:v>0.02</c:v>
                </c:pt>
                <c:pt idx="1061">
                  <c:v>0.02</c:v>
                </c:pt>
                <c:pt idx="1062">
                  <c:v>0.02</c:v>
                </c:pt>
                <c:pt idx="1063">
                  <c:v>0.02</c:v>
                </c:pt>
                <c:pt idx="1064">
                  <c:v>0.02</c:v>
                </c:pt>
                <c:pt idx="1065">
                  <c:v>0.02</c:v>
                </c:pt>
                <c:pt idx="1066">
                  <c:v>0.02</c:v>
                </c:pt>
                <c:pt idx="1067">
                  <c:v>0.02</c:v>
                </c:pt>
                <c:pt idx="1068">
                  <c:v>0.02</c:v>
                </c:pt>
                <c:pt idx="1069">
                  <c:v>0.02</c:v>
                </c:pt>
                <c:pt idx="1070">
                  <c:v>0.02</c:v>
                </c:pt>
                <c:pt idx="1071">
                  <c:v>0.02</c:v>
                </c:pt>
                <c:pt idx="1072">
                  <c:v>0.02</c:v>
                </c:pt>
                <c:pt idx="1073">
                  <c:v>0.02</c:v>
                </c:pt>
                <c:pt idx="1074">
                  <c:v>0.02</c:v>
                </c:pt>
                <c:pt idx="1075">
                  <c:v>0.02</c:v>
                </c:pt>
                <c:pt idx="1076">
                  <c:v>0.02</c:v>
                </c:pt>
                <c:pt idx="1077">
                  <c:v>0.02</c:v>
                </c:pt>
                <c:pt idx="1078">
                  <c:v>0.02</c:v>
                </c:pt>
                <c:pt idx="1079">
                  <c:v>0.02</c:v>
                </c:pt>
                <c:pt idx="1080">
                  <c:v>0.02</c:v>
                </c:pt>
                <c:pt idx="1081">
                  <c:v>0.02</c:v>
                </c:pt>
                <c:pt idx="1082">
                  <c:v>0.02</c:v>
                </c:pt>
                <c:pt idx="1083">
                  <c:v>0.02</c:v>
                </c:pt>
                <c:pt idx="1084">
                  <c:v>0.02</c:v>
                </c:pt>
                <c:pt idx="1085">
                  <c:v>0.02</c:v>
                </c:pt>
                <c:pt idx="1086">
                  <c:v>0.02</c:v>
                </c:pt>
                <c:pt idx="1087">
                  <c:v>0.02</c:v>
                </c:pt>
                <c:pt idx="1088">
                  <c:v>0.02</c:v>
                </c:pt>
                <c:pt idx="1089">
                  <c:v>0.02</c:v>
                </c:pt>
                <c:pt idx="1090">
                  <c:v>0.02</c:v>
                </c:pt>
                <c:pt idx="1091">
                  <c:v>0.02</c:v>
                </c:pt>
                <c:pt idx="1092">
                  <c:v>0.02</c:v>
                </c:pt>
                <c:pt idx="1093">
                  <c:v>0.02</c:v>
                </c:pt>
                <c:pt idx="1094">
                  <c:v>0.02</c:v>
                </c:pt>
                <c:pt idx="1095">
                  <c:v>0.02</c:v>
                </c:pt>
                <c:pt idx="1096">
                  <c:v>0.02</c:v>
                </c:pt>
                <c:pt idx="1097">
                  <c:v>0.02</c:v>
                </c:pt>
                <c:pt idx="1098">
                  <c:v>0.02</c:v>
                </c:pt>
                <c:pt idx="1099">
                  <c:v>0.02</c:v>
                </c:pt>
                <c:pt idx="1100">
                  <c:v>0.02</c:v>
                </c:pt>
                <c:pt idx="1101">
                  <c:v>0.02</c:v>
                </c:pt>
                <c:pt idx="1102">
                  <c:v>0.02</c:v>
                </c:pt>
                <c:pt idx="1103">
                  <c:v>0.02</c:v>
                </c:pt>
                <c:pt idx="1104">
                  <c:v>0.02</c:v>
                </c:pt>
                <c:pt idx="1105">
                  <c:v>0.02</c:v>
                </c:pt>
                <c:pt idx="1106">
                  <c:v>0.02</c:v>
                </c:pt>
                <c:pt idx="1107">
                  <c:v>0.02</c:v>
                </c:pt>
                <c:pt idx="1108">
                  <c:v>0.02</c:v>
                </c:pt>
                <c:pt idx="1109">
                  <c:v>0.02</c:v>
                </c:pt>
                <c:pt idx="1110">
                  <c:v>0.02</c:v>
                </c:pt>
                <c:pt idx="1111">
                  <c:v>0.02</c:v>
                </c:pt>
                <c:pt idx="1112">
                  <c:v>0.02</c:v>
                </c:pt>
                <c:pt idx="1113">
                  <c:v>0.02</c:v>
                </c:pt>
                <c:pt idx="1114">
                  <c:v>0.02</c:v>
                </c:pt>
                <c:pt idx="1115">
                  <c:v>0.02</c:v>
                </c:pt>
                <c:pt idx="1116">
                  <c:v>0.02</c:v>
                </c:pt>
                <c:pt idx="1117">
                  <c:v>0.02</c:v>
                </c:pt>
                <c:pt idx="1118">
                  <c:v>0.02</c:v>
                </c:pt>
                <c:pt idx="1119">
                  <c:v>0.02</c:v>
                </c:pt>
                <c:pt idx="1120">
                  <c:v>0.02</c:v>
                </c:pt>
                <c:pt idx="1121">
                  <c:v>0.02</c:v>
                </c:pt>
                <c:pt idx="1122">
                  <c:v>0.02</c:v>
                </c:pt>
                <c:pt idx="1123">
                  <c:v>0.02</c:v>
                </c:pt>
                <c:pt idx="1124">
                  <c:v>0.02</c:v>
                </c:pt>
                <c:pt idx="1125">
                  <c:v>0.02</c:v>
                </c:pt>
                <c:pt idx="1126">
                  <c:v>0.02</c:v>
                </c:pt>
                <c:pt idx="1127">
                  <c:v>0.02</c:v>
                </c:pt>
                <c:pt idx="1128">
                  <c:v>0.02</c:v>
                </c:pt>
                <c:pt idx="1129">
                  <c:v>0.02</c:v>
                </c:pt>
                <c:pt idx="1130">
                  <c:v>0.02</c:v>
                </c:pt>
                <c:pt idx="1131">
                  <c:v>0.02</c:v>
                </c:pt>
                <c:pt idx="1132">
                  <c:v>0.02</c:v>
                </c:pt>
                <c:pt idx="1133">
                  <c:v>0.02</c:v>
                </c:pt>
                <c:pt idx="1134">
                  <c:v>0.02</c:v>
                </c:pt>
                <c:pt idx="1135">
                  <c:v>0.02</c:v>
                </c:pt>
                <c:pt idx="1136">
                  <c:v>0.02</c:v>
                </c:pt>
                <c:pt idx="1137">
                  <c:v>0.02</c:v>
                </c:pt>
                <c:pt idx="1138">
                  <c:v>0.02</c:v>
                </c:pt>
                <c:pt idx="1139">
                  <c:v>0.02</c:v>
                </c:pt>
                <c:pt idx="1140">
                  <c:v>0.02</c:v>
                </c:pt>
                <c:pt idx="1141">
                  <c:v>0.02</c:v>
                </c:pt>
                <c:pt idx="1142">
                  <c:v>0.02</c:v>
                </c:pt>
                <c:pt idx="1143">
                  <c:v>0.02</c:v>
                </c:pt>
                <c:pt idx="1144">
                  <c:v>0.02</c:v>
                </c:pt>
                <c:pt idx="1145">
                  <c:v>0.02</c:v>
                </c:pt>
                <c:pt idx="1146">
                  <c:v>0.02</c:v>
                </c:pt>
                <c:pt idx="1147">
                  <c:v>0.02</c:v>
                </c:pt>
                <c:pt idx="1148">
                  <c:v>0.02</c:v>
                </c:pt>
                <c:pt idx="1149">
                  <c:v>0.02</c:v>
                </c:pt>
                <c:pt idx="1150">
                  <c:v>0.02</c:v>
                </c:pt>
                <c:pt idx="1151">
                  <c:v>0.02</c:v>
                </c:pt>
                <c:pt idx="1152">
                  <c:v>0.02</c:v>
                </c:pt>
                <c:pt idx="1153">
                  <c:v>0.02</c:v>
                </c:pt>
                <c:pt idx="1154">
                  <c:v>0.02</c:v>
                </c:pt>
                <c:pt idx="1155">
                  <c:v>0.02</c:v>
                </c:pt>
                <c:pt idx="1156">
                  <c:v>0.02</c:v>
                </c:pt>
                <c:pt idx="1157">
                  <c:v>0.02</c:v>
                </c:pt>
              </c:numCache>
            </c:numRef>
          </c:val>
          <c:smooth val="0"/>
          <c:extLst>
            <c:ext xmlns:c16="http://schemas.microsoft.com/office/drawing/2014/chart" uri="{C3380CC4-5D6E-409C-BE32-E72D297353CC}">
              <c16:uniqueId val="{00000003-9439-465C-A7A0-108578133E76}"/>
            </c:ext>
          </c:extLst>
        </c:ser>
        <c:dLbls>
          <c:showLegendKey val="0"/>
          <c:showVal val="0"/>
          <c:showCatName val="0"/>
          <c:showSerName val="0"/>
          <c:showPercent val="0"/>
          <c:showBubbleSize val="0"/>
        </c:dLbls>
        <c:smooth val="0"/>
        <c:axId val="1711713032"/>
        <c:axId val="1711714672"/>
      </c:lineChart>
      <c:dateAx>
        <c:axId val="1711713032"/>
        <c:scaling>
          <c:orientation val="minMax"/>
          <c:min val="44621"/>
        </c:scaling>
        <c:delete val="0"/>
        <c:axPos val="b"/>
        <c:numFmt formatCode="[$-409]mmm\-yy;@" sourceLinked="0"/>
        <c:majorTickMark val="out"/>
        <c:minorTickMark val="none"/>
        <c:tickLblPos val="low"/>
        <c:crossAx val="1711714672"/>
        <c:crosses val="autoZero"/>
        <c:auto val="1"/>
        <c:lblOffset val="100"/>
        <c:baseTimeUnit val="days"/>
        <c:majorUnit val="244"/>
        <c:majorTimeUnit val="days"/>
      </c:dateAx>
      <c:valAx>
        <c:axId val="1711714672"/>
        <c:scaling>
          <c:orientation val="minMax"/>
          <c:max val="7.0000000000000007E-2"/>
          <c:min val="0"/>
        </c:scaling>
        <c:delete val="0"/>
        <c:axPos val="l"/>
        <c:numFmt formatCode="0%" sourceLinked="0"/>
        <c:majorTickMark val="out"/>
        <c:minorTickMark val="none"/>
        <c:tickLblPos val="nextTo"/>
        <c:spPr>
          <a:ln/>
        </c:spPr>
        <c:crossAx val="1711713032"/>
        <c:crosses val="autoZero"/>
        <c:crossBetween val="between"/>
        <c:majorUnit val="1.0000000000000002E-2"/>
      </c:valAx>
    </c:plotArea>
    <c:legend>
      <c:legendPos val="t"/>
      <c:legendEntry>
        <c:idx val="3"/>
        <c:delete val="1"/>
      </c:legendEntry>
      <c:layout>
        <c:manualLayout>
          <c:xMode val="edge"/>
          <c:yMode val="edge"/>
          <c:x val="0.20476207835131718"/>
          <c:y val="0"/>
          <c:w val="0.60822320261437912"/>
          <c:h val="9.9725645707330071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200" b="0" i="0">
          <a:latin typeface="+mn-lt"/>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Fed Funds Futures Implied Rate, %</a:t>
            </a:r>
          </a:p>
        </c:rich>
      </c:tx>
      <c:layout>
        <c:manualLayout>
          <c:xMode val="edge"/>
          <c:yMode val="edge"/>
          <c:x val="0.23145104039421413"/>
          <c:y val="1.7123886911396349E-3"/>
        </c:manualLayout>
      </c:layout>
      <c:overlay val="0"/>
    </c:title>
    <c:autoTitleDeleted val="0"/>
    <c:plotArea>
      <c:layout>
        <c:manualLayout>
          <c:layoutTarget val="inner"/>
          <c:xMode val="edge"/>
          <c:yMode val="edge"/>
          <c:x val="7.4003594771241826E-2"/>
          <c:y val="5.7260034276537343E-2"/>
          <c:w val="0.88034281045751639"/>
          <c:h val="0.80440369611332829"/>
        </c:manualLayout>
      </c:layout>
      <c:barChart>
        <c:barDir val="col"/>
        <c:grouping val="clustered"/>
        <c:varyColors val="0"/>
        <c:ser>
          <c:idx val="0"/>
          <c:order val="0"/>
          <c:spPr>
            <a:ln w="15875"/>
          </c:spPr>
          <c:invertIfNegative val="0"/>
          <c:dPt>
            <c:idx val="3"/>
            <c:invertIfNegative val="0"/>
            <c:bubble3D val="0"/>
            <c:spPr>
              <a:solidFill>
                <a:srgbClr val="FF0000"/>
              </a:solidFill>
              <a:ln w="15875"/>
            </c:spPr>
            <c:extLst>
              <c:ext xmlns:c16="http://schemas.microsoft.com/office/drawing/2014/chart" uri="{C3380CC4-5D6E-409C-BE32-E72D297353CC}">
                <c16:uniqueId val="{00000001-9F7A-4B0F-8FBA-386E83A327E0}"/>
              </c:ext>
            </c:extLst>
          </c:dPt>
          <c:dPt>
            <c:idx val="4"/>
            <c:invertIfNegative val="0"/>
            <c:bubble3D val="0"/>
            <c:spPr>
              <a:solidFill>
                <a:srgbClr val="FF0000"/>
              </a:solidFill>
              <a:ln w="15875"/>
            </c:spPr>
            <c:extLst>
              <c:ext xmlns:c16="http://schemas.microsoft.com/office/drawing/2014/chart" uri="{C3380CC4-5D6E-409C-BE32-E72D297353CC}">
                <c16:uniqueId val="{00000003-9F7A-4B0F-8FBA-386E83A327E0}"/>
              </c:ext>
            </c:extLst>
          </c:dPt>
          <c:dPt>
            <c:idx val="5"/>
            <c:invertIfNegative val="0"/>
            <c:bubble3D val="0"/>
            <c:spPr>
              <a:solidFill>
                <a:srgbClr val="FF0000"/>
              </a:solidFill>
              <a:ln w="15875"/>
            </c:spPr>
            <c:extLst>
              <c:ext xmlns:c16="http://schemas.microsoft.com/office/drawing/2014/chart" uri="{C3380CC4-5D6E-409C-BE32-E72D297353CC}">
                <c16:uniqueId val="{00000005-9F7A-4B0F-8FBA-386E83A327E0}"/>
              </c:ext>
            </c:extLst>
          </c:dPt>
          <c:dPt>
            <c:idx val="6"/>
            <c:invertIfNegative val="0"/>
            <c:bubble3D val="0"/>
            <c:spPr>
              <a:solidFill>
                <a:srgbClr val="FF0000"/>
              </a:solidFill>
              <a:ln w="15875"/>
            </c:spPr>
            <c:extLst>
              <c:ext xmlns:c16="http://schemas.microsoft.com/office/drawing/2014/chart" uri="{C3380CC4-5D6E-409C-BE32-E72D297353CC}">
                <c16:uniqueId val="{00000007-9F7A-4B0F-8FBA-386E83A327E0}"/>
              </c:ext>
            </c:extLst>
          </c:dPt>
          <c:dPt>
            <c:idx val="7"/>
            <c:invertIfNegative val="0"/>
            <c:bubble3D val="0"/>
            <c:spPr>
              <a:solidFill>
                <a:srgbClr val="FF0000"/>
              </a:solidFill>
              <a:ln w="15875"/>
            </c:spPr>
            <c:extLst>
              <c:ext xmlns:c16="http://schemas.microsoft.com/office/drawing/2014/chart" uri="{C3380CC4-5D6E-409C-BE32-E72D297353CC}">
                <c16:uniqueId val="{00000009-9F7A-4B0F-8FBA-386E83A327E0}"/>
              </c:ext>
            </c:extLst>
          </c:dPt>
          <c:dPt>
            <c:idx val="8"/>
            <c:invertIfNegative val="0"/>
            <c:bubble3D val="0"/>
            <c:spPr>
              <a:solidFill>
                <a:srgbClr val="FF0000"/>
              </a:solidFill>
              <a:ln w="15875"/>
            </c:spPr>
            <c:extLst>
              <c:ext xmlns:c16="http://schemas.microsoft.com/office/drawing/2014/chart" uri="{C3380CC4-5D6E-409C-BE32-E72D297353CC}">
                <c16:uniqueId val="{0000000B-9F7A-4B0F-8FBA-386E83A327E0}"/>
              </c:ext>
            </c:extLst>
          </c:dPt>
          <c:dPt>
            <c:idx val="9"/>
            <c:invertIfNegative val="0"/>
            <c:bubble3D val="0"/>
            <c:spPr>
              <a:solidFill>
                <a:srgbClr val="FF0000"/>
              </a:solidFill>
              <a:ln w="15875"/>
            </c:spPr>
            <c:extLst>
              <c:ext xmlns:c16="http://schemas.microsoft.com/office/drawing/2014/chart" uri="{C3380CC4-5D6E-409C-BE32-E72D297353CC}">
                <c16:uniqueId val="{0000000D-9F7A-4B0F-8FBA-386E83A327E0}"/>
              </c:ext>
            </c:extLst>
          </c:dPt>
          <c:dPt>
            <c:idx val="10"/>
            <c:invertIfNegative val="0"/>
            <c:bubble3D val="0"/>
            <c:spPr>
              <a:solidFill>
                <a:srgbClr val="FF0000"/>
              </a:solidFill>
              <a:ln w="15875"/>
            </c:spPr>
            <c:extLst>
              <c:ext xmlns:c16="http://schemas.microsoft.com/office/drawing/2014/chart" uri="{C3380CC4-5D6E-409C-BE32-E72D297353CC}">
                <c16:uniqueId val="{0000000F-9F7A-4B0F-8FBA-386E83A327E0}"/>
              </c:ext>
            </c:extLst>
          </c:dPt>
          <c:dPt>
            <c:idx val="11"/>
            <c:invertIfNegative val="0"/>
            <c:bubble3D val="0"/>
            <c:spPr>
              <a:solidFill>
                <a:srgbClr val="00B050"/>
              </a:solidFill>
              <a:ln w="15875"/>
            </c:spPr>
            <c:extLst>
              <c:ext xmlns:c16="http://schemas.microsoft.com/office/drawing/2014/chart" uri="{C3380CC4-5D6E-409C-BE32-E72D297353CC}">
                <c16:uniqueId val="{00000011-9F7A-4B0F-8FBA-386E83A327E0}"/>
              </c:ext>
            </c:extLst>
          </c:dPt>
          <c:dPt>
            <c:idx val="12"/>
            <c:invertIfNegative val="0"/>
            <c:bubble3D val="0"/>
            <c:spPr>
              <a:solidFill>
                <a:srgbClr val="00B050"/>
              </a:solidFill>
              <a:ln w="15875"/>
            </c:spPr>
            <c:extLst>
              <c:ext xmlns:c16="http://schemas.microsoft.com/office/drawing/2014/chart" uri="{C3380CC4-5D6E-409C-BE32-E72D297353CC}">
                <c16:uniqueId val="{00000013-9F7A-4B0F-8FBA-386E83A327E0}"/>
              </c:ext>
            </c:extLst>
          </c:dPt>
          <c:dPt>
            <c:idx val="13"/>
            <c:invertIfNegative val="0"/>
            <c:bubble3D val="0"/>
            <c:spPr>
              <a:solidFill>
                <a:srgbClr val="00B050"/>
              </a:solidFill>
              <a:ln w="15875"/>
            </c:spPr>
            <c:extLst>
              <c:ext xmlns:c16="http://schemas.microsoft.com/office/drawing/2014/chart" uri="{C3380CC4-5D6E-409C-BE32-E72D297353CC}">
                <c16:uniqueId val="{00000015-9F7A-4B0F-8FBA-386E83A327E0}"/>
              </c:ext>
            </c:extLst>
          </c:dPt>
          <c:dPt>
            <c:idx val="14"/>
            <c:invertIfNegative val="0"/>
            <c:bubble3D val="0"/>
            <c:spPr>
              <a:solidFill>
                <a:srgbClr val="00B050"/>
              </a:solidFill>
              <a:ln w="15875"/>
            </c:spPr>
            <c:extLst>
              <c:ext xmlns:c16="http://schemas.microsoft.com/office/drawing/2014/chart" uri="{C3380CC4-5D6E-409C-BE32-E72D297353CC}">
                <c16:uniqueId val="{00000017-9F7A-4B0F-8FBA-386E83A327E0}"/>
              </c:ext>
            </c:extLst>
          </c:dPt>
          <c:dPt>
            <c:idx val="15"/>
            <c:invertIfNegative val="0"/>
            <c:bubble3D val="0"/>
            <c:spPr>
              <a:solidFill>
                <a:srgbClr val="00B050"/>
              </a:solidFill>
              <a:ln w="15875"/>
            </c:spPr>
            <c:extLst>
              <c:ext xmlns:c16="http://schemas.microsoft.com/office/drawing/2014/chart" uri="{C3380CC4-5D6E-409C-BE32-E72D297353CC}">
                <c16:uniqueId val="{00000019-9F7A-4B0F-8FBA-386E83A327E0}"/>
              </c:ext>
            </c:extLst>
          </c:dPt>
          <c:dPt>
            <c:idx val="16"/>
            <c:invertIfNegative val="0"/>
            <c:bubble3D val="0"/>
            <c:spPr>
              <a:solidFill>
                <a:srgbClr val="00B050"/>
              </a:solidFill>
              <a:ln w="15875"/>
            </c:spPr>
            <c:extLst>
              <c:ext xmlns:c16="http://schemas.microsoft.com/office/drawing/2014/chart" uri="{C3380CC4-5D6E-409C-BE32-E72D297353CC}">
                <c16:uniqueId val="{0000001B-9F7A-4B0F-8FBA-386E83A327E0}"/>
              </c:ext>
            </c:extLst>
          </c:dPt>
          <c:dPt>
            <c:idx val="17"/>
            <c:invertIfNegative val="0"/>
            <c:bubble3D val="0"/>
            <c:spPr>
              <a:solidFill>
                <a:srgbClr val="00B050"/>
              </a:solidFill>
              <a:ln w="15875"/>
            </c:spPr>
            <c:extLst>
              <c:ext xmlns:c16="http://schemas.microsoft.com/office/drawing/2014/chart" uri="{C3380CC4-5D6E-409C-BE32-E72D297353CC}">
                <c16:uniqueId val="{0000001D-9F7A-4B0F-8FBA-386E83A327E0}"/>
              </c:ext>
            </c:extLst>
          </c:dPt>
          <c:dPt>
            <c:idx val="18"/>
            <c:invertIfNegative val="0"/>
            <c:bubble3D val="0"/>
            <c:spPr>
              <a:solidFill>
                <a:srgbClr val="00B0F0"/>
              </a:solidFill>
              <a:ln w="15875"/>
            </c:spPr>
            <c:extLst>
              <c:ext xmlns:c16="http://schemas.microsoft.com/office/drawing/2014/chart" uri="{C3380CC4-5D6E-409C-BE32-E72D297353CC}">
                <c16:uniqueId val="{0000001F-9F7A-4B0F-8FBA-386E83A327E0}"/>
              </c:ext>
            </c:extLst>
          </c:dPt>
          <c:dPt>
            <c:idx val="19"/>
            <c:invertIfNegative val="0"/>
            <c:bubble3D val="0"/>
            <c:spPr>
              <a:solidFill>
                <a:srgbClr val="00B0F0"/>
              </a:solidFill>
              <a:ln w="15875"/>
            </c:spPr>
            <c:extLst>
              <c:ext xmlns:c16="http://schemas.microsoft.com/office/drawing/2014/chart" uri="{C3380CC4-5D6E-409C-BE32-E72D297353CC}">
                <c16:uniqueId val="{00000021-9F7A-4B0F-8FBA-386E83A327E0}"/>
              </c:ext>
            </c:extLst>
          </c:dPt>
          <c:cat>
            <c:strRef>
              <c:f>FF!$AA$6:$AS$6</c:f>
              <c:strCache>
                <c:ptCount val="19"/>
                <c:pt idx="0">
                  <c:v>Nov</c:v>
                </c:pt>
                <c:pt idx="1">
                  <c:v>Dec</c:v>
                </c:pt>
                <c:pt idx="2">
                  <c:v>Jan</c:v>
                </c:pt>
                <c:pt idx="3">
                  <c:v>Mar</c:v>
                </c:pt>
                <c:pt idx="4">
                  <c:v>May</c:v>
                </c:pt>
                <c:pt idx="5">
                  <c:v>Jun</c:v>
                </c:pt>
                <c:pt idx="6">
                  <c:v>Jul</c:v>
                </c:pt>
                <c:pt idx="7">
                  <c:v>Sep</c:v>
                </c:pt>
                <c:pt idx="8">
                  <c:v>Oct</c:v>
                </c:pt>
                <c:pt idx="9">
                  <c:v>Dec</c:v>
                </c:pt>
                <c:pt idx="10">
                  <c:v>Jan</c:v>
                </c:pt>
                <c:pt idx="11">
                  <c:v>Mar</c:v>
                </c:pt>
                <c:pt idx="12">
                  <c:v>Apr</c:v>
                </c:pt>
                <c:pt idx="13">
                  <c:v>Jun</c:v>
                </c:pt>
                <c:pt idx="14">
                  <c:v>Jul</c:v>
                </c:pt>
                <c:pt idx="15">
                  <c:v>Sep</c:v>
                </c:pt>
                <c:pt idx="16">
                  <c:v>Oct</c:v>
                </c:pt>
                <c:pt idx="17">
                  <c:v>Dec</c:v>
                </c:pt>
                <c:pt idx="18">
                  <c:v>Jan</c:v>
                </c:pt>
              </c:strCache>
            </c:strRef>
          </c:cat>
          <c:val>
            <c:numRef>
              <c:f>FF!$AA$7:$AS$7</c:f>
              <c:numCache>
                <c:formatCode>General</c:formatCode>
                <c:ptCount val="19"/>
                <c:pt idx="0">
                  <c:v>4.5810000000000004</c:v>
                </c:pt>
                <c:pt idx="1">
                  <c:v>4.3630000000000004</c:v>
                </c:pt>
                <c:pt idx="2">
                  <c:v>4.282</c:v>
                </c:pt>
                <c:pt idx="3">
                  <c:v>4.1219999999999999</c:v>
                </c:pt>
                <c:pt idx="4">
                  <c:v>4.0140000000000002</c:v>
                </c:pt>
                <c:pt idx="5">
                  <c:v>3.899</c:v>
                </c:pt>
                <c:pt idx="6">
                  <c:v>3.8279999999999998</c:v>
                </c:pt>
                <c:pt idx="7">
                  <c:v>3.7530000000000001</c:v>
                </c:pt>
                <c:pt idx="8">
                  <c:v>3.7029999999999998</c:v>
                </c:pt>
                <c:pt idx="9">
                  <c:v>3.6669999999999998</c:v>
                </c:pt>
                <c:pt idx="10">
                  <c:v>3.6349999999999998</c:v>
                </c:pt>
                <c:pt idx="11">
                  <c:v>3.6930000000000001</c:v>
                </c:pt>
                <c:pt idx="12">
                  <c:v>3.6680000000000001</c:v>
                </c:pt>
                <c:pt idx="13">
                  <c:v>3.661</c:v>
                </c:pt>
                <c:pt idx="14">
                  <c:v>3.67</c:v>
                </c:pt>
                <c:pt idx="15">
                  <c:v>3.5609999999999999</c:v>
                </c:pt>
                <c:pt idx="16">
                  <c:v>3.6520000000000001</c:v>
                </c:pt>
                <c:pt idx="17">
                  <c:v>3.6269999999999998</c:v>
                </c:pt>
                <c:pt idx="18">
                  <c:v>3.5</c:v>
                </c:pt>
              </c:numCache>
            </c:numRef>
          </c:val>
          <c:extLst>
            <c:ext xmlns:c16="http://schemas.microsoft.com/office/drawing/2014/chart" uri="{C3380CC4-5D6E-409C-BE32-E72D297353CC}">
              <c16:uniqueId val="{00000022-9F7A-4B0F-8FBA-386E83A327E0}"/>
            </c:ext>
          </c:extLst>
        </c:ser>
        <c:dLbls>
          <c:showLegendKey val="0"/>
          <c:showVal val="0"/>
          <c:showCatName val="0"/>
          <c:showSerName val="0"/>
          <c:showPercent val="0"/>
          <c:showBubbleSize val="0"/>
        </c:dLbls>
        <c:gapWidth val="30"/>
        <c:overlap val="-27"/>
        <c:axId val="2105934424"/>
        <c:axId val="1"/>
      </c:barChart>
      <c:lineChart>
        <c:grouping val="standard"/>
        <c:varyColors val="0"/>
        <c:ser>
          <c:idx val="1"/>
          <c:order val="1"/>
          <c:spPr>
            <a:ln w="15875">
              <a:solidFill>
                <a:srgbClr val="FFFF00"/>
              </a:solidFill>
              <a:prstDash val="dash"/>
            </a:ln>
          </c:spPr>
          <c:marker>
            <c:symbol val="none"/>
          </c:marker>
          <c:val>
            <c:numRef>
              <c:f>FF!$AA$8:$AS$8</c:f>
              <c:numCache>
                <c:formatCode>General</c:formatCode>
                <c:ptCount val="19"/>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numCache>
            </c:numRef>
          </c:val>
          <c:smooth val="0"/>
          <c:extLst>
            <c:ext xmlns:c16="http://schemas.microsoft.com/office/drawing/2014/chart" uri="{C3380CC4-5D6E-409C-BE32-E72D297353CC}">
              <c16:uniqueId val="{00000023-9F7A-4B0F-8FBA-386E83A327E0}"/>
            </c:ext>
          </c:extLst>
        </c:ser>
        <c:dLbls>
          <c:showLegendKey val="0"/>
          <c:showVal val="0"/>
          <c:showCatName val="0"/>
          <c:showSerName val="0"/>
          <c:showPercent val="0"/>
          <c:showBubbleSize val="0"/>
        </c:dLbls>
        <c:marker val="1"/>
        <c:smooth val="0"/>
        <c:axId val="2105934424"/>
        <c:axId val="1"/>
      </c:lineChart>
      <c:catAx>
        <c:axId val="2105934424"/>
        <c:scaling>
          <c:orientation val="minMax"/>
        </c:scaling>
        <c:delete val="0"/>
        <c:axPos val="b"/>
        <c:numFmt formatCode="[$-409]d\-mmm;@" sourceLinked="0"/>
        <c:majorTickMark val="none"/>
        <c:minorTickMark val="none"/>
        <c:tickLblPos val="low"/>
        <c:crossAx val="1"/>
        <c:crosses val="autoZero"/>
        <c:auto val="1"/>
        <c:lblAlgn val="ctr"/>
        <c:lblOffset val="100"/>
        <c:noMultiLvlLbl val="0"/>
      </c:catAx>
      <c:valAx>
        <c:axId val="1"/>
        <c:scaling>
          <c:orientation val="minMax"/>
          <c:max val="4.5999999999999996"/>
          <c:min val="2.6"/>
        </c:scaling>
        <c:delete val="0"/>
        <c:axPos val="l"/>
        <c:numFmt formatCode="#,##0.0" sourceLinked="0"/>
        <c:majorTickMark val="out"/>
        <c:minorTickMark val="none"/>
        <c:tickLblPos val="nextTo"/>
        <c:spPr>
          <a:ln/>
        </c:spPr>
        <c:crossAx val="2105934424"/>
        <c:crosses val="autoZero"/>
        <c:crossBetween val="between"/>
      </c:valAx>
    </c:plotArea>
    <c:plotVisOnly val="1"/>
    <c:dispBlanksAs val="gap"/>
    <c:showDLblsOverMax val="0"/>
  </c:chart>
  <c:spPr>
    <a:ln w="25400">
      <a:noFill/>
    </a:ln>
  </c:spPr>
  <c:txPr>
    <a:bodyPr/>
    <a:lstStyle/>
    <a:p>
      <a:pPr>
        <a:defRPr sz="1000" b="0" i="0">
          <a:latin typeface="+mn-lt"/>
          <a:ea typeface="Arial"/>
          <a:cs typeface="Arial"/>
        </a:defRPr>
      </a:pPr>
      <a:endParaRPr lang="en-US"/>
    </a:p>
  </c:txPr>
  <c:externalData r:id="rId1">
    <c:autoUpdate val="0"/>
  </c:externalData>
  <c:userShapes r:id="rId2"/>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Longer Run FOMC DOTS Projection</a:t>
            </a:r>
          </a:p>
        </c:rich>
      </c:tx>
      <c:layout>
        <c:manualLayout>
          <c:xMode val="edge"/>
          <c:yMode val="edge"/>
          <c:x val="0.22789398006883047"/>
          <c:y val="2.7596208008245546E-3"/>
        </c:manualLayout>
      </c:layout>
      <c:overlay val="0"/>
    </c:title>
    <c:autoTitleDeleted val="0"/>
    <c:plotArea>
      <c:layout>
        <c:manualLayout>
          <c:layoutTarget val="inner"/>
          <c:xMode val="edge"/>
          <c:yMode val="edge"/>
          <c:x val="0.11409526420115342"/>
          <c:y val="7.7893333333333328E-2"/>
          <c:w val="0.80592252869885517"/>
          <c:h val="0.83476407914764095"/>
        </c:manualLayout>
      </c:layout>
      <c:lineChart>
        <c:grouping val="standard"/>
        <c:varyColors val="0"/>
        <c:ser>
          <c:idx val="0"/>
          <c:order val="0"/>
          <c:tx>
            <c:v>Average</c:v>
          </c:tx>
          <c:spPr>
            <a:ln w="25400">
              <a:solidFill>
                <a:srgbClr val="4489FF"/>
              </a:solidFill>
            </a:ln>
          </c:spPr>
          <c:marker>
            <c:symbol val="none"/>
          </c:marker>
          <c:cat>
            <c:numRef>
              <c:f>'Long-Run DOTS Average'!$B$1:$AZ$1</c:f>
              <c:numCache>
                <c:formatCode>m/d/yyyy</c:formatCode>
                <c:ptCount val="51"/>
                <c:pt idx="0">
                  <c:v>40933</c:v>
                </c:pt>
                <c:pt idx="1">
                  <c:v>41024</c:v>
                </c:pt>
                <c:pt idx="2">
                  <c:v>41080</c:v>
                </c:pt>
                <c:pt idx="3">
                  <c:v>41165</c:v>
                </c:pt>
                <c:pt idx="4">
                  <c:v>41255</c:v>
                </c:pt>
                <c:pt idx="5">
                  <c:v>41353</c:v>
                </c:pt>
                <c:pt idx="6">
                  <c:v>41444</c:v>
                </c:pt>
                <c:pt idx="7">
                  <c:v>41535</c:v>
                </c:pt>
                <c:pt idx="8">
                  <c:v>41626</c:v>
                </c:pt>
                <c:pt idx="9">
                  <c:v>41717</c:v>
                </c:pt>
                <c:pt idx="10">
                  <c:v>41808</c:v>
                </c:pt>
                <c:pt idx="11">
                  <c:v>41899</c:v>
                </c:pt>
                <c:pt idx="12">
                  <c:v>41990</c:v>
                </c:pt>
                <c:pt idx="13">
                  <c:v>42081</c:v>
                </c:pt>
                <c:pt idx="14">
                  <c:v>42172</c:v>
                </c:pt>
                <c:pt idx="15">
                  <c:v>42264</c:v>
                </c:pt>
                <c:pt idx="16">
                  <c:v>42354</c:v>
                </c:pt>
                <c:pt idx="17">
                  <c:v>42445</c:v>
                </c:pt>
                <c:pt idx="18">
                  <c:v>42536</c:v>
                </c:pt>
                <c:pt idx="19">
                  <c:v>42634</c:v>
                </c:pt>
                <c:pt idx="20">
                  <c:v>42718</c:v>
                </c:pt>
                <c:pt idx="21">
                  <c:v>42809</c:v>
                </c:pt>
                <c:pt idx="22">
                  <c:v>42900</c:v>
                </c:pt>
                <c:pt idx="23">
                  <c:v>42998</c:v>
                </c:pt>
                <c:pt idx="24">
                  <c:v>43082</c:v>
                </c:pt>
                <c:pt idx="25">
                  <c:v>43180</c:v>
                </c:pt>
                <c:pt idx="26">
                  <c:v>43264</c:v>
                </c:pt>
                <c:pt idx="27">
                  <c:v>43369</c:v>
                </c:pt>
                <c:pt idx="28">
                  <c:v>43453</c:v>
                </c:pt>
                <c:pt idx="29">
                  <c:v>43544</c:v>
                </c:pt>
                <c:pt idx="30">
                  <c:v>43635</c:v>
                </c:pt>
                <c:pt idx="31">
                  <c:v>43726</c:v>
                </c:pt>
                <c:pt idx="32">
                  <c:v>43810</c:v>
                </c:pt>
                <c:pt idx="33">
                  <c:v>43992</c:v>
                </c:pt>
                <c:pt idx="34">
                  <c:v>44090</c:v>
                </c:pt>
                <c:pt idx="35">
                  <c:v>44181</c:v>
                </c:pt>
                <c:pt idx="36">
                  <c:v>44272</c:v>
                </c:pt>
                <c:pt idx="37">
                  <c:v>44363</c:v>
                </c:pt>
                <c:pt idx="38">
                  <c:v>44461</c:v>
                </c:pt>
                <c:pt idx="39">
                  <c:v>44545</c:v>
                </c:pt>
                <c:pt idx="40">
                  <c:v>44636</c:v>
                </c:pt>
                <c:pt idx="41">
                  <c:v>44727</c:v>
                </c:pt>
                <c:pt idx="42">
                  <c:v>44825</c:v>
                </c:pt>
                <c:pt idx="43">
                  <c:v>44909</c:v>
                </c:pt>
                <c:pt idx="44">
                  <c:v>45007</c:v>
                </c:pt>
                <c:pt idx="45">
                  <c:v>45091</c:v>
                </c:pt>
                <c:pt idx="46">
                  <c:v>45189</c:v>
                </c:pt>
                <c:pt idx="47">
                  <c:v>45273</c:v>
                </c:pt>
                <c:pt idx="48">
                  <c:v>45371</c:v>
                </c:pt>
                <c:pt idx="49">
                  <c:v>45455</c:v>
                </c:pt>
                <c:pt idx="50">
                  <c:v>45553</c:v>
                </c:pt>
              </c:numCache>
            </c:numRef>
          </c:cat>
          <c:val>
            <c:numRef>
              <c:f>'Long-Run DOTS Average'!$B$56:$AZ$56</c:f>
              <c:numCache>
                <c:formatCode>0.00</c:formatCode>
                <c:ptCount val="51"/>
                <c:pt idx="0">
                  <c:v>4.2058823529411766</c:v>
                </c:pt>
                <c:pt idx="1">
                  <c:v>4.1911764705882355</c:v>
                </c:pt>
                <c:pt idx="2">
                  <c:v>4.1052631578947372</c:v>
                </c:pt>
                <c:pt idx="3">
                  <c:v>4.0657894736842106</c:v>
                </c:pt>
                <c:pt idx="4">
                  <c:v>4.0394736842105265</c:v>
                </c:pt>
                <c:pt idx="5">
                  <c:v>4.0131578947368425</c:v>
                </c:pt>
                <c:pt idx="6">
                  <c:v>4.0131578947368425</c:v>
                </c:pt>
                <c:pt idx="7">
                  <c:v>3.9264705882352939</c:v>
                </c:pt>
                <c:pt idx="8">
                  <c:v>3.8823529411764706</c:v>
                </c:pt>
                <c:pt idx="9">
                  <c:v>3.875</c:v>
                </c:pt>
                <c:pt idx="10">
                  <c:v>3.78125</c:v>
                </c:pt>
                <c:pt idx="11">
                  <c:v>3.7941176470588234</c:v>
                </c:pt>
                <c:pt idx="12">
                  <c:v>3.7794117647058822</c:v>
                </c:pt>
                <c:pt idx="13">
                  <c:v>3.6617647058823528</c:v>
                </c:pt>
                <c:pt idx="14">
                  <c:v>3.6470588235294117</c:v>
                </c:pt>
                <c:pt idx="15">
                  <c:v>3.4632352941176472</c:v>
                </c:pt>
                <c:pt idx="16">
                  <c:v>3.4117647058823528</c:v>
                </c:pt>
                <c:pt idx="17">
                  <c:v>3.3088235294117645</c:v>
                </c:pt>
                <c:pt idx="18">
                  <c:v>3.140625</c:v>
                </c:pt>
                <c:pt idx="19">
                  <c:v>2.90625</c:v>
                </c:pt>
                <c:pt idx="20">
                  <c:v>2.953125</c:v>
                </c:pt>
                <c:pt idx="21">
                  <c:v>2.96875</c:v>
                </c:pt>
                <c:pt idx="22">
                  <c:v>2.9166666666666665</c:v>
                </c:pt>
                <c:pt idx="23">
                  <c:v>2.7833333333333332</c:v>
                </c:pt>
                <c:pt idx="24">
                  <c:v>2.7833333333333332</c:v>
                </c:pt>
                <c:pt idx="25">
                  <c:v>2.8660714285714284</c:v>
                </c:pt>
                <c:pt idx="26">
                  <c:v>2.8660714285714284</c:v>
                </c:pt>
                <c:pt idx="27">
                  <c:v>2.8833333333333333</c:v>
                </c:pt>
                <c:pt idx="28">
                  <c:v>2.84375</c:v>
                </c:pt>
                <c:pt idx="29">
                  <c:v>2.796875</c:v>
                </c:pt>
                <c:pt idx="30">
                  <c:v>2.6953125</c:v>
                </c:pt>
                <c:pt idx="31">
                  <c:v>2.5703125</c:v>
                </c:pt>
                <c:pt idx="32">
                  <c:v>2.5390625</c:v>
                </c:pt>
                <c:pt idx="33">
                  <c:v>2.4921875</c:v>
                </c:pt>
                <c:pt idx="34">
                  <c:v>2.4921875</c:v>
                </c:pt>
                <c:pt idx="35">
                  <c:v>2.4921875</c:v>
                </c:pt>
                <c:pt idx="36">
                  <c:v>2.4779411764705883</c:v>
                </c:pt>
                <c:pt idx="37">
                  <c:v>2.4779411764705883</c:v>
                </c:pt>
                <c:pt idx="38">
                  <c:v>2.4632352941176472</c:v>
                </c:pt>
                <c:pt idx="39">
                  <c:v>2.4632352941176472</c:v>
                </c:pt>
                <c:pt idx="40">
                  <c:v>2.4249999999999998</c:v>
                </c:pt>
                <c:pt idx="41">
                  <c:v>2.4338235294117645</c:v>
                </c:pt>
                <c:pt idx="42">
                  <c:v>2.4722222222222223</c:v>
                </c:pt>
                <c:pt idx="43">
                  <c:v>2.5069444444444446</c:v>
                </c:pt>
                <c:pt idx="44">
                  <c:v>2.5882352941176472</c:v>
                </c:pt>
                <c:pt idx="45">
                  <c:v>2.6617647058823528</c:v>
                </c:pt>
                <c:pt idx="46">
                  <c:v>2.7569444444444446</c:v>
                </c:pt>
                <c:pt idx="47">
                  <c:v>2.7291666666666665</c:v>
                </c:pt>
                <c:pt idx="48">
                  <c:v>2.8125</c:v>
                </c:pt>
                <c:pt idx="49" formatCode="General">
                  <c:v>2.9078947368421053</c:v>
                </c:pt>
                <c:pt idx="50" formatCode="General">
                  <c:v>2.9934210526315788</c:v>
                </c:pt>
              </c:numCache>
            </c:numRef>
          </c:val>
          <c:smooth val="0"/>
          <c:extLst>
            <c:ext xmlns:c16="http://schemas.microsoft.com/office/drawing/2014/chart" uri="{C3380CC4-5D6E-409C-BE32-E72D297353CC}">
              <c16:uniqueId val="{00000000-2806-4A35-83ED-D55ED4AE7125}"/>
            </c:ext>
          </c:extLst>
        </c:ser>
        <c:ser>
          <c:idx val="1"/>
          <c:order val="1"/>
          <c:tx>
            <c:v>Median</c:v>
          </c:tx>
          <c:spPr>
            <a:ln w="25400">
              <a:solidFill>
                <a:srgbClr val="020B5B"/>
              </a:solidFill>
            </a:ln>
          </c:spPr>
          <c:marker>
            <c:symbol val="none"/>
          </c:marker>
          <c:cat>
            <c:numRef>
              <c:f>'Long-Run DOTS Average'!$B$1:$AZ$1</c:f>
              <c:numCache>
                <c:formatCode>m/d/yyyy</c:formatCode>
                <c:ptCount val="51"/>
                <c:pt idx="0">
                  <c:v>40933</c:v>
                </c:pt>
                <c:pt idx="1">
                  <c:v>41024</c:v>
                </c:pt>
                <c:pt idx="2">
                  <c:v>41080</c:v>
                </c:pt>
                <c:pt idx="3">
                  <c:v>41165</c:v>
                </c:pt>
                <c:pt idx="4">
                  <c:v>41255</c:v>
                </c:pt>
                <c:pt idx="5">
                  <c:v>41353</c:v>
                </c:pt>
                <c:pt idx="6">
                  <c:v>41444</c:v>
                </c:pt>
                <c:pt idx="7">
                  <c:v>41535</c:v>
                </c:pt>
                <c:pt idx="8">
                  <c:v>41626</c:v>
                </c:pt>
                <c:pt idx="9">
                  <c:v>41717</c:v>
                </c:pt>
                <c:pt idx="10">
                  <c:v>41808</c:v>
                </c:pt>
                <c:pt idx="11">
                  <c:v>41899</c:v>
                </c:pt>
                <c:pt idx="12">
                  <c:v>41990</c:v>
                </c:pt>
                <c:pt idx="13">
                  <c:v>42081</c:v>
                </c:pt>
                <c:pt idx="14">
                  <c:v>42172</c:v>
                </c:pt>
                <c:pt idx="15">
                  <c:v>42264</c:v>
                </c:pt>
                <c:pt idx="16">
                  <c:v>42354</c:v>
                </c:pt>
                <c:pt idx="17">
                  <c:v>42445</c:v>
                </c:pt>
                <c:pt idx="18">
                  <c:v>42536</c:v>
                </c:pt>
                <c:pt idx="19">
                  <c:v>42634</c:v>
                </c:pt>
                <c:pt idx="20">
                  <c:v>42718</c:v>
                </c:pt>
                <c:pt idx="21">
                  <c:v>42809</c:v>
                </c:pt>
                <c:pt idx="22">
                  <c:v>42900</c:v>
                </c:pt>
                <c:pt idx="23">
                  <c:v>42998</c:v>
                </c:pt>
                <c:pt idx="24">
                  <c:v>43082</c:v>
                </c:pt>
                <c:pt idx="25">
                  <c:v>43180</c:v>
                </c:pt>
                <c:pt idx="26">
                  <c:v>43264</c:v>
                </c:pt>
                <c:pt idx="27">
                  <c:v>43369</c:v>
                </c:pt>
                <c:pt idx="28">
                  <c:v>43453</c:v>
                </c:pt>
                <c:pt idx="29">
                  <c:v>43544</c:v>
                </c:pt>
                <c:pt idx="30">
                  <c:v>43635</c:v>
                </c:pt>
                <c:pt idx="31">
                  <c:v>43726</c:v>
                </c:pt>
                <c:pt idx="32">
                  <c:v>43810</c:v>
                </c:pt>
                <c:pt idx="33">
                  <c:v>43992</c:v>
                </c:pt>
                <c:pt idx="34">
                  <c:v>44090</c:v>
                </c:pt>
                <c:pt idx="35">
                  <c:v>44181</c:v>
                </c:pt>
                <c:pt idx="36">
                  <c:v>44272</c:v>
                </c:pt>
                <c:pt idx="37">
                  <c:v>44363</c:v>
                </c:pt>
                <c:pt idx="38">
                  <c:v>44461</c:v>
                </c:pt>
                <c:pt idx="39">
                  <c:v>44545</c:v>
                </c:pt>
                <c:pt idx="40">
                  <c:v>44636</c:v>
                </c:pt>
                <c:pt idx="41">
                  <c:v>44727</c:v>
                </c:pt>
                <c:pt idx="42">
                  <c:v>44825</c:v>
                </c:pt>
                <c:pt idx="43">
                  <c:v>44909</c:v>
                </c:pt>
                <c:pt idx="44">
                  <c:v>45007</c:v>
                </c:pt>
                <c:pt idx="45">
                  <c:v>45091</c:v>
                </c:pt>
                <c:pt idx="46">
                  <c:v>45189</c:v>
                </c:pt>
                <c:pt idx="47">
                  <c:v>45273</c:v>
                </c:pt>
                <c:pt idx="48">
                  <c:v>45371</c:v>
                </c:pt>
                <c:pt idx="49">
                  <c:v>45455</c:v>
                </c:pt>
                <c:pt idx="50">
                  <c:v>45553</c:v>
                </c:pt>
              </c:numCache>
            </c:numRef>
          </c:cat>
          <c:val>
            <c:numRef>
              <c:f>'Long-Run DOTS Average'!$B$57:$AZ$57</c:f>
              <c:numCache>
                <c:formatCode>0.00</c:formatCode>
                <c:ptCount val="51"/>
                <c:pt idx="0">
                  <c:v>4.25</c:v>
                </c:pt>
                <c:pt idx="1">
                  <c:v>4.25</c:v>
                </c:pt>
                <c:pt idx="2">
                  <c:v>4.25</c:v>
                </c:pt>
                <c:pt idx="3">
                  <c:v>4</c:v>
                </c:pt>
                <c:pt idx="4">
                  <c:v>4</c:v>
                </c:pt>
                <c:pt idx="5">
                  <c:v>4</c:v>
                </c:pt>
                <c:pt idx="6">
                  <c:v>4</c:v>
                </c:pt>
                <c:pt idx="7">
                  <c:v>4</c:v>
                </c:pt>
                <c:pt idx="8">
                  <c:v>4</c:v>
                </c:pt>
                <c:pt idx="9">
                  <c:v>4</c:v>
                </c:pt>
                <c:pt idx="10">
                  <c:v>3.75</c:v>
                </c:pt>
                <c:pt idx="11">
                  <c:v>3.75</c:v>
                </c:pt>
                <c:pt idx="12">
                  <c:v>3.75</c:v>
                </c:pt>
                <c:pt idx="13">
                  <c:v>3.75</c:v>
                </c:pt>
                <c:pt idx="14">
                  <c:v>3.75</c:v>
                </c:pt>
                <c:pt idx="15">
                  <c:v>3.5</c:v>
                </c:pt>
                <c:pt idx="16">
                  <c:v>3.5</c:v>
                </c:pt>
                <c:pt idx="17">
                  <c:v>3.25</c:v>
                </c:pt>
                <c:pt idx="18">
                  <c:v>3</c:v>
                </c:pt>
                <c:pt idx="19">
                  <c:v>2.875</c:v>
                </c:pt>
                <c:pt idx="20">
                  <c:v>3</c:v>
                </c:pt>
                <c:pt idx="21">
                  <c:v>3</c:v>
                </c:pt>
                <c:pt idx="22">
                  <c:v>3</c:v>
                </c:pt>
                <c:pt idx="23">
                  <c:v>2.75</c:v>
                </c:pt>
                <c:pt idx="24">
                  <c:v>2.75</c:v>
                </c:pt>
                <c:pt idx="25">
                  <c:v>2.875</c:v>
                </c:pt>
                <c:pt idx="26">
                  <c:v>2.875</c:v>
                </c:pt>
                <c:pt idx="27">
                  <c:v>3</c:v>
                </c:pt>
                <c:pt idx="28">
                  <c:v>2.75</c:v>
                </c:pt>
                <c:pt idx="29">
                  <c:v>2.75</c:v>
                </c:pt>
                <c:pt idx="30">
                  <c:v>2.5</c:v>
                </c:pt>
                <c:pt idx="31">
                  <c:v>2.5</c:v>
                </c:pt>
                <c:pt idx="32">
                  <c:v>2.5</c:v>
                </c:pt>
                <c:pt idx="33">
                  <c:v>2.5</c:v>
                </c:pt>
                <c:pt idx="34">
                  <c:v>2.5</c:v>
                </c:pt>
                <c:pt idx="35">
                  <c:v>2.5</c:v>
                </c:pt>
                <c:pt idx="36">
                  <c:v>2.5</c:v>
                </c:pt>
                <c:pt idx="37">
                  <c:v>2.5</c:v>
                </c:pt>
                <c:pt idx="38">
                  <c:v>2.5</c:v>
                </c:pt>
                <c:pt idx="39">
                  <c:v>2.5</c:v>
                </c:pt>
                <c:pt idx="40">
                  <c:v>2.375</c:v>
                </c:pt>
                <c:pt idx="41">
                  <c:v>2.5</c:v>
                </c:pt>
                <c:pt idx="42">
                  <c:v>2.5</c:v>
                </c:pt>
                <c:pt idx="43">
                  <c:v>2.5</c:v>
                </c:pt>
                <c:pt idx="44">
                  <c:v>2.5</c:v>
                </c:pt>
                <c:pt idx="45">
                  <c:v>2.5</c:v>
                </c:pt>
                <c:pt idx="46">
                  <c:v>2.5</c:v>
                </c:pt>
                <c:pt idx="47">
                  <c:v>2.5</c:v>
                </c:pt>
                <c:pt idx="48">
                  <c:v>2.5630000000000002</c:v>
                </c:pt>
                <c:pt idx="49">
                  <c:v>2.75</c:v>
                </c:pt>
                <c:pt idx="50">
                  <c:v>2.875</c:v>
                </c:pt>
              </c:numCache>
            </c:numRef>
          </c:val>
          <c:smooth val="0"/>
          <c:extLst>
            <c:ext xmlns:c16="http://schemas.microsoft.com/office/drawing/2014/chart" uri="{C3380CC4-5D6E-409C-BE32-E72D297353CC}">
              <c16:uniqueId val="{00000001-2806-4A35-83ED-D55ED4AE7125}"/>
            </c:ext>
          </c:extLst>
        </c:ser>
        <c:dLbls>
          <c:showLegendKey val="0"/>
          <c:showVal val="0"/>
          <c:showCatName val="0"/>
          <c:showSerName val="0"/>
          <c:showPercent val="0"/>
          <c:showBubbleSize val="0"/>
        </c:dLbls>
        <c:smooth val="0"/>
        <c:axId val="659978831"/>
        <c:axId val="564120552"/>
      </c:lineChart>
      <c:dateAx>
        <c:axId val="659978831"/>
        <c:scaling>
          <c:orientation val="minMax"/>
          <c:max val="45565"/>
        </c:scaling>
        <c:delete val="0"/>
        <c:axPos val="b"/>
        <c:numFmt formatCode="[$-409]mmm\-yy;@" sourceLinked="0"/>
        <c:majorTickMark val="out"/>
        <c:minorTickMark val="none"/>
        <c:tickLblPos val="low"/>
        <c:spPr>
          <a:ln/>
        </c:spPr>
        <c:crossAx val="564120552"/>
        <c:crosses val="autoZero"/>
        <c:auto val="0"/>
        <c:lblOffset val="100"/>
        <c:baseTimeUnit val="days"/>
        <c:majorUnit val="1155"/>
        <c:majorTimeUnit val="days"/>
      </c:dateAx>
      <c:valAx>
        <c:axId val="564120552"/>
        <c:scaling>
          <c:orientation val="minMax"/>
          <c:max val="4.25"/>
          <c:min val="2.25"/>
        </c:scaling>
        <c:delete val="0"/>
        <c:axPos val="l"/>
        <c:numFmt formatCode="0.00" sourceLinked="0"/>
        <c:majorTickMark val="out"/>
        <c:minorTickMark val="none"/>
        <c:tickLblPos val="nextTo"/>
        <c:spPr>
          <a:ln/>
        </c:spPr>
        <c:crossAx val="659978831"/>
        <c:crosses val="autoZero"/>
        <c:crossBetween val="between"/>
        <c:majorUnit val="0.25"/>
      </c:valAx>
    </c:plotArea>
    <c:legend>
      <c:legendPos val="r"/>
      <c:layout>
        <c:manualLayout>
          <c:xMode val="edge"/>
          <c:yMode val="edge"/>
          <c:x val="0.58164673202614381"/>
          <c:y val="0.21195277777777774"/>
          <c:w val="0.24818986928104575"/>
          <c:h val="0.20948777777777777"/>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Fed rate easing cycle  low (now to Jan 2027), %</a:t>
            </a:r>
          </a:p>
        </c:rich>
      </c:tx>
      <c:layout>
        <c:manualLayout>
          <c:xMode val="edge"/>
          <c:yMode val="edge"/>
          <c:x val="0.18631442097775161"/>
          <c:y val="1.6192585301837273E-2"/>
        </c:manualLayout>
      </c:layout>
      <c:overlay val="0"/>
    </c:title>
    <c:autoTitleDeleted val="0"/>
    <c:plotArea>
      <c:layout>
        <c:manualLayout>
          <c:layoutTarget val="inner"/>
          <c:xMode val="edge"/>
          <c:yMode val="edge"/>
          <c:x val="0.10170718954248366"/>
          <c:y val="9.4864511799038834E-2"/>
          <c:w val="0.85795883153494701"/>
          <c:h val="0.83467131677033524"/>
        </c:manualLayout>
      </c:layout>
      <c:lineChart>
        <c:grouping val="standard"/>
        <c:varyColors val="0"/>
        <c:ser>
          <c:idx val="0"/>
          <c:order val="0"/>
          <c:spPr>
            <a:ln w="22225"/>
          </c:spPr>
          <c:marker>
            <c:symbol val="none"/>
          </c:marker>
          <c:cat>
            <c:numRef>
              <c:f>FF!$A$295:$A$600</c:f>
              <c:numCache>
                <c:formatCode>m/d/yyyy</c:formatCode>
                <c:ptCount val="306"/>
                <c:pt idx="0">
                  <c:v>45513</c:v>
                </c:pt>
                <c:pt idx="1">
                  <c:v>45516</c:v>
                </c:pt>
                <c:pt idx="2">
                  <c:v>45517</c:v>
                </c:pt>
                <c:pt idx="3">
                  <c:v>45518</c:v>
                </c:pt>
                <c:pt idx="4">
                  <c:v>45519</c:v>
                </c:pt>
                <c:pt idx="5">
                  <c:v>45520</c:v>
                </c:pt>
                <c:pt idx="6">
                  <c:v>45523</c:v>
                </c:pt>
                <c:pt idx="7">
                  <c:v>45524</c:v>
                </c:pt>
                <c:pt idx="8">
                  <c:v>45525</c:v>
                </c:pt>
                <c:pt idx="9">
                  <c:v>45526</c:v>
                </c:pt>
                <c:pt idx="10">
                  <c:v>45527</c:v>
                </c:pt>
                <c:pt idx="11">
                  <c:v>45530</c:v>
                </c:pt>
                <c:pt idx="12">
                  <c:v>45531</c:v>
                </c:pt>
                <c:pt idx="13">
                  <c:v>45532</c:v>
                </c:pt>
                <c:pt idx="14">
                  <c:v>45533</c:v>
                </c:pt>
                <c:pt idx="15">
                  <c:v>45534</c:v>
                </c:pt>
                <c:pt idx="16">
                  <c:v>45537</c:v>
                </c:pt>
                <c:pt idx="17">
                  <c:v>45538</c:v>
                </c:pt>
                <c:pt idx="18">
                  <c:v>45539</c:v>
                </c:pt>
                <c:pt idx="19">
                  <c:v>45540</c:v>
                </c:pt>
                <c:pt idx="20">
                  <c:v>45541</c:v>
                </c:pt>
                <c:pt idx="21">
                  <c:v>45544</c:v>
                </c:pt>
                <c:pt idx="22">
                  <c:v>45545</c:v>
                </c:pt>
                <c:pt idx="23">
                  <c:v>45546</c:v>
                </c:pt>
                <c:pt idx="24">
                  <c:v>45547</c:v>
                </c:pt>
                <c:pt idx="25">
                  <c:v>45548</c:v>
                </c:pt>
                <c:pt idx="26">
                  <c:v>45551</c:v>
                </c:pt>
                <c:pt idx="27">
                  <c:v>45552</c:v>
                </c:pt>
                <c:pt idx="28">
                  <c:v>45553</c:v>
                </c:pt>
                <c:pt idx="29">
                  <c:v>45554</c:v>
                </c:pt>
                <c:pt idx="30">
                  <c:v>45555</c:v>
                </c:pt>
                <c:pt idx="31">
                  <c:v>45558</c:v>
                </c:pt>
                <c:pt idx="32">
                  <c:v>45559</c:v>
                </c:pt>
                <c:pt idx="33">
                  <c:v>45560</c:v>
                </c:pt>
                <c:pt idx="34">
                  <c:v>45561</c:v>
                </c:pt>
                <c:pt idx="35">
                  <c:v>45562</c:v>
                </c:pt>
                <c:pt idx="36">
                  <c:v>45565</c:v>
                </c:pt>
                <c:pt idx="37">
                  <c:v>45566</c:v>
                </c:pt>
                <c:pt idx="38">
                  <c:v>45567</c:v>
                </c:pt>
                <c:pt idx="39">
                  <c:v>45568</c:v>
                </c:pt>
                <c:pt idx="40">
                  <c:v>45569</c:v>
                </c:pt>
                <c:pt idx="41">
                  <c:v>45572</c:v>
                </c:pt>
                <c:pt idx="42">
                  <c:v>45573</c:v>
                </c:pt>
                <c:pt idx="43">
                  <c:v>45574</c:v>
                </c:pt>
                <c:pt idx="44">
                  <c:v>45575</c:v>
                </c:pt>
                <c:pt idx="45">
                  <c:v>45576</c:v>
                </c:pt>
                <c:pt idx="46">
                  <c:v>45579</c:v>
                </c:pt>
                <c:pt idx="47">
                  <c:v>45580</c:v>
                </c:pt>
                <c:pt idx="48">
                  <c:v>45581</c:v>
                </c:pt>
                <c:pt idx="49">
                  <c:v>45582</c:v>
                </c:pt>
                <c:pt idx="50">
                  <c:v>45583</c:v>
                </c:pt>
                <c:pt idx="51">
                  <c:v>45586</c:v>
                </c:pt>
                <c:pt idx="52">
                  <c:v>45587</c:v>
                </c:pt>
                <c:pt idx="53">
                  <c:v>45588</c:v>
                </c:pt>
                <c:pt idx="54">
                  <c:v>45589</c:v>
                </c:pt>
                <c:pt idx="55">
                  <c:v>45590</c:v>
                </c:pt>
                <c:pt idx="56">
                  <c:v>45593</c:v>
                </c:pt>
                <c:pt idx="57">
                  <c:v>45594</c:v>
                </c:pt>
                <c:pt idx="58">
                  <c:v>45595</c:v>
                </c:pt>
                <c:pt idx="59">
                  <c:v>45596</c:v>
                </c:pt>
                <c:pt idx="60">
                  <c:v>45597</c:v>
                </c:pt>
                <c:pt idx="61">
                  <c:v>45600</c:v>
                </c:pt>
                <c:pt idx="62">
                  <c:v>45601</c:v>
                </c:pt>
                <c:pt idx="63">
                  <c:v>45602</c:v>
                </c:pt>
                <c:pt idx="64">
                  <c:v>45603</c:v>
                </c:pt>
                <c:pt idx="65">
                  <c:v>45604</c:v>
                </c:pt>
                <c:pt idx="66">
                  <c:v>45607</c:v>
                </c:pt>
                <c:pt idx="67">
                  <c:v>45608</c:v>
                </c:pt>
                <c:pt idx="68">
                  <c:v>45609</c:v>
                </c:pt>
                <c:pt idx="69">
                  <c:v>45610</c:v>
                </c:pt>
                <c:pt idx="70">
                  <c:v>45611</c:v>
                </c:pt>
                <c:pt idx="71">
                  <c:v>45614</c:v>
                </c:pt>
                <c:pt idx="72">
                  <c:v>45615</c:v>
                </c:pt>
                <c:pt idx="73">
                  <c:v>45616</c:v>
                </c:pt>
                <c:pt idx="74">
                  <c:v>45617</c:v>
                </c:pt>
                <c:pt idx="75">
                  <c:v>45618</c:v>
                </c:pt>
                <c:pt idx="76">
                  <c:v>45621</c:v>
                </c:pt>
                <c:pt idx="77">
                  <c:v>45622</c:v>
                </c:pt>
                <c:pt idx="78">
                  <c:v>45623</c:v>
                </c:pt>
                <c:pt idx="79">
                  <c:v>45624</c:v>
                </c:pt>
                <c:pt idx="80">
                  <c:v>45625</c:v>
                </c:pt>
                <c:pt idx="81">
                  <c:v>45628</c:v>
                </c:pt>
                <c:pt idx="82">
                  <c:v>45629</c:v>
                </c:pt>
                <c:pt idx="83">
                  <c:v>45630</c:v>
                </c:pt>
                <c:pt idx="84">
                  <c:v>45631</c:v>
                </c:pt>
                <c:pt idx="85">
                  <c:v>45632</c:v>
                </c:pt>
              </c:numCache>
            </c:numRef>
          </c:cat>
          <c:val>
            <c:numRef>
              <c:f>FF!$W$295:$W$600</c:f>
              <c:numCache>
                <c:formatCode>General</c:formatCode>
                <c:ptCount val="306"/>
                <c:pt idx="0">
                  <c:v>3.1160000000000001</c:v>
                </c:pt>
                <c:pt idx="1">
                  <c:v>3.0859999999999999</c:v>
                </c:pt>
                <c:pt idx="2">
                  <c:v>2.9860000000000002</c:v>
                </c:pt>
                <c:pt idx="3">
                  <c:v>3.0009999999999999</c:v>
                </c:pt>
                <c:pt idx="4">
                  <c:v>3.21</c:v>
                </c:pt>
                <c:pt idx="5">
                  <c:v>3.1749999999999998</c:v>
                </c:pt>
                <c:pt idx="6">
                  <c:v>3.1749999999999998</c:v>
                </c:pt>
                <c:pt idx="7">
                  <c:v>3.0950000000000002</c:v>
                </c:pt>
                <c:pt idx="8">
                  <c:v>3</c:v>
                </c:pt>
                <c:pt idx="9">
                  <c:v>3.11</c:v>
                </c:pt>
                <c:pt idx="10">
                  <c:v>3</c:v>
                </c:pt>
                <c:pt idx="11">
                  <c:v>3.0249999999999999</c:v>
                </c:pt>
                <c:pt idx="12">
                  <c:v>2.7509999999999999</c:v>
                </c:pt>
                <c:pt idx="13">
                  <c:v>2.9790000000000001</c:v>
                </c:pt>
                <c:pt idx="14">
                  <c:v>3.0070000000000001</c:v>
                </c:pt>
                <c:pt idx="15">
                  <c:v>3.0249999999999999</c:v>
                </c:pt>
                <c:pt idx="16">
                  <c:v>3.0249999999999999</c:v>
                </c:pt>
                <c:pt idx="17">
                  <c:v>3.0249999999999999</c:v>
                </c:pt>
                <c:pt idx="18">
                  <c:v>2.8119999999999998</c:v>
                </c:pt>
                <c:pt idx="19">
                  <c:v>2.8570000000000002</c:v>
                </c:pt>
                <c:pt idx="20">
                  <c:v>2.73</c:v>
                </c:pt>
                <c:pt idx="21">
                  <c:v>2.6970000000000001</c:v>
                </c:pt>
                <c:pt idx="22">
                  <c:v>2.6949999999999998</c:v>
                </c:pt>
                <c:pt idx="23">
                  <c:v>2.7349999999999999</c:v>
                </c:pt>
                <c:pt idx="24">
                  <c:v>2.74</c:v>
                </c:pt>
                <c:pt idx="25">
                  <c:v>2.7149999999999999</c:v>
                </c:pt>
                <c:pt idx="26">
                  <c:v>2.7130000000000001</c:v>
                </c:pt>
                <c:pt idx="27">
                  <c:v>2.77</c:v>
                </c:pt>
                <c:pt idx="28">
                  <c:v>2.7650000000000001</c:v>
                </c:pt>
                <c:pt idx="29">
                  <c:v>2.8</c:v>
                </c:pt>
                <c:pt idx="30">
                  <c:v>2.78</c:v>
                </c:pt>
                <c:pt idx="31">
                  <c:v>2.7850000000000001</c:v>
                </c:pt>
                <c:pt idx="32">
                  <c:v>2.75</c:v>
                </c:pt>
                <c:pt idx="33">
                  <c:v>2.782</c:v>
                </c:pt>
                <c:pt idx="34">
                  <c:v>2.88</c:v>
                </c:pt>
                <c:pt idx="35">
                  <c:v>2.8050000000000002</c:v>
                </c:pt>
                <c:pt idx="36">
                  <c:v>2.7320000000000002</c:v>
                </c:pt>
                <c:pt idx="37">
                  <c:v>2.87</c:v>
                </c:pt>
                <c:pt idx="38">
                  <c:v>2.895</c:v>
                </c:pt>
                <c:pt idx="39">
                  <c:v>2.97</c:v>
                </c:pt>
                <c:pt idx="40">
                  <c:v>3.133</c:v>
                </c:pt>
                <c:pt idx="41">
                  <c:v>3.3079999999999998</c:v>
                </c:pt>
                <c:pt idx="42">
                  <c:v>3.29</c:v>
                </c:pt>
                <c:pt idx="43">
                  <c:v>3.355</c:v>
                </c:pt>
                <c:pt idx="44">
                  <c:v>3.3079999999999998</c:v>
                </c:pt>
                <c:pt idx="45">
                  <c:v>3.2549999999999999</c:v>
                </c:pt>
                <c:pt idx="46">
                  <c:v>3.3250000000000002</c:v>
                </c:pt>
                <c:pt idx="47">
                  <c:v>3.27</c:v>
                </c:pt>
                <c:pt idx="48">
                  <c:v>3.2450000000000001</c:v>
                </c:pt>
                <c:pt idx="49">
                  <c:v>3.3</c:v>
                </c:pt>
                <c:pt idx="50">
                  <c:v>3.27</c:v>
                </c:pt>
                <c:pt idx="51">
                  <c:v>3.355</c:v>
                </c:pt>
                <c:pt idx="52">
                  <c:v>3.3650000000000002</c:v>
                </c:pt>
                <c:pt idx="53">
                  <c:v>3.4249999999999998</c:v>
                </c:pt>
                <c:pt idx="54">
                  <c:v>3.3849999999999998</c:v>
                </c:pt>
                <c:pt idx="55">
                  <c:v>3.4350000000000001</c:v>
                </c:pt>
                <c:pt idx="56">
                  <c:v>3.4849999999999999</c:v>
                </c:pt>
                <c:pt idx="57">
                  <c:v>3.4649999999999999</c:v>
                </c:pt>
                <c:pt idx="58">
                  <c:v>3.4830000000000001</c:v>
                </c:pt>
                <c:pt idx="59">
                  <c:v>3.4849999999999999</c:v>
                </c:pt>
                <c:pt idx="60">
                  <c:v>3.4769999999999999</c:v>
                </c:pt>
                <c:pt idx="61">
                  <c:v>3.4620000000000002</c:v>
                </c:pt>
                <c:pt idx="62">
                  <c:v>3.4319999999999999</c:v>
                </c:pt>
                <c:pt idx="63">
                  <c:v>3.528</c:v>
                </c:pt>
                <c:pt idx="64">
                  <c:v>3.5089999999999999</c:v>
                </c:pt>
                <c:pt idx="65">
                  <c:v>3.5470000000000002</c:v>
                </c:pt>
                <c:pt idx="66">
                  <c:v>3.6179999999999999</c:v>
                </c:pt>
                <c:pt idx="67">
                  <c:v>3.6659999999999999</c:v>
                </c:pt>
                <c:pt idx="68">
                  <c:v>3.5960000000000001</c:v>
                </c:pt>
                <c:pt idx="69">
                  <c:v>3.6019999999999999</c:v>
                </c:pt>
                <c:pt idx="70">
                  <c:v>3.633</c:v>
                </c:pt>
                <c:pt idx="71">
                  <c:v>3.62</c:v>
                </c:pt>
                <c:pt idx="72">
                  <c:v>3.5939999999999999</c:v>
                </c:pt>
                <c:pt idx="73">
                  <c:v>3.633</c:v>
                </c:pt>
                <c:pt idx="74">
                  <c:v>3.6749999999999998</c:v>
                </c:pt>
                <c:pt idx="75">
                  <c:v>3.6970000000000001</c:v>
                </c:pt>
                <c:pt idx="76">
                  <c:v>3.6040000000000001</c:v>
                </c:pt>
                <c:pt idx="77">
                  <c:v>3.5640000000000001</c:v>
                </c:pt>
                <c:pt idx="78">
                  <c:v>3.5059999999999998</c:v>
                </c:pt>
                <c:pt idx="79">
                  <c:v>3.5169999999999999</c:v>
                </c:pt>
                <c:pt idx="80">
                  <c:v>3.472</c:v>
                </c:pt>
                <c:pt idx="81">
                  <c:v>3.5649999999999999</c:v>
                </c:pt>
                <c:pt idx="82">
                  <c:v>3.52</c:v>
                </c:pt>
                <c:pt idx="83">
                  <c:v>3.4649999999999999</c:v>
                </c:pt>
                <c:pt idx="84">
                  <c:v>3.5</c:v>
                </c:pt>
                <c:pt idx="85">
                  <c:v>3.5</c:v>
                </c:pt>
              </c:numCache>
            </c:numRef>
          </c:val>
          <c:smooth val="0"/>
          <c:extLst>
            <c:ext xmlns:c16="http://schemas.microsoft.com/office/drawing/2014/chart" uri="{C3380CC4-5D6E-409C-BE32-E72D297353CC}">
              <c16:uniqueId val="{00000000-D7A9-4DB7-8303-0EC77802BA9C}"/>
            </c:ext>
          </c:extLst>
        </c:ser>
        <c:dLbls>
          <c:showLegendKey val="0"/>
          <c:showVal val="0"/>
          <c:showCatName val="0"/>
          <c:showSerName val="0"/>
          <c:showPercent val="0"/>
          <c:showBubbleSize val="0"/>
        </c:dLbls>
        <c:smooth val="0"/>
        <c:axId val="11627903"/>
        <c:axId val="1"/>
      </c:lineChart>
      <c:dateAx>
        <c:axId val="11627903"/>
        <c:scaling>
          <c:orientation val="minMax"/>
        </c:scaling>
        <c:delete val="0"/>
        <c:axPos val="b"/>
        <c:numFmt formatCode="[$-409]d\-mmm;@" sourceLinked="0"/>
        <c:majorTickMark val="out"/>
        <c:minorTickMark val="none"/>
        <c:tickLblPos val="low"/>
        <c:spPr>
          <a:ln/>
        </c:spPr>
        <c:crossAx val="1"/>
        <c:crosses val="autoZero"/>
        <c:auto val="1"/>
        <c:lblOffset val="100"/>
        <c:baseTimeUnit val="days"/>
        <c:majorUnit val="23"/>
        <c:majorTimeUnit val="days"/>
      </c:dateAx>
      <c:valAx>
        <c:axId val="1"/>
        <c:scaling>
          <c:orientation val="minMax"/>
          <c:min val="2.6"/>
        </c:scaling>
        <c:delete val="0"/>
        <c:axPos val="l"/>
        <c:numFmt formatCode="#,##0.0" sourceLinked="0"/>
        <c:majorTickMark val="out"/>
        <c:minorTickMark val="none"/>
        <c:tickLblPos val="nextTo"/>
        <c:spPr>
          <a:ln/>
        </c:spPr>
        <c:crossAx val="11627903"/>
        <c:crosses val="autoZero"/>
        <c:crossBetween val="between"/>
      </c:valAx>
    </c:plotArea>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Fed Funds Futures Implied Rate, %</a:t>
            </a:r>
          </a:p>
        </c:rich>
      </c:tx>
      <c:layout>
        <c:manualLayout>
          <c:xMode val="edge"/>
          <c:yMode val="edge"/>
          <c:x val="0.23120392156862746"/>
          <c:y val="0"/>
        </c:manualLayout>
      </c:layout>
      <c:overlay val="0"/>
    </c:title>
    <c:autoTitleDeleted val="0"/>
    <c:plotArea>
      <c:layout>
        <c:manualLayout>
          <c:layoutTarget val="inner"/>
          <c:xMode val="edge"/>
          <c:yMode val="edge"/>
          <c:x val="0.10170718954248366"/>
          <c:y val="4.4689174127206702E-2"/>
          <c:w val="0.85263921568627454"/>
          <c:h val="0.80210692841477005"/>
        </c:manualLayout>
      </c:layout>
      <c:barChart>
        <c:barDir val="col"/>
        <c:grouping val="clustered"/>
        <c:varyColors val="0"/>
        <c:ser>
          <c:idx val="0"/>
          <c:order val="0"/>
          <c:tx>
            <c:strRef>
              <c:f>FF!$Y$24</c:f>
              <c:strCache>
                <c:ptCount val="1"/>
                <c:pt idx="0">
                  <c:v>Nov 4th</c:v>
                </c:pt>
              </c:strCache>
            </c:strRef>
          </c:tx>
          <c:spPr>
            <a:solidFill>
              <a:srgbClr val="020B5B"/>
            </a:solidFill>
            <a:ln w="15875"/>
          </c:spPr>
          <c:invertIfNegative val="0"/>
          <c:cat>
            <c:strRef>
              <c:f>FF!$AA$6:$AS$6</c:f>
              <c:strCache>
                <c:ptCount val="19"/>
                <c:pt idx="0">
                  <c:v>Nov</c:v>
                </c:pt>
                <c:pt idx="1">
                  <c:v>Dec</c:v>
                </c:pt>
                <c:pt idx="2">
                  <c:v>Jan</c:v>
                </c:pt>
                <c:pt idx="3">
                  <c:v>Mar</c:v>
                </c:pt>
                <c:pt idx="4">
                  <c:v>May</c:v>
                </c:pt>
                <c:pt idx="5">
                  <c:v>Jun</c:v>
                </c:pt>
                <c:pt idx="6">
                  <c:v>Jul</c:v>
                </c:pt>
                <c:pt idx="7">
                  <c:v>Sep</c:v>
                </c:pt>
                <c:pt idx="8">
                  <c:v>Oct</c:v>
                </c:pt>
                <c:pt idx="9">
                  <c:v>Dec</c:v>
                </c:pt>
                <c:pt idx="10">
                  <c:v>Jan</c:v>
                </c:pt>
                <c:pt idx="11">
                  <c:v>Mar</c:v>
                </c:pt>
                <c:pt idx="12">
                  <c:v>Apr</c:v>
                </c:pt>
                <c:pt idx="13">
                  <c:v>Jun</c:v>
                </c:pt>
                <c:pt idx="14">
                  <c:v>Jul</c:v>
                </c:pt>
                <c:pt idx="15">
                  <c:v>Sep</c:v>
                </c:pt>
                <c:pt idx="16">
                  <c:v>Oct</c:v>
                </c:pt>
                <c:pt idx="17">
                  <c:v>Dec</c:v>
                </c:pt>
                <c:pt idx="18">
                  <c:v>Jan</c:v>
                </c:pt>
              </c:strCache>
            </c:strRef>
          </c:cat>
          <c:val>
            <c:numRef>
              <c:f>FF!$AA$24:$AS$24</c:f>
              <c:numCache>
                <c:formatCode>General</c:formatCode>
                <c:ptCount val="19"/>
                <c:pt idx="0">
                  <c:v>4.5839999999999996</c:v>
                </c:pt>
                <c:pt idx="1">
                  <c:v>4.3769999999999998</c:v>
                </c:pt>
                <c:pt idx="2">
                  <c:v>4.2380000000000004</c:v>
                </c:pt>
                <c:pt idx="3">
                  <c:v>4.0709999999999997</c:v>
                </c:pt>
                <c:pt idx="4">
                  <c:v>3.956</c:v>
                </c:pt>
                <c:pt idx="5">
                  <c:v>3.8260000000000001</c:v>
                </c:pt>
                <c:pt idx="6">
                  <c:v>3.758</c:v>
                </c:pt>
                <c:pt idx="7">
                  <c:v>3.69</c:v>
                </c:pt>
                <c:pt idx="8">
                  <c:v>3.6549999999999998</c:v>
                </c:pt>
                <c:pt idx="9">
                  <c:v>3.6219999999999999</c:v>
                </c:pt>
                <c:pt idx="10">
                  <c:v>3.5979999999999999</c:v>
                </c:pt>
                <c:pt idx="11">
                  <c:v>3.569</c:v>
                </c:pt>
                <c:pt idx="12">
                  <c:v>3.57</c:v>
                </c:pt>
                <c:pt idx="13">
                  <c:v>3.56</c:v>
                </c:pt>
                <c:pt idx="14">
                  <c:v>3.6349999999999998</c:v>
                </c:pt>
                <c:pt idx="15">
                  <c:v>3.5750000000000002</c:v>
                </c:pt>
                <c:pt idx="16">
                  <c:v>3.66</c:v>
                </c:pt>
                <c:pt idx="17">
                  <c:v>3.4620000000000002</c:v>
                </c:pt>
                <c:pt idx="18">
                  <c:v>3.52</c:v>
                </c:pt>
              </c:numCache>
            </c:numRef>
          </c:val>
          <c:extLst>
            <c:ext xmlns:c16="http://schemas.microsoft.com/office/drawing/2014/chart" uri="{C3380CC4-5D6E-409C-BE32-E72D297353CC}">
              <c16:uniqueId val="{00000000-D870-4E94-AB19-DDD6D5105275}"/>
            </c:ext>
          </c:extLst>
        </c:ser>
        <c:ser>
          <c:idx val="1"/>
          <c:order val="1"/>
          <c:tx>
            <c:strRef>
              <c:f>FF!$Y$25</c:f>
              <c:strCache>
                <c:ptCount val="1"/>
                <c:pt idx="0">
                  <c:v>Now</c:v>
                </c:pt>
              </c:strCache>
            </c:strRef>
          </c:tx>
          <c:spPr>
            <a:solidFill>
              <a:srgbClr val="4489FF"/>
            </a:solidFill>
            <a:ln w="15875"/>
          </c:spPr>
          <c:invertIfNegative val="0"/>
          <c:cat>
            <c:strRef>
              <c:f>FF!$AA$6:$AS$6</c:f>
              <c:strCache>
                <c:ptCount val="19"/>
                <c:pt idx="0">
                  <c:v>Nov</c:v>
                </c:pt>
                <c:pt idx="1">
                  <c:v>Dec</c:v>
                </c:pt>
                <c:pt idx="2">
                  <c:v>Jan</c:v>
                </c:pt>
                <c:pt idx="3">
                  <c:v>Mar</c:v>
                </c:pt>
                <c:pt idx="4">
                  <c:v>May</c:v>
                </c:pt>
                <c:pt idx="5">
                  <c:v>Jun</c:v>
                </c:pt>
                <c:pt idx="6">
                  <c:v>Jul</c:v>
                </c:pt>
                <c:pt idx="7">
                  <c:v>Sep</c:v>
                </c:pt>
                <c:pt idx="8">
                  <c:v>Oct</c:v>
                </c:pt>
                <c:pt idx="9">
                  <c:v>Dec</c:v>
                </c:pt>
                <c:pt idx="10">
                  <c:v>Jan</c:v>
                </c:pt>
                <c:pt idx="11">
                  <c:v>Mar</c:v>
                </c:pt>
                <c:pt idx="12">
                  <c:v>Apr</c:v>
                </c:pt>
                <c:pt idx="13">
                  <c:v>Jun</c:v>
                </c:pt>
                <c:pt idx="14">
                  <c:v>Jul</c:v>
                </c:pt>
                <c:pt idx="15">
                  <c:v>Sep</c:v>
                </c:pt>
                <c:pt idx="16">
                  <c:v>Oct</c:v>
                </c:pt>
                <c:pt idx="17">
                  <c:v>Dec</c:v>
                </c:pt>
                <c:pt idx="18">
                  <c:v>Jan</c:v>
                </c:pt>
              </c:strCache>
            </c:strRef>
          </c:cat>
          <c:val>
            <c:numRef>
              <c:f>FF!$AA$25:$AS$25</c:f>
              <c:numCache>
                <c:formatCode>General</c:formatCode>
                <c:ptCount val="19"/>
                <c:pt idx="0">
                  <c:v>4.5810000000000004</c:v>
                </c:pt>
                <c:pt idx="1">
                  <c:v>4.3630000000000004</c:v>
                </c:pt>
                <c:pt idx="2">
                  <c:v>4.282</c:v>
                </c:pt>
                <c:pt idx="3">
                  <c:v>4.1219999999999999</c:v>
                </c:pt>
                <c:pt idx="4">
                  <c:v>4.0140000000000002</c:v>
                </c:pt>
                <c:pt idx="5">
                  <c:v>3.899</c:v>
                </c:pt>
                <c:pt idx="6">
                  <c:v>3.8279999999999998</c:v>
                </c:pt>
                <c:pt idx="7">
                  <c:v>3.7530000000000001</c:v>
                </c:pt>
                <c:pt idx="8">
                  <c:v>3.7029999999999998</c:v>
                </c:pt>
                <c:pt idx="9">
                  <c:v>3.6669999999999998</c:v>
                </c:pt>
                <c:pt idx="10">
                  <c:v>3.6349999999999998</c:v>
                </c:pt>
                <c:pt idx="11">
                  <c:v>3.6930000000000001</c:v>
                </c:pt>
                <c:pt idx="12">
                  <c:v>3.6680000000000001</c:v>
                </c:pt>
                <c:pt idx="13">
                  <c:v>3.661</c:v>
                </c:pt>
                <c:pt idx="14">
                  <c:v>3.67</c:v>
                </c:pt>
                <c:pt idx="15">
                  <c:v>3.5609999999999999</c:v>
                </c:pt>
                <c:pt idx="16">
                  <c:v>3.6520000000000001</c:v>
                </c:pt>
                <c:pt idx="17">
                  <c:v>3.6269999999999998</c:v>
                </c:pt>
                <c:pt idx="18">
                  <c:v>3.5</c:v>
                </c:pt>
              </c:numCache>
            </c:numRef>
          </c:val>
          <c:extLst>
            <c:ext xmlns:c16="http://schemas.microsoft.com/office/drawing/2014/chart" uri="{C3380CC4-5D6E-409C-BE32-E72D297353CC}">
              <c16:uniqueId val="{00000001-D870-4E94-AB19-DDD6D5105275}"/>
            </c:ext>
          </c:extLst>
        </c:ser>
        <c:dLbls>
          <c:showLegendKey val="0"/>
          <c:showVal val="0"/>
          <c:showCatName val="0"/>
          <c:showSerName val="0"/>
          <c:showPercent val="0"/>
          <c:showBubbleSize val="0"/>
        </c:dLbls>
        <c:gapWidth val="80"/>
        <c:axId val="1479870504"/>
        <c:axId val="1479869064"/>
      </c:barChart>
      <c:catAx>
        <c:axId val="1479870504"/>
        <c:scaling>
          <c:orientation val="minMax"/>
        </c:scaling>
        <c:delete val="0"/>
        <c:axPos val="b"/>
        <c:numFmt formatCode="[$-409]d\-mmm;@" sourceLinked="0"/>
        <c:majorTickMark val="none"/>
        <c:minorTickMark val="none"/>
        <c:tickLblPos val="low"/>
        <c:crossAx val="1479869064"/>
        <c:crosses val="autoZero"/>
        <c:auto val="1"/>
        <c:lblAlgn val="ctr"/>
        <c:lblOffset val="100"/>
        <c:noMultiLvlLbl val="0"/>
      </c:catAx>
      <c:valAx>
        <c:axId val="1479869064"/>
        <c:scaling>
          <c:orientation val="minMax"/>
          <c:max val="4.75"/>
          <c:min val="3.25"/>
        </c:scaling>
        <c:delete val="0"/>
        <c:axPos val="l"/>
        <c:numFmt formatCode="#,##0.00" sourceLinked="0"/>
        <c:majorTickMark val="out"/>
        <c:minorTickMark val="none"/>
        <c:tickLblPos val="nextTo"/>
        <c:spPr>
          <a:ln/>
        </c:spPr>
        <c:crossAx val="1479870504"/>
        <c:crosses val="autoZero"/>
        <c:crossBetween val="between"/>
        <c:majorUnit val="0.25"/>
      </c:valAx>
    </c:plotArea>
    <c:legend>
      <c:legendPos val="t"/>
      <c:layout>
        <c:manualLayout>
          <c:xMode val="edge"/>
          <c:yMode val="edge"/>
          <c:x val="0.34863369534494831"/>
          <c:y val="5.6224067881925716E-2"/>
          <c:w val="0.31933366013071895"/>
          <c:h val="6.6577499730341938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userShapes r:id="rId2"/>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Fed Funds rate average by decade,%</a:t>
            </a:r>
          </a:p>
        </c:rich>
      </c:tx>
      <c:layout>
        <c:manualLayout>
          <c:xMode val="edge"/>
          <c:yMode val="edge"/>
          <c:x val="0.21280459298629223"/>
          <c:y val="2.5359843718165357E-4"/>
        </c:manualLayout>
      </c:layout>
      <c:overlay val="0"/>
    </c:title>
    <c:autoTitleDeleted val="0"/>
    <c:plotArea>
      <c:layout/>
      <c:barChart>
        <c:barDir val="col"/>
        <c:grouping val="clustered"/>
        <c:varyColors val="0"/>
        <c:ser>
          <c:idx val="0"/>
          <c:order val="0"/>
          <c:spPr>
            <a:ln w="15875"/>
          </c:spPr>
          <c:invertIfNegative val="0"/>
          <c:cat>
            <c:strRef>
              <c:f>Sheet1!$G$7:$G$12</c:f>
              <c:strCache>
                <c:ptCount val="6"/>
                <c:pt idx="0">
                  <c:v>1970s</c:v>
                </c:pt>
                <c:pt idx="1">
                  <c:v>1980s</c:v>
                </c:pt>
                <c:pt idx="2">
                  <c:v>1990s</c:v>
                </c:pt>
                <c:pt idx="3">
                  <c:v>2000s</c:v>
                </c:pt>
                <c:pt idx="4">
                  <c:v>2010s</c:v>
                </c:pt>
                <c:pt idx="5">
                  <c:v>2020s</c:v>
                </c:pt>
              </c:strCache>
            </c:strRef>
          </c:cat>
          <c:val>
            <c:numRef>
              <c:f>Sheet1!$H$7:$H$12</c:f>
              <c:numCache>
                <c:formatCode>General</c:formatCode>
                <c:ptCount val="6"/>
                <c:pt idx="0">
                  <c:v>7.1801193012354734</c:v>
                </c:pt>
                <c:pt idx="1">
                  <c:v>9.8367995400537431</c:v>
                </c:pt>
                <c:pt idx="2">
                  <c:v>5.1247126436781612</c:v>
                </c:pt>
                <c:pt idx="3">
                  <c:v>2.9662226906860867</c:v>
                </c:pt>
                <c:pt idx="4">
                  <c:v>0.60621165644171782</c:v>
                </c:pt>
                <c:pt idx="5">
                  <c:v>2.4766355140186915</c:v>
                </c:pt>
              </c:numCache>
            </c:numRef>
          </c:val>
          <c:extLst>
            <c:ext xmlns:c16="http://schemas.microsoft.com/office/drawing/2014/chart" uri="{C3380CC4-5D6E-409C-BE32-E72D297353CC}">
              <c16:uniqueId val="{00000000-2CDF-4DA6-9D4F-E589BB50E088}"/>
            </c:ext>
          </c:extLst>
        </c:ser>
        <c:dLbls>
          <c:showLegendKey val="0"/>
          <c:showVal val="0"/>
          <c:showCatName val="0"/>
          <c:showSerName val="0"/>
          <c:showPercent val="0"/>
          <c:showBubbleSize val="0"/>
        </c:dLbls>
        <c:gapWidth val="75"/>
        <c:overlap val="-27"/>
        <c:axId val="1371519064"/>
        <c:axId val="1371524104"/>
      </c:barChart>
      <c:lineChart>
        <c:grouping val="standard"/>
        <c:varyColors val="0"/>
        <c:ser>
          <c:idx val="1"/>
          <c:order val="1"/>
          <c:spPr>
            <a:ln w="25400">
              <a:solidFill>
                <a:srgbClr val="4489FF"/>
              </a:solidFill>
              <a:prstDash val="dash"/>
            </a:ln>
          </c:spPr>
          <c:marker>
            <c:symbol val="none"/>
          </c:marker>
          <c:val>
            <c:numRef>
              <c:f>Sheet1!$I$7:$I$12</c:f>
              <c:numCache>
                <c:formatCode>General</c:formatCode>
                <c:ptCount val="6"/>
                <c:pt idx="0">
                  <c:v>3</c:v>
                </c:pt>
                <c:pt idx="1">
                  <c:v>3</c:v>
                </c:pt>
                <c:pt idx="2">
                  <c:v>3</c:v>
                </c:pt>
                <c:pt idx="3">
                  <c:v>3</c:v>
                </c:pt>
                <c:pt idx="4">
                  <c:v>3</c:v>
                </c:pt>
                <c:pt idx="5">
                  <c:v>3</c:v>
                </c:pt>
              </c:numCache>
            </c:numRef>
          </c:val>
          <c:smooth val="0"/>
          <c:extLst>
            <c:ext xmlns:c16="http://schemas.microsoft.com/office/drawing/2014/chart" uri="{C3380CC4-5D6E-409C-BE32-E72D297353CC}">
              <c16:uniqueId val="{00000001-2CDF-4DA6-9D4F-E589BB50E088}"/>
            </c:ext>
          </c:extLst>
        </c:ser>
        <c:dLbls>
          <c:showLegendKey val="0"/>
          <c:showVal val="0"/>
          <c:showCatName val="0"/>
          <c:showSerName val="0"/>
          <c:showPercent val="0"/>
          <c:showBubbleSize val="0"/>
        </c:dLbls>
        <c:marker val="1"/>
        <c:smooth val="0"/>
        <c:axId val="1371519064"/>
        <c:axId val="1371524104"/>
      </c:lineChart>
      <c:catAx>
        <c:axId val="1371519064"/>
        <c:scaling>
          <c:orientation val="minMax"/>
        </c:scaling>
        <c:delete val="0"/>
        <c:axPos val="b"/>
        <c:numFmt formatCode="[$-409]d\-mmm;@" sourceLinked="0"/>
        <c:majorTickMark val="out"/>
        <c:minorTickMark val="none"/>
        <c:tickLblPos val="low"/>
        <c:spPr>
          <a:ln/>
        </c:spPr>
        <c:crossAx val="1371524104"/>
        <c:crosses val="autoZero"/>
        <c:auto val="1"/>
        <c:lblAlgn val="ctr"/>
        <c:lblOffset val="100"/>
        <c:noMultiLvlLbl val="0"/>
      </c:catAx>
      <c:valAx>
        <c:axId val="1371524104"/>
        <c:scaling>
          <c:orientation val="minMax"/>
          <c:max val="10"/>
        </c:scaling>
        <c:delete val="0"/>
        <c:axPos val="l"/>
        <c:numFmt formatCode="General" sourceLinked="1"/>
        <c:majorTickMark val="out"/>
        <c:minorTickMark val="none"/>
        <c:tickLblPos val="nextTo"/>
        <c:spPr>
          <a:ln/>
        </c:spPr>
        <c:crossAx val="1371519064"/>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5y1y rate, %</a:t>
            </a:r>
          </a:p>
        </c:rich>
      </c:tx>
      <c:layout>
        <c:manualLayout>
          <c:xMode val="edge"/>
          <c:yMode val="edge"/>
          <c:x val="0.3751760755730017"/>
          <c:y val="0"/>
        </c:manualLayout>
      </c:layout>
      <c:overlay val="0"/>
    </c:title>
    <c:autoTitleDeleted val="0"/>
    <c:plotArea>
      <c:layout>
        <c:manualLayout>
          <c:layoutTarget val="inner"/>
          <c:xMode val="edge"/>
          <c:yMode val="edge"/>
          <c:x val="6.8238551673547101E-2"/>
          <c:y val="3.7009312192140376E-2"/>
          <c:w val="0.87601231260876689"/>
          <c:h val="0.88668919809681324"/>
        </c:manualLayout>
      </c:layout>
      <c:lineChart>
        <c:grouping val="standard"/>
        <c:varyColors val="0"/>
        <c:ser>
          <c:idx val="0"/>
          <c:order val="0"/>
          <c:tx>
            <c:v>US</c:v>
          </c:tx>
          <c:spPr>
            <a:ln w="19050"/>
          </c:spPr>
          <c:marker>
            <c:symbol val="none"/>
          </c:marker>
          <c:cat>
            <c:numRef>
              <c:f>'5y1yl'!$A$6:$A$6000</c:f>
              <c:numCache>
                <c:formatCode>m/d/yyyy</c:formatCode>
                <c:ptCount val="5995"/>
                <c:pt idx="0">
                  <c:v>39083</c:v>
                </c:pt>
                <c:pt idx="1">
                  <c:v>39084</c:v>
                </c:pt>
                <c:pt idx="2">
                  <c:v>39085</c:v>
                </c:pt>
                <c:pt idx="3">
                  <c:v>39086</c:v>
                </c:pt>
                <c:pt idx="4">
                  <c:v>39087</c:v>
                </c:pt>
                <c:pt idx="5">
                  <c:v>39090</c:v>
                </c:pt>
                <c:pt idx="6">
                  <c:v>39091</c:v>
                </c:pt>
                <c:pt idx="7">
                  <c:v>39092</c:v>
                </c:pt>
                <c:pt idx="8">
                  <c:v>39093</c:v>
                </c:pt>
                <c:pt idx="9">
                  <c:v>39094</c:v>
                </c:pt>
                <c:pt idx="10">
                  <c:v>39097</c:v>
                </c:pt>
                <c:pt idx="11">
                  <c:v>39098</c:v>
                </c:pt>
                <c:pt idx="12">
                  <c:v>39099</c:v>
                </c:pt>
                <c:pt idx="13">
                  <c:v>39100</c:v>
                </c:pt>
                <c:pt idx="14">
                  <c:v>39101</c:v>
                </c:pt>
                <c:pt idx="15">
                  <c:v>39104</c:v>
                </c:pt>
                <c:pt idx="16">
                  <c:v>39105</c:v>
                </c:pt>
                <c:pt idx="17">
                  <c:v>39106</c:v>
                </c:pt>
                <c:pt idx="18">
                  <c:v>39107</c:v>
                </c:pt>
                <c:pt idx="19">
                  <c:v>39108</c:v>
                </c:pt>
                <c:pt idx="20">
                  <c:v>39111</c:v>
                </c:pt>
                <c:pt idx="21">
                  <c:v>39112</c:v>
                </c:pt>
                <c:pt idx="22">
                  <c:v>39113</c:v>
                </c:pt>
                <c:pt idx="23">
                  <c:v>39114</c:v>
                </c:pt>
                <c:pt idx="24">
                  <c:v>39115</c:v>
                </c:pt>
                <c:pt idx="25">
                  <c:v>39118</c:v>
                </c:pt>
                <c:pt idx="26">
                  <c:v>39119</c:v>
                </c:pt>
                <c:pt idx="27">
                  <c:v>39120</c:v>
                </c:pt>
                <c:pt idx="28">
                  <c:v>39121</c:v>
                </c:pt>
                <c:pt idx="29">
                  <c:v>39122</c:v>
                </c:pt>
                <c:pt idx="30">
                  <c:v>39125</c:v>
                </c:pt>
                <c:pt idx="31">
                  <c:v>39126</c:v>
                </c:pt>
                <c:pt idx="32">
                  <c:v>39127</c:v>
                </c:pt>
                <c:pt idx="33">
                  <c:v>39128</c:v>
                </c:pt>
                <c:pt idx="34">
                  <c:v>39129</c:v>
                </c:pt>
                <c:pt idx="35">
                  <c:v>39132</c:v>
                </c:pt>
                <c:pt idx="36">
                  <c:v>39133</c:v>
                </c:pt>
                <c:pt idx="37">
                  <c:v>39134</c:v>
                </c:pt>
                <c:pt idx="38">
                  <c:v>39135</c:v>
                </c:pt>
                <c:pt idx="39">
                  <c:v>39136</c:v>
                </c:pt>
                <c:pt idx="40">
                  <c:v>39139</c:v>
                </c:pt>
                <c:pt idx="41">
                  <c:v>39140</c:v>
                </c:pt>
                <c:pt idx="42">
                  <c:v>39141</c:v>
                </c:pt>
                <c:pt idx="43">
                  <c:v>39142</c:v>
                </c:pt>
                <c:pt idx="44">
                  <c:v>39143</c:v>
                </c:pt>
                <c:pt idx="45">
                  <c:v>39146</c:v>
                </c:pt>
                <c:pt idx="46">
                  <c:v>39147</c:v>
                </c:pt>
                <c:pt idx="47">
                  <c:v>39148</c:v>
                </c:pt>
                <c:pt idx="48">
                  <c:v>39149</c:v>
                </c:pt>
                <c:pt idx="49">
                  <c:v>39150</c:v>
                </c:pt>
                <c:pt idx="50">
                  <c:v>39153</c:v>
                </c:pt>
                <c:pt idx="51">
                  <c:v>39154</c:v>
                </c:pt>
                <c:pt idx="52">
                  <c:v>39155</c:v>
                </c:pt>
                <c:pt idx="53">
                  <c:v>39156</c:v>
                </c:pt>
                <c:pt idx="54">
                  <c:v>39157</c:v>
                </c:pt>
                <c:pt idx="55">
                  <c:v>39160</c:v>
                </c:pt>
                <c:pt idx="56">
                  <c:v>39161</c:v>
                </c:pt>
                <c:pt idx="57">
                  <c:v>39162</c:v>
                </c:pt>
                <c:pt idx="58">
                  <c:v>39163</c:v>
                </c:pt>
                <c:pt idx="59">
                  <c:v>39164</c:v>
                </c:pt>
                <c:pt idx="60">
                  <c:v>39167</c:v>
                </c:pt>
                <c:pt idx="61">
                  <c:v>39168</c:v>
                </c:pt>
                <c:pt idx="62">
                  <c:v>39169</c:v>
                </c:pt>
                <c:pt idx="63">
                  <c:v>39170</c:v>
                </c:pt>
                <c:pt idx="64">
                  <c:v>39171</c:v>
                </c:pt>
                <c:pt idx="65">
                  <c:v>39174</c:v>
                </c:pt>
                <c:pt idx="66">
                  <c:v>39175</c:v>
                </c:pt>
                <c:pt idx="67">
                  <c:v>39176</c:v>
                </c:pt>
                <c:pt idx="68">
                  <c:v>39177</c:v>
                </c:pt>
                <c:pt idx="69">
                  <c:v>39178</c:v>
                </c:pt>
                <c:pt idx="70">
                  <c:v>39181</c:v>
                </c:pt>
                <c:pt idx="71">
                  <c:v>39182</c:v>
                </c:pt>
                <c:pt idx="72">
                  <c:v>39183</c:v>
                </c:pt>
                <c:pt idx="73">
                  <c:v>39184</c:v>
                </c:pt>
                <c:pt idx="74">
                  <c:v>39185</c:v>
                </c:pt>
                <c:pt idx="75">
                  <c:v>39188</c:v>
                </c:pt>
                <c:pt idx="76">
                  <c:v>39189</c:v>
                </c:pt>
                <c:pt idx="77">
                  <c:v>39190</c:v>
                </c:pt>
                <c:pt idx="78">
                  <c:v>39191</c:v>
                </c:pt>
                <c:pt idx="79">
                  <c:v>39192</c:v>
                </c:pt>
                <c:pt idx="80">
                  <c:v>39195</c:v>
                </c:pt>
                <c:pt idx="81">
                  <c:v>39196</c:v>
                </c:pt>
                <c:pt idx="82">
                  <c:v>39197</c:v>
                </c:pt>
                <c:pt idx="83">
                  <c:v>39198</c:v>
                </c:pt>
                <c:pt idx="84">
                  <c:v>39199</c:v>
                </c:pt>
                <c:pt idx="85">
                  <c:v>39202</c:v>
                </c:pt>
                <c:pt idx="86">
                  <c:v>39203</c:v>
                </c:pt>
                <c:pt idx="87">
                  <c:v>39204</c:v>
                </c:pt>
                <c:pt idx="88">
                  <c:v>39205</c:v>
                </c:pt>
                <c:pt idx="89">
                  <c:v>39206</c:v>
                </c:pt>
                <c:pt idx="90">
                  <c:v>39209</c:v>
                </c:pt>
                <c:pt idx="91">
                  <c:v>39210</c:v>
                </c:pt>
                <c:pt idx="92">
                  <c:v>39211</c:v>
                </c:pt>
                <c:pt idx="93">
                  <c:v>39212</c:v>
                </c:pt>
                <c:pt idx="94">
                  <c:v>39213</c:v>
                </c:pt>
                <c:pt idx="95">
                  <c:v>39216</c:v>
                </c:pt>
                <c:pt idx="96">
                  <c:v>39217</c:v>
                </c:pt>
                <c:pt idx="97">
                  <c:v>39218</c:v>
                </c:pt>
                <c:pt idx="98">
                  <c:v>39219</c:v>
                </c:pt>
                <c:pt idx="99">
                  <c:v>39220</c:v>
                </c:pt>
                <c:pt idx="100">
                  <c:v>39223</c:v>
                </c:pt>
                <c:pt idx="101">
                  <c:v>39224</c:v>
                </c:pt>
                <c:pt idx="102">
                  <c:v>39225</c:v>
                </c:pt>
                <c:pt idx="103">
                  <c:v>39226</c:v>
                </c:pt>
                <c:pt idx="104">
                  <c:v>39227</c:v>
                </c:pt>
                <c:pt idx="105">
                  <c:v>39230</c:v>
                </c:pt>
                <c:pt idx="106">
                  <c:v>39231</c:v>
                </c:pt>
                <c:pt idx="107">
                  <c:v>39232</c:v>
                </c:pt>
                <c:pt idx="108">
                  <c:v>39233</c:v>
                </c:pt>
                <c:pt idx="109">
                  <c:v>39234</c:v>
                </c:pt>
                <c:pt idx="110">
                  <c:v>39237</c:v>
                </c:pt>
                <c:pt idx="111">
                  <c:v>39238</c:v>
                </c:pt>
                <c:pt idx="112">
                  <c:v>39239</c:v>
                </c:pt>
                <c:pt idx="113">
                  <c:v>39240</c:v>
                </c:pt>
                <c:pt idx="114">
                  <c:v>39241</c:v>
                </c:pt>
                <c:pt idx="115">
                  <c:v>39244</c:v>
                </c:pt>
                <c:pt idx="116">
                  <c:v>39245</c:v>
                </c:pt>
                <c:pt idx="117">
                  <c:v>39246</c:v>
                </c:pt>
                <c:pt idx="118">
                  <c:v>39247</c:v>
                </c:pt>
                <c:pt idx="119">
                  <c:v>39248</c:v>
                </c:pt>
                <c:pt idx="120">
                  <c:v>39251</c:v>
                </c:pt>
                <c:pt idx="121">
                  <c:v>39252</c:v>
                </c:pt>
                <c:pt idx="122">
                  <c:v>39253</c:v>
                </c:pt>
                <c:pt idx="123">
                  <c:v>39254</c:v>
                </c:pt>
                <c:pt idx="124">
                  <c:v>39255</c:v>
                </c:pt>
                <c:pt idx="125">
                  <c:v>39258</c:v>
                </c:pt>
                <c:pt idx="126">
                  <c:v>39259</c:v>
                </c:pt>
                <c:pt idx="127">
                  <c:v>39260</c:v>
                </c:pt>
                <c:pt idx="128">
                  <c:v>39261</c:v>
                </c:pt>
                <c:pt idx="129">
                  <c:v>39262</c:v>
                </c:pt>
                <c:pt idx="130">
                  <c:v>39265</c:v>
                </c:pt>
                <c:pt idx="131">
                  <c:v>39266</c:v>
                </c:pt>
                <c:pt idx="132">
                  <c:v>39267</c:v>
                </c:pt>
                <c:pt idx="133">
                  <c:v>39268</c:v>
                </c:pt>
                <c:pt idx="134">
                  <c:v>39269</c:v>
                </c:pt>
                <c:pt idx="135">
                  <c:v>39272</c:v>
                </c:pt>
                <c:pt idx="136">
                  <c:v>39273</c:v>
                </c:pt>
                <c:pt idx="137">
                  <c:v>39274</c:v>
                </c:pt>
                <c:pt idx="138">
                  <c:v>39275</c:v>
                </c:pt>
                <c:pt idx="139">
                  <c:v>39276</c:v>
                </c:pt>
                <c:pt idx="140">
                  <c:v>39279</c:v>
                </c:pt>
                <c:pt idx="141">
                  <c:v>39280</c:v>
                </c:pt>
                <c:pt idx="142">
                  <c:v>39281</c:v>
                </c:pt>
                <c:pt idx="143">
                  <c:v>39282</c:v>
                </c:pt>
                <c:pt idx="144">
                  <c:v>39283</c:v>
                </c:pt>
                <c:pt idx="145">
                  <c:v>39286</c:v>
                </c:pt>
                <c:pt idx="146">
                  <c:v>39287</c:v>
                </c:pt>
                <c:pt idx="147">
                  <c:v>39288</c:v>
                </c:pt>
                <c:pt idx="148">
                  <c:v>39289</c:v>
                </c:pt>
                <c:pt idx="149">
                  <c:v>39290</c:v>
                </c:pt>
                <c:pt idx="150">
                  <c:v>39293</c:v>
                </c:pt>
                <c:pt idx="151">
                  <c:v>39294</c:v>
                </c:pt>
                <c:pt idx="152">
                  <c:v>39295</c:v>
                </c:pt>
                <c:pt idx="153">
                  <c:v>39296</c:v>
                </c:pt>
                <c:pt idx="154">
                  <c:v>39297</c:v>
                </c:pt>
                <c:pt idx="155">
                  <c:v>39300</c:v>
                </c:pt>
                <c:pt idx="156">
                  <c:v>39301</c:v>
                </c:pt>
                <c:pt idx="157">
                  <c:v>39302</c:v>
                </c:pt>
                <c:pt idx="158">
                  <c:v>39303</c:v>
                </c:pt>
                <c:pt idx="159">
                  <c:v>39304</c:v>
                </c:pt>
                <c:pt idx="160">
                  <c:v>39307</c:v>
                </c:pt>
                <c:pt idx="161">
                  <c:v>39308</c:v>
                </c:pt>
                <c:pt idx="162">
                  <c:v>39309</c:v>
                </c:pt>
                <c:pt idx="163">
                  <c:v>39310</c:v>
                </c:pt>
                <c:pt idx="164">
                  <c:v>39311</c:v>
                </c:pt>
                <c:pt idx="165">
                  <c:v>39314</c:v>
                </c:pt>
                <c:pt idx="166">
                  <c:v>39315</c:v>
                </c:pt>
                <c:pt idx="167">
                  <c:v>39316</c:v>
                </c:pt>
                <c:pt idx="168">
                  <c:v>39317</c:v>
                </c:pt>
                <c:pt idx="169">
                  <c:v>39318</c:v>
                </c:pt>
                <c:pt idx="170">
                  <c:v>39321</c:v>
                </c:pt>
                <c:pt idx="171">
                  <c:v>39322</c:v>
                </c:pt>
                <c:pt idx="172">
                  <c:v>39323</c:v>
                </c:pt>
                <c:pt idx="173">
                  <c:v>39324</c:v>
                </c:pt>
                <c:pt idx="174">
                  <c:v>39325</c:v>
                </c:pt>
                <c:pt idx="175">
                  <c:v>39328</c:v>
                </c:pt>
                <c:pt idx="176">
                  <c:v>39329</c:v>
                </c:pt>
                <c:pt idx="177">
                  <c:v>39330</c:v>
                </c:pt>
                <c:pt idx="178">
                  <c:v>39331</c:v>
                </c:pt>
                <c:pt idx="179">
                  <c:v>39332</c:v>
                </c:pt>
                <c:pt idx="180">
                  <c:v>39335</c:v>
                </c:pt>
                <c:pt idx="181">
                  <c:v>39336</c:v>
                </c:pt>
                <c:pt idx="182">
                  <c:v>39337</c:v>
                </c:pt>
                <c:pt idx="183">
                  <c:v>39338</c:v>
                </c:pt>
                <c:pt idx="184">
                  <c:v>39339</c:v>
                </c:pt>
                <c:pt idx="185">
                  <c:v>39342</c:v>
                </c:pt>
                <c:pt idx="186">
                  <c:v>39343</c:v>
                </c:pt>
                <c:pt idx="187">
                  <c:v>39344</c:v>
                </c:pt>
                <c:pt idx="188">
                  <c:v>39345</c:v>
                </c:pt>
                <c:pt idx="189">
                  <c:v>39346</c:v>
                </c:pt>
                <c:pt idx="190">
                  <c:v>39349</c:v>
                </c:pt>
                <c:pt idx="191">
                  <c:v>39350</c:v>
                </c:pt>
                <c:pt idx="192">
                  <c:v>39351</c:v>
                </c:pt>
                <c:pt idx="193">
                  <c:v>39352</c:v>
                </c:pt>
                <c:pt idx="194">
                  <c:v>39353</c:v>
                </c:pt>
                <c:pt idx="195">
                  <c:v>39356</c:v>
                </c:pt>
                <c:pt idx="196">
                  <c:v>39357</c:v>
                </c:pt>
                <c:pt idx="197">
                  <c:v>39358</c:v>
                </c:pt>
                <c:pt idx="198">
                  <c:v>39359</c:v>
                </c:pt>
                <c:pt idx="199">
                  <c:v>39360</c:v>
                </c:pt>
                <c:pt idx="200">
                  <c:v>39363</c:v>
                </c:pt>
                <c:pt idx="201">
                  <c:v>39364</c:v>
                </c:pt>
                <c:pt idx="202">
                  <c:v>39365</c:v>
                </c:pt>
                <c:pt idx="203">
                  <c:v>39366</c:v>
                </c:pt>
                <c:pt idx="204">
                  <c:v>39367</c:v>
                </c:pt>
                <c:pt idx="205">
                  <c:v>39370</c:v>
                </c:pt>
                <c:pt idx="206">
                  <c:v>39371</c:v>
                </c:pt>
                <c:pt idx="207">
                  <c:v>39372</c:v>
                </c:pt>
                <c:pt idx="208">
                  <c:v>39373</c:v>
                </c:pt>
                <c:pt idx="209">
                  <c:v>39374</c:v>
                </c:pt>
                <c:pt idx="210">
                  <c:v>39377</c:v>
                </c:pt>
                <c:pt idx="211">
                  <c:v>39378</c:v>
                </c:pt>
                <c:pt idx="212">
                  <c:v>39379</c:v>
                </c:pt>
                <c:pt idx="213">
                  <c:v>39380</c:v>
                </c:pt>
                <c:pt idx="214">
                  <c:v>39381</c:v>
                </c:pt>
                <c:pt idx="215">
                  <c:v>39384</c:v>
                </c:pt>
                <c:pt idx="216">
                  <c:v>39385</c:v>
                </c:pt>
                <c:pt idx="217">
                  <c:v>39386</c:v>
                </c:pt>
                <c:pt idx="218">
                  <c:v>39387</c:v>
                </c:pt>
                <c:pt idx="219">
                  <c:v>39388</c:v>
                </c:pt>
                <c:pt idx="220">
                  <c:v>39391</c:v>
                </c:pt>
                <c:pt idx="221">
                  <c:v>39392</c:v>
                </c:pt>
                <c:pt idx="222">
                  <c:v>39393</c:v>
                </c:pt>
                <c:pt idx="223">
                  <c:v>39394</c:v>
                </c:pt>
                <c:pt idx="224">
                  <c:v>39395</c:v>
                </c:pt>
                <c:pt idx="225">
                  <c:v>39398</c:v>
                </c:pt>
                <c:pt idx="226">
                  <c:v>39399</c:v>
                </c:pt>
                <c:pt idx="227">
                  <c:v>39400</c:v>
                </c:pt>
                <c:pt idx="228">
                  <c:v>39401</c:v>
                </c:pt>
                <c:pt idx="229">
                  <c:v>39402</c:v>
                </c:pt>
                <c:pt idx="230">
                  <c:v>39405</c:v>
                </c:pt>
                <c:pt idx="231">
                  <c:v>39406</c:v>
                </c:pt>
                <c:pt idx="232">
                  <c:v>39407</c:v>
                </c:pt>
                <c:pt idx="233">
                  <c:v>39408</c:v>
                </c:pt>
                <c:pt idx="234">
                  <c:v>39409</c:v>
                </c:pt>
                <c:pt idx="235">
                  <c:v>39412</c:v>
                </c:pt>
                <c:pt idx="236">
                  <c:v>39413</c:v>
                </c:pt>
                <c:pt idx="237">
                  <c:v>39414</c:v>
                </c:pt>
                <c:pt idx="238">
                  <c:v>39415</c:v>
                </c:pt>
                <c:pt idx="239">
                  <c:v>39416</c:v>
                </c:pt>
                <c:pt idx="240">
                  <c:v>39419</c:v>
                </c:pt>
                <c:pt idx="241">
                  <c:v>39420</c:v>
                </c:pt>
                <c:pt idx="242">
                  <c:v>39421</c:v>
                </c:pt>
                <c:pt idx="243">
                  <c:v>39422</c:v>
                </c:pt>
                <c:pt idx="244">
                  <c:v>39423</c:v>
                </c:pt>
                <c:pt idx="245">
                  <c:v>39426</c:v>
                </c:pt>
                <c:pt idx="246">
                  <c:v>39427</c:v>
                </c:pt>
                <c:pt idx="247">
                  <c:v>39428</c:v>
                </c:pt>
                <c:pt idx="248">
                  <c:v>39429</c:v>
                </c:pt>
                <c:pt idx="249">
                  <c:v>39430</c:v>
                </c:pt>
                <c:pt idx="250">
                  <c:v>39433</c:v>
                </c:pt>
                <c:pt idx="251">
                  <c:v>39434</c:v>
                </c:pt>
                <c:pt idx="252">
                  <c:v>39435</c:v>
                </c:pt>
                <c:pt idx="253">
                  <c:v>39436</c:v>
                </c:pt>
                <c:pt idx="254">
                  <c:v>39437</c:v>
                </c:pt>
                <c:pt idx="255">
                  <c:v>39440</c:v>
                </c:pt>
                <c:pt idx="256">
                  <c:v>39441</c:v>
                </c:pt>
                <c:pt idx="257">
                  <c:v>39442</c:v>
                </c:pt>
                <c:pt idx="258">
                  <c:v>39443</c:v>
                </c:pt>
                <c:pt idx="259">
                  <c:v>39444</c:v>
                </c:pt>
                <c:pt idx="260">
                  <c:v>39447</c:v>
                </c:pt>
                <c:pt idx="261">
                  <c:v>39448</c:v>
                </c:pt>
                <c:pt idx="262">
                  <c:v>39449</c:v>
                </c:pt>
                <c:pt idx="263">
                  <c:v>39450</c:v>
                </c:pt>
                <c:pt idx="264">
                  <c:v>39451</c:v>
                </c:pt>
                <c:pt idx="265">
                  <c:v>39454</c:v>
                </c:pt>
                <c:pt idx="266">
                  <c:v>39455</c:v>
                </c:pt>
                <c:pt idx="267">
                  <c:v>39456</c:v>
                </c:pt>
                <c:pt idx="268">
                  <c:v>39457</c:v>
                </c:pt>
                <c:pt idx="269">
                  <c:v>39458</c:v>
                </c:pt>
                <c:pt idx="270">
                  <c:v>39461</c:v>
                </c:pt>
                <c:pt idx="271">
                  <c:v>39462</c:v>
                </c:pt>
                <c:pt idx="272">
                  <c:v>39463</c:v>
                </c:pt>
                <c:pt idx="273">
                  <c:v>39464</c:v>
                </c:pt>
                <c:pt idx="274">
                  <c:v>39465</c:v>
                </c:pt>
                <c:pt idx="275">
                  <c:v>39468</c:v>
                </c:pt>
                <c:pt idx="276">
                  <c:v>39469</c:v>
                </c:pt>
                <c:pt idx="277">
                  <c:v>39470</c:v>
                </c:pt>
                <c:pt idx="278">
                  <c:v>39471</c:v>
                </c:pt>
                <c:pt idx="279">
                  <c:v>39472</c:v>
                </c:pt>
                <c:pt idx="280">
                  <c:v>39475</c:v>
                </c:pt>
                <c:pt idx="281">
                  <c:v>39476</c:v>
                </c:pt>
                <c:pt idx="282">
                  <c:v>39477</c:v>
                </c:pt>
                <c:pt idx="283">
                  <c:v>39478</c:v>
                </c:pt>
                <c:pt idx="284">
                  <c:v>39479</c:v>
                </c:pt>
                <c:pt idx="285">
                  <c:v>39482</c:v>
                </c:pt>
                <c:pt idx="286">
                  <c:v>39483</c:v>
                </c:pt>
                <c:pt idx="287">
                  <c:v>39484</c:v>
                </c:pt>
                <c:pt idx="288">
                  <c:v>39485</c:v>
                </c:pt>
                <c:pt idx="289">
                  <c:v>39486</c:v>
                </c:pt>
                <c:pt idx="290">
                  <c:v>39489</c:v>
                </c:pt>
                <c:pt idx="291">
                  <c:v>39490</c:v>
                </c:pt>
                <c:pt idx="292">
                  <c:v>39491</c:v>
                </c:pt>
                <c:pt idx="293">
                  <c:v>39492</c:v>
                </c:pt>
                <c:pt idx="294">
                  <c:v>39493</c:v>
                </c:pt>
                <c:pt idx="295">
                  <c:v>39496</c:v>
                </c:pt>
                <c:pt idx="296">
                  <c:v>39497</c:v>
                </c:pt>
                <c:pt idx="297">
                  <c:v>39498</c:v>
                </c:pt>
                <c:pt idx="298">
                  <c:v>39499</c:v>
                </c:pt>
                <c:pt idx="299">
                  <c:v>39500</c:v>
                </c:pt>
                <c:pt idx="300">
                  <c:v>39503</c:v>
                </c:pt>
                <c:pt idx="301">
                  <c:v>39504</c:v>
                </c:pt>
                <c:pt idx="302">
                  <c:v>39505</c:v>
                </c:pt>
                <c:pt idx="303">
                  <c:v>39506</c:v>
                </c:pt>
                <c:pt idx="304">
                  <c:v>39507</c:v>
                </c:pt>
                <c:pt idx="305">
                  <c:v>39510</c:v>
                </c:pt>
                <c:pt idx="306">
                  <c:v>39511</c:v>
                </c:pt>
                <c:pt idx="307">
                  <c:v>39512</c:v>
                </c:pt>
                <c:pt idx="308">
                  <c:v>39513</c:v>
                </c:pt>
                <c:pt idx="309">
                  <c:v>39514</c:v>
                </c:pt>
                <c:pt idx="310">
                  <c:v>39517</c:v>
                </c:pt>
                <c:pt idx="311">
                  <c:v>39518</c:v>
                </c:pt>
                <c:pt idx="312">
                  <c:v>39519</c:v>
                </c:pt>
                <c:pt idx="313">
                  <c:v>39520</c:v>
                </c:pt>
                <c:pt idx="314">
                  <c:v>39521</c:v>
                </c:pt>
                <c:pt idx="315">
                  <c:v>39524</c:v>
                </c:pt>
                <c:pt idx="316">
                  <c:v>39525</c:v>
                </c:pt>
                <c:pt idx="317">
                  <c:v>39526</c:v>
                </c:pt>
                <c:pt idx="318">
                  <c:v>39527</c:v>
                </c:pt>
                <c:pt idx="319">
                  <c:v>39528</c:v>
                </c:pt>
                <c:pt idx="320">
                  <c:v>39531</c:v>
                </c:pt>
                <c:pt idx="321">
                  <c:v>39532</c:v>
                </c:pt>
                <c:pt idx="322">
                  <c:v>39533</c:v>
                </c:pt>
                <c:pt idx="323">
                  <c:v>39534</c:v>
                </c:pt>
                <c:pt idx="324">
                  <c:v>39535</c:v>
                </c:pt>
                <c:pt idx="325">
                  <c:v>39538</c:v>
                </c:pt>
                <c:pt idx="326">
                  <c:v>39539</c:v>
                </c:pt>
                <c:pt idx="327">
                  <c:v>39540</c:v>
                </c:pt>
                <c:pt idx="328">
                  <c:v>39541</c:v>
                </c:pt>
                <c:pt idx="329">
                  <c:v>39542</c:v>
                </c:pt>
                <c:pt idx="330">
                  <c:v>39545</c:v>
                </c:pt>
                <c:pt idx="331">
                  <c:v>39546</c:v>
                </c:pt>
                <c:pt idx="332">
                  <c:v>39547</c:v>
                </c:pt>
                <c:pt idx="333">
                  <c:v>39548</c:v>
                </c:pt>
                <c:pt idx="334">
                  <c:v>39549</c:v>
                </c:pt>
                <c:pt idx="335">
                  <c:v>39552</c:v>
                </c:pt>
                <c:pt idx="336">
                  <c:v>39553</c:v>
                </c:pt>
                <c:pt idx="337">
                  <c:v>39554</c:v>
                </c:pt>
                <c:pt idx="338">
                  <c:v>39555</c:v>
                </c:pt>
                <c:pt idx="339">
                  <c:v>39556</c:v>
                </c:pt>
                <c:pt idx="340">
                  <c:v>39559</c:v>
                </c:pt>
                <c:pt idx="341">
                  <c:v>39560</c:v>
                </c:pt>
                <c:pt idx="342">
                  <c:v>39561</c:v>
                </c:pt>
                <c:pt idx="343">
                  <c:v>39562</c:v>
                </c:pt>
                <c:pt idx="344">
                  <c:v>39563</c:v>
                </c:pt>
                <c:pt idx="345">
                  <c:v>39566</c:v>
                </c:pt>
                <c:pt idx="346">
                  <c:v>39567</c:v>
                </c:pt>
                <c:pt idx="347">
                  <c:v>39568</c:v>
                </c:pt>
                <c:pt idx="348">
                  <c:v>39569</c:v>
                </c:pt>
                <c:pt idx="349">
                  <c:v>39570</c:v>
                </c:pt>
                <c:pt idx="350">
                  <c:v>39573</c:v>
                </c:pt>
                <c:pt idx="351">
                  <c:v>39574</c:v>
                </c:pt>
                <c:pt idx="352">
                  <c:v>39575</c:v>
                </c:pt>
                <c:pt idx="353">
                  <c:v>39576</c:v>
                </c:pt>
                <c:pt idx="354">
                  <c:v>39577</c:v>
                </c:pt>
                <c:pt idx="355">
                  <c:v>39580</c:v>
                </c:pt>
                <c:pt idx="356">
                  <c:v>39581</c:v>
                </c:pt>
                <c:pt idx="357">
                  <c:v>39582</c:v>
                </c:pt>
                <c:pt idx="358">
                  <c:v>39583</c:v>
                </c:pt>
                <c:pt idx="359">
                  <c:v>39584</c:v>
                </c:pt>
                <c:pt idx="360">
                  <c:v>39587</c:v>
                </c:pt>
                <c:pt idx="361">
                  <c:v>39588</c:v>
                </c:pt>
                <c:pt idx="362">
                  <c:v>39589</c:v>
                </c:pt>
                <c:pt idx="363">
                  <c:v>39590</c:v>
                </c:pt>
                <c:pt idx="364">
                  <c:v>39591</c:v>
                </c:pt>
                <c:pt idx="365">
                  <c:v>39594</c:v>
                </c:pt>
                <c:pt idx="366">
                  <c:v>39595</c:v>
                </c:pt>
                <c:pt idx="367">
                  <c:v>39596</c:v>
                </c:pt>
                <c:pt idx="368">
                  <c:v>39597</c:v>
                </c:pt>
                <c:pt idx="369">
                  <c:v>39598</c:v>
                </c:pt>
                <c:pt idx="370">
                  <c:v>39601</c:v>
                </c:pt>
                <c:pt idx="371">
                  <c:v>39602</c:v>
                </c:pt>
                <c:pt idx="372">
                  <c:v>39603</c:v>
                </c:pt>
                <c:pt idx="373">
                  <c:v>39604</c:v>
                </c:pt>
                <c:pt idx="374">
                  <c:v>39605</c:v>
                </c:pt>
                <c:pt idx="375">
                  <c:v>39608</c:v>
                </c:pt>
                <c:pt idx="376">
                  <c:v>39609</c:v>
                </c:pt>
                <c:pt idx="377">
                  <c:v>39610</c:v>
                </c:pt>
                <c:pt idx="378">
                  <c:v>39611</c:v>
                </c:pt>
                <c:pt idx="379">
                  <c:v>39612</c:v>
                </c:pt>
                <c:pt idx="380">
                  <c:v>39615</c:v>
                </c:pt>
                <c:pt idx="381">
                  <c:v>39616</c:v>
                </c:pt>
                <c:pt idx="382">
                  <c:v>39617</c:v>
                </c:pt>
                <c:pt idx="383">
                  <c:v>39618</c:v>
                </c:pt>
                <c:pt idx="384">
                  <c:v>39619</c:v>
                </c:pt>
                <c:pt idx="385">
                  <c:v>39622</c:v>
                </c:pt>
                <c:pt idx="386">
                  <c:v>39623</c:v>
                </c:pt>
                <c:pt idx="387">
                  <c:v>39624</c:v>
                </c:pt>
                <c:pt idx="388">
                  <c:v>39625</c:v>
                </c:pt>
                <c:pt idx="389">
                  <c:v>39626</c:v>
                </c:pt>
                <c:pt idx="390">
                  <c:v>39629</c:v>
                </c:pt>
                <c:pt idx="391">
                  <c:v>39630</c:v>
                </c:pt>
                <c:pt idx="392">
                  <c:v>39631</c:v>
                </c:pt>
                <c:pt idx="393">
                  <c:v>39632</c:v>
                </c:pt>
                <c:pt idx="394">
                  <c:v>39633</c:v>
                </c:pt>
                <c:pt idx="395">
                  <c:v>39636</c:v>
                </c:pt>
                <c:pt idx="396">
                  <c:v>39637</c:v>
                </c:pt>
                <c:pt idx="397">
                  <c:v>39638</c:v>
                </c:pt>
                <c:pt idx="398">
                  <c:v>39639</c:v>
                </c:pt>
                <c:pt idx="399">
                  <c:v>39640</c:v>
                </c:pt>
                <c:pt idx="400">
                  <c:v>39643</c:v>
                </c:pt>
                <c:pt idx="401">
                  <c:v>39644</c:v>
                </c:pt>
                <c:pt idx="402">
                  <c:v>39645</c:v>
                </c:pt>
                <c:pt idx="403">
                  <c:v>39646</c:v>
                </c:pt>
                <c:pt idx="404">
                  <c:v>39647</c:v>
                </c:pt>
                <c:pt idx="405">
                  <c:v>39650</c:v>
                </c:pt>
                <c:pt idx="406">
                  <c:v>39651</c:v>
                </c:pt>
                <c:pt idx="407">
                  <c:v>39652</c:v>
                </c:pt>
                <c:pt idx="408">
                  <c:v>39653</c:v>
                </c:pt>
                <c:pt idx="409">
                  <c:v>39654</c:v>
                </c:pt>
                <c:pt idx="410">
                  <c:v>39657</c:v>
                </c:pt>
                <c:pt idx="411">
                  <c:v>39658</c:v>
                </c:pt>
                <c:pt idx="412">
                  <c:v>39659</c:v>
                </c:pt>
                <c:pt idx="413">
                  <c:v>39660</c:v>
                </c:pt>
                <c:pt idx="414">
                  <c:v>39661</c:v>
                </c:pt>
                <c:pt idx="415">
                  <c:v>39664</c:v>
                </c:pt>
                <c:pt idx="416">
                  <c:v>39665</c:v>
                </c:pt>
                <c:pt idx="417">
                  <c:v>39666</c:v>
                </c:pt>
                <c:pt idx="418">
                  <c:v>39667</c:v>
                </c:pt>
                <c:pt idx="419">
                  <c:v>39668</c:v>
                </c:pt>
                <c:pt idx="420">
                  <c:v>39671</c:v>
                </c:pt>
                <c:pt idx="421">
                  <c:v>39672</c:v>
                </c:pt>
                <c:pt idx="422">
                  <c:v>39673</c:v>
                </c:pt>
                <c:pt idx="423">
                  <c:v>39674</c:v>
                </c:pt>
                <c:pt idx="424">
                  <c:v>39675</c:v>
                </c:pt>
                <c:pt idx="425">
                  <c:v>39678</c:v>
                </c:pt>
                <c:pt idx="426">
                  <c:v>39679</c:v>
                </c:pt>
                <c:pt idx="427">
                  <c:v>39680</c:v>
                </c:pt>
                <c:pt idx="428">
                  <c:v>39681</c:v>
                </c:pt>
                <c:pt idx="429">
                  <c:v>39682</c:v>
                </c:pt>
                <c:pt idx="430">
                  <c:v>39685</c:v>
                </c:pt>
                <c:pt idx="431">
                  <c:v>39686</c:v>
                </c:pt>
                <c:pt idx="432">
                  <c:v>39687</c:v>
                </c:pt>
                <c:pt idx="433">
                  <c:v>39688</c:v>
                </c:pt>
                <c:pt idx="434">
                  <c:v>39689</c:v>
                </c:pt>
                <c:pt idx="435">
                  <c:v>39692</c:v>
                </c:pt>
                <c:pt idx="436">
                  <c:v>39693</c:v>
                </c:pt>
                <c:pt idx="437">
                  <c:v>39694</c:v>
                </c:pt>
                <c:pt idx="438">
                  <c:v>39695</c:v>
                </c:pt>
                <c:pt idx="439">
                  <c:v>39696</c:v>
                </c:pt>
                <c:pt idx="440">
                  <c:v>39699</c:v>
                </c:pt>
                <c:pt idx="441">
                  <c:v>39700</c:v>
                </c:pt>
                <c:pt idx="442">
                  <c:v>39701</c:v>
                </c:pt>
                <c:pt idx="443">
                  <c:v>39702</c:v>
                </c:pt>
                <c:pt idx="444">
                  <c:v>39703</c:v>
                </c:pt>
                <c:pt idx="445">
                  <c:v>39706</c:v>
                </c:pt>
                <c:pt idx="446">
                  <c:v>39707</c:v>
                </c:pt>
                <c:pt idx="447">
                  <c:v>39708</c:v>
                </c:pt>
                <c:pt idx="448">
                  <c:v>39709</c:v>
                </c:pt>
                <c:pt idx="449">
                  <c:v>39710</c:v>
                </c:pt>
                <c:pt idx="450">
                  <c:v>39713</c:v>
                </c:pt>
                <c:pt idx="451">
                  <c:v>39714</c:v>
                </c:pt>
                <c:pt idx="452">
                  <c:v>39715</c:v>
                </c:pt>
                <c:pt idx="453">
                  <c:v>39716</c:v>
                </c:pt>
                <c:pt idx="454">
                  <c:v>39717</c:v>
                </c:pt>
                <c:pt idx="455">
                  <c:v>39720</c:v>
                </c:pt>
                <c:pt idx="456">
                  <c:v>39721</c:v>
                </c:pt>
                <c:pt idx="457">
                  <c:v>39722</c:v>
                </c:pt>
                <c:pt idx="458">
                  <c:v>39723</c:v>
                </c:pt>
                <c:pt idx="459">
                  <c:v>39724</c:v>
                </c:pt>
                <c:pt idx="460">
                  <c:v>39727</c:v>
                </c:pt>
                <c:pt idx="461">
                  <c:v>39728</c:v>
                </c:pt>
                <c:pt idx="462">
                  <c:v>39729</c:v>
                </c:pt>
                <c:pt idx="463">
                  <c:v>39730</c:v>
                </c:pt>
                <c:pt idx="464">
                  <c:v>39731</c:v>
                </c:pt>
                <c:pt idx="465">
                  <c:v>39734</c:v>
                </c:pt>
                <c:pt idx="466">
                  <c:v>39735</c:v>
                </c:pt>
                <c:pt idx="467">
                  <c:v>39736</c:v>
                </c:pt>
                <c:pt idx="468">
                  <c:v>39737</c:v>
                </c:pt>
                <c:pt idx="469">
                  <c:v>39738</c:v>
                </c:pt>
                <c:pt idx="470">
                  <c:v>39741</c:v>
                </c:pt>
                <c:pt idx="471">
                  <c:v>39742</c:v>
                </c:pt>
                <c:pt idx="472">
                  <c:v>39743</c:v>
                </c:pt>
                <c:pt idx="473">
                  <c:v>39744</c:v>
                </c:pt>
                <c:pt idx="474">
                  <c:v>39745</c:v>
                </c:pt>
                <c:pt idx="475">
                  <c:v>39748</c:v>
                </c:pt>
                <c:pt idx="476">
                  <c:v>39749</c:v>
                </c:pt>
                <c:pt idx="477">
                  <c:v>39750</c:v>
                </c:pt>
                <c:pt idx="478">
                  <c:v>39751</c:v>
                </c:pt>
                <c:pt idx="479">
                  <c:v>39752</c:v>
                </c:pt>
                <c:pt idx="480">
                  <c:v>39755</c:v>
                </c:pt>
                <c:pt idx="481">
                  <c:v>39756</c:v>
                </c:pt>
                <c:pt idx="482">
                  <c:v>39757</c:v>
                </c:pt>
                <c:pt idx="483">
                  <c:v>39758</c:v>
                </c:pt>
                <c:pt idx="484">
                  <c:v>39759</c:v>
                </c:pt>
                <c:pt idx="485">
                  <c:v>39762</c:v>
                </c:pt>
                <c:pt idx="486">
                  <c:v>39763</c:v>
                </c:pt>
                <c:pt idx="487">
                  <c:v>39764</c:v>
                </c:pt>
                <c:pt idx="488">
                  <c:v>39765</c:v>
                </c:pt>
                <c:pt idx="489">
                  <c:v>39766</c:v>
                </c:pt>
                <c:pt idx="490">
                  <c:v>39769</c:v>
                </c:pt>
                <c:pt idx="491">
                  <c:v>39770</c:v>
                </c:pt>
                <c:pt idx="492">
                  <c:v>39771</c:v>
                </c:pt>
                <c:pt idx="493">
                  <c:v>39772</c:v>
                </c:pt>
                <c:pt idx="494">
                  <c:v>39773</c:v>
                </c:pt>
                <c:pt idx="495">
                  <c:v>39776</c:v>
                </c:pt>
                <c:pt idx="496">
                  <c:v>39777</c:v>
                </c:pt>
                <c:pt idx="497">
                  <c:v>39778</c:v>
                </c:pt>
                <c:pt idx="498">
                  <c:v>39779</c:v>
                </c:pt>
                <c:pt idx="499">
                  <c:v>39780</c:v>
                </c:pt>
                <c:pt idx="500">
                  <c:v>39783</c:v>
                </c:pt>
                <c:pt idx="501">
                  <c:v>39784</c:v>
                </c:pt>
                <c:pt idx="502">
                  <c:v>39785</c:v>
                </c:pt>
                <c:pt idx="503">
                  <c:v>39786</c:v>
                </c:pt>
                <c:pt idx="504">
                  <c:v>39787</c:v>
                </c:pt>
                <c:pt idx="505">
                  <c:v>39790</c:v>
                </c:pt>
                <c:pt idx="506">
                  <c:v>39791</c:v>
                </c:pt>
                <c:pt idx="507">
                  <c:v>39792</c:v>
                </c:pt>
                <c:pt idx="508">
                  <c:v>39793</c:v>
                </c:pt>
                <c:pt idx="509">
                  <c:v>39794</c:v>
                </c:pt>
                <c:pt idx="510">
                  <c:v>39797</c:v>
                </c:pt>
                <c:pt idx="511">
                  <c:v>39798</c:v>
                </c:pt>
                <c:pt idx="512">
                  <c:v>39799</c:v>
                </c:pt>
                <c:pt idx="513">
                  <c:v>39800</c:v>
                </c:pt>
                <c:pt idx="514">
                  <c:v>39801</c:v>
                </c:pt>
                <c:pt idx="515">
                  <c:v>39804</c:v>
                </c:pt>
                <c:pt idx="516">
                  <c:v>39805</c:v>
                </c:pt>
                <c:pt idx="517">
                  <c:v>39806</c:v>
                </c:pt>
                <c:pt idx="518">
                  <c:v>39807</c:v>
                </c:pt>
                <c:pt idx="519">
                  <c:v>39808</c:v>
                </c:pt>
                <c:pt idx="520">
                  <c:v>39811</c:v>
                </c:pt>
                <c:pt idx="521">
                  <c:v>39812</c:v>
                </c:pt>
                <c:pt idx="522">
                  <c:v>39813</c:v>
                </c:pt>
                <c:pt idx="523">
                  <c:v>39814</c:v>
                </c:pt>
                <c:pt idx="524">
                  <c:v>39815</c:v>
                </c:pt>
                <c:pt idx="525">
                  <c:v>39818</c:v>
                </c:pt>
                <c:pt idx="526">
                  <c:v>39819</c:v>
                </c:pt>
                <c:pt idx="527">
                  <c:v>39820</c:v>
                </c:pt>
                <c:pt idx="528">
                  <c:v>39821</c:v>
                </c:pt>
                <c:pt idx="529">
                  <c:v>39822</c:v>
                </c:pt>
                <c:pt idx="530">
                  <c:v>39825</c:v>
                </c:pt>
                <c:pt idx="531">
                  <c:v>39826</c:v>
                </c:pt>
                <c:pt idx="532">
                  <c:v>39827</c:v>
                </c:pt>
                <c:pt idx="533">
                  <c:v>39828</c:v>
                </c:pt>
                <c:pt idx="534">
                  <c:v>39829</c:v>
                </c:pt>
                <c:pt idx="535">
                  <c:v>39832</c:v>
                </c:pt>
                <c:pt idx="536">
                  <c:v>39833</c:v>
                </c:pt>
                <c:pt idx="537">
                  <c:v>39834</c:v>
                </c:pt>
                <c:pt idx="538">
                  <c:v>39835</c:v>
                </c:pt>
                <c:pt idx="539">
                  <c:v>39836</c:v>
                </c:pt>
                <c:pt idx="540">
                  <c:v>39839</c:v>
                </c:pt>
                <c:pt idx="541">
                  <c:v>39840</c:v>
                </c:pt>
                <c:pt idx="542">
                  <c:v>39841</c:v>
                </c:pt>
                <c:pt idx="543">
                  <c:v>39842</c:v>
                </c:pt>
                <c:pt idx="544">
                  <c:v>39843</c:v>
                </c:pt>
                <c:pt idx="545">
                  <c:v>39846</c:v>
                </c:pt>
                <c:pt idx="546">
                  <c:v>39847</c:v>
                </c:pt>
                <c:pt idx="547">
                  <c:v>39848</c:v>
                </c:pt>
                <c:pt idx="548">
                  <c:v>39849</c:v>
                </c:pt>
                <c:pt idx="549">
                  <c:v>39850</c:v>
                </c:pt>
                <c:pt idx="550">
                  <c:v>39853</c:v>
                </c:pt>
                <c:pt idx="551">
                  <c:v>39854</c:v>
                </c:pt>
                <c:pt idx="552">
                  <c:v>39855</c:v>
                </c:pt>
                <c:pt idx="553">
                  <c:v>39856</c:v>
                </c:pt>
                <c:pt idx="554">
                  <c:v>39857</c:v>
                </c:pt>
                <c:pt idx="555">
                  <c:v>39860</c:v>
                </c:pt>
                <c:pt idx="556">
                  <c:v>39861</c:v>
                </c:pt>
                <c:pt idx="557">
                  <c:v>39862</c:v>
                </c:pt>
                <c:pt idx="558">
                  <c:v>39863</c:v>
                </c:pt>
                <c:pt idx="559">
                  <c:v>39864</c:v>
                </c:pt>
                <c:pt idx="560">
                  <c:v>39867</c:v>
                </c:pt>
                <c:pt idx="561">
                  <c:v>39868</c:v>
                </c:pt>
                <c:pt idx="562">
                  <c:v>39869</c:v>
                </c:pt>
                <c:pt idx="563">
                  <c:v>39870</c:v>
                </c:pt>
                <c:pt idx="564">
                  <c:v>39871</c:v>
                </c:pt>
                <c:pt idx="565">
                  <c:v>39874</c:v>
                </c:pt>
                <c:pt idx="566">
                  <c:v>39875</c:v>
                </c:pt>
                <c:pt idx="567">
                  <c:v>39876</c:v>
                </c:pt>
                <c:pt idx="568">
                  <c:v>39877</c:v>
                </c:pt>
                <c:pt idx="569">
                  <c:v>39878</c:v>
                </c:pt>
                <c:pt idx="570">
                  <c:v>39881</c:v>
                </c:pt>
                <c:pt idx="571">
                  <c:v>39882</c:v>
                </c:pt>
                <c:pt idx="572">
                  <c:v>39883</c:v>
                </c:pt>
                <c:pt idx="573">
                  <c:v>39884</c:v>
                </c:pt>
                <c:pt idx="574">
                  <c:v>39885</c:v>
                </c:pt>
                <c:pt idx="575">
                  <c:v>39888</c:v>
                </c:pt>
                <c:pt idx="576">
                  <c:v>39889</c:v>
                </c:pt>
                <c:pt idx="577">
                  <c:v>39890</c:v>
                </c:pt>
                <c:pt idx="578">
                  <c:v>39891</c:v>
                </c:pt>
                <c:pt idx="579">
                  <c:v>39892</c:v>
                </c:pt>
                <c:pt idx="580">
                  <c:v>39895</c:v>
                </c:pt>
                <c:pt idx="581">
                  <c:v>39896</c:v>
                </c:pt>
                <c:pt idx="582">
                  <c:v>39897</c:v>
                </c:pt>
                <c:pt idx="583">
                  <c:v>39898</c:v>
                </c:pt>
                <c:pt idx="584">
                  <c:v>39899</c:v>
                </c:pt>
                <c:pt idx="585">
                  <c:v>39902</c:v>
                </c:pt>
                <c:pt idx="586">
                  <c:v>39903</c:v>
                </c:pt>
                <c:pt idx="587">
                  <c:v>39904</c:v>
                </c:pt>
                <c:pt idx="588">
                  <c:v>39905</c:v>
                </c:pt>
                <c:pt idx="589">
                  <c:v>39906</c:v>
                </c:pt>
                <c:pt idx="590">
                  <c:v>39909</c:v>
                </c:pt>
                <c:pt idx="591">
                  <c:v>39910</c:v>
                </c:pt>
                <c:pt idx="592">
                  <c:v>39911</c:v>
                </c:pt>
                <c:pt idx="593">
                  <c:v>39912</c:v>
                </c:pt>
                <c:pt idx="594">
                  <c:v>39913</c:v>
                </c:pt>
                <c:pt idx="595">
                  <c:v>39916</c:v>
                </c:pt>
                <c:pt idx="596">
                  <c:v>39917</c:v>
                </c:pt>
                <c:pt idx="597">
                  <c:v>39918</c:v>
                </c:pt>
                <c:pt idx="598">
                  <c:v>39919</c:v>
                </c:pt>
                <c:pt idx="599">
                  <c:v>39920</c:v>
                </c:pt>
                <c:pt idx="600">
                  <c:v>39923</c:v>
                </c:pt>
                <c:pt idx="601">
                  <c:v>39924</c:v>
                </c:pt>
                <c:pt idx="602">
                  <c:v>39925</c:v>
                </c:pt>
                <c:pt idx="603">
                  <c:v>39926</c:v>
                </c:pt>
                <c:pt idx="604">
                  <c:v>39927</c:v>
                </c:pt>
                <c:pt idx="605">
                  <c:v>39930</c:v>
                </c:pt>
                <c:pt idx="606">
                  <c:v>39931</c:v>
                </c:pt>
                <c:pt idx="607">
                  <c:v>39932</c:v>
                </c:pt>
                <c:pt idx="608">
                  <c:v>39933</c:v>
                </c:pt>
                <c:pt idx="609">
                  <c:v>39934</c:v>
                </c:pt>
                <c:pt idx="610">
                  <c:v>39937</c:v>
                </c:pt>
                <c:pt idx="611">
                  <c:v>39938</c:v>
                </c:pt>
                <c:pt idx="612">
                  <c:v>39939</c:v>
                </c:pt>
                <c:pt idx="613">
                  <c:v>39940</c:v>
                </c:pt>
                <c:pt idx="614">
                  <c:v>39941</c:v>
                </c:pt>
                <c:pt idx="615">
                  <c:v>39944</c:v>
                </c:pt>
                <c:pt idx="616">
                  <c:v>39945</c:v>
                </c:pt>
                <c:pt idx="617">
                  <c:v>39946</c:v>
                </c:pt>
                <c:pt idx="618">
                  <c:v>39947</c:v>
                </c:pt>
                <c:pt idx="619">
                  <c:v>39948</c:v>
                </c:pt>
                <c:pt idx="620">
                  <c:v>39951</c:v>
                </c:pt>
                <c:pt idx="621">
                  <c:v>39952</c:v>
                </c:pt>
                <c:pt idx="622">
                  <c:v>39953</c:v>
                </c:pt>
                <c:pt idx="623">
                  <c:v>39954</c:v>
                </c:pt>
                <c:pt idx="624">
                  <c:v>39955</c:v>
                </c:pt>
                <c:pt idx="625">
                  <c:v>39958</c:v>
                </c:pt>
                <c:pt idx="626">
                  <c:v>39959</c:v>
                </c:pt>
                <c:pt idx="627">
                  <c:v>39960</c:v>
                </c:pt>
                <c:pt idx="628">
                  <c:v>39961</c:v>
                </c:pt>
                <c:pt idx="629">
                  <c:v>39962</c:v>
                </c:pt>
                <c:pt idx="630">
                  <c:v>39965</c:v>
                </c:pt>
                <c:pt idx="631">
                  <c:v>39966</c:v>
                </c:pt>
                <c:pt idx="632">
                  <c:v>39967</c:v>
                </c:pt>
                <c:pt idx="633">
                  <c:v>39968</c:v>
                </c:pt>
                <c:pt idx="634">
                  <c:v>39969</c:v>
                </c:pt>
                <c:pt idx="635">
                  <c:v>39972</c:v>
                </c:pt>
                <c:pt idx="636">
                  <c:v>39973</c:v>
                </c:pt>
                <c:pt idx="637">
                  <c:v>39974</c:v>
                </c:pt>
                <c:pt idx="638">
                  <c:v>39975</c:v>
                </c:pt>
                <c:pt idx="639">
                  <c:v>39976</c:v>
                </c:pt>
                <c:pt idx="640">
                  <c:v>39979</c:v>
                </c:pt>
                <c:pt idx="641">
                  <c:v>39980</c:v>
                </c:pt>
                <c:pt idx="642">
                  <c:v>39981</c:v>
                </c:pt>
                <c:pt idx="643">
                  <c:v>39982</c:v>
                </c:pt>
                <c:pt idx="644">
                  <c:v>39983</c:v>
                </c:pt>
                <c:pt idx="645">
                  <c:v>39986</c:v>
                </c:pt>
                <c:pt idx="646">
                  <c:v>39987</c:v>
                </c:pt>
                <c:pt idx="647">
                  <c:v>39988</c:v>
                </c:pt>
                <c:pt idx="648">
                  <c:v>39989</c:v>
                </c:pt>
                <c:pt idx="649">
                  <c:v>39990</c:v>
                </c:pt>
                <c:pt idx="650">
                  <c:v>39993</c:v>
                </c:pt>
                <c:pt idx="651">
                  <c:v>39994</c:v>
                </c:pt>
                <c:pt idx="652">
                  <c:v>39995</c:v>
                </c:pt>
                <c:pt idx="653">
                  <c:v>39996</c:v>
                </c:pt>
                <c:pt idx="654">
                  <c:v>39997</c:v>
                </c:pt>
                <c:pt idx="655">
                  <c:v>40000</c:v>
                </c:pt>
                <c:pt idx="656">
                  <c:v>40001</c:v>
                </c:pt>
                <c:pt idx="657">
                  <c:v>40002</c:v>
                </c:pt>
                <c:pt idx="658">
                  <c:v>40003</c:v>
                </c:pt>
                <c:pt idx="659">
                  <c:v>40004</c:v>
                </c:pt>
                <c:pt idx="660">
                  <c:v>40007</c:v>
                </c:pt>
                <c:pt idx="661">
                  <c:v>40008</c:v>
                </c:pt>
                <c:pt idx="662">
                  <c:v>40009</c:v>
                </c:pt>
                <c:pt idx="663">
                  <c:v>40010</c:v>
                </c:pt>
                <c:pt idx="664">
                  <c:v>40011</c:v>
                </c:pt>
                <c:pt idx="665">
                  <c:v>40014</c:v>
                </c:pt>
                <c:pt idx="666">
                  <c:v>40015</c:v>
                </c:pt>
                <c:pt idx="667">
                  <c:v>40016</c:v>
                </c:pt>
                <c:pt idx="668">
                  <c:v>40017</c:v>
                </c:pt>
                <c:pt idx="669">
                  <c:v>40018</c:v>
                </c:pt>
                <c:pt idx="670">
                  <c:v>40021</c:v>
                </c:pt>
                <c:pt idx="671">
                  <c:v>40022</c:v>
                </c:pt>
                <c:pt idx="672">
                  <c:v>40023</c:v>
                </c:pt>
                <c:pt idx="673">
                  <c:v>40024</c:v>
                </c:pt>
                <c:pt idx="674">
                  <c:v>40025</c:v>
                </c:pt>
                <c:pt idx="675">
                  <c:v>40028</c:v>
                </c:pt>
                <c:pt idx="676">
                  <c:v>40029</c:v>
                </c:pt>
                <c:pt idx="677">
                  <c:v>40030</c:v>
                </c:pt>
                <c:pt idx="678">
                  <c:v>40031</c:v>
                </c:pt>
                <c:pt idx="679">
                  <c:v>40032</c:v>
                </c:pt>
                <c:pt idx="680">
                  <c:v>40035</c:v>
                </c:pt>
                <c:pt idx="681">
                  <c:v>40036</c:v>
                </c:pt>
                <c:pt idx="682">
                  <c:v>40037</c:v>
                </c:pt>
                <c:pt idx="683">
                  <c:v>40038</c:v>
                </c:pt>
                <c:pt idx="684">
                  <c:v>40039</c:v>
                </c:pt>
                <c:pt idx="685">
                  <c:v>40042</c:v>
                </c:pt>
                <c:pt idx="686">
                  <c:v>40043</c:v>
                </c:pt>
                <c:pt idx="687">
                  <c:v>40044</c:v>
                </c:pt>
                <c:pt idx="688">
                  <c:v>40045</c:v>
                </c:pt>
                <c:pt idx="689">
                  <c:v>40046</c:v>
                </c:pt>
                <c:pt idx="690">
                  <c:v>40049</c:v>
                </c:pt>
                <c:pt idx="691">
                  <c:v>40050</c:v>
                </c:pt>
                <c:pt idx="692">
                  <c:v>40051</c:v>
                </c:pt>
                <c:pt idx="693">
                  <c:v>40052</c:v>
                </c:pt>
                <c:pt idx="694">
                  <c:v>40053</c:v>
                </c:pt>
                <c:pt idx="695">
                  <c:v>40056</c:v>
                </c:pt>
                <c:pt idx="696">
                  <c:v>40057</c:v>
                </c:pt>
                <c:pt idx="697">
                  <c:v>40058</c:v>
                </c:pt>
                <c:pt idx="698">
                  <c:v>40059</c:v>
                </c:pt>
                <c:pt idx="699">
                  <c:v>40060</c:v>
                </c:pt>
                <c:pt idx="700">
                  <c:v>40063</c:v>
                </c:pt>
                <c:pt idx="701">
                  <c:v>40064</c:v>
                </c:pt>
                <c:pt idx="702">
                  <c:v>40065</c:v>
                </c:pt>
                <c:pt idx="703">
                  <c:v>40066</c:v>
                </c:pt>
                <c:pt idx="704">
                  <c:v>40067</c:v>
                </c:pt>
                <c:pt idx="705">
                  <c:v>40070</c:v>
                </c:pt>
                <c:pt idx="706">
                  <c:v>40071</c:v>
                </c:pt>
                <c:pt idx="707">
                  <c:v>40072</c:v>
                </c:pt>
                <c:pt idx="708">
                  <c:v>40073</c:v>
                </c:pt>
                <c:pt idx="709">
                  <c:v>40074</c:v>
                </c:pt>
                <c:pt idx="710">
                  <c:v>40077</c:v>
                </c:pt>
                <c:pt idx="711">
                  <c:v>40078</c:v>
                </c:pt>
                <c:pt idx="712">
                  <c:v>40079</c:v>
                </c:pt>
                <c:pt idx="713">
                  <c:v>40080</c:v>
                </c:pt>
                <c:pt idx="714">
                  <c:v>40081</c:v>
                </c:pt>
                <c:pt idx="715">
                  <c:v>40084</c:v>
                </c:pt>
                <c:pt idx="716">
                  <c:v>40085</c:v>
                </c:pt>
                <c:pt idx="717">
                  <c:v>40086</c:v>
                </c:pt>
                <c:pt idx="718">
                  <c:v>40087</c:v>
                </c:pt>
                <c:pt idx="719">
                  <c:v>40088</c:v>
                </c:pt>
                <c:pt idx="720">
                  <c:v>40091</c:v>
                </c:pt>
                <c:pt idx="721">
                  <c:v>40092</c:v>
                </c:pt>
                <c:pt idx="722">
                  <c:v>40093</c:v>
                </c:pt>
                <c:pt idx="723">
                  <c:v>40094</c:v>
                </c:pt>
                <c:pt idx="724">
                  <c:v>40095</c:v>
                </c:pt>
                <c:pt idx="725">
                  <c:v>40098</c:v>
                </c:pt>
                <c:pt idx="726">
                  <c:v>40099</c:v>
                </c:pt>
                <c:pt idx="727">
                  <c:v>40100</c:v>
                </c:pt>
                <c:pt idx="728">
                  <c:v>40101</c:v>
                </c:pt>
                <c:pt idx="729">
                  <c:v>40102</c:v>
                </c:pt>
                <c:pt idx="730">
                  <c:v>40105</c:v>
                </c:pt>
                <c:pt idx="731">
                  <c:v>40106</c:v>
                </c:pt>
                <c:pt idx="732">
                  <c:v>40107</c:v>
                </c:pt>
                <c:pt idx="733">
                  <c:v>40108</c:v>
                </c:pt>
                <c:pt idx="734">
                  <c:v>40109</c:v>
                </c:pt>
                <c:pt idx="735">
                  <c:v>40112</c:v>
                </c:pt>
                <c:pt idx="736">
                  <c:v>40113</c:v>
                </c:pt>
                <c:pt idx="737">
                  <c:v>40114</c:v>
                </c:pt>
                <c:pt idx="738">
                  <c:v>40115</c:v>
                </c:pt>
                <c:pt idx="739">
                  <c:v>40116</c:v>
                </c:pt>
                <c:pt idx="740">
                  <c:v>40119</c:v>
                </c:pt>
                <c:pt idx="741">
                  <c:v>40120</c:v>
                </c:pt>
                <c:pt idx="742">
                  <c:v>40121</c:v>
                </c:pt>
                <c:pt idx="743">
                  <c:v>40122</c:v>
                </c:pt>
                <c:pt idx="744">
                  <c:v>40123</c:v>
                </c:pt>
                <c:pt idx="745">
                  <c:v>40126</c:v>
                </c:pt>
                <c:pt idx="746">
                  <c:v>40127</c:v>
                </c:pt>
                <c:pt idx="747">
                  <c:v>40128</c:v>
                </c:pt>
                <c:pt idx="748">
                  <c:v>40129</c:v>
                </c:pt>
                <c:pt idx="749">
                  <c:v>40130</c:v>
                </c:pt>
                <c:pt idx="750">
                  <c:v>40133</c:v>
                </c:pt>
                <c:pt idx="751">
                  <c:v>40134</c:v>
                </c:pt>
                <c:pt idx="752">
                  <c:v>40135</c:v>
                </c:pt>
                <c:pt idx="753">
                  <c:v>40136</c:v>
                </c:pt>
                <c:pt idx="754">
                  <c:v>40137</c:v>
                </c:pt>
                <c:pt idx="755">
                  <c:v>40140</c:v>
                </c:pt>
                <c:pt idx="756">
                  <c:v>40141</c:v>
                </c:pt>
                <c:pt idx="757">
                  <c:v>40142</c:v>
                </c:pt>
                <c:pt idx="758">
                  <c:v>40143</c:v>
                </c:pt>
                <c:pt idx="759">
                  <c:v>40144</c:v>
                </c:pt>
                <c:pt idx="760">
                  <c:v>40147</c:v>
                </c:pt>
                <c:pt idx="761">
                  <c:v>40148</c:v>
                </c:pt>
                <c:pt idx="762">
                  <c:v>40149</c:v>
                </c:pt>
                <c:pt idx="763">
                  <c:v>40150</c:v>
                </c:pt>
                <c:pt idx="764">
                  <c:v>40151</c:v>
                </c:pt>
                <c:pt idx="765">
                  <c:v>40154</c:v>
                </c:pt>
                <c:pt idx="766">
                  <c:v>40155</c:v>
                </c:pt>
                <c:pt idx="767">
                  <c:v>40156</c:v>
                </c:pt>
                <c:pt idx="768">
                  <c:v>40157</c:v>
                </c:pt>
                <c:pt idx="769">
                  <c:v>40158</c:v>
                </c:pt>
                <c:pt idx="770">
                  <c:v>40161</c:v>
                </c:pt>
                <c:pt idx="771">
                  <c:v>40162</c:v>
                </c:pt>
                <c:pt idx="772">
                  <c:v>40163</c:v>
                </c:pt>
                <c:pt idx="773">
                  <c:v>40164</c:v>
                </c:pt>
                <c:pt idx="774">
                  <c:v>40165</c:v>
                </c:pt>
                <c:pt idx="775">
                  <c:v>40168</c:v>
                </c:pt>
                <c:pt idx="776">
                  <c:v>40169</c:v>
                </c:pt>
                <c:pt idx="777">
                  <c:v>40170</c:v>
                </c:pt>
                <c:pt idx="778">
                  <c:v>40171</c:v>
                </c:pt>
                <c:pt idx="779">
                  <c:v>40172</c:v>
                </c:pt>
                <c:pt idx="780">
                  <c:v>40175</c:v>
                </c:pt>
                <c:pt idx="781">
                  <c:v>40176</c:v>
                </c:pt>
                <c:pt idx="782">
                  <c:v>40177</c:v>
                </c:pt>
                <c:pt idx="783">
                  <c:v>40178</c:v>
                </c:pt>
                <c:pt idx="784">
                  <c:v>40179</c:v>
                </c:pt>
                <c:pt idx="785">
                  <c:v>40182</c:v>
                </c:pt>
                <c:pt idx="786">
                  <c:v>40183</c:v>
                </c:pt>
                <c:pt idx="787">
                  <c:v>40184</c:v>
                </c:pt>
                <c:pt idx="788">
                  <c:v>40185</c:v>
                </c:pt>
                <c:pt idx="789">
                  <c:v>40186</c:v>
                </c:pt>
                <c:pt idx="790">
                  <c:v>40189</c:v>
                </c:pt>
                <c:pt idx="791">
                  <c:v>40190</c:v>
                </c:pt>
                <c:pt idx="792">
                  <c:v>40191</c:v>
                </c:pt>
                <c:pt idx="793">
                  <c:v>40192</c:v>
                </c:pt>
                <c:pt idx="794">
                  <c:v>40193</c:v>
                </c:pt>
                <c:pt idx="795">
                  <c:v>40196</c:v>
                </c:pt>
                <c:pt idx="796">
                  <c:v>40197</c:v>
                </c:pt>
                <c:pt idx="797">
                  <c:v>40198</c:v>
                </c:pt>
                <c:pt idx="798">
                  <c:v>40199</c:v>
                </c:pt>
                <c:pt idx="799">
                  <c:v>40200</c:v>
                </c:pt>
                <c:pt idx="800">
                  <c:v>40203</c:v>
                </c:pt>
                <c:pt idx="801">
                  <c:v>40204</c:v>
                </c:pt>
                <c:pt idx="802">
                  <c:v>40205</c:v>
                </c:pt>
                <c:pt idx="803">
                  <c:v>40206</c:v>
                </c:pt>
                <c:pt idx="804">
                  <c:v>40207</c:v>
                </c:pt>
                <c:pt idx="805">
                  <c:v>40210</c:v>
                </c:pt>
                <c:pt idx="806">
                  <c:v>40211</c:v>
                </c:pt>
                <c:pt idx="807">
                  <c:v>40212</c:v>
                </c:pt>
                <c:pt idx="808">
                  <c:v>40213</c:v>
                </c:pt>
                <c:pt idx="809">
                  <c:v>40214</c:v>
                </c:pt>
                <c:pt idx="810">
                  <c:v>40217</c:v>
                </c:pt>
                <c:pt idx="811">
                  <c:v>40218</c:v>
                </c:pt>
                <c:pt idx="812">
                  <c:v>40219</c:v>
                </c:pt>
                <c:pt idx="813">
                  <c:v>40220</c:v>
                </c:pt>
                <c:pt idx="814">
                  <c:v>40221</c:v>
                </c:pt>
                <c:pt idx="815">
                  <c:v>40224</c:v>
                </c:pt>
                <c:pt idx="816">
                  <c:v>40225</c:v>
                </c:pt>
                <c:pt idx="817">
                  <c:v>40226</c:v>
                </c:pt>
                <c:pt idx="818">
                  <c:v>40227</c:v>
                </c:pt>
                <c:pt idx="819">
                  <c:v>40228</c:v>
                </c:pt>
                <c:pt idx="820">
                  <c:v>40231</c:v>
                </c:pt>
                <c:pt idx="821">
                  <c:v>40232</c:v>
                </c:pt>
                <c:pt idx="822">
                  <c:v>40233</c:v>
                </c:pt>
                <c:pt idx="823">
                  <c:v>40234</c:v>
                </c:pt>
                <c:pt idx="824">
                  <c:v>40235</c:v>
                </c:pt>
                <c:pt idx="825">
                  <c:v>40238</c:v>
                </c:pt>
                <c:pt idx="826">
                  <c:v>40239</c:v>
                </c:pt>
                <c:pt idx="827">
                  <c:v>40240</c:v>
                </c:pt>
                <c:pt idx="828">
                  <c:v>40241</c:v>
                </c:pt>
                <c:pt idx="829">
                  <c:v>40242</c:v>
                </c:pt>
                <c:pt idx="830">
                  <c:v>40245</c:v>
                </c:pt>
                <c:pt idx="831">
                  <c:v>40246</c:v>
                </c:pt>
                <c:pt idx="832">
                  <c:v>40247</c:v>
                </c:pt>
                <c:pt idx="833">
                  <c:v>40248</c:v>
                </c:pt>
                <c:pt idx="834">
                  <c:v>40249</c:v>
                </c:pt>
                <c:pt idx="835">
                  <c:v>40252</c:v>
                </c:pt>
                <c:pt idx="836">
                  <c:v>40253</c:v>
                </c:pt>
                <c:pt idx="837">
                  <c:v>40254</c:v>
                </c:pt>
                <c:pt idx="838">
                  <c:v>40255</c:v>
                </c:pt>
                <c:pt idx="839">
                  <c:v>40256</c:v>
                </c:pt>
                <c:pt idx="840">
                  <c:v>40259</c:v>
                </c:pt>
                <c:pt idx="841">
                  <c:v>40260</c:v>
                </c:pt>
                <c:pt idx="842">
                  <c:v>40261</c:v>
                </c:pt>
                <c:pt idx="843">
                  <c:v>40262</c:v>
                </c:pt>
                <c:pt idx="844">
                  <c:v>40263</c:v>
                </c:pt>
                <c:pt idx="845">
                  <c:v>40266</c:v>
                </c:pt>
                <c:pt idx="846">
                  <c:v>40267</c:v>
                </c:pt>
                <c:pt idx="847">
                  <c:v>40268</c:v>
                </c:pt>
                <c:pt idx="848">
                  <c:v>40269</c:v>
                </c:pt>
                <c:pt idx="849">
                  <c:v>40270</c:v>
                </c:pt>
                <c:pt idx="850">
                  <c:v>40273</c:v>
                </c:pt>
                <c:pt idx="851">
                  <c:v>40274</c:v>
                </c:pt>
                <c:pt idx="852">
                  <c:v>40275</c:v>
                </c:pt>
                <c:pt idx="853">
                  <c:v>40276</c:v>
                </c:pt>
                <c:pt idx="854">
                  <c:v>40277</c:v>
                </c:pt>
                <c:pt idx="855">
                  <c:v>40280</c:v>
                </c:pt>
                <c:pt idx="856">
                  <c:v>40281</c:v>
                </c:pt>
                <c:pt idx="857">
                  <c:v>40282</c:v>
                </c:pt>
                <c:pt idx="858">
                  <c:v>40283</c:v>
                </c:pt>
                <c:pt idx="859">
                  <c:v>40284</c:v>
                </c:pt>
                <c:pt idx="860">
                  <c:v>40287</c:v>
                </c:pt>
                <c:pt idx="861">
                  <c:v>40288</c:v>
                </c:pt>
                <c:pt idx="862">
                  <c:v>40289</c:v>
                </c:pt>
                <c:pt idx="863">
                  <c:v>40290</c:v>
                </c:pt>
                <c:pt idx="864">
                  <c:v>40291</c:v>
                </c:pt>
                <c:pt idx="865">
                  <c:v>40294</c:v>
                </c:pt>
                <c:pt idx="866">
                  <c:v>40295</c:v>
                </c:pt>
                <c:pt idx="867">
                  <c:v>40296</c:v>
                </c:pt>
                <c:pt idx="868">
                  <c:v>40297</c:v>
                </c:pt>
                <c:pt idx="869">
                  <c:v>40298</c:v>
                </c:pt>
                <c:pt idx="870">
                  <c:v>40301</c:v>
                </c:pt>
                <c:pt idx="871">
                  <c:v>40302</c:v>
                </c:pt>
                <c:pt idx="872">
                  <c:v>40303</c:v>
                </c:pt>
                <c:pt idx="873">
                  <c:v>40304</c:v>
                </c:pt>
                <c:pt idx="874">
                  <c:v>40305</c:v>
                </c:pt>
                <c:pt idx="875">
                  <c:v>40308</c:v>
                </c:pt>
                <c:pt idx="876">
                  <c:v>40309</c:v>
                </c:pt>
                <c:pt idx="877">
                  <c:v>40310</c:v>
                </c:pt>
                <c:pt idx="878">
                  <c:v>40311</c:v>
                </c:pt>
                <c:pt idx="879">
                  <c:v>40312</c:v>
                </c:pt>
                <c:pt idx="880">
                  <c:v>40315</c:v>
                </c:pt>
                <c:pt idx="881">
                  <c:v>40316</c:v>
                </c:pt>
                <c:pt idx="882">
                  <c:v>40317</c:v>
                </c:pt>
                <c:pt idx="883">
                  <c:v>40318</c:v>
                </c:pt>
                <c:pt idx="884">
                  <c:v>40319</c:v>
                </c:pt>
                <c:pt idx="885">
                  <c:v>40322</c:v>
                </c:pt>
                <c:pt idx="886">
                  <c:v>40323</c:v>
                </c:pt>
                <c:pt idx="887">
                  <c:v>40324</c:v>
                </c:pt>
                <c:pt idx="888">
                  <c:v>40325</c:v>
                </c:pt>
                <c:pt idx="889">
                  <c:v>40326</c:v>
                </c:pt>
                <c:pt idx="890">
                  <c:v>40329</c:v>
                </c:pt>
                <c:pt idx="891">
                  <c:v>40330</c:v>
                </c:pt>
                <c:pt idx="892">
                  <c:v>40331</c:v>
                </c:pt>
                <c:pt idx="893">
                  <c:v>40332</c:v>
                </c:pt>
                <c:pt idx="894">
                  <c:v>40333</c:v>
                </c:pt>
                <c:pt idx="895">
                  <c:v>40336</c:v>
                </c:pt>
                <c:pt idx="896">
                  <c:v>40337</c:v>
                </c:pt>
                <c:pt idx="897">
                  <c:v>40338</c:v>
                </c:pt>
                <c:pt idx="898">
                  <c:v>40339</c:v>
                </c:pt>
                <c:pt idx="899">
                  <c:v>40340</c:v>
                </c:pt>
                <c:pt idx="900">
                  <c:v>40343</c:v>
                </c:pt>
                <c:pt idx="901">
                  <c:v>40344</c:v>
                </c:pt>
                <c:pt idx="902">
                  <c:v>40345</c:v>
                </c:pt>
                <c:pt idx="903">
                  <c:v>40346</c:v>
                </c:pt>
                <c:pt idx="904">
                  <c:v>40347</c:v>
                </c:pt>
                <c:pt idx="905">
                  <c:v>40350</c:v>
                </c:pt>
                <c:pt idx="906">
                  <c:v>40351</c:v>
                </c:pt>
                <c:pt idx="907">
                  <c:v>40352</c:v>
                </c:pt>
                <c:pt idx="908">
                  <c:v>40353</c:v>
                </c:pt>
                <c:pt idx="909">
                  <c:v>40354</c:v>
                </c:pt>
                <c:pt idx="910">
                  <c:v>40357</c:v>
                </c:pt>
                <c:pt idx="911">
                  <c:v>40358</c:v>
                </c:pt>
                <c:pt idx="912">
                  <c:v>40359</c:v>
                </c:pt>
                <c:pt idx="913">
                  <c:v>40360</c:v>
                </c:pt>
                <c:pt idx="914">
                  <c:v>40361</c:v>
                </c:pt>
                <c:pt idx="915">
                  <c:v>40364</c:v>
                </c:pt>
                <c:pt idx="916">
                  <c:v>40365</c:v>
                </c:pt>
                <c:pt idx="917">
                  <c:v>40366</c:v>
                </c:pt>
                <c:pt idx="918">
                  <c:v>40367</c:v>
                </c:pt>
                <c:pt idx="919">
                  <c:v>40368</c:v>
                </c:pt>
                <c:pt idx="920">
                  <c:v>40371</c:v>
                </c:pt>
                <c:pt idx="921">
                  <c:v>40372</c:v>
                </c:pt>
                <c:pt idx="922">
                  <c:v>40373</c:v>
                </c:pt>
                <c:pt idx="923">
                  <c:v>40374</c:v>
                </c:pt>
                <c:pt idx="924">
                  <c:v>40375</c:v>
                </c:pt>
                <c:pt idx="925">
                  <c:v>40378</c:v>
                </c:pt>
                <c:pt idx="926">
                  <c:v>40379</c:v>
                </c:pt>
                <c:pt idx="927">
                  <c:v>40380</c:v>
                </c:pt>
                <c:pt idx="928">
                  <c:v>40381</c:v>
                </c:pt>
                <c:pt idx="929">
                  <c:v>40382</c:v>
                </c:pt>
                <c:pt idx="930">
                  <c:v>40385</c:v>
                </c:pt>
                <c:pt idx="931">
                  <c:v>40386</c:v>
                </c:pt>
                <c:pt idx="932">
                  <c:v>40387</c:v>
                </c:pt>
                <c:pt idx="933">
                  <c:v>40388</c:v>
                </c:pt>
                <c:pt idx="934">
                  <c:v>40389</c:v>
                </c:pt>
                <c:pt idx="935">
                  <c:v>40392</c:v>
                </c:pt>
                <c:pt idx="936">
                  <c:v>40393</c:v>
                </c:pt>
                <c:pt idx="937">
                  <c:v>40394</c:v>
                </c:pt>
                <c:pt idx="938">
                  <c:v>40395</c:v>
                </c:pt>
                <c:pt idx="939">
                  <c:v>40396</c:v>
                </c:pt>
                <c:pt idx="940">
                  <c:v>40399</c:v>
                </c:pt>
                <c:pt idx="941">
                  <c:v>40400</c:v>
                </c:pt>
                <c:pt idx="942">
                  <c:v>40401</c:v>
                </c:pt>
                <c:pt idx="943">
                  <c:v>40402</c:v>
                </c:pt>
                <c:pt idx="944">
                  <c:v>40403</c:v>
                </c:pt>
                <c:pt idx="945">
                  <c:v>40406</c:v>
                </c:pt>
                <c:pt idx="946">
                  <c:v>40407</c:v>
                </c:pt>
                <c:pt idx="947">
                  <c:v>40408</c:v>
                </c:pt>
                <c:pt idx="948">
                  <c:v>40409</c:v>
                </c:pt>
                <c:pt idx="949">
                  <c:v>40410</c:v>
                </c:pt>
                <c:pt idx="950">
                  <c:v>40413</c:v>
                </c:pt>
                <c:pt idx="951">
                  <c:v>40414</c:v>
                </c:pt>
                <c:pt idx="952">
                  <c:v>40415</c:v>
                </c:pt>
                <c:pt idx="953">
                  <c:v>40416</c:v>
                </c:pt>
                <c:pt idx="954">
                  <c:v>40417</c:v>
                </c:pt>
                <c:pt idx="955">
                  <c:v>40420</c:v>
                </c:pt>
                <c:pt idx="956">
                  <c:v>40421</c:v>
                </c:pt>
                <c:pt idx="957">
                  <c:v>40422</c:v>
                </c:pt>
                <c:pt idx="958">
                  <c:v>40423</c:v>
                </c:pt>
                <c:pt idx="959">
                  <c:v>40424</c:v>
                </c:pt>
                <c:pt idx="960">
                  <c:v>40427</c:v>
                </c:pt>
                <c:pt idx="961">
                  <c:v>40428</c:v>
                </c:pt>
                <c:pt idx="962">
                  <c:v>40429</c:v>
                </c:pt>
                <c:pt idx="963">
                  <c:v>40430</c:v>
                </c:pt>
                <c:pt idx="964">
                  <c:v>40431</c:v>
                </c:pt>
                <c:pt idx="965">
                  <c:v>40434</c:v>
                </c:pt>
                <c:pt idx="966">
                  <c:v>40435</c:v>
                </c:pt>
                <c:pt idx="967">
                  <c:v>40436</c:v>
                </c:pt>
                <c:pt idx="968">
                  <c:v>40437</c:v>
                </c:pt>
                <c:pt idx="969">
                  <c:v>40438</c:v>
                </c:pt>
                <c:pt idx="970">
                  <c:v>40441</c:v>
                </c:pt>
                <c:pt idx="971">
                  <c:v>40442</c:v>
                </c:pt>
                <c:pt idx="972">
                  <c:v>40443</c:v>
                </c:pt>
                <c:pt idx="973">
                  <c:v>40444</c:v>
                </c:pt>
                <c:pt idx="974">
                  <c:v>40445</c:v>
                </c:pt>
                <c:pt idx="975">
                  <c:v>40448</c:v>
                </c:pt>
                <c:pt idx="976">
                  <c:v>40449</c:v>
                </c:pt>
                <c:pt idx="977">
                  <c:v>40450</c:v>
                </c:pt>
                <c:pt idx="978">
                  <c:v>40451</c:v>
                </c:pt>
                <c:pt idx="979">
                  <c:v>40452</c:v>
                </c:pt>
                <c:pt idx="980">
                  <c:v>40455</c:v>
                </c:pt>
                <c:pt idx="981">
                  <c:v>40456</c:v>
                </c:pt>
                <c:pt idx="982">
                  <c:v>40457</c:v>
                </c:pt>
                <c:pt idx="983">
                  <c:v>40458</c:v>
                </c:pt>
                <c:pt idx="984">
                  <c:v>40459</c:v>
                </c:pt>
                <c:pt idx="985">
                  <c:v>40462</c:v>
                </c:pt>
                <c:pt idx="986">
                  <c:v>40463</c:v>
                </c:pt>
                <c:pt idx="987">
                  <c:v>40464</c:v>
                </c:pt>
                <c:pt idx="988">
                  <c:v>40465</c:v>
                </c:pt>
                <c:pt idx="989">
                  <c:v>40466</c:v>
                </c:pt>
                <c:pt idx="990">
                  <c:v>40469</c:v>
                </c:pt>
                <c:pt idx="991">
                  <c:v>40470</c:v>
                </c:pt>
                <c:pt idx="992">
                  <c:v>40471</c:v>
                </c:pt>
                <c:pt idx="993">
                  <c:v>40472</c:v>
                </c:pt>
                <c:pt idx="994">
                  <c:v>40473</c:v>
                </c:pt>
                <c:pt idx="995">
                  <c:v>40476</c:v>
                </c:pt>
                <c:pt idx="996">
                  <c:v>40477</c:v>
                </c:pt>
                <c:pt idx="997">
                  <c:v>40478</c:v>
                </c:pt>
                <c:pt idx="998">
                  <c:v>40479</c:v>
                </c:pt>
                <c:pt idx="999">
                  <c:v>40480</c:v>
                </c:pt>
                <c:pt idx="1000">
                  <c:v>40483</c:v>
                </c:pt>
                <c:pt idx="1001">
                  <c:v>40484</c:v>
                </c:pt>
                <c:pt idx="1002">
                  <c:v>40485</c:v>
                </c:pt>
                <c:pt idx="1003">
                  <c:v>40486</c:v>
                </c:pt>
                <c:pt idx="1004">
                  <c:v>40487</c:v>
                </c:pt>
                <c:pt idx="1005">
                  <c:v>40490</c:v>
                </c:pt>
                <c:pt idx="1006">
                  <c:v>40491</c:v>
                </c:pt>
                <c:pt idx="1007">
                  <c:v>40492</c:v>
                </c:pt>
                <c:pt idx="1008">
                  <c:v>40493</c:v>
                </c:pt>
                <c:pt idx="1009">
                  <c:v>40494</c:v>
                </c:pt>
                <c:pt idx="1010">
                  <c:v>40497</c:v>
                </c:pt>
                <c:pt idx="1011">
                  <c:v>40498</c:v>
                </c:pt>
                <c:pt idx="1012">
                  <c:v>40499</c:v>
                </c:pt>
                <c:pt idx="1013">
                  <c:v>40500</c:v>
                </c:pt>
                <c:pt idx="1014">
                  <c:v>40501</c:v>
                </c:pt>
                <c:pt idx="1015">
                  <c:v>40504</c:v>
                </c:pt>
                <c:pt idx="1016">
                  <c:v>40505</c:v>
                </c:pt>
                <c:pt idx="1017">
                  <c:v>40506</c:v>
                </c:pt>
                <c:pt idx="1018">
                  <c:v>40507</c:v>
                </c:pt>
                <c:pt idx="1019">
                  <c:v>40508</c:v>
                </c:pt>
                <c:pt idx="1020">
                  <c:v>40511</c:v>
                </c:pt>
                <c:pt idx="1021">
                  <c:v>40512</c:v>
                </c:pt>
                <c:pt idx="1022">
                  <c:v>40513</c:v>
                </c:pt>
                <c:pt idx="1023">
                  <c:v>40514</c:v>
                </c:pt>
                <c:pt idx="1024">
                  <c:v>40515</c:v>
                </c:pt>
                <c:pt idx="1025">
                  <c:v>40518</c:v>
                </c:pt>
                <c:pt idx="1026">
                  <c:v>40519</c:v>
                </c:pt>
                <c:pt idx="1027">
                  <c:v>40520</c:v>
                </c:pt>
                <c:pt idx="1028">
                  <c:v>40521</c:v>
                </c:pt>
                <c:pt idx="1029">
                  <c:v>40522</c:v>
                </c:pt>
                <c:pt idx="1030">
                  <c:v>40525</c:v>
                </c:pt>
                <c:pt idx="1031">
                  <c:v>40526</c:v>
                </c:pt>
                <c:pt idx="1032">
                  <c:v>40527</c:v>
                </c:pt>
                <c:pt idx="1033">
                  <c:v>40528</c:v>
                </c:pt>
                <c:pt idx="1034">
                  <c:v>40529</c:v>
                </c:pt>
                <c:pt idx="1035">
                  <c:v>40532</c:v>
                </c:pt>
                <c:pt idx="1036">
                  <c:v>40533</c:v>
                </c:pt>
                <c:pt idx="1037">
                  <c:v>40534</c:v>
                </c:pt>
                <c:pt idx="1038">
                  <c:v>40535</c:v>
                </c:pt>
                <c:pt idx="1039">
                  <c:v>40536</c:v>
                </c:pt>
                <c:pt idx="1040">
                  <c:v>40539</c:v>
                </c:pt>
                <c:pt idx="1041">
                  <c:v>40540</c:v>
                </c:pt>
                <c:pt idx="1042">
                  <c:v>40541</c:v>
                </c:pt>
                <c:pt idx="1043">
                  <c:v>40542</c:v>
                </c:pt>
                <c:pt idx="1044">
                  <c:v>40543</c:v>
                </c:pt>
                <c:pt idx="1045">
                  <c:v>40546</c:v>
                </c:pt>
                <c:pt idx="1046">
                  <c:v>40547</c:v>
                </c:pt>
                <c:pt idx="1047">
                  <c:v>40548</c:v>
                </c:pt>
                <c:pt idx="1048">
                  <c:v>40549</c:v>
                </c:pt>
                <c:pt idx="1049">
                  <c:v>40550</c:v>
                </c:pt>
                <c:pt idx="1050">
                  <c:v>40553</c:v>
                </c:pt>
                <c:pt idx="1051">
                  <c:v>40554</c:v>
                </c:pt>
                <c:pt idx="1052">
                  <c:v>40555</c:v>
                </c:pt>
                <c:pt idx="1053">
                  <c:v>40556</c:v>
                </c:pt>
                <c:pt idx="1054">
                  <c:v>40557</c:v>
                </c:pt>
                <c:pt idx="1055">
                  <c:v>40560</c:v>
                </c:pt>
                <c:pt idx="1056">
                  <c:v>40561</c:v>
                </c:pt>
                <c:pt idx="1057">
                  <c:v>40562</c:v>
                </c:pt>
                <c:pt idx="1058">
                  <c:v>40563</c:v>
                </c:pt>
                <c:pt idx="1059">
                  <c:v>40564</c:v>
                </c:pt>
                <c:pt idx="1060">
                  <c:v>40567</c:v>
                </c:pt>
                <c:pt idx="1061">
                  <c:v>40568</c:v>
                </c:pt>
                <c:pt idx="1062">
                  <c:v>40569</c:v>
                </c:pt>
                <c:pt idx="1063">
                  <c:v>40570</c:v>
                </c:pt>
                <c:pt idx="1064">
                  <c:v>40571</c:v>
                </c:pt>
                <c:pt idx="1065">
                  <c:v>40574</c:v>
                </c:pt>
                <c:pt idx="1066">
                  <c:v>40575</c:v>
                </c:pt>
                <c:pt idx="1067">
                  <c:v>40576</c:v>
                </c:pt>
                <c:pt idx="1068">
                  <c:v>40577</c:v>
                </c:pt>
                <c:pt idx="1069">
                  <c:v>40578</c:v>
                </c:pt>
                <c:pt idx="1070">
                  <c:v>40581</c:v>
                </c:pt>
                <c:pt idx="1071">
                  <c:v>40582</c:v>
                </c:pt>
                <c:pt idx="1072">
                  <c:v>40583</c:v>
                </c:pt>
                <c:pt idx="1073">
                  <c:v>40584</c:v>
                </c:pt>
                <c:pt idx="1074">
                  <c:v>40585</c:v>
                </c:pt>
                <c:pt idx="1075">
                  <c:v>40588</c:v>
                </c:pt>
                <c:pt idx="1076">
                  <c:v>40589</c:v>
                </c:pt>
                <c:pt idx="1077">
                  <c:v>40590</c:v>
                </c:pt>
                <c:pt idx="1078">
                  <c:v>40591</c:v>
                </c:pt>
                <c:pt idx="1079">
                  <c:v>40592</c:v>
                </c:pt>
                <c:pt idx="1080">
                  <c:v>40595</c:v>
                </c:pt>
                <c:pt idx="1081">
                  <c:v>40596</c:v>
                </c:pt>
                <c:pt idx="1082">
                  <c:v>40597</c:v>
                </c:pt>
                <c:pt idx="1083">
                  <c:v>40598</c:v>
                </c:pt>
                <c:pt idx="1084">
                  <c:v>40599</c:v>
                </c:pt>
                <c:pt idx="1085">
                  <c:v>40602</c:v>
                </c:pt>
                <c:pt idx="1086">
                  <c:v>40603</c:v>
                </c:pt>
                <c:pt idx="1087">
                  <c:v>40604</c:v>
                </c:pt>
                <c:pt idx="1088">
                  <c:v>40605</c:v>
                </c:pt>
                <c:pt idx="1089">
                  <c:v>40606</c:v>
                </c:pt>
                <c:pt idx="1090">
                  <c:v>40609</c:v>
                </c:pt>
                <c:pt idx="1091">
                  <c:v>40610</c:v>
                </c:pt>
                <c:pt idx="1092">
                  <c:v>40611</c:v>
                </c:pt>
                <c:pt idx="1093">
                  <c:v>40612</c:v>
                </c:pt>
                <c:pt idx="1094">
                  <c:v>40613</c:v>
                </c:pt>
                <c:pt idx="1095">
                  <c:v>40616</c:v>
                </c:pt>
                <c:pt idx="1096">
                  <c:v>40617</c:v>
                </c:pt>
                <c:pt idx="1097">
                  <c:v>40618</c:v>
                </c:pt>
                <c:pt idx="1098">
                  <c:v>40619</c:v>
                </c:pt>
                <c:pt idx="1099">
                  <c:v>40620</c:v>
                </c:pt>
                <c:pt idx="1100">
                  <c:v>40623</c:v>
                </c:pt>
                <c:pt idx="1101">
                  <c:v>40624</c:v>
                </c:pt>
                <c:pt idx="1102">
                  <c:v>40625</c:v>
                </c:pt>
                <c:pt idx="1103">
                  <c:v>40626</c:v>
                </c:pt>
                <c:pt idx="1104">
                  <c:v>40627</c:v>
                </c:pt>
                <c:pt idx="1105">
                  <c:v>40630</c:v>
                </c:pt>
                <c:pt idx="1106">
                  <c:v>40631</c:v>
                </c:pt>
                <c:pt idx="1107">
                  <c:v>40632</c:v>
                </c:pt>
                <c:pt idx="1108">
                  <c:v>40633</c:v>
                </c:pt>
                <c:pt idx="1109">
                  <c:v>40634</c:v>
                </c:pt>
                <c:pt idx="1110">
                  <c:v>40637</c:v>
                </c:pt>
                <c:pt idx="1111">
                  <c:v>40638</c:v>
                </c:pt>
                <c:pt idx="1112">
                  <c:v>40639</c:v>
                </c:pt>
                <c:pt idx="1113">
                  <c:v>40640</c:v>
                </c:pt>
                <c:pt idx="1114">
                  <c:v>40641</c:v>
                </c:pt>
                <c:pt idx="1115">
                  <c:v>40644</c:v>
                </c:pt>
                <c:pt idx="1116">
                  <c:v>40645</c:v>
                </c:pt>
                <c:pt idx="1117">
                  <c:v>40646</c:v>
                </c:pt>
                <c:pt idx="1118">
                  <c:v>40647</c:v>
                </c:pt>
                <c:pt idx="1119">
                  <c:v>40648</c:v>
                </c:pt>
                <c:pt idx="1120">
                  <c:v>40651</c:v>
                </c:pt>
                <c:pt idx="1121">
                  <c:v>40652</c:v>
                </c:pt>
                <c:pt idx="1122">
                  <c:v>40653</c:v>
                </c:pt>
                <c:pt idx="1123">
                  <c:v>40654</c:v>
                </c:pt>
                <c:pt idx="1124">
                  <c:v>40655</c:v>
                </c:pt>
                <c:pt idx="1125">
                  <c:v>40658</c:v>
                </c:pt>
                <c:pt idx="1126">
                  <c:v>40659</c:v>
                </c:pt>
                <c:pt idx="1127">
                  <c:v>40660</c:v>
                </c:pt>
                <c:pt idx="1128">
                  <c:v>40661</c:v>
                </c:pt>
                <c:pt idx="1129">
                  <c:v>40662</c:v>
                </c:pt>
                <c:pt idx="1130">
                  <c:v>40665</c:v>
                </c:pt>
                <c:pt idx="1131">
                  <c:v>40666</c:v>
                </c:pt>
                <c:pt idx="1132">
                  <c:v>40667</c:v>
                </c:pt>
                <c:pt idx="1133">
                  <c:v>40668</c:v>
                </c:pt>
                <c:pt idx="1134">
                  <c:v>40669</c:v>
                </c:pt>
                <c:pt idx="1135">
                  <c:v>40672</c:v>
                </c:pt>
                <c:pt idx="1136">
                  <c:v>40673</c:v>
                </c:pt>
                <c:pt idx="1137">
                  <c:v>40674</c:v>
                </c:pt>
                <c:pt idx="1138">
                  <c:v>40675</c:v>
                </c:pt>
                <c:pt idx="1139">
                  <c:v>40676</c:v>
                </c:pt>
                <c:pt idx="1140">
                  <c:v>40679</c:v>
                </c:pt>
                <c:pt idx="1141">
                  <c:v>40680</c:v>
                </c:pt>
                <c:pt idx="1142">
                  <c:v>40681</c:v>
                </c:pt>
                <c:pt idx="1143">
                  <c:v>40682</c:v>
                </c:pt>
                <c:pt idx="1144">
                  <c:v>40683</c:v>
                </c:pt>
                <c:pt idx="1145">
                  <c:v>40686</c:v>
                </c:pt>
                <c:pt idx="1146">
                  <c:v>40687</c:v>
                </c:pt>
                <c:pt idx="1147">
                  <c:v>40688</c:v>
                </c:pt>
                <c:pt idx="1148">
                  <c:v>40689</c:v>
                </c:pt>
                <c:pt idx="1149">
                  <c:v>40690</c:v>
                </c:pt>
                <c:pt idx="1150">
                  <c:v>40693</c:v>
                </c:pt>
                <c:pt idx="1151">
                  <c:v>40694</c:v>
                </c:pt>
                <c:pt idx="1152">
                  <c:v>40695</c:v>
                </c:pt>
                <c:pt idx="1153">
                  <c:v>40696</c:v>
                </c:pt>
                <c:pt idx="1154">
                  <c:v>40697</c:v>
                </c:pt>
                <c:pt idx="1155">
                  <c:v>40700</c:v>
                </c:pt>
                <c:pt idx="1156">
                  <c:v>40701</c:v>
                </c:pt>
                <c:pt idx="1157">
                  <c:v>40702</c:v>
                </c:pt>
                <c:pt idx="1158">
                  <c:v>40703</c:v>
                </c:pt>
                <c:pt idx="1159">
                  <c:v>40704</c:v>
                </c:pt>
                <c:pt idx="1160">
                  <c:v>40707</c:v>
                </c:pt>
                <c:pt idx="1161">
                  <c:v>40708</c:v>
                </c:pt>
                <c:pt idx="1162">
                  <c:v>40709</c:v>
                </c:pt>
                <c:pt idx="1163">
                  <c:v>40710</c:v>
                </c:pt>
                <c:pt idx="1164">
                  <c:v>40711</c:v>
                </c:pt>
                <c:pt idx="1165">
                  <c:v>40714</c:v>
                </c:pt>
                <c:pt idx="1166">
                  <c:v>40715</c:v>
                </c:pt>
                <c:pt idx="1167">
                  <c:v>40716</c:v>
                </c:pt>
                <c:pt idx="1168">
                  <c:v>40717</c:v>
                </c:pt>
                <c:pt idx="1169">
                  <c:v>40718</c:v>
                </c:pt>
                <c:pt idx="1170">
                  <c:v>40721</c:v>
                </c:pt>
                <c:pt idx="1171">
                  <c:v>40722</c:v>
                </c:pt>
                <c:pt idx="1172">
                  <c:v>40723</c:v>
                </c:pt>
                <c:pt idx="1173">
                  <c:v>40724</c:v>
                </c:pt>
                <c:pt idx="1174">
                  <c:v>40725</c:v>
                </c:pt>
                <c:pt idx="1175">
                  <c:v>40728</c:v>
                </c:pt>
                <c:pt idx="1176">
                  <c:v>40729</c:v>
                </c:pt>
                <c:pt idx="1177">
                  <c:v>40730</c:v>
                </c:pt>
                <c:pt idx="1178">
                  <c:v>40731</c:v>
                </c:pt>
                <c:pt idx="1179">
                  <c:v>40732</c:v>
                </c:pt>
                <c:pt idx="1180">
                  <c:v>40735</c:v>
                </c:pt>
                <c:pt idx="1181">
                  <c:v>40736</c:v>
                </c:pt>
                <c:pt idx="1182">
                  <c:v>40737</c:v>
                </c:pt>
                <c:pt idx="1183">
                  <c:v>40738</c:v>
                </c:pt>
                <c:pt idx="1184">
                  <c:v>40739</c:v>
                </c:pt>
                <c:pt idx="1185">
                  <c:v>40742</c:v>
                </c:pt>
                <c:pt idx="1186">
                  <c:v>40743</c:v>
                </c:pt>
                <c:pt idx="1187">
                  <c:v>40744</c:v>
                </c:pt>
                <c:pt idx="1188">
                  <c:v>40745</c:v>
                </c:pt>
                <c:pt idx="1189">
                  <c:v>40746</c:v>
                </c:pt>
                <c:pt idx="1190">
                  <c:v>40749</c:v>
                </c:pt>
                <c:pt idx="1191">
                  <c:v>40750</c:v>
                </c:pt>
                <c:pt idx="1192">
                  <c:v>40751</c:v>
                </c:pt>
                <c:pt idx="1193">
                  <c:v>40752</c:v>
                </c:pt>
                <c:pt idx="1194">
                  <c:v>40753</c:v>
                </c:pt>
                <c:pt idx="1195">
                  <c:v>40756</c:v>
                </c:pt>
                <c:pt idx="1196">
                  <c:v>40757</c:v>
                </c:pt>
                <c:pt idx="1197">
                  <c:v>40758</c:v>
                </c:pt>
                <c:pt idx="1198">
                  <c:v>40759</c:v>
                </c:pt>
                <c:pt idx="1199">
                  <c:v>40760</c:v>
                </c:pt>
                <c:pt idx="1200">
                  <c:v>40763</c:v>
                </c:pt>
                <c:pt idx="1201">
                  <c:v>40764</c:v>
                </c:pt>
                <c:pt idx="1202">
                  <c:v>40765</c:v>
                </c:pt>
                <c:pt idx="1203">
                  <c:v>40766</c:v>
                </c:pt>
                <c:pt idx="1204">
                  <c:v>40767</c:v>
                </c:pt>
                <c:pt idx="1205">
                  <c:v>40770</c:v>
                </c:pt>
                <c:pt idx="1206">
                  <c:v>40771</c:v>
                </c:pt>
                <c:pt idx="1207">
                  <c:v>40772</c:v>
                </c:pt>
                <c:pt idx="1208">
                  <c:v>40773</c:v>
                </c:pt>
                <c:pt idx="1209">
                  <c:v>40774</c:v>
                </c:pt>
                <c:pt idx="1210">
                  <c:v>40777</c:v>
                </c:pt>
                <c:pt idx="1211">
                  <c:v>40778</c:v>
                </c:pt>
                <c:pt idx="1212">
                  <c:v>40779</c:v>
                </c:pt>
                <c:pt idx="1213">
                  <c:v>40780</c:v>
                </c:pt>
                <c:pt idx="1214">
                  <c:v>40781</c:v>
                </c:pt>
                <c:pt idx="1215">
                  <c:v>40784</c:v>
                </c:pt>
                <c:pt idx="1216">
                  <c:v>40785</c:v>
                </c:pt>
                <c:pt idx="1217">
                  <c:v>40786</c:v>
                </c:pt>
                <c:pt idx="1218">
                  <c:v>40787</c:v>
                </c:pt>
                <c:pt idx="1219">
                  <c:v>40788</c:v>
                </c:pt>
                <c:pt idx="1220">
                  <c:v>40791</c:v>
                </c:pt>
                <c:pt idx="1221">
                  <c:v>40792</c:v>
                </c:pt>
                <c:pt idx="1222">
                  <c:v>40793</c:v>
                </c:pt>
                <c:pt idx="1223">
                  <c:v>40794</c:v>
                </c:pt>
                <c:pt idx="1224">
                  <c:v>40795</c:v>
                </c:pt>
                <c:pt idx="1225">
                  <c:v>40798</c:v>
                </c:pt>
                <c:pt idx="1226">
                  <c:v>40799</c:v>
                </c:pt>
                <c:pt idx="1227">
                  <c:v>40800</c:v>
                </c:pt>
                <c:pt idx="1228">
                  <c:v>40801</c:v>
                </c:pt>
                <c:pt idx="1229">
                  <c:v>40802</c:v>
                </c:pt>
                <c:pt idx="1230">
                  <c:v>40805</c:v>
                </c:pt>
                <c:pt idx="1231">
                  <c:v>40806</c:v>
                </c:pt>
                <c:pt idx="1232">
                  <c:v>40807</c:v>
                </c:pt>
                <c:pt idx="1233">
                  <c:v>40808</c:v>
                </c:pt>
                <c:pt idx="1234">
                  <c:v>40809</c:v>
                </c:pt>
                <c:pt idx="1235">
                  <c:v>40812</c:v>
                </c:pt>
                <c:pt idx="1236">
                  <c:v>40813</c:v>
                </c:pt>
                <c:pt idx="1237">
                  <c:v>40814</c:v>
                </c:pt>
                <c:pt idx="1238">
                  <c:v>40815</c:v>
                </c:pt>
                <c:pt idx="1239">
                  <c:v>40816</c:v>
                </c:pt>
                <c:pt idx="1240">
                  <c:v>40819</c:v>
                </c:pt>
                <c:pt idx="1241">
                  <c:v>40820</c:v>
                </c:pt>
                <c:pt idx="1242">
                  <c:v>40821</c:v>
                </c:pt>
                <c:pt idx="1243">
                  <c:v>40822</c:v>
                </c:pt>
                <c:pt idx="1244">
                  <c:v>40823</c:v>
                </c:pt>
                <c:pt idx="1245">
                  <c:v>40826</c:v>
                </c:pt>
                <c:pt idx="1246">
                  <c:v>40827</c:v>
                </c:pt>
                <c:pt idx="1247">
                  <c:v>40828</c:v>
                </c:pt>
                <c:pt idx="1248">
                  <c:v>40829</c:v>
                </c:pt>
                <c:pt idx="1249">
                  <c:v>40830</c:v>
                </c:pt>
                <c:pt idx="1250">
                  <c:v>40833</c:v>
                </c:pt>
                <c:pt idx="1251">
                  <c:v>40834</c:v>
                </c:pt>
                <c:pt idx="1252">
                  <c:v>40835</c:v>
                </c:pt>
                <c:pt idx="1253">
                  <c:v>40836</c:v>
                </c:pt>
                <c:pt idx="1254">
                  <c:v>40837</c:v>
                </c:pt>
                <c:pt idx="1255">
                  <c:v>40840</c:v>
                </c:pt>
                <c:pt idx="1256">
                  <c:v>40841</c:v>
                </c:pt>
                <c:pt idx="1257">
                  <c:v>40842</c:v>
                </c:pt>
                <c:pt idx="1258">
                  <c:v>40843</c:v>
                </c:pt>
                <c:pt idx="1259">
                  <c:v>40844</c:v>
                </c:pt>
                <c:pt idx="1260">
                  <c:v>40847</c:v>
                </c:pt>
                <c:pt idx="1261">
                  <c:v>40848</c:v>
                </c:pt>
                <c:pt idx="1262">
                  <c:v>40849</c:v>
                </c:pt>
                <c:pt idx="1263">
                  <c:v>40850</c:v>
                </c:pt>
                <c:pt idx="1264">
                  <c:v>40851</c:v>
                </c:pt>
                <c:pt idx="1265">
                  <c:v>40854</c:v>
                </c:pt>
                <c:pt idx="1266">
                  <c:v>40855</c:v>
                </c:pt>
                <c:pt idx="1267">
                  <c:v>40856</c:v>
                </c:pt>
                <c:pt idx="1268">
                  <c:v>40857</c:v>
                </c:pt>
                <c:pt idx="1269">
                  <c:v>40858</c:v>
                </c:pt>
                <c:pt idx="1270">
                  <c:v>40861</c:v>
                </c:pt>
                <c:pt idx="1271">
                  <c:v>40862</c:v>
                </c:pt>
                <c:pt idx="1272">
                  <c:v>40863</c:v>
                </c:pt>
                <c:pt idx="1273">
                  <c:v>40864</c:v>
                </c:pt>
                <c:pt idx="1274">
                  <c:v>40865</c:v>
                </c:pt>
                <c:pt idx="1275">
                  <c:v>40868</c:v>
                </c:pt>
                <c:pt idx="1276">
                  <c:v>40869</c:v>
                </c:pt>
                <c:pt idx="1277">
                  <c:v>40870</c:v>
                </c:pt>
                <c:pt idx="1278">
                  <c:v>40871</c:v>
                </c:pt>
                <c:pt idx="1279">
                  <c:v>40872</c:v>
                </c:pt>
                <c:pt idx="1280">
                  <c:v>40875</c:v>
                </c:pt>
                <c:pt idx="1281">
                  <c:v>40876</c:v>
                </c:pt>
                <c:pt idx="1282">
                  <c:v>40877</c:v>
                </c:pt>
                <c:pt idx="1283">
                  <c:v>40878</c:v>
                </c:pt>
                <c:pt idx="1284">
                  <c:v>40879</c:v>
                </c:pt>
                <c:pt idx="1285">
                  <c:v>40882</c:v>
                </c:pt>
                <c:pt idx="1286">
                  <c:v>40883</c:v>
                </c:pt>
                <c:pt idx="1287">
                  <c:v>40884</c:v>
                </c:pt>
                <c:pt idx="1288">
                  <c:v>40885</c:v>
                </c:pt>
                <c:pt idx="1289">
                  <c:v>40886</c:v>
                </c:pt>
                <c:pt idx="1290">
                  <c:v>40889</c:v>
                </c:pt>
                <c:pt idx="1291">
                  <c:v>40890</c:v>
                </c:pt>
                <c:pt idx="1292">
                  <c:v>40891</c:v>
                </c:pt>
                <c:pt idx="1293">
                  <c:v>40892</c:v>
                </c:pt>
                <c:pt idx="1294">
                  <c:v>40893</c:v>
                </c:pt>
                <c:pt idx="1295">
                  <c:v>40896</c:v>
                </c:pt>
                <c:pt idx="1296">
                  <c:v>40897</c:v>
                </c:pt>
                <c:pt idx="1297">
                  <c:v>40898</c:v>
                </c:pt>
                <c:pt idx="1298">
                  <c:v>40899</c:v>
                </c:pt>
                <c:pt idx="1299">
                  <c:v>40900</c:v>
                </c:pt>
                <c:pt idx="1300">
                  <c:v>40903</c:v>
                </c:pt>
                <c:pt idx="1301">
                  <c:v>40904</c:v>
                </c:pt>
                <c:pt idx="1302">
                  <c:v>40905</c:v>
                </c:pt>
                <c:pt idx="1303">
                  <c:v>40906</c:v>
                </c:pt>
                <c:pt idx="1304">
                  <c:v>40907</c:v>
                </c:pt>
                <c:pt idx="1305">
                  <c:v>40910</c:v>
                </c:pt>
                <c:pt idx="1306">
                  <c:v>40911</c:v>
                </c:pt>
                <c:pt idx="1307">
                  <c:v>40912</c:v>
                </c:pt>
                <c:pt idx="1308">
                  <c:v>40913</c:v>
                </c:pt>
                <c:pt idx="1309">
                  <c:v>40914</c:v>
                </c:pt>
                <c:pt idx="1310">
                  <c:v>40917</c:v>
                </c:pt>
                <c:pt idx="1311">
                  <c:v>40918</c:v>
                </c:pt>
                <c:pt idx="1312">
                  <c:v>40919</c:v>
                </c:pt>
                <c:pt idx="1313">
                  <c:v>40920</c:v>
                </c:pt>
                <c:pt idx="1314">
                  <c:v>40921</c:v>
                </c:pt>
                <c:pt idx="1315">
                  <c:v>40924</c:v>
                </c:pt>
                <c:pt idx="1316">
                  <c:v>40925</c:v>
                </c:pt>
                <c:pt idx="1317">
                  <c:v>40926</c:v>
                </c:pt>
                <c:pt idx="1318">
                  <c:v>40927</c:v>
                </c:pt>
                <c:pt idx="1319">
                  <c:v>40928</c:v>
                </c:pt>
                <c:pt idx="1320">
                  <c:v>40931</c:v>
                </c:pt>
                <c:pt idx="1321">
                  <c:v>40932</c:v>
                </c:pt>
                <c:pt idx="1322">
                  <c:v>40933</c:v>
                </c:pt>
                <c:pt idx="1323">
                  <c:v>40934</c:v>
                </c:pt>
                <c:pt idx="1324">
                  <c:v>40935</c:v>
                </c:pt>
                <c:pt idx="1325">
                  <c:v>40938</c:v>
                </c:pt>
                <c:pt idx="1326">
                  <c:v>40939</c:v>
                </c:pt>
                <c:pt idx="1327">
                  <c:v>40940</c:v>
                </c:pt>
                <c:pt idx="1328">
                  <c:v>40941</c:v>
                </c:pt>
                <c:pt idx="1329">
                  <c:v>40942</c:v>
                </c:pt>
                <c:pt idx="1330">
                  <c:v>40945</c:v>
                </c:pt>
                <c:pt idx="1331">
                  <c:v>40946</c:v>
                </c:pt>
                <c:pt idx="1332">
                  <c:v>40947</c:v>
                </c:pt>
                <c:pt idx="1333">
                  <c:v>40948</c:v>
                </c:pt>
                <c:pt idx="1334">
                  <c:v>40949</c:v>
                </c:pt>
                <c:pt idx="1335">
                  <c:v>40952</c:v>
                </c:pt>
                <c:pt idx="1336">
                  <c:v>40953</c:v>
                </c:pt>
                <c:pt idx="1337">
                  <c:v>40954</c:v>
                </c:pt>
                <c:pt idx="1338">
                  <c:v>40955</c:v>
                </c:pt>
                <c:pt idx="1339">
                  <c:v>40956</c:v>
                </c:pt>
                <c:pt idx="1340">
                  <c:v>40959</c:v>
                </c:pt>
                <c:pt idx="1341">
                  <c:v>40960</c:v>
                </c:pt>
                <c:pt idx="1342">
                  <c:v>40961</c:v>
                </c:pt>
                <c:pt idx="1343">
                  <c:v>40962</c:v>
                </c:pt>
                <c:pt idx="1344">
                  <c:v>40963</c:v>
                </c:pt>
                <c:pt idx="1345">
                  <c:v>40966</c:v>
                </c:pt>
                <c:pt idx="1346">
                  <c:v>40967</c:v>
                </c:pt>
                <c:pt idx="1347">
                  <c:v>40968</c:v>
                </c:pt>
                <c:pt idx="1348">
                  <c:v>40969</c:v>
                </c:pt>
                <c:pt idx="1349">
                  <c:v>40970</c:v>
                </c:pt>
                <c:pt idx="1350">
                  <c:v>40973</c:v>
                </c:pt>
                <c:pt idx="1351">
                  <c:v>40974</c:v>
                </c:pt>
                <c:pt idx="1352">
                  <c:v>40975</c:v>
                </c:pt>
                <c:pt idx="1353">
                  <c:v>40976</c:v>
                </c:pt>
                <c:pt idx="1354">
                  <c:v>40977</c:v>
                </c:pt>
                <c:pt idx="1355">
                  <c:v>40980</c:v>
                </c:pt>
                <c:pt idx="1356">
                  <c:v>40981</c:v>
                </c:pt>
                <c:pt idx="1357">
                  <c:v>40982</c:v>
                </c:pt>
                <c:pt idx="1358">
                  <c:v>40983</c:v>
                </c:pt>
                <c:pt idx="1359">
                  <c:v>40984</c:v>
                </c:pt>
                <c:pt idx="1360">
                  <c:v>40987</c:v>
                </c:pt>
                <c:pt idx="1361">
                  <c:v>40988</c:v>
                </c:pt>
                <c:pt idx="1362">
                  <c:v>40989</c:v>
                </c:pt>
                <c:pt idx="1363">
                  <c:v>40990</c:v>
                </c:pt>
                <c:pt idx="1364">
                  <c:v>40991</c:v>
                </c:pt>
                <c:pt idx="1365">
                  <c:v>40994</c:v>
                </c:pt>
                <c:pt idx="1366">
                  <c:v>40995</c:v>
                </c:pt>
                <c:pt idx="1367">
                  <c:v>40996</c:v>
                </c:pt>
                <c:pt idx="1368">
                  <c:v>40997</c:v>
                </c:pt>
                <c:pt idx="1369">
                  <c:v>40998</c:v>
                </c:pt>
                <c:pt idx="1370">
                  <c:v>41001</c:v>
                </c:pt>
                <c:pt idx="1371">
                  <c:v>41002</c:v>
                </c:pt>
                <c:pt idx="1372">
                  <c:v>41003</c:v>
                </c:pt>
                <c:pt idx="1373">
                  <c:v>41004</c:v>
                </c:pt>
                <c:pt idx="1374">
                  <c:v>41005</c:v>
                </c:pt>
                <c:pt idx="1375">
                  <c:v>41008</c:v>
                </c:pt>
                <c:pt idx="1376">
                  <c:v>41009</c:v>
                </c:pt>
                <c:pt idx="1377">
                  <c:v>41010</c:v>
                </c:pt>
                <c:pt idx="1378">
                  <c:v>41011</c:v>
                </c:pt>
                <c:pt idx="1379">
                  <c:v>41012</c:v>
                </c:pt>
                <c:pt idx="1380">
                  <c:v>41015</c:v>
                </c:pt>
                <c:pt idx="1381">
                  <c:v>41016</c:v>
                </c:pt>
                <c:pt idx="1382">
                  <c:v>41017</c:v>
                </c:pt>
                <c:pt idx="1383">
                  <c:v>41018</c:v>
                </c:pt>
                <c:pt idx="1384">
                  <c:v>41019</c:v>
                </c:pt>
                <c:pt idx="1385">
                  <c:v>41022</c:v>
                </c:pt>
                <c:pt idx="1386">
                  <c:v>41023</c:v>
                </c:pt>
                <c:pt idx="1387">
                  <c:v>41024</c:v>
                </c:pt>
                <c:pt idx="1388">
                  <c:v>41025</c:v>
                </c:pt>
                <c:pt idx="1389">
                  <c:v>41026</c:v>
                </c:pt>
                <c:pt idx="1390">
                  <c:v>41029</c:v>
                </c:pt>
                <c:pt idx="1391">
                  <c:v>41030</c:v>
                </c:pt>
                <c:pt idx="1392">
                  <c:v>41031</c:v>
                </c:pt>
                <c:pt idx="1393">
                  <c:v>41032</c:v>
                </c:pt>
                <c:pt idx="1394">
                  <c:v>41033</c:v>
                </c:pt>
                <c:pt idx="1395">
                  <c:v>41036</c:v>
                </c:pt>
                <c:pt idx="1396">
                  <c:v>41037</c:v>
                </c:pt>
                <c:pt idx="1397">
                  <c:v>41038</c:v>
                </c:pt>
                <c:pt idx="1398">
                  <c:v>41039</c:v>
                </c:pt>
                <c:pt idx="1399">
                  <c:v>41040</c:v>
                </c:pt>
                <c:pt idx="1400">
                  <c:v>41043</c:v>
                </c:pt>
                <c:pt idx="1401">
                  <c:v>41044</c:v>
                </c:pt>
                <c:pt idx="1402">
                  <c:v>41045</c:v>
                </c:pt>
                <c:pt idx="1403">
                  <c:v>41046</c:v>
                </c:pt>
                <c:pt idx="1404">
                  <c:v>41047</c:v>
                </c:pt>
                <c:pt idx="1405">
                  <c:v>41050</c:v>
                </c:pt>
                <c:pt idx="1406">
                  <c:v>41051</c:v>
                </c:pt>
                <c:pt idx="1407">
                  <c:v>41052</c:v>
                </c:pt>
                <c:pt idx="1408">
                  <c:v>41053</c:v>
                </c:pt>
                <c:pt idx="1409">
                  <c:v>41054</c:v>
                </c:pt>
                <c:pt idx="1410">
                  <c:v>41057</c:v>
                </c:pt>
                <c:pt idx="1411">
                  <c:v>41058</c:v>
                </c:pt>
                <c:pt idx="1412">
                  <c:v>41059</c:v>
                </c:pt>
                <c:pt idx="1413">
                  <c:v>41060</c:v>
                </c:pt>
                <c:pt idx="1414">
                  <c:v>41061</c:v>
                </c:pt>
                <c:pt idx="1415">
                  <c:v>41064</c:v>
                </c:pt>
                <c:pt idx="1416">
                  <c:v>41065</c:v>
                </c:pt>
                <c:pt idx="1417">
                  <c:v>41066</c:v>
                </c:pt>
                <c:pt idx="1418">
                  <c:v>41067</c:v>
                </c:pt>
                <c:pt idx="1419">
                  <c:v>41068</c:v>
                </c:pt>
                <c:pt idx="1420">
                  <c:v>41071</c:v>
                </c:pt>
                <c:pt idx="1421">
                  <c:v>41072</c:v>
                </c:pt>
                <c:pt idx="1422">
                  <c:v>41073</c:v>
                </c:pt>
                <c:pt idx="1423">
                  <c:v>41074</c:v>
                </c:pt>
                <c:pt idx="1424">
                  <c:v>41075</c:v>
                </c:pt>
                <c:pt idx="1425">
                  <c:v>41078</c:v>
                </c:pt>
                <c:pt idx="1426">
                  <c:v>41079</c:v>
                </c:pt>
                <c:pt idx="1427">
                  <c:v>41080</c:v>
                </c:pt>
                <c:pt idx="1428">
                  <c:v>41081</c:v>
                </c:pt>
                <c:pt idx="1429">
                  <c:v>41082</c:v>
                </c:pt>
                <c:pt idx="1430">
                  <c:v>41085</c:v>
                </c:pt>
                <c:pt idx="1431">
                  <c:v>41086</c:v>
                </c:pt>
                <c:pt idx="1432">
                  <c:v>41087</c:v>
                </c:pt>
                <c:pt idx="1433">
                  <c:v>41088</c:v>
                </c:pt>
                <c:pt idx="1434">
                  <c:v>41089</c:v>
                </c:pt>
                <c:pt idx="1435">
                  <c:v>41092</c:v>
                </c:pt>
                <c:pt idx="1436">
                  <c:v>41093</c:v>
                </c:pt>
                <c:pt idx="1437">
                  <c:v>41094</c:v>
                </c:pt>
                <c:pt idx="1438">
                  <c:v>41095</c:v>
                </c:pt>
                <c:pt idx="1439">
                  <c:v>41096</c:v>
                </c:pt>
                <c:pt idx="1440">
                  <c:v>41099</c:v>
                </c:pt>
                <c:pt idx="1441">
                  <c:v>41100</c:v>
                </c:pt>
                <c:pt idx="1442">
                  <c:v>41101</c:v>
                </c:pt>
                <c:pt idx="1443">
                  <c:v>41102</c:v>
                </c:pt>
                <c:pt idx="1444">
                  <c:v>41103</c:v>
                </c:pt>
                <c:pt idx="1445">
                  <c:v>41106</c:v>
                </c:pt>
                <c:pt idx="1446">
                  <c:v>41107</c:v>
                </c:pt>
                <c:pt idx="1447">
                  <c:v>41108</c:v>
                </c:pt>
                <c:pt idx="1448">
                  <c:v>41109</c:v>
                </c:pt>
                <c:pt idx="1449">
                  <c:v>41110</c:v>
                </c:pt>
                <c:pt idx="1450">
                  <c:v>41113</c:v>
                </c:pt>
                <c:pt idx="1451">
                  <c:v>41114</c:v>
                </c:pt>
                <c:pt idx="1452">
                  <c:v>41115</c:v>
                </c:pt>
                <c:pt idx="1453">
                  <c:v>41116</c:v>
                </c:pt>
                <c:pt idx="1454">
                  <c:v>41117</c:v>
                </c:pt>
                <c:pt idx="1455">
                  <c:v>41120</c:v>
                </c:pt>
                <c:pt idx="1456">
                  <c:v>41121</c:v>
                </c:pt>
                <c:pt idx="1457">
                  <c:v>41122</c:v>
                </c:pt>
                <c:pt idx="1458">
                  <c:v>41123</c:v>
                </c:pt>
                <c:pt idx="1459">
                  <c:v>41124</c:v>
                </c:pt>
                <c:pt idx="1460">
                  <c:v>41127</c:v>
                </c:pt>
                <c:pt idx="1461">
                  <c:v>41128</c:v>
                </c:pt>
                <c:pt idx="1462">
                  <c:v>41129</c:v>
                </c:pt>
                <c:pt idx="1463">
                  <c:v>41130</c:v>
                </c:pt>
                <c:pt idx="1464">
                  <c:v>41131</c:v>
                </c:pt>
                <c:pt idx="1465">
                  <c:v>41134</c:v>
                </c:pt>
                <c:pt idx="1466">
                  <c:v>41135</c:v>
                </c:pt>
                <c:pt idx="1467">
                  <c:v>41136</c:v>
                </c:pt>
                <c:pt idx="1468">
                  <c:v>41137</c:v>
                </c:pt>
                <c:pt idx="1469">
                  <c:v>41138</c:v>
                </c:pt>
                <c:pt idx="1470">
                  <c:v>41141</c:v>
                </c:pt>
                <c:pt idx="1471">
                  <c:v>41142</c:v>
                </c:pt>
                <c:pt idx="1472">
                  <c:v>41143</c:v>
                </c:pt>
                <c:pt idx="1473">
                  <c:v>41144</c:v>
                </c:pt>
                <c:pt idx="1474">
                  <c:v>41145</c:v>
                </c:pt>
                <c:pt idx="1475">
                  <c:v>41148</c:v>
                </c:pt>
                <c:pt idx="1476">
                  <c:v>41149</c:v>
                </c:pt>
                <c:pt idx="1477">
                  <c:v>41150</c:v>
                </c:pt>
                <c:pt idx="1478">
                  <c:v>41151</c:v>
                </c:pt>
                <c:pt idx="1479">
                  <c:v>41152</c:v>
                </c:pt>
                <c:pt idx="1480">
                  <c:v>41155</c:v>
                </c:pt>
                <c:pt idx="1481">
                  <c:v>41156</c:v>
                </c:pt>
                <c:pt idx="1482">
                  <c:v>41157</c:v>
                </c:pt>
                <c:pt idx="1483">
                  <c:v>41158</c:v>
                </c:pt>
                <c:pt idx="1484">
                  <c:v>41159</c:v>
                </c:pt>
                <c:pt idx="1485">
                  <c:v>41162</c:v>
                </c:pt>
                <c:pt idx="1486">
                  <c:v>41163</c:v>
                </c:pt>
                <c:pt idx="1487">
                  <c:v>41164</c:v>
                </c:pt>
                <c:pt idx="1488">
                  <c:v>41165</c:v>
                </c:pt>
                <c:pt idx="1489">
                  <c:v>41166</c:v>
                </c:pt>
                <c:pt idx="1490">
                  <c:v>41169</c:v>
                </c:pt>
                <c:pt idx="1491">
                  <c:v>41170</c:v>
                </c:pt>
                <c:pt idx="1492">
                  <c:v>41171</c:v>
                </c:pt>
                <c:pt idx="1493">
                  <c:v>41172</c:v>
                </c:pt>
                <c:pt idx="1494">
                  <c:v>41173</c:v>
                </c:pt>
                <c:pt idx="1495">
                  <c:v>41176</c:v>
                </c:pt>
                <c:pt idx="1496">
                  <c:v>41177</c:v>
                </c:pt>
                <c:pt idx="1497">
                  <c:v>41178</c:v>
                </c:pt>
                <c:pt idx="1498">
                  <c:v>41179</c:v>
                </c:pt>
                <c:pt idx="1499">
                  <c:v>41180</c:v>
                </c:pt>
                <c:pt idx="1500">
                  <c:v>41183</c:v>
                </c:pt>
                <c:pt idx="1501">
                  <c:v>41184</c:v>
                </c:pt>
                <c:pt idx="1502">
                  <c:v>41185</c:v>
                </c:pt>
                <c:pt idx="1503">
                  <c:v>41186</c:v>
                </c:pt>
                <c:pt idx="1504">
                  <c:v>41187</c:v>
                </c:pt>
                <c:pt idx="1505">
                  <c:v>41190</c:v>
                </c:pt>
                <c:pt idx="1506">
                  <c:v>41191</c:v>
                </c:pt>
                <c:pt idx="1507">
                  <c:v>41192</c:v>
                </c:pt>
                <c:pt idx="1508">
                  <c:v>41193</c:v>
                </c:pt>
                <c:pt idx="1509">
                  <c:v>41194</c:v>
                </c:pt>
                <c:pt idx="1510">
                  <c:v>41197</c:v>
                </c:pt>
                <c:pt idx="1511">
                  <c:v>41198</c:v>
                </c:pt>
                <c:pt idx="1512">
                  <c:v>41199</c:v>
                </c:pt>
                <c:pt idx="1513">
                  <c:v>41200</c:v>
                </c:pt>
                <c:pt idx="1514">
                  <c:v>41201</c:v>
                </c:pt>
                <c:pt idx="1515">
                  <c:v>41204</c:v>
                </c:pt>
                <c:pt idx="1516">
                  <c:v>41205</c:v>
                </c:pt>
                <c:pt idx="1517">
                  <c:v>41206</c:v>
                </c:pt>
                <c:pt idx="1518">
                  <c:v>41207</c:v>
                </c:pt>
                <c:pt idx="1519">
                  <c:v>41208</c:v>
                </c:pt>
                <c:pt idx="1520">
                  <c:v>41211</c:v>
                </c:pt>
                <c:pt idx="1521">
                  <c:v>41212</c:v>
                </c:pt>
                <c:pt idx="1522">
                  <c:v>41213</c:v>
                </c:pt>
                <c:pt idx="1523">
                  <c:v>41214</c:v>
                </c:pt>
                <c:pt idx="1524">
                  <c:v>41215</c:v>
                </c:pt>
                <c:pt idx="1525">
                  <c:v>41218</c:v>
                </c:pt>
                <c:pt idx="1526">
                  <c:v>41219</c:v>
                </c:pt>
                <c:pt idx="1527">
                  <c:v>41220</c:v>
                </c:pt>
                <c:pt idx="1528">
                  <c:v>41221</c:v>
                </c:pt>
                <c:pt idx="1529">
                  <c:v>41222</c:v>
                </c:pt>
                <c:pt idx="1530">
                  <c:v>41225</c:v>
                </c:pt>
                <c:pt idx="1531">
                  <c:v>41226</c:v>
                </c:pt>
                <c:pt idx="1532">
                  <c:v>41227</c:v>
                </c:pt>
                <c:pt idx="1533">
                  <c:v>41228</c:v>
                </c:pt>
                <c:pt idx="1534">
                  <c:v>41229</c:v>
                </c:pt>
                <c:pt idx="1535">
                  <c:v>41232</c:v>
                </c:pt>
                <c:pt idx="1536">
                  <c:v>41233</c:v>
                </c:pt>
                <c:pt idx="1537">
                  <c:v>41234</c:v>
                </c:pt>
                <c:pt idx="1538">
                  <c:v>41235</c:v>
                </c:pt>
                <c:pt idx="1539">
                  <c:v>41236</c:v>
                </c:pt>
                <c:pt idx="1540">
                  <c:v>41239</c:v>
                </c:pt>
                <c:pt idx="1541">
                  <c:v>41240</c:v>
                </c:pt>
                <c:pt idx="1542">
                  <c:v>41241</c:v>
                </c:pt>
                <c:pt idx="1543">
                  <c:v>41242</c:v>
                </c:pt>
                <c:pt idx="1544">
                  <c:v>41243</c:v>
                </c:pt>
                <c:pt idx="1545">
                  <c:v>41246</c:v>
                </c:pt>
                <c:pt idx="1546">
                  <c:v>41247</c:v>
                </c:pt>
                <c:pt idx="1547">
                  <c:v>41248</c:v>
                </c:pt>
                <c:pt idx="1548">
                  <c:v>41249</c:v>
                </c:pt>
                <c:pt idx="1549">
                  <c:v>41250</c:v>
                </c:pt>
                <c:pt idx="1550">
                  <c:v>41253</c:v>
                </c:pt>
                <c:pt idx="1551">
                  <c:v>41254</c:v>
                </c:pt>
                <c:pt idx="1552">
                  <c:v>41255</c:v>
                </c:pt>
                <c:pt idx="1553">
                  <c:v>41256</c:v>
                </c:pt>
                <c:pt idx="1554">
                  <c:v>41257</c:v>
                </c:pt>
                <c:pt idx="1555">
                  <c:v>41260</c:v>
                </c:pt>
                <c:pt idx="1556">
                  <c:v>41261</c:v>
                </c:pt>
                <c:pt idx="1557">
                  <c:v>41262</c:v>
                </c:pt>
                <c:pt idx="1558">
                  <c:v>41263</c:v>
                </c:pt>
                <c:pt idx="1559">
                  <c:v>41264</c:v>
                </c:pt>
                <c:pt idx="1560">
                  <c:v>41267</c:v>
                </c:pt>
                <c:pt idx="1561">
                  <c:v>41268</c:v>
                </c:pt>
                <c:pt idx="1562">
                  <c:v>41269</c:v>
                </c:pt>
                <c:pt idx="1563">
                  <c:v>41270</c:v>
                </c:pt>
                <c:pt idx="1564">
                  <c:v>41271</c:v>
                </c:pt>
                <c:pt idx="1565">
                  <c:v>41274</c:v>
                </c:pt>
                <c:pt idx="1566">
                  <c:v>41275</c:v>
                </c:pt>
                <c:pt idx="1567">
                  <c:v>41276</c:v>
                </c:pt>
                <c:pt idx="1568">
                  <c:v>41277</c:v>
                </c:pt>
                <c:pt idx="1569">
                  <c:v>41278</c:v>
                </c:pt>
                <c:pt idx="1570">
                  <c:v>41281</c:v>
                </c:pt>
                <c:pt idx="1571">
                  <c:v>41282</c:v>
                </c:pt>
                <c:pt idx="1572">
                  <c:v>41283</c:v>
                </c:pt>
                <c:pt idx="1573">
                  <c:v>41284</c:v>
                </c:pt>
                <c:pt idx="1574">
                  <c:v>41285</c:v>
                </c:pt>
                <c:pt idx="1575">
                  <c:v>41288</c:v>
                </c:pt>
                <c:pt idx="1576">
                  <c:v>41289</c:v>
                </c:pt>
                <c:pt idx="1577">
                  <c:v>41290</c:v>
                </c:pt>
                <c:pt idx="1578">
                  <c:v>41291</c:v>
                </c:pt>
                <c:pt idx="1579">
                  <c:v>41292</c:v>
                </c:pt>
                <c:pt idx="1580">
                  <c:v>41295</c:v>
                </c:pt>
                <c:pt idx="1581">
                  <c:v>41296</c:v>
                </c:pt>
                <c:pt idx="1582">
                  <c:v>41297</c:v>
                </c:pt>
                <c:pt idx="1583">
                  <c:v>41298</c:v>
                </c:pt>
                <c:pt idx="1584">
                  <c:v>41299</c:v>
                </c:pt>
                <c:pt idx="1585">
                  <c:v>41302</c:v>
                </c:pt>
                <c:pt idx="1586">
                  <c:v>41303</c:v>
                </c:pt>
                <c:pt idx="1587">
                  <c:v>41304</c:v>
                </c:pt>
                <c:pt idx="1588">
                  <c:v>41305</c:v>
                </c:pt>
                <c:pt idx="1589">
                  <c:v>41306</c:v>
                </c:pt>
                <c:pt idx="1590">
                  <c:v>41309</c:v>
                </c:pt>
                <c:pt idx="1591">
                  <c:v>41310</c:v>
                </c:pt>
                <c:pt idx="1592">
                  <c:v>41311</c:v>
                </c:pt>
                <c:pt idx="1593">
                  <c:v>41312</c:v>
                </c:pt>
                <c:pt idx="1594">
                  <c:v>41313</c:v>
                </c:pt>
                <c:pt idx="1595">
                  <c:v>41316</c:v>
                </c:pt>
                <c:pt idx="1596">
                  <c:v>41317</c:v>
                </c:pt>
                <c:pt idx="1597">
                  <c:v>41318</c:v>
                </c:pt>
                <c:pt idx="1598">
                  <c:v>41319</c:v>
                </c:pt>
                <c:pt idx="1599">
                  <c:v>41320</c:v>
                </c:pt>
                <c:pt idx="1600">
                  <c:v>41323</c:v>
                </c:pt>
                <c:pt idx="1601">
                  <c:v>41324</c:v>
                </c:pt>
                <c:pt idx="1602">
                  <c:v>41325</c:v>
                </c:pt>
                <c:pt idx="1603">
                  <c:v>41326</c:v>
                </c:pt>
                <c:pt idx="1604">
                  <c:v>41327</c:v>
                </c:pt>
                <c:pt idx="1605">
                  <c:v>41330</c:v>
                </c:pt>
                <c:pt idx="1606">
                  <c:v>41331</c:v>
                </c:pt>
                <c:pt idx="1607">
                  <c:v>41332</c:v>
                </c:pt>
                <c:pt idx="1608">
                  <c:v>41333</c:v>
                </c:pt>
                <c:pt idx="1609">
                  <c:v>41334</c:v>
                </c:pt>
                <c:pt idx="1610">
                  <c:v>41337</c:v>
                </c:pt>
                <c:pt idx="1611">
                  <c:v>41338</c:v>
                </c:pt>
                <c:pt idx="1612">
                  <c:v>41339</c:v>
                </c:pt>
                <c:pt idx="1613">
                  <c:v>41340</c:v>
                </c:pt>
                <c:pt idx="1614">
                  <c:v>41341</c:v>
                </c:pt>
                <c:pt idx="1615">
                  <c:v>41344</c:v>
                </c:pt>
                <c:pt idx="1616">
                  <c:v>41345</c:v>
                </c:pt>
                <c:pt idx="1617">
                  <c:v>41346</c:v>
                </c:pt>
                <c:pt idx="1618">
                  <c:v>41347</c:v>
                </c:pt>
                <c:pt idx="1619">
                  <c:v>41348</c:v>
                </c:pt>
                <c:pt idx="1620">
                  <c:v>41351</c:v>
                </c:pt>
                <c:pt idx="1621">
                  <c:v>41352</c:v>
                </c:pt>
                <c:pt idx="1622">
                  <c:v>41353</c:v>
                </c:pt>
                <c:pt idx="1623">
                  <c:v>41354</c:v>
                </c:pt>
                <c:pt idx="1624">
                  <c:v>41355</c:v>
                </c:pt>
                <c:pt idx="1625">
                  <c:v>41358</c:v>
                </c:pt>
                <c:pt idx="1626">
                  <c:v>41359</c:v>
                </c:pt>
                <c:pt idx="1627">
                  <c:v>41360</c:v>
                </c:pt>
                <c:pt idx="1628">
                  <c:v>41361</c:v>
                </c:pt>
                <c:pt idx="1629">
                  <c:v>41362</c:v>
                </c:pt>
                <c:pt idx="1630">
                  <c:v>41365</c:v>
                </c:pt>
                <c:pt idx="1631">
                  <c:v>41366</c:v>
                </c:pt>
                <c:pt idx="1632">
                  <c:v>41367</c:v>
                </c:pt>
                <c:pt idx="1633">
                  <c:v>41368</c:v>
                </c:pt>
                <c:pt idx="1634">
                  <c:v>41369</c:v>
                </c:pt>
                <c:pt idx="1635">
                  <c:v>41372</c:v>
                </c:pt>
                <c:pt idx="1636">
                  <c:v>41373</c:v>
                </c:pt>
                <c:pt idx="1637">
                  <c:v>41374</c:v>
                </c:pt>
                <c:pt idx="1638">
                  <c:v>41375</c:v>
                </c:pt>
                <c:pt idx="1639">
                  <c:v>41376</c:v>
                </c:pt>
                <c:pt idx="1640">
                  <c:v>41379</c:v>
                </c:pt>
                <c:pt idx="1641">
                  <c:v>41380</c:v>
                </c:pt>
                <c:pt idx="1642">
                  <c:v>41381</c:v>
                </c:pt>
                <c:pt idx="1643">
                  <c:v>41382</c:v>
                </c:pt>
                <c:pt idx="1644">
                  <c:v>41383</c:v>
                </c:pt>
                <c:pt idx="1645">
                  <c:v>41386</c:v>
                </c:pt>
                <c:pt idx="1646">
                  <c:v>41387</c:v>
                </c:pt>
                <c:pt idx="1647">
                  <c:v>41388</c:v>
                </c:pt>
                <c:pt idx="1648">
                  <c:v>41389</c:v>
                </c:pt>
                <c:pt idx="1649">
                  <c:v>41390</c:v>
                </c:pt>
                <c:pt idx="1650">
                  <c:v>41393</c:v>
                </c:pt>
                <c:pt idx="1651">
                  <c:v>41394</c:v>
                </c:pt>
                <c:pt idx="1652">
                  <c:v>41395</c:v>
                </c:pt>
                <c:pt idx="1653">
                  <c:v>41396</c:v>
                </c:pt>
                <c:pt idx="1654">
                  <c:v>41397</c:v>
                </c:pt>
                <c:pt idx="1655">
                  <c:v>41400</c:v>
                </c:pt>
                <c:pt idx="1656">
                  <c:v>41401</c:v>
                </c:pt>
                <c:pt idx="1657">
                  <c:v>41402</c:v>
                </c:pt>
                <c:pt idx="1658">
                  <c:v>41403</c:v>
                </c:pt>
                <c:pt idx="1659">
                  <c:v>41404</c:v>
                </c:pt>
                <c:pt idx="1660">
                  <c:v>41407</c:v>
                </c:pt>
                <c:pt idx="1661">
                  <c:v>41408</c:v>
                </c:pt>
                <c:pt idx="1662">
                  <c:v>41409</c:v>
                </c:pt>
                <c:pt idx="1663">
                  <c:v>41410</c:v>
                </c:pt>
                <c:pt idx="1664">
                  <c:v>41411</c:v>
                </c:pt>
                <c:pt idx="1665">
                  <c:v>41414</c:v>
                </c:pt>
                <c:pt idx="1666">
                  <c:v>41415</c:v>
                </c:pt>
                <c:pt idx="1667">
                  <c:v>41416</c:v>
                </c:pt>
                <c:pt idx="1668">
                  <c:v>41417</c:v>
                </c:pt>
                <c:pt idx="1669">
                  <c:v>41418</c:v>
                </c:pt>
                <c:pt idx="1670">
                  <c:v>41421</c:v>
                </c:pt>
                <c:pt idx="1671">
                  <c:v>41422</c:v>
                </c:pt>
                <c:pt idx="1672">
                  <c:v>41423</c:v>
                </c:pt>
                <c:pt idx="1673">
                  <c:v>41424</c:v>
                </c:pt>
                <c:pt idx="1674">
                  <c:v>41425</c:v>
                </c:pt>
                <c:pt idx="1675">
                  <c:v>41428</c:v>
                </c:pt>
                <c:pt idx="1676">
                  <c:v>41429</c:v>
                </c:pt>
                <c:pt idx="1677">
                  <c:v>41430</c:v>
                </c:pt>
                <c:pt idx="1678">
                  <c:v>41431</c:v>
                </c:pt>
                <c:pt idx="1679">
                  <c:v>41432</c:v>
                </c:pt>
                <c:pt idx="1680">
                  <c:v>41435</c:v>
                </c:pt>
                <c:pt idx="1681">
                  <c:v>41436</c:v>
                </c:pt>
                <c:pt idx="1682">
                  <c:v>41437</c:v>
                </c:pt>
                <c:pt idx="1683">
                  <c:v>41438</c:v>
                </c:pt>
                <c:pt idx="1684">
                  <c:v>41439</c:v>
                </c:pt>
                <c:pt idx="1685">
                  <c:v>41442</c:v>
                </c:pt>
                <c:pt idx="1686">
                  <c:v>41443</c:v>
                </c:pt>
                <c:pt idx="1687">
                  <c:v>41444</c:v>
                </c:pt>
                <c:pt idx="1688">
                  <c:v>41445</c:v>
                </c:pt>
                <c:pt idx="1689">
                  <c:v>41446</c:v>
                </c:pt>
                <c:pt idx="1690">
                  <c:v>41449</c:v>
                </c:pt>
                <c:pt idx="1691">
                  <c:v>41450</c:v>
                </c:pt>
                <c:pt idx="1692">
                  <c:v>41451</c:v>
                </c:pt>
                <c:pt idx="1693">
                  <c:v>41452</c:v>
                </c:pt>
                <c:pt idx="1694">
                  <c:v>41453</c:v>
                </c:pt>
                <c:pt idx="1695">
                  <c:v>41456</c:v>
                </c:pt>
                <c:pt idx="1696">
                  <c:v>41457</c:v>
                </c:pt>
                <c:pt idx="1697">
                  <c:v>41458</c:v>
                </c:pt>
                <c:pt idx="1698">
                  <c:v>41459</c:v>
                </c:pt>
                <c:pt idx="1699">
                  <c:v>41460</c:v>
                </c:pt>
                <c:pt idx="1700">
                  <c:v>41463</c:v>
                </c:pt>
                <c:pt idx="1701">
                  <c:v>41464</c:v>
                </c:pt>
                <c:pt idx="1702">
                  <c:v>41465</c:v>
                </c:pt>
                <c:pt idx="1703">
                  <c:v>41466</c:v>
                </c:pt>
                <c:pt idx="1704">
                  <c:v>41467</c:v>
                </c:pt>
                <c:pt idx="1705">
                  <c:v>41470</c:v>
                </c:pt>
                <c:pt idx="1706">
                  <c:v>41471</c:v>
                </c:pt>
                <c:pt idx="1707">
                  <c:v>41472</c:v>
                </c:pt>
                <c:pt idx="1708">
                  <c:v>41473</c:v>
                </c:pt>
                <c:pt idx="1709">
                  <c:v>41474</c:v>
                </c:pt>
                <c:pt idx="1710">
                  <c:v>41477</c:v>
                </c:pt>
                <c:pt idx="1711">
                  <c:v>41478</c:v>
                </c:pt>
                <c:pt idx="1712">
                  <c:v>41479</c:v>
                </c:pt>
                <c:pt idx="1713">
                  <c:v>41480</c:v>
                </c:pt>
                <c:pt idx="1714">
                  <c:v>41481</c:v>
                </c:pt>
                <c:pt idx="1715">
                  <c:v>41484</c:v>
                </c:pt>
                <c:pt idx="1716">
                  <c:v>41485</c:v>
                </c:pt>
                <c:pt idx="1717">
                  <c:v>41486</c:v>
                </c:pt>
                <c:pt idx="1718">
                  <c:v>41487</c:v>
                </c:pt>
                <c:pt idx="1719">
                  <c:v>41488</c:v>
                </c:pt>
                <c:pt idx="1720">
                  <c:v>41491</c:v>
                </c:pt>
                <c:pt idx="1721">
                  <c:v>41492</c:v>
                </c:pt>
                <c:pt idx="1722">
                  <c:v>41493</c:v>
                </c:pt>
                <c:pt idx="1723">
                  <c:v>41494</c:v>
                </c:pt>
                <c:pt idx="1724">
                  <c:v>41495</c:v>
                </c:pt>
                <c:pt idx="1725">
                  <c:v>41498</c:v>
                </c:pt>
                <c:pt idx="1726">
                  <c:v>41499</c:v>
                </c:pt>
                <c:pt idx="1727">
                  <c:v>41500</c:v>
                </c:pt>
                <c:pt idx="1728">
                  <c:v>41501</c:v>
                </c:pt>
                <c:pt idx="1729">
                  <c:v>41502</c:v>
                </c:pt>
                <c:pt idx="1730">
                  <c:v>41505</c:v>
                </c:pt>
                <c:pt idx="1731">
                  <c:v>41506</c:v>
                </c:pt>
                <c:pt idx="1732">
                  <c:v>41507</c:v>
                </c:pt>
                <c:pt idx="1733">
                  <c:v>41508</c:v>
                </c:pt>
                <c:pt idx="1734">
                  <c:v>41509</c:v>
                </c:pt>
                <c:pt idx="1735">
                  <c:v>41512</c:v>
                </c:pt>
                <c:pt idx="1736">
                  <c:v>41513</c:v>
                </c:pt>
                <c:pt idx="1737">
                  <c:v>41514</c:v>
                </c:pt>
                <c:pt idx="1738">
                  <c:v>41515</c:v>
                </c:pt>
                <c:pt idx="1739">
                  <c:v>41516</c:v>
                </c:pt>
                <c:pt idx="1740">
                  <c:v>41519</c:v>
                </c:pt>
                <c:pt idx="1741">
                  <c:v>41520</c:v>
                </c:pt>
                <c:pt idx="1742">
                  <c:v>41521</c:v>
                </c:pt>
                <c:pt idx="1743">
                  <c:v>41522</c:v>
                </c:pt>
                <c:pt idx="1744">
                  <c:v>41523</c:v>
                </c:pt>
                <c:pt idx="1745">
                  <c:v>41526</c:v>
                </c:pt>
                <c:pt idx="1746">
                  <c:v>41527</c:v>
                </c:pt>
                <c:pt idx="1747">
                  <c:v>41528</c:v>
                </c:pt>
                <c:pt idx="1748">
                  <c:v>41529</c:v>
                </c:pt>
                <c:pt idx="1749">
                  <c:v>41530</c:v>
                </c:pt>
                <c:pt idx="1750">
                  <c:v>41533</c:v>
                </c:pt>
                <c:pt idx="1751">
                  <c:v>41534</c:v>
                </c:pt>
                <c:pt idx="1752">
                  <c:v>41535</c:v>
                </c:pt>
                <c:pt idx="1753">
                  <c:v>41536</c:v>
                </c:pt>
                <c:pt idx="1754">
                  <c:v>41537</c:v>
                </c:pt>
                <c:pt idx="1755">
                  <c:v>41540</c:v>
                </c:pt>
                <c:pt idx="1756">
                  <c:v>41541</c:v>
                </c:pt>
                <c:pt idx="1757">
                  <c:v>41542</c:v>
                </c:pt>
                <c:pt idx="1758">
                  <c:v>41543</c:v>
                </c:pt>
                <c:pt idx="1759">
                  <c:v>41544</c:v>
                </c:pt>
                <c:pt idx="1760">
                  <c:v>41547</c:v>
                </c:pt>
                <c:pt idx="1761">
                  <c:v>41548</c:v>
                </c:pt>
                <c:pt idx="1762">
                  <c:v>41549</c:v>
                </c:pt>
                <c:pt idx="1763">
                  <c:v>41550</c:v>
                </c:pt>
                <c:pt idx="1764">
                  <c:v>41551</c:v>
                </c:pt>
                <c:pt idx="1765">
                  <c:v>41554</c:v>
                </c:pt>
                <c:pt idx="1766">
                  <c:v>41555</c:v>
                </c:pt>
                <c:pt idx="1767">
                  <c:v>41556</c:v>
                </c:pt>
                <c:pt idx="1768">
                  <c:v>41557</c:v>
                </c:pt>
                <c:pt idx="1769">
                  <c:v>41558</c:v>
                </c:pt>
                <c:pt idx="1770">
                  <c:v>41561</c:v>
                </c:pt>
                <c:pt idx="1771">
                  <c:v>41562</c:v>
                </c:pt>
                <c:pt idx="1772">
                  <c:v>41563</c:v>
                </c:pt>
                <c:pt idx="1773">
                  <c:v>41564</c:v>
                </c:pt>
                <c:pt idx="1774">
                  <c:v>41565</c:v>
                </c:pt>
                <c:pt idx="1775">
                  <c:v>41568</c:v>
                </c:pt>
                <c:pt idx="1776">
                  <c:v>41569</c:v>
                </c:pt>
                <c:pt idx="1777">
                  <c:v>41570</c:v>
                </c:pt>
                <c:pt idx="1778">
                  <c:v>41571</c:v>
                </c:pt>
                <c:pt idx="1779">
                  <c:v>41572</c:v>
                </c:pt>
                <c:pt idx="1780">
                  <c:v>41575</c:v>
                </c:pt>
                <c:pt idx="1781">
                  <c:v>41576</c:v>
                </c:pt>
                <c:pt idx="1782">
                  <c:v>41577</c:v>
                </c:pt>
                <c:pt idx="1783">
                  <c:v>41578</c:v>
                </c:pt>
                <c:pt idx="1784">
                  <c:v>41579</c:v>
                </c:pt>
                <c:pt idx="1785">
                  <c:v>41582</c:v>
                </c:pt>
                <c:pt idx="1786">
                  <c:v>41583</c:v>
                </c:pt>
                <c:pt idx="1787">
                  <c:v>41584</c:v>
                </c:pt>
                <c:pt idx="1788">
                  <c:v>41585</c:v>
                </c:pt>
                <c:pt idx="1789">
                  <c:v>41586</c:v>
                </c:pt>
                <c:pt idx="1790">
                  <c:v>41589</c:v>
                </c:pt>
                <c:pt idx="1791">
                  <c:v>41590</c:v>
                </c:pt>
                <c:pt idx="1792">
                  <c:v>41591</c:v>
                </c:pt>
                <c:pt idx="1793">
                  <c:v>41592</c:v>
                </c:pt>
                <c:pt idx="1794">
                  <c:v>41593</c:v>
                </c:pt>
                <c:pt idx="1795">
                  <c:v>41596</c:v>
                </c:pt>
                <c:pt idx="1796">
                  <c:v>41597</c:v>
                </c:pt>
                <c:pt idx="1797">
                  <c:v>41598</c:v>
                </c:pt>
                <c:pt idx="1798">
                  <c:v>41599</c:v>
                </c:pt>
                <c:pt idx="1799">
                  <c:v>41600</c:v>
                </c:pt>
                <c:pt idx="1800">
                  <c:v>41603</c:v>
                </c:pt>
                <c:pt idx="1801">
                  <c:v>41604</c:v>
                </c:pt>
                <c:pt idx="1802">
                  <c:v>41605</c:v>
                </c:pt>
                <c:pt idx="1803">
                  <c:v>41606</c:v>
                </c:pt>
                <c:pt idx="1804">
                  <c:v>41607</c:v>
                </c:pt>
                <c:pt idx="1805">
                  <c:v>41610</c:v>
                </c:pt>
                <c:pt idx="1806">
                  <c:v>41611</c:v>
                </c:pt>
                <c:pt idx="1807">
                  <c:v>41612</c:v>
                </c:pt>
                <c:pt idx="1808">
                  <c:v>41613</c:v>
                </c:pt>
                <c:pt idx="1809">
                  <c:v>41614</c:v>
                </c:pt>
                <c:pt idx="1810">
                  <c:v>41617</c:v>
                </c:pt>
                <c:pt idx="1811">
                  <c:v>41618</c:v>
                </c:pt>
                <c:pt idx="1812">
                  <c:v>41619</c:v>
                </c:pt>
                <c:pt idx="1813">
                  <c:v>41620</c:v>
                </c:pt>
                <c:pt idx="1814">
                  <c:v>41621</c:v>
                </c:pt>
                <c:pt idx="1815">
                  <c:v>41624</c:v>
                </c:pt>
                <c:pt idx="1816">
                  <c:v>41625</c:v>
                </c:pt>
                <c:pt idx="1817">
                  <c:v>41626</c:v>
                </c:pt>
                <c:pt idx="1818">
                  <c:v>41627</c:v>
                </c:pt>
                <c:pt idx="1819">
                  <c:v>41628</c:v>
                </c:pt>
                <c:pt idx="1820">
                  <c:v>41631</c:v>
                </c:pt>
                <c:pt idx="1821">
                  <c:v>41632</c:v>
                </c:pt>
                <c:pt idx="1822">
                  <c:v>41633</c:v>
                </c:pt>
                <c:pt idx="1823">
                  <c:v>41634</c:v>
                </c:pt>
                <c:pt idx="1824">
                  <c:v>41635</c:v>
                </c:pt>
                <c:pt idx="1825">
                  <c:v>41638</c:v>
                </c:pt>
                <c:pt idx="1826">
                  <c:v>41639</c:v>
                </c:pt>
                <c:pt idx="1827">
                  <c:v>41640</c:v>
                </c:pt>
                <c:pt idx="1828">
                  <c:v>41641</c:v>
                </c:pt>
                <c:pt idx="1829">
                  <c:v>41642</c:v>
                </c:pt>
                <c:pt idx="1830">
                  <c:v>41645</c:v>
                </c:pt>
                <c:pt idx="1831">
                  <c:v>41646</c:v>
                </c:pt>
                <c:pt idx="1832">
                  <c:v>41647</c:v>
                </c:pt>
                <c:pt idx="1833">
                  <c:v>41648</c:v>
                </c:pt>
                <c:pt idx="1834">
                  <c:v>41649</c:v>
                </c:pt>
                <c:pt idx="1835">
                  <c:v>41652</c:v>
                </c:pt>
                <c:pt idx="1836">
                  <c:v>41653</c:v>
                </c:pt>
                <c:pt idx="1837">
                  <c:v>41654</c:v>
                </c:pt>
                <c:pt idx="1838">
                  <c:v>41655</c:v>
                </c:pt>
                <c:pt idx="1839">
                  <c:v>41656</c:v>
                </c:pt>
                <c:pt idx="1840">
                  <c:v>41659</c:v>
                </c:pt>
                <c:pt idx="1841">
                  <c:v>41660</c:v>
                </c:pt>
                <c:pt idx="1842">
                  <c:v>41661</c:v>
                </c:pt>
                <c:pt idx="1843">
                  <c:v>41662</c:v>
                </c:pt>
                <c:pt idx="1844">
                  <c:v>41663</c:v>
                </c:pt>
                <c:pt idx="1845">
                  <c:v>41666</c:v>
                </c:pt>
                <c:pt idx="1846">
                  <c:v>41667</c:v>
                </c:pt>
                <c:pt idx="1847">
                  <c:v>41668</c:v>
                </c:pt>
                <c:pt idx="1848">
                  <c:v>41669</c:v>
                </c:pt>
                <c:pt idx="1849">
                  <c:v>41670</c:v>
                </c:pt>
                <c:pt idx="1850">
                  <c:v>41673</c:v>
                </c:pt>
                <c:pt idx="1851">
                  <c:v>41674</c:v>
                </c:pt>
                <c:pt idx="1852">
                  <c:v>41675</c:v>
                </c:pt>
                <c:pt idx="1853">
                  <c:v>41676</c:v>
                </c:pt>
                <c:pt idx="1854">
                  <c:v>41677</c:v>
                </c:pt>
                <c:pt idx="1855">
                  <c:v>41680</c:v>
                </c:pt>
                <c:pt idx="1856">
                  <c:v>41681</c:v>
                </c:pt>
                <c:pt idx="1857">
                  <c:v>41682</c:v>
                </c:pt>
                <c:pt idx="1858">
                  <c:v>41683</c:v>
                </c:pt>
                <c:pt idx="1859">
                  <c:v>41684</c:v>
                </c:pt>
                <c:pt idx="1860">
                  <c:v>41687</c:v>
                </c:pt>
                <c:pt idx="1861">
                  <c:v>41688</c:v>
                </c:pt>
                <c:pt idx="1862">
                  <c:v>41689</c:v>
                </c:pt>
                <c:pt idx="1863">
                  <c:v>41690</c:v>
                </c:pt>
                <c:pt idx="1864">
                  <c:v>41691</c:v>
                </c:pt>
                <c:pt idx="1865">
                  <c:v>41694</c:v>
                </c:pt>
                <c:pt idx="1866">
                  <c:v>41695</c:v>
                </c:pt>
                <c:pt idx="1867">
                  <c:v>41696</c:v>
                </c:pt>
                <c:pt idx="1868">
                  <c:v>41697</c:v>
                </c:pt>
                <c:pt idx="1869">
                  <c:v>41698</c:v>
                </c:pt>
                <c:pt idx="1870">
                  <c:v>41701</c:v>
                </c:pt>
                <c:pt idx="1871">
                  <c:v>41702</c:v>
                </c:pt>
                <c:pt idx="1872">
                  <c:v>41703</c:v>
                </c:pt>
                <c:pt idx="1873">
                  <c:v>41704</c:v>
                </c:pt>
                <c:pt idx="1874">
                  <c:v>41705</c:v>
                </c:pt>
                <c:pt idx="1875">
                  <c:v>41708</c:v>
                </c:pt>
                <c:pt idx="1876">
                  <c:v>41709</c:v>
                </c:pt>
                <c:pt idx="1877">
                  <c:v>41710</c:v>
                </c:pt>
                <c:pt idx="1878">
                  <c:v>41711</c:v>
                </c:pt>
                <c:pt idx="1879">
                  <c:v>41712</c:v>
                </c:pt>
                <c:pt idx="1880">
                  <c:v>41715</c:v>
                </c:pt>
                <c:pt idx="1881">
                  <c:v>41716</c:v>
                </c:pt>
                <c:pt idx="1882">
                  <c:v>41717</c:v>
                </c:pt>
                <c:pt idx="1883">
                  <c:v>41718</c:v>
                </c:pt>
                <c:pt idx="1884">
                  <c:v>41719</c:v>
                </c:pt>
                <c:pt idx="1885">
                  <c:v>41722</c:v>
                </c:pt>
                <c:pt idx="1886">
                  <c:v>41723</c:v>
                </c:pt>
                <c:pt idx="1887">
                  <c:v>41724</c:v>
                </c:pt>
                <c:pt idx="1888">
                  <c:v>41725</c:v>
                </c:pt>
                <c:pt idx="1889">
                  <c:v>41726</c:v>
                </c:pt>
                <c:pt idx="1890">
                  <c:v>41729</c:v>
                </c:pt>
                <c:pt idx="1891">
                  <c:v>41730</c:v>
                </c:pt>
                <c:pt idx="1892">
                  <c:v>41731</c:v>
                </c:pt>
                <c:pt idx="1893">
                  <c:v>41732</c:v>
                </c:pt>
                <c:pt idx="1894">
                  <c:v>41733</c:v>
                </c:pt>
                <c:pt idx="1895">
                  <c:v>41736</c:v>
                </c:pt>
                <c:pt idx="1896">
                  <c:v>41737</c:v>
                </c:pt>
                <c:pt idx="1897">
                  <c:v>41738</c:v>
                </c:pt>
                <c:pt idx="1898">
                  <c:v>41739</c:v>
                </c:pt>
                <c:pt idx="1899">
                  <c:v>41740</c:v>
                </c:pt>
                <c:pt idx="1900">
                  <c:v>41743</c:v>
                </c:pt>
                <c:pt idx="1901">
                  <c:v>41744</c:v>
                </c:pt>
                <c:pt idx="1902">
                  <c:v>41745</c:v>
                </c:pt>
                <c:pt idx="1903">
                  <c:v>41746</c:v>
                </c:pt>
                <c:pt idx="1904">
                  <c:v>41747</c:v>
                </c:pt>
                <c:pt idx="1905">
                  <c:v>41750</c:v>
                </c:pt>
                <c:pt idx="1906">
                  <c:v>41751</c:v>
                </c:pt>
                <c:pt idx="1907">
                  <c:v>41752</c:v>
                </c:pt>
                <c:pt idx="1908">
                  <c:v>41753</c:v>
                </c:pt>
                <c:pt idx="1909">
                  <c:v>41754</c:v>
                </c:pt>
                <c:pt idx="1910">
                  <c:v>41757</c:v>
                </c:pt>
                <c:pt idx="1911">
                  <c:v>41758</c:v>
                </c:pt>
                <c:pt idx="1912">
                  <c:v>41759</c:v>
                </c:pt>
                <c:pt idx="1913">
                  <c:v>41760</c:v>
                </c:pt>
                <c:pt idx="1914">
                  <c:v>41761</c:v>
                </c:pt>
                <c:pt idx="1915">
                  <c:v>41764</c:v>
                </c:pt>
                <c:pt idx="1916">
                  <c:v>41765</c:v>
                </c:pt>
                <c:pt idx="1917">
                  <c:v>41766</c:v>
                </c:pt>
                <c:pt idx="1918">
                  <c:v>41767</c:v>
                </c:pt>
                <c:pt idx="1919">
                  <c:v>41768</c:v>
                </c:pt>
                <c:pt idx="1920">
                  <c:v>41771</c:v>
                </c:pt>
                <c:pt idx="1921">
                  <c:v>41772</c:v>
                </c:pt>
                <c:pt idx="1922">
                  <c:v>41773</c:v>
                </c:pt>
                <c:pt idx="1923">
                  <c:v>41774</c:v>
                </c:pt>
                <c:pt idx="1924">
                  <c:v>41775</c:v>
                </c:pt>
                <c:pt idx="1925">
                  <c:v>41778</c:v>
                </c:pt>
                <c:pt idx="1926">
                  <c:v>41779</c:v>
                </c:pt>
                <c:pt idx="1927">
                  <c:v>41780</c:v>
                </c:pt>
                <c:pt idx="1928">
                  <c:v>41781</c:v>
                </c:pt>
                <c:pt idx="1929">
                  <c:v>41782</c:v>
                </c:pt>
                <c:pt idx="1930">
                  <c:v>41785</c:v>
                </c:pt>
                <c:pt idx="1931">
                  <c:v>41786</c:v>
                </c:pt>
                <c:pt idx="1932">
                  <c:v>41787</c:v>
                </c:pt>
                <c:pt idx="1933">
                  <c:v>41788</c:v>
                </c:pt>
                <c:pt idx="1934">
                  <c:v>41789</c:v>
                </c:pt>
                <c:pt idx="1935">
                  <c:v>41792</c:v>
                </c:pt>
                <c:pt idx="1936">
                  <c:v>41793</c:v>
                </c:pt>
                <c:pt idx="1937">
                  <c:v>41794</c:v>
                </c:pt>
                <c:pt idx="1938">
                  <c:v>41795</c:v>
                </c:pt>
                <c:pt idx="1939">
                  <c:v>41796</c:v>
                </c:pt>
                <c:pt idx="1940">
                  <c:v>41799</c:v>
                </c:pt>
                <c:pt idx="1941">
                  <c:v>41800</c:v>
                </c:pt>
                <c:pt idx="1942">
                  <c:v>41801</c:v>
                </c:pt>
                <c:pt idx="1943">
                  <c:v>41802</c:v>
                </c:pt>
                <c:pt idx="1944">
                  <c:v>41803</c:v>
                </c:pt>
                <c:pt idx="1945">
                  <c:v>41806</c:v>
                </c:pt>
                <c:pt idx="1946">
                  <c:v>41807</c:v>
                </c:pt>
                <c:pt idx="1947">
                  <c:v>41808</c:v>
                </c:pt>
                <c:pt idx="1948">
                  <c:v>41809</c:v>
                </c:pt>
                <c:pt idx="1949">
                  <c:v>41810</c:v>
                </c:pt>
                <c:pt idx="1950">
                  <c:v>41813</c:v>
                </c:pt>
                <c:pt idx="1951">
                  <c:v>41814</c:v>
                </c:pt>
                <c:pt idx="1952">
                  <c:v>41815</c:v>
                </c:pt>
                <c:pt idx="1953">
                  <c:v>41816</c:v>
                </c:pt>
                <c:pt idx="1954">
                  <c:v>41817</c:v>
                </c:pt>
                <c:pt idx="1955">
                  <c:v>41820</c:v>
                </c:pt>
                <c:pt idx="1956">
                  <c:v>41821</c:v>
                </c:pt>
                <c:pt idx="1957">
                  <c:v>41822</c:v>
                </c:pt>
                <c:pt idx="1958">
                  <c:v>41823</c:v>
                </c:pt>
                <c:pt idx="1959">
                  <c:v>41824</c:v>
                </c:pt>
                <c:pt idx="1960">
                  <c:v>41827</c:v>
                </c:pt>
                <c:pt idx="1961">
                  <c:v>41828</c:v>
                </c:pt>
                <c:pt idx="1962">
                  <c:v>41829</c:v>
                </c:pt>
                <c:pt idx="1963">
                  <c:v>41830</c:v>
                </c:pt>
                <c:pt idx="1964">
                  <c:v>41831</c:v>
                </c:pt>
                <c:pt idx="1965">
                  <c:v>41834</c:v>
                </c:pt>
                <c:pt idx="1966">
                  <c:v>41835</c:v>
                </c:pt>
                <c:pt idx="1967">
                  <c:v>41836</c:v>
                </c:pt>
                <c:pt idx="1968">
                  <c:v>41837</c:v>
                </c:pt>
                <c:pt idx="1969">
                  <c:v>41838</c:v>
                </c:pt>
                <c:pt idx="1970">
                  <c:v>41841</c:v>
                </c:pt>
                <c:pt idx="1971">
                  <c:v>41842</c:v>
                </c:pt>
                <c:pt idx="1972">
                  <c:v>41843</c:v>
                </c:pt>
                <c:pt idx="1973">
                  <c:v>41844</c:v>
                </c:pt>
                <c:pt idx="1974">
                  <c:v>41845</c:v>
                </c:pt>
                <c:pt idx="1975">
                  <c:v>41848</c:v>
                </c:pt>
                <c:pt idx="1976">
                  <c:v>41849</c:v>
                </c:pt>
                <c:pt idx="1977">
                  <c:v>41850</c:v>
                </c:pt>
                <c:pt idx="1978">
                  <c:v>41851</c:v>
                </c:pt>
                <c:pt idx="1979">
                  <c:v>41852</c:v>
                </c:pt>
                <c:pt idx="1980">
                  <c:v>41855</c:v>
                </c:pt>
                <c:pt idx="1981">
                  <c:v>41856</c:v>
                </c:pt>
                <c:pt idx="1982">
                  <c:v>41857</c:v>
                </c:pt>
                <c:pt idx="1983">
                  <c:v>41858</c:v>
                </c:pt>
                <c:pt idx="1984">
                  <c:v>41859</c:v>
                </c:pt>
                <c:pt idx="1985">
                  <c:v>41862</c:v>
                </c:pt>
                <c:pt idx="1986">
                  <c:v>41863</c:v>
                </c:pt>
                <c:pt idx="1987">
                  <c:v>41864</c:v>
                </c:pt>
                <c:pt idx="1988">
                  <c:v>41865</c:v>
                </c:pt>
                <c:pt idx="1989">
                  <c:v>41866</c:v>
                </c:pt>
                <c:pt idx="1990">
                  <c:v>41869</c:v>
                </c:pt>
                <c:pt idx="1991">
                  <c:v>41870</c:v>
                </c:pt>
                <c:pt idx="1992">
                  <c:v>41871</c:v>
                </c:pt>
                <c:pt idx="1993">
                  <c:v>41872</c:v>
                </c:pt>
                <c:pt idx="1994">
                  <c:v>41873</c:v>
                </c:pt>
                <c:pt idx="1995">
                  <c:v>41876</c:v>
                </c:pt>
                <c:pt idx="1996">
                  <c:v>41877</c:v>
                </c:pt>
                <c:pt idx="1997">
                  <c:v>41878</c:v>
                </c:pt>
                <c:pt idx="1998">
                  <c:v>41879</c:v>
                </c:pt>
                <c:pt idx="1999">
                  <c:v>41880</c:v>
                </c:pt>
                <c:pt idx="2000">
                  <c:v>41883</c:v>
                </c:pt>
                <c:pt idx="2001">
                  <c:v>41884</c:v>
                </c:pt>
                <c:pt idx="2002">
                  <c:v>41885</c:v>
                </c:pt>
                <c:pt idx="2003">
                  <c:v>41886</c:v>
                </c:pt>
                <c:pt idx="2004">
                  <c:v>41887</c:v>
                </c:pt>
                <c:pt idx="2005">
                  <c:v>41890</c:v>
                </c:pt>
                <c:pt idx="2006">
                  <c:v>41891</c:v>
                </c:pt>
                <c:pt idx="2007">
                  <c:v>41892</c:v>
                </c:pt>
                <c:pt idx="2008">
                  <c:v>41893</c:v>
                </c:pt>
                <c:pt idx="2009">
                  <c:v>41894</c:v>
                </c:pt>
                <c:pt idx="2010">
                  <c:v>41897</c:v>
                </c:pt>
                <c:pt idx="2011">
                  <c:v>41898</c:v>
                </c:pt>
                <c:pt idx="2012">
                  <c:v>41899</c:v>
                </c:pt>
                <c:pt idx="2013">
                  <c:v>41900</c:v>
                </c:pt>
                <c:pt idx="2014">
                  <c:v>41901</c:v>
                </c:pt>
                <c:pt idx="2015">
                  <c:v>41904</c:v>
                </c:pt>
                <c:pt idx="2016">
                  <c:v>41905</c:v>
                </c:pt>
                <c:pt idx="2017">
                  <c:v>41906</c:v>
                </c:pt>
                <c:pt idx="2018">
                  <c:v>41907</c:v>
                </c:pt>
                <c:pt idx="2019">
                  <c:v>41908</c:v>
                </c:pt>
                <c:pt idx="2020">
                  <c:v>41911</c:v>
                </c:pt>
                <c:pt idx="2021">
                  <c:v>41912</c:v>
                </c:pt>
                <c:pt idx="2022">
                  <c:v>41913</c:v>
                </c:pt>
                <c:pt idx="2023">
                  <c:v>41914</c:v>
                </c:pt>
                <c:pt idx="2024">
                  <c:v>41915</c:v>
                </c:pt>
                <c:pt idx="2025">
                  <c:v>41918</c:v>
                </c:pt>
                <c:pt idx="2026">
                  <c:v>41919</c:v>
                </c:pt>
                <c:pt idx="2027">
                  <c:v>41920</c:v>
                </c:pt>
                <c:pt idx="2028">
                  <c:v>41921</c:v>
                </c:pt>
                <c:pt idx="2029">
                  <c:v>41922</c:v>
                </c:pt>
                <c:pt idx="2030">
                  <c:v>41925</c:v>
                </c:pt>
                <c:pt idx="2031">
                  <c:v>41926</c:v>
                </c:pt>
                <c:pt idx="2032">
                  <c:v>41927</c:v>
                </c:pt>
                <c:pt idx="2033">
                  <c:v>41928</c:v>
                </c:pt>
                <c:pt idx="2034">
                  <c:v>41929</c:v>
                </c:pt>
                <c:pt idx="2035">
                  <c:v>41932</c:v>
                </c:pt>
                <c:pt idx="2036">
                  <c:v>41933</c:v>
                </c:pt>
                <c:pt idx="2037">
                  <c:v>41934</c:v>
                </c:pt>
                <c:pt idx="2038">
                  <c:v>41935</c:v>
                </c:pt>
                <c:pt idx="2039">
                  <c:v>41936</c:v>
                </c:pt>
                <c:pt idx="2040">
                  <c:v>41939</c:v>
                </c:pt>
                <c:pt idx="2041">
                  <c:v>41940</c:v>
                </c:pt>
                <c:pt idx="2042">
                  <c:v>41941</c:v>
                </c:pt>
                <c:pt idx="2043">
                  <c:v>41942</c:v>
                </c:pt>
                <c:pt idx="2044">
                  <c:v>41943</c:v>
                </c:pt>
                <c:pt idx="2045">
                  <c:v>41946</c:v>
                </c:pt>
                <c:pt idx="2046">
                  <c:v>41947</c:v>
                </c:pt>
                <c:pt idx="2047">
                  <c:v>41948</c:v>
                </c:pt>
                <c:pt idx="2048">
                  <c:v>41949</c:v>
                </c:pt>
                <c:pt idx="2049">
                  <c:v>41950</c:v>
                </c:pt>
                <c:pt idx="2050">
                  <c:v>41953</c:v>
                </c:pt>
                <c:pt idx="2051">
                  <c:v>41954</c:v>
                </c:pt>
                <c:pt idx="2052">
                  <c:v>41955</c:v>
                </c:pt>
                <c:pt idx="2053">
                  <c:v>41956</c:v>
                </c:pt>
                <c:pt idx="2054">
                  <c:v>41957</c:v>
                </c:pt>
                <c:pt idx="2055">
                  <c:v>41960</c:v>
                </c:pt>
                <c:pt idx="2056">
                  <c:v>41961</c:v>
                </c:pt>
                <c:pt idx="2057">
                  <c:v>41962</c:v>
                </c:pt>
                <c:pt idx="2058">
                  <c:v>41963</c:v>
                </c:pt>
                <c:pt idx="2059">
                  <c:v>41964</c:v>
                </c:pt>
                <c:pt idx="2060">
                  <c:v>41967</c:v>
                </c:pt>
                <c:pt idx="2061">
                  <c:v>41968</c:v>
                </c:pt>
                <c:pt idx="2062">
                  <c:v>41969</c:v>
                </c:pt>
                <c:pt idx="2063">
                  <c:v>41970</c:v>
                </c:pt>
                <c:pt idx="2064">
                  <c:v>41971</c:v>
                </c:pt>
                <c:pt idx="2065">
                  <c:v>41974</c:v>
                </c:pt>
                <c:pt idx="2066">
                  <c:v>41975</c:v>
                </c:pt>
                <c:pt idx="2067">
                  <c:v>41976</c:v>
                </c:pt>
                <c:pt idx="2068">
                  <c:v>41977</c:v>
                </c:pt>
                <c:pt idx="2069">
                  <c:v>41978</c:v>
                </c:pt>
                <c:pt idx="2070">
                  <c:v>41981</c:v>
                </c:pt>
                <c:pt idx="2071">
                  <c:v>41982</c:v>
                </c:pt>
                <c:pt idx="2072">
                  <c:v>41983</c:v>
                </c:pt>
                <c:pt idx="2073">
                  <c:v>41984</c:v>
                </c:pt>
                <c:pt idx="2074">
                  <c:v>41985</c:v>
                </c:pt>
                <c:pt idx="2075">
                  <c:v>41988</c:v>
                </c:pt>
                <c:pt idx="2076">
                  <c:v>41989</c:v>
                </c:pt>
                <c:pt idx="2077">
                  <c:v>41990</c:v>
                </c:pt>
                <c:pt idx="2078">
                  <c:v>41991</c:v>
                </c:pt>
                <c:pt idx="2079">
                  <c:v>41992</c:v>
                </c:pt>
                <c:pt idx="2080">
                  <c:v>41995</c:v>
                </c:pt>
                <c:pt idx="2081">
                  <c:v>41996</c:v>
                </c:pt>
                <c:pt idx="2082">
                  <c:v>41997</c:v>
                </c:pt>
                <c:pt idx="2083">
                  <c:v>41998</c:v>
                </c:pt>
                <c:pt idx="2084">
                  <c:v>41999</c:v>
                </c:pt>
                <c:pt idx="2085">
                  <c:v>42002</c:v>
                </c:pt>
                <c:pt idx="2086">
                  <c:v>42003</c:v>
                </c:pt>
                <c:pt idx="2087">
                  <c:v>42004</c:v>
                </c:pt>
                <c:pt idx="2088">
                  <c:v>42005</c:v>
                </c:pt>
                <c:pt idx="2089">
                  <c:v>42006</c:v>
                </c:pt>
                <c:pt idx="2090">
                  <c:v>42009</c:v>
                </c:pt>
                <c:pt idx="2091">
                  <c:v>42010</c:v>
                </c:pt>
                <c:pt idx="2092">
                  <c:v>42011</c:v>
                </c:pt>
                <c:pt idx="2093">
                  <c:v>42012</c:v>
                </c:pt>
                <c:pt idx="2094">
                  <c:v>42013</c:v>
                </c:pt>
                <c:pt idx="2095">
                  <c:v>42016</c:v>
                </c:pt>
                <c:pt idx="2096">
                  <c:v>42017</c:v>
                </c:pt>
                <c:pt idx="2097">
                  <c:v>42018</c:v>
                </c:pt>
                <c:pt idx="2098">
                  <c:v>42019</c:v>
                </c:pt>
                <c:pt idx="2099">
                  <c:v>42020</c:v>
                </c:pt>
                <c:pt idx="2100">
                  <c:v>42023</c:v>
                </c:pt>
                <c:pt idx="2101">
                  <c:v>42024</c:v>
                </c:pt>
                <c:pt idx="2102">
                  <c:v>42025</c:v>
                </c:pt>
                <c:pt idx="2103">
                  <c:v>42026</c:v>
                </c:pt>
                <c:pt idx="2104">
                  <c:v>42027</c:v>
                </c:pt>
                <c:pt idx="2105">
                  <c:v>42030</c:v>
                </c:pt>
                <c:pt idx="2106">
                  <c:v>42031</c:v>
                </c:pt>
                <c:pt idx="2107">
                  <c:v>42032</c:v>
                </c:pt>
                <c:pt idx="2108">
                  <c:v>42033</c:v>
                </c:pt>
                <c:pt idx="2109">
                  <c:v>42034</c:v>
                </c:pt>
                <c:pt idx="2110">
                  <c:v>42037</c:v>
                </c:pt>
                <c:pt idx="2111">
                  <c:v>42038</c:v>
                </c:pt>
                <c:pt idx="2112">
                  <c:v>42039</c:v>
                </c:pt>
                <c:pt idx="2113">
                  <c:v>42040</c:v>
                </c:pt>
                <c:pt idx="2114">
                  <c:v>42041</c:v>
                </c:pt>
                <c:pt idx="2115">
                  <c:v>42044</c:v>
                </c:pt>
                <c:pt idx="2116">
                  <c:v>42045</c:v>
                </c:pt>
                <c:pt idx="2117">
                  <c:v>42046</c:v>
                </c:pt>
                <c:pt idx="2118">
                  <c:v>42047</c:v>
                </c:pt>
                <c:pt idx="2119">
                  <c:v>42048</c:v>
                </c:pt>
                <c:pt idx="2120">
                  <c:v>42051</c:v>
                </c:pt>
                <c:pt idx="2121">
                  <c:v>42052</c:v>
                </c:pt>
                <c:pt idx="2122">
                  <c:v>42053</c:v>
                </c:pt>
                <c:pt idx="2123">
                  <c:v>42054</c:v>
                </c:pt>
                <c:pt idx="2124">
                  <c:v>42055</c:v>
                </c:pt>
                <c:pt idx="2125">
                  <c:v>42058</c:v>
                </c:pt>
                <c:pt idx="2126">
                  <c:v>42059</c:v>
                </c:pt>
                <c:pt idx="2127">
                  <c:v>42060</c:v>
                </c:pt>
                <c:pt idx="2128">
                  <c:v>42061</c:v>
                </c:pt>
                <c:pt idx="2129">
                  <c:v>42062</c:v>
                </c:pt>
                <c:pt idx="2130">
                  <c:v>42065</c:v>
                </c:pt>
                <c:pt idx="2131">
                  <c:v>42066</c:v>
                </c:pt>
                <c:pt idx="2132">
                  <c:v>42067</c:v>
                </c:pt>
                <c:pt idx="2133">
                  <c:v>42068</c:v>
                </c:pt>
                <c:pt idx="2134">
                  <c:v>42069</c:v>
                </c:pt>
                <c:pt idx="2135">
                  <c:v>42072</c:v>
                </c:pt>
                <c:pt idx="2136">
                  <c:v>42073</c:v>
                </c:pt>
                <c:pt idx="2137">
                  <c:v>42074</c:v>
                </c:pt>
                <c:pt idx="2138">
                  <c:v>42075</c:v>
                </c:pt>
                <c:pt idx="2139">
                  <c:v>42076</c:v>
                </c:pt>
                <c:pt idx="2140">
                  <c:v>42079</c:v>
                </c:pt>
                <c:pt idx="2141">
                  <c:v>42080</c:v>
                </c:pt>
                <c:pt idx="2142">
                  <c:v>42081</c:v>
                </c:pt>
                <c:pt idx="2143">
                  <c:v>42082</c:v>
                </c:pt>
                <c:pt idx="2144">
                  <c:v>42083</c:v>
                </c:pt>
                <c:pt idx="2145">
                  <c:v>42086</c:v>
                </c:pt>
                <c:pt idx="2146">
                  <c:v>42087</c:v>
                </c:pt>
                <c:pt idx="2147">
                  <c:v>42088</c:v>
                </c:pt>
                <c:pt idx="2148">
                  <c:v>42089</c:v>
                </c:pt>
                <c:pt idx="2149">
                  <c:v>42090</c:v>
                </c:pt>
                <c:pt idx="2150">
                  <c:v>42093</c:v>
                </c:pt>
                <c:pt idx="2151">
                  <c:v>42094</c:v>
                </c:pt>
                <c:pt idx="2152">
                  <c:v>42095</c:v>
                </c:pt>
                <c:pt idx="2153">
                  <c:v>42096</c:v>
                </c:pt>
                <c:pt idx="2154">
                  <c:v>42097</c:v>
                </c:pt>
                <c:pt idx="2155">
                  <c:v>42100</c:v>
                </c:pt>
                <c:pt idx="2156">
                  <c:v>42101</c:v>
                </c:pt>
                <c:pt idx="2157">
                  <c:v>42102</c:v>
                </c:pt>
                <c:pt idx="2158">
                  <c:v>42103</c:v>
                </c:pt>
                <c:pt idx="2159">
                  <c:v>42104</c:v>
                </c:pt>
                <c:pt idx="2160">
                  <c:v>42107</c:v>
                </c:pt>
                <c:pt idx="2161">
                  <c:v>42108</c:v>
                </c:pt>
                <c:pt idx="2162">
                  <c:v>42109</c:v>
                </c:pt>
                <c:pt idx="2163">
                  <c:v>42110</c:v>
                </c:pt>
                <c:pt idx="2164">
                  <c:v>42111</c:v>
                </c:pt>
                <c:pt idx="2165">
                  <c:v>42114</c:v>
                </c:pt>
                <c:pt idx="2166">
                  <c:v>42115</c:v>
                </c:pt>
                <c:pt idx="2167">
                  <c:v>42116</c:v>
                </c:pt>
                <c:pt idx="2168">
                  <c:v>42117</c:v>
                </c:pt>
                <c:pt idx="2169">
                  <c:v>42118</c:v>
                </c:pt>
                <c:pt idx="2170">
                  <c:v>42121</c:v>
                </c:pt>
                <c:pt idx="2171">
                  <c:v>42122</c:v>
                </c:pt>
                <c:pt idx="2172">
                  <c:v>42123</c:v>
                </c:pt>
                <c:pt idx="2173">
                  <c:v>42124</c:v>
                </c:pt>
                <c:pt idx="2174">
                  <c:v>42125</c:v>
                </c:pt>
                <c:pt idx="2175">
                  <c:v>42128</c:v>
                </c:pt>
                <c:pt idx="2176">
                  <c:v>42129</c:v>
                </c:pt>
                <c:pt idx="2177">
                  <c:v>42130</c:v>
                </c:pt>
                <c:pt idx="2178">
                  <c:v>42131</c:v>
                </c:pt>
                <c:pt idx="2179">
                  <c:v>42132</c:v>
                </c:pt>
                <c:pt idx="2180">
                  <c:v>42135</c:v>
                </c:pt>
                <c:pt idx="2181">
                  <c:v>42136</c:v>
                </c:pt>
                <c:pt idx="2182">
                  <c:v>42137</c:v>
                </c:pt>
                <c:pt idx="2183">
                  <c:v>42138</c:v>
                </c:pt>
                <c:pt idx="2184">
                  <c:v>42139</c:v>
                </c:pt>
                <c:pt idx="2185">
                  <c:v>42142</c:v>
                </c:pt>
                <c:pt idx="2186">
                  <c:v>42143</c:v>
                </c:pt>
                <c:pt idx="2187">
                  <c:v>42144</c:v>
                </c:pt>
                <c:pt idx="2188">
                  <c:v>42145</c:v>
                </c:pt>
                <c:pt idx="2189">
                  <c:v>42146</c:v>
                </c:pt>
                <c:pt idx="2190">
                  <c:v>42149</c:v>
                </c:pt>
                <c:pt idx="2191">
                  <c:v>42150</c:v>
                </c:pt>
                <c:pt idx="2192">
                  <c:v>42151</c:v>
                </c:pt>
                <c:pt idx="2193">
                  <c:v>42152</c:v>
                </c:pt>
                <c:pt idx="2194">
                  <c:v>42153</c:v>
                </c:pt>
                <c:pt idx="2195">
                  <c:v>42156</c:v>
                </c:pt>
                <c:pt idx="2196">
                  <c:v>42157</c:v>
                </c:pt>
                <c:pt idx="2197">
                  <c:v>42158</c:v>
                </c:pt>
                <c:pt idx="2198">
                  <c:v>42159</c:v>
                </c:pt>
                <c:pt idx="2199">
                  <c:v>42160</c:v>
                </c:pt>
                <c:pt idx="2200">
                  <c:v>42163</c:v>
                </c:pt>
                <c:pt idx="2201">
                  <c:v>42164</c:v>
                </c:pt>
                <c:pt idx="2202">
                  <c:v>42165</c:v>
                </c:pt>
                <c:pt idx="2203">
                  <c:v>42166</c:v>
                </c:pt>
                <c:pt idx="2204">
                  <c:v>42167</c:v>
                </c:pt>
                <c:pt idx="2205">
                  <c:v>42170</c:v>
                </c:pt>
                <c:pt idx="2206">
                  <c:v>42171</c:v>
                </c:pt>
                <c:pt idx="2207">
                  <c:v>42172</c:v>
                </c:pt>
                <c:pt idx="2208">
                  <c:v>42173</c:v>
                </c:pt>
                <c:pt idx="2209">
                  <c:v>42174</c:v>
                </c:pt>
                <c:pt idx="2210">
                  <c:v>42177</c:v>
                </c:pt>
                <c:pt idx="2211">
                  <c:v>42178</c:v>
                </c:pt>
                <c:pt idx="2212">
                  <c:v>42179</c:v>
                </c:pt>
                <c:pt idx="2213">
                  <c:v>42180</c:v>
                </c:pt>
                <c:pt idx="2214">
                  <c:v>42181</c:v>
                </c:pt>
                <c:pt idx="2215">
                  <c:v>42184</c:v>
                </c:pt>
                <c:pt idx="2216">
                  <c:v>42185</c:v>
                </c:pt>
                <c:pt idx="2217">
                  <c:v>42186</c:v>
                </c:pt>
                <c:pt idx="2218">
                  <c:v>42187</c:v>
                </c:pt>
                <c:pt idx="2219">
                  <c:v>42188</c:v>
                </c:pt>
                <c:pt idx="2220">
                  <c:v>42191</c:v>
                </c:pt>
                <c:pt idx="2221">
                  <c:v>42192</c:v>
                </c:pt>
                <c:pt idx="2222">
                  <c:v>42193</c:v>
                </c:pt>
                <c:pt idx="2223">
                  <c:v>42194</c:v>
                </c:pt>
                <c:pt idx="2224">
                  <c:v>42195</c:v>
                </c:pt>
                <c:pt idx="2225">
                  <c:v>42198</c:v>
                </c:pt>
                <c:pt idx="2226">
                  <c:v>42199</c:v>
                </c:pt>
                <c:pt idx="2227">
                  <c:v>42200</c:v>
                </c:pt>
                <c:pt idx="2228">
                  <c:v>42201</c:v>
                </c:pt>
                <c:pt idx="2229">
                  <c:v>42202</c:v>
                </c:pt>
                <c:pt idx="2230">
                  <c:v>42205</c:v>
                </c:pt>
                <c:pt idx="2231">
                  <c:v>42206</c:v>
                </c:pt>
                <c:pt idx="2232">
                  <c:v>42207</c:v>
                </c:pt>
                <c:pt idx="2233">
                  <c:v>42208</c:v>
                </c:pt>
                <c:pt idx="2234">
                  <c:v>42209</c:v>
                </c:pt>
                <c:pt idx="2235">
                  <c:v>42212</c:v>
                </c:pt>
                <c:pt idx="2236">
                  <c:v>42213</c:v>
                </c:pt>
                <c:pt idx="2237">
                  <c:v>42214</c:v>
                </c:pt>
                <c:pt idx="2238">
                  <c:v>42215</c:v>
                </c:pt>
                <c:pt idx="2239">
                  <c:v>42216</c:v>
                </c:pt>
                <c:pt idx="2240">
                  <c:v>42219</c:v>
                </c:pt>
                <c:pt idx="2241">
                  <c:v>42220</c:v>
                </c:pt>
                <c:pt idx="2242">
                  <c:v>42221</c:v>
                </c:pt>
                <c:pt idx="2243">
                  <c:v>42222</c:v>
                </c:pt>
                <c:pt idx="2244">
                  <c:v>42223</c:v>
                </c:pt>
                <c:pt idx="2245">
                  <c:v>42226</c:v>
                </c:pt>
                <c:pt idx="2246">
                  <c:v>42227</c:v>
                </c:pt>
                <c:pt idx="2247">
                  <c:v>42228</c:v>
                </c:pt>
                <c:pt idx="2248">
                  <c:v>42229</c:v>
                </c:pt>
                <c:pt idx="2249">
                  <c:v>42230</c:v>
                </c:pt>
                <c:pt idx="2250">
                  <c:v>42233</c:v>
                </c:pt>
                <c:pt idx="2251">
                  <c:v>42234</c:v>
                </c:pt>
                <c:pt idx="2252">
                  <c:v>42235</c:v>
                </c:pt>
                <c:pt idx="2253">
                  <c:v>42236</c:v>
                </c:pt>
                <c:pt idx="2254">
                  <c:v>42237</c:v>
                </c:pt>
                <c:pt idx="2255">
                  <c:v>42240</c:v>
                </c:pt>
                <c:pt idx="2256">
                  <c:v>42241</c:v>
                </c:pt>
                <c:pt idx="2257">
                  <c:v>42242</c:v>
                </c:pt>
                <c:pt idx="2258">
                  <c:v>42243</c:v>
                </c:pt>
                <c:pt idx="2259">
                  <c:v>42244</c:v>
                </c:pt>
                <c:pt idx="2260">
                  <c:v>42247</c:v>
                </c:pt>
                <c:pt idx="2261">
                  <c:v>42248</c:v>
                </c:pt>
                <c:pt idx="2262">
                  <c:v>42249</c:v>
                </c:pt>
                <c:pt idx="2263">
                  <c:v>42250</c:v>
                </c:pt>
                <c:pt idx="2264">
                  <c:v>42251</c:v>
                </c:pt>
                <c:pt idx="2265">
                  <c:v>42254</c:v>
                </c:pt>
                <c:pt idx="2266">
                  <c:v>42255</c:v>
                </c:pt>
                <c:pt idx="2267">
                  <c:v>42256</c:v>
                </c:pt>
                <c:pt idx="2268">
                  <c:v>42257</c:v>
                </c:pt>
                <c:pt idx="2269">
                  <c:v>42258</c:v>
                </c:pt>
                <c:pt idx="2270">
                  <c:v>42261</c:v>
                </c:pt>
                <c:pt idx="2271">
                  <c:v>42262</c:v>
                </c:pt>
                <c:pt idx="2272">
                  <c:v>42263</c:v>
                </c:pt>
                <c:pt idx="2273">
                  <c:v>42264</c:v>
                </c:pt>
                <c:pt idx="2274">
                  <c:v>42265</c:v>
                </c:pt>
                <c:pt idx="2275">
                  <c:v>42268</c:v>
                </c:pt>
                <c:pt idx="2276">
                  <c:v>42269</c:v>
                </c:pt>
                <c:pt idx="2277">
                  <c:v>42270</c:v>
                </c:pt>
                <c:pt idx="2278">
                  <c:v>42271</c:v>
                </c:pt>
                <c:pt idx="2279">
                  <c:v>42272</c:v>
                </c:pt>
                <c:pt idx="2280">
                  <c:v>42275</c:v>
                </c:pt>
                <c:pt idx="2281">
                  <c:v>42276</c:v>
                </c:pt>
                <c:pt idx="2282">
                  <c:v>42277</c:v>
                </c:pt>
                <c:pt idx="2283">
                  <c:v>42278</c:v>
                </c:pt>
                <c:pt idx="2284">
                  <c:v>42279</c:v>
                </c:pt>
                <c:pt idx="2285">
                  <c:v>42282</c:v>
                </c:pt>
                <c:pt idx="2286">
                  <c:v>42283</c:v>
                </c:pt>
                <c:pt idx="2287">
                  <c:v>42284</c:v>
                </c:pt>
                <c:pt idx="2288">
                  <c:v>42285</c:v>
                </c:pt>
                <c:pt idx="2289">
                  <c:v>42286</c:v>
                </c:pt>
                <c:pt idx="2290">
                  <c:v>42289</c:v>
                </c:pt>
                <c:pt idx="2291">
                  <c:v>42290</c:v>
                </c:pt>
                <c:pt idx="2292">
                  <c:v>42291</c:v>
                </c:pt>
                <c:pt idx="2293">
                  <c:v>42292</c:v>
                </c:pt>
                <c:pt idx="2294">
                  <c:v>42293</c:v>
                </c:pt>
                <c:pt idx="2295">
                  <c:v>42296</c:v>
                </c:pt>
                <c:pt idx="2296">
                  <c:v>42297</c:v>
                </c:pt>
                <c:pt idx="2297">
                  <c:v>42298</c:v>
                </c:pt>
                <c:pt idx="2298">
                  <c:v>42299</c:v>
                </c:pt>
                <c:pt idx="2299">
                  <c:v>42300</c:v>
                </c:pt>
                <c:pt idx="2300">
                  <c:v>42303</c:v>
                </c:pt>
                <c:pt idx="2301">
                  <c:v>42304</c:v>
                </c:pt>
                <c:pt idx="2302">
                  <c:v>42305</c:v>
                </c:pt>
                <c:pt idx="2303">
                  <c:v>42306</c:v>
                </c:pt>
                <c:pt idx="2304">
                  <c:v>42307</c:v>
                </c:pt>
                <c:pt idx="2305">
                  <c:v>42310</c:v>
                </c:pt>
                <c:pt idx="2306">
                  <c:v>42311</c:v>
                </c:pt>
                <c:pt idx="2307">
                  <c:v>42312</c:v>
                </c:pt>
                <c:pt idx="2308">
                  <c:v>42313</c:v>
                </c:pt>
                <c:pt idx="2309">
                  <c:v>42314</c:v>
                </c:pt>
                <c:pt idx="2310">
                  <c:v>42317</c:v>
                </c:pt>
                <c:pt idx="2311">
                  <c:v>42318</c:v>
                </c:pt>
                <c:pt idx="2312">
                  <c:v>42319</c:v>
                </c:pt>
                <c:pt idx="2313">
                  <c:v>42320</c:v>
                </c:pt>
                <c:pt idx="2314">
                  <c:v>42321</c:v>
                </c:pt>
                <c:pt idx="2315">
                  <c:v>42324</c:v>
                </c:pt>
                <c:pt idx="2316">
                  <c:v>42325</c:v>
                </c:pt>
                <c:pt idx="2317">
                  <c:v>42326</c:v>
                </c:pt>
                <c:pt idx="2318">
                  <c:v>42327</c:v>
                </c:pt>
                <c:pt idx="2319">
                  <c:v>42328</c:v>
                </c:pt>
                <c:pt idx="2320">
                  <c:v>42331</c:v>
                </c:pt>
                <c:pt idx="2321">
                  <c:v>42332</c:v>
                </c:pt>
                <c:pt idx="2322">
                  <c:v>42333</c:v>
                </c:pt>
                <c:pt idx="2323">
                  <c:v>42334</c:v>
                </c:pt>
                <c:pt idx="2324">
                  <c:v>42335</c:v>
                </c:pt>
                <c:pt idx="2325">
                  <c:v>42338</c:v>
                </c:pt>
                <c:pt idx="2326">
                  <c:v>42339</c:v>
                </c:pt>
                <c:pt idx="2327">
                  <c:v>42340</c:v>
                </c:pt>
                <c:pt idx="2328">
                  <c:v>42341</c:v>
                </c:pt>
                <c:pt idx="2329">
                  <c:v>42342</c:v>
                </c:pt>
                <c:pt idx="2330">
                  <c:v>42345</c:v>
                </c:pt>
                <c:pt idx="2331">
                  <c:v>42346</c:v>
                </c:pt>
                <c:pt idx="2332">
                  <c:v>42347</c:v>
                </c:pt>
                <c:pt idx="2333">
                  <c:v>42348</c:v>
                </c:pt>
                <c:pt idx="2334">
                  <c:v>42349</c:v>
                </c:pt>
                <c:pt idx="2335">
                  <c:v>42352</c:v>
                </c:pt>
                <c:pt idx="2336">
                  <c:v>42353</c:v>
                </c:pt>
                <c:pt idx="2337">
                  <c:v>42354</c:v>
                </c:pt>
                <c:pt idx="2338">
                  <c:v>42355</c:v>
                </c:pt>
                <c:pt idx="2339">
                  <c:v>42356</c:v>
                </c:pt>
                <c:pt idx="2340">
                  <c:v>42359</c:v>
                </c:pt>
                <c:pt idx="2341">
                  <c:v>42360</c:v>
                </c:pt>
                <c:pt idx="2342">
                  <c:v>42361</c:v>
                </c:pt>
                <c:pt idx="2343">
                  <c:v>42362</c:v>
                </c:pt>
                <c:pt idx="2344">
                  <c:v>42363</c:v>
                </c:pt>
                <c:pt idx="2345">
                  <c:v>42366</c:v>
                </c:pt>
                <c:pt idx="2346">
                  <c:v>42367</c:v>
                </c:pt>
                <c:pt idx="2347">
                  <c:v>42368</c:v>
                </c:pt>
                <c:pt idx="2348">
                  <c:v>42369</c:v>
                </c:pt>
                <c:pt idx="2349">
                  <c:v>42370</c:v>
                </c:pt>
                <c:pt idx="2350">
                  <c:v>42373</c:v>
                </c:pt>
                <c:pt idx="2351">
                  <c:v>42374</c:v>
                </c:pt>
                <c:pt idx="2352">
                  <c:v>42375</c:v>
                </c:pt>
                <c:pt idx="2353">
                  <c:v>42376</c:v>
                </c:pt>
                <c:pt idx="2354">
                  <c:v>42377</c:v>
                </c:pt>
                <c:pt idx="2355">
                  <c:v>42380</c:v>
                </c:pt>
                <c:pt idx="2356">
                  <c:v>42381</c:v>
                </c:pt>
                <c:pt idx="2357">
                  <c:v>42382</c:v>
                </c:pt>
                <c:pt idx="2358">
                  <c:v>42383</c:v>
                </c:pt>
                <c:pt idx="2359">
                  <c:v>42384</c:v>
                </c:pt>
                <c:pt idx="2360">
                  <c:v>42387</c:v>
                </c:pt>
                <c:pt idx="2361">
                  <c:v>42388</c:v>
                </c:pt>
                <c:pt idx="2362">
                  <c:v>42389</c:v>
                </c:pt>
                <c:pt idx="2363">
                  <c:v>42390</c:v>
                </c:pt>
                <c:pt idx="2364">
                  <c:v>42391</c:v>
                </c:pt>
                <c:pt idx="2365">
                  <c:v>42394</c:v>
                </c:pt>
                <c:pt idx="2366">
                  <c:v>42395</c:v>
                </c:pt>
                <c:pt idx="2367">
                  <c:v>42396</c:v>
                </c:pt>
                <c:pt idx="2368">
                  <c:v>42397</c:v>
                </c:pt>
                <c:pt idx="2369">
                  <c:v>42398</c:v>
                </c:pt>
                <c:pt idx="2370">
                  <c:v>42401</c:v>
                </c:pt>
                <c:pt idx="2371">
                  <c:v>42402</c:v>
                </c:pt>
                <c:pt idx="2372">
                  <c:v>42403</c:v>
                </c:pt>
                <c:pt idx="2373">
                  <c:v>42404</c:v>
                </c:pt>
                <c:pt idx="2374">
                  <c:v>42405</c:v>
                </c:pt>
                <c:pt idx="2375">
                  <c:v>42408</c:v>
                </c:pt>
                <c:pt idx="2376">
                  <c:v>42409</c:v>
                </c:pt>
                <c:pt idx="2377">
                  <c:v>42410</c:v>
                </c:pt>
                <c:pt idx="2378">
                  <c:v>42411</c:v>
                </c:pt>
                <c:pt idx="2379">
                  <c:v>42412</c:v>
                </c:pt>
                <c:pt idx="2380">
                  <c:v>42415</c:v>
                </c:pt>
                <c:pt idx="2381">
                  <c:v>42416</c:v>
                </c:pt>
                <c:pt idx="2382">
                  <c:v>42417</c:v>
                </c:pt>
                <c:pt idx="2383">
                  <c:v>42418</c:v>
                </c:pt>
                <c:pt idx="2384">
                  <c:v>42419</c:v>
                </c:pt>
                <c:pt idx="2385">
                  <c:v>42422</c:v>
                </c:pt>
                <c:pt idx="2386">
                  <c:v>42423</c:v>
                </c:pt>
                <c:pt idx="2387">
                  <c:v>42424</c:v>
                </c:pt>
                <c:pt idx="2388">
                  <c:v>42425</c:v>
                </c:pt>
                <c:pt idx="2389">
                  <c:v>42426</c:v>
                </c:pt>
                <c:pt idx="2390">
                  <c:v>42429</c:v>
                </c:pt>
                <c:pt idx="2391">
                  <c:v>42430</c:v>
                </c:pt>
                <c:pt idx="2392">
                  <c:v>42431</c:v>
                </c:pt>
                <c:pt idx="2393">
                  <c:v>42432</c:v>
                </c:pt>
                <c:pt idx="2394">
                  <c:v>42433</c:v>
                </c:pt>
                <c:pt idx="2395">
                  <c:v>42436</c:v>
                </c:pt>
                <c:pt idx="2396">
                  <c:v>42437</c:v>
                </c:pt>
                <c:pt idx="2397">
                  <c:v>42438</c:v>
                </c:pt>
                <c:pt idx="2398">
                  <c:v>42439</c:v>
                </c:pt>
                <c:pt idx="2399">
                  <c:v>42440</c:v>
                </c:pt>
                <c:pt idx="2400">
                  <c:v>42443</c:v>
                </c:pt>
                <c:pt idx="2401">
                  <c:v>42444</c:v>
                </c:pt>
                <c:pt idx="2402">
                  <c:v>42445</c:v>
                </c:pt>
                <c:pt idx="2403">
                  <c:v>42446</c:v>
                </c:pt>
                <c:pt idx="2404">
                  <c:v>42447</c:v>
                </c:pt>
                <c:pt idx="2405">
                  <c:v>42450</c:v>
                </c:pt>
                <c:pt idx="2406">
                  <c:v>42451</c:v>
                </c:pt>
                <c:pt idx="2407">
                  <c:v>42452</c:v>
                </c:pt>
                <c:pt idx="2408">
                  <c:v>42453</c:v>
                </c:pt>
                <c:pt idx="2409">
                  <c:v>42454</c:v>
                </c:pt>
                <c:pt idx="2410">
                  <c:v>42457</c:v>
                </c:pt>
                <c:pt idx="2411">
                  <c:v>42458</c:v>
                </c:pt>
                <c:pt idx="2412">
                  <c:v>42459</c:v>
                </c:pt>
                <c:pt idx="2413">
                  <c:v>42460</c:v>
                </c:pt>
                <c:pt idx="2414">
                  <c:v>42461</c:v>
                </c:pt>
                <c:pt idx="2415">
                  <c:v>42464</c:v>
                </c:pt>
                <c:pt idx="2416">
                  <c:v>42465</c:v>
                </c:pt>
                <c:pt idx="2417">
                  <c:v>42466</c:v>
                </c:pt>
                <c:pt idx="2418">
                  <c:v>42467</c:v>
                </c:pt>
                <c:pt idx="2419">
                  <c:v>42468</c:v>
                </c:pt>
                <c:pt idx="2420">
                  <c:v>42471</c:v>
                </c:pt>
                <c:pt idx="2421">
                  <c:v>42472</c:v>
                </c:pt>
                <c:pt idx="2422">
                  <c:v>42473</c:v>
                </c:pt>
                <c:pt idx="2423">
                  <c:v>42474</c:v>
                </c:pt>
                <c:pt idx="2424">
                  <c:v>42475</c:v>
                </c:pt>
                <c:pt idx="2425">
                  <c:v>42478</c:v>
                </c:pt>
                <c:pt idx="2426">
                  <c:v>42479</c:v>
                </c:pt>
                <c:pt idx="2427">
                  <c:v>42480</c:v>
                </c:pt>
                <c:pt idx="2428">
                  <c:v>42481</c:v>
                </c:pt>
                <c:pt idx="2429">
                  <c:v>42482</c:v>
                </c:pt>
                <c:pt idx="2430">
                  <c:v>42485</c:v>
                </c:pt>
                <c:pt idx="2431">
                  <c:v>42486</c:v>
                </c:pt>
                <c:pt idx="2432">
                  <c:v>42487</c:v>
                </c:pt>
                <c:pt idx="2433">
                  <c:v>42488</c:v>
                </c:pt>
                <c:pt idx="2434">
                  <c:v>42489</c:v>
                </c:pt>
                <c:pt idx="2435">
                  <c:v>42492</c:v>
                </c:pt>
                <c:pt idx="2436">
                  <c:v>42493</c:v>
                </c:pt>
                <c:pt idx="2437">
                  <c:v>42494</c:v>
                </c:pt>
                <c:pt idx="2438">
                  <c:v>42495</c:v>
                </c:pt>
                <c:pt idx="2439">
                  <c:v>42496</c:v>
                </c:pt>
                <c:pt idx="2440">
                  <c:v>42499</c:v>
                </c:pt>
                <c:pt idx="2441">
                  <c:v>42500</c:v>
                </c:pt>
                <c:pt idx="2442">
                  <c:v>42501</c:v>
                </c:pt>
                <c:pt idx="2443">
                  <c:v>42502</c:v>
                </c:pt>
                <c:pt idx="2444">
                  <c:v>42503</c:v>
                </c:pt>
                <c:pt idx="2445">
                  <c:v>42506</c:v>
                </c:pt>
                <c:pt idx="2446">
                  <c:v>42507</c:v>
                </c:pt>
                <c:pt idx="2447">
                  <c:v>42508</c:v>
                </c:pt>
                <c:pt idx="2448">
                  <c:v>42509</c:v>
                </c:pt>
                <c:pt idx="2449">
                  <c:v>42510</c:v>
                </c:pt>
                <c:pt idx="2450">
                  <c:v>42513</c:v>
                </c:pt>
                <c:pt idx="2451">
                  <c:v>42514</c:v>
                </c:pt>
                <c:pt idx="2452">
                  <c:v>42515</c:v>
                </c:pt>
                <c:pt idx="2453">
                  <c:v>42516</c:v>
                </c:pt>
                <c:pt idx="2454">
                  <c:v>42517</c:v>
                </c:pt>
                <c:pt idx="2455">
                  <c:v>42520</c:v>
                </c:pt>
                <c:pt idx="2456">
                  <c:v>42521</c:v>
                </c:pt>
                <c:pt idx="2457">
                  <c:v>42522</c:v>
                </c:pt>
                <c:pt idx="2458">
                  <c:v>42523</c:v>
                </c:pt>
                <c:pt idx="2459">
                  <c:v>42524</c:v>
                </c:pt>
                <c:pt idx="2460">
                  <c:v>42527</c:v>
                </c:pt>
                <c:pt idx="2461">
                  <c:v>42528</c:v>
                </c:pt>
                <c:pt idx="2462">
                  <c:v>42529</c:v>
                </c:pt>
                <c:pt idx="2463">
                  <c:v>42530</c:v>
                </c:pt>
                <c:pt idx="2464">
                  <c:v>42531</c:v>
                </c:pt>
                <c:pt idx="2465">
                  <c:v>42534</c:v>
                </c:pt>
                <c:pt idx="2466">
                  <c:v>42535</c:v>
                </c:pt>
                <c:pt idx="2467">
                  <c:v>42536</c:v>
                </c:pt>
                <c:pt idx="2468">
                  <c:v>42537</c:v>
                </c:pt>
                <c:pt idx="2469">
                  <c:v>42538</c:v>
                </c:pt>
                <c:pt idx="2470">
                  <c:v>42541</c:v>
                </c:pt>
                <c:pt idx="2471">
                  <c:v>42542</c:v>
                </c:pt>
                <c:pt idx="2472">
                  <c:v>42543</c:v>
                </c:pt>
                <c:pt idx="2473">
                  <c:v>42544</c:v>
                </c:pt>
                <c:pt idx="2474">
                  <c:v>42545</c:v>
                </c:pt>
                <c:pt idx="2475">
                  <c:v>42548</c:v>
                </c:pt>
                <c:pt idx="2476">
                  <c:v>42549</c:v>
                </c:pt>
                <c:pt idx="2477">
                  <c:v>42550</c:v>
                </c:pt>
                <c:pt idx="2478">
                  <c:v>42551</c:v>
                </c:pt>
                <c:pt idx="2479">
                  <c:v>42552</c:v>
                </c:pt>
                <c:pt idx="2480">
                  <c:v>42555</c:v>
                </c:pt>
                <c:pt idx="2481">
                  <c:v>42556</c:v>
                </c:pt>
                <c:pt idx="2482">
                  <c:v>42557</c:v>
                </c:pt>
                <c:pt idx="2483">
                  <c:v>42558</c:v>
                </c:pt>
                <c:pt idx="2484">
                  <c:v>42559</c:v>
                </c:pt>
                <c:pt idx="2485">
                  <c:v>42562</c:v>
                </c:pt>
                <c:pt idx="2486">
                  <c:v>42563</c:v>
                </c:pt>
                <c:pt idx="2487">
                  <c:v>42564</c:v>
                </c:pt>
                <c:pt idx="2488">
                  <c:v>42565</c:v>
                </c:pt>
                <c:pt idx="2489">
                  <c:v>42566</c:v>
                </c:pt>
                <c:pt idx="2490">
                  <c:v>42569</c:v>
                </c:pt>
                <c:pt idx="2491">
                  <c:v>42570</c:v>
                </c:pt>
                <c:pt idx="2492">
                  <c:v>42571</c:v>
                </c:pt>
                <c:pt idx="2493">
                  <c:v>42572</c:v>
                </c:pt>
                <c:pt idx="2494">
                  <c:v>42573</c:v>
                </c:pt>
                <c:pt idx="2495">
                  <c:v>42576</c:v>
                </c:pt>
                <c:pt idx="2496">
                  <c:v>42577</c:v>
                </c:pt>
                <c:pt idx="2497">
                  <c:v>42578</c:v>
                </c:pt>
                <c:pt idx="2498">
                  <c:v>42579</c:v>
                </c:pt>
                <c:pt idx="2499">
                  <c:v>42580</c:v>
                </c:pt>
                <c:pt idx="2500">
                  <c:v>42583</c:v>
                </c:pt>
                <c:pt idx="2501">
                  <c:v>42584</c:v>
                </c:pt>
                <c:pt idx="2502">
                  <c:v>42585</c:v>
                </c:pt>
                <c:pt idx="2503">
                  <c:v>42586</c:v>
                </c:pt>
                <c:pt idx="2504">
                  <c:v>42587</c:v>
                </c:pt>
                <c:pt idx="2505">
                  <c:v>42590</c:v>
                </c:pt>
                <c:pt idx="2506">
                  <c:v>42591</c:v>
                </c:pt>
                <c:pt idx="2507">
                  <c:v>42592</c:v>
                </c:pt>
                <c:pt idx="2508">
                  <c:v>42593</c:v>
                </c:pt>
                <c:pt idx="2509">
                  <c:v>42594</c:v>
                </c:pt>
                <c:pt idx="2510">
                  <c:v>42597</c:v>
                </c:pt>
                <c:pt idx="2511">
                  <c:v>42598</c:v>
                </c:pt>
                <c:pt idx="2512">
                  <c:v>42599</c:v>
                </c:pt>
                <c:pt idx="2513">
                  <c:v>42600</c:v>
                </c:pt>
                <c:pt idx="2514">
                  <c:v>42601</c:v>
                </c:pt>
                <c:pt idx="2515">
                  <c:v>42604</c:v>
                </c:pt>
                <c:pt idx="2516">
                  <c:v>42605</c:v>
                </c:pt>
                <c:pt idx="2517">
                  <c:v>42606</c:v>
                </c:pt>
                <c:pt idx="2518">
                  <c:v>42607</c:v>
                </c:pt>
                <c:pt idx="2519">
                  <c:v>42608</c:v>
                </c:pt>
                <c:pt idx="2520">
                  <c:v>42611</c:v>
                </c:pt>
                <c:pt idx="2521">
                  <c:v>42612</c:v>
                </c:pt>
                <c:pt idx="2522">
                  <c:v>42613</c:v>
                </c:pt>
                <c:pt idx="2523">
                  <c:v>42614</c:v>
                </c:pt>
                <c:pt idx="2524">
                  <c:v>42615</c:v>
                </c:pt>
                <c:pt idx="2525">
                  <c:v>42618</c:v>
                </c:pt>
                <c:pt idx="2526">
                  <c:v>42619</c:v>
                </c:pt>
                <c:pt idx="2527">
                  <c:v>42620</c:v>
                </c:pt>
                <c:pt idx="2528">
                  <c:v>42621</c:v>
                </c:pt>
                <c:pt idx="2529">
                  <c:v>42622</c:v>
                </c:pt>
                <c:pt idx="2530">
                  <c:v>42625</c:v>
                </c:pt>
                <c:pt idx="2531">
                  <c:v>42626</c:v>
                </c:pt>
                <c:pt idx="2532">
                  <c:v>42627</c:v>
                </c:pt>
                <c:pt idx="2533">
                  <c:v>42628</c:v>
                </c:pt>
                <c:pt idx="2534">
                  <c:v>42629</c:v>
                </c:pt>
                <c:pt idx="2535">
                  <c:v>42632</c:v>
                </c:pt>
                <c:pt idx="2536">
                  <c:v>42633</c:v>
                </c:pt>
                <c:pt idx="2537">
                  <c:v>42634</c:v>
                </c:pt>
                <c:pt idx="2538">
                  <c:v>42635</c:v>
                </c:pt>
                <c:pt idx="2539">
                  <c:v>42636</c:v>
                </c:pt>
                <c:pt idx="2540">
                  <c:v>42639</c:v>
                </c:pt>
                <c:pt idx="2541">
                  <c:v>42640</c:v>
                </c:pt>
                <c:pt idx="2542">
                  <c:v>42641</c:v>
                </c:pt>
                <c:pt idx="2543">
                  <c:v>42642</c:v>
                </c:pt>
                <c:pt idx="2544">
                  <c:v>42643</c:v>
                </c:pt>
                <c:pt idx="2545">
                  <c:v>42646</c:v>
                </c:pt>
                <c:pt idx="2546">
                  <c:v>42647</c:v>
                </c:pt>
                <c:pt idx="2547">
                  <c:v>42648</c:v>
                </c:pt>
                <c:pt idx="2548">
                  <c:v>42649</c:v>
                </c:pt>
                <c:pt idx="2549">
                  <c:v>42650</c:v>
                </c:pt>
                <c:pt idx="2550">
                  <c:v>42653</c:v>
                </c:pt>
                <c:pt idx="2551">
                  <c:v>42654</c:v>
                </c:pt>
                <c:pt idx="2552">
                  <c:v>42655</c:v>
                </c:pt>
                <c:pt idx="2553">
                  <c:v>42656</c:v>
                </c:pt>
                <c:pt idx="2554">
                  <c:v>42657</c:v>
                </c:pt>
                <c:pt idx="2555">
                  <c:v>42660</c:v>
                </c:pt>
                <c:pt idx="2556">
                  <c:v>42661</c:v>
                </c:pt>
                <c:pt idx="2557">
                  <c:v>42662</c:v>
                </c:pt>
                <c:pt idx="2558">
                  <c:v>42663</c:v>
                </c:pt>
                <c:pt idx="2559">
                  <c:v>42664</c:v>
                </c:pt>
                <c:pt idx="2560">
                  <c:v>42667</c:v>
                </c:pt>
                <c:pt idx="2561">
                  <c:v>42668</c:v>
                </c:pt>
                <c:pt idx="2562">
                  <c:v>42669</c:v>
                </c:pt>
                <c:pt idx="2563">
                  <c:v>42670</c:v>
                </c:pt>
                <c:pt idx="2564">
                  <c:v>42671</c:v>
                </c:pt>
                <c:pt idx="2565">
                  <c:v>42674</c:v>
                </c:pt>
                <c:pt idx="2566">
                  <c:v>42675</c:v>
                </c:pt>
                <c:pt idx="2567">
                  <c:v>42676</c:v>
                </c:pt>
                <c:pt idx="2568">
                  <c:v>42677</c:v>
                </c:pt>
                <c:pt idx="2569">
                  <c:v>42678</c:v>
                </c:pt>
                <c:pt idx="2570">
                  <c:v>42681</c:v>
                </c:pt>
                <c:pt idx="2571">
                  <c:v>42682</c:v>
                </c:pt>
                <c:pt idx="2572">
                  <c:v>42683</c:v>
                </c:pt>
                <c:pt idx="2573">
                  <c:v>42684</c:v>
                </c:pt>
                <c:pt idx="2574">
                  <c:v>42685</c:v>
                </c:pt>
                <c:pt idx="2575">
                  <c:v>42688</c:v>
                </c:pt>
                <c:pt idx="2576">
                  <c:v>42689</c:v>
                </c:pt>
                <c:pt idx="2577">
                  <c:v>42690</c:v>
                </c:pt>
                <c:pt idx="2578">
                  <c:v>42691</c:v>
                </c:pt>
                <c:pt idx="2579">
                  <c:v>42692</c:v>
                </c:pt>
                <c:pt idx="2580">
                  <c:v>42695</c:v>
                </c:pt>
                <c:pt idx="2581">
                  <c:v>42696</c:v>
                </c:pt>
                <c:pt idx="2582">
                  <c:v>42697</c:v>
                </c:pt>
                <c:pt idx="2583">
                  <c:v>42698</c:v>
                </c:pt>
                <c:pt idx="2584">
                  <c:v>42699</c:v>
                </c:pt>
                <c:pt idx="2585">
                  <c:v>42702</c:v>
                </c:pt>
                <c:pt idx="2586">
                  <c:v>42703</c:v>
                </c:pt>
                <c:pt idx="2587">
                  <c:v>42704</c:v>
                </c:pt>
                <c:pt idx="2588">
                  <c:v>42705</c:v>
                </c:pt>
                <c:pt idx="2589">
                  <c:v>42706</c:v>
                </c:pt>
                <c:pt idx="2590">
                  <c:v>42709</c:v>
                </c:pt>
                <c:pt idx="2591">
                  <c:v>42710</c:v>
                </c:pt>
                <c:pt idx="2592">
                  <c:v>42711</c:v>
                </c:pt>
                <c:pt idx="2593">
                  <c:v>42712</c:v>
                </c:pt>
                <c:pt idx="2594">
                  <c:v>42713</c:v>
                </c:pt>
                <c:pt idx="2595">
                  <c:v>42716</c:v>
                </c:pt>
                <c:pt idx="2596">
                  <c:v>42717</c:v>
                </c:pt>
                <c:pt idx="2597">
                  <c:v>42718</c:v>
                </c:pt>
                <c:pt idx="2598">
                  <c:v>42719</c:v>
                </c:pt>
                <c:pt idx="2599">
                  <c:v>42720</c:v>
                </c:pt>
                <c:pt idx="2600">
                  <c:v>42723</c:v>
                </c:pt>
                <c:pt idx="2601">
                  <c:v>42724</c:v>
                </c:pt>
                <c:pt idx="2602">
                  <c:v>42725</c:v>
                </c:pt>
                <c:pt idx="2603">
                  <c:v>42726</c:v>
                </c:pt>
                <c:pt idx="2604">
                  <c:v>42727</c:v>
                </c:pt>
                <c:pt idx="2605">
                  <c:v>42730</c:v>
                </c:pt>
                <c:pt idx="2606">
                  <c:v>42731</c:v>
                </c:pt>
                <c:pt idx="2607">
                  <c:v>42732</c:v>
                </c:pt>
                <c:pt idx="2608">
                  <c:v>42733</c:v>
                </c:pt>
                <c:pt idx="2609">
                  <c:v>42734</c:v>
                </c:pt>
                <c:pt idx="2610">
                  <c:v>42737</c:v>
                </c:pt>
                <c:pt idx="2611">
                  <c:v>42738</c:v>
                </c:pt>
                <c:pt idx="2612">
                  <c:v>42739</c:v>
                </c:pt>
                <c:pt idx="2613">
                  <c:v>42740</c:v>
                </c:pt>
                <c:pt idx="2614">
                  <c:v>42741</c:v>
                </c:pt>
                <c:pt idx="2615">
                  <c:v>42744</c:v>
                </c:pt>
                <c:pt idx="2616">
                  <c:v>42745</c:v>
                </c:pt>
                <c:pt idx="2617">
                  <c:v>42746</c:v>
                </c:pt>
                <c:pt idx="2618">
                  <c:v>42747</c:v>
                </c:pt>
                <c:pt idx="2619">
                  <c:v>42748</c:v>
                </c:pt>
                <c:pt idx="2620">
                  <c:v>42751</c:v>
                </c:pt>
                <c:pt idx="2621">
                  <c:v>42752</c:v>
                </c:pt>
                <c:pt idx="2622">
                  <c:v>42753</c:v>
                </c:pt>
                <c:pt idx="2623">
                  <c:v>42754</c:v>
                </c:pt>
                <c:pt idx="2624">
                  <c:v>42755</c:v>
                </c:pt>
                <c:pt idx="2625">
                  <c:v>42758</c:v>
                </c:pt>
                <c:pt idx="2626">
                  <c:v>42759</c:v>
                </c:pt>
                <c:pt idx="2627">
                  <c:v>42760</c:v>
                </c:pt>
                <c:pt idx="2628">
                  <c:v>42761</c:v>
                </c:pt>
                <c:pt idx="2629">
                  <c:v>42762</c:v>
                </c:pt>
                <c:pt idx="2630">
                  <c:v>42765</c:v>
                </c:pt>
                <c:pt idx="2631">
                  <c:v>42766</c:v>
                </c:pt>
                <c:pt idx="2632">
                  <c:v>42767</c:v>
                </c:pt>
                <c:pt idx="2633">
                  <c:v>42768</c:v>
                </c:pt>
                <c:pt idx="2634">
                  <c:v>42769</c:v>
                </c:pt>
                <c:pt idx="2635">
                  <c:v>42772</c:v>
                </c:pt>
                <c:pt idx="2636">
                  <c:v>42773</c:v>
                </c:pt>
                <c:pt idx="2637">
                  <c:v>42774</c:v>
                </c:pt>
                <c:pt idx="2638">
                  <c:v>42775</c:v>
                </c:pt>
                <c:pt idx="2639">
                  <c:v>42776</c:v>
                </c:pt>
                <c:pt idx="2640">
                  <c:v>42779</c:v>
                </c:pt>
                <c:pt idx="2641">
                  <c:v>42780</c:v>
                </c:pt>
                <c:pt idx="2642">
                  <c:v>42781</c:v>
                </c:pt>
                <c:pt idx="2643">
                  <c:v>42782</c:v>
                </c:pt>
                <c:pt idx="2644">
                  <c:v>42783</c:v>
                </c:pt>
                <c:pt idx="2645">
                  <c:v>42786</c:v>
                </c:pt>
                <c:pt idx="2646">
                  <c:v>42787</c:v>
                </c:pt>
                <c:pt idx="2647">
                  <c:v>42788</c:v>
                </c:pt>
                <c:pt idx="2648">
                  <c:v>42789</c:v>
                </c:pt>
                <c:pt idx="2649">
                  <c:v>42790</c:v>
                </c:pt>
                <c:pt idx="2650">
                  <c:v>42793</c:v>
                </c:pt>
                <c:pt idx="2651">
                  <c:v>42794</c:v>
                </c:pt>
                <c:pt idx="2652">
                  <c:v>42795</c:v>
                </c:pt>
                <c:pt idx="2653">
                  <c:v>42796</c:v>
                </c:pt>
                <c:pt idx="2654">
                  <c:v>42797</c:v>
                </c:pt>
                <c:pt idx="2655">
                  <c:v>42800</c:v>
                </c:pt>
                <c:pt idx="2656">
                  <c:v>42801</c:v>
                </c:pt>
                <c:pt idx="2657">
                  <c:v>42802</c:v>
                </c:pt>
                <c:pt idx="2658">
                  <c:v>42803</c:v>
                </c:pt>
                <c:pt idx="2659">
                  <c:v>42804</c:v>
                </c:pt>
                <c:pt idx="2660">
                  <c:v>42807</c:v>
                </c:pt>
                <c:pt idx="2661">
                  <c:v>42808</c:v>
                </c:pt>
                <c:pt idx="2662">
                  <c:v>42809</c:v>
                </c:pt>
                <c:pt idx="2663">
                  <c:v>42810</c:v>
                </c:pt>
                <c:pt idx="2664">
                  <c:v>42811</c:v>
                </c:pt>
                <c:pt idx="2665">
                  <c:v>42814</c:v>
                </c:pt>
                <c:pt idx="2666">
                  <c:v>42815</c:v>
                </c:pt>
                <c:pt idx="2667">
                  <c:v>42816</c:v>
                </c:pt>
                <c:pt idx="2668">
                  <c:v>42817</c:v>
                </c:pt>
                <c:pt idx="2669">
                  <c:v>42818</c:v>
                </c:pt>
                <c:pt idx="2670">
                  <c:v>42821</c:v>
                </c:pt>
                <c:pt idx="2671">
                  <c:v>42822</c:v>
                </c:pt>
                <c:pt idx="2672">
                  <c:v>42823</c:v>
                </c:pt>
                <c:pt idx="2673">
                  <c:v>42824</c:v>
                </c:pt>
                <c:pt idx="2674">
                  <c:v>42825</c:v>
                </c:pt>
                <c:pt idx="2675">
                  <c:v>42828</c:v>
                </c:pt>
                <c:pt idx="2676">
                  <c:v>42829</c:v>
                </c:pt>
                <c:pt idx="2677">
                  <c:v>42830</c:v>
                </c:pt>
                <c:pt idx="2678">
                  <c:v>42831</c:v>
                </c:pt>
                <c:pt idx="2679">
                  <c:v>42832</c:v>
                </c:pt>
                <c:pt idx="2680">
                  <c:v>42835</c:v>
                </c:pt>
                <c:pt idx="2681">
                  <c:v>42836</c:v>
                </c:pt>
                <c:pt idx="2682">
                  <c:v>42837</c:v>
                </c:pt>
                <c:pt idx="2683">
                  <c:v>42838</c:v>
                </c:pt>
                <c:pt idx="2684">
                  <c:v>42839</c:v>
                </c:pt>
                <c:pt idx="2685">
                  <c:v>42842</c:v>
                </c:pt>
                <c:pt idx="2686">
                  <c:v>42843</c:v>
                </c:pt>
                <c:pt idx="2687">
                  <c:v>42844</c:v>
                </c:pt>
                <c:pt idx="2688">
                  <c:v>42845</c:v>
                </c:pt>
                <c:pt idx="2689">
                  <c:v>42846</c:v>
                </c:pt>
                <c:pt idx="2690">
                  <c:v>42849</c:v>
                </c:pt>
                <c:pt idx="2691">
                  <c:v>42850</c:v>
                </c:pt>
                <c:pt idx="2692">
                  <c:v>42851</c:v>
                </c:pt>
                <c:pt idx="2693">
                  <c:v>42852</c:v>
                </c:pt>
                <c:pt idx="2694">
                  <c:v>42853</c:v>
                </c:pt>
                <c:pt idx="2695">
                  <c:v>42856</c:v>
                </c:pt>
                <c:pt idx="2696">
                  <c:v>42857</c:v>
                </c:pt>
                <c:pt idx="2697">
                  <c:v>42858</c:v>
                </c:pt>
                <c:pt idx="2698">
                  <c:v>42859</c:v>
                </c:pt>
                <c:pt idx="2699">
                  <c:v>42860</c:v>
                </c:pt>
                <c:pt idx="2700">
                  <c:v>42863</c:v>
                </c:pt>
                <c:pt idx="2701">
                  <c:v>42864</c:v>
                </c:pt>
                <c:pt idx="2702">
                  <c:v>42865</c:v>
                </c:pt>
                <c:pt idx="2703">
                  <c:v>42866</c:v>
                </c:pt>
                <c:pt idx="2704">
                  <c:v>42867</c:v>
                </c:pt>
                <c:pt idx="2705">
                  <c:v>42870</c:v>
                </c:pt>
                <c:pt idx="2706">
                  <c:v>42871</c:v>
                </c:pt>
                <c:pt idx="2707">
                  <c:v>42872</c:v>
                </c:pt>
                <c:pt idx="2708">
                  <c:v>42873</c:v>
                </c:pt>
                <c:pt idx="2709">
                  <c:v>42874</c:v>
                </c:pt>
                <c:pt idx="2710">
                  <c:v>42877</c:v>
                </c:pt>
                <c:pt idx="2711">
                  <c:v>42878</c:v>
                </c:pt>
                <c:pt idx="2712">
                  <c:v>42879</c:v>
                </c:pt>
                <c:pt idx="2713">
                  <c:v>42880</c:v>
                </c:pt>
                <c:pt idx="2714">
                  <c:v>42881</c:v>
                </c:pt>
                <c:pt idx="2715">
                  <c:v>42884</c:v>
                </c:pt>
                <c:pt idx="2716">
                  <c:v>42885</c:v>
                </c:pt>
                <c:pt idx="2717">
                  <c:v>42886</c:v>
                </c:pt>
                <c:pt idx="2718">
                  <c:v>42887</c:v>
                </c:pt>
                <c:pt idx="2719">
                  <c:v>42888</c:v>
                </c:pt>
                <c:pt idx="2720">
                  <c:v>42891</c:v>
                </c:pt>
                <c:pt idx="2721">
                  <c:v>42892</c:v>
                </c:pt>
                <c:pt idx="2722">
                  <c:v>42893</c:v>
                </c:pt>
                <c:pt idx="2723">
                  <c:v>42894</c:v>
                </c:pt>
                <c:pt idx="2724">
                  <c:v>42895</c:v>
                </c:pt>
                <c:pt idx="2725">
                  <c:v>42898</c:v>
                </c:pt>
                <c:pt idx="2726">
                  <c:v>42899</c:v>
                </c:pt>
                <c:pt idx="2727">
                  <c:v>42900</c:v>
                </c:pt>
                <c:pt idx="2728">
                  <c:v>42901</c:v>
                </c:pt>
                <c:pt idx="2729">
                  <c:v>42902</c:v>
                </c:pt>
                <c:pt idx="2730">
                  <c:v>42905</c:v>
                </c:pt>
                <c:pt idx="2731">
                  <c:v>42906</c:v>
                </c:pt>
                <c:pt idx="2732">
                  <c:v>42907</c:v>
                </c:pt>
                <c:pt idx="2733">
                  <c:v>42908</c:v>
                </c:pt>
                <c:pt idx="2734">
                  <c:v>42909</c:v>
                </c:pt>
                <c:pt idx="2735">
                  <c:v>42912</c:v>
                </c:pt>
                <c:pt idx="2736">
                  <c:v>42913</c:v>
                </c:pt>
                <c:pt idx="2737">
                  <c:v>42914</c:v>
                </c:pt>
                <c:pt idx="2738">
                  <c:v>42915</c:v>
                </c:pt>
                <c:pt idx="2739">
                  <c:v>42916</c:v>
                </c:pt>
                <c:pt idx="2740">
                  <c:v>42919</c:v>
                </c:pt>
                <c:pt idx="2741">
                  <c:v>42920</c:v>
                </c:pt>
                <c:pt idx="2742">
                  <c:v>42921</c:v>
                </c:pt>
                <c:pt idx="2743">
                  <c:v>42922</c:v>
                </c:pt>
                <c:pt idx="2744">
                  <c:v>42923</c:v>
                </c:pt>
                <c:pt idx="2745">
                  <c:v>42926</c:v>
                </c:pt>
                <c:pt idx="2746">
                  <c:v>42927</c:v>
                </c:pt>
                <c:pt idx="2747">
                  <c:v>42928</c:v>
                </c:pt>
                <c:pt idx="2748">
                  <c:v>42929</c:v>
                </c:pt>
                <c:pt idx="2749">
                  <c:v>42930</c:v>
                </c:pt>
                <c:pt idx="2750">
                  <c:v>42933</c:v>
                </c:pt>
                <c:pt idx="2751">
                  <c:v>42934</c:v>
                </c:pt>
                <c:pt idx="2752">
                  <c:v>42935</c:v>
                </c:pt>
                <c:pt idx="2753">
                  <c:v>42936</c:v>
                </c:pt>
                <c:pt idx="2754">
                  <c:v>42937</c:v>
                </c:pt>
                <c:pt idx="2755">
                  <c:v>42940</c:v>
                </c:pt>
                <c:pt idx="2756">
                  <c:v>42941</c:v>
                </c:pt>
                <c:pt idx="2757">
                  <c:v>42942</c:v>
                </c:pt>
                <c:pt idx="2758">
                  <c:v>42943</c:v>
                </c:pt>
                <c:pt idx="2759">
                  <c:v>42944</c:v>
                </c:pt>
                <c:pt idx="2760">
                  <c:v>42947</c:v>
                </c:pt>
                <c:pt idx="2761">
                  <c:v>42948</c:v>
                </c:pt>
                <c:pt idx="2762">
                  <c:v>42949</c:v>
                </c:pt>
                <c:pt idx="2763">
                  <c:v>42950</c:v>
                </c:pt>
                <c:pt idx="2764">
                  <c:v>42951</c:v>
                </c:pt>
                <c:pt idx="2765">
                  <c:v>42954</c:v>
                </c:pt>
                <c:pt idx="2766">
                  <c:v>42955</c:v>
                </c:pt>
                <c:pt idx="2767">
                  <c:v>42956</c:v>
                </c:pt>
                <c:pt idx="2768">
                  <c:v>42957</c:v>
                </c:pt>
                <c:pt idx="2769">
                  <c:v>42958</c:v>
                </c:pt>
                <c:pt idx="2770">
                  <c:v>42961</c:v>
                </c:pt>
                <c:pt idx="2771">
                  <c:v>42962</c:v>
                </c:pt>
                <c:pt idx="2772">
                  <c:v>42963</c:v>
                </c:pt>
                <c:pt idx="2773">
                  <c:v>42964</c:v>
                </c:pt>
                <c:pt idx="2774">
                  <c:v>42965</c:v>
                </c:pt>
                <c:pt idx="2775">
                  <c:v>42968</c:v>
                </c:pt>
                <c:pt idx="2776">
                  <c:v>42969</c:v>
                </c:pt>
                <c:pt idx="2777">
                  <c:v>42970</c:v>
                </c:pt>
                <c:pt idx="2778">
                  <c:v>42971</c:v>
                </c:pt>
                <c:pt idx="2779">
                  <c:v>42972</c:v>
                </c:pt>
                <c:pt idx="2780">
                  <c:v>42975</c:v>
                </c:pt>
                <c:pt idx="2781">
                  <c:v>42976</c:v>
                </c:pt>
                <c:pt idx="2782">
                  <c:v>42977</c:v>
                </c:pt>
                <c:pt idx="2783">
                  <c:v>42978</c:v>
                </c:pt>
                <c:pt idx="2784">
                  <c:v>42979</c:v>
                </c:pt>
                <c:pt idx="2785">
                  <c:v>42982</c:v>
                </c:pt>
                <c:pt idx="2786">
                  <c:v>42983</c:v>
                </c:pt>
                <c:pt idx="2787">
                  <c:v>42984</c:v>
                </c:pt>
                <c:pt idx="2788">
                  <c:v>42985</c:v>
                </c:pt>
                <c:pt idx="2789">
                  <c:v>42986</c:v>
                </c:pt>
                <c:pt idx="2790">
                  <c:v>42989</c:v>
                </c:pt>
                <c:pt idx="2791">
                  <c:v>42990</c:v>
                </c:pt>
                <c:pt idx="2792">
                  <c:v>42991</c:v>
                </c:pt>
                <c:pt idx="2793">
                  <c:v>42992</c:v>
                </c:pt>
                <c:pt idx="2794">
                  <c:v>42993</c:v>
                </c:pt>
                <c:pt idx="2795">
                  <c:v>42996</c:v>
                </c:pt>
                <c:pt idx="2796">
                  <c:v>42997</c:v>
                </c:pt>
                <c:pt idx="2797">
                  <c:v>42998</c:v>
                </c:pt>
                <c:pt idx="2798">
                  <c:v>42999</c:v>
                </c:pt>
                <c:pt idx="2799">
                  <c:v>43000</c:v>
                </c:pt>
                <c:pt idx="2800">
                  <c:v>43003</c:v>
                </c:pt>
                <c:pt idx="2801">
                  <c:v>43004</c:v>
                </c:pt>
                <c:pt idx="2802">
                  <c:v>43005</c:v>
                </c:pt>
                <c:pt idx="2803">
                  <c:v>43006</c:v>
                </c:pt>
                <c:pt idx="2804">
                  <c:v>43007</c:v>
                </c:pt>
                <c:pt idx="2805">
                  <c:v>43010</c:v>
                </c:pt>
                <c:pt idx="2806">
                  <c:v>43011</c:v>
                </c:pt>
                <c:pt idx="2807">
                  <c:v>43012</c:v>
                </c:pt>
                <c:pt idx="2808">
                  <c:v>43013</c:v>
                </c:pt>
                <c:pt idx="2809">
                  <c:v>43014</c:v>
                </c:pt>
                <c:pt idx="2810">
                  <c:v>43017</c:v>
                </c:pt>
                <c:pt idx="2811">
                  <c:v>43018</c:v>
                </c:pt>
                <c:pt idx="2812">
                  <c:v>43019</c:v>
                </c:pt>
                <c:pt idx="2813">
                  <c:v>43020</c:v>
                </c:pt>
                <c:pt idx="2814">
                  <c:v>43021</c:v>
                </c:pt>
                <c:pt idx="2815">
                  <c:v>43024</c:v>
                </c:pt>
                <c:pt idx="2816">
                  <c:v>43025</c:v>
                </c:pt>
                <c:pt idx="2817">
                  <c:v>43026</c:v>
                </c:pt>
                <c:pt idx="2818">
                  <c:v>43027</c:v>
                </c:pt>
                <c:pt idx="2819">
                  <c:v>43028</c:v>
                </c:pt>
                <c:pt idx="2820">
                  <c:v>43031</c:v>
                </c:pt>
                <c:pt idx="2821">
                  <c:v>43032</c:v>
                </c:pt>
                <c:pt idx="2822">
                  <c:v>43033</c:v>
                </c:pt>
                <c:pt idx="2823">
                  <c:v>43034</c:v>
                </c:pt>
                <c:pt idx="2824">
                  <c:v>43035</c:v>
                </c:pt>
                <c:pt idx="2825">
                  <c:v>43038</c:v>
                </c:pt>
                <c:pt idx="2826">
                  <c:v>43039</c:v>
                </c:pt>
                <c:pt idx="2827">
                  <c:v>43040</c:v>
                </c:pt>
                <c:pt idx="2828">
                  <c:v>43041</c:v>
                </c:pt>
                <c:pt idx="2829">
                  <c:v>43042</c:v>
                </c:pt>
                <c:pt idx="2830">
                  <c:v>43045</c:v>
                </c:pt>
                <c:pt idx="2831">
                  <c:v>43046</c:v>
                </c:pt>
                <c:pt idx="2832">
                  <c:v>43047</c:v>
                </c:pt>
                <c:pt idx="2833">
                  <c:v>43048</c:v>
                </c:pt>
                <c:pt idx="2834">
                  <c:v>43049</c:v>
                </c:pt>
                <c:pt idx="2835">
                  <c:v>43052</c:v>
                </c:pt>
                <c:pt idx="2836">
                  <c:v>43053</c:v>
                </c:pt>
                <c:pt idx="2837">
                  <c:v>43054</c:v>
                </c:pt>
                <c:pt idx="2838">
                  <c:v>43055</c:v>
                </c:pt>
                <c:pt idx="2839">
                  <c:v>43056</c:v>
                </c:pt>
                <c:pt idx="2840">
                  <c:v>43059</c:v>
                </c:pt>
                <c:pt idx="2841">
                  <c:v>43060</c:v>
                </c:pt>
                <c:pt idx="2842">
                  <c:v>43061</c:v>
                </c:pt>
                <c:pt idx="2843">
                  <c:v>43062</c:v>
                </c:pt>
                <c:pt idx="2844">
                  <c:v>43063</c:v>
                </c:pt>
                <c:pt idx="2845">
                  <c:v>43066</c:v>
                </c:pt>
                <c:pt idx="2846">
                  <c:v>43067</c:v>
                </c:pt>
                <c:pt idx="2847">
                  <c:v>43068</c:v>
                </c:pt>
                <c:pt idx="2848">
                  <c:v>43069</c:v>
                </c:pt>
                <c:pt idx="2849">
                  <c:v>43070</c:v>
                </c:pt>
                <c:pt idx="2850">
                  <c:v>43073</c:v>
                </c:pt>
                <c:pt idx="2851">
                  <c:v>43074</c:v>
                </c:pt>
                <c:pt idx="2852">
                  <c:v>43075</c:v>
                </c:pt>
                <c:pt idx="2853">
                  <c:v>43076</c:v>
                </c:pt>
                <c:pt idx="2854">
                  <c:v>43077</c:v>
                </c:pt>
                <c:pt idx="2855">
                  <c:v>43080</c:v>
                </c:pt>
                <c:pt idx="2856">
                  <c:v>43081</c:v>
                </c:pt>
                <c:pt idx="2857">
                  <c:v>43082</c:v>
                </c:pt>
                <c:pt idx="2858">
                  <c:v>43083</c:v>
                </c:pt>
                <c:pt idx="2859">
                  <c:v>43084</c:v>
                </c:pt>
                <c:pt idx="2860">
                  <c:v>43087</c:v>
                </c:pt>
                <c:pt idx="2861">
                  <c:v>43088</c:v>
                </c:pt>
                <c:pt idx="2862">
                  <c:v>43089</c:v>
                </c:pt>
                <c:pt idx="2863">
                  <c:v>43090</c:v>
                </c:pt>
                <c:pt idx="2864">
                  <c:v>43091</c:v>
                </c:pt>
                <c:pt idx="2865">
                  <c:v>43094</c:v>
                </c:pt>
                <c:pt idx="2866">
                  <c:v>43095</c:v>
                </c:pt>
                <c:pt idx="2867">
                  <c:v>43096</c:v>
                </c:pt>
                <c:pt idx="2868">
                  <c:v>43097</c:v>
                </c:pt>
                <c:pt idx="2869">
                  <c:v>43098</c:v>
                </c:pt>
                <c:pt idx="2870">
                  <c:v>43101</c:v>
                </c:pt>
                <c:pt idx="2871">
                  <c:v>43102</c:v>
                </c:pt>
                <c:pt idx="2872">
                  <c:v>43103</c:v>
                </c:pt>
                <c:pt idx="2873">
                  <c:v>43104</c:v>
                </c:pt>
                <c:pt idx="2874">
                  <c:v>43105</c:v>
                </c:pt>
                <c:pt idx="2875">
                  <c:v>43108</c:v>
                </c:pt>
                <c:pt idx="2876">
                  <c:v>43109</c:v>
                </c:pt>
                <c:pt idx="2877">
                  <c:v>43110</c:v>
                </c:pt>
                <c:pt idx="2878">
                  <c:v>43111</c:v>
                </c:pt>
                <c:pt idx="2879">
                  <c:v>43112</c:v>
                </c:pt>
                <c:pt idx="2880">
                  <c:v>43115</c:v>
                </c:pt>
                <c:pt idx="2881">
                  <c:v>43116</c:v>
                </c:pt>
                <c:pt idx="2882">
                  <c:v>43117</c:v>
                </c:pt>
                <c:pt idx="2883">
                  <c:v>43118</c:v>
                </c:pt>
                <c:pt idx="2884">
                  <c:v>43119</c:v>
                </c:pt>
                <c:pt idx="2885">
                  <c:v>43122</c:v>
                </c:pt>
                <c:pt idx="2886">
                  <c:v>43123</c:v>
                </c:pt>
                <c:pt idx="2887">
                  <c:v>43124</c:v>
                </c:pt>
                <c:pt idx="2888">
                  <c:v>43125</c:v>
                </c:pt>
                <c:pt idx="2889">
                  <c:v>43126</c:v>
                </c:pt>
                <c:pt idx="2890">
                  <c:v>43129</c:v>
                </c:pt>
                <c:pt idx="2891">
                  <c:v>43130</c:v>
                </c:pt>
                <c:pt idx="2892">
                  <c:v>43131</c:v>
                </c:pt>
                <c:pt idx="2893">
                  <c:v>43132</c:v>
                </c:pt>
                <c:pt idx="2894">
                  <c:v>43133</c:v>
                </c:pt>
                <c:pt idx="2895">
                  <c:v>43136</c:v>
                </c:pt>
                <c:pt idx="2896">
                  <c:v>43137</c:v>
                </c:pt>
                <c:pt idx="2897">
                  <c:v>43138</c:v>
                </c:pt>
                <c:pt idx="2898">
                  <c:v>43139</c:v>
                </c:pt>
                <c:pt idx="2899">
                  <c:v>43140</c:v>
                </c:pt>
                <c:pt idx="2900">
                  <c:v>43143</c:v>
                </c:pt>
                <c:pt idx="2901">
                  <c:v>43144</c:v>
                </c:pt>
                <c:pt idx="2902">
                  <c:v>43145</c:v>
                </c:pt>
                <c:pt idx="2903">
                  <c:v>43146</c:v>
                </c:pt>
                <c:pt idx="2904">
                  <c:v>43147</c:v>
                </c:pt>
                <c:pt idx="2905">
                  <c:v>43150</c:v>
                </c:pt>
                <c:pt idx="2906">
                  <c:v>43151</c:v>
                </c:pt>
                <c:pt idx="2907">
                  <c:v>43152</c:v>
                </c:pt>
                <c:pt idx="2908">
                  <c:v>43153</c:v>
                </c:pt>
                <c:pt idx="2909">
                  <c:v>43154</c:v>
                </c:pt>
                <c:pt idx="2910">
                  <c:v>43157</c:v>
                </c:pt>
                <c:pt idx="2911">
                  <c:v>43158</c:v>
                </c:pt>
                <c:pt idx="2912">
                  <c:v>43159</c:v>
                </c:pt>
                <c:pt idx="2913">
                  <c:v>43160</c:v>
                </c:pt>
                <c:pt idx="2914">
                  <c:v>43161</c:v>
                </c:pt>
                <c:pt idx="2915">
                  <c:v>43164</c:v>
                </c:pt>
                <c:pt idx="2916">
                  <c:v>43165</c:v>
                </c:pt>
                <c:pt idx="2917">
                  <c:v>43166</c:v>
                </c:pt>
                <c:pt idx="2918">
                  <c:v>43167</c:v>
                </c:pt>
                <c:pt idx="2919">
                  <c:v>43168</c:v>
                </c:pt>
                <c:pt idx="2920">
                  <c:v>43171</c:v>
                </c:pt>
                <c:pt idx="2921">
                  <c:v>43172</c:v>
                </c:pt>
                <c:pt idx="2922">
                  <c:v>43173</c:v>
                </c:pt>
                <c:pt idx="2923">
                  <c:v>43174</c:v>
                </c:pt>
                <c:pt idx="2924">
                  <c:v>43175</c:v>
                </c:pt>
                <c:pt idx="2925">
                  <c:v>43178</c:v>
                </c:pt>
                <c:pt idx="2926">
                  <c:v>43179</c:v>
                </c:pt>
                <c:pt idx="2927">
                  <c:v>43180</c:v>
                </c:pt>
                <c:pt idx="2928">
                  <c:v>43181</c:v>
                </c:pt>
                <c:pt idx="2929">
                  <c:v>43182</c:v>
                </c:pt>
                <c:pt idx="2930">
                  <c:v>43185</c:v>
                </c:pt>
                <c:pt idx="2931">
                  <c:v>43186</c:v>
                </c:pt>
                <c:pt idx="2932">
                  <c:v>43187</c:v>
                </c:pt>
                <c:pt idx="2933">
                  <c:v>43188</c:v>
                </c:pt>
                <c:pt idx="2934">
                  <c:v>43189</c:v>
                </c:pt>
                <c:pt idx="2935">
                  <c:v>43192</c:v>
                </c:pt>
                <c:pt idx="2936">
                  <c:v>43193</c:v>
                </c:pt>
                <c:pt idx="2937">
                  <c:v>43194</c:v>
                </c:pt>
                <c:pt idx="2938">
                  <c:v>43195</c:v>
                </c:pt>
                <c:pt idx="2939">
                  <c:v>43196</c:v>
                </c:pt>
                <c:pt idx="2940">
                  <c:v>43199</c:v>
                </c:pt>
                <c:pt idx="2941">
                  <c:v>43200</c:v>
                </c:pt>
                <c:pt idx="2942">
                  <c:v>43201</c:v>
                </c:pt>
                <c:pt idx="2943">
                  <c:v>43202</c:v>
                </c:pt>
                <c:pt idx="2944">
                  <c:v>43203</c:v>
                </c:pt>
                <c:pt idx="2945">
                  <c:v>43206</c:v>
                </c:pt>
                <c:pt idx="2946">
                  <c:v>43207</c:v>
                </c:pt>
                <c:pt idx="2947">
                  <c:v>43208</c:v>
                </c:pt>
                <c:pt idx="2948">
                  <c:v>43209</c:v>
                </c:pt>
                <c:pt idx="2949">
                  <c:v>43210</c:v>
                </c:pt>
                <c:pt idx="2950">
                  <c:v>43213</c:v>
                </c:pt>
                <c:pt idx="2951">
                  <c:v>43214</c:v>
                </c:pt>
                <c:pt idx="2952">
                  <c:v>43215</c:v>
                </c:pt>
                <c:pt idx="2953">
                  <c:v>43216</c:v>
                </c:pt>
                <c:pt idx="2954">
                  <c:v>43217</c:v>
                </c:pt>
                <c:pt idx="2955">
                  <c:v>43220</c:v>
                </c:pt>
                <c:pt idx="2956">
                  <c:v>43221</c:v>
                </c:pt>
                <c:pt idx="2957">
                  <c:v>43222</c:v>
                </c:pt>
                <c:pt idx="2958">
                  <c:v>43223</c:v>
                </c:pt>
                <c:pt idx="2959">
                  <c:v>43224</c:v>
                </c:pt>
                <c:pt idx="2960">
                  <c:v>43227</c:v>
                </c:pt>
                <c:pt idx="2961">
                  <c:v>43228</c:v>
                </c:pt>
                <c:pt idx="2962">
                  <c:v>43229</c:v>
                </c:pt>
                <c:pt idx="2963">
                  <c:v>43230</c:v>
                </c:pt>
                <c:pt idx="2964">
                  <c:v>43231</c:v>
                </c:pt>
                <c:pt idx="2965">
                  <c:v>43234</c:v>
                </c:pt>
                <c:pt idx="2966">
                  <c:v>43235</c:v>
                </c:pt>
                <c:pt idx="2967">
                  <c:v>43236</c:v>
                </c:pt>
                <c:pt idx="2968">
                  <c:v>43237</c:v>
                </c:pt>
                <c:pt idx="2969">
                  <c:v>43238</c:v>
                </c:pt>
                <c:pt idx="2970">
                  <c:v>43241</c:v>
                </c:pt>
                <c:pt idx="2971">
                  <c:v>43242</c:v>
                </c:pt>
                <c:pt idx="2972">
                  <c:v>43243</c:v>
                </c:pt>
                <c:pt idx="2973">
                  <c:v>43244</c:v>
                </c:pt>
                <c:pt idx="2974">
                  <c:v>43245</c:v>
                </c:pt>
                <c:pt idx="2975">
                  <c:v>43248</c:v>
                </c:pt>
                <c:pt idx="2976">
                  <c:v>43249</c:v>
                </c:pt>
                <c:pt idx="2977">
                  <c:v>43250</c:v>
                </c:pt>
                <c:pt idx="2978">
                  <c:v>43251</c:v>
                </c:pt>
                <c:pt idx="2979">
                  <c:v>43252</c:v>
                </c:pt>
                <c:pt idx="2980">
                  <c:v>43255</c:v>
                </c:pt>
                <c:pt idx="2981">
                  <c:v>43256</c:v>
                </c:pt>
                <c:pt idx="2982">
                  <c:v>43257</c:v>
                </c:pt>
                <c:pt idx="2983">
                  <c:v>43258</c:v>
                </c:pt>
                <c:pt idx="2984">
                  <c:v>43259</c:v>
                </c:pt>
                <c:pt idx="2985">
                  <c:v>43262</c:v>
                </c:pt>
                <c:pt idx="2986">
                  <c:v>43263</c:v>
                </c:pt>
                <c:pt idx="2987">
                  <c:v>43264</c:v>
                </c:pt>
                <c:pt idx="2988">
                  <c:v>43265</c:v>
                </c:pt>
                <c:pt idx="2989">
                  <c:v>43266</c:v>
                </c:pt>
                <c:pt idx="2990">
                  <c:v>43269</c:v>
                </c:pt>
                <c:pt idx="2991">
                  <c:v>43270</c:v>
                </c:pt>
                <c:pt idx="2992">
                  <c:v>43271</c:v>
                </c:pt>
                <c:pt idx="2993">
                  <c:v>43272</c:v>
                </c:pt>
                <c:pt idx="2994">
                  <c:v>43273</c:v>
                </c:pt>
                <c:pt idx="2995">
                  <c:v>43276</c:v>
                </c:pt>
                <c:pt idx="2996">
                  <c:v>43277</c:v>
                </c:pt>
                <c:pt idx="2997">
                  <c:v>43278</c:v>
                </c:pt>
                <c:pt idx="2998">
                  <c:v>43279</c:v>
                </c:pt>
                <c:pt idx="2999">
                  <c:v>43280</c:v>
                </c:pt>
                <c:pt idx="3000">
                  <c:v>43283</c:v>
                </c:pt>
                <c:pt idx="3001">
                  <c:v>43284</c:v>
                </c:pt>
                <c:pt idx="3002">
                  <c:v>43285</c:v>
                </c:pt>
                <c:pt idx="3003">
                  <c:v>43286</c:v>
                </c:pt>
                <c:pt idx="3004">
                  <c:v>43287</c:v>
                </c:pt>
                <c:pt idx="3005">
                  <c:v>43290</c:v>
                </c:pt>
                <c:pt idx="3006">
                  <c:v>43291</c:v>
                </c:pt>
                <c:pt idx="3007">
                  <c:v>43292</c:v>
                </c:pt>
                <c:pt idx="3008">
                  <c:v>43293</c:v>
                </c:pt>
                <c:pt idx="3009">
                  <c:v>43294</c:v>
                </c:pt>
                <c:pt idx="3010">
                  <c:v>43297</c:v>
                </c:pt>
                <c:pt idx="3011">
                  <c:v>43298</c:v>
                </c:pt>
                <c:pt idx="3012">
                  <c:v>43299</c:v>
                </c:pt>
                <c:pt idx="3013">
                  <c:v>43300</c:v>
                </c:pt>
                <c:pt idx="3014">
                  <c:v>43301</c:v>
                </c:pt>
                <c:pt idx="3015">
                  <c:v>43304</c:v>
                </c:pt>
                <c:pt idx="3016">
                  <c:v>43305</c:v>
                </c:pt>
                <c:pt idx="3017">
                  <c:v>43306</c:v>
                </c:pt>
                <c:pt idx="3018">
                  <c:v>43307</c:v>
                </c:pt>
                <c:pt idx="3019">
                  <c:v>43308</c:v>
                </c:pt>
                <c:pt idx="3020">
                  <c:v>43311</c:v>
                </c:pt>
                <c:pt idx="3021">
                  <c:v>43312</c:v>
                </c:pt>
                <c:pt idx="3022">
                  <c:v>43313</c:v>
                </c:pt>
                <c:pt idx="3023">
                  <c:v>43314</c:v>
                </c:pt>
                <c:pt idx="3024">
                  <c:v>43315</c:v>
                </c:pt>
                <c:pt idx="3025">
                  <c:v>43318</c:v>
                </c:pt>
                <c:pt idx="3026">
                  <c:v>43319</c:v>
                </c:pt>
                <c:pt idx="3027">
                  <c:v>43320</c:v>
                </c:pt>
                <c:pt idx="3028">
                  <c:v>43321</c:v>
                </c:pt>
                <c:pt idx="3029">
                  <c:v>43322</c:v>
                </c:pt>
                <c:pt idx="3030">
                  <c:v>43325</c:v>
                </c:pt>
                <c:pt idx="3031">
                  <c:v>43326</c:v>
                </c:pt>
                <c:pt idx="3032">
                  <c:v>43327</c:v>
                </c:pt>
                <c:pt idx="3033">
                  <c:v>43328</c:v>
                </c:pt>
                <c:pt idx="3034">
                  <c:v>43329</c:v>
                </c:pt>
                <c:pt idx="3035">
                  <c:v>43332</c:v>
                </c:pt>
                <c:pt idx="3036">
                  <c:v>43333</c:v>
                </c:pt>
                <c:pt idx="3037">
                  <c:v>43334</c:v>
                </c:pt>
                <c:pt idx="3038">
                  <c:v>43335</c:v>
                </c:pt>
                <c:pt idx="3039">
                  <c:v>43336</c:v>
                </c:pt>
                <c:pt idx="3040">
                  <c:v>43339</c:v>
                </c:pt>
                <c:pt idx="3041">
                  <c:v>43340</c:v>
                </c:pt>
                <c:pt idx="3042">
                  <c:v>43341</c:v>
                </c:pt>
                <c:pt idx="3043">
                  <c:v>43342</c:v>
                </c:pt>
                <c:pt idx="3044">
                  <c:v>43343</c:v>
                </c:pt>
                <c:pt idx="3045">
                  <c:v>43346</c:v>
                </c:pt>
                <c:pt idx="3046">
                  <c:v>43347</c:v>
                </c:pt>
                <c:pt idx="3047">
                  <c:v>43348</c:v>
                </c:pt>
                <c:pt idx="3048">
                  <c:v>43349</c:v>
                </c:pt>
                <c:pt idx="3049">
                  <c:v>43350</c:v>
                </c:pt>
                <c:pt idx="3050">
                  <c:v>43353</c:v>
                </c:pt>
                <c:pt idx="3051">
                  <c:v>43354</c:v>
                </c:pt>
                <c:pt idx="3052">
                  <c:v>43355</c:v>
                </c:pt>
                <c:pt idx="3053">
                  <c:v>43356</c:v>
                </c:pt>
                <c:pt idx="3054">
                  <c:v>43357</c:v>
                </c:pt>
                <c:pt idx="3055">
                  <c:v>43360</c:v>
                </c:pt>
                <c:pt idx="3056">
                  <c:v>43361</c:v>
                </c:pt>
                <c:pt idx="3057">
                  <c:v>43362</c:v>
                </c:pt>
                <c:pt idx="3058">
                  <c:v>43363</c:v>
                </c:pt>
                <c:pt idx="3059">
                  <c:v>43364</c:v>
                </c:pt>
                <c:pt idx="3060">
                  <c:v>43367</c:v>
                </c:pt>
                <c:pt idx="3061">
                  <c:v>43368</c:v>
                </c:pt>
                <c:pt idx="3062">
                  <c:v>43369</c:v>
                </c:pt>
                <c:pt idx="3063">
                  <c:v>43370</c:v>
                </c:pt>
                <c:pt idx="3064">
                  <c:v>43371</c:v>
                </c:pt>
                <c:pt idx="3065">
                  <c:v>43374</c:v>
                </c:pt>
                <c:pt idx="3066">
                  <c:v>43375</c:v>
                </c:pt>
                <c:pt idx="3067">
                  <c:v>43376</c:v>
                </c:pt>
                <c:pt idx="3068">
                  <c:v>43377</c:v>
                </c:pt>
                <c:pt idx="3069">
                  <c:v>43378</c:v>
                </c:pt>
                <c:pt idx="3070">
                  <c:v>43381</c:v>
                </c:pt>
                <c:pt idx="3071">
                  <c:v>43382</c:v>
                </c:pt>
                <c:pt idx="3072">
                  <c:v>43383</c:v>
                </c:pt>
                <c:pt idx="3073">
                  <c:v>43384</c:v>
                </c:pt>
                <c:pt idx="3074">
                  <c:v>43385</c:v>
                </c:pt>
                <c:pt idx="3075">
                  <c:v>43388</c:v>
                </c:pt>
                <c:pt idx="3076">
                  <c:v>43389</c:v>
                </c:pt>
                <c:pt idx="3077">
                  <c:v>43390</c:v>
                </c:pt>
                <c:pt idx="3078">
                  <c:v>43391</c:v>
                </c:pt>
                <c:pt idx="3079">
                  <c:v>43392</c:v>
                </c:pt>
                <c:pt idx="3080">
                  <c:v>43395</c:v>
                </c:pt>
                <c:pt idx="3081">
                  <c:v>43396</c:v>
                </c:pt>
                <c:pt idx="3082">
                  <c:v>43397</c:v>
                </c:pt>
                <c:pt idx="3083">
                  <c:v>43398</c:v>
                </c:pt>
                <c:pt idx="3084">
                  <c:v>43399</c:v>
                </c:pt>
                <c:pt idx="3085">
                  <c:v>43402</c:v>
                </c:pt>
                <c:pt idx="3086">
                  <c:v>43403</c:v>
                </c:pt>
                <c:pt idx="3087">
                  <c:v>43404</c:v>
                </c:pt>
                <c:pt idx="3088">
                  <c:v>43405</c:v>
                </c:pt>
                <c:pt idx="3089">
                  <c:v>43406</c:v>
                </c:pt>
                <c:pt idx="3090">
                  <c:v>43409</c:v>
                </c:pt>
                <c:pt idx="3091">
                  <c:v>43410</c:v>
                </c:pt>
                <c:pt idx="3092">
                  <c:v>43411</c:v>
                </c:pt>
                <c:pt idx="3093">
                  <c:v>43412</c:v>
                </c:pt>
                <c:pt idx="3094">
                  <c:v>43413</c:v>
                </c:pt>
                <c:pt idx="3095">
                  <c:v>43416</c:v>
                </c:pt>
                <c:pt idx="3096">
                  <c:v>43417</c:v>
                </c:pt>
                <c:pt idx="3097">
                  <c:v>43418</c:v>
                </c:pt>
                <c:pt idx="3098">
                  <c:v>43419</c:v>
                </c:pt>
                <c:pt idx="3099">
                  <c:v>43420</c:v>
                </c:pt>
                <c:pt idx="3100">
                  <c:v>43423</c:v>
                </c:pt>
                <c:pt idx="3101">
                  <c:v>43424</c:v>
                </c:pt>
                <c:pt idx="3102">
                  <c:v>43425</c:v>
                </c:pt>
                <c:pt idx="3103">
                  <c:v>43426</c:v>
                </c:pt>
                <c:pt idx="3104">
                  <c:v>43427</c:v>
                </c:pt>
                <c:pt idx="3105">
                  <c:v>43430</c:v>
                </c:pt>
                <c:pt idx="3106">
                  <c:v>43431</c:v>
                </c:pt>
                <c:pt idx="3107">
                  <c:v>43432</c:v>
                </c:pt>
                <c:pt idx="3108">
                  <c:v>43433</c:v>
                </c:pt>
                <c:pt idx="3109">
                  <c:v>43434</c:v>
                </c:pt>
                <c:pt idx="3110">
                  <c:v>43437</c:v>
                </c:pt>
                <c:pt idx="3111">
                  <c:v>43438</c:v>
                </c:pt>
                <c:pt idx="3112">
                  <c:v>43439</c:v>
                </c:pt>
                <c:pt idx="3113">
                  <c:v>43440</c:v>
                </c:pt>
                <c:pt idx="3114">
                  <c:v>43441</c:v>
                </c:pt>
                <c:pt idx="3115">
                  <c:v>43444</c:v>
                </c:pt>
                <c:pt idx="3116">
                  <c:v>43445</c:v>
                </c:pt>
                <c:pt idx="3117">
                  <c:v>43446</c:v>
                </c:pt>
                <c:pt idx="3118">
                  <c:v>43447</c:v>
                </c:pt>
                <c:pt idx="3119">
                  <c:v>43448</c:v>
                </c:pt>
                <c:pt idx="3120">
                  <c:v>43451</c:v>
                </c:pt>
                <c:pt idx="3121">
                  <c:v>43452</c:v>
                </c:pt>
                <c:pt idx="3122">
                  <c:v>43453</c:v>
                </c:pt>
                <c:pt idx="3123">
                  <c:v>43454</c:v>
                </c:pt>
                <c:pt idx="3124">
                  <c:v>43455</c:v>
                </c:pt>
                <c:pt idx="3125">
                  <c:v>43458</c:v>
                </c:pt>
                <c:pt idx="3126">
                  <c:v>43459</c:v>
                </c:pt>
                <c:pt idx="3127">
                  <c:v>43460</c:v>
                </c:pt>
                <c:pt idx="3128">
                  <c:v>43461</c:v>
                </c:pt>
                <c:pt idx="3129">
                  <c:v>43462</c:v>
                </c:pt>
                <c:pt idx="3130">
                  <c:v>43465</c:v>
                </c:pt>
                <c:pt idx="3131">
                  <c:v>43466</c:v>
                </c:pt>
                <c:pt idx="3132">
                  <c:v>43467</c:v>
                </c:pt>
                <c:pt idx="3133">
                  <c:v>43468</c:v>
                </c:pt>
                <c:pt idx="3134">
                  <c:v>43469</c:v>
                </c:pt>
                <c:pt idx="3135">
                  <c:v>43472</c:v>
                </c:pt>
                <c:pt idx="3136">
                  <c:v>43473</c:v>
                </c:pt>
                <c:pt idx="3137">
                  <c:v>43474</c:v>
                </c:pt>
                <c:pt idx="3138">
                  <c:v>43475</c:v>
                </c:pt>
                <c:pt idx="3139">
                  <c:v>43476</c:v>
                </c:pt>
                <c:pt idx="3140">
                  <c:v>43479</c:v>
                </c:pt>
                <c:pt idx="3141">
                  <c:v>43480</c:v>
                </c:pt>
                <c:pt idx="3142">
                  <c:v>43481</c:v>
                </c:pt>
                <c:pt idx="3143">
                  <c:v>43482</c:v>
                </c:pt>
                <c:pt idx="3144">
                  <c:v>43483</c:v>
                </c:pt>
                <c:pt idx="3145">
                  <c:v>43486</c:v>
                </c:pt>
                <c:pt idx="3146">
                  <c:v>43487</c:v>
                </c:pt>
                <c:pt idx="3147">
                  <c:v>43488</c:v>
                </c:pt>
                <c:pt idx="3148">
                  <c:v>43489</c:v>
                </c:pt>
                <c:pt idx="3149">
                  <c:v>43490</c:v>
                </c:pt>
                <c:pt idx="3150">
                  <c:v>43493</c:v>
                </c:pt>
                <c:pt idx="3151">
                  <c:v>43494</c:v>
                </c:pt>
                <c:pt idx="3152">
                  <c:v>43495</c:v>
                </c:pt>
                <c:pt idx="3153">
                  <c:v>43496</c:v>
                </c:pt>
                <c:pt idx="3154">
                  <c:v>43497</c:v>
                </c:pt>
                <c:pt idx="3155">
                  <c:v>43500</c:v>
                </c:pt>
                <c:pt idx="3156">
                  <c:v>43501</c:v>
                </c:pt>
                <c:pt idx="3157">
                  <c:v>43502</c:v>
                </c:pt>
                <c:pt idx="3158">
                  <c:v>43503</c:v>
                </c:pt>
                <c:pt idx="3159">
                  <c:v>43504</c:v>
                </c:pt>
                <c:pt idx="3160">
                  <c:v>43507</c:v>
                </c:pt>
                <c:pt idx="3161">
                  <c:v>43508</c:v>
                </c:pt>
                <c:pt idx="3162">
                  <c:v>43509</c:v>
                </c:pt>
                <c:pt idx="3163">
                  <c:v>43510</c:v>
                </c:pt>
                <c:pt idx="3164">
                  <c:v>43511</c:v>
                </c:pt>
                <c:pt idx="3165">
                  <c:v>43514</c:v>
                </c:pt>
                <c:pt idx="3166">
                  <c:v>43515</c:v>
                </c:pt>
                <c:pt idx="3167">
                  <c:v>43516</c:v>
                </c:pt>
                <c:pt idx="3168">
                  <c:v>43517</c:v>
                </c:pt>
                <c:pt idx="3169">
                  <c:v>43518</c:v>
                </c:pt>
                <c:pt idx="3170">
                  <c:v>43521</c:v>
                </c:pt>
                <c:pt idx="3171">
                  <c:v>43522</c:v>
                </c:pt>
                <c:pt idx="3172">
                  <c:v>43523</c:v>
                </c:pt>
                <c:pt idx="3173">
                  <c:v>43524</c:v>
                </c:pt>
                <c:pt idx="3174">
                  <c:v>43525</c:v>
                </c:pt>
                <c:pt idx="3175">
                  <c:v>43528</c:v>
                </c:pt>
                <c:pt idx="3176">
                  <c:v>43529</c:v>
                </c:pt>
                <c:pt idx="3177">
                  <c:v>43530</c:v>
                </c:pt>
                <c:pt idx="3178">
                  <c:v>43531</c:v>
                </c:pt>
                <c:pt idx="3179">
                  <c:v>43532</c:v>
                </c:pt>
                <c:pt idx="3180">
                  <c:v>43535</c:v>
                </c:pt>
                <c:pt idx="3181">
                  <c:v>43536</c:v>
                </c:pt>
                <c:pt idx="3182">
                  <c:v>43537</c:v>
                </c:pt>
                <c:pt idx="3183">
                  <c:v>43538</c:v>
                </c:pt>
                <c:pt idx="3184">
                  <c:v>43539</c:v>
                </c:pt>
                <c:pt idx="3185">
                  <c:v>43542</c:v>
                </c:pt>
                <c:pt idx="3186">
                  <c:v>43543</c:v>
                </c:pt>
                <c:pt idx="3187">
                  <c:v>43544</c:v>
                </c:pt>
                <c:pt idx="3188">
                  <c:v>43545</c:v>
                </c:pt>
                <c:pt idx="3189">
                  <c:v>43546</c:v>
                </c:pt>
                <c:pt idx="3190">
                  <c:v>43549</c:v>
                </c:pt>
                <c:pt idx="3191">
                  <c:v>43550</c:v>
                </c:pt>
                <c:pt idx="3192">
                  <c:v>43551</c:v>
                </c:pt>
                <c:pt idx="3193">
                  <c:v>43552</c:v>
                </c:pt>
                <c:pt idx="3194">
                  <c:v>43553</c:v>
                </c:pt>
                <c:pt idx="3195">
                  <c:v>43556</c:v>
                </c:pt>
                <c:pt idx="3196">
                  <c:v>43557</c:v>
                </c:pt>
                <c:pt idx="3197">
                  <c:v>43558</c:v>
                </c:pt>
                <c:pt idx="3198">
                  <c:v>43559</c:v>
                </c:pt>
                <c:pt idx="3199">
                  <c:v>43560</c:v>
                </c:pt>
                <c:pt idx="3200">
                  <c:v>43563</c:v>
                </c:pt>
                <c:pt idx="3201">
                  <c:v>43564</c:v>
                </c:pt>
                <c:pt idx="3202">
                  <c:v>43565</c:v>
                </c:pt>
                <c:pt idx="3203">
                  <c:v>43566</c:v>
                </c:pt>
                <c:pt idx="3204">
                  <c:v>43567</c:v>
                </c:pt>
                <c:pt idx="3205">
                  <c:v>43570</c:v>
                </c:pt>
                <c:pt idx="3206">
                  <c:v>43571</c:v>
                </c:pt>
                <c:pt idx="3207">
                  <c:v>43572</c:v>
                </c:pt>
                <c:pt idx="3208">
                  <c:v>43573</c:v>
                </c:pt>
                <c:pt idx="3209">
                  <c:v>43574</c:v>
                </c:pt>
                <c:pt idx="3210">
                  <c:v>43577</c:v>
                </c:pt>
                <c:pt idx="3211">
                  <c:v>43578</c:v>
                </c:pt>
                <c:pt idx="3212">
                  <c:v>43579</c:v>
                </c:pt>
                <c:pt idx="3213">
                  <c:v>43580</c:v>
                </c:pt>
                <c:pt idx="3214">
                  <c:v>43581</c:v>
                </c:pt>
                <c:pt idx="3215">
                  <c:v>43584</c:v>
                </c:pt>
                <c:pt idx="3216">
                  <c:v>43585</c:v>
                </c:pt>
                <c:pt idx="3217">
                  <c:v>43586</c:v>
                </c:pt>
                <c:pt idx="3218">
                  <c:v>43587</c:v>
                </c:pt>
                <c:pt idx="3219">
                  <c:v>43588</c:v>
                </c:pt>
                <c:pt idx="3220">
                  <c:v>43591</c:v>
                </c:pt>
                <c:pt idx="3221">
                  <c:v>43592</c:v>
                </c:pt>
                <c:pt idx="3222">
                  <c:v>43593</c:v>
                </c:pt>
                <c:pt idx="3223">
                  <c:v>43594</c:v>
                </c:pt>
                <c:pt idx="3224">
                  <c:v>43595</c:v>
                </c:pt>
                <c:pt idx="3225">
                  <c:v>43598</c:v>
                </c:pt>
                <c:pt idx="3226">
                  <c:v>43599</c:v>
                </c:pt>
                <c:pt idx="3227">
                  <c:v>43600</c:v>
                </c:pt>
                <c:pt idx="3228">
                  <c:v>43601</c:v>
                </c:pt>
                <c:pt idx="3229">
                  <c:v>43602</c:v>
                </c:pt>
                <c:pt idx="3230">
                  <c:v>43605</c:v>
                </c:pt>
                <c:pt idx="3231">
                  <c:v>43606</c:v>
                </c:pt>
                <c:pt idx="3232">
                  <c:v>43607</c:v>
                </c:pt>
                <c:pt idx="3233">
                  <c:v>43608</c:v>
                </c:pt>
                <c:pt idx="3234">
                  <c:v>43609</c:v>
                </c:pt>
                <c:pt idx="3235">
                  <c:v>43612</c:v>
                </c:pt>
                <c:pt idx="3236">
                  <c:v>43613</c:v>
                </c:pt>
                <c:pt idx="3237">
                  <c:v>43614</c:v>
                </c:pt>
                <c:pt idx="3238">
                  <c:v>43615</c:v>
                </c:pt>
                <c:pt idx="3239">
                  <c:v>43616</c:v>
                </c:pt>
                <c:pt idx="3240">
                  <c:v>43619</c:v>
                </c:pt>
                <c:pt idx="3241">
                  <c:v>43620</c:v>
                </c:pt>
                <c:pt idx="3242">
                  <c:v>43621</c:v>
                </c:pt>
                <c:pt idx="3243">
                  <c:v>43622</c:v>
                </c:pt>
                <c:pt idx="3244">
                  <c:v>43623</c:v>
                </c:pt>
                <c:pt idx="3245">
                  <c:v>43626</c:v>
                </c:pt>
                <c:pt idx="3246">
                  <c:v>43627</c:v>
                </c:pt>
                <c:pt idx="3247">
                  <c:v>43628</c:v>
                </c:pt>
                <c:pt idx="3248">
                  <c:v>43629</c:v>
                </c:pt>
                <c:pt idx="3249">
                  <c:v>43630</c:v>
                </c:pt>
                <c:pt idx="3250">
                  <c:v>43633</c:v>
                </c:pt>
                <c:pt idx="3251">
                  <c:v>43634</c:v>
                </c:pt>
                <c:pt idx="3252">
                  <c:v>43635</c:v>
                </c:pt>
                <c:pt idx="3253">
                  <c:v>43636</c:v>
                </c:pt>
                <c:pt idx="3254">
                  <c:v>43637</c:v>
                </c:pt>
                <c:pt idx="3255">
                  <c:v>43640</c:v>
                </c:pt>
                <c:pt idx="3256">
                  <c:v>43641</c:v>
                </c:pt>
                <c:pt idx="3257">
                  <c:v>43642</c:v>
                </c:pt>
                <c:pt idx="3258">
                  <c:v>43643</c:v>
                </c:pt>
                <c:pt idx="3259">
                  <c:v>43644</c:v>
                </c:pt>
                <c:pt idx="3260">
                  <c:v>43647</c:v>
                </c:pt>
                <c:pt idx="3261">
                  <c:v>43648</c:v>
                </c:pt>
                <c:pt idx="3262">
                  <c:v>43649</c:v>
                </c:pt>
                <c:pt idx="3263">
                  <c:v>43650</c:v>
                </c:pt>
                <c:pt idx="3264">
                  <c:v>43651</c:v>
                </c:pt>
                <c:pt idx="3265">
                  <c:v>43654</c:v>
                </c:pt>
                <c:pt idx="3266">
                  <c:v>43655</c:v>
                </c:pt>
                <c:pt idx="3267">
                  <c:v>43656</c:v>
                </c:pt>
                <c:pt idx="3268">
                  <c:v>43657</c:v>
                </c:pt>
                <c:pt idx="3269">
                  <c:v>43658</c:v>
                </c:pt>
                <c:pt idx="3270">
                  <c:v>43661</c:v>
                </c:pt>
                <c:pt idx="3271">
                  <c:v>43662</c:v>
                </c:pt>
                <c:pt idx="3272">
                  <c:v>43663</c:v>
                </c:pt>
                <c:pt idx="3273">
                  <c:v>43664</c:v>
                </c:pt>
                <c:pt idx="3274">
                  <c:v>43665</c:v>
                </c:pt>
                <c:pt idx="3275">
                  <c:v>43668</c:v>
                </c:pt>
                <c:pt idx="3276">
                  <c:v>43669</c:v>
                </c:pt>
                <c:pt idx="3277">
                  <c:v>43670</c:v>
                </c:pt>
                <c:pt idx="3278">
                  <c:v>43671</c:v>
                </c:pt>
                <c:pt idx="3279">
                  <c:v>43672</c:v>
                </c:pt>
                <c:pt idx="3280">
                  <c:v>43675</c:v>
                </c:pt>
                <c:pt idx="3281">
                  <c:v>43676</c:v>
                </c:pt>
                <c:pt idx="3282">
                  <c:v>43677</c:v>
                </c:pt>
                <c:pt idx="3283">
                  <c:v>43678</c:v>
                </c:pt>
                <c:pt idx="3284">
                  <c:v>43679</c:v>
                </c:pt>
                <c:pt idx="3285">
                  <c:v>43682</c:v>
                </c:pt>
                <c:pt idx="3286">
                  <c:v>43683</c:v>
                </c:pt>
                <c:pt idx="3287">
                  <c:v>43684</c:v>
                </c:pt>
                <c:pt idx="3288">
                  <c:v>43685</c:v>
                </c:pt>
                <c:pt idx="3289">
                  <c:v>43686</c:v>
                </c:pt>
                <c:pt idx="3290">
                  <c:v>43689</c:v>
                </c:pt>
                <c:pt idx="3291">
                  <c:v>43690</c:v>
                </c:pt>
                <c:pt idx="3292">
                  <c:v>43691</c:v>
                </c:pt>
                <c:pt idx="3293">
                  <c:v>43692</c:v>
                </c:pt>
                <c:pt idx="3294">
                  <c:v>43693</c:v>
                </c:pt>
                <c:pt idx="3295">
                  <c:v>43696</c:v>
                </c:pt>
                <c:pt idx="3296">
                  <c:v>43697</c:v>
                </c:pt>
                <c:pt idx="3297">
                  <c:v>43698</c:v>
                </c:pt>
                <c:pt idx="3298">
                  <c:v>43699</c:v>
                </c:pt>
                <c:pt idx="3299">
                  <c:v>43700</c:v>
                </c:pt>
                <c:pt idx="3300">
                  <c:v>43703</c:v>
                </c:pt>
                <c:pt idx="3301">
                  <c:v>43704</c:v>
                </c:pt>
                <c:pt idx="3302">
                  <c:v>43705</c:v>
                </c:pt>
                <c:pt idx="3303">
                  <c:v>43706</c:v>
                </c:pt>
                <c:pt idx="3304">
                  <c:v>43707</c:v>
                </c:pt>
                <c:pt idx="3305">
                  <c:v>43710</c:v>
                </c:pt>
                <c:pt idx="3306">
                  <c:v>43711</c:v>
                </c:pt>
                <c:pt idx="3307">
                  <c:v>43712</c:v>
                </c:pt>
                <c:pt idx="3308">
                  <c:v>43713</c:v>
                </c:pt>
                <c:pt idx="3309">
                  <c:v>43714</c:v>
                </c:pt>
                <c:pt idx="3310">
                  <c:v>43717</c:v>
                </c:pt>
                <c:pt idx="3311">
                  <c:v>43718</c:v>
                </c:pt>
                <c:pt idx="3312">
                  <c:v>43719</c:v>
                </c:pt>
                <c:pt idx="3313">
                  <c:v>43720</c:v>
                </c:pt>
                <c:pt idx="3314">
                  <c:v>43721</c:v>
                </c:pt>
                <c:pt idx="3315">
                  <c:v>43724</c:v>
                </c:pt>
                <c:pt idx="3316">
                  <c:v>43725</c:v>
                </c:pt>
                <c:pt idx="3317">
                  <c:v>43726</c:v>
                </c:pt>
                <c:pt idx="3318">
                  <c:v>43727</c:v>
                </c:pt>
                <c:pt idx="3319">
                  <c:v>43728</c:v>
                </c:pt>
                <c:pt idx="3320">
                  <c:v>43731</c:v>
                </c:pt>
                <c:pt idx="3321">
                  <c:v>43732</c:v>
                </c:pt>
                <c:pt idx="3322">
                  <c:v>43733</c:v>
                </c:pt>
                <c:pt idx="3323">
                  <c:v>43734</c:v>
                </c:pt>
                <c:pt idx="3324">
                  <c:v>43735</c:v>
                </c:pt>
                <c:pt idx="3325">
                  <c:v>43738</c:v>
                </c:pt>
                <c:pt idx="3326">
                  <c:v>43739</c:v>
                </c:pt>
                <c:pt idx="3327">
                  <c:v>43740</c:v>
                </c:pt>
                <c:pt idx="3328">
                  <c:v>43741</c:v>
                </c:pt>
                <c:pt idx="3329">
                  <c:v>43742</c:v>
                </c:pt>
                <c:pt idx="3330">
                  <c:v>43745</c:v>
                </c:pt>
                <c:pt idx="3331">
                  <c:v>43746</c:v>
                </c:pt>
                <c:pt idx="3332">
                  <c:v>43747</c:v>
                </c:pt>
                <c:pt idx="3333">
                  <c:v>43748</c:v>
                </c:pt>
                <c:pt idx="3334">
                  <c:v>43749</c:v>
                </c:pt>
                <c:pt idx="3335">
                  <c:v>43752</c:v>
                </c:pt>
                <c:pt idx="3336">
                  <c:v>43753</c:v>
                </c:pt>
                <c:pt idx="3337">
                  <c:v>43754</c:v>
                </c:pt>
                <c:pt idx="3338">
                  <c:v>43755</c:v>
                </c:pt>
                <c:pt idx="3339">
                  <c:v>43756</c:v>
                </c:pt>
                <c:pt idx="3340">
                  <c:v>43759</c:v>
                </c:pt>
                <c:pt idx="3341">
                  <c:v>43760</c:v>
                </c:pt>
                <c:pt idx="3342">
                  <c:v>43761</c:v>
                </c:pt>
                <c:pt idx="3343">
                  <c:v>43762</c:v>
                </c:pt>
                <c:pt idx="3344">
                  <c:v>43763</c:v>
                </c:pt>
                <c:pt idx="3345">
                  <c:v>43766</c:v>
                </c:pt>
                <c:pt idx="3346">
                  <c:v>43767</c:v>
                </c:pt>
                <c:pt idx="3347">
                  <c:v>43768</c:v>
                </c:pt>
                <c:pt idx="3348">
                  <c:v>43769</c:v>
                </c:pt>
                <c:pt idx="3349">
                  <c:v>43770</c:v>
                </c:pt>
                <c:pt idx="3350">
                  <c:v>43773</c:v>
                </c:pt>
                <c:pt idx="3351">
                  <c:v>43774</c:v>
                </c:pt>
                <c:pt idx="3352">
                  <c:v>43775</c:v>
                </c:pt>
                <c:pt idx="3353">
                  <c:v>43776</c:v>
                </c:pt>
                <c:pt idx="3354">
                  <c:v>43777</c:v>
                </c:pt>
                <c:pt idx="3355">
                  <c:v>43780</c:v>
                </c:pt>
                <c:pt idx="3356">
                  <c:v>43781</c:v>
                </c:pt>
                <c:pt idx="3357">
                  <c:v>43782</c:v>
                </c:pt>
                <c:pt idx="3358">
                  <c:v>43783</c:v>
                </c:pt>
                <c:pt idx="3359">
                  <c:v>43784</c:v>
                </c:pt>
                <c:pt idx="3360">
                  <c:v>43787</c:v>
                </c:pt>
                <c:pt idx="3361">
                  <c:v>43788</c:v>
                </c:pt>
                <c:pt idx="3362">
                  <c:v>43789</c:v>
                </c:pt>
                <c:pt idx="3363">
                  <c:v>43790</c:v>
                </c:pt>
                <c:pt idx="3364">
                  <c:v>43791</c:v>
                </c:pt>
                <c:pt idx="3365">
                  <c:v>43794</c:v>
                </c:pt>
                <c:pt idx="3366">
                  <c:v>43795</c:v>
                </c:pt>
                <c:pt idx="3367">
                  <c:v>43796</c:v>
                </c:pt>
                <c:pt idx="3368">
                  <c:v>43797</c:v>
                </c:pt>
                <c:pt idx="3369">
                  <c:v>43798</c:v>
                </c:pt>
                <c:pt idx="3370">
                  <c:v>43801</c:v>
                </c:pt>
                <c:pt idx="3371">
                  <c:v>43802</c:v>
                </c:pt>
                <c:pt idx="3372">
                  <c:v>43803</c:v>
                </c:pt>
                <c:pt idx="3373">
                  <c:v>43804</c:v>
                </c:pt>
                <c:pt idx="3374">
                  <c:v>43805</c:v>
                </c:pt>
                <c:pt idx="3375">
                  <c:v>43808</c:v>
                </c:pt>
                <c:pt idx="3376">
                  <c:v>43809</c:v>
                </c:pt>
                <c:pt idx="3377">
                  <c:v>43810</c:v>
                </c:pt>
                <c:pt idx="3378">
                  <c:v>43811</c:v>
                </c:pt>
                <c:pt idx="3379">
                  <c:v>43812</c:v>
                </c:pt>
                <c:pt idx="3380">
                  <c:v>43815</c:v>
                </c:pt>
                <c:pt idx="3381">
                  <c:v>43816</c:v>
                </c:pt>
                <c:pt idx="3382">
                  <c:v>43817</c:v>
                </c:pt>
                <c:pt idx="3383">
                  <c:v>43818</c:v>
                </c:pt>
                <c:pt idx="3384">
                  <c:v>43819</c:v>
                </c:pt>
                <c:pt idx="3385">
                  <c:v>43822</c:v>
                </c:pt>
                <c:pt idx="3386">
                  <c:v>43823</c:v>
                </c:pt>
                <c:pt idx="3387">
                  <c:v>43824</c:v>
                </c:pt>
                <c:pt idx="3388">
                  <c:v>43825</c:v>
                </c:pt>
                <c:pt idx="3389">
                  <c:v>43826</c:v>
                </c:pt>
                <c:pt idx="3390">
                  <c:v>43829</c:v>
                </c:pt>
                <c:pt idx="3391">
                  <c:v>43830</c:v>
                </c:pt>
                <c:pt idx="3392">
                  <c:v>43831</c:v>
                </c:pt>
                <c:pt idx="3393">
                  <c:v>43832</c:v>
                </c:pt>
                <c:pt idx="3394">
                  <c:v>43833</c:v>
                </c:pt>
                <c:pt idx="3395">
                  <c:v>43836</c:v>
                </c:pt>
                <c:pt idx="3396">
                  <c:v>43837</c:v>
                </c:pt>
                <c:pt idx="3397">
                  <c:v>43838</c:v>
                </c:pt>
                <c:pt idx="3398">
                  <c:v>43839</c:v>
                </c:pt>
                <c:pt idx="3399">
                  <c:v>43840</c:v>
                </c:pt>
                <c:pt idx="3400">
                  <c:v>43843</c:v>
                </c:pt>
                <c:pt idx="3401">
                  <c:v>43844</c:v>
                </c:pt>
                <c:pt idx="3402">
                  <c:v>43845</c:v>
                </c:pt>
                <c:pt idx="3403">
                  <c:v>43846</c:v>
                </c:pt>
                <c:pt idx="3404">
                  <c:v>43847</c:v>
                </c:pt>
                <c:pt idx="3405">
                  <c:v>43850</c:v>
                </c:pt>
                <c:pt idx="3406">
                  <c:v>43851</c:v>
                </c:pt>
                <c:pt idx="3407">
                  <c:v>43852</c:v>
                </c:pt>
                <c:pt idx="3408">
                  <c:v>43853</c:v>
                </c:pt>
                <c:pt idx="3409">
                  <c:v>43854</c:v>
                </c:pt>
                <c:pt idx="3410">
                  <c:v>43857</c:v>
                </c:pt>
                <c:pt idx="3411">
                  <c:v>43858</c:v>
                </c:pt>
                <c:pt idx="3412">
                  <c:v>43859</c:v>
                </c:pt>
                <c:pt idx="3413">
                  <c:v>43860</c:v>
                </c:pt>
                <c:pt idx="3414">
                  <c:v>43861</c:v>
                </c:pt>
                <c:pt idx="3415">
                  <c:v>43864</c:v>
                </c:pt>
                <c:pt idx="3416">
                  <c:v>43865</c:v>
                </c:pt>
                <c:pt idx="3417">
                  <c:v>43866</c:v>
                </c:pt>
                <c:pt idx="3418">
                  <c:v>43867</c:v>
                </c:pt>
                <c:pt idx="3419">
                  <c:v>43868</c:v>
                </c:pt>
                <c:pt idx="3420">
                  <c:v>43871</c:v>
                </c:pt>
                <c:pt idx="3421">
                  <c:v>43872</c:v>
                </c:pt>
                <c:pt idx="3422">
                  <c:v>43873</c:v>
                </c:pt>
                <c:pt idx="3423">
                  <c:v>43874</c:v>
                </c:pt>
                <c:pt idx="3424">
                  <c:v>43875</c:v>
                </c:pt>
                <c:pt idx="3425">
                  <c:v>43878</c:v>
                </c:pt>
                <c:pt idx="3426">
                  <c:v>43879</c:v>
                </c:pt>
                <c:pt idx="3427">
                  <c:v>43880</c:v>
                </c:pt>
                <c:pt idx="3428">
                  <c:v>43881</c:v>
                </c:pt>
                <c:pt idx="3429">
                  <c:v>43882</c:v>
                </c:pt>
                <c:pt idx="3430">
                  <c:v>43885</c:v>
                </c:pt>
                <c:pt idx="3431">
                  <c:v>43886</c:v>
                </c:pt>
                <c:pt idx="3432">
                  <c:v>43887</c:v>
                </c:pt>
                <c:pt idx="3433">
                  <c:v>43888</c:v>
                </c:pt>
                <c:pt idx="3434">
                  <c:v>43889</c:v>
                </c:pt>
                <c:pt idx="3435">
                  <c:v>43892</c:v>
                </c:pt>
                <c:pt idx="3436">
                  <c:v>43893</c:v>
                </c:pt>
                <c:pt idx="3437">
                  <c:v>43894</c:v>
                </c:pt>
                <c:pt idx="3438">
                  <c:v>43895</c:v>
                </c:pt>
                <c:pt idx="3439">
                  <c:v>43896</c:v>
                </c:pt>
                <c:pt idx="3440">
                  <c:v>43899</c:v>
                </c:pt>
                <c:pt idx="3441">
                  <c:v>43900</c:v>
                </c:pt>
                <c:pt idx="3442">
                  <c:v>43901</c:v>
                </c:pt>
                <c:pt idx="3443">
                  <c:v>43902</c:v>
                </c:pt>
                <c:pt idx="3444">
                  <c:v>43903</c:v>
                </c:pt>
                <c:pt idx="3445">
                  <c:v>43906</c:v>
                </c:pt>
                <c:pt idx="3446">
                  <c:v>43907</c:v>
                </c:pt>
                <c:pt idx="3447">
                  <c:v>43908</c:v>
                </c:pt>
                <c:pt idx="3448">
                  <c:v>43909</c:v>
                </c:pt>
                <c:pt idx="3449">
                  <c:v>43910</c:v>
                </c:pt>
                <c:pt idx="3450">
                  <c:v>43913</c:v>
                </c:pt>
                <c:pt idx="3451">
                  <c:v>43914</c:v>
                </c:pt>
                <c:pt idx="3452">
                  <c:v>43915</c:v>
                </c:pt>
                <c:pt idx="3453">
                  <c:v>43916</c:v>
                </c:pt>
                <c:pt idx="3454">
                  <c:v>43917</c:v>
                </c:pt>
                <c:pt idx="3455">
                  <c:v>43920</c:v>
                </c:pt>
                <c:pt idx="3456">
                  <c:v>43921</c:v>
                </c:pt>
                <c:pt idx="3457">
                  <c:v>43922</c:v>
                </c:pt>
                <c:pt idx="3458">
                  <c:v>43923</c:v>
                </c:pt>
                <c:pt idx="3459">
                  <c:v>43924</c:v>
                </c:pt>
                <c:pt idx="3460">
                  <c:v>43927</c:v>
                </c:pt>
                <c:pt idx="3461">
                  <c:v>43928</c:v>
                </c:pt>
                <c:pt idx="3462">
                  <c:v>43929</c:v>
                </c:pt>
                <c:pt idx="3463">
                  <c:v>43930</c:v>
                </c:pt>
                <c:pt idx="3464">
                  <c:v>43931</c:v>
                </c:pt>
                <c:pt idx="3465">
                  <c:v>43934</c:v>
                </c:pt>
                <c:pt idx="3466">
                  <c:v>43935</c:v>
                </c:pt>
                <c:pt idx="3467">
                  <c:v>43936</c:v>
                </c:pt>
                <c:pt idx="3468">
                  <c:v>43937</c:v>
                </c:pt>
                <c:pt idx="3469">
                  <c:v>43938</c:v>
                </c:pt>
                <c:pt idx="3470">
                  <c:v>43941</c:v>
                </c:pt>
                <c:pt idx="3471">
                  <c:v>43942</c:v>
                </c:pt>
                <c:pt idx="3472">
                  <c:v>43943</c:v>
                </c:pt>
                <c:pt idx="3473">
                  <c:v>43944</c:v>
                </c:pt>
                <c:pt idx="3474">
                  <c:v>43945</c:v>
                </c:pt>
                <c:pt idx="3475">
                  <c:v>43948</c:v>
                </c:pt>
                <c:pt idx="3476">
                  <c:v>43949</c:v>
                </c:pt>
                <c:pt idx="3477">
                  <c:v>43950</c:v>
                </c:pt>
                <c:pt idx="3478">
                  <c:v>43951</c:v>
                </c:pt>
                <c:pt idx="3479">
                  <c:v>43952</c:v>
                </c:pt>
                <c:pt idx="3480">
                  <c:v>43955</c:v>
                </c:pt>
                <c:pt idx="3481">
                  <c:v>43956</c:v>
                </c:pt>
                <c:pt idx="3482">
                  <c:v>43957</c:v>
                </c:pt>
                <c:pt idx="3483">
                  <c:v>43958</c:v>
                </c:pt>
                <c:pt idx="3484">
                  <c:v>43959</c:v>
                </c:pt>
                <c:pt idx="3485">
                  <c:v>43962</c:v>
                </c:pt>
                <c:pt idx="3486">
                  <c:v>43963</c:v>
                </c:pt>
                <c:pt idx="3487">
                  <c:v>43964</c:v>
                </c:pt>
                <c:pt idx="3488">
                  <c:v>43965</c:v>
                </c:pt>
                <c:pt idx="3489">
                  <c:v>43966</c:v>
                </c:pt>
                <c:pt idx="3490">
                  <c:v>43969</c:v>
                </c:pt>
                <c:pt idx="3491">
                  <c:v>43970</c:v>
                </c:pt>
                <c:pt idx="3492">
                  <c:v>43971</c:v>
                </c:pt>
                <c:pt idx="3493">
                  <c:v>43972</c:v>
                </c:pt>
                <c:pt idx="3494">
                  <c:v>43973</c:v>
                </c:pt>
                <c:pt idx="3495">
                  <c:v>43976</c:v>
                </c:pt>
                <c:pt idx="3496">
                  <c:v>43977</c:v>
                </c:pt>
                <c:pt idx="3497">
                  <c:v>43978</c:v>
                </c:pt>
                <c:pt idx="3498">
                  <c:v>43979</c:v>
                </c:pt>
                <c:pt idx="3499">
                  <c:v>43980</c:v>
                </c:pt>
                <c:pt idx="3500">
                  <c:v>43983</c:v>
                </c:pt>
                <c:pt idx="3501">
                  <c:v>43984</c:v>
                </c:pt>
                <c:pt idx="3502">
                  <c:v>43985</c:v>
                </c:pt>
                <c:pt idx="3503">
                  <c:v>43986</c:v>
                </c:pt>
                <c:pt idx="3504">
                  <c:v>43987</c:v>
                </c:pt>
                <c:pt idx="3505">
                  <c:v>43990</c:v>
                </c:pt>
                <c:pt idx="3506">
                  <c:v>43991</c:v>
                </c:pt>
                <c:pt idx="3507">
                  <c:v>43992</c:v>
                </c:pt>
                <c:pt idx="3508">
                  <c:v>43993</c:v>
                </c:pt>
                <c:pt idx="3509">
                  <c:v>43994</c:v>
                </c:pt>
                <c:pt idx="3510">
                  <c:v>43997</c:v>
                </c:pt>
                <c:pt idx="3511">
                  <c:v>43998</c:v>
                </c:pt>
                <c:pt idx="3512">
                  <c:v>43999</c:v>
                </c:pt>
                <c:pt idx="3513">
                  <c:v>44000</c:v>
                </c:pt>
                <c:pt idx="3514">
                  <c:v>44001</c:v>
                </c:pt>
                <c:pt idx="3515">
                  <c:v>44004</c:v>
                </c:pt>
                <c:pt idx="3516">
                  <c:v>44005</c:v>
                </c:pt>
                <c:pt idx="3517">
                  <c:v>44006</c:v>
                </c:pt>
                <c:pt idx="3518">
                  <c:v>44007</c:v>
                </c:pt>
                <c:pt idx="3519">
                  <c:v>44008</c:v>
                </c:pt>
                <c:pt idx="3520">
                  <c:v>44011</c:v>
                </c:pt>
                <c:pt idx="3521">
                  <c:v>44012</c:v>
                </c:pt>
                <c:pt idx="3522">
                  <c:v>44013</c:v>
                </c:pt>
                <c:pt idx="3523">
                  <c:v>44014</c:v>
                </c:pt>
                <c:pt idx="3524">
                  <c:v>44015</c:v>
                </c:pt>
                <c:pt idx="3525">
                  <c:v>44018</c:v>
                </c:pt>
                <c:pt idx="3526">
                  <c:v>44019</c:v>
                </c:pt>
                <c:pt idx="3527">
                  <c:v>44020</c:v>
                </c:pt>
                <c:pt idx="3528">
                  <c:v>44021</c:v>
                </c:pt>
                <c:pt idx="3529">
                  <c:v>44022</c:v>
                </c:pt>
                <c:pt idx="3530">
                  <c:v>44025</c:v>
                </c:pt>
                <c:pt idx="3531">
                  <c:v>44026</c:v>
                </c:pt>
                <c:pt idx="3532">
                  <c:v>44027</c:v>
                </c:pt>
                <c:pt idx="3533">
                  <c:v>44028</c:v>
                </c:pt>
                <c:pt idx="3534">
                  <c:v>44029</c:v>
                </c:pt>
                <c:pt idx="3535">
                  <c:v>44032</c:v>
                </c:pt>
                <c:pt idx="3536">
                  <c:v>44033</c:v>
                </c:pt>
                <c:pt idx="3537">
                  <c:v>44034</c:v>
                </c:pt>
                <c:pt idx="3538">
                  <c:v>44035</c:v>
                </c:pt>
                <c:pt idx="3539">
                  <c:v>44036</c:v>
                </c:pt>
                <c:pt idx="3540">
                  <c:v>44039</c:v>
                </c:pt>
                <c:pt idx="3541">
                  <c:v>44040</c:v>
                </c:pt>
                <c:pt idx="3542">
                  <c:v>44041</c:v>
                </c:pt>
                <c:pt idx="3543">
                  <c:v>44042</c:v>
                </c:pt>
                <c:pt idx="3544">
                  <c:v>44043</c:v>
                </c:pt>
                <c:pt idx="3545">
                  <c:v>44046</c:v>
                </c:pt>
                <c:pt idx="3546">
                  <c:v>44047</c:v>
                </c:pt>
                <c:pt idx="3547">
                  <c:v>44048</c:v>
                </c:pt>
                <c:pt idx="3548">
                  <c:v>44049</c:v>
                </c:pt>
                <c:pt idx="3549">
                  <c:v>44050</c:v>
                </c:pt>
                <c:pt idx="3550">
                  <c:v>44053</c:v>
                </c:pt>
                <c:pt idx="3551">
                  <c:v>44054</c:v>
                </c:pt>
                <c:pt idx="3552">
                  <c:v>44055</c:v>
                </c:pt>
                <c:pt idx="3553">
                  <c:v>44056</c:v>
                </c:pt>
                <c:pt idx="3554">
                  <c:v>44057</c:v>
                </c:pt>
                <c:pt idx="3555">
                  <c:v>44060</c:v>
                </c:pt>
                <c:pt idx="3556">
                  <c:v>44061</c:v>
                </c:pt>
                <c:pt idx="3557">
                  <c:v>44062</c:v>
                </c:pt>
                <c:pt idx="3558">
                  <c:v>44063</c:v>
                </c:pt>
                <c:pt idx="3559">
                  <c:v>44064</c:v>
                </c:pt>
                <c:pt idx="3560">
                  <c:v>44067</c:v>
                </c:pt>
                <c:pt idx="3561">
                  <c:v>44068</c:v>
                </c:pt>
                <c:pt idx="3562">
                  <c:v>44069</c:v>
                </c:pt>
                <c:pt idx="3563">
                  <c:v>44070</c:v>
                </c:pt>
                <c:pt idx="3564">
                  <c:v>44071</c:v>
                </c:pt>
                <c:pt idx="3565">
                  <c:v>44074</c:v>
                </c:pt>
                <c:pt idx="3566">
                  <c:v>44075</c:v>
                </c:pt>
                <c:pt idx="3567">
                  <c:v>44076</c:v>
                </c:pt>
                <c:pt idx="3568">
                  <c:v>44077</c:v>
                </c:pt>
                <c:pt idx="3569">
                  <c:v>44078</c:v>
                </c:pt>
                <c:pt idx="3570">
                  <c:v>44081</c:v>
                </c:pt>
                <c:pt idx="3571">
                  <c:v>44082</c:v>
                </c:pt>
                <c:pt idx="3572">
                  <c:v>44083</c:v>
                </c:pt>
                <c:pt idx="3573">
                  <c:v>44084</c:v>
                </c:pt>
                <c:pt idx="3574">
                  <c:v>44085</c:v>
                </c:pt>
                <c:pt idx="3575">
                  <c:v>44088</c:v>
                </c:pt>
                <c:pt idx="3576">
                  <c:v>44089</c:v>
                </c:pt>
                <c:pt idx="3577">
                  <c:v>44090</c:v>
                </c:pt>
                <c:pt idx="3578">
                  <c:v>44091</c:v>
                </c:pt>
                <c:pt idx="3579">
                  <c:v>44092</c:v>
                </c:pt>
                <c:pt idx="3580">
                  <c:v>44095</c:v>
                </c:pt>
                <c:pt idx="3581">
                  <c:v>44096</c:v>
                </c:pt>
                <c:pt idx="3582">
                  <c:v>44097</c:v>
                </c:pt>
                <c:pt idx="3583">
                  <c:v>44098</c:v>
                </c:pt>
                <c:pt idx="3584">
                  <c:v>44099</c:v>
                </c:pt>
                <c:pt idx="3585">
                  <c:v>44102</c:v>
                </c:pt>
                <c:pt idx="3586">
                  <c:v>44103</c:v>
                </c:pt>
                <c:pt idx="3587">
                  <c:v>44104</c:v>
                </c:pt>
                <c:pt idx="3588">
                  <c:v>44105</c:v>
                </c:pt>
                <c:pt idx="3589">
                  <c:v>44106</c:v>
                </c:pt>
                <c:pt idx="3590">
                  <c:v>44109</c:v>
                </c:pt>
                <c:pt idx="3591">
                  <c:v>44110</c:v>
                </c:pt>
                <c:pt idx="3592">
                  <c:v>44111</c:v>
                </c:pt>
                <c:pt idx="3593">
                  <c:v>44112</c:v>
                </c:pt>
                <c:pt idx="3594">
                  <c:v>44113</c:v>
                </c:pt>
                <c:pt idx="3595">
                  <c:v>44116</c:v>
                </c:pt>
                <c:pt idx="3596">
                  <c:v>44117</c:v>
                </c:pt>
                <c:pt idx="3597">
                  <c:v>44118</c:v>
                </c:pt>
                <c:pt idx="3598">
                  <c:v>44119</c:v>
                </c:pt>
                <c:pt idx="3599">
                  <c:v>44120</c:v>
                </c:pt>
                <c:pt idx="3600">
                  <c:v>44123</c:v>
                </c:pt>
                <c:pt idx="3601">
                  <c:v>44124</c:v>
                </c:pt>
                <c:pt idx="3602">
                  <c:v>44125</c:v>
                </c:pt>
                <c:pt idx="3603">
                  <c:v>44126</c:v>
                </c:pt>
                <c:pt idx="3604">
                  <c:v>44127</c:v>
                </c:pt>
                <c:pt idx="3605">
                  <c:v>44130</c:v>
                </c:pt>
                <c:pt idx="3606">
                  <c:v>44131</c:v>
                </c:pt>
                <c:pt idx="3607">
                  <c:v>44132</c:v>
                </c:pt>
                <c:pt idx="3608">
                  <c:v>44133</c:v>
                </c:pt>
                <c:pt idx="3609">
                  <c:v>44134</c:v>
                </c:pt>
                <c:pt idx="3610">
                  <c:v>44137</c:v>
                </c:pt>
                <c:pt idx="3611">
                  <c:v>44138</c:v>
                </c:pt>
                <c:pt idx="3612">
                  <c:v>44139</c:v>
                </c:pt>
                <c:pt idx="3613">
                  <c:v>44140</c:v>
                </c:pt>
                <c:pt idx="3614">
                  <c:v>44141</c:v>
                </c:pt>
                <c:pt idx="3615">
                  <c:v>44144</c:v>
                </c:pt>
                <c:pt idx="3616">
                  <c:v>44145</c:v>
                </c:pt>
                <c:pt idx="3617">
                  <c:v>44146</c:v>
                </c:pt>
                <c:pt idx="3618">
                  <c:v>44147</c:v>
                </c:pt>
                <c:pt idx="3619">
                  <c:v>44148</c:v>
                </c:pt>
                <c:pt idx="3620">
                  <c:v>44151</c:v>
                </c:pt>
                <c:pt idx="3621">
                  <c:v>44152</c:v>
                </c:pt>
                <c:pt idx="3622">
                  <c:v>44153</c:v>
                </c:pt>
                <c:pt idx="3623">
                  <c:v>44154</c:v>
                </c:pt>
                <c:pt idx="3624">
                  <c:v>44155</c:v>
                </c:pt>
                <c:pt idx="3625">
                  <c:v>44158</c:v>
                </c:pt>
                <c:pt idx="3626">
                  <c:v>44159</c:v>
                </c:pt>
                <c:pt idx="3627">
                  <c:v>44160</c:v>
                </c:pt>
                <c:pt idx="3628">
                  <c:v>44161</c:v>
                </c:pt>
                <c:pt idx="3629">
                  <c:v>44162</c:v>
                </c:pt>
                <c:pt idx="3630">
                  <c:v>44165</c:v>
                </c:pt>
                <c:pt idx="3631">
                  <c:v>44166</c:v>
                </c:pt>
                <c:pt idx="3632">
                  <c:v>44167</c:v>
                </c:pt>
                <c:pt idx="3633">
                  <c:v>44168</c:v>
                </c:pt>
                <c:pt idx="3634">
                  <c:v>44169</c:v>
                </c:pt>
                <c:pt idx="3635">
                  <c:v>44172</c:v>
                </c:pt>
                <c:pt idx="3636">
                  <c:v>44173</c:v>
                </c:pt>
                <c:pt idx="3637">
                  <c:v>44174</c:v>
                </c:pt>
                <c:pt idx="3638">
                  <c:v>44175</c:v>
                </c:pt>
                <c:pt idx="3639">
                  <c:v>44176</c:v>
                </c:pt>
                <c:pt idx="3640">
                  <c:v>44179</c:v>
                </c:pt>
                <c:pt idx="3641">
                  <c:v>44180</c:v>
                </c:pt>
                <c:pt idx="3642">
                  <c:v>44181</c:v>
                </c:pt>
                <c:pt idx="3643">
                  <c:v>44182</c:v>
                </c:pt>
                <c:pt idx="3644">
                  <c:v>44183</c:v>
                </c:pt>
                <c:pt idx="3645">
                  <c:v>44186</c:v>
                </c:pt>
                <c:pt idx="3646">
                  <c:v>44187</c:v>
                </c:pt>
                <c:pt idx="3647">
                  <c:v>44188</c:v>
                </c:pt>
                <c:pt idx="3648">
                  <c:v>44189</c:v>
                </c:pt>
                <c:pt idx="3649">
                  <c:v>44190</c:v>
                </c:pt>
                <c:pt idx="3650">
                  <c:v>44193</c:v>
                </c:pt>
                <c:pt idx="3651">
                  <c:v>44194</c:v>
                </c:pt>
                <c:pt idx="3652">
                  <c:v>44195</c:v>
                </c:pt>
                <c:pt idx="3653">
                  <c:v>44196</c:v>
                </c:pt>
                <c:pt idx="3654">
                  <c:v>44197</c:v>
                </c:pt>
                <c:pt idx="3655">
                  <c:v>44200</c:v>
                </c:pt>
                <c:pt idx="3656">
                  <c:v>44201</c:v>
                </c:pt>
                <c:pt idx="3657">
                  <c:v>44202</c:v>
                </c:pt>
                <c:pt idx="3658">
                  <c:v>44203</c:v>
                </c:pt>
                <c:pt idx="3659">
                  <c:v>44204</c:v>
                </c:pt>
                <c:pt idx="3660">
                  <c:v>44207</c:v>
                </c:pt>
                <c:pt idx="3661">
                  <c:v>44208</c:v>
                </c:pt>
                <c:pt idx="3662">
                  <c:v>44209</c:v>
                </c:pt>
                <c:pt idx="3663">
                  <c:v>44210</c:v>
                </c:pt>
                <c:pt idx="3664">
                  <c:v>44211</c:v>
                </c:pt>
                <c:pt idx="3665">
                  <c:v>44214</c:v>
                </c:pt>
                <c:pt idx="3666">
                  <c:v>44215</c:v>
                </c:pt>
                <c:pt idx="3667">
                  <c:v>44216</c:v>
                </c:pt>
                <c:pt idx="3668">
                  <c:v>44217</c:v>
                </c:pt>
                <c:pt idx="3669">
                  <c:v>44218</c:v>
                </c:pt>
                <c:pt idx="3670">
                  <c:v>44221</c:v>
                </c:pt>
                <c:pt idx="3671">
                  <c:v>44222</c:v>
                </c:pt>
                <c:pt idx="3672">
                  <c:v>44223</c:v>
                </c:pt>
                <c:pt idx="3673">
                  <c:v>44224</c:v>
                </c:pt>
                <c:pt idx="3674">
                  <c:v>44225</c:v>
                </c:pt>
                <c:pt idx="3675">
                  <c:v>44228</c:v>
                </c:pt>
                <c:pt idx="3676">
                  <c:v>44229</c:v>
                </c:pt>
                <c:pt idx="3677">
                  <c:v>44230</c:v>
                </c:pt>
                <c:pt idx="3678">
                  <c:v>44231</c:v>
                </c:pt>
                <c:pt idx="3679">
                  <c:v>44232</c:v>
                </c:pt>
                <c:pt idx="3680">
                  <c:v>44235</c:v>
                </c:pt>
                <c:pt idx="3681">
                  <c:v>44236</c:v>
                </c:pt>
                <c:pt idx="3682">
                  <c:v>44237</c:v>
                </c:pt>
                <c:pt idx="3683">
                  <c:v>44238</c:v>
                </c:pt>
                <c:pt idx="3684">
                  <c:v>44239</c:v>
                </c:pt>
                <c:pt idx="3685">
                  <c:v>44242</c:v>
                </c:pt>
                <c:pt idx="3686">
                  <c:v>44243</c:v>
                </c:pt>
                <c:pt idx="3687">
                  <c:v>44244</c:v>
                </c:pt>
                <c:pt idx="3688">
                  <c:v>44245</c:v>
                </c:pt>
                <c:pt idx="3689">
                  <c:v>44246</c:v>
                </c:pt>
                <c:pt idx="3690">
                  <c:v>44249</c:v>
                </c:pt>
                <c:pt idx="3691">
                  <c:v>44250</c:v>
                </c:pt>
                <c:pt idx="3692">
                  <c:v>44251</c:v>
                </c:pt>
                <c:pt idx="3693">
                  <c:v>44252</c:v>
                </c:pt>
                <c:pt idx="3694">
                  <c:v>44253</c:v>
                </c:pt>
                <c:pt idx="3695">
                  <c:v>44256</c:v>
                </c:pt>
                <c:pt idx="3696">
                  <c:v>44257</c:v>
                </c:pt>
                <c:pt idx="3697">
                  <c:v>44258</c:v>
                </c:pt>
                <c:pt idx="3698">
                  <c:v>44259</c:v>
                </c:pt>
                <c:pt idx="3699">
                  <c:v>44260</c:v>
                </c:pt>
                <c:pt idx="3700">
                  <c:v>44263</c:v>
                </c:pt>
                <c:pt idx="3701">
                  <c:v>44264</c:v>
                </c:pt>
                <c:pt idx="3702">
                  <c:v>44265</c:v>
                </c:pt>
                <c:pt idx="3703">
                  <c:v>44266</c:v>
                </c:pt>
                <c:pt idx="3704">
                  <c:v>44267</c:v>
                </c:pt>
                <c:pt idx="3705">
                  <c:v>44270</c:v>
                </c:pt>
                <c:pt idx="3706">
                  <c:v>44271</c:v>
                </c:pt>
                <c:pt idx="3707">
                  <c:v>44272</c:v>
                </c:pt>
                <c:pt idx="3708">
                  <c:v>44273</c:v>
                </c:pt>
                <c:pt idx="3709">
                  <c:v>44274</c:v>
                </c:pt>
                <c:pt idx="3710">
                  <c:v>44277</c:v>
                </c:pt>
                <c:pt idx="3711">
                  <c:v>44278</c:v>
                </c:pt>
                <c:pt idx="3712">
                  <c:v>44279</c:v>
                </c:pt>
                <c:pt idx="3713">
                  <c:v>44280</c:v>
                </c:pt>
                <c:pt idx="3714">
                  <c:v>44281</c:v>
                </c:pt>
                <c:pt idx="3715">
                  <c:v>44284</c:v>
                </c:pt>
                <c:pt idx="3716">
                  <c:v>44285</c:v>
                </c:pt>
                <c:pt idx="3717">
                  <c:v>44286</c:v>
                </c:pt>
                <c:pt idx="3718">
                  <c:v>44287</c:v>
                </c:pt>
                <c:pt idx="3719">
                  <c:v>44288</c:v>
                </c:pt>
                <c:pt idx="3720">
                  <c:v>44291</c:v>
                </c:pt>
                <c:pt idx="3721">
                  <c:v>44292</c:v>
                </c:pt>
                <c:pt idx="3722">
                  <c:v>44293</c:v>
                </c:pt>
                <c:pt idx="3723">
                  <c:v>44294</c:v>
                </c:pt>
                <c:pt idx="3724">
                  <c:v>44295</c:v>
                </c:pt>
                <c:pt idx="3725">
                  <c:v>44298</c:v>
                </c:pt>
                <c:pt idx="3726">
                  <c:v>44299</c:v>
                </c:pt>
                <c:pt idx="3727">
                  <c:v>44300</c:v>
                </c:pt>
                <c:pt idx="3728">
                  <c:v>44301</c:v>
                </c:pt>
                <c:pt idx="3729">
                  <c:v>44302</c:v>
                </c:pt>
                <c:pt idx="3730">
                  <c:v>44305</c:v>
                </c:pt>
                <c:pt idx="3731">
                  <c:v>44306</c:v>
                </c:pt>
                <c:pt idx="3732">
                  <c:v>44307</c:v>
                </c:pt>
                <c:pt idx="3733">
                  <c:v>44308</c:v>
                </c:pt>
                <c:pt idx="3734">
                  <c:v>44309</c:v>
                </c:pt>
                <c:pt idx="3735">
                  <c:v>44312</c:v>
                </c:pt>
                <c:pt idx="3736">
                  <c:v>44313</c:v>
                </c:pt>
                <c:pt idx="3737">
                  <c:v>44314</c:v>
                </c:pt>
                <c:pt idx="3738">
                  <c:v>44315</c:v>
                </c:pt>
                <c:pt idx="3739">
                  <c:v>44316</c:v>
                </c:pt>
                <c:pt idx="3740">
                  <c:v>44319</c:v>
                </c:pt>
                <c:pt idx="3741">
                  <c:v>44320</c:v>
                </c:pt>
                <c:pt idx="3742">
                  <c:v>44321</c:v>
                </c:pt>
                <c:pt idx="3743">
                  <c:v>44322</c:v>
                </c:pt>
                <c:pt idx="3744">
                  <c:v>44323</c:v>
                </c:pt>
                <c:pt idx="3745">
                  <c:v>44326</c:v>
                </c:pt>
                <c:pt idx="3746">
                  <c:v>44327</c:v>
                </c:pt>
                <c:pt idx="3747">
                  <c:v>44328</c:v>
                </c:pt>
                <c:pt idx="3748">
                  <c:v>44329</c:v>
                </c:pt>
                <c:pt idx="3749">
                  <c:v>44330</c:v>
                </c:pt>
                <c:pt idx="3750">
                  <c:v>44333</c:v>
                </c:pt>
                <c:pt idx="3751">
                  <c:v>44334</c:v>
                </c:pt>
                <c:pt idx="3752">
                  <c:v>44335</c:v>
                </c:pt>
                <c:pt idx="3753">
                  <c:v>44336</c:v>
                </c:pt>
                <c:pt idx="3754">
                  <c:v>44337</c:v>
                </c:pt>
                <c:pt idx="3755">
                  <c:v>44340</c:v>
                </c:pt>
                <c:pt idx="3756">
                  <c:v>44341</c:v>
                </c:pt>
                <c:pt idx="3757">
                  <c:v>44342</c:v>
                </c:pt>
                <c:pt idx="3758">
                  <c:v>44343</c:v>
                </c:pt>
                <c:pt idx="3759">
                  <c:v>44344</c:v>
                </c:pt>
                <c:pt idx="3760">
                  <c:v>44347</c:v>
                </c:pt>
                <c:pt idx="3761">
                  <c:v>44348</c:v>
                </c:pt>
                <c:pt idx="3762">
                  <c:v>44349</c:v>
                </c:pt>
                <c:pt idx="3763">
                  <c:v>44350</c:v>
                </c:pt>
                <c:pt idx="3764">
                  <c:v>44351</c:v>
                </c:pt>
                <c:pt idx="3765">
                  <c:v>44354</c:v>
                </c:pt>
                <c:pt idx="3766">
                  <c:v>44355</c:v>
                </c:pt>
                <c:pt idx="3767">
                  <c:v>44356</c:v>
                </c:pt>
                <c:pt idx="3768">
                  <c:v>44357</c:v>
                </c:pt>
                <c:pt idx="3769">
                  <c:v>44358</c:v>
                </c:pt>
                <c:pt idx="3770">
                  <c:v>44361</c:v>
                </c:pt>
                <c:pt idx="3771">
                  <c:v>44362</c:v>
                </c:pt>
                <c:pt idx="3772">
                  <c:v>44363</c:v>
                </c:pt>
                <c:pt idx="3773">
                  <c:v>44364</c:v>
                </c:pt>
                <c:pt idx="3774">
                  <c:v>44365</c:v>
                </c:pt>
                <c:pt idx="3775">
                  <c:v>44368</c:v>
                </c:pt>
                <c:pt idx="3776">
                  <c:v>44369</c:v>
                </c:pt>
                <c:pt idx="3777">
                  <c:v>44370</c:v>
                </c:pt>
                <c:pt idx="3778">
                  <c:v>44371</c:v>
                </c:pt>
                <c:pt idx="3779">
                  <c:v>44372</c:v>
                </c:pt>
                <c:pt idx="3780">
                  <c:v>44375</c:v>
                </c:pt>
                <c:pt idx="3781">
                  <c:v>44376</c:v>
                </c:pt>
                <c:pt idx="3782">
                  <c:v>44377</c:v>
                </c:pt>
                <c:pt idx="3783">
                  <c:v>44378</c:v>
                </c:pt>
                <c:pt idx="3784">
                  <c:v>44379</c:v>
                </c:pt>
                <c:pt idx="3785">
                  <c:v>44382</c:v>
                </c:pt>
                <c:pt idx="3786">
                  <c:v>44383</c:v>
                </c:pt>
                <c:pt idx="3787">
                  <c:v>44384</c:v>
                </c:pt>
                <c:pt idx="3788">
                  <c:v>44385</c:v>
                </c:pt>
                <c:pt idx="3789">
                  <c:v>44386</c:v>
                </c:pt>
                <c:pt idx="3790">
                  <c:v>44389</c:v>
                </c:pt>
                <c:pt idx="3791">
                  <c:v>44390</c:v>
                </c:pt>
                <c:pt idx="3792">
                  <c:v>44391</c:v>
                </c:pt>
                <c:pt idx="3793">
                  <c:v>44392</c:v>
                </c:pt>
                <c:pt idx="3794">
                  <c:v>44393</c:v>
                </c:pt>
                <c:pt idx="3795">
                  <c:v>44396</c:v>
                </c:pt>
                <c:pt idx="3796">
                  <c:v>44397</c:v>
                </c:pt>
                <c:pt idx="3797">
                  <c:v>44398</c:v>
                </c:pt>
                <c:pt idx="3798">
                  <c:v>44399</c:v>
                </c:pt>
                <c:pt idx="3799">
                  <c:v>44400</c:v>
                </c:pt>
                <c:pt idx="3800">
                  <c:v>44403</c:v>
                </c:pt>
                <c:pt idx="3801">
                  <c:v>44404</c:v>
                </c:pt>
                <c:pt idx="3802">
                  <c:v>44405</c:v>
                </c:pt>
                <c:pt idx="3803">
                  <c:v>44406</c:v>
                </c:pt>
                <c:pt idx="3804">
                  <c:v>44407</c:v>
                </c:pt>
                <c:pt idx="3805">
                  <c:v>44410</c:v>
                </c:pt>
                <c:pt idx="3806">
                  <c:v>44411</c:v>
                </c:pt>
                <c:pt idx="3807">
                  <c:v>44412</c:v>
                </c:pt>
                <c:pt idx="3808">
                  <c:v>44413</c:v>
                </c:pt>
                <c:pt idx="3809">
                  <c:v>44414</c:v>
                </c:pt>
                <c:pt idx="3810">
                  <c:v>44417</c:v>
                </c:pt>
                <c:pt idx="3811">
                  <c:v>44418</c:v>
                </c:pt>
                <c:pt idx="3812">
                  <c:v>44419</c:v>
                </c:pt>
                <c:pt idx="3813">
                  <c:v>44420</c:v>
                </c:pt>
                <c:pt idx="3814">
                  <c:v>44421</c:v>
                </c:pt>
                <c:pt idx="3815">
                  <c:v>44424</c:v>
                </c:pt>
                <c:pt idx="3816">
                  <c:v>44425</c:v>
                </c:pt>
                <c:pt idx="3817">
                  <c:v>44426</c:v>
                </c:pt>
                <c:pt idx="3818">
                  <c:v>44427</c:v>
                </c:pt>
                <c:pt idx="3819">
                  <c:v>44428</c:v>
                </c:pt>
                <c:pt idx="3820">
                  <c:v>44431</c:v>
                </c:pt>
                <c:pt idx="3821">
                  <c:v>44432</c:v>
                </c:pt>
                <c:pt idx="3822">
                  <c:v>44433</c:v>
                </c:pt>
                <c:pt idx="3823">
                  <c:v>44434</c:v>
                </c:pt>
                <c:pt idx="3824">
                  <c:v>44435</c:v>
                </c:pt>
                <c:pt idx="3825">
                  <c:v>44438</c:v>
                </c:pt>
                <c:pt idx="3826">
                  <c:v>44439</c:v>
                </c:pt>
                <c:pt idx="3827">
                  <c:v>44440</c:v>
                </c:pt>
                <c:pt idx="3828">
                  <c:v>44441</c:v>
                </c:pt>
                <c:pt idx="3829">
                  <c:v>44442</c:v>
                </c:pt>
                <c:pt idx="3830">
                  <c:v>44445</c:v>
                </c:pt>
                <c:pt idx="3831">
                  <c:v>44446</c:v>
                </c:pt>
                <c:pt idx="3832">
                  <c:v>44447</c:v>
                </c:pt>
                <c:pt idx="3833">
                  <c:v>44448</c:v>
                </c:pt>
                <c:pt idx="3834">
                  <c:v>44449</c:v>
                </c:pt>
                <c:pt idx="3835">
                  <c:v>44452</c:v>
                </c:pt>
                <c:pt idx="3836">
                  <c:v>44453</c:v>
                </c:pt>
                <c:pt idx="3837">
                  <c:v>44454</c:v>
                </c:pt>
                <c:pt idx="3838">
                  <c:v>44455</c:v>
                </c:pt>
                <c:pt idx="3839">
                  <c:v>44456</c:v>
                </c:pt>
                <c:pt idx="3840">
                  <c:v>44459</c:v>
                </c:pt>
                <c:pt idx="3841">
                  <c:v>44460</c:v>
                </c:pt>
                <c:pt idx="3842">
                  <c:v>44461</c:v>
                </c:pt>
                <c:pt idx="3843">
                  <c:v>44462</c:v>
                </c:pt>
                <c:pt idx="3844">
                  <c:v>44463</c:v>
                </c:pt>
                <c:pt idx="3845">
                  <c:v>44466</c:v>
                </c:pt>
                <c:pt idx="3846">
                  <c:v>44467</c:v>
                </c:pt>
                <c:pt idx="3847">
                  <c:v>44468</c:v>
                </c:pt>
                <c:pt idx="3848">
                  <c:v>44469</c:v>
                </c:pt>
                <c:pt idx="3849">
                  <c:v>44470</c:v>
                </c:pt>
                <c:pt idx="3850">
                  <c:v>44473</c:v>
                </c:pt>
                <c:pt idx="3851">
                  <c:v>44474</c:v>
                </c:pt>
                <c:pt idx="3852">
                  <c:v>44475</c:v>
                </c:pt>
                <c:pt idx="3853">
                  <c:v>44476</c:v>
                </c:pt>
                <c:pt idx="3854">
                  <c:v>44477</c:v>
                </c:pt>
                <c:pt idx="3855">
                  <c:v>44480</c:v>
                </c:pt>
                <c:pt idx="3856">
                  <c:v>44481</c:v>
                </c:pt>
                <c:pt idx="3857">
                  <c:v>44482</c:v>
                </c:pt>
                <c:pt idx="3858">
                  <c:v>44483</c:v>
                </c:pt>
                <c:pt idx="3859">
                  <c:v>44484</c:v>
                </c:pt>
                <c:pt idx="3860">
                  <c:v>44487</c:v>
                </c:pt>
                <c:pt idx="3861">
                  <c:v>44488</c:v>
                </c:pt>
                <c:pt idx="3862">
                  <c:v>44489</c:v>
                </c:pt>
                <c:pt idx="3863">
                  <c:v>44490</c:v>
                </c:pt>
                <c:pt idx="3864">
                  <c:v>44491</c:v>
                </c:pt>
                <c:pt idx="3865">
                  <c:v>44494</c:v>
                </c:pt>
                <c:pt idx="3866">
                  <c:v>44495</c:v>
                </c:pt>
                <c:pt idx="3867">
                  <c:v>44496</c:v>
                </c:pt>
                <c:pt idx="3868">
                  <c:v>44497</c:v>
                </c:pt>
                <c:pt idx="3869">
                  <c:v>44498</c:v>
                </c:pt>
                <c:pt idx="3870">
                  <c:v>44501</c:v>
                </c:pt>
                <c:pt idx="3871">
                  <c:v>44502</c:v>
                </c:pt>
                <c:pt idx="3872">
                  <c:v>44503</c:v>
                </c:pt>
                <c:pt idx="3873">
                  <c:v>44504</c:v>
                </c:pt>
                <c:pt idx="3874">
                  <c:v>44505</c:v>
                </c:pt>
                <c:pt idx="3875">
                  <c:v>44508</c:v>
                </c:pt>
                <c:pt idx="3876">
                  <c:v>44509</c:v>
                </c:pt>
                <c:pt idx="3877">
                  <c:v>44510</c:v>
                </c:pt>
                <c:pt idx="3878">
                  <c:v>44511</c:v>
                </c:pt>
                <c:pt idx="3879">
                  <c:v>44512</c:v>
                </c:pt>
                <c:pt idx="3880">
                  <c:v>44515</c:v>
                </c:pt>
                <c:pt idx="3881">
                  <c:v>44516</c:v>
                </c:pt>
                <c:pt idx="3882">
                  <c:v>44517</c:v>
                </c:pt>
                <c:pt idx="3883">
                  <c:v>44518</c:v>
                </c:pt>
                <c:pt idx="3884">
                  <c:v>44519</c:v>
                </c:pt>
                <c:pt idx="3885">
                  <c:v>44522</c:v>
                </c:pt>
                <c:pt idx="3886">
                  <c:v>44523</c:v>
                </c:pt>
                <c:pt idx="3887">
                  <c:v>44524</c:v>
                </c:pt>
                <c:pt idx="3888">
                  <c:v>44525</c:v>
                </c:pt>
                <c:pt idx="3889">
                  <c:v>44526</c:v>
                </c:pt>
                <c:pt idx="3890">
                  <c:v>44529</c:v>
                </c:pt>
                <c:pt idx="3891">
                  <c:v>44530</c:v>
                </c:pt>
                <c:pt idx="3892">
                  <c:v>44531</c:v>
                </c:pt>
                <c:pt idx="3893">
                  <c:v>44532</c:v>
                </c:pt>
                <c:pt idx="3894">
                  <c:v>44533</c:v>
                </c:pt>
                <c:pt idx="3895">
                  <c:v>44536</c:v>
                </c:pt>
                <c:pt idx="3896">
                  <c:v>44537</c:v>
                </c:pt>
                <c:pt idx="3897">
                  <c:v>44538</c:v>
                </c:pt>
                <c:pt idx="3898">
                  <c:v>44539</c:v>
                </c:pt>
                <c:pt idx="3899">
                  <c:v>44540</c:v>
                </c:pt>
                <c:pt idx="3900">
                  <c:v>44543</c:v>
                </c:pt>
                <c:pt idx="3901">
                  <c:v>44544</c:v>
                </c:pt>
                <c:pt idx="3902">
                  <c:v>44545</c:v>
                </c:pt>
                <c:pt idx="3903">
                  <c:v>44546</c:v>
                </c:pt>
                <c:pt idx="3904">
                  <c:v>44547</c:v>
                </c:pt>
                <c:pt idx="3905">
                  <c:v>44550</c:v>
                </c:pt>
                <c:pt idx="3906">
                  <c:v>44551</c:v>
                </c:pt>
                <c:pt idx="3907">
                  <c:v>44552</c:v>
                </c:pt>
                <c:pt idx="3908">
                  <c:v>44553</c:v>
                </c:pt>
                <c:pt idx="3909">
                  <c:v>44554</c:v>
                </c:pt>
                <c:pt idx="3910">
                  <c:v>44557</c:v>
                </c:pt>
                <c:pt idx="3911">
                  <c:v>44558</c:v>
                </c:pt>
                <c:pt idx="3912">
                  <c:v>44559</c:v>
                </c:pt>
                <c:pt idx="3913">
                  <c:v>44560</c:v>
                </c:pt>
                <c:pt idx="3914">
                  <c:v>44561</c:v>
                </c:pt>
                <c:pt idx="3915">
                  <c:v>44564</c:v>
                </c:pt>
                <c:pt idx="3916">
                  <c:v>44565</c:v>
                </c:pt>
                <c:pt idx="3917">
                  <c:v>44566</c:v>
                </c:pt>
                <c:pt idx="3918">
                  <c:v>44567</c:v>
                </c:pt>
                <c:pt idx="3919">
                  <c:v>44568</c:v>
                </c:pt>
                <c:pt idx="3920">
                  <c:v>44571</c:v>
                </c:pt>
                <c:pt idx="3921">
                  <c:v>44572</c:v>
                </c:pt>
                <c:pt idx="3922">
                  <c:v>44573</c:v>
                </c:pt>
                <c:pt idx="3923">
                  <c:v>44574</c:v>
                </c:pt>
                <c:pt idx="3924">
                  <c:v>44575</c:v>
                </c:pt>
                <c:pt idx="3925">
                  <c:v>44578</c:v>
                </c:pt>
                <c:pt idx="3926">
                  <c:v>44579</c:v>
                </c:pt>
                <c:pt idx="3927">
                  <c:v>44580</c:v>
                </c:pt>
                <c:pt idx="3928">
                  <c:v>44581</c:v>
                </c:pt>
                <c:pt idx="3929">
                  <c:v>44582</c:v>
                </c:pt>
                <c:pt idx="3930">
                  <c:v>44585</c:v>
                </c:pt>
                <c:pt idx="3931">
                  <c:v>44586</c:v>
                </c:pt>
                <c:pt idx="3932">
                  <c:v>44587</c:v>
                </c:pt>
                <c:pt idx="3933">
                  <c:v>44588</c:v>
                </c:pt>
                <c:pt idx="3934">
                  <c:v>44589</c:v>
                </c:pt>
                <c:pt idx="3935">
                  <c:v>44592</c:v>
                </c:pt>
                <c:pt idx="3936">
                  <c:v>44593</c:v>
                </c:pt>
                <c:pt idx="3937">
                  <c:v>44594</c:v>
                </c:pt>
                <c:pt idx="3938">
                  <c:v>44595</c:v>
                </c:pt>
                <c:pt idx="3939">
                  <c:v>44596</c:v>
                </c:pt>
                <c:pt idx="3940">
                  <c:v>44599</c:v>
                </c:pt>
                <c:pt idx="3941">
                  <c:v>44600</c:v>
                </c:pt>
                <c:pt idx="3942">
                  <c:v>44601</c:v>
                </c:pt>
                <c:pt idx="3943">
                  <c:v>44602</c:v>
                </c:pt>
                <c:pt idx="3944">
                  <c:v>44603</c:v>
                </c:pt>
                <c:pt idx="3945">
                  <c:v>44606</c:v>
                </c:pt>
                <c:pt idx="3946">
                  <c:v>44607</c:v>
                </c:pt>
                <c:pt idx="3947">
                  <c:v>44608</c:v>
                </c:pt>
                <c:pt idx="3948">
                  <c:v>44609</c:v>
                </c:pt>
                <c:pt idx="3949">
                  <c:v>44610</c:v>
                </c:pt>
                <c:pt idx="3950">
                  <c:v>44613</c:v>
                </c:pt>
                <c:pt idx="3951">
                  <c:v>44614</c:v>
                </c:pt>
                <c:pt idx="3952">
                  <c:v>44615</c:v>
                </c:pt>
                <c:pt idx="3953">
                  <c:v>44616</c:v>
                </c:pt>
                <c:pt idx="3954">
                  <c:v>44617</c:v>
                </c:pt>
                <c:pt idx="3955">
                  <c:v>44620</c:v>
                </c:pt>
                <c:pt idx="3956">
                  <c:v>44621</c:v>
                </c:pt>
                <c:pt idx="3957">
                  <c:v>44622</c:v>
                </c:pt>
                <c:pt idx="3958">
                  <c:v>44623</c:v>
                </c:pt>
                <c:pt idx="3959">
                  <c:v>44624</c:v>
                </c:pt>
                <c:pt idx="3960">
                  <c:v>44627</c:v>
                </c:pt>
                <c:pt idx="3961">
                  <c:v>44628</c:v>
                </c:pt>
                <c:pt idx="3962">
                  <c:v>44629</c:v>
                </c:pt>
                <c:pt idx="3963">
                  <c:v>44630</c:v>
                </c:pt>
                <c:pt idx="3964">
                  <c:v>44631</c:v>
                </c:pt>
                <c:pt idx="3965">
                  <c:v>44634</c:v>
                </c:pt>
                <c:pt idx="3966">
                  <c:v>44635</c:v>
                </c:pt>
                <c:pt idx="3967">
                  <c:v>44636</c:v>
                </c:pt>
                <c:pt idx="3968">
                  <c:v>44637</c:v>
                </c:pt>
                <c:pt idx="3969">
                  <c:v>44638</c:v>
                </c:pt>
                <c:pt idx="3970">
                  <c:v>44641</c:v>
                </c:pt>
                <c:pt idx="3971">
                  <c:v>44642</c:v>
                </c:pt>
                <c:pt idx="3972">
                  <c:v>44643</c:v>
                </c:pt>
                <c:pt idx="3973">
                  <c:v>44644</c:v>
                </c:pt>
                <c:pt idx="3974">
                  <c:v>44645</c:v>
                </c:pt>
                <c:pt idx="3975">
                  <c:v>44648</c:v>
                </c:pt>
                <c:pt idx="3976">
                  <c:v>44649</c:v>
                </c:pt>
                <c:pt idx="3977">
                  <c:v>44650</c:v>
                </c:pt>
                <c:pt idx="3978">
                  <c:v>44651</c:v>
                </c:pt>
                <c:pt idx="3979">
                  <c:v>44652</c:v>
                </c:pt>
                <c:pt idx="3980">
                  <c:v>44655</c:v>
                </c:pt>
                <c:pt idx="3981">
                  <c:v>44656</c:v>
                </c:pt>
                <c:pt idx="3982">
                  <c:v>44657</c:v>
                </c:pt>
                <c:pt idx="3983">
                  <c:v>44658</c:v>
                </c:pt>
                <c:pt idx="3984">
                  <c:v>44659</c:v>
                </c:pt>
                <c:pt idx="3985">
                  <c:v>44662</c:v>
                </c:pt>
                <c:pt idx="3986">
                  <c:v>44663</c:v>
                </c:pt>
                <c:pt idx="3987">
                  <c:v>44664</c:v>
                </c:pt>
                <c:pt idx="3988">
                  <c:v>44665</c:v>
                </c:pt>
                <c:pt idx="3989">
                  <c:v>44666</c:v>
                </c:pt>
                <c:pt idx="3990">
                  <c:v>44669</c:v>
                </c:pt>
                <c:pt idx="3991">
                  <c:v>44670</c:v>
                </c:pt>
                <c:pt idx="3992">
                  <c:v>44671</c:v>
                </c:pt>
                <c:pt idx="3993">
                  <c:v>44672</c:v>
                </c:pt>
                <c:pt idx="3994">
                  <c:v>44673</c:v>
                </c:pt>
                <c:pt idx="3995">
                  <c:v>44676</c:v>
                </c:pt>
                <c:pt idx="3996">
                  <c:v>44677</c:v>
                </c:pt>
                <c:pt idx="3997">
                  <c:v>44678</c:v>
                </c:pt>
                <c:pt idx="3998">
                  <c:v>44679</c:v>
                </c:pt>
                <c:pt idx="3999">
                  <c:v>44680</c:v>
                </c:pt>
                <c:pt idx="4000">
                  <c:v>44683</c:v>
                </c:pt>
                <c:pt idx="4001">
                  <c:v>44684</c:v>
                </c:pt>
                <c:pt idx="4002">
                  <c:v>44685</c:v>
                </c:pt>
                <c:pt idx="4003">
                  <c:v>44686</c:v>
                </c:pt>
                <c:pt idx="4004">
                  <c:v>44687</c:v>
                </c:pt>
                <c:pt idx="4005">
                  <c:v>44690</c:v>
                </c:pt>
                <c:pt idx="4006">
                  <c:v>44691</c:v>
                </c:pt>
                <c:pt idx="4007">
                  <c:v>44692</c:v>
                </c:pt>
                <c:pt idx="4008">
                  <c:v>44693</c:v>
                </c:pt>
                <c:pt idx="4009">
                  <c:v>44694</c:v>
                </c:pt>
                <c:pt idx="4010">
                  <c:v>44697</c:v>
                </c:pt>
                <c:pt idx="4011">
                  <c:v>44698</c:v>
                </c:pt>
                <c:pt idx="4012">
                  <c:v>44699</c:v>
                </c:pt>
                <c:pt idx="4013">
                  <c:v>44700</c:v>
                </c:pt>
                <c:pt idx="4014">
                  <c:v>44701</c:v>
                </c:pt>
                <c:pt idx="4015">
                  <c:v>44704</c:v>
                </c:pt>
                <c:pt idx="4016">
                  <c:v>44705</c:v>
                </c:pt>
                <c:pt idx="4017">
                  <c:v>44706</c:v>
                </c:pt>
                <c:pt idx="4018">
                  <c:v>44707</c:v>
                </c:pt>
                <c:pt idx="4019">
                  <c:v>44708</c:v>
                </c:pt>
                <c:pt idx="4020">
                  <c:v>44711</c:v>
                </c:pt>
                <c:pt idx="4021">
                  <c:v>44712</c:v>
                </c:pt>
                <c:pt idx="4022">
                  <c:v>44713</c:v>
                </c:pt>
                <c:pt idx="4023">
                  <c:v>44714</c:v>
                </c:pt>
                <c:pt idx="4024">
                  <c:v>44715</c:v>
                </c:pt>
                <c:pt idx="4025">
                  <c:v>44718</c:v>
                </c:pt>
                <c:pt idx="4026">
                  <c:v>44719</c:v>
                </c:pt>
                <c:pt idx="4027">
                  <c:v>44720</c:v>
                </c:pt>
                <c:pt idx="4028">
                  <c:v>44721</c:v>
                </c:pt>
                <c:pt idx="4029">
                  <c:v>44722</c:v>
                </c:pt>
                <c:pt idx="4030">
                  <c:v>44725</c:v>
                </c:pt>
                <c:pt idx="4031">
                  <c:v>44726</c:v>
                </c:pt>
                <c:pt idx="4032">
                  <c:v>44727</c:v>
                </c:pt>
                <c:pt idx="4033">
                  <c:v>44728</c:v>
                </c:pt>
                <c:pt idx="4034">
                  <c:v>44729</c:v>
                </c:pt>
                <c:pt idx="4035">
                  <c:v>44732</c:v>
                </c:pt>
                <c:pt idx="4036">
                  <c:v>44733</c:v>
                </c:pt>
                <c:pt idx="4037">
                  <c:v>44734</c:v>
                </c:pt>
                <c:pt idx="4038">
                  <c:v>44735</c:v>
                </c:pt>
                <c:pt idx="4039">
                  <c:v>44736</c:v>
                </c:pt>
                <c:pt idx="4040">
                  <c:v>44739</c:v>
                </c:pt>
                <c:pt idx="4041">
                  <c:v>44740</c:v>
                </c:pt>
                <c:pt idx="4042">
                  <c:v>44741</c:v>
                </c:pt>
                <c:pt idx="4043">
                  <c:v>44742</c:v>
                </c:pt>
                <c:pt idx="4044">
                  <c:v>44743</c:v>
                </c:pt>
                <c:pt idx="4045">
                  <c:v>44746</c:v>
                </c:pt>
                <c:pt idx="4046">
                  <c:v>44747</c:v>
                </c:pt>
                <c:pt idx="4047">
                  <c:v>44748</c:v>
                </c:pt>
                <c:pt idx="4048">
                  <c:v>44749</c:v>
                </c:pt>
                <c:pt idx="4049">
                  <c:v>44750</c:v>
                </c:pt>
                <c:pt idx="4050">
                  <c:v>44753</c:v>
                </c:pt>
                <c:pt idx="4051">
                  <c:v>44754</c:v>
                </c:pt>
                <c:pt idx="4052">
                  <c:v>44755</c:v>
                </c:pt>
                <c:pt idx="4053">
                  <c:v>44756</c:v>
                </c:pt>
                <c:pt idx="4054">
                  <c:v>44757</c:v>
                </c:pt>
                <c:pt idx="4055">
                  <c:v>44760</c:v>
                </c:pt>
                <c:pt idx="4056">
                  <c:v>44761</c:v>
                </c:pt>
                <c:pt idx="4057">
                  <c:v>44762</c:v>
                </c:pt>
                <c:pt idx="4058">
                  <c:v>44763</c:v>
                </c:pt>
                <c:pt idx="4059">
                  <c:v>44764</c:v>
                </c:pt>
                <c:pt idx="4060">
                  <c:v>44767</c:v>
                </c:pt>
                <c:pt idx="4061">
                  <c:v>44768</c:v>
                </c:pt>
                <c:pt idx="4062">
                  <c:v>44769</c:v>
                </c:pt>
                <c:pt idx="4063">
                  <c:v>44770</c:v>
                </c:pt>
                <c:pt idx="4064">
                  <c:v>44771</c:v>
                </c:pt>
                <c:pt idx="4065">
                  <c:v>44774</c:v>
                </c:pt>
                <c:pt idx="4066">
                  <c:v>44775</c:v>
                </c:pt>
                <c:pt idx="4067">
                  <c:v>44776</c:v>
                </c:pt>
                <c:pt idx="4068">
                  <c:v>44777</c:v>
                </c:pt>
                <c:pt idx="4069">
                  <c:v>44778</c:v>
                </c:pt>
                <c:pt idx="4070">
                  <c:v>44781</c:v>
                </c:pt>
                <c:pt idx="4071">
                  <c:v>44782</c:v>
                </c:pt>
                <c:pt idx="4072">
                  <c:v>44783</c:v>
                </c:pt>
                <c:pt idx="4073">
                  <c:v>44784</c:v>
                </c:pt>
                <c:pt idx="4074">
                  <c:v>44785</c:v>
                </c:pt>
                <c:pt idx="4075">
                  <c:v>44788</c:v>
                </c:pt>
                <c:pt idx="4076">
                  <c:v>44789</c:v>
                </c:pt>
                <c:pt idx="4077">
                  <c:v>44790</c:v>
                </c:pt>
                <c:pt idx="4078">
                  <c:v>44791</c:v>
                </c:pt>
                <c:pt idx="4079">
                  <c:v>44792</c:v>
                </c:pt>
                <c:pt idx="4080">
                  <c:v>44795</c:v>
                </c:pt>
                <c:pt idx="4081">
                  <c:v>44796</c:v>
                </c:pt>
                <c:pt idx="4082">
                  <c:v>44797</c:v>
                </c:pt>
                <c:pt idx="4083">
                  <c:v>44798</c:v>
                </c:pt>
                <c:pt idx="4084">
                  <c:v>44799</c:v>
                </c:pt>
                <c:pt idx="4085">
                  <c:v>44802</c:v>
                </c:pt>
                <c:pt idx="4086">
                  <c:v>44803</c:v>
                </c:pt>
                <c:pt idx="4087">
                  <c:v>44804</c:v>
                </c:pt>
                <c:pt idx="4088">
                  <c:v>44805</c:v>
                </c:pt>
                <c:pt idx="4089">
                  <c:v>44806</c:v>
                </c:pt>
                <c:pt idx="4090">
                  <c:v>44809</c:v>
                </c:pt>
                <c:pt idx="4091">
                  <c:v>44810</c:v>
                </c:pt>
                <c:pt idx="4092">
                  <c:v>44811</c:v>
                </c:pt>
                <c:pt idx="4093">
                  <c:v>44812</c:v>
                </c:pt>
                <c:pt idx="4094">
                  <c:v>44813</c:v>
                </c:pt>
                <c:pt idx="4095">
                  <c:v>44816</c:v>
                </c:pt>
                <c:pt idx="4096">
                  <c:v>44817</c:v>
                </c:pt>
                <c:pt idx="4097">
                  <c:v>44818</c:v>
                </c:pt>
                <c:pt idx="4098">
                  <c:v>44819</c:v>
                </c:pt>
                <c:pt idx="4099">
                  <c:v>44820</c:v>
                </c:pt>
                <c:pt idx="4100">
                  <c:v>44823</c:v>
                </c:pt>
                <c:pt idx="4101">
                  <c:v>44824</c:v>
                </c:pt>
                <c:pt idx="4102">
                  <c:v>44825</c:v>
                </c:pt>
                <c:pt idx="4103">
                  <c:v>44826</c:v>
                </c:pt>
                <c:pt idx="4104">
                  <c:v>44827</c:v>
                </c:pt>
                <c:pt idx="4105">
                  <c:v>44830</c:v>
                </c:pt>
                <c:pt idx="4106">
                  <c:v>44831</c:v>
                </c:pt>
                <c:pt idx="4107">
                  <c:v>44832</c:v>
                </c:pt>
                <c:pt idx="4108">
                  <c:v>44833</c:v>
                </c:pt>
                <c:pt idx="4109">
                  <c:v>44834</c:v>
                </c:pt>
                <c:pt idx="4110">
                  <c:v>44837</c:v>
                </c:pt>
                <c:pt idx="4111">
                  <c:v>44838</c:v>
                </c:pt>
                <c:pt idx="4112">
                  <c:v>44839</c:v>
                </c:pt>
                <c:pt idx="4113">
                  <c:v>44840</c:v>
                </c:pt>
                <c:pt idx="4114">
                  <c:v>44841</c:v>
                </c:pt>
                <c:pt idx="4115">
                  <c:v>44844</c:v>
                </c:pt>
                <c:pt idx="4116">
                  <c:v>44845</c:v>
                </c:pt>
                <c:pt idx="4117">
                  <c:v>44846</c:v>
                </c:pt>
                <c:pt idx="4118">
                  <c:v>44847</c:v>
                </c:pt>
                <c:pt idx="4119">
                  <c:v>44848</c:v>
                </c:pt>
                <c:pt idx="4120">
                  <c:v>44851</c:v>
                </c:pt>
                <c:pt idx="4121">
                  <c:v>44852</c:v>
                </c:pt>
                <c:pt idx="4122">
                  <c:v>44853</c:v>
                </c:pt>
                <c:pt idx="4123">
                  <c:v>44854</c:v>
                </c:pt>
                <c:pt idx="4124">
                  <c:v>44855</c:v>
                </c:pt>
                <c:pt idx="4125">
                  <c:v>44858</c:v>
                </c:pt>
                <c:pt idx="4126">
                  <c:v>44859</c:v>
                </c:pt>
                <c:pt idx="4127">
                  <c:v>44860</c:v>
                </c:pt>
                <c:pt idx="4128">
                  <c:v>44861</c:v>
                </c:pt>
                <c:pt idx="4129">
                  <c:v>44862</c:v>
                </c:pt>
                <c:pt idx="4130">
                  <c:v>44865</c:v>
                </c:pt>
                <c:pt idx="4131">
                  <c:v>44866</c:v>
                </c:pt>
                <c:pt idx="4132">
                  <c:v>44867</c:v>
                </c:pt>
                <c:pt idx="4133">
                  <c:v>44868</c:v>
                </c:pt>
                <c:pt idx="4134">
                  <c:v>44869</c:v>
                </c:pt>
                <c:pt idx="4135">
                  <c:v>44872</c:v>
                </c:pt>
                <c:pt idx="4136">
                  <c:v>44873</c:v>
                </c:pt>
                <c:pt idx="4137">
                  <c:v>44874</c:v>
                </c:pt>
                <c:pt idx="4138">
                  <c:v>44875</c:v>
                </c:pt>
                <c:pt idx="4139">
                  <c:v>44876</c:v>
                </c:pt>
                <c:pt idx="4140">
                  <c:v>44879</c:v>
                </c:pt>
                <c:pt idx="4141">
                  <c:v>44880</c:v>
                </c:pt>
                <c:pt idx="4142">
                  <c:v>44881</c:v>
                </c:pt>
                <c:pt idx="4143">
                  <c:v>44882</c:v>
                </c:pt>
                <c:pt idx="4144">
                  <c:v>44883</c:v>
                </c:pt>
                <c:pt idx="4145">
                  <c:v>44886</c:v>
                </c:pt>
                <c:pt idx="4146">
                  <c:v>44887</c:v>
                </c:pt>
                <c:pt idx="4147">
                  <c:v>44888</c:v>
                </c:pt>
                <c:pt idx="4148">
                  <c:v>44889</c:v>
                </c:pt>
                <c:pt idx="4149">
                  <c:v>44890</c:v>
                </c:pt>
                <c:pt idx="4150">
                  <c:v>44893</c:v>
                </c:pt>
                <c:pt idx="4151">
                  <c:v>44894</c:v>
                </c:pt>
                <c:pt idx="4152">
                  <c:v>44895</c:v>
                </c:pt>
                <c:pt idx="4153">
                  <c:v>44896</c:v>
                </c:pt>
                <c:pt idx="4154">
                  <c:v>44897</c:v>
                </c:pt>
                <c:pt idx="4155">
                  <c:v>44900</c:v>
                </c:pt>
                <c:pt idx="4156">
                  <c:v>44901</c:v>
                </c:pt>
                <c:pt idx="4157">
                  <c:v>44902</c:v>
                </c:pt>
                <c:pt idx="4158">
                  <c:v>44903</c:v>
                </c:pt>
                <c:pt idx="4159">
                  <c:v>44904</c:v>
                </c:pt>
                <c:pt idx="4160">
                  <c:v>44907</c:v>
                </c:pt>
                <c:pt idx="4161">
                  <c:v>44908</c:v>
                </c:pt>
                <c:pt idx="4162">
                  <c:v>44909</c:v>
                </c:pt>
                <c:pt idx="4163">
                  <c:v>44910</c:v>
                </c:pt>
                <c:pt idx="4164">
                  <c:v>44911</c:v>
                </c:pt>
                <c:pt idx="4165">
                  <c:v>44914</c:v>
                </c:pt>
                <c:pt idx="4166">
                  <c:v>44915</c:v>
                </c:pt>
                <c:pt idx="4167">
                  <c:v>44916</c:v>
                </c:pt>
                <c:pt idx="4168">
                  <c:v>44917</c:v>
                </c:pt>
                <c:pt idx="4169">
                  <c:v>44918</c:v>
                </c:pt>
                <c:pt idx="4170">
                  <c:v>44921</c:v>
                </c:pt>
                <c:pt idx="4171">
                  <c:v>44922</c:v>
                </c:pt>
                <c:pt idx="4172">
                  <c:v>44923</c:v>
                </c:pt>
                <c:pt idx="4173">
                  <c:v>44924</c:v>
                </c:pt>
                <c:pt idx="4174">
                  <c:v>44925</c:v>
                </c:pt>
                <c:pt idx="4175">
                  <c:v>44928</c:v>
                </c:pt>
                <c:pt idx="4176">
                  <c:v>44929</c:v>
                </c:pt>
                <c:pt idx="4177">
                  <c:v>44930</c:v>
                </c:pt>
                <c:pt idx="4178">
                  <c:v>44931</c:v>
                </c:pt>
                <c:pt idx="4179">
                  <c:v>44932</c:v>
                </c:pt>
                <c:pt idx="4180">
                  <c:v>44935</c:v>
                </c:pt>
                <c:pt idx="4181">
                  <c:v>44936</c:v>
                </c:pt>
                <c:pt idx="4182">
                  <c:v>44937</c:v>
                </c:pt>
                <c:pt idx="4183">
                  <c:v>44938</c:v>
                </c:pt>
                <c:pt idx="4184">
                  <c:v>44939</c:v>
                </c:pt>
                <c:pt idx="4185">
                  <c:v>44942</c:v>
                </c:pt>
                <c:pt idx="4186">
                  <c:v>44943</c:v>
                </c:pt>
                <c:pt idx="4187">
                  <c:v>44944</c:v>
                </c:pt>
                <c:pt idx="4188">
                  <c:v>44945</c:v>
                </c:pt>
                <c:pt idx="4189">
                  <c:v>44946</c:v>
                </c:pt>
                <c:pt idx="4190">
                  <c:v>44949</c:v>
                </c:pt>
                <c:pt idx="4191">
                  <c:v>44950</c:v>
                </c:pt>
                <c:pt idx="4192">
                  <c:v>44951</c:v>
                </c:pt>
                <c:pt idx="4193">
                  <c:v>44952</c:v>
                </c:pt>
                <c:pt idx="4194">
                  <c:v>44953</c:v>
                </c:pt>
                <c:pt idx="4195">
                  <c:v>44956</c:v>
                </c:pt>
                <c:pt idx="4196">
                  <c:v>44957</c:v>
                </c:pt>
                <c:pt idx="4197">
                  <c:v>44958</c:v>
                </c:pt>
                <c:pt idx="4198">
                  <c:v>44959</c:v>
                </c:pt>
                <c:pt idx="4199">
                  <c:v>44960</c:v>
                </c:pt>
                <c:pt idx="4200">
                  <c:v>44963</c:v>
                </c:pt>
                <c:pt idx="4201">
                  <c:v>44964</c:v>
                </c:pt>
                <c:pt idx="4202">
                  <c:v>44965</c:v>
                </c:pt>
                <c:pt idx="4203">
                  <c:v>44966</c:v>
                </c:pt>
                <c:pt idx="4204">
                  <c:v>44967</c:v>
                </c:pt>
                <c:pt idx="4205">
                  <c:v>44970</c:v>
                </c:pt>
                <c:pt idx="4206">
                  <c:v>44971</c:v>
                </c:pt>
                <c:pt idx="4207">
                  <c:v>44972</c:v>
                </c:pt>
                <c:pt idx="4208">
                  <c:v>44973</c:v>
                </c:pt>
                <c:pt idx="4209">
                  <c:v>44974</c:v>
                </c:pt>
                <c:pt idx="4210">
                  <c:v>44977</c:v>
                </c:pt>
                <c:pt idx="4211">
                  <c:v>44978</c:v>
                </c:pt>
                <c:pt idx="4212">
                  <c:v>44979</c:v>
                </c:pt>
                <c:pt idx="4213">
                  <c:v>44980</c:v>
                </c:pt>
                <c:pt idx="4214">
                  <c:v>44981</c:v>
                </c:pt>
                <c:pt idx="4215">
                  <c:v>44984</c:v>
                </c:pt>
                <c:pt idx="4216">
                  <c:v>44985</c:v>
                </c:pt>
                <c:pt idx="4217">
                  <c:v>44986</c:v>
                </c:pt>
                <c:pt idx="4218">
                  <c:v>44987</c:v>
                </c:pt>
                <c:pt idx="4219">
                  <c:v>44988</c:v>
                </c:pt>
                <c:pt idx="4220">
                  <c:v>44991</c:v>
                </c:pt>
                <c:pt idx="4221">
                  <c:v>44992</c:v>
                </c:pt>
                <c:pt idx="4222">
                  <c:v>44993</c:v>
                </c:pt>
                <c:pt idx="4223">
                  <c:v>44994</c:v>
                </c:pt>
                <c:pt idx="4224">
                  <c:v>44995</c:v>
                </c:pt>
                <c:pt idx="4225">
                  <c:v>44998</c:v>
                </c:pt>
                <c:pt idx="4226">
                  <c:v>44999</c:v>
                </c:pt>
                <c:pt idx="4227">
                  <c:v>45000</c:v>
                </c:pt>
                <c:pt idx="4228">
                  <c:v>45001</c:v>
                </c:pt>
                <c:pt idx="4229">
                  <c:v>45002</c:v>
                </c:pt>
                <c:pt idx="4230">
                  <c:v>45005</c:v>
                </c:pt>
                <c:pt idx="4231">
                  <c:v>45006</c:v>
                </c:pt>
                <c:pt idx="4232">
                  <c:v>45007</c:v>
                </c:pt>
                <c:pt idx="4233">
                  <c:v>45008</c:v>
                </c:pt>
                <c:pt idx="4234">
                  <c:v>45009</c:v>
                </c:pt>
                <c:pt idx="4235">
                  <c:v>45012</c:v>
                </c:pt>
                <c:pt idx="4236">
                  <c:v>45013</c:v>
                </c:pt>
                <c:pt idx="4237">
                  <c:v>45014</c:v>
                </c:pt>
                <c:pt idx="4238">
                  <c:v>45015</c:v>
                </c:pt>
                <c:pt idx="4239">
                  <c:v>45016</c:v>
                </c:pt>
                <c:pt idx="4240">
                  <c:v>45019</c:v>
                </c:pt>
                <c:pt idx="4241">
                  <c:v>45020</c:v>
                </c:pt>
                <c:pt idx="4242">
                  <c:v>45021</c:v>
                </c:pt>
                <c:pt idx="4243">
                  <c:v>45022</c:v>
                </c:pt>
                <c:pt idx="4244">
                  <c:v>45023</c:v>
                </c:pt>
                <c:pt idx="4245">
                  <c:v>45026</c:v>
                </c:pt>
                <c:pt idx="4246">
                  <c:v>45027</c:v>
                </c:pt>
                <c:pt idx="4247">
                  <c:v>45028</c:v>
                </c:pt>
                <c:pt idx="4248">
                  <c:v>45029</c:v>
                </c:pt>
                <c:pt idx="4249">
                  <c:v>45030</c:v>
                </c:pt>
                <c:pt idx="4250">
                  <c:v>45033</c:v>
                </c:pt>
                <c:pt idx="4251">
                  <c:v>45034</c:v>
                </c:pt>
                <c:pt idx="4252">
                  <c:v>45035</c:v>
                </c:pt>
                <c:pt idx="4253">
                  <c:v>45036</c:v>
                </c:pt>
                <c:pt idx="4254">
                  <c:v>45037</c:v>
                </c:pt>
                <c:pt idx="4255">
                  <c:v>45040</c:v>
                </c:pt>
                <c:pt idx="4256">
                  <c:v>45041</c:v>
                </c:pt>
                <c:pt idx="4257">
                  <c:v>45042</c:v>
                </c:pt>
                <c:pt idx="4258">
                  <c:v>45043</c:v>
                </c:pt>
                <c:pt idx="4259">
                  <c:v>45044</c:v>
                </c:pt>
                <c:pt idx="4260">
                  <c:v>45047</c:v>
                </c:pt>
                <c:pt idx="4261">
                  <c:v>45048</c:v>
                </c:pt>
                <c:pt idx="4262">
                  <c:v>45049</c:v>
                </c:pt>
                <c:pt idx="4263">
                  <c:v>45050</c:v>
                </c:pt>
                <c:pt idx="4264">
                  <c:v>45051</c:v>
                </c:pt>
                <c:pt idx="4265">
                  <c:v>45054</c:v>
                </c:pt>
                <c:pt idx="4266">
                  <c:v>45055</c:v>
                </c:pt>
                <c:pt idx="4267">
                  <c:v>45056</c:v>
                </c:pt>
                <c:pt idx="4268">
                  <c:v>45057</c:v>
                </c:pt>
                <c:pt idx="4269">
                  <c:v>45058</c:v>
                </c:pt>
                <c:pt idx="4270">
                  <c:v>45061</c:v>
                </c:pt>
                <c:pt idx="4271">
                  <c:v>45062</c:v>
                </c:pt>
                <c:pt idx="4272">
                  <c:v>45063</c:v>
                </c:pt>
                <c:pt idx="4273">
                  <c:v>45064</c:v>
                </c:pt>
                <c:pt idx="4274">
                  <c:v>45065</c:v>
                </c:pt>
                <c:pt idx="4275">
                  <c:v>45068</c:v>
                </c:pt>
                <c:pt idx="4276">
                  <c:v>45069</c:v>
                </c:pt>
                <c:pt idx="4277">
                  <c:v>45070</c:v>
                </c:pt>
                <c:pt idx="4278">
                  <c:v>45071</c:v>
                </c:pt>
                <c:pt idx="4279">
                  <c:v>45072</c:v>
                </c:pt>
                <c:pt idx="4280">
                  <c:v>45075</c:v>
                </c:pt>
                <c:pt idx="4281">
                  <c:v>45076</c:v>
                </c:pt>
                <c:pt idx="4282">
                  <c:v>45077</c:v>
                </c:pt>
                <c:pt idx="4283">
                  <c:v>45078</c:v>
                </c:pt>
                <c:pt idx="4284">
                  <c:v>45079</c:v>
                </c:pt>
                <c:pt idx="4285">
                  <c:v>45082</c:v>
                </c:pt>
                <c:pt idx="4286">
                  <c:v>45083</c:v>
                </c:pt>
                <c:pt idx="4287">
                  <c:v>45084</c:v>
                </c:pt>
                <c:pt idx="4288">
                  <c:v>45085</c:v>
                </c:pt>
                <c:pt idx="4289">
                  <c:v>45086</c:v>
                </c:pt>
                <c:pt idx="4290">
                  <c:v>45089</c:v>
                </c:pt>
                <c:pt idx="4291">
                  <c:v>45090</c:v>
                </c:pt>
                <c:pt idx="4292">
                  <c:v>45091</c:v>
                </c:pt>
                <c:pt idx="4293">
                  <c:v>45092</c:v>
                </c:pt>
                <c:pt idx="4294">
                  <c:v>45093</c:v>
                </c:pt>
                <c:pt idx="4295">
                  <c:v>45096</c:v>
                </c:pt>
                <c:pt idx="4296">
                  <c:v>45097</c:v>
                </c:pt>
                <c:pt idx="4297">
                  <c:v>45098</c:v>
                </c:pt>
                <c:pt idx="4298">
                  <c:v>45099</c:v>
                </c:pt>
                <c:pt idx="4299">
                  <c:v>45100</c:v>
                </c:pt>
                <c:pt idx="4300">
                  <c:v>45103</c:v>
                </c:pt>
                <c:pt idx="4301">
                  <c:v>45104</c:v>
                </c:pt>
                <c:pt idx="4302">
                  <c:v>45105</c:v>
                </c:pt>
                <c:pt idx="4303">
                  <c:v>45106</c:v>
                </c:pt>
                <c:pt idx="4304">
                  <c:v>45107</c:v>
                </c:pt>
                <c:pt idx="4305">
                  <c:v>45110</c:v>
                </c:pt>
                <c:pt idx="4306">
                  <c:v>45111</c:v>
                </c:pt>
                <c:pt idx="4307">
                  <c:v>45112</c:v>
                </c:pt>
                <c:pt idx="4308">
                  <c:v>45113</c:v>
                </c:pt>
                <c:pt idx="4309">
                  <c:v>45114</c:v>
                </c:pt>
                <c:pt idx="4310">
                  <c:v>45117</c:v>
                </c:pt>
                <c:pt idx="4311">
                  <c:v>45118</c:v>
                </c:pt>
                <c:pt idx="4312">
                  <c:v>45119</c:v>
                </c:pt>
                <c:pt idx="4313">
                  <c:v>45120</c:v>
                </c:pt>
                <c:pt idx="4314">
                  <c:v>45121</c:v>
                </c:pt>
                <c:pt idx="4315">
                  <c:v>45124</c:v>
                </c:pt>
                <c:pt idx="4316">
                  <c:v>45125</c:v>
                </c:pt>
                <c:pt idx="4317">
                  <c:v>45126</c:v>
                </c:pt>
                <c:pt idx="4318">
                  <c:v>45127</c:v>
                </c:pt>
                <c:pt idx="4319">
                  <c:v>45128</c:v>
                </c:pt>
                <c:pt idx="4320">
                  <c:v>45131</c:v>
                </c:pt>
                <c:pt idx="4321">
                  <c:v>45132</c:v>
                </c:pt>
                <c:pt idx="4322">
                  <c:v>45133</c:v>
                </c:pt>
                <c:pt idx="4323">
                  <c:v>45134</c:v>
                </c:pt>
                <c:pt idx="4324">
                  <c:v>45135</c:v>
                </c:pt>
                <c:pt idx="4325">
                  <c:v>45138</c:v>
                </c:pt>
                <c:pt idx="4326">
                  <c:v>45139</c:v>
                </c:pt>
                <c:pt idx="4327">
                  <c:v>45140</c:v>
                </c:pt>
                <c:pt idx="4328">
                  <c:v>45141</c:v>
                </c:pt>
                <c:pt idx="4329">
                  <c:v>45142</c:v>
                </c:pt>
                <c:pt idx="4330">
                  <c:v>45145</c:v>
                </c:pt>
                <c:pt idx="4331">
                  <c:v>45146</c:v>
                </c:pt>
                <c:pt idx="4332">
                  <c:v>45147</c:v>
                </c:pt>
                <c:pt idx="4333">
                  <c:v>45148</c:v>
                </c:pt>
                <c:pt idx="4334">
                  <c:v>45149</c:v>
                </c:pt>
                <c:pt idx="4335">
                  <c:v>45152</c:v>
                </c:pt>
                <c:pt idx="4336">
                  <c:v>45153</c:v>
                </c:pt>
                <c:pt idx="4337">
                  <c:v>45154</c:v>
                </c:pt>
                <c:pt idx="4338">
                  <c:v>45155</c:v>
                </c:pt>
                <c:pt idx="4339">
                  <c:v>45156</c:v>
                </c:pt>
                <c:pt idx="4340">
                  <c:v>45159</c:v>
                </c:pt>
                <c:pt idx="4341">
                  <c:v>45160</c:v>
                </c:pt>
                <c:pt idx="4342">
                  <c:v>45161</c:v>
                </c:pt>
                <c:pt idx="4343">
                  <c:v>45162</c:v>
                </c:pt>
                <c:pt idx="4344">
                  <c:v>45163</c:v>
                </c:pt>
                <c:pt idx="4345">
                  <c:v>45166</c:v>
                </c:pt>
                <c:pt idx="4346">
                  <c:v>45167</c:v>
                </c:pt>
                <c:pt idx="4347">
                  <c:v>45168</c:v>
                </c:pt>
                <c:pt idx="4348">
                  <c:v>45169</c:v>
                </c:pt>
                <c:pt idx="4349">
                  <c:v>45170</c:v>
                </c:pt>
                <c:pt idx="4350">
                  <c:v>45173</c:v>
                </c:pt>
                <c:pt idx="4351">
                  <c:v>45174</c:v>
                </c:pt>
                <c:pt idx="4352">
                  <c:v>45175</c:v>
                </c:pt>
                <c:pt idx="4353">
                  <c:v>45176</c:v>
                </c:pt>
                <c:pt idx="4354">
                  <c:v>45177</c:v>
                </c:pt>
                <c:pt idx="4355">
                  <c:v>45180</c:v>
                </c:pt>
                <c:pt idx="4356">
                  <c:v>45181</c:v>
                </c:pt>
                <c:pt idx="4357">
                  <c:v>45182</c:v>
                </c:pt>
                <c:pt idx="4358">
                  <c:v>45183</c:v>
                </c:pt>
                <c:pt idx="4359">
                  <c:v>45184</c:v>
                </c:pt>
                <c:pt idx="4360">
                  <c:v>45187</c:v>
                </c:pt>
                <c:pt idx="4361">
                  <c:v>45188</c:v>
                </c:pt>
                <c:pt idx="4362">
                  <c:v>45189</c:v>
                </c:pt>
                <c:pt idx="4363">
                  <c:v>45190</c:v>
                </c:pt>
                <c:pt idx="4364">
                  <c:v>45191</c:v>
                </c:pt>
                <c:pt idx="4365">
                  <c:v>45194</c:v>
                </c:pt>
                <c:pt idx="4366">
                  <c:v>45195</c:v>
                </c:pt>
                <c:pt idx="4367">
                  <c:v>45196</c:v>
                </c:pt>
                <c:pt idx="4368">
                  <c:v>45197</c:v>
                </c:pt>
                <c:pt idx="4369">
                  <c:v>45198</c:v>
                </c:pt>
                <c:pt idx="4370">
                  <c:v>45201</c:v>
                </c:pt>
                <c:pt idx="4371">
                  <c:v>45202</c:v>
                </c:pt>
                <c:pt idx="4372">
                  <c:v>45203</c:v>
                </c:pt>
                <c:pt idx="4373">
                  <c:v>45204</c:v>
                </c:pt>
                <c:pt idx="4374">
                  <c:v>45205</c:v>
                </c:pt>
                <c:pt idx="4375">
                  <c:v>45208</c:v>
                </c:pt>
                <c:pt idx="4376">
                  <c:v>45209</c:v>
                </c:pt>
                <c:pt idx="4377">
                  <c:v>45210</c:v>
                </c:pt>
                <c:pt idx="4378">
                  <c:v>45211</c:v>
                </c:pt>
                <c:pt idx="4379">
                  <c:v>45212</c:v>
                </c:pt>
                <c:pt idx="4380">
                  <c:v>45215</c:v>
                </c:pt>
                <c:pt idx="4381">
                  <c:v>45216</c:v>
                </c:pt>
                <c:pt idx="4382">
                  <c:v>45217</c:v>
                </c:pt>
                <c:pt idx="4383">
                  <c:v>45218</c:v>
                </c:pt>
                <c:pt idx="4384">
                  <c:v>45219</c:v>
                </c:pt>
                <c:pt idx="4385">
                  <c:v>45222</c:v>
                </c:pt>
                <c:pt idx="4386">
                  <c:v>45223</c:v>
                </c:pt>
                <c:pt idx="4387">
                  <c:v>45224</c:v>
                </c:pt>
                <c:pt idx="4388">
                  <c:v>45225</c:v>
                </c:pt>
                <c:pt idx="4389">
                  <c:v>45226</c:v>
                </c:pt>
                <c:pt idx="4390">
                  <c:v>45229</c:v>
                </c:pt>
                <c:pt idx="4391">
                  <c:v>45230</c:v>
                </c:pt>
                <c:pt idx="4392">
                  <c:v>45231</c:v>
                </c:pt>
                <c:pt idx="4393">
                  <c:v>45232</c:v>
                </c:pt>
                <c:pt idx="4394">
                  <c:v>45233</c:v>
                </c:pt>
                <c:pt idx="4395">
                  <c:v>45236</c:v>
                </c:pt>
                <c:pt idx="4396">
                  <c:v>45237</c:v>
                </c:pt>
                <c:pt idx="4397">
                  <c:v>45238</c:v>
                </c:pt>
                <c:pt idx="4398">
                  <c:v>45239</c:v>
                </c:pt>
                <c:pt idx="4399">
                  <c:v>45240</c:v>
                </c:pt>
                <c:pt idx="4400">
                  <c:v>45243</c:v>
                </c:pt>
                <c:pt idx="4401">
                  <c:v>45244</c:v>
                </c:pt>
                <c:pt idx="4402">
                  <c:v>45245</c:v>
                </c:pt>
                <c:pt idx="4403">
                  <c:v>45246</c:v>
                </c:pt>
                <c:pt idx="4404">
                  <c:v>45247</c:v>
                </c:pt>
                <c:pt idx="4405">
                  <c:v>45250</c:v>
                </c:pt>
                <c:pt idx="4406">
                  <c:v>45251</c:v>
                </c:pt>
                <c:pt idx="4407">
                  <c:v>45252</c:v>
                </c:pt>
                <c:pt idx="4408">
                  <c:v>45253</c:v>
                </c:pt>
                <c:pt idx="4409">
                  <c:v>45254</c:v>
                </c:pt>
                <c:pt idx="4410">
                  <c:v>45257</c:v>
                </c:pt>
                <c:pt idx="4411">
                  <c:v>45258</c:v>
                </c:pt>
                <c:pt idx="4412">
                  <c:v>45259</c:v>
                </c:pt>
                <c:pt idx="4413">
                  <c:v>45260</c:v>
                </c:pt>
                <c:pt idx="4414">
                  <c:v>45261</c:v>
                </c:pt>
                <c:pt idx="4415">
                  <c:v>45264</c:v>
                </c:pt>
                <c:pt idx="4416">
                  <c:v>45265</c:v>
                </c:pt>
                <c:pt idx="4417">
                  <c:v>45266</c:v>
                </c:pt>
                <c:pt idx="4418">
                  <c:v>45267</c:v>
                </c:pt>
                <c:pt idx="4419">
                  <c:v>45268</c:v>
                </c:pt>
                <c:pt idx="4420">
                  <c:v>45271</c:v>
                </c:pt>
                <c:pt idx="4421">
                  <c:v>45272</c:v>
                </c:pt>
                <c:pt idx="4422">
                  <c:v>45273</c:v>
                </c:pt>
                <c:pt idx="4423">
                  <c:v>45274</c:v>
                </c:pt>
                <c:pt idx="4424">
                  <c:v>45275</c:v>
                </c:pt>
                <c:pt idx="4425">
                  <c:v>45278</c:v>
                </c:pt>
                <c:pt idx="4426">
                  <c:v>45279</c:v>
                </c:pt>
                <c:pt idx="4427">
                  <c:v>45280</c:v>
                </c:pt>
                <c:pt idx="4428">
                  <c:v>45281</c:v>
                </c:pt>
                <c:pt idx="4429">
                  <c:v>45282</c:v>
                </c:pt>
                <c:pt idx="4430">
                  <c:v>45285</c:v>
                </c:pt>
                <c:pt idx="4431">
                  <c:v>45286</c:v>
                </c:pt>
                <c:pt idx="4432">
                  <c:v>45287</c:v>
                </c:pt>
                <c:pt idx="4433">
                  <c:v>45288</c:v>
                </c:pt>
                <c:pt idx="4434">
                  <c:v>45289</c:v>
                </c:pt>
                <c:pt idx="4435">
                  <c:v>45292</c:v>
                </c:pt>
                <c:pt idx="4436">
                  <c:v>45293</c:v>
                </c:pt>
                <c:pt idx="4437">
                  <c:v>45294</c:v>
                </c:pt>
                <c:pt idx="4438">
                  <c:v>45295</c:v>
                </c:pt>
                <c:pt idx="4439">
                  <c:v>45296</c:v>
                </c:pt>
                <c:pt idx="4440">
                  <c:v>45299</c:v>
                </c:pt>
                <c:pt idx="4441">
                  <c:v>45300</c:v>
                </c:pt>
                <c:pt idx="4442">
                  <c:v>45301</c:v>
                </c:pt>
                <c:pt idx="4443">
                  <c:v>45302</c:v>
                </c:pt>
                <c:pt idx="4444">
                  <c:v>45303</c:v>
                </c:pt>
                <c:pt idx="4445">
                  <c:v>45306</c:v>
                </c:pt>
                <c:pt idx="4446">
                  <c:v>45307</c:v>
                </c:pt>
                <c:pt idx="4447">
                  <c:v>45308</c:v>
                </c:pt>
                <c:pt idx="4448">
                  <c:v>45309</c:v>
                </c:pt>
                <c:pt idx="4449">
                  <c:v>45310</c:v>
                </c:pt>
                <c:pt idx="4450">
                  <c:v>45313</c:v>
                </c:pt>
                <c:pt idx="4451">
                  <c:v>45314</c:v>
                </c:pt>
                <c:pt idx="4452">
                  <c:v>45315</c:v>
                </c:pt>
                <c:pt idx="4453">
                  <c:v>45316</c:v>
                </c:pt>
                <c:pt idx="4454">
                  <c:v>45317</c:v>
                </c:pt>
                <c:pt idx="4455">
                  <c:v>45320</c:v>
                </c:pt>
                <c:pt idx="4456">
                  <c:v>45321</c:v>
                </c:pt>
                <c:pt idx="4457">
                  <c:v>45322</c:v>
                </c:pt>
                <c:pt idx="4458">
                  <c:v>45323</c:v>
                </c:pt>
                <c:pt idx="4459">
                  <c:v>45324</c:v>
                </c:pt>
                <c:pt idx="4460">
                  <c:v>45327</c:v>
                </c:pt>
                <c:pt idx="4461">
                  <c:v>45328</c:v>
                </c:pt>
                <c:pt idx="4462">
                  <c:v>45329</c:v>
                </c:pt>
                <c:pt idx="4463">
                  <c:v>45330</c:v>
                </c:pt>
                <c:pt idx="4464">
                  <c:v>45331</c:v>
                </c:pt>
                <c:pt idx="4465">
                  <c:v>45334</c:v>
                </c:pt>
                <c:pt idx="4466">
                  <c:v>45335</c:v>
                </c:pt>
                <c:pt idx="4467">
                  <c:v>45336</c:v>
                </c:pt>
                <c:pt idx="4468">
                  <c:v>45337</c:v>
                </c:pt>
                <c:pt idx="4469">
                  <c:v>45338</c:v>
                </c:pt>
                <c:pt idx="4470">
                  <c:v>45341</c:v>
                </c:pt>
                <c:pt idx="4471">
                  <c:v>45342</c:v>
                </c:pt>
                <c:pt idx="4472">
                  <c:v>45343</c:v>
                </c:pt>
                <c:pt idx="4473">
                  <c:v>45344</c:v>
                </c:pt>
                <c:pt idx="4474">
                  <c:v>45345</c:v>
                </c:pt>
                <c:pt idx="4475">
                  <c:v>45348</c:v>
                </c:pt>
                <c:pt idx="4476">
                  <c:v>45349</c:v>
                </c:pt>
                <c:pt idx="4477">
                  <c:v>45350</c:v>
                </c:pt>
                <c:pt idx="4478">
                  <c:v>45351</c:v>
                </c:pt>
                <c:pt idx="4479">
                  <c:v>45352</c:v>
                </c:pt>
                <c:pt idx="4480">
                  <c:v>45355</c:v>
                </c:pt>
                <c:pt idx="4481">
                  <c:v>45356</c:v>
                </c:pt>
                <c:pt idx="4482">
                  <c:v>45357</c:v>
                </c:pt>
                <c:pt idx="4483">
                  <c:v>45358</c:v>
                </c:pt>
                <c:pt idx="4484">
                  <c:v>45359</c:v>
                </c:pt>
                <c:pt idx="4485">
                  <c:v>45362</c:v>
                </c:pt>
                <c:pt idx="4486">
                  <c:v>45363</c:v>
                </c:pt>
                <c:pt idx="4487">
                  <c:v>45364</c:v>
                </c:pt>
                <c:pt idx="4488">
                  <c:v>45365</c:v>
                </c:pt>
                <c:pt idx="4489">
                  <c:v>45366</c:v>
                </c:pt>
                <c:pt idx="4490">
                  <c:v>45369</c:v>
                </c:pt>
                <c:pt idx="4491">
                  <c:v>45370</c:v>
                </c:pt>
                <c:pt idx="4492">
                  <c:v>45371</c:v>
                </c:pt>
                <c:pt idx="4493">
                  <c:v>45372</c:v>
                </c:pt>
                <c:pt idx="4494">
                  <c:v>45373</c:v>
                </c:pt>
                <c:pt idx="4495">
                  <c:v>45376</c:v>
                </c:pt>
                <c:pt idx="4496">
                  <c:v>45377</c:v>
                </c:pt>
                <c:pt idx="4497">
                  <c:v>45378</c:v>
                </c:pt>
                <c:pt idx="4498">
                  <c:v>45379</c:v>
                </c:pt>
                <c:pt idx="4499">
                  <c:v>45380</c:v>
                </c:pt>
                <c:pt idx="4500">
                  <c:v>45383</c:v>
                </c:pt>
                <c:pt idx="4501">
                  <c:v>45384</c:v>
                </c:pt>
                <c:pt idx="4502">
                  <c:v>45385</c:v>
                </c:pt>
                <c:pt idx="4503">
                  <c:v>45386</c:v>
                </c:pt>
                <c:pt idx="4504">
                  <c:v>45387</c:v>
                </c:pt>
                <c:pt idx="4505">
                  <c:v>45390</c:v>
                </c:pt>
                <c:pt idx="4506">
                  <c:v>45391</c:v>
                </c:pt>
                <c:pt idx="4507">
                  <c:v>45392</c:v>
                </c:pt>
                <c:pt idx="4508">
                  <c:v>45393</c:v>
                </c:pt>
                <c:pt idx="4509">
                  <c:v>45394</c:v>
                </c:pt>
                <c:pt idx="4510">
                  <c:v>45397</c:v>
                </c:pt>
                <c:pt idx="4511">
                  <c:v>45398</c:v>
                </c:pt>
                <c:pt idx="4512">
                  <c:v>45399</c:v>
                </c:pt>
                <c:pt idx="4513">
                  <c:v>45400</c:v>
                </c:pt>
                <c:pt idx="4514">
                  <c:v>45401</c:v>
                </c:pt>
                <c:pt idx="4515">
                  <c:v>45404</c:v>
                </c:pt>
                <c:pt idx="4516">
                  <c:v>45405</c:v>
                </c:pt>
                <c:pt idx="4517">
                  <c:v>45406</c:v>
                </c:pt>
                <c:pt idx="4518">
                  <c:v>45407</c:v>
                </c:pt>
                <c:pt idx="4519">
                  <c:v>45408</c:v>
                </c:pt>
                <c:pt idx="4520">
                  <c:v>45411</c:v>
                </c:pt>
                <c:pt idx="4521">
                  <c:v>45412</c:v>
                </c:pt>
                <c:pt idx="4522">
                  <c:v>45413</c:v>
                </c:pt>
                <c:pt idx="4523">
                  <c:v>45414</c:v>
                </c:pt>
                <c:pt idx="4524">
                  <c:v>45415</c:v>
                </c:pt>
                <c:pt idx="4525">
                  <c:v>45418</c:v>
                </c:pt>
                <c:pt idx="4526">
                  <c:v>45419</c:v>
                </c:pt>
                <c:pt idx="4527">
                  <c:v>45420</c:v>
                </c:pt>
                <c:pt idx="4528">
                  <c:v>45421</c:v>
                </c:pt>
                <c:pt idx="4529">
                  <c:v>45422</c:v>
                </c:pt>
                <c:pt idx="4530">
                  <c:v>45425</c:v>
                </c:pt>
                <c:pt idx="4531">
                  <c:v>45426</c:v>
                </c:pt>
                <c:pt idx="4532">
                  <c:v>45427</c:v>
                </c:pt>
                <c:pt idx="4533">
                  <c:v>45428</c:v>
                </c:pt>
                <c:pt idx="4534">
                  <c:v>45429</c:v>
                </c:pt>
                <c:pt idx="4535">
                  <c:v>45432</c:v>
                </c:pt>
                <c:pt idx="4536">
                  <c:v>45433</c:v>
                </c:pt>
                <c:pt idx="4537">
                  <c:v>45434</c:v>
                </c:pt>
                <c:pt idx="4538">
                  <c:v>45435</c:v>
                </c:pt>
                <c:pt idx="4539">
                  <c:v>45436</c:v>
                </c:pt>
                <c:pt idx="4540">
                  <c:v>45439</c:v>
                </c:pt>
                <c:pt idx="4541">
                  <c:v>45440</c:v>
                </c:pt>
                <c:pt idx="4542">
                  <c:v>45441</c:v>
                </c:pt>
                <c:pt idx="4543">
                  <c:v>45442</c:v>
                </c:pt>
                <c:pt idx="4544">
                  <c:v>45443</c:v>
                </c:pt>
                <c:pt idx="4545">
                  <c:v>45446</c:v>
                </c:pt>
                <c:pt idx="4546">
                  <c:v>45447</c:v>
                </c:pt>
                <c:pt idx="4547">
                  <c:v>45448</c:v>
                </c:pt>
                <c:pt idx="4548">
                  <c:v>45449</c:v>
                </c:pt>
                <c:pt idx="4549">
                  <c:v>45450</c:v>
                </c:pt>
                <c:pt idx="4550">
                  <c:v>45453</c:v>
                </c:pt>
                <c:pt idx="4551">
                  <c:v>45454</c:v>
                </c:pt>
                <c:pt idx="4552">
                  <c:v>45455</c:v>
                </c:pt>
                <c:pt idx="4553">
                  <c:v>45456</c:v>
                </c:pt>
                <c:pt idx="4554">
                  <c:v>45457</c:v>
                </c:pt>
                <c:pt idx="4555">
                  <c:v>45460</c:v>
                </c:pt>
                <c:pt idx="4556">
                  <c:v>45461</c:v>
                </c:pt>
                <c:pt idx="4557">
                  <c:v>45462</c:v>
                </c:pt>
                <c:pt idx="4558">
                  <c:v>45463</c:v>
                </c:pt>
                <c:pt idx="4559">
                  <c:v>45464</c:v>
                </c:pt>
                <c:pt idx="4560">
                  <c:v>45467</c:v>
                </c:pt>
                <c:pt idx="4561">
                  <c:v>45468</c:v>
                </c:pt>
                <c:pt idx="4562">
                  <c:v>45469</c:v>
                </c:pt>
                <c:pt idx="4563">
                  <c:v>45470</c:v>
                </c:pt>
                <c:pt idx="4564">
                  <c:v>45471</c:v>
                </c:pt>
                <c:pt idx="4565">
                  <c:v>45474</c:v>
                </c:pt>
                <c:pt idx="4566">
                  <c:v>45475</c:v>
                </c:pt>
                <c:pt idx="4567">
                  <c:v>45476</c:v>
                </c:pt>
                <c:pt idx="4568">
                  <c:v>45477</c:v>
                </c:pt>
                <c:pt idx="4569">
                  <c:v>45478</c:v>
                </c:pt>
                <c:pt idx="4570">
                  <c:v>45481</c:v>
                </c:pt>
                <c:pt idx="4571">
                  <c:v>45482</c:v>
                </c:pt>
                <c:pt idx="4572">
                  <c:v>45483</c:v>
                </c:pt>
                <c:pt idx="4573">
                  <c:v>45484</c:v>
                </c:pt>
                <c:pt idx="4574">
                  <c:v>45485</c:v>
                </c:pt>
                <c:pt idx="4575">
                  <c:v>45488</c:v>
                </c:pt>
                <c:pt idx="4576">
                  <c:v>45489</c:v>
                </c:pt>
                <c:pt idx="4577">
                  <c:v>45490</c:v>
                </c:pt>
                <c:pt idx="4578">
                  <c:v>45491</c:v>
                </c:pt>
                <c:pt idx="4579">
                  <c:v>45492</c:v>
                </c:pt>
                <c:pt idx="4580">
                  <c:v>45495</c:v>
                </c:pt>
                <c:pt idx="4581">
                  <c:v>45496</c:v>
                </c:pt>
                <c:pt idx="4582">
                  <c:v>45497</c:v>
                </c:pt>
                <c:pt idx="4583">
                  <c:v>45498</c:v>
                </c:pt>
                <c:pt idx="4584">
                  <c:v>45499</c:v>
                </c:pt>
                <c:pt idx="4585">
                  <c:v>45502</c:v>
                </c:pt>
                <c:pt idx="4586">
                  <c:v>45503</c:v>
                </c:pt>
                <c:pt idx="4587">
                  <c:v>45504</c:v>
                </c:pt>
                <c:pt idx="4588">
                  <c:v>45505</c:v>
                </c:pt>
                <c:pt idx="4589">
                  <c:v>45506</c:v>
                </c:pt>
                <c:pt idx="4590">
                  <c:v>45509</c:v>
                </c:pt>
                <c:pt idx="4591">
                  <c:v>45510</c:v>
                </c:pt>
                <c:pt idx="4592">
                  <c:v>45511</c:v>
                </c:pt>
                <c:pt idx="4593">
                  <c:v>45512</c:v>
                </c:pt>
                <c:pt idx="4594">
                  <c:v>45513</c:v>
                </c:pt>
                <c:pt idx="4595">
                  <c:v>45516</c:v>
                </c:pt>
                <c:pt idx="4596">
                  <c:v>45517</c:v>
                </c:pt>
                <c:pt idx="4597">
                  <c:v>45518</c:v>
                </c:pt>
                <c:pt idx="4598">
                  <c:v>45519</c:v>
                </c:pt>
                <c:pt idx="4599">
                  <c:v>45520</c:v>
                </c:pt>
                <c:pt idx="4600">
                  <c:v>45523</c:v>
                </c:pt>
                <c:pt idx="4601">
                  <c:v>45524</c:v>
                </c:pt>
                <c:pt idx="4602">
                  <c:v>45525</c:v>
                </c:pt>
                <c:pt idx="4603">
                  <c:v>45526</c:v>
                </c:pt>
                <c:pt idx="4604">
                  <c:v>45527</c:v>
                </c:pt>
                <c:pt idx="4605">
                  <c:v>45530</c:v>
                </c:pt>
                <c:pt idx="4606">
                  <c:v>45531</c:v>
                </c:pt>
                <c:pt idx="4607">
                  <c:v>45532</c:v>
                </c:pt>
                <c:pt idx="4608">
                  <c:v>45533</c:v>
                </c:pt>
                <c:pt idx="4609">
                  <c:v>45534</c:v>
                </c:pt>
                <c:pt idx="4610">
                  <c:v>45537</c:v>
                </c:pt>
                <c:pt idx="4611">
                  <c:v>45538</c:v>
                </c:pt>
                <c:pt idx="4612">
                  <c:v>45539</c:v>
                </c:pt>
                <c:pt idx="4613">
                  <c:v>45540</c:v>
                </c:pt>
                <c:pt idx="4614">
                  <c:v>45541</c:v>
                </c:pt>
                <c:pt idx="4615">
                  <c:v>45544</c:v>
                </c:pt>
                <c:pt idx="4616">
                  <c:v>45545</c:v>
                </c:pt>
                <c:pt idx="4617">
                  <c:v>45546</c:v>
                </c:pt>
                <c:pt idx="4618">
                  <c:v>45547</c:v>
                </c:pt>
                <c:pt idx="4619">
                  <c:v>45548</c:v>
                </c:pt>
                <c:pt idx="4620">
                  <c:v>45551</c:v>
                </c:pt>
                <c:pt idx="4621">
                  <c:v>45552</c:v>
                </c:pt>
                <c:pt idx="4622">
                  <c:v>45553</c:v>
                </c:pt>
                <c:pt idx="4623">
                  <c:v>45554</c:v>
                </c:pt>
                <c:pt idx="4624">
                  <c:v>45555</c:v>
                </c:pt>
                <c:pt idx="4625">
                  <c:v>45558</c:v>
                </c:pt>
                <c:pt idx="4626">
                  <c:v>45559</c:v>
                </c:pt>
                <c:pt idx="4627">
                  <c:v>45560</c:v>
                </c:pt>
                <c:pt idx="4628">
                  <c:v>45561</c:v>
                </c:pt>
                <c:pt idx="4629">
                  <c:v>45562</c:v>
                </c:pt>
                <c:pt idx="4630">
                  <c:v>45565</c:v>
                </c:pt>
                <c:pt idx="4631">
                  <c:v>45566</c:v>
                </c:pt>
                <c:pt idx="4632">
                  <c:v>45567</c:v>
                </c:pt>
                <c:pt idx="4633">
                  <c:v>45568</c:v>
                </c:pt>
                <c:pt idx="4634">
                  <c:v>45569</c:v>
                </c:pt>
                <c:pt idx="4635">
                  <c:v>45572</c:v>
                </c:pt>
                <c:pt idx="4636">
                  <c:v>45573</c:v>
                </c:pt>
                <c:pt idx="4637">
                  <c:v>45574</c:v>
                </c:pt>
                <c:pt idx="4638">
                  <c:v>45575</c:v>
                </c:pt>
                <c:pt idx="4639">
                  <c:v>45576</c:v>
                </c:pt>
                <c:pt idx="4640">
                  <c:v>45579</c:v>
                </c:pt>
                <c:pt idx="4641">
                  <c:v>45580</c:v>
                </c:pt>
                <c:pt idx="4642">
                  <c:v>45581</c:v>
                </c:pt>
                <c:pt idx="4643">
                  <c:v>45582</c:v>
                </c:pt>
                <c:pt idx="4644">
                  <c:v>45583</c:v>
                </c:pt>
                <c:pt idx="4645">
                  <c:v>45586</c:v>
                </c:pt>
                <c:pt idx="4646">
                  <c:v>45587</c:v>
                </c:pt>
                <c:pt idx="4647">
                  <c:v>45588</c:v>
                </c:pt>
                <c:pt idx="4648">
                  <c:v>45589</c:v>
                </c:pt>
                <c:pt idx="4649">
                  <c:v>45590</c:v>
                </c:pt>
                <c:pt idx="4650">
                  <c:v>45593</c:v>
                </c:pt>
                <c:pt idx="4651">
                  <c:v>45594</c:v>
                </c:pt>
                <c:pt idx="4652">
                  <c:v>45595</c:v>
                </c:pt>
                <c:pt idx="4653">
                  <c:v>45596</c:v>
                </c:pt>
                <c:pt idx="4654">
                  <c:v>45597</c:v>
                </c:pt>
                <c:pt idx="4655">
                  <c:v>45600</c:v>
                </c:pt>
                <c:pt idx="4656">
                  <c:v>45601</c:v>
                </c:pt>
                <c:pt idx="4657">
                  <c:v>45602</c:v>
                </c:pt>
                <c:pt idx="4658">
                  <c:v>45603</c:v>
                </c:pt>
                <c:pt idx="4659">
                  <c:v>45604</c:v>
                </c:pt>
                <c:pt idx="4660">
                  <c:v>45607</c:v>
                </c:pt>
                <c:pt idx="4661">
                  <c:v>45608</c:v>
                </c:pt>
                <c:pt idx="4662">
                  <c:v>45609</c:v>
                </c:pt>
                <c:pt idx="4663">
                  <c:v>45610</c:v>
                </c:pt>
                <c:pt idx="4664">
                  <c:v>45611</c:v>
                </c:pt>
                <c:pt idx="4665">
                  <c:v>45614</c:v>
                </c:pt>
                <c:pt idx="4666">
                  <c:v>45615</c:v>
                </c:pt>
                <c:pt idx="4667">
                  <c:v>45616</c:v>
                </c:pt>
                <c:pt idx="4668">
                  <c:v>45617</c:v>
                </c:pt>
                <c:pt idx="4669">
                  <c:v>45618</c:v>
                </c:pt>
                <c:pt idx="4670">
                  <c:v>45621</c:v>
                </c:pt>
                <c:pt idx="4671">
                  <c:v>45622</c:v>
                </c:pt>
                <c:pt idx="4672">
                  <c:v>45623</c:v>
                </c:pt>
                <c:pt idx="4673">
                  <c:v>45624</c:v>
                </c:pt>
                <c:pt idx="4674">
                  <c:v>45625</c:v>
                </c:pt>
                <c:pt idx="4675">
                  <c:v>45628</c:v>
                </c:pt>
                <c:pt idx="4676">
                  <c:v>45629</c:v>
                </c:pt>
                <c:pt idx="4677">
                  <c:v>45630</c:v>
                </c:pt>
                <c:pt idx="4678">
                  <c:v>45631</c:v>
                </c:pt>
                <c:pt idx="4679">
                  <c:v>45632</c:v>
                </c:pt>
              </c:numCache>
            </c:numRef>
          </c:cat>
          <c:val>
            <c:numRef>
              <c:f>'5y1yl'!$B$6:$B$6000</c:f>
              <c:numCache>
                <c:formatCode>General</c:formatCode>
                <c:ptCount val="5995"/>
                <c:pt idx="0">
                  <c:v>5.0715000000000003</c:v>
                </c:pt>
                <c:pt idx="1">
                  <c:v>5.1138000000000003</c:v>
                </c:pt>
                <c:pt idx="2">
                  <c:v>5.04</c:v>
                </c:pt>
                <c:pt idx="3">
                  <c:v>4.9659000000000004</c:v>
                </c:pt>
                <c:pt idx="4">
                  <c:v>4.9954999999999998</c:v>
                </c:pt>
                <c:pt idx="5">
                  <c:v>5.0419</c:v>
                </c:pt>
                <c:pt idx="6">
                  <c:v>5.0289000000000001</c:v>
                </c:pt>
                <c:pt idx="7">
                  <c:v>5.0880000000000001</c:v>
                </c:pt>
                <c:pt idx="8">
                  <c:v>5.1352000000000002</c:v>
                </c:pt>
                <c:pt idx="9">
                  <c:v>5.2237</c:v>
                </c:pt>
                <c:pt idx="10">
                  <c:v>5.181</c:v>
                </c:pt>
                <c:pt idx="11">
                  <c:v>5.1730999999999998</c:v>
                </c:pt>
                <c:pt idx="12">
                  <c:v>5.2529000000000003</c:v>
                </c:pt>
                <c:pt idx="13">
                  <c:v>5.1641000000000004</c:v>
                </c:pt>
                <c:pt idx="14">
                  <c:v>5.2100999999999997</c:v>
                </c:pt>
                <c:pt idx="15">
                  <c:v>5.1463000000000001</c:v>
                </c:pt>
                <c:pt idx="16">
                  <c:v>5.2217000000000002</c:v>
                </c:pt>
                <c:pt idx="17">
                  <c:v>5.2217000000000002</c:v>
                </c:pt>
                <c:pt idx="18">
                  <c:v>5.306</c:v>
                </c:pt>
                <c:pt idx="19">
                  <c:v>5.3240999999999996</c:v>
                </c:pt>
                <c:pt idx="20">
                  <c:v>5.35</c:v>
                </c:pt>
                <c:pt idx="21">
                  <c:v>5.3346999999999998</c:v>
                </c:pt>
                <c:pt idx="22">
                  <c:v>5.3468999999999998</c:v>
                </c:pt>
                <c:pt idx="23">
                  <c:v>5.2872000000000003</c:v>
                </c:pt>
                <c:pt idx="24">
                  <c:v>5.2683999999999997</c:v>
                </c:pt>
                <c:pt idx="25">
                  <c:v>5.2217000000000002</c:v>
                </c:pt>
                <c:pt idx="26">
                  <c:v>5.2054999999999998</c:v>
                </c:pt>
                <c:pt idx="27">
                  <c:v>5.1721000000000004</c:v>
                </c:pt>
                <c:pt idx="28">
                  <c:v>5.15</c:v>
                </c:pt>
                <c:pt idx="29">
                  <c:v>5.2321</c:v>
                </c:pt>
                <c:pt idx="30">
                  <c:v>5.2718999999999996</c:v>
                </c:pt>
                <c:pt idx="31">
                  <c:v>5.2480000000000002</c:v>
                </c:pt>
                <c:pt idx="32">
                  <c:v>5.1714000000000002</c:v>
                </c:pt>
                <c:pt idx="33">
                  <c:v>5.1669999999999998</c:v>
                </c:pt>
                <c:pt idx="34">
                  <c:v>5.1886999999999999</c:v>
                </c:pt>
                <c:pt idx="35">
                  <c:v>5.1645000000000003</c:v>
                </c:pt>
                <c:pt idx="36">
                  <c:v>5.1451000000000002</c:v>
                </c:pt>
                <c:pt idx="37">
                  <c:v>5.1548999999999996</c:v>
                </c:pt>
                <c:pt idx="38">
                  <c:v>5.2243000000000004</c:v>
                </c:pt>
                <c:pt idx="39">
                  <c:v>5.1730999999999998</c:v>
                </c:pt>
                <c:pt idx="40">
                  <c:v>5.0514999999999999</c:v>
                </c:pt>
                <c:pt idx="41">
                  <c:v>5.0355999999999996</c:v>
                </c:pt>
                <c:pt idx="42">
                  <c:v>5.0422000000000002</c:v>
                </c:pt>
                <c:pt idx="43">
                  <c:v>5.0373999999999999</c:v>
                </c:pt>
                <c:pt idx="44">
                  <c:v>5.0228999999999999</c:v>
                </c:pt>
                <c:pt idx="45">
                  <c:v>5.0366</c:v>
                </c:pt>
                <c:pt idx="46">
                  <c:v>5.0316000000000001</c:v>
                </c:pt>
                <c:pt idx="47">
                  <c:v>4.9629000000000003</c:v>
                </c:pt>
                <c:pt idx="48">
                  <c:v>5.0086000000000004</c:v>
                </c:pt>
                <c:pt idx="49">
                  <c:v>5.0663999999999998</c:v>
                </c:pt>
                <c:pt idx="50">
                  <c:v>5.0202999999999998</c:v>
                </c:pt>
                <c:pt idx="51">
                  <c:v>4.9737999999999998</c:v>
                </c:pt>
                <c:pt idx="52">
                  <c:v>5.0449000000000002</c:v>
                </c:pt>
                <c:pt idx="53">
                  <c:v>5.0143000000000004</c:v>
                </c:pt>
                <c:pt idx="54">
                  <c:v>5.0206</c:v>
                </c:pt>
                <c:pt idx="55">
                  <c:v>5.0510000000000002</c:v>
                </c:pt>
                <c:pt idx="56">
                  <c:v>5.0110999999999999</c:v>
                </c:pt>
                <c:pt idx="57">
                  <c:v>4.9832000000000001</c:v>
                </c:pt>
                <c:pt idx="58">
                  <c:v>5.0311000000000003</c:v>
                </c:pt>
                <c:pt idx="59">
                  <c:v>5.0843999999999996</c:v>
                </c:pt>
                <c:pt idx="60">
                  <c:v>5.1116000000000001</c:v>
                </c:pt>
                <c:pt idx="61">
                  <c:v>5.1420000000000003</c:v>
                </c:pt>
                <c:pt idx="62">
                  <c:v>5.1311999999999998</c:v>
                </c:pt>
                <c:pt idx="63">
                  <c:v>5.1604000000000001</c:v>
                </c:pt>
                <c:pt idx="64">
                  <c:v>5.1464999999999996</c:v>
                </c:pt>
                <c:pt idx="65">
                  <c:v>5.1516999999999999</c:v>
                </c:pt>
                <c:pt idx="66">
                  <c:v>5.1627000000000001</c:v>
                </c:pt>
                <c:pt idx="67">
                  <c:v>5.1643999999999997</c:v>
                </c:pt>
                <c:pt idx="68">
                  <c:v>5.1980000000000004</c:v>
                </c:pt>
                <c:pt idx="69">
                  <c:v>5.2835000000000001</c:v>
                </c:pt>
                <c:pt idx="70">
                  <c:v>5.2717999999999998</c:v>
                </c:pt>
                <c:pt idx="71">
                  <c:v>5.2023000000000001</c:v>
                </c:pt>
                <c:pt idx="72">
                  <c:v>5.2290999999999999</c:v>
                </c:pt>
                <c:pt idx="73">
                  <c:v>5.2481</c:v>
                </c:pt>
                <c:pt idx="74">
                  <c:v>5.2748999999999997</c:v>
                </c:pt>
                <c:pt idx="75">
                  <c:v>5.2373000000000003</c:v>
                </c:pt>
                <c:pt idx="76">
                  <c:v>5.1684999999999999</c:v>
                </c:pt>
                <c:pt idx="77">
                  <c:v>5.1475999999999997</c:v>
                </c:pt>
                <c:pt idx="78">
                  <c:v>5.1703000000000001</c:v>
                </c:pt>
                <c:pt idx="79">
                  <c:v>5.1660000000000004</c:v>
                </c:pt>
                <c:pt idx="80">
                  <c:v>5.1334999999999997</c:v>
                </c:pt>
                <c:pt idx="81">
                  <c:v>5.1132</c:v>
                </c:pt>
                <c:pt idx="82">
                  <c:v>5.1775000000000002</c:v>
                </c:pt>
                <c:pt idx="83">
                  <c:v>5.2207999999999997</c:v>
                </c:pt>
                <c:pt idx="84">
                  <c:v>5.2202000000000002</c:v>
                </c:pt>
                <c:pt idx="85">
                  <c:v>5.15</c:v>
                </c:pt>
                <c:pt idx="86">
                  <c:v>5.1536999999999997</c:v>
                </c:pt>
                <c:pt idx="87">
                  <c:v>5.1470000000000002</c:v>
                </c:pt>
                <c:pt idx="88">
                  <c:v>5.1757999999999997</c:v>
                </c:pt>
                <c:pt idx="89">
                  <c:v>5.1352000000000002</c:v>
                </c:pt>
                <c:pt idx="90">
                  <c:v>5.0998999999999999</c:v>
                </c:pt>
                <c:pt idx="91">
                  <c:v>5.1032000000000002</c:v>
                </c:pt>
                <c:pt idx="92">
                  <c:v>5.1524000000000001</c:v>
                </c:pt>
                <c:pt idx="93">
                  <c:v>5.1063000000000001</c:v>
                </c:pt>
                <c:pt idx="94">
                  <c:v>5.1906999999999996</c:v>
                </c:pt>
                <c:pt idx="95">
                  <c:v>5.1994999999999996</c:v>
                </c:pt>
                <c:pt idx="96">
                  <c:v>5.2141999999999999</c:v>
                </c:pt>
                <c:pt idx="97">
                  <c:v>5.2205000000000004</c:v>
                </c:pt>
                <c:pt idx="98">
                  <c:v>5.3</c:v>
                </c:pt>
                <c:pt idx="99">
                  <c:v>5.3446999999999996</c:v>
                </c:pt>
                <c:pt idx="100">
                  <c:v>5.3140000000000001</c:v>
                </c:pt>
                <c:pt idx="101">
                  <c:v>5.3536000000000001</c:v>
                </c:pt>
                <c:pt idx="102">
                  <c:v>5.3937999999999997</c:v>
                </c:pt>
                <c:pt idx="103">
                  <c:v>5.3716999999999997</c:v>
                </c:pt>
                <c:pt idx="104">
                  <c:v>5.4012000000000002</c:v>
                </c:pt>
                <c:pt idx="105">
                  <c:v>5.3704999999999998</c:v>
                </c:pt>
                <c:pt idx="106">
                  <c:v>5.4466000000000001</c:v>
                </c:pt>
                <c:pt idx="107">
                  <c:v>5.3952</c:v>
                </c:pt>
                <c:pt idx="108">
                  <c:v>5.4137000000000004</c:v>
                </c:pt>
                <c:pt idx="109">
                  <c:v>5.5042</c:v>
                </c:pt>
                <c:pt idx="110">
                  <c:v>5.4648000000000003</c:v>
                </c:pt>
                <c:pt idx="111">
                  <c:v>5.5773000000000001</c:v>
                </c:pt>
                <c:pt idx="112">
                  <c:v>5.5327999999999999</c:v>
                </c:pt>
                <c:pt idx="113">
                  <c:v>5.8109999999999999</c:v>
                </c:pt>
                <c:pt idx="114">
                  <c:v>5.7511999999999999</c:v>
                </c:pt>
                <c:pt idx="115">
                  <c:v>5.8167</c:v>
                </c:pt>
                <c:pt idx="116">
                  <c:v>6.0564999999999998</c:v>
                </c:pt>
                <c:pt idx="117">
                  <c:v>5.6889000000000003</c:v>
                </c:pt>
                <c:pt idx="118">
                  <c:v>5.8804999999999996</c:v>
                </c:pt>
                <c:pt idx="119">
                  <c:v>5.8002000000000002</c:v>
                </c:pt>
                <c:pt idx="120">
                  <c:v>5.7530000000000001</c:v>
                </c:pt>
                <c:pt idx="121">
                  <c:v>5.7023000000000001</c:v>
                </c:pt>
                <c:pt idx="122">
                  <c:v>5.5075000000000003</c:v>
                </c:pt>
                <c:pt idx="123">
                  <c:v>5.6413000000000002</c:v>
                </c:pt>
                <c:pt idx="124">
                  <c:v>5.8247</c:v>
                </c:pt>
                <c:pt idx="125">
                  <c:v>5.5842000000000001</c:v>
                </c:pt>
                <c:pt idx="126">
                  <c:v>5.7835000000000001</c:v>
                </c:pt>
                <c:pt idx="127">
                  <c:v>5.7588999999999997</c:v>
                </c:pt>
                <c:pt idx="128">
                  <c:v>5.5166000000000004</c:v>
                </c:pt>
                <c:pt idx="129">
                  <c:v>5.7271000000000001</c:v>
                </c:pt>
                <c:pt idx="130">
                  <c:v>5.6559999999999997</c:v>
                </c:pt>
                <c:pt idx="131">
                  <c:v>5.7169999999999996</c:v>
                </c:pt>
                <c:pt idx="132">
                  <c:v>5.6261999999999999</c:v>
                </c:pt>
                <c:pt idx="133">
                  <c:v>5.8319999999999999</c:v>
                </c:pt>
                <c:pt idx="134">
                  <c:v>5.9154</c:v>
                </c:pt>
                <c:pt idx="135">
                  <c:v>5.8670999999999998</c:v>
                </c:pt>
                <c:pt idx="136">
                  <c:v>5.7702999999999998</c:v>
                </c:pt>
                <c:pt idx="137">
                  <c:v>5.8255999999999997</c:v>
                </c:pt>
                <c:pt idx="138">
                  <c:v>5.8578999999999999</c:v>
                </c:pt>
                <c:pt idx="139">
                  <c:v>5.7969999999999997</c:v>
                </c:pt>
                <c:pt idx="140">
                  <c:v>5.7426000000000004</c:v>
                </c:pt>
                <c:pt idx="141">
                  <c:v>5.7827000000000002</c:v>
                </c:pt>
                <c:pt idx="142">
                  <c:v>5.7145000000000001</c:v>
                </c:pt>
                <c:pt idx="143">
                  <c:v>5.6999000000000004</c:v>
                </c:pt>
                <c:pt idx="144">
                  <c:v>5.6614000000000004</c:v>
                </c:pt>
                <c:pt idx="145">
                  <c:v>5.6483999999999996</c:v>
                </c:pt>
                <c:pt idx="146">
                  <c:v>5.6231</c:v>
                </c:pt>
                <c:pt idx="147">
                  <c:v>5.6193</c:v>
                </c:pt>
                <c:pt idx="148">
                  <c:v>5.4687000000000001</c:v>
                </c:pt>
                <c:pt idx="149">
                  <c:v>5.5044000000000004</c:v>
                </c:pt>
                <c:pt idx="150">
                  <c:v>5.5445000000000002</c:v>
                </c:pt>
                <c:pt idx="151">
                  <c:v>5.4946000000000002</c:v>
                </c:pt>
                <c:pt idx="152">
                  <c:v>5.5297000000000001</c:v>
                </c:pt>
                <c:pt idx="153">
                  <c:v>5.5023999999999997</c:v>
                </c:pt>
                <c:pt idx="154">
                  <c:v>5.4856999999999996</c:v>
                </c:pt>
                <c:pt idx="155">
                  <c:v>5.4488000000000003</c:v>
                </c:pt>
                <c:pt idx="156">
                  <c:v>5.4364999999999997</c:v>
                </c:pt>
                <c:pt idx="157">
                  <c:v>5.5510000000000002</c:v>
                </c:pt>
                <c:pt idx="158">
                  <c:v>5.4804000000000004</c:v>
                </c:pt>
                <c:pt idx="159">
                  <c:v>5.5697000000000001</c:v>
                </c:pt>
                <c:pt idx="160">
                  <c:v>5.5545999999999998</c:v>
                </c:pt>
                <c:pt idx="161">
                  <c:v>5.5457000000000001</c:v>
                </c:pt>
                <c:pt idx="162">
                  <c:v>5.5949999999999998</c:v>
                </c:pt>
                <c:pt idx="163">
                  <c:v>5.5716999999999999</c:v>
                </c:pt>
                <c:pt idx="164">
                  <c:v>5.5560999999999998</c:v>
                </c:pt>
                <c:pt idx="165">
                  <c:v>5.4757999999999996</c:v>
                </c:pt>
                <c:pt idx="166">
                  <c:v>5.431</c:v>
                </c:pt>
                <c:pt idx="167">
                  <c:v>5.4161000000000001</c:v>
                </c:pt>
                <c:pt idx="168">
                  <c:v>5.3673000000000002</c:v>
                </c:pt>
                <c:pt idx="169">
                  <c:v>5.2592999999999996</c:v>
                </c:pt>
                <c:pt idx="170">
                  <c:v>5.2279999999999998</c:v>
                </c:pt>
                <c:pt idx="171">
                  <c:v>5.2443999999999997</c:v>
                </c:pt>
                <c:pt idx="172">
                  <c:v>5.2404000000000002</c:v>
                </c:pt>
                <c:pt idx="173">
                  <c:v>5.2370999999999999</c:v>
                </c:pt>
                <c:pt idx="174">
                  <c:v>5.2401999999999997</c:v>
                </c:pt>
                <c:pt idx="175">
                  <c:v>5.2232000000000003</c:v>
                </c:pt>
                <c:pt idx="176">
                  <c:v>5.3677000000000001</c:v>
                </c:pt>
                <c:pt idx="177">
                  <c:v>5.2491000000000003</c:v>
                </c:pt>
                <c:pt idx="178">
                  <c:v>5.2610999999999999</c:v>
                </c:pt>
                <c:pt idx="179">
                  <c:v>5.0133999999999999</c:v>
                </c:pt>
                <c:pt idx="180">
                  <c:v>4.9573999999999998</c:v>
                </c:pt>
                <c:pt idx="181">
                  <c:v>5.0006000000000004</c:v>
                </c:pt>
                <c:pt idx="182">
                  <c:v>5.1233000000000004</c:v>
                </c:pt>
                <c:pt idx="183">
                  <c:v>5.1837</c:v>
                </c:pt>
                <c:pt idx="184">
                  <c:v>5.2343999999999999</c:v>
                </c:pt>
                <c:pt idx="185">
                  <c:v>5.2031000000000001</c:v>
                </c:pt>
                <c:pt idx="186">
                  <c:v>5.1513</c:v>
                </c:pt>
                <c:pt idx="187">
                  <c:v>5.2431000000000001</c:v>
                </c:pt>
                <c:pt idx="188">
                  <c:v>5.5210999999999997</c:v>
                </c:pt>
                <c:pt idx="189">
                  <c:v>5.4352999999999998</c:v>
                </c:pt>
                <c:pt idx="190">
                  <c:v>5.45</c:v>
                </c:pt>
                <c:pt idx="191">
                  <c:v>5.3932000000000002</c:v>
                </c:pt>
                <c:pt idx="192">
                  <c:v>5.4173</c:v>
                </c:pt>
                <c:pt idx="193">
                  <c:v>5.3475000000000001</c:v>
                </c:pt>
                <c:pt idx="194">
                  <c:v>5.3701999999999996</c:v>
                </c:pt>
                <c:pt idx="195">
                  <c:v>5.2717999999999998</c:v>
                </c:pt>
                <c:pt idx="196">
                  <c:v>5.2820999999999998</c:v>
                </c:pt>
                <c:pt idx="197">
                  <c:v>5.3007999999999997</c:v>
                </c:pt>
                <c:pt idx="198">
                  <c:v>5.2111000000000001</c:v>
                </c:pt>
                <c:pt idx="199">
                  <c:v>5.3521999999999998</c:v>
                </c:pt>
                <c:pt idx="200">
                  <c:v>5.2914000000000003</c:v>
                </c:pt>
                <c:pt idx="201">
                  <c:v>5.4352</c:v>
                </c:pt>
                <c:pt idx="202">
                  <c:v>5.3497000000000003</c:v>
                </c:pt>
                <c:pt idx="203">
                  <c:v>5.3315000000000001</c:v>
                </c:pt>
                <c:pt idx="204">
                  <c:v>5.3808999999999996</c:v>
                </c:pt>
                <c:pt idx="205">
                  <c:v>5.3993000000000002</c:v>
                </c:pt>
                <c:pt idx="206">
                  <c:v>5.4004000000000003</c:v>
                </c:pt>
                <c:pt idx="207">
                  <c:v>5.3072999999999997</c:v>
                </c:pt>
                <c:pt idx="208">
                  <c:v>5.2301000000000002</c:v>
                </c:pt>
                <c:pt idx="209">
                  <c:v>5.1321000000000003</c:v>
                </c:pt>
                <c:pt idx="210">
                  <c:v>5.1665999999999999</c:v>
                </c:pt>
                <c:pt idx="211">
                  <c:v>5.1614000000000004</c:v>
                </c:pt>
                <c:pt idx="212">
                  <c:v>5.0678999999999998</c:v>
                </c:pt>
                <c:pt idx="213">
                  <c:v>5.1315</c:v>
                </c:pt>
                <c:pt idx="214">
                  <c:v>5.2244000000000002</c:v>
                </c:pt>
                <c:pt idx="215">
                  <c:v>5.1161000000000003</c:v>
                </c:pt>
                <c:pt idx="216">
                  <c:v>5.0890000000000004</c:v>
                </c:pt>
                <c:pt idx="217">
                  <c:v>5.1988000000000003</c:v>
                </c:pt>
                <c:pt idx="218">
                  <c:v>5.0621999999999998</c:v>
                </c:pt>
                <c:pt idx="219">
                  <c:v>5.1360999999999999</c:v>
                </c:pt>
                <c:pt idx="220">
                  <c:v>5.1581999999999999</c:v>
                </c:pt>
                <c:pt idx="221">
                  <c:v>5.2361000000000004</c:v>
                </c:pt>
                <c:pt idx="222">
                  <c:v>5.149</c:v>
                </c:pt>
                <c:pt idx="223">
                  <c:v>5.1889000000000003</c:v>
                </c:pt>
                <c:pt idx="224">
                  <c:v>5.1116000000000001</c:v>
                </c:pt>
                <c:pt idx="225">
                  <c:v>5.1875</c:v>
                </c:pt>
                <c:pt idx="226">
                  <c:v>5.1470000000000002</c:v>
                </c:pt>
                <c:pt idx="227">
                  <c:v>5.1261000000000001</c:v>
                </c:pt>
                <c:pt idx="228">
                  <c:v>5.0450999999999997</c:v>
                </c:pt>
                <c:pt idx="229">
                  <c:v>5.0572999999999997</c:v>
                </c:pt>
                <c:pt idx="230">
                  <c:v>5.0254000000000003</c:v>
                </c:pt>
                <c:pt idx="231">
                  <c:v>5.1085000000000003</c:v>
                </c:pt>
                <c:pt idx="232">
                  <c:v>5.0204000000000004</c:v>
                </c:pt>
                <c:pt idx="233">
                  <c:v>4.9690000000000003</c:v>
                </c:pt>
                <c:pt idx="234">
                  <c:v>4.8948</c:v>
                </c:pt>
                <c:pt idx="235">
                  <c:v>4.6927000000000003</c:v>
                </c:pt>
                <c:pt idx="236">
                  <c:v>4.7736999999999998</c:v>
                </c:pt>
                <c:pt idx="237">
                  <c:v>4.8303000000000003</c:v>
                </c:pt>
                <c:pt idx="238">
                  <c:v>4.7491000000000003</c:v>
                </c:pt>
                <c:pt idx="239">
                  <c:v>4.7446999999999999</c:v>
                </c:pt>
                <c:pt idx="240">
                  <c:v>4.6464999999999996</c:v>
                </c:pt>
                <c:pt idx="241">
                  <c:v>4.7602000000000002</c:v>
                </c:pt>
                <c:pt idx="242">
                  <c:v>4.8483000000000001</c:v>
                </c:pt>
                <c:pt idx="243">
                  <c:v>4.8423999999999996</c:v>
                </c:pt>
                <c:pt idx="244">
                  <c:v>5.0480999999999998</c:v>
                </c:pt>
                <c:pt idx="245">
                  <c:v>5.0709</c:v>
                </c:pt>
                <c:pt idx="246">
                  <c:v>4.8281999999999998</c:v>
                </c:pt>
                <c:pt idx="247">
                  <c:v>5.0048000000000004</c:v>
                </c:pt>
                <c:pt idx="248">
                  <c:v>5.0632999999999999</c:v>
                </c:pt>
                <c:pt idx="249">
                  <c:v>5.0655000000000001</c:v>
                </c:pt>
                <c:pt idx="250">
                  <c:v>5.0038</c:v>
                </c:pt>
                <c:pt idx="251">
                  <c:v>4.9588999999999999</c:v>
                </c:pt>
                <c:pt idx="252">
                  <c:v>4.8030999999999997</c:v>
                </c:pt>
                <c:pt idx="253">
                  <c:v>4.9196999999999997</c:v>
                </c:pt>
                <c:pt idx="254">
                  <c:v>4.9931999999999999</c:v>
                </c:pt>
                <c:pt idx="255">
                  <c:v>5.0414000000000003</c:v>
                </c:pt>
                <c:pt idx="256">
                  <c:v>5.0414000000000003</c:v>
                </c:pt>
                <c:pt idx="257">
                  <c:v>5.0914000000000001</c:v>
                </c:pt>
                <c:pt idx="258">
                  <c:v>5.0784000000000002</c:v>
                </c:pt>
                <c:pt idx="259">
                  <c:v>4.9107000000000003</c:v>
                </c:pt>
                <c:pt idx="260">
                  <c:v>4.7847999999999997</c:v>
                </c:pt>
                <c:pt idx="261">
                  <c:v>4.7942999999999998</c:v>
                </c:pt>
                <c:pt idx="262">
                  <c:v>4.7050000000000001</c:v>
                </c:pt>
                <c:pt idx="263">
                  <c:v>4.6994999999999996</c:v>
                </c:pt>
                <c:pt idx="264">
                  <c:v>4.7214999999999998</c:v>
                </c:pt>
                <c:pt idx="265">
                  <c:v>4.6048999999999998</c:v>
                </c:pt>
                <c:pt idx="266">
                  <c:v>4.5487000000000002</c:v>
                </c:pt>
                <c:pt idx="267">
                  <c:v>4.5862999999999996</c:v>
                </c:pt>
                <c:pt idx="268">
                  <c:v>4.7367999999999997</c:v>
                </c:pt>
                <c:pt idx="269">
                  <c:v>4.5826000000000002</c:v>
                </c:pt>
                <c:pt idx="270">
                  <c:v>4.5936000000000003</c:v>
                </c:pt>
                <c:pt idx="271">
                  <c:v>4.4744999999999999</c:v>
                </c:pt>
                <c:pt idx="272">
                  <c:v>4.6237000000000004</c:v>
                </c:pt>
                <c:pt idx="273">
                  <c:v>4.5522</c:v>
                </c:pt>
                <c:pt idx="274">
                  <c:v>4.5186000000000002</c:v>
                </c:pt>
                <c:pt idx="275">
                  <c:v>4.7248000000000001</c:v>
                </c:pt>
                <c:pt idx="276">
                  <c:v>4.4015000000000004</c:v>
                </c:pt>
                <c:pt idx="277">
                  <c:v>4.6982999999999997</c:v>
                </c:pt>
                <c:pt idx="278">
                  <c:v>4.6736000000000004</c:v>
                </c:pt>
                <c:pt idx="279">
                  <c:v>4.4164000000000003</c:v>
                </c:pt>
                <c:pt idx="280">
                  <c:v>4.5125999999999999</c:v>
                </c:pt>
                <c:pt idx="281">
                  <c:v>4.6109</c:v>
                </c:pt>
                <c:pt idx="282">
                  <c:v>4.6445999999999996</c:v>
                </c:pt>
                <c:pt idx="283">
                  <c:v>4.6250999999999998</c:v>
                </c:pt>
                <c:pt idx="284">
                  <c:v>4.6424000000000003</c:v>
                </c:pt>
                <c:pt idx="285">
                  <c:v>4.7327000000000004</c:v>
                </c:pt>
                <c:pt idx="286">
                  <c:v>4.6795999999999998</c:v>
                </c:pt>
                <c:pt idx="287">
                  <c:v>4.6571999999999996</c:v>
                </c:pt>
                <c:pt idx="288">
                  <c:v>4.8901000000000003</c:v>
                </c:pt>
                <c:pt idx="289">
                  <c:v>4.7428999999999997</c:v>
                </c:pt>
                <c:pt idx="290">
                  <c:v>4.6787999999999998</c:v>
                </c:pt>
                <c:pt idx="291">
                  <c:v>4.78</c:v>
                </c:pt>
                <c:pt idx="292">
                  <c:v>4.9562999999999997</c:v>
                </c:pt>
                <c:pt idx="293">
                  <c:v>5.1177000000000001</c:v>
                </c:pt>
                <c:pt idx="294">
                  <c:v>4.9740000000000002</c:v>
                </c:pt>
                <c:pt idx="295">
                  <c:v>4.8513000000000002</c:v>
                </c:pt>
                <c:pt idx="296">
                  <c:v>5.1508000000000003</c:v>
                </c:pt>
                <c:pt idx="297">
                  <c:v>5.0037000000000003</c:v>
                </c:pt>
                <c:pt idx="298">
                  <c:v>4.9058999999999999</c:v>
                </c:pt>
                <c:pt idx="299">
                  <c:v>4.9909999999999997</c:v>
                </c:pt>
                <c:pt idx="300">
                  <c:v>5.0530999999999997</c:v>
                </c:pt>
                <c:pt idx="301">
                  <c:v>5.0057</c:v>
                </c:pt>
                <c:pt idx="302">
                  <c:v>5.0106000000000002</c:v>
                </c:pt>
                <c:pt idx="303">
                  <c:v>4.7949000000000002</c:v>
                </c:pt>
                <c:pt idx="304">
                  <c:v>4.6596000000000002</c:v>
                </c:pt>
                <c:pt idx="305">
                  <c:v>4.7161999999999997</c:v>
                </c:pt>
                <c:pt idx="306">
                  <c:v>4.8316999999999997</c:v>
                </c:pt>
                <c:pt idx="307">
                  <c:v>5.0496999999999996</c:v>
                </c:pt>
                <c:pt idx="308">
                  <c:v>5.0091000000000001</c:v>
                </c:pt>
                <c:pt idx="309">
                  <c:v>4.8472999999999997</c:v>
                </c:pt>
                <c:pt idx="310">
                  <c:v>4.7897999999999996</c:v>
                </c:pt>
                <c:pt idx="311">
                  <c:v>4.6755000000000004</c:v>
                </c:pt>
                <c:pt idx="312">
                  <c:v>4.6031000000000004</c:v>
                </c:pt>
                <c:pt idx="313">
                  <c:v>4.6618000000000004</c:v>
                </c:pt>
                <c:pt idx="314">
                  <c:v>4.6345999999999998</c:v>
                </c:pt>
                <c:pt idx="315">
                  <c:v>4.2767999999999997</c:v>
                </c:pt>
                <c:pt idx="316">
                  <c:v>4.5377000000000001</c:v>
                </c:pt>
                <c:pt idx="317">
                  <c:v>4.2016999999999998</c:v>
                </c:pt>
                <c:pt idx="318">
                  <c:v>4.2811000000000003</c:v>
                </c:pt>
                <c:pt idx="319">
                  <c:v>4.3404999999999996</c:v>
                </c:pt>
                <c:pt idx="320">
                  <c:v>4.5953999999999997</c:v>
                </c:pt>
                <c:pt idx="321">
                  <c:v>4.5113000000000003</c:v>
                </c:pt>
                <c:pt idx="322">
                  <c:v>4.4786999999999999</c:v>
                </c:pt>
                <c:pt idx="323">
                  <c:v>4.6626000000000003</c:v>
                </c:pt>
                <c:pt idx="324">
                  <c:v>4.5083000000000002</c:v>
                </c:pt>
                <c:pt idx="325">
                  <c:v>4.4721000000000002</c:v>
                </c:pt>
                <c:pt idx="326">
                  <c:v>4.6204000000000001</c:v>
                </c:pt>
                <c:pt idx="327">
                  <c:v>4.6803999999999997</c:v>
                </c:pt>
                <c:pt idx="328">
                  <c:v>4.6007999999999996</c:v>
                </c:pt>
                <c:pt idx="329">
                  <c:v>4.4237000000000002</c:v>
                </c:pt>
                <c:pt idx="330">
                  <c:v>4.5274000000000001</c:v>
                </c:pt>
                <c:pt idx="331">
                  <c:v>4.5819000000000001</c:v>
                </c:pt>
                <c:pt idx="332">
                  <c:v>4.4947999999999997</c:v>
                </c:pt>
                <c:pt idx="333">
                  <c:v>4.6235999999999997</c:v>
                </c:pt>
                <c:pt idx="334">
                  <c:v>4.4747000000000003</c:v>
                </c:pt>
                <c:pt idx="335">
                  <c:v>4.5891999999999999</c:v>
                </c:pt>
                <c:pt idx="336">
                  <c:v>4.6432000000000002</c:v>
                </c:pt>
                <c:pt idx="337">
                  <c:v>4.7534999999999998</c:v>
                </c:pt>
                <c:pt idx="338">
                  <c:v>4.7784000000000004</c:v>
                </c:pt>
                <c:pt idx="339">
                  <c:v>4.6043000000000003</c:v>
                </c:pt>
                <c:pt idx="340">
                  <c:v>4.6779000000000002</c:v>
                </c:pt>
                <c:pt idx="341">
                  <c:v>4.5766999999999998</c:v>
                </c:pt>
                <c:pt idx="342">
                  <c:v>4.6619999999999999</c:v>
                </c:pt>
                <c:pt idx="343">
                  <c:v>4.7098000000000004</c:v>
                </c:pt>
                <c:pt idx="344">
                  <c:v>4.7912999999999997</c:v>
                </c:pt>
                <c:pt idx="345">
                  <c:v>4.7179000000000002</c:v>
                </c:pt>
                <c:pt idx="346">
                  <c:v>4.7195999999999998</c:v>
                </c:pt>
                <c:pt idx="347">
                  <c:v>4.6113999999999997</c:v>
                </c:pt>
                <c:pt idx="348">
                  <c:v>4.6147999999999998</c:v>
                </c:pt>
                <c:pt idx="349">
                  <c:v>4.7643000000000004</c:v>
                </c:pt>
                <c:pt idx="350">
                  <c:v>4.8086000000000002</c:v>
                </c:pt>
                <c:pt idx="351">
                  <c:v>4.8887999999999998</c:v>
                </c:pt>
                <c:pt idx="352">
                  <c:v>4.7704000000000004</c:v>
                </c:pt>
                <c:pt idx="353">
                  <c:v>4.6401000000000003</c:v>
                </c:pt>
                <c:pt idx="354">
                  <c:v>4.6315999999999997</c:v>
                </c:pt>
                <c:pt idx="355">
                  <c:v>4.6860999999999997</c:v>
                </c:pt>
                <c:pt idx="356">
                  <c:v>4.8571</c:v>
                </c:pt>
                <c:pt idx="357">
                  <c:v>4.7796000000000003</c:v>
                </c:pt>
                <c:pt idx="358">
                  <c:v>4.6264000000000003</c:v>
                </c:pt>
                <c:pt idx="359">
                  <c:v>4.6683000000000003</c:v>
                </c:pt>
                <c:pt idx="360">
                  <c:v>4.681</c:v>
                </c:pt>
                <c:pt idx="361">
                  <c:v>4.5749000000000004</c:v>
                </c:pt>
                <c:pt idx="362">
                  <c:v>4.6234000000000002</c:v>
                </c:pt>
                <c:pt idx="363">
                  <c:v>4.7846000000000002</c:v>
                </c:pt>
                <c:pt idx="364">
                  <c:v>4.6071</c:v>
                </c:pt>
                <c:pt idx="365">
                  <c:v>4.5895999999999999</c:v>
                </c:pt>
                <c:pt idx="366">
                  <c:v>4.7431999999999999</c:v>
                </c:pt>
                <c:pt idx="367">
                  <c:v>4.7998000000000003</c:v>
                </c:pt>
                <c:pt idx="368">
                  <c:v>4.8996000000000004</c:v>
                </c:pt>
                <c:pt idx="369">
                  <c:v>4.8491999999999997</c:v>
                </c:pt>
                <c:pt idx="370">
                  <c:v>4.7895000000000003</c:v>
                </c:pt>
                <c:pt idx="371">
                  <c:v>4.7808999999999999</c:v>
                </c:pt>
                <c:pt idx="372">
                  <c:v>4.9894999999999996</c:v>
                </c:pt>
                <c:pt idx="373">
                  <c:v>5.0343</c:v>
                </c:pt>
                <c:pt idx="374">
                  <c:v>4.8819999999999997</c:v>
                </c:pt>
                <c:pt idx="375">
                  <c:v>4.8848000000000003</c:v>
                </c:pt>
                <c:pt idx="376">
                  <c:v>4.9466999999999999</c:v>
                </c:pt>
                <c:pt idx="377">
                  <c:v>4.9123000000000001</c:v>
                </c:pt>
                <c:pt idx="378">
                  <c:v>4.9196999999999997</c:v>
                </c:pt>
                <c:pt idx="379">
                  <c:v>4.9976000000000003</c:v>
                </c:pt>
                <c:pt idx="380">
                  <c:v>5.1108000000000002</c:v>
                </c:pt>
                <c:pt idx="381">
                  <c:v>4.9747000000000003</c:v>
                </c:pt>
                <c:pt idx="382">
                  <c:v>4.8661000000000003</c:v>
                </c:pt>
                <c:pt idx="383">
                  <c:v>5.0006000000000004</c:v>
                </c:pt>
                <c:pt idx="384">
                  <c:v>4.9630999999999998</c:v>
                </c:pt>
                <c:pt idx="385">
                  <c:v>4.9546000000000001</c:v>
                </c:pt>
                <c:pt idx="386">
                  <c:v>4.8403999999999998</c:v>
                </c:pt>
                <c:pt idx="387">
                  <c:v>4.8704000000000001</c:v>
                </c:pt>
                <c:pt idx="388">
                  <c:v>4.8121999999999998</c:v>
                </c:pt>
                <c:pt idx="389">
                  <c:v>4.7827999999999999</c:v>
                </c:pt>
                <c:pt idx="390">
                  <c:v>4.7546999999999997</c:v>
                </c:pt>
                <c:pt idx="391">
                  <c:v>4.8539000000000003</c:v>
                </c:pt>
                <c:pt idx="392">
                  <c:v>4.7935999999999996</c:v>
                </c:pt>
                <c:pt idx="393">
                  <c:v>4.8800999999999997</c:v>
                </c:pt>
                <c:pt idx="394">
                  <c:v>5.0266999999999999</c:v>
                </c:pt>
                <c:pt idx="395">
                  <c:v>4.8624000000000001</c:v>
                </c:pt>
                <c:pt idx="396">
                  <c:v>4.7824999999999998</c:v>
                </c:pt>
                <c:pt idx="397">
                  <c:v>4.7218</c:v>
                </c:pt>
                <c:pt idx="398">
                  <c:v>4.6520999999999999</c:v>
                </c:pt>
                <c:pt idx="399">
                  <c:v>4.8433999999999999</c:v>
                </c:pt>
                <c:pt idx="400">
                  <c:v>4.6924999999999999</c:v>
                </c:pt>
                <c:pt idx="401">
                  <c:v>4.6196000000000002</c:v>
                </c:pt>
                <c:pt idx="402">
                  <c:v>4.7438000000000002</c:v>
                </c:pt>
                <c:pt idx="403">
                  <c:v>4.8982999999999999</c:v>
                </c:pt>
                <c:pt idx="404">
                  <c:v>4.9798999999999998</c:v>
                </c:pt>
                <c:pt idx="405">
                  <c:v>4.782</c:v>
                </c:pt>
                <c:pt idx="406">
                  <c:v>4.8616000000000001</c:v>
                </c:pt>
                <c:pt idx="407">
                  <c:v>4.8548999999999998</c:v>
                </c:pt>
                <c:pt idx="408">
                  <c:v>4.7285000000000004</c:v>
                </c:pt>
                <c:pt idx="409">
                  <c:v>4.9234999999999998</c:v>
                </c:pt>
                <c:pt idx="410">
                  <c:v>4.7721999999999998</c:v>
                </c:pt>
                <c:pt idx="411">
                  <c:v>4.8364000000000003</c:v>
                </c:pt>
                <c:pt idx="412">
                  <c:v>4.8752000000000004</c:v>
                </c:pt>
                <c:pt idx="413">
                  <c:v>4.8555999999999999</c:v>
                </c:pt>
                <c:pt idx="414">
                  <c:v>4.7519</c:v>
                </c:pt>
                <c:pt idx="415">
                  <c:v>4.8875999999999999</c:v>
                </c:pt>
                <c:pt idx="416">
                  <c:v>4.9069000000000003</c:v>
                </c:pt>
                <c:pt idx="417">
                  <c:v>4.9587000000000003</c:v>
                </c:pt>
                <c:pt idx="418">
                  <c:v>4.8141999999999996</c:v>
                </c:pt>
                <c:pt idx="419">
                  <c:v>4.7668999999999997</c:v>
                </c:pt>
                <c:pt idx="420">
                  <c:v>4.8895</c:v>
                </c:pt>
                <c:pt idx="421">
                  <c:v>4.7904</c:v>
                </c:pt>
                <c:pt idx="422">
                  <c:v>4.76</c:v>
                </c:pt>
                <c:pt idx="423">
                  <c:v>4.7408999999999999</c:v>
                </c:pt>
                <c:pt idx="424">
                  <c:v>4.6372999999999998</c:v>
                </c:pt>
                <c:pt idx="425">
                  <c:v>4.7046999999999999</c:v>
                </c:pt>
                <c:pt idx="426">
                  <c:v>4.7434000000000003</c:v>
                </c:pt>
                <c:pt idx="427">
                  <c:v>4.6778000000000004</c:v>
                </c:pt>
                <c:pt idx="428">
                  <c:v>4.6961000000000004</c:v>
                </c:pt>
                <c:pt idx="429">
                  <c:v>4.7416</c:v>
                </c:pt>
                <c:pt idx="430">
                  <c:v>4.6616</c:v>
                </c:pt>
                <c:pt idx="431">
                  <c:v>4.6393000000000004</c:v>
                </c:pt>
                <c:pt idx="432">
                  <c:v>4.633</c:v>
                </c:pt>
                <c:pt idx="433">
                  <c:v>4.5416999999999996</c:v>
                </c:pt>
                <c:pt idx="434">
                  <c:v>4.5789</c:v>
                </c:pt>
                <c:pt idx="435">
                  <c:v>4.5666000000000002</c:v>
                </c:pt>
                <c:pt idx="436">
                  <c:v>4.6055000000000001</c:v>
                </c:pt>
                <c:pt idx="437">
                  <c:v>4.5122</c:v>
                </c:pt>
                <c:pt idx="438">
                  <c:v>4.4725000000000001</c:v>
                </c:pt>
                <c:pt idx="439">
                  <c:v>4.4436999999999998</c:v>
                </c:pt>
                <c:pt idx="440">
                  <c:v>4.351</c:v>
                </c:pt>
                <c:pt idx="441">
                  <c:v>4.2961999999999998</c:v>
                </c:pt>
                <c:pt idx="442">
                  <c:v>4.3726000000000003</c:v>
                </c:pt>
                <c:pt idx="443">
                  <c:v>4.2911999999999999</c:v>
                </c:pt>
                <c:pt idx="444">
                  <c:v>4.3803999999999998</c:v>
                </c:pt>
                <c:pt idx="445">
                  <c:v>4.0427999999999997</c:v>
                </c:pt>
                <c:pt idx="446">
                  <c:v>4.2083000000000004</c:v>
                </c:pt>
                <c:pt idx="447">
                  <c:v>4.1767000000000003</c:v>
                </c:pt>
                <c:pt idx="448">
                  <c:v>4.2746000000000004</c:v>
                </c:pt>
                <c:pt idx="449">
                  <c:v>4.6173000000000002</c:v>
                </c:pt>
                <c:pt idx="450">
                  <c:v>4.5518999999999998</c:v>
                </c:pt>
                <c:pt idx="451">
                  <c:v>4.4598000000000004</c:v>
                </c:pt>
                <c:pt idx="452">
                  <c:v>4.3586</c:v>
                </c:pt>
                <c:pt idx="453">
                  <c:v>4.4067999999999996</c:v>
                </c:pt>
                <c:pt idx="454">
                  <c:v>4.4664999999999999</c:v>
                </c:pt>
                <c:pt idx="455">
                  <c:v>4.2279</c:v>
                </c:pt>
                <c:pt idx="456">
                  <c:v>4.4593999999999996</c:v>
                </c:pt>
                <c:pt idx="457">
                  <c:v>4.3552</c:v>
                </c:pt>
                <c:pt idx="458">
                  <c:v>4.3628999999999998</c:v>
                </c:pt>
                <c:pt idx="459">
                  <c:v>4.3384999999999998</c:v>
                </c:pt>
                <c:pt idx="460">
                  <c:v>4.2058</c:v>
                </c:pt>
                <c:pt idx="461">
                  <c:v>4.3272000000000004</c:v>
                </c:pt>
                <c:pt idx="462">
                  <c:v>4.2950999999999997</c:v>
                </c:pt>
                <c:pt idx="463">
                  <c:v>4.7</c:v>
                </c:pt>
                <c:pt idx="464">
                  <c:v>4.7866</c:v>
                </c:pt>
                <c:pt idx="465">
                  <c:v>4.7435</c:v>
                </c:pt>
                <c:pt idx="466">
                  <c:v>4.8872</c:v>
                </c:pt>
                <c:pt idx="467">
                  <c:v>4.8817000000000004</c:v>
                </c:pt>
                <c:pt idx="468">
                  <c:v>4.9145000000000003</c:v>
                </c:pt>
                <c:pt idx="469">
                  <c:v>4.8285</c:v>
                </c:pt>
                <c:pt idx="470">
                  <c:v>4.5507</c:v>
                </c:pt>
                <c:pt idx="471">
                  <c:v>4.4356</c:v>
                </c:pt>
                <c:pt idx="472">
                  <c:v>4.3421000000000003</c:v>
                </c:pt>
                <c:pt idx="473">
                  <c:v>4.4161000000000001</c:v>
                </c:pt>
                <c:pt idx="474">
                  <c:v>4.4581999999999997</c:v>
                </c:pt>
                <c:pt idx="475">
                  <c:v>4.5968999999999998</c:v>
                </c:pt>
                <c:pt idx="476">
                  <c:v>4.7343999999999999</c:v>
                </c:pt>
                <c:pt idx="477">
                  <c:v>4.7971000000000004</c:v>
                </c:pt>
                <c:pt idx="478">
                  <c:v>4.9302000000000001</c:v>
                </c:pt>
                <c:pt idx="479">
                  <c:v>4.8205</c:v>
                </c:pt>
                <c:pt idx="480">
                  <c:v>4.7605000000000004</c:v>
                </c:pt>
                <c:pt idx="481">
                  <c:v>4.5452000000000004</c:v>
                </c:pt>
                <c:pt idx="482">
                  <c:v>4.5803000000000003</c:v>
                </c:pt>
                <c:pt idx="483">
                  <c:v>4.5522999999999998</c:v>
                </c:pt>
                <c:pt idx="484">
                  <c:v>4.6946000000000003</c:v>
                </c:pt>
                <c:pt idx="485">
                  <c:v>4.5843999999999996</c:v>
                </c:pt>
                <c:pt idx="486">
                  <c:v>4.6460999999999997</c:v>
                </c:pt>
                <c:pt idx="487">
                  <c:v>4.4931000000000001</c:v>
                </c:pt>
                <c:pt idx="488">
                  <c:v>4.7323000000000004</c:v>
                </c:pt>
                <c:pt idx="489">
                  <c:v>4.5254000000000003</c:v>
                </c:pt>
                <c:pt idx="490">
                  <c:v>4.3994999999999997</c:v>
                </c:pt>
                <c:pt idx="491">
                  <c:v>4.2832999999999997</c:v>
                </c:pt>
                <c:pt idx="492">
                  <c:v>3.9912999999999998</c:v>
                </c:pt>
                <c:pt idx="493">
                  <c:v>3.4775999999999998</c:v>
                </c:pt>
                <c:pt idx="494">
                  <c:v>3.7404000000000002</c:v>
                </c:pt>
                <c:pt idx="495">
                  <c:v>3.8454000000000002</c:v>
                </c:pt>
                <c:pt idx="496">
                  <c:v>3.6435</c:v>
                </c:pt>
                <c:pt idx="497">
                  <c:v>3.2652999999999999</c:v>
                </c:pt>
                <c:pt idx="498">
                  <c:v>3.7246999999999999</c:v>
                </c:pt>
                <c:pt idx="499">
                  <c:v>3.2090999999999998</c:v>
                </c:pt>
                <c:pt idx="500">
                  <c:v>3.0960999999999999</c:v>
                </c:pt>
                <c:pt idx="501">
                  <c:v>3.1105999999999998</c:v>
                </c:pt>
                <c:pt idx="502">
                  <c:v>3.1111</c:v>
                </c:pt>
                <c:pt idx="503">
                  <c:v>3.0125999999999999</c:v>
                </c:pt>
                <c:pt idx="504">
                  <c:v>3.0891999999999999</c:v>
                </c:pt>
                <c:pt idx="505">
                  <c:v>3.1242999999999999</c:v>
                </c:pt>
                <c:pt idx="506">
                  <c:v>2.9731000000000001</c:v>
                </c:pt>
                <c:pt idx="507">
                  <c:v>2.9981</c:v>
                </c:pt>
                <c:pt idx="508">
                  <c:v>3.0085999999999999</c:v>
                </c:pt>
                <c:pt idx="509">
                  <c:v>2.8022999999999998</c:v>
                </c:pt>
                <c:pt idx="510">
                  <c:v>2.7614999999999998</c:v>
                </c:pt>
                <c:pt idx="511">
                  <c:v>2.7604000000000002</c:v>
                </c:pt>
                <c:pt idx="512">
                  <c:v>2.4998999999999998</c:v>
                </c:pt>
                <c:pt idx="513">
                  <c:v>2.4557000000000002</c:v>
                </c:pt>
                <c:pt idx="514">
                  <c:v>2.4041999999999999</c:v>
                </c:pt>
                <c:pt idx="515">
                  <c:v>2.5596999999999999</c:v>
                </c:pt>
                <c:pt idx="516">
                  <c:v>2.6057000000000001</c:v>
                </c:pt>
                <c:pt idx="517">
                  <c:v>2.5996000000000001</c:v>
                </c:pt>
                <c:pt idx="518">
                  <c:v>2.6909999999999998</c:v>
                </c:pt>
                <c:pt idx="519">
                  <c:v>2.5129999999999999</c:v>
                </c:pt>
                <c:pt idx="520">
                  <c:v>2.6840999999999999</c:v>
                </c:pt>
                <c:pt idx="521">
                  <c:v>2.6377000000000002</c:v>
                </c:pt>
                <c:pt idx="522">
                  <c:v>2.5291999999999999</c:v>
                </c:pt>
                <c:pt idx="523">
                  <c:v>2.6429</c:v>
                </c:pt>
                <c:pt idx="524">
                  <c:v>2.9517000000000002</c:v>
                </c:pt>
                <c:pt idx="525">
                  <c:v>3.0781999999999998</c:v>
                </c:pt>
                <c:pt idx="526">
                  <c:v>2.8222</c:v>
                </c:pt>
                <c:pt idx="527">
                  <c:v>2.8868999999999998</c:v>
                </c:pt>
                <c:pt idx="528">
                  <c:v>2.7311999999999999</c:v>
                </c:pt>
                <c:pt idx="529">
                  <c:v>2.6541999999999999</c:v>
                </c:pt>
                <c:pt idx="530">
                  <c:v>2.4878999999999998</c:v>
                </c:pt>
                <c:pt idx="531">
                  <c:v>2.5373000000000001</c:v>
                </c:pt>
                <c:pt idx="532">
                  <c:v>2.4557000000000002</c:v>
                </c:pt>
                <c:pt idx="533">
                  <c:v>2.4201999999999999</c:v>
                </c:pt>
                <c:pt idx="534">
                  <c:v>2.5697000000000001</c:v>
                </c:pt>
                <c:pt idx="535">
                  <c:v>2.0154999999999998</c:v>
                </c:pt>
                <c:pt idx="536">
                  <c:v>2.6589</c:v>
                </c:pt>
                <c:pt idx="537">
                  <c:v>2.99</c:v>
                </c:pt>
                <c:pt idx="538">
                  <c:v>2.9716999999999998</c:v>
                </c:pt>
                <c:pt idx="539">
                  <c:v>3.008</c:v>
                </c:pt>
                <c:pt idx="540">
                  <c:v>3.0602</c:v>
                </c:pt>
                <c:pt idx="541">
                  <c:v>2.9354</c:v>
                </c:pt>
                <c:pt idx="542">
                  <c:v>3.0642</c:v>
                </c:pt>
                <c:pt idx="543">
                  <c:v>3.2584</c:v>
                </c:pt>
                <c:pt idx="544">
                  <c:v>3.2399</c:v>
                </c:pt>
                <c:pt idx="545">
                  <c:v>3.0827</c:v>
                </c:pt>
                <c:pt idx="546">
                  <c:v>3.2959999999999998</c:v>
                </c:pt>
                <c:pt idx="547">
                  <c:v>3.4264000000000001</c:v>
                </c:pt>
                <c:pt idx="548">
                  <c:v>3.4529999999999998</c:v>
                </c:pt>
                <c:pt idx="549">
                  <c:v>3.4660000000000002</c:v>
                </c:pt>
                <c:pt idx="550">
                  <c:v>3.4634</c:v>
                </c:pt>
                <c:pt idx="551">
                  <c:v>3.3603999999999998</c:v>
                </c:pt>
                <c:pt idx="552">
                  <c:v>3.2113999999999998</c:v>
                </c:pt>
                <c:pt idx="553">
                  <c:v>3.2606000000000002</c:v>
                </c:pt>
                <c:pt idx="554">
                  <c:v>3.3786</c:v>
                </c:pt>
                <c:pt idx="555">
                  <c:v>3.5646</c:v>
                </c:pt>
                <c:pt idx="556">
                  <c:v>3.1375999999999999</c:v>
                </c:pt>
                <c:pt idx="557">
                  <c:v>3.2907000000000002</c:v>
                </c:pt>
                <c:pt idx="558">
                  <c:v>3.3239000000000001</c:v>
                </c:pt>
                <c:pt idx="559">
                  <c:v>3.2995000000000001</c:v>
                </c:pt>
                <c:pt idx="560">
                  <c:v>3.181</c:v>
                </c:pt>
                <c:pt idx="561">
                  <c:v>3.2637999999999998</c:v>
                </c:pt>
                <c:pt idx="562">
                  <c:v>3.5350000000000001</c:v>
                </c:pt>
                <c:pt idx="563">
                  <c:v>3.6236000000000002</c:v>
                </c:pt>
                <c:pt idx="564">
                  <c:v>3.6776</c:v>
                </c:pt>
                <c:pt idx="565">
                  <c:v>3.5773000000000001</c:v>
                </c:pt>
                <c:pt idx="566">
                  <c:v>3.5535999999999999</c:v>
                </c:pt>
                <c:pt idx="567">
                  <c:v>3.5815000000000001</c:v>
                </c:pt>
                <c:pt idx="568">
                  <c:v>3.3519000000000001</c:v>
                </c:pt>
                <c:pt idx="569">
                  <c:v>3.3523000000000001</c:v>
                </c:pt>
                <c:pt idx="570">
                  <c:v>3.3786999999999998</c:v>
                </c:pt>
                <c:pt idx="571">
                  <c:v>3.4508000000000001</c:v>
                </c:pt>
                <c:pt idx="572">
                  <c:v>3.2915000000000001</c:v>
                </c:pt>
                <c:pt idx="573">
                  <c:v>3.2328000000000001</c:v>
                </c:pt>
                <c:pt idx="574">
                  <c:v>3.3856999999999999</c:v>
                </c:pt>
                <c:pt idx="575">
                  <c:v>3.4239999999999999</c:v>
                </c:pt>
                <c:pt idx="576">
                  <c:v>3.5577999999999999</c:v>
                </c:pt>
                <c:pt idx="577">
                  <c:v>2.9990999999999999</c:v>
                </c:pt>
                <c:pt idx="578">
                  <c:v>3.0461999999999998</c:v>
                </c:pt>
                <c:pt idx="579">
                  <c:v>3.1152000000000002</c:v>
                </c:pt>
                <c:pt idx="580">
                  <c:v>3.1387999999999998</c:v>
                </c:pt>
                <c:pt idx="581">
                  <c:v>3.1705000000000001</c:v>
                </c:pt>
                <c:pt idx="582">
                  <c:v>3.2164999999999999</c:v>
                </c:pt>
                <c:pt idx="583">
                  <c:v>3.1696</c:v>
                </c:pt>
                <c:pt idx="584">
                  <c:v>3.2172999999999998</c:v>
                </c:pt>
                <c:pt idx="585">
                  <c:v>3.1135999999999999</c:v>
                </c:pt>
                <c:pt idx="586">
                  <c:v>3.0594999999999999</c:v>
                </c:pt>
                <c:pt idx="587">
                  <c:v>3.1269</c:v>
                </c:pt>
                <c:pt idx="588">
                  <c:v>3.2061000000000002</c:v>
                </c:pt>
                <c:pt idx="589">
                  <c:v>3.3929999999999998</c:v>
                </c:pt>
                <c:pt idx="590">
                  <c:v>3.4765000000000001</c:v>
                </c:pt>
                <c:pt idx="591">
                  <c:v>3.4379</c:v>
                </c:pt>
                <c:pt idx="592">
                  <c:v>3.4152</c:v>
                </c:pt>
                <c:pt idx="593">
                  <c:v>3.4276</c:v>
                </c:pt>
                <c:pt idx="594">
                  <c:v>3.4474</c:v>
                </c:pt>
                <c:pt idx="595">
                  <c:v>3.3315999999999999</c:v>
                </c:pt>
                <c:pt idx="596">
                  <c:v>3.2614999999999998</c:v>
                </c:pt>
                <c:pt idx="597">
                  <c:v>3.1896</c:v>
                </c:pt>
                <c:pt idx="598">
                  <c:v>3.2090000000000001</c:v>
                </c:pt>
                <c:pt idx="599">
                  <c:v>3.3593999999999999</c:v>
                </c:pt>
                <c:pt idx="600">
                  <c:v>3.2911999999999999</c:v>
                </c:pt>
                <c:pt idx="601">
                  <c:v>3.2965</c:v>
                </c:pt>
                <c:pt idx="602">
                  <c:v>3.3824000000000001</c:v>
                </c:pt>
                <c:pt idx="603">
                  <c:v>3.2437999999999998</c:v>
                </c:pt>
                <c:pt idx="604">
                  <c:v>3.4062999999999999</c:v>
                </c:pt>
                <c:pt idx="605">
                  <c:v>3.2927</c:v>
                </c:pt>
                <c:pt idx="606">
                  <c:v>3.4348999999999998</c:v>
                </c:pt>
                <c:pt idx="607">
                  <c:v>3.5604</c:v>
                </c:pt>
                <c:pt idx="608">
                  <c:v>3.5529000000000002</c:v>
                </c:pt>
                <c:pt idx="609">
                  <c:v>3.6579000000000002</c:v>
                </c:pt>
                <c:pt idx="610">
                  <c:v>3.6469</c:v>
                </c:pt>
                <c:pt idx="611">
                  <c:v>3.6673</c:v>
                </c:pt>
                <c:pt idx="612">
                  <c:v>3.6297000000000001</c:v>
                </c:pt>
                <c:pt idx="613">
                  <c:v>3.8087</c:v>
                </c:pt>
                <c:pt idx="614">
                  <c:v>3.8132999999999999</c:v>
                </c:pt>
                <c:pt idx="615">
                  <c:v>3.6999</c:v>
                </c:pt>
                <c:pt idx="616">
                  <c:v>3.6446999999999998</c:v>
                </c:pt>
                <c:pt idx="617">
                  <c:v>3.5495000000000001</c:v>
                </c:pt>
                <c:pt idx="618">
                  <c:v>3.5198</c:v>
                </c:pt>
                <c:pt idx="619">
                  <c:v>3.5605000000000002</c:v>
                </c:pt>
                <c:pt idx="620">
                  <c:v>3.7957999999999998</c:v>
                </c:pt>
                <c:pt idx="621">
                  <c:v>3.8247</c:v>
                </c:pt>
                <c:pt idx="622">
                  <c:v>3.7126000000000001</c:v>
                </c:pt>
                <c:pt idx="623">
                  <c:v>4.0237999999999996</c:v>
                </c:pt>
                <c:pt idx="624">
                  <c:v>4.2424999999999997</c:v>
                </c:pt>
                <c:pt idx="625">
                  <c:v>3.9588999999999999</c:v>
                </c:pt>
                <c:pt idx="626">
                  <c:v>4.3765999999999998</c:v>
                </c:pt>
                <c:pt idx="627">
                  <c:v>4.8093000000000004</c:v>
                </c:pt>
                <c:pt idx="628">
                  <c:v>4.5730000000000004</c:v>
                </c:pt>
                <c:pt idx="629">
                  <c:v>4.2679999999999998</c:v>
                </c:pt>
                <c:pt idx="630">
                  <c:v>4.7270000000000003</c:v>
                </c:pt>
                <c:pt idx="631">
                  <c:v>4.6303999999999998</c:v>
                </c:pt>
                <c:pt idx="632">
                  <c:v>4.5442</c:v>
                </c:pt>
                <c:pt idx="633">
                  <c:v>4.8501000000000003</c:v>
                </c:pt>
                <c:pt idx="634">
                  <c:v>4.9063999999999997</c:v>
                </c:pt>
                <c:pt idx="635">
                  <c:v>4.9028999999999998</c:v>
                </c:pt>
                <c:pt idx="636">
                  <c:v>4.8453999999999997</c:v>
                </c:pt>
                <c:pt idx="637">
                  <c:v>4.9767999999999999</c:v>
                </c:pt>
                <c:pt idx="638">
                  <c:v>4.9138999999999999</c:v>
                </c:pt>
                <c:pt idx="639">
                  <c:v>4.7123999999999997</c:v>
                </c:pt>
                <c:pt idx="640">
                  <c:v>4.5255000000000001</c:v>
                </c:pt>
                <c:pt idx="641">
                  <c:v>4.4280999999999997</c:v>
                </c:pt>
                <c:pt idx="642">
                  <c:v>4.4543999999999997</c:v>
                </c:pt>
                <c:pt idx="643">
                  <c:v>4.7766000000000002</c:v>
                </c:pt>
                <c:pt idx="644">
                  <c:v>4.6553000000000004</c:v>
                </c:pt>
                <c:pt idx="645">
                  <c:v>4.4892000000000003</c:v>
                </c:pt>
                <c:pt idx="646">
                  <c:v>4.4385000000000003</c:v>
                </c:pt>
                <c:pt idx="647">
                  <c:v>4.5327000000000002</c:v>
                </c:pt>
                <c:pt idx="648">
                  <c:v>4.2927</c:v>
                </c:pt>
                <c:pt idx="649">
                  <c:v>4.28</c:v>
                </c:pt>
                <c:pt idx="650">
                  <c:v>4.2037000000000004</c:v>
                </c:pt>
                <c:pt idx="651">
                  <c:v>4.4457000000000004</c:v>
                </c:pt>
                <c:pt idx="652">
                  <c:v>4.3478000000000003</c:v>
                </c:pt>
                <c:pt idx="653">
                  <c:v>4.3037000000000001</c:v>
                </c:pt>
                <c:pt idx="654">
                  <c:v>4.3285</c:v>
                </c:pt>
                <c:pt idx="655">
                  <c:v>4.3602999999999996</c:v>
                </c:pt>
                <c:pt idx="656">
                  <c:v>4.2576000000000001</c:v>
                </c:pt>
                <c:pt idx="657">
                  <c:v>4.0353000000000003</c:v>
                </c:pt>
                <c:pt idx="658">
                  <c:v>4.2045000000000003</c:v>
                </c:pt>
                <c:pt idx="659">
                  <c:v>4.0468999999999999</c:v>
                </c:pt>
                <c:pt idx="660">
                  <c:v>4.1093000000000002</c:v>
                </c:pt>
                <c:pt idx="661">
                  <c:v>4.3365999999999998</c:v>
                </c:pt>
                <c:pt idx="662">
                  <c:v>4.5156999999999998</c:v>
                </c:pt>
                <c:pt idx="663">
                  <c:v>4.4823000000000004</c:v>
                </c:pt>
                <c:pt idx="664">
                  <c:v>4.5948000000000002</c:v>
                </c:pt>
                <c:pt idx="665">
                  <c:v>4.5286999999999997</c:v>
                </c:pt>
                <c:pt idx="666">
                  <c:v>4.3296000000000001</c:v>
                </c:pt>
                <c:pt idx="667">
                  <c:v>4.4231999999999996</c:v>
                </c:pt>
                <c:pt idx="668">
                  <c:v>4.6051000000000002</c:v>
                </c:pt>
                <c:pt idx="669">
                  <c:v>4.6102999999999996</c:v>
                </c:pt>
                <c:pt idx="670">
                  <c:v>4.6955</c:v>
                </c:pt>
                <c:pt idx="671">
                  <c:v>4.5787000000000004</c:v>
                </c:pt>
                <c:pt idx="672">
                  <c:v>4.5377000000000001</c:v>
                </c:pt>
                <c:pt idx="673">
                  <c:v>4.4569999999999999</c:v>
                </c:pt>
                <c:pt idx="674">
                  <c:v>4.3236999999999997</c:v>
                </c:pt>
                <c:pt idx="675">
                  <c:v>4.4782999999999999</c:v>
                </c:pt>
                <c:pt idx="676">
                  <c:v>4.5557999999999996</c:v>
                </c:pt>
                <c:pt idx="677">
                  <c:v>4.6082999999999998</c:v>
                </c:pt>
                <c:pt idx="678">
                  <c:v>4.7493999999999996</c:v>
                </c:pt>
                <c:pt idx="679">
                  <c:v>4.9169</c:v>
                </c:pt>
                <c:pt idx="680">
                  <c:v>4.7511999999999999</c:v>
                </c:pt>
                <c:pt idx="681">
                  <c:v>4.5773999999999999</c:v>
                </c:pt>
                <c:pt idx="682">
                  <c:v>4.5922000000000001</c:v>
                </c:pt>
                <c:pt idx="683">
                  <c:v>4.4547999999999996</c:v>
                </c:pt>
                <c:pt idx="684">
                  <c:v>4.3587999999999996</c:v>
                </c:pt>
                <c:pt idx="685">
                  <c:v>4.2416</c:v>
                </c:pt>
                <c:pt idx="686">
                  <c:v>4.3593999999999999</c:v>
                </c:pt>
                <c:pt idx="687">
                  <c:v>4.2777000000000003</c:v>
                </c:pt>
                <c:pt idx="688">
                  <c:v>4.2290000000000001</c:v>
                </c:pt>
                <c:pt idx="689">
                  <c:v>4.4039999999999999</c:v>
                </c:pt>
                <c:pt idx="690">
                  <c:v>4.2785000000000002</c:v>
                </c:pt>
                <c:pt idx="691">
                  <c:v>4.2145000000000001</c:v>
                </c:pt>
                <c:pt idx="692">
                  <c:v>4.1867999999999999</c:v>
                </c:pt>
                <c:pt idx="693">
                  <c:v>4.2305000000000001</c:v>
                </c:pt>
                <c:pt idx="694">
                  <c:v>4.1921999999999997</c:v>
                </c:pt>
                <c:pt idx="695">
                  <c:v>4.1201999999999996</c:v>
                </c:pt>
                <c:pt idx="696">
                  <c:v>4.1708999999999996</c:v>
                </c:pt>
                <c:pt idx="697">
                  <c:v>4.0602</c:v>
                </c:pt>
                <c:pt idx="698">
                  <c:v>4.0646000000000004</c:v>
                </c:pt>
                <c:pt idx="699">
                  <c:v>4.2683</c:v>
                </c:pt>
                <c:pt idx="700">
                  <c:v>3.9390000000000001</c:v>
                </c:pt>
                <c:pt idx="701">
                  <c:v>4.2797000000000001</c:v>
                </c:pt>
                <c:pt idx="702">
                  <c:v>4.2058</c:v>
                </c:pt>
                <c:pt idx="703">
                  <c:v>4.0182000000000002</c:v>
                </c:pt>
                <c:pt idx="704">
                  <c:v>4.1135999999999999</c:v>
                </c:pt>
                <c:pt idx="705">
                  <c:v>4.1669999999999998</c:v>
                </c:pt>
                <c:pt idx="706">
                  <c:v>4.2744999999999997</c:v>
                </c:pt>
                <c:pt idx="707">
                  <c:v>4.3167999999999997</c:v>
                </c:pt>
                <c:pt idx="708">
                  <c:v>4.2104999999999997</c:v>
                </c:pt>
                <c:pt idx="709">
                  <c:v>4.2911999999999999</c:v>
                </c:pt>
                <c:pt idx="710">
                  <c:v>4.3194999999999997</c:v>
                </c:pt>
                <c:pt idx="711">
                  <c:v>4.4362000000000004</c:v>
                </c:pt>
                <c:pt idx="712">
                  <c:v>4.4021999999999997</c:v>
                </c:pt>
                <c:pt idx="713">
                  <c:v>4.3419999999999996</c:v>
                </c:pt>
                <c:pt idx="714">
                  <c:v>4.2790999999999997</c:v>
                </c:pt>
                <c:pt idx="715">
                  <c:v>4.1448</c:v>
                </c:pt>
                <c:pt idx="716">
                  <c:v>4.1426999999999996</c:v>
                </c:pt>
                <c:pt idx="717">
                  <c:v>4.1844999999999999</c:v>
                </c:pt>
                <c:pt idx="718">
                  <c:v>4.0483000000000002</c:v>
                </c:pt>
                <c:pt idx="719">
                  <c:v>4.0331000000000001</c:v>
                </c:pt>
                <c:pt idx="720">
                  <c:v>4.1024000000000003</c:v>
                </c:pt>
                <c:pt idx="721">
                  <c:v>4.0845000000000002</c:v>
                </c:pt>
                <c:pt idx="722">
                  <c:v>4.0662000000000003</c:v>
                </c:pt>
                <c:pt idx="723">
                  <c:v>4.1181000000000001</c:v>
                </c:pt>
                <c:pt idx="724">
                  <c:v>4.3212000000000002</c:v>
                </c:pt>
                <c:pt idx="725">
                  <c:v>4.4013</c:v>
                </c:pt>
                <c:pt idx="726">
                  <c:v>4.2676999999999996</c:v>
                </c:pt>
                <c:pt idx="727">
                  <c:v>4.3948</c:v>
                </c:pt>
                <c:pt idx="728">
                  <c:v>4.3452000000000002</c:v>
                </c:pt>
                <c:pt idx="729">
                  <c:v>4.3493000000000004</c:v>
                </c:pt>
                <c:pt idx="730">
                  <c:v>4.2695999999999996</c:v>
                </c:pt>
                <c:pt idx="731">
                  <c:v>4.2423000000000002</c:v>
                </c:pt>
                <c:pt idx="732">
                  <c:v>4.3464999999999998</c:v>
                </c:pt>
                <c:pt idx="733">
                  <c:v>4.4511000000000003</c:v>
                </c:pt>
                <c:pt idx="734">
                  <c:v>4.5091999999999999</c:v>
                </c:pt>
                <c:pt idx="735">
                  <c:v>4.5571999999999999</c:v>
                </c:pt>
                <c:pt idx="736">
                  <c:v>4.3914999999999997</c:v>
                </c:pt>
                <c:pt idx="737">
                  <c:v>4.3944999999999999</c:v>
                </c:pt>
                <c:pt idx="738">
                  <c:v>4.5357000000000003</c:v>
                </c:pt>
                <c:pt idx="739">
                  <c:v>4.3404999999999996</c:v>
                </c:pt>
                <c:pt idx="740">
                  <c:v>4.3948999999999998</c:v>
                </c:pt>
                <c:pt idx="741">
                  <c:v>4.3833000000000002</c:v>
                </c:pt>
                <c:pt idx="742">
                  <c:v>4.5358999999999998</c:v>
                </c:pt>
                <c:pt idx="743">
                  <c:v>4.5529000000000002</c:v>
                </c:pt>
                <c:pt idx="744">
                  <c:v>4.5624000000000002</c:v>
                </c:pt>
                <c:pt idx="745">
                  <c:v>4.5141999999999998</c:v>
                </c:pt>
                <c:pt idx="746">
                  <c:v>4.4660000000000002</c:v>
                </c:pt>
                <c:pt idx="747">
                  <c:v>4.6101999999999999</c:v>
                </c:pt>
                <c:pt idx="748">
                  <c:v>4.4245000000000001</c:v>
                </c:pt>
                <c:pt idx="749">
                  <c:v>4.3470000000000004</c:v>
                </c:pt>
                <c:pt idx="750">
                  <c:v>4.2272999999999996</c:v>
                </c:pt>
                <c:pt idx="751">
                  <c:v>4.1889000000000003</c:v>
                </c:pt>
                <c:pt idx="752">
                  <c:v>4.2455999999999996</c:v>
                </c:pt>
                <c:pt idx="753">
                  <c:v>4.2164999999999999</c:v>
                </c:pt>
                <c:pt idx="754">
                  <c:v>4.2690000000000001</c:v>
                </c:pt>
                <c:pt idx="755">
                  <c:v>4.2408000000000001</c:v>
                </c:pt>
                <c:pt idx="756">
                  <c:v>4.1772999999999998</c:v>
                </c:pt>
                <c:pt idx="757">
                  <c:v>4.0953999999999997</c:v>
                </c:pt>
                <c:pt idx="758">
                  <c:v>4.4645000000000001</c:v>
                </c:pt>
                <c:pt idx="759">
                  <c:v>4.0547000000000004</c:v>
                </c:pt>
                <c:pt idx="760">
                  <c:v>4.0058999999999996</c:v>
                </c:pt>
                <c:pt idx="761">
                  <c:v>4.2149999999999999</c:v>
                </c:pt>
                <c:pt idx="762">
                  <c:v>4.1898999999999997</c:v>
                </c:pt>
                <c:pt idx="763">
                  <c:v>4.3002000000000002</c:v>
                </c:pt>
                <c:pt idx="764">
                  <c:v>4.4861000000000004</c:v>
                </c:pt>
                <c:pt idx="765">
                  <c:v>4.4055999999999997</c:v>
                </c:pt>
                <c:pt idx="766">
                  <c:v>4.3552</c:v>
                </c:pt>
                <c:pt idx="767">
                  <c:v>4.4168000000000003</c:v>
                </c:pt>
                <c:pt idx="768">
                  <c:v>4.5319000000000003</c:v>
                </c:pt>
                <c:pt idx="769">
                  <c:v>4.5884999999999998</c:v>
                </c:pt>
                <c:pt idx="770">
                  <c:v>4.5286</c:v>
                </c:pt>
                <c:pt idx="771">
                  <c:v>4.6430999999999996</c:v>
                </c:pt>
                <c:pt idx="772">
                  <c:v>4.6402999999999999</c:v>
                </c:pt>
                <c:pt idx="773">
                  <c:v>4.5015999999999998</c:v>
                </c:pt>
                <c:pt idx="774">
                  <c:v>4.5575999999999999</c:v>
                </c:pt>
                <c:pt idx="775">
                  <c:v>4.7835000000000001</c:v>
                </c:pt>
                <c:pt idx="776">
                  <c:v>4.8968999999999996</c:v>
                </c:pt>
                <c:pt idx="777">
                  <c:v>4.8692000000000002</c:v>
                </c:pt>
                <c:pt idx="778">
                  <c:v>4.9732000000000003</c:v>
                </c:pt>
                <c:pt idx="779">
                  <c:v>4.8475999999999999</c:v>
                </c:pt>
                <c:pt idx="780">
                  <c:v>4.9421999999999997</c:v>
                </c:pt>
                <c:pt idx="781">
                  <c:v>4.8876999999999997</c:v>
                </c:pt>
                <c:pt idx="782">
                  <c:v>4.8513000000000002</c:v>
                </c:pt>
                <c:pt idx="783">
                  <c:v>4.8958000000000004</c:v>
                </c:pt>
                <c:pt idx="784">
                  <c:v>4.8681000000000001</c:v>
                </c:pt>
                <c:pt idx="785">
                  <c:v>4.8788999999999998</c:v>
                </c:pt>
                <c:pt idx="786">
                  <c:v>4.7743000000000002</c:v>
                </c:pt>
                <c:pt idx="787">
                  <c:v>4.8929</c:v>
                </c:pt>
                <c:pt idx="788">
                  <c:v>4.8857999999999997</c:v>
                </c:pt>
                <c:pt idx="789">
                  <c:v>4.8807999999999998</c:v>
                </c:pt>
                <c:pt idx="790">
                  <c:v>4.9523000000000001</c:v>
                </c:pt>
                <c:pt idx="791">
                  <c:v>4.7713999999999999</c:v>
                </c:pt>
                <c:pt idx="792">
                  <c:v>4.8728999999999996</c:v>
                </c:pt>
                <c:pt idx="793">
                  <c:v>4.7732999999999999</c:v>
                </c:pt>
                <c:pt idx="794">
                  <c:v>4.8658999999999999</c:v>
                </c:pt>
                <c:pt idx="795">
                  <c:v>5.0361000000000002</c:v>
                </c:pt>
                <c:pt idx="796">
                  <c:v>4.7141999999999999</c:v>
                </c:pt>
                <c:pt idx="797">
                  <c:v>4.8166000000000002</c:v>
                </c:pt>
                <c:pt idx="798">
                  <c:v>4.6559999999999997</c:v>
                </c:pt>
                <c:pt idx="799">
                  <c:v>4.7889999999999997</c:v>
                </c:pt>
                <c:pt idx="800">
                  <c:v>4.7899000000000003</c:v>
                </c:pt>
                <c:pt idx="801">
                  <c:v>4.7252000000000001</c:v>
                </c:pt>
                <c:pt idx="802">
                  <c:v>4.7126000000000001</c:v>
                </c:pt>
                <c:pt idx="803">
                  <c:v>4.7370999999999999</c:v>
                </c:pt>
                <c:pt idx="804">
                  <c:v>4.6439000000000004</c:v>
                </c:pt>
                <c:pt idx="805">
                  <c:v>4.7359</c:v>
                </c:pt>
                <c:pt idx="806">
                  <c:v>4.7134</c:v>
                </c:pt>
                <c:pt idx="807">
                  <c:v>4.7933000000000003</c:v>
                </c:pt>
                <c:pt idx="808">
                  <c:v>4.6268000000000002</c:v>
                </c:pt>
                <c:pt idx="809">
                  <c:v>4.5652999999999997</c:v>
                </c:pt>
                <c:pt idx="810">
                  <c:v>4.6916000000000002</c:v>
                </c:pt>
                <c:pt idx="811">
                  <c:v>4.7942</c:v>
                </c:pt>
                <c:pt idx="812">
                  <c:v>4.8517999999999999</c:v>
                </c:pt>
                <c:pt idx="813">
                  <c:v>4.8582000000000001</c:v>
                </c:pt>
                <c:pt idx="814">
                  <c:v>4.8746</c:v>
                </c:pt>
                <c:pt idx="815">
                  <c:v>4.8449999999999998</c:v>
                </c:pt>
                <c:pt idx="816">
                  <c:v>4.7088999999999999</c:v>
                </c:pt>
                <c:pt idx="817">
                  <c:v>4.7948000000000004</c:v>
                </c:pt>
                <c:pt idx="818">
                  <c:v>4.8672000000000004</c:v>
                </c:pt>
                <c:pt idx="819">
                  <c:v>4.8746</c:v>
                </c:pt>
                <c:pt idx="820">
                  <c:v>4.8635999999999999</c:v>
                </c:pt>
                <c:pt idx="821">
                  <c:v>4.7275999999999998</c:v>
                </c:pt>
                <c:pt idx="822">
                  <c:v>4.6959999999999997</c:v>
                </c:pt>
                <c:pt idx="823">
                  <c:v>4.7340999999999998</c:v>
                </c:pt>
                <c:pt idx="824">
                  <c:v>4.5965999999999996</c:v>
                </c:pt>
                <c:pt idx="825">
                  <c:v>4.6467999999999998</c:v>
                </c:pt>
                <c:pt idx="826">
                  <c:v>4.6018999999999997</c:v>
                </c:pt>
                <c:pt idx="827">
                  <c:v>4.6205999999999996</c:v>
                </c:pt>
                <c:pt idx="828">
                  <c:v>4.5298999999999996</c:v>
                </c:pt>
                <c:pt idx="829">
                  <c:v>4.6974</c:v>
                </c:pt>
                <c:pt idx="830">
                  <c:v>4.8102</c:v>
                </c:pt>
                <c:pt idx="831">
                  <c:v>4.7882999999999996</c:v>
                </c:pt>
                <c:pt idx="832">
                  <c:v>4.8055000000000003</c:v>
                </c:pt>
                <c:pt idx="833">
                  <c:v>4.7725999999999997</c:v>
                </c:pt>
                <c:pt idx="834">
                  <c:v>4.7302999999999997</c:v>
                </c:pt>
                <c:pt idx="835">
                  <c:v>4.6974999999999998</c:v>
                </c:pt>
                <c:pt idx="836">
                  <c:v>4.6951000000000001</c:v>
                </c:pt>
                <c:pt idx="837">
                  <c:v>4.6177999999999999</c:v>
                </c:pt>
                <c:pt idx="838">
                  <c:v>4.7550999999999997</c:v>
                </c:pt>
                <c:pt idx="839">
                  <c:v>4.6994999999999996</c:v>
                </c:pt>
                <c:pt idx="840">
                  <c:v>4.6874000000000002</c:v>
                </c:pt>
                <c:pt idx="841">
                  <c:v>4.6163999999999996</c:v>
                </c:pt>
                <c:pt idx="842">
                  <c:v>4.7698</c:v>
                </c:pt>
                <c:pt idx="843">
                  <c:v>4.8052000000000001</c:v>
                </c:pt>
                <c:pt idx="844">
                  <c:v>4.7686999999999999</c:v>
                </c:pt>
                <c:pt idx="845">
                  <c:v>4.8212000000000002</c:v>
                </c:pt>
                <c:pt idx="846">
                  <c:v>4.7538</c:v>
                </c:pt>
                <c:pt idx="847">
                  <c:v>4.8586999999999998</c:v>
                </c:pt>
                <c:pt idx="848">
                  <c:v>4.8887999999999998</c:v>
                </c:pt>
                <c:pt idx="849">
                  <c:v>4.9916999999999998</c:v>
                </c:pt>
                <c:pt idx="850">
                  <c:v>5.0167000000000002</c:v>
                </c:pt>
                <c:pt idx="851">
                  <c:v>4.9231999999999996</c:v>
                </c:pt>
                <c:pt idx="852">
                  <c:v>4.8715999999999999</c:v>
                </c:pt>
                <c:pt idx="853">
                  <c:v>4.8689999999999998</c:v>
                </c:pt>
                <c:pt idx="854">
                  <c:v>4.8836000000000004</c:v>
                </c:pt>
                <c:pt idx="855">
                  <c:v>4.8221999999999996</c:v>
                </c:pt>
                <c:pt idx="856">
                  <c:v>4.7354000000000003</c:v>
                </c:pt>
                <c:pt idx="857">
                  <c:v>4.8082000000000003</c:v>
                </c:pt>
                <c:pt idx="858">
                  <c:v>4.8014000000000001</c:v>
                </c:pt>
                <c:pt idx="859">
                  <c:v>4.7576999999999998</c:v>
                </c:pt>
                <c:pt idx="860">
                  <c:v>4.8159000000000001</c:v>
                </c:pt>
                <c:pt idx="861">
                  <c:v>4.8003999999999998</c:v>
                </c:pt>
                <c:pt idx="862">
                  <c:v>4.7228000000000003</c:v>
                </c:pt>
                <c:pt idx="863">
                  <c:v>4.7900999999999998</c:v>
                </c:pt>
                <c:pt idx="864">
                  <c:v>4.8133999999999997</c:v>
                </c:pt>
                <c:pt idx="865">
                  <c:v>4.7807000000000004</c:v>
                </c:pt>
                <c:pt idx="866">
                  <c:v>4.6905999999999999</c:v>
                </c:pt>
                <c:pt idx="867">
                  <c:v>4.6863000000000001</c:v>
                </c:pt>
                <c:pt idx="868">
                  <c:v>4.6326000000000001</c:v>
                </c:pt>
                <c:pt idx="869">
                  <c:v>4.5999999999999996</c:v>
                </c:pt>
                <c:pt idx="870">
                  <c:v>4.6235999999999997</c:v>
                </c:pt>
                <c:pt idx="871">
                  <c:v>4.5209000000000001</c:v>
                </c:pt>
                <c:pt idx="872">
                  <c:v>4.4493999999999998</c:v>
                </c:pt>
                <c:pt idx="873">
                  <c:v>4.1878000000000002</c:v>
                </c:pt>
                <c:pt idx="874">
                  <c:v>4.3864999999999998</c:v>
                </c:pt>
                <c:pt idx="875">
                  <c:v>4.4904000000000002</c:v>
                </c:pt>
                <c:pt idx="876">
                  <c:v>4.4649000000000001</c:v>
                </c:pt>
                <c:pt idx="877">
                  <c:v>4.5180999999999996</c:v>
                </c:pt>
                <c:pt idx="878">
                  <c:v>4.4360999999999997</c:v>
                </c:pt>
                <c:pt idx="879">
                  <c:v>4.2717999999999998</c:v>
                </c:pt>
                <c:pt idx="880">
                  <c:v>4.3537999999999997</c:v>
                </c:pt>
                <c:pt idx="881">
                  <c:v>4.2228000000000003</c:v>
                </c:pt>
                <c:pt idx="882">
                  <c:v>4.1893000000000002</c:v>
                </c:pt>
                <c:pt idx="883">
                  <c:v>4.0054999999999996</c:v>
                </c:pt>
                <c:pt idx="884">
                  <c:v>4.0007000000000001</c:v>
                </c:pt>
                <c:pt idx="885">
                  <c:v>4.0297999999999998</c:v>
                </c:pt>
                <c:pt idx="886">
                  <c:v>3.9285999999999999</c:v>
                </c:pt>
                <c:pt idx="887">
                  <c:v>3.9706000000000001</c:v>
                </c:pt>
                <c:pt idx="888">
                  <c:v>4.1702000000000004</c:v>
                </c:pt>
                <c:pt idx="889">
                  <c:v>4.1597999999999997</c:v>
                </c:pt>
                <c:pt idx="890">
                  <c:v>4.0209999999999999</c:v>
                </c:pt>
                <c:pt idx="891">
                  <c:v>4.0579000000000001</c:v>
                </c:pt>
                <c:pt idx="892">
                  <c:v>4.1528999999999998</c:v>
                </c:pt>
                <c:pt idx="893">
                  <c:v>4.1925999999999997</c:v>
                </c:pt>
                <c:pt idx="894">
                  <c:v>3.9935</c:v>
                </c:pt>
                <c:pt idx="895">
                  <c:v>4.0016999999999996</c:v>
                </c:pt>
                <c:pt idx="896">
                  <c:v>4.0144000000000002</c:v>
                </c:pt>
                <c:pt idx="897">
                  <c:v>3.9762</c:v>
                </c:pt>
                <c:pt idx="898">
                  <c:v>4.1828000000000003</c:v>
                </c:pt>
                <c:pt idx="899">
                  <c:v>4.0979000000000001</c:v>
                </c:pt>
                <c:pt idx="900">
                  <c:v>4.1269999999999998</c:v>
                </c:pt>
                <c:pt idx="901">
                  <c:v>4.1603000000000003</c:v>
                </c:pt>
                <c:pt idx="902">
                  <c:v>4.0959000000000003</c:v>
                </c:pt>
                <c:pt idx="903">
                  <c:v>3.9967000000000001</c:v>
                </c:pt>
                <c:pt idx="904">
                  <c:v>4.0312000000000001</c:v>
                </c:pt>
                <c:pt idx="905">
                  <c:v>4.0347</c:v>
                </c:pt>
                <c:pt idx="906">
                  <c:v>3.9504000000000001</c:v>
                </c:pt>
                <c:pt idx="907">
                  <c:v>3.9131999999999998</c:v>
                </c:pt>
                <c:pt idx="908">
                  <c:v>3.9887000000000001</c:v>
                </c:pt>
                <c:pt idx="909">
                  <c:v>3.9704999999999999</c:v>
                </c:pt>
                <c:pt idx="910">
                  <c:v>3.7881</c:v>
                </c:pt>
                <c:pt idx="911">
                  <c:v>3.6846999999999999</c:v>
                </c:pt>
                <c:pt idx="912">
                  <c:v>3.6758999999999999</c:v>
                </c:pt>
                <c:pt idx="913">
                  <c:v>3.6995</c:v>
                </c:pt>
                <c:pt idx="914">
                  <c:v>3.7069000000000001</c:v>
                </c:pt>
                <c:pt idx="915">
                  <c:v>3.6126</c:v>
                </c:pt>
                <c:pt idx="916">
                  <c:v>3.6724999999999999</c:v>
                </c:pt>
                <c:pt idx="917">
                  <c:v>3.7401</c:v>
                </c:pt>
                <c:pt idx="918">
                  <c:v>3.8029000000000002</c:v>
                </c:pt>
                <c:pt idx="919">
                  <c:v>3.8106</c:v>
                </c:pt>
                <c:pt idx="920">
                  <c:v>3.9043000000000001</c:v>
                </c:pt>
                <c:pt idx="921">
                  <c:v>3.9621</c:v>
                </c:pt>
                <c:pt idx="922">
                  <c:v>3.8405999999999998</c:v>
                </c:pt>
                <c:pt idx="923">
                  <c:v>3.7696000000000001</c:v>
                </c:pt>
                <c:pt idx="924">
                  <c:v>3.7353999999999998</c:v>
                </c:pt>
                <c:pt idx="925">
                  <c:v>3.6909000000000001</c:v>
                </c:pt>
                <c:pt idx="926">
                  <c:v>3.6568000000000001</c:v>
                </c:pt>
                <c:pt idx="927">
                  <c:v>3.6284000000000001</c:v>
                </c:pt>
                <c:pt idx="928">
                  <c:v>3.6850999999999998</c:v>
                </c:pt>
                <c:pt idx="929">
                  <c:v>3.7572999999999999</c:v>
                </c:pt>
                <c:pt idx="930">
                  <c:v>3.7778999999999998</c:v>
                </c:pt>
                <c:pt idx="931">
                  <c:v>3.7429000000000001</c:v>
                </c:pt>
                <c:pt idx="932">
                  <c:v>3.7774999999999999</c:v>
                </c:pt>
                <c:pt idx="933">
                  <c:v>3.8319000000000001</c:v>
                </c:pt>
                <c:pt idx="934">
                  <c:v>3.7170000000000001</c:v>
                </c:pt>
                <c:pt idx="935">
                  <c:v>3.8174000000000001</c:v>
                </c:pt>
                <c:pt idx="936">
                  <c:v>3.7063000000000001</c:v>
                </c:pt>
                <c:pt idx="937">
                  <c:v>3.7709000000000001</c:v>
                </c:pt>
                <c:pt idx="938">
                  <c:v>3.8233000000000001</c:v>
                </c:pt>
                <c:pt idx="939">
                  <c:v>3.7240000000000002</c:v>
                </c:pt>
                <c:pt idx="940">
                  <c:v>3.7374000000000001</c:v>
                </c:pt>
                <c:pt idx="941">
                  <c:v>3.3887999999999998</c:v>
                </c:pt>
                <c:pt idx="942">
                  <c:v>3.4228000000000001</c:v>
                </c:pt>
                <c:pt idx="943">
                  <c:v>3.4119999999999999</c:v>
                </c:pt>
                <c:pt idx="944">
                  <c:v>3.2471999999999999</c:v>
                </c:pt>
                <c:pt idx="945">
                  <c:v>3.1292</c:v>
                </c:pt>
                <c:pt idx="946">
                  <c:v>3.2437</c:v>
                </c:pt>
                <c:pt idx="947">
                  <c:v>3.2728999999999999</c:v>
                </c:pt>
                <c:pt idx="948">
                  <c:v>3.1816</c:v>
                </c:pt>
                <c:pt idx="949">
                  <c:v>3.2980999999999998</c:v>
                </c:pt>
                <c:pt idx="950">
                  <c:v>3.2896000000000001</c:v>
                </c:pt>
                <c:pt idx="951">
                  <c:v>3.1272000000000002</c:v>
                </c:pt>
                <c:pt idx="952">
                  <c:v>3.1661000000000001</c:v>
                </c:pt>
                <c:pt idx="953">
                  <c:v>3.0388999999999999</c:v>
                </c:pt>
                <c:pt idx="954">
                  <c:v>3.3431999999999999</c:v>
                </c:pt>
                <c:pt idx="955">
                  <c:v>3.093</c:v>
                </c:pt>
                <c:pt idx="956">
                  <c:v>3.0238999999999998</c:v>
                </c:pt>
                <c:pt idx="957">
                  <c:v>3.1850000000000001</c:v>
                </c:pt>
                <c:pt idx="958">
                  <c:v>3.2566999999999999</c:v>
                </c:pt>
                <c:pt idx="959">
                  <c:v>3.3277000000000001</c:v>
                </c:pt>
                <c:pt idx="960">
                  <c:v>3.4491999999999998</c:v>
                </c:pt>
                <c:pt idx="961">
                  <c:v>3.1036999999999999</c:v>
                </c:pt>
                <c:pt idx="962">
                  <c:v>3.2776000000000001</c:v>
                </c:pt>
                <c:pt idx="963">
                  <c:v>3.4224999999999999</c:v>
                </c:pt>
                <c:pt idx="964">
                  <c:v>3.4942000000000002</c:v>
                </c:pt>
                <c:pt idx="965">
                  <c:v>3.4409000000000001</c:v>
                </c:pt>
                <c:pt idx="966">
                  <c:v>3.3561999999999999</c:v>
                </c:pt>
                <c:pt idx="967">
                  <c:v>3.4335</c:v>
                </c:pt>
                <c:pt idx="968">
                  <c:v>3.5232999999999999</c:v>
                </c:pt>
                <c:pt idx="969">
                  <c:v>3.4923000000000002</c:v>
                </c:pt>
                <c:pt idx="970">
                  <c:v>3.4672000000000001</c:v>
                </c:pt>
                <c:pt idx="971">
                  <c:v>3.2585000000000002</c:v>
                </c:pt>
                <c:pt idx="972">
                  <c:v>3.2639999999999998</c:v>
                </c:pt>
                <c:pt idx="973">
                  <c:v>3.2825000000000002</c:v>
                </c:pt>
                <c:pt idx="974">
                  <c:v>3.3483999999999998</c:v>
                </c:pt>
                <c:pt idx="975">
                  <c:v>3.2494000000000001</c:v>
                </c:pt>
                <c:pt idx="976">
                  <c:v>3.1846000000000001</c:v>
                </c:pt>
                <c:pt idx="977">
                  <c:v>3.2282999999999999</c:v>
                </c:pt>
                <c:pt idx="978">
                  <c:v>3.2898000000000001</c:v>
                </c:pt>
                <c:pt idx="979">
                  <c:v>3.3041999999999998</c:v>
                </c:pt>
                <c:pt idx="980">
                  <c:v>3.2593000000000001</c:v>
                </c:pt>
                <c:pt idx="981">
                  <c:v>3.3062999999999998</c:v>
                </c:pt>
                <c:pt idx="982">
                  <c:v>3.1863000000000001</c:v>
                </c:pt>
                <c:pt idx="983">
                  <c:v>3.1539000000000001</c:v>
                </c:pt>
                <c:pt idx="984">
                  <c:v>3.1892999999999998</c:v>
                </c:pt>
                <c:pt idx="985">
                  <c:v>3.2141999999999999</c:v>
                </c:pt>
                <c:pt idx="986">
                  <c:v>3.2050000000000001</c:v>
                </c:pt>
                <c:pt idx="987">
                  <c:v>3.1825000000000001</c:v>
                </c:pt>
                <c:pt idx="988">
                  <c:v>3.2959000000000001</c:v>
                </c:pt>
                <c:pt idx="989">
                  <c:v>3.4095</c:v>
                </c:pt>
                <c:pt idx="990">
                  <c:v>3.3041999999999998</c:v>
                </c:pt>
                <c:pt idx="991">
                  <c:v>3.2866</c:v>
                </c:pt>
                <c:pt idx="992">
                  <c:v>3.2652999999999999</c:v>
                </c:pt>
                <c:pt idx="993">
                  <c:v>3.4056000000000002</c:v>
                </c:pt>
                <c:pt idx="994">
                  <c:v>3.4548000000000001</c:v>
                </c:pt>
                <c:pt idx="995">
                  <c:v>3.4662000000000002</c:v>
                </c:pt>
                <c:pt idx="996">
                  <c:v>3.6894999999999998</c:v>
                </c:pt>
                <c:pt idx="997">
                  <c:v>3.8024</c:v>
                </c:pt>
                <c:pt idx="998">
                  <c:v>3.7368000000000001</c:v>
                </c:pt>
                <c:pt idx="999">
                  <c:v>3.5095999999999998</c:v>
                </c:pt>
                <c:pt idx="1000">
                  <c:v>3.5813999999999999</c:v>
                </c:pt>
                <c:pt idx="1001">
                  <c:v>3.5529999999999999</c:v>
                </c:pt>
                <c:pt idx="1002">
                  <c:v>3.5173000000000001</c:v>
                </c:pt>
                <c:pt idx="1003">
                  <c:v>3.4512999999999998</c:v>
                </c:pt>
                <c:pt idx="1004">
                  <c:v>3.5127000000000002</c:v>
                </c:pt>
                <c:pt idx="1005">
                  <c:v>3.4628000000000001</c:v>
                </c:pt>
                <c:pt idx="1006">
                  <c:v>3.6128</c:v>
                </c:pt>
                <c:pt idx="1007">
                  <c:v>3.5785999999999998</c:v>
                </c:pt>
                <c:pt idx="1008">
                  <c:v>3.4293999999999998</c:v>
                </c:pt>
                <c:pt idx="1009">
                  <c:v>3.7722000000000002</c:v>
                </c:pt>
                <c:pt idx="1010">
                  <c:v>3.9868000000000001</c:v>
                </c:pt>
                <c:pt idx="1011">
                  <c:v>3.8445</c:v>
                </c:pt>
                <c:pt idx="1012">
                  <c:v>3.8893</c:v>
                </c:pt>
                <c:pt idx="1013">
                  <c:v>3.8874</c:v>
                </c:pt>
                <c:pt idx="1014">
                  <c:v>3.8571</c:v>
                </c:pt>
                <c:pt idx="1015">
                  <c:v>3.7770000000000001</c:v>
                </c:pt>
                <c:pt idx="1016">
                  <c:v>3.7313999999999998</c:v>
                </c:pt>
                <c:pt idx="1017">
                  <c:v>3.9235000000000002</c:v>
                </c:pt>
                <c:pt idx="1018">
                  <c:v>3.4981</c:v>
                </c:pt>
                <c:pt idx="1019">
                  <c:v>3.9043000000000001</c:v>
                </c:pt>
                <c:pt idx="1020">
                  <c:v>3.6749999999999998</c:v>
                </c:pt>
                <c:pt idx="1021">
                  <c:v>3.7160000000000002</c:v>
                </c:pt>
                <c:pt idx="1022">
                  <c:v>3.9508000000000001</c:v>
                </c:pt>
                <c:pt idx="1023">
                  <c:v>4.0015000000000001</c:v>
                </c:pt>
                <c:pt idx="1024">
                  <c:v>4.0900999999999996</c:v>
                </c:pt>
                <c:pt idx="1025">
                  <c:v>3.9163000000000001</c:v>
                </c:pt>
                <c:pt idx="1026">
                  <c:v>4.2218999999999998</c:v>
                </c:pt>
                <c:pt idx="1027">
                  <c:v>4.3337000000000003</c:v>
                </c:pt>
                <c:pt idx="1028">
                  <c:v>4.2430000000000003</c:v>
                </c:pt>
                <c:pt idx="1029">
                  <c:v>4.3922999999999996</c:v>
                </c:pt>
                <c:pt idx="1030">
                  <c:v>4.33</c:v>
                </c:pt>
                <c:pt idx="1031">
                  <c:v>4.6176000000000004</c:v>
                </c:pt>
                <c:pt idx="1032">
                  <c:v>4.7119</c:v>
                </c:pt>
                <c:pt idx="1033">
                  <c:v>4.6051000000000002</c:v>
                </c:pt>
                <c:pt idx="1034">
                  <c:v>4.4286000000000003</c:v>
                </c:pt>
                <c:pt idx="1035">
                  <c:v>4.4019000000000004</c:v>
                </c:pt>
                <c:pt idx="1036">
                  <c:v>4.3295000000000003</c:v>
                </c:pt>
                <c:pt idx="1037">
                  <c:v>4.3643000000000001</c:v>
                </c:pt>
                <c:pt idx="1038">
                  <c:v>4.4108999999999998</c:v>
                </c:pt>
                <c:pt idx="1039">
                  <c:v>4.4478</c:v>
                </c:pt>
                <c:pt idx="1040">
                  <c:v>4.3151000000000002</c:v>
                </c:pt>
                <c:pt idx="1041">
                  <c:v>4.5202999999999998</c:v>
                </c:pt>
                <c:pt idx="1042">
                  <c:v>4.3479000000000001</c:v>
                </c:pt>
                <c:pt idx="1043">
                  <c:v>4.3951000000000002</c:v>
                </c:pt>
                <c:pt idx="1044">
                  <c:v>4.1962000000000002</c:v>
                </c:pt>
                <c:pt idx="1045">
                  <c:v>4.3334000000000001</c:v>
                </c:pt>
                <c:pt idx="1046">
                  <c:v>4.2960000000000003</c:v>
                </c:pt>
                <c:pt idx="1047">
                  <c:v>4.4839000000000002</c:v>
                </c:pt>
                <c:pt idx="1048">
                  <c:v>4.3385999999999996</c:v>
                </c:pt>
                <c:pt idx="1049">
                  <c:v>4.3106999999999998</c:v>
                </c:pt>
                <c:pt idx="1050">
                  <c:v>4.2572999999999999</c:v>
                </c:pt>
                <c:pt idx="1051">
                  <c:v>4.2736999999999998</c:v>
                </c:pt>
                <c:pt idx="1052">
                  <c:v>4.3582000000000001</c:v>
                </c:pt>
                <c:pt idx="1053">
                  <c:v>4.2537000000000003</c:v>
                </c:pt>
                <c:pt idx="1054">
                  <c:v>4.3124000000000002</c:v>
                </c:pt>
                <c:pt idx="1055">
                  <c:v>4.3795000000000002</c:v>
                </c:pt>
                <c:pt idx="1056">
                  <c:v>4.3491</c:v>
                </c:pt>
                <c:pt idx="1057">
                  <c:v>4.3243999999999998</c:v>
                </c:pt>
                <c:pt idx="1058">
                  <c:v>4.4482999999999997</c:v>
                </c:pt>
                <c:pt idx="1059">
                  <c:v>4.3998999999999997</c:v>
                </c:pt>
                <c:pt idx="1060">
                  <c:v>4.4031000000000002</c:v>
                </c:pt>
                <c:pt idx="1061">
                  <c:v>4.3246000000000002</c:v>
                </c:pt>
                <c:pt idx="1062">
                  <c:v>4.4640000000000004</c:v>
                </c:pt>
                <c:pt idx="1063">
                  <c:v>4.3993000000000002</c:v>
                </c:pt>
                <c:pt idx="1064">
                  <c:v>4.3635999999999999</c:v>
                </c:pt>
                <c:pt idx="1065">
                  <c:v>4.4482999999999997</c:v>
                </c:pt>
                <c:pt idx="1066">
                  <c:v>4.4764999999999997</c:v>
                </c:pt>
                <c:pt idx="1067">
                  <c:v>4.4824000000000002</c:v>
                </c:pt>
                <c:pt idx="1068">
                  <c:v>4.6311</c:v>
                </c:pt>
                <c:pt idx="1069">
                  <c:v>4.7256</c:v>
                </c:pt>
                <c:pt idx="1070">
                  <c:v>4.7488000000000001</c:v>
                </c:pt>
                <c:pt idx="1071">
                  <c:v>4.8331</c:v>
                </c:pt>
                <c:pt idx="1072">
                  <c:v>4.7672999999999996</c:v>
                </c:pt>
                <c:pt idx="1073">
                  <c:v>4.7919999999999998</c:v>
                </c:pt>
                <c:pt idx="1074">
                  <c:v>4.6959</c:v>
                </c:pt>
                <c:pt idx="1075">
                  <c:v>4.6877000000000004</c:v>
                </c:pt>
                <c:pt idx="1076">
                  <c:v>4.6486999999999998</c:v>
                </c:pt>
                <c:pt idx="1077">
                  <c:v>4.6562000000000001</c:v>
                </c:pt>
                <c:pt idx="1078">
                  <c:v>4.6029</c:v>
                </c:pt>
                <c:pt idx="1079">
                  <c:v>4.625</c:v>
                </c:pt>
                <c:pt idx="1080">
                  <c:v>4.6890999999999998</c:v>
                </c:pt>
                <c:pt idx="1081">
                  <c:v>4.4725000000000001</c:v>
                </c:pt>
                <c:pt idx="1082">
                  <c:v>4.5086000000000004</c:v>
                </c:pt>
                <c:pt idx="1083">
                  <c:v>4.4676</c:v>
                </c:pt>
                <c:pt idx="1084">
                  <c:v>4.4097999999999997</c:v>
                </c:pt>
                <c:pt idx="1085">
                  <c:v>4.4405000000000001</c:v>
                </c:pt>
                <c:pt idx="1086">
                  <c:v>4.4149000000000003</c:v>
                </c:pt>
                <c:pt idx="1087">
                  <c:v>4.5296000000000003</c:v>
                </c:pt>
                <c:pt idx="1088">
                  <c:v>4.6238999999999999</c:v>
                </c:pt>
                <c:pt idx="1089">
                  <c:v>4.5423999999999998</c:v>
                </c:pt>
                <c:pt idx="1090">
                  <c:v>4.5791000000000004</c:v>
                </c:pt>
                <c:pt idx="1091">
                  <c:v>4.6128</c:v>
                </c:pt>
                <c:pt idx="1092">
                  <c:v>4.5290999999999997</c:v>
                </c:pt>
                <c:pt idx="1093">
                  <c:v>4.4189999999999996</c:v>
                </c:pt>
                <c:pt idx="1094">
                  <c:v>4.4935</c:v>
                </c:pt>
                <c:pt idx="1095">
                  <c:v>4.4432999999999998</c:v>
                </c:pt>
                <c:pt idx="1096">
                  <c:v>4.3472999999999997</c:v>
                </c:pt>
                <c:pt idx="1097">
                  <c:v>4.1863000000000001</c:v>
                </c:pt>
                <c:pt idx="1098">
                  <c:v>4.2702999999999998</c:v>
                </c:pt>
                <c:pt idx="1099">
                  <c:v>4.2516999999999996</c:v>
                </c:pt>
                <c:pt idx="1100">
                  <c:v>4.3209</c:v>
                </c:pt>
                <c:pt idx="1101">
                  <c:v>4.3230000000000004</c:v>
                </c:pt>
                <c:pt idx="1102">
                  <c:v>4.3606999999999996</c:v>
                </c:pt>
                <c:pt idx="1103">
                  <c:v>4.4565999999999999</c:v>
                </c:pt>
                <c:pt idx="1104">
                  <c:v>4.5014000000000003</c:v>
                </c:pt>
                <c:pt idx="1105">
                  <c:v>4.4690000000000003</c:v>
                </c:pt>
                <c:pt idx="1106">
                  <c:v>4.5225999999999997</c:v>
                </c:pt>
                <c:pt idx="1107">
                  <c:v>4.4263000000000003</c:v>
                </c:pt>
                <c:pt idx="1108">
                  <c:v>4.4534000000000002</c:v>
                </c:pt>
                <c:pt idx="1109">
                  <c:v>4.4450000000000003</c:v>
                </c:pt>
                <c:pt idx="1110">
                  <c:v>4.3971999999999998</c:v>
                </c:pt>
                <c:pt idx="1111">
                  <c:v>4.4824000000000002</c:v>
                </c:pt>
                <c:pt idx="1112">
                  <c:v>4.5679999999999996</c:v>
                </c:pt>
                <c:pt idx="1113">
                  <c:v>4.5867000000000004</c:v>
                </c:pt>
                <c:pt idx="1114">
                  <c:v>4.6658999999999997</c:v>
                </c:pt>
                <c:pt idx="1115">
                  <c:v>4.5778999999999996</c:v>
                </c:pt>
                <c:pt idx="1116">
                  <c:v>4.5807000000000002</c:v>
                </c:pt>
                <c:pt idx="1117">
                  <c:v>4.4589999999999996</c:v>
                </c:pt>
                <c:pt idx="1118">
                  <c:v>4.5674999999999999</c:v>
                </c:pt>
                <c:pt idx="1119">
                  <c:v>4.3875999999999999</c:v>
                </c:pt>
                <c:pt idx="1120">
                  <c:v>4.3339999999999996</c:v>
                </c:pt>
                <c:pt idx="1121">
                  <c:v>4.4465000000000003</c:v>
                </c:pt>
                <c:pt idx="1122">
                  <c:v>4.5069999999999997</c:v>
                </c:pt>
                <c:pt idx="1123">
                  <c:v>4.4718</c:v>
                </c:pt>
                <c:pt idx="1124">
                  <c:v>4.4622999999999999</c:v>
                </c:pt>
                <c:pt idx="1125">
                  <c:v>4.4362000000000004</c:v>
                </c:pt>
                <c:pt idx="1126">
                  <c:v>4.3625999999999996</c:v>
                </c:pt>
                <c:pt idx="1127">
                  <c:v>4.4135</c:v>
                </c:pt>
                <c:pt idx="1128">
                  <c:v>4.3410000000000002</c:v>
                </c:pt>
                <c:pt idx="1129">
                  <c:v>4.3487999999999998</c:v>
                </c:pt>
                <c:pt idx="1130">
                  <c:v>4.3551000000000002</c:v>
                </c:pt>
                <c:pt idx="1131">
                  <c:v>4.2864000000000004</c:v>
                </c:pt>
                <c:pt idx="1132">
                  <c:v>4.2660999999999998</c:v>
                </c:pt>
                <c:pt idx="1133">
                  <c:v>4.2287999999999997</c:v>
                </c:pt>
                <c:pt idx="1134">
                  <c:v>4.2123999999999997</c:v>
                </c:pt>
                <c:pt idx="1135">
                  <c:v>4.1974999999999998</c:v>
                </c:pt>
                <c:pt idx="1136">
                  <c:v>4.2742000000000004</c:v>
                </c:pt>
                <c:pt idx="1137">
                  <c:v>4.2416999999999998</c:v>
                </c:pt>
                <c:pt idx="1138">
                  <c:v>4.2633000000000001</c:v>
                </c:pt>
                <c:pt idx="1139">
                  <c:v>4.2282000000000002</c:v>
                </c:pt>
                <c:pt idx="1140">
                  <c:v>4.1090999999999998</c:v>
                </c:pt>
                <c:pt idx="1141">
                  <c:v>4.1285999999999996</c:v>
                </c:pt>
                <c:pt idx="1142">
                  <c:v>4.1862000000000004</c:v>
                </c:pt>
                <c:pt idx="1143">
                  <c:v>4.2222</c:v>
                </c:pt>
                <c:pt idx="1144">
                  <c:v>4.1787999999999998</c:v>
                </c:pt>
                <c:pt idx="1145">
                  <c:v>4.1677999999999997</c:v>
                </c:pt>
                <c:pt idx="1146">
                  <c:v>4.1490999999999998</c:v>
                </c:pt>
                <c:pt idx="1147">
                  <c:v>4.1768000000000001</c:v>
                </c:pt>
                <c:pt idx="1148">
                  <c:v>4.0946999999999996</c:v>
                </c:pt>
                <c:pt idx="1149">
                  <c:v>4.1166999999999998</c:v>
                </c:pt>
                <c:pt idx="1150">
                  <c:v>4.0854999999999997</c:v>
                </c:pt>
                <c:pt idx="1151">
                  <c:v>4.1097000000000001</c:v>
                </c:pt>
                <c:pt idx="1152">
                  <c:v>3.9952999999999999</c:v>
                </c:pt>
                <c:pt idx="1153">
                  <c:v>4.1185999999999998</c:v>
                </c:pt>
                <c:pt idx="1154">
                  <c:v>4.0640000000000001</c:v>
                </c:pt>
                <c:pt idx="1155">
                  <c:v>4.1097999999999999</c:v>
                </c:pt>
                <c:pt idx="1156">
                  <c:v>4.133</c:v>
                </c:pt>
                <c:pt idx="1157">
                  <c:v>4.0747999999999998</c:v>
                </c:pt>
                <c:pt idx="1158">
                  <c:v>4.1078000000000001</c:v>
                </c:pt>
                <c:pt idx="1159">
                  <c:v>4.1106999999999996</c:v>
                </c:pt>
                <c:pt idx="1160">
                  <c:v>4.0975999999999999</c:v>
                </c:pt>
                <c:pt idx="1161">
                  <c:v>4.2442000000000002</c:v>
                </c:pt>
                <c:pt idx="1162">
                  <c:v>4.0782999999999996</c:v>
                </c:pt>
                <c:pt idx="1163">
                  <c:v>4.0118999999999998</c:v>
                </c:pt>
                <c:pt idx="1164">
                  <c:v>4.0617000000000001</c:v>
                </c:pt>
                <c:pt idx="1165">
                  <c:v>4.0536000000000003</c:v>
                </c:pt>
                <c:pt idx="1166">
                  <c:v>4.0902000000000003</c:v>
                </c:pt>
                <c:pt idx="1167">
                  <c:v>4.0633999999999997</c:v>
                </c:pt>
                <c:pt idx="1168">
                  <c:v>3.7991999999999999</c:v>
                </c:pt>
                <c:pt idx="1169">
                  <c:v>3.8936000000000002</c:v>
                </c:pt>
                <c:pt idx="1170">
                  <c:v>4.0044000000000004</c:v>
                </c:pt>
                <c:pt idx="1171">
                  <c:v>4.05</c:v>
                </c:pt>
                <c:pt idx="1172">
                  <c:v>4.1783999999999999</c:v>
                </c:pt>
                <c:pt idx="1173">
                  <c:v>4.2671000000000001</c:v>
                </c:pt>
                <c:pt idx="1174">
                  <c:v>4.3239000000000001</c:v>
                </c:pt>
                <c:pt idx="1175">
                  <c:v>4.2765000000000004</c:v>
                </c:pt>
                <c:pt idx="1176">
                  <c:v>4.2779999999999996</c:v>
                </c:pt>
                <c:pt idx="1177">
                  <c:v>4.2891000000000004</c:v>
                </c:pt>
                <c:pt idx="1178">
                  <c:v>4.2592999999999996</c:v>
                </c:pt>
                <c:pt idx="1179">
                  <c:v>4.2016999999999998</c:v>
                </c:pt>
                <c:pt idx="1180">
                  <c:v>4.0359999999999996</c:v>
                </c:pt>
                <c:pt idx="1181">
                  <c:v>3.9963000000000002</c:v>
                </c:pt>
                <c:pt idx="1182">
                  <c:v>4.01</c:v>
                </c:pt>
                <c:pt idx="1183">
                  <c:v>4.0522999999999998</c:v>
                </c:pt>
                <c:pt idx="1184">
                  <c:v>3.9910000000000001</c:v>
                </c:pt>
                <c:pt idx="1185">
                  <c:v>3.9929000000000001</c:v>
                </c:pt>
                <c:pt idx="1186">
                  <c:v>3.9426000000000001</c:v>
                </c:pt>
                <c:pt idx="1187">
                  <c:v>3.9982000000000002</c:v>
                </c:pt>
                <c:pt idx="1188">
                  <c:v>4.0848000000000004</c:v>
                </c:pt>
                <c:pt idx="1189">
                  <c:v>3.9845000000000002</c:v>
                </c:pt>
                <c:pt idx="1190">
                  <c:v>4.0476999999999999</c:v>
                </c:pt>
                <c:pt idx="1191">
                  <c:v>4.0002000000000004</c:v>
                </c:pt>
                <c:pt idx="1192">
                  <c:v>4.0236999999999998</c:v>
                </c:pt>
                <c:pt idx="1193">
                  <c:v>4.0122</c:v>
                </c:pt>
                <c:pt idx="1194">
                  <c:v>3.8538999999999999</c:v>
                </c:pt>
                <c:pt idx="1195">
                  <c:v>3.7355</c:v>
                </c:pt>
                <c:pt idx="1196">
                  <c:v>3.5630999999999999</c:v>
                </c:pt>
                <c:pt idx="1197">
                  <c:v>3.5608</c:v>
                </c:pt>
                <c:pt idx="1198">
                  <c:v>2.8953000000000002</c:v>
                </c:pt>
                <c:pt idx="1199">
                  <c:v>3.5362</c:v>
                </c:pt>
                <c:pt idx="1200">
                  <c:v>2.9253</c:v>
                </c:pt>
                <c:pt idx="1201">
                  <c:v>3.1749000000000001</c:v>
                </c:pt>
                <c:pt idx="1202">
                  <c:v>2.9266999999999999</c:v>
                </c:pt>
                <c:pt idx="1203">
                  <c:v>3.2317</c:v>
                </c:pt>
                <c:pt idx="1204">
                  <c:v>3.1172</c:v>
                </c:pt>
                <c:pt idx="1205">
                  <c:v>3.1634000000000002</c:v>
                </c:pt>
                <c:pt idx="1206">
                  <c:v>3.0206</c:v>
                </c:pt>
                <c:pt idx="1207">
                  <c:v>2.8898999999999999</c:v>
                </c:pt>
                <c:pt idx="1208">
                  <c:v>2.7385999999999999</c:v>
                </c:pt>
                <c:pt idx="1209">
                  <c:v>2.7484000000000002</c:v>
                </c:pt>
                <c:pt idx="1210">
                  <c:v>2.8132999999999999</c:v>
                </c:pt>
                <c:pt idx="1211">
                  <c:v>2.8700999999999999</c:v>
                </c:pt>
                <c:pt idx="1212">
                  <c:v>3.2892999999999999</c:v>
                </c:pt>
                <c:pt idx="1213">
                  <c:v>3.0322</c:v>
                </c:pt>
                <c:pt idx="1214">
                  <c:v>2.9965999999999999</c:v>
                </c:pt>
                <c:pt idx="1215">
                  <c:v>3.0535999999999999</c:v>
                </c:pt>
                <c:pt idx="1216">
                  <c:v>3.0680999999999998</c:v>
                </c:pt>
                <c:pt idx="1217">
                  <c:v>3.0853999999999999</c:v>
                </c:pt>
                <c:pt idx="1218">
                  <c:v>2.9861</c:v>
                </c:pt>
                <c:pt idx="1219">
                  <c:v>2.7703000000000002</c:v>
                </c:pt>
                <c:pt idx="1220">
                  <c:v>2.7563</c:v>
                </c:pt>
                <c:pt idx="1221">
                  <c:v>2.7585999999999999</c:v>
                </c:pt>
                <c:pt idx="1222">
                  <c:v>2.8188</c:v>
                </c:pt>
                <c:pt idx="1223">
                  <c:v>2.7385000000000002</c:v>
                </c:pt>
                <c:pt idx="1224">
                  <c:v>2.6757</c:v>
                </c:pt>
                <c:pt idx="1225">
                  <c:v>2.7021999999999999</c:v>
                </c:pt>
                <c:pt idx="1226">
                  <c:v>2.7547000000000001</c:v>
                </c:pt>
                <c:pt idx="1227">
                  <c:v>2.7524999999999999</c:v>
                </c:pt>
                <c:pt idx="1228">
                  <c:v>2.8675000000000002</c:v>
                </c:pt>
                <c:pt idx="1229">
                  <c:v>2.8494999999999999</c:v>
                </c:pt>
                <c:pt idx="1230">
                  <c:v>2.7258</c:v>
                </c:pt>
                <c:pt idx="1231">
                  <c:v>2.7071999999999998</c:v>
                </c:pt>
                <c:pt idx="1232">
                  <c:v>2.5985</c:v>
                </c:pt>
                <c:pt idx="1233">
                  <c:v>2.3561000000000001</c:v>
                </c:pt>
                <c:pt idx="1234">
                  <c:v>2.5104000000000002</c:v>
                </c:pt>
                <c:pt idx="1235">
                  <c:v>2.5992999999999999</c:v>
                </c:pt>
                <c:pt idx="1236">
                  <c:v>2.6991999999999998</c:v>
                </c:pt>
                <c:pt idx="1237">
                  <c:v>2.6829000000000001</c:v>
                </c:pt>
                <c:pt idx="1238">
                  <c:v>2.698</c:v>
                </c:pt>
                <c:pt idx="1239">
                  <c:v>2.6509999999999998</c:v>
                </c:pt>
                <c:pt idx="1240">
                  <c:v>2.3906000000000001</c:v>
                </c:pt>
                <c:pt idx="1241">
                  <c:v>2.5198</c:v>
                </c:pt>
                <c:pt idx="1242">
                  <c:v>2.6057999999999999</c:v>
                </c:pt>
                <c:pt idx="1243">
                  <c:v>2.6743000000000001</c:v>
                </c:pt>
                <c:pt idx="1244">
                  <c:v>2.7877999999999998</c:v>
                </c:pt>
                <c:pt idx="1245">
                  <c:v>2.7827000000000002</c:v>
                </c:pt>
                <c:pt idx="1246">
                  <c:v>2.8502999999999998</c:v>
                </c:pt>
                <c:pt idx="1247">
                  <c:v>2.9413</c:v>
                </c:pt>
                <c:pt idx="1248">
                  <c:v>2.9447000000000001</c:v>
                </c:pt>
                <c:pt idx="1249">
                  <c:v>3.0819999999999999</c:v>
                </c:pt>
                <c:pt idx="1250">
                  <c:v>2.9542000000000002</c:v>
                </c:pt>
                <c:pt idx="1251">
                  <c:v>2.9906000000000001</c:v>
                </c:pt>
                <c:pt idx="1252">
                  <c:v>2.7063999999999999</c:v>
                </c:pt>
                <c:pt idx="1253">
                  <c:v>2.7456</c:v>
                </c:pt>
                <c:pt idx="1254">
                  <c:v>2.8146</c:v>
                </c:pt>
                <c:pt idx="1255">
                  <c:v>2.8071999999999999</c:v>
                </c:pt>
                <c:pt idx="1256">
                  <c:v>2.5331000000000001</c:v>
                </c:pt>
                <c:pt idx="1257">
                  <c:v>2.7646000000000002</c:v>
                </c:pt>
                <c:pt idx="1258">
                  <c:v>2.9878999999999998</c:v>
                </c:pt>
                <c:pt idx="1259">
                  <c:v>2.8748999999999998</c:v>
                </c:pt>
                <c:pt idx="1260">
                  <c:v>2.6496</c:v>
                </c:pt>
                <c:pt idx="1261">
                  <c:v>2.4622000000000002</c:v>
                </c:pt>
                <c:pt idx="1262">
                  <c:v>2.4481000000000002</c:v>
                </c:pt>
                <c:pt idx="1263">
                  <c:v>2.5644999999999998</c:v>
                </c:pt>
                <c:pt idx="1264">
                  <c:v>2.4979</c:v>
                </c:pt>
                <c:pt idx="1265">
                  <c:v>2.4893000000000001</c:v>
                </c:pt>
                <c:pt idx="1266">
                  <c:v>2.5535000000000001</c:v>
                </c:pt>
                <c:pt idx="1267">
                  <c:v>2.4007000000000001</c:v>
                </c:pt>
                <c:pt idx="1268">
                  <c:v>2.4801000000000002</c:v>
                </c:pt>
                <c:pt idx="1269">
                  <c:v>2.4422000000000001</c:v>
                </c:pt>
                <c:pt idx="1270">
                  <c:v>2.4796999999999998</c:v>
                </c:pt>
                <c:pt idx="1271">
                  <c:v>2.4638</c:v>
                </c:pt>
                <c:pt idx="1272">
                  <c:v>2.3662999999999998</c:v>
                </c:pt>
                <c:pt idx="1273">
                  <c:v>2.2667999999999999</c:v>
                </c:pt>
                <c:pt idx="1274">
                  <c:v>2.3700999999999999</c:v>
                </c:pt>
                <c:pt idx="1275">
                  <c:v>2.2900999999999998</c:v>
                </c:pt>
                <c:pt idx="1276">
                  <c:v>2.2608000000000001</c:v>
                </c:pt>
                <c:pt idx="1277">
                  <c:v>2.2279</c:v>
                </c:pt>
                <c:pt idx="1278">
                  <c:v>2.2465000000000002</c:v>
                </c:pt>
                <c:pt idx="1279">
                  <c:v>2.2871999999999999</c:v>
                </c:pt>
                <c:pt idx="1280">
                  <c:v>2.3313000000000001</c:v>
                </c:pt>
                <c:pt idx="1281">
                  <c:v>2.3410000000000002</c:v>
                </c:pt>
                <c:pt idx="1282">
                  <c:v>2.5118</c:v>
                </c:pt>
                <c:pt idx="1283">
                  <c:v>2.6453000000000002</c:v>
                </c:pt>
                <c:pt idx="1284">
                  <c:v>2.4628000000000001</c:v>
                </c:pt>
                <c:pt idx="1285">
                  <c:v>2.4523000000000001</c:v>
                </c:pt>
                <c:pt idx="1286">
                  <c:v>2.4935</c:v>
                </c:pt>
                <c:pt idx="1287">
                  <c:v>2.4531000000000001</c:v>
                </c:pt>
                <c:pt idx="1288">
                  <c:v>2.3715000000000002</c:v>
                </c:pt>
                <c:pt idx="1289">
                  <c:v>2.4900000000000002</c:v>
                </c:pt>
                <c:pt idx="1290">
                  <c:v>2.4373</c:v>
                </c:pt>
                <c:pt idx="1291">
                  <c:v>2.2966000000000002</c:v>
                </c:pt>
                <c:pt idx="1292">
                  <c:v>2.2073</c:v>
                </c:pt>
                <c:pt idx="1293">
                  <c:v>2.2431999999999999</c:v>
                </c:pt>
                <c:pt idx="1294">
                  <c:v>2.0975999999999999</c:v>
                </c:pt>
                <c:pt idx="1295">
                  <c:v>2.101</c:v>
                </c:pt>
                <c:pt idx="1296">
                  <c:v>2.2483</c:v>
                </c:pt>
                <c:pt idx="1297">
                  <c:v>2.2804000000000002</c:v>
                </c:pt>
                <c:pt idx="1298">
                  <c:v>2.2555999999999998</c:v>
                </c:pt>
                <c:pt idx="1299">
                  <c:v>2.4361000000000002</c:v>
                </c:pt>
                <c:pt idx="1300">
                  <c:v>2.4569999999999999</c:v>
                </c:pt>
                <c:pt idx="1301">
                  <c:v>2.4009999999999998</c:v>
                </c:pt>
                <c:pt idx="1302">
                  <c:v>2.2023000000000001</c:v>
                </c:pt>
                <c:pt idx="1303">
                  <c:v>2.1823999999999999</c:v>
                </c:pt>
                <c:pt idx="1304">
                  <c:v>2.1065</c:v>
                </c:pt>
                <c:pt idx="1305">
                  <c:v>2.1065</c:v>
                </c:pt>
                <c:pt idx="1306">
                  <c:v>2.2907999999999999</c:v>
                </c:pt>
                <c:pt idx="1307">
                  <c:v>2.2511000000000001</c:v>
                </c:pt>
                <c:pt idx="1308">
                  <c:v>2.3136000000000001</c:v>
                </c:pt>
                <c:pt idx="1309">
                  <c:v>2.2765</c:v>
                </c:pt>
                <c:pt idx="1310">
                  <c:v>2.2841999999999998</c:v>
                </c:pt>
                <c:pt idx="1311">
                  <c:v>2.2858999999999998</c:v>
                </c:pt>
                <c:pt idx="1312">
                  <c:v>2.1646000000000001</c:v>
                </c:pt>
                <c:pt idx="1313">
                  <c:v>2.2572999999999999</c:v>
                </c:pt>
                <c:pt idx="1314">
                  <c:v>2.1764999999999999</c:v>
                </c:pt>
                <c:pt idx="1315">
                  <c:v>2.1793</c:v>
                </c:pt>
                <c:pt idx="1316">
                  <c:v>2.1753999999999998</c:v>
                </c:pt>
                <c:pt idx="1317">
                  <c:v>2.2221000000000002</c:v>
                </c:pt>
                <c:pt idx="1318">
                  <c:v>2.3338000000000001</c:v>
                </c:pt>
                <c:pt idx="1319">
                  <c:v>2.4173</c:v>
                </c:pt>
                <c:pt idx="1320">
                  <c:v>2.5057999999999998</c:v>
                </c:pt>
                <c:pt idx="1321">
                  <c:v>2.5051000000000001</c:v>
                </c:pt>
                <c:pt idx="1322">
                  <c:v>2.2115</c:v>
                </c:pt>
                <c:pt idx="1323">
                  <c:v>2.0438999999999998</c:v>
                </c:pt>
                <c:pt idx="1324">
                  <c:v>2.19</c:v>
                </c:pt>
                <c:pt idx="1325">
                  <c:v>2.1724000000000001</c:v>
                </c:pt>
                <c:pt idx="1326">
                  <c:v>2.1208</c:v>
                </c:pt>
                <c:pt idx="1327">
                  <c:v>2.1751999999999998</c:v>
                </c:pt>
                <c:pt idx="1328">
                  <c:v>2.1269999999999998</c:v>
                </c:pt>
                <c:pt idx="1329">
                  <c:v>2.2706</c:v>
                </c:pt>
                <c:pt idx="1330">
                  <c:v>2.2345999999999999</c:v>
                </c:pt>
                <c:pt idx="1331">
                  <c:v>2.3233999999999999</c:v>
                </c:pt>
                <c:pt idx="1332">
                  <c:v>2.347</c:v>
                </c:pt>
                <c:pt idx="1333">
                  <c:v>2.3934000000000002</c:v>
                </c:pt>
                <c:pt idx="1334">
                  <c:v>2.2132999999999998</c:v>
                </c:pt>
                <c:pt idx="1335">
                  <c:v>2.2080000000000002</c:v>
                </c:pt>
                <c:pt idx="1336">
                  <c:v>2.1690999999999998</c:v>
                </c:pt>
                <c:pt idx="1337">
                  <c:v>2.0945</c:v>
                </c:pt>
                <c:pt idx="1338">
                  <c:v>2.2582</c:v>
                </c:pt>
                <c:pt idx="1339">
                  <c:v>2.3307000000000002</c:v>
                </c:pt>
                <c:pt idx="1340">
                  <c:v>2.3218999999999999</c:v>
                </c:pt>
                <c:pt idx="1341">
                  <c:v>2.5123000000000002</c:v>
                </c:pt>
                <c:pt idx="1342">
                  <c:v>2.2884000000000002</c:v>
                </c:pt>
                <c:pt idx="1343">
                  <c:v>2.3096000000000001</c:v>
                </c:pt>
                <c:pt idx="1344">
                  <c:v>2.2646999999999999</c:v>
                </c:pt>
                <c:pt idx="1345">
                  <c:v>2.1791</c:v>
                </c:pt>
                <c:pt idx="1346">
                  <c:v>2.2566000000000002</c:v>
                </c:pt>
                <c:pt idx="1347">
                  <c:v>2.2669999999999999</c:v>
                </c:pt>
                <c:pt idx="1348">
                  <c:v>2.3471000000000002</c:v>
                </c:pt>
                <c:pt idx="1349">
                  <c:v>2.2747000000000002</c:v>
                </c:pt>
                <c:pt idx="1350">
                  <c:v>2.3222</c:v>
                </c:pt>
                <c:pt idx="1351">
                  <c:v>2.1126</c:v>
                </c:pt>
                <c:pt idx="1352">
                  <c:v>2.2616999999999998</c:v>
                </c:pt>
                <c:pt idx="1353">
                  <c:v>2.3155000000000001</c:v>
                </c:pt>
                <c:pt idx="1354">
                  <c:v>2.2785000000000002</c:v>
                </c:pt>
                <c:pt idx="1355">
                  <c:v>2.3031000000000001</c:v>
                </c:pt>
                <c:pt idx="1356">
                  <c:v>2.5032000000000001</c:v>
                </c:pt>
                <c:pt idx="1357">
                  <c:v>2.5874000000000001</c:v>
                </c:pt>
                <c:pt idx="1358">
                  <c:v>2.6471</c:v>
                </c:pt>
                <c:pt idx="1359">
                  <c:v>2.6063999999999998</c:v>
                </c:pt>
                <c:pt idx="1360">
                  <c:v>2.7888000000000002</c:v>
                </c:pt>
                <c:pt idx="1361">
                  <c:v>2.7719999999999998</c:v>
                </c:pt>
                <c:pt idx="1362">
                  <c:v>2.6581000000000001</c:v>
                </c:pt>
                <c:pt idx="1363">
                  <c:v>2.6589</c:v>
                </c:pt>
                <c:pt idx="1364">
                  <c:v>2.5261</c:v>
                </c:pt>
                <c:pt idx="1365">
                  <c:v>2.5213000000000001</c:v>
                </c:pt>
                <c:pt idx="1366">
                  <c:v>2.5358000000000001</c:v>
                </c:pt>
                <c:pt idx="1367">
                  <c:v>2.5928</c:v>
                </c:pt>
                <c:pt idx="1368">
                  <c:v>2.4521000000000002</c:v>
                </c:pt>
                <c:pt idx="1369">
                  <c:v>2.5766</c:v>
                </c:pt>
                <c:pt idx="1370">
                  <c:v>2.5489999999999999</c:v>
                </c:pt>
                <c:pt idx="1371">
                  <c:v>2.6928999999999998</c:v>
                </c:pt>
                <c:pt idx="1372">
                  <c:v>2.6025999999999998</c:v>
                </c:pt>
                <c:pt idx="1373">
                  <c:v>2.5491000000000001</c:v>
                </c:pt>
                <c:pt idx="1374">
                  <c:v>2.3763000000000001</c:v>
                </c:pt>
                <c:pt idx="1375">
                  <c:v>2.3451</c:v>
                </c:pt>
                <c:pt idx="1376">
                  <c:v>2.2658</c:v>
                </c:pt>
                <c:pt idx="1377">
                  <c:v>2.3348</c:v>
                </c:pt>
                <c:pt idx="1378">
                  <c:v>2.3610000000000002</c:v>
                </c:pt>
                <c:pt idx="1379">
                  <c:v>2.2740999999999998</c:v>
                </c:pt>
                <c:pt idx="1380">
                  <c:v>2.2391000000000001</c:v>
                </c:pt>
                <c:pt idx="1381">
                  <c:v>2.2717999999999998</c:v>
                </c:pt>
                <c:pt idx="1382">
                  <c:v>2.2456999999999998</c:v>
                </c:pt>
                <c:pt idx="1383">
                  <c:v>2.2427999999999999</c:v>
                </c:pt>
                <c:pt idx="1384">
                  <c:v>2.2366000000000001</c:v>
                </c:pt>
                <c:pt idx="1385">
                  <c:v>2.2082999999999999</c:v>
                </c:pt>
                <c:pt idx="1386">
                  <c:v>2.2738999999999998</c:v>
                </c:pt>
                <c:pt idx="1387">
                  <c:v>2.2814999999999999</c:v>
                </c:pt>
                <c:pt idx="1388">
                  <c:v>2.2303000000000002</c:v>
                </c:pt>
                <c:pt idx="1389">
                  <c:v>2.2271000000000001</c:v>
                </c:pt>
                <c:pt idx="1390">
                  <c:v>2.1856</c:v>
                </c:pt>
                <c:pt idx="1391">
                  <c:v>2.2343000000000002</c:v>
                </c:pt>
                <c:pt idx="1392">
                  <c:v>2.2040000000000002</c:v>
                </c:pt>
                <c:pt idx="1393">
                  <c:v>2.2161</c:v>
                </c:pt>
                <c:pt idx="1394">
                  <c:v>2.1694</c:v>
                </c:pt>
                <c:pt idx="1395">
                  <c:v>2.1579000000000002</c:v>
                </c:pt>
                <c:pt idx="1396">
                  <c:v>2.1164000000000001</c:v>
                </c:pt>
                <c:pt idx="1397">
                  <c:v>2.0827</c:v>
                </c:pt>
                <c:pt idx="1398">
                  <c:v>2.1284999999999998</c:v>
                </c:pt>
                <c:pt idx="1399">
                  <c:v>2.0785</c:v>
                </c:pt>
                <c:pt idx="1400">
                  <c:v>1.9757</c:v>
                </c:pt>
                <c:pt idx="1401">
                  <c:v>1.9669000000000001</c:v>
                </c:pt>
                <c:pt idx="1402">
                  <c:v>1.9413</c:v>
                </c:pt>
                <c:pt idx="1403">
                  <c:v>1.8212999999999999</c:v>
                </c:pt>
                <c:pt idx="1404">
                  <c:v>1.8480000000000001</c:v>
                </c:pt>
                <c:pt idx="1405">
                  <c:v>1.8873</c:v>
                </c:pt>
                <c:pt idx="1406">
                  <c:v>1.9298</c:v>
                </c:pt>
                <c:pt idx="1407">
                  <c:v>1.8966000000000001</c:v>
                </c:pt>
                <c:pt idx="1408">
                  <c:v>1.9797</c:v>
                </c:pt>
                <c:pt idx="1409">
                  <c:v>1.9339999999999999</c:v>
                </c:pt>
                <c:pt idx="1410">
                  <c:v>1.9340999999999999</c:v>
                </c:pt>
                <c:pt idx="1411">
                  <c:v>1.9394</c:v>
                </c:pt>
                <c:pt idx="1412">
                  <c:v>1.7855000000000001</c:v>
                </c:pt>
                <c:pt idx="1413">
                  <c:v>1.7369000000000001</c:v>
                </c:pt>
                <c:pt idx="1414">
                  <c:v>1.6217999999999999</c:v>
                </c:pt>
                <c:pt idx="1415">
                  <c:v>1.7111000000000001</c:v>
                </c:pt>
                <c:pt idx="1416">
                  <c:v>1.7624</c:v>
                </c:pt>
                <c:pt idx="1417">
                  <c:v>1.8544</c:v>
                </c:pt>
                <c:pt idx="1418">
                  <c:v>1.8579000000000001</c:v>
                </c:pt>
                <c:pt idx="1419">
                  <c:v>1.8688</c:v>
                </c:pt>
                <c:pt idx="1420">
                  <c:v>1.7955000000000001</c:v>
                </c:pt>
                <c:pt idx="1421">
                  <c:v>1.8582000000000001</c:v>
                </c:pt>
                <c:pt idx="1422">
                  <c:v>1.7608999999999999</c:v>
                </c:pt>
                <c:pt idx="1423">
                  <c:v>1.8133999999999999</c:v>
                </c:pt>
                <c:pt idx="1424">
                  <c:v>1.7438</c:v>
                </c:pt>
                <c:pt idx="1425">
                  <c:v>1.7424999999999999</c:v>
                </c:pt>
                <c:pt idx="1426">
                  <c:v>1.8257000000000001</c:v>
                </c:pt>
                <c:pt idx="1427">
                  <c:v>1.8623000000000001</c:v>
                </c:pt>
                <c:pt idx="1428">
                  <c:v>1.8281000000000001</c:v>
                </c:pt>
                <c:pt idx="1429">
                  <c:v>1.8784000000000001</c:v>
                </c:pt>
                <c:pt idx="1430">
                  <c:v>1.7930999999999999</c:v>
                </c:pt>
                <c:pt idx="1431">
                  <c:v>1.8177000000000001</c:v>
                </c:pt>
                <c:pt idx="1432">
                  <c:v>1.7963</c:v>
                </c:pt>
                <c:pt idx="1433">
                  <c:v>1.7419</c:v>
                </c:pt>
                <c:pt idx="1434">
                  <c:v>1.8317000000000001</c:v>
                </c:pt>
                <c:pt idx="1435">
                  <c:v>1.7816000000000001</c:v>
                </c:pt>
                <c:pt idx="1436">
                  <c:v>1.8126</c:v>
                </c:pt>
                <c:pt idx="1437">
                  <c:v>1.8109</c:v>
                </c:pt>
                <c:pt idx="1438">
                  <c:v>1.7870999999999999</c:v>
                </c:pt>
                <c:pt idx="1439">
                  <c:v>1.7323</c:v>
                </c:pt>
                <c:pt idx="1440">
                  <c:v>1.6709000000000001</c:v>
                </c:pt>
                <c:pt idx="1441">
                  <c:v>1.6476999999999999</c:v>
                </c:pt>
                <c:pt idx="1442">
                  <c:v>1.6689000000000001</c:v>
                </c:pt>
                <c:pt idx="1443">
                  <c:v>1.62</c:v>
                </c:pt>
                <c:pt idx="1444">
                  <c:v>1.6471</c:v>
                </c:pt>
                <c:pt idx="1445">
                  <c:v>1.6618999999999999</c:v>
                </c:pt>
                <c:pt idx="1446">
                  <c:v>1.712</c:v>
                </c:pt>
                <c:pt idx="1447">
                  <c:v>1.679</c:v>
                </c:pt>
                <c:pt idx="1448">
                  <c:v>1.7025999999999999</c:v>
                </c:pt>
                <c:pt idx="1449">
                  <c:v>1.6392</c:v>
                </c:pt>
                <c:pt idx="1450">
                  <c:v>1.7765</c:v>
                </c:pt>
                <c:pt idx="1451">
                  <c:v>1.5584</c:v>
                </c:pt>
                <c:pt idx="1452">
                  <c:v>1.5621</c:v>
                </c:pt>
                <c:pt idx="1453">
                  <c:v>1.6140000000000001</c:v>
                </c:pt>
                <c:pt idx="1454">
                  <c:v>1.7542</c:v>
                </c:pt>
                <c:pt idx="1455">
                  <c:v>1.7087000000000001</c:v>
                </c:pt>
                <c:pt idx="1456">
                  <c:v>1.6637999999999999</c:v>
                </c:pt>
                <c:pt idx="1457">
                  <c:v>1.7650999999999999</c:v>
                </c:pt>
                <c:pt idx="1458">
                  <c:v>1.7239</c:v>
                </c:pt>
                <c:pt idx="1459">
                  <c:v>1.8254999999999999</c:v>
                </c:pt>
                <c:pt idx="1460">
                  <c:v>1.8402000000000001</c:v>
                </c:pt>
                <c:pt idx="1461">
                  <c:v>1.8906000000000001</c:v>
                </c:pt>
                <c:pt idx="1462">
                  <c:v>1.9137999999999999</c:v>
                </c:pt>
                <c:pt idx="1463">
                  <c:v>1.9395</c:v>
                </c:pt>
                <c:pt idx="1464">
                  <c:v>1.8907</c:v>
                </c:pt>
                <c:pt idx="1465">
                  <c:v>1.8922000000000001</c:v>
                </c:pt>
                <c:pt idx="1466">
                  <c:v>1.9961</c:v>
                </c:pt>
                <c:pt idx="1467">
                  <c:v>2.1082000000000001</c:v>
                </c:pt>
                <c:pt idx="1468">
                  <c:v>2.1431</c:v>
                </c:pt>
                <c:pt idx="1469">
                  <c:v>2.0948000000000002</c:v>
                </c:pt>
                <c:pt idx="1470">
                  <c:v>2.0937000000000001</c:v>
                </c:pt>
                <c:pt idx="1471">
                  <c:v>2.0847000000000002</c:v>
                </c:pt>
                <c:pt idx="1472">
                  <c:v>1.9433</c:v>
                </c:pt>
                <c:pt idx="1473">
                  <c:v>1.9361999999999999</c:v>
                </c:pt>
                <c:pt idx="1474">
                  <c:v>1.948</c:v>
                </c:pt>
                <c:pt idx="1475">
                  <c:v>1.8878999999999999</c:v>
                </c:pt>
                <c:pt idx="1476">
                  <c:v>1.8778999999999999</c:v>
                </c:pt>
                <c:pt idx="1477">
                  <c:v>1.8924000000000001</c:v>
                </c:pt>
                <c:pt idx="1478">
                  <c:v>1.877</c:v>
                </c:pt>
                <c:pt idx="1479">
                  <c:v>1.7894000000000001</c:v>
                </c:pt>
                <c:pt idx="1480">
                  <c:v>1.7894000000000001</c:v>
                </c:pt>
                <c:pt idx="1481">
                  <c:v>1.8255999999999999</c:v>
                </c:pt>
                <c:pt idx="1482">
                  <c:v>1.8478000000000001</c:v>
                </c:pt>
                <c:pt idx="1483">
                  <c:v>1.9643999999999999</c:v>
                </c:pt>
                <c:pt idx="1484">
                  <c:v>1.9636</c:v>
                </c:pt>
                <c:pt idx="1485">
                  <c:v>1.9516</c:v>
                </c:pt>
                <c:pt idx="1486">
                  <c:v>2.0137</c:v>
                </c:pt>
                <c:pt idx="1487">
                  <c:v>2.0794000000000001</c:v>
                </c:pt>
                <c:pt idx="1488">
                  <c:v>2.0066000000000002</c:v>
                </c:pt>
                <c:pt idx="1489">
                  <c:v>2.1638999999999999</c:v>
                </c:pt>
                <c:pt idx="1490">
                  <c:v>2.1303000000000001</c:v>
                </c:pt>
                <c:pt idx="1491">
                  <c:v>2.0807000000000002</c:v>
                </c:pt>
                <c:pt idx="1492">
                  <c:v>1.9990000000000001</c:v>
                </c:pt>
                <c:pt idx="1493">
                  <c:v>1.9522999999999999</c:v>
                </c:pt>
                <c:pt idx="1494">
                  <c:v>1.9619</c:v>
                </c:pt>
                <c:pt idx="1495">
                  <c:v>1.8914</c:v>
                </c:pt>
                <c:pt idx="1496">
                  <c:v>1.8415999999999999</c:v>
                </c:pt>
                <c:pt idx="1497">
                  <c:v>1.7664</c:v>
                </c:pt>
                <c:pt idx="1498">
                  <c:v>1.831</c:v>
                </c:pt>
                <c:pt idx="1499">
                  <c:v>1.8451</c:v>
                </c:pt>
                <c:pt idx="1500">
                  <c:v>1.8463000000000001</c:v>
                </c:pt>
                <c:pt idx="1501">
                  <c:v>1.8340000000000001</c:v>
                </c:pt>
                <c:pt idx="1502">
                  <c:v>1.7904</c:v>
                </c:pt>
                <c:pt idx="1503">
                  <c:v>1.8926000000000001</c:v>
                </c:pt>
                <c:pt idx="1504">
                  <c:v>1.958</c:v>
                </c:pt>
                <c:pt idx="1505">
                  <c:v>1.9581</c:v>
                </c:pt>
                <c:pt idx="1506">
                  <c:v>1.9240999999999999</c:v>
                </c:pt>
                <c:pt idx="1507">
                  <c:v>1.8623000000000001</c:v>
                </c:pt>
                <c:pt idx="1508">
                  <c:v>1.8399000000000001</c:v>
                </c:pt>
                <c:pt idx="1509">
                  <c:v>1.8428</c:v>
                </c:pt>
                <c:pt idx="1510">
                  <c:v>1.8563000000000001</c:v>
                </c:pt>
                <c:pt idx="1511">
                  <c:v>1.9146000000000001</c:v>
                </c:pt>
                <c:pt idx="1512">
                  <c:v>2.0286</c:v>
                </c:pt>
                <c:pt idx="1513">
                  <c:v>2.048</c:v>
                </c:pt>
                <c:pt idx="1514">
                  <c:v>1.9578</c:v>
                </c:pt>
                <c:pt idx="1515">
                  <c:v>2.0209000000000001</c:v>
                </c:pt>
                <c:pt idx="1516">
                  <c:v>1.9588000000000001</c:v>
                </c:pt>
                <c:pt idx="1517">
                  <c:v>1.9939</c:v>
                </c:pt>
                <c:pt idx="1518">
                  <c:v>2.0516000000000001</c:v>
                </c:pt>
                <c:pt idx="1519">
                  <c:v>1.9403999999999999</c:v>
                </c:pt>
                <c:pt idx="1520">
                  <c:v>1.8398000000000001</c:v>
                </c:pt>
                <c:pt idx="1521">
                  <c:v>1.8372999999999999</c:v>
                </c:pt>
                <c:pt idx="1522">
                  <c:v>1.8841000000000001</c:v>
                </c:pt>
                <c:pt idx="1523">
                  <c:v>1.9193</c:v>
                </c:pt>
                <c:pt idx="1524">
                  <c:v>1.9017999999999999</c:v>
                </c:pt>
                <c:pt idx="1525">
                  <c:v>1.8617999999999999</c:v>
                </c:pt>
                <c:pt idx="1526">
                  <c:v>1.9482999999999999</c:v>
                </c:pt>
                <c:pt idx="1527">
                  <c:v>1.8265</c:v>
                </c:pt>
                <c:pt idx="1528">
                  <c:v>1.7196</c:v>
                </c:pt>
                <c:pt idx="1529">
                  <c:v>1.7282</c:v>
                </c:pt>
                <c:pt idx="1530">
                  <c:v>1.6769000000000001</c:v>
                </c:pt>
                <c:pt idx="1531">
                  <c:v>1.7285999999999999</c:v>
                </c:pt>
                <c:pt idx="1532">
                  <c:v>1.7088000000000001</c:v>
                </c:pt>
                <c:pt idx="1533">
                  <c:v>1.7213000000000001</c:v>
                </c:pt>
                <c:pt idx="1534">
                  <c:v>1.6961999999999999</c:v>
                </c:pt>
                <c:pt idx="1535">
                  <c:v>1.7325999999999999</c:v>
                </c:pt>
                <c:pt idx="1536">
                  <c:v>1.7987</c:v>
                </c:pt>
                <c:pt idx="1537">
                  <c:v>1.8146</c:v>
                </c:pt>
                <c:pt idx="1538">
                  <c:v>1.8242</c:v>
                </c:pt>
                <c:pt idx="1539">
                  <c:v>1.8182</c:v>
                </c:pt>
                <c:pt idx="1540">
                  <c:v>1.7924</c:v>
                </c:pt>
                <c:pt idx="1541">
                  <c:v>1.7506999999999999</c:v>
                </c:pt>
                <c:pt idx="1542">
                  <c:v>1.7606999999999999</c:v>
                </c:pt>
                <c:pt idx="1543">
                  <c:v>1.7384999999999999</c:v>
                </c:pt>
                <c:pt idx="1544">
                  <c:v>1.7518</c:v>
                </c:pt>
                <c:pt idx="1545">
                  <c:v>1.7554000000000001</c:v>
                </c:pt>
                <c:pt idx="1546">
                  <c:v>1.7359</c:v>
                </c:pt>
                <c:pt idx="1547">
                  <c:v>1.7176</c:v>
                </c:pt>
                <c:pt idx="1548">
                  <c:v>1.7293000000000001</c:v>
                </c:pt>
                <c:pt idx="1549">
                  <c:v>1.7734000000000001</c:v>
                </c:pt>
                <c:pt idx="1550">
                  <c:v>1.7773000000000001</c:v>
                </c:pt>
                <c:pt idx="1551">
                  <c:v>1.8072999999999999</c:v>
                </c:pt>
                <c:pt idx="1552">
                  <c:v>1.8616999999999999</c:v>
                </c:pt>
                <c:pt idx="1553">
                  <c:v>1.8935999999999999</c:v>
                </c:pt>
                <c:pt idx="1554">
                  <c:v>1.8652</c:v>
                </c:pt>
                <c:pt idx="1555">
                  <c:v>1.9638</c:v>
                </c:pt>
                <c:pt idx="1556">
                  <c:v>2.0194000000000001</c:v>
                </c:pt>
                <c:pt idx="1557">
                  <c:v>1.9942</c:v>
                </c:pt>
                <c:pt idx="1558">
                  <c:v>1.9864999999999999</c:v>
                </c:pt>
                <c:pt idx="1559">
                  <c:v>1.9503999999999999</c:v>
                </c:pt>
                <c:pt idx="1560">
                  <c:v>1.9009</c:v>
                </c:pt>
                <c:pt idx="1561">
                  <c:v>1.8381000000000001</c:v>
                </c:pt>
                <c:pt idx="1562">
                  <c:v>1.9298</c:v>
                </c:pt>
                <c:pt idx="1563">
                  <c:v>1.9171</c:v>
                </c:pt>
                <c:pt idx="1564">
                  <c:v>1.8616999999999999</c:v>
                </c:pt>
                <c:pt idx="1565">
                  <c:v>2.0287999999999999</c:v>
                </c:pt>
                <c:pt idx="1566">
                  <c:v>1.9981</c:v>
                </c:pt>
                <c:pt idx="1567">
                  <c:v>2.0310999999999999</c:v>
                </c:pt>
                <c:pt idx="1568">
                  <c:v>2.1179999999999999</c:v>
                </c:pt>
                <c:pt idx="1569">
                  <c:v>2.0937000000000001</c:v>
                </c:pt>
                <c:pt idx="1570">
                  <c:v>2.0981000000000001</c:v>
                </c:pt>
                <c:pt idx="1571">
                  <c:v>2.0531000000000001</c:v>
                </c:pt>
                <c:pt idx="1572">
                  <c:v>2.0503</c:v>
                </c:pt>
                <c:pt idx="1573">
                  <c:v>2.1204999999999998</c:v>
                </c:pt>
                <c:pt idx="1574">
                  <c:v>2.0747</c:v>
                </c:pt>
                <c:pt idx="1575">
                  <c:v>2.0400999999999998</c:v>
                </c:pt>
                <c:pt idx="1576">
                  <c:v>2.0308999999999999</c:v>
                </c:pt>
                <c:pt idx="1577">
                  <c:v>2.0185</c:v>
                </c:pt>
                <c:pt idx="1578">
                  <c:v>2.1004999999999998</c:v>
                </c:pt>
                <c:pt idx="1579">
                  <c:v>2.0598000000000001</c:v>
                </c:pt>
                <c:pt idx="1580">
                  <c:v>2.0529000000000002</c:v>
                </c:pt>
                <c:pt idx="1581">
                  <c:v>2.0726</c:v>
                </c:pt>
                <c:pt idx="1582">
                  <c:v>2.0564</c:v>
                </c:pt>
                <c:pt idx="1583">
                  <c:v>2.0916000000000001</c:v>
                </c:pt>
                <c:pt idx="1584">
                  <c:v>2.2233000000000001</c:v>
                </c:pt>
                <c:pt idx="1585">
                  <c:v>2.2273999999999998</c:v>
                </c:pt>
                <c:pt idx="1586">
                  <c:v>2.2894000000000001</c:v>
                </c:pt>
                <c:pt idx="1587">
                  <c:v>2.2974999999999999</c:v>
                </c:pt>
                <c:pt idx="1588">
                  <c:v>2.2890000000000001</c:v>
                </c:pt>
                <c:pt idx="1589">
                  <c:v>2.3485</c:v>
                </c:pt>
                <c:pt idx="1590">
                  <c:v>2.2677999999999998</c:v>
                </c:pt>
                <c:pt idx="1591">
                  <c:v>2.3283</c:v>
                </c:pt>
                <c:pt idx="1592">
                  <c:v>2.2690999999999999</c:v>
                </c:pt>
                <c:pt idx="1593">
                  <c:v>2.2690000000000001</c:v>
                </c:pt>
                <c:pt idx="1594">
                  <c:v>2.2686000000000002</c:v>
                </c:pt>
                <c:pt idx="1595">
                  <c:v>2.278</c:v>
                </c:pt>
                <c:pt idx="1596">
                  <c:v>2.3014999999999999</c:v>
                </c:pt>
                <c:pt idx="1597">
                  <c:v>2.3757000000000001</c:v>
                </c:pt>
                <c:pt idx="1598">
                  <c:v>2.3108</c:v>
                </c:pt>
                <c:pt idx="1599">
                  <c:v>2.3026</c:v>
                </c:pt>
                <c:pt idx="1600">
                  <c:v>2.3058999999999998</c:v>
                </c:pt>
                <c:pt idx="1601">
                  <c:v>2.3513000000000002</c:v>
                </c:pt>
                <c:pt idx="1602">
                  <c:v>2.3292999999999999</c:v>
                </c:pt>
                <c:pt idx="1603">
                  <c:v>2.2972000000000001</c:v>
                </c:pt>
                <c:pt idx="1604">
                  <c:v>2.2778999999999998</c:v>
                </c:pt>
                <c:pt idx="1605">
                  <c:v>2.1423999999999999</c:v>
                </c:pt>
                <c:pt idx="1606">
                  <c:v>2.1821999999999999</c:v>
                </c:pt>
                <c:pt idx="1607">
                  <c:v>2.2174</c:v>
                </c:pt>
                <c:pt idx="1608">
                  <c:v>2.1783000000000001</c:v>
                </c:pt>
                <c:pt idx="1609">
                  <c:v>2.1406000000000001</c:v>
                </c:pt>
                <c:pt idx="1610">
                  <c:v>2.1857000000000002</c:v>
                </c:pt>
                <c:pt idx="1611">
                  <c:v>2.2021000000000002</c:v>
                </c:pt>
                <c:pt idx="1612">
                  <c:v>2.2582</c:v>
                </c:pt>
                <c:pt idx="1613">
                  <c:v>2.3334000000000001</c:v>
                </c:pt>
                <c:pt idx="1614">
                  <c:v>2.4026000000000001</c:v>
                </c:pt>
                <c:pt idx="1615">
                  <c:v>2.4224999999999999</c:v>
                </c:pt>
                <c:pt idx="1616">
                  <c:v>2.3761000000000001</c:v>
                </c:pt>
                <c:pt idx="1617">
                  <c:v>2.3736000000000002</c:v>
                </c:pt>
                <c:pt idx="1618">
                  <c:v>2.4011</c:v>
                </c:pt>
                <c:pt idx="1619">
                  <c:v>2.3481000000000001</c:v>
                </c:pt>
                <c:pt idx="1620">
                  <c:v>2.3144</c:v>
                </c:pt>
                <c:pt idx="1621">
                  <c:v>2.2225000000000001</c:v>
                </c:pt>
                <c:pt idx="1622">
                  <c:v>2.3258000000000001</c:v>
                </c:pt>
                <c:pt idx="1623">
                  <c:v>2.2683</c:v>
                </c:pt>
                <c:pt idx="1624">
                  <c:v>2.2921</c:v>
                </c:pt>
                <c:pt idx="1625">
                  <c:v>2.3016000000000001</c:v>
                </c:pt>
                <c:pt idx="1626">
                  <c:v>2.3014999999999999</c:v>
                </c:pt>
                <c:pt idx="1627">
                  <c:v>2.2040000000000002</c:v>
                </c:pt>
                <c:pt idx="1628">
                  <c:v>2.2364000000000002</c:v>
                </c:pt>
                <c:pt idx="1629">
                  <c:v>2.2223999999999999</c:v>
                </c:pt>
                <c:pt idx="1630">
                  <c:v>2.1839</c:v>
                </c:pt>
                <c:pt idx="1631">
                  <c:v>2.2244999999999999</c:v>
                </c:pt>
                <c:pt idx="1632">
                  <c:v>2.1707999999999998</c:v>
                </c:pt>
                <c:pt idx="1633">
                  <c:v>2.1175000000000002</c:v>
                </c:pt>
                <c:pt idx="1634">
                  <c:v>2.0569999999999999</c:v>
                </c:pt>
                <c:pt idx="1635">
                  <c:v>2.1360999999999999</c:v>
                </c:pt>
                <c:pt idx="1636">
                  <c:v>2.1238999999999999</c:v>
                </c:pt>
                <c:pt idx="1637">
                  <c:v>2.1947000000000001</c:v>
                </c:pt>
                <c:pt idx="1638">
                  <c:v>2.1646000000000001</c:v>
                </c:pt>
                <c:pt idx="1639">
                  <c:v>2.0756999999999999</c:v>
                </c:pt>
                <c:pt idx="1640">
                  <c:v>2.0148999999999999</c:v>
                </c:pt>
                <c:pt idx="1641">
                  <c:v>2.0857999999999999</c:v>
                </c:pt>
                <c:pt idx="1642">
                  <c:v>2.0322</c:v>
                </c:pt>
                <c:pt idx="1643">
                  <c:v>2.0085999999999999</c:v>
                </c:pt>
                <c:pt idx="1644">
                  <c:v>2.0341999999999998</c:v>
                </c:pt>
                <c:pt idx="1645">
                  <c:v>2.0350999999999999</c:v>
                </c:pt>
                <c:pt idx="1646">
                  <c:v>2.0609000000000002</c:v>
                </c:pt>
                <c:pt idx="1647">
                  <c:v>2.0552999999999999</c:v>
                </c:pt>
                <c:pt idx="1648">
                  <c:v>2.0587</c:v>
                </c:pt>
                <c:pt idx="1649">
                  <c:v>2.0013999999999998</c:v>
                </c:pt>
                <c:pt idx="1650">
                  <c:v>1.9997</c:v>
                </c:pt>
                <c:pt idx="1651">
                  <c:v>2.0091000000000001</c:v>
                </c:pt>
                <c:pt idx="1652">
                  <c:v>1.9735</c:v>
                </c:pt>
                <c:pt idx="1653">
                  <c:v>1.9615</c:v>
                </c:pt>
                <c:pt idx="1654">
                  <c:v>2.0985999999999998</c:v>
                </c:pt>
                <c:pt idx="1655">
                  <c:v>2.1339000000000001</c:v>
                </c:pt>
                <c:pt idx="1656">
                  <c:v>2.1486999999999998</c:v>
                </c:pt>
                <c:pt idx="1657">
                  <c:v>2.1360999999999999</c:v>
                </c:pt>
                <c:pt idx="1658">
                  <c:v>2.1431</c:v>
                </c:pt>
                <c:pt idx="1659">
                  <c:v>2.2576000000000001</c:v>
                </c:pt>
                <c:pt idx="1660">
                  <c:v>2.2799999999999998</c:v>
                </c:pt>
                <c:pt idx="1661">
                  <c:v>2.3517999999999999</c:v>
                </c:pt>
                <c:pt idx="1662">
                  <c:v>2.2885</c:v>
                </c:pt>
                <c:pt idx="1663">
                  <c:v>2.2073</c:v>
                </c:pt>
                <c:pt idx="1664">
                  <c:v>2.3212000000000002</c:v>
                </c:pt>
                <c:pt idx="1665">
                  <c:v>2.3338000000000001</c:v>
                </c:pt>
                <c:pt idx="1666">
                  <c:v>2.2747999999999999</c:v>
                </c:pt>
                <c:pt idx="1667">
                  <c:v>2.4367000000000001</c:v>
                </c:pt>
                <c:pt idx="1668">
                  <c:v>2.4155000000000002</c:v>
                </c:pt>
                <c:pt idx="1669">
                  <c:v>2.4281999999999999</c:v>
                </c:pt>
                <c:pt idx="1670">
                  <c:v>2.4268000000000001</c:v>
                </c:pt>
                <c:pt idx="1671">
                  <c:v>2.6311</c:v>
                </c:pt>
                <c:pt idx="1672">
                  <c:v>2.5632999999999999</c:v>
                </c:pt>
                <c:pt idx="1673">
                  <c:v>2.5628000000000002</c:v>
                </c:pt>
                <c:pt idx="1674">
                  <c:v>2.6084000000000001</c:v>
                </c:pt>
                <c:pt idx="1675">
                  <c:v>2.5901000000000001</c:v>
                </c:pt>
                <c:pt idx="1676">
                  <c:v>2.6414</c:v>
                </c:pt>
                <c:pt idx="1677">
                  <c:v>2.5608</c:v>
                </c:pt>
                <c:pt idx="1678">
                  <c:v>2.5363000000000002</c:v>
                </c:pt>
                <c:pt idx="1679">
                  <c:v>2.6659999999999999</c:v>
                </c:pt>
                <c:pt idx="1680">
                  <c:v>2.7168000000000001</c:v>
                </c:pt>
                <c:pt idx="1681">
                  <c:v>2.6682999999999999</c:v>
                </c:pt>
                <c:pt idx="1682">
                  <c:v>2.7018</c:v>
                </c:pt>
                <c:pt idx="1683">
                  <c:v>2.6154000000000002</c:v>
                </c:pt>
                <c:pt idx="1684">
                  <c:v>2.5749</c:v>
                </c:pt>
                <c:pt idx="1685">
                  <c:v>2.6514000000000002</c:v>
                </c:pt>
                <c:pt idx="1686">
                  <c:v>2.6575000000000002</c:v>
                </c:pt>
                <c:pt idx="1687">
                  <c:v>2.9578000000000002</c:v>
                </c:pt>
                <c:pt idx="1688">
                  <c:v>3.0179</c:v>
                </c:pt>
                <c:pt idx="1689">
                  <c:v>3.1686999999999999</c:v>
                </c:pt>
                <c:pt idx="1690">
                  <c:v>3.1124000000000001</c:v>
                </c:pt>
                <c:pt idx="1691">
                  <c:v>3.2538999999999998</c:v>
                </c:pt>
                <c:pt idx="1692">
                  <c:v>3.1505000000000001</c:v>
                </c:pt>
                <c:pt idx="1693">
                  <c:v>3.0518999999999998</c:v>
                </c:pt>
                <c:pt idx="1694">
                  <c:v>3.0914999999999999</c:v>
                </c:pt>
                <c:pt idx="1695">
                  <c:v>3.0905999999999998</c:v>
                </c:pt>
                <c:pt idx="1696">
                  <c:v>3.0790000000000002</c:v>
                </c:pt>
                <c:pt idx="1697">
                  <c:v>3.0524</c:v>
                </c:pt>
                <c:pt idx="1698">
                  <c:v>3.1177999999999999</c:v>
                </c:pt>
                <c:pt idx="1699">
                  <c:v>3.5078999999999998</c:v>
                </c:pt>
                <c:pt idx="1700">
                  <c:v>3.3748</c:v>
                </c:pt>
                <c:pt idx="1701">
                  <c:v>3.3664000000000001</c:v>
                </c:pt>
                <c:pt idx="1702">
                  <c:v>3.3548</c:v>
                </c:pt>
                <c:pt idx="1703">
                  <c:v>3.2744</c:v>
                </c:pt>
                <c:pt idx="1704">
                  <c:v>3.2606000000000002</c:v>
                </c:pt>
                <c:pt idx="1705">
                  <c:v>3.2050000000000001</c:v>
                </c:pt>
                <c:pt idx="1706">
                  <c:v>3.1730999999999998</c:v>
                </c:pt>
                <c:pt idx="1707">
                  <c:v>3.1398000000000001</c:v>
                </c:pt>
                <c:pt idx="1708">
                  <c:v>3.19</c:v>
                </c:pt>
                <c:pt idx="1709">
                  <c:v>3.1286</c:v>
                </c:pt>
                <c:pt idx="1710">
                  <c:v>3.1291000000000002</c:v>
                </c:pt>
                <c:pt idx="1711">
                  <c:v>3.1423999999999999</c:v>
                </c:pt>
                <c:pt idx="1712">
                  <c:v>3.2475999999999998</c:v>
                </c:pt>
                <c:pt idx="1713">
                  <c:v>3.2395</c:v>
                </c:pt>
                <c:pt idx="1714">
                  <c:v>3.2315</c:v>
                </c:pt>
                <c:pt idx="1715">
                  <c:v>3.2707000000000002</c:v>
                </c:pt>
                <c:pt idx="1716">
                  <c:v>3.2856000000000001</c:v>
                </c:pt>
                <c:pt idx="1717">
                  <c:v>3.2591999999999999</c:v>
                </c:pt>
                <c:pt idx="1718">
                  <c:v>3.4091</c:v>
                </c:pt>
                <c:pt idx="1719">
                  <c:v>3.2553999999999998</c:v>
                </c:pt>
                <c:pt idx="1720">
                  <c:v>3.3146</c:v>
                </c:pt>
                <c:pt idx="1721">
                  <c:v>3.3384</c:v>
                </c:pt>
                <c:pt idx="1722">
                  <c:v>3.2679</c:v>
                </c:pt>
                <c:pt idx="1723">
                  <c:v>3.2284000000000002</c:v>
                </c:pt>
                <c:pt idx="1724">
                  <c:v>3.2044999999999999</c:v>
                </c:pt>
                <c:pt idx="1725">
                  <c:v>3.2686999999999999</c:v>
                </c:pt>
                <c:pt idx="1726">
                  <c:v>3.3971</c:v>
                </c:pt>
                <c:pt idx="1727">
                  <c:v>3.3885000000000001</c:v>
                </c:pt>
                <c:pt idx="1728">
                  <c:v>3.4378000000000002</c:v>
                </c:pt>
                <c:pt idx="1729">
                  <c:v>3.5215000000000001</c:v>
                </c:pt>
                <c:pt idx="1730">
                  <c:v>3.6366999999999998</c:v>
                </c:pt>
                <c:pt idx="1731">
                  <c:v>3.5419</c:v>
                </c:pt>
                <c:pt idx="1732">
                  <c:v>3.6606999999999998</c:v>
                </c:pt>
                <c:pt idx="1733">
                  <c:v>3.6404999999999998</c:v>
                </c:pt>
                <c:pt idx="1734">
                  <c:v>3.5293999999999999</c:v>
                </c:pt>
                <c:pt idx="1735">
                  <c:v>3.4859</c:v>
                </c:pt>
                <c:pt idx="1736">
                  <c:v>3.3725999999999998</c:v>
                </c:pt>
                <c:pt idx="1737">
                  <c:v>3.4422000000000001</c:v>
                </c:pt>
                <c:pt idx="1738">
                  <c:v>3.4417</c:v>
                </c:pt>
                <c:pt idx="1739">
                  <c:v>3.4613</c:v>
                </c:pt>
                <c:pt idx="1740">
                  <c:v>3.4763999999999999</c:v>
                </c:pt>
                <c:pt idx="1741">
                  <c:v>3.5577999999999999</c:v>
                </c:pt>
                <c:pt idx="1742">
                  <c:v>3.6053999999999999</c:v>
                </c:pt>
                <c:pt idx="1743">
                  <c:v>3.7397</c:v>
                </c:pt>
                <c:pt idx="1744">
                  <c:v>3.6652</c:v>
                </c:pt>
                <c:pt idx="1745">
                  <c:v>3.6284999999999998</c:v>
                </c:pt>
                <c:pt idx="1746">
                  <c:v>3.6652</c:v>
                </c:pt>
                <c:pt idx="1747">
                  <c:v>3.6179999999999999</c:v>
                </c:pt>
                <c:pt idx="1748">
                  <c:v>3.6074999999999999</c:v>
                </c:pt>
                <c:pt idx="1749">
                  <c:v>3.5689000000000002</c:v>
                </c:pt>
                <c:pt idx="1750">
                  <c:v>3.5438999999999998</c:v>
                </c:pt>
                <c:pt idx="1751">
                  <c:v>3.5181</c:v>
                </c:pt>
                <c:pt idx="1752">
                  <c:v>3.3159000000000001</c:v>
                </c:pt>
                <c:pt idx="1753">
                  <c:v>3.4007000000000001</c:v>
                </c:pt>
                <c:pt idx="1754">
                  <c:v>3.3895</c:v>
                </c:pt>
                <c:pt idx="1755">
                  <c:v>3.3416000000000001</c:v>
                </c:pt>
                <c:pt idx="1756">
                  <c:v>3.2694000000000001</c:v>
                </c:pt>
                <c:pt idx="1757">
                  <c:v>3.2374999999999998</c:v>
                </c:pt>
                <c:pt idx="1758">
                  <c:v>3.2677999999999998</c:v>
                </c:pt>
                <c:pt idx="1759">
                  <c:v>3.2473000000000001</c:v>
                </c:pt>
                <c:pt idx="1760">
                  <c:v>3.2227999999999999</c:v>
                </c:pt>
                <c:pt idx="1761">
                  <c:v>3.2824</c:v>
                </c:pt>
                <c:pt idx="1762">
                  <c:v>3.2475999999999998</c:v>
                </c:pt>
                <c:pt idx="1763">
                  <c:v>3.2302</c:v>
                </c:pt>
                <c:pt idx="1764">
                  <c:v>3.2686000000000002</c:v>
                </c:pt>
                <c:pt idx="1765">
                  <c:v>3.2303000000000002</c:v>
                </c:pt>
                <c:pt idx="1766">
                  <c:v>3.1842000000000001</c:v>
                </c:pt>
                <c:pt idx="1767">
                  <c:v>3.2482000000000002</c:v>
                </c:pt>
                <c:pt idx="1768">
                  <c:v>3.2915000000000001</c:v>
                </c:pt>
                <c:pt idx="1769">
                  <c:v>3.2974999999999999</c:v>
                </c:pt>
                <c:pt idx="1770">
                  <c:v>3.3130999999999999</c:v>
                </c:pt>
                <c:pt idx="1771">
                  <c:v>3.3597000000000001</c:v>
                </c:pt>
                <c:pt idx="1772">
                  <c:v>3.2755000000000001</c:v>
                </c:pt>
                <c:pt idx="1773">
                  <c:v>3.1871</c:v>
                </c:pt>
                <c:pt idx="1774">
                  <c:v>3.1812</c:v>
                </c:pt>
                <c:pt idx="1775">
                  <c:v>3.2075999999999998</c:v>
                </c:pt>
                <c:pt idx="1776">
                  <c:v>3.0840999999999998</c:v>
                </c:pt>
                <c:pt idx="1777">
                  <c:v>3.0693999999999999</c:v>
                </c:pt>
                <c:pt idx="1778">
                  <c:v>3.1113</c:v>
                </c:pt>
                <c:pt idx="1779">
                  <c:v>3.0983999999999998</c:v>
                </c:pt>
                <c:pt idx="1780">
                  <c:v>3.1152000000000002</c:v>
                </c:pt>
                <c:pt idx="1781">
                  <c:v>3.0848</c:v>
                </c:pt>
                <c:pt idx="1782">
                  <c:v>3.1251000000000002</c:v>
                </c:pt>
                <c:pt idx="1783">
                  <c:v>3.1737000000000002</c:v>
                </c:pt>
                <c:pt idx="1784">
                  <c:v>3.2572000000000001</c:v>
                </c:pt>
                <c:pt idx="1785">
                  <c:v>3.2336999999999998</c:v>
                </c:pt>
                <c:pt idx="1786">
                  <c:v>3.3380000000000001</c:v>
                </c:pt>
                <c:pt idx="1787">
                  <c:v>3.2947000000000002</c:v>
                </c:pt>
                <c:pt idx="1788">
                  <c:v>3.2452000000000001</c:v>
                </c:pt>
                <c:pt idx="1789">
                  <c:v>3.4411999999999998</c:v>
                </c:pt>
                <c:pt idx="1790">
                  <c:v>3.4336000000000002</c:v>
                </c:pt>
                <c:pt idx="1791">
                  <c:v>3.4702999999999999</c:v>
                </c:pt>
                <c:pt idx="1792">
                  <c:v>3.3704000000000001</c:v>
                </c:pt>
                <c:pt idx="1793">
                  <c:v>3.3391999999999999</c:v>
                </c:pt>
                <c:pt idx="1794">
                  <c:v>3.3271999999999999</c:v>
                </c:pt>
                <c:pt idx="1795">
                  <c:v>3.2646999999999999</c:v>
                </c:pt>
                <c:pt idx="1796">
                  <c:v>3.3064</c:v>
                </c:pt>
                <c:pt idx="1797">
                  <c:v>3.4460999999999999</c:v>
                </c:pt>
                <c:pt idx="1798">
                  <c:v>3.4590000000000001</c:v>
                </c:pt>
                <c:pt idx="1799">
                  <c:v>3.4125999999999999</c:v>
                </c:pt>
                <c:pt idx="1800">
                  <c:v>3.3959999999999999</c:v>
                </c:pt>
                <c:pt idx="1801">
                  <c:v>3.3820000000000001</c:v>
                </c:pt>
                <c:pt idx="1802">
                  <c:v>3.4205000000000001</c:v>
                </c:pt>
                <c:pt idx="1803">
                  <c:v>3.4239999999999999</c:v>
                </c:pt>
                <c:pt idx="1804">
                  <c:v>3.4567999999999999</c:v>
                </c:pt>
                <c:pt idx="1805">
                  <c:v>3.5247999999999999</c:v>
                </c:pt>
                <c:pt idx="1806">
                  <c:v>3.5061</c:v>
                </c:pt>
                <c:pt idx="1807">
                  <c:v>3.5449000000000002</c:v>
                </c:pt>
                <c:pt idx="1808">
                  <c:v>3.5842000000000001</c:v>
                </c:pt>
                <c:pt idx="1809">
                  <c:v>3.5476999999999999</c:v>
                </c:pt>
                <c:pt idx="1810">
                  <c:v>3.5045000000000002</c:v>
                </c:pt>
                <c:pt idx="1811">
                  <c:v>3.4561000000000002</c:v>
                </c:pt>
                <c:pt idx="1812">
                  <c:v>3.5247999999999999</c:v>
                </c:pt>
                <c:pt idx="1813">
                  <c:v>3.5385</c:v>
                </c:pt>
                <c:pt idx="1814">
                  <c:v>3.5289000000000001</c:v>
                </c:pt>
                <c:pt idx="1815">
                  <c:v>3.5491000000000001</c:v>
                </c:pt>
                <c:pt idx="1816">
                  <c:v>3.4881000000000002</c:v>
                </c:pt>
                <c:pt idx="1817">
                  <c:v>3.5951</c:v>
                </c:pt>
                <c:pt idx="1818">
                  <c:v>3.6486000000000001</c:v>
                </c:pt>
                <c:pt idx="1819">
                  <c:v>3.5678000000000001</c:v>
                </c:pt>
                <c:pt idx="1820">
                  <c:v>3.6318999999999999</c:v>
                </c:pt>
                <c:pt idx="1821">
                  <c:v>3.7130999999999998</c:v>
                </c:pt>
                <c:pt idx="1822">
                  <c:v>3.7018</c:v>
                </c:pt>
                <c:pt idx="1823">
                  <c:v>3.7061000000000002</c:v>
                </c:pt>
                <c:pt idx="1824">
                  <c:v>3.7143999999999999</c:v>
                </c:pt>
                <c:pt idx="1825">
                  <c:v>3.6876000000000002</c:v>
                </c:pt>
                <c:pt idx="1826">
                  <c:v>3.7532000000000001</c:v>
                </c:pt>
                <c:pt idx="1827">
                  <c:v>3.7911000000000001</c:v>
                </c:pt>
                <c:pt idx="1828">
                  <c:v>3.7168999999999999</c:v>
                </c:pt>
                <c:pt idx="1829">
                  <c:v>3.7161</c:v>
                </c:pt>
                <c:pt idx="1830">
                  <c:v>3.6743000000000001</c:v>
                </c:pt>
                <c:pt idx="1831">
                  <c:v>3.6366999999999998</c:v>
                </c:pt>
                <c:pt idx="1832">
                  <c:v>3.6919</c:v>
                </c:pt>
                <c:pt idx="1833">
                  <c:v>3.6583000000000001</c:v>
                </c:pt>
                <c:pt idx="1834">
                  <c:v>3.5484</c:v>
                </c:pt>
                <c:pt idx="1835">
                  <c:v>3.4925999999999999</c:v>
                </c:pt>
                <c:pt idx="1836">
                  <c:v>3.5394999999999999</c:v>
                </c:pt>
                <c:pt idx="1837">
                  <c:v>3.5785</c:v>
                </c:pt>
                <c:pt idx="1838">
                  <c:v>3.5249000000000001</c:v>
                </c:pt>
                <c:pt idx="1839">
                  <c:v>3.4826000000000001</c:v>
                </c:pt>
                <c:pt idx="1840">
                  <c:v>3.4803000000000002</c:v>
                </c:pt>
                <c:pt idx="1841">
                  <c:v>3.4721000000000002</c:v>
                </c:pt>
                <c:pt idx="1842">
                  <c:v>3.5228000000000002</c:v>
                </c:pt>
                <c:pt idx="1843">
                  <c:v>3.4281999999999999</c:v>
                </c:pt>
                <c:pt idx="1844">
                  <c:v>3.3462999999999998</c:v>
                </c:pt>
                <c:pt idx="1845">
                  <c:v>3.3919000000000001</c:v>
                </c:pt>
                <c:pt idx="1846">
                  <c:v>3.411</c:v>
                </c:pt>
                <c:pt idx="1847">
                  <c:v>3.3247</c:v>
                </c:pt>
                <c:pt idx="1848">
                  <c:v>3.3401999999999998</c:v>
                </c:pt>
                <c:pt idx="1849">
                  <c:v>3.2884000000000002</c:v>
                </c:pt>
                <c:pt idx="1850">
                  <c:v>3.1957</c:v>
                </c:pt>
                <c:pt idx="1851">
                  <c:v>3.2719</c:v>
                </c:pt>
                <c:pt idx="1852">
                  <c:v>3.3279000000000001</c:v>
                </c:pt>
                <c:pt idx="1853">
                  <c:v>3.3595000000000002</c:v>
                </c:pt>
                <c:pt idx="1854">
                  <c:v>3.3367</c:v>
                </c:pt>
                <c:pt idx="1855">
                  <c:v>3.3077000000000001</c:v>
                </c:pt>
                <c:pt idx="1856">
                  <c:v>3.3660000000000001</c:v>
                </c:pt>
                <c:pt idx="1857">
                  <c:v>3.4184000000000001</c:v>
                </c:pt>
                <c:pt idx="1858">
                  <c:v>3.3464</c:v>
                </c:pt>
                <c:pt idx="1859">
                  <c:v>3.3616000000000001</c:v>
                </c:pt>
                <c:pt idx="1860">
                  <c:v>3.3746999999999998</c:v>
                </c:pt>
                <c:pt idx="1861">
                  <c:v>3.3290999999999999</c:v>
                </c:pt>
                <c:pt idx="1862">
                  <c:v>3.3576999999999999</c:v>
                </c:pt>
                <c:pt idx="1863">
                  <c:v>3.3687</c:v>
                </c:pt>
                <c:pt idx="1864">
                  <c:v>3.3235999999999999</c:v>
                </c:pt>
                <c:pt idx="1865">
                  <c:v>3.3298999999999999</c:v>
                </c:pt>
                <c:pt idx="1866">
                  <c:v>3.2841</c:v>
                </c:pt>
                <c:pt idx="1867">
                  <c:v>3.2402000000000002</c:v>
                </c:pt>
                <c:pt idx="1868">
                  <c:v>3.2216999999999998</c:v>
                </c:pt>
                <c:pt idx="1869">
                  <c:v>3.2294</c:v>
                </c:pt>
                <c:pt idx="1870">
                  <c:v>3.1863000000000001</c:v>
                </c:pt>
                <c:pt idx="1871">
                  <c:v>3.2945000000000002</c:v>
                </c:pt>
                <c:pt idx="1872">
                  <c:v>3.3035000000000001</c:v>
                </c:pt>
                <c:pt idx="1873">
                  <c:v>3.3492000000000002</c:v>
                </c:pt>
                <c:pt idx="1874">
                  <c:v>3.395</c:v>
                </c:pt>
                <c:pt idx="1875">
                  <c:v>3.3822999999999999</c:v>
                </c:pt>
                <c:pt idx="1876">
                  <c:v>3.3664999999999998</c:v>
                </c:pt>
                <c:pt idx="1877">
                  <c:v>3.3191999999999999</c:v>
                </c:pt>
                <c:pt idx="1878">
                  <c:v>3.2118000000000002</c:v>
                </c:pt>
                <c:pt idx="1879">
                  <c:v>3.2444999999999999</c:v>
                </c:pt>
                <c:pt idx="1880">
                  <c:v>3.2875000000000001</c:v>
                </c:pt>
                <c:pt idx="1881">
                  <c:v>3.2608000000000001</c:v>
                </c:pt>
                <c:pt idx="1882">
                  <c:v>3.3717999999999999</c:v>
                </c:pt>
                <c:pt idx="1883">
                  <c:v>3.3717000000000001</c:v>
                </c:pt>
                <c:pt idx="1884">
                  <c:v>3.3210000000000002</c:v>
                </c:pt>
                <c:pt idx="1885">
                  <c:v>3.2871999999999999</c:v>
                </c:pt>
                <c:pt idx="1886">
                  <c:v>3.3208000000000002</c:v>
                </c:pt>
                <c:pt idx="1887">
                  <c:v>3.2557</c:v>
                </c:pt>
                <c:pt idx="1888">
                  <c:v>3.2269999999999999</c:v>
                </c:pt>
                <c:pt idx="1889">
                  <c:v>3.2789000000000001</c:v>
                </c:pt>
                <c:pt idx="1890">
                  <c:v>3.3128000000000002</c:v>
                </c:pt>
                <c:pt idx="1891">
                  <c:v>3.3441999999999998</c:v>
                </c:pt>
                <c:pt idx="1892">
                  <c:v>3.4140000000000001</c:v>
                </c:pt>
                <c:pt idx="1893">
                  <c:v>3.4014000000000002</c:v>
                </c:pt>
                <c:pt idx="1894">
                  <c:v>3.2995000000000001</c:v>
                </c:pt>
                <c:pt idx="1895">
                  <c:v>3.2681</c:v>
                </c:pt>
                <c:pt idx="1896">
                  <c:v>3.2385000000000002</c:v>
                </c:pt>
                <c:pt idx="1897">
                  <c:v>3.2570999999999999</c:v>
                </c:pt>
                <c:pt idx="1898">
                  <c:v>3.2179000000000002</c:v>
                </c:pt>
                <c:pt idx="1899">
                  <c:v>3.1812999999999998</c:v>
                </c:pt>
                <c:pt idx="1900">
                  <c:v>3.2078000000000002</c:v>
                </c:pt>
                <c:pt idx="1901">
                  <c:v>3.1760999999999999</c:v>
                </c:pt>
                <c:pt idx="1902">
                  <c:v>3.1938</c:v>
                </c:pt>
                <c:pt idx="1903">
                  <c:v>3.3069000000000002</c:v>
                </c:pt>
                <c:pt idx="1904">
                  <c:v>3.2911000000000001</c:v>
                </c:pt>
                <c:pt idx="1905">
                  <c:v>3.2730999999999999</c:v>
                </c:pt>
                <c:pt idx="1906">
                  <c:v>3.2677</c:v>
                </c:pt>
                <c:pt idx="1907">
                  <c:v>3.254</c:v>
                </c:pt>
                <c:pt idx="1908">
                  <c:v>3.2522000000000002</c:v>
                </c:pt>
                <c:pt idx="1909">
                  <c:v>3.2166000000000001</c:v>
                </c:pt>
                <c:pt idx="1910">
                  <c:v>3.2614000000000001</c:v>
                </c:pt>
                <c:pt idx="1911">
                  <c:v>3.2461000000000002</c:v>
                </c:pt>
                <c:pt idx="1912">
                  <c:v>3.2021999999999999</c:v>
                </c:pt>
                <c:pt idx="1913">
                  <c:v>3.1711</c:v>
                </c:pt>
                <c:pt idx="1914">
                  <c:v>3.1191</c:v>
                </c:pt>
                <c:pt idx="1915">
                  <c:v>3.1493000000000002</c:v>
                </c:pt>
                <c:pt idx="1916">
                  <c:v>3.1160000000000001</c:v>
                </c:pt>
                <c:pt idx="1917">
                  <c:v>3.1080999999999999</c:v>
                </c:pt>
                <c:pt idx="1918">
                  <c:v>3.1164999999999998</c:v>
                </c:pt>
                <c:pt idx="1919">
                  <c:v>3.1398000000000001</c:v>
                </c:pt>
                <c:pt idx="1920">
                  <c:v>3.1861000000000002</c:v>
                </c:pt>
                <c:pt idx="1921">
                  <c:v>3.1339000000000001</c:v>
                </c:pt>
                <c:pt idx="1922">
                  <c:v>3.0626000000000002</c:v>
                </c:pt>
                <c:pt idx="1923">
                  <c:v>2.9874000000000001</c:v>
                </c:pt>
                <c:pt idx="1924">
                  <c:v>3.0413999999999999</c:v>
                </c:pt>
                <c:pt idx="1925">
                  <c:v>3.0682</c:v>
                </c:pt>
                <c:pt idx="1926">
                  <c:v>3.0360999999999998</c:v>
                </c:pt>
                <c:pt idx="1927">
                  <c:v>3.052</c:v>
                </c:pt>
                <c:pt idx="1928">
                  <c:v>3.0880000000000001</c:v>
                </c:pt>
                <c:pt idx="1929">
                  <c:v>3.0592000000000001</c:v>
                </c:pt>
                <c:pt idx="1930">
                  <c:v>3.0518000000000001</c:v>
                </c:pt>
                <c:pt idx="1931">
                  <c:v>3.0222000000000002</c:v>
                </c:pt>
                <c:pt idx="1932">
                  <c:v>2.9340000000000002</c:v>
                </c:pt>
                <c:pt idx="1933">
                  <c:v>2.9582000000000002</c:v>
                </c:pt>
                <c:pt idx="1934">
                  <c:v>2.9948000000000001</c:v>
                </c:pt>
                <c:pt idx="1935">
                  <c:v>3.0562999999999998</c:v>
                </c:pt>
                <c:pt idx="1936">
                  <c:v>3.1522000000000001</c:v>
                </c:pt>
                <c:pt idx="1937">
                  <c:v>3.1835</c:v>
                </c:pt>
                <c:pt idx="1938">
                  <c:v>3.1656</c:v>
                </c:pt>
                <c:pt idx="1939">
                  <c:v>3.1417000000000002</c:v>
                </c:pt>
                <c:pt idx="1940">
                  <c:v>3.1631</c:v>
                </c:pt>
                <c:pt idx="1941">
                  <c:v>3.1917</c:v>
                </c:pt>
                <c:pt idx="1942">
                  <c:v>3.1861000000000002</c:v>
                </c:pt>
                <c:pt idx="1943">
                  <c:v>3.1198000000000001</c:v>
                </c:pt>
                <c:pt idx="1944">
                  <c:v>3.1213000000000002</c:v>
                </c:pt>
                <c:pt idx="1945">
                  <c:v>3.1095999999999999</c:v>
                </c:pt>
                <c:pt idx="1946">
                  <c:v>3.1589</c:v>
                </c:pt>
                <c:pt idx="1947">
                  <c:v>3.0863</c:v>
                </c:pt>
                <c:pt idx="1948">
                  <c:v>3.1305000000000001</c:v>
                </c:pt>
                <c:pt idx="1949">
                  <c:v>3.1082000000000001</c:v>
                </c:pt>
                <c:pt idx="1950">
                  <c:v>3.1309</c:v>
                </c:pt>
                <c:pt idx="1951">
                  <c:v>3.06</c:v>
                </c:pt>
                <c:pt idx="1952">
                  <c:v>3.0526</c:v>
                </c:pt>
                <c:pt idx="1953">
                  <c:v>3.0392000000000001</c:v>
                </c:pt>
                <c:pt idx="1954">
                  <c:v>3.0438000000000001</c:v>
                </c:pt>
                <c:pt idx="1955">
                  <c:v>3.0341999999999998</c:v>
                </c:pt>
                <c:pt idx="1956">
                  <c:v>3.0735000000000001</c:v>
                </c:pt>
                <c:pt idx="1957">
                  <c:v>3.1568000000000001</c:v>
                </c:pt>
                <c:pt idx="1958">
                  <c:v>3.1549</c:v>
                </c:pt>
                <c:pt idx="1959">
                  <c:v>3.1196999999999999</c:v>
                </c:pt>
                <c:pt idx="1960">
                  <c:v>3.1040999999999999</c:v>
                </c:pt>
                <c:pt idx="1961">
                  <c:v>3.0265</c:v>
                </c:pt>
                <c:pt idx="1962">
                  <c:v>3.0272999999999999</c:v>
                </c:pt>
                <c:pt idx="1963">
                  <c:v>3.0091999999999999</c:v>
                </c:pt>
                <c:pt idx="1964">
                  <c:v>2.9790999999999999</c:v>
                </c:pt>
                <c:pt idx="1965">
                  <c:v>3.0038</c:v>
                </c:pt>
                <c:pt idx="1966">
                  <c:v>2.9967000000000001</c:v>
                </c:pt>
                <c:pt idx="1967">
                  <c:v>2.9624000000000001</c:v>
                </c:pt>
                <c:pt idx="1968">
                  <c:v>2.8774999999999999</c:v>
                </c:pt>
                <c:pt idx="1969">
                  <c:v>2.9024999999999999</c:v>
                </c:pt>
                <c:pt idx="1970">
                  <c:v>2.8778000000000001</c:v>
                </c:pt>
                <c:pt idx="1971">
                  <c:v>2.8767999999999998</c:v>
                </c:pt>
                <c:pt idx="1972">
                  <c:v>2.8858000000000001</c:v>
                </c:pt>
                <c:pt idx="1973">
                  <c:v>2.9217</c:v>
                </c:pt>
                <c:pt idx="1974">
                  <c:v>2.8715000000000002</c:v>
                </c:pt>
                <c:pt idx="1975">
                  <c:v>2.8938000000000001</c:v>
                </c:pt>
                <c:pt idx="1976">
                  <c:v>2.8456999999999999</c:v>
                </c:pt>
                <c:pt idx="1977">
                  <c:v>2.9752999999999998</c:v>
                </c:pt>
                <c:pt idx="1978">
                  <c:v>3.0024999999999999</c:v>
                </c:pt>
                <c:pt idx="1979">
                  <c:v>2.9396</c:v>
                </c:pt>
                <c:pt idx="1980">
                  <c:v>2.9245000000000001</c:v>
                </c:pt>
                <c:pt idx="1981">
                  <c:v>2.9119999999999999</c:v>
                </c:pt>
                <c:pt idx="1982">
                  <c:v>2.9005000000000001</c:v>
                </c:pt>
                <c:pt idx="1983">
                  <c:v>2.8456999999999999</c:v>
                </c:pt>
                <c:pt idx="1984">
                  <c:v>2.8399000000000001</c:v>
                </c:pt>
                <c:pt idx="1985">
                  <c:v>2.8633000000000002</c:v>
                </c:pt>
                <c:pt idx="1986">
                  <c:v>2.8906999999999998</c:v>
                </c:pt>
                <c:pt idx="1987">
                  <c:v>2.8490000000000002</c:v>
                </c:pt>
                <c:pt idx="1988">
                  <c:v>2.8206000000000002</c:v>
                </c:pt>
                <c:pt idx="1989">
                  <c:v>2.7448999999999999</c:v>
                </c:pt>
                <c:pt idx="1990">
                  <c:v>2.8142</c:v>
                </c:pt>
                <c:pt idx="1991">
                  <c:v>2.8235999999999999</c:v>
                </c:pt>
                <c:pt idx="1992">
                  <c:v>2.8456000000000001</c:v>
                </c:pt>
                <c:pt idx="1993">
                  <c:v>2.8149000000000002</c:v>
                </c:pt>
                <c:pt idx="1994">
                  <c:v>2.7892999999999999</c:v>
                </c:pt>
                <c:pt idx="1995">
                  <c:v>2.7385000000000002</c:v>
                </c:pt>
                <c:pt idx="1996">
                  <c:v>2.7610999999999999</c:v>
                </c:pt>
                <c:pt idx="1997">
                  <c:v>2.7077</c:v>
                </c:pt>
                <c:pt idx="1998">
                  <c:v>2.7002000000000002</c:v>
                </c:pt>
                <c:pt idx="1999">
                  <c:v>2.7098</c:v>
                </c:pt>
                <c:pt idx="2000">
                  <c:v>2.7088000000000001</c:v>
                </c:pt>
                <c:pt idx="2001">
                  <c:v>2.7698</c:v>
                </c:pt>
                <c:pt idx="2002">
                  <c:v>2.7342</c:v>
                </c:pt>
                <c:pt idx="2003">
                  <c:v>2.8235999999999999</c:v>
                </c:pt>
                <c:pt idx="2004">
                  <c:v>2.8382000000000001</c:v>
                </c:pt>
                <c:pt idx="2005">
                  <c:v>2.8388</c:v>
                </c:pt>
                <c:pt idx="2006">
                  <c:v>2.8826999999999998</c:v>
                </c:pt>
                <c:pt idx="2007">
                  <c:v>2.9407999999999999</c:v>
                </c:pt>
                <c:pt idx="2008">
                  <c:v>2.952</c:v>
                </c:pt>
                <c:pt idx="2009">
                  <c:v>3.0449000000000002</c:v>
                </c:pt>
                <c:pt idx="2010">
                  <c:v>3.0217999999999998</c:v>
                </c:pt>
                <c:pt idx="2011">
                  <c:v>3.0299</c:v>
                </c:pt>
                <c:pt idx="2012">
                  <c:v>3.0619999999999998</c:v>
                </c:pt>
                <c:pt idx="2013">
                  <c:v>3.0508000000000002</c:v>
                </c:pt>
                <c:pt idx="2014">
                  <c:v>2.9811999999999999</c:v>
                </c:pt>
                <c:pt idx="2015">
                  <c:v>2.9592000000000001</c:v>
                </c:pt>
                <c:pt idx="2016">
                  <c:v>2.8980999999999999</c:v>
                </c:pt>
                <c:pt idx="2017">
                  <c:v>2.9573</c:v>
                </c:pt>
                <c:pt idx="2018">
                  <c:v>2.8984999999999999</c:v>
                </c:pt>
                <c:pt idx="2019">
                  <c:v>2.9060000000000001</c:v>
                </c:pt>
                <c:pt idx="2020">
                  <c:v>2.8637000000000001</c:v>
                </c:pt>
                <c:pt idx="2021">
                  <c:v>2.8853</c:v>
                </c:pt>
                <c:pt idx="2022">
                  <c:v>2.7528999999999999</c:v>
                </c:pt>
                <c:pt idx="2023">
                  <c:v>2.8016999999999999</c:v>
                </c:pt>
                <c:pt idx="2024">
                  <c:v>2.8090999999999999</c:v>
                </c:pt>
                <c:pt idx="2025">
                  <c:v>2.7995000000000001</c:v>
                </c:pt>
                <c:pt idx="2026">
                  <c:v>2.6997</c:v>
                </c:pt>
                <c:pt idx="2027">
                  <c:v>2.6817000000000002</c:v>
                </c:pt>
                <c:pt idx="2028">
                  <c:v>2.6463000000000001</c:v>
                </c:pt>
                <c:pt idx="2029">
                  <c:v>2.6089000000000002</c:v>
                </c:pt>
                <c:pt idx="2030">
                  <c:v>2.6042999999999998</c:v>
                </c:pt>
                <c:pt idx="2031">
                  <c:v>2.5263</c:v>
                </c:pt>
                <c:pt idx="2032">
                  <c:v>2.5066000000000002</c:v>
                </c:pt>
                <c:pt idx="2033">
                  <c:v>2.5061</c:v>
                </c:pt>
                <c:pt idx="2034">
                  <c:v>2.5482</c:v>
                </c:pt>
                <c:pt idx="2035">
                  <c:v>2.5287999999999999</c:v>
                </c:pt>
                <c:pt idx="2036">
                  <c:v>2.5827</c:v>
                </c:pt>
                <c:pt idx="2037">
                  <c:v>2.5525000000000002</c:v>
                </c:pt>
                <c:pt idx="2038">
                  <c:v>2.637</c:v>
                </c:pt>
                <c:pt idx="2039">
                  <c:v>2.6297000000000001</c:v>
                </c:pt>
                <c:pt idx="2040">
                  <c:v>2.6269</c:v>
                </c:pt>
                <c:pt idx="2041">
                  <c:v>2.6608999999999998</c:v>
                </c:pt>
                <c:pt idx="2042">
                  <c:v>2.6627999999999998</c:v>
                </c:pt>
                <c:pt idx="2043">
                  <c:v>2.6749000000000001</c:v>
                </c:pt>
                <c:pt idx="2044">
                  <c:v>2.7214</c:v>
                </c:pt>
                <c:pt idx="2045">
                  <c:v>2.706</c:v>
                </c:pt>
                <c:pt idx="2046">
                  <c:v>2.7033999999999998</c:v>
                </c:pt>
                <c:pt idx="2047">
                  <c:v>2.7185999999999999</c:v>
                </c:pt>
                <c:pt idx="2048">
                  <c:v>2.7709000000000001</c:v>
                </c:pt>
                <c:pt idx="2049">
                  <c:v>2.6621000000000001</c:v>
                </c:pt>
                <c:pt idx="2050">
                  <c:v>2.7219000000000002</c:v>
                </c:pt>
                <c:pt idx="2051">
                  <c:v>2.7067000000000001</c:v>
                </c:pt>
                <c:pt idx="2052">
                  <c:v>2.7323</c:v>
                </c:pt>
                <c:pt idx="2053">
                  <c:v>2.6922000000000001</c:v>
                </c:pt>
                <c:pt idx="2054">
                  <c:v>2.6779999999999999</c:v>
                </c:pt>
                <c:pt idx="2055">
                  <c:v>2.6937000000000002</c:v>
                </c:pt>
                <c:pt idx="2056">
                  <c:v>2.657</c:v>
                </c:pt>
                <c:pt idx="2057">
                  <c:v>2.7210000000000001</c:v>
                </c:pt>
                <c:pt idx="2058">
                  <c:v>2.6974</c:v>
                </c:pt>
                <c:pt idx="2059">
                  <c:v>2.6646000000000001</c:v>
                </c:pt>
                <c:pt idx="2060">
                  <c:v>2.6617999999999999</c:v>
                </c:pt>
                <c:pt idx="2061">
                  <c:v>2.5964</c:v>
                </c:pt>
                <c:pt idx="2062">
                  <c:v>2.5813999999999999</c:v>
                </c:pt>
                <c:pt idx="2063">
                  <c:v>2.5829</c:v>
                </c:pt>
                <c:pt idx="2064">
                  <c:v>2.4899</c:v>
                </c:pt>
                <c:pt idx="2065">
                  <c:v>2.5762999999999998</c:v>
                </c:pt>
                <c:pt idx="2066">
                  <c:v>2.6312000000000002</c:v>
                </c:pt>
                <c:pt idx="2067">
                  <c:v>2.6042000000000001</c:v>
                </c:pt>
                <c:pt idx="2068">
                  <c:v>2.5314000000000001</c:v>
                </c:pt>
                <c:pt idx="2069">
                  <c:v>2.5777999999999999</c:v>
                </c:pt>
                <c:pt idx="2070">
                  <c:v>2.5150999999999999</c:v>
                </c:pt>
                <c:pt idx="2071">
                  <c:v>2.4451999999999998</c:v>
                </c:pt>
                <c:pt idx="2072">
                  <c:v>2.4018000000000002</c:v>
                </c:pt>
                <c:pt idx="2073">
                  <c:v>2.3971</c:v>
                </c:pt>
                <c:pt idx="2074">
                  <c:v>2.2972999999999999</c:v>
                </c:pt>
                <c:pt idx="2075">
                  <c:v>2.3338999999999999</c:v>
                </c:pt>
                <c:pt idx="2076">
                  <c:v>2.2494000000000001</c:v>
                </c:pt>
                <c:pt idx="2077">
                  <c:v>2.3340000000000001</c:v>
                </c:pt>
                <c:pt idx="2078">
                  <c:v>2.4445999999999999</c:v>
                </c:pt>
                <c:pt idx="2079">
                  <c:v>2.3734000000000002</c:v>
                </c:pt>
                <c:pt idx="2080">
                  <c:v>2.3603000000000001</c:v>
                </c:pt>
                <c:pt idx="2081">
                  <c:v>2.4969000000000001</c:v>
                </c:pt>
                <c:pt idx="2082">
                  <c:v>2.4977999999999998</c:v>
                </c:pt>
                <c:pt idx="2083">
                  <c:v>2.4756</c:v>
                </c:pt>
                <c:pt idx="2084">
                  <c:v>2.4712999999999998</c:v>
                </c:pt>
                <c:pt idx="2085">
                  <c:v>2.4062000000000001</c:v>
                </c:pt>
                <c:pt idx="2086">
                  <c:v>2.3946000000000001</c:v>
                </c:pt>
                <c:pt idx="2087">
                  <c:v>2.3565999999999998</c:v>
                </c:pt>
                <c:pt idx="2088">
                  <c:v>2.367</c:v>
                </c:pt>
                <c:pt idx="2089">
                  <c:v>2.2835000000000001</c:v>
                </c:pt>
                <c:pt idx="2090">
                  <c:v>2.1814</c:v>
                </c:pt>
                <c:pt idx="2091">
                  <c:v>2.0535999999999999</c:v>
                </c:pt>
                <c:pt idx="2092">
                  <c:v>2.1227999999999998</c:v>
                </c:pt>
                <c:pt idx="2093">
                  <c:v>2.2038000000000002</c:v>
                </c:pt>
                <c:pt idx="2094">
                  <c:v>2.1240000000000001</c:v>
                </c:pt>
                <c:pt idx="2095">
                  <c:v>2.0781000000000001</c:v>
                </c:pt>
                <c:pt idx="2096">
                  <c:v>2.0619999999999998</c:v>
                </c:pt>
                <c:pt idx="2097">
                  <c:v>2.0206</c:v>
                </c:pt>
                <c:pt idx="2098">
                  <c:v>1.8746</c:v>
                </c:pt>
                <c:pt idx="2099">
                  <c:v>1.9948999999999999</c:v>
                </c:pt>
                <c:pt idx="2100">
                  <c:v>1.9853000000000001</c:v>
                </c:pt>
                <c:pt idx="2101">
                  <c:v>1.9467000000000001</c:v>
                </c:pt>
                <c:pt idx="2102">
                  <c:v>2.0539000000000001</c:v>
                </c:pt>
                <c:pt idx="2103">
                  <c:v>2.0384000000000002</c:v>
                </c:pt>
                <c:pt idx="2104">
                  <c:v>1.9751000000000001</c:v>
                </c:pt>
                <c:pt idx="2105">
                  <c:v>1.9986999999999999</c:v>
                </c:pt>
                <c:pt idx="2106">
                  <c:v>1.9991000000000001</c:v>
                </c:pt>
                <c:pt idx="2107">
                  <c:v>1.8694999999999999</c:v>
                </c:pt>
                <c:pt idx="2108">
                  <c:v>1.9067000000000001</c:v>
                </c:pt>
                <c:pt idx="2109">
                  <c:v>1.7904</c:v>
                </c:pt>
                <c:pt idx="2110">
                  <c:v>1.8081</c:v>
                </c:pt>
                <c:pt idx="2111">
                  <c:v>1.9643999999999999</c:v>
                </c:pt>
                <c:pt idx="2112">
                  <c:v>1.9134</c:v>
                </c:pt>
                <c:pt idx="2113">
                  <c:v>1.9893000000000001</c:v>
                </c:pt>
                <c:pt idx="2114">
                  <c:v>2.1295000000000002</c:v>
                </c:pt>
                <c:pt idx="2115">
                  <c:v>2.1408999999999998</c:v>
                </c:pt>
                <c:pt idx="2116">
                  <c:v>2.1598999999999999</c:v>
                </c:pt>
                <c:pt idx="2117">
                  <c:v>2.1747000000000001</c:v>
                </c:pt>
                <c:pt idx="2118">
                  <c:v>2.1520000000000001</c:v>
                </c:pt>
                <c:pt idx="2119">
                  <c:v>2.2227999999999999</c:v>
                </c:pt>
                <c:pt idx="2120">
                  <c:v>2.2103999999999999</c:v>
                </c:pt>
                <c:pt idx="2121">
                  <c:v>2.3422999999999998</c:v>
                </c:pt>
                <c:pt idx="2122">
                  <c:v>2.306</c:v>
                </c:pt>
                <c:pt idx="2123">
                  <c:v>2.3369</c:v>
                </c:pt>
                <c:pt idx="2124">
                  <c:v>2.3231000000000002</c:v>
                </c:pt>
                <c:pt idx="2125">
                  <c:v>2.2597999999999998</c:v>
                </c:pt>
                <c:pt idx="2126">
                  <c:v>2.1812</c:v>
                </c:pt>
                <c:pt idx="2127">
                  <c:v>2.1644999999999999</c:v>
                </c:pt>
                <c:pt idx="2128">
                  <c:v>2.2183000000000002</c:v>
                </c:pt>
                <c:pt idx="2129">
                  <c:v>2.173</c:v>
                </c:pt>
                <c:pt idx="2130">
                  <c:v>2.2843</c:v>
                </c:pt>
                <c:pt idx="2131">
                  <c:v>2.3315999999999999</c:v>
                </c:pt>
                <c:pt idx="2132">
                  <c:v>2.3424999999999998</c:v>
                </c:pt>
                <c:pt idx="2133">
                  <c:v>2.3542999999999998</c:v>
                </c:pt>
                <c:pt idx="2134">
                  <c:v>2.4876999999999998</c:v>
                </c:pt>
                <c:pt idx="2135">
                  <c:v>2.4180000000000001</c:v>
                </c:pt>
                <c:pt idx="2136">
                  <c:v>2.3588</c:v>
                </c:pt>
                <c:pt idx="2137">
                  <c:v>2.3292000000000002</c:v>
                </c:pt>
                <c:pt idx="2138">
                  <c:v>2.3420000000000001</c:v>
                </c:pt>
                <c:pt idx="2139">
                  <c:v>2.3437999999999999</c:v>
                </c:pt>
                <c:pt idx="2140">
                  <c:v>2.2837000000000001</c:v>
                </c:pt>
                <c:pt idx="2141">
                  <c:v>2.2368999999999999</c:v>
                </c:pt>
                <c:pt idx="2142">
                  <c:v>2.0855000000000001</c:v>
                </c:pt>
                <c:pt idx="2143">
                  <c:v>2.1324000000000001</c:v>
                </c:pt>
                <c:pt idx="2144">
                  <c:v>2.1107999999999998</c:v>
                </c:pt>
                <c:pt idx="2145">
                  <c:v>2.0703999999999998</c:v>
                </c:pt>
                <c:pt idx="2146">
                  <c:v>2.0251000000000001</c:v>
                </c:pt>
                <c:pt idx="2147">
                  <c:v>2.0817999999999999</c:v>
                </c:pt>
                <c:pt idx="2148">
                  <c:v>2.1722999999999999</c:v>
                </c:pt>
                <c:pt idx="2149">
                  <c:v>2.1255000000000002</c:v>
                </c:pt>
                <c:pt idx="2150">
                  <c:v>2.1166</c:v>
                </c:pt>
                <c:pt idx="2151">
                  <c:v>2.1061999999999999</c:v>
                </c:pt>
                <c:pt idx="2152">
                  <c:v>2.0371000000000001</c:v>
                </c:pt>
                <c:pt idx="2153">
                  <c:v>2.0954000000000002</c:v>
                </c:pt>
                <c:pt idx="2154">
                  <c:v>2.0244</c:v>
                </c:pt>
                <c:pt idx="2155">
                  <c:v>2.1034999999999999</c:v>
                </c:pt>
                <c:pt idx="2156">
                  <c:v>2.0665</c:v>
                </c:pt>
                <c:pt idx="2157">
                  <c:v>2.0697999999999999</c:v>
                </c:pt>
                <c:pt idx="2158">
                  <c:v>2.137</c:v>
                </c:pt>
                <c:pt idx="2159">
                  <c:v>2.1147999999999998</c:v>
                </c:pt>
                <c:pt idx="2160">
                  <c:v>2.0964</c:v>
                </c:pt>
                <c:pt idx="2161">
                  <c:v>2.0569999999999999</c:v>
                </c:pt>
                <c:pt idx="2162">
                  <c:v>2.0485000000000002</c:v>
                </c:pt>
                <c:pt idx="2163">
                  <c:v>2.0649999999999999</c:v>
                </c:pt>
                <c:pt idx="2164">
                  <c:v>2.0247999999999999</c:v>
                </c:pt>
                <c:pt idx="2165">
                  <c:v>2.0434999999999999</c:v>
                </c:pt>
                <c:pt idx="2166">
                  <c:v>2.0571000000000002</c:v>
                </c:pt>
                <c:pt idx="2167">
                  <c:v>2.1541000000000001</c:v>
                </c:pt>
                <c:pt idx="2168">
                  <c:v>2.1315</c:v>
                </c:pt>
                <c:pt idx="2169">
                  <c:v>2.0874999999999999</c:v>
                </c:pt>
                <c:pt idx="2170">
                  <c:v>2.1012</c:v>
                </c:pt>
                <c:pt idx="2171">
                  <c:v>2.2050999999999998</c:v>
                </c:pt>
                <c:pt idx="2172">
                  <c:v>2.2471999999999999</c:v>
                </c:pt>
                <c:pt idx="2173">
                  <c:v>2.2562000000000002</c:v>
                </c:pt>
                <c:pt idx="2174">
                  <c:v>2.3452999999999999</c:v>
                </c:pt>
                <c:pt idx="2175">
                  <c:v>2.3940000000000001</c:v>
                </c:pt>
                <c:pt idx="2176">
                  <c:v>2.4148000000000001</c:v>
                </c:pt>
                <c:pt idx="2177">
                  <c:v>2.4841000000000002</c:v>
                </c:pt>
                <c:pt idx="2178">
                  <c:v>2.3906999999999998</c:v>
                </c:pt>
                <c:pt idx="2179">
                  <c:v>2.3702000000000001</c:v>
                </c:pt>
                <c:pt idx="2180">
                  <c:v>2.5203000000000002</c:v>
                </c:pt>
                <c:pt idx="2181">
                  <c:v>2.4927000000000001</c:v>
                </c:pt>
                <c:pt idx="2182">
                  <c:v>2.5562999999999998</c:v>
                </c:pt>
                <c:pt idx="2183">
                  <c:v>2.4874000000000001</c:v>
                </c:pt>
                <c:pt idx="2184">
                  <c:v>2.3637999999999999</c:v>
                </c:pt>
                <c:pt idx="2185">
                  <c:v>2.4759000000000002</c:v>
                </c:pt>
                <c:pt idx="2186">
                  <c:v>2.5236000000000001</c:v>
                </c:pt>
                <c:pt idx="2187">
                  <c:v>2.4735999999999998</c:v>
                </c:pt>
                <c:pt idx="2188">
                  <c:v>2.4232999999999998</c:v>
                </c:pt>
                <c:pt idx="2189">
                  <c:v>2.4459</c:v>
                </c:pt>
                <c:pt idx="2190">
                  <c:v>2.4422000000000001</c:v>
                </c:pt>
                <c:pt idx="2191">
                  <c:v>2.3591000000000002</c:v>
                </c:pt>
                <c:pt idx="2192">
                  <c:v>2.3367</c:v>
                </c:pt>
                <c:pt idx="2193">
                  <c:v>2.3576000000000001</c:v>
                </c:pt>
                <c:pt idx="2194">
                  <c:v>2.3618999999999999</c:v>
                </c:pt>
                <c:pt idx="2195">
                  <c:v>2.4051999999999998</c:v>
                </c:pt>
                <c:pt idx="2196">
                  <c:v>2.5106999999999999</c:v>
                </c:pt>
                <c:pt idx="2197">
                  <c:v>2.6686000000000001</c:v>
                </c:pt>
                <c:pt idx="2198">
                  <c:v>2.6044999999999998</c:v>
                </c:pt>
                <c:pt idx="2199">
                  <c:v>2.7302</c:v>
                </c:pt>
                <c:pt idx="2200">
                  <c:v>2.6909999999999998</c:v>
                </c:pt>
                <c:pt idx="2201">
                  <c:v>2.7631999999999999</c:v>
                </c:pt>
                <c:pt idx="2202">
                  <c:v>2.8241999999999998</c:v>
                </c:pt>
                <c:pt idx="2203">
                  <c:v>2.6857000000000002</c:v>
                </c:pt>
                <c:pt idx="2204">
                  <c:v>2.6907000000000001</c:v>
                </c:pt>
                <c:pt idx="2205">
                  <c:v>2.6490999999999998</c:v>
                </c:pt>
                <c:pt idx="2206">
                  <c:v>2.6029</c:v>
                </c:pt>
                <c:pt idx="2207">
                  <c:v>2.6118000000000001</c:v>
                </c:pt>
                <c:pt idx="2208">
                  <c:v>2.6476999999999999</c:v>
                </c:pt>
                <c:pt idx="2209">
                  <c:v>2.5484</c:v>
                </c:pt>
                <c:pt idx="2210">
                  <c:v>2.6903000000000001</c:v>
                </c:pt>
                <c:pt idx="2211">
                  <c:v>2.7461000000000002</c:v>
                </c:pt>
                <c:pt idx="2212">
                  <c:v>2.7107999999999999</c:v>
                </c:pt>
                <c:pt idx="2213">
                  <c:v>2.7688000000000001</c:v>
                </c:pt>
                <c:pt idx="2214">
                  <c:v>2.8365999999999998</c:v>
                </c:pt>
                <c:pt idx="2215">
                  <c:v>2.6722000000000001</c:v>
                </c:pt>
                <c:pt idx="2216">
                  <c:v>2.7033999999999998</c:v>
                </c:pt>
                <c:pt idx="2217">
                  <c:v>2.7774000000000001</c:v>
                </c:pt>
                <c:pt idx="2218">
                  <c:v>2.7532999999999999</c:v>
                </c:pt>
                <c:pt idx="2219">
                  <c:v>2.7509999999999999</c:v>
                </c:pt>
                <c:pt idx="2220">
                  <c:v>2.6402000000000001</c:v>
                </c:pt>
                <c:pt idx="2221">
                  <c:v>2.6088</c:v>
                </c:pt>
                <c:pt idx="2222">
                  <c:v>2.5198</c:v>
                </c:pt>
                <c:pt idx="2223">
                  <c:v>2.6629</c:v>
                </c:pt>
                <c:pt idx="2224">
                  <c:v>2.7483</c:v>
                </c:pt>
                <c:pt idx="2225">
                  <c:v>2.8006000000000002</c:v>
                </c:pt>
                <c:pt idx="2226">
                  <c:v>2.7338</c:v>
                </c:pt>
                <c:pt idx="2227">
                  <c:v>2.6724000000000001</c:v>
                </c:pt>
                <c:pt idx="2228">
                  <c:v>2.6616</c:v>
                </c:pt>
                <c:pt idx="2229">
                  <c:v>2.6554000000000002</c:v>
                </c:pt>
                <c:pt idx="2230">
                  <c:v>2.6726000000000001</c:v>
                </c:pt>
                <c:pt idx="2231">
                  <c:v>2.625</c:v>
                </c:pt>
                <c:pt idx="2232">
                  <c:v>2.6073</c:v>
                </c:pt>
                <c:pt idx="2233">
                  <c:v>2.5362</c:v>
                </c:pt>
                <c:pt idx="2234">
                  <c:v>2.5251999999999999</c:v>
                </c:pt>
                <c:pt idx="2235">
                  <c:v>2.48</c:v>
                </c:pt>
                <c:pt idx="2236">
                  <c:v>2.5226999999999999</c:v>
                </c:pt>
                <c:pt idx="2237">
                  <c:v>2.5596999999999999</c:v>
                </c:pt>
                <c:pt idx="2238">
                  <c:v>2.5230999999999999</c:v>
                </c:pt>
                <c:pt idx="2239">
                  <c:v>2.4371999999999998</c:v>
                </c:pt>
                <c:pt idx="2240">
                  <c:v>2.3942999999999999</c:v>
                </c:pt>
                <c:pt idx="2241">
                  <c:v>2.4685000000000001</c:v>
                </c:pt>
                <c:pt idx="2242">
                  <c:v>2.5341</c:v>
                </c:pt>
                <c:pt idx="2243">
                  <c:v>2.4693000000000001</c:v>
                </c:pt>
                <c:pt idx="2244">
                  <c:v>2.3845999999999998</c:v>
                </c:pt>
                <c:pt idx="2245">
                  <c:v>2.4613</c:v>
                </c:pt>
                <c:pt idx="2246">
                  <c:v>2.3643000000000001</c:v>
                </c:pt>
                <c:pt idx="2247">
                  <c:v>2.3742999999999999</c:v>
                </c:pt>
                <c:pt idx="2248">
                  <c:v>2.4037000000000002</c:v>
                </c:pt>
                <c:pt idx="2249">
                  <c:v>2.4163999999999999</c:v>
                </c:pt>
                <c:pt idx="2250">
                  <c:v>2.3780000000000001</c:v>
                </c:pt>
                <c:pt idx="2251">
                  <c:v>2.4064999999999999</c:v>
                </c:pt>
                <c:pt idx="2252">
                  <c:v>2.3422000000000001</c:v>
                </c:pt>
                <c:pt idx="2253">
                  <c:v>2.2784</c:v>
                </c:pt>
                <c:pt idx="2254">
                  <c:v>2.2422</c:v>
                </c:pt>
                <c:pt idx="2255">
                  <c:v>2.2017000000000002</c:v>
                </c:pt>
                <c:pt idx="2256">
                  <c:v>2.2848999999999999</c:v>
                </c:pt>
                <c:pt idx="2257">
                  <c:v>2.4089999999999998</c:v>
                </c:pt>
                <c:pt idx="2258">
                  <c:v>2.4451999999999998</c:v>
                </c:pt>
                <c:pt idx="2259">
                  <c:v>2.4174000000000002</c:v>
                </c:pt>
                <c:pt idx="2260">
                  <c:v>2.4487999999999999</c:v>
                </c:pt>
                <c:pt idx="2261">
                  <c:v>2.3496999999999999</c:v>
                </c:pt>
                <c:pt idx="2262">
                  <c:v>2.4106999999999998</c:v>
                </c:pt>
                <c:pt idx="2263">
                  <c:v>2.399</c:v>
                </c:pt>
                <c:pt idx="2264">
                  <c:v>2.3296999999999999</c:v>
                </c:pt>
                <c:pt idx="2265">
                  <c:v>2.3393000000000002</c:v>
                </c:pt>
                <c:pt idx="2266">
                  <c:v>2.3763999999999998</c:v>
                </c:pt>
                <c:pt idx="2267">
                  <c:v>2.3778999999999999</c:v>
                </c:pt>
                <c:pt idx="2268">
                  <c:v>2.3990999999999998</c:v>
                </c:pt>
                <c:pt idx="2269">
                  <c:v>2.3675000000000002</c:v>
                </c:pt>
                <c:pt idx="2270">
                  <c:v>2.3595000000000002</c:v>
                </c:pt>
                <c:pt idx="2271">
                  <c:v>2.4643000000000002</c:v>
                </c:pt>
                <c:pt idx="2272">
                  <c:v>2.4719000000000002</c:v>
                </c:pt>
                <c:pt idx="2273">
                  <c:v>2.3725999999999998</c:v>
                </c:pt>
                <c:pt idx="2274">
                  <c:v>2.3117000000000001</c:v>
                </c:pt>
                <c:pt idx="2275">
                  <c:v>2.3561999999999999</c:v>
                </c:pt>
                <c:pt idx="2276">
                  <c:v>2.2810000000000001</c:v>
                </c:pt>
                <c:pt idx="2277">
                  <c:v>2.2955000000000001</c:v>
                </c:pt>
                <c:pt idx="2278">
                  <c:v>2.2561</c:v>
                </c:pt>
                <c:pt idx="2279">
                  <c:v>2.2896000000000001</c:v>
                </c:pt>
                <c:pt idx="2280">
                  <c:v>2.1726000000000001</c:v>
                </c:pt>
                <c:pt idx="2281">
                  <c:v>2.0901999999999998</c:v>
                </c:pt>
                <c:pt idx="2282">
                  <c:v>2.1112000000000002</c:v>
                </c:pt>
                <c:pt idx="2283">
                  <c:v>2.1278000000000001</c:v>
                </c:pt>
                <c:pt idx="2284">
                  <c:v>2.0979000000000001</c:v>
                </c:pt>
                <c:pt idx="2285">
                  <c:v>2.1859000000000002</c:v>
                </c:pt>
                <c:pt idx="2286">
                  <c:v>2.1379999999999999</c:v>
                </c:pt>
                <c:pt idx="2287">
                  <c:v>2.1757</c:v>
                </c:pt>
                <c:pt idx="2288">
                  <c:v>2.2174</c:v>
                </c:pt>
                <c:pt idx="2289">
                  <c:v>2.1840000000000002</c:v>
                </c:pt>
                <c:pt idx="2290">
                  <c:v>2.1709000000000001</c:v>
                </c:pt>
                <c:pt idx="2291">
                  <c:v>2.1223000000000001</c:v>
                </c:pt>
                <c:pt idx="2292">
                  <c:v>2.0036999999999998</c:v>
                </c:pt>
                <c:pt idx="2293">
                  <c:v>2.0682</c:v>
                </c:pt>
                <c:pt idx="2294">
                  <c:v>2.0905</c:v>
                </c:pt>
                <c:pt idx="2295">
                  <c:v>2.097</c:v>
                </c:pt>
                <c:pt idx="2296">
                  <c:v>2.1366000000000001</c:v>
                </c:pt>
                <c:pt idx="2297">
                  <c:v>2.0857999999999999</c:v>
                </c:pt>
                <c:pt idx="2298">
                  <c:v>2.0880000000000001</c:v>
                </c:pt>
                <c:pt idx="2299">
                  <c:v>2.1471</c:v>
                </c:pt>
                <c:pt idx="2300">
                  <c:v>2.0842000000000001</c:v>
                </c:pt>
                <c:pt idx="2301">
                  <c:v>2.0644999999999998</c:v>
                </c:pt>
                <c:pt idx="2302">
                  <c:v>2.1286999999999998</c:v>
                </c:pt>
                <c:pt idx="2303">
                  <c:v>2.1979000000000002</c:v>
                </c:pt>
                <c:pt idx="2304">
                  <c:v>2.1513</c:v>
                </c:pt>
                <c:pt idx="2305">
                  <c:v>2.1785999999999999</c:v>
                </c:pt>
                <c:pt idx="2306">
                  <c:v>2.2081</c:v>
                </c:pt>
                <c:pt idx="2307">
                  <c:v>2.1734</c:v>
                </c:pt>
                <c:pt idx="2308">
                  <c:v>2.1953999999999998</c:v>
                </c:pt>
                <c:pt idx="2309">
                  <c:v>2.3108</c:v>
                </c:pt>
                <c:pt idx="2310">
                  <c:v>2.3273999999999999</c:v>
                </c:pt>
                <c:pt idx="2311">
                  <c:v>2.3260000000000001</c:v>
                </c:pt>
                <c:pt idx="2312">
                  <c:v>2.3296000000000001</c:v>
                </c:pt>
                <c:pt idx="2313">
                  <c:v>2.2835000000000001</c:v>
                </c:pt>
                <c:pt idx="2314">
                  <c:v>2.2193000000000001</c:v>
                </c:pt>
                <c:pt idx="2315">
                  <c:v>2.2200000000000002</c:v>
                </c:pt>
                <c:pt idx="2316">
                  <c:v>2.1960999999999999</c:v>
                </c:pt>
                <c:pt idx="2317">
                  <c:v>2.1766999999999999</c:v>
                </c:pt>
                <c:pt idx="2318">
                  <c:v>2.1206999999999998</c:v>
                </c:pt>
                <c:pt idx="2319">
                  <c:v>2.1158999999999999</c:v>
                </c:pt>
                <c:pt idx="2320">
                  <c:v>2.133</c:v>
                </c:pt>
                <c:pt idx="2321">
                  <c:v>2.1352000000000002</c:v>
                </c:pt>
                <c:pt idx="2322">
                  <c:v>2.1158999999999999</c:v>
                </c:pt>
                <c:pt idx="2323">
                  <c:v>2.1192000000000002</c:v>
                </c:pt>
                <c:pt idx="2324">
                  <c:v>2.0897000000000001</c:v>
                </c:pt>
                <c:pt idx="2325">
                  <c:v>2.0779999999999998</c:v>
                </c:pt>
                <c:pt idx="2326">
                  <c:v>2.0102000000000002</c:v>
                </c:pt>
                <c:pt idx="2327">
                  <c:v>2.0802</c:v>
                </c:pt>
                <c:pt idx="2328">
                  <c:v>2.2326999999999999</c:v>
                </c:pt>
                <c:pt idx="2329">
                  <c:v>2.2035</c:v>
                </c:pt>
                <c:pt idx="2330">
                  <c:v>2.1421000000000001</c:v>
                </c:pt>
                <c:pt idx="2331">
                  <c:v>2.1284999999999998</c:v>
                </c:pt>
                <c:pt idx="2332">
                  <c:v>2.1311</c:v>
                </c:pt>
                <c:pt idx="2333">
                  <c:v>2.1855000000000002</c:v>
                </c:pt>
                <c:pt idx="2334">
                  <c:v>2.0876999999999999</c:v>
                </c:pt>
                <c:pt idx="2335">
                  <c:v>2.1402999999999999</c:v>
                </c:pt>
                <c:pt idx="2336">
                  <c:v>2.1817000000000002</c:v>
                </c:pt>
                <c:pt idx="2337">
                  <c:v>2.2195</c:v>
                </c:pt>
                <c:pt idx="2338">
                  <c:v>2.1309</c:v>
                </c:pt>
                <c:pt idx="2339">
                  <c:v>2.1229</c:v>
                </c:pt>
                <c:pt idx="2340">
                  <c:v>2.1147999999999998</c:v>
                </c:pt>
                <c:pt idx="2341">
                  <c:v>2.1532</c:v>
                </c:pt>
                <c:pt idx="2342">
                  <c:v>2.1770999999999998</c:v>
                </c:pt>
                <c:pt idx="2343">
                  <c:v>2.1634000000000002</c:v>
                </c:pt>
                <c:pt idx="2344">
                  <c:v>2.1486000000000001</c:v>
                </c:pt>
                <c:pt idx="2345">
                  <c:v>2.1427</c:v>
                </c:pt>
                <c:pt idx="2346">
                  <c:v>2.2098</c:v>
                </c:pt>
                <c:pt idx="2347">
                  <c:v>2.1800000000000002</c:v>
                </c:pt>
                <c:pt idx="2348">
                  <c:v>2.1366000000000001</c:v>
                </c:pt>
                <c:pt idx="2349">
                  <c:v>2.1454</c:v>
                </c:pt>
                <c:pt idx="2350">
                  <c:v>2.1322000000000001</c:v>
                </c:pt>
                <c:pt idx="2351">
                  <c:v>2.1009000000000002</c:v>
                </c:pt>
                <c:pt idx="2352">
                  <c:v>2.0387</c:v>
                </c:pt>
                <c:pt idx="2353">
                  <c:v>2.0232000000000001</c:v>
                </c:pt>
                <c:pt idx="2354">
                  <c:v>1.9486000000000001</c:v>
                </c:pt>
                <c:pt idx="2355">
                  <c:v>2.0154000000000001</c:v>
                </c:pt>
                <c:pt idx="2356">
                  <c:v>1.9260999999999999</c:v>
                </c:pt>
                <c:pt idx="2357">
                  <c:v>1.9149</c:v>
                </c:pt>
                <c:pt idx="2358">
                  <c:v>1.9101999999999999</c:v>
                </c:pt>
                <c:pt idx="2359">
                  <c:v>1.8653</c:v>
                </c:pt>
                <c:pt idx="2360">
                  <c:v>1.8835999999999999</c:v>
                </c:pt>
                <c:pt idx="2361">
                  <c:v>1.8849</c:v>
                </c:pt>
                <c:pt idx="2362">
                  <c:v>1.8131999999999999</c:v>
                </c:pt>
                <c:pt idx="2363">
                  <c:v>1.8889</c:v>
                </c:pt>
                <c:pt idx="2364">
                  <c:v>1.8814</c:v>
                </c:pt>
                <c:pt idx="2365">
                  <c:v>1.8331</c:v>
                </c:pt>
                <c:pt idx="2366">
                  <c:v>1.8192999999999999</c:v>
                </c:pt>
                <c:pt idx="2367">
                  <c:v>1.8525</c:v>
                </c:pt>
                <c:pt idx="2368">
                  <c:v>1.8252999999999999</c:v>
                </c:pt>
                <c:pt idx="2369">
                  <c:v>1.7546999999999999</c:v>
                </c:pt>
                <c:pt idx="2370">
                  <c:v>1.8010999999999999</c:v>
                </c:pt>
                <c:pt idx="2371">
                  <c:v>1.6761999999999999</c:v>
                </c:pt>
                <c:pt idx="2372">
                  <c:v>1.7103999999999999</c:v>
                </c:pt>
                <c:pt idx="2373">
                  <c:v>1.7056</c:v>
                </c:pt>
                <c:pt idx="2374">
                  <c:v>1.702</c:v>
                </c:pt>
                <c:pt idx="2375">
                  <c:v>1.5908</c:v>
                </c:pt>
                <c:pt idx="2376">
                  <c:v>1.5256000000000001</c:v>
                </c:pt>
                <c:pt idx="2377">
                  <c:v>1.4258999999999999</c:v>
                </c:pt>
                <c:pt idx="2378">
                  <c:v>1.3442000000000001</c:v>
                </c:pt>
                <c:pt idx="2379">
                  <c:v>1.4664999999999999</c:v>
                </c:pt>
                <c:pt idx="2380">
                  <c:v>1.4621</c:v>
                </c:pt>
                <c:pt idx="2381">
                  <c:v>1.4818</c:v>
                </c:pt>
                <c:pt idx="2382">
                  <c:v>1.5528999999999999</c:v>
                </c:pt>
                <c:pt idx="2383">
                  <c:v>1.4742</c:v>
                </c:pt>
                <c:pt idx="2384">
                  <c:v>1.4617</c:v>
                </c:pt>
                <c:pt idx="2385">
                  <c:v>1.4542999999999999</c:v>
                </c:pt>
                <c:pt idx="2386">
                  <c:v>1.4164000000000001</c:v>
                </c:pt>
                <c:pt idx="2387">
                  <c:v>1.4381999999999999</c:v>
                </c:pt>
                <c:pt idx="2388">
                  <c:v>1.3978999999999999</c:v>
                </c:pt>
                <c:pt idx="2389">
                  <c:v>1.4236</c:v>
                </c:pt>
                <c:pt idx="2390">
                  <c:v>1.4117999999999999</c:v>
                </c:pt>
                <c:pt idx="2391">
                  <c:v>1.4946999999999999</c:v>
                </c:pt>
                <c:pt idx="2392">
                  <c:v>1.52</c:v>
                </c:pt>
                <c:pt idx="2393">
                  <c:v>1.5242</c:v>
                </c:pt>
                <c:pt idx="2394">
                  <c:v>1.5809</c:v>
                </c:pt>
                <c:pt idx="2395">
                  <c:v>1.5869</c:v>
                </c:pt>
                <c:pt idx="2396">
                  <c:v>1.4988999999999999</c:v>
                </c:pt>
                <c:pt idx="2397">
                  <c:v>1.5421</c:v>
                </c:pt>
                <c:pt idx="2398">
                  <c:v>1.5947</c:v>
                </c:pt>
                <c:pt idx="2399">
                  <c:v>1.6575</c:v>
                </c:pt>
                <c:pt idx="2400">
                  <c:v>1.6201000000000001</c:v>
                </c:pt>
                <c:pt idx="2401">
                  <c:v>1.6222000000000001</c:v>
                </c:pt>
                <c:pt idx="2402">
                  <c:v>1.5657000000000001</c:v>
                </c:pt>
                <c:pt idx="2403">
                  <c:v>1.5499000000000001</c:v>
                </c:pt>
                <c:pt idx="2404">
                  <c:v>1.5125999999999999</c:v>
                </c:pt>
                <c:pt idx="2405">
                  <c:v>1.5568</c:v>
                </c:pt>
                <c:pt idx="2406">
                  <c:v>1.6011</c:v>
                </c:pt>
                <c:pt idx="2407">
                  <c:v>1.5570999999999999</c:v>
                </c:pt>
                <c:pt idx="2408">
                  <c:v>1.5823</c:v>
                </c:pt>
                <c:pt idx="2409">
                  <c:v>1.5824</c:v>
                </c:pt>
                <c:pt idx="2410">
                  <c:v>1.5758000000000001</c:v>
                </c:pt>
                <c:pt idx="2411">
                  <c:v>1.4903</c:v>
                </c:pt>
                <c:pt idx="2412">
                  <c:v>1.5182</c:v>
                </c:pt>
                <c:pt idx="2413">
                  <c:v>1.4891000000000001</c:v>
                </c:pt>
                <c:pt idx="2414">
                  <c:v>1.4941</c:v>
                </c:pt>
                <c:pt idx="2415">
                  <c:v>1.4774</c:v>
                </c:pt>
                <c:pt idx="2416">
                  <c:v>1.4267000000000001</c:v>
                </c:pt>
                <c:pt idx="2417">
                  <c:v>1.4622999999999999</c:v>
                </c:pt>
                <c:pt idx="2418">
                  <c:v>1.3774</c:v>
                </c:pt>
                <c:pt idx="2419">
                  <c:v>1.4258999999999999</c:v>
                </c:pt>
                <c:pt idx="2420">
                  <c:v>1.4227000000000001</c:v>
                </c:pt>
                <c:pt idx="2421">
                  <c:v>1.4712000000000001</c:v>
                </c:pt>
                <c:pt idx="2422">
                  <c:v>1.4335</c:v>
                </c:pt>
                <c:pt idx="2423">
                  <c:v>1.4663999999999999</c:v>
                </c:pt>
                <c:pt idx="2424">
                  <c:v>1.4274</c:v>
                </c:pt>
                <c:pt idx="2425">
                  <c:v>1.4323999999999999</c:v>
                </c:pt>
                <c:pt idx="2426">
                  <c:v>1.4654</c:v>
                </c:pt>
                <c:pt idx="2427">
                  <c:v>1.5348999999999999</c:v>
                </c:pt>
                <c:pt idx="2428">
                  <c:v>1.5446</c:v>
                </c:pt>
                <c:pt idx="2429">
                  <c:v>1.5787</c:v>
                </c:pt>
                <c:pt idx="2430">
                  <c:v>1.6101000000000001</c:v>
                </c:pt>
                <c:pt idx="2431">
                  <c:v>1.6262000000000001</c:v>
                </c:pt>
                <c:pt idx="2432">
                  <c:v>1.5578000000000001</c:v>
                </c:pt>
                <c:pt idx="2433">
                  <c:v>1.5351999999999999</c:v>
                </c:pt>
                <c:pt idx="2434">
                  <c:v>1.5518000000000001</c:v>
                </c:pt>
                <c:pt idx="2435">
                  <c:v>1.5948</c:v>
                </c:pt>
                <c:pt idx="2436">
                  <c:v>1.5019</c:v>
                </c:pt>
                <c:pt idx="2437">
                  <c:v>1.4626999999999999</c:v>
                </c:pt>
                <c:pt idx="2438">
                  <c:v>1.4118999999999999</c:v>
                </c:pt>
                <c:pt idx="2439">
                  <c:v>1.4391</c:v>
                </c:pt>
                <c:pt idx="2440">
                  <c:v>1.3975</c:v>
                </c:pt>
                <c:pt idx="2441">
                  <c:v>1.3972</c:v>
                </c:pt>
                <c:pt idx="2442">
                  <c:v>1.3736999999999999</c:v>
                </c:pt>
                <c:pt idx="2443">
                  <c:v>1.4084000000000001</c:v>
                </c:pt>
                <c:pt idx="2444">
                  <c:v>1.3525</c:v>
                </c:pt>
                <c:pt idx="2445">
                  <c:v>1.4159999999999999</c:v>
                </c:pt>
                <c:pt idx="2446">
                  <c:v>1.4257</c:v>
                </c:pt>
                <c:pt idx="2447">
                  <c:v>1.4878</c:v>
                </c:pt>
                <c:pt idx="2448">
                  <c:v>1.5018</c:v>
                </c:pt>
                <c:pt idx="2449">
                  <c:v>1.4799</c:v>
                </c:pt>
                <c:pt idx="2450">
                  <c:v>1.482</c:v>
                </c:pt>
                <c:pt idx="2451">
                  <c:v>1.5279</c:v>
                </c:pt>
                <c:pt idx="2452">
                  <c:v>1.5296000000000001</c:v>
                </c:pt>
                <c:pt idx="2453">
                  <c:v>1.4962</c:v>
                </c:pt>
                <c:pt idx="2454">
                  <c:v>1.5363</c:v>
                </c:pt>
                <c:pt idx="2455">
                  <c:v>1.5130999999999999</c:v>
                </c:pt>
                <c:pt idx="2456">
                  <c:v>1.5078</c:v>
                </c:pt>
                <c:pt idx="2457">
                  <c:v>1.4981</c:v>
                </c:pt>
                <c:pt idx="2458">
                  <c:v>1.4651000000000001</c:v>
                </c:pt>
                <c:pt idx="2459">
                  <c:v>1.3572</c:v>
                </c:pt>
                <c:pt idx="2460">
                  <c:v>1.4008</c:v>
                </c:pt>
                <c:pt idx="2461">
                  <c:v>1.3779999999999999</c:v>
                </c:pt>
                <c:pt idx="2462">
                  <c:v>1.3557999999999999</c:v>
                </c:pt>
                <c:pt idx="2463">
                  <c:v>1.3425</c:v>
                </c:pt>
                <c:pt idx="2464">
                  <c:v>1.2981</c:v>
                </c:pt>
                <c:pt idx="2465">
                  <c:v>1.2585</c:v>
                </c:pt>
                <c:pt idx="2466">
                  <c:v>1.2478</c:v>
                </c:pt>
                <c:pt idx="2467">
                  <c:v>1.2063999999999999</c:v>
                </c:pt>
                <c:pt idx="2468">
                  <c:v>1.2183999999999999</c:v>
                </c:pt>
                <c:pt idx="2469">
                  <c:v>1.2587999999999999</c:v>
                </c:pt>
                <c:pt idx="2470">
                  <c:v>1.3448</c:v>
                </c:pt>
                <c:pt idx="2471">
                  <c:v>1.3773</c:v>
                </c:pt>
                <c:pt idx="2472">
                  <c:v>1.3409</c:v>
                </c:pt>
                <c:pt idx="2473">
                  <c:v>1.4189000000000001</c:v>
                </c:pt>
                <c:pt idx="2474">
                  <c:v>1.1882999999999999</c:v>
                </c:pt>
                <c:pt idx="2475">
                  <c:v>1.0592999999999999</c:v>
                </c:pt>
                <c:pt idx="2476">
                  <c:v>1.1046</c:v>
                </c:pt>
                <c:pt idx="2477">
                  <c:v>1.1577</c:v>
                </c:pt>
                <c:pt idx="2478">
                  <c:v>1.1362000000000001</c:v>
                </c:pt>
                <c:pt idx="2479">
                  <c:v>1.0918000000000001</c:v>
                </c:pt>
                <c:pt idx="2480">
                  <c:v>1.107</c:v>
                </c:pt>
                <c:pt idx="2481">
                  <c:v>1.0464</c:v>
                </c:pt>
                <c:pt idx="2482">
                  <c:v>1.0207999999999999</c:v>
                </c:pt>
                <c:pt idx="2483">
                  <c:v>1.0170999999999999</c:v>
                </c:pt>
                <c:pt idx="2484">
                  <c:v>0.96940000000000004</c:v>
                </c:pt>
                <c:pt idx="2485">
                  <c:v>1.0403</c:v>
                </c:pt>
                <c:pt idx="2486">
                  <c:v>1.1208</c:v>
                </c:pt>
                <c:pt idx="2487">
                  <c:v>1.0467</c:v>
                </c:pt>
                <c:pt idx="2488">
                  <c:v>1.1303000000000001</c:v>
                </c:pt>
                <c:pt idx="2489">
                  <c:v>1.1491</c:v>
                </c:pt>
                <c:pt idx="2490">
                  <c:v>1.1731</c:v>
                </c:pt>
                <c:pt idx="2491">
                  <c:v>1.1194</c:v>
                </c:pt>
                <c:pt idx="2492">
                  <c:v>1.1611</c:v>
                </c:pt>
                <c:pt idx="2493">
                  <c:v>1.1624000000000001</c:v>
                </c:pt>
                <c:pt idx="2494">
                  <c:v>1.1763999999999999</c:v>
                </c:pt>
                <c:pt idx="2495">
                  <c:v>1.1565000000000001</c:v>
                </c:pt>
                <c:pt idx="2496">
                  <c:v>1.1405000000000001</c:v>
                </c:pt>
                <c:pt idx="2497">
                  <c:v>1.0804</c:v>
                </c:pt>
                <c:pt idx="2498">
                  <c:v>1.083</c:v>
                </c:pt>
                <c:pt idx="2499">
                  <c:v>1.0437000000000001</c:v>
                </c:pt>
                <c:pt idx="2500">
                  <c:v>1.1204000000000001</c:v>
                </c:pt>
                <c:pt idx="2501">
                  <c:v>1.1277999999999999</c:v>
                </c:pt>
                <c:pt idx="2502">
                  <c:v>1.1089</c:v>
                </c:pt>
                <c:pt idx="2503">
                  <c:v>1.0568</c:v>
                </c:pt>
                <c:pt idx="2504">
                  <c:v>1.1545000000000001</c:v>
                </c:pt>
                <c:pt idx="2505">
                  <c:v>1.1553</c:v>
                </c:pt>
                <c:pt idx="2506">
                  <c:v>1.0956999999999999</c:v>
                </c:pt>
                <c:pt idx="2507">
                  <c:v>1.0494000000000001</c:v>
                </c:pt>
                <c:pt idx="2508">
                  <c:v>1.137</c:v>
                </c:pt>
                <c:pt idx="2509">
                  <c:v>1.0968</c:v>
                </c:pt>
                <c:pt idx="2510">
                  <c:v>1.1536</c:v>
                </c:pt>
                <c:pt idx="2511">
                  <c:v>1.1443000000000001</c:v>
                </c:pt>
                <c:pt idx="2512">
                  <c:v>1.1251</c:v>
                </c:pt>
                <c:pt idx="2513">
                  <c:v>1.1191</c:v>
                </c:pt>
                <c:pt idx="2514">
                  <c:v>1.1379999999999999</c:v>
                </c:pt>
                <c:pt idx="2515">
                  <c:v>1.0709</c:v>
                </c:pt>
                <c:pt idx="2516">
                  <c:v>1.0679000000000001</c:v>
                </c:pt>
                <c:pt idx="2517">
                  <c:v>1.0885</c:v>
                </c:pt>
                <c:pt idx="2518">
                  <c:v>1.1155999999999999</c:v>
                </c:pt>
                <c:pt idx="2519">
                  <c:v>1.1546000000000001</c:v>
                </c:pt>
                <c:pt idx="2520">
                  <c:v>1.0814999999999999</c:v>
                </c:pt>
                <c:pt idx="2521">
                  <c:v>1.0944</c:v>
                </c:pt>
                <c:pt idx="2522">
                  <c:v>1.1116999999999999</c:v>
                </c:pt>
                <c:pt idx="2523">
                  <c:v>1.1116999999999999</c:v>
                </c:pt>
                <c:pt idx="2524">
                  <c:v>1.1399999999999999</c:v>
                </c:pt>
                <c:pt idx="2525">
                  <c:v>1.1229</c:v>
                </c:pt>
                <c:pt idx="2526">
                  <c:v>1.0668</c:v>
                </c:pt>
                <c:pt idx="2527">
                  <c:v>1.073</c:v>
                </c:pt>
                <c:pt idx="2528">
                  <c:v>1.1361000000000001</c:v>
                </c:pt>
                <c:pt idx="2529">
                  <c:v>1.2294</c:v>
                </c:pt>
                <c:pt idx="2530">
                  <c:v>1.2166999999999999</c:v>
                </c:pt>
                <c:pt idx="2531">
                  <c:v>1.2899</c:v>
                </c:pt>
                <c:pt idx="2532">
                  <c:v>1.2552000000000001</c:v>
                </c:pt>
                <c:pt idx="2533">
                  <c:v>1.2585999999999999</c:v>
                </c:pt>
                <c:pt idx="2534">
                  <c:v>1.2441</c:v>
                </c:pt>
                <c:pt idx="2535">
                  <c:v>1.2717000000000001</c:v>
                </c:pt>
                <c:pt idx="2536">
                  <c:v>1.2518</c:v>
                </c:pt>
                <c:pt idx="2537">
                  <c:v>1.2156</c:v>
                </c:pt>
                <c:pt idx="2538">
                  <c:v>1.1549</c:v>
                </c:pt>
                <c:pt idx="2539">
                  <c:v>1.1675</c:v>
                </c:pt>
                <c:pt idx="2540">
                  <c:v>1.1282000000000001</c:v>
                </c:pt>
                <c:pt idx="2541">
                  <c:v>1.0942000000000001</c:v>
                </c:pt>
                <c:pt idx="2542">
                  <c:v>1.1187</c:v>
                </c:pt>
                <c:pt idx="2543">
                  <c:v>1.1206</c:v>
                </c:pt>
                <c:pt idx="2544">
                  <c:v>1.1557999999999999</c:v>
                </c:pt>
                <c:pt idx="2545">
                  <c:v>1.1705000000000001</c:v>
                </c:pt>
                <c:pt idx="2546">
                  <c:v>1.2551000000000001</c:v>
                </c:pt>
                <c:pt idx="2547">
                  <c:v>1.2818000000000001</c:v>
                </c:pt>
                <c:pt idx="2548">
                  <c:v>1.3217000000000001</c:v>
                </c:pt>
                <c:pt idx="2549">
                  <c:v>1.2950999999999999</c:v>
                </c:pt>
                <c:pt idx="2550">
                  <c:v>1.2829999999999999</c:v>
                </c:pt>
                <c:pt idx="2551">
                  <c:v>1.351</c:v>
                </c:pt>
                <c:pt idx="2552">
                  <c:v>1.3595999999999999</c:v>
                </c:pt>
                <c:pt idx="2553">
                  <c:v>1.3274999999999999</c:v>
                </c:pt>
                <c:pt idx="2554">
                  <c:v>1.3992</c:v>
                </c:pt>
                <c:pt idx="2555">
                  <c:v>1.3688</c:v>
                </c:pt>
                <c:pt idx="2556">
                  <c:v>1.3302</c:v>
                </c:pt>
                <c:pt idx="2557">
                  <c:v>1.3331999999999999</c:v>
                </c:pt>
                <c:pt idx="2558">
                  <c:v>1.3424</c:v>
                </c:pt>
                <c:pt idx="2559">
                  <c:v>1.3082</c:v>
                </c:pt>
                <c:pt idx="2560">
                  <c:v>1.3391</c:v>
                </c:pt>
                <c:pt idx="2561">
                  <c:v>1.3396999999999999</c:v>
                </c:pt>
                <c:pt idx="2562">
                  <c:v>1.3717999999999999</c:v>
                </c:pt>
                <c:pt idx="2563">
                  <c:v>1.4696</c:v>
                </c:pt>
                <c:pt idx="2564">
                  <c:v>1.4902</c:v>
                </c:pt>
                <c:pt idx="2565">
                  <c:v>1.4704999999999999</c:v>
                </c:pt>
                <c:pt idx="2566">
                  <c:v>1.4817</c:v>
                </c:pt>
                <c:pt idx="2567">
                  <c:v>1.4521999999999999</c:v>
                </c:pt>
                <c:pt idx="2568">
                  <c:v>1.4665999999999999</c:v>
                </c:pt>
                <c:pt idx="2569">
                  <c:v>1.4242999999999999</c:v>
                </c:pt>
                <c:pt idx="2570">
                  <c:v>1.4748000000000001</c:v>
                </c:pt>
                <c:pt idx="2571">
                  <c:v>1.5019</c:v>
                </c:pt>
                <c:pt idx="2572">
                  <c:v>1.7593000000000001</c:v>
                </c:pt>
                <c:pt idx="2573">
                  <c:v>1.8720000000000001</c:v>
                </c:pt>
                <c:pt idx="2574">
                  <c:v>1.8667</c:v>
                </c:pt>
                <c:pt idx="2575">
                  <c:v>2.0099999999999998</c:v>
                </c:pt>
                <c:pt idx="2576">
                  <c:v>1.9570000000000001</c:v>
                </c:pt>
                <c:pt idx="2577">
                  <c:v>1.9556</c:v>
                </c:pt>
                <c:pt idx="2578">
                  <c:v>2.0345</c:v>
                </c:pt>
                <c:pt idx="2579">
                  <c:v>2.0960000000000001</c:v>
                </c:pt>
                <c:pt idx="2580">
                  <c:v>2.0510000000000002</c:v>
                </c:pt>
                <c:pt idx="2581">
                  <c:v>2.0320999999999998</c:v>
                </c:pt>
                <c:pt idx="2582">
                  <c:v>2.0611999999999999</c:v>
                </c:pt>
                <c:pt idx="2583">
                  <c:v>2.0396999999999998</c:v>
                </c:pt>
                <c:pt idx="2584">
                  <c:v>2.0888</c:v>
                </c:pt>
                <c:pt idx="2585">
                  <c:v>2.0406</c:v>
                </c:pt>
                <c:pt idx="2586">
                  <c:v>2.0129000000000001</c:v>
                </c:pt>
                <c:pt idx="2587">
                  <c:v>2.1175999999999999</c:v>
                </c:pt>
                <c:pt idx="2588">
                  <c:v>2.2063999999999999</c:v>
                </c:pt>
                <c:pt idx="2589">
                  <c:v>2.1406000000000001</c:v>
                </c:pt>
                <c:pt idx="2590">
                  <c:v>2.1475</c:v>
                </c:pt>
                <c:pt idx="2591">
                  <c:v>2.1459999999999999</c:v>
                </c:pt>
                <c:pt idx="2592">
                  <c:v>2.0749</c:v>
                </c:pt>
                <c:pt idx="2593">
                  <c:v>2.1791999999999998</c:v>
                </c:pt>
                <c:pt idx="2594">
                  <c:v>2.2492999999999999</c:v>
                </c:pt>
                <c:pt idx="2595">
                  <c:v>2.2597999999999998</c:v>
                </c:pt>
                <c:pt idx="2596">
                  <c:v>2.2254</c:v>
                </c:pt>
                <c:pt idx="2597">
                  <c:v>2.3353000000000002</c:v>
                </c:pt>
                <c:pt idx="2598">
                  <c:v>2.3906999999999998</c:v>
                </c:pt>
                <c:pt idx="2599">
                  <c:v>2.3933</c:v>
                </c:pt>
                <c:pt idx="2600">
                  <c:v>2.3222999999999998</c:v>
                </c:pt>
                <c:pt idx="2601">
                  <c:v>2.3504</c:v>
                </c:pt>
                <c:pt idx="2602">
                  <c:v>2.3252999999999999</c:v>
                </c:pt>
                <c:pt idx="2603">
                  <c:v>2.3372000000000002</c:v>
                </c:pt>
                <c:pt idx="2604">
                  <c:v>2.3151000000000002</c:v>
                </c:pt>
                <c:pt idx="2605">
                  <c:v>2.3045</c:v>
                </c:pt>
                <c:pt idx="2606">
                  <c:v>2.3199000000000001</c:v>
                </c:pt>
                <c:pt idx="2607">
                  <c:v>2.2831999999999999</c:v>
                </c:pt>
                <c:pt idx="2608">
                  <c:v>2.2433999999999998</c:v>
                </c:pt>
                <c:pt idx="2609">
                  <c:v>2.2117</c:v>
                </c:pt>
                <c:pt idx="2610">
                  <c:v>2.1949999999999998</c:v>
                </c:pt>
                <c:pt idx="2611">
                  <c:v>2.1711999999999998</c:v>
                </c:pt>
                <c:pt idx="2612">
                  <c:v>2.1337999999999999</c:v>
                </c:pt>
                <c:pt idx="2613">
                  <c:v>2.0448</c:v>
                </c:pt>
                <c:pt idx="2614">
                  <c:v>2.1238000000000001</c:v>
                </c:pt>
                <c:pt idx="2615">
                  <c:v>2.0451000000000001</c:v>
                </c:pt>
                <c:pt idx="2616">
                  <c:v>2.0609999999999999</c:v>
                </c:pt>
                <c:pt idx="2617">
                  <c:v>2.0445000000000002</c:v>
                </c:pt>
                <c:pt idx="2618">
                  <c:v>2.0436000000000001</c:v>
                </c:pt>
                <c:pt idx="2619">
                  <c:v>2.0735999999999999</c:v>
                </c:pt>
                <c:pt idx="2620">
                  <c:v>2.0707</c:v>
                </c:pt>
                <c:pt idx="2621">
                  <c:v>1.9831000000000001</c:v>
                </c:pt>
                <c:pt idx="2622">
                  <c:v>2.1061999999999999</c:v>
                </c:pt>
                <c:pt idx="2623">
                  <c:v>2.1919</c:v>
                </c:pt>
                <c:pt idx="2624">
                  <c:v>2.1909000000000001</c:v>
                </c:pt>
                <c:pt idx="2625">
                  <c:v>2.1419000000000001</c:v>
                </c:pt>
                <c:pt idx="2626">
                  <c:v>2.1861999999999999</c:v>
                </c:pt>
                <c:pt idx="2627">
                  <c:v>2.242</c:v>
                </c:pt>
                <c:pt idx="2628">
                  <c:v>2.2595000000000001</c:v>
                </c:pt>
                <c:pt idx="2629">
                  <c:v>2.2429000000000001</c:v>
                </c:pt>
                <c:pt idx="2630">
                  <c:v>2.2307999999999999</c:v>
                </c:pt>
                <c:pt idx="2631">
                  <c:v>2.1993</c:v>
                </c:pt>
                <c:pt idx="2632">
                  <c:v>2.214</c:v>
                </c:pt>
                <c:pt idx="2633">
                  <c:v>2.2214999999999998</c:v>
                </c:pt>
                <c:pt idx="2634">
                  <c:v>2.2254</c:v>
                </c:pt>
                <c:pt idx="2635">
                  <c:v>2.1724999999999999</c:v>
                </c:pt>
                <c:pt idx="2636">
                  <c:v>2.1402000000000001</c:v>
                </c:pt>
                <c:pt idx="2637">
                  <c:v>2.0567000000000002</c:v>
                </c:pt>
                <c:pt idx="2638">
                  <c:v>2.1309999999999998</c:v>
                </c:pt>
                <c:pt idx="2639">
                  <c:v>2.1459999999999999</c:v>
                </c:pt>
                <c:pt idx="2640">
                  <c:v>2.1926000000000001</c:v>
                </c:pt>
                <c:pt idx="2641">
                  <c:v>2.2210999999999999</c:v>
                </c:pt>
                <c:pt idx="2642">
                  <c:v>2.2513999999999998</c:v>
                </c:pt>
                <c:pt idx="2643">
                  <c:v>2.1955</c:v>
                </c:pt>
                <c:pt idx="2644">
                  <c:v>2.1867000000000001</c:v>
                </c:pt>
                <c:pt idx="2645">
                  <c:v>2.1797</c:v>
                </c:pt>
                <c:pt idx="2646">
                  <c:v>2.2210999999999999</c:v>
                </c:pt>
                <c:pt idx="2647">
                  <c:v>2.1974</c:v>
                </c:pt>
                <c:pt idx="2648">
                  <c:v>2.1585999999999999</c:v>
                </c:pt>
                <c:pt idx="2649">
                  <c:v>2.0792999999999999</c:v>
                </c:pt>
                <c:pt idx="2650">
                  <c:v>2.1383000000000001</c:v>
                </c:pt>
                <c:pt idx="2651">
                  <c:v>2.1621000000000001</c:v>
                </c:pt>
                <c:pt idx="2652">
                  <c:v>2.2193999999999998</c:v>
                </c:pt>
                <c:pt idx="2653">
                  <c:v>2.2614999999999998</c:v>
                </c:pt>
                <c:pt idx="2654">
                  <c:v>2.2665999999999999</c:v>
                </c:pt>
                <c:pt idx="2655">
                  <c:v>2.2726000000000002</c:v>
                </c:pt>
                <c:pt idx="2656">
                  <c:v>2.2614999999999998</c:v>
                </c:pt>
                <c:pt idx="2657">
                  <c:v>2.3409</c:v>
                </c:pt>
                <c:pt idx="2658">
                  <c:v>2.3938999999999999</c:v>
                </c:pt>
                <c:pt idx="2659">
                  <c:v>2.3631000000000002</c:v>
                </c:pt>
                <c:pt idx="2660">
                  <c:v>2.4175</c:v>
                </c:pt>
                <c:pt idx="2661">
                  <c:v>2.3769</c:v>
                </c:pt>
                <c:pt idx="2662">
                  <c:v>2.2641</c:v>
                </c:pt>
                <c:pt idx="2663">
                  <c:v>2.3229000000000002</c:v>
                </c:pt>
                <c:pt idx="2664">
                  <c:v>2.2888000000000002</c:v>
                </c:pt>
                <c:pt idx="2665">
                  <c:v>2.234</c:v>
                </c:pt>
                <c:pt idx="2666">
                  <c:v>2.194</c:v>
                </c:pt>
                <c:pt idx="2667">
                  <c:v>2.1977000000000002</c:v>
                </c:pt>
                <c:pt idx="2668">
                  <c:v>2.2397</c:v>
                </c:pt>
                <c:pt idx="2669">
                  <c:v>2.2336</c:v>
                </c:pt>
                <c:pt idx="2670">
                  <c:v>2.1758000000000002</c:v>
                </c:pt>
                <c:pt idx="2671">
                  <c:v>2.2090000000000001</c:v>
                </c:pt>
                <c:pt idx="2672">
                  <c:v>2.1880000000000002</c:v>
                </c:pt>
                <c:pt idx="2673">
                  <c:v>2.2404999999999999</c:v>
                </c:pt>
                <c:pt idx="2674">
                  <c:v>2.2105000000000001</c:v>
                </c:pt>
                <c:pt idx="2675">
                  <c:v>2.1282999999999999</c:v>
                </c:pt>
                <c:pt idx="2676">
                  <c:v>2.1766000000000001</c:v>
                </c:pt>
                <c:pt idx="2677">
                  <c:v>2.1482000000000001</c:v>
                </c:pt>
                <c:pt idx="2678">
                  <c:v>2.1488</c:v>
                </c:pt>
                <c:pt idx="2679">
                  <c:v>2.1808000000000001</c:v>
                </c:pt>
                <c:pt idx="2680">
                  <c:v>2.1526000000000001</c:v>
                </c:pt>
                <c:pt idx="2681">
                  <c:v>2.0629</c:v>
                </c:pt>
                <c:pt idx="2682">
                  <c:v>2.0184000000000002</c:v>
                </c:pt>
                <c:pt idx="2683">
                  <c:v>2.0049000000000001</c:v>
                </c:pt>
                <c:pt idx="2684">
                  <c:v>1.9975000000000001</c:v>
                </c:pt>
                <c:pt idx="2685">
                  <c:v>2.0123000000000002</c:v>
                </c:pt>
                <c:pt idx="2686">
                  <c:v>1.9093</c:v>
                </c:pt>
                <c:pt idx="2687">
                  <c:v>1.9598</c:v>
                </c:pt>
                <c:pt idx="2688">
                  <c:v>2.0026999999999999</c:v>
                </c:pt>
                <c:pt idx="2689">
                  <c:v>2.0091000000000001</c:v>
                </c:pt>
                <c:pt idx="2690">
                  <c:v>2.0590999999999999</c:v>
                </c:pt>
                <c:pt idx="2691">
                  <c:v>2.1356000000000002</c:v>
                </c:pt>
                <c:pt idx="2692">
                  <c:v>2.1076999999999999</c:v>
                </c:pt>
                <c:pt idx="2693">
                  <c:v>2.0988000000000002</c:v>
                </c:pt>
                <c:pt idx="2694">
                  <c:v>2.0806</c:v>
                </c:pt>
                <c:pt idx="2695">
                  <c:v>2.1152000000000002</c:v>
                </c:pt>
                <c:pt idx="2696">
                  <c:v>2.0718999999999999</c:v>
                </c:pt>
                <c:pt idx="2697">
                  <c:v>2.1032999999999999</c:v>
                </c:pt>
                <c:pt idx="2698">
                  <c:v>2.1324999999999998</c:v>
                </c:pt>
                <c:pt idx="2699">
                  <c:v>2.1225999999999998</c:v>
                </c:pt>
                <c:pt idx="2700">
                  <c:v>2.1713</c:v>
                </c:pt>
                <c:pt idx="2701">
                  <c:v>2.1911</c:v>
                </c:pt>
                <c:pt idx="2702">
                  <c:v>2.1958000000000002</c:v>
                </c:pt>
                <c:pt idx="2703">
                  <c:v>2.1861000000000002</c:v>
                </c:pt>
                <c:pt idx="2704">
                  <c:v>2.1252</c:v>
                </c:pt>
                <c:pt idx="2705">
                  <c:v>2.1339999999999999</c:v>
                </c:pt>
                <c:pt idx="2706">
                  <c:v>2.1166999999999998</c:v>
                </c:pt>
                <c:pt idx="2707">
                  <c:v>2.0028000000000001</c:v>
                </c:pt>
                <c:pt idx="2708">
                  <c:v>1.9978</c:v>
                </c:pt>
                <c:pt idx="2709">
                  <c:v>2.0162</c:v>
                </c:pt>
                <c:pt idx="2710">
                  <c:v>2.0371999999999999</c:v>
                </c:pt>
                <c:pt idx="2711">
                  <c:v>2.0785999999999998</c:v>
                </c:pt>
                <c:pt idx="2712">
                  <c:v>2.0455000000000001</c:v>
                </c:pt>
                <c:pt idx="2713">
                  <c:v>2.0693000000000001</c:v>
                </c:pt>
                <c:pt idx="2714">
                  <c:v>2.0705</c:v>
                </c:pt>
                <c:pt idx="2715">
                  <c:v>2.0663</c:v>
                </c:pt>
                <c:pt idx="2716">
                  <c:v>2.0236000000000001</c:v>
                </c:pt>
                <c:pt idx="2717">
                  <c:v>2.0131000000000001</c:v>
                </c:pt>
                <c:pt idx="2718">
                  <c:v>2.0299</c:v>
                </c:pt>
                <c:pt idx="2719">
                  <c:v>1.9624999999999999</c:v>
                </c:pt>
                <c:pt idx="2720">
                  <c:v>1.9886999999999999</c:v>
                </c:pt>
                <c:pt idx="2721">
                  <c:v>1.9339999999999999</c:v>
                </c:pt>
                <c:pt idx="2722">
                  <c:v>1.9659</c:v>
                </c:pt>
                <c:pt idx="2723">
                  <c:v>1.9905999999999999</c:v>
                </c:pt>
                <c:pt idx="2724">
                  <c:v>1.9958</c:v>
                </c:pt>
                <c:pt idx="2725">
                  <c:v>1.9964</c:v>
                </c:pt>
                <c:pt idx="2726">
                  <c:v>2.0190000000000001</c:v>
                </c:pt>
                <c:pt idx="2727">
                  <c:v>1.9291</c:v>
                </c:pt>
                <c:pt idx="2728">
                  <c:v>1.9576</c:v>
                </c:pt>
                <c:pt idx="2729">
                  <c:v>1.9303999999999999</c:v>
                </c:pt>
                <c:pt idx="2730">
                  <c:v>1.9578</c:v>
                </c:pt>
                <c:pt idx="2731">
                  <c:v>1.9233</c:v>
                </c:pt>
                <c:pt idx="2732">
                  <c:v>1.9173</c:v>
                </c:pt>
                <c:pt idx="2733">
                  <c:v>1.8996999999999999</c:v>
                </c:pt>
                <c:pt idx="2734">
                  <c:v>1.9268000000000001</c:v>
                </c:pt>
                <c:pt idx="2735">
                  <c:v>1.9403999999999999</c:v>
                </c:pt>
                <c:pt idx="2736">
                  <c:v>2.0255999999999998</c:v>
                </c:pt>
                <c:pt idx="2737">
                  <c:v>2.0634999999999999</c:v>
                </c:pt>
                <c:pt idx="2738">
                  <c:v>2.1071</c:v>
                </c:pt>
                <c:pt idx="2739">
                  <c:v>2.1412</c:v>
                </c:pt>
                <c:pt idx="2740">
                  <c:v>2.1901000000000002</c:v>
                </c:pt>
                <c:pt idx="2741">
                  <c:v>2.1875</c:v>
                </c:pt>
                <c:pt idx="2742">
                  <c:v>2.1663999999999999</c:v>
                </c:pt>
                <c:pt idx="2743">
                  <c:v>2.2126000000000001</c:v>
                </c:pt>
                <c:pt idx="2744">
                  <c:v>2.2210999999999999</c:v>
                </c:pt>
                <c:pt idx="2745">
                  <c:v>2.2002999999999999</c:v>
                </c:pt>
                <c:pt idx="2746">
                  <c:v>2.1631999999999998</c:v>
                </c:pt>
                <c:pt idx="2747">
                  <c:v>2.1131000000000002</c:v>
                </c:pt>
                <c:pt idx="2748">
                  <c:v>2.1353</c:v>
                </c:pt>
                <c:pt idx="2749">
                  <c:v>2.1156000000000001</c:v>
                </c:pt>
                <c:pt idx="2750">
                  <c:v>2.0859000000000001</c:v>
                </c:pt>
                <c:pt idx="2751">
                  <c:v>2.0285000000000002</c:v>
                </c:pt>
                <c:pt idx="2752">
                  <c:v>2.0674999999999999</c:v>
                </c:pt>
                <c:pt idx="2753">
                  <c:v>2.0571999999999999</c:v>
                </c:pt>
                <c:pt idx="2754">
                  <c:v>2.0337000000000001</c:v>
                </c:pt>
                <c:pt idx="2755">
                  <c:v>2.0446</c:v>
                </c:pt>
                <c:pt idx="2756">
                  <c:v>2.1440000000000001</c:v>
                </c:pt>
                <c:pt idx="2757">
                  <c:v>2.0981000000000001</c:v>
                </c:pt>
                <c:pt idx="2758">
                  <c:v>2.1137999999999999</c:v>
                </c:pt>
                <c:pt idx="2759">
                  <c:v>2.0832999999999999</c:v>
                </c:pt>
                <c:pt idx="2760">
                  <c:v>2.0912999999999999</c:v>
                </c:pt>
                <c:pt idx="2761">
                  <c:v>2.04</c:v>
                </c:pt>
                <c:pt idx="2762">
                  <c:v>2.0716999999999999</c:v>
                </c:pt>
                <c:pt idx="2763">
                  <c:v>2.0061</c:v>
                </c:pt>
                <c:pt idx="2764">
                  <c:v>2.0459999999999998</c:v>
                </c:pt>
                <c:pt idx="2765">
                  <c:v>2.0299</c:v>
                </c:pt>
                <c:pt idx="2766">
                  <c:v>2.0455999999999999</c:v>
                </c:pt>
                <c:pt idx="2767">
                  <c:v>2.0364</c:v>
                </c:pt>
                <c:pt idx="2768">
                  <c:v>1.9762</c:v>
                </c:pt>
                <c:pt idx="2769">
                  <c:v>1.9535</c:v>
                </c:pt>
                <c:pt idx="2770">
                  <c:v>1.9834000000000001</c:v>
                </c:pt>
                <c:pt idx="2771">
                  <c:v>2.0421</c:v>
                </c:pt>
                <c:pt idx="2772">
                  <c:v>1.9856</c:v>
                </c:pt>
                <c:pt idx="2773">
                  <c:v>1.9338</c:v>
                </c:pt>
                <c:pt idx="2774">
                  <c:v>1.9463999999999999</c:v>
                </c:pt>
                <c:pt idx="2775">
                  <c:v>1.9225000000000001</c:v>
                </c:pt>
                <c:pt idx="2776">
                  <c:v>1.9562999999999999</c:v>
                </c:pt>
                <c:pt idx="2777">
                  <c:v>1.8978999999999999</c:v>
                </c:pt>
                <c:pt idx="2778">
                  <c:v>1.9215</c:v>
                </c:pt>
                <c:pt idx="2779">
                  <c:v>1.8898999999999999</c:v>
                </c:pt>
                <c:pt idx="2780">
                  <c:v>1.8825000000000001</c:v>
                </c:pt>
                <c:pt idx="2781">
                  <c:v>1.8552</c:v>
                </c:pt>
                <c:pt idx="2782">
                  <c:v>1.8697999999999999</c:v>
                </c:pt>
                <c:pt idx="2783">
                  <c:v>1.8629</c:v>
                </c:pt>
                <c:pt idx="2784">
                  <c:v>1.9245000000000001</c:v>
                </c:pt>
                <c:pt idx="2785">
                  <c:v>1.9136</c:v>
                </c:pt>
                <c:pt idx="2786">
                  <c:v>1.7850999999999999</c:v>
                </c:pt>
                <c:pt idx="2787">
                  <c:v>1.8536999999999999</c:v>
                </c:pt>
                <c:pt idx="2788">
                  <c:v>1.7859</c:v>
                </c:pt>
                <c:pt idx="2789">
                  <c:v>1.7946</c:v>
                </c:pt>
                <c:pt idx="2790">
                  <c:v>1.8689</c:v>
                </c:pt>
                <c:pt idx="2791">
                  <c:v>1.9112</c:v>
                </c:pt>
                <c:pt idx="2792">
                  <c:v>1.9514</c:v>
                </c:pt>
                <c:pt idx="2793">
                  <c:v>1.9587000000000001</c:v>
                </c:pt>
                <c:pt idx="2794">
                  <c:v>1.9711000000000001</c:v>
                </c:pt>
                <c:pt idx="2795">
                  <c:v>1.9982</c:v>
                </c:pt>
                <c:pt idx="2796">
                  <c:v>2.0169999999999999</c:v>
                </c:pt>
                <c:pt idx="2797">
                  <c:v>2.0312000000000001</c:v>
                </c:pt>
                <c:pt idx="2798">
                  <c:v>2.0369999999999999</c:v>
                </c:pt>
                <c:pt idx="2799">
                  <c:v>2.0089999999999999</c:v>
                </c:pt>
                <c:pt idx="2800">
                  <c:v>1.9698</c:v>
                </c:pt>
                <c:pt idx="2801">
                  <c:v>1.9832000000000001</c:v>
                </c:pt>
                <c:pt idx="2802">
                  <c:v>2.0737999999999999</c:v>
                </c:pt>
                <c:pt idx="2803">
                  <c:v>2.0678999999999998</c:v>
                </c:pt>
                <c:pt idx="2804">
                  <c:v>2.0847000000000002</c:v>
                </c:pt>
                <c:pt idx="2805">
                  <c:v>2.1013999999999999</c:v>
                </c:pt>
                <c:pt idx="2806">
                  <c:v>2.0817999999999999</c:v>
                </c:pt>
                <c:pt idx="2807">
                  <c:v>2.0857000000000001</c:v>
                </c:pt>
                <c:pt idx="2808">
                  <c:v>2.0926</c:v>
                </c:pt>
                <c:pt idx="2809">
                  <c:v>2.1012</c:v>
                </c:pt>
                <c:pt idx="2810">
                  <c:v>2.0568</c:v>
                </c:pt>
                <c:pt idx="2811">
                  <c:v>2.0962999999999998</c:v>
                </c:pt>
                <c:pt idx="2812">
                  <c:v>2.0802999999999998</c:v>
                </c:pt>
                <c:pt idx="2813">
                  <c:v>2.0472000000000001</c:v>
                </c:pt>
                <c:pt idx="2814">
                  <c:v>2.0070999999999999</c:v>
                </c:pt>
                <c:pt idx="2815">
                  <c:v>2.0409999999999999</c:v>
                </c:pt>
                <c:pt idx="2816">
                  <c:v>2.0573999999999999</c:v>
                </c:pt>
                <c:pt idx="2817">
                  <c:v>2.1063999999999998</c:v>
                </c:pt>
                <c:pt idx="2818">
                  <c:v>2.0908000000000002</c:v>
                </c:pt>
                <c:pt idx="2819">
                  <c:v>2.1579000000000002</c:v>
                </c:pt>
                <c:pt idx="2820">
                  <c:v>2.1415999999999999</c:v>
                </c:pt>
                <c:pt idx="2821">
                  <c:v>2.2120000000000002</c:v>
                </c:pt>
                <c:pt idx="2822">
                  <c:v>2.2339000000000002</c:v>
                </c:pt>
                <c:pt idx="2823">
                  <c:v>2.2618999999999998</c:v>
                </c:pt>
                <c:pt idx="2824">
                  <c:v>2.1960000000000002</c:v>
                </c:pt>
                <c:pt idx="2825">
                  <c:v>2.1537000000000002</c:v>
                </c:pt>
                <c:pt idx="2826">
                  <c:v>2.1537000000000002</c:v>
                </c:pt>
                <c:pt idx="2827">
                  <c:v>2.1617000000000002</c:v>
                </c:pt>
                <c:pt idx="2828">
                  <c:v>2.125</c:v>
                </c:pt>
                <c:pt idx="2829">
                  <c:v>2.1032999999999999</c:v>
                </c:pt>
                <c:pt idx="2830">
                  <c:v>2.0661</c:v>
                </c:pt>
                <c:pt idx="2831">
                  <c:v>2.0556999999999999</c:v>
                </c:pt>
                <c:pt idx="2832">
                  <c:v>2.0731999999999999</c:v>
                </c:pt>
                <c:pt idx="2833">
                  <c:v>2.1013999999999999</c:v>
                </c:pt>
                <c:pt idx="2834">
                  <c:v>2.1840000000000002</c:v>
                </c:pt>
                <c:pt idx="2835">
                  <c:v>2.1916000000000002</c:v>
                </c:pt>
                <c:pt idx="2836">
                  <c:v>2.1509999999999998</c:v>
                </c:pt>
                <c:pt idx="2837">
                  <c:v>2.09</c:v>
                </c:pt>
                <c:pt idx="2838">
                  <c:v>2.1640000000000001</c:v>
                </c:pt>
                <c:pt idx="2839">
                  <c:v>2.1278999999999999</c:v>
                </c:pt>
                <c:pt idx="2840">
                  <c:v>2.1282999999999999</c:v>
                </c:pt>
                <c:pt idx="2841">
                  <c:v>2.1143999999999998</c:v>
                </c:pt>
                <c:pt idx="2842">
                  <c:v>2.0768</c:v>
                </c:pt>
                <c:pt idx="2843">
                  <c:v>2.0678000000000001</c:v>
                </c:pt>
                <c:pt idx="2844">
                  <c:v>2.0844</c:v>
                </c:pt>
                <c:pt idx="2845">
                  <c:v>2.0707</c:v>
                </c:pt>
                <c:pt idx="2846">
                  <c:v>2.0669</c:v>
                </c:pt>
                <c:pt idx="2847">
                  <c:v>2.1417000000000002</c:v>
                </c:pt>
                <c:pt idx="2848">
                  <c:v>2.1764000000000001</c:v>
                </c:pt>
                <c:pt idx="2849">
                  <c:v>2.1190000000000002</c:v>
                </c:pt>
                <c:pt idx="2850">
                  <c:v>2.1436999999999999</c:v>
                </c:pt>
                <c:pt idx="2851">
                  <c:v>2.1023999999999998</c:v>
                </c:pt>
                <c:pt idx="2852">
                  <c:v>2.0941999999999998</c:v>
                </c:pt>
                <c:pt idx="2853">
                  <c:v>2.1141999999999999</c:v>
                </c:pt>
                <c:pt idx="2854">
                  <c:v>2.1227999999999998</c:v>
                </c:pt>
                <c:pt idx="2855">
                  <c:v>2.1349</c:v>
                </c:pt>
                <c:pt idx="2856">
                  <c:v>2.1463000000000001</c:v>
                </c:pt>
                <c:pt idx="2857">
                  <c:v>2.0589</c:v>
                </c:pt>
                <c:pt idx="2858">
                  <c:v>2.0552000000000001</c:v>
                </c:pt>
                <c:pt idx="2859">
                  <c:v>2.0508999999999999</c:v>
                </c:pt>
                <c:pt idx="2860">
                  <c:v>2.1139000000000001</c:v>
                </c:pt>
                <c:pt idx="2861">
                  <c:v>2.1823999999999999</c:v>
                </c:pt>
                <c:pt idx="2862">
                  <c:v>2.2218</c:v>
                </c:pt>
                <c:pt idx="2863">
                  <c:v>2.1983000000000001</c:v>
                </c:pt>
                <c:pt idx="2864">
                  <c:v>2.1806000000000001</c:v>
                </c:pt>
                <c:pt idx="2865">
                  <c:v>2.1730999999999998</c:v>
                </c:pt>
                <c:pt idx="2866">
                  <c:v>2.1616</c:v>
                </c:pt>
                <c:pt idx="2867">
                  <c:v>2.0992000000000002</c:v>
                </c:pt>
                <c:pt idx="2868">
                  <c:v>2.1242000000000001</c:v>
                </c:pt>
                <c:pt idx="2869">
                  <c:v>2.1073</c:v>
                </c:pt>
                <c:pt idx="2870">
                  <c:v>2.0916999999999999</c:v>
                </c:pt>
                <c:pt idx="2871">
                  <c:v>2.1602999999999999</c:v>
                </c:pt>
                <c:pt idx="2872">
                  <c:v>2.1413000000000002</c:v>
                </c:pt>
                <c:pt idx="2873">
                  <c:v>2.1518000000000002</c:v>
                </c:pt>
                <c:pt idx="2874">
                  <c:v>2.1711999999999998</c:v>
                </c:pt>
                <c:pt idx="2875">
                  <c:v>2.1755</c:v>
                </c:pt>
                <c:pt idx="2876">
                  <c:v>2.2702</c:v>
                </c:pt>
                <c:pt idx="2877">
                  <c:v>2.2679999999999998</c:v>
                </c:pt>
                <c:pt idx="2878">
                  <c:v>2.2456</c:v>
                </c:pt>
                <c:pt idx="2879">
                  <c:v>2.2599</c:v>
                </c:pt>
                <c:pt idx="2880">
                  <c:v>2.2443</c:v>
                </c:pt>
                <c:pt idx="2881">
                  <c:v>2.2461000000000002</c:v>
                </c:pt>
                <c:pt idx="2882">
                  <c:v>2.3056999999999999</c:v>
                </c:pt>
                <c:pt idx="2883">
                  <c:v>2.3489</c:v>
                </c:pt>
                <c:pt idx="2884">
                  <c:v>2.4664000000000001</c:v>
                </c:pt>
                <c:pt idx="2885">
                  <c:v>2.4304000000000001</c:v>
                </c:pt>
                <c:pt idx="2886">
                  <c:v>2.3698000000000001</c:v>
                </c:pt>
                <c:pt idx="2887">
                  <c:v>2.4188000000000001</c:v>
                </c:pt>
                <c:pt idx="2888">
                  <c:v>2.3618999999999999</c:v>
                </c:pt>
                <c:pt idx="2889">
                  <c:v>2.4157000000000002</c:v>
                </c:pt>
                <c:pt idx="2890">
                  <c:v>2.4457</c:v>
                </c:pt>
                <c:pt idx="2891">
                  <c:v>2.4769000000000001</c:v>
                </c:pt>
                <c:pt idx="2892">
                  <c:v>2.4670999999999998</c:v>
                </c:pt>
                <c:pt idx="2893">
                  <c:v>2.5537999999999998</c:v>
                </c:pt>
                <c:pt idx="2894">
                  <c:v>2.6244000000000001</c:v>
                </c:pt>
                <c:pt idx="2895">
                  <c:v>2.4321999999999999</c:v>
                </c:pt>
                <c:pt idx="2896">
                  <c:v>2.5474999999999999</c:v>
                </c:pt>
                <c:pt idx="2897">
                  <c:v>2.5669</c:v>
                </c:pt>
                <c:pt idx="2898">
                  <c:v>2.5209999999999999</c:v>
                </c:pt>
                <c:pt idx="2899">
                  <c:v>2.5442</c:v>
                </c:pt>
                <c:pt idx="2900">
                  <c:v>2.5783</c:v>
                </c:pt>
                <c:pt idx="2901">
                  <c:v>2.5621999999999998</c:v>
                </c:pt>
                <c:pt idx="2902">
                  <c:v>2.6312000000000002</c:v>
                </c:pt>
                <c:pt idx="2903">
                  <c:v>2.6225000000000001</c:v>
                </c:pt>
                <c:pt idx="2904">
                  <c:v>2.5775000000000001</c:v>
                </c:pt>
                <c:pt idx="2905">
                  <c:v>2.5728</c:v>
                </c:pt>
                <c:pt idx="2906">
                  <c:v>2.5838000000000001</c:v>
                </c:pt>
                <c:pt idx="2907">
                  <c:v>2.6528</c:v>
                </c:pt>
                <c:pt idx="2908">
                  <c:v>2.6273</c:v>
                </c:pt>
                <c:pt idx="2909">
                  <c:v>2.5588000000000002</c:v>
                </c:pt>
                <c:pt idx="2910">
                  <c:v>2.5367000000000002</c:v>
                </c:pt>
                <c:pt idx="2911">
                  <c:v>2.5849000000000002</c:v>
                </c:pt>
                <c:pt idx="2912">
                  <c:v>2.5461</c:v>
                </c:pt>
                <c:pt idx="2913">
                  <c:v>2.5116000000000001</c:v>
                </c:pt>
                <c:pt idx="2914">
                  <c:v>2.5686</c:v>
                </c:pt>
                <c:pt idx="2915">
                  <c:v>2.5807000000000002</c:v>
                </c:pt>
                <c:pt idx="2916">
                  <c:v>2.5996999999999999</c:v>
                </c:pt>
                <c:pt idx="2917">
                  <c:v>2.6017000000000001</c:v>
                </c:pt>
                <c:pt idx="2918">
                  <c:v>2.5688</c:v>
                </c:pt>
                <c:pt idx="2919">
                  <c:v>2.5727000000000002</c:v>
                </c:pt>
                <c:pt idx="2920">
                  <c:v>2.5167999999999999</c:v>
                </c:pt>
                <c:pt idx="2921">
                  <c:v>2.4759000000000002</c:v>
                </c:pt>
                <c:pt idx="2922">
                  <c:v>2.4401999999999999</c:v>
                </c:pt>
                <c:pt idx="2923">
                  <c:v>2.5146999999999999</c:v>
                </c:pt>
                <c:pt idx="2924">
                  <c:v>2.5091000000000001</c:v>
                </c:pt>
                <c:pt idx="2925">
                  <c:v>2.5243000000000002</c:v>
                </c:pt>
                <c:pt idx="2926">
                  <c:v>2.5682</c:v>
                </c:pt>
                <c:pt idx="2927">
                  <c:v>2.5708000000000002</c:v>
                </c:pt>
                <c:pt idx="2928">
                  <c:v>2.4897999999999998</c:v>
                </c:pt>
                <c:pt idx="2929">
                  <c:v>2.4830000000000001</c:v>
                </c:pt>
                <c:pt idx="2930">
                  <c:v>2.5183</c:v>
                </c:pt>
                <c:pt idx="2931">
                  <c:v>2.4344000000000001</c:v>
                </c:pt>
                <c:pt idx="2932">
                  <c:v>2.4426999999999999</c:v>
                </c:pt>
                <c:pt idx="2933">
                  <c:v>2.4011</c:v>
                </c:pt>
                <c:pt idx="2934">
                  <c:v>2.3652000000000002</c:v>
                </c:pt>
                <c:pt idx="2935">
                  <c:v>2.3855</c:v>
                </c:pt>
                <c:pt idx="2936">
                  <c:v>2.4281999999999999</c:v>
                </c:pt>
                <c:pt idx="2937">
                  <c:v>2.4613999999999998</c:v>
                </c:pt>
                <c:pt idx="2938">
                  <c:v>2.484</c:v>
                </c:pt>
                <c:pt idx="2939">
                  <c:v>2.4171999999999998</c:v>
                </c:pt>
                <c:pt idx="2940">
                  <c:v>2.4123999999999999</c:v>
                </c:pt>
                <c:pt idx="2941">
                  <c:v>2.4434999999999998</c:v>
                </c:pt>
                <c:pt idx="2942">
                  <c:v>2.4312</c:v>
                </c:pt>
                <c:pt idx="2943">
                  <c:v>2.4836999999999998</c:v>
                </c:pt>
                <c:pt idx="2944">
                  <c:v>2.4456000000000002</c:v>
                </c:pt>
                <c:pt idx="2945">
                  <c:v>2.4430999999999998</c:v>
                </c:pt>
                <c:pt idx="2946">
                  <c:v>2.4502000000000002</c:v>
                </c:pt>
                <c:pt idx="2947">
                  <c:v>2.5024000000000002</c:v>
                </c:pt>
                <c:pt idx="2948">
                  <c:v>2.5411000000000001</c:v>
                </c:pt>
                <c:pt idx="2949">
                  <c:v>2.6150000000000002</c:v>
                </c:pt>
                <c:pt idx="2950">
                  <c:v>2.6177999999999999</c:v>
                </c:pt>
                <c:pt idx="2951">
                  <c:v>2.6631</c:v>
                </c:pt>
                <c:pt idx="2952">
                  <c:v>2.702</c:v>
                </c:pt>
                <c:pt idx="2953">
                  <c:v>2.6467000000000001</c:v>
                </c:pt>
                <c:pt idx="2954">
                  <c:v>2.6225000000000001</c:v>
                </c:pt>
                <c:pt idx="2955">
                  <c:v>2.6097000000000001</c:v>
                </c:pt>
                <c:pt idx="2956">
                  <c:v>2.6193</c:v>
                </c:pt>
                <c:pt idx="2957">
                  <c:v>2.6253000000000002</c:v>
                </c:pt>
                <c:pt idx="2958">
                  <c:v>2.6065</c:v>
                </c:pt>
                <c:pt idx="2959">
                  <c:v>2.6040000000000001</c:v>
                </c:pt>
                <c:pt idx="2960">
                  <c:v>2.6128999999999998</c:v>
                </c:pt>
                <c:pt idx="2961">
                  <c:v>2.6383000000000001</c:v>
                </c:pt>
                <c:pt idx="2962">
                  <c:v>2.6564000000000001</c:v>
                </c:pt>
                <c:pt idx="2963">
                  <c:v>2.6353</c:v>
                </c:pt>
                <c:pt idx="2964">
                  <c:v>2.6349</c:v>
                </c:pt>
                <c:pt idx="2965">
                  <c:v>2.7029999999999998</c:v>
                </c:pt>
                <c:pt idx="2966">
                  <c:v>2.7902</c:v>
                </c:pt>
                <c:pt idx="2967">
                  <c:v>2.8086000000000002</c:v>
                </c:pt>
                <c:pt idx="2968">
                  <c:v>2.8275000000000001</c:v>
                </c:pt>
                <c:pt idx="2969">
                  <c:v>2.7806999999999999</c:v>
                </c:pt>
                <c:pt idx="2970">
                  <c:v>2.7744</c:v>
                </c:pt>
                <c:pt idx="2971">
                  <c:v>2.7530000000000001</c:v>
                </c:pt>
                <c:pt idx="2972">
                  <c:v>2.6785999999999999</c:v>
                </c:pt>
                <c:pt idx="2973">
                  <c:v>2.6570999999999998</c:v>
                </c:pt>
                <c:pt idx="2974">
                  <c:v>2.6254</c:v>
                </c:pt>
                <c:pt idx="2975">
                  <c:v>2.6345000000000001</c:v>
                </c:pt>
                <c:pt idx="2976">
                  <c:v>2.4666000000000001</c:v>
                </c:pt>
                <c:pt idx="2977">
                  <c:v>2.5339</c:v>
                </c:pt>
                <c:pt idx="2978">
                  <c:v>2.5390000000000001</c:v>
                </c:pt>
                <c:pt idx="2979">
                  <c:v>2.5737000000000001</c:v>
                </c:pt>
                <c:pt idx="2980">
                  <c:v>2.6122999999999998</c:v>
                </c:pt>
                <c:pt idx="2981">
                  <c:v>2.6051000000000002</c:v>
                </c:pt>
                <c:pt idx="2982">
                  <c:v>2.6503000000000001</c:v>
                </c:pt>
                <c:pt idx="2983">
                  <c:v>2.617</c:v>
                </c:pt>
                <c:pt idx="2984">
                  <c:v>2.6315</c:v>
                </c:pt>
                <c:pt idx="2985">
                  <c:v>2.6288999999999998</c:v>
                </c:pt>
                <c:pt idx="2986">
                  <c:v>2.6636000000000002</c:v>
                </c:pt>
                <c:pt idx="2987">
                  <c:v>2.6593</c:v>
                </c:pt>
                <c:pt idx="2988">
                  <c:v>2.6246</c:v>
                </c:pt>
                <c:pt idx="2989">
                  <c:v>2.6034999999999999</c:v>
                </c:pt>
                <c:pt idx="2990">
                  <c:v>2.61</c:v>
                </c:pt>
                <c:pt idx="2991">
                  <c:v>2.5783</c:v>
                </c:pt>
                <c:pt idx="2992">
                  <c:v>2.6379000000000001</c:v>
                </c:pt>
                <c:pt idx="2993">
                  <c:v>2.5954000000000002</c:v>
                </c:pt>
                <c:pt idx="2994">
                  <c:v>2.6009000000000002</c:v>
                </c:pt>
                <c:pt idx="2995">
                  <c:v>2.5825999999999998</c:v>
                </c:pt>
                <c:pt idx="2996">
                  <c:v>2.5863</c:v>
                </c:pt>
                <c:pt idx="2997">
                  <c:v>2.5203000000000002</c:v>
                </c:pt>
                <c:pt idx="2998">
                  <c:v>2.5306000000000002</c:v>
                </c:pt>
                <c:pt idx="2999">
                  <c:v>2.5485000000000002</c:v>
                </c:pt>
                <c:pt idx="3000">
                  <c:v>2.5522999999999998</c:v>
                </c:pt>
                <c:pt idx="3001">
                  <c:v>2.5104000000000002</c:v>
                </c:pt>
                <c:pt idx="3002">
                  <c:v>2.5110999999999999</c:v>
                </c:pt>
                <c:pt idx="3003">
                  <c:v>2.5198999999999998</c:v>
                </c:pt>
                <c:pt idx="3004">
                  <c:v>2.5184000000000002</c:v>
                </c:pt>
                <c:pt idx="3005">
                  <c:v>2.5512000000000001</c:v>
                </c:pt>
                <c:pt idx="3006">
                  <c:v>2.5377000000000001</c:v>
                </c:pt>
                <c:pt idx="3007">
                  <c:v>2.5304000000000002</c:v>
                </c:pt>
                <c:pt idx="3008">
                  <c:v>2.5276000000000001</c:v>
                </c:pt>
                <c:pt idx="3009">
                  <c:v>2.5005999999999999</c:v>
                </c:pt>
                <c:pt idx="3010">
                  <c:v>2.5348999999999999</c:v>
                </c:pt>
                <c:pt idx="3011">
                  <c:v>2.5358999999999998</c:v>
                </c:pt>
                <c:pt idx="3012">
                  <c:v>2.5708000000000002</c:v>
                </c:pt>
                <c:pt idx="3013">
                  <c:v>2.5312000000000001</c:v>
                </c:pt>
                <c:pt idx="3014">
                  <c:v>2.597</c:v>
                </c:pt>
                <c:pt idx="3015">
                  <c:v>2.6650999999999998</c:v>
                </c:pt>
                <c:pt idx="3016">
                  <c:v>2.6671</c:v>
                </c:pt>
                <c:pt idx="3017">
                  <c:v>2.6840000000000002</c:v>
                </c:pt>
                <c:pt idx="3018">
                  <c:v>2.7006999999999999</c:v>
                </c:pt>
                <c:pt idx="3019">
                  <c:v>2.6831</c:v>
                </c:pt>
                <c:pt idx="3020">
                  <c:v>2.7092000000000001</c:v>
                </c:pt>
                <c:pt idx="3021">
                  <c:v>2.6785999999999999</c:v>
                </c:pt>
                <c:pt idx="3022">
                  <c:v>2.75</c:v>
                </c:pt>
                <c:pt idx="3023">
                  <c:v>2.722</c:v>
                </c:pt>
                <c:pt idx="3024">
                  <c:v>2.6781999999999999</c:v>
                </c:pt>
                <c:pt idx="3025">
                  <c:v>2.6606000000000001</c:v>
                </c:pt>
                <c:pt idx="3026">
                  <c:v>2.6892999999999998</c:v>
                </c:pt>
                <c:pt idx="3027">
                  <c:v>2.6736</c:v>
                </c:pt>
                <c:pt idx="3028">
                  <c:v>2.6358999999999999</c:v>
                </c:pt>
                <c:pt idx="3029">
                  <c:v>2.5792000000000002</c:v>
                </c:pt>
                <c:pt idx="3030">
                  <c:v>2.6019000000000001</c:v>
                </c:pt>
                <c:pt idx="3031">
                  <c:v>2.6177000000000001</c:v>
                </c:pt>
                <c:pt idx="3032">
                  <c:v>2.5680999999999998</c:v>
                </c:pt>
                <c:pt idx="3033">
                  <c:v>2.5863999999999998</c:v>
                </c:pt>
                <c:pt idx="3034">
                  <c:v>2.5777000000000001</c:v>
                </c:pt>
                <c:pt idx="3035">
                  <c:v>2.5204</c:v>
                </c:pt>
                <c:pt idx="3036">
                  <c:v>2.5266999999999999</c:v>
                </c:pt>
                <c:pt idx="3037">
                  <c:v>2.5287999999999999</c:v>
                </c:pt>
                <c:pt idx="3038">
                  <c:v>2.5333000000000001</c:v>
                </c:pt>
                <c:pt idx="3039">
                  <c:v>2.5087000000000002</c:v>
                </c:pt>
                <c:pt idx="3040">
                  <c:v>2.5602999999999998</c:v>
                </c:pt>
                <c:pt idx="3041">
                  <c:v>2.5764999999999998</c:v>
                </c:pt>
                <c:pt idx="3042">
                  <c:v>2.5648</c:v>
                </c:pt>
                <c:pt idx="3043">
                  <c:v>2.5436000000000001</c:v>
                </c:pt>
                <c:pt idx="3044">
                  <c:v>2.5415999999999999</c:v>
                </c:pt>
                <c:pt idx="3045">
                  <c:v>2.5333000000000001</c:v>
                </c:pt>
                <c:pt idx="3046">
                  <c:v>2.5741000000000001</c:v>
                </c:pt>
                <c:pt idx="3047">
                  <c:v>2.5867</c:v>
                </c:pt>
                <c:pt idx="3048">
                  <c:v>2.5823999999999998</c:v>
                </c:pt>
                <c:pt idx="3049">
                  <c:v>2.6433</c:v>
                </c:pt>
                <c:pt idx="3050">
                  <c:v>2.6335000000000002</c:v>
                </c:pt>
                <c:pt idx="3051">
                  <c:v>2.6924999999999999</c:v>
                </c:pt>
                <c:pt idx="3052">
                  <c:v>2.6629999999999998</c:v>
                </c:pt>
                <c:pt idx="3053">
                  <c:v>2.6856</c:v>
                </c:pt>
                <c:pt idx="3054">
                  <c:v>2.7161</c:v>
                </c:pt>
                <c:pt idx="3055">
                  <c:v>2.7018</c:v>
                </c:pt>
                <c:pt idx="3056">
                  <c:v>2.7879</c:v>
                </c:pt>
                <c:pt idx="3057">
                  <c:v>2.8037999999999998</c:v>
                </c:pt>
                <c:pt idx="3058">
                  <c:v>2.8060999999999998</c:v>
                </c:pt>
                <c:pt idx="3059">
                  <c:v>2.8006000000000002</c:v>
                </c:pt>
                <c:pt idx="3060">
                  <c:v>2.82</c:v>
                </c:pt>
                <c:pt idx="3061">
                  <c:v>2.8052000000000001</c:v>
                </c:pt>
                <c:pt idx="3062">
                  <c:v>2.7765</c:v>
                </c:pt>
                <c:pt idx="3063">
                  <c:v>2.7791000000000001</c:v>
                </c:pt>
                <c:pt idx="3064">
                  <c:v>2.7875000000000001</c:v>
                </c:pt>
                <c:pt idx="3065">
                  <c:v>2.8108</c:v>
                </c:pt>
                <c:pt idx="3066">
                  <c:v>2.7761</c:v>
                </c:pt>
                <c:pt idx="3067">
                  <c:v>2.9182999999999999</c:v>
                </c:pt>
                <c:pt idx="3068">
                  <c:v>2.9245000000000001</c:v>
                </c:pt>
                <c:pt idx="3069">
                  <c:v>2.9801000000000002</c:v>
                </c:pt>
                <c:pt idx="3070">
                  <c:v>2.9775999999999998</c:v>
                </c:pt>
                <c:pt idx="3071">
                  <c:v>2.9491000000000001</c:v>
                </c:pt>
                <c:pt idx="3072">
                  <c:v>2.9087999999999998</c:v>
                </c:pt>
                <c:pt idx="3073">
                  <c:v>2.8540999999999999</c:v>
                </c:pt>
                <c:pt idx="3074">
                  <c:v>2.8687999999999998</c:v>
                </c:pt>
                <c:pt idx="3075">
                  <c:v>2.8567</c:v>
                </c:pt>
                <c:pt idx="3076">
                  <c:v>2.8734999999999999</c:v>
                </c:pt>
                <c:pt idx="3077">
                  <c:v>2.9165000000000001</c:v>
                </c:pt>
                <c:pt idx="3078">
                  <c:v>2.8748999999999998</c:v>
                </c:pt>
                <c:pt idx="3079">
                  <c:v>2.8931</c:v>
                </c:pt>
                <c:pt idx="3080">
                  <c:v>2.9156</c:v>
                </c:pt>
                <c:pt idx="3081">
                  <c:v>2.8748</c:v>
                </c:pt>
                <c:pt idx="3082">
                  <c:v>2.8126000000000002</c:v>
                </c:pt>
                <c:pt idx="3083">
                  <c:v>2.8163999999999998</c:v>
                </c:pt>
                <c:pt idx="3084">
                  <c:v>2.7856000000000001</c:v>
                </c:pt>
                <c:pt idx="3085">
                  <c:v>2.7879</c:v>
                </c:pt>
                <c:pt idx="3086">
                  <c:v>2.8456999999999999</c:v>
                </c:pt>
                <c:pt idx="3087">
                  <c:v>2.8677000000000001</c:v>
                </c:pt>
                <c:pt idx="3088">
                  <c:v>2.8485</c:v>
                </c:pt>
                <c:pt idx="3089">
                  <c:v>2.9510999999999998</c:v>
                </c:pt>
                <c:pt idx="3090">
                  <c:v>2.9312999999999998</c:v>
                </c:pt>
                <c:pt idx="3091">
                  <c:v>2.9649000000000001</c:v>
                </c:pt>
                <c:pt idx="3092">
                  <c:v>2.9586999999999999</c:v>
                </c:pt>
                <c:pt idx="3093">
                  <c:v>2.9657</c:v>
                </c:pt>
                <c:pt idx="3094">
                  <c:v>2.9146999999999998</c:v>
                </c:pt>
                <c:pt idx="3095">
                  <c:v>2.9108000000000001</c:v>
                </c:pt>
                <c:pt idx="3096">
                  <c:v>2.8673000000000002</c:v>
                </c:pt>
                <c:pt idx="3097">
                  <c:v>2.8582000000000001</c:v>
                </c:pt>
                <c:pt idx="3098">
                  <c:v>2.8129</c:v>
                </c:pt>
                <c:pt idx="3099">
                  <c:v>2.7837999999999998</c:v>
                </c:pt>
                <c:pt idx="3100">
                  <c:v>2.7812000000000001</c:v>
                </c:pt>
                <c:pt idx="3101">
                  <c:v>2.7844000000000002</c:v>
                </c:pt>
                <c:pt idx="3102">
                  <c:v>2.7717999999999998</c:v>
                </c:pt>
                <c:pt idx="3103">
                  <c:v>2.7683</c:v>
                </c:pt>
                <c:pt idx="3104">
                  <c:v>2.7471999999999999</c:v>
                </c:pt>
                <c:pt idx="3105">
                  <c:v>2.7629000000000001</c:v>
                </c:pt>
                <c:pt idx="3106">
                  <c:v>2.7724000000000002</c:v>
                </c:pt>
                <c:pt idx="3107">
                  <c:v>2.7642000000000002</c:v>
                </c:pt>
                <c:pt idx="3108">
                  <c:v>2.7503000000000002</c:v>
                </c:pt>
                <c:pt idx="3109">
                  <c:v>2.7208999999999999</c:v>
                </c:pt>
                <c:pt idx="3110">
                  <c:v>2.6835</c:v>
                </c:pt>
                <c:pt idx="3111">
                  <c:v>2.6383999999999999</c:v>
                </c:pt>
                <c:pt idx="3112">
                  <c:v>2.6316000000000002</c:v>
                </c:pt>
                <c:pt idx="3113">
                  <c:v>2.6337999999999999</c:v>
                </c:pt>
                <c:pt idx="3114">
                  <c:v>2.5468000000000002</c:v>
                </c:pt>
                <c:pt idx="3115">
                  <c:v>2.5356999999999998</c:v>
                </c:pt>
                <c:pt idx="3116">
                  <c:v>2.5657999999999999</c:v>
                </c:pt>
                <c:pt idx="3117">
                  <c:v>2.6017999999999999</c:v>
                </c:pt>
                <c:pt idx="3118">
                  <c:v>2.6103999999999998</c:v>
                </c:pt>
                <c:pt idx="3119">
                  <c:v>2.5945999999999998</c:v>
                </c:pt>
                <c:pt idx="3120">
                  <c:v>2.5575000000000001</c:v>
                </c:pt>
                <c:pt idx="3121">
                  <c:v>2.5173000000000001</c:v>
                </c:pt>
                <c:pt idx="3122">
                  <c:v>2.4430000000000001</c:v>
                </c:pt>
                <c:pt idx="3123">
                  <c:v>2.5236000000000001</c:v>
                </c:pt>
                <c:pt idx="3124">
                  <c:v>2.5226000000000002</c:v>
                </c:pt>
                <c:pt idx="3125">
                  <c:v>2.4582000000000002</c:v>
                </c:pt>
                <c:pt idx="3126">
                  <c:v>2.4626999999999999</c:v>
                </c:pt>
                <c:pt idx="3127">
                  <c:v>2.5684</c:v>
                </c:pt>
                <c:pt idx="3128">
                  <c:v>2.5171000000000001</c:v>
                </c:pt>
                <c:pt idx="3129">
                  <c:v>2.4775</c:v>
                </c:pt>
                <c:pt idx="3130">
                  <c:v>2.4255</c:v>
                </c:pt>
                <c:pt idx="3131">
                  <c:v>2.4323000000000001</c:v>
                </c:pt>
                <c:pt idx="3132">
                  <c:v>2.3498999999999999</c:v>
                </c:pt>
                <c:pt idx="3133">
                  <c:v>2.2770999999999999</c:v>
                </c:pt>
                <c:pt idx="3134">
                  <c:v>2.3853</c:v>
                </c:pt>
                <c:pt idx="3135">
                  <c:v>2.4119999999999999</c:v>
                </c:pt>
                <c:pt idx="3136">
                  <c:v>2.4371</c:v>
                </c:pt>
                <c:pt idx="3137">
                  <c:v>2.4220000000000002</c:v>
                </c:pt>
                <c:pt idx="3138">
                  <c:v>2.4382999999999999</c:v>
                </c:pt>
                <c:pt idx="3139">
                  <c:v>2.3942000000000001</c:v>
                </c:pt>
                <c:pt idx="3140">
                  <c:v>2.3929</c:v>
                </c:pt>
                <c:pt idx="3141">
                  <c:v>2.4119999999999999</c:v>
                </c:pt>
                <c:pt idx="3142">
                  <c:v>2.4241999999999999</c:v>
                </c:pt>
                <c:pt idx="3143">
                  <c:v>2.4603000000000002</c:v>
                </c:pt>
                <c:pt idx="3144">
                  <c:v>2.4899</c:v>
                </c:pt>
                <c:pt idx="3145">
                  <c:v>2.4903</c:v>
                </c:pt>
                <c:pt idx="3146">
                  <c:v>2.4380999999999999</c:v>
                </c:pt>
                <c:pt idx="3147">
                  <c:v>2.4474999999999998</c:v>
                </c:pt>
                <c:pt idx="3148">
                  <c:v>2.4293</c:v>
                </c:pt>
                <c:pt idx="3149">
                  <c:v>2.4668999999999999</c:v>
                </c:pt>
                <c:pt idx="3150">
                  <c:v>2.4552999999999998</c:v>
                </c:pt>
                <c:pt idx="3151">
                  <c:v>2.4239999999999999</c:v>
                </c:pt>
                <c:pt idx="3152">
                  <c:v>2.4030999999999998</c:v>
                </c:pt>
                <c:pt idx="3153">
                  <c:v>2.3491</c:v>
                </c:pt>
                <c:pt idx="3154">
                  <c:v>2.4037999999999999</c:v>
                </c:pt>
                <c:pt idx="3155">
                  <c:v>2.4451999999999998</c:v>
                </c:pt>
                <c:pt idx="3156">
                  <c:v>2.4041000000000001</c:v>
                </c:pt>
                <c:pt idx="3157">
                  <c:v>2.4119999999999999</c:v>
                </c:pt>
                <c:pt idx="3158">
                  <c:v>2.3704999999999998</c:v>
                </c:pt>
                <c:pt idx="3159">
                  <c:v>2.3519000000000001</c:v>
                </c:pt>
                <c:pt idx="3160">
                  <c:v>2.3685</c:v>
                </c:pt>
                <c:pt idx="3161">
                  <c:v>2.4074</c:v>
                </c:pt>
                <c:pt idx="3162">
                  <c:v>2.4209000000000001</c:v>
                </c:pt>
                <c:pt idx="3163">
                  <c:v>2.3847999999999998</c:v>
                </c:pt>
                <c:pt idx="3164">
                  <c:v>2.38</c:v>
                </c:pt>
                <c:pt idx="3165">
                  <c:v>2.3855</c:v>
                </c:pt>
                <c:pt idx="3166">
                  <c:v>2.3460999999999999</c:v>
                </c:pt>
                <c:pt idx="3167">
                  <c:v>2.3696999999999999</c:v>
                </c:pt>
                <c:pt idx="3168">
                  <c:v>2.4110999999999998</c:v>
                </c:pt>
                <c:pt idx="3169">
                  <c:v>2.3771</c:v>
                </c:pt>
                <c:pt idx="3170">
                  <c:v>2.3818999999999999</c:v>
                </c:pt>
                <c:pt idx="3171">
                  <c:v>2.3557999999999999</c:v>
                </c:pt>
                <c:pt idx="3172">
                  <c:v>2.4197000000000002</c:v>
                </c:pt>
                <c:pt idx="3173">
                  <c:v>2.4569999999999999</c:v>
                </c:pt>
                <c:pt idx="3174">
                  <c:v>2.4897</c:v>
                </c:pt>
                <c:pt idx="3175">
                  <c:v>2.4628999999999999</c:v>
                </c:pt>
                <c:pt idx="3176">
                  <c:v>2.4516</c:v>
                </c:pt>
                <c:pt idx="3177">
                  <c:v>2.4434999999999998</c:v>
                </c:pt>
                <c:pt idx="3178">
                  <c:v>2.3904999999999998</c:v>
                </c:pt>
                <c:pt idx="3179">
                  <c:v>2.3822999999999999</c:v>
                </c:pt>
                <c:pt idx="3180">
                  <c:v>2.3894000000000002</c:v>
                </c:pt>
                <c:pt idx="3181">
                  <c:v>2.3426999999999998</c:v>
                </c:pt>
                <c:pt idx="3182">
                  <c:v>2.3462999999999998</c:v>
                </c:pt>
                <c:pt idx="3183">
                  <c:v>2.3751000000000002</c:v>
                </c:pt>
                <c:pt idx="3184">
                  <c:v>2.327</c:v>
                </c:pt>
                <c:pt idx="3185">
                  <c:v>2.3456000000000001</c:v>
                </c:pt>
                <c:pt idx="3186">
                  <c:v>2.3378999999999999</c:v>
                </c:pt>
                <c:pt idx="3187">
                  <c:v>2.254</c:v>
                </c:pt>
                <c:pt idx="3188">
                  <c:v>2.2820999999999998</c:v>
                </c:pt>
                <c:pt idx="3189">
                  <c:v>2.1560999999999999</c:v>
                </c:pt>
                <c:pt idx="3190">
                  <c:v>2.1095000000000002</c:v>
                </c:pt>
                <c:pt idx="3191">
                  <c:v>2.1503999999999999</c:v>
                </c:pt>
                <c:pt idx="3192">
                  <c:v>2.1032000000000002</c:v>
                </c:pt>
                <c:pt idx="3193">
                  <c:v>2.1543999999999999</c:v>
                </c:pt>
                <c:pt idx="3194">
                  <c:v>2.1492</c:v>
                </c:pt>
                <c:pt idx="3195">
                  <c:v>2.2509000000000001</c:v>
                </c:pt>
                <c:pt idx="3196">
                  <c:v>2.2056</c:v>
                </c:pt>
                <c:pt idx="3197">
                  <c:v>2.2551000000000001</c:v>
                </c:pt>
                <c:pt idx="3198">
                  <c:v>2.2521</c:v>
                </c:pt>
                <c:pt idx="3199">
                  <c:v>2.2387000000000001</c:v>
                </c:pt>
                <c:pt idx="3200">
                  <c:v>2.2665000000000002</c:v>
                </c:pt>
                <c:pt idx="3201">
                  <c:v>2.2576999999999998</c:v>
                </c:pt>
                <c:pt idx="3202">
                  <c:v>2.2021999999999999</c:v>
                </c:pt>
                <c:pt idx="3203">
                  <c:v>2.2309999999999999</c:v>
                </c:pt>
                <c:pt idx="3204">
                  <c:v>2.3239999999999998</c:v>
                </c:pt>
                <c:pt idx="3205">
                  <c:v>2.3094000000000001</c:v>
                </c:pt>
                <c:pt idx="3206">
                  <c:v>2.3452000000000002</c:v>
                </c:pt>
                <c:pt idx="3207">
                  <c:v>2.355</c:v>
                </c:pt>
                <c:pt idx="3208">
                  <c:v>2.3222</c:v>
                </c:pt>
                <c:pt idx="3209">
                  <c:v>2.3231000000000002</c:v>
                </c:pt>
                <c:pt idx="3210">
                  <c:v>2.3508</c:v>
                </c:pt>
                <c:pt idx="3211">
                  <c:v>2.3325</c:v>
                </c:pt>
                <c:pt idx="3212">
                  <c:v>2.278</c:v>
                </c:pt>
                <c:pt idx="3213">
                  <c:v>2.2972000000000001</c:v>
                </c:pt>
                <c:pt idx="3214">
                  <c:v>2.2604000000000002</c:v>
                </c:pt>
                <c:pt idx="3215">
                  <c:v>2.2898999999999998</c:v>
                </c:pt>
                <c:pt idx="3216">
                  <c:v>2.2660999999999998</c:v>
                </c:pt>
                <c:pt idx="3217">
                  <c:v>2.2669999999999999</c:v>
                </c:pt>
                <c:pt idx="3218">
                  <c:v>2.2974000000000001</c:v>
                </c:pt>
                <c:pt idx="3219">
                  <c:v>2.2873000000000001</c:v>
                </c:pt>
                <c:pt idx="3220">
                  <c:v>2.2119</c:v>
                </c:pt>
                <c:pt idx="3221">
                  <c:v>2.2052</c:v>
                </c:pt>
                <c:pt idx="3222">
                  <c:v>2.2305999999999999</c:v>
                </c:pt>
                <c:pt idx="3223">
                  <c:v>2.1905000000000001</c:v>
                </c:pt>
                <c:pt idx="3224">
                  <c:v>2.2269000000000001</c:v>
                </c:pt>
                <c:pt idx="3225">
                  <c:v>2.1518999999999999</c:v>
                </c:pt>
                <c:pt idx="3226">
                  <c:v>2.1520999999999999</c:v>
                </c:pt>
                <c:pt idx="3227">
                  <c:v>2.0988000000000002</c:v>
                </c:pt>
                <c:pt idx="3228">
                  <c:v>2.1221000000000001</c:v>
                </c:pt>
                <c:pt idx="3229">
                  <c:v>2.1158000000000001</c:v>
                </c:pt>
                <c:pt idx="3230">
                  <c:v>2.1421000000000001</c:v>
                </c:pt>
                <c:pt idx="3231">
                  <c:v>2.1597</c:v>
                </c:pt>
                <c:pt idx="3232">
                  <c:v>2.1053000000000002</c:v>
                </c:pt>
                <c:pt idx="3233">
                  <c:v>2.0468999999999999</c:v>
                </c:pt>
                <c:pt idx="3234">
                  <c:v>2.0444</c:v>
                </c:pt>
                <c:pt idx="3235">
                  <c:v>2.0388999999999999</c:v>
                </c:pt>
                <c:pt idx="3236">
                  <c:v>1.9910000000000001</c:v>
                </c:pt>
                <c:pt idx="3237">
                  <c:v>1.9858</c:v>
                </c:pt>
                <c:pt idx="3238">
                  <c:v>1.9498</c:v>
                </c:pt>
                <c:pt idx="3239">
                  <c:v>1.8657999999999999</c:v>
                </c:pt>
                <c:pt idx="3240">
                  <c:v>1.8361000000000001</c:v>
                </c:pt>
                <c:pt idx="3241">
                  <c:v>1.9195</c:v>
                </c:pt>
                <c:pt idx="3242">
                  <c:v>1.944</c:v>
                </c:pt>
                <c:pt idx="3243">
                  <c:v>1.9173</c:v>
                </c:pt>
                <c:pt idx="3244">
                  <c:v>1.8709</c:v>
                </c:pt>
                <c:pt idx="3245">
                  <c:v>1.9338</c:v>
                </c:pt>
                <c:pt idx="3246">
                  <c:v>1.911</c:v>
                </c:pt>
                <c:pt idx="3247">
                  <c:v>1.8797999999999999</c:v>
                </c:pt>
                <c:pt idx="3248">
                  <c:v>1.8394999999999999</c:v>
                </c:pt>
                <c:pt idx="3249">
                  <c:v>1.8089999999999999</c:v>
                </c:pt>
                <c:pt idx="3250">
                  <c:v>1.8355999999999999</c:v>
                </c:pt>
                <c:pt idx="3251">
                  <c:v>1.7867999999999999</c:v>
                </c:pt>
                <c:pt idx="3252">
                  <c:v>1.7709999999999999</c:v>
                </c:pt>
                <c:pt idx="3253">
                  <c:v>1.7725</c:v>
                </c:pt>
                <c:pt idx="3254">
                  <c:v>1.8137000000000001</c:v>
                </c:pt>
                <c:pt idx="3255">
                  <c:v>1.7615000000000001</c:v>
                </c:pt>
                <c:pt idx="3256">
                  <c:v>1.716</c:v>
                </c:pt>
                <c:pt idx="3257">
                  <c:v>1.7988</c:v>
                </c:pt>
                <c:pt idx="3258">
                  <c:v>1.7636000000000001</c:v>
                </c:pt>
                <c:pt idx="3259">
                  <c:v>1.7573000000000001</c:v>
                </c:pt>
                <c:pt idx="3260">
                  <c:v>1.7771999999999999</c:v>
                </c:pt>
                <c:pt idx="3261">
                  <c:v>1.7309000000000001</c:v>
                </c:pt>
                <c:pt idx="3262">
                  <c:v>1.694</c:v>
                </c:pt>
                <c:pt idx="3263">
                  <c:v>1.6926000000000001</c:v>
                </c:pt>
                <c:pt idx="3264">
                  <c:v>1.7694000000000001</c:v>
                </c:pt>
                <c:pt idx="3265">
                  <c:v>1.7688999999999999</c:v>
                </c:pt>
                <c:pt idx="3266">
                  <c:v>1.776</c:v>
                </c:pt>
                <c:pt idx="3267">
                  <c:v>1.8028999999999999</c:v>
                </c:pt>
                <c:pt idx="3268">
                  <c:v>1.8969</c:v>
                </c:pt>
                <c:pt idx="3269">
                  <c:v>1.8657999999999999</c:v>
                </c:pt>
                <c:pt idx="3270">
                  <c:v>1.827</c:v>
                </c:pt>
                <c:pt idx="3271">
                  <c:v>1.84</c:v>
                </c:pt>
                <c:pt idx="3272">
                  <c:v>1.7527999999999999</c:v>
                </c:pt>
                <c:pt idx="3273">
                  <c:v>1.7341</c:v>
                </c:pt>
                <c:pt idx="3274">
                  <c:v>1.7648999999999999</c:v>
                </c:pt>
                <c:pt idx="3275">
                  <c:v>1.7593000000000001</c:v>
                </c:pt>
                <c:pt idx="3276">
                  <c:v>1.7946</c:v>
                </c:pt>
                <c:pt idx="3277">
                  <c:v>1.7303999999999999</c:v>
                </c:pt>
                <c:pt idx="3278">
                  <c:v>1.7558</c:v>
                </c:pt>
                <c:pt idx="3279">
                  <c:v>1.7536</c:v>
                </c:pt>
                <c:pt idx="3280">
                  <c:v>1.7482</c:v>
                </c:pt>
                <c:pt idx="3281">
                  <c:v>1.7311000000000001</c:v>
                </c:pt>
                <c:pt idx="3282">
                  <c:v>1.6889000000000001</c:v>
                </c:pt>
                <c:pt idx="3283">
                  <c:v>1.5548</c:v>
                </c:pt>
                <c:pt idx="3284">
                  <c:v>1.5178</c:v>
                </c:pt>
                <c:pt idx="3285">
                  <c:v>1.3273999999999999</c:v>
                </c:pt>
                <c:pt idx="3286">
                  <c:v>1.3555999999999999</c:v>
                </c:pt>
                <c:pt idx="3287">
                  <c:v>1.3585</c:v>
                </c:pt>
                <c:pt idx="3288">
                  <c:v>1.3489</c:v>
                </c:pt>
                <c:pt idx="3289">
                  <c:v>1.3779999999999999</c:v>
                </c:pt>
                <c:pt idx="3290">
                  <c:v>1.2645</c:v>
                </c:pt>
                <c:pt idx="3291">
                  <c:v>1.3321000000000001</c:v>
                </c:pt>
                <c:pt idx="3292">
                  <c:v>1.1756</c:v>
                </c:pt>
                <c:pt idx="3293">
                  <c:v>1.1371</c:v>
                </c:pt>
                <c:pt idx="3294">
                  <c:v>1.1662999999999999</c:v>
                </c:pt>
                <c:pt idx="3295">
                  <c:v>1.2258</c:v>
                </c:pt>
                <c:pt idx="3296">
                  <c:v>1.1763999999999999</c:v>
                </c:pt>
                <c:pt idx="3297">
                  <c:v>1.2063999999999999</c:v>
                </c:pt>
                <c:pt idx="3298">
                  <c:v>1.254</c:v>
                </c:pt>
                <c:pt idx="3299">
                  <c:v>1.1797</c:v>
                </c:pt>
                <c:pt idx="3300">
                  <c:v>1.1881999999999999</c:v>
                </c:pt>
                <c:pt idx="3301">
                  <c:v>1.0909</c:v>
                </c:pt>
                <c:pt idx="3302">
                  <c:v>1.0778000000000001</c:v>
                </c:pt>
                <c:pt idx="3303">
                  <c:v>1.0851999999999999</c:v>
                </c:pt>
                <c:pt idx="3304">
                  <c:v>1.0792999999999999</c:v>
                </c:pt>
                <c:pt idx="3305">
                  <c:v>1.0763</c:v>
                </c:pt>
                <c:pt idx="3306">
                  <c:v>1.0386</c:v>
                </c:pt>
                <c:pt idx="3307">
                  <c:v>1.0561</c:v>
                </c:pt>
                <c:pt idx="3308">
                  <c:v>1.1447000000000001</c:v>
                </c:pt>
                <c:pt idx="3309">
                  <c:v>1.1372</c:v>
                </c:pt>
                <c:pt idx="3310">
                  <c:v>1.2342</c:v>
                </c:pt>
                <c:pt idx="3311">
                  <c:v>1.3293999999999999</c:v>
                </c:pt>
                <c:pt idx="3312">
                  <c:v>1.3365</c:v>
                </c:pt>
                <c:pt idx="3313">
                  <c:v>1.3615999999999999</c:v>
                </c:pt>
                <c:pt idx="3314">
                  <c:v>1.4977</c:v>
                </c:pt>
                <c:pt idx="3315">
                  <c:v>1.4389000000000001</c:v>
                </c:pt>
                <c:pt idx="3316">
                  <c:v>1.3938999999999999</c:v>
                </c:pt>
                <c:pt idx="3317">
                  <c:v>1.3771</c:v>
                </c:pt>
                <c:pt idx="3318">
                  <c:v>1.3738999999999999</c:v>
                </c:pt>
                <c:pt idx="3319">
                  <c:v>1.3282</c:v>
                </c:pt>
                <c:pt idx="3320">
                  <c:v>1.3231999999999999</c:v>
                </c:pt>
                <c:pt idx="3321">
                  <c:v>1.2182999999999999</c:v>
                </c:pt>
                <c:pt idx="3322">
                  <c:v>1.3304</c:v>
                </c:pt>
                <c:pt idx="3323">
                  <c:v>1.2894000000000001</c:v>
                </c:pt>
                <c:pt idx="3324">
                  <c:v>1.3026</c:v>
                </c:pt>
                <c:pt idx="3325">
                  <c:v>1.2957000000000001</c:v>
                </c:pt>
                <c:pt idx="3326">
                  <c:v>1.2935000000000001</c:v>
                </c:pt>
                <c:pt idx="3327">
                  <c:v>1.2502</c:v>
                </c:pt>
                <c:pt idx="3328">
                  <c:v>1.1865000000000001</c:v>
                </c:pt>
                <c:pt idx="3329">
                  <c:v>1.1860999999999999</c:v>
                </c:pt>
                <c:pt idx="3330">
                  <c:v>1.2163999999999999</c:v>
                </c:pt>
                <c:pt idx="3331">
                  <c:v>1.1800999999999999</c:v>
                </c:pt>
                <c:pt idx="3332">
                  <c:v>1.2339</c:v>
                </c:pt>
                <c:pt idx="3333">
                  <c:v>1.3243</c:v>
                </c:pt>
                <c:pt idx="3334">
                  <c:v>1.4013</c:v>
                </c:pt>
                <c:pt idx="3335">
                  <c:v>1.4115</c:v>
                </c:pt>
                <c:pt idx="3336">
                  <c:v>1.4427000000000001</c:v>
                </c:pt>
                <c:pt idx="3337">
                  <c:v>1.4094</c:v>
                </c:pt>
                <c:pt idx="3338">
                  <c:v>1.4128000000000001</c:v>
                </c:pt>
                <c:pt idx="3339">
                  <c:v>1.4402999999999999</c:v>
                </c:pt>
                <c:pt idx="3340">
                  <c:v>1.4923999999999999</c:v>
                </c:pt>
                <c:pt idx="3341">
                  <c:v>1.4341999999999999</c:v>
                </c:pt>
                <c:pt idx="3342">
                  <c:v>1.4308000000000001</c:v>
                </c:pt>
                <c:pt idx="3343">
                  <c:v>1.4339</c:v>
                </c:pt>
                <c:pt idx="3344">
                  <c:v>1.45</c:v>
                </c:pt>
                <c:pt idx="3345">
                  <c:v>1.5105</c:v>
                </c:pt>
                <c:pt idx="3346">
                  <c:v>1.5105</c:v>
                </c:pt>
                <c:pt idx="3347">
                  <c:v>1.4319999999999999</c:v>
                </c:pt>
                <c:pt idx="3348">
                  <c:v>1.3431</c:v>
                </c:pt>
                <c:pt idx="3349">
                  <c:v>1.3812</c:v>
                </c:pt>
                <c:pt idx="3350">
                  <c:v>1.4536</c:v>
                </c:pt>
                <c:pt idx="3351">
                  <c:v>1.5394000000000001</c:v>
                </c:pt>
                <c:pt idx="3352">
                  <c:v>1.5093000000000001</c:v>
                </c:pt>
                <c:pt idx="3353">
                  <c:v>1.6026</c:v>
                </c:pt>
                <c:pt idx="3354">
                  <c:v>1.6152</c:v>
                </c:pt>
                <c:pt idx="3355">
                  <c:v>1.6245000000000001</c:v>
                </c:pt>
                <c:pt idx="3356">
                  <c:v>1.6194999999999999</c:v>
                </c:pt>
                <c:pt idx="3357">
                  <c:v>1.5638000000000001</c:v>
                </c:pt>
                <c:pt idx="3358">
                  <c:v>1.4976</c:v>
                </c:pt>
                <c:pt idx="3359">
                  <c:v>1.5043</c:v>
                </c:pt>
                <c:pt idx="3360">
                  <c:v>1.4832000000000001</c:v>
                </c:pt>
                <c:pt idx="3361">
                  <c:v>1.4391</c:v>
                </c:pt>
                <c:pt idx="3362">
                  <c:v>1.4028</c:v>
                </c:pt>
                <c:pt idx="3363">
                  <c:v>1.4218999999999999</c:v>
                </c:pt>
                <c:pt idx="3364">
                  <c:v>1.4381999999999999</c:v>
                </c:pt>
                <c:pt idx="3365">
                  <c:v>1.4263999999999999</c:v>
                </c:pt>
                <c:pt idx="3366">
                  <c:v>1.4189000000000001</c:v>
                </c:pt>
                <c:pt idx="3367">
                  <c:v>1.4412</c:v>
                </c:pt>
                <c:pt idx="3368">
                  <c:v>1.4396</c:v>
                </c:pt>
                <c:pt idx="3369">
                  <c:v>1.4571000000000001</c:v>
                </c:pt>
                <c:pt idx="3370">
                  <c:v>1.5145999999999999</c:v>
                </c:pt>
                <c:pt idx="3371">
                  <c:v>1.4074</c:v>
                </c:pt>
                <c:pt idx="3372">
                  <c:v>1.4744999999999999</c:v>
                </c:pt>
                <c:pt idx="3373">
                  <c:v>1.5118</c:v>
                </c:pt>
                <c:pt idx="3374">
                  <c:v>1.5504</c:v>
                </c:pt>
                <c:pt idx="3375">
                  <c:v>1.5247999999999999</c:v>
                </c:pt>
                <c:pt idx="3376">
                  <c:v>1.5355000000000001</c:v>
                </c:pt>
                <c:pt idx="3377">
                  <c:v>1.4829000000000001</c:v>
                </c:pt>
                <c:pt idx="3378">
                  <c:v>1.6115999999999999</c:v>
                </c:pt>
                <c:pt idx="3379">
                  <c:v>1.5327</c:v>
                </c:pt>
                <c:pt idx="3380">
                  <c:v>1.6004</c:v>
                </c:pt>
                <c:pt idx="3381">
                  <c:v>1.6186</c:v>
                </c:pt>
                <c:pt idx="3382">
                  <c:v>1.6504000000000001</c:v>
                </c:pt>
                <c:pt idx="3383">
                  <c:v>1.6672</c:v>
                </c:pt>
                <c:pt idx="3384">
                  <c:v>1.6815</c:v>
                </c:pt>
                <c:pt idx="3385">
                  <c:v>1.6822999999999999</c:v>
                </c:pt>
                <c:pt idx="3386">
                  <c:v>1.6577</c:v>
                </c:pt>
                <c:pt idx="3387">
                  <c:v>1.6581999999999999</c:v>
                </c:pt>
                <c:pt idx="3388">
                  <c:v>1.6508</c:v>
                </c:pt>
                <c:pt idx="3389">
                  <c:v>1.6385000000000001</c:v>
                </c:pt>
                <c:pt idx="3390">
                  <c:v>1.6611</c:v>
                </c:pt>
                <c:pt idx="3391">
                  <c:v>1.7158</c:v>
                </c:pt>
                <c:pt idx="3392">
                  <c:v>1.6959</c:v>
                </c:pt>
                <c:pt idx="3393">
                  <c:v>1.6577999999999999</c:v>
                </c:pt>
                <c:pt idx="3394">
                  <c:v>1.5462</c:v>
                </c:pt>
                <c:pt idx="3395">
                  <c:v>1.5511999999999999</c:v>
                </c:pt>
                <c:pt idx="3396">
                  <c:v>1.5609999999999999</c:v>
                </c:pt>
                <c:pt idx="3397">
                  <c:v>1.6241000000000001</c:v>
                </c:pt>
                <c:pt idx="3398">
                  <c:v>1.6023000000000001</c:v>
                </c:pt>
                <c:pt idx="3399">
                  <c:v>1.5651999999999999</c:v>
                </c:pt>
                <c:pt idx="3400">
                  <c:v>1.5964</c:v>
                </c:pt>
                <c:pt idx="3401">
                  <c:v>1.6053999999999999</c:v>
                </c:pt>
                <c:pt idx="3402">
                  <c:v>1.5669999999999999</c:v>
                </c:pt>
                <c:pt idx="3403">
                  <c:v>1.5810999999999999</c:v>
                </c:pt>
                <c:pt idx="3404">
                  <c:v>1.6073999999999999</c:v>
                </c:pt>
                <c:pt idx="3405">
                  <c:v>1.5984</c:v>
                </c:pt>
                <c:pt idx="3406">
                  <c:v>1.5522</c:v>
                </c:pt>
                <c:pt idx="3407">
                  <c:v>1.5410999999999999</c:v>
                </c:pt>
                <c:pt idx="3408">
                  <c:v>1.4936</c:v>
                </c:pt>
                <c:pt idx="3409">
                  <c:v>1.4399</c:v>
                </c:pt>
                <c:pt idx="3410">
                  <c:v>1.3409</c:v>
                </c:pt>
                <c:pt idx="3411">
                  <c:v>1.4073</c:v>
                </c:pt>
                <c:pt idx="3412">
                  <c:v>1.3312999999999999</c:v>
                </c:pt>
                <c:pt idx="3413">
                  <c:v>1.3399000000000001</c:v>
                </c:pt>
                <c:pt idx="3414">
                  <c:v>1.2592000000000001</c:v>
                </c:pt>
                <c:pt idx="3415">
                  <c:v>1.2876000000000001</c:v>
                </c:pt>
                <c:pt idx="3416">
                  <c:v>1.3647</c:v>
                </c:pt>
                <c:pt idx="3417">
                  <c:v>1.4347000000000001</c:v>
                </c:pt>
                <c:pt idx="3418">
                  <c:v>1.4297</c:v>
                </c:pt>
                <c:pt idx="3419">
                  <c:v>1.3693</c:v>
                </c:pt>
                <c:pt idx="3420">
                  <c:v>1.3498000000000001</c:v>
                </c:pt>
                <c:pt idx="3421">
                  <c:v>1.3826000000000001</c:v>
                </c:pt>
                <c:pt idx="3422">
                  <c:v>1.4135</c:v>
                </c:pt>
                <c:pt idx="3423">
                  <c:v>1.3915999999999999</c:v>
                </c:pt>
                <c:pt idx="3424">
                  <c:v>1.3374999999999999</c:v>
                </c:pt>
                <c:pt idx="3425">
                  <c:v>1.3389</c:v>
                </c:pt>
                <c:pt idx="3426">
                  <c:v>1.3091999999999999</c:v>
                </c:pt>
                <c:pt idx="3427">
                  <c:v>1.3171999999999999</c:v>
                </c:pt>
                <c:pt idx="3428">
                  <c:v>1.2499</c:v>
                </c:pt>
                <c:pt idx="3429">
                  <c:v>1.2075</c:v>
                </c:pt>
                <c:pt idx="3430">
                  <c:v>1.1236999999999999</c:v>
                </c:pt>
                <c:pt idx="3431">
                  <c:v>1.0981000000000001</c:v>
                </c:pt>
                <c:pt idx="3432">
                  <c:v>1.113</c:v>
                </c:pt>
                <c:pt idx="3433">
                  <c:v>1.0089999999999999</c:v>
                </c:pt>
                <c:pt idx="3434">
                  <c:v>0.93459999999999999</c:v>
                </c:pt>
                <c:pt idx="3435">
                  <c:v>0.97629999999999995</c:v>
                </c:pt>
                <c:pt idx="3436">
                  <c:v>0.84079999999999999</c:v>
                </c:pt>
                <c:pt idx="3437">
                  <c:v>0.92269999999999996</c:v>
                </c:pt>
                <c:pt idx="3438">
                  <c:v>0.76149999999999995</c:v>
                </c:pt>
                <c:pt idx="3439">
                  <c:v>0.65610000000000002</c:v>
                </c:pt>
                <c:pt idx="3440">
                  <c:v>0.41889999999999999</c:v>
                </c:pt>
                <c:pt idx="3441">
                  <c:v>0.70589999999999997</c:v>
                </c:pt>
                <c:pt idx="3442">
                  <c:v>0.77129999999999999</c:v>
                </c:pt>
                <c:pt idx="3443">
                  <c:v>0.68559999999999999</c:v>
                </c:pt>
                <c:pt idx="3444">
                  <c:v>0.86560000000000004</c:v>
                </c:pt>
                <c:pt idx="3445">
                  <c:v>0.64539999999999997</c:v>
                </c:pt>
                <c:pt idx="3446">
                  <c:v>0.9204</c:v>
                </c:pt>
                <c:pt idx="3447">
                  <c:v>1.0199</c:v>
                </c:pt>
                <c:pt idx="3448">
                  <c:v>0.93340000000000001</c:v>
                </c:pt>
                <c:pt idx="3449">
                  <c:v>0.64490000000000003</c:v>
                </c:pt>
                <c:pt idx="3450">
                  <c:v>0.59889999999999999</c:v>
                </c:pt>
                <c:pt idx="3451">
                  <c:v>0.61599999999999999</c:v>
                </c:pt>
                <c:pt idx="3452">
                  <c:v>0.73229999999999995</c:v>
                </c:pt>
                <c:pt idx="3453">
                  <c:v>0.67469999999999997</c:v>
                </c:pt>
                <c:pt idx="3454">
                  <c:v>0.496</c:v>
                </c:pt>
                <c:pt idx="3455">
                  <c:v>0.61509999999999998</c:v>
                </c:pt>
                <c:pt idx="3456">
                  <c:v>0.60699999999999998</c:v>
                </c:pt>
                <c:pt idx="3457">
                  <c:v>0.53339999999999999</c:v>
                </c:pt>
                <c:pt idx="3458">
                  <c:v>0.53259999999999996</c:v>
                </c:pt>
                <c:pt idx="3459">
                  <c:v>0.51129999999999998</c:v>
                </c:pt>
                <c:pt idx="3460">
                  <c:v>0.60189999999999999</c:v>
                </c:pt>
                <c:pt idx="3461">
                  <c:v>0.68220000000000003</c:v>
                </c:pt>
                <c:pt idx="3462">
                  <c:v>0.76480000000000004</c:v>
                </c:pt>
                <c:pt idx="3463">
                  <c:v>0.7853</c:v>
                </c:pt>
                <c:pt idx="3464">
                  <c:v>0.74690000000000001</c:v>
                </c:pt>
                <c:pt idx="3465">
                  <c:v>0.7984</c:v>
                </c:pt>
                <c:pt idx="3466">
                  <c:v>0.77929999999999999</c:v>
                </c:pt>
                <c:pt idx="3467">
                  <c:v>0.61240000000000006</c:v>
                </c:pt>
                <c:pt idx="3468">
                  <c:v>0.60399999999999998</c:v>
                </c:pt>
                <c:pt idx="3469">
                  <c:v>0.627</c:v>
                </c:pt>
                <c:pt idx="3470">
                  <c:v>0.56189999999999996</c:v>
                </c:pt>
                <c:pt idx="3471">
                  <c:v>0.51039999999999996</c:v>
                </c:pt>
                <c:pt idx="3472">
                  <c:v>0.54100000000000004</c:v>
                </c:pt>
                <c:pt idx="3473">
                  <c:v>0.49459999999999998</c:v>
                </c:pt>
                <c:pt idx="3474">
                  <c:v>0.50870000000000004</c:v>
                </c:pt>
                <c:pt idx="3475">
                  <c:v>0.57099999999999995</c:v>
                </c:pt>
                <c:pt idx="3476">
                  <c:v>0.49380000000000002</c:v>
                </c:pt>
                <c:pt idx="3477">
                  <c:v>0.5413</c:v>
                </c:pt>
                <c:pt idx="3478">
                  <c:v>0.5524</c:v>
                </c:pt>
                <c:pt idx="3479">
                  <c:v>0.52070000000000005</c:v>
                </c:pt>
                <c:pt idx="3480">
                  <c:v>0.51800000000000002</c:v>
                </c:pt>
                <c:pt idx="3481">
                  <c:v>0.5423</c:v>
                </c:pt>
                <c:pt idx="3482">
                  <c:v>0.58389999999999997</c:v>
                </c:pt>
                <c:pt idx="3483">
                  <c:v>0.51329999999999998</c:v>
                </c:pt>
                <c:pt idx="3484">
                  <c:v>0.56910000000000005</c:v>
                </c:pt>
                <c:pt idx="3485">
                  <c:v>0.57479999999999998</c:v>
                </c:pt>
                <c:pt idx="3486">
                  <c:v>0.52059999999999995</c:v>
                </c:pt>
                <c:pt idx="3487">
                  <c:v>0.50860000000000005</c:v>
                </c:pt>
                <c:pt idx="3488">
                  <c:v>0.46629999999999999</c:v>
                </c:pt>
                <c:pt idx="3489">
                  <c:v>0.52249999999999996</c:v>
                </c:pt>
                <c:pt idx="3490">
                  <c:v>0.6371</c:v>
                </c:pt>
                <c:pt idx="3491">
                  <c:v>0.59789999999999999</c:v>
                </c:pt>
                <c:pt idx="3492">
                  <c:v>0.58460000000000001</c:v>
                </c:pt>
                <c:pt idx="3493">
                  <c:v>0.58760000000000001</c:v>
                </c:pt>
                <c:pt idx="3494">
                  <c:v>0.57289999999999996</c:v>
                </c:pt>
                <c:pt idx="3495">
                  <c:v>0.56799999999999995</c:v>
                </c:pt>
                <c:pt idx="3496">
                  <c:v>0.62190000000000001</c:v>
                </c:pt>
                <c:pt idx="3497">
                  <c:v>0.58350000000000002</c:v>
                </c:pt>
                <c:pt idx="3498">
                  <c:v>0.5998</c:v>
                </c:pt>
                <c:pt idx="3499">
                  <c:v>0.55779999999999996</c:v>
                </c:pt>
                <c:pt idx="3500">
                  <c:v>0.55430000000000001</c:v>
                </c:pt>
                <c:pt idx="3501">
                  <c:v>0.58989999999999998</c:v>
                </c:pt>
                <c:pt idx="3502">
                  <c:v>0.66920000000000002</c:v>
                </c:pt>
                <c:pt idx="3503">
                  <c:v>0.78620000000000001</c:v>
                </c:pt>
                <c:pt idx="3504">
                  <c:v>0.87460000000000004</c:v>
                </c:pt>
                <c:pt idx="3505">
                  <c:v>0.84570000000000001</c:v>
                </c:pt>
                <c:pt idx="3506">
                  <c:v>0.79749999999999999</c:v>
                </c:pt>
                <c:pt idx="3507">
                  <c:v>0.69279999999999997</c:v>
                </c:pt>
                <c:pt idx="3508">
                  <c:v>0.58220000000000005</c:v>
                </c:pt>
                <c:pt idx="3509">
                  <c:v>0.63959999999999995</c:v>
                </c:pt>
                <c:pt idx="3510">
                  <c:v>0.65949999999999998</c:v>
                </c:pt>
                <c:pt idx="3511">
                  <c:v>0.68440000000000001</c:v>
                </c:pt>
                <c:pt idx="3512">
                  <c:v>0.64049999999999996</c:v>
                </c:pt>
                <c:pt idx="3513">
                  <c:v>0.61619999999999997</c:v>
                </c:pt>
                <c:pt idx="3514">
                  <c:v>0.59570000000000001</c:v>
                </c:pt>
                <c:pt idx="3515">
                  <c:v>0.62739999999999996</c:v>
                </c:pt>
                <c:pt idx="3516">
                  <c:v>0.6462</c:v>
                </c:pt>
                <c:pt idx="3517">
                  <c:v>0.59379999999999999</c:v>
                </c:pt>
                <c:pt idx="3518">
                  <c:v>0.59630000000000005</c:v>
                </c:pt>
                <c:pt idx="3519">
                  <c:v>0.53739999999999999</c:v>
                </c:pt>
                <c:pt idx="3520">
                  <c:v>0.53720000000000001</c:v>
                </c:pt>
                <c:pt idx="3521">
                  <c:v>0.58540000000000003</c:v>
                </c:pt>
                <c:pt idx="3522">
                  <c:v>0.60250000000000004</c:v>
                </c:pt>
                <c:pt idx="3523">
                  <c:v>0.59430000000000005</c:v>
                </c:pt>
                <c:pt idx="3524">
                  <c:v>0.58420000000000005</c:v>
                </c:pt>
                <c:pt idx="3525">
                  <c:v>0.59530000000000005</c:v>
                </c:pt>
                <c:pt idx="3526">
                  <c:v>0.5444</c:v>
                </c:pt>
                <c:pt idx="3527">
                  <c:v>0.57479999999999998</c:v>
                </c:pt>
                <c:pt idx="3528">
                  <c:v>0.52410000000000001</c:v>
                </c:pt>
                <c:pt idx="3529">
                  <c:v>0.57169999999999999</c:v>
                </c:pt>
                <c:pt idx="3530">
                  <c:v>0.53169999999999995</c:v>
                </c:pt>
                <c:pt idx="3531">
                  <c:v>0.53590000000000004</c:v>
                </c:pt>
                <c:pt idx="3532">
                  <c:v>0.54910000000000003</c:v>
                </c:pt>
                <c:pt idx="3533">
                  <c:v>0.54479999999999995</c:v>
                </c:pt>
                <c:pt idx="3534">
                  <c:v>0.56379999999999997</c:v>
                </c:pt>
                <c:pt idx="3535">
                  <c:v>0.52</c:v>
                </c:pt>
                <c:pt idx="3536">
                  <c:v>0.52949999999999997</c:v>
                </c:pt>
                <c:pt idx="3537">
                  <c:v>0.50339999999999996</c:v>
                </c:pt>
                <c:pt idx="3538">
                  <c:v>0.49440000000000001</c:v>
                </c:pt>
                <c:pt idx="3539">
                  <c:v>0.51149999999999995</c:v>
                </c:pt>
                <c:pt idx="3540">
                  <c:v>0.54579999999999995</c:v>
                </c:pt>
                <c:pt idx="3541">
                  <c:v>0.50109999999999999</c:v>
                </c:pt>
                <c:pt idx="3542">
                  <c:v>0.499</c:v>
                </c:pt>
                <c:pt idx="3543">
                  <c:v>0.45710000000000001</c:v>
                </c:pt>
                <c:pt idx="3544">
                  <c:v>0.4456</c:v>
                </c:pt>
                <c:pt idx="3545">
                  <c:v>0.47760000000000002</c:v>
                </c:pt>
                <c:pt idx="3546">
                  <c:v>0.42020000000000002</c:v>
                </c:pt>
                <c:pt idx="3547">
                  <c:v>0.46689999999999998</c:v>
                </c:pt>
                <c:pt idx="3548">
                  <c:v>0.45800000000000002</c:v>
                </c:pt>
                <c:pt idx="3549">
                  <c:v>0.50339999999999996</c:v>
                </c:pt>
                <c:pt idx="3550">
                  <c:v>0.51580000000000004</c:v>
                </c:pt>
                <c:pt idx="3551">
                  <c:v>0.58489999999999998</c:v>
                </c:pt>
                <c:pt idx="3552">
                  <c:v>0.61529999999999996</c:v>
                </c:pt>
                <c:pt idx="3553">
                  <c:v>0.64290000000000003</c:v>
                </c:pt>
                <c:pt idx="3554">
                  <c:v>0.65769999999999995</c:v>
                </c:pt>
                <c:pt idx="3555">
                  <c:v>0.61780000000000002</c:v>
                </c:pt>
                <c:pt idx="3556">
                  <c:v>0.59150000000000003</c:v>
                </c:pt>
                <c:pt idx="3557">
                  <c:v>0.60850000000000004</c:v>
                </c:pt>
                <c:pt idx="3558">
                  <c:v>0.57769999999999999</c:v>
                </c:pt>
                <c:pt idx="3559">
                  <c:v>0.55269999999999997</c:v>
                </c:pt>
                <c:pt idx="3560">
                  <c:v>0.57930000000000004</c:v>
                </c:pt>
                <c:pt idx="3561">
                  <c:v>0.6331</c:v>
                </c:pt>
                <c:pt idx="3562">
                  <c:v>0.6532</c:v>
                </c:pt>
                <c:pt idx="3563">
                  <c:v>0.73140000000000005</c:v>
                </c:pt>
                <c:pt idx="3564">
                  <c:v>0.71289999999999998</c:v>
                </c:pt>
                <c:pt idx="3565">
                  <c:v>0.68279999999999996</c:v>
                </c:pt>
                <c:pt idx="3566">
                  <c:v>0.64129999999999998</c:v>
                </c:pt>
                <c:pt idx="3567">
                  <c:v>0.61709999999999998</c:v>
                </c:pt>
                <c:pt idx="3568">
                  <c:v>0.60119999999999996</c:v>
                </c:pt>
                <c:pt idx="3569">
                  <c:v>0.69950000000000001</c:v>
                </c:pt>
                <c:pt idx="3570">
                  <c:v>0.67830000000000001</c:v>
                </c:pt>
                <c:pt idx="3571">
                  <c:v>0.64400000000000002</c:v>
                </c:pt>
                <c:pt idx="3572">
                  <c:v>0.67930000000000001</c:v>
                </c:pt>
                <c:pt idx="3573">
                  <c:v>0.65100000000000002</c:v>
                </c:pt>
                <c:pt idx="3574">
                  <c:v>0.64680000000000004</c:v>
                </c:pt>
                <c:pt idx="3575">
                  <c:v>0.64259999999999995</c:v>
                </c:pt>
                <c:pt idx="3576">
                  <c:v>0.64759999999999995</c:v>
                </c:pt>
                <c:pt idx="3577">
                  <c:v>0.66710000000000003</c:v>
                </c:pt>
                <c:pt idx="3578">
                  <c:v>0.65110000000000001</c:v>
                </c:pt>
                <c:pt idx="3579">
                  <c:v>0.67030000000000001</c:v>
                </c:pt>
                <c:pt idx="3580">
                  <c:v>0.62919999999999998</c:v>
                </c:pt>
                <c:pt idx="3581">
                  <c:v>0.65010000000000001</c:v>
                </c:pt>
                <c:pt idx="3582">
                  <c:v>0.64300000000000002</c:v>
                </c:pt>
                <c:pt idx="3583">
                  <c:v>0.64729999999999999</c:v>
                </c:pt>
                <c:pt idx="3584">
                  <c:v>0.64749999999999996</c:v>
                </c:pt>
                <c:pt idx="3585">
                  <c:v>0.65649999999999997</c:v>
                </c:pt>
                <c:pt idx="3586">
                  <c:v>0.64439999999999997</c:v>
                </c:pt>
                <c:pt idx="3587">
                  <c:v>0.68020000000000003</c:v>
                </c:pt>
                <c:pt idx="3588">
                  <c:v>0.66439999999999999</c:v>
                </c:pt>
                <c:pt idx="3589">
                  <c:v>0.69020000000000004</c:v>
                </c:pt>
                <c:pt idx="3590">
                  <c:v>0.77229999999999999</c:v>
                </c:pt>
                <c:pt idx="3591">
                  <c:v>0.72409999999999997</c:v>
                </c:pt>
                <c:pt idx="3592">
                  <c:v>0.78120000000000001</c:v>
                </c:pt>
                <c:pt idx="3593">
                  <c:v>0.79510000000000003</c:v>
                </c:pt>
                <c:pt idx="3594">
                  <c:v>0.7883</c:v>
                </c:pt>
                <c:pt idx="3595">
                  <c:v>0.77759999999999996</c:v>
                </c:pt>
                <c:pt idx="3596">
                  <c:v>0.73329999999999995</c:v>
                </c:pt>
                <c:pt idx="3597">
                  <c:v>0.71650000000000003</c:v>
                </c:pt>
                <c:pt idx="3598">
                  <c:v>0.72519999999999996</c:v>
                </c:pt>
                <c:pt idx="3599">
                  <c:v>0.74639999999999995</c:v>
                </c:pt>
                <c:pt idx="3600">
                  <c:v>0.76759999999999995</c:v>
                </c:pt>
                <c:pt idx="3601">
                  <c:v>0.79590000000000005</c:v>
                </c:pt>
                <c:pt idx="3602">
                  <c:v>0.84950000000000003</c:v>
                </c:pt>
                <c:pt idx="3603">
                  <c:v>0.89839999999999998</c:v>
                </c:pt>
                <c:pt idx="3604">
                  <c:v>0.88170000000000004</c:v>
                </c:pt>
                <c:pt idx="3605">
                  <c:v>0.82630000000000003</c:v>
                </c:pt>
                <c:pt idx="3606">
                  <c:v>0.7722</c:v>
                </c:pt>
                <c:pt idx="3607">
                  <c:v>0.7893</c:v>
                </c:pt>
                <c:pt idx="3608">
                  <c:v>0.85919999999999996</c:v>
                </c:pt>
                <c:pt idx="3609">
                  <c:v>0.93059999999999998</c:v>
                </c:pt>
                <c:pt idx="3610">
                  <c:v>0.87749999999999995</c:v>
                </c:pt>
                <c:pt idx="3611">
                  <c:v>0.94469999999999998</c:v>
                </c:pt>
                <c:pt idx="3612">
                  <c:v>0.78390000000000004</c:v>
                </c:pt>
                <c:pt idx="3613">
                  <c:v>0.78939999999999999</c:v>
                </c:pt>
                <c:pt idx="3614">
                  <c:v>0.8518</c:v>
                </c:pt>
                <c:pt idx="3615">
                  <c:v>0.99129999999999996</c:v>
                </c:pt>
                <c:pt idx="3616">
                  <c:v>1.0408999999999999</c:v>
                </c:pt>
                <c:pt idx="3617">
                  <c:v>1.0357000000000001</c:v>
                </c:pt>
                <c:pt idx="3618">
                  <c:v>0.91159999999999997</c:v>
                </c:pt>
                <c:pt idx="3619">
                  <c:v>0.92410000000000003</c:v>
                </c:pt>
                <c:pt idx="3620">
                  <c:v>0.95130000000000003</c:v>
                </c:pt>
                <c:pt idx="3621">
                  <c:v>0.87609999999999999</c:v>
                </c:pt>
                <c:pt idx="3622">
                  <c:v>0.8992</c:v>
                </c:pt>
                <c:pt idx="3623">
                  <c:v>0.84089999999999998</c:v>
                </c:pt>
                <c:pt idx="3624">
                  <c:v>0.83</c:v>
                </c:pt>
                <c:pt idx="3625">
                  <c:v>0.88349999999999995</c:v>
                </c:pt>
                <c:pt idx="3626">
                  <c:v>0.92930000000000001</c:v>
                </c:pt>
                <c:pt idx="3627">
                  <c:v>0.92469999999999997</c:v>
                </c:pt>
                <c:pt idx="3628">
                  <c:v>0.91549999999999998</c:v>
                </c:pt>
                <c:pt idx="3629">
                  <c:v>0.87709999999999999</c:v>
                </c:pt>
                <c:pt idx="3630">
                  <c:v>0.91559999999999997</c:v>
                </c:pt>
                <c:pt idx="3631">
                  <c:v>1.0124</c:v>
                </c:pt>
                <c:pt idx="3632">
                  <c:v>1.0174000000000001</c:v>
                </c:pt>
                <c:pt idx="3633">
                  <c:v>0.98050000000000004</c:v>
                </c:pt>
                <c:pt idx="3634">
                  <c:v>1.0588</c:v>
                </c:pt>
                <c:pt idx="3635">
                  <c:v>1.0025999999999999</c:v>
                </c:pt>
                <c:pt idx="3636">
                  <c:v>1.0007999999999999</c:v>
                </c:pt>
                <c:pt idx="3637">
                  <c:v>1.0235000000000001</c:v>
                </c:pt>
                <c:pt idx="3638">
                  <c:v>0.99260000000000004</c:v>
                </c:pt>
                <c:pt idx="3639">
                  <c:v>0.99180000000000001</c:v>
                </c:pt>
                <c:pt idx="3640">
                  <c:v>1.0047999999999999</c:v>
                </c:pt>
                <c:pt idx="3641">
                  <c:v>1.0188999999999999</c:v>
                </c:pt>
                <c:pt idx="3642">
                  <c:v>1.0199</c:v>
                </c:pt>
                <c:pt idx="3643">
                  <c:v>1.0381</c:v>
                </c:pt>
                <c:pt idx="3644">
                  <c:v>1.0570999999999999</c:v>
                </c:pt>
                <c:pt idx="3645">
                  <c:v>1.0366</c:v>
                </c:pt>
                <c:pt idx="3646">
                  <c:v>1.0239</c:v>
                </c:pt>
                <c:pt idx="3647">
                  <c:v>1.0618000000000001</c:v>
                </c:pt>
                <c:pt idx="3648">
                  <c:v>1.0487</c:v>
                </c:pt>
                <c:pt idx="3649">
                  <c:v>1.0212000000000001</c:v>
                </c:pt>
                <c:pt idx="3650">
                  <c:v>1.0437000000000001</c:v>
                </c:pt>
                <c:pt idx="3651">
                  <c:v>1.0613999999999999</c:v>
                </c:pt>
                <c:pt idx="3652">
                  <c:v>1.0521</c:v>
                </c:pt>
                <c:pt idx="3653">
                  <c:v>1.0249999999999999</c:v>
                </c:pt>
                <c:pt idx="3654">
                  <c:v>1.0175000000000001</c:v>
                </c:pt>
                <c:pt idx="3655">
                  <c:v>1.0249999999999999</c:v>
                </c:pt>
                <c:pt idx="3656">
                  <c:v>1.0714999999999999</c:v>
                </c:pt>
                <c:pt idx="3657">
                  <c:v>1.1745000000000001</c:v>
                </c:pt>
                <c:pt idx="3658">
                  <c:v>1.2426999999999999</c:v>
                </c:pt>
                <c:pt idx="3659">
                  <c:v>1.3212999999999999</c:v>
                </c:pt>
                <c:pt idx="3660">
                  <c:v>1.3612</c:v>
                </c:pt>
                <c:pt idx="3661">
                  <c:v>1.3588</c:v>
                </c:pt>
                <c:pt idx="3662">
                  <c:v>1.28</c:v>
                </c:pt>
                <c:pt idx="3663">
                  <c:v>1.3334999999999999</c:v>
                </c:pt>
                <c:pt idx="3664">
                  <c:v>1.2665</c:v>
                </c:pt>
                <c:pt idx="3665">
                  <c:v>1.2666999999999999</c:v>
                </c:pt>
                <c:pt idx="3666">
                  <c:v>1.2723</c:v>
                </c:pt>
                <c:pt idx="3667">
                  <c:v>1.2568999999999999</c:v>
                </c:pt>
                <c:pt idx="3668">
                  <c:v>1.3134999999999999</c:v>
                </c:pt>
                <c:pt idx="3669">
                  <c:v>1.3036000000000001</c:v>
                </c:pt>
                <c:pt idx="3670">
                  <c:v>1.2211000000000001</c:v>
                </c:pt>
                <c:pt idx="3671">
                  <c:v>1.2253000000000001</c:v>
                </c:pt>
                <c:pt idx="3672">
                  <c:v>1.2093</c:v>
                </c:pt>
                <c:pt idx="3673">
                  <c:v>1.2638</c:v>
                </c:pt>
                <c:pt idx="3674">
                  <c:v>1.3107</c:v>
                </c:pt>
                <c:pt idx="3675">
                  <c:v>1.3392999999999999</c:v>
                </c:pt>
                <c:pt idx="3676">
                  <c:v>1.3693</c:v>
                </c:pt>
                <c:pt idx="3677">
                  <c:v>1.4360999999999999</c:v>
                </c:pt>
                <c:pt idx="3678">
                  <c:v>1.4579</c:v>
                </c:pt>
                <c:pt idx="3679">
                  <c:v>1.4986999999999999</c:v>
                </c:pt>
                <c:pt idx="3680">
                  <c:v>1.5219</c:v>
                </c:pt>
                <c:pt idx="3681">
                  <c:v>1.4843</c:v>
                </c:pt>
                <c:pt idx="3682">
                  <c:v>1.4339</c:v>
                </c:pt>
                <c:pt idx="3683">
                  <c:v>1.4843</c:v>
                </c:pt>
                <c:pt idx="3684">
                  <c:v>1.5593999999999999</c:v>
                </c:pt>
                <c:pt idx="3685">
                  <c:v>1.5472999999999999</c:v>
                </c:pt>
                <c:pt idx="3686">
                  <c:v>1.7222999999999999</c:v>
                </c:pt>
                <c:pt idx="3687">
                  <c:v>1.6464000000000001</c:v>
                </c:pt>
                <c:pt idx="3688">
                  <c:v>1.6952</c:v>
                </c:pt>
                <c:pt idx="3689">
                  <c:v>1.7618</c:v>
                </c:pt>
                <c:pt idx="3690">
                  <c:v>1.7901</c:v>
                </c:pt>
                <c:pt idx="3691">
                  <c:v>1.7605</c:v>
                </c:pt>
                <c:pt idx="3692">
                  <c:v>1.7548999999999999</c:v>
                </c:pt>
                <c:pt idx="3693">
                  <c:v>1.8907</c:v>
                </c:pt>
                <c:pt idx="3694">
                  <c:v>1.7941</c:v>
                </c:pt>
                <c:pt idx="3695">
                  <c:v>1.8496999999999999</c:v>
                </c:pt>
                <c:pt idx="3696">
                  <c:v>1.8072999999999999</c:v>
                </c:pt>
                <c:pt idx="3697">
                  <c:v>1.9236</c:v>
                </c:pt>
                <c:pt idx="3698">
                  <c:v>2.0539999999999998</c:v>
                </c:pt>
                <c:pt idx="3699">
                  <c:v>2.0226999999999999</c:v>
                </c:pt>
                <c:pt idx="3700">
                  <c:v>2.0146999999999999</c:v>
                </c:pt>
                <c:pt idx="3701">
                  <c:v>1.9048</c:v>
                </c:pt>
                <c:pt idx="3702">
                  <c:v>1.8984000000000001</c:v>
                </c:pt>
                <c:pt idx="3703">
                  <c:v>1.9298</c:v>
                </c:pt>
                <c:pt idx="3704">
                  <c:v>2.0499000000000001</c:v>
                </c:pt>
                <c:pt idx="3705">
                  <c:v>2.0144000000000002</c:v>
                </c:pt>
                <c:pt idx="3706">
                  <c:v>2.0184000000000002</c:v>
                </c:pt>
                <c:pt idx="3707">
                  <c:v>2.0949</c:v>
                </c:pt>
                <c:pt idx="3708">
                  <c:v>2.1535000000000002</c:v>
                </c:pt>
                <c:pt idx="3709">
                  <c:v>2.2341000000000002</c:v>
                </c:pt>
                <c:pt idx="3710">
                  <c:v>2.1808000000000001</c:v>
                </c:pt>
                <c:pt idx="3711">
                  <c:v>2.0575000000000001</c:v>
                </c:pt>
                <c:pt idx="3712">
                  <c:v>2.0688</c:v>
                </c:pt>
                <c:pt idx="3713">
                  <c:v>2.1031</c:v>
                </c:pt>
                <c:pt idx="3714">
                  <c:v>2.1661000000000001</c:v>
                </c:pt>
                <c:pt idx="3715">
                  <c:v>2.2046000000000001</c:v>
                </c:pt>
                <c:pt idx="3716">
                  <c:v>2.2035</c:v>
                </c:pt>
                <c:pt idx="3717">
                  <c:v>2.2612999999999999</c:v>
                </c:pt>
                <c:pt idx="3718">
                  <c:v>2.1576</c:v>
                </c:pt>
                <c:pt idx="3719">
                  <c:v>2.1718999999999999</c:v>
                </c:pt>
                <c:pt idx="3720">
                  <c:v>2.1858</c:v>
                </c:pt>
                <c:pt idx="3721">
                  <c:v>2.1255999999999999</c:v>
                </c:pt>
                <c:pt idx="3722">
                  <c:v>2.1455000000000002</c:v>
                </c:pt>
                <c:pt idx="3723">
                  <c:v>2.0649999999999999</c:v>
                </c:pt>
                <c:pt idx="3724">
                  <c:v>2.12</c:v>
                </c:pt>
                <c:pt idx="3725">
                  <c:v>2.0994999999999999</c:v>
                </c:pt>
                <c:pt idx="3726">
                  <c:v>2.0213000000000001</c:v>
                </c:pt>
                <c:pt idx="3727">
                  <c:v>2.0367999999999999</c:v>
                </c:pt>
                <c:pt idx="3728">
                  <c:v>1.9471000000000001</c:v>
                </c:pt>
                <c:pt idx="3729">
                  <c:v>1.9501999999999999</c:v>
                </c:pt>
                <c:pt idx="3730">
                  <c:v>1.9898</c:v>
                </c:pt>
                <c:pt idx="3731">
                  <c:v>1.9325000000000001</c:v>
                </c:pt>
                <c:pt idx="3732">
                  <c:v>1.9262999999999999</c:v>
                </c:pt>
                <c:pt idx="3733">
                  <c:v>1.9135</c:v>
                </c:pt>
                <c:pt idx="3734">
                  <c:v>1.9258</c:v>
                </c:pt>
                <c:pt idx="3735">
                  <c:v>1.9206000000000001</c:v>
                </c:pt>
                <c:pt idx="3736">
                  <c:v>1.9901</c:v>
                </c:pt>
                <c:pt idx="3737">
                  <c:v>2.004</c:v>
                </c:pt>
                <c:pt idx="3738">
                  <c:v>2.0424000000000002</c:v>
                </c:pt>
                <c:pt idx="3739">
                  <c:v>2.0350000000000001</c:v>
                </c:pt>
                <c:pt idx="3740">
                  <c:v>1.9846999999999999</c:v>
                </c:pt>
                <c:pt idx="3741">
                  <c:v>1.9693000000000001</c:v>
                </c:pt>
                <c:pt idx="3742">
                  <c:v>1.9386000000000001</c:v>
                </c:pt>
                <c:pt idx="3743">
                  <c:v>1.9345000000000001</c:v>
                </c:pt>
                <c:pt idx="3744">
                  <c:v>1.9492</c:v>
                </c:pt>
                <c:pt idx="3745">
                  <c:v>1.9830000000000001</c:v>
                </c:pt>
                <c:pt idx="3746">
                  <c:v>2.0043000000000002</c:v>
                </c:pt>
                <c:pt idx="3747">
                  <c:v>2.0865999999999998</c:v>
                </c:pt>
                <c:pt idx="3748">
                  <c:v>2.0023</c:v>
                </c:pt>
                <c:pt idx="3749">
                  <c:v>2.0004</c:v>
                </c:pt>
                <c:pt idx="3750">
                  <c:v>2.0030999999999999</c:v>
                </c:pt>
                <c:pt idx="3751">
                  <c:v>1.9988999999999999</c:v>
                </c:pt>
                <c:pt idx="3752">
                  <c:v>2.0400999999999998</c:v>
                </c:pt>
                <c:pt idx="3753">
                  <c:v>2.0038</c:v>
                </c:pt>
                <c:pt idx="3754">
                  <c:v>1.9845999999999999</c:v>
                </c:pt>
                <c:pt idx="3755">
                  <c:v>1.9636</c:v>
                </c:pt>
                <c:pt idx="3756">
                  <c:v>1.8948</c:v>
                </c:pt>
                <c:pt idx="3757">
                  <c:v>1.9222999999999999</c:v>
                </c:pt>
                <c:pt idx="3758">
                  <c:v>1.9759</c:v>
                </c:pt>
                <c:pt idx="3759">
                  <c:v>1.9679</c:v>
                </c:pt>
                <c:pt idx="3760">
                  <c:v>1.9552</c:v>
                </c:pt>
                <c:pt idx="3761">
                  <c:v>1.9943</c:v>
                </c:pt>
                <c:pt idx="3762">
                  <c:v>1.9682999999999999</c:v>
                </c:pt>
                <c:pt idx="3763">
                  <c:v>2.0152999999999999</c:v>
                </c:pt>
                <c:pt idx="3764">
                  <c:v>1.9244000000000001</c:v>
                </c:pt>
                <c:pt idx="3765">
                  <c:v>1.9298</c:v>
                </c:pt>
                <c:pt idx="3766">
                  <c:v>1.8817999999999999</c:v>
                </c:pt>
                <c:pt idx="3767">
                  <c:v>1.8181</c:v>
                </c:pt>
                <c:pt idx="3768">
                  <c:v>1.7345999999999999</c:v>
                </c:pt>
                <c:pt idx="3769">
                  <c:v>1.7482</c:v>
                </c:pt>
                <c:pt idx="3770">
                  <c:v>1.7958000000000001</c:v>
                </c:pt>
                <c:pt idx="3771">
                  <c:v>1.7902</c:v>
                </c:pt>
                <c:pt idx="3772">
                  <c:v>1.881</c:v>
                </c:pt>
                <c:pt idx="3773">
                  <c:v>1.7611000000000001</c:v>
                </c:pt>
                <c:pt idx="3774">
                  <c:v>1.6008</c:v>
                </c:pt>
                <c:pt idx="3775">
                  <c:v>1.6919999999999999</c:v>
                </c:pt>
                <c:pt idx="3776">
                  <c:v>1.6591</c:v>
                </c:pt>
                <c:pt idx="3777">
                  <c:v>1.6984999999999999</c:v>
                </c:pt>
                <c:pt idx="3778">
                  <c:v>1.6827000000000001</c:v>
                </c:pt>
                <c:pt idx="3779">
                  <c:v>1.7261</c:v>
                </c:pt>
                <c:pt idx="3780">
                  <c:v>1.661</c:v>
                </c:pt>
                <c:pt idx="3781">
                  <c:v>1.6593</c:v>
                </c:pt>
                <c:pt idx="3782">
                  <c:v>1.6366000000000001</c:v>
                </c:pt>
                <c:pt idx="3783">
                  <c:v>1.6369</c:v>
                </c:pt>
                <c:pt idx="3784">
                  <c:v>1.5943000000000001</c:v>
                </c:pt>
                <c:pt idx="3785">
                  <c:v>1.6037999999999999</c:v>
                </c:pt>
                <c:pt idx="3786">
                  <c:v>1.4765999999999999</c:v>
                </c:pt>
                <c:pt idx="3787">
                  <c:v>1.4401999999999999</c:v>
                </c:pt>
                <c:pt idx="3788">
                  <c:v>1.4305000000000001</c:v>
                </c:pt>
                <c:pt idx="3789">
                  <c:v>1.5477000000000001</c:v>
                </c:pt>
                <c:pt idx="3790">
                  <c:v>1.5365</c:v>
                </c:pt>
                <c:pt idx="3791">
                  <c:v>1.5854999999999999</c:v>
                </c:pt>
                <c:pt idx="3792">
                  <c:v>1.4863999999999999</c:v>
                </c:pt>
                <c:pt idx="3793">
                  <c:v>1.4009</c:v>
                </c:pt>
                <c:pt idx="3794">
                  <c:v>1.3935999999999999</c:v>
                </c:pt>
                <c:pt idx="3795">
                  <c:v>1.2406999999999999</c:v>
                </c:pt>
                <c:pt idx="3796">
                  <c:v>1.3444</c:v>
                </c:pt>
                <c:pt idx="3797">
                  <c:v>1.4374</c:v>
                </c:pt>
                <c:pt idx="3798">
                  <c:v>1.4289000000000001</c:v>
                </c:pt>
                <c:pt idx="3799">
                  <c:v>1.4251</c:v>
                </c:pt>
                <c:pt idx="3800">
                  <c:v>1.4463999999999999</c:v>
                </c:pt>
                <c:pt idx="3801">
                  <c:v>1.3766</c:v>
                </c:pt>
                <c:pt idx="3802">
                  <c:v>1.3835</c:v>
                </c:pt>
                <c:pt idx="3803">
                  <c:v>1.4430000000000001</c:v>
                </c:pt>
                <c:pt idx="3804">
                  <c:v>1.3859999999999999</c:v>
                </c:pt>
                <c:pt idx="3805">
                  <c:v>1.3247</c:v>
                </c:pt>
                <c:pt idx="3806">
                  <c:v>1.3115000000000001</c:v>
                </c:pt>
                <c:pt idx="3807">
                  <c:v>1.3121</c:v>
                </c:pt>
                <c:pt idx="3808">
                  <c:v>1.3629</c:v>
                </c:pt>
                <c:pt idx="3809">
                  <c:v>1.4636</c:v>
                </c:pt>
                <c:pt idx="3810">
                  <c:v>1.4793000000000001</c:v>
                </c:pt>
                <c:pt idx="3811">
                  <c:v>1.4984</c:v>
                </c:pt>
                <c:pt idx="3812">
                  <c:v>1.4773000000000001</c:v>
                </c:pt>
                <c:pt idx="3813">
                  <c:v>1.5083</c:v>
                </c:pt>
                <c:pt idx="3814">
                  <c:v>1.3995</c:v>
                </c:pt>
                <c:pt idx="3815">
                  <c:v>1.3855999999999999</c:v>
                </c:pt>
                <c:pt idx="3816">
                  <c:v>1.3902000000000001</c:v>
                </c:pt>
                <c:pt idx="3817">
                  <c:v>1.3835</c:v>
                </c:pt>
                <c:pt idx="3818">
                  <c:v>1.3529</c:v>
                </c:pt>
                <c:pt idx="3819">
                  <c:v>1.3668</c:v>
                </c:pt>
                <c:pt idx="3820">
                  <c:v>1.3655999999999999</c:v>
                </c:pt>
                <c:pt idx="3821">
                  <c:v>1.4244000000000001</c:v>
                </c:pt>
                <c:pt idx="3822">
                  <c:v>1.5032000000000001</c:v>
                </c:pt>
                <c:pt idx="3823">
                  <c:v>1.5077</c:v>
                </c:pt>
                <c:pt idx="3824">
                  <c:v>1.4742999999999999</c:v>
                </c:pt>
                <c:pt idx="3825">
                  <c:v>1.4413</c:v>
                </c:pt>
                <c:pt idx="3826">
                  <c:v>1.4772000000000001</c:v>
                </c:pt>
                <c:pt idx="3827">
                  <c:v>1.4548000000000001</c:v>
                </c:pt>
                <c:pt idx="3828">
                  <c:v>1.4406000000000001</c:v>
                </c:pt>
                <c:pt idx="3829">
                  <c:v>1.496</c:v>
                </c:pt>
                <c:pt idx="3830">
                  <c:v>1.5444</c:v>
                </c:pt>
                <c:pt idx="3831">
                  <c:v>1.5581</c:v>
                </c:pt>
                <c:pt idx="3832">
                  <c:v>1.5284</c:v>
                </c:pt>
                <c:pt idx="3833">
                  <c:v>1.4695</c:v>
                </c:pt>
                <c:pt idx="3834">
                  <c:v>1.5247999999999999</c:v>
                </c:pt>
                <c:pt idx="3835">
                  <c:v>1.4881</c:v>
                </c:pt>
                <c:pt idx="3836">
                  <c:v>1.4255</c:v>
                </c:pt>
                <c:pt idx="3837">
                  <c:v>1.4599</c:v>
                </c:pt>
                <c:pt idx="3838">
                  <c:v>1.5097</c:v>
                </c:pt>
                <c:pt idx="3839">
                  <c:v>1.5509999999999999</c:v>
                </c:pt>
                <c:pt idx="3840">
                  <c:v>1.4681999999999999</c:v>
                </c:pt>
                <c:pt idx="3841">
                  <c:v>1.4782</c:v>
                </c:pt>
                <c:pt idx="3842">
                  <c:v>1.4214</c:v>
                </c:pt>
                <c:pt idx="3843">
                  <c:v>1.5853999999999999</c:v>
                </c:pt>
                <c:pt idx="3844">
                  <c:v>1.6286</c:v>
                </c:pt>
                <c:pt idx="3845">
                  <c:v>1.6635</c:v>
                </c:pt>
                <c:pt idx="3846">
                  <c:v>1.726</c:v>
                </c:pt>
                <c:pt idx="3847">
                  <c:v>1.7121999999999999</c:v>
                </c:pt>
                <c:pt idx="3848">
                  <c:v>1.6768000000000001</c:v>
                </c:pt>
                <c:pt idx="3849">
                  <c:v>1.6437999999999999</c:v>
                </c:pt>
                <c:pt idx="3850">
                  <c:v>1.6555</c:v>
                </c:pt>
                <c:pt idx="3851">
                  <c:v>1.722</c:v>
                </c:pt>
                <c:pt idx="3852">
                  <c:v>1.7142999999999999</c:v>
                </c:pt>
                <c:pt idx="3853">
                  <c:v>1.798</c:v>
                </c:pt>
                <c:pt idx="3854">
                  <c:v>1.8285</c:v>
                </c:pt>
                <c:pt idx="3855">
                  <c:v>1.9675</c:v>
                </c:pt>
                <c:pt idx="3856">
                  <c:v>1.754</c:v>
                </c:pt>
                <c:pt idx="3857">
                  <c:v>1.6540999999999999</c:v>
                </c:pt>
                <c:pt idx="3858">
                  <c:v>1.6225000000000001</c:v>
                </c:pt>
                <c:pt idx="3859">
                  <c:v>1.6616</c:v>
                </c:pt>
                <c:pt idx="3860">
                  <c:v>1.6840999999999999</c:v>
                </c:pt>
                <c:pt idx="3861">
                  <c:v>1.7682</c:v>
                </c:pt>
                <c:pt idx="3862">
                  <c:v>1.8016000000000001</c:v>
                </c:pt>
                <c:pt idx="3863">
                  <c:v>1.8371999999999999</c:v>
                </c:pt>
                <c:pt idx="3864">
                  <c:v>1.7432000000000001</c:v>
                </c:pt>
                <c:pt idx="3865">
                  <c:v>1.7712000000000001</c:v>
                </c:pt>
                <c:pt idx="3866">
                  <c:v>1.7317</c:v>
                </c:pt>
                <c:pt idx="3867">
                  <c:v>1.6182000000000001</c:v>
                </c:pt>
                <c:pt idx="3868">
                  <c:v>1.6457999999999999</c:v>
                </c:pt>
                <c:pt idx="3869">
                  <c:v>1.6079000000000001</c:v>
                </c:pt>
                <c:pt idx="3870">
                  <c:v>1.629</c:v>
                </c:pt>
                <c:pt idx="3871">
                  <c:v>1.6587000000000001</c:v>
                </c:pt>
                <c:pt idx="3872">
                  <c:v>1.7282999999999999</c:v>
                </c:pt>
                <c:pt idx="3873">
                  <c:v>1.6431</c:v>
                </c:pt>
                <c:pt idx="3874">
                  <c:v>1.524</c:v>
                </c:pt>
                <c:pt idx="3875">
                  <c:v>1.5503</c:v>
                </c:pt>
                <c:pt idx="3876">
                  <c:v>1.5007999999999999</c:v>
                </c:pt>
                <c:pt idx="3877">
                  <c:v>1.5963000000000001</c:v>
                </c:pt>
                <c:pt idx="3878">
                  <c:v>1.6536</c:v>
                </c:pt>
                <c:pt idx="3879">
                  <c:v>1.6437999999999999</c:v>
                </c:pt>
                <c:pt idx="3880">
                  <c:v>1.7094</c:v>
                </c:pt>
                <c:pt idx="3881">
                  <c:v>1.7372000000000001</c:v>
                </c:pt>
                <c:pt idx="3882">
                  <c:v>1.6795</c:v>
                </c:pt>
                <c:pt idx="3883">
                  <c:v>1.6640999999999999</c:v>
                </c:pt>
                <c:pt idx="3884">
                  <c:v>1.5954999999999999</c:v>
                </c:pt>
                <c:pt idx="3885">
                  <c:v>1.6896</c:v>
                </c:pt>
                <c:pt idx="3886">
                  <c:v>1.7616000000000001</c:v>
                </c:pt>
                <c:pt idx="3887">
                  <c:v>1.6825000000000001</c:v>
                </c:pt>
                <c:pt idx="3888">
                  <c:v>1.7048000000000001</c:v>
                </c:pt>
                <c:pt idx="3889">
                  <c:v>1.5450999999999999</c:v>
                </c:pt>
                <c:pt idx="3890">
                  <c:v>1.5832999999999999</c:v>
                </c:pt>
                <c:pt idx="3891">
                  <c:v>1.4939</c:v>
                </c:pt>
                <c:pt idx="3892">
                  <c:v>1.4239999999999999</c:v>
                </c:pt>
                <c:pt idx="3893">
                  <c:v>1.4345000000000001</c:v>
                </c:pt>
                <c:pt idx="3894">
                  <c:v>1.3369</c:v>
                </c:pt>
                <c:pt idx="3895">
                  <c:v>1.4400999999999999</c:v>
                </c:pt>
                <c:pt idx="3896">
                  <c:v>1.4774</c:v>
                </c:pt>
                <c:pt idx="3897">
                  <c:v>1.5155000000000001</c:v>
                </c:pt>
                <c:pt idx="3898">
                  <c:v>1.4854000000000001</c:v>
                </c:pt>
                <c:pt idx="3899">
                  <c:v>1.4913000000000001</c:v>
                </c:pt>
                <c:pt idx="3900">
                  <c:v>1.3976999999999999</c:v>
                </c:pt>
                <c:pt idx="3901">
                  <c:v>1.4118999999999999</c:v>
                </c:pt>
                <c:pt idx="3902">
                  <c:v>1.4162999999999999</c:v>
                </c:pt>
                <c:pt idx="3903">
                  <c:v>1.3634999999999999</c:v>
                </c:pt>
                <c:pt idx="3904">
                  <c:v>1.3495999999999999</c:v>
                </c:pt>
                <c:pt idx="3905">
                  <c:v>1.3905000000000001</c:v>
                </c:pt>
                <c:pt idx="3906">
                  <c:v>1.4272</c:v>
                </c:pt>
                <c:pt idx="3907">
                  <c:v>1.4177</c:v>
                </c:pt>
                <c:pt idx="3908">
                  <c:v>1.4619</c:v>
                </c:pt>
                <c:pt idx="3909">
                  <c:v>1.4584999999999999</c:v>
                </c:pt>
                <c:pt idx="3910">
                  <c:v>1.4091</c:v>
                </c:pt>
                <c:pt idx="3911">
                  <c:v>1.4211</c:v>
                </c:pt>
                <c:pt idx="3912">
                  <c:v>1.5108999999999999</c:v>
                </c:pt>
                <c:pt idx="3913">
                  <c:v>1.4585999999999999</c:v>
                </c:pt>
                <c:pt idx="3914">
                  <c:v>1.4714</c:v>
                </c:pt>
                <c:pt idx="3915">
                  <c:v>1.5922000000000001</c:v>
                </c:pt>
                <c:pt idx="3916">
                  <c:v>1.6283000000000001</c:v>
                </c:pt>
                <c:pt idx="3917">
                  <c:v>1.6959</c:v>
                </c:pt>
                <c:pt idx="3918">
                  <c:v>1.7122999999999999</c:v>
                </c:pt>
                <c:pt idx="3919">
                  <c:v>1.7775000000000001</c:v>
                </c:pt>
                <c:pt idx="3920">
                  <c:v>1.774</c:v>
                </c:pt>
                <c:pt idx="3921">
                  <c:v>1.7158</c:v>
                </c:pt>
                <c:pt idx="3922">
                  <c:v>1.7124999999999999</c:v>
                </c:pt>
                <c:pt idx="3923">
                  <c:v>1.6573</c:v>
                </c:pt>
                <c:pt idx="3924">
                  <c:v>1.7448999999999999</c:v>
                </c:pt>
                <c:pt idx="3925">
                  <c:v>1.7664</c:v>
                </c:pt>
                <c:pt idx="3926">
                  <c:v>1.8352999999999999</c:v>
                </c:pt>
                <c:pt idx="3927">
                  <c:v>1.8132999999999999</c:v>
                </c:pt>
                <c:pt idx="3928">
                  <c:v>1.7583</c:v>
                </c:pt>
                <c:pt idx="3929">
                  <c:v>1.6881999999999999</c:v>
                </c:pt>
                <c:pt idx="3930">
                  <c:v>1.7294</c:v>
                </c:pt>
                <c:pt idx="3931">
                  <c:v>1.7333000000000001</c:v>
                </c:pt>
                <c:pt idx="3932">
                  <c:v>1.8106</c:v>
                </c:pt>
                <c:pt idx="3933">
                  <c:v>1.6969000000000001</c:v>
                </c:pt>
                <c:pt idx="3934">
                  <c:v>1.6878</c:v>
                </c:pt>
                <c:pt idx="3935">
                  <c:v>1.6910000000000001</c:v>
                </c:pt>
                <c:pt idx="3936">
                  <c:v>1.7145999999999999</c:v>
                </c:pt>
                <c:pt idx="3937">
                  <c:v>1.6932</c:v>
                </c:pt>
                <c:pt idx="3938">
                  <c:v>1.7455000000000001</c:v>
                </c:pt>
                <c:pt idx="3939">
                  <c:v>1.8252999999999999</c:v>
                </c:pt>
                <c:pt idx="3940">
                  <c:v>1.8297000000000001</c:v>
                </c:pt>
                <c:pt idx="3941">
                  <c:v>1.8672</c:v>
                </c:pt>
                <c:pt idx="3942">
                  <c:v>1.8327</c:v>
                </c:pt>
                <c:pt idx="3943">
                  <c:v>1.8749</c:v>
                </c:pt>
                <c:pt idx="3944">
                  <c:v>1.7592000000000001</c:v>
                </c:pt>
                <c:pt idx="3945">
                  <c:v>1.8169999999999999</c:v>
                </c:pt>
                <c:pt idx="3946">
                  <c:v>1.9</c:v>
                </c:pt>
                <c:pt idx="3947">
                  <c:v>1.9136</c:v>
                </c:pt>
                <c:pt idx="3948">
                  <c:v>1.8246</c:v>
                </c:pt>
                <c:pt idx="3949">
                  <c:v>1.7757000000000001</c:v>
                </c:pt>
                <c:pt idx="3950">
                  <c:v>1.7709999999999999</c:v>
                </c:pt>
                <c:pt idx="3951">
                  <c:v>1.7690999999999999</c:v>
                </c:pt>
                <c:pt idx="3952">
                  <c:v>1.8405</c:v>
                </c:pt>
                <c:pt idx="3953">
                  <c:v>1.8252999999999999</c:v>
                </c:pt>
                <c:pt idx="3954">
                  <c:v>1.8109</c:v>
                </c:pt>
                <c:pt idx="3955">
                  <c:v>1.6881999999999999</c:v>
                </c:pt>
                <c:pt idx="3956">
                  <c:v>1.6006</c:v>
                </c:pt>
                <c:pt idx="3957">
                  <c:v>1.756</c:v>
                </c:pt>
                <c:pt idx="3958">
                  <c:v>1.6883999999999999</c:v>
                </c:pt>
                <c:pt idx="3959">
                  <c:v>1.5377000000000001</c:v>
                </c:pt>
                <c:pt idx="3960">
                  <c:v>1.5782</c:v>
                </c:pt>
                <c:pt idx="3961">
                  <c:v>1.6629</c:v>
                </c:pt>
                <c:pt idx="3962">
                  <c:v>1.7834000000000001</c:v>
                </c:pt>
                <c:pt idx="3963">
                  <c:v>1.8058000000000001</c:v>
                </c:pt>
                <c:pt idx="3964">
                  <c:v>1.7907</c:v>
                </c:pt>
                <c:pt idx="3965">
                  <c:v>1.9351</c:v>
                </c:pt>
                <c:pt idx="3966">
                  <c:v>1.9597</c:v>
                </c:pt>
                <c:pt idx="3967">
                  <c:v>1.9948999999999999</c:v>
                </c:pt>
                <c:pt idx="3968">
                  <c:v>1.978</c:v>
                </c:pt>
                <c:pt idx="3969">
                  <c:v>1.962</c:v>
                </c:pt>
                <c:pt idx="3970">
                  <c:v>2.0659000000000001</c:v>
                </c:pt>
                <c:pt idx="3971">
                  <c:v>2.1377999999999999</c:v>
                </c:pt>
                <c:pt idx="3972">
                  <c:v>2.0196000000000001</c:v>
                </c:pt>
                <c:pt idx="3973">
                  <c:v>2.1124999999999998</c:v>
                </c:pt>
                <c:pt idx="3974">
                  <c:v>2.2075999999999998</c:v>
                </c:pt>
                <c:pt idx="3975">
                  <c:v>2.1497000000000002</c:v>
                </c:pt>
                <c:pt idx="3976">
                  <c:v>2.0543</c:v>
                </c:pt>
                <c:pt idx="3977">
                  <c:v>2.0063</c:v>
                </c:pt>
                <c:pt idx="3978">
                  <c:v>1.9708000000000001</c:v>
                </c:pt>
                <c:pt idx="3979">
                  <c:v>1.9801</c:v>
                </c:pt>
                <c:pt idx="3980">
                  <c:v>1.9792000000000001</c:v>
                </c:pt>
                <c:pt idx="3981">
                  <c:v>2.1585999999999999</c:v>
                </c:pt>
                <c:pt idx="3982">
                  <c:v>2.2471999999999999</c:v>
                </c:pt>
                <c:pt idx="3983">
                  <c:v>2.3315999999999999</c:v>
                </c:pt>
                <c:pt idx="3984">
                  <c:v>2.4198</c:v>
                </c:pt>
                <c:pt idx="3985">
                  <c:v>2.5621999999999998</c:v>
                </c:pt>
                <c:pt idx="3986">
                  <c:v>2.472</c:v>
                </c:pt>
                <c:pt idx="3987">
                  <c:v>2.4662999999999999</c:v>
                </c:pt>
                <c:pt idx="3988">
                  <c:v>2.6131000000000002</c:v>
                </c:pt>
                <c:pt idx="3989">
                  <c:v>2.6042000000000001</c:v>
                </c:pt>
                <c:pt idx="3990">
                  <c:v>2.6364000000000001</c:v>
                </c:pt>
                <c:pt idx="3991">
                  <c:v>2.7115</c:v>
                </c:pt>
                <c:pt idx="3992">
                  <c:v>2.5274999999999999</c:v>
                </c:pt>
                <c:pt idx="3993">
                  <c:v>2.5726</c:v>
                </c:pt>
                <c:pt idx="3994">
                  <c:v>2.5828000000000002</c:v>
                </c:pt>
                <c:pt idx="3995">
                  <c:v>2.4925999999999999</c:v>
                </c:pt>
                <c:pt idx="3996">
                  <c:v>2.4230999999999998</c:v>
                </c:pt>
                <c:pt idx="3997">
                  <c:v>2.5575000000000001</c:v>
                </c:pt>
                <c:pt idx="3998">
                  <c:v>2.5653999999999999</c:v>
                </c:pt>
                <c:pt idx="3999">
                  <c:v>2.6758000000000002</c:v>
                </c:pt>
                <c:pt idx="4000">
                  <c:v>2.7109999999999999</c:v>
                </c:pt>
                <c:pt idx="4001">
                  <c:v>2.6791999999999998</c:v>
                </c:pt>
                <c:pt idx="4002">
                  <c:v>2.7065999999999999</c:v>
                </c:pt>
                <c:pt idx="4003">
                  <c:v>2.8025000000000002</c:v>
                </c:pt>
                <c:pt idx="4004">
                  <c:v>2.9238</c:v>
                </c:pt>
                <c:pt idx="4005">
                  <c:v>2.8531</c:v>
                </c:pt>
                <c:pt idx="4006">
                  <c:v>2.8117999999999999</c:v>
                </c:pt>
                <c:pt idx="4007">
                  <c:v>2.7077</c:v>
                </c:pt>
                <c:pt idx="4008">
                  <c:v>2.6686999999999999</c:v>
                </c:pt>
                <c:pt idx="4009">
                  <c:v>2.7372000000000001</c:v>
                </c:pt>
                <c:pt idx="4010">
                  <c:v>2.6859999999999999</c:v>
                </c:pt>
                <c:pt idx="4011">
                  <c:v>2.7572999999999999</c:v>
                </c:pt>
                <c:pt idx="4012">
                  <c:v>2.6269999999999998</c:v>
                </c:pt>
                <c:pt idx="4013">
                  <c:v>2.5804</c:v>
                </c:pt>
                <c:pt idx="4014">
                  <c:v>2.5049999999999999</c:v>
                </c:pt>
                <c:pt idx="4015">
                  <c:v>2.5644</c:v>
                </c:pt>
                <c:pt idx="4016">
                  <c:v>2.4714999999999998</c:v>
                </c:pt>
                <c:pt idx="4017">
                  <c:v>2.4836999999999998</c:v>
                </c:pt>
                <c:pt idx="4018">
                  <c:v>2.4956999999999998</c:v>
                </c:pt>
                <c:pt idx="4019">
                  <c:v>2.4698000000000002</c:v>
                </c:pt>
                <c:pt idx="4020">
                  <c:v>2.4698000000000002</c:v>
                </c:pt>
                <c:pt idx="4021">
                  <c:v>2.6069</c:v>
                </c:pt>
                <c:pt idx="4022">
                  <c:v>2.6387</c:v>
                </c:pt>
                <c:pt idx="4023">
                  <c:v>2.6543000000000001</c:v>
                </c:pt>
                <c:pt idx="4024">
                  <c:v>2.6829999999999998</c:v>
                </c:pt>
                <c:pt idx="4025">
                  <c:v>2.8069999999999999</c:v>
                </c:pt>
                <c:pt idx="4026">
                  <c:v>2.7046000000000001</c:v>
                </c:pt>
                <c:pt idx="4027">
                  <c:v>2.7423999999999999</c:v>
                </c:pt>
                <c:pt idx="4028">
                  <c:v>2.7465000000000002</c:v>
                </c:pt>
                <c:pt idx="4029">
                  <c:v>2.7945000000000002</c:v>
                </c:pt>
                <c:pt idx="4030">
                  <c:v>3.0003000000000002</c:v>
                </c:pt>
                <c:pt idx="4031">
                  <c:v>3.1269</c:v>
                </c:pt>
                <c:pt idx="4032">
                  <c:v>2.9405000000000001</c:v>
                </c:pt>
                <c:pt idx="4033">
                  <c:v>2.8262999999999998</c:v>
                </c:pt>
                <c:pt idx="4034">
                  <c:v>2.8504</c:v>
                </c:pt>
                <c:pt idx="4035">
                  <c:v>2.8504999999999998</c:v>
                </c:pt>
                <c:pt idx="4036">
                  <c:v>2.9367999999999999</c:v>
                </c:pt>
                <c:pt idx="4037">
                  <c:v>2.8454999999999999</c:v>
                </c:pt>
                <c:pt idx="4038">
                  <c:v>2.7684000000000002</c:v>
                </c:pt>
                <c:pt idx="4039">
                  <c:v>2.8212000000000002</c:v>
                </c:pt>
                <c:pt idx="4040">
                  <c:v>2.8986999999999998</c:v>
                </c:pt>
                <c:pt idx="4041">
                  <c:v>2.8706</c:v>
                </c:pt>
                <c:pt idx="4042">
                  <c:v>2.7976999999999999</c:v>
                </c:pt>
                <c:pt idx="4043">
                  <c:v>2.7393000000000001</c:v>
                </c:pt>
                <c:pt idx="4044">
                  <c:v>2.6305000000000001</c:v>
                </c:pt>
                <c:pt idx="4045">
                  <c:v>2.645</c:v>
                </c:pt>
                <c:pt idx="4046">
                  <c:v>2.5386000000000002</c:v>
                </c:pt>
                <c:pt idx="4047">
                  <c:v>2.6556999999999999</c:v>
                </c:pt>
                <c:pt idx="4048">
                  <c:v>2.7442000000000002</c:v>
                </c:pt>
                <c:pt idx="4049">
                  <c:v>2.8325</c:v>
                </c:pt>
                <c:pt idx="4050">
                  <c:v>2.7221000000000002</c:v>
                </c:pt>
                <c:pt idx="4051">
                  <c:v>2.7014999999999998</c:v>
                </c:pt>
                <c:pt idx="4052">
                  <c:v>2.6006999999999998</c:v>
                </c:pt>
                <c:pt idx="4053">
                  <c:v>2.63</c:v>
                </c:pt>
                <c:pt idx="4054">
                  <c:v>2.5640999999999998</c:v>
                </c:pt>
                <c:pt idx="4055">
                  <c:v>2.6322999999999999</c:v>
                </c:pt>
                <c:pt idx="4056">
                  <c:v>2.6539999999999999</c:v>
                </c:pt>
                <c:pt idx="4057">
                  <c:v>2.6717</c:v>
                </c:pt>
                <c:pt idx="4058">
                  <c:v>2.5270999999999999</c:v>
                </c:pt>
                <c:pt idx="4059">
                  <c:v>2.4003999999999999</c:v>
                </c:pt>
                <c:pt idx="4060">
                  <c:v>2.4500000000000002</c:v>
                </c:pt>
                <c:pt idx="4061">
                  <c:v>2.4466000000000001</c:v>
                </c:pt>
                <c:pt idx="4062">
                  <c:v>2.4243999999999999</c:v>
                </c:pt>
                <c:pt idx="4063">
                  <c:v>2.3195999999999999</c:v>
                </c:pt>
                <c:pt idx="4064">
                  <c:v>2.2690000000000001</c:v>
                </c:pt>
                <c:pt idx="4065">
                  <c:v>2.1615000000000002</c:v>
                </c:pt>
                <c:pt idx="4066">
                  <c:v>2.3464999999999998</c:v>
                </c:pt>
                <c:pt idx="4067">
                  <c:v>2.2694999999999999</c:v>
                </c:pt>
                <c:pt idx="4068">
                  <c:v>2.2507999999999999</c:v>
                </c:pt>
                <c:pt idx="4069">
                  <c:v>2.3664000000000001</c:v>
                </c:pt>
                <c:pt idx="4070">
                  <c:v>2.2772000000000001</c:v>
                </c:pt>
                <c:pt idx="4071">
                  <c:v>2.2671999999999999</c:v>
                </c:pt>
                <c:pt idx="4072">
                  <c:v>2.2864</c:v>
                </c:pt>
                <c:pt idx="4073">
                  <c:v>2.427</c:v>
                </c:pt>
                <c:pt idx="4074">
                  <c:v>2.335</c:v>
                </c:pt>
                <c:pt idx="4075">
                  <c:v>2.2782</c:v>
                </c:pt>
                <c:pt idx="4076">
                  <c:v>2.2726000000000002</c:v>
                </c:pt>
                <c:pt idx="4077">
                  <c:v>2.3921999999999999</c:v>
                </c:pt>
                <c:pt idx="4078">
                  <c:v>2.38</c:v>
                </c:pt>
                <c:pt idx="4079">
                  <c:v>2.5013000000000001</c:v>
                </c:pt>
                <c:pt idx="4080">
                  <c:v>2.5362</c:v>
                </c:pt>
                <c:pt idx="4081">
                  <c:v>2.6072000000000002</c:v>
                </c:pt>
                <c:pt idx="4082">
                  <c:v>2.6791999999999998</c:v>
                </c:pt>
                <c:pt idx="4083">
                  <c:v>2.5714999999999999</c:v>
                </c:pt>
                <c:pt idx="4084">
                  <c:v>2.5697000000000001</c:v>
                </c:pt>
                <c:pt idx="4085">
                  <c:v>2.6581000000000001</c:v>
                </c:pt>
                <c:pt idx="4086">
                  <c:v>2.6547999999999998</c:v>
                </c:pt>
                <c:pt idx="4087">
                  <c:v>2.7562000000000002</c:v>
                </c:pt>
                <c:pt idx="4088">
                  <c:v>2.8626</c:v>
                </c:pt>
                <c:pt idx="4089">
                  <c:v>2.8166000000000002</c:v>
                </c:pt>
                <c:pt idx="4090">
                  <c:v>2.8166000000000002</c:v>
                </c:pt>
                <c:pt idx="4091">
                  <c:v>2.9699</c:v>
                </c:pt>
                <c:pt idx="4092">
                  <c:v>2.9007000000000001</c:v>
                </c:pt>
                <c:pt idx="4093">
                  <c:v>2.9380000000000002</c:v>
                </c:pt>
                <c:pt idx="4094">
                  <c:v>2.9077000000000002</c:v>
                </c:pt>
                <c:pt idx="4095">
                  <c:v>2.9708999999999999</c:v>
                </c:pt>
                <c:pt idx="4096">
                  <c:v>2.9561999999999999</c:v>
                </c:pt>
                <c:pt idx="4097">
                  <c:v>2.9304999999999999</c:v>
                </c:pt>
                <c:pt idx="4098">
                  <c:v>2.9659</c:v>
                </c:pt>
                <c:pt idx="4099">
                  <c:v>2.9796999999999998</c:v>
                </c:pt>
                <c:pt idx="4100">
                  <c:v>3.0078999999999998</c:v>
                </c:pt>
                <c:pt idx="4101">
                  <c:v>3.085</c:v>
                </c:pt>
                <c:pt idx="4102">
                  <c:v>2.9973999999999998</c:v>
                </c:pt>
                <c:pt idx="4103">
                  <c:v>3.1996000000000002</c:v>
                </c:pt>
                <c:pt idx="4104">
                  <c:v>3.1103000000000001</c:v>
                </c:pt>
                <c:pt idx="4105">
                  <c:v>3.3879999999999999</c:v>
                </c:pt>
                <c:pt idx="4106">
                  <c:v>3.4201999999999999</c:v>
                </c:pt>
                <c:pt idx="4107">
                  <c:v>3.2694000000000001</c:v>
                </c:pt>
                <c:pt idx="4108">
                  <c:v>3.3540999999999999</c:v>
                </c:pt>
                <c:pt idx="4109">
                  <c:v>3.3767</c:v>
                </c:pt>
                <c:pt idx="4110">
                  <c:v>3.1375000000000002</c:v>
                </c:pt>
                <c:pt idx="4111">
                  <c:v>3.0964999999999998</c:v>
                </c:pt>
                <c:pt idx="4112">
                  <c:v>3.2812000000000001</c:v>
                </c:pt>
                <c:pt idx="4113">
                  <c:v>3.3294000000000001</c:v>
                </c:pt>
                <c:pt idx="4114">
                  <c:v>3.359</c:v>
                </c:pt>
                <c:pt idx="4115">
                  <c:v>3.359</c:v>
                </c:pt>
                <c:pt idx="4116">
                  <c:v>3.4506000000000001</c:v>
                </c:pt>
                <c:pt idx="4117">
                  <c:v>3.4039000000000001</c:v>
                </c:pt>
                <c:pt idx="4118">
                  <c:v>3.3677999999999999</c:v>
                </c:pt>
                <c:pt idx="4119">
                  <c:v>3.4437000000000002</c:v>
                </c:pt>
                <c:pt idx="4120">
                  <c:v>3.4420000000000002</c:v>
                </c:pt>
                <c:pt idx="4121">
                  <c:v>3.4363000000000001</c:v>
                </c:pt>
                <c:pt idx="4122">
                  <c:v>3.5752000000000002</c:v>
                </c:pt>
                <c:pt idx="4123">
                  <c:v>3.6968000000000001</c:v>
                </c:pt>
                <c:pt idx="4124">
                  <c:v>3.7252999999999998</c:v>
                </c:pt>
                <c:pt idx="4125">
                  <c:v>3.7582</c:v>
                </c:pt>
                <c:pt idx="4126">
                  <c:v>3.5853999999999999</c:v>
                </c:pt>
                <c:pt idx="4127">
                  <c:v>3.4636</c:v>
                </c:pt>
                <c:pt idx="4128">
                  <c:v>3.3934000000000002</c:v>
                </c:pt>
                <c:pt idx="4129">
                  <c:v>3.4967000000000001</c:v>
                </c:pt>
                <c:pt idx="4130">
                  <c:v>3.5387</c:v>
                </c:pt>
                <c:pt idx="4131">
                  <c:v>3.5152000000000001</c:v>
                </c:pt>
                <c:pt idx="4132">
                  <c:v>3.581</c:v>
                </c:pt>
                <c:pt idx="4133">
                  <c:v>3.5886999999999998</c:v>
                </c:pt>
                <c:pt idx="4134">
                  <c:v>3.6187999999999998</c:v>
                </c:pt>
                <c:pt idx="4135">
                  <c:v>3.6413000000000002</c:v>
                </c:pt>
                <c:pt idx="4136">
                  <c:v>3.5222000000000002</c:v>
                </c:pt>
                <c:pt idx="4137">
                  <c:v>3.4906000000000001</c:v>
                </c:pt>
                <c:pt idx="4138">
                  <c:v>3.2094999999999998</c:v>
                </c:pt>
                <c:pt idx="4139">
                  <c:v>3.2126000000000001</c:v>
                </c:pt>
                <c:pt idx="4140">
                  <c:v>3.2282000000000002</c:v>
                </c:pt>
                <c:pt idx="4141">
                  <c:v>3.1575000000000002</c:v>
                </c:pt>
                <c:pt idx="4142">
                  <c:v>3.0163000000000002</c:v>
                </c:pt>
                <c:pt idx="4143">
                  <c:v>3.1103999999999998</c:v>
                </c:pt>
                <c:pt idx="4144">
                  <c:v>3.1762999999999999</c:v>
                </c:pt>
                <c:pt idx="4145">
                  <c:v>3.1825999999999999</c:v>
                </c:pt>
                <c:pt idx="4146">
                  <c:v>3.0771000000000002</c:v>
                </c:pt>
                <c:pt idx="4147">
                  <c:v>3.0148999999999999</c:v>
                </c:pt>
                <c:pt idx="4148">
                  <c:v>3.0306999999999999</c:v>
                </c:pt>
                <c:pt idx="4149">
                  <c:v>2.9965999999999999</c:v>
                </c:pt>
                <c:pt idx="4150">
                  <c:v>3.0181</c:v>
                </c:pt>
                <c:pt idx="4151">
                  <c:v>3.0752999999999999</c:v>
                </c:pt>
                <c:pt idx="4152">
                  <c:v>2.9477000000000002</c:v>
                </c:pt>
                <c:pt idx="4153">
                  <c:v>2.8260000000000001</c:v>
                </c:pt>
                <c:pt idx="4154">
                  <c:v>2.8178000000000001</c:v>
                </c:pt>
                <c:pt idx="4155">
                  <c:v>2.8980000000000001</c:v>
                </c:pt>
                <c:pt idx="4156">
                  <c:v>2.8195000000000001</c:v>
                </c:pt>
                <c:pt idx="4157">
                  <c:v>2.7181000000000002</c:v>
                </c:pt>
                <c:pt idx="4158">
                  <c:v>2.7911999999999999</c:v>
                </c:pt>
                <c:pt idx="4159">
                  <c:v>2.9283999999999999</c:v>
                </c:pt>
                <c:pt idx="4160">
                  <c:v>2.9472999999999998</c:v>
                </c:pt>
                <c:pt idx="4161">
                  <c:v>2.8574999999999999</c:v>
                </c:pt>
                <c:pt idx="4162">
                  <c:v>2.8355000000000001</c:v>
                </c:pt>
                <c:pt idx="4163">
                  <c:v>2.7806999999999999</c:v>
                </c:pt>
                <c:pt idx="4164">
                  <c:v>2.8532000000000002</c:v>
                </c:pt>
                <c:pt idx="4165">
                  <c:v>2.948</c:v>
                </c:pt>
                <c:pt idx="4166">
                  <c:v>3.0526</c:v>
                </c:pt>
                <c:pt idx="4167">
                  <c:v>3.0708000000000002</c:v>
                </c:pt>
                <c:pt idx="4168">
                  <c:v>3.0802999999999998</c:v>
                </c:pt>
                <c:pt idx="4169">
                  <c:v>3.1433</c:v>
                </c:pt>
                <c:pt idx="4170">
                  <c:v>3.1433</c:v>
                </c:pt>
                <c:pt idx="4171">
                  <c:v>3.2389999999999999</c:v>
                </c:pt>
                <c:pt idx="4172">
                  <c:v>3.3153000000000001</c:v>
                </c:pt>
                <c:pt idx="4173">
                  <c:v>3.2153999999999998</c:v>
                </c:pt>
                <c:pt idx="4174">
                  <c:v>3.2722000000000002</c:v>
                </c:pt>
                <c:pt idx="4175">
                  <c:v>3.2722000000000002</c:v>
                </c:pt>
                <c:pt idx="4176">
                  <c:v>3.0868000000000002</c:v>
                </c:pt>
                <c:pt idx="4177">
                  <c:v>3.0377999999999998</c:v>
                </c:pt>
                <c:pt idx="4178">
                  <c:v>3.024</c:v>
                </c:pt>
                <c:pt idx="4179">
                  <c:v>2.8839999999999999</c:v>
                </c:pt>
                <c:pt idx="4180">
                  <c:v>2.8647999999999998</c:v>
                </c:pt>
                <c:pt idx="4181">
                  <c:v>2.9672999999999998</c:v>
                </c:pt>
                <c:pt idx="4182">
                  <c:v>2.8881999999999999</c:v>
                </c:pt>
                <c:pt idx="4183">
                  <c:v>2.7991000000000001</c:v>
                </c:pt>
                <c:pt idx="4184">
                  <c:v>2.8458999999999999</c:v>
                </c:pt>
                <c:pt idx="4185">
                  <c:v>2.8458000000000001</c:v>
                </c:pt>
                <c:pt idx="4186">
                  <c:v>2.9251</c:v>
                </c:pt>
                <c:pt idx="4187">
                  <c:v>2.7242000000000002</c:v>
                </c:pt>
                <c:pt idx="4188">
                  <c:v>2.7284999999999999</c:v>
                </c:pt>
                <c:pt idx="4189">
                  <c:v>2.8393999999999999</c:v>
                </c:pt>
                <c:pt idx="4190">
                  <c:v>2.8593000000000002</c:v>
                </c:pt>
                <c:pt idx="4191">
                  <c:v>2.7852000000000001</c:v>
                </c:pt>
                <c:pt idx="4192">
                  <c:v>2.8016000000000001</c:v>
                </c:pt>
                <c:pt idx="4193">
                  <c:v>2.8584000000000001</c:v>
                </c:pt>
                <c:pt idx="4194">
                  <c:v>2.8666</c:v>
                </c:pt>
                <c:pt idx="4195">
                  <c:v>2.8982000000000001</c:v>
                </c:pt>
                <c:pt idx="4196">
                  <c:v>2.8727999999999998</c:v>
                </c:pt>
                <c:pt idx="4197">
                  <c:v>2.8043999999999998</c:v>
                </c:pt>
                <c:pt idx="4198">
                  <c:v>2.7774000000000001</c:v>
                </c:pt>
                <c:pt idx="4199">
                  <c:v>2.8841000000000001</c:v>
                </c:pt>
                <c:pt idx="4200">
                  <c:v>2.9546000000000001</c:v>
                </c:pt>
                <c:pt idx="4201">
                  <c:v>3.0051000000000001</c:v>
                </c:pt>
                <c:pt idx="4202">
                  <c:v>2.9369999999999998</c:v>
                </c:pt>
                <c:pt idx="4203">
                  <c:v>2.9870999999999999</c:v>
                </c:pt>
                <c:pt idx="4204">
                  <c:v>3.0627</c:v>
                </c:pt>
                <c:pt idx="4205">
                  <c:v>3.0225</c:v>
                </c:pt>
                <c:pt idx="4206">
                  <c:v>3.0245000000000002</c:v>
                </c:pt>
                <c:pt idx="4207">
                  <c:v>3.1057999999999999</c:v>
                </c:pt>
                <c:pt idx="4208">
                  <c:v>3.1793999999999998</c:v>
                </c:pt>
                <c:pt idx="4209">
                  <c:v>3.1453000000000002</c:v>
                </c:pt>
                <c:pt idx="4210">
                  <c:v>3.1453000000000002</c:v>
                </c:pt>
                <c:pt idx="4211">
                  <c:v>3.2905000000000002</c:v>
                </c:pt>
                <c:pt idx="4212">
                  <c:v>3.2545999999999999</c:v>
                </c:pt>
                <c:pt idx="4213">
                  <c:v>3.2035999999999998</c:v>
                </c:pt>
                <c:pt idx="4214">
                  <c:v>3.2572999999999999</c:v>
                </c:pt>
                <c:pt idx="4215">
                  <c:v>3.2119</c:v>
                </c:pt>
                <c:pt idx="4216">
                  <c:v>3.2128000000000001</c:v>
                </c:pt>
                <c:pt idx="4217">
                  <c:v>3.2945000000000002</c:v>
                </c:pt>
                <c:pt idx="4218">
                  <c:v>3.3714</c:v>
                </c:pt>
                <c:pt idx="4219">
                  <c:v>3.2565</c:v>
                </c:pt>
                <c:pt idx="4220">
                  <c:v>3.2389000000000001</c:v>
                </c:pt>
                <c:pt idx="4221">
                  <c:v>3.2040999999999999</c:v>
                </c:pt>
                <c:pt idx="4222">
                  <c:v>3.2157</c:v>
                </c:pt>
                <c:pt idx="4223">
                  <c:v>3.1608000000000001</c:v>
                </c:pt>
                <c:pt idx="4224">
                  <c:v>2.9481999999999999</c:v>
                </c:pt>
                <c:pt idx="4225">
                  <c:v>3.0449000000000002</c:v>
                </c:pt>
                <c:pt idx="4226">
                  <c:v>3.1177000000000001</c:v>
                </c:pt>
                <c:pt idx="4227">
                  <c:v>2.9382999999999999</c:v>
                </c:pt>
                <c:pt idx="4228">
                  <c:v>2.9975999999999998</c:v>
                </c:pt>
                <c:pt idx="4229">
                  <c:v>2.9140999999999999</c:v>
                </c:pt>
                <c:pt idx="4230">
                  <c:v>2.9177</c:v>
                </c:pt>
                <c:pt idx="4231">
                  <c:v>3.0589</c:v>
                </c:pt>
                <c:pt idx="4232">
                  <c:v>2.8828999999999998</c:v>
                </c:pt>
                <c:pt idx="4233">
                  <c:v>2.8774999999999999</c:v>
                </c:pt>
                <c:pt idx="4234">
                  <c:v>2.8243</c:v>
                </c:pt>
                <c:pt idx="4235">
                  <c:v>2.9722</c:v>
                </c:pt>
                <c:pt idx="4236">
                  <c:v>2.9878</c:v>
                </c:pt>
                <c:pt idx="4237">
                  <c:v>2.9722</c:v>
                </c:pt>
                <c:pt idx="4238">
                  <c:v>2.9325999999999999</c:v>
                </c:pt>
                <c:pt idx="4239">
                  <c:v>2.8614000000000002</c:v>
                </c:pt>
                <c:pt idx="4240">
                  <c:v>2.8155000000000001</c:v>
                </c:pt>
                <c:pt idx="4241">
                  <c:v>2.7761999999999998</c:v>
                </c:pt>
                <c:pt idx="4242">
                  <c:v>2.7547999999999999</c:v>
                </c:pt>
                <c:pt idx="4243">
                  <c:v>2.7412999999999998</c:v>
                </c:pt>
                <c:pt idx="4244">
                  <c:v>2.8111999999999999</c:v>
                </c:pt>
                <c:pt idx="4245">
                  <c:v>2.8250999999999999</c:v>
                </c:pt>
                <c:pt idx="4246">
                  <c:v>2.8258000000000001</c:v>
                </c:pt>
                <c:pt idx="4247">
                  <c:v>2.7844000000000002</c:v>
                </c:pt>
                <c:pt idx="4248">
                  <c:v>2.8489</c:v>
                </c:pt>
                <c:pt idx="4249">
                  <c:v>2.8990999999999998</c:v>
                </c:pt>
                <c:pt idx="4250">
                  <c:v>2.9866000000000001</c:v>
                </c:pt>
                <c:pt idx="4251">
                  <c:v>2.9763000000000002</c:v>
                </c:pt>
                <c:pt idx="4252">
                  <c:v>2.9674</c:v>
                </c:pt>
                <c:pt idx="4253">
                  <c:v>2.9262999999999999</c:v>
                </c:pt>
                <c:pt idx="4254">
                  <c:v>2.972</c:v>
                </c:pt>
                <c:pt idx="4255">
                  <c:v>2.9102000000000001</c:v>
                </c:pt>
                <c:pt idx="4256">
                  <c:v>2.8414999999999999</c:v>
                </c:pt>
                <c:pt idx="4257">
                  <c:v>2.8973</c:v>
                </c:pt>
                <c:pt idx="4258">
                  <c:v>2.9512</c:v>
                </c:pt>
                <c:pt idx="4259">
                  <c:v>2.8654000000000002</c:v>
                </c:pt>
                <c:pt idx="4260">
                  <c:v>3.0457999999999998</c:v>
                </c:pt>
                <c:pt idx="4261">
                  <c:v>2.9287999999999998</c:v>
                </c:pt>
                <c:pt idx="4262">
                  <c:v>2.8860000000000001</c:v>
                </c:pt>
                <c:pt idx="4263">
                  <c:v>2.9268000000000001</c:v>
                </c:pt>
                <c:pt idx="4264">
                  <c:v>2.9641000000000002</c:v>
                </c:pt>
                <c:pt idx="4265">
                  <c:v>3.0065</c:v>
                </c:pt>
                <c:pt idx="4266">
                  <c:v>3.0110999999999999</c:v>
                </c:pt>
                <c:pt idx="4267">
                  <c:v>2.9561000000000002</c:v>
                </c:pt>
                <c:pt idx="4268">
                  <c:v>2.8744000000000001</c:v>
                </c:pt>
                <c:pt idx="4269">
                  <c:v>2.9396</c:v>
                </c:pt>
                <c:pt idx="4270">
                  <c:v>2.9813999999999998</c:v>
                </c:pt>
                <c:pt idx="4271">
                  <c:v>3.0082</c:v>
                </c:pt>
                <c:pt idx="4272">
                  <c:v>3.0274999999999999</c:v>
                </c:pt>
                <c:pt idx="4273">
                  <c:v>3.1118999999999999</c:v>
                </c:pt>
                <c:pt idx="4274">
                  <c:v>3.1396999999999999</c:v>
                </c:pt>
                <c:pt idx="4275">
                  <c:v>3.1917</c:v>
                </c:pt>
                <c:pt idx="4276">
                  <c:v>3.1713</c:v>
                </c:pt>
                <c:pt idx="4277">
                  <c:v>3.2010000000000001</c:v>
                </c:pt>
                <c:pt idx="4278">
                  <c:v>3.2622</c:v>
                </c:pt>
                <c:pt idx="4279">
                  <c:v>3.2267000000000001</c:v>
                </c:pt>
                <c:pt idx="4280">
                  <c:v>3.2267000000000001</c:v>
                </c:pt>
                <c:pt idx="4281">
                  <c:v>3.1278999999999999</c:v>
                </c:pt>
                <c:pt idx="4282">
                  <c:v>3.0908000000000002</c:v>
                </c:pt>
                <c:pt idx="4283">
                  <c:v>3.05</c:v>
                </c:pt>
                <c:pt idx="4284">
                  <c:v>3.1459999999999999</c:v>
                </c:pt>
                <c:pt idx="4285">
                  <c:v>3.1217000000000001</c:v>
                </c:pt>
                <c:pt idx="4286">
                  <c:v>3.0745</c:v>
                </c:pt>
                <c:pt idx="4287">
                  <c:v>3.2143999999999999</c:v>
                </c:pt>
                <c:pt idx="4288">
                  <c:v>3.129</c:v>
                </c:pt>
                <c:pt idx="4289">
                  <c:v>3.1309</c:v>
                </c:pt>
                <c:pt idx="4290">
                  <c:v>3.1120000000000001</c:v>
                </c:pt>
                <c:pt idx="4291">
                  <c:v>3.1844000000000001</c:v>
                </c:pt>
                <c:pt idx="4292">
                  <c:v>3.1478999999999999</c:v>
                </c:pt>
                <c:pt idx="4293">
                  <c:v>3.0745</c:v>
                </c:pt>
                <c:pt idx="4294">
                  <c:v>3.1006999999999998</c:v>
                </c:pt>
                <c:pt idx="4295">
                  <c:v>3.1006999999999998</c:v>
                </c:pt>
                <c:pt idx="4296">
                  <c:v>3.0428000000000002</c:v>
                </c:pt>
                <c:pt idx="4297">
                  <c:v>3.0434000000000001</c:v>
                </c:pt>
                <c:pt idx="4298">
                  <c:v>3.1141000000000001</c:v>
                </c:pt>
                <c:pt idx="4299">
                  <c:v>3.0558999999999998</c:v>
                </c:pt>
                <c:pt idx="4300">
                  <c:v>3.0449999999999999</c:v>
                </c:pt>
                <c:pt idx="4301">
                  <c:v>3.0707</c:v>
                </c:pt>
                <c:pt idx="4302">
                  <c:v>3.0217000000000001</c:v>
                </c:pt>
                <c:pt idx="4303">
                  <c:v>3.1328</c:v>
                </c:pt>
                <c:pt idx="4304">
                  <c:v>3.1271</c:v>
                </c:pt>
                <c:pt idx="4305">
                  <c:v>3.1341000000000001</c:v>
                </c:pt>
                <c:pt idx="4306">
                  <c:v>3.1389</c:v>
                </c:pt>
                <c:pt idx="4307">
                  <c:v>3.2338</c:v>
                </c:pt>
                <c:pt idx="4308">
                  <c:v>3.3708999999999998</c:v>
                </c:pt>
                <c:pt idx="4309">
                  <c:v>3.4321999999999999</c:v>
                </c:pt>
                <c:pt idx="4310">
                  <c:v>3.3679000000000001</c:v>
                </c:pt>
                <c:pt idx="4311">
                  <c:v>3.3218000000000001</c:v>
                </c:pt>
                <c:pt idx="4312">
                  <c:v>3.2198000000000002</c:v>
                </c:pt>
                <c:pt idx="4313">
                  <c:v>3.1392000000000002</c:v>
                </c:pt>
                <c:pt idx="4314">
                  <c:v>3.1861000000000002</c:v>
                </c:pt>
                <c:pt idx="4315">
                  <c:v>3.1511</c:v>
                </c:pt>
                <c:pt idx="4316">
                  <c:v>3.1078999999999999</c:v>
                </c:pt>
                <c:pt idx="4317">
                  <c:v>3.0863999999999998</c:v>
                </c:pt>
                <c:pt idx="4318">
                  <c:v>3.1789000000000001</c:v>
                </c:pt>
                <c:pt idx="4319">
                  <c:v>3.1705999999999999</c:v>
                </c:pt>
                <c:pt idx="4320">
                  <c:v>3.1966999999999999</c:v>
                </c:pt>
                <c:pt idx="4321">
                  <c:v>3.1884000000000001</c:v>
                </c:pt>
                <c:pt idx="4322">
                  <c:v>3.1953</c:v>
                </c:pt>
                <c:pt idx="4323">
                  <c:v>3.3331</c:v>
                </c:pt>
                <c:pt idx="4324">
                  <c:v>3.2970999999999999</c:v>
                </c:pt>
                <c:pt idx="4325">
                  <c:v>3.3094000000000001</c:v>
                </c:pt>
                <c:pt idx="4326">
                  <c:v>3.383</c:v>
                </c:pt>
                <c:pt idx="4327">
                  <c:v>3.4581</c:v>
                </c:pt>
                <c:pt idx="4328">
                  <c:v>3.5914000000000001</c:v>
                </c:pt>
                <c:pt idx="4329">
                  <c:v>3.4238</c:v>
                </c:pt>
                <c:pt idx="4330">
                  <c:v>3.4830000000000001</c:v>
                </c:pt>
                <c:pt idx="4331">
                  <c:v>3.3932000000000002</c:v>
                </c:pt>
                <c:pt idx="4332">
                  <c:v>3.3620000000000001</c:v>
                </c:pt>
                <c:pt idx="4333">
                  <c:v>3.4910000000000001</c:v>
                </c:pt>
                <c:pt idx="4334">
                  <c:v>3.5350000000000001</c:v>
                </c:pt>
                <c:pt idx="4335">
                  <c:v>3.5701999999999998</c:v>
                </c:pt>
                <c:pt idx="4336">
                  <c:v>3.6118000000000001</c:v>
                </c:pt>
                <c:pt idx="4337">
                  <c:v>3.6446000000000001</c:v>
                </c:pt>
                <c:pt idx="4338">
                  <c:v>3.7027999999999999</c:v>
                </c:pt>
                <c:pt idx="4339">
                  <c:v>3.6726999999999999</c:v>
                </c:pt>
                <c:pt idx="4340">
                  <c:v>3.7671000000000001</c:v>
                </c:pt>
                <c:pt idx="4341">
                  <c:v>3.7240000000000002</c:v>
                </c:pt>
                <c:pt idx="4342">
                  <c:v>3.5779000000000001</c:v>
                </c:pt>
                <c:pt idx="4343">
                  <c:v>3.6286999999999998</c:v>
                </c:pt>
                <c:pt idx="4344">
                  <c:v>3.597</c:v>
                </c:pt>
                <c:pt idx="4345">
                  <c:v>3.5724</c:v>
                </c:pt>
                <c:pt idx="4346">
                  <c:v>3.5118999999999998</c:v>
                </c:pt>
                <c:pt idx="4347">
                  <c:v>3.5022000000000002</c:v>
                </c:pt>
                <c:pt idx="4348">
                  <c:v>3.4908999999999999</c:v>
                </c:pt>
                <c:pt idx="4349">
                  <c:v>3.5771999999999999</c:v>
                </c:pt>
                <c:pt idx="4350">
                  <c:v>3.5771999999999999</c:v>
                </c:pt>
                <c:pt idx="4351">
                  <c:v>3.6503000000000001</c:v>
                </c:pt>
                <c:pt idx="4352">
                  <c:v>3.6484999999999999</c:v>
                </c:pt>
                <c:pt idx="4353">
                  <c:v>3.6286</c:v>
                </c:pt>
                <c:pt idx="4354">
                  <c:v>3.6360000000000001</c:v>
                </c:pt>
                <c:pt idx="4355">
                  <c:v>3.6703999999999999</c:v>
                </c:pt>
                <c:pt idx="4356">
                  <c:v>3.6448999999999998</c:v>
                </c:pt>
                <c:pt idx="4357">
                  <c:v>3.6227</c:v>
                </c:pt>
                <c:pt idx="4358">
                  <c:v>3.6448</c:v>
                </c:pt>
                <c:pt idx="4359">
                  <c:v>3.6913</c:v>
                </c:pt>
                <c:pt idx="4360">
                  <c:v>3.641</c:v>
                </c:pt>
                <c:pt idx="4361">
                  <c:v>3.7097000000000002</c:v>
                </c:pt>
                <c:pt idx="4362">
                  <c:v>3.7473000000000001</c:v>
                </c:pt>
                <c:pt idx="4363">
                  <c:v>3.8902999999999999</c:v>
                </c:pt>
                <c:pt idx="4364">
                  <c:v>3.8117999999999999</c:v>
                </c:pt>
                <c:pt idx="4365">
                  <c:v>3.9460000000000002</c:v>
                </c:pt>
                <c:pt idx="4366">
                  <c:v>3.9489000000000001</c:v>
                </c:pt>
                <c:pt idx="4367">
                  <c:v>4.0137</c:v>
                </c:pt>
                <c:pt idx="4368">
                  <c:v>4.0106000000000002</c:v>
                </c:pt>
                <c:pt idx="4369">
                  <c:v>4.0136000000000003</c:v>
                </c:pt>
                <c:pt idx="4370">
                  <c:v>4.1405000000000003</c:v>
                </c:pt>
                <c:pt idx="4371">
                  <c:v>4.2816999999999998</c:v>
                </c:pt>
                <c:pt idx="4372">
                  <c:v>4.2401999999999997</c:v>
                </c:pt>
                <c:pt idx="4373">
                  <c:v>4.2281000000000004</c:v>
                </c:pt>
                <c:pt idx="4374">
                  <c:v>4.3289</c:v>
                </c:pt>
                <c:pt idx="4375">
                  <c:v>4.3289</c:v>
                </c:pt>
                <c:pt idx="4376">
                  <c:v>4.1721000000000004</c:v>
                </c:pt>
                <c:pt idx="4377">
                  <c:v>4.0213000000000001</c:v>
                </c:pt>
                <c:pt idx="4378">
                  <c:v>4.1685999999999996</c:v>
                </c:pt>
                <c:pt idx="4379">
                  <c:v>4.0663</c:v>
                </c:pt>
                <c:pt idx="4380">
                  <c:v>4.1604000000000001</c:v>
                </c:pt>
                <c:pt idx="4381">
                  <c:v>4.2939999999999996</c:v>
                </c:pt>
                <c:pt idx="4382">
                  <c:v>4.3886000000000003</c:v>
                </c:pt>
                <c:pt idx="4383">
                  <c:v>4.4962999999999997</c:v>
                </c:pt>
                <c:pt idx="4384">
                  <c:v>4.4329999999999998</c:v>
                </c:pt>
                <c:pt idx="4385">
                  <c:v>4.3672000000000004</c:v>
                </c:pt>
                <c:pt idx="4386">
                  <c:v>4.2976999999999999</c:v>
                </c:pt>
                <c:pt idx="4387">
                  <c:v>4.4604999999999997</c:v>
                </c:pt>
                <c:pt idx="4388">
                  <c:v>4.3487999999999998</c:v>
                </c:pt>
                <c:pt idx="4389">
                  <c:v>4.3292000000000002</c:v>
                </c:pt>
                <c:pt idx="4390">
                  <c:v>4.3891999999999998</c:v>
                </c:pt>
                <c:pt idx="4391">
                  <c:v>4.4273999999999996</c:v>
                </c:pt>
                <c:pt idx="4392">
                  <c:v>4.2183000000000002</c:v>
                </c:pt>
                <c:pt idx="4393">
                  <c:v>4.0860000000000003</c:v>
                </c:pt>
                <c:pt idx="4394">
                  <c:v>4.0311000000000003</c:v>
                </c:pt>
                <c:pt idx="4395">
                  <c:v>4.0903999999999998</c:v>
                </c:pt>
                <c:pt idx="4396">
                  <c:v>3.9790000000000001</c:v>
                </c:pt>
                <c:pt idx="4397">
                  <c:v>3.8689</c:v>
                </c:pt>
                <c:pt idx="4398">
                  <c:v>4.0309999999999997</c:v>
                </c:pt>
                <c:pt idx="4399">
                  <c:v>4.0648999999999997</c:v>
                </c:pt>
                <c:pt idx="4400">
                  <c:v>4.0670999999999999</c:v>
                </c:pt>
                <c:pt idx="4401">
                  <c:v>3.8851</c:v>
                </c:pt>
                <c:pt idx="4402">
                  <c:v>3.9674999999999998</c:v>
                </c:pt>
                <c:pt idx="4403">
                  <c:v>3.8704999999999998</c:v>
                </c:pt>
                <c:pt idx="4404">
                  <c:v>3.8483000000000001</c:v>
                </c:pt>
                <c:pt idx="4405">
                  <c:v>3.8136999999999999</c:v>
                </c:pt>
                <c:pt idx="4406">
                  <c:v>3.7928000000000002</c:v>
                </c:pt>
                <c:pt idx="4407">
                  <c:v>3.7995000000000001</c:v>
                </c:pt>
                <c:pt idx="4408">
                  <c:v>3.7982</c:v>
                </c:pt>
                <c:pt idx="4409">
                  <c:v>3.8725999999999998</c:v>
                </c:pt>
                <c:pt idx="4410">
                  <c:v>3.7692999999999999</c:v>
                </c:pt>
                <c:pt idx="4411">
                  <c:v>3.7073999999999998</c:v>
                </c:pt>
                <c:pt idx="4412">
                  <c:v>3.6425999999999998</c:v>
                </c:pt>
                <c:pt idx="4413">
                  <c:v>3.7277999999999998</c:v>
                </c:pt>
                <c:pt idx="4414">
                  <c:v>3.6190000000000002</c:v>
                </c:pt>
                <c:pt idx="4415">
                  <c:v>3.6492</c:v>
                </c:pt>
                <c:pt idx="4416">
                  <c:v>3.5446</c:v>
                </c:pt>
                <c:pt idx="4417">
                  <c:v>3.4571999999999998</c:v>
                </c:pt>
                <c:pt idx="4418">
                  <c:v>3.5083000000000002</c:v>
                </c:pt>
                <c:pt idx="4419">
                  <c:v>3.5808</c:v>
                </c:pt>
                <c:pt idx="4420">
                  <c:v>3.5796999999999999</c:v>
                </c:pt>
                <c:pt idx="4421">
                  <c:v>3.5400999999999998</c:v>
                </c:pt>
                <c:pt idx="4422">
                  <c:v>3.4020999999999999</c:v>
                </c:pt>
                <c:pt idx="4423">
                  <c:v>3.2677999999999998</c:v>
                </c:pt>
                <c:pt idx="4424">
                  <c:v>3.2387000000000001</c:v>
                </c:pt>
                <c:pt idx="4425">
                  <c:v>3.2639</c:v>
                </c:pt>
                <c:pt idx="4426">
                  <c:v>3.2681</c:v>
                </c:pt>
                <c:pt idx="4427">
                  <c:v>3.1882999999999999</c:v>
                </c:pt>
                <c:pt idx="4428">
                  <c:v>3.2443</c:v>
                </c:pt>
                <c:pt idx="4429">
                  <c:v>3.2700999999999998</c:v>
                </c:pt>
                <c:pt idx="4430">
                  <c:v>3.2700999999999998</c:v>
                </c:pt>
                <c:pt idx="4431">
                  <c:v>3.2605</c:v>
                </c:pt>
                <c:pt idx="4432">
                  <c:v>3.1555</c:v>
                </c:pt>
                <c:pt idx="4433">
                  <c:v>3.2061999999999999</c:v>
                </c:pt>
                <c:pt idx="4434">
                  <c:v>3.2450999999999999</c:v>
                </c:pt>
                <c:pt idx="4435">
                  <c:v>3.2450999999999999</c:v>
                </c:pt>
                <c:pt idx="4436">
                  <c:v>3.27</c:v>
                </c:pt>
                <c:pt idx="4437">
                  <c:v>3.2865000000000002</c:v>
                </c:pt>
                <c:pt idx="4438">
                  <c:v>3.3845000000000001</c:v>
                </c:pt>
                <c:pt idx="4439">
                  <c:v>3.4399000000000002</c:v>
                </c:pt>
                <c:pt idx="4440">
                  <c:v>3.4538000000000002</c:v>
                </c:pt>
                <c:pt idx="4441">
                  <c:v>3.4258999999999999</c:v>
                </c:pt>
                <c:pt idx="4442">
                  <c:v>3.4335</c:v>
                </c:pt>
                <c:pt idx="4443">
                  <c:v>3.3923999999999999</c:v>
                </c:pt>
                <c:pt idx="4444">
                  <c:v>3.3769</c:v>
                </c:pt>
                <c:pt idx="4445">
                  <c:v>3.3769</c:v>
                </c:pt>
                <c:pt idx="4446">
                  <c:v>3.5209000000000001</c:v>
                </c:pt>
                <c:pt idx="4447">
                  <c:v>3.5367000000000002</c:v>
                </c:pt>
                <c:pt idx="4448">
                  <c:v>3.5977999999999999</c:v>
                </c:pt>
                <c:pt idx="4449">
                  <c:v>3.5842999999999998</c:v>
                </c:pt>
                <c:pt idx="4450">
                  <c:v>3.5632999999999999</c:v>
                </c:pt>
                <c:pt idx="4451">
                  <c:v>3.6063999999999998</c:v>
                </c:pt>
                <c:pt idx="4452">
                  <c:v>3.6536</c:v>
                </c:pt>
                <c:pt idx="4453">
                  <c:v>3.6089000000000002</c:v>
                </c:pt>
                <c:pt idx="4454">
                  <c:v>3.6147</c:v>
                </c:pt>
                <c:pt idx="4455">
                  <c:v>3.5461</c:v>
                </c:pt>
                <c:pt idx="4456">
                  <c:v>3.4786000000000001</c:v>
                </c:pt>
                <c:pt idx="4457">
                  <c:v>3.355</c:v>
                </c:pt>
                <c:pt idx="4458">
                  <c:v>3.3176999999999999</c:v>
                </c:pt>
                <c:pt idx="4459">
                  <c:v>3.4485000000000001</c:v>
                </c:pt>
                <c:pt idx="4460">
                  <c:v>3.5823999999999998</c:v>
                </c:pt>
                <c:pt idx="4461">
                  <c:v>3.5200999999999998</c:v>
                </c:pt>
                <c:pt idx="4462">
                  <c:v>3.5375000000000001</c:v>
                </c:pt>
                <c:pt idx="4463">
                  <c:v>3.5905</c:v>
                </c:pt>
                <c:pt idx="4464">
                  <c:v>3.6049000000000002</c:v>
                </c:pt>
                <c:pt idx="4465">
                  <c:v>3.61</c:v>
                </c:pt>
                <c:pt idx="4466">
                  <c:v>3.726</c:v>
                </c:pt>
                <c:pt idx="4467">
                  <c:v>3.6775000000000002</c:v>
                </c:pt>
                <c:pt idx="4468">
                  <c:v>3.6457000000000002</c:v>
                </c:pt>
                <c:pt idx="4469">
                  <c:v>3.6760000000000002</c:v>
                </c:pt>
                <c:pt idx="4470">
                  <c:v>3.7134</c:v>
                </c:pt>
                <c:pt idx="4471">
                  <c:v>3.6915</c:v>
                </c:pt>
                <c:pt idx="4472">
                  <c:v>3.7250000000000001</c:v>
                </c:pt>
                <c:pt idx="4473">
                  <c:v>3.6816</c:v>
                </c:pt>
                <c:pt idx="4474">
                  <c:v>3.6084000000000001</c:v>
                </c:pt>
                <c:pt idx="4475">
                  <c:v>3.6213000000000002</c:v>
                </c:pt>
                <c:pt idx="4476">
                  <c:v>3.6520000000000001</c:v>
                </c:pt>
                <c:pt idx="4477">
                  <c:v>3.6143999999999998</c:v>
                </c:pt>
                <c:pt idx="4478">
                  <c:v>3.6124999999999998</c:v>
                </c:pt>
                <c:pt idx="4479">
                  <c:v>3.5560999999999998</c:v>
                </c:pt>
                <c:pt idx="4480">
                  <c:v>3.5748000000000002</c:v>
                </c:pt>
                <c:pt idx="4481">
                  <c:v>3.5097</c:v>
                </c:pt>
                <c:pt idx="4482">
                  <c:v>3.4500999999999999</c:v>
                </c:pt>
                <c:pt idx="4483">
                  <c:v>3.4462000000000002</c:v>
                </c:pt>
                <c:pt idx="4484">
                  <c:v>3.4434</c:v>
                </c:pt>
                <c:pt idx="4485">
                  <c:v>3.4552999999999998</c:v>
                </c:pt>
                <c:pt idx="4486">
                  <c:v>3.5057</c:v>
                </c:pt>
                <c:pt idx="4487">
                  <c:v>3.5312000000000001</c:v>
                </c:pt>
                <c:pt idx="4488">
                  <c:v>3.6433</c:v>
                </c:pt>
                <c:pt idx="4489">
                  <c:v>3.6480999999999999</c:v>
                </c:pt>
                <c:pt idx="4490">
                  <c:v>3.6714000000000002</c:v>
                </c:pt>
                <c:pt idx="4491">
                  <c:v>3.653</c:v>
                </c:pt>
                <c:pt idx="4492">
                  <c:v>3.6696</c:v>
                </c:pt>
                <c:pt idx="4493">
                  <c:v>3.6518000000000002</c:v>
                </c:pt>
                <c:pt idx="4494">
                  <c:v>3.5844</c:v>
                </c:pt>
                <c:pt idx="4495">
                  <c:v>3.6404999999999998</c:v>
                </c:pt>
                <c:pt idx="4496">
                  <c:v>3.6164999999999998</c:v>
                </c:pt>
                <c:pt idx="4497">
                  <c:v>3.5701000000000001</c:v>
                </c:pt>
                <c:pt idx="4498">
                  <c:v>3.5543</c:v>
                </c:pt>
                <c:pt idx="4499">
                  <c:v>3.5528</c:v>
                </c:pt>
                <c:pt idx="4500">
                  <c:v>3.6692</c:v>
                </c:pt>
                <c:pt idx="4501">
                  <c:v>3.7176</c:v>
                </c:pt>
                <c:pt idx="4502">
                  <c:v>3.7267999999999999</c:v>
                </c:pt>
                <c:pt idx="4503">
                  <c:v>3.6879</c:v>
                </c:pt>
                <c:pt idx="4504">
                  <c:v>3.7690999999999999</c:v>
                </c:pt>
                <c:pt idx="4505">
                  <c:v>3.7789999999999999</c:v>
                </c:pt>
                <c:pt idx="4506">
                  <c:v>3.7149999999999999</c:v>
                </c:pt>
                <c:pt idx="4507">
                  <c:v>3.8677999999999999</c:v>
                </c:pt>
                <c:pt idx="4508">
                  <c:v>3.9291999999999998</c:v>
                </c:pt>
                <c:pt idx="4509">
                  <c:v>3.8551000000000002</c:v>
                </c:pt>
                <c:pt idx="4510">
                  <c:v>3.9479000000000002</c:v>
                </c:pt>
                <c:pt idx="4511">
                  <c:v>4.0175000000000001</c:v>
                </c:pt>
                <c:pt idx="4512">
                  <c:v>3.9394999999999998</c:v>
                </c:pt>
                <c:pt idx="4513">
                  <c:v>3.9790000000000001</c:v>
                </c:pt>
                <c:pt idx="4514">
                  <c:v>3.9676999999999998</c:v>
                </c:pt>
                <c:pt idx="4515">
                  <c:v>3.9533</c:v>
                </c:pt>
                <c:pt idx="4516">
                  <c:v>3.9683000000000002</c:v>
                </c:pt>
                <c:pt idx="4517">
                  <c:v>4.0183</c:v>
                </c:pt>
                <c:pt idx="4518">
                  <c:v>4.0723000000000003</c:v>
                </c:pt>
                <c:pt idx="4519">
                  <c:v>4.0231000000000003</c:v>
                </c:pt>
                <c:pt idx="4520">
                  <c:v>3.9605999999999999</c:v>
                </c:pt>
                <c:pt idx="4521">
                  <c:v>4.0266000000000002</c:v>
                </c:pt>
                <c:pt idx="4522">
                  <c:v>3.9883000000000002</c:v>
                </c:pt>
                <c:pt idx="4523">
                  <c:v>3.9491000000000001</c:v>
                </c:pt>
                <c:pt idx="4524">
                  <c:v>3.8801000000000001</c:v>
                </c:pt>
                <c:pt idx="4525">
                  <c:v>3.8414000000000001</c:v>
                </c:pt>
                <c:pt idx="4526">
                  <c:v>3.8037999999999998</c:v>
                </c:pt>
                <c:pt idx="4527">
                  <c:v>3.8397000000000001</c:v>
                </c:pt>
                <c:pt idx="4528">
                  <c:v>3.8075000000000001</c:v>
                </c:pt>
                <c:pt idx="4529">
                  <c:v>3.8464999999999998</c:v>
                </c:pt>
                <c:pt idx="4530">
                  <c:v>3.8340999999999998</c:v>
                </c:pt>
                <c:pt idx="4531">
                  <c:v>3.7846000000000002</c:v>
                </c:pt>
                <c:pt idx="4532">
                  <c:v>3.6947000000000001</c:v>
                </c:pt>
                <c:pt idx="4533">
                  <c:v>3.7273000000000001</c:v>
                </c:pt>
                <c:pt idx="4534">
                  <c:v>3.7747000000000002</c:v>
                </c:pt>
                <c:pt idx="4535">
                  <c:v>3.798</c:v>
                </c:pt>
                <c:pt idx="4536">
                  <c:v>3.7642000000000002</c:v>
                </c:pt>
                <c:pt idx="4537">
                  <c:v>3.7612000000000001</c:v>
                </c:pt>
                <c:pt idx="4538">
                  <c:v>3.8025000000000002</c:v>
                </c:pt>
                <c:pt idx="4539">
                  <c:v>3.7755000000000001</c:v>
                </c:pt>
                <c:pt idx="4540">
                  <c:v>3.7751999999999999</c:v>
                </c:pt>
                <c:pt idx="4541">
                  <c:v>3.887</c:v>
                </c:pt>
                <c:pt idx="4542">
                  <c:v>3.9735999999999998</c:v>
                </c:pt>
                <c:pt idx="4543">
                  <c:v>3.899</c:v>
                </c:pt>
                <c:pt idx="4544">
                  <c:v>3.8529</c:v>
                </c:pt>
                <c:pt idx="4545">
                  <c:v>3.7307000000000001</c:v>
                </c:pt>
                <c:pt idx="4546">
                  <c:v>3.6585999999999999</c:v>
                </c:pt>
                <c:pt idx="4547">
                  <c:v>3.5977999999999999</c:v>
                </c:pt>
                <c:pt idx="4548">
                  <c:v>3.6175999999999999</c:v>
                </c:pt>
                <c:pt idx="4549">
                  <c:v>3.7509000000000001</c:v>
                </c:pt>
                <c:pt idx="4550">
                  <c:v>3.7980999999999998</c:v>
                </c:pt>
                <c:pt idx="4551">
                  <c:v>3.7342</c:v>
                </c:pt>
                <c:pt idx="4552">
                  <c:v>3.6497000000000002</c:v>
                </c:pt>
                <c:pt idx="4553">
                  <c:v>3.5463</c:v>
                </c:pt>
                <c:pt idx="4554">
                  <c:v>3.5055999999999998</c:v>
                </c:pt>
                <c:pt idx="4555">
                  <c:v>3.5701999999999998</c:v>
                </c:pt>
                <c:pt idx="4556">
                  <c:v>3.5106000000000002</c:v>
                </c:pt>
                <c:pt idx="4557">
                  <c:v>3.5249000000000001</c:v>
                </c:pt>
                <c:pt idx="4558">
                  <c:v>3.5554000000000001</c:v>
                </c:pt>
                <c:pt idx="4559">
                  <c:v>3.5493000000000001</c:v>
                </c:pt>
                <c:pt idx="4560">
                  <c:v>3.5152999999999999</c:v>
                </c:pt>
                <c:pt idx="4561">
                  <c:v>3.5253000000000001</c:v>
                </c:pt>
                <c:pt idx="4562">
                  <c:v>3.6242000000000001</c:v>
                </c:pt>
                <c:pt idx="4563">
                  <c:v>3.5741999999999998</c:v>
                </c:pt>
                <c:pt idx="4564">
                  <c:v>3.6947000000000001</c:v>
                </c:pt>
                <c:pt idx="4565">
                  <c:v>3.7892999999999999</c:v>
                </c:pt>
                <c:pt idx="4566">
                  <c:v>3.7479</c:v>
                </c:pt>
                <c:pt idx="4567">
                  <c:v>3.6737000000000002</c:v>
                </c:pt>
                <c:pt idx="4568">
                  <c:v>3.6507999999999998</c:v>
                </c:pt>
                <c:pt idx="4569">
                  <c:v>3.5882999999999998</c:v>
                </c:pt>
                <c:pt idx="4570">
                  <c:v>3.5842000000000001</c:v>
                </c:pt>
                <c:pt idx="4571">
                  <c:v>3.6097999999999999</c:v>
                </c:pt>
                <c:pt idx="4572">
                  <c:v>3.5960000000000001</c:v>
                </c:pt>
                <c:pt idx="4573">
                  <c:v>3.5234999999999999</c:v>
                </c:pt>
                <c:pt idx="4574">
                  <c:v>3.5068000000000001</c:v>
                </c:pt>
                <c:pt idx="4575">
                  <c:v>3.5684999999999998</c:v>
                </c:pt>
                <c:pt idx="4576">
                  <c:v>3.4842</c:v>
                </c:pt>
                <c:pt idx="4577">
                  <c:v>3.4830999999999999</c:v>
                </c:pt>
                <c:pt idx="4578">
                  <c:v>3.5314000000000001</c:v>
                </c:pt>
                <c:pt idx="4579">
                  <c:v>3.5602999999999998</c:v>
                </c:pt>
                <c:pt idx="4580">
                  <c:v>3.5813000000000001</c:v>
                </c:pt>
                <c:pt idx="4581">
                  <c:v>3.5847000000000002</c:v>
                </c:pt>
                <c:pt idx="4582">
                  <c:v>3.6272000000000002</c:v>
                </c:pt>
                <c:pt idx="4583">
                  <c:v>3.5745</c:v>
                </c:pt>
                <c:pt idx="4584">
                  <c:v>3.5350000000000001</c:v>
                </c:pt>
                <c:pt idx="4585">
                  <c:v>3.5131999999999999</c:v>
                </c:pt>
                <c:pt idx="4586">
                  <c:v>3.4738000000000002</c:v>
                </c:pt>
                <c:pt idx="4587">
                  <c:v>3.3776000000000002</c:v>
                </c:pt>
                <c:pt idx="4588">
                  <c:v>3.3477000000000001</c:v>
                </c:pt>
                <c:pt idx="4589">
                  <c:v>3.1867000000000001</c:v>
                </c:pt>
                <c:pt idx="4590">
                  <c:v>3.1676000000000002</c:v>
                </c:pt>
                <c:pt idx="4591">
                  <c:v>3.2951000000000001</c:v>
                </c:pt>
                <c:pt idx="4592">
                  <c:v>3.3609</c:v>
                </c:pt>
                <c:pt idx="4593">
                  <c:v>3.3835999999999999</c:v>
                </c:pt>
                <c:pt idx="4594">
                  <c:v>3.3233000000000001</c:v>
                </c:pt>
                <c:pt idx="4595">
                  <c:v>3.2871999999999999</c:v>
                </c:pt>
                <c:pt idx="4596">
                  <c:v>3.2418999999999998</c:v>
                </c:pt>
                <c:pt idx="4597">
                  <c:v>3.2166000000000001</c:v>
                </c:pt>
                <c:pt idx="4598">
                  <c:v>3.2732999999999999</c:v>
                </c:pt>
                <c:pt idx="4599">
                  <c:v>3.2477</c:v>
                </c:pt>
                <c:pt idx="4600">
                  <c:v>3.2181000000000002</c:v>
                </c:pt>
                <c:pt idx="4601">
                  <c:v>3.1610999999999998</c:v>
                </c:pt>
                <c:pt idx="4602">
                  <c:v>3.1837</c:v>
                </c:pt>
                <c:pt idx="4603">
                  <c:v>3.2323</c:v>
                </c:pt>
                <c:pt idx="4604">
                  <c:v>3.19</c:v>
                </c:pt>
                <c:pt idx="4605">
                  <c:v>3.1968999999999999</c:v>
                </c:pt>
                <c:pt idx="4606">
                  <c:v>3.2141999999999999</c:v>
                </c:pt>
                <c:pt idx="4607">
                  <c:v>3.2265999999999999</c:v>
                </c:pt>
                <c:pt idx="4608">
                  <c:v>3.2465999999999999</c:v>
                </c:pt>
                <c:pt idx="4609">
                  <c:v>3.2896999999999998</c:v>
                </c:pt>
                <c:pt idx="4610">
                  <c:v>3.2896999999999998</c:v>
                </c:pt>
                <c:pt idx="4611">
                  <c:v>3.2128999999999999</c:v>
                </c:pt>
                <c:pt idx="4612">
                  <c:v>3.1570999999999998</c:v>
                </c:pt>
                <c:pt idx="4613">
                  <c:v>3.1213000000000002</c:v>
                </c:pt>
                <c:pt idx="4614">
                  <c:v>3.1284999999999998</c:v>
                </c:pt>
                <c:pt idx="4615">
                  <c:v>3.0985</c:v>
                </c:pt>
                <c:pt idx="4616">
                  <c:v>3.0512999999999999</c:v>
                </c:pt>
                <c:pt idx="4617">
                  <c:v>3.05</c:v>
                </c:pt>
                <c:pt idx="4618">
                  <c:v>3.0680999999999998</c:v>
                </c:pt>
                <c:pt idx="4619">
                  <c:v>3.0670999999999999</c:v>
                </c:pt>
                <c:pt idx="4620">
                  <c:v>3.0358000000000001</c:v>
                </c:pt>
                <c:pt idx="4621">
                  <c:v>3.0562999999999998</c:v>
                </c:pt>
                <c:pt idx="4622">
                  <c:v>3.1309</c:v>
                </c:pt>
                <c:pt idx="4623">
                  <c:v>3.1472000000000002</c:v>
                </c:pt>
                <c:pt idx="4624">
                  <c:v>3.1928999999999998</c:v>
                </c:pt>
                <c:pt idx="4625">
                  <c:v>3.2010999999999998</c:v>
                </c:pt>
                <c:pt idx="4626">
                  <c:v>3.1838000000000002</c:v>
                </c:pt>
                <c:pt idx="4627">
                  <c:v>3.234</c:v>
                </c:pt>
                <c:pt idx="4628">
                  <c:v>3.2231999999999998</c:v>
                </c:pt>
                <c:pt idx="4629">
                  <c:v>3.1998000000000002</c:v>
                </c:pt>
                <c:pt idx="4630">
                  <c:v>3.1976</c:v>
                </c:pt>
                <c:pt idx="4631">
                  <c:v>3.1457999999999999</c:v>
                </c:pt>
                <c:pt idx="4632">
                  <c:v>3.2029999999999998</c:v>
                </c:pt>
                <c:pt idx="4633">
                  <c:v>3.2627000000000002</c:v>
                </c:pt>
                <c:pt idx="4634">
                  <c:v>3.3395999999999999</c:v>
                </c:pt>
                <c:pt idx="4635">
                  <c:v>3.4035000000000002</c:v>
                </c:pt>
                <c:pt idx="4636">
                  <c:v>3.4022999999999999</c:v>
                </c:pt>
                <c:pt idx="4637">
                  <c:v>3.4563000000000001</c:v>
                </c:pt>
                <c:pt idx="4638">
                  <c:v>3.4601000000000002</c:v>
                </c:pt>
                <c:pt idx="4639">
                  <c:v>3.5045000000000002</c:v>
                </c:pt>
                <c:pt idx="4640">
                  <c:v>3.5030000000000001</c:v>
                </c:pt>
                <c:pt idx="4641">
                  <c:v>3.4253</c:v>
                </c:pt>
                <c:pt idx="4642">
                  <c:v>3.4098000000000002</c:v>
                </c:pt>
                <c:pt idx="4643">
                  <c:v>3.4950999999999999</c:v>
                </c:pt>
                <c:pt idx="4644">
                  <c:v>3.5036999999999998</c:v>
                </c:pt>
                <c:pt idx="4645">
                  <c:v>3.6240000000000001</c:v>
                </c:pt>
                <c:pt idx="4646">
                  <c:v>3.6301999999999999</c:v>
                </c:pt>
                <c:pt idx="4647">
                  <c:v>3.6623000000000001</c:v>
                </c:pt>
                <c:pt idx="4648">
                  <c:v>3.6177000000000001</c:v>
                </c:pt>
                <c:pt idx="4649">
                  <c:v>3.6436999999999999</c:v>
                </c:pt>
                <c:pt idx="4650">
                  <c:v>3.6705000000000001</c:v>
                </c:pt>
                <c:pt idx="4651">
                  <c:v>3.6522000000000001</c:v>
                </c:pt>
                <c:pt idx="4652">
                  <c:v>3.6722999999999999</c:v>
                </c:pt>
                <c:pt idx="4653">
                  <c:v>3.6374</c:v>
                </c:pt>
                <c:pt idx="4654">
                  <c:v>3.7547000000000001</c:v>
                </c:pt>
                <c:pt idx="4655">
                  <c:v>3.6368</c:v>
                </c:pt>
                <c:pt idx="4656">
                  <c:v>3.6088</c:v>
                </c:pt>
                <c:pt idx="4657">
                  <c:v>3.8292999999999999</c:v>
                </c:pt>
                <c:pt idx="4658">
                  <c:v>3.7229000000000001</c:v>
                </c:pt>
                <c:pt idx="4659">
                  <c:v>3.6747999999999998</c:v>
                </c:pt>
                <c:pt idx="4660">
                  <c:v>3.6747999999999998</c:v>
                </c:pt>
                <c:pt idx="4661">
                  <c:v>3.7673999999999999</c:v>
                </c:pt>
                <c:pt idx="4662">
                  <c:v>3.8126000000000002</c:v>
                </c:pt>
                <c:pt idx="4663">
                  <c:v>3.7772999999999999</c:v>
                </c:pt>
                <c:pt idx="4664">
                  <c:v>3.7873999999999999</c:v>
                </c:pt>
                <c:pt idx="4665">
                  <c:v>3.7709000000000001</c:v>
                </c:pt>
                <c:pt idx="4666">
                  <c:v>3.7521</c:v>
                </c:pt>
                <c:pt idx="4667">
                  <c:v>3.7601</c:v>
                </c:pt>
                <c:pt idx="4668">
                  <c:v>3.7642000000000002</c:v>
                </c:pt>
                <c:pt idx="4669">
                  <c:v>3.7286000000000001</c:v>
                </c:pt>
                <c:pt idx="4670">
                  <c:v>3.6120000000000001</c:v>
                </c:pt>
                <c:pt idx="4671">
                  <c:v>3.6814</c:v>
                </c:pt>
                <c:pt idx="4672">
                  <c:v>3.6248</c:v>
                </c:pt>
                <c:pt idx="4673">
                  <c:v>3.6253000000000002</c:v>
                </c:pt>
                <c:pt idx="4674">
                  <c:v>3.5135999999999998</c:v>
                </c:pt>
                <c:pt idx="4675">
                  <c:v>3.5423</c:v>
                </c:pt>
                <c:pt idx="4676">
                  <c:v>3.5806</c:v>
                </c:pt>
                <c:pt idx="4677">
                  <c:v>3.5432000000000001</c:v>
                </c:pt>
                <c:pt idx="4678">
                  <c:v>3.5326</c:v>
                </c:pt>
                <c:pt idx="4679">
                  <c:v>3.5413999999999999</c:v>
                </c:pt>
              </c:numCache>
            </c:numRef>
          </c:val>
          <c:smooth val="0"/>
          <c:extLst>
            <c:ext xmlns:c16="http://schemas.microsoft.com/office/drawing/2014/chart" uri="{C3380CC4-5D6E-409C-BE32-E72D297353CC}">
              <c16:uniqueId val="{00000000-2E07-4F31-88AD-4B9616EE21CF}"/>
            </c:ext>
          </c:extLst>
        </c:ser>
        <c:ser>
          <c:idx val="1"/>
          <c:order val="1"/>
          <c:spPr>
            <a:ln w="22225">
              <a:solidFill>
                <a:srgbClr val="4489FF"/>
              </a:solidFill>
              <a:prstDash val="dash"/>
            </a:ln>
          </c:spPr>
          <c:marker>
            <c:symbol val="none"/>
          </c:marker>
          <c:cat>
            <c:numRef>
              <c:f>'5y1yl'!$A$6:$A$6000</c:f>
              <c:numCache>
                <c:formatCode>m/d/yyyy</c:formatCode>
                <c:ptCount val="5995"/>
                <c:pt idx="0">
                  <c:v>39083</c:v>
                </c:pt>
                <c:pt idx="1">
                  <c:v>39084</c:v>
                </c:pt>
                <c:pt idx="2">
                  <c:v>39085</c:v>
                </c:pt>
                <c:pt idx="3">
                  <c:v>39086</c:v>
                </c:pt>
                <c:pt idx="4">
                  <c:v>39087</c:v>
                </c:pt>
                <c:pt idx="5">
                  <c:v>39090</c:v>
                </c:pt>
                <c:pt idx="6">
                  <c:v>39091</c:v>
                </c:pt>
                <c:pt idx="7">
                  <c:v>39092</c:v>
                </c:pt>
                <c:pt idx="8">
                  <c:v>39093</c:v>
                </c:pt>
                <c:pt idx="9">
                  <c:v>39094</c:v>
                </c:pt>
                <c:pt idx="10">
                  <c:v>39097</c:v>
                </c:pt>
                <c:pt idx="11">
                  <c:v>39098</c:v>
                </c:pt>
                <c:pt idx="12">
                  <c:v>39099</c:v>
                </c:pt>
                <c:pt idx="13">
                  <c:v>39100</c:v>
                </c:pt>
                <c:pt idx="14">
                  <c:v>39101</c:v>
                </c:pt>
                <c:pt idx="15">
                  <c:v>39104</c:v>
                </c:pt>
                <c:pt idx="16">
                  <c:v>39105</c:v>
                </c:pt>
                <c:pt idx="17">
                  <c:v>39106</c:v>
                </c:pt>
                <c:pt idx="18">
                  <c:v>39107</c:v>
                </c:pt>
                <c:pt idx="19">
                  <c:v>39108</c:v>
                </c:pt>
                <c:pt idx="20">
                  <c:v>39111</c:v>
                </c:pt>
                <c:pt idx="21">
                  <c:v>39112</c:v>
                </c:pt>
                <c:pt idx="22">
                  <c:v>39113</c:v>
                </c:pt>
                <c:pt idx="23">
                  <c:v>39114</c:v>
                </c:pt>
                <c:pt idx="24">
                  <c:v>39115</c:v>
                </c:pt>
                <c:pt idx="25">
                  <c:v>39118</c:v>
                </c:pt>
                <c:pt idx="26">
                  <c:v>39119</c:v>
                </c:pt>
                <c:pt idx="27">
                  <c:v>39120</c:v>
                </c:pt>
                <c:pt idx="28">
                  <c:v>39121</c:v>
                </c:pt>
                <c:pt idx="29">
                  <c:v>39122</c:v>
                </c:pt>
                <c:pt idx="30">
                  <c:v>39125</c:v>
                </c:pt>
                <c:pt idx="31">
                  <c:v>39126</c:v>
                </c:pt>
                <c:pt idx="32">
                  <c:v>39127</c:v>
                </c:pt>
                <c:pt idx="33">
                  <c:v>39128</c:v>
                </c:pt>
                <c:pt idx="34">
                  <c:v>39129</c:v>
                </c:pt>
                <c:pt idx="35">
                  <c:v>39132</c:v>
                </c:pt>
                <c:pt idx="36">
                  <c:v>39133</c:v>
                </c:pt>
                <c:pt idx="37">
                  <c:v>39134</c:v>
                </c:pt>
                <c:pt idx="38">
                  <c:v>39135</c:v>
                </c:pt>
                <c:pt idx="39">
                  <c:v>39136</c:v>
                </c:pt>
                <c:pt idx="40">
                  <c:v>39139</c:v>
                </c:pt>
                <c:pt idx="41">
                  <c:v>39140</c:v>
                </c:pt>
                <c:pt idx="42">
                  <c:v>39141</c:v>
                </c:pt>
                <c:pt idx="43">
                  <c:v>39142</c:v>
                </c:pt>
                <c:pt idx="44">
                  <c:v>39143</c:v>
                </c:pt>
                <c:pt idx="45">
                  <c:v>39146</c:v>
                </c:pt>
                <c:pt idx="46">
                  <c:v>39147</c:v>
                </c:pt>
                <c:pt idx="47">
                  <c:v>39148</c:v>
                </c:pt>
                <c:pt idx="48">
                  <c:v>39149</c:v>
                </c:pt>
                <c:pt idx="49">
                  <c:v>39150</c:v>
                </c:pt>
                <c:pt idx="50">
                  <c:v>39153</c:v>
                </c:pt>
                <c:pt idx="51">
                  <c:v>39154</c:v>
                </c:pt>
                <c:pt idx="52">
                  <c:v>39155</c:v>
                </c:pt>
                <c:pt idx="53">
                  <c:v>39156</c:v>
                </c:pt>
                <c:pt idx="54">
                  <c:v>39157</c:v>
                </c:pt>
                <c:pt idx="55">
                  <c:v>39160</c:v>
                </c:pt>
                <c:pt idx="56">
                  <c:v>39161</c:v>
                </c:pt>
                <c:pt idx="57">
                  <c:v>39162</c:v>
                </c:pt>
                <c:pt idx="58">
                  <c:v>39163</c:v>
                </c:pt>
                <c:pt idx="59">
                  <c:v>39164</c:v>
                </c:pt>
                <c:pt idx="60">
                  <c:v>39167</c:v>
                </c:pt>
                <c:pt idx="61">
                  <c:v>39168</c:v>
                </c:pt>
                <c:pt idx="62">
                  <c:v>39169</c:v>
                </c:pt>
                <c:pt idx="63">
                  <c:v>39170</c:v>
                </c:pt>
                <c:pt idx="64">
                  <c:v>39171</c:v>
                </c:pt>
                <c:pt idx="65">
                  <c:v>39174</c:v>
                </c:pt>
                <c:pt idx="66">
                  <c:v>39175</c:v>
                </c:pt>
                <c:pt idx="67">
                  <c:v>39176</c:v>
                </c:pt>
                <c:pt idx="68">
                  <c:v>39177</c:v>
                </c:pt>
                <c:pt idx="69">
                  <c:v>39178</c:v>
                </c:pt>
                <c:pt idx="70">
                  <c:v>39181</c:v>
                </c:pt>
                <c:pt idx="71">
                  <c:v>39182</c:v>
                </c:pt>
                <c:pt idx="72">
                  <c:v>39183</c:v>
                </c:pt>
                <c:pt idx="73">
                  <c:v>39184</c:v>
                </c:pt>
                <c:pt idx="74">
                  <c:v>39185</c:v>
                </c:pt>
                <c:pt idx="75">
                  <c:v>39188</c:v>
                </c:pt>
                <c:pt idx="76">
                  <c:v>39189</c:v>
                </c:pt>
                <c:pt idx="77">
                  <c:v>39190</c:v>
                </c:pt>
                <c:pt idx="78">
                  <c:v>39191</c:v>
                </c:pt>
                <c:pt idx="79">
                  <c:v>39192</c:v>
                </c:pt>
                <c:pt idx="80">
                  <c:v>39195</c:v>
                </c:pt>
                <c:pt idx="81">
                  <c:v>39196</c:v>
                </c:pt>
                <c:pt idx="82">
                  <c:v>39197</c:v>
                </c:pt>
                <c:pt idx="83">
                  <c:v>39198</c:v>
                </c:pt>
                <c:pt idx="84">
                  <c:v>39199</c:v>
                </c:pt>
                <c:pt idx="85">
                  <c:v>39202</c:v>
                </c:pt>
                <c:pt idx="86">
                  <c:v>39203</c:v>
                </c:pt>
                <c:pt idx="87">
                  <c:v>39204</c:v>
                </c:pt>
                <c:pt idx="88">
                  <c:v>39205</c:v>
                </c:pt>
                <c:pt idx="89">
                  <c:v>39206</c:v>
                </c:pt>
                <c:pt idx="90">
                  <c:v>39209</c:v>
                </c:pt>
                <c:pt idx="91">
                  <c:v>39210</c:v>
                </c:pt>
                <c:pt idx="92">
                  <c:v>39211</c:v>
                </c:pt>
                <c:pt idx="93">
                  <c:v>39212</c:v>
                </c:pt>
                <c:pt idx="94">
                  <c:v>39213</c:v>
                </c:pt>
                <c:pt idx="95">
                  <c:v>39216</c:v>
                </c:pt>
                <c:pt idx="96">
                  <c:v>39217</c:v>
                </c:pt>
                <c:pt idx="97">
                  <c:v>39218</c:v>
                </c:pt>
                <c:pt idx="98">
                  <c:v>39219</c:v>
                </c:pt>
                <c:pt idx="99">
                  <c:v>39220</c:v>
                </c:pt>
                <c:pt idx="100">
                  <c:v>39223</c:v>
                </c:pt>
                <c:pt idx="101">
                  <c:v>39224</c:v>
                </c:pt>
                <c:pt idx="102">
                  <c:v>39225</c:v>
                </c:pt>
                <c:pt idx="103">
                  <c:v>39226</c:v>
                </c:pt>
                <c:pt idx="104">
                  <c:v>39227</c:v>
                </c:pt>
                <c:pt idx="105">
                  <c:v>39230</c:v>
                </c:pt>
                <c:pt idx="106">
                  <c:v>39231</c:v>
                </c:pt>
                <c:pt idx="107">
                  <c:v>39232</c:v>
                </c:pt>
                <c:pt idx="108">
                  <c:v>39233</c:v>
                </c:pt>
                <c:pt idx="109">
                  <c:v>39234</c:v>
                </c:pt>
                <c:pt idx="110">
                  <c:v>39237</c:v>
                </c:pt>
                <c:pt idx="111">
                  <c:v>39238</c:v>
                </c:pt>
                <c:pt idx="112">
                  <c:v>39239</c:v>
                </c:pt>
                <c:pt idx="113">
                  <c:v>39240</c:v>
                </c:pt>
                <c:pt idx="114">
                  <c:v>39241</c:v>
                </c:pt>
                <c:pt idx="115">
                  <c:v>39244</c:v>
                </c:pt>
                <c:pt idx="116">
                  <c:v>39245</c:v>
                </c:pt>
                <c:pt idx="117">
                  <c:v>39246</c:v>
                </c:pt>
                <c:pt idx="118">
                  <c:v>39247</c:v>
                </c:pt>
                <c:pt idx="119">
                  <c:v>39248</c:v>
                </c:pt>
                <c:pt idx="120">
                  <c:v>39251</c:v>
                </c:pt>
                <c:pt idx="121">
                  <c:v>39252</c:v>
                </c:pt>
                <c:pt idx="122">
                  <c:v>39253</c:v>
                </c:pt>
                <c:pt idx="123">
                  <c:v>39254</c:v>
                </c:pt>
                <c:pt idx="124">
                  <c:v>39255</c:v>
                </c:pt>
                <c:pt idx="125">
                  <c:v>39258</c:v>
                </c:pt>
                <c:pt idx="126">
                  <c:v>39259</c:v>
                </c:pt>
                <c:pt idx="127">
                  <c:v>39260</c:v>
                </c:pt>
                <c:pt idx="128">
                  <c:v>39261</c:v>
                </c:pt>
                <c:pt idx="129">
                  <c:v>39262</c:v>
                </c:pt>
                <c:pt idx="130">
                  <c:v>39265</c:v>
                </c:pt>
                <c:pt idx="131">
                  <c:v>39266</c:v>
                </c:pt>
                <c:pt idx="132">
                  <c:v>39267</c:v>
                </c:pt>
                <c:pt idx="133">
                  <c:v>39268</c:v>
                </c:pt>
                <c:pt idx="134">
                  <c:v>39269</c:v>
                </c:pt>
                <c:pt idx="135">
                  <c:v>39272</c:v>
                </c:pt>
                <c:pt idx="136">
                  <c:v>39273</c:v>
                </c:pt>
                <c:pt idx="137">
                  <c:v>39274</c:v>
                </c:pt>
                <c:pt idx="138">
                  <c:v>39275</c:v>
                </c:pt>
                <c:pt idx="139">
                  <c:v>39276</c:v>
                </c:pt>
                <c:pt idx="140">
                  <c:v>39279</c:v>
                </c:pt>
                <c:pt idx="141">
                  <c:v>39280</c:v>
                </c:pt>
                <c:pt idx="142">
                  <c:v>39281</c:v>
                </c:pt>
                <c:pt idx="143">
                  <c:v>39282</c:v>
                </c:pt>
                <c:pt idx="144">
                  <c:v>39283</c:v>
                </c:pt>
                <c:pt idx="145">
                  <c:v>39286</c:v>
                </c:pt>
                <c:pt idx="146">
                  <c:v>39287</c:v>
                </c:pt>
                <c:pt idx="147">
                  <c:v>39288</c:v>
                </c:pt>
                <c:pt idx="148">
                  <c:v>39289</c:v>
                </c:pt>
                <c:pt idx="149">
                  <c:v>39290</c:v>
                </c:pt>
                <c:pt idx="150">
                  <c:v>39293</c:v>
                </c:pt>
                <c:pt idx="151">
                  <c:v>39294</c:v>
                </c:pt>
                <c:pt idx="152">
                  <c:v>39295</c:v>
                </c:pt>
                <c:pt idx="153">
                  <c:v>39296</c:v>
                </c:pt>
                <c:pt idx="154">
                  <c:v>39297</c:v>
                </c:pt>
                <c:pt idx="155">
                  <c:v>39300</c:v>
                </c:pt>
                <c:pt idx="156">
                  <c:v>39301</c:v>
                </c:pt>
                <c:pt idx="157">
                  <c:v>39302</c:v>
                </c:pt>
                <c:pt idx="158">
                  <c:v>39303</c:v>
                </c:pt>
                <c:pt idx="159">
                  <c:v>39304</c:v>
                </c:pt>
                <c:pt idx="160">
                  <c:v>39307</c:v>
                </c:pt>
                <c:pt idx="161">
                  <c:v>39308</c:v>
                </c:pt>
                <c:pt idx="162">
                  <c:v>39309</c:v>
                </c:pt>
                <c:pt idx="163">
                  <c:v>39310</c:v>
                </c:pt>
                <c:pt idx="164">
                  <c:v>39311</c:v>
                </c:pt>
                <c:pt idx="165">
                  <c:v>39314</c:v>
                </c:pt>
                <c:pt idx="166">
                  <c:v>39315</c:v>
                </c:pt>
                <c:pt idx="167">
                  <c:v>39316</c:v>
                </c:pt>
                <c:pt idx="168">
                  <c:v>39317</c:v>
                </c:pt>
                <c:pt idx="169">
                  <c:v>39318</c:v>
                </c:pt>
                <c:pt idx="170">
                  <c:v>39321</c:v>
                </c:pt>
                <c:pt idx="171">
                  <c:v>39322</c:v>
                </c:pt>
                <c:pt idx="172">
                  <c:v>39323</c:v>
                </c:pt>
                <c:pt idx="173">
                  <c:v>39324</c:v>
                </c:pt>
                <c:pt idx="174">
                  <c:v>39325</c:v>
                </c:pt>
                <c:pt idx="175">
                  <c:v>39328</c:v>
                </c:pt>
                <c:pt idx="176">
                  <c:v>39329</c:v>
                </c:pt>
                <c:pt idx="177">
                  <c:v>39330</c:v>
                </c:pt>
                <c:pt idx="178">
                  <c:v>39331</c:v>
                </c:pt>
                <c:pt idx="179">
                  <c:v>39332</c:v>
                </c:pt>
                <c:pt idx="180">
                  <c:v>39335</c:v>
                </c:pt>
                <c:pt idx="181">
                  <c:v>39336</c:v>
                </c:pt>
                <c:pt idx="182">
                  <c:v>39337</c:v>
                </c:pt>
                <c:pt idx="183">
                  <c:v>39338</c:v>
                </c:pt>
                <c:pt idx="184">
                  <c:v>39339</c:v>
                </c:pt>
                <c:pt idx="185">
                  <c:v>39342</c:v>
                </c:pt>
                <c:pt idx="186">
                  <c:v>39343</c:v>
                </c:pt>
                <c:pt idx="187">
                  <c:v>39344</c:v>
                </c:pt>
                <c:pt idx="188">
                  <c:v>39345</c:v>
                </c:pt>
                <c:pt idx="189">
                  <c:v>39346</c:v>
                </c:pt>
                <c:pt idx="190">
                  <c:v>39349</c:v>
                </c:pt>
                <c:pt idx="191">
                  <c:v>39350</c:v>
                </c:pt>
                <c:pt idx="192">
                  <c:v>39351</c:v>
                </c:pt>
                <c:pt idx="193">
                  <c:v>39352</c:v>
                </c:pt>
                <c:pt idx="194">
                  <c:v>39353</c:v>
                </c:pt>
                <c:pt idx="195">
                  <c:v>39356</c:v>
                </c:pt>
                <c:pt idx="196">
                  <c:v>39357</c:v>
                </c:pt>
                <c:pt idx="197">
                  <c:v>39358</c:v>
                </c:pt>
                <c:pt idx="198">
                  <c:v>39359</c:v>
                </c:pt>
                <c:pt idx="199">
                  <c:v>39360</c:v>
                </c:pt>
                <c:pt idx="200">
                  <c:v>39363</c:v>
                </c:pt>
                <c:pt idx="201">
                  <c:v>39364</c:v>
                </c:pt>
                <c:pt idx="202">
                  <c:v>39365</c:v>
                </c:pt>
                <c:pt idx="203">
                  <c:v>39366</c:v>
                </c:pt>
                <c:pt idx="204">
                  <c:v>39367</c:v>
                </c:pt>
                <c:pt idx="205">
                  <c:v>39370</c:v>
                </c:pt>
                <c:pt idx="206">
                  <c:v>39371</c:v>
                </c:pt>
                <c:pt idx="207">
                  <c:v>39372</c:v>
                </c:pt>
                <c:pt idx="208">
                  <c:v>39373</c:v>
                </c:pt>
                <c:pt idx="209">
                  <c:v>39374</c:v>
                </c:pt>
                <c:pt idx="210">
                  <c:v>39377</c:v>
                </c:pt>
                <c:pt idx="211">
                  <c:v>39378</c:v>
                </c:pt>
                <c:pt idx="212">
                  <c:v>39379</c:v>
                </c:pt>
                <c:pt idx="213">
                  <c:v>39380</c:v>
                </c:pt>
                <c:pt idx="214">
                  <c:v>39381</c:v>
                </c:pt>
                <c:pt idx="215">
                  <c:v>39384</c:v>
                </c:pt>
                <c:pt idx="216">
                  <c:v>39385</c:v>
                </c:pt>
                <c:pt idx="217">
                  <c:v>39386</c:v>
                </c:pt>
                <c:pt idx="218">
                  <c:v>39387</c:v>
                </c:pt>
                <c:pt idx="219">
                  <c:v>39388</c:v>
                </c:pt>
                <c:pt idx="220">
                  <c:v>39391</c:v>
                </c:pt>
                <c:pt idx="221">
                  <c:v>39392</c:v>
                </c:pt>
                <c:pt idx="222">
                  <c:v>39393</c:v>
                </c:pt>
                <c:pt idx="223">
                  <c:v>39394</c:v>
                </c:pt>
                <c:pt idx="224">
                  <c:v>39395</c:v>
                </c:pt>
                <c:pt idx="225">
                  <c:v>39398</c:v>
                </c:pt>
                <c:pt idx="226">
                  <c:v>39399</c:v>
                </c:pt>
                <c:pt idx="227">
                  <c:v>39400</c:v>
                </c:pt>
                <c:pt idx="228">
                  <c:v>39401</c:v>
                </c:pt>
                <c:pt idx="229">
                  <c:v>39402</c:v>
                </c:pt>
                <c:pt idx="230">
                  <c:v>39405</c:v>
                </c:pt>
                <c:pt idx="231">
                  <c:v>39406</c:v>
                </c:pt>
                <c:pt idx="232">
                  <c:v>39407</c:v>
                </c:pt>
                <c:pt idx="233">
                  <c:v>39408</c:v>
                </c:pt>
                <c:pt idx="234">
                  <c:v>39409</c:v>
                </c:pt>
                <c:pt idx="235">
                  <c:v>39412</c:v>
                </c:pt>
                <c:pt idx="236">
                  <c:v>39413</c:v>
                </c:pt>
                <c:pt idx="237">
                  <c:v>39414</c:v>
                </c:pt>
                <c:pt idx="238">
                  <c:v>39415</c:v>
                </c:pt>
                <c:pt idx="239">
                  <c:v>39416</c:v>
                </c:pt>
                <c:pt idx="240">
                  <c:v>39419</c:v>
                </c:pt>
                <c:pt idx="241">
                  <c:v>39420</c:v>
                </c:pt>
                <c:pt idx="242">
                  <c:v>39421</c:v>
                </c:pt>
                <c:pt idx="243">
                  <c:v>39422</c:v>
                </c:pt>
                <c:pt idx="244">
                  <c:v>39423</c:v>
                </c:pt>
                <c:pt idx="245">
                  <c:v>39426</c:v>
                </c:pt>
                <c:pt idx="246">
                  <c:v>39427</c:v>
                </c:pt>
                <c:pt idx="247">
                  <c:v>39428</c:v>
                </c:pt>
                <c:pt idx="248">
                  <c:v>39429</c:v>
                </c:pt>
                <c:pt idx="249">
                  <c:v>39430</c:v>
                </c:pt>
                <c:pt idx="250">
                  <c:v>39433</c:v>
                </c:pt>
                <c:pt idx="251">
                  <c:v>39434</c:v>
                </c:pt>
                <c:pt idx="252">
                  <c:v>39435</c:v>
                </c:pt>
                <c:pt idx="253">
                  <c:v>39436</c:v>
                </c:pt>
                <c:pt idx="254">
                  <c:v>39437</c:v>
                </c:pt>
                <c:pt idx="255">
                  <c:v>39440</c:v>
                </c:pt>
                <c:pt idx="256">
                  <c:v>39441</c:v>
                </c:pt>
                <c:pt idx="257">
                  <c:v>39442</c:v>
                </c:pt>
                <c:pt idx="258">
                  <c:v>39443</c:v>
                </c:pt>
                <c:pt idx="259">
                  <c:v>39444</c:v>
                </c:pt>
                <c:pt idx="260">
                  <c:v>39447</c:v>
                </c:pt>
                <c:pt idx="261">
                  <c:v>39448</c:v>
                </c:pt>
                <c:pt idx="262">
                  <c:v>39449</c:v>
                </c:pt>
                <c:pt idx="263">
                  <c:v>39450</c:v>
                </c:pt>
                <c:pt idx="264">
                  <c:v>39451</c:v>
                </c:pt>
                <c:pt idx="265">
                  <c:v>39454</c:v>
                </c:pt>
                <c:pt idx="266">
                  <c:v>39455</c:v>
                </c:pt>
                <c:pt idx="267">
                  <c:v>39456</c:v>
                </c:pt>
                <c:pt idx="268">
                  <c:v>39457</c:v>
                </c:pt>
                <c:pt idx="269">
                  <c:v>39458</c:v>
                </c:pt>
                <c:pt idx="270">
                  <c:v>39461</c:v>
                </c:pt>
                <c:pt idx="271">
                  <c:v>39462</c:v>
                </c:pt>
                <c:pt idx="272">
                  <c:v>39463</c:v>
                </c:pt>
                <c:pt idx="273">
                  <c:v>39464</c:v>
                </c:pt>
                <c:pt idx="274">
                  <c:v>39465</c:v>
                </c:pt>
                <c:pt idx="275">
                  <c:v>39468</c:v>
                </c:pt>
                <c:pt idx="276">
                  <c:v>39469</c:v>
                </c:pt>
                <c:pt idx="277">
                  <c:v>39470</c:v>
                </c:pt>
                <c:pt idx="278">
                  <c:v>39471</c:v>
                </c:pt>
                <c:pt idx="279">
                  <c:v>39472</c:v>
                </c:pt>
                <c:pt idx="280">
                  <c:v>39475</c:v>
                </c:pt>
                <c:pt idx="281">
                  <c:v>39476</c:v>
                </c:pt>
                <c:pt idx="282">
                  <c:v>39477</c:v>
                </c:pt>
                <c:pt idx="283">
                  <c:v>39478</c:v>
                </c:pt>
                <c:pt idx="284">
                  <c:v>39479</c:v>
                </c:pt>
                <c:pt idx="285">
                  <c:v>39482</c:v>
                </c:pt>
                <c:pt idx="286">
                  <c:v>39483</c:v>
                </c:pt>
                <c:pt idx="287">
                  <c:v>39484</c:v>
                </c:pt>
                <c:pt idx="288">
                  <c:v>39485</c:v>
                </c:pt>
                <c:pt idx="289">
                  <c:v>39486</c:v>
                </c:pt>
                <c:pt idx="290">
                  <c:v>39489</c:v>
                </c:pt>
                <c:pt idx="291">
                  <c:v>39490</c:v>
                </c:pt>
                <c:pt idx="292">
                  <c:v>39491</c:v>
                </c:pt>
                <c:pt idx="293">
                  <c:v>39492</c:v>
                </c:pt>
                <c:pt idx="294">
                  <c:v>39493</c:v>
                </c:pt>
                <c:pt idx="295">
                  <c:v>39496</c:v>
                </c:pt>
                <c:pt idx="296">
                  <c:v>39497</c:v>
                </c:pt>
                <c:pt idx="297">
                  <c:v>39498</c:v>
                </c:pt>
                <c:pt idx="298">
                  <c:v>39499</c:v>
                </c:pt>
                <c:pt idx="299">
                  <c:v>39500</c:v>
                </c:pt>
                <c:pt idx="300">
                  <c:v>39503</c:v>
                </c:pt>
                <c:pt idx="301">
                  <c:v>39504</c:v>
                </c:pt>
                <c:pt idx="302">
                  <c:v>39505</c:v>
                </c:pt>
                <c:pt idx="303">
                  <c:v>39506</c:v>
                </c:pt>
                <c:pt idx="304">
                  <c:v>39507</c:v>
                </c:pt>
                <c:pt idx="305">
                  <c:v>39510</c:v>
                </c:pt>
                <c:pt idx="306">
                  <c:v>39511</c:v>
                </c:pt>
                <c:pt idx="307">
                  <c:v>39512</c:v>
                </c:pt>
                <c:pt idx="308">
                  <c:v>39513</c:v>
                </c:pt>
                <c:pt idx="309">
                  <c:v>39514</c:v>
                </c:pt>
                <c:pt idx="310">
                  <c:v>39517</c:v>
                </c:pt>
                <c:pt idx="311">
                  <c:v>39518</c:v>
                </c:pt>
                <c:pt idx="312">
                  <c:v>39519</c:v>
                </c:pt>
                <c:pt idx="313">
                  <c:v>39520</c:v>
                </c:pt>
                <c:pt idx="314">
                  <c:v>39521</c:v>
                </c:pt>
                <c:pt idx="315">
                  <c:v>39524</c:v>
                </c:pt>
                <c:pt idx="316">
                  <c:v>39525</c:v>
                </c:pt>
                <c:pt idx="317">
                  <c:v>39526</c:v>
                </c:pt>
                <c:pt idx="318">
                  <c:v>39527</c:v>
                </c:pt>
                <c:pt idx="319">
                  <c:v>39528</c:v>
                </c:pt>
                <c:pt idx="320">
                  <c:v>39531</c:v>
                </c:pt>
                <c:pt idx="321">
                  <c:v>39532</c:v>
                </c:pt>
                <c:pt idx="322">
                  <c:v>39533</c:v>
                </c:pt>
                <c:pt idx="323">
                  <c:v>39534</c:v>
                </c:pt>
                <c:pt idx="324">
                  <c:v>39535</c:v>
                </c:pt>
                <c:pt idx="325">
                  <c:v>39538</c:v>
                </c:pt>
                <c:pt idx="326">
                  <c:v>39539</c:v>
                </c:pt>
                <c:pt idx="327">
                  <c:v>39540</c:v>
                </c:pt>
                <c:pt idx="328">
                  <c:v>39541</c:v>
                </c:pt>
                <c:pt idx="329">
                  <c:v>39542</c:v>
                </c:pt>
                <c:pt idx="330">
                  <c:v>39545</c:v>
                </c:pt>
                <c:pt idx="331">
                  <c:v>39546</c:v>
                </c:pt>
                <c:pt idx="332">
                  <c:v>39547</c:v>
                </c:pt>
                <c:pt idx="333">
                  <c:v>39548</c:v>
                </c:pt>
                <c:pt idx="334">
                  <c:v>39549</c:v>
                </c:pt>
                <c:pt idx="335">
                  <c:v>39552</c:v>
                </c:pt>
                <c:pt idx="336">
                  <c:v>39553</c:v>
                </c:pt>
                <c:pt idx="337">
                  <c:v>39554</c:v>
                </c:pt>
                <c:pt idx="338">
                  <c:v>39555</c:v>
                </c:pt>
                <c:pt idx="339">
                  <c:v>39556</c:v>
                </c:pt>
                <c:pt idx="340">
                  <c:v>39559</c:v>
                </c:pt>
                <c:pt idx="341">
                  <c:v>39560</c:v>
                </c:pt>
                <c:pt idx="342">
                  <c:v>39561</c:v>
                </c:pt>
                <c:pt idx="343">
                  <c:v>39562</c:v>
                </c:pt>
                <c:pt idx="344">
                  <c:v>39563</c:v>
                </c:pt>
                <c:pt idx="345">
                  <c:v>39566</c:v>
                </c:pt>
                <c:pt idx="346">
                  <c:v>39567</c:v>
                </c:pt>
                <c:pt idx="347">
                  <c:v>39568</c:v>
                </c:pt>
                <c:pt idx="348">
                  <c:v>39569</c:v>
                </c:pt>
                <c:pt idx="349">
                  <c:v>39570</c:v>
                </c:pt>
                <c:pt idx="350">
                  <c:v>39573</c:v>
                </c:pt>
                <c:pt idx="351">
                  <c:v>39574</c:v>
                </c:pt>
                <c:pt idx="352">
                  <c:v>39575</c:v>
                </c:pt>
                <c:pt idx="353">
                  <c:v>39576</c:v>
                </c:pt>
                <c:pt idx="354">
                  <c:v>39577</c:v>
                </c:pt>
                <c:pt idx="355">
                  <c:v>39580</c:v>
                </c:pt>
                <c:pt idx="356">
                  <c:v>39581</c:v>
                </c:pt>
                <c:pt idx="357">
                  <c:v>39582</c:v>
                </c:pt>
                <c:pt idx="358">
                  <c:v>39583</c:v>
                </c:pt>
                <c:pt idx="359">
                  <c:v>39584</c:v>
                </c:pt>
                <c:pt idx="360">
                  <c:v>39587</c:v>
                </c:pt>
                <c:pt idx="361">
                  <c:v>39588</c:v>
                </c:pt>
                <c:pt idx="362">
                  <c:v>39589</c:v>
                </c:pt>
                <c:pt idx="363">
                  <c:v>39590</c:v>
                </c:pt>
                <c:pt idx="364">
                  <c:v>39591</c:v>
                </c:pt>
                <c:pt idx="365">
                  <c:v>39594</c:v>
                </c:pt>
                <c:pt idx="366">
                  <c:v>39595</c:v>
                </c:pt>
                <c:pt idx="367">
                  <c:v>39596</c:v>
                </c:pt>
                <c:pt idx="368">
                  <c:v>39597</c:v>
                </c:pt>
                <c:pt idx="369">
                  <c:v>39598</c:v>
                </c:pt>
                <c:pt idx="370">
                  <c:v>39601</c:v>
                </c:pt>
                <c:pt idx="371">
                  <c:v>39602</c:v>
                </c:pt>
                <c:pt idx="372">
                  <c:v>39603</c:v>
                </c:pt>
                <c:pt idx="373">
                  <c:v>39604</c:v>
                </c:pt>
                <c:pt idx="374">
                  <c:v>39605</c:v>
                </c:pt>
                <c:pt idx="375">
                  <c:v>39608</c:v>
                </c:pt>
                <c:pt idx="376">
                  <c:v>39609</c:v>
                </c:pt>
                <c:pt idx="377">
                  <c:v>39610</c:v>
                </c:pt>
                <c:pt idx="378">
                  <c:v>39611</c:v>
                </c:pt>
                <c:pt idx="379">
                  <c:v>39612</c:v>
                </c:pt>
                <c:pt idx="380">
                  <c:v>39615</c:v>
                </c:pt>
                <c:pt idx="381">
                  <c:v>39616</c:v>
                </c:pt>
                <c:pt idx="382">
                  <c:v>39617</c:v>
                </c:pt>
                <c:pt idx="383">
                  <c:v>39618</c:v>
                </c:pt>
                <c:pt idx="384">
                  <c:v>39619</c:v>
                </c:pt>
                <c:pt idx="385">
                  <c:v>39622</c:v>
                </c:pt>
                <c:pt idx="386">
                  <c:v>39623</c:v>
                </c:pt>
                <c:pt idx="387">
                  <c:v>39624</c:v>
                </c:pt>
                <c:pt idx="388">
                  <c:v>39625</c:v>
                </c:pt>
                <c:pt idx="389">
                  <c:v>39626</c:v>
                </c:pt>
                <c:pt idx="390">
                  <c:v>39629</c:v>
                </c:pt>
                <c:pt idx="391">
                  <c:v>39630</c:v>
                </c:pt>
                <c:pt idx="392">
                  <c:v>39631</c:v>
                </c:pt>
                <c:pt idx="393">
                  <c:v>39632</c:v>
                </c:pt>
                <c:pt idx="394">
                  <c:v>39633</c:v>
                </c:pt>
                <c:pt idx="395">
                  <c:v>39636</c:v>
                </c:pt>
                <c:pt idx="396">
                  <c:v>39637</c:v>
                </c:pt>
                <c:pt idx="397">
                  <c:v>39638</c:v>
                </c:pt>
                <c:pt idx="398">
                  <c:v>39639</c:v>
                </c:pt>
                <c:pt idx="399">
                  <c:v>39640</c:v>
                </c:pt>
                <c:pt idx="400">
                  <c:v>39643</c:v>
                </c:pt>
                <c:pt idx="401">
                  <c:v>39644</c:v>
                </c:pt>
                <c:pt idx="402">
                  <c:v>39645</c:v>
                </c:pt>
                <c:pt idx="403">
                  <c:v>39646</c:v>
                </c:pt>
                <c:pt idx="404">
                  <c:v>39647</c:v>
                </c:pt>
                <c:pt idx="405">
                  <c:v>39650</c:v>
                </c:pt>
                <c:pt idx="406">
                  <c:v>39651</c:v>
                </c:pt>
                <c:pt idx="407">
                  <c:v>39652</c:v>
                </c:pt>
                <c:pt idx="408">
                  <c:v>39653</c:v>
                </c:pt>
                <c:pt idx="409">
                  <c:v>39654</c:v>
                </c:pt>
                <c:pt idx="410">
                  <c:v>39657</c:v>
                </c:pt>
                <c:pt idx="411">
                  <c:v>39658</c:v>
                </c:pt>
                <c:pt idx="412">
                  <c:v>39659</c:v>
                </c:pt>
                <c:pt idx="413">
                  <c:v>39660</c:v>
                </c:pt>
                <c:pt idx="414">
                  <c:v>39661</c:v>
                </c:pt>
                <c:pt idx="415">
                  <c:v>39664</c:v>
                </c:pt>
                <c:pt idx="416">
                  <c:v>39665</c:v>
                </c:pt>
                <c:pt idx="417">
                  <c:v>39666</c:v>
                </c:pt>
                <c:pt idx="418">
                  <c:v>39667</c:v>
                </c:pt>
                <c:pt idx="419">
                  <c:v>39668</c:v>
                </c:pt>
                <c:pt idx="420">
                  <c:v>39671</c:v>
                </c:pt>
                <c:pt idx="421">
                  <c:v>39672</c:v>
                </c:pt>
                <c:pt idx="422">
                  <c:v>39673</c:v>
                </c:pt>
                <c:pt idx="423">
                  <c:v>39674</c:v>
                </c:pt>
                <c:pt idx="424">
                  <c:v>39675</c:v>
                </c:pt>
                <c:pt idx="425">
                  <c:v>39678</c:v>
                </c:pt>
                <c:pt idx="426">
                  <c:v>39679</c:v>
                </c:pt>
                <c:pt idx="427">
                  <c:v>39680</c:v>
                </c:pt>
                <c:pt idx="428">
                  <c:v>39681</c:v>
                </c:pt>
                <c:pt idx="429">
                  <c:v>39682</c:v>
                </c:pt>
                <c:pt idx="430">
                  <c:v>39685</c:v>
                </c:pt>
                <c:pt idx="431">
                  <c:v>39686</c:v>
                </c:pt>
                <c:pt idx="432">
                  <c:v>39687</c:v>
                </c:pt>
                <c:pt idx="433">
                  <c:v>39688</c:v>
                </c:pt>
                <c:pt idx="434">
                  <c:v>39689</c:v>
                </c:pt>
                <c:pt idx="435">
                  <c:v>39692</c:v>
                </c:pt>
                <c:pt idx="436">
                  <c:v>39693</c:v>
                </c:pt>
                <c:pt idx="437">
                  <c:v>39694</c:v>
                </c:pt>
                <c:pt idx="438">
                  <c:v>39695</c:v>
                </c:pt>
                <c:pt idx="439">
                  <c:v>39696</c:v>
                </c:pt>
                <c:pt idx="440">
                  <c:v>39699</c:v>
                </c:pt>
                <c:pt idx="441">
                  <c:v>39700</c:v>
                </c:pt>
                <c:pt idx="442">
                  <c:v>39701</c:v>
                </c:pt>
                <c:pt idx="443">
                  <c:v>39702</c:v>
                </c:pt>
                <c:pt idx="444">
                  <c:v>39703</c:v>
                </c:pt>
                <c:pt idx="445">
                  <c:v>39706</c:v>
                </c:pt>
                <c:pt idx="446">
                  <c:v>39707</c:v>
                </c:pt>
                <c:pt idx="447">
                  <c:v>39708</c:v>
                </c:pt>
                <c:pt idx="448">
                  <c:v>39709</c:v>
                </c:pt>
                <c:pt idx="449">
                  <c:v>39710</c:v>
                </c:pt>
                <c:pt idx="450">
                  <c:v>39713</c:v>
                </c:pt>
                <c:pt idx="451">
                  <c:v>39714</c:v>
                </c:pt>
                <c:pt idx="452">
                  <c:v>39715</c:v>
                </c:pt>
                <c:pt idx="453">
                  <c:v>39716</c:v>
                </c:pt>
                <c:pt idx="454">
                  <c:v>39717</c:v>
                </c:pt>
                <c:pt idx="455">
                  <c:v>39720</c:v>
                </c:pt>
                <c:pt idx="456">
                  <c:v>39721</c:v>
                </c:pt>
                <c:pt idx="457">
                  <c:v>39722</c:v>
                </c:pt>
                <c:pt idx="458">
                  <c:v>39723</c:v>
                </c:pt>
                <c:pt idx="459">
                  <c:v>39724</c:v>
                </c:pt>
                <c:pt idx="460">
                  <c:v>39727</c:v>
                </c:pt>
                <c:pt idx="461">
                  <c:v>39728</c:v>
                </c:pt>
                <c:pt idx="462">
                  <c:v>39729</c:v>
                </c:pt>
                <c:pt idx="463">
                  <c:v>39730</c:v>
                </c:pt>
                <c:pt idx="464">
                  <c:v>39731</c:v>
                </c:pt>
                <c:pt idx="465">
                  <c:v>39734</c:v>
                </c:pt>
                <c:pt idx="466">
                  <c:v>39735</c:v>
                </c:pt>
                <c:pt idx="467">
                  <c:v>39736</c:v>
                </c:pt>
                <c:pt idx="468">
                  <c:v>39737</c:v>
                </c:pt>
                <c:pt idx="469">
                  <c:v>39738</c:v>
                </c:pt>
                <c:pt idx="470">
                  <c:v>39741</c:v>
                </c:pt>
                <c:pt idx="471">
                  <c:v>39742</c:v>
                </c:pt>
                <c:pt idx="472">
                  <c:v>39743</c:v>
                </c:pt>
                <c:pt idx="473">
                  <c:v>39744</c:v>
                </c:pt>
                <c:pt idx="474">
                  <c:v>39745</c:v>
                </c:pt>
                <c:pt idx="475">
                  <c:v>39748</c:v>
                </c:pt>
                <c:pt idx="476">
                  <c:v>39749</c:v>
                </c:pt>
                <c:pt idx="477">
                  <c:v>39750</c:v>
                </c:pt>
                <c:pt idx="478">
                  <c:v>39751</c:v>
                </c:pt>
                <c:pt idx="479">
                  <c:v>39752</c:v>
                </c:pt>
                <c:pt idx="480">
                  <c:v>39755</c:v>
                </c:pt>
                <c:pt idx="481">
                  <c:v>39756</c:v>
                </c:pt>
                <c:pt idx="482">
                  <c:v>39757</c:v>
                </c:pt>
                <c:pt idx="483">
                  <c:v>39758</c:v>
                </c:pt>
                <c:pt idx="484">
                  <c:v>39759</c:v>
                </c:pt>
                <c:pt idx="485">
                  <c:v>39762</c:v>
                </c:pt>
                <c:pt idx="486">
                  <c:v>39763</c:v>
                </c:pt>
                <c:pt idx="487">
                  <c:v>39764</c:v>
                </c:pt>
                <c:pt idx="488">
                  <c:v>39765</c:v>
                </c:pt>
                <c:pt idx="489">
                  <c:v>39766</c:v>
                </c:pt>
                <c:pt idx="490">
                  <c:v>39769</c:v>
                </c:pt>
                <c:pt idx="491">
                  <c:v>39770</c:v>
                </c:pt>
                <c:pt idx="492">
                  <c:v>39771</c:v>
                </c:pt>
                <c:pt idx="493">
                  <c:v>39772</c:v>
                </c:pt>
                <c:pt idx="494">
                  <c:v>39773</c:v>
                </c:pt>
                <c:pt idx="495">
                  <c:v>39776</c:v>
                </c:pt>
                <c:pt idx="496">
                  <c:v>39777</c:v>
                </c:pt>
                <c:pt idx="497">
                  <c:v>39778</c:v>
                </c:pt>
                <c:pt idx="498">
                  <c:v>39779</c:v>
                </c:pt>
                <c:pt idx="499">
                  <c:v>39780</c:v>
                </c:pt>
                <c:pt idx="500">
                  <c:v>39783</c:v>
                </c:pt>
                <c:pt idx="501">
                  <c:v>39784</c:v>
                </c:pt>
                <c:pt idx="502">
                  <c:v>39785</c:v>
                </c:pt>
                <c:pt idx="503">
                  <c:v>39786</c:v>
                </c:pt>
                <c:pt idx="504">
                  <c:v>39787</c:v>
                </c:pt>
                <c:pt idx="505">
                  <c:v>39790</c:v>
                </c:pt>
                <c:pt idx="506">
                  <c:v>39791</c:v>
                </c:pt>
                <c:pt idx="507">
                  <c:v>39792</c:v>
                </c:pt>
                <c:pt idx="508">
                  <c:v>39793</c:v>
                </c:pt>
                <c:pt idx="509">
                  <c:v>39794</c:v>
                </c:pt>
                <c:pt idx="510">
                  <c:v>39797</c:v>
                </c:pt>
                <c:pt idx="511">
                  <c:v>39798</c:v>
                </c:pt>
                <c:pt idx="512">
                  <c:v>39799</c:v>
                </c:pt>
                <c:pt idx="513">
                  <c:v>39800</c:v>
                </c:pt>
                <c:pt idx="514">
                  <c:v>39801</c:v>
                </c:pt>
                <c:pt idx="515">
                  <c:v>39804</c:v>
                </c:pt>
                <c:pt idx="516">
                  <c:v>39805</c:v>
                </c:pt>
                <c:pt idx="517">
                  <c:v>39806</c:v>
                </c:pt>
                <c:pt idx="518">
                  <c:v>39807</c:v>
                </c:pt>
                <c:pt idx="519">
                  <c:v>39808</c:v>
                </c:pt>
                <c:pt idx="520">
                  <c:v>39811</c:v>
                </c:pt>
                <c:pt idx="521">
                  <c:v>39812</c:v>
                </c:pt>
                <c:pt idx="522">
                  <c:v>39813</c:v>
                </c:pt>
                <c:pt idx="523">
                  <c:v>39814</c:v>
                </c:pt>
                <c:pt idx="524">
                  <c:v>39815</c:v>
                </c:pt>
                <c:pt idx="525">
                  <c:v>39818</c:v>
                </c:pt>
                <c:pt idx="526">
                  <c:v>39819</c:v>
                </c:pt>
                <c:pt idx="527">
                  <c:v>39820</c:v>
                </c:pt>
                <c:pt idx="528">
                  <c:v>39821</c:v>
                </c:pt>
                <c:pt idx="529">
                  <c:v>39822</c:v>
                </c:pt>
                <c:pt idx="530">
                  <c:v>39825</c:v>
                </c:pt>
                <c:pt idx="531">
                  <c:v>39826</c:v>
                </c:pt>
                <c:pt idx="532">
                  <c:v>39827</c:v>
                </c:pt>
                <c:pt idx="533">
                  <c:v>39828</c:v>
                </c:pt>
                <c:pt idx="534">
                  <c:v>39829</c:v>
                </c:pt>
                <c:pt idx="535">
                  <c:v>39832</c:v>
                </c:pt>
                <c:pt idx="536">
                  <c:v>39833</c:v>
                </c:pt>
                <c:pt idx="537">
                  <c:v>39834</c:v>
                </c:pt>
                <c:pt idx="538">
                  <c:v>39835</c:v>
                </c:pt>
                <c:pt idx="539">
                  <c:v>39836</c:v>
                </c:pt>
                <c:pt idx="540">
                  <c:v>39839</c:v>
                </c:pt>
                <c:pt idx="541">
                  <c:v>39840</c:v>
                </c:pt>
                <c:pt idx="542">
                  <c:v>39841</c:v>
                </c:pt>
                <c:pt idx="543">
                  <c:v>39842</c:v>
                </c:pt>
                <c:pt idx="544">
                  <c:v>39843</c:v>
                </c:pt>
                <c:pt idx="545">
                  <c:v>39846</c:v>
                </c:pt>
                <c:pt idx="546">
                  <c:v>39847</c:v>
                </c:pt>
                <c:pt idx="547">
                  <c:v>39848</c:v>
                </c:pt>
                <c:pt idx="548">
                  <c:v>39849</c:v>
                </c:pt>
                <c:pt idx="549">
                  <c:v>39850</c:v>
                </c:pt>
                <c:pt idx="550">
                  <c:v>39853</c:v>
                </c:pt>
                <c:pt idx="551">
                  <c:v>39854</c:v>
                </c:pt>
                <c:pt idx="552">
                  <c:v>39855</c:v>
                </c:pt>
                <c:pt idx="553">
                  <c:v>39856</c:v>
                </c:pt>
                <c:pt idx="554">
                  <c:v>39857</c:v>
                </c:pt>
                <c:pt idx="555">
                  <c:v>39860</c:v>
                </c:pt>
                <c:pt idx="556">
                  <c:v>39861</c:v>
                </c:pt>
                <c:pt idx="557">
                  <c:v>39862</c:v>
                </c:pt>
                <c:pt idx="558">
                  <c:v>39863</c:v>
                </c:pt>
                <c:pt idx="559">
                  <c:v>39864</c:v>
                </c:pt>
                <c:pt idx="560">
                  <c:v>39867</c:v>
                </c:pt>
                <c:pt idx="561">
                  <c:v>39868</c:v>
                </c:pt>
                <c:pt idx="562">
                  <c:v>39869</c:v>
                </c:pt>
                <c:pt idx="563">
                  <c:v>39870</c:v>
                </c:pt>
                <c:pt idx="564">
                  <c:v>39871</c:v>
                </c:pt>
                <c:pt idx="565">
                  <c:v>39874</c:v>
                </c:pt>
                <c:pt idx="566">
                  <c:v>39875</c:v>
                </c:pt>
                <c:pt idx="567">
                  <c:v>39876</c:v>
                </c:pt>
                <c:pt idx="568">
                  <c:v>39877</c:v>
                </c:pt>
                <c:pt idx="569">
                  <c:v>39878</c:v>
                </c:pt>
                <c:pt idx="570">
                  <c:v>39881</c:v>
                </c:pt>
                <c:pt idx="571">
                  <c:v>39882</c:v>
                </c:pt>
                <c:pt idx="572">
                  <c:v>39883</c:v>
                </c:pt>
                <c:pt idx="573">
                  <c:v>39884</c:v>
                </c:pt>
                <c:pt idx="574">
                  <c:v>39885</c:v>
                </c:pt>
                <c:pt idx="575">
                  <c:v>39888</c:v>
                </c:pt>
                <c:pt idx="576">
                  <c:v>39889</c:v>
                </c:pt>
                <c:pt idx="577">
                  <c:v>39890</c:v>
                </c:pt>
                <c:pt idx="578">
                  <c:v>39891</c:v>
                </c:pt>
                <c:pt idx="579">
                  <c:v>39892</c:v>
                </c:pt>
                <c:pt idx="580">
                  <c:v>39895</c:v>
                </c:pt>
                <c:pt idx="581">
                  <c:v>39896</c:v>
                </c:pt>
                <c:pt idx="582">
                  <c:v>39897</c:v>
                </c:pt>
                <c:pt idx="583">
                  <c:v>39898</c:v>
                </c:pt>
                <c:pt idx="584">
                  <c:v>39899</c:v>
                </c:pt>
                <c:pt idx="585">
                  <c:v>39902</c:v>
                </c:pt>
                <c:pt idx="586">
                  <c:v>39903</c:v>
                </c:pt>
                <c:pt idx="587">
                  <c:v>39904</c:v>
                </c:pt>
                <c:pt idx="588">
                  <c:v>39905</c:v>
                </c:pt>
                <c:pt idx="589">
                  <c:v>39906</c:v>
                </c:pt>
                <c:pt idx="590">
                  <c:v>39909</c:v>
                </c:pt>
                <c:pt idx="591">
                  <c:v>39910</c:v>
                </c:pt>
                <c:pt idx="592">
                  <c:v>39911</c:v>
                </c:pt>
                <c:pt idx="593">
                  <c:v>39912</c:v>
                </c:pt>
                <c:pt idx="594">
                  <c:v>39913</c:v>
                </c:pt>
                <c:pt idx="595">
                  <c:v>39916</c:v>
                </c:pt>
                <c:pt idx="596">
                  <c:v>39917</c:v>
                </c:pt>
                <c:pt idx="597">
                  <c:v>39918</c:v>
                </c:pt>
                <c:pt idx="598">
                  <c:v>39919</c:v>
                </c:pt>
                <c:pt idx="599">
                  <c:v>39920</c:v>
                </c:pt>
                <c:pt idx="600">
                  <c:v>39923</c:v>
                </c:pt>
                <c:pt idx="601">
                  <c:v>39924</c:v>
                </c:pt>
                <c:pt idx="602">
                  <c:v>39925</c:v>
                </c:pt>
                <c:pt idx="603">
                  <c:v>39926</c:v>
                </c:pt>
                <c:pt idx="604">
                  <c:v>39927</c:v>
                </c:pt>
                <c:pt idx="605">
                  <c:v>39930</c:v>
                </c:pt>
                <c:pt idx="606">
                  <c:v>39931</c:v>
                </c:pt>
                <c:pt idx="607">
                  <c:v>39932</c:v>
                </c:pt>
                <c:pt idx="608">
                  <c:v>39933</c:v>
                </c:pt>
                <c:pt idx="609">
                  <c:v>39934</c:v>
                </c:pt>
                <c:pt idx="610">
                  <c:v>39937</c:v>
                </c:pt>
                <c:pt idx="611">
                  <c:v>39938</c:v>
                </c:pt>
                <c:pt idx="612">
                  <c:v>39939</c:v>
                </c:pt>
                <c:pt idx="613">
                  <c:v>39940</c:v>
                </c:pt>
                <c:pt idx="614">
                  <c:v>39941</c:v>
                </c:pt>
                <c:pt idx="615">
                  <c:v>39944</c:v>
                </c:pt>
                <c:pt idx="616">
                  <c:v>39945</c:v>
                </c:pt>
                <c:pt idx="617">
                  <c:v>39946</c:v>
                </c:pt>
                <c:pt idx="618">
                  <c:v>39947</c:v>
                </c:pt>
                <c:pt idx="619">
                  <c:v>39948</c:v>
                </c:pt>
                <c:pt idx="620">
                  <c:v>39951</c:v>
                </c:pt>
                <c:pt idx="621">
                  <c:v>39952</c:v>
                </c:pt>
                <c:pt idx="622">
                  <c:v>39953</c:v>
                </c:pt>
                <c:pt idx="623">
                  <c:v>39954</c:v>
                </c:pt>
                <c:pt idx="624">
                  <c:v>39955</c:v>
                </c:pt>
                <c:pt idx="625">
                  <c:v>39958</c:v>
                </c:pt>
                <c:pt idx="626">
                  <c:v>39959</c:v>
                </c:pt>
                <c:pt idx="627">
                  <c:v>39960</c:v>
                </c:pt>
                <c:pt idx="628">
                  <c:v>39961</c:v>
                </c:pt>
                <c:pt idx="629">
                  <c:v>39962</c:v>
                </c:pt>
                <c:pt idx="630">
                  <c:v>39965</c:v>
                </c:pt>
                <c:pt idx="631">
                  <c:v>39966</c:v>
                </c:pt>
                <c:pt idx="632">
                  <c:v>39967</c:v>
                </c:pt>
                <c:pt idx="633">
                  <c:v>39968</c:v>
                </c:pt>
                <c:pt idx="634">
                  <c:v>39969</c:v>
                </c:pt>
                <c:pt idx="635">
                  <c:v>39972</c:v>
                </c:pt>
                <c:pt idx="636">
                  <c:v>39973</c:v>
                </c:pt>
                <c:pt idx="637">
                  <c:v>39974</c:v>
                </c:pt>
                <c:pt idx="638">
                  <c:v>39975</c:v>
                </c:pt>
                <c:pt idx="639">
                  <c:v>39976</c:v>
                </c:pt>
                <c:pt idx="640">
                  <c:v>39979</c:v>
                </c:pt>
                <c:pt idx="641">
                  <c:v>39980</c:v>
                </c:pt>
                <c:pt idx="642">
                  <c:v>39981</c:v>
                </c:pt>
                <c:pt idx="643">
                  <c:v>39982</c:v>
                </c:pt>
                <c:pt idx="644">
                  <c:v>39983</c:v>
                </c:pt>
                <c:pt idx="645">
                  <c:v>39986</c:v>
                </c:pt>
                <c:pt idx="646">
                  <c:v>39987</c:v>
                </c:pt>
                <c:pt idx="647">
                  <c:v>39988</c:v>
                </c:pt>
                <c:pt idx="648">
                  <c:v>39989</c:v>
                </c:pt>
                <c:pt idx="649">
                  <c:v>39990</c:v>
                </c:pt>
                <c:pt idx="650">
                  <c:v>39993</c:v>
                </c:pt>
                <c:pt idx="651">
                  <c:v>39994</c:v>
                </c:pt>
                <c:pt idx="652">
                  <c:v>39995</c:v>
                </c:pt>
                <c:pt idx="653">
                  <c:v>39996</c:v>
                </c:pt>
                <c:pt idx="654">
                  <c:v>39997</c:v>
                </c:pt>
                <c:pt idx="655">
                  <c:v>40000</c:v>
                </c:pt>
                <c:pt idx="656">
                  <c:v>40001</c:v>
                </c:pt>
                <c:pt idx="657">
                  <c:v>40002</c:v>
                </c:pt>
                <c:pt idx="658">
                  <c:v>40003</c:v>
                </c:pt>
                <c:pt idx="659">
                  <c:v>40004</c:v>
                </c:pt>
                <c:pt idx="660">
                  <c:v>40007</c:v>
                </c:pt>
                <c:pt idx="661">
                  <c:v>40008</c:v>
                </c:pt>
                <c:pt idx="662">
                  <c:v>40009</c:v>
                </c:pt>
                <c:pt idx="663">
                  <c:v>40010</c:v>
                </c:pt>
                <c:pt idx="664">
                  <c:v>40011</c:v>
                </c:pt>
                <c:pt idx="665">
                  <c:v>40014</c:v>
                </c:pt>
                <c:pt idx="666">
                  <c:v>40015</c:v>
                </c:pt>
                <c:pt idx="667">
                  <c:v>40016</c:v>
                </c:pt>
                <c:pt idx="668">
                  <c:v>40017</c:v>
                </c:pt>
                <c:pt idx="669">
                  <c:v>40018</c:v>
                </c:pt>
                <c:pt idx="670">
                  <c:v>40021</c:v>
                </c:pt>
                <c:pt idx="671">
                  <c:v>40022</c:v>
                </c:pt>
                <c:pt idx="672">
                  <c:v>40023</c:v>
                </c:pt>
                <c:pt idx="673">
                  <c:v>40024</c:v>
                </c:pt>
                <c:pt idx="674">
                  <c:v>40025</c:v>
                </c:pt>
                <c:pt idx="675">
                  <c:v>40028</c:v>
                </c:pt>
                <c:pt idx="676">
                  <c:v>40029</c:v>
                </c:pt>
                <c:pt idx="677">
                  <c:v>40030</c:v>
                </c:pt>
                <c:pt idx="678">
                  <c:v>40031</c:v>
                </c:pt>
                <c:pt idx="679">
                  <c:v>40032</c:v>
                </c:pt>
                <c:pt idx="680">
                  <c:v>40035</c:v>
                </c:pt>
                <c:pt idx="681">
                  <c:v>40036</c:v>
                </c:pt>
                <c:pt idx="682">
                  <c:v>40037</c:v>
                </c:pt>
                <c:pt idx="683">
                  <c:v>40038</c:v>
                </c:pt>
                <c:pt idx="684">
                  <c:v>40039</c:v>
                </c:pt>
                <c:pt idx="685">
                  <c:v>40042</c:v>
                </c:pt>
                <c:pt idx="686">
                  <c:v>40043</c:v>
                </c:pt>
                <c:pt idx="687">
                  <c:v>40044</c:v>
                </c:pt>
                <c:pt idx="688">
                  <c:v>40045</c:v>
                </c:pt>
                <c:pt idx="689">
                  <c:v>40046</c:v>
                </c:pt>
                <c:pt idx="690">
                  <c:v>40049</c:v>
                </c:pt>
                <c:pt idx="691">
                  <c:v>40050</c:v>
                </c:pt>
                <c:pt idx="692">
                  <c:v>40051</c:v>
                </c:pt>
                <c:pt idx="693">
                  <c:v>40052</c:v>
                </c:pt>
                <c:pt idx="694">
                  <c:v>40053</c:v>
                </c:pt>
                <c:pt idx="695">
                  <c:v>40056</c:v>
                </c:pt>
                <c:pt idx="696">
                  <c:v>40057</c:v>
                </c:pt>
                <c:pt idx="697">
                  <c:v>40058</c:v>
                </c:pt>
                <c:pt idx="698">
                  <c:v>40059</c:v>
                </c:pt>
                <c:pt idx="699">
                  <c:v>40060</c:v>
                </c:pt>
                <c:pt idx="700">
                  <c:v>40063</c:v>
                </c:pt>
                <c:pt idx="701">
                  <c:v>40064</c:v>
                </c:pt>
                <c:pt idx="702">
                  <c:v>40065</c:v>
                </c:pt>
                <c:pt idx="703">
                  <c:v>40066</c:v>
                </c:pt>
                <c:pt idx="704">
                  <c:v>40067</c:v>
                </c:pt>
                <c:pt idx="705">
                  <c:v>40070</c:v>
                </c:pt>
                <c:pt idx="706">
                  <c:v>40071</c:v>
                </c:pt>
                <c:pt idx="707">
                  <c:v>40072</c:v>
                </c:pt>
                <c:pt idx="708">
                  <c:v>40073</c:v>
                </c:pt>
                <c:pt idx="709">
                  <c:v>40074</c:v>
                </c:pt>
                <c:pt idx="710">
                  <c:v>40077</c:v>
                </c:pt>
                <c:pt idx="711">
                  <c:v>40078</c:v>
                </c:pt>
                <c:pt idx="712">
                  <c:v>40079</c:v>
                </c:pt>
                <c:pt idx="713">
                  <c:v>40080</c:v>
                </c:pt>
                <c:pt idx="714">
                  <c:v>40081</c:v>
                </c:pt>
                <c:pt idx="715">
                  <c:v>40084</c:v>
                </c:pt>
                <c:pt idx="716">
                  <c:v>40085</c:v>
                </c:pt>
                <c:pt idx="717">
                  <c:v>40086</c:v>
                </c:pt>
                <c:pt idx="718">
                  <c:v>40087</c:v>
                </c:pt>
                <c:pt idx="719">
                  <c:v>40088</c:v>
                </c:pt>
                <c:pt idx="720">
                  <c:v>40091</c:v>
                </c:pt>
                <c:pt idx="721">
                  <c:v>40092</c:v>
                </c:pt>
                <c:pt idx="722">
                  <c:v>40093</c:v>
                </c:pt>
                <c:pt idx="723">
                  <c:v>40094</c:v>
                </c:pt>
                <c:pt idx="724">
                  <c:v>40095</c:v>
                </c:pt>
                <c:pt idx="725">
                  <c:v>40098</c:v>
                </c:pt>
                <c:pt idx="726">
                  <c:v>40099</c:v>
                </c:pt>
                <c:pt idx="727">
                  <c:v>40100</c:v>
                </c:pt>
                <c:pt idx="728">
                  <c:v>40101</c:v>
                </c:pt>
                <c:pt idx="729">
                  <c:v>40102</c:v>
                </c:pt>
                <c:pt idx="730">
                  <c:v>40105</c:v>
                </c:pt>
                <c:pt idx="731">
                  <c:v>40106</c:v>
                </c:pt>
                <c:pt idx="732">
                  <c:v>40107</c:v>
                </c:pt>
                <c:pt idx="733">
                  <c:v>40108</c:v>
                </c:pt>
                <c:pt idx="734">
                  <c:v>40109</c:v>
                </c:pt>
                <c:pt idx="735">
                  <c:v>40112</c:v>
                </c:pt>
                <c:pt idx="736">
                  <c:v>40113</c:v>
                </c:pt>
                <c:pt idx="737">
                  <c:v>40114</c:v>
                </c:pt>
                <c:pt idx="738">
                  <c:v>40115</c:v>
                </c:pt>
                <c:pt idx="739">
                  <c:v>40116</c:v>
                </c:pt>
                <c:pt idx="740">
                  <c:v>40119</c:v>
                </c:pt>
                <c:pt idx="741">
                  <c:v>40120</c:v>
                </c:pt>
                <c:pt idx="742">
                  <c:v>40121</c:v>
                </c:pt>
                <c:pt idx="743">
                  <c:v>40122</c:v>
                </c:pt>
                <c:pt idx="744">
                  <c:v>40123</c:v>
                </c:pt>
                <c:pt idx="745">
                  <c:v>40126</c:v>
                </c:pt>
                <c:pt idx="746">
                  <c:v>40127</c:v>
                </c:pt>
                <c:pt idx="747">
                  <c:v>40128</c:v>
                </c:pt>
                <c:pt idx="748">
                  <c:v>40129</c:v>
                </c:pt>
                <c:pt idx="749">
                  <c:v>40130</c:v>
                </c:pt>
                <c:pt idx="750">
                  <c:v>40133</c:v>
                </c:pt>
                <c:pt idx="751">
                  <c:v>40134</c:v>
                </c:pt>
                <c:pt idx="752">
                  <c:v>40135</c:v>
                </c:pt>
                <c:pt idx="753">
                  <c:v>40136</c:v>
                </c:pt>
                <c:pt idx="754">
                  <c:v>40137</c:v>
                </c:pt>
                <c:pt idx="755">
                  <c:v>40140</c:v>
                </c:pt>
                <c:pt idx="756">
                  <c:v>40141</c:v>
                </c:pt>
                <c:pt idx="757">
                  <c:v>40142</c:v>
                </c:pt>
                <c:pt idx="758">
                  <c:v>40143</c:v>
                </c:pt>
                <c:pt idx="759">
                  <c:v>40144</c:v>
                </c:pt>
                <c:pt idx="760">
                  <c:v>40147</c:v>
                </c:pt>
                <c:pt idx="761">
                  <c:v>40148</c:v>
                </c:pt>
                <c:pt idx="762">
                  <c:v>40149</c:v>
                </c:pt>
                <c:pt idx="763">
                  <c:v>40150</c:v>
                </c:pt>
                <c:pt idx="764">
                  <c:v>40151</c:v>
                </c:pt>
                <c:pt idx="765">
                  <c:v>40154</c:v>
                </c:pt>
                <c:pt idx="766">
                  <c:v>40155</c:v>
                </c:pt>
                <c:pt idx="767">
                  <c:v>40156</c:v>
                </c:pt>
                <c:pt idx="768">
                  <c:v>40157</c:v>
                </c:pt>
                <c:pt idx="769">
                  <c:v>40158</c:v>
                </c:pt>
                <c:pt idx="770">
                  <c:v>40161</c:v>
                </c:pt>
                <c:pt idx="771">
                  <c:v>40162</c:v>
                </c:pt>
                <c:pt idx="772">
                  <c:v>40163</c:v>
                </c:pt>
                <c:pt idx="773">
                  <c:v>40164</c:v>
                </c:pt>
                <c:pt idx="774">
                  <c:v>40165</c:v>
                </c:pt>
                <c:pt idx="775">
                  <c:v>40168</c:v>
                </c:pt>
                <c:pt idx="776">
                  <c:v>40169</c:v>
                </c:pt>
                <c:pt idx="777">
                  <c:v>40170</c:v>
                </c:pt>
                <c:pt idx="778">
                  <c:v>40171</c:v>
                </c:pt>
                <c:pt idx="779">
                  <c:v>40172</c:v>
                </c:pt>
                <c:pt idx="780">
                  <c:v>40175</c:v>
                </c:pt>
                <c:pt idx="781">
                  <c:v>40176</c:v>
                </c:pt>
                <c:pt idx="782">
                  <c:v>40177</c:v>
                </c:pt>
                <c:pt idx="783">
                  <c:v>40178</c:v>
                </c:pt>
                <c:pt idx="784">
                  <c:v>40179</c:v>
                </c:pt>
                <c:pt idx="785">
                  <c:v>40182</c:v>
                </c:pt>
                <c:pt idx="786">
                  <c:v>40183</c:v>
                </c:pt>
                <c:pt idx="787">
                  <c:v>40184</c:v>
                </c:pt>
                <c:pt idx="788">
                  <c:v>40185</c:v>
                </c:pt>
                <c:pt idx="789">
                  <c:v>40186</c:v>
                </c:pt>
                <c:pt idx="790">
                  <c:v>40189</c:v>
                </c:pt>
                <c:pt idx="791">
                  <c:v>40190</c:v>
                </c:pt>
                <c:pt idx="792">
                  <c:v>40191</c:v>
                </c:pt>
                <c:pt idx="793">
                  <c:v>40192</c:v>
                </c:pt>
                <c:pt idx="794">
                  <c:v>40193</c:v>
                </c:pt>
                <c:pt idx="795">
                  <c:v>40196</c:v>
                </c:pt>
                <c:pt idx="796">
                  <c:v>40197</c:v>
                </c:pt>
                <c:pt idx="797">
                  <c:v>40198</c:v>
                </c:pt>
                <c:pt idx="798">
                  <c:v>40199</c:v>
                </c:pt>
                <c:pt idx="799">
                  <c:v>40200</c:v>
                </c:pt>
                <c:pt idx="800">
                  <c:v>40203</c:v>
                </c:pt>
                <c:pt idx="801">
                  <c:v>40204</c:v>
                </c:pt>
                <c:pt idx="802">
                  <c:v>40205</c:v>
                </c:pt>
                <c:pt idx="803">
                  <c:v>40206</c:v>
                </c:pt>
                <c:pt idx="804">
                  <c:v>40207</c:v>
                </c:pt>
                <c:pt idx="805">
                  <c:v>40210</c:v>
                </c:pt>
                <c:pt idx="806">
                  <c:v>40211</c:v>
                </c:pt>
                <c:pt idx="807">
                  <c:v>40212</c:v>
                </c:pt>
                <c:pt idx="808">
                  <c:v>40213</c:v>
                </c:pt>
                <c:pt idx="809">
                  <c:v>40214</c:v>
                </c:pt>
                <c:pt idx="810">
                  <c:v>40217</c:v>
                </c:pt>
                <c:pt idx="811">
                  <c:v>40218</c:v>
                </c:pt>
                <c:pt idx="812">
                  <c:v>40219</c:v>
                </c:pt>
                <c:pt idx="813">
                  <c:v>40220</c:v>
                </c:pt>
                <c:pt idx="814">
                  <c:v>40221</c:v>
                </c:pt>
                <c:pt idx="815">
                  <c:v>40224</c:v>
                </c:pt>
                <c:pt idx="816">
                  <c:v>40225</c:v>
                </c:pt>
                <c:pt idx="817">
                  <c:v>40226</c:v>
                </c:pt>
                <c:pt idx="818">
                  <c:v>40227</c:v>
                </c:pt>
                <c:pt idx="819">
                  <c:v>40228</c:v>
                </c:pt>
                <c:pt idx="820">
                  <c:v>40231</c:v>
                </c:pt>
                <c:pt idx="821">
                  <c:v>40232</c:v>
                </c:pt>
                <c:pt idx="822">
                  <c:v>40233</c:v>
                </c:pt>
                <c:pt idx="823">
                  <c:v>40234</c:v>
                </c:pt>
                <c:pt idx="824">
                  <c:v>40235</c:v>
                </c:pt>
                <c:pt idx="825">
                  <c:v>40238</c:v>
                </c:pt>
                <c:pt idx="826">
                  <c:v>40239</c:v>
                </c:pt>
                <c:pt idx="827">
                  <c:v>40240</c:v>
                </c:pt>
                <c:pt idx="828">
                  <c:v>40241</c:v>
                </c:pt>
                <c:pt idx="829">
                  <c:v>40242</c:v>
                </c:pt>
                <c:pt idx="830">
                  <c:v>40245</c:v>
                </c:pt>
                <c:pt idx="831">
                  <c:v>40246</c:v>
                </c:pt>
                <c:pt idx="832">
                  <c:v>40247</c:v>
                </c:pt>
                <c:pt idx="833">
                  <c:v>40248</c:v>
                </c:pt>
                <c:pt idx="834">
                  <c:v>40249</c:v>
                </c:pt>
                <c:pt idx="835">
                  <c:v>40252</c:v>
                </c:pt>
                <c:pt idx="836">
                  <c:v>40253</c:v>
                </c:pt>
                <c:pt idx="837">
                  <c:v>40254</c:v>
                </c:pt>
                <c:pt idx="838">
                  <c:v>40255</c:v>
                </c:pt>
                <c:pt idx="839">
                  <c:v>40256</c:v>
                </c:pt>
                <c:pt idx="840">
                  <c:v>40259</c:v>
                </c:pt>
                <c:pt idx="841">
                  <c:v>40260</c:v>
                </c:pt>
                <c:pt idx="842">
                  <c:v>40261</c:v>
                </c:pt>
                <c:pt idx="843">
                  <c:v>40262</c:v>
                </c:pt>
                <c:pt idx="844">
                  <c:v>40263</c:v>
                </c:pt>
                <c:pt idx="845">
                  <c:v>40266</c:v>
                </c:pt>
                <c:pt idx="846">
                  <c:v>40267</c:v>
                </c:pt>
                <c:pt idx="847">
                  <c:v>40268</c:v>
                </c:pt>
                <c:pt idx="848">
                  <c:v>40269</c:v>
                </c:pt>
                <c:pt idx="849">
                  <c:v>40270</c:v>
                </c:pt>
                <c:pt idx="850">
                  <c:v>40273</c:v>
                </c:pt>
                <c:pt idx="851">
                  <c:v>40274</c:v>
                </c:pt>
                <c:pt idx="852">
                  <c:v>40275</c:v>
                </c:pt>
                <c:pt idx="853">
                  <c:v>40276</c:v>
                </c:pt>
                <c:pt idx="854">
                  <c:v>40277</c:v>
                </c:pt>
                <c:pt idx="855">
                  <c:v>40280</c:v>
                </c:pt>
                <c:pt idx="856">
                  <c:v>40281</c:v>
                </c:pt>
                <c:pt idx="857">
                  <c:v>40282</c:v>
                </c:pt>
                <c:pt idx="858">
                  <c:v>40283</c:v>
                </c:pt>
                <c:pt idx="859">
                  <c:v>40284</c:v>
                </c:pt>
                <c:pt idx="860">
                  <c:v>40287</c:v>
                </c:pt>
                <c:pt idx="861">
                  <c:v>40288</c:v>
                </c:pt>
                <c:pt idx="862">
                  <c:v>40289</c:v>
                </c:pt>
                <c:pt idx="863">
                  <c:v>40290</c:v>
                </c:pt>
                <c:pt idx="864">
                  <c:v>40291</c:v>
                </c:pt>
                <c:pt idx="865">
                  <c:v>40294</c:v>
                </c:pt>
                <c:pt idx="866">
                  <c:v>40295</c:v>
                </c:pt>
                <c:pt idx="867">
                  <c:v>40296</c:v>
                </c:pt>
                <c:pt idx="868">
                  <c:v>40297</c:v>
                </c:pt>
                <c:pt idx="869">
                  <c:v>40298</c:v>
                </c:pt>
                <c:pt idx="870">
                  <c:v>40301</c:v>
                </c:pt>
                <c:pt idx="871">
                  <c:v>40302</c:v>
                </c:pt>
                <c:pt idx="872">
                  <c:v>40303</c:v>
                </c:pt>
                <c:pt idx="873">
                  <c:v>40304</c:v>
                </c:pt>
                <c:pt idx="874">
                  <c:v>40305</c:v>
                </c:pt>
                <c:pt idx="875">
                  <c:v>40308</c:v>
                </c:pt>
                <c:pt idx="876">
                  <c:v>40309</c:v>
                </c:pt>
                <c:pt idx="877">
                  <c:v>40310</c:v>
                </c:pt>
                <c:pt idx="878">
                  <c:v>40311</c:v>
                </c:pt>
                <c:pt idx="879">
                  <c:v>40312</c:v>
                </c:pt>
                <c:pt idx="880">
                  <c:v>40315</c:v>
                </c:pt>
                <c:pt idx="881">
                  <c:v>40316</c:v>
                </c:pt>
                <c:pt idx="882">
                  <c:v>40317</c:v>
                </c:pt>
                <c:pt idx="883">
                  <c:v>40318</c:v>
                </c:pt>
                <c:pt idx="884">
                  <c:v>40319</c:v>
                </c:pt>
                <c:pt idx="885">
                  <c:v>40322</c:v>
                </c:pt>
                <c:pt idx="886">
                  <c:v>40323</c:v>
                </c:pt>
                <c:pt idx="887">
                  <c:v>40324</c:v>
                </c:pt>
                <c:pt idx="888">
                  <c:v>40325</c:v>
                </c:pt>
                <c:pt idx="889">
                  <c:v>40326</c:v>
                </c:pt>
                <c:pt idx="890">
                  <c:v>40329</c:v>
                </c:pt>
                <c:pt idx="891">
                  <c:v>40330</c:v>
                </c:pt>
                <c:pt idx="892">
                  <c:v>40331</c:v>
                </c:pt>
                <c:pt idx="893">
                  <c:v>40332</c:v>
                </c:pt>
                <c:pt idx="894">
                  <c:v>40333</c:v>
                </c:pt>
                <c:pt idx="895">
                  <c:v>40336</c:v>
                </c:pt>
                <c:pt idx="896">
                  <c:v>40337</c:v>
                </c:pt>
                <c:pt idx="897">
                  <c:v>40338</c:v>
                </c:pt>
                <c:pt idx="898">
                  <c:v>40339</c:v>
                </c:pt>
                <c:pt idx="899">
                  <c:v>40340</c:v>
                </c:pt>
                <c:pt idx="900">
                  <c:v>40343</c:v>
                </c:pt>
                <c:pt idx="901">
                  <c:v>40344</c:v>
                </c:pt>
                <c:pt idx="902">
                  <c:v>40345</c:v>
                </c:pt>
                <c:pt idx="903">
                  <c:v>40346</c:v>
                </c:pt>
                <c:pt idx="904">
                  <c:v>40347</c:v>
                </c:pt>
                <c:pt idx="905">
                  <c:v>40350</c:v>
                </c:pt>
                <c:pt idx="906">
                  <c:v>40351</c:v>
                </c:pt>
                <c:pt idx="907">
                  <c:v>40352</c:v>
                </c:pt>
                <c:pt idx="908">
                  <c:v>40353</c:v>
                </c:pt>
                <c:pt idx="909">
                  <c:v>40354</c:v>
                </c:pt>
                <c:pt idx="910">
                  <c:v>40357</c:v>
                </c:pt>
                <c:pt idx="911">
                  <c:v>40358</c:v>
                </c:pt>
                <c:pt idx="912">
                  <c:v>40359</c:v>
                </c:pt>
                <c:pt idx="913">
                  <c:v>40360</c:v>
                </c:pt>
                <c:pt idx="914">
                  <c:v>40361</c:v>
                </c:pt>
                <c:pt idx="915">
                  <c:v>40364</c:v>
                </c:pt>
                <c:pt idx="916">
                  <c:v>40365</c:v>
                </c:pt>
                <c:pt idx="917">
                  <c:v>40366</c:v>
                </c:pt>
                <c:pt idx="918">
                  <c:v>40367</c:v>
                </c:pt>
                <c:pt idx="919">
                  <c:v>40368</c:v>
                </c:pt>
                <c:pt idx="920">
                  <c:v>40371</c:v>
                </c:pt>
                <c:pt idx="921">
                  <c:v>40372</c:v>
                </c:pt>
                <c:pt idx="922">
                  <c:v>40373</c:v>
                </c:pt>
                <c:pt idx="923">
                  <c:v>40374</c:v>
                </c:pt>
                <c:pt idx="924">
                  <c:v>40375</c:v>
                </c:pt>
                <c:pt idx="925">
                  <c:v>40378</c:v>
                </c:pt>
                <c:pt idx="926">
                  <c:v>40379</c:v>
                </c:pt>
                <c:pt idx="927">
                  <c:v>40380</c:v>
                </c:pt>
                <c:pt idx="928">
                  <c:v>40381</c:v>
                </c:pt>
                <c:pt idx="929">
                  <c:v>40382</c:v>
                </c:pt>
                <c:pt idx="930">
                  <c:v>40385</c:v>
                </c:pt>
                <c:pt idx="931">
                  <c:v>40386</c:v>
                </c:pt>
                <c:pt idx="932">
                  <c:v>40387</c:v>
                </c:pt>
                <c:pt idx="933">
                  <c:v>40388</c:v>
                </c:pt>
                <c:pt idx="934">
                  <c:v>40389</c:v>
                </c:pt>
                <c:pt idx="935">
                  <c:v>40392</c:v>
                </c:pt>
                <c:pt idx="936">
                  <c:v>40393</c:v>
                </c:pt>
                <c:pt idx="937">
                  <c:v>40394</c:v>
                </c:pt>
                <c:pt idx="938">
                  <c:v>40395</c:v>
                </c:pt>
                <c:pt idx="939">
                  <c:v>40396</c:v>
                </c:pt>
                <c:pt idx="940">
                  <c:v>40399</c:v>
                </c:pt>
                <c:pt idx="941">
                  <c:v>40400</c:v>
                </c:pt>
                <c:pt idx="942">
                  <c:v>40401</c:v>
                </c:pt>
                <c:pt idx="943">
                  <c:v>40402</c:v>
                </c:pt>
                <c:pt idx="944">
                  <c:v>40403</c:v>
                </c:pt>
                <c:pt idx="945">
                  <c:v>40406</c:v>
                </c:pt>
                <c:pt idx="946">
                  <c:v>40407</c:v>
                </c:pt>
                <c:pt idx="947">
                  <c:v>40408</c:v>
                </c:pt>
                <c:pt idx="948">
                  <c:v>40409</c:v>
                </c:pt>
                <c:pt idx="949">
                  <c:v>40410</c:v>
                </c:pt>
                <c:pt idx="950">
                  <c:v>40413</c:v>
                </c:pt>
                <c:pt idx="951">
                  <c:v>40414</c:v>
                </c:pt>
                <c:pt idx="952">
                  <c:v>40415</c:v>
                </c:pt>
                <c:pt idx="953">
                  <c:v>40416</c:v>
                </c:pt>
                <c:pt idx="954">
                  <c:v>40417</c:v>
                </c:pt>
                <c:pt idx="955">
                  <c:v>40420</c:v>
                </c:pt>
                <c:pt idx="956">
                  <c:v>40421</c:v>
                </c:pt>
                <c:pt idx="957">
                  <c:v>40422</c:v>
                </c:pt>
                <c:pt idx="958">
                  <c:v>40423</c:v>
                </c:pt>
                <c:pt idx="959">
                  <c:v>40424</c:v>
                </c:pt>
                <c:pt idx="960">
                  <c:v>40427</c:v>
                </c:pt>
                <c:pt idx="961">
                  <c:v>40428</c:v>
                </c:pt>
                <c:pt idx="962">
                  <c:v>40429</c:v>
                </c:pt>
                <c:pt idx="963">
                  <c:v>40430</c:v>
                </c:pt>
                <c:pt idx="964">
                  <c:v>40431</c:v>
                </c:pt>
                <c:pt idx="965">
                  <c:v>40434</c:v>
                </c:pt>
                <c:pt idx="966">
                  <c:v>40435</c:v>
                </c:pt>
                <c:pt idx="967">
                  <c:v>40436</c:v>
                </c:pt>
                <c:pt idx="968">
                  <c:v>40437</c:v>
                </c:pt>
                <c:pt idx="969">
                  <c:v>40438</c:v>
                </c:pt>
                <c:pt idx="970">
                  <c:v>40441</c:v>
                </c:pt>
                <c:pt idx="971">
                  <c:v>40442</c:v>
                </c:pt>
                <c:pt idx="972">
                  <c:v>40443</c:v>
                </c:pt>
                <c:pt idx="973">
                  <c:v>40444</c:v>
                </c:pt>
                <c:pt idx="974">
                  <c:v>40445</c:v>
                </c:pt>
                <c:pt idx="975">
                  <c:v>40448</c:v>
                </c:pt>
                <c:pt idx="976">
                  <c:v>40449</c:v>
                </c:pt>
                <c:pt idx="977">
                  <c:v>40450</c:v>
                </c:pt>
                <c:pt idx="978">
                  <c:v>40451</c:v>
                </c:pt>
                <c:pt idx="979">
                  <c:v>40452</c:v>
                </c:pt>
                <c:pt idx="980">
                  <c:v>40455</c:v>
                </c:pt>
                <c:pt idx="981">
                  <c:v>40456</c:v>
                </c:pt>
                <c:pt idx="982">
                  <c:v>40457</c:v>
                </c:pt>
                <c:pt idx="983">
                  <c:v>40458</c:v>
                </c:pt>
                <c:pt idx="984">
                  <c:v>40459</c:v>
                </c:pt>
                <c:pt idx="985">
                  <c:v>40462</c:v>
                </c:pt>
                <c:pt idx="986">
                  <c:v>40463</c:v>
                </c:pt>
                <c:pt idx="987">
                  <c:v>40464</c:v>
                </c:pt>
                <c:pt idx="988">
                  <c:v>40465</c:v>
                </c:pt>
                <c:pt idx="989">
                  <c:v>40466</c:v>
                </c:pt>
                <c:pt idx="990">
                  <c:v>40469</c:v>
                </c:pt>
                <c:pt idx="991">
                  <c:v>40470</c:v>
                </c:pt>
                <c:pt idx="992">
                  <c:v>40471</c:v>
                </c:pt>
                <c:pt idx="993">
                  <c:v>40472</c:v>
                </c:pt>
                <c:pt idx="994">
                  <c:v>40473</c:v>
                </c:pt>
                <c:pt idx="995">
                  <c:v>40476</c:v>
                </c:pt>
                <c:pt idx="996">
                  <c:v>40477</c:v>
                </c:pt>
                <c:pt idx="997">
                  <c:v>40478</c:v>
                </c:pt>
                <c:pt idx="998">
                  <c:v>40479</c:v>
                </c:pt>
                <c:pt idx="999">
                  <c:v>40480</c:v>
                </c:pt>
                <c:pt idx="1000">
                  <c:v>40483</c:v>
                </c:pt>
                <c:pt idx="1001">
                  <c:v>40484</c:v>
                </c:pt>
                <c:pt idx="1002">
                  <c:v>40485</c:v>
                </c:pt>
                <c:pt idx="1003">
                  <c:v>40486</c:v>
                </c:pt>
                <c:pt idx="1004">
                  <c:v>40487</c:v>
                </c:pt>
                <c:pt idx="1005">
                  <c:v>40490</c:v>
                </c:pt>
                <c:pt idx="1006">
                  <c:v>40491</c:v>
                </c:pt>
                <c:pt idx="1007">
                  <c:v>40492</c:v>
                </c:pt>
                <c:pt idx="1008">
                  <c:v>40493</c:v>
                </c:pt>
                <c:pt idx="1009">
                  <c:v>40494</c:v>
                </c:pt>
                <c:pt idx="1010">
                  <c:v>40497</c:v>
                </c:pt>
                <c:pt idx="1011">
                  <c:v>40498</c:v>
                </c:pt>
                <c:pt idx="1012">
                  <c:v>40499</c:v>
                </c:pt>
                <c:pt idx="1013">
                  <c:v>40500</c:v>
                </c:pt>
                <c:pt idx="1014">
                  <c:v>40501</c:v>
                </c:pt>
                <c:pt idx="1015">
                  <c:v>40504</c:v>
                </c:pt>
                <c:pt idx="1016">
                  <c:v>40505</c:v>
                </c:pt>
                <c:pt idx="1017">
                  <c:v>40506</c:v>
                </c:pt>
                <c:pt idx="1018">
                  <c:v>40507</c:v>
                </c:pt>
                <c:pt idx="1019">
                  <c:v>40508</c:v>
                </c:pt>
                <c:pt idx="1020">
                  <c:v>40511</c:v>
                </c:pt>
                <c:pt idx="1021">
                  <c:v>40512</c:v>
                </c:pt>
                <c:pt idx="1022">
                  <c:v>40513</c:v>
                </c:pt>
                <c:pt idx="1023">
                  <c:v>40514</c:v>
                </c:pt>
                <c:pt idx="1024">
                  <c:v>40515</c:v>
                </c:pt>
                <c:pt idx="1025">
                  <c:v>40518</c:v>
                </c:pt>
                <c:pt idx="1026">
                  <c:v>40519</c:v>
                </c:pt>
                <c:pt idx="1027">
                  <c:v>40520</c:v>
                </c:pt>
                <c:pt idx="1028">
                  <c:v>40521</c:v>
                </c:pt>
                <c:pt idx="1029">
                  <c:v>40522</c:v>
                </c:pt>
                <c:pt idx="1030">
                  <c:v>40525</c:v>
                </c:pt>
                <c:pt idx="1031">
                  <c:v>40526</c:v>
                </c:pt>
                <c:pt idx="1032">
                  <c:v>40527</c:v>
                </c:pt>
                <c:pt idx="1033">
                  <c:v>40528</c:v>
                </c:pt>
                <c:pt idx="1034">
                  <c:v>40529</c:v>
                </c:pt>
                <c:pt idx="1035">
                  <c:v>40532</c:v>
                </c:pt>
                <c:pt idx="1036">
                  <c:v>40533</c:v>
                </c:pt>
                <c:pt idx="1037">
                  <c:v>40534</c:v>
                </c:pt>
                <c:pt idx="1038">
                  <c:v>40535</c:v>
                </c:pt>
                <c:pt idx="1039">
                  <c:v>40536</c:v>
                </c:pt>
                <c:pt idx="1040">
                  <c:v>40539</c:v>
                </c:pt>
                <c:pt idx="1041">
                  <c:v>40540</c:v>
                </c:pt>
                <c:pt idx="1042">
                  <c:v>40541</c:v>
                </c:pt>
                <c:pt idx="1043">
                  <c:v>40542</c:v>
                </c:pt>
                <c:pt idx="1044">
                  <c:v>40543</c:v>
                </c:pt>
                <c:pt idx="1045">
                  <c:v>40546</c:v>
                </c:pt>
                <c:pt idx="1046">
                  <c:v>40547</c:v>
                </c:pt>
                <c:pt idx="1047">
                  <c:v>40548</c:v>
                </c:pt>
                <c:pt idx="1048">
                  <c:v>40549</c:v>
                </c:pt>
                <c:pt idx="1049">
                  <c:v>40550</c:v>
                </c:pt>
                <c:pt idx="1050">
                  <c:v>40553</c:v>
                </c:pt>
                <c:pt idx="1051">
                  <c:v>40554</c:v>
                </c:pt>
                <c:pt idx="1052">
                  <c:v>40555</c:v>
                </c:pt>
                <c:pt idx="1053">
                  <c:v>40556</c:v>
                </c:pt>
                <c:pt idx="1054">
                  <c:v>40557</c:v>
                </c:pt>
                <c:pt idx="1055">
                  <c:v>40560</c:v>
                </c:pt>
                <c:pt idx="1056">
                  <c:v>40561</c:v>
                </c:pt>
                <c:pt idx="1057">
                  <c:v>40562</c:v>
                </c:pt>
                <c:pt idx="1058">
                  <c:v>40563</c:v>
                </c:pt>
                <c:pt idx="1059">
                  <c:v>40564</c:v>
                </c:pt>
                <c:pt idx="1060">
                  <c:v>40567</c:v>
                </c:pt>
                <c:pt idx="1061">
                  <c:v>40568</c:v>
                </c:pt>
                <c:pt idx="1062">
                  <c:v>40569</c:v>
                </c:pt>
                <c:pt idx="1063">
                  <c:v>40570</c:v>
                </c:pt>
                <c:pt idx="1064">
                  <c:v>40571</c:v>
                </c:pt>
                <c:pt idx="1065">
                  <c:v>40574</c:v>
                </c:pt>
                <c:pt idx="1066">
                  <c:v>40575</c:v>
                </c:pt>
                <c:pt idx="1067">
                  <c:v>40576</c:v>
                </c:pt>
                <c:pt idx="1068">
                  <c:v>40577</c:v>
                </c:pt>
                <c:pt idx="1069">
                  <c:v>40578</c:v>
                </c:pt>
                <c:pt idx="1070">
                  <c:v>40581</c:v>
                </c:pt>
                <c:pt idx="1071">
                  <c:v>40582</c:v>
                </c:pt>
                <c:pt idx="1072">
                  <c:v>40583</c:v>
                </c:pt>
                <c:pt idx="1073">
                  <c:v>40584</c:v>
                </c:pt>
                <c:pt idx="1074">
                  <c:v>40585</c:v>
                </c:pt>
                <c:pt idx="1075">
                  <c:v>40588</c:v>
                </c:pt>
                <c:pt idx="1076">
                  <c:v>40589</c:v>
                </c:pt>
                <c:pt idx="1077">
                  <c:v>40590</c:v>
                </c:pt>
                <c:pt idx="1078">
                  <c:v>40591</c:v>
                </c:pt>
                <c:pt idx="1079">
                  <c:v>40592</c:v>
                </c:pt>
                <c:pt idx="1080">
                  <c:v>40595</c:v>
                </c:pt>
                <c:pt idx="1081">
                  <c:v>40596</c:v>
                </c:pt>
                <c:pt idx="1082">
                  <c:v>40597</c:v>
                </c:pt>
                <c:pt idx="1083">
                  <c:v>40598</c:v>
                </c:pt>
                <c:pt idx="1084">
                  <c:v>40599</c:v>
                </c:pt>
                <c:pt idx="1085">
                  <c:v>40602</c:v>
                </c:pt>
                <c:pt idx="1086">
                  <c:v>40603</c:v>
                </c:pt>
                <c:pt idx="1087">
                  <c:v>40604</c:v>
                </c:pt>
                <c:pt idx="1088">
                  <c:v>40605</c:v>
                </c:pt>
                <c:pt idx="1089">
                  <c:v>40606</c:v>
                </c:pt>
                <c:pt idx="1090">
                  <c:v>40609</c:v>
                </c:pt>
                <c:pt idx="1091">
                  <c:v>40610</c:v>
                </c:pt>
                <c:pt idx="1092">
                  <c:v>40611</c:v>
                </c:pt>
                <c:pt idx="1093">
                  <c:v>40612</c:v>
                </c:pt>
                <c:pt idx="1094">
                  <c:v>40613</c:v>
                </c:pt>
                <c:pt idx="1095">
                  <c:v>40616</c:v>
                </c:pt>
                <c:pt idx="1096">
                  <c:v>40617</c:v>
                </c:pt>
                <c:pt idx="1097">
                  <c:v>40618</c:v>
                </c:pt>
                <c:pt idx="1098">
                  <c:v>40619</c:v>
                </c:pt>
                <c:pt idx="1099">
                  <c:v>40620</c:v>
                </c:pt>
                <c:pt idx="1100">
                  <c:v>40623</c:v>
                </c:pt>
                <c:pt idx="1101">
                  <c:v>40624</c:v>
                </c:pt>
                <c:pt idx="1102">
                  <c:v>40625</c:v>
                </c:pt>
                <c:pt idx="1103">
                  <c:v>40626</c:v>
                </c:pt>
                <c:pt idx="1104">
                  <c:v>40627</c:v>
                </c:pt>
                <c:pt idx="1105">
                  <c:v>40630</c:v>
                </c:pt>
                <c:pt idx="1106">
                  <c:v>40631</c:v>
                </c:pt>
                <c:pt idx="1107">
                  <c:v>40632</c:v>
                </c:pt>
                <c:pt idx="1108">
                  <c:v>40633</c:v>
                </c:pt>
                <c:pt idx="1109">
                  <c:v>40634</c:v>
                </c:pt>
                <c:pt idx="1110">
                  <c:v>40637</c:v>
                </c:pt>
                <c:pt idx="1111">
                  <c:v>40638</c:v>
                </c:pt>
                <c:pt idx="1112">
                  <c:v>40639</c:v>
                </c:pt>
                <c:pt idx="1113">
                  <c:v>40640</c:v>
                </c:pt>
                <c:pt idx="1114">
                  <c:v>40641</c:v>
                </c:pt>
                <c:pt idx="1115">
                  <c:v>40644</c:v>
                </c:pt>
                <c:pt idx="1116">
                  <c:v>40645</c:v>
                </c:pt>
                <c:pt idx="1117">
                  <c:v>40646</c:v>
                </c:pt>
                <c:pt idx="1118">
                  <c:v>40647</c:v>
                </c:pt>
                <c:pt idx="1119">
                  <c:v>40648</c:v>
                </c:pt>
                <c:pt idx="1120">
                  <c:v>40651</c:v>
                </c:pt>
                <c:pt idx="1121">
                  <c:v>40652</c:v>
                </c:pt>
                <c:pt idx="1122">
                  <c:v>40653</c:v>
                </c:pt>
                <c:pt idx="1123">
                  <c:v>40654</c:v>
                </c:pt>
                <c:pt idx="1124">
                  <c:v>40655</c:v>
                </c:pt>
                <c:pt idx="1125">
                  <c:v>40658</c:v>
                </c:pt>
                <c:pt idx="1126">
                  <c:v>40659</c:v>
                </c:pt>
                <c:pt idx="1127">
                  <c:v>40660</c:v>
                </c:pt>
                <c:pt idx="1128">
                  <c:v>40661</c:v>
                </c:pt>
                <c:pt idx="1129">
                  <c:v>40662</c:v>
                </c:pt>
                <c:pt idx="1130">
                  <c:v>40665</c:v>
                </c:pt>
                <c:pt idx="1131">
                  <c:v>40666</c:v>
                </c:pt>
                <c:pt idx="1132">
                  <c:v>40667</c:v>
                </c:pt>
                <c:pt idx="1133">
                  <c:v>40668</c:v>
                </c:pt>
                <c:pt idx="1134">
                  <c:v>40669</c:v>
                </c:pt>
                <c:pt idx="1135">
                  <c:v>40672</c:v>
                </c:pt>
                <c:pt idx="1136">
                  <c:v>40673</c:v>
                </c:pt>
                <c:pt idx="1137">
                  <c:v>40674</c:v>
                </c:pt>
                <c:pt idx="1138">
                  <c:v>40675</c:v>
                </c:pt>
                <c:pt idx="1139">
                  <c:v>40676</c:v>
                </c:pt>
                <c:pt idx="1140">
                  <c:v>40679</c:v>
                </c:pt>
                <c:pt idx="1141">
                  <c:v>40680</c:v>
                </c:pt>
                <c:pt idx="1142">
                  <c:v>40681</c:v>
                </c:pt>
                <c:pt idx="1143">
                  <c:v>40682</c:v>
                </c:pt>
                <c:pt idx="1144">
                  <c:v>40683</c:v>
                </c:pt>
                <c:pt idx="1145">
                  <c:v>40686</c:v>
                </c:pt>
                <c:pt idx="1146">
                  <c:v>40687</c:v>
                </c:pt>
                <c:pt idx="1147">
                  <c:v>40688</c:v>
                </c:pt>
                <c:pt idx="1148">
                  <c:v>40689</c:v>
                </c:pt>
                <c:pt idx="1149">
                  <c:v>40690</c:v>
                </c:pt>
                <c:pt idx="1150">
                  <c:v>40693</c:v>
                </c:pt>
                <c:pt idx="1151">
                  <c:v>40694</c:v>
                </c:pt>
                <c:pt idx="1152">
                  <c:v>40695</c:v>
                </c:pt>
                <c:pt idx="1153">
                  <c:v>40696</c:v>
                </c:pt>
                <c:pt idx="1154">
                  <c:v>40697</c:v>
                </c:pt>
                <c:pt idx="1155">
                  <c:v>40700</c:v>
                </c:pt>
                <c:pt idx="1156">
                  <c:v>40701</c:v>
                </c:pt>
                <c:pt idx="1157">
                  <c:v>40702</c:v>
                </c:pt>
                <c:pt idx="1158">
                  <c:v>40703</c:v>
                </c:pt>
                <c:pt idx="1159">
                  <c:v>40704</c:v>
                </c:pt>
                <c:pt idx="1160">
                  <c:v>40707</c:v>
                </c:pt>
                <c:pt idx="1161">
                  <c:v>40708</c:v>
                </c:pt>
                <c:pt idx="1162">
                  <c:v>40709</c:v>
                </c:pt>
                <c:pt idx="1163">
                  <c:v>40710</c:v>
                </c:pt>
                <c:pt idx="1164">
                  <c:v>40711</c:v>
                </c:pt>
                <c:pt idx="1165">
                  <c:v>40714</c:v>
                </c:pt>
                <c:pt idx="1166">
                  <c:v>40715</c:v>
                </c:pt>
                <c:pt idx="1167">
                  <c:v>40716</c:v>
                </c:pt>
                <c:pt idx="1168">
                  <c:v>40717</c:v>
                </c:pt>
                <c:pt idx="1169">
                  <c:v>40718</c:v>
                </c:pt>
                <c:pt idx="1170">
                  <c:v>40721</c:v>
                </c:pt>
                <c:pt idx="1171">
                  <c:v>40722</c:v>
                </c:pt>
                <c:pt idx="1172">
                  <c:v>40723</c:v>
                </c:pt>
                <c:pt idx="1173">
                  <c:v>40724</c:v>
                </c:pt>
                <c:pt idx="1174">
                  <c:v>40725</c:v>
                </c:pt>
                <c:pt idx="1175">
                  <c:v>40728</c:v>
                </c:pt>
                <c:pt idx="1176">
                  <c:v>40729</c:v>
                </c:pt>
                <c:pt idx="1177">
                  <c:v>40730</c:v>
                </c:pt>
                <c:pt idx="1178">
                  <c:v>40731</c:v>
                </c:pt>
                <c:pt idx="1179">
                  <c:v>40732</c:v>
                </c:pt>
                <c:pt idx="1180">
                  <c:v>40735</c:v>
                </c:pt>
                <c:pt idx="1181">
                  <c:v>40736</c:v>
                </c:pt>
                <c:pt idx="1182">
                  <c:v>40737</c:v>
                </c:pt>
                <c:pt idx="1183">
                  <c:v>40738</c:v>
                </c:pt>
                <c:pt idx="1184">
                  <c:v>40739</c:v>
                </c:pt>
                <c:pt idx="1185">
                  <c:v>40742</c:v>
                </c:pt>
                <c:pt idx="1186">
                  <c:v>40743</c:v>
                </c:pt>
                <c:pt idx="1187">
                  <c:v>40744</c:v>
                </c:pt>
                <c:pt idx="1188">
                  <c:v>40745</c:v>
                </c:pt>
                <c:pt idx="1189">
                  <c:v>40746</c:v>
                </c:pt>
                <c:pt idx="1190">
                  <c:v>40749</c:v>
                </c:pt>
                <c:pt idx="1191">
                  <c:v>40750</c:v>
                </c:pt>
                <c:pt idx="1192">
                  <c:v>40751</c:v>
                </c:pt>
                <c:pt idx="1193">
                  <c:v>40752</c:v>
                </c:pt>
                <c:pt idx="1194">
                  <c:v>40753</c:v>
                </c:pt>
                <c:pt idx="1195">
                  <c:v>40756</c:v>
                </c:pt>
                <c:pt idx="1196">
                  <c:v>40757</c:v>
                </c:pt>
                <c:pt idx="1197">
                  <c:v>40758</c:v>
                </c:pt>
                <c:pt idx="1198">
                  <c:v>40759</c:v>
                </c:pt>
                <c:pt idx="1199">
                  <c:v>40760</c:v>
                </c:pt>
                <c:pt idx="1200">
                  <c:v>40763</c:v>
                </c:pt>
                <c:pt idx="1201">
                  <c:v>40764</c:v>
                </c:pt>
                <c:pt idx="1202">
                  <c:v>40765</c:v>
                </c:pt>
                <c:pt idx="1203">
                  <c:v>40766</c:v>
                </c:pt>
                <c:pt idx="1204">
                  <c:v>40767</c:v>
                </c:pt>
                <c:pt idx="1205">
                  <c:v>40770</c:v>
                </c:pt>
                <c:pt idx="1206">
                  <c:v>40771</c:v>
                </c:pt>
                <c:pt idx="1207">
                  <c:v>40772</c:v>
                </c:pt>
                <c:pt idx="1208">
                  <c:v>40773</c:v>
                </c:pt>
                <c:pt idx="1209">
                  <c:v>40774</c:v>
                </c:pt>
                <c:pt idx="1210">
                  <c:v>40777</c:v>
                </c:pt>
                <c:pt idx="1211">
                  <c:v>40778</c:v>
                </c:pt>
                <c:pt idx="1212">
                  <c:v>40779</c:v>
                </c:pt>
                <c:pt idx="1213">
                  <c:v>40780</c:v>
                </c:pt>
                <c:pt idx="1214">
                  <c:v>40781</c:v>
                </c:pt>
                <c:pt idx="1215">
                  <c:v>40784</c:v>
                </c:pt>
                <c:pt idx="1216">
                  <c:v>40785</c:v>
                </c:pt>
                <c:pt idx="1217">
                  <c:v>40786</c:v>
                </c:pt>
                <c:pt idx="1218">
                  <c:v>40787</c:v>
                </c:pt>
                <c:pt idx="1219">
                  <c:v>40788</c:v>
                </c:pt>
                <c:pt idx="1220">
                  <c:v>40791</c:v>
                </c:pt>
                <c:pt idx="1221">
                  <c:v>40792</c:v>
                </c:pt>
                <c:pt idx="1222">
                  <c:v>40793</c:v>
                </c:pt>
                <c:pt idx="1223">
                  <c:v>40794</c:v>
                </c:pt>
                <c:pt idx="1224">
                  <c:v>40795</c:v>
                </c:pt>
                <c:pt idx="1225">
                  <c:v>40798</c:v>
                </c:pt>
                <c:pt idx="1226">
                  <c:v>40799</c:v>
                </c:pt>
                <c:pt idx="1227">
                  <c:v>40800</c:v>
                </c:pt>
                <c:pt idx="1228">
                  <c:v>40801</c:v>
                </c:pt>
                <c:pt idx="1229">
                  <c:v>40802</c:v>
                </c:pt>
                <c:pt idx="1230">
                  <c:v>40805</c:v>
                </c:pt>
                <c:pt idx="1231">
                  <c:v>40806</c:v>
                </c:pt>
                <c:pt idx="1232">
                  <c:v>40807</c:v>
                </c:pt>
                <c:pt idx="1233">
                  <c:v>40808</c:v>
                </c:pt>
                <c:pt idx="1234">
                  <c:v>40809</c:v>
                </c:pt>
                <c:pt idx="1235">
                  <c:v>40812</c:v>
                </c:pt>
                <c:pt idx="1236">
                  <c:v>40813</c:v>
                </c:pt>
                <c:pt idx="1237">
                  <c:v>40814</c:v>
                </c:pt>
                <c:pt idx="1238">
                  <c:v>40815</c:v>
                </c:pt>
                <c:pt idx="1239">
                  <c:v>40816</c:v>
                </c:pt>
                <c:pt idx="1240">
                  <c:v>40819</c:v>
                </c:pt>
                <c:pt idx="1241">
                  <c:v>40820</c:v>
                </c:pt>
                <c:pt idx="1242">
                  <c:v>40821</c:v>
                </c:pt>
                <c:pt idx="1243">
                  <c:v>40822</c:v>
                </c:pt>
                <c:pt idx="1244">
                  <c:v>40823</c:v>
                </c:pt>
                <c:pt idx="1245">
                  <c:v>40826</c:v>
                </c:pt>
                <c:pt idx="1246">
                  <c:v>40827</c:v>
                </c:pt>
                <c:pt idx="1247">
                  <c:v>40828</c:v>
                </c:pt>
                <c:pt idx="1248">
                  <c:v>40829</c:v>
                </c:pt>
                <c:pt idx="1249">
                  <c:v>40830</c:v>
                </c:pt>
                <c:pt idx="1250">
                  <c:v>40833</c:v>
                </c:pt>
                <c:pt idx="1251">
                  <c:v>40834</c:v>
                </c:pt>
                <c:pt idx="1252">
                  <c:v>40835</c:v>
                </c:pt>
                <c:pt idx="1253">
                  <c:v>40836</c:v>
                </c:pt>
                <c:pt idx="1254">
                  <c:v>40837</c:v>
                </c:pt>
                <c:pt idx="1255">
                  <c:v>40840</c:v>
                </c:pt>
                <c:pt idx="1256">
                  <c:v>40841</c:v>
                </c:pt>
                <c:pt idx="1257">
                  <c:v>40842</c:v>
                </c:pt>
                <c:pt idx="1258">
                  <c:v>40843</c:v>
                </c:pt>
                <c:pt idx="1259">
                  <c:v>40844</c:v>
                </c:pt>
                <c:pt idx="1260">
                  <c:v>40847</c:v>
                </c:pt>
                <c:pt idx="1261">
                  <c:v>40848</c:v>
                </c:pt>
                <c:pt idx="1262">
                  <c:v>40849</c:v>
                </c:pt>
                <c:pt idx="1263">
                  <c:v>40850</c:v>
                </c:pt>
                <c:pt idx="1264">
                  <c:v>40851</c:v>
                </c:pt>
                <c:pt idx="1265">
                  <c:v>40854</c:v>
                </c:pt>
                <c:pt idx="1266">
                  <c:v>40855</c:v>
                </c:pt>
                <c:pt idx="1267">
                  <c:v>40856</c:v>
                </c:pt>
                <c:pt idx="1268">
                  <c:v>40857</c:v>
                </c:pt>
                <c:pt idx="1269">
                  <c:v>40858</c:v>
                </c:pt>
                <c:pt idx="1270">
                  <c:v>40861</c:v>
                </c:pt>
                <c:pt idx="1271">
                  <c:v>40862</c:v>
                </c:pt>
                <c:pt idx="1272">
                  <c:v>40863</c:v>
                </c:pt>
                <c:pt idx="1273">
                  <c:v>40864</c:v>
                </c:pt>
                <c:pt idx="1274">
                  <c:v>40865</c:v>
                </c:pt>
                <c:pt idx="1275">
                  <c:v>40868</c:v>
                </c:pt>
                <c:pt idx="1276">
                  <c:v>40869</c:v>
                </c:pt>
                <c:pt idx="1277">
                  <c:v>40870</c:v>
                </c:pt>
                <c:pt idx="1278">
                  <c:v>40871</c:v>
                </c:pt>
                <c:pt idx="1279">
                  <c:v>40872</c:v>
                </c:pt>
                <c:pt idx="1280">
                  <c:v>40875</c:v>
                </c:pt>
                <c:pt idx="1281">
                  <c:v>40876</c:v>
                </c:pt>
                <c:pt idx="1282">
                  <c:v>40877</c:v>
                </c:pt>
                <c:pt idx="1283">
                  <c:v>40878</c:v>
                </c:pt>
                <c:pt idx="1284">
                  <c:v>40879</c:v>
                </c:pt>
                <c:pt idx="1285">
                  <c:v>40882</c:v>
                </c:pt>
                <c:pt idx="1286">
                  <c:v>40883</c:v>
                </c:pt>
                <c:pt idx="1287">
                  <c:v>40884</c:v>
                </c:pt>
                <c:pt idx="1288">
                  <c:v>40885</c:v>
                </c:pt>
                <c:pt idx="1289">
                  <c:v>40886</c:v>
                </c:pt>
                <c:pt idx="1290">
                  <c:v>40889</c:v>
                </c:pt>
                <c:pt idx="1291">
                  <c:v>40890</c:v>
                </c:pt>
                <c:pt idx="1292">
                  <c:v>40891</c:v>
                </c:pt>
                <c:pt idx="1293">
                  <c:v>40892</c:v>
                </c:pt>
                <c:pt idx="1294">
                  <c:v>40893</c:v>
                </c:pt>
                <c:pt idx="1295">
                  <c:v>40896</c:v>
                </c:pt>
                <c:pt idx="1296">
                  <c:v>40897</c:v>
                </c:pt>
                <c:pt idx="1297">
                  <c:v>40898</c:v>
                </c:pt>
                <c:pt idx="1298">
                  <c:v>40899</c:v>
                </c:pt>
                <c:pt idx="1299">
                  <c:v>40900</c:v>
                </c:pt>
                <c:pt idx="1300">
                  <c:v>40903</c:v>
                </c:pt>
                <c:pt idx="1301">
                  <c:v>40904</c:v>
                </c:pt>
                <c:pt idx="1302">
                  <c:v>40905</c:v>
                </c:pt>
                <c:pt idx="1303">
                  <c:v>40906</c:v>
                </c:pt>
                <c:pt idx="1304">
                  <c:v>40907</c:v>
                </c:pt>
                <c:pt idx="1305">
                  <c:v>40910</c:v>
                </c:pt>
                <c:pt idx="1306">
                  <c:v>40911</c:v>
                </c:pt>
                <c:pt idx="1307">
                  <c:v>40912</c:v>
                </c:pt>
                <c:pt idx="1308">
                  <c:v>40913</c:v>
                </c:pt>
                <c:pt idx="1309">
                  <c:v>40914</c:v>
                </c:pt>
                <c:pt idx="1310">
                  <c:v>40917</c:v>
                </c:pt>
                <c:pt idx="1311">
                  <c:v>40918</c:v>
                </c:pt>
                <c:pt idx="1312">
                  <c:v>40919</c:v>
                </c:pt>
                <c:pt idx="1313">
                  <c:v>40920</c:v>
                </c:pt>
                <c:pt idx="1314">
                  <c:v>40921</c:v>
                </c:pt>
                <c:pt idx="1315">
                  <c:v>40924</c:v>
                </c:pt>
                <c:pt idx="1316">
                  <c:v>40925</c:v>
                </c:pt>
                <c:pt idx="1317">
                  <c:v>40926</c:v>
                </c:pt>
                <c:pt idx="1318">
                  <c:v>40927</c:v>
                </c:pt>
                <c:pt idx="1319">
                  <c:v>40928</c:v>
                </c:pt>
                <c:pt idx="1320">
                  <c:v>40931</c:v>
                </c:pt>
                <c:pt idx="1321">
                  <c:v>40932</c:v>
                </c:pt>
                <c:pt idx="1322">
                  <c:v>40933</c:v>
                </c:pt>
                <c:pt idx="1323">
                  <c:v>40934</c:v>
                </c:pt>
                <c:pt idx="1324">
                  <c:v>40935</c:v>
                </c:pt>
                <c:pt idx="1325">
                  <c:v>40938</c:v>
                </c:pt>
                <c:pt idx="1326">
                  <c:v>40939</c:v>
                </c:pt>
                <c:pt idx="1327">
                  <c:v>40940</c:v>
                </c:pt>
                <c:pt idx="1328">
                  <c:v>40941</c:v>
                </c:pt>
                <c:pt idx="1329">
                  <c:v>40942</c:v>
                </c:pt>
                <c:pt idx="1330">
                  <c:v>40945</c:v>
                </c:pt>
                <c:pt idx="1331">
                  <c:v>40946</c:v>
                </c:pt>
                <c:pt idx="1332">
                  <c:v>40947</c:v>
                </c:pt>
                <c:pt idx="1333">
                  <c:v>40948</c:v>
                </c:pt>
                <c:pt idx="1334">
                  <c:v>40949</c:v>
                </c:pt>
                <c:pt idx="1335">
                  <c:v>40952</c:v>
                </c:pt>
                <c:pt idx="1336">
                  <c:v>40953</c:v>
                </c:pt>
                <c:pt idx="1337">
                  <c:v>40954</c:v>
                </c:pt>
                <c:pt idx="1338">
                  <c:v>40955</c:v>
                </c:pt>
                <c:pt idx="1339">
                  <c:v>40956</c:v>
                </c:pt>
                <c:pt idx="1340">
                  <c:v>40959</c:v>
                </c:pt>
                <c:pt idx="1341">
                  <c:v>40960</c:v>
                </c:pt>
                <c:pt idx="1342">
                  <c:v>40961</c:v>
                </c:pt>
                <c:pt idx="1343">
                  <c:v>40962</c:v>
                </c:pt>
                <c:pt idx="1344">
                  <c:v>40963</c:v>
                </c:pt>
                <c:pt idx="1345">
                  <c:v>40966</c:v>
                </c:pt>
                <c:pt idx="1346">
                  <c:v>40967</c:v>
                </c:pt>
                <c:pt idx="1347">
                  <c:v>40968</c:v>
                </c:pt>
                <c:pt idx="1348">
                  <c:v>40969</c:v>
                </c:pt>
                <c:pt idx="1349">
                  <c:v>40970</c:v>
                </c:pt>
                <c:pt idx="1350">
                  <c:v>40973</c:v>
                </c:pt>
                <c:pt idx="1351">
                  <c:v>40974</c:v>
                </c:pt>
                <c:pt idx="1352">
                  <c:v>40975</c:v>
                </c:pt>
                <c:pt idx="1353">
                  <c:v>40976</c:v>
                </c:pt>
                <c:pt idx="1354">
                  <c:v>40977</c:v>
                </c:pt>
                <c:pt idx="1355">
                  <c:v>40980</c:v>
                </c:pt>
                <c:pt idx="1356">
                  <c:v>40981</c:v>
                </c:pt>
                <c:pt idx="1357">
                  <c:v>40982</c:v>
                </c:pt>
                <c:pt idx="1358">
                  <c:v>40983</c:v>
                </c:pt>
                <c:pt idx="1359">
                  <c:v>40984</c:v>
                </c:pt>
                <c:pt idx="1360">
                  <c:v>40987</c:v>
                </c:pt>
                <c:pt idx="1361">
                  <c:v>40988</c:v>
                </c:pt>
                <c:pt idx="1362">
                  <c:v>40989</c:v>
                </c:pt>
                <c:pt idx="1363">
                  <c:v>40990</c:v>
                </c:pt>
                <c:pt idx="1364">
                  <c:v>40991</c:v>
                </c:pt>
                <c:pt idx="1365">
                  <c:v>40994</c:v>
                </c:pt>
                <c:pt idx="1366">
                  <c:v>40995</c:v>
                </c:pt>
                <c:pt idx="1367">
                  <c:v>40996</c:v>
                </c:pt>
                <c:pt idx="1368">
                  <c:v>40997</c:v>
                </c:pt>
                <c:pt idx="1369">
                  <c:v>40998</c:v>
                </c:pt>
                <c:pt idx="1370">
                  <c:v>41001</c:v>
                </c:pt>
                <c:pt idx="1371">
                  <c:v>41002</c:v>
                </c:pt>
                <c:pt idx="1372">
                  <c:v>41003</c:v>
                </c:pt>
                <c:pt idx="1373">
                  <c:v>41004</c:v>
                </c:pt>
                <c:pt idx="1374">
                  <c:v>41005</c:v>
                </c:pt>
                <c:pt idx="1375">
                  <c:v>41008</c:v>
                </c:pt>
                <c:pt idx="1376">
                  <c:v>41009</c:v>
                </c:pt>
                <c:pt idx="1377">
                  <c:v>41010</c:v>
                </c:pt>
                <c:pt idx="1378">
                  <c:v>41011</c:v>
                </c:pt>
                <c:pt idx="1379">
                  <c:v>41012</c:v>
                </c:pt>
                <c:pt idx="1380">
                  <c:v>41015</c:v>
                </c:pt>
                <c:pt idx="1381">
                  <c:v>41016</c:v>
                </c:pt>
                <c:pt idx="1382">
                  <c:v>41017</c:v>
                </c:pt>
                <c:pt idx="1383">
                  <c:v>41018</c:v>
                </c:pt>
                <c:pt idx="1384">
                  <c:v>41019</c:v>
                </c:pt>
                <c:pt idx="1385">
                  <c:v>41022</c:v>
                </c:pt>
                <c:pt idx="1386">
                  <c:v>41023</c:v>
                </c:pt>
                <c:pt idx="1387">
                  <c:v>41024</c:v>
                </c:pt>
                <c:pt idx="1388">
                  <c:v>41025</c:v>
                </c:pt>
                <c:pt idx="1389">
                  <c:v>41026</c:v>
                </c:pt>
                <c:pt idx="1390">
                  <c:v>41029</c:v>
                </c:pt>
                <c:pt idx="1391">
                  <c:v>41030</c:v>
                </c:pt>
                <c:pt idx="1392">
                  <c:v>41031</c:v>
                </c:pt>
                <c:pt idx="1393">
                  <c:v>41032</c:v>
                </c:pt>
                <c:pt idx="1394">
                  <c:v>41033</c:v>
                </c:pt>
                <c:pt idx="1395">
                  <c:v>41036</c:v>
                </c:pt>
                <c:pt idx="1396">
                  <c:v>41037</c:v>
                </c:pt>
                <c:pt idx="1397">
                  <c:v>41038</c:v>
                </c:pt>
                <c:pt idx="1398">
                  <c:v>41039</c:v>
                </c:pt>
                <c:pt idx="1399">
                  <c:v>41040</c:v>
                </c:pt>
                <c:pt idx="1400">
                  <c:v>41043</c:v>
                </c:pt>
                <c:pt idx="1401">
                  <c:v>41044</c:v>
                </c:pt>
                <c:pt idx="1402">
                  <c:v>41045</c:v>
                </c:pt>
                <c:pt idx="1403">
                  <c:v>41046</c:v>
                </c:pt>
                <c:pt idx="1404">
                  <c:v>41047</c:v>
                </c:pt>
                <c:pt idx="1405">
                  <c:v>41050</c:v>
                </c:pt>
                <c:pt idx="1406">
                  <c:v>41051</c:v>
                </c:pt>
                <c:pt idx="1407">
                  <c:v>41052</c:v>
                </c:pt>
                <c:pt idx="1408">
                  <c:v>41053</c:v>
                </c:pt>
                <c:pt idx="1409">
                  <c:v>41054</c:v>
                </c:pt>
                <c:pt idx="1410">
                  <c:v>41057</c:v>
                </c:pt>
                <c:pt idx="1411">
                  <c:v>41058</c:v>
                </c:pt>
                <c:pt idx="1412">
                  <c:v>41059</c:v>
                </c:pt>
                <c:pt idx="1413">
                  <c:v>41060</c:v>
                </c:pt>
                <c:pt idx="1414">
                  <c:v>41061</c:v>
                </c:pt>
                <c:pt idx="1415">
                  <c:v>41064</c:v>
                </c:pt>
                <c:pt idx="1416">
                  <c:v>41065</c:v>
                </c:pt>
                <c:pt idx="1417">
                  <c:v>41066</c:v>
                </c:pt>
                <c:pt idx="1418">
                  <c:v>41067</c:v>
                </c:pt>
                <c:pt idx="1419">
                  <c:v>41068</c:v>
                </c:pt>
                <c:pt idx="1420">
                  <c:v>41071</c:v>
                </c:pt>
                <c:pt idx="1421">
                  <c:v>41072</c:v>
                </c:pt>
                <c:pt idx="1422">
                  <c:v>41073</c:v>
                </c:pt>
                <c:pt idx="1423">
                  <c:v>41074</c:v>
                </c:pt>
                <c:pt idx="1424">
                  <c:v>41075</c:v>
                </c:pt>
                <c:pt idx="1425">
                  <c:v>41078</c:v>
                </c:pt>
                <c:pt idx="1426">
                  <c:v>41079</c:v>
                </c:pt>
                <c:pt idx="1427">
                  <c:v>41080</c:v>
                </c:pt>
                <c:pt idx="1428">
                  <c:v>41081</c:v>
                </c:pt>
                <c:pt idx="1429">
                  <c:v>41082</c:v>
                </c:pt>
                <c:pt idx="1430">
                  <c:v>41085</c:v>
                </c:pt>
                <c:pt idx="1431">
                  <c:v>41086</c:v>
                </c:pt>
                <c:pt idx="1432">
                  <c:v>41087</c:v>
                </c:pt>
                <c:pt idx="1433">
                  <c:v>41088</c:v>
                </c:pt>
                <c:pt idx="1434">
                  <c:v>41089</c:v>
                </c:pt>
                <c:pt idx="1435">
                  <c:v>41092</c:v>
                </c:pt>
                <c:pt idx="1436">
                  <c:v>41093</c:v>
                </c:pt>
                <c:pt idx="1437">
                  <c:v>41094</c:v>
                </c:pt>
                <c:pt idx="1438">
                  <c:v>41095</c:v>
                </c:pt>
                <c:pt idx="1439">
                  <c:v>41096</c:v>
                </c:pt>
                <c:pt idx="1440">
                  <c:v>41099</c:v>
                </c:pt>
                <c:pt idx="1441">
                  <c:v>41100</c:v>
                </c:pt>
                <c:pt idx="1442">
                  <c:v>41101</c:v>
                </c:pt>
                <c:pt idx="1443">
                  <c:v>41102</c:v>
                </c:pt>
                <c:pt idx="1444">
                  <c:v>41103</c:v>
                </c:pt>
                <c:pt idx="1445">
                  <c:v>41106</c:v>
                </c:pt>
                <c:pt idx="1446">
                  <c:v>41107</c:v>
                </c:pt>
                <c:pt idx="1447">
                  <c:v>41108</c:v>
                </c:pt>
                <c:pt idx="1448">
                  <c:v>41109</c:v>
                </c:pt>
                <c:pt idx="1449">
                  <c:v>41110</c:v>
                </c:pt>
                <c:pt idx="1450">
                  <c:v>41113</c:v>
                </c:pt>
                <c:pt idx="1451">
                  <c:v>41114</c:v>
                </c:pt>
                <c:pt idx="1452">
                  <c:v>41115</c:v>
                </c:pt>
                <c:pt idx="1453">
                  <c:v>41116</c:v>
                </c:pt>
                <c:pt idx="1454">
                  <c:v>41117</c:v>
                </c:pt>
                <c:pt idx="1455">
                  <c:v>41120</c:v>
                </c:pt>
                <c:pt idx="1456">
                  <c:v>41121</c:v>
                </c:pt>
                <c:pt idx="1457">
                  <c:v>41122</c:v>
                </c:pt>
                <c:pt idx="1458">
                  <c:v>41123</c:v>
                </c:pt>
                <c:pt idx="1459">
                  <c:v>41124</c:v>
                </c:pt>
                <c:pt idx="1460">
                  <c:v>41127</c:v>
                </c:pt>
                <c:pt idx="1461">
                  <c:v>41128</c:v>
                </c:pt>
                <c:pt idx="1462">
                  <c:v>41129</c:v>
                </c:pt>
                <c:pt idx="1463">
                  <c:v>41130</c:v>
                </c:pt>
                <c:pt idx="1464">
                  <c:v>41131</c:v>
                </c:pt>
                <c:pt idx="1465">
                  <c:v>41134</c:v>
                </c:pt>
                <c:pt idx="1466">
                  <c:v>41135</c:v>
                </c:pt>
                <c:pt idx="1467">
                  <c:v>41136</c:v>
                </c:pt>
                <c:pt idx="1468">
                  <c:v>41137</c:v>
                </c:pt>
                <c:pt idx="1469">
                  <c:v>41138</c:v>
                </c:pt>
                <c:pt idx="1470">
                  <c:v>41141</c:v>
                </c:pt>
                <c:pt idx="1471">
                  <c:v>41142</c:v>
                </c:pt>
                <c:pt idx="1472">
                  <c:v>41143</c:v>
                </c:pt>
                <c:pt idx="1473">
                  <c:v>41144</c:v>
                </c:pt>
                <c:pt idx="1474">
                  <c:v>41145</c:v>
                </c:pt>
                <c:pt idx="1475">
                  <c:v>41148</c:v>
                </c:pt>
                <c:pt idx="1476">
                  <c:v>41149</c:v>
                </c:pt>
                <c:pt idx="1477">
                  <c:v>41150</c:v>
                </c:pt>
                <c:pt idx="1478">
                  <c:v>41151</c:v>
                </c:pt>
                <c:pt idx="1479">
                  <c:v>41152</c:v>
                </c:pt>
                <c:pt idx="1480">
                  <c:v>41155</c:v>
                </c:pt>
                <c:pt idx="1481">
                  <c:v>41156</c:v>
                </c:pt>
                <c:pt idx="1482">
                  <c:v>41157</c:v>
                </c:pt>
                <c:pt idx="1483">
                  <c:v>41158</c:v>
                </c:pt>
                <c:pt idx="1484">
                  <c:v>41159</c:v>
                </c:pt>
                <c:pt idx="1485">
                  <c:v>41162</c:v>
                </c:pt>
                <c:pt idx="1486">
                  <c:v>41163</c:v>
                </c:pt>
                <c:pt idx="1487">
                  <c:v>41164</c:v>
                </c:pt>
                <c:pt idx="1488">
                  <c:v>41165</c:v>
                </c:pt>
                <c:pt idx="1489">
                  <c:v>41166</c:v>
                </c:pt>
                <c:pt idx="1490">
                  <c:v>41169</c:v>
                </c:pt>
                <c:pt idx="1491">
                  <c:v>41170</c:v>
                </c:pt>
                <c:pt idx="1492">
                  <c:v>41171</c:v>
                </c:pt>
                <c:pt idx="1493">
                  <c:v>41172</c:v>
                </c:pt>
                <c:pt idx="1494">
                  <c:v>41173</c:v>
                </c:pt>
                <c:pt idx="1495">
                  <c:v>41176</c:v>
                </c:pt>
                <c:pt idx="1496">
                  <c:v>41177</c:v>
                </c:pt>
                <c:pt idx="1497">
                  <c:v>41178</c:v>
                </c:pt>
                <c:pt idx="1498">
                  <c:v>41179</c:v>
                </c:pt>
                <c:pt idx="1499">
                  <c:v>41180</c:v>
                </c:pt>
                <c:pt idx="1500">
                  <c:v>41183</c:v>
                </c:pt>
                <c:pt idx="1501">
                  <c:v>41184</c:v>
                </c:pt>
                <c:pt idx="1502">
                  <c:v>41185</c:v>
                </c:pt>
                <c:pt idx="1503">
                  <c:v>41186</c:v>
                </c:pt>
                <c:pt idx="1504">
                  <c:v>41187</c:v>
                </c:pt>
                <c:pt idx="1505">
                  <c:v>41190</c:v>
                </c:pt>
                <c:pt idx="1506">
                  <c:v>41191</c:v>
                </c:pt>
                <c:pt idx="1507">
                  <c:v>41192</c:v>
                </c:pt>
                <c:pt idx="1508">
                  <c:v>41193</c:v>
                </c:pt>
                <c:pt idx="1509">
                  <c:v>41194</c:v>
                </c:pt>
                <c:pt idx="1510">
                  <c:v>41197</c:v>
                </c:pt>
                <c:pt idx="1511">
                  <c:v>41198</c:v>
                </c:pt>
                <c:pt idx="1512">
                  <c:v>41199</c:v>
                </c:pt>
                <c:pt idx="1513">
                  <c:v>41200</c:v>
                </c:pt>
                <c:pt idx="1514">
                  <c:v>41201</c:v>
                </c:pt>
                <c:pt idx="1515">
                  <c:v>41204</c:v>
                </c:pt>
                <c:pt idx="1516">
                  <c:v>41205</c:v>
                </c:pt>
                <c:pt idx="1517">
                  <c:v>41206</c:v>
                </c:pt>
                <c:pt idx="1518">
                  <c:v>41207</c:v>
                </c:pt>
                <c:pt idx="1519">
                  <c:v>41208</c:v>
                </c:pt>
                <c:pt idx="1520">
                  <c:v>41211</c:v>
                </c:pt>
                <c:pt idx="1521">
                  <c:v>41212</c:v>
                </c:pt>
                <c:pt idx="1522">
                  <c:v>41213</c:v>
                </c:pt>
                <c:pt idx="1523">
                  <c:v>41214</c:v>
                </c:pt>
                <c:pt idx="1524">
                  <c:v>41215</c:v>
                </c:pt>
                <c:pt idx="1525">
                  <c:v>41218</c:v>
                </c:pt>
                <c:pt idx="1526">
                  <c:v>41219</c:v>
                </c:pt>
                <c:pt idx="1527">
                  <c:v>41220</c:v>
                </c:pt>
                <c:pt idx="1528">
                  <c:v>41221</c:v>
                </c:pt>
                <c:pt idx="1529">
                  <c:v>41222</c:v>
                </c:pt>
                <c:pt idx="1530">
                  <c:v>41225</c:v>
                </c:pt>
                <c:pt idx="1531">
                  <c:v>41226</c:v>
                </c:pt>
                <c:pt idx="1532">
                  <c:v>41227</c:v>
                </c:pt>
                <c:pt idx="1533">
                  <c:v>41228</c:v>
                </c:pt>
                <c:pt idx="1534">
                  <c:v>41229</c:v>
                </c:pt>
                <c:pt idx="1535">
                  <c:v>41232</c:v>
                </c:pt>
                <c:pt idx="1536">
                  <c:v>41233</c:v>
                </c:pt>
                <c:pt idx="1537">
                  <c:v>41234</c:v>
                </c:pt>
                <c:pt idx="1538">
                  <c:v>41235</c:v>
                </c:pt>
                <c:pt idx="1539">
                  <c:v>41236</c:v>
                </c:pt>
                <c:pt idx="1540">
                  <c:v>41239</c:v>
                </c:pt>
                <c:pt idx="1541">
                  <c:v>41240</c:v>
                </c:pt>
                <c:pt idx="1542">
                  <c:v>41241</c:v>
                </c:pt>
                <c:pt idx="1543">
                  <c:v>41242</c:v>
                </c:pt>
                <c:pt idx="1544">
                  <c:v>41243</c:v>
                </c:pt>
                <c:pt idx="1545">
                  <c:v>41246</c:v>
                </c:pt>
                <c:pt idx="1546">
                  <c:v>41247</c:v>
                </c:pt>
                <c:pt idx="1547">
                  <c:v>41248</c:v>
                </c:pt>
                <c:pt idx="1548">
                  <c:v>41249</c:v>
                </c:pt>
                <c:pt idx="1549">
                  <c:v>41250</c:v>
                </c:pt>
                <c:pt idx="1550">
                  <c:v>41253</c:v>
                </c:pt>
                <c:pt idx="1551">
                  <c:v>41254</c:v>
                </c:pt>
                <c:pt idx="1552">
                  <c:v>41255</c:v>
                </c:pt>
                <c:pt idx="1553">
                  <c:v>41256</c:v>
                </c:pt>
                <c:pt idx="1554">
                  <c:v>41257</c:v>
                </c:pt>
                <c:pt idx="1555">
                  <c:v>41260</c:v>
                </c:pt>
                <c:pt idx="1556">
                  <c:v>41261</c:v>
                </c:pt>
                <c:pt idx="1557">
                  <c:v>41262</c:v>
                </c:pt>
                <c:pt idx="1558">
                  <c:v>41263</c:v>
                </c:pt>
                <c:pt idx="1559">
                  <c:v>41264</c:v>
                </c:pt>
                <c:pt idx="1560">
                  <c:v>41267</c:v>
                </c:pt>
                <c:pt idx="1561">
                  <c:v>41268</c:v>
                </c:pt>
                <c:pt idx="1562">
                  <c:v>41269</c:v>
                </c:pt>
                <c:pt idx="1563">
                  <c:v>41270</c:v>
                </c:pt>
                <c:pt idx="1564">
                  <c:v>41271</c:v>
                </c:pt>
                <c:pt idx="1565">
                  <c:v>41274</c:v>
                </c:pt>
                <c:pt idx="1566">
                  <c:v>41275</c:v>
                </c:pt>
                <c:pt idx="1567">
                  <c:v>41276</c:v>
                </c:pt>
                <c:pt idx="1568">
                  <c:v>41277</c:v>
                </c:pt>
                <c:pt idx="1569">
                  <c:v>41278</c:v>
                </c:pt>
                <c:pt idx="1570">
                  <c:v>41281</c:v>
                </c:pt>
                <c:pt idx="1571">
                  <c:v>41282</c:v>
                </c:pt>
                <c:pt idx="1572">
                  <c:v>41283</c:v>
                </c:pt>
                <c:pt idx="1573">
                  <c:v>41284</c:v>
                </c:pt>
                <c:pt idx="1574">
                  <c:v>41285</c:v>
                </c:pt>
                <c:pt idx="1575">
                  <c:v>41288</c:v>
                </c:pt>
                <c:pt idx="1576">
                  <c:v>41289</c:v>
                </c:pt>
                <c:pt idx="1577">
                  <c:v>41290</c:v>
                </c:pt>
                <c:pt idx="1578">
                  <c:v>41291</c:v>
                </c:pt>
                <c:pt idx="1579">
                  <c:v>41292</c:v>
                </c:pt>
                <c:pt idx="1580">
                  <c:v>41295</c:v>
                </c:pt>
                <c:pt idx="1581">
                  <c:v>41296</c:v>
                </c:pt>
                <c:pt idx="1582">
                  <c:v>41297</c:v>
                </c:pt>
                <c:pt idx="1583">
                  <c:v>41298</c:v>
                </c:pt>
                <c:pt idx="1584">
                  <c:v>41299</c:v>
                </c:pt>
                <c:pt idx="1585">
                  <c:v>41302</c:v>
                </c:pt>
                <c:pt idx="1586">
                  <c:v>41303</c:v>
                </c:pt>
                <c:pt idx="1587">
                  <c:v>41304</c:v>
                </c:pt>
                <c:pt idx="1588">
                  <c:v>41305</c:v>
                </c:pt>
                <c:pt idx="1589">
                  <c:v>41306</c:v>
                </c:pt>
                <c:pt idx="1590">
                  <c:v>41309</c:v>
                </c:pt>
                <c:pt idx="1591">
                  <c:v>41310</c:v>
                </c:pt>
                <c:pt idx="1592">
                  <c:v>41311</c:v>
                </c:pt>
                <c:pt idx="1593">
                  <c:v>41312</c:v>
                </c:pt>
                <c:pt idx="1594">
                  <c:v>41313</c:v>
                </c:pt>
                <c:pt idx="1595">
                  <c:v>41316</c:v>
                </c:pt>
                <c:pt idx="1596">
                  <c:v>41317</c:v>
                </c:pt>
                <c:pt idx="1597">
                  <c:v>41318</c:v>
                </c:pt>
                <c:pt idx="1598">
                  <c:v>41319</c:v>
                </c:pt>
                <c:pt idx="1599">
                  <c:v>41320</c:v>
                </c:pt>
                <c:pt idx="1600">
                  <c:v>41323</c:v>
                </c:pt>
                <c:pt idx="1601">
                  <c:v>41324</c:v>
                </c:pt>
                <c:pt idx="1602">
                  <c:v>41325</c:v>
                </c:pt>
                <c:pt idx="1603">
                  <c:v>41326</c:v>
                </c:pt>
                <c:pt idx="1604">
                  <c:v>41327</c:v>
                </c:pt>
                <c:pt idx="1605">
                  <c:v>41330</c:v>
                </c:pt>
                <c:pt idx="1606">
                  <c:v>41331</c:v>
                </c:pt>
                <c:pt idx="1607">
                  <c:v>41332</c:v>
                </c:pt>
                <c:pt idx="1608">
                  <c:v>41333</c:v>
                </c:pt>
                <c:pt idx="1609">
                  <c:v>41334</c:v>
                </c:pt>
                <c:pt idx="1610">
                  <c:v>41337</c:v>
                </c:pt>
                <c:pt idx="1611">
                  <c:v>41338</c:v>
                </c:pt>
                <c:pt idx="1612">
                  <c:v>41339</c:v>
                </c:pt>
                <c:pt idx="1613">
                  <c:v>41340</c:v>
                </c:pt>
                <c:pt idx="1614">
                  <c:v>41341</c:v>
                </c:pt>
                <c:pt idx="1615">
                  <c:v>41344</c:v>
                </c:pt>
                <c:pt idx="1616">
                  <c:v>41345</c:v>
                </c:pt>
                <c:pt idx="1617">
                  <c:v>41346</c:v>
                </c:pt>
                <c:pt idx="1618">
                  <c:v>41347</c:v>
                </c:pt>
                <c:pt idx="1619">
                  <c:v>41348</c:v>
                </c:pt>
                <c:pt idx="1620">
                  <c:v>41351</c:v>
                </c:pt>
                <c:pt idx="1621">
                  <c:v>41352</c:v>
                </c:pt>
                <c:pt idx="1622">
                  <c:v>41353</c:v>
                </c:pt>
                <c:pt idx="1623">
                  <c:v>41354</c:v>
                </c:pt>
                <c:pt idx="1624">
                  <c:v>41355</c:v>
                </c:pt>
                <c:pt idx="1625">
                  <c:v>41358</c:v>
                </c:pt>
                <c:pt idx="1626">
                  <c:v>41359</c:v>
                </c:pt>
                <c:pt idx="1627">
                  <c:v>41360</c:v>
                </c:pt>
                <c:pt idx="1628">
                  <c:v>41361</c:v>
                </c:pt>
                <c:pt idx="1629">
                  <c:v>41362</c:v>
                </c:pt>
                <c:pt idx="1630">
                  <c:v>41365</c:v>
                </c:pt>
                <c:pt idx="1631">
                  <c:v>41366</c:v>
                </c:pt>
                <c:pt idx="1632">
                  <c:v>41367</c:v>
                </c:pt>
                <c:pt idx="1633">
                  <c:v>41368</c:v>
                </c:pt>
                <c:pt idx="1634">
                  <c:v>41369</c:v>
                </c:pt>
                <c:pt idx="1635">
                  <c:v>41372</c:v>
                </c:pt>
                <c:pt idx="1636">
                  <c:v>41373</c:v>
                </c:pt>
                <c:pt idx="1637">
                  <c:v>41374</c:v>
                </c:pt>
                <c:pt idx="1638">
                  <c:v>41375</c:v>
                </c:pt>
                <c:pt idx="1639">
                  <c:v>41376</c:v>
                </c:pt>
                <c:pt idx="1640">
                  <c:v>41379</c:v>
                </c:pt>
                <c:pt idx="1641">
                  <c:v>41380</c:v>
                </c:pt>
                <c:pt idx="1642">
                  <c:v>41381</c:v>
                </c:pt>
                <c:pt idx="1643">
                  <c:v>41382</c:v>
                </c:pt>
                <c:pt idx="1644">
                  <c:v>41383</c:v>
                </c:pt>
                <c:pt idx="1645">
                  <c:v>41386</c:v>
                </c:pt>
                <c:pt idx="1646">
                  <c:v>41387</c:v>
                </c:pt>
                <c:pt idx="1647">
                  <c:v>41388</c:v>
                </c:pt>
                <c:pt idx="1648">
                  <c:v>41389</c:v>
                </c:pt>
                <c:pt idx="1649">
                  <c:v>41390</c:v>
                </c:pt>
                <c:pt idx="1650">
                  <c:v>41393</c:v>
                </c:pt>
                <c:pt idx="1651">
                  <c:v>41394</c:v>
                </c:pt>
                <c:pt idx="1652">
                  <c:v>41395</c:v>
                </c:pt>
                <c:pt idx="1653">
                  <c:v>41396</c:v>
                </c:pt>
                <c:pt idx="1654">
                  <c:v>41397</c:v>
                </c:pt>
                <c:pt idx="1655">
                  <c:v>41400</c:v>
                </c:pt>
                <c:pt idx="1656">
                  <c:v>41401</c:v>
                </c:pt>
                <c:pt idx="1657">
                  <c:v>41402</c:v>
                </c:pt>
                <c:pt idx="1658">
                  <c:v>41403</c:v>
                </c:pt>
                <c:pt idx="1659">
                  <c:v>41404</c:v>
                </c:pt>
                <c:pt idx="1660">
                  <c:v>41407</c:v>
                </c:pt>
                <c:pt idx="1661">
                  <c:v>41408</c:v>
                </c:pt>
                <c:pt idx="1662">
                  <c:v>41409</c:v>
                </c:pt>
                <c:pt idx="1663">
                  <c:v>41410</c:v>
                </c:pt>
                <c:pt idx="1664">
                  <c:v>41411</c:v>
                </c:pt>
                <c:pt idx="1665">
                  <c:v>41414</c:v>
                </c:pt>
                <c:pt idx="1666">
                  <c:v>41415</c:v>
                </c:pt>
                <c:pt idx="1667">
                  <c:v>41416</c:v>
                </c:pt>
                <c:pt idx="1668">
                  <c:v>41417</c:v>
                </c:pt>
                <c:pt idx="1669">
                  <c:v>41418</c:v>
                </c:pt>
                <c:pt idx="1670">
                  <c:v>41421</c:v>
                </c:pt>
                <c:pt idx="1671">
                  <c:v>41422</c:v>
                </c:pt>
                <c:pt idx="1672">
                  <c:v>41423</c:v>
                </c:pt>
                <c:pt idx="1673">
                  <c:v>41424</c:v>
                </c:pt>
                <c:pt idx="1674">
                  <c:v>41425</c:v>
                </c:pt>
                <c:pt idx="1675">
                  <c:v>41428</c:v>
                </c:pt>
                <c:pt idx="1676">
                  <c:v>41429</c:v>
                </c:pt>
                <c:pt idx="1677">
                  <c:v>41430</c:v>
                </c:pt>
                <c:pt idx="1678">
                  <c:v>41431</c:v>
                </c:pt>
                <c:pt idx="1679">
                  <c:v>41432</c:v>
                </c:pt>
                <c:pt idx="1680">
                  <c:v>41435</c:v>
                </c:pt>
                <c:pt idx="1681">
                  <c:v>41436</c:v>
                </c:pt>
                <c:pt idx="1682">
                  <c:v>41437</c:v>
                </c:pt>
                <c:pt idx="1683">
                  <c:v>41438</c:v>
                </c:pt>
                <c:pt idx="1684">
                  <c:v>41439</c:v>
                </c:pt>
                <c:pt idx="1685">
                  <c:v>41442</c:v>
                </c:pt>
                <c:pt idx="1686">
                  <c:v>41443</c:v>
                </c:pt>
                <c:pt idx="1687">
                  <c:v>41444</c:v>
                </c:pt>
                <c:pt idx="1688">
                  <c:v>41445</c:v>
                </c:pt>
                <c:pt idx="1689">
                  <c:v>41446</c:v>
                </c:pt>
                <c:pt idx="1690">
                  <c:v>41449</c:v>
                </c:pt>
                <c:pt idx="1691">
                  <c:v>41450</c:v>
                </c:pt>
                <c:pt idx="1692">
                  <c:v>41451</c:v>
                </c:pt>
                <c:pt idx="1693">
                  <c:v>41452</c:v>
                </c:pt>
                <c:pt idx="1694">
                  <c:v>41453</c:v>
                </c:pt>
                <c:pt idx="1695">
                  <c:v>41456</c:v>
                </c:pt>
                <c:pt idx="1696">
                  <c:v>41457</c:v>
                </c:pt>
                <c:pt idx="1697">
                  <c:v>41458</c:v>
                </c:pt>
                <c:pt idx="1698">
                  <c:v>41459</c:v>
                </c:pt>
                <c:pt idx="1699">
                  <c:v>41460</c:v>
                </c:pt>
                <c:pt idx="1700">
                  <c:v>41463</c:v>
                </c:pt>
                <c:pt idx="1701">
                  <c:v>41464</c:v>
                </c:pt>
                <c:pt idx="1702">
                  <c:v>41465</c:v>
                </c:pt>
                <c:pt idx="1703">
                  <c:v>41466</c:v>
                </c:pt>
                <c:pt idx="1704">
                  <c:v>41467</c:v>
                </c:pt>
                <c:pt idx="1705">
                  <c:v>41470</c:v>
                </c:pt>
                <c:pt idx="1706">
                  <c:v>41471</c:v>
                </c:pt>
                <c:pt idx="1707">
                  <c:v>41472</c:v>
                </c:pt>
                <c:pt idx="1708">
                  <c:v>41473</c:v>
                </c:pt>
                <c:pt idx="1709">
                  <c:v>41474</c:v>
                </c:pt>
                <c:pt idx="1710">
                  <c:v>41477</c:v>
                </c:pt>
                <c:pt idx="1711">
                  <c:v>41478</c:v>
                </c:pt>
                <c:pt idx="1712">
                  <c:v>41479</c:v>
                </c:pt>
                <c:pt idx="1713">
                  <c:v>41480</c:v>
                </c:pt>
                <c:pt idx="1714">
                  <c:v>41481</c:v>
                </c:pt>
                <c:pt idx="1715">
                  <c:v>41484</c:v>
                </c:pt>
                <c:pt idx="1716">
                  <c:v>41485</c:v>
                </c:pt>
                <c:pt idx="1717">
                  <c:v>41486</c:v>
                </c:pt>
                <c:pt idx="1718">
                  <c:v>41487</c:v>
                </c:pt>
                <c:pt idx="1719">
                  <c:v>41488</c:v>
                </c:pt>
                <c:pt idx="1720">
                  <c:v>41491</c:v>
                </c:pt>
                <c:pt idx="1721">
                  <c:v>41492</c:v>
                </c:pt>
                <c:pt idx="1722">
                  <c:v>41493</c:v>
                </c:pt>
                <c:pt idx="1723">
                  <c:v>41494</c:v>
                </c:pt>
                <c:pt idx="1724">
                  <c:v>41495</c:v>
                </c:pt>
                <c:pt idx="1725">
                  <c:v>41498</c:v>
                </c:pt>
                <c:pt idx="1726">
                  <c:v>41499</c:v>
                </c:pt>
                <c:pt idx="1727">
                  <c:v>41500</c:v>
                </c:pt>
                <c:pt idx="1728">
                  <c:v>41501</c:v>
                </c:pt>
                <c:pt idx="1729">
                  <c:v>41502</c:v>
                </c:pt>
                <c:pt idx="1730">
                  <c:v>41505</c:v>
                </c:pt>
                <c:pt idx="1731">
                  <c:v>41506</c:v>
                </c:pt>
                <c:pt idx="1732">
                  <c:v>41507</c:v>
                </c:pt>
                <c:pt idx="1733">
                  <c:v>41508</c:v>
                </c:pt>
                <c:pt idx="1734">
                  <c:v>41509</c:v>
                </c:pt>
                <c:pt idx="1735">
                  <c:v>41512</c:v>
                </c:pt>
                <c:pt idx="1736">
                  <c:v>41513</c:v>
                </c:pt>
                <c:pt idx="1737">
                  <c:v>41514</c:v>
                </c:pt>
                <c:pt idx="1738">
                  <c:v>41515</c:v>
                </c:pt>
                <c:pt idx="1739">
                  <c:v>41516</c:v>
                </c:pt>
                <c:pt idx="1740">
                  <c:v>41519</c:v>
                </c:pt>
                <c:pt idx="1741">
                  <c:v>41520</c:v>
                </c:pt>
                <c:pt idx="1742">
                  <c:v>41521</c:v>
                </c:pt>
                <c:pt idx="1743">
                  <c:v>41522</c:v>
                </c:pt>
                <c:pt idx="1744">
                  <c:v>41523</c:v>
                </c:pt>
                <c:pt idx="1745">
                  <c:v>41526</c:v>
                </c:pt>
                <c:pt idx="1746">
                  <c:v>41527</c:v>
                </c:pt>
                <c:pt idx="1747">
                  <c:v>41528</c:v>
                </c:pt>
                <c:pt idx="1748">
                  <c:v>41529</c:v>
                </c:pt>
                <c:pt idx="1749">
                  <c:v>41530</c:v>
                </c:pt>
                <c:pt idx="1750">
                  <c:v>41533</c:v>
                </c:pt>
                <c:pt idx="1751">
                  <c:v>41534</c:v>
                </c:pt>
                <c:pt idx="1752">
                  <c:v>41535</c:v>
                </c:pt>
                <c:pt idx="1753">
                  <c:v>41536</c:v>
                </c:pt>
                <c:pt idx="1754">
                  <c:v>41537</c:v>
                </c:pt>
                <c:pt idx="1755">
                  <c:v>41540</c:v>
                </c:pt>
                <c:pt idx="1756">
                  <c:v>41541</c:v>
                </c:pt>
                <c:pt idx="1757">
                  <c:v>41542</c:v>
                </c:pt>
                <c:pt idx="1758">
                  <c:v>41543</c:v>
                </c:pt>
                <c:pt idx="1759">
                  <c:v>41544</c:v>
                </c:pt>
                <c:pt idx="1760">
                  <c:v>41547</c:v>
                </c:pt>
                <c:pt idx="1761">
                  <c:v>41548</c:v>
                </c:pt>
                <c:pt idx="1762">
                  <c:v>41549</c:v>
                </c:pt>
                <c:pt idx="1763">
                  <c:v>41550</c:v>
                </c:pt>
                <c:pt idx="1764">
                  <c:v>41551</c:v>
                </c:pt>
                <c:pt idx="1765">
                  <c:v>41554</c:v>
                </c:pt>
                <c:pt idx="1766">
                  <c:v>41555</c:v>
                </c:pt>
                <c:pt idx="1767">
                  <c:v>41556</c:v>
                </c:pt>
                <c:pt idx="1768">
                  <c:v>41557</c:v>
                </c:pt>
                <c:pt idx="1769">
                  <c:v>41558</c:v>
                </c:pt>
                <c:pt idx="1770">
                  <c:v>41561</c:v>
                </c:pt>
                <c:pt idx="1771">
                  <c:v>41562</c:v>
                </c:pt>
                <c:pt idx="1772">
                  <c:v>41563</c:v>
                </c:pt>
                <c:pt idx="1773">
                  <c:v>41564</c:v>
                </c:pt>
                <c:pt idx="1774">
                  <c:v>41565</c:v>
                </c:pt>
                <c:pt idx="1775">
                  <c:v>41568</c:v>
                </c:pt>
                <c:pt idx="1776">
                  <c:v>41569</c:v>
                </c:pt>
                <c:pt idx="1777">
                  <c:v>41570</c:v>
                </c:pt>
                <c:pt idx="1778">
                  <c:v>41571</c:v>
                </c:pt>
                <c:pt idx="1779">
                  <c:v>41572</c:v>
                </c:pt>
                <c:pt idx="1780">
                  <c:v>41575</c:v>
                </c:pt>
                <c:pt idx="1781">
                  <c:v>41576</c:v>
                </c:pt>
                <c:pt idx="1782">
                  <c:v>41577</c:v>
                </c:pt>
                <c:pt idx="1783">
                  <c:v>41578</c:v>
                </c:pt>
                <c:pt idx="1784">
                  <c:v>41579</c:v>
                </c:pt>
                <c:pt idx="1785">
                  <c:v>41582</c:v>
                </c:pt>
                <c:pt idx="1786">
                  <c:v>41583</c:v>
                </c:pt>
                <c:pt idx="1787">
                  <c:v>41584</c:v>
                </c:pt>
                <c:pt idx="1788">
                  <c:v>41585</c:v>
                </c:pt>
                <c:pt idx="1789">
                  <c:v>41586</c:v>
                </c:pt>
                <c:pt idx="1790">
                  <c:v>41589</c:v>
                </c:pt>
                <c:pt idx="1791">
                  <c:v>41590</c:v>
                </c:pt>
                <c:pt idx="1792">
                  <c:v>41591</c:v>
                </c:pt>
                <c:pt idx="1793">
                  <c:v>41592</c:v>
                </c:pt>
                <c:pt idx="1794">
                  <c:v>41593</c:v>
                </c:pt>
                <c:pt idx="1795">
                  <c:v>41596</c:v>
                </c:pt>
                <c:pt idx="1796">
                  <c:v>41597</c:v>
                </c:pt>
                <c:pt idx="1797">
                  <c:v>41598</c:v>
                </c:pt>
                <c:pt idx="1798">
                  <c:v>41599</c:v>
                </c:pt>
                <c:pt idx="1799">
                  <c:v>41600</c:v>
                </c:pt>
                <c:pt idx="1800">
                  <c:v>41603</c:v>
                </c:pt>
                <c:pt idx="1801">
                  <c:v>41604</c:v>
                </c:pt>
                <c:pt idx="1802">
                  <c:v>41605</c:v>
                </c:pt>
                <c:pt idx="1803">
                  <c:v>41606</c:v>
                </c:pt>
                <c:pt idx="1804">
                  <c:v>41607</c:v>
                </c:pt>
                <c:pt idx="1805">
                  <c:v>41610</c:v>
                </c:pt>
                <c:pt idx="1806">
                  <c:v>41611</c:v>
                </c:pt>
                <c:pt idx="1807">
                  <c:v>41612</c:v>
                </c:pt>
                <c:pt idx="1808">
                  <c:v>41613</c:v>
                </c:pt>
                <c:pt idx="1809">
                  <c:v>41614</c:v>
                </c:pt>
                <c:pt idx="1810">
                  <c:v>41617</c:v>
                </c:pt>
                <c:pt idx="1811">
                  <c:v>41618</c:v>
                </c:pt>
                <c:pt idx="1812">
                  <c:v>41619</c:v>
                </c:pt>
                <c:pt idx="1813">
                  <c:v>41620</c:v>
                </c:pt>
                <c:pt idx="1814">
                  <c:v>41621</c:v>
                </c:pt>
                <c:pt idx="1815">
                  <c:v>41624</c:v>
                </c:pt>
                <c:pt idx="1816">
                  <c:v>41625</c:v>
                </c:pt>
                <c:pt idx="1817">
                  <c:v>41626</c:v>
                </c:pt>
                <c:pt idx="1818">
                  <c:v>41627</c:v>
                </c:pt>
                <c:pt idx="1819">
                  <c:v>41628</c:v>
                </c:pt>
                <c:pt idx="1820">
                  <c:v>41631</c:v>
                </c:pt>
                <c:pt idx="1821">
                  <c:v>41632</c:v>
                </c:pt>
                <c:pt idx="1822">
                  <c:v>41633</c:v>
                </c:pt>
                <c:pt idx="1823">
                  <c:v>41634</c:v>
                </c:pt>
                <c:pt idx="1824">
                  <c:v>41635</c:v>
                </c:pt>
                <c:pt idx="1825">
                  <c:v>41638</c:v>
                </c:pt>
                <c:pt idx="1826">
                  <c:v>41639</c:v>
                </c:pt>
                <c:pt idx="1827">
                  <c:v>41640</c:v>
                </c:pt>
                <c:pt idx="1828">
                  <c:v>41641</c:v>
                </c:pt>
                <c:pt idx="1829">
                  <c:v>41642</c:v>
                </c:pt>
                <c:pt idx="1830">
                  <c:v>41645</c:v>
                </c:pt>
                <c:pt idx="1831">
                  <c:v>41646</c:v>
                </c:pt>
                <c:pt idx="1832">
                  <c:v>41647</c:v>
                </c:pt>
                <c:pt idx="1833">
                  <c:v>41648</c:v>
                </c:pt>
                <c:pt idx="1834">
                  <c:v>41649</c:v>
                </c:pt>
                <c:pt idx="1835">
                  <c:v>41652</c:v>
                </c:pt>
                <c:pt idx="1836">
                  <c:v>41653</c:v>
                </c:pt>
                <c:pt idx="1837">
                  <c:v>41654</c:v>
                </c:pt>
                <c:pt idx="1838">
                  <c:v>41655</c:v>
                </c:pt>
                <c:pt idx="1839">
                  <c:v>41656</c:v>
                </c:pt>
                <c:pt idx="1840">
                  <c:v>41659</c:v>
                </c:pt>
                <c:pt idx="1841">
                  <c:v>41660</c:v>
                </c:pt>
                <c:pt idx="1842">
                  <c:v>41661</c:v>
                </c:pt>
                <c:pt idx="1843">
                  <c:v>41662</c:v>
                </c:pt>
                <c:pt idx="1844">
                  <c:v>41663</c:v>
                </c:pt>
                <c:pt idx="1845">
                  <c:v>41666</c:v>
                </c:pt>
                <c:pt idx="1846">
                  <c:v>41667</c:v>
                </c:pt>
                <c:pt idx="1847">
                  <c:v>41668</c:v>
                </c:pt>
                <c:pt idx="1848">
                  <c:v>41669</c:v>
                </c:pt>
                <c:pt idx="1849">
                  <c:v>41670</c:v>
                </c:pt>
                <c:pt idx="1850">
                  <c:v>41673</c:v>
                </c:pt>
                <c:pt idx="1851">
                  <c:v>41674</c:v>
                </c:pt>
                <c:pt idx="1852">
                  <c:v>41675</c:v>
                </c:pt>
                <c:pt idx="1853">
                  <c:v>41676</c:v>
                </c:pt>
                <c:pt idx="1854">
                  <c:v>41677</c:v>
                </c:pt>
                <c:pt idx="1855">
                  <c:v>41680</c:v>
                </c:pt>
                <c:pt idx="1856">
                  <c:v>41681</c:v>
                </c:pt>
                <c:pt idx="1857">
                  <c:v>41682</c:v>
                </c:pt>
                <c:pt idx="1858">
                  <c:v>41683</c:v>
                </c:pt>
                <c:pt idx="1859">
                  <c:v>41684</c:v>
                </c:pt>
                <c:pt idx="1860">
                  <c:v>41687</c:v>
                </c:pt>
                <c:pt idx="1861">
                  <c:v>41688</c:v>
                </c:pt>
                <c:pt idx="1862">
                  <c:v>41689</c:v>
                </c:pt>
                <c:pt idx="1863">
                  <c:v>41690</c:v>
                </c:pt>
                <c:pt idx="1864">
                  <c:v>41691</c:v>
                </c:pt>
                <c:pt idx="1865">
                  <c:v>41694</c:v>
                </c:pt>
                <c:pt idx="1866">
                  <c:v>41695</c:v>
                </c:pt>
                <c:pt idx="1867">
                  <c:v>41696</c:v>
                </c:pt>
                <c:pt idx="1868">
                  <c:v>41697</c:v>
                </c:pt>
                <c:pt idx="1869">
                  <c:v>41698</c:v>
                </c:pt>
                <c:pt idx="1870">
                  <c:v>41701</c:v>
                </c:pt>
                <c:pt idx="1871">
                  <c:v>41702</c:v>
                </c:pt>
                <c:pt idx="1872">
                  <c:v>41703</c:v>
                </c:pt>
                <c:pt idx="1873">
                  <c:v>41704</c:v>
                </c:pt>
                <c:pt idx="1874">
                  <c:v>41705</c:v>
                </c:pt>
                <c:pt idx="1875">
                  <c:v>41708</c:v>
                </c:pt>
                <c:pt idx="1876">
                  <c:v>41709</c:v>
                </c:pt>
                <c:pt idx="1877">
                  <c:v>41710</c:v>
                </c:pt>
                <c:pt idx="1878">
                  <c:v>41711</c:v>
                </c:pt>
                <c:pt idx="1879">
                  <c:v>41712</c:v>
                </c:pt>
                <c:pt idx="1880">
                  <c:v>41715</c:v>
                </c:pt>
                <c:pt idx="1881">
                  <c:v>41716</c:v>
                </c:pt>
                <c:pt idx="1882">
                  <c:v>41717</c:v>
                </c:pt>
                <c:pt idx="1883">
                  <c:v>41718</c:v>
                </c:pt>
                <c:pt idx="1884">
                  <c:v>41719</c:v>
                </c:pt>
                <c:pt idx="1885">
                  <c:v>41722</c:v>
                </c:pt>
                <c:pt idx="1886">
                  <c:v>41723</c:v>
                </c:pt>
                <c:pt idx="1887">
                  <c:v>41724</c:v>
                </c:pt>
                <c:pt idx="1888">
                  <c:v>41725</c:v>
                </c:pt>
                <c:pt idx="1889">
                  <c:v>41726</c:v>
                </c:pt>
                <c:pt idx="1890">
                  <c:v>41729</c:v>
                </c:pt>
                <c:pt idx="1891">
                  <c:v>41730</c:v>
                </c:pt>
                <c:pt idx="1892">
                  <c:v>41731</c:v>
                </c:pt>
                <c:pt idx="1893">
                  <c:v>41732</c:v>
                </c:pt>
                <c:pt idx="1894">
                  <c:v>41733</c:v>
                </c:pt>
                <c:pt idx="1895">
                  <c:v>41736</c:v>
                </c:pt>
                <c:pt idx="1896">
                  <c:v>41737</c:v>
                </c:pt>
                <c:pt idx="1897">
                  <c:v>41738</c:v>
                </c:pt>
                <c:pt idx="1898">
                  <c:v>41739</c:v>
                </c:pt>
                <c:pt idx="1899">
                  <c:v>41740</c:v>
                </c:pt>
                <c:pt idx="1900">
                  <c:v>41743</c:v>
                </c:pt>
                <c:pt idx="1901">
                  <c:v>41744</c:v>
                </c:pt>
                <c:pt idx="1902">
                  <c:v>41745</c:v>
                </c:pt>
                <c:pt idx="1903">
                  <c:v>41746</c:v>
                </c:pt>
                <c:pt idx="1904">
                  <c:v>41747</c:v>
                </c:pt>
                <c:pt idx="1905">
                  <c:v>41750</c:v>
                </c:pt>
                <c:pt idx="1906">
                  <c:v>41751</c:v>
                </c:pt>
                <c:pt idx="1907">
                  <c:v>41752</c:v>
                </c:pt>
                <c:pt idx="1908">
                  <c:v>41753</c:v>
                </c:pt>
                <c:pt idx="1909">
                  <c:v>41754</c:v>
                </c:pt>
                <c:pt idx="1910">
                  <c:v>41757</c:v>
                </c:pt>
                <c:pt idx="1911">
                  <c:v>41758</c:v>
                </c:pt>
                <c:pt idx="1912">
                  <c:v>41759</c:v>
                </c:pt>
                <c:pt idx="1913">
                  <c:v>41760</c:v>
                </c:pt>
                <c:pt idx="1914">
                  <c:v>41761</c:v>
                </c:pt>
                <c:pt idx="1915">
                  <c:v>41764</c:v>
                </c:pt>
                <c:pt idx="1916">
                  <c:v>41765</c:v>
                </c:pt>
                <c:pt idx="1917">
                  <c:v>41766</c:v>
                </c:pt>
                <c:pt idx="1918">
                  <c:v>41767</c:v>
                </c:pt>
                <c:pt idx="1919">
                  <c:v>41768</c:v>
                </c:pt>
                <c:pt idx="1920">
                  <c:v>41771</c:v>
                </c:pt>
                <c:pt idx="1921">
                  <c:v>41772</c:v>
                </c:pt>
                <c:pt idx="1922">
                  <c:v>41773</c:v>
                </c:pt>
                <c:pt idx="1923">
                  <c:v>41774</c:v>
                </c:pt>
                <c:pt idx="1924">
                  <c:v>41775</c:v>
                </c:pt>
                <c:pt idx="1925">
                  <c:v>41778</c:v>
                </c:pt>
                <c:pt idx="1926">
                  <c:v>41779</c:v>
                </c:pt>
                <c:pt idx="1927">
                  <c:v>41780</c:v>
                </c:pt>
                <c:pt idx="1928">
                  <c:v>41781</c:v>
                </c:pt>
                <c:pt idx="1929">
                  <c:v>41782</c:v>
                </c:pt>
                <c:pt idx="1930">
                  <c:v>41785</c:v>
                </c:pt>
                <c:pt idx="1931">
                  <c:v>41786</c:v>
                </c:pt>
                <c:pt idx="1932">
                  <c:v>41787</c:v>
                </c:pt>
                <c:pt idx="1933">
                  <c:v>41788</c:v>
                </c:pt>
                <c:pt idx="1934">
                  <c:v>41789</c:v>
                </c:pt>
                <c:pt idx="1935">
                  <c:v>41792</c:v>
                </c:pt>
                <c:pt idx="1936">
                  <c:v>41793</c:v>
                </c:pt>
                <c:pt idx="1937">
                  <c:v>41794</c:v>
                </c:pt>
                <c:pt idx="1938">
                  <c:v>41795</c:v>
                </c:pt>
                <c:pt idx="1939">
                  <c:v>41796</c:v>
                </c:pt>
                <c:pt idx="1940">
                  <c:v>41799</c:v>
                </c:pt>
                <c:pt idx="1941">
                  <c:v>41800</c:v>
                </c:pt>
                <c:pt idx="1942">
                  <c:v>41801</c:v>
                </c:pt>
                <c:pt idx="1943">
                  <c:v>41802</c:v>
                </c:pt>
                <c:pt idx="1944">
                  <c:v>41803</c:v>
                </c:pt>
                <c:pt idx="1945">
                  <c:v>41806</c:v>
                </c:pt>
                <c:pt idx="1946">
                  <c:v>41807</c:v>
                </c:pt>
                <c:pt idx="1947">
                  <c:v>41808</c:v>
                </c:pt>
                <c:pt idx="1948">
                  <c:v>41809</c:v>
                </c:pt>
                <c:pt idx="1949">
                  <c:v>41810</c:v>
                </c:pt>
                <c:pt idx="1950">
                  <c:v>41813</c:v>
                </c:pt>
                <c:pt idx="1951">
                  <c:v>41814</c:v>
                </c:pt>
                <c:pt idx="1952">
                  <c:v>41815</c:v>
                </c:pt>
                <c:pt idx="1953">
                  <c:v>41816</c:v>
                </c:pt>
                <c:pt idx="1954">
                  <c:v>41817</c:v>
                </c:pt>
                <c:pt idx="1955">
                  <c:v>41820</c:v>
                </c:pt>
                <c:pt idx="1956">
                  <c:v>41821</c:v>
                </c:pt>
                <c:pt idx="1957">
                  <c:v>41822</c:v>
                </c:pt>
                <c:pt idx="1958">
                  <c:v>41823</c:v>
                </c:pt>
                <c:pt idx="1959">
                  <c:v>41824</c:v>
                </c:pt>
                <c:pt idx="1960">
                  <c:v>41827</c:v>
                </c:pt>
                <c:pt idx="1961">
                  <c:v>41828</c:v>
                </c:pt>
                <c:pt idx="1962">
                  <c:v>41829</c:v>
                </c:pt>
                <c:pt idx="1963">
                  <c:v>41830</c:v>
                </c:pt>
                <c:pt idx="1964">
                  <c:v>41831</c:v>
                </c:pt>
                <c:pt idx="1965">
                  <c:v>41834</c:v>
                </c:pt>
                <c:pt idx="1966">
                  <c:v>41835</c:v>
                </c:pt>
                <c:pt idx="1967">
                  <c:v>41836</c:v>
                </c:pt>
                <c:pt idx="1968">
                  <c:v>41837</c:v>
                </c:pt>
                <c:pt idx="1969">
                  <c:v>41838</c:v>
                </c:pt>
                <c:pt idx="1970">
                  <c:v>41841</c:v>
                </c:pt>
                <c:pt idx="1971">
                  <c:v>41842</c:v>
                </c:pt>
                <c:pt idx="1972">
                  <c:v>41843</c:v>
                </c:pt>
                <c:pt idx="1973">
                  <c:v>41844</c:v>
                </c:pt>
                <c:pt idx="1974">
                  <c:v>41845</c:v>
                </c:pt>
                <c:pt idx="1975">
                  <c:v>41848</c:v>
                </c:pt>
                <c:pt idx="1976">
                  <c:v>41849</c:v>
                </c:pt>
                <c:pt idx="1977">
                  <c:v>41850</c:v>
                </c:pt>
                <c:pt idx="1978">
                  <c:v>41851</c:v>
                </c:pt>
                <c:pt idx="1979">
                  <c:v>41852</c:v>
                </c:pt>
                <c:pt idx="1980">
                  <c:v>41855</c:v>
                </c:pt>
                <c:pt idx="1981">
                  <c:v>41856</c:v>
                </c:pt>
                <c:pt idx="1982">
                  <c:v>41857</c:v>
                </c:pt>
                <c:pt idx="1983">
                  <c:v>41858</c:v>
                </c:pt>
                <c:pt idx="1984">
                  <c:v>41859</c:v>
                </c:pt>
                <c:pt idx="1985">
                  <c:v>41862</c:v>
                </c:pt>
                <c:pt idx="1986">
                  <c:v>41863</c:v>
                </c:pt>
                <c:pt idx="1987">
                  <c:v>41864</c:v>
                </c:pt>
                <c:pt idx="1988">
                  <c:v>41865</c:v>
                </c:pt>
                <c:pt idx="1989">
                  <c:v>41866</c:v>
                </c:pt>
                <c:pt idx="1990">
                  <c:v>41869</c:v>
                </c:pt>
                <c:pt idx="1991">
                  <c:v>41870</c:v>
                </c:pt>
                <c:pt idx="1992">
                  <c:v>41871</c:v>
                </c:pt>
                <c:pt idx="1993">
                  <c:v>41872</c:v>
                </c:pt>
                <c:pt idx="1994">
                  <c:v>41873</c:v>
                </c:pt>
                <c:pt idx="1995">
                  <c:v>41876</c:v>
                </c:pt>
                <c:pt idx="1996">
                  <c:v>41877</c:v>
                </c:pt>
                <c:pt idx="1997">
                  <c:v>41878</c:v>
                </c:pt>
                <c:pt idx="1998">
                  <c:v>41879</c:v>
                </c:pt>
                <c:pt idx="1999">
                  <c:v>41880</c:v>
                </c:pt>
                <c:pt idx="2000">
                  <c:v>41883</c:v>
                </c:pt>
                <c:pt idx="2001">
                  <c:v>41884</c:v>
                </c:pt>
                <c:pt idx="2002">
                  <c:v>41885</c:v>
                </c:pt>
                <c:pt idx="2003">
                  <c:v>41886</c:v>
                </c:pt>
                <c:pt idx="2004">
                  <c:v>41887</c:v>
                </c:pt>
                <c:pt idx="2005">
                  <c:v>41890</c:v>
                </c:pt>
                <c:pt idx="2006">
                  <c:v>41891</c:v>
                </c:pt>
                <c:pt idx="2007">
                  <c:v>41892</c:v>
                </c:pt>
                <c:pt idx="2008">
                  <c:v>41893</c:v>
                </c:pt>
                <c:pt idx="2009">
                  <c:v>41894</c:v>
                </c:pt>
                <c:pt idx="2010">
                  <c:v>41897</c:v>
                </c:pt>
                <c:pt idx="2011">
                  <c:v>41898</c:v>
                </c:pt>
                <c:pt idx="2012">
                  <c:v>41899</c:v>
                </c:pt>
                <c:pt idx="2013">
                  <c:v>41900</c:v>
                </c:pt>
                <c:pt idx="2014">
                  <c:v>41901</c:v>
                </c:pt>
                <c:pt idx="2015">
                  <c:v>41904</c:v>
                </c:pt>
                <c:pt idx="2016">
                  <c:v>41905</c:v>
                </c:pt>
                <c:pt idx="2017">
                  <c:v>41906</c:v>
                </c:pt>
                <c:pt idx="2018">
                  <c:v>41907</c:v>
                </c:pt>
                <c:pt idx="2019">
                  <c:v>41908</c:v>
                </c:pt>
                <c:pt idx="2020">
                  <c:v>41911</c:v>
                </c:pt>
                <c:pt idx="2021">
                  <c:v>41912</c:v>
                </c:pt>
                <c:pt idx="2022">
                  <c:v>41913</c:v>
                </c:pt>
                <c:pt idx="2023">
                  <c:v>41914</c:v>
                </c:pt>
                <c:pt idx="2024">
                  <c:v>41915</c:v>
                </c:pt>
                <c:pt idx="2025">
                  <c:v>41918</c:v>
                </c:pt>
                <c:pt idx="2026">
                  <c:v>41919</c:v>
                </c:pt>
                <c:pt idx="2027">
                  <c:v>41920</c:v>
                </c:pt>
                <c:pt idx="2028">
                  <c:v>41921</c:v>
                </c:pt>
                <c:pt idx="2029">
                  <c:v>41922</c:v>
                </c:pt>
                <c:pt idx="2030">
                  <c:v>41925</c:v>
                </c:pt>
                <c:pt idx="2031">
                  <c:v>41926</c:v>
                </c:pt>
                <c:pt idx="2032">
                  <c:v>41927</c:v>
                </c:pt>
                <c:pt idx="2033">
                  <c:v>41928</c:v>
                </c:pt>
                <c:pt idx="2034">
                  <c:v>41929</c:v>
                </c:pt>
                <c:pt idx="2035">
                  <c:v>41932</c:v>
                </c:pt>
                <c:pt idx="2036">
                  <c:v>41933</c:v>
                </c:pt>
                <c:pt idx="2037">
                  <c:v>41934</c:v>
                </c:pt>
                <c:pt idx="2038">
                  <c:v>41935</c:v>
                </c:pt>
                <c:pt idx="2039">
                  <c:v>41936</c:v>
                </c:pt>
                <c:pt idx="2040">
                  <c:v>41939</c:v>
                </c:pt>
                <c:pt idx="2041">
                  <c:v>41940</c:v>
                </c:pt>
                <c:pt idx="2042">
                  <c:v>41941</c:v>
                </c:pt>
                <c:pt idx="2043">
                  <c:v>41942</c:v>
                </c:pt>
                <c:pt idx="2044">
                  <c:v>41943</c:v>
                </c:pt>
                <c:pt idx="2045">
                  <c:v>41946</c:v>
                </c:pt>
                <c:pt idx="2046">
                  <c:v>41947</c:v>
                </c:pt>
                <c:pt idx="2047">
                  <c:v>41948</c:v>
                </c:pt>
                <c:pt idx="2048">
                  <c:v>41949</c:v>
                </c:pt>
                <c:pt idx="2049">
                  <c:v>41950</c:v>
                </c:pt>
                <c:pt idx="2050">
                  <c:v>41953</c:v>
                </c:pt>
                <c:pt idx="2051">
                  <c:v>41954</c:v>
                </c:pt>
                <c:pt idx="2052">
                  <c:v>41955</c:v>
                </c:pt>
                <c:pt idx="2053">
                  <c:v>41956</c:v>
                </c:pt>
                <c:pt idx="2054">
                  <c:v>41957</c:v>
                </c:pt>
                <c:pt idx="2055">
                  <c:v>41960</c:v>
                </c:pt>
                <c:pt idx="2056">
                  <c:v>41961</c:v>
                </c:pt>
                <c:pt idx="2057">
                  <c:v>41962</c:v>
                </c:pt>
                <c:pt idx="2058">
                  <c:v>41963</c:v>
                </c:pt>
                <c:pt idx="2059">
                  <c:v>41964</c:v>
                </c:pt>
                <c:pt idx="2060">
                  <c:v>41967</c:v>
                </c:pt>
                <c:pt idx="2061">
                  <c:v>41968</c:v>
                </c:pt>
                <c:pt idx="2062">
                  <c:v>41969</c:v>
                </c:pt>
                <c:pt idx="2063">
                  <c:v>41970</c:v>
                </c:pt>
                <c:pt idx="2064">
                  <c:v>41971</c:v>
                </c:pt>
                <c:pt idx="2065">
                  <c:v>41974</c:v>
                </c:pt>
                <c:pt idx="2066">
                  <c:v>41975</c:v>
                </c:pt>
                <c:pt idx="2067">
                  <c:v>41976</c:v>
                </c:pt>
                <c:pt idx="2068">
                  <c:v>41977</c:v>
                </c:pt>
                <c:pt idx="2069">
                  <c:v>41978</c:v>
                </c:pt>
                <c:pt idx="2070">
                  <c:v>41981</c:v>
                </c:pt>
                <c:pt idx="2071">
                  <c:v>41982</c:v>
                </c:pt>
                <c:pt idx="2072">
                  <c:v>41983</c:v>
                </c:pt>
                <c:pt idx="2073">
                  <c:v>41984</c:v>
                </c:pt>
                <c:pt idx="2074">
                  <c:v>41985</c:v>
                </c:pt>
                <c:pt idx="2075">
                  <c:v>41988</c:v>
                </c:pt>
                <c:pt idx="2076">
                  <c:v>41989</c:v>
                </c:pt>
                <c:pt idx="2077">
                  <c:v>41990</c:v>
                </c:pt>
                <c:pt idx="2078">
                  <c:v>41991</c:v>
                </c:pt>
                <c:pt idx="2079">
                  <c:v>41992</c:v>
                </c:pt>
                <c:pt idx="2080">
                  <c:v>41995</c:v>
                </c:pt>
                <c:pt idx="2081">
                  <c:v>41996</c:v>
                </c:pt>
                <c:pt idx="2082">
                  <c:v>41997</c:v>
                </c:pt>
                <c:pt idx="2083">
                  <c:v>41998</c:v>
                </c:pt>
                <c:pt idx="2084">
                  <c:v>41999</c:v>
                </c:pt>
                <c:pt idx="2085">
                  <c:v>42002</c:v>
                </c:pt>
                <c:pt idx="2086">
                  <c:v>42003</c:v>
                </c:pt>
                <c:pt idx="2087">
                  <c:v>42004</c:v>
                </c:pt>
                <c:pt idx="2088">
                  <c:v>42005</c:v>
                </c:pt>
                <c:pt idx="2089">
                  <c:v>42006</c:v>
                </c:pt>
                <c:pt idx="2090">
                  <c:v>42009</c:v>
                </c:pt>
                <c:pt idx="2091">
                  <c:v>42010</c:v>
                </c:pt>
                <c:pt idx="2092">
                  <c:v>42011</c:v>
                </c:pt>
                <c:pt idx="2093">
                  <c:v>42012</c:v>
                </c:pt>
                <c:pt idx="2094">
                  <c:v>42013</c:v>
                </c:pt>
                <c:pt idx="2095">
                  <c:v>42016</c:v>
                </c:pt>
                <c:pt idx="2096">
                  <c:v>42017</c:v>
                </c:pt>
                <c:pt idx="2097">
                  <c:v>42018</c:v>
                </c:pt>
                <c:pt idx="2098">
                  <c:v>42019</c:v>
                </c:pt>
                <c:pt idx="2099">
                  <c:v>42020</c:v>
                </c:pt>
                <c:pt idx="2100">
                  <c:v>42023</c:v>
                </c:pt>
                <c:pt idx="2101">
                  <c:v>42024</c:v>
                </c:pt>
                <c:pt idx="2102">
                  <c:v>42025</c:v>
                </c:pt>
                <c:pt idx="2103">
                  <c:v>42026</c:v>
                </c:pt>
                <c:pt idx="2104">
                  <c:v>42027</c:v>
                </c:pt>
                <c:pt idx="2105">
                  <c:v>42030</c:v>
                </c:pt>
                <c:pt idx="2106">
                  <c:v>42031</c:v>
                </c:pt>
                <c:pt idx="2107">
                  <c:v>42032</c:v>
                </c:pt>
                <c:pt idx="2108">
                  <c:v>42033</c:v>
                </c:pt>
                <c:pt idx="2109">
                  <c:v>42034</c:v>
                </c:pt>
                <c:pt idx="2110">
                  <c:v>42037</c:v>
                </c:pt>
                <c:pt idx="2111">
                  <c:v>42038</c:v>
                </c:pt>
                <c:pt idx="2112">
                  <c:v>42039</c:v>
                </c:pt>
                <c:pt idx="2113">
                  <c:v>42040</c:v>
                </c:pt>
                <c:pt idx="2114">
                  <c:v>42041</c:v>
                </c:pt>
                <c:pt idx="2115">
                  <c:v>42044</c:v>
                </c:pt>
                <c:pt idx="2116">
                  <c:v>42045</c:v>
                </c:pt>
                <c:pt idx="2117">
                  <c:v>42046</c:v>
                </c:pt>
                <c:pt idx="2118">
                  <c:v>42047</c:v>
                </c:pt>
                <c:pt idx="2119">
                  <c:v>42048</c:v>
                </c:pt>
                <c:pt idx="2120">
                  <c:v>42051</c:v>
                </c:pt>
                <c:pt idx="2121">
                  <c:v>42052</c:v>
                </c:pt>
                <c:pt idx="2122">
                  <c:v>42053</c:v>
                </c:pt>
                <c:pt idx="2123">
                  <c:v>42054</c:v>
                </c:pt>
                <c:pt idx="2124">
                  <c:v>42055</c:v>
                </c:pt>
                <c:pt idx="2125">
                  <c:v>42058</c:v>
                </c:pt>
                <c:pt idx="2126">
                  <c:v>42059</c:v>
                </c:pt>
                <c:pt idx="2127">
                  <c:v>42060</c:v>
                </c:pt>
                <c:pt idx="2128">
                  <c:v>42061</c:v>
                </c:pt>
                <c:pt idx="2129">
                  <c:v>42062</c:v>
                </c:pt>
                <c:pt idx="2130">
                  <c:v>42065</c:v>
                </c:pt>
                <c:pt idx="2131">
                  <c:v>42066</c:v>
                </c:pt>
                <c:pt idx="2132">
                  <c:v>42067</c:v>
                </c:pt>
                <c:pt idx="2133">
                  <c:v>42068</c:v>
                </c:pt>
                <c:pt idx="2134">
                  <c:v>42069</c:v>
                </c:pt>
                <c:pt idx="2135">
                  <c:v>42072</c:v>
                </c:pt>
                <c:pt idx="2136">
                  <c:v>42073</c:v>
                </c:pt>
                <c:pt idx="2137">
                  <c:v>42074</c:v>
                </c:pt>
                <c:pt idx="2138">
                  <c:v>42075</c:v>
                </c:pt>
                <c:pt idx="2139">
                  <c:v>42076</c:v>
                </c:pt>
                <c:pt idx="2140">
                  <c:v>42079</c:v>
                </c:pt>
                <c:pt idx="2141">
                  <c:v>42080</c:v>
                </c:pt>
                <c:pt idx="2142">
                  <c:v>42081</c:v>
                </c:pt>
                <c:pt idx="2143">
                  <c:v>42082</c:v>
                </c:pt>
                <c:pt idx="2144">
                  <c:v>42083</c:v>
                </c:pt>
                <c:pt idx="2145">
                  <c:v>42086</c:v>
                </c:pt>
                <c:pt idx="2146">
                  <c:v>42087</c:v>
                </c:pt>
                <c:pt idx="2147">
                  <c:v>42088</c:v>
                </c:pt>
                <c:pt idx="2148">
                  <c:v>42089</c:v>
                </c:pt>
                <c:pt idx="2149">
                  <c:v>42090</c:v>
                </c:pt>
                <c:pt idx="2150">
                  <c:v>42093</c:v>
                </c:pt>
                <c:pt idx="2151">
                  <c:v>42094</c:v>
                </c:pt>
                <c:pt idx="2152">
                  <c:v>42095</c:v>
                </c:pt>
                <c:pt idx="2153">
                  <c:v>42096</c:v>
                </c:pt>
                <c:pt idx="2154">
                  <c:v>42097</c:v>
                </c:pt>
                <c:pt idx="2155">
                  <c:v>42100</c:v>
                </c:pt>
                <c:pt idx="2156">
                  <c:v>42101</c:v>
                </c:pt>
                <c:pt idx="2157">
                  <c:v>42102</c:v>
                </c:pt>
                <c:pt idx="2158">
                  <c:v>42103</c:v>
                </c:pt>
                <c:pt idx="2159">
                  <c:v>42104</c:v>
                </c:pt>
                <c:pt idx="2160">
                  <c:v>42107</c:v>
                </c:pt>
                <c:pt idx="2161">
                  <c:v>42108</c:v>
                </c:pt>
                <c:pt idx="2162">
                  <c:v>42109</c:v>
                </c:pt>
                <c:pt idx="2163">
                  <c:v>42110</c:v>
                </c:pt>
                <c:pt idx="2164">
                  <c:v>42111</c:v>
                </c:pt>
                <c:pt idx="2165">
                  <c:v>42114</c:v>
                </c:pt>
                <c:pt idx="2166">
                  <c:v>42115</c:v>
                </c:pt>
                <c:pt idx="2167">
                  <c:v>42116</c:v>
                </c:pt>
                <c:pt idx="2168">
                  <c:v>42117</c:v>
                </c:pt>
                <c:pt idx="2169">
                  <c:v>42118</c:v>
                </c:pt>
                <c:pt idx="2170">
                  <c:v>42121</c:v>
                </c:pt>
                <c:pt idx="2171">
                  <c:v>42122</c:v>
                </c:pt>
                <c:pt idx="2172">
                  <c:v>42123</c:v>
                </c:pt>
                <c:pt idx="2173">
                  <c:v>42124</c:v>
                </c:pt>
                <c:pt idx="2174">
                  <c:v>42125</c:v>
                </c:pt>
                <c:pt idx="2175">
                  <c:v>42128</c:v>
                </c:pt>
                <c:pt idx="2176">
                  <c:v>42129</c:v>
                </c:pt>
                <c:pt idx="2177">
                  <c:v>42130</c:v>
                </c:pt>
                <c:pt idx="2178">
                  <c:v>42131</c:v>
                </c:pt>
                <c:pt idx="2179">
                  <c:v>42132</c:v>
                </c:pt>
                <c:pt idx="2180">
                  <c:v>42135</c:v>
                </c:pt>
                <c:pt idx="2181">
                  <c:v>42136</c:v>
                </c:pt>
                <c:pt idx="2182">
                  <c:v>42137</c:v>
                </c:pt>
                <c:pt idx="2183">
                  <c:v>42138</c:v>
                </c:pt>
                <c:pt idx="2184">
                  <c:v>42139</c:v>
                </c:pt>
                <c:pt idx="2185">
                  <c:v>42142</c:v>
                </c:pt>
                <c:pt idx="2186">
                  <c:v>42143</c:v>
                </c:pt>
                <c:pt idx="2187">
                  <c:v>42144</c:v>
                </c:pt>
                <c:pt idx="2188">
                  <c:v>42145</c:v>
                </c:pt>
                <c:pt idx="2189">
                  <c:v>42146</c:v>
                </c:pt>
                <c:pt idx="2190">
                  <c:v>42149</c:v>
                </c:pt>
                <c:pt idx="2191">
                  <c:v>42150</c:v>
                </c:pt>
                <c:pt idx="2192">
                  <c:v>42151</c:v>
                </c:pt>
                <c:pt idx="2193">
                  <c:v>42152</c:v>
                </c:pt>
                <c:pt idx="2194">
                  <c:v>42153</c:v>
                </c:pt>
                <c:pt idx="2195">
                  <c:v>42156</c:v>
                </c:pt>
                <c:pt idx="2196">
                  <c:v>42157</c:v>
                </c:pt>
                <c:pt idx="2197">
                  <c:v>42158</c:v>
                </c:pt>
                <c:pt idx="2198">
                  <c:v>42159</c:v>
                </c:pt>
                <c:pt idx="2199">
                  <c:v>42160</c:v>
                </c:pt>
                <c:pt idx="2200">
                  <c:v>42163</c:v>
                </c:pt>
                <c:pt idx="2201">
                  <c:v>42164</c:v>
                </c:pt>
                <c:pt idx="2202">
                  <c:v>42165</c:v>
                </c:pt>
                <c:pt idx="2203">
                  <c:v>42166</c:v>
                </c:pt>
                <c:pt idx="2204">
                  <c:v>42167</c:v>
                </c:pt>
                <c:pt idx="2205">
                  <c:v>42170</c:v>
                </c:pt>
                <c:pt idx="2206">
                  <c:v>42171</c:v>
                </c:pt>
                <c:pt idx="2207">
                  <c:v>42172</c:v>
                </c:pt>
                <c:pt idx="2208">
                  <c:v>42173</c:v>
                </c:pt>
                <c:pt idx="2209">
                  <c:v>42174</c:v>
                </c:pt>
                <c:pt idx="2210">
                  <c:v>42177</c:v>
                </c:pt>
                <c:pt idx="2211">
                  <c:v>42178</c:v>
                </c:pt>
                <c:pt idx="2212">
                  <c:v>42179</c:v>
                </c:pt>
                <c:pt idx="2213">
                  <c:v>42180</c:v>
                </c:pt>
                <c:pt idx="2214">
                  <c:v>42181</c:v>
                </c:pt>
                <c:pt idx="2215">
                  <c:v>42184</c:v>
                </c:pt>
                <c:pt idx="2216">
                  <c:v>42185</c:v>
                </c:pt>
                <c:pt idx="2217">
                  <c:v>42186</c:v>
                </c:pt>
                <c:pt idx="2218">
                  <c:v>42187</c:v>
                </c:pt>
                <c:pt idx="2219">
                  <c:v>42188</c:v>
                </c:pt>
                <c:pt idx="2220">
                  <c:v>42191</c:v>
                </c:pt>
                <c:pt idx="2221">
                  <c:v>42192</c:v>
                </c:pt>
                <c:pt idx="2222">
                  <c:v>42193</c:v>
                </c:pt>
                <c:pt idx="2223">
                  <c:v>42194</c:v>
                </c:pt>
                <c:pt idx="2224">
                  <c:v>42195</c:v>
                </c:pt>
                <c:pt idx="2225">
                  <c:v>42198</c:v>
                </c:pt>
                <c:pt idx="2226">
                  <c:v>42199</c:v>
                </c:pt>
                <c:pt idx="2227">
                  <c:v>42200</c:v>
                </c:pt>
                <c:pt idx="2228">
                  <c:v>42201</c:v>
                </c:pt>
                <c:pt idx="2229">
                  <c:v>42202</c:v>
                </c:pt>
                <c:pt idx="2230">
                  <c:v>42205</c:v>
                </c:pt>
                <c:pt idx="2231">
                  <c:v>42206</c:v>
                </c:pt>
                <c:pt idx="2232">
                  <c:v>42207</c:v>
                </c:pt>
                <c:pt idx="2233">
                  <c:v>42208</c:v>
                </c:pt>
                <c:pt idx="2234">
                  <c:v>42209</c:v>
                </c:pt>
                <c:pt idx="2235">
                  <c:v>42212</c:v>
                </c:pt>
                <c:pt idx="2236">
                  <c:v>42213</c:v>
                </c:pt>
                <c:pt idx="2237">
                  <c:v>42214</c:v>
                </c:pt>
                <c:pt idx="2238">
                  <c:v>42215</c:v>
                </c:pt>
                <c:pt idx="2239">
                  <c:v>42216</c:v>
                </c:pt>
                <c:pt idx="2240">
                  <c:v>42219</c:v>
                </c:pt>
                <c:pt idx="2241">
                  <c:v>42220</c:v>
                </c:pt>
                <c:pt idx="2242">
                  <c:v>42221</c:v>
                </c:pt>
                <c:pt idx="2243">
                  <c:v>42222</c:v>
                </c:pt>
                <c:pt idx="2244">
                  <c:v>42223</c:v>
                </c:pt>
                <c:pt idx="2245">
                  <c:v>42226</c:v>
                </c:pt>
                <c:pt idx="2246">
                  <c:v>42227</c:v>
                </c:pt>
                <c:pt idx="2247">
                  <c:v>42228</c:v>
                </c:pt>
                <c:pt idx="2248">
                  <c:v>42229</c:v>
                </c:pt>
                <c:pt idx="2249">
                  <c:v>42230</c:v>
                </c:pt>
                <c:pt idx="2250">
                  <c:v>42233</c:v>
                </c:pt>
                <c:pt idx="2251">
                  <c:v>42234</c:v>
                </c:pt>
                <c:pt idx="2252">
                  <c:v>42235</c:v>
                </c:pt>
                <c:pt idx="2253">
                  <c:v>42236</c:v>
                </c:pt>
                <c:pt idx="2254">
                  <c:v>42237</c:v>
                </c:pt>
                <c:pt idx="2255">
                  <c:v>42240</c:v>
                </c:pt>
                <c:pt idx="2256">
                  <c:v>42241</c:v>
                </c:pt>
                <c:pt idx="2257">
                  <c:v>42242</c:v>
                </c:pt>
                <c:pt idx="2258">
                  <c:v>42243</c:v>
                </c:pt>
                <c:pt idx="2259">
                  <c:v>42244</c:v>
                </c:pt>
                <c:pt idx="2260">
                  <c:v>42247</c:v>
                </c:pt>
                <c:pt idx="2261">
                  <c:v>42248</c:v>
                </c:pt>
                <c:pt idx="2262">
                  <c:v>42249</c:v>
                </c:pt>
                <c:pt idx="2263">
                  <c:v>42250</c:v>
                </c:pt>
                <c:pt idx="2264">
                  <c:v>42251</c:v>
                </c:pt>
                <c:pt idx="2265">
                  <c:v>42254</c:v>
                </c:pt>
                <c:pt idx="2266">
                  <c:v>42255</c:v>
                </c:pt>
                <c:pt idx="2267">
                  <c:v>42256</c:v>
                </c:pt>
                <c:pt idx="2268">
                  <c:v>42257</c:v>
                </c:pt>
                <c:pt idx="2269">
                  <c:v>42258</c:v>
                </c:pt>
                <c:pt idx="2270">
                  <c:v>42261</c:v>
                </c:pt>
                <c:pt idx="2271">
                  <c:v>42262</c:v>
                </c:pt>
                <c:pt idx="2272">
                  <c:v>42263</c:v>
                </c:pt>
                <c:pt idx="2273">
                  <c:v>42264</c:v>
                </c:pt>
                <c:pt idx="2274">
                  <c:v>42265</c:v>
                </c:pt>
                <c:pt idx="2275">
                  <c:v>42268</c:v>
                </c:pt>
                <c:pt idx="2276">
                  <c:v>42269</c:v>
                </c:pt>
                <c:pt idx="2277">
                  <c:v>42270</c:v>
                </c:pt>
                <c:pt idx="2278">
                  <c:v>42271</c:v>
                </c:pt>
                <c:pt idx="2279">
                  <c:v>42272</c:v>
                </c:pt>
                <c:pt idx="2280">
                  <c:v>42275</c:v>
                </c:pt>
                <c:pt idx="2281">
                  <c:v>42276</c:v>
                </c:pt>
                <c:pt idx="2282">
                  <c:v>42277</c:v>
                </c:pt>
                <c:pt idx="2283">
                  <c:v>42278</c:v>
                </c:pt>
                <c:pt idx="2284">
                  <c:v>42279</c:v>
                </c:pt>
                <c:pt idx="2285">
                  <c:v>42282</c:v>
                </c:pt>
                <c:pt idx="2286">
                  <c:v>42283</c:v>
                </c:pt>
                <c:pt idx="2287">
                  <c:v>42284</c:v>
                </c:pt>
                <c:pt idx="2288">
                  <c:v>42285</c:v>
                </c:pt>
                <c:pt idx="2289">
                  <c:v>42286</c:v>
                </c:pt>
                <c:pt idx="2290">
                  <c:v>42289</c:v>
                </c:pt>
                <c:pt idx="2291">
                  <c:v>42290</c:v>
                </c:pt>
                <c:pt idx="2292">
                  <c:v>42291</c:v>
                </c:pt>
                <c:pt idx="2293">
                  <c:v>42292</c:v>
                </c:pt>
                <c:pt idx="2294">
                  <c:v>42293</c:v>
                </c:pt>
                <c:pt idx="2295">
                  <c:v>42296</c:v>
                </c:pt>
                <c:pt idx="2296">
                  <c:v>42297</c:v>
                </c:pt>
                <c:pt idx="2297">
                  <c:v>42298</c:v>
                </c:pt>
                <c:pt idx="2298">
                  <c:v>42299</c:v>
                </c:pt>
                <c:pt idx="2299">
                  <c:v>42300</c:v>
                </c:pt>
                <c:pt idx="2300">
                  <c:v>42303</c:v>
                </c:pt>
                <c:pt idx="2301">
                  <c:v>42304</c:v>
                </c:pt>
                <c:pt idx="2302">
                  <c:v>42305</c:v>
                </c:pt>
                <c:pt idx="2303">
                  <c:v>42306</c:v>
                </c:pt>
                <c:pt idx="2304">
                  <c:v>42307</c:v>
                </c:pt>
                <c:pt idx="2305">
                  <c:v>42310</c:v>
                </c:pt>
                <c:pt idx="2306">
                  <c:v>42311</c:v>
                </c:pt>
                <c:pt idx="2307">
                  <c:v>42312</c:v>
                </c:pt>
                <c:pt idx="2308">
                  <c:v>42313</c:v>
                </c:pt>
                <c:pt idx="2309">
                  <c:v>42314</c:v>
                </c:pt>
                <c:pt idx="2310">
                  <c:v>42317</c:v>
                </c:pt>
                <c:pt idx="2311">
                  <c:v>42318</c:v>
                </c:pt>
                <c:pt idx="2312">
                  <c:v>42319</c:v>
                </c:pt>
                <c:pt idx="2313">
                  <c:v>42320</c:v>
                </c:pt>
                <c:pt idx="2314">
                  <c:v>42321</c:v>
                </c:pt>
                <c:pt idx="2315">
                  <c:v>42324</c:v>
                </c:pt>
                <c:pt idx="2316">
                  <c:v>42325</c:v>
                </c:pt>
                <c:pt idx="2317">
                  <c:v>42326</c:v>
                </c:pt>
                <c:pt idx="2318">
                  <c:v>42327</c:v>
                </c:pt>
                <c:pt idx="2319">
                  <c:v>42328</c:v>
                </c:pt>
                <c:pt idx="2320">
                  <c:v>42331</c:v>
                </c:pt>
                <c:pt idx="2321">
                  <c:v>42332</c:v>
                </c:pt>
                <c:pt idx="2322">
                  <c:v>42333</c:v>
                </c:pt>
                <c:pt idx="2323">
                  <c:v>42334</c:v>
                </c:pt>
                <c:pt idx="2324">
                  <c:v>42335</c:v>
                </c:pt>
                <c:pt idx="2325">
                  <c:v>42338</c:v>
                </c:pt>
                <c:pt idx="2326">
                  <c:v>42339</c:v>
                </c:pt>
                <c:pt idx="2327">
                  <c:v>42340</c:v>
                </c:pt>
                <c:pt idx="2328">
                  <c:v>42341</c:v>
                </c:pt>
                <c:pt idx="2329">
                  <c:v>42342</c:v>
                </c:pt>
                <c:pt idx="2330">
                  <c:v>42345</c:v>
                </c:pt>
                <c:pt idx="2331">
                  <c:v>42346</c:v>
                </c:pt>
                <c:pt idx="2332">
                  <c:v>42347</c:v>
                </c:pt>
                <c:pt idx="2333">
                  <c:v>42348</c:v>
                </c:pt>
                <c:pt idx="2334">
                  <c:v>42349</c:v>
                </c:pt>
                <c:pt idx="2335">
                  <c:v>42352</c:v>
                </c:pt>
                <c:pt idx="2336">
                  <c:v>42353</c:v>
                </c:pt>
                <c:pt idx="2337">
                  <c:v>42354</c:v>
                </c:pt>
                <c:pt idx="2338">
                  <c:v>42355</c:v>
                </c:pt>
                <c:pt idx="2339">
                  <c:v>42356</c:v>
                </c:pt>
                <c:pt idx="2340">
                  <c:v>42359</c:v>
                </c:pt>
                <c:pt idx="2341">
                  <c:v>42360</c:v>
                </c:pt>
                <c:pt idx="2342">
                  <c:v>42361</c:v>
                </c:pt>
                <c:pt idx="2343">
                  <c:v>42362</c:v>
                </c:pt>
                <c:pt idx="2344">
                  <c:v>42363</c:v>
                </c:pt>
                <c:pt idx="2345">
                  <c:v>42366</c:v>
                </c:pt>
                <c:pt idx="2346">
                  <c:v>42367</c:v>
                </c:pt>
                <c:pt idx="2347">
                  <c:v>42368</c:v>
                </c:pt>
                <c:pt idx="2348">
                  <c:v>42369</c:v>
                </c:pt>
                <c:pt idx="2349">
                  <c:v>42370</c:v>
                </c:pt>
                <c:pt idx="2350">
                  <c:v>42373</c:v>
                </c:pt>
                <c:pt idx="2351">
                  <c:v>42374</c:v>
                </c:pt>
                <c:pt idx="2352">
                  <c:v>42375</c:v>
                </c:pt>
                <c:pt idx="2353">
                  <c:v>42376</c:v>
                </c:pt>
                <c:pt idx="2354">
                  <c:v>42377</c:v>
                </c:pt>
                <c:pt idx="2355">
                  <c:v>42380</c:v>
                </c:pt>
                <c:pt idx="2356">
                  <c:v>42381</c:v>
                </c:pt>
                <c:pt idx="2357">
                  <c:v>42382</c:v>
                </c:pt>
                <c:pt idx="2358">
                  <c:v>42383</c:v>
                </c:pt>
                <c:pt idx="2359">
                  <c:v>42384</c:v>
                </c:pt>
                <c:pt idx="2360">
                  <c:v>42387</c:v>
                </c:pt>
                <c:pt idx="2361">
                  <c:v>42388</c:v>
                </c:pt>
                <c:pt idx="2362">
                  <c:v>42389</c:v>
                </c:pt>
                <c:pt idx="2363">
                  <c:v>42390</c:v>
                </c:pt>
                <c:pt idx="2364">
                  <c:v>42391</c:v>
                </c:pt>
                <c:pt idx="2365">
                  <c:v>42394</c:v>
                </c:pt>
                <c:pt idx="2366">
                  <c:v>42395</c:v>
                </c:pt>
                <c:pt idx="2367">
                  <c:v>42396</c:v>
                </c:pt>
                <c:pt idx="2368">
                  <c:v>42397</c:v>
                </c:pt>
                <c:pt idx="2369">
                  <c:v>42398</c:v>
                </c:pt>
                <c:pt idx="2370">
                  <c:v>42401</c:v>
                </c:pt>
                <c:pt idx="2371">
                  <c:v>42402</c:v>
                </c:pt>
                <c:pt idx="2372">
                  <c:v>42403</c:v>
                </c:pt>
                <c:pt idx="2373">
                  <c:v>42404</c:v>
                </c:pt>
                <c:pt idx="2374">
                  <c:v>42405</c:v>
                </c:pt>
                <c:pt idx="2375">
                  <c:v>42408</c:v>
                </c:pt>
                <c:pt idx="2376">
                  <c:v>42409</c:v>
                </c:pt>
                <c:pt idx="2377">
                  <c:v>42410</c:v>
                </c:pt>
                <c:pt idx="2378">
                  <c:v>42411</c:v>
                </c:pt>
                <c:pt idx="2379">
                  <c:v>42412</c:v>
                </c:pt>
                <c:pt idx="2380">
                  <c:v>42415</c:v>
                </c:pt>
                <c:pt idx="2381">
                  <c:v>42416</c:v>
                </c:pt>
                <c:pt idx="2382">
                  <c:v>42417</c:v>
                </c:pt>
                <c:pt idx="2383">
                  <c:v>42418</c:v>
                </c:pt>
                <c:pt idx="2384">
                  <c:v>42419</c:v>
                </c:pt>
                <c:pt idx="2385">
                  <c:v>42422</c:v>
                </c:pt>
                <c:pt idx="2386">
                  <c:v>42423</c:v>
                </c:pt>
                <c:pt idx="2387">
                  <c:v>42424</c:v>
                </c:pt>
                <c:pt idx="2388">
                  <c:v>42425</c:v>
                </c:pt>
                <c:pt idx="2389">
                  <c:v>42426</c:v>
                </c:pt>
                <c:pt idx="2390">
                  <c:v>42429</c:v>
                </c:pt>
                <c:pt idx="2391">
                  <c:v>42430</c:v>
                </c:pt>
                <c:pt idx="2392">
                  <c:v>42431</c:v>
                </c:pt>
                <c:pt idx="2393">
                  <c:v>42432</c:v>
                </c:pt>
                <c:pt idx="2394">
                  <c:v>42433</c:v>
                </c:pt>
                <c:pt idx="2395">
                  <c:v>42436</c:v>
                </c:pt>
                <c:pt idx="2396">
                  <c:v>42437</c:v>
                </c:pt>
                <c:pt idx="2397">
                  <c:v>42438</c:v>
                </c:pt>
                <c:pt idx="2398">
                  <c:v>42439</c:v>
                </c:pt>
                <c:pt idx="2399">
                  <c:v>42440</c:v>
                </c:pt>
                <c:pt idx="2400">
                  <c:v>42443</c:v>
                </c:pt>
                <c:pt idx="2401">
                  <c:v>42444</c:v>
                </c:pt>
                <c:pt idx="2402">
                  <c:v>42445</c:v>
                </c:pt>
                <c:pt idx="2403">
                  <c:v>42446</c:v>
                </c:pt>
                <c:pt idx="2404">
                  <c:v>42447</c:v>
                </c:pt>
                <c:pt idx="2405">
                  <c:v>42450</c:v>
                </c:pt>
                <c:pt idx="2406">
                  <c:v>42451</c:v>
                </c:pt>
                <c:pt idx="2407">
                  <c:v>42452</c:v>
                </c:pt>
                <c:pt idx="2408">
                  <c:v>42453</c:v>
                </c:pt>
                <c:pt idx="2409">
                  <c:v>42454</c:v>
                </c:pt>
                <c:pt idx="2410">
                  <c:v>42457</c:v>
                </c:pt>
                <c:pt idx="2411">
                  <c:v>42458</c:v>
                </c:pt>
                <c:pt idx="2412">
                  <c:v>42459</c:v>
                </c:pt>
                <c:pt idx="2413">
                  <c:v>42460</c:v>
                </c:pt>
                <c:pt idx="2414">
                  <c:v>42461</c:v>
                </c:pt>
                <c:pt idx="2415">
                  <c:v>42464</c:v>
                </c:pt>
                <c:pt idx="2416">
                  <c:v>42465</c:v>
                </c:pt>
                <c:pt idx="2417">
                  <c:v>42466</c:v>
                </c:pt>
                <c:pt idx="2418">
                  <c:v>42467</c:v>
                </c:pt>
                <c:pt idx="2419">
                  <c:v>42468</c:v>
                </c:pt>
                <c:pt idx="2420">
                  <c:v>42471</c:v>
                </c:pt>
                <c:pt idx="2421">
                  <c:v>42472</c:v>
                </c:pt>
                <c:pt idx="2422">
                  <c:v>42473</c:v>
                </c:pt>
                <c:pt idx="2423">
                  <c:v>42474</c:v>
                </c:pt>
                <c:pt idx="2424">
                  <c:v>42475</c:v>
                </c:pt>
                <c:pt idx="2425">
                  <c:v>42478</c:v>
                </c:pt>
                <c:pt idx="2426">
                  <c:v>42479</c:v>
                </c:pt>
                <c:pt idx="2427">
                  <c:v>42480</c:v>
                </c:pt>
                <c:pt idx="2428">
                  <c:v>42481</c:v>
                </c:pt>
                <c:pt idx="2429">
                  <c:v>42482</c:v>
                </c:pt>
                <c:pt idx="2430">
                  <c:v>42485</c:v>
                </c:pt>
                <c:pt idx="2431">
                  <c:v>42486</c:v>
                </c:pt>
                <c:pt idx="2432">
                  <c:v>42487</c:v>
                </c:pt>
                <c:pt idx="2433">
                  <c:v>42488</c:v>
                </c:pt>
                <c:pt idx="2434">
                  <c:v>42489</c:v>
                </c:pt>
                <c:pt idx="2435">
                  <c:v>42492</c:v>
                </c:pt>
                <c:pt idx="2436">
                  <c:v>42493</c:v>
                </c:pt>
                <c:pt idx="2437">
                  <c:v>42494</c:v>
                </c:pt>
                <c:pt idx="2438">
                  <c:v>42495</c:v>
                </c:pt>
                <c:pt idx="2439">
                  <c:v>42496</c:v>
                </c:pt>
                <c:pt idx="2440">
                  <c:v>42499</c:v>
                </c:pt>
                <c:pt idx="2441">
                  <c:v>42500</c:v>
                </c:pt>
                <c:pt idx="2442">
                  <c:v>42501</c:v>
                </c:pt>
                <c:pt idx="2443">
                  <c:v>42502</c:v>
                </c:pt>
                <c:pt idx="2444">
                  <c:v>42503</c:v>
                </c:pt>
                <c:pt idx="2445">
                  <c:v>42506</c:v>
                </c:pt>
                <c:pt idx="2446">
                  <c:v>42507</c:v>
                </c:pt>
                <c:pt idx="2447">
                  <c:v>42508</c:v>
                </c:pt>
                <c:pt idx="2448">
                  <c:v>42509</c:v>
                </c:pt>
                <c:pt idx="2449">
                  <c:v>42510</c:v>
                </c:pt>
                <c:pt idx="2450">
                  <c:v>42513</c:v>
                </c:pt>
                <c:pt idx="2451">
                  <c:v>42514</c:v>
                </c:pt>
                <c:pt idx="2452">
                  <c:v>42515</c:v>
                </c:pt>
                <c:pt idx="2453">
                  <c:v>42516</c:v>
                </c:pt>
                <c:pt idx="2454">
                  <c:v>42517</c:v>
                </c:pt>
                <c:pt idx="2455">
                  <c:v>42520</c:v>
                </c:pt>
                <c:pt idx="2456">
                  <c:v>42521</c:v>
                </c:pt>
                <c:pt idx="2457">
                  <c:v>42522</c:v>
                </c:pt>
                <c:pt idx="2458">
                  <c:v>42523</c:v>
                </c:pt>
                <c:pt idx="2459">
                  <c:v>42524</c:v>
                </c:pt>
                <c:pt idx="2460">
                  <c:v>42527</c:v>
                </c:pt>
                <c:pt idx="2461">
                  <c:v>42528</c:v>
                </c:pt>
                <c:pt idx="2462">
                  <c:v>42529</c:v>
                </c:pt>
                <c:pt idx="2463">
                  <c:v>42530</c:v>
                </c:pt>
                <c:pt idx="2464">
                  <c:v>42531</c:v>
                </c:pt>
                <c:pt idx="2465">
                  <c:v>42534</c:v>
                </c:pt>
                <c:pt idx="2466">
                  <c:v>42535</c:v>
                </c:pt>
                <c:pt idx="2467">
                  <c:v>42536</c:v>
                </c:pt>
                <c:pt idx="2468">
                  <c:v>42537</c:v>
                </c:pt>
                <c:pt idx="2469">
                  <c:v>42538</c:v>
                </c:pt>
                <c:pt idx="2470">
                  <c:v>42541</c:v>
                </c:pt>
                <c:pt idx="2471">
                  <c:v>42542</c:v>
                </c:pt>
                <c:pt idx="2472">
                  <c:v>42543</c:v>
                </c:pt>
                <c:pt idx="2473">
                  <c:v>42544</c:v>
                </c:pt>
                <c:pt idx="2474">
                  <c:v>42545</c:v>
                </c:pt>
                <c:pt idx="2475">
                  <c:v>42548</c:v>
                </c:pt>
                <c:pt idx="2476">
                  <c:v>42549</c:v>
                </c:pt>
                <c:pt idx="2477">
                  <c:v>42550</c:v>
                </c:pt>
                <c:pt idx="2478">
                  <c:v>42551</c:v>
                </c:pt>
                <c:pt idx="2479">
                  <c:v>42552</c:v>
                </c:pt>
                <c:pt idx="2480">
                  <c:v>42555</c:v>
                </c:pt>
                <c:pt idx="2481">
                  <c:v>42556</c:v>
                </c:pt>
                <c:pt idx="2482">
                  <c:v>42557</c:v>
                </c:pt>
                <c:pt idx="2483">
                  <c:v>42558</c:v>
                </c:pt>
                <c:pt idx="2484">
                  <c:v>42559</c:v>
                </c:pt>
                <c:pt idx="2485">
                  <c:v>42562</c:v>
                </c:pt>
                <c:pt idx="2486">
                  <c:v>42563</c:v>
                </c:pt>
                <c:pt idx="2487">
                  <c:v>42564</c:v>
                </c:pt>
                <c:pt idx="2488">
                  <c:v>42565</c:v>
                </c:pt>
                <c:pt idx="2489">
                  <c:v>42566</c:v>
                </c:pt>
                <c:pt idx="2490">
                  <c:v>42569</c:v>
                </c:pt>
                <c:pt idx="2491">
                  <c:v>42570</c:v>
                </c:pt>
                <c:pt idx="2492">
                  <c:v>42571</c:v>
                </c:pt>
                <c:pt idx="2493">
                  <c:v>42572</c:v>
                </c:pt>
                <c:pt idx="2494">
                  <c:v>42573</c:v>
                </c:pt>
                <c:pt idx="2495">
                  <c:v>42576</c:v>
                </c:pt>
                <c:pt idx="2496">
                  <c:v>42577</c:v>
                </c:pt>
                <c:pt idx="2497">
                  <c:v>42578</c:v>
                </c:pt>
                <c:pt idx="2498">
                  <c:v>42579</c:v>
                </c:pt>
                <c:pt idx="2499">
                  <c:v>42580</c:v>
                </c:pt>
                <c:pt idx="2500">
                  <c:v>42583</c:v>
                </c:pt>
                <c:pt idx="2501">
                  <c:v>42584</c:v>
                </c:pt>
                <c:pt idx="2502">
                  <c:v>42585</c:v>
                </c:pt>
                <c:pt idx="2503">
                  <c:v>42586</c:v>
                </c:pt>
                <c:pt idx="2504">
                  <c:v>42587</c:v>
                </c:pt>
                <c:pt idx="2505">
                  <c:v>42590</c:v>
                </c:pt>
                <c:pt idx="2506">
                  <c:v>42591</c:v>
                </c:pt>
                <c:pt idx="2507">
                  <c:v>42592</c:v>
                </c:pt>
                <c:pt idx="2508">
                  <c:v>42593</c:v>
                </c:pt>
                <c:pt idx="2509">
                  <c:v>42594</c:v>
                </c:pt>
                <c:pt idx="2510">
                  <c:v>42597</c:v>
                </c:pt>
                <c:pt idx="2511">
                  <c:v>42598</c:v>
                </c:pt>
                <c:pt idx="2512">
                  <c:v>42599</c:v>
                </c:pt>
                <c:pt idx="2513">
                  <c:v>42600</c:v>
                </c:pt>
                <c:pt idx="2514">
                  <c:v>42601</c:v>
                </c:pt>
                <c:pt idx="2515">
                  <c:v>42604</c:v>
                </c:pt>
                <c:pt idx="2516">
                  <c:v>42605</c:v>
                </c:pt>
                <c:pt idx="2517">
                  <c:v>42606</c:v>
                </c:pt>
                <c:pt idx="2518">
                  <c:v>42607</c:v>
                </c:pt>
                <c:pt idx="2519">
                  <c:v>42608</c:v>
                </c:pt>
                <c:pt idx="2520">
                  <c:v>42611</c:v>
                </c:pt>
                <c:pt idx="2521">
                  <c:v>42612</c:v>
                </c:pt>
                <c:pt idx="2522">
                  <c:v>42613</c:v>
                </c:pt>
                <c:pt idx="2523">
                  <c:v>42614</c:v>
                </c:pt>
                <c:pt idx="2524">
                  <c:v>42615</c:v>
                </c:pt>
                <c:pt idx="2525">
                  <c:v>42618</c:v>
                </c:pt>
                <c:pt idx="2526">
                  <c:v>42619</c:v>
                </c:pt>
                <c:pt idx="2527">
                  <c:v>42620</c:v>
                </c:pt>
                <c:pt idx="2528">
                  <c:v>42621</c:v>
                </c:pt>
                <c:pt idx="2529">
                  <c:v>42622</c:v>
                </c:pt>
                <c:pt idx="2530">
                  <c:v>42625</c:v>
                </c:pt>
                <c:pt idx="2531">
                  <c:v>42626</c:v>
                </c:pt>
                <c:pt idx="2532">
                  <c:v>42627</c:v>
                </c:pt>
                <c:pt idx="2533">
                  <c:v>42628</c:v>
                </c:pt>
                <c:pt idx="2534">
                  <c:v>42629</c:v>
                </c:pt>
                <c:pt idx="2535">
                  <c:v>42632</c:v>
                </c:pt>
                <c:pt idx="2536">
                  <c:v>42633</c:v>
                </c:pt>
                <c:pt idx="2537">
                  <c:v>42634</c:v>
                </c:pt>
                <c:pt idx="2538">
                  <c:v>42635</c:v>
                </c:pt>
                <c:pt idx="2539">
                  <c:v>42636</c:v>
                </c:pt>
                <c:pt idx="2540">
                  <c:v>42639</c:v>
                </c:pt>
                <c:pt idx="2541">
                  <c:v>42640</c:v>
                </c:pt>
                <c:pt idx="2542">
                  <c:v>42641</c:v>
                </c:pt>
                <c:pt idx="2543">
                  <c:v>42642</c:v>
                </c:pt>
                <c:pt idx="2544">
                  <c:v>42643</c:v>
                </c:pt>
                <c:pt idx="2545">
                  <c:v>42646</c:v>
                </c:pt>
                <c:pt idx="2546">
                  <c:v>42647</c:v>
                </c:pt>
                <c:pt idx="2547">
                  <c:v>42648</c:v>
                </c:pt>
                <c:pt idx="2548">
                  <c:v>42649</c:v>
                </c:pt>
                <c:pt idx="2549">
                  <c:v>42650</c:v>
                </c:pt>
                <c:pt idx="2550">
                  <c:v>42653</c:v>
                </c:pt>
                <c:pt idx="2551">
                  <c:v>42654</c:v>
                </c:pt>
                <c:pt idx="2552">
                  <c:v>42655</c:v>
                </c:pt>
                <c:pt idx="2553">
                  <c:v>42656</c:v>
                </c:pt>
                <c:pt idx="2554">
                  <c:v>42657</c:v>
                </c:pt>
                <c:pt idx="2555">
                  <c:v>42660</c:v>
                </c:pt>
                <c:pt idx="2556">
                  <c:v>42661</c:v>
                </c:pt>
                <c:pt idx="2557">
                  <c:v>42662</c:v>
                </c:pt>
                <c:pt idx="2558">
                  <c:v>42663</c:v>
                </c:pt>
                <c:pt idx="2559">
                  <c:v>42664</c:v>
                </c:pt>
                <c:pt idx="2560">
                  <c:v>42667</c:v>
                </c:pt>
                <c:pt idx="2561">
                  <c:v>42668</c:v>
                </c:pt>
                <c:pt idx="2562">
                  <c:v>42669</c:v>
                </c:pt>
                <c:pt idx="2563">
                  <c:v>42670</c:v>
                </c:pt>
                <c:pt idx="2564">
                  <c:v>42671</c:v>
                </c:pt>
                <c:pt idx="2565">
                  <c:v>42674</c:v>
                </c:pt>
                <c:pt idx="2566">
                  <c:v>42675</c:v>
                </c:pt>
                <c:pt idx="2567">
                  <c:v>42676</c:v>
                </c:pt>
                <c:pt idx="2568">
                  <c:v>42677</c:v>
                </c:pt>
                <c:pt idx="2569">
                  <c:v>42678</c:v>
                </c:pt>
                <c:pt idx="2570">
                  <c:v>42681</c:v>
                </c:pt>
                <c:pt idx="2571">
                  <c:v>42682</c:v>
                </c:pt>
                <c:pt idx="2572">
                  <c:v>42683</c:v>
                </c:pt>
                <c:pt idx="2573">
                  <c:v>42684</c:v>
                </c:pt>
                <c:pt idx="2574">
                  <c:v>42685</c:v>
                </c:pt>
                <c:pt idx="2575">
                  <c:v>42688</c:v>
                </c:pt>
                <c:pt idx="2576">
                  <c:v>42689</c:v>
                </c:pt>
                <c:pt idx="2577">
                  <c:v>42690</c:v>
                </c:pt>
                <c:pt idx="2578">
                  <c:v>42691</c:v>
                </c:pt>
                <c:pt idx="2579">
                  <c:v>42692</c:v>
                </c:pt>
                <c:pt idx="2580">
                  <c:v>42695</c:v>
                </c:pt>
                <c:pt idx="2581">
                  <c:v>42696</c:v>
                </c:pt>
                <c:pt idx="2582">
                  <c:v>42697</c:v>
                </c:pt>
                <c:pt idx="2583">
                  <c:v>42698</c:v>
                </c:pt>
                <c:pt idx="2584">
                  <c:v>42699</c:v>
                </c:pt>
                <c:pt idx="2585">
                  <c:v>42702</c:v>
                </c:pt>
                <c:pt idx="2586">
                  <c:v>42703</c:v>
                </c:pt>
                <c:pt idx="2587">
                  <c:v>42704</c:v>
                </c:pt>
                <c:pt idx="2588">
                  <c:v>42705</c:v>
                </c:pt>
                <c:pt idx="2589">
                  <c:v>42706</c:v>
                </c:pt>
                <c:pt idx="2590">
                  <c:v>42709</c:v>
                </c:pt>
                <c:pt idx="2591">
                  <c:v>42710</c:v>
                </c:pt>
                <c:pt idx="2592">
                  <c:v>42711</c:v>
                </c:pt>
                <c:pt idx="2593">
                  <c:v>42712</c:v>
                </c:pt>
                <c:pt idx="2594">
                  <c:v>42713</c:v>
                </c:pt>
                <c:pt idx="2595">
                  <c:v>42716</c:v>
                </c:pt>
                <c:pt idx="2596">
                  <c:v>42717</c:v>
                </c:pt>
                <c:pt idx="2597">
                  <c:v>42718</c:v>
                </c:pt>
                <c:pt idx="2598">
                  <c:v>42719</c:v>
                </c:pt>
                <c:pt idx="2599">
                  <c:v>42720</c:v>
                </c:pt>
                <c:pt idx="2600">
                  <c:v>42723</c:v>
                </c:pt>
                <c:pt idx="2601">
                  <c:v>42724</c:v>
                </c:pt>
                <c:pt idx="2602">
                  <c:v>42725</c:v>
                </c:pt>
                <c:pt idx="2603">
                  <c:v>42726</c:v>
                </c:pt>
                <c:pt idx="2604">
                  <c:v>42727</c:v>
                </c:pt>
                <c:pt idx="2605">
                  <c:v>42730</c:v>
                </c:pt>
                <c:pt idx="2606">
                  <c:v>42731</c:v>
                </c:pt>
                <c:pt idx="2607">
                  <c:v>42732</c:v>
                </c:pt>
                <c:pt idx="2608">
                  <c:v>42733</c:v>
                </c:pt>
                <c:pt idx="2609">
                  <c:v>42734</c:v>
                </c:pt>
                <c:pt idx="2610">
                  <c:v>42737</c:v>
                </c:pt>
                <c:pt idx="2611">
                  <c:v>42738</c:v>
                </c:pt>
                <c:pt idx="2612">
                  <c:v>42739</c:v>
                </c:pt>
                <c:pt idx="2613">
                  <c:v>42740</c:v>
                </c:pt>
                <c:pt idx="2614">
                  <c:v>42741</c:v>
                </c:pt>
                <c:pt idx="2615">
                  <c:v>42744</c:v>
                </c:pt>
                <c:pt idx="2616">
                  <c:v>42745</c:v>
                </c:pt>
                <c:pt idx="2617">
                  <c:v>42746</c:v>
                </c:pt>
                <c:pt idx="2618">
                  <c:v>42747</c:v>
                </c:pt>
                <c:pt idx="2619">
                  <c:v>42748</c:v>
                </c:pt>
                <c:pt idx="2620">
                  <c:v>42751</c:v>
                </c:pt>
                <c:pt idx="2621">
                  <c:v>42752</c:v>
                </c:pt>
                <c:pt idx="2622">
                  <c:v>42753</c:v>
                </c:pt>
                <c:pt idx="2623">
                  <c:v>42754</c:v>
                </c:pt>
                <c:pt idx="2624">
                  <c:v>42755</c:v>
                </c:pt>
                <c:pt idx="2625">
                  <c:v>42758</c:v>
                </c:pt>
                <c:pt idx="2626">
                  <c:v>42759</c:v>
                </c:pt>
                <c:pt idx="2627">
                  <c:v>42760</c:v>
                </c:pt>
                <c:pt idx="2628">
                  <c:v>42761</c:v>
                </c:pt>
                <c:pt idx="2629">
                  <c:v>42762</c:v>
                </c:pt>
                <c:pt idx="2630">
                  <c:v>42765</c:v>
                </c:pt>
                <c:pt idx="2631">
                  <c:v>42766</c:v>
                </c:pt>
                <c:pt idx="2632">
                  <c:v>42767</c:v>
                </c:pt>
                <c:pt idx="2633">
                  <c:v>42768</c:v>
                </c:pt>
                <c:pt idx="2634">
                  <c:v>42769</c:v>
                </c:pt>
                <c:pt idx="2635">
                  <c:v>42772</c:v>
                </c:pt>
                <c:pt idx="2636">
                  <c:v>42773</c:v>
                </c:pt>
                <c:pt idx="2637">
                  <c:v>42774</c:v>
                </c:pt>
                <c:pt idx="2638">
                  <c:v>42775</c:v>
                </c:pt>
                <c:pt idx="2639">
                  <c:v>42776</c:v>
                </c:pt>
                <c:pt idx="2640">
                  <c:v>42779</c:v>
                </c:pt>
                <c:pt idx="2641">
                  <c:v>42780</c:v>
                </c:pt>
                <c:pt idx="2642">
                  <c:v>42781</c:v>
                </c:pt>
                <c:pt idx="2643">
                  <c:v>42782</c:v>
                </c:pt>
                <c:pt idx="2644">
                  <c:v>42783</c:v>
                </c:pt>
                <c:pt idx="2645">
                  <c:v>42786</c:v>
                </c:pt>
                <c:pt idx="2646">
                  <c:v>42787</c:v>
                </c:pt>
                <c:pt idx="2647">
                  <c:v>42788</c:v>
                </c:pt>
                <c:pt idx="2648">
                  <c:v>42789</c:v>
                </c:pt>
                <c:pt idx="2649">
                  <c:v>42790</c:v>
                </c:pt>
                <c:pt idx="2650">
                  <c:v>42793</c:v>
                </c:pt>
                <c:pt idx="2651">
                  <c:v>42794</c:v>
                </c:pt>
                <c:pt idx="2652">
                  <c:v>42795</c:v>
                </c:pt>
                <c:pt idx="2653">
                  <c:v>42796</c:v>
                </c:pt>
                <c:pt idx="2654">
                  <c:v>42797</c:v>
                </c:pt>
                <c:pt idx="2655">
                  <c:v>42800</c:v>
                </c:pt>
                <c:pt idx="2656">
                  <c:v>42801</c:v>
                </c:pt>
                <c:pt idx="2657">
                  <c:v>42802</c:v>
                </c:pt>
                <c:pt idx="2658">
                  <c:v>42803</c:v>
                </c:pt>
                <c:pt idx="2659">
                  <c:v>42804</c:v>
                </c:pt>
                <c:pt idx="2660">
                  <c:v>42807</c:v>
                </c:pt>
                <c:pt idx="2661">
                  <c:v>42808</c:v>
                </c:pt>
                <c:pt idx="2662">
                  <c:v>42809</c:v>
                </c:pt>
                <c:pt idx="2663">
                  <c:v>42810</c:v>
                </c:pt>
                <c:pt idx="2664">
                  <c:v>42811</c:v>
                </c:pt>
                <c:pt idx="2665">
                  <c:v>42814</c:v>
                </c:pt>
                <c:pt idx="2666">
                  <c:v>42815</c:v>
                </c:pt>
                <c:pt idx="2667">
                  <c:v>42816</c:v>
                </c:pt>
                <c:pt idx="2668">
                  <c:v>42817</c:v>
                </c:pt>
                <c:pt idx="2669">
                  <c:v>42818</c:v>
                </c:pt>
                <c:pt idx="2670">
                  <c:v>42821</c:v>
                </c:pt>
                <c:pt idx="2671">
                  <c:v>42822</c:v>
                </c:pt>
                <c:pt idx="2672">
                  <c:v>42823</c:v>
                </c:pt>
                <c:pt idx="2673">
                  <c:v>42824</c:v>
                </c:pt>
                <c:pt idx="2674">
                  <c:v>42825</c:v>
                </c:pt>
                <c:pt idx="2675">
                  <c:v>42828</c:v>
                </c:pt>
                <c:pt idx="2676">
                  <c:v>42829</c:v>
                </c:pt>
                <c:pt idx="2677">
                  <c:v>42830</c:v>
                </c:pt>
                <c:pt idx="2678">
                  <c:v>42831</c:v>
                </c:pt>
                <c:pt idx="2679">
                  <c:v>42832</c:v>
                </c:pt>
                <c:pt idx="2680">
                  <c:v>42835</c:v>
                </c:pt>
                <c:pt idx="2681">
                  <c:v>42836</c:v>
                </c:pt>
                <c:pt idx="2682">
                  <c:v>42837</c:v>
                </c:pt>
                <c:pt idx="2683">
                  <c:v>42838</c:v>
                </c:pt>
                <c:pt idx="2684">
                  <c:v>42839</c:v>
                </c:pt>
                <c:pt idx="2685">
                  <c:v>42842</c:v>
                </c:pt>
                <c:pt idx="2686">
                  <c:v>42843</c:v>
                </c:pt>
                <c:pt idx="2687">
                  <c:v>42844</c:v>
                </c:pt>
                <c:pt idx="2688">
                  <c:v>42845</c:v>
                </c:pt>
                <c:pt idx="2689">
                  <c:v>42846</c:v>
                </c:pt>
                <c:pt idx="2690">
                  <c:v>42849</c:v>
                </c:pt>
                <c:pt idx="2691">
                  <c:v>42850</c:v>
                </c:pt>
                <c:pt idx="2692">
                  <c:v>42851</c:v>
                </c:pt>
                <c:pt idx="2693">
                  <c:v>42852</c:v>
                </c:pt>
                <c:pt idx="2694">
                  <c:v>42853</c:v>
                </c:pt>
                <c:pt idx="2695">
                  <c:v>42856</c:v>
                </c:pt>
                <c:pt idx="2696">
                  <c:v>42857</c:v>
                </c:pt>
                <c:pt idx="2697">
                  <c:v>42858</c:v>
                </c:pt>
                <c:pt idx="2698">
                  <c:v>42859</c:v>
                </c:pt>
                <c:pt idx="2699">
                  <c:v>42860</c:v>
                </c:pt>
                <c:pt idx="2700">
                  <c:v>42863</c:v>
                </c:pt>
                <c:pt idx="2701">
                  <c:v>42864</c:v>
                </c:pt>
                <c:pt idx="2702">
                  <c:v>42865</c:v>
                </c:pt>
                <c:pt idx="2703">
                  <c:v>42866</c:v>
                </c:pt>
                <c:pt idx="2704">
                  <c:v>42867</c:v>
                </c:pt>
                <c:pt idx="2705">
                  <c:v>42870</c:v>
                </c:pt>
                <c:pt idx="2706">
                  <c:v>42871</c:v>
                </c:pt>
                <c:pt idx="2707">
                  <c:v>42872</c:v>
                </c:pt>
                <c:pt idx="2708">
                  <c:v>42873</c:v>
                </c:pt>
                <c:pt idx="2709">
                  <c:v>42874</c:v>
                </c:pt>
                <c:pt idx="2710">
                  <c:v>42877</c:v>
                </c:pt>
                <c:pt idx="2711">
                  <c:v>42878</c:v>
                </c:pt>
                <c:pt idx="2712">
                  <c:v>42879</c:v>
                </c:pt>
                <c:pt idx="2713">
                  <c:v>42880</c:v>
                </c:pt>
                <c:pt idx="2714">
                  <c:v>42881</c:v>
                </c:pt>
                <c:pt idx="2715">
                  <c:v>42884</c:v>
                </c:pt>
                <c:pt idx="2716">
                  <c:v>42885</c:v>
                </c:pt>
                <c:pt idx="2717">
                  <c:v>42886</c:v>
                </c:pt>
                <c:pt idx="2718">
                  <c:v>42887</c:v>
                </c:pt>
                <c:pt idx="2719">
                  <c:v>42888</c:v>
                </c:pt>
                <c:pt idx="2720">
                  <c:v>42891</c:v>
                </c:pt>
                <c:pt idx="2721">
                  <c:v>42892</c:v>
                </c:pt>
                <c:pt idx="2722">
                  <c:v>42893</c:v>
                </c:pt>
                <c:pt idx="2723">
                  <c:v>42894</c:v>
                </c:pt>
                <c:pt idx="2724">
                  <c:v>42895</c:v>
                </c:pt>
                <c:pt idx="2725">
                  <c:v>42898</c:v>
                </c:pt>
                <c:pt idx="2726">
                  <c:v>42899</c:v>
                </c:pt>
                <c:pt idx="2727">
                  <c:v>42900</c:v>
                </c:pt>
                <c:pt idx="2728">
                  <c:v>42901</c:v>
                </c:pt>
                <c:pt idx="2729">
                  <c:v>42902</c:v>
                </c:pt>
                <c:pt idx="2730">
                  <c:v>42905</c:v>
                </c:pt>
                <c:pt idx="2731">
                  <c:v>42906</c:v>
                </c:pt>
                <c:pt idx="2732">
                  <c:v>42907</c:v>
                </c:pt>
                <c:pt idx="2733">
                  <c:v>42908</c:v>
                </c:pt>
                <c:pt idx="2734">
                  <c:v>42909</c:v>
                </c:pt>
                <c:pt idx="2735">
                  <c:v>42912</c:v>
                </c:pt>
                <c:pt idx="2736">
                  <c:v>42913</c:v>
                </c:pt>
                <c:pt idx="2737">
                  <c:v>42914</c:v>
                </c:pt>
                <c:pt idx="2738">
                  <c:v>42915</c:v>
                </c:pt>
                <c:pt idx="2739">
                  <c:v>42916</c:v>
                </c:pt>
                <c:pt idx="2740">
                  <c:v>42919</c:v>
                </c:pt>
                <c:pt idx="2741">
                  <c:v>42920</c:v>
                </c:pt>
                <c:pt idx="2742">
                  <c:v>42921</c:v>
                </c:pt>
                <c:pt idx="2743">
                  <c:v>42922</c:v>
                </c:pt>
                <c:pt idx="2744">
                  <c:v>42923</c:v>
                </c:pt>
                <c:pt idx="2745">
                  <c:v>42926</c:v>
                </c:pt>
                <c:pt idx="2746">
                  <c:v>42927</c:v>
                </c:pt>
                <c:pt idx="2747">
                  <c:v>42928</c:v>
                </c:pt>
                <c:pt idx="2748">
                  <c:v>42929</c:v>
                </c:pt>
                <c:pt idx="2749">
                  <c:v>42930</c:v>
                </c:pt>
                <c:pt idx="2750">
                  <c:v>42933</c:v>
                </c:pt>
                <c:pt idx="2751">
                  <c:v>42934</c:v>
                </c:pt>
                <c:pt idx="2752">
                  <c:v>42935</c:v>
                </c:pt>
                <c:pt idx="2753">
                  <c:v>42936</c:v>
                </c:pt>
                <c:pt idx="2754">
                  <c:v>42937</c:v>
                </c:pt>
                <c:pt idx="2755">
                  <c:v>42940</c:v>
                </c:pt>
                <c:pt idx="2756">
                  <c:v>42941</c:v>
                </c:pt>
                <c:pt idx="2757">
                  <c:v>42942</c:v>
                </c:pt>
                <c:pt idx="2758">
                  <c:v>42943</c:v>
                </c:pt>
                <c:pt idx="2759">
                  <c:v>42944</c:v>
                </c:pt>
                <c:pt idx="2760">
                  <c:v>42947</c:v>
                </c:pt>
                <c:pt idx="2761">
                  <c:v>42948</c:v>
                </c:pt>
                <c:pt idx="2762">
                  <c:v>42949</c:v>
                </c:pt>
                <c:pt idx="2763">
                  <c:v>42950</c:v>
                </c:pt>
                <c:pt idx="2764">
                  <c:v>42951</c:v>
                </c:pt>
                <c:pt idx="2765">
                  <c:v>42954</c:v>
                </c:pt>
                <c:pt idx="2766">
                  <c:v>42955</c:v>
                </c:pt>
                <c:pt idx="2767">
                  <c:v>42956</c:v>
                </c:pt>
                <c:pt idx="2768">
                  <c:v>42957</c:v>
                </c:pt>
                <c:pt idx="2769">
                  <c:v>42958</c:v>
                </c:pt>
                <c:pt idx="2770">
                  <c:v>42961</c:v>
                </c:pt>
                <c:pt idx="2771">
                  <c:v>42962</c:v>
                </c:pt>
                <c:pt idx="2772">
                  <c:v>42963</c:v>
                </c:pt>
                <c:pt idx="2773">
                  <c:v>42964</c:v>
                </c:pt>
                <c:pt idx="2774">
                  <c:v>42965</c:v>
                </c:pt>
                <c:pt idx="2775">
                  <c:v>42968</c:v>
                </c:pt>
                <c:pt idx="2776">
                  <c:v>42969</c:v>
                </c:pt>
                <c:pt idx="2777">
                  <c:v>42970</c:v>
                </c:pt>
                <c:pt idx="2778">
                  <c:v>42971</c:v>
                </c:pt>
                <c:pt idx="2779">
                  <c:v>42972</c:v>
                </c:pt>
                <c:pt idx="2780">
                  <c:v>42975</c:v>
                </c:pt>
                <c:pt idx="2781">
                  <c:v>42976</c:v>
                </c:pt>
                <c:pt idx="2782">
                  <c:v>42977</c:v>
                </c:pt>
                <c:pt idx="2783">
                  <c:v>42978</c:v>
                </c:pt>
                <c:pt idx="2784">
                  <c:v>42979</c:v>
                </c:pt>
                <c:pt idx="2785">
                  <c:v>42982</c:v>
                </c:pt>
                <c:pt idx="2786">
                  <c:v>42983</c:v>
                </c:pt>
                <c:pt idx="2787">
                  <c:v>42984</c:v>
                </c:pt>
                <c:pt idx="2788">
                  <c:v>42985</c:v>
                </c:pt>
                <c:pt idx="2789">
                  <c:v>42986</c:v>
                </c:pt>
                <c:pt idx="2790">
                  <c:v>42989</c:v>
                </c:pt>
                <c:pt idx="2791">
                  <c:v>42990</c:v>
                </c:pt>
                <c:pt idx="2792">
                  <c:v>42991</c:v>
                </c:pt>
                <c:pt idx="2793">
                  <c:v>42992</c:v>
                </c:pt>
                <c:pt idx="2794">
                  <c:v>42993</c:v>
                </c:pt>
                <c:pt idx="2795">
                  <c:v>42996</c:v>
                </c:pt>
                <c:pt idx="2796">
                  <c:v>42997</c:v>
                </c:pt>
                <c:pt idx="2797">
                  <c:v>42998</c:v>
                </c:pt>
                <c:pt idx="2798">
                  <c:v>42999</c:v>
                </c:pt>
                <c:pt idx="2799">
                  <c:v>43000</c:v>
                </c:pt>
                <c:pt idx="2800">
                  <c:v>43003</c:v>
                </c:pt>
                <c:pt idx="2801">
                  <c:v>43004</c:v>
                </c:pt>
                <c:pt idx="2802">
                  <c:v>43005</c:v>
                </c:pt>
                <c:pt idx="2803">
                  <c:v>43006</c:v>
                </c:pt>
                <c:pt idx="2804">
                  <c:v>43007</c:v>
                </c:pt>
                <c:pt idx="2805">
                  <c:v>43010</c:v>
                </c:pt>
                <c:pt idx="2806">
                  <c:v>43011</c:v>
                </c:pt>
                <c:pt idx="2807">
                  <c:v>43012</c:v>
                </c:pt>
                <c:pt idx="2808">
                  <c:v>43013</c:v>
                </c:pt>
                <c:pt idx="2809">
                  <c:v>43014</c:v>
                </c:pt>
                <c:pt idx="2810">
                  <c:v>43017</c:v>
                </c:pt>
                <c:pt idx="2811">
                  <c:v>43018</c:v>
                </c:pt>
                <c:pt idx="2812">
                  <c:v>43019</c:v>
                </c:pt>
                <c:pt idx="2813">
                  <c:v>43020</c:v>
                </c:pt>
                <c:pt idx="2814">
                  <c:v>43021</c:v>
                </c:pt>
                <c:pt idx="2815">
                  <c:v>43024</c:v>
                </c:pt>
                <c:pt idx="2816">
                  <c:v>43025</c:v>
                </c:pt>
                <c:pt idx="2817">
                  <c:v>43026</c:v>
                </c:pt>
                <c:pt idx="2818">
                  <c:v>43027</c:v>
                </c:pt>
                <c:pt idx="2819">
                  <c:v>43028</c:v>
                </c:pt>
                <c:pt idx="2820">
                  <c:v>43031</c:v>
                </c:pt>
                <c:pt idx="2821">
                  <c:v>43032</c:v>
                </c:pt>
                <c:pt idx="2822">
                  <c:v>43033</c:v>
                </c:pt>
                <c:pt idx="2823">
                  <c:v>43034</c:v>
                </c:pt>
                <c:pt idx="2824">
                  <c:v>43035</c:v>
                </c:pt>
                <c:pt idx="2825">
                  <c:v>43038</c:v>
                </c:pt>
                <c:pt idx="2826">
                  <c:v>43039</c:v>
                </c:pt>
                <c:pt idx="2827">
                  <c:v>43040</c:v>
                </c:pt>
                <c:pt idx="2828">
                  <c:v>43041</c:v>
                </c:pt>
                <c:pt idx="2829">
                  <c:v>43042</c:v>
                </c:pt>
                <c:pt idx="2830">
                  <c:v>43045</c:v>
                </c:pt>
                <c:pt idx="2831">
                  <c:v>43046</c:v>
                </c:pt>
                <c:pt idx="2832">
                  <c:v>43047</c:v>
                </c:pt>
                <c:pt idx="2833">
                  <c:v>43048</c:v>
                </c:pt>
                <c:pt idx="2834">
                  <c:v>43049</c:v>
                </c:pt>
                <c:pt idx="2835">
                  <c:v>43052</c:v>
                </c:pt>
                <c:pt idx="2836">
                  <c:v>43053</c:v>
                </c:pt>
                <c:pt idx="2837">
                  <c:v>43054</c:v>
                </c:pt>
                <c:pt idx="2838">
                  <c:v>43055</c:v>
                </c:pt>
                <c:pt idx="2839">
                  <c:v>43056</c:v>
                </c:pt>
                <c:pt idx="2840">
                  <c:v>43059</c:v>
                </c:pt>
                <c:pt idx="2841">
                  <c:v>43060</c:v>
                </c:pt>
                <c:pt idx="2842">
                  <c:v>43061</c:v>
                </c:pt>
                <c:pt idx="2843">
                  <c:v>43062</c:v>
                </c:pt>
                <c:pt idx="2844">
                  <c:v>43063</c:v>
                </c:pt>
                <c:pt idx="2845">
                  <c:v>43066</c:v>
                </c:pt>
                <c:pt idx="2846">
                  <c:v>43067</c:v>
                </c:pt>
                <c:pt idx="2847">
                  <c:v>43068</c:v>
                </c:pt>
                <c:pt idx="2848">
                  <c:v>43069</c:v>
                </c:pt>
                <c:pt idx="2849">
                  <c:v>43070</c:v>
                </c:pt>
                <c:pt idx="2850">
                  <c:v>43073</c:v>
                </c:pt>
                <c:pt idx="2851">
                  <c:v>43074</c:v>
                </c:pt>
                <c:pt idx="2852">
                  <c:v>43075</c:v>
                </c:pt>
                <c:pt idx="2853">
                  <c:v>43076</c:v>
                </c:pt>
                <c:pt idx="2854">
                  <c:v>43077</c:v>
                </c:pt>
                <c:pt idx="2855">
                  <c:v>43080</c:v>
                </c:pt>
                <c:pt idx="2856">
                  <c:v>43081</c:v>
                </c:pt>
                <c:pt idx="2857">
                  <c:v>43082</c:v>
                </c:pt>
                <c:pt idx="2858">
                  <c:v>43083</c:v>
                </c:pt>
                <c:pt idx="2859">
                  <c:v>43084</c:v>
                </c:pt>
                <c:pt idx="2860">
                  <c:v>43087</c:v>
                </c:pt>
                <c:pt idx="2861">
                  <c:v>43088</c:v>
                </c:pt>
                <c:pt idx="2862">
                  <c:v>43089</c:v>
                </c:pt>
                <c:pt idx="2863">
                  <c:v>43090</c:v>
                </c:pt>
                <c:pt idx="2864">
                  <c:v>43091</c:v>
                </c:pt>
                <c:pt idx="2865">
                  <c:v>43094</c:v>
                </c:pt>
                <c:pt idx="2866">
                  <c:v>43095</c:v>
                </c:pt>
                <c:pt idx="2867">
                  <c:v>43096</c:v>
                </c:pt>
                <c:pt idx="2868">
                  <c:v>43097</c:v>
                </c:pt>
                <c:pt idx="2869">
                  <c:v>43098</c:v>
                </c:pt>
                <c:pt idx="2870">
                  <c:v>43101</c:v>
                </c:pt>
                <c:pt idx="2871">
                  <c:v>43102</c:v>
                </c:pt>
                <c:pt idx="2872">
                  <c:v>43103</c:v>
                </c:pt>
                <c:pt idx="2873">
                  <c:v>43104</c:v>
                </c:pt>
                <c:pt idx="2874">
                  <c:v>43105</c:v>
                </c:pt>
                <c:pt idx="2875">
                  <c:v>43108</c:v>
                </c:pt>
                <c:pt idx="2876">
                  <c:v>43109</c:v>
                </c:pt>
                <c:pt idx="2877">
                  <c:v>43110</c:v>
                </c:pt>
                <c:pt idx="2878">
                  <c:v>43111</c:v>
                </c:pt>
                <c:pt idx="2879">
                  <c:v>43112</c:v>
                </c:pt>
                <c:pt idx="2880">
                  <c:v>43115</c:v>
                </c:pt>
                <c:pt idx="2881">
                  <c:v>43116</c:v>
                </c:pt>
                <c:pt idx="2882">
                  <c:v>43117</c:v>
                </c:pt>
                <c:pt idx="2883">
                  <c:v>43118</c:v>
                </c:pt>
                <c:pt idx="2884">
                  <c:v>43119</c:v>
                </c:pt>
                <c:pt idx="2885">
                  <c:v>43122</c:v>
                </c:pt>
                <c:pt idx="2886">
                  <c:v>43123</c:v>
                </c:pt>
                <c:pt idx="2887">
                  <c:v>43124</c:v>
                </c:pt>
                <c:pt idx="2888">
                  <c:v>43125</c:v>
                </c:pt>
                <c:pt idx="2889">
                  <c:v>43126</c:v>
                </c:pt>
                <c:pt idx="2890">
                  <c:v>43129</c:v>
                </c:pt>
                <c:pt idx="2891">
                  <c:v>43130</c:v>
                </c:pt>
                <c:pt idx="2892">
                  <c:v>43131</c:v>
                </c:pt>
                <c:pt idx="2893">
                  <c:v>43132</c:v>
                </c:pt>
                <c:pt idx="2894">
                  <c:v>43133</c:v>
                </c:pt>
                <c:pt idx="2895">
                  <c:v>43136</c:v>
                </c:pt>
                <c:pt idx="2896">
                  <c:v>43137</c:v>
                </c:pt>
                <c:pt idx="2897">
                  <c:v>43138</c:v>
                </c:pt>
                <c:pt idx="2898">
                  <c:v>43139</c:v>
                </c:pt>
                <c:pt idx="2899">
                  <c:v>43140</c:v>
                </c:pt>
                <c:pt idx="2900">
                  <c:v>43143</c:v>
                </c:pt>
                <c:pt idx="2901">
                  <c:v>43144</c:v>
                </c:pt>
                <c:pt idx="2902">
                  <c:v>43145</c:v>
                </c:pt>
                <c:pt idx="2903">
                  <c:v>43146</c:v>
                </c:pt>
                <c:pt idx="2904">
                  <c:v>43147</c:v>
                </c:pt>
                <c:pt idx="2905">
                  <c:v>43150</c:v>
                </c:pt>
                <c:pt idx="2906">
                  <c:v>43151</c:v>
                </c:pt>
                <c:pt idx="2907">
                  <c:v>43152</c:v>
                </c:pt>
                <c:pt idx="2908">
                  <c:v>43153</c:v>
                </c:pt>
                <c:pt idx="2909">
                  <c:v>43154</c:v>
                </c:pt>
                <c:pt idx="2910">
                  <c:v>43157</c:v>
                </c:pt>
                <c:pt idx="2911">
                  <c:v>43158</c:v>
                </c:pt>
                <c:pt idx="2912">
                  <c:v>43159</c:v>
                </c:pt>
                <c:pt idx="2913">
                  <c:v>43160</c:v>
                </c:pt>
                <c:pt idx="2914">
                  <c:v>43161</c:v>
                </c:pt>
                <c:pt idx="2915">
                  <c:v>43164</c:v>
                </c:pt>
                <c:pt idx="2916">
                  <c:v>43165</c:v>
                </c:pt>
                <c:pt idx="2917">
                  <c:v>43166</c:v>
                </c:pt>
                <c:pt idx="2918">
                  <c:v>43167</c:v>
                </c:pt>
                <c:pt idx="2919">
                  <c:v>43168</c:v>
                </c:pt>
                <c:pt idx="2920">
                  <c:v>43171</c:v>
                </c:pt>
                <c:pt idx="2921">
                  <c:v>43172</c:v>
                </c:pt>
                <c:pt idx="2922">
                  <c:v>43173</c:v>
                </c:pt>
                <c:pt idx="2923">
                  <c:v>43174</c:v>
                </c:pt>
                <c:pt idx="2924">
                  <c:v>43175</c:v>
                </c:pt>
                <c:pt idx="2925">
                  <c:v>43178</c:v>
                </c:pt>
                <c:pt idx="2926">
                  <c:v>43179</c:v>
                </c:pt>
                <c:pt idx="2927">
                  <c:v>43180</c:v>
                </c:pt>
                <c:pt idx="2928">
                  <c:v>43181</c:v>
                </c:pt>
                <c:pt idx="2929">
                  <c:v>43182</c:v>
                </c:pt>
                <c:pt idx="2930">
                  <c:v>43185</c:v>
                </c:pt>
                <c:pt idx="2931">
                  <c:v>43186</c:v>
                </c:pt>
                <c:pt idx="2932">
                  <c:v>43187</c:v>
                </c:pt>
                <c:pt idx="2933">
                  <c:v>43188</c:v>
                </c:pt>
                <c:pt idx="2934">
                  <c:v>43189</c:v>
                </c:pt>
                <c:pt idx="2935">
                  <c:v>43192</c:v>
                </c:pt>
                <c:pt idx="2936">
                  <c:v>43193</c:v>
                </c:pt>
                <c:pt idx="2937">
                  <c:v>43194</c:v>
                </c:pt>
                <c:pt idx="2938">
                  <c:v>43195</c:v>
                </c:pt>
                <c:pt idx="2939">
                  <c:v>43196</c:v>
                </c:pt>
                <c:pt idx="2940">
                  <c:v>43199</c:v>
                </c:pt>
                <c:pt idx="2941">
                  <c:v>43200</c:v>
                </c:pt>
                <c:pt idx="2942">
                  <c:v>43201</c:v>
                </c:pt>
                <c:pt idx="2943">
                  <c:v>43202</c:v>
                </c:pt>
                <c:pt idx="2944">
                  <c:v>43203</c:v>
                </c:pt>
                <c:pt idx="2945">
                  <c:v>43206</c:v>
                </c:pt>
                <c:pt idx="2946">
                  <c:v>43207</c:v>
                </c:pt>
                <c:pt idx="2947">
                  <c:v>43208</c:v>
                </c:pt>
                <c:pt idx="2948">
                  <c:v>43209</c:v>
                </c:pt>
                <c:pt idx="2949">
                  <c:v>43210</c:v>
                </c:pt>
                <c:pt idx="2950">
                  <c:v>43213</c:v>
                </c:pt>
                <c:pt idx="2951">
                  <c:v>43214</c:v>
                </c:pt>
                <c:pt idx="2952">
                  <c:v>43215</c:v>
                </c:pt>
                <c:pt idx="2953">
                  <c:v>43216</c:v>
                </c:pt>
                <c:pt idx="2954">
                  <c:v>43217</c:v>
                </c:pt>
                <c:pt idx="2955">
                  <c:v>43220</c:v>
                </c:pt>
                <c:pt idx="2956">
                  <c:v>43221</c:v>
                </c:pt>
                <c:pt idx="2957">
                  <c:v>43222</c:v>
                </c:pt>
                <c:pt idx="2958">
                  <c:v>43223</c:v>
                </c:pt>
                <c:pt idx="2959">
                  <c:v>43224</c:v>
                </c:pt>
                <c:pt idx="2960">
                  <c:v>43227</c:v>
                </c:pt>
                <c:pt idx="2961">
                  <c:v>43228</c:v>
                </c:pt>
                <c:pt idx="2962">
                  <c:v>43229</c:v>
                </c:pt>
                <c:pt idx="2963">
                  <c:v>43230</c:v>
                </c:pt>
                <c:pt idx="2964">
                  <c:v>43231</c:v>
                </c:pt>
                <c:pt idx="2965">
                  <c:v>43234</c:v>
                </c:pt>
                <c:pt idx="2966">
                  <c:v>43235</c:v>
                </c:pt>
                <c:pt idx="2967">
                  <c:v>43236</c:v>
                </c:pt>
                <c:pt idx="2968">
                  <c:v>43237</c:v>
                </c:pt>
                <c:pt idx="2969">
                  <c:v>43238</c:v>
                </c:pt>
                <c:pt idx="2970">
                  <c:v>43241</c:v>
                </c:pt>
                <c:pt idx="2971">
                  <c:v>43242</c:v>
                </c:pt>
                <c:pt idx="2972">
                  <c:v>43243</c:v>
                </c:pt>
                <c:pt idx="2973">
                  <c:v>43244</c:v>
                </c:pt>
                <c:pt idx="2974">
                  <c:v>43245</c:v>
                </c:pt>
                <c:pt idx="2975">
                  <c:v>43248</c:v>
                </c:pt>
                <c:pt idx="2976">
                  <c:v>43249</c:v>
                </c:pt>
                <c:pt idx="2977">
                  <c:v>43250</c:v>
                </c:pt>
                <c:pt idx="2978">
                  <c:v>43251</c:v>
                </c:pt>
                <c:pt idx="2979">
                  <c:v>43252</c:v>
                </c:pt>
                <c:pt idx="2980">
                  <c:v>43255</c:v>
                </c:pt>
                <c:pt idx="2981">
                  <c:v>43256</c:v>
                </c:pt>
                <c:pt idx="2982">
                  <c:v>43257</c:v>
                </c:pt>
                <c:pt idx="2983">
                  <c:v>43258</c:v>
                </c:pt>
                <c:pt idx="2984">
                  <c:v>43259</c:v>
                </c:pt>
                <c:pt idx="2985">
                  <c:v>43262</c:v>
                </c:pt>
                <c:pt idx="2986">
                  <c:v>43263</c:v>
                </c:pt>
                <c:pt idx="2987">
                  <c:v>43264</c:v>
                </c:pt>
                <c:pt idx="2988">
                  <c:v>43265</c:v>
                </c:pt>
                <c:pt idx="2989">
                  <c:v>43266</c:v>
                </c:pt>
                <c:pt idx="2990">
                  <c:v>43269</c:v>
                </c:pt>
                <c:pt idx="2991">
                  <c:v>43270</c:v>
                </c:pt>
                <c:pt idx="2992">
                  <c:v>43271</c:v>
                </c:pt>
                <c:pt idx="2993">
                  <c:v>43272</c:v>
                </c:pt>
                <c:pt idx="2994">
                  <c:v>43273</c:v>
                </c:pt>
                <c:pt idx="2995">
                  <c:v>43276</c:v>
                </c:pt>
                <c:pt idx="2996">
                  <c:v>43277</c:v>
                </c:pt>
                <c:pt idx="2997">
                  <c:v>43278</c:v>
                </c:pt>
                <c:pt idx="2998">
                  <c:v>43279</c:v>
                </c:pt>
                <c:pt idx="2999">
                  <c:v>43280</c:v>
                </c:pt>
                <c:pt idx="3000">
                  <c:v>43283</c:v>
                </c:pt>
                <c:pt idx="3001">
                  <c:v>43284</c:v>
                </c:pt>
                <c:pt idx="3002">
                  <c:v>43285</c:v>
                </c:pt>
                <c:pt idx="3003">
                  <c:v>43286</c:v>
                </c:pt>
                <c:pt idx="3004">
                  <c:v>43287</c:v>
                </c:pt>
                <c:pt idx="3005">
                  <c:v>43290</c:v>
                </c:pt>
                <c:pt idx="3006">
                  <c:v>43291</c:v>
                </c:pt>
                <c:pt idx="3007">
                  <c:v>43292</c:v>
                </c:pt>
                <c:pt idx="3008">
                  <c:v>43293</c:v>
                </c:pt>
                <c:pt idx="3009">
                  <c:v>43294</c:v>
                </c:pt>
                <c:pt idx="3010">
                  <c:v>43297</c:v>
                </c:pt>
                <c:pt idx="3011">
                  <c:v>43298</c:v>
                </c:pt>
                <c:pt idx="3012">
                  <c:v>43299</c:v>
                </c:pt>
                <c:pt idx="3013">
                  <c:v>43300</c:v>
                </c:pt>
                <c:pt idx="3014">
                  <c:v>43301</c:v>
                </c:pt>
                <c:pt idx="3015">
                  <c:v>43304</c:v>
                </c:pt>
                <c:pt idx="3016">
                  <c:v>43305</c:v>
                </c:pt>
                <c:pt idx="3017">
                  <c:v>43306</c:v>
                </c:pt>
                <c:pt idx="3018">
                  <c:v>43307</c:v>
                </c:pt>
                <c:pt idx="3019">
                  <c:v>43308</c:v>
                </c:pt>
                <c:pt idx="3020">
                  <c:v>43311</c:v>
                </c:pt>
                <c:pt idx="3021">
                  <c:v>43312</c:v>
                </c:pt>
                <c:pt idx="3022">
                  <c:v>43313</c:v>
                </c:pt>
                <c:pt idx="3023">
                  <c:v>43314</c:v>
                </c:pt>
                <c:pt idx="3024">
                  <c:v>43315</c:v>
                </c:pt>
                <c:pt idx="3025">
                  <c:v>43318</c:v>
                </c:pt>
                <c:pt idx="3026">
                  <c:v>43319</c:v>
                </c:pt>
                <c:pt idx="3027">
                  <c:v>43320</c:v>
                </c:pt>
                <c:pt idx="3028">
                  <c:v>43321</c:v>
                </c:pt>
                <c:pt idx="3029">
                  <c:v>43322</c:v>
                </c:pt>
                <c:pt idx="3030">
                  <c:v>43325</c:v>
                </c:pt>
                <c:pt idx="3031">
                  <c:v>43326</c:v>
                </c:pt>
                <c:pt idx="3032">
                  <c:v>43327</c:v>
                </c:pt>
                <c:pt idx="3033">
                  <c:v>43328</c:v>
                </c:pt>
                <c:pt idx="3034">
                  <c:v>43329</c:v>
                </c:pt>
                <c:pt idx="3035">
                  <c:v>43332</c:v>
                </c:pt>
                <c:pt idx="3036">
                  <c:v>43333</c:v>
                </c:pt>
                <c:pt idx="3037">
                  <c:v>43334</c:v>
                </c:pt>
                <c:pt idx="3038">
                  <c:v>43335</c:v>
                </c:pt>
                <c:pt idx="3039">
                  <c:v>43336</c:v>
                </c:pt>
                <c:pt idx="3040">
                  <c:v>43339</c:v>
                </c:pt>
                <c:pt idx="3041">
                  <c:v>43340</c:v>
                </c:pt>
                <c:pt idx="3042">
                  <c:v>43341</c:v>
                </c:pt>
                <c:pt idx="3043">
                  <c:v>43342</c:v>
                </c:pt>
                <c:pt idx="3044">
                  <c:v>43343</c:v>
                </c:pt>
                <c:pt idx="3045">
                  <c:v>43346</c:v>
                </c:pt>
                <c:pt idx="3046">
                  <c:v>43347</c:v>
                </c:pt>
                <c:pt idx="3047">
                  <c:v>43348</c:v>
                </c:pt>
                <c:pt idx="3048">
                  <c:v>43349</c:v>
                </c:pt>
                <c:pt idx="3049">
                  <c:v>43350</c:v>
                </c:pt>
                <c:pt idx="3050">
                  <c:v>43353</c:v>
                </c:pt>
                <c:pt idx="3051">
                  <c:v>43354</c:v>
                </c:pt>
                <c:pt idx="3052">
                  <c:v>43355</c:v>
                </c:pt>
                <c:pt idx="3053">
                  <c:v>43356</c:v>
                </c:pt>
                <c:pt idx="3054">
                  <c:v>43357</c:v>
                </c:pt>
                <c:pt idx="3055">
                  <c:v>43360</c:v>
                </c:pt>
                <c:pt idx="3056">
                  <c:v>43361</c:v>
                </c:pt>
                <c:pt idx="3057">
                  <c:v>43362</c:v>
                </c:pt>
                <c:pt idx="3058">
                  <c:v>43363</c:v>
                </c:pt>
                <c:pt idx="3059">
                  <c:v>43364</c:v>
                </c:pt>
                <c:pt idx="3060">
                  <c:v>43367</c:v>
                </c:pt>
                <c:pt idx="3061">
                  <c:v>43368</c:v>
                </c:pt>
                <c:pt idx="3062">
                  <c:v>43369</c:v>
                </c:pt>
                <c:pt idx="3063">
                  <c:v>43370</c:v>
                </c:pt>
                <c:pt idx="3064">
                  <c:v>43371</c:v>
                </c:pt>
                <c:pt idx="3065">
                  <c:v>43374</c:v>
                </c:pt>
                <c:pt idx="3066">
                  <c:v>43375</c:v>
                </c:pt>
                <c:pt idx="3067">
                  <c:v>43376</c:v>
                </c:pt>
                <c:pt idx="3068">
                  <c:v>43377</c:v>
                </c:pt>
                <c:pt idx="3069">
                  <c:v>43378</c:v>
                </c:pt>
                <c:pt idx="3070">
                  <c:v>43381</c:v>
                </c:pt>
                <c:pt idx="3071">
                  <c:v>43382</c:v>
                </c:pt>
                <c:pt idx="3072">
                  <c:v>43383</c:v>
                </c:pt>
                <c:pt idx="3073">
                  <c:v>43384</c:v>
                </c:pt>
                <c:pt idx="3074">
                  <c:v>43385</c:v>
                </c:pt>
                <c:pt idx="3075">
                  <c:v>43388</c:v>
                </c:pt>
                <c:pt idx="3076">
                  <c:v>43389</c:v>
                </c:pt>
                <c:pt idx="3077">
                  <c:v>43390</c:v>
                </c:pt>
                <c:pt idx="3078">
                  <c:v>43391</c:v>
                </c:pt>
                <c:pt idx="3079">
                  <c:v>43392</c:v>
                </c:pt>
                <c:pt idx="3080">
                  <c:v>43395</c:v>
                </c:pt>
                <c:pt idx="3081">
                  <c:v>43396</c:v>
                </c:pt>
                <c:pt idx="3082">
                  <c:v>43397</c:v>
                </c:pt>
                <c:pt idx="3083">
                  <c:v>43398</c:v>
                </c:pt>
                <c:pt idx="3084">
                  <c:v>43399</c:v>
                </c:pt>
                <c:pt idx="3085">
                  <c:v>43402</c:v>
                </c:pt>
                <c:pt idx="3086">
                  <c:v>43403</c:v>
                </c:pt>
                <c:pt idx="3087">
                  <c:v>43404</c:v>
                </c:pt>
                <c:pt idx="3088">
                  <c:v>43405</c:v>
                </c:pt>
                <c:pt idx="3089">
                  <c:v>43406</c:v>
                </c:pt>
                <c:pt idx="3090">
                  <c:v>43409</c:v>
                </c:pt>
                <c:pt idx="3091">
                  <c:v>43410</c:v>
                </c:pt>
                <c:pt idx="3092">
                  <c:v>43411</c:v>
                </c:pt>
                <c:pt idx="3093">
                  <c:v>43412</c:v>
                </c:pt>
                <c:pt idx="3094">
                  <c:v>43413</c:v>
                </c:pt>
                <c:pt idx="3095">
                  <c:v>43416</c:v>
                </c:pt>
                <c:pt idx="3096">
                  <c:v>43417</c:v>
                </c:pt>
                <c:pt idx="3097">
                  <c:v>43418</c:v>
                </c:pt>
                <c:pt idx="3098">
                  <c:v>43419</c:v>
                </c:pt>
                <c:pt idx="3099">
                  <c:v>43420</c:v>
                </c:pt>
                <c:pt idx="3100">
                  <c:v>43423</c:v>
                </c:pt>
                <c:pt idx="3101">
                  <c:v>43424</c:v>
                </c:pt>
                <c:pt idx="3102">
                  <c:v>43425</c:v>
                </c:pt>
                <c:pt idx="3103">
                  <c:v>43426</c:v>
                </c:pt>
                <c:pt idx="3104">
                  <c:v>43427</c:v>
                </c:pt>
                <c:pt idx="3105">
                  <c:v>43430</c:v>
                </c:pt>
                <c:pt idx="3106">
                  <c:v>43431</c:v>
                </c:pt>
                <c:pt idx="3107">
                  <c:v>43432</c:v>
                </c:pt>
                <c:pt idx="3108">
                  <c:v>43433</c:v>
                </c:pt>
                <c:pt idx="3109">
                  <c:v>43434</c:v>
                </c:pt>
                <c:pt idx="3110">
                  <c:v>43437</c:v>
                </c:pt>
                <c:pt idx="3111">
                  <c:v>43438</c:v>
                </c:pt>
                <c:pt idx="3112">
                  <c:v>43439</c:v>
                </c:pt>
                <c:pt idx="3113">
                  <c:v>43440</c:v>
                </c:pt>
                <c:pt idx="3114">
                  <c:v>43441</c:v>
                </c:pt>
                <c:pt idx="3115">
                  <c:v>43444</c:v>
                </c:pt>
                <c:pt idx="3116">
                  <c:v>43445</c:v>
                </c:pt>
                <c:pt idx="3117">
                  <c:v>43446</c:v>
                </c:pt>
                <c:pt idx="3118">
                  <c:v>43447</c:v>
                </c:pt>
                <c:pt idx="3119">
                  <c:v>43448</c:v>
                </c:pt>
                <c:pt idx="3120">
                  <c:v>43451</c:v>
                </c:pt>
                <c:pt idx="3121">
                  <c:v>43452</c:v>
                </c:pt>
                <c:pt idx="3122">
                  <c:v>43453</c:v>
                </c:pt>
                <c:pt idx="3123">
                  <c:v>43454</c:v>
                </c:pt>
                <c:pt idx="3124">
                  <c:v>43455</c:v>
                </c:pt>
                <c:pt idx="3125">
                  <c:v>43458</c:v>
                </c:pt>
                <c:pt idx="3126">
                  <c:v>43459</c:v>
                </c:pt>
                <c:pt idx="3127">
                  <c:v>43460</c:v>
                </c:pt>
                <c:pt idx="3128">
                  <c:v>43461</c:v>
                </c:pt>
                <c:pt idx="3129">
                  <c:v>43462</c:v>
                </c:pt>
                <c:pt idx="3130">
                  <c:v>43465</c:v>
                </c:pt>
                <c:pt idx="3131">
                  <c:v>43466</c:v>
                </c:pt>
                <c:pt idx="3132">
                  <c:v>43467</c:v>
                </c:pt>
                <c:pt idx="3133">
                  <c:v>43468</c:v>
                </c:pt>
                <c:pt idx="3134">
                  <c:v>43469</c:v>
                </c:pt>
                <c:pt idx="3135">
                  <c:v>43472</c:v>
                </c:pt>
                <c:pt idx="3136">
                  <c:v>43473</c:v>
                </c:pt>
                <c:pt idx="3137">
                  <c:v>43474</c:v>
                </c:pt>
                <c:pt idx="3138">
                  <c:v>43475</c:v>
                </c:pt>
                <c:pt idx="3139">
                  <c:v>43476</c:v>
                </c:pt>
                <c:pt idx="3140">
                  <c:v>43479</c:v>
                </c:pt>
                <c:pt idx="3141">
                  <c:v>43480</c:v>
                </c:pt>
                <c:pt idx="3142">
                  <c:v>43481</c:v>
                </c:pt>
                <c:pt idx="3143">
                  <c:v>43482</c:v>
                </c:pt>
                <c:pt idx="3144">
                  <c:v>43483</c:v>
                </c:pt>
                <c:pt idx="3145">
                  <c:v>43486</c:v>
                </c:pt>
                <c:pt idx="3146">
                  <c:v>43487</c:v>
                </c:pt>
                <c:pt idx="3147">
                  <c:v>43488</c:v>
                </c:pt>
                <c:pt idx="3148">
                  <c:v>43489</c:v>
                </c:pt>
                <c:pt idx="3149">
                  <c:v>43490</c:v>
                </c:pt>
                <c:pt idx="3150">
                  <c:v>43493</c:v>
                </c:pt>
                <c:pt idx="3151">
                  <c:v>43494</c:v>
                </c:pt>
                <c:pt idx="3152">
                  <c:v>43495</c:v>
                </c:pt>
                <c:pt idx="3153">
                  <c:v>43496</c:v>
                </c:pt>
                <c:pt idx="3154">
                  <c:v>43497</c:v>
                </c:pt>
                <c:pt idx="3155">
                  <c:v>43500</c:v>
                </c:pt>
                <c:pt idx="3156">
                  <c:v>43501</c:v>
                </c:pt>
                <c:pt idx="3157">
                  <c:v>43502</c:v>
                </c:pt>
                <c:pt idx="3158">
                  <c:v>43503</c:v>
                </c:pt>
                <c:pt idx="3159">
                  <c:v>43504</c:v>
                </c:pt>
                <c:pt idx="3160">
                  <c:v>43507</c:v>
                </c:pt>
                <c:pt idx="3161">
                  <c:v>43508</c:v>
                </c:pt>
                <c:pt idx="3162">
                  <c:v>43509</c:v>
                </c:pt>
                <c:pt idx="3163">
                  <c:v>43510</c:v>
                </c:pt>
                <c:pt idx="3164">
                  <c:v>43511</c:v>
                </c:pt>
                <c:pt idx="3165">
                  <c:v>43514</c:v>
                </c:pt>
                <c:pt idx="3166">
                  <c:v>43515</c:v>
                </c:pt>
                <c:pt idx="3167">
                  <c:v>43516</c:v>
                </c:pt>
                <c:pt idx="3168">
                  <c:v>43517</c:v>
                </c:pt>
                <c:pt idx="3169">
                  <c:v>43518</c:v>
                </c:pt>
                <c:pt idx="3170">
                  <c:v>43521</c:v>
                </c:pt>
                <c:pt idx="3171">
                  <c:v>43522</c:v>
                </c:pt>
                <c:pt idx="3172">
                  <c:v>43523</c:v>
                </c:pt>
                <c:pt idx="3173">
                  <c:v>43524</c:v>
                </c:pt>
                <c:pt idx="3174">
                  <c:v>43525</c:v>
                </c:pt>
                <c:pt idx="3175">
                  <c:v>43528</c:v>
                </c:pt>
                <c:pt idx="3176">
                  <c:v>43529</c:v>
                </c:pt>
                <c:pt idx="3177">
                  <c:v>43530</c:v>
                </c:pt>
                <c:pt idx="3178">
                  <c:v>43531</c:v>
                </c:pt>
                <c:pt idx="3179">
                  <c:v>43532</c:v>
                </c:pt>
                <c:pt idx="3180">
                  <c:v>43535</c:v>
                </c:pt>
                <c:pt idx="3181">
                  <c:v>43536</c:v>
                </c:pt>
                <c:pt idx="3182">
                  <c:v>43537</c:v>
                </c:pt>
                <c:pt idx="3183">
                  <c:v>43538</c:v>
                </c:pt>
                <c:pt idx="3184">
                  <c:v>43539</c:v>
                </c:pt>
                <c:pt idx="3185">
                  <c:v>43542</c:v>
                </c:pt>
                <c:pt idx="3186">
                  <c:v>43543</c:v>
                </c:pt>
                <c:pt idx="3187">
                  <c:v>43544</c:v>
                </c:pt>
                <c:pt idx="3188">
                  <c:v>43545</c:v>
                </c:pt>
                <c:pt idx="3189">
                  <c:v>43546</c:v>
                </c:pt>
                <c:pt idx="3190">
                  <c:v>43549</c:v>
                </c:pt>
                <c:pt idx="3191">
                  <c:v>43550</c:v>
                </c:pt>
                <c:pt idx="3192">
                  <c:v>43551</c:v>
                </c:pt>
                <c:pt idx="3193">
                  <c:v>43552</c:v>
                </c:pt>
                <c:pt idx="3194">
                  <c:v>43553</c:v>
                </c:pt>
                <c:pt idx="3195">
                  <c:v>43556</c:v>
                </c:pt>
                <c:pt idx="3196">
                  <c:v>43557</c:v>
                </c:pt>
                <c:pt idx="3197">
                  <c:v>43558</c:v>
                </c:pt>
                <c:pt idx="3198">
                  <c:v>43559</c:v>
                </c:pt>
                <c:pt idx="3199">
                  <c:v>43560</c:v>
                </c:pt>
                <c:pt idx="3200">
                  <c:v>43563</c:v>
                </c:pt>
                <c:pt idx="3201">
                  <c:v>43564</c:v>
                </c:pt>
                <c:pt idx="3202">
                  <c:v>43565</c:v>
                </c:pt>
                <c:pt idx="3203">
                  <c:v>43566</c:v>
                </c:pt>
                <c:pt idx="3204">
                  <c:v>43567</c:v>
                </c:pt>
                <c:pt idx="3205">
                  <c:v>43570</c:v>
                </c:pt>
                <c:pt idx="3206">
                  <c:v>43571</c:v>
                </c:pt>
                <c:pt idx="3207">
                  <c:v>43572</c:v>
                </c:pt>
                <c:pt idx="3208">
                  <c:v>43573</c:v>
                </c:pt>
                <c:pt idx="3209">
                  <c:v>43574</c:v>
                </c:pt>
                <c:pt idx="3210">
                  <c:v>43577</c:v>
                </c:pt>
                <c:pt idx="3211">
                  <c:v>43578</c:v>
                </c:pt>
                <c:pt idx="3212">
                  <c:v>43579</c:v>
                </c:pt>
                <c:pt idx="3213">
                  <c:v>43580</c:v>
                </c:pt>
                <c:pt idx="3214">
                  <c:v>43581</c:v>
                </c:pt>
                <c:pt idx="3215">
                  <c:v>43584</c:v>
                </c:pt>
                <c:pt idx="3216">
                  <c:v>43585</c:v>
                </c:pt>
                <c:pt idx="3217">
                  <c:v>43586</c:v>
                </c:pt>
                <c:pt idx="3218">
                  <c:v>43587</c:v>
                </c:pt>
                <c:pt idx="3219">
                  <c:v>43588</c:v>
                </c:pt>
                <c:pt idx="3220">
                  <c:v>43591</c:v>
                </c:pt>
                <c:pt idx="3221">
                  <c:v>43592</c:v>
                </c:pt>
                <c:pt idx="3222">
                  <c:v>43593</c:v>
                </c:pt>
                <c:pt idx="3223">
                  <c:v>43594</c:v>
                </c:pt>
                <c:pt idx="3224">
                  <c:v>43595</c:v>
                </c:pt>
                <c:pt idx="3225">
                  <c:v>43598</c:v>
                </c:pt>
                <c:pt idx="3226">
                  <c:v>43599</c:v>
                </c:pt>
                <c:pt idx="3227">
                  <c:v>43600</c:v>
                </c:pt>
                <c:pt idx="3228">
                  <c:v>43601</c:v>
                </c:pt>
                <c:pt idx="3229">
                  <c:v>43602</c:v>
                </c:pt>
                <c:pt idx="3230">
                  <c:v>43605</c:v>
                </c:pt>
                <c:pt idx="3231">
                  <c:v>43606</c:v>
                </c:pt>
                <c:pt idx="3232">
                  <c:v>43607</c:v>
                </c:pt>
                <c:pt idx="3233">
                  <c:v>43608</c:v>
                </c:pt>
                <c:pt idx="3234">
                  <c:v>43609</c:v>
                </c:pt>
                <c:pt idx="3235">
                  <c:v>43612</c:v>
                </c:pt>
                <c:pt idx="3236">
                  <c:v>43613</c:v>
                </c:pt>
                <c:pt idx="3237">
                  <c:v>43614</c:v>
                </c:pt>
                <c:pt idx="3238">
                  <c:v>43615</c:v>
                </c:pt>
                <c:pt idx="3239">
                  <c:v>43616</c:v>
                </c:pt>
                <c:pt idx="3240">
                  <c:v>43619</c:v>
                </c:pt>
                <c:pt idx="3241">
                  <c:v>43620</c:v>
                </c:pt>
                <c:pt idx="3242">
                  <c:v>43621</c:v>
                </c:pt>
                <c:pt idx="3243">
                  <c:v>43622</c:v>
                </c:pt>
                <c:pt idx="3244">
                  <c:v>43623</c:v>
                </c:pt>
                <c:pt idx="3245">
                  <c:v>43626</c:v>
                </c:pt>
                <c:pt idx="3246">
                  <c:v>43627</c:v>
                </c:pt>
                <c:pt idx="3247">
                  <c:v>43628</c:v>
                </c:pt>
                <c:pt idx="3248">
                  <c:v>43629</c:v>
                </c:pt>
                <c:pt idx="3249">
                  <c:v>43630</c:v>
                </c:pt>
                <c:pt idx="3250">
                  <c:v>43633</c:v>
                </c:pt>
                <c:pt idx="3251">
                  <c:v>43634</c:v>
                </c:pt>
                <c:pt idx="3252">
                  <c:v>43635</c:v>
                </c:pt>
                <c:pt idx="3253">
                  <c:v>43636</c:v>
                </c:pt>
                <c:pt idx="3254">
                  <c:v>43637</c:v>
                </c:pt>
                <c:pt idx="3255">
                  <c:v>43640</c:v>
                </c:pt>
                <c:pt idx="3256">
                  <c:v>43641</c:v>
                </c:pt>
                <c:pt idx="3257">
                  <c:v>43642</c:v>
                </c:pt>
                <c:pt idx="3258">
                  <c:v>43643</c:v>
                </c:pt>
                <c:pt idx="3259">
                  <c:v>43644</c:v>
                </c:pt>
                <c:pt idx="3260">
                  <c:v>43647</c:v>
                </c:pt>
                <c:pt idx="3261">
                  <c:v>43648</c:v>
                </c:pt>
                <c:pt idx="3262">
                  <c:v>43649</c:v>
                </c:pt>
                <c:pt idx="3263">
                  <c:v>43650</c:v>
                </c:pt>
                <c:pt idx="3264">
                  <c:v>43651</c:v>
                </c:pt>
                <c:pt idx="3265">
                  <c:v>43654</c:v>
                </c:pt>
                <c:pt idx="3266">
                  <c:v>43655</c:v>
                </c:pt>
                <c:pt idx="3267">
                  <c:v>43656</c:v>
                </c:pt>
                <c:pt idx="3268">
                  <c:v>43657</c:v>
                </c:pt>
                <c:pt idx="3269">
                  <c:v>43658</c:v>
                </c:pt>
                <c:pt idx="3270">
                  <c:v>43661</c:v>
                </c:pt>
                <c:pt idx="3271">
                  <c:v>43662</c:v>
                </c:pt>
                <c:pt idx="3272">
                  <c:v>43663</c:v>
                </c:pt>
                <c:pt idx="3273">
                  <c:v>43664</c:v>
                </c:pt>
                <c:pt idx="3274">
                  <c:v>43665</c:v>
                </c:pt>
                <c:pt idx="3275">
                  <c:v>43668</c:v>
                </c:pt>
                <c:pt idx="3276">
                  <c:v>43669</c:v>
                </c:pt>
                <c:pt idx="3277">
                  <c:v>43670</c:v>
                </c:pt>
                <c:pt idx="3278">
                  <c:v>43671</c:v>
                </c:pt>
                <c:pt idx="3279">
                  <c:v>43672</c:v>
                </c:pt>
                <c:pt idx="3280">
                  <c:v>43675</c:v>
                </c:pt>
                <c:pt idx="3281">
                  <c:v>43676</c:v>
                </c:pt>
                <c:pt idx="3282">
                  <c:v>43677</c:v>
                </c:pt>
                <c:pt idx="3283">
                  <c:v>43678</c:v>
                </c:pt>
                <c:pt idx="3284">
                  <c:v>43679</c:v>
                </c:pt>
                <c:pt idx="3285">
                  <c:v>43682</c:v>
                </c:pt>
                <c:pt idx="3286">
                  <c:v>43683</c:v>
                </c:pt>
                <c:pt idx="3287">
                  <c:v>43684</c:v>
                </c:pt>
                <c:pt idx="3288">
                  <c:v>43685</c:v>
                </c:pt>
                <c:pt idx="3289">
                  <c:v>43686</c:v>
                </c:pt>
                <c:pt idx="3290">
                  <c:v>43689</c:v>
                </c:pt>
                <c:pt idx="3291">
                  <c:v>43690</c:v>
                </c:pt>
                <c:pt idx="3292">
                  <c:v>43691</c:v>
                </c:pt>
                <c:pt idx="3293">
                  <c:v>43692</c:v>
                </c:pt>
                <c:pt idx="3294">
                  <c:v>43693</c:v>
                </c:pt>
                <c:pt idx="3295">
                  <c:v>43696</c:v>
                </c:pt>
                <c:pt idx="3296">
                  <c:v>43697</c:v>
                </c:pt>
                <c:pt idx="3297">
                  <c:v>43698</c:v>
                </c:pt>
                <c:pt idx="3298">
                  <c:v>43699</c:v>
                </c:pt>
                <c:pt idx="3299">
                  <c:v>43700</c:v>
                </c:pt>
                <c:pt idx="3300">
                  <c:v>43703</c:v>
                </c:pt>
                <c:pt idx="3301">
                  <c:v>43704</c:v>
                </c:pt>
                <c:pt idx="3302">
                  <c:v>43705</c:v>
                </c:pt>
                <c:pt idx="3303">
                  <c:v>43706</c:v>
                </c:pt>
                <c:pt idx="3304">
                  <c:v>43707</c:v>
                </c:pt>
                <c:pt idx="3305">
                  <c:v>43710</c:v>
                </c:pt>
                <c:pt idx="3306">
                  <c:v>43711</c:v>
                </c:pt>
                <c:pt idx="3307">
                  <c:v>43712</c:v>
                </c:pt>
                <c:pt idx="3308">
                  <c:v>43713</c:v>
                </c:pt>
                <c:pt idx="3309">
                  <c:v>43714</c:v>
                </c:pt>
                <c:pt idx="3310">
                  <c:v>43717</c:v>
                </c:pt>
                <c:pt idx="3311">
                  <c:v>43718</c:v>
                </c:pt>
                <c:pt idx="3312">
                  <c:v>43719</c:v>
                </c:pt>
                <c:pt idx="3313">
                  <c:v>43720</c:v>
                </c:pt>
                <c:pt idx="3314">
                  <c:v>43721</c:v>
                </c:pt>
                <c:pt idx="3315">
                  <c:v>43724</c:v>
                </c:pt>
                <c:pt idx="3316">
                  <c:v>43725</c:v>
                </c:pt>
                <c:pt idx="3317">
                  <c:v>43726</c:v>
                </c:pt>
                <c:pt idx="3318">
                  <c:v>43727</c:v>
                </c:pt>
                <c:pt idx="3319">
                  <c:v>43728</c:v>
                </c:pt>
                <c:pt idx="3320">
                  <c:v>43731</c:v>
                </c:pt>
                <c:pt idx="3321">
                  <c:v>43732</c:v>
                </c:pt>
                <c:pt idx="3322">
                  <c:v>43733</c:v>
                </c:pt>
                <c:pt idx="3323">
                  <c:v>43734</c:v>
                </c:pt>
                <c:pt idx="3324">
                  <c:v>43735</c:v>
                </c:pt>
                <c:pt idx="3325">
                  <c:v>43738</c:v>
                </c:pt>
                <c:pt idx="3326">
                  <c:v>43739</c:v>
                </c:pt>
                <c:pt idx="3327">
                  <c:v>43740</c:v>
                </c:pt>
                <c:pt idx="3328">
                  <c:v>43741</c:v>
                </c:pt>
                <c:pt idx="3329">
                  <c:v>43742</c:v>
                </c:pt>
                <c:pt idx="3330">
                  <c:v>43745</c:v>
                </c:pt>
                <c:pt idx="3331">
                  <c:v>43746</c:v>
                </c:pt>
                <c:pt idx="3332">
                  <c:v>43747</c:v>
                </c:pt>
                <c:pt idx="3333">
                  <c:v>43748</c:v>
                </c:pt>
                <c:pt idx="3334">
                  <c:v>43749</c:v>
                </c:pt>
                <c:pt idx="3335">
                  <c:v>43752</c:v>
                </c:pt>
                <c:pt idx="3336">
                  <c:v>43753</c:v>
                </c:pt>
                <c:pt idx="3337">
                  <c:v>43754</c:v>
                </c:pt>
                <c:pt idx="3338">
                  <c:v>43755</c:v>
                </c:pt>
                <c:pt idx="3339">
                  <c:v>43756</c:v>
                </c:pt>
                <c:pt idx="3340">
                  <c:v>43759</c:v>
                </c:pt>
                <c:pt idx="3341">
                  <c:v>43760</c:v>
                </c:pt>
                <c:pt idx="3342">
                  <c:v>43761</c:v>
                </c:pt>
                <c:pt idx="3343">
                  <c:v>43762</c:v>
                </c:pt>
                <c:pt idx="3344">
                  <c:v>43763</c:v>
                </c:pt>
                <c:pt idx="3345">
                  <c:v>43766</c:v>
                </c:pt>
                <c:pt idx="3346">
                  <c:v>43767</c:v>
                </c:pt>
                <c:pt idx="3347">
                  <c:v>43768</c:v>
                </c:pt>
                <c:pt idx="3348">
                  <c:v>43769</c:v>
                </c:pt>
                <c:pt idx="3349">
                  <c:v>43770</c:v>
                </c:pt>
                <c:pt idx="3350">
                  <c:v>43773</c:v>
                </c:pt>
                <c:pt idx="3351">
                  <c:v>43774</c:v>
                </c:pt>
                <c:pt idx="3352">
                  <c:v>43775</c:v>
                </c:pt>
                <c:pt idx="3353">
                  <c:v>43776</c:v>
                </c:pt>
                <c:pt idx="3354">
                  <c:v>43777</c:v>
                </c:pt>
                <c:pt idx="3355">
                  <c:v>43780</c:v>
                </c:pt>
                <c:pt idx="3356">
                  <c:v>43781</c:v>
                </c:pt>
                <c:pt idx="3357">
                  <c:v>43782</c:v>
                </c:pt>
                <c:pt idx="3358">
                  <c:v>43783</c:v>
                </c:pt>
                <c:pt idx="3359">
                  <c:v>43784</c:v>
                </c:pt>
                <c:pt idx="3360">
                  <c:v>43787</c:v>
                </c:pt>
                <c:pt idx="3361">
                  <c:v>43788</c:v>
                </c:pt>
                <c:pt idx="3362">
                  <c:v>43789</c:v>
                </c:pt>
                <c:pt idx="3363">
                  <c:v>43790</c:v>
                </c:pt>
                <c:pt idx="3364">
                  <c:v>43791</c:v>
                </c:pt>
                <c:pt idx="3365">
                  <c:v>43794</c:v>
                </c:pt>
                <c:pt idx="3366">
                  <c:v>43795</c:v>
                </c:pt>
                <c:pt idx="3367">
                  <c:v>43796</c:v>
                </c:pt>
                <c:pt idx="3368">
                  <c:v>43797</c:v>
                </c:pt>
                <c:pt idx="3369">
                  <c:v>43798</c:v>
                </c:pt>
                <c:pt idx="3370">
                  <c:v>43801</c:v>
                </c:pt>
                <c:pt idx="3371">
                  <c:v>43802</c:v>
                </c:pt>
                <c:pt idx="3372">
                  <c:v>43803</c:v>
                </c:pt>
                <c:pt idx="3373">
                  <c:v>43804</c:v>
                </c:pt>
                <c:pt idx="3374">
                  <c:v>43805</c:v>
                </c:pt>
                <c:pt idx="3375">
                  <c:v>43808</c:v>
                </c:pt>
                <c:pt idx="3376">
                  <c:v>43809</c:v>
                </c:pt>
                <c:pt idx="3377">
                  <c:v>43810</c:v>
                </c:pt>
                <c:pt idx="3378">
                  <c:v>43811</c:v>
                </c:pt>
                <c:pt idx="3379">
                  <c:v>43812</c:v>
                </c:pt>
                <c:pt idx="3380">
                  <c:v>43815</c:v>
                </c:pt>
                <c:pt idx="3381">
                  <c:v>43816</c:v>
                </c:pt>
                <c:pt idx="3382">
                  <c:v>43817</c:v>
                </c:pt>
                <c:pt idx="3383">
                  <c:v>43818</c:v>
                </c:pt>
                <c:pt idx="3384">
                  <c:v>43819</c:v>
                </c:pt>
                <c:pt idx="3385">
                  <c:v>43822</c:v>
                </c:pt>
                <c:pt idx="3386">
                  <c:v>43823</c:v>
                </c:pt>
                <c:pt idx="3387">
                  <c:v>43824</c:v>
                </c:pt>
                <c:pt idx="3388">
                  <c:v>43825</c:v>
                </c:pt>
                <c:pt idx="3389">
                  <c:v>43826</c:v>
                </c:pt>
                <c:pt idx="3390">
                  <c:v>43829</c:v>
                </c:pt>
                <c:pt idx="3391">
                  <c:v>43830</c:v>
                </c:pt>
                <c:pt idx="3392">
                  <c:v>43831</c:v>
                </c:pt>
                <c:pt idx="3393">
                  <c:v>43832</c:v>
                </c:pt>
                <c:pt idx="3394">
                  <c:v>43833</c:v>
                </c:pt>
                <c:pt idx="3395">
                  <c:v>43836</c:v>
                </c:pt>
                <c:pt idx="3396">
                  <c:v>43837</c:v>
                </c:pt>
                <c:pt idx="3397">
                  <c:v>43838</c:v>
                </c:pt>
                <c:pt idx="3398">
                  <c:v>43839</c:v>
                </c:pt>
                <c:pt idx="3399">
                  <c:v>43840</c:v>
                </c:pt>
                <c:pt idx="3400">
                  <c:v>43843</c:v>
                </c:pt>
                <c:pt idx="3401">
                  <c:v>43844</c:v>
                </c:pt>
                <c:pt idx="3402">
                  <c:v>43845</c:v>
                </c:pt>
                <c:pt idx="3403">
                  <c:v>43846</c:v>
                </c:pt>
                <c:pt idx="3404">
                  <c:v>43847</c:v>
                </c:pt>
                <c:pt idx="3405">
                  <c:v>43850</c:v>
                </c:pt>
                <c:pt idx="3406">
                  <c:v>43851</c:v>
                </c:pt>
                <c:pt idx="3407">
                  <c:v>43852</c:v>
                </c:pt>
                <c:pt idx="3408">
                  <c:v>43853</c:v>
                </c:pt>
                <c:pt idx="3409">
                  <c:v>43854</c:v>
                </c:pt>
                <c:pt idx="3410">
                  <c:v>43857</c:v>
                </c:pt>
                <c:pt idx="3411">
                  <c:v>43858</c:v>
                </c:pt>
                <c:pt idx="3412">
                  <c:v>43859</c:v>
                </c:pt>
                <c:pt idx="3413">
                  <c:v>43860</c:v>
                </c:pt>
                <c:pt idx="3414">
                  <c:v>43861</c:v>
                </c:pt>
                <c:pt idx="3415">
                  <c:v>43864</c:v>
                </c:pt>
                <c:pt idx="3416">
                  <c:v>43865</c:v>
                </c:pt>
                <c:pt idx="3417">
                  <c:v>43866</c:v>
                </c:pt>
                <c:pt idx="3418">
                  <c:v>43867</c:v>
                </c:pt>
                <c:pt idx="3419">
                  <c:v>43868</c:v>
                </c:pt>
                <c:pt idx="3420">
                  <c:v>43871</c:v>
                </c:pt>
                <c:pt idx="3421">
                  <c:v>43872</c:v>
                </c:pt>
                <c:pt idx="3422">
                  <c:v>43873</c:v>
                </c:pt>
                <c:pt idx="3423">
                  <c:v>43874</c:v>
                </c:pt>
                <c:pt idx="3424">
                  <c:v>43875</c:v>
                </c:pt>
                <c:pt idx="3425">
                  <c:v>43878</c:v>
                </c:pt>
                <c:pt idx="3426">
                  <c:v>43879</c:v>
                </c:pt>
                <c:pt idx="3427">
                  <c:v>43880</c:v>
                </c:pt>
                <c:pt idx="3428">
                  <c:v>43881</c:v>
                </c:pt>
                <c:pt idx="3429">
                  <c:v>43882</c:v>
                </c:pt>
                <c:pt idx="3430">
                  <c:v>43885</c:v>
                </c:pt>
                <c:pt idx="3431">
                  <c:v>43886</c:v>
                </c:pt>
                <c:pt idx="3432">
                  <c:v>43887</c:v>
                </c:pt>
                <c:pt idx="3433">
                  <c:v>43888</c:v>
                </c:pt>
                <c:pt idx="3434">
                  <c:v>43889</c:v>
                </c:pt>
                <c:pt idx="3435">
                  <c:v>43892</c:v>
                </c:pt>
                <c:pt idx="3436">
                  <c:v>43893</c:v>
                </c:pt>
                <c:pt idx="3437">
                  <c:v>43894</c:v>
                </c:pt>
                <c:pt idx="3438">
                  <c:v>43895</c:v>
                </c:pt>
                <c:pt idx="3439">
                  <c:v>43896</c:v>
                </c:pt>
                <c:pt idx="3440">
                  <c:v>43899</c:v>
                </c:pt>
                <c:pt idx="3441">
                  <c:v>43900</c:v>
                </c:pt>
                <c:pt idx="3442">
                  <c:v>43901</c:v>
                </c:pt>
                <c:pt idx="3443">
                  <c:v>43902</c:v>
                </c:pt>
                <c:pt idx="3444">
                  <c:v>43903</c:v>
                </c:pt>
                <c:pt idx="3445">
                  <c:v>43906</c:v>
                </c:pt>
                <c:pt idx="3446">
                  <c:v>43907</c:v>
                </c:pt>
                <c:pt idx="3447">
                  <c:v>43908</c:v>
                </c:pt>
                <c:pt idx="3448">
                  <c:v>43909</c:v>
                </c:pt>
                <c:pt idx="3449">
                  <c:v>43910</c:v>
                </c:pt>
                <c:pt idx="3450">
                  <c:v>43913</c:v>
                </c:pt>
                <c:pt idx="3451">
                  <c:v>43914</c:v>
                </c:pt>
                <c:pt idx="3452">
                  <c:v>43915</c:v>
                </c:pt>
                <c:pt idx="3453">
                  <c:v>43916</c:v>
                </c:pt>
                <c:pt idx="3454">
                  <c:v>43917</c:v>
                </c:pt>
                <c:pt idx="3455">
                  <c:v>43920</c:v>
                </c:pt>
                <c:pt idx="3456">
                  <c:v>43921</c:v>
                </c:pt>
                <c:pt idx="3457">
                  <c:v>43922</c:v>
                </c:pt>
                <c:pt idx="3458">
                  <c:v>43923</c:v>
                </c:pt>
                <c:pt idx="3459">
                  <c:v>43924</c:v>
                </c:pt>
                <c:pt idx="3460">
                  <c:v>43927</c:v>
                </c:pt>
                <c:pt idx="3461">
                  <c:v>43928</c:v>
                </c:pt>
                <c:pt idx="3462">
                  <c:v>43929</c:v>
                </c:pt>
                <c:pt idx="3463">
                  <c:v>43930</c:v>
                </c:pt>
                <c:pt idx="3464">
                  <c:v>43931</c:v>
                </c:pt>
                <c:pt idx="3465">
                  <c:v>43934</c:v>
                </c:pt>
                <c:pt idx="3466">
                  <c:v>43935</c:v>
                </c:pt>
                <c:pt idx="3467">
                  <c:v>43936</c:v>
                </c:pt>
                <c:pt idx="3468">
                  <c:v>43937</c:v>
                </c:pt>
                <c:pt idx="3469">
                  <c:v>43938</c:v>
                </c:pt>
                <c:pt idx="3470">
                  <c:v>43941</c:v>
                </c:pt>
                <c:pt idx="3471">
                  <c:v>43942</c:v>
                </c:pt>
                <c:pt idx="3472">
                  <c:v>43943</c:v>
                </c:pt>
                <c:pt idx="3473">
                  <c:v>43944</c:v>
                </c:pt>
                <c:pt idx="3474">
                  <c:v>43945</c:v>
                </c:pt>
                <c:pt idx="3475">
                  <c:v>43948</c:v>
                </c:pt>
                <c:pt idx="3476">
                  <c:v>43949</c:v>
                </c:pt>
                <c:pt idx="3477">
                  <c:v>43950</c:v>
                </c:pt>
                <c:pt idx="3478">
                  <c:v>43951</c:v>
                </c:pt>
                <c:pt idx="3479">
                  <c:v>43952</c:v>
                </c:pt>
                <c:pt idx="3480">
                  <c:v>43955</c:v>
                </c:pt>
                <c:pt idx="3481">
                  <c:v>43956</c:v>
                </c:pt>
                <c:pt idx="3482">
                  <c:v>43957</c:v>
                </c:pt>
                <c:pt idx="3483">
                  <c:v>43958</c:v>
                </c:pt>
                <c:pt idx="3484">
                  <c:v>43959</c:v>
                </c:pt>
                <c:pt idx="3485">
                  <c:v>43962</c:v>
                </c:pt>
                <c:pt idx="3486">
                  <c:v>43963</c:v>
                </c:pt>
                <c:pt idx="3487">
                  <c:v>43964</c:v>
                </c:pt>
                <c:pt idx="3488">
                  <c:v>43965</c:v>
                </c:pt>
                <c:pt idx="3489">
                  <c:v>43966</c:v>
                </c:pt>
                <c:pt idx="3490">
                  <c:v>43969</c:v>
                </c:pt>
                <c:pt idx="3491">
                  <c:v>43970</c:v>
                </c:pt>
                <c:pt idx="3492">
                  <c:v>43971</c:v>
                </c:pt>
                <c:pt idx="3493">
                  <c:v>43972</c:v>
                </c:pt>
                <c:pt idx="3494">
                  <c:v>43973</c:v>
                </c:pt>
                <c:pt idx="3495">
                  <c:v>43976</c:v>
                </c:pt>
                <c:pt idx="3496">
                  <c:v>43977</c:v>
                </c:pt>
                <c:pt idx="3497">
                  <c:v>43978</c:v>
                </c:pt>
                <c:pt idx="3498">
                  <c:v>43979</c:v>
                </c:pt>
                <c:pt idx="3499">
                  <c:v>43980</c:v>
                </c:pt>
                <c:pt idx="3500">
                  <c:v>43983</c:v>
                </c:pt>
                <c:pt idx="3501">
                  <c:v>43984</c:v>
                </c:pt>
                <c:pt idx="3502">
                  <c:v>43985</c:v>
                </c:pt>
                <c:pt idx="3503">
                  <c:v>43986</c:v>
                </c:pt>
                <c:pt idx="3504">
                  <c:v>43987</c:v>
                </c:pt>
                <c:pt idx="3505">
                  <c:v>43990</c:v>
                </c:pt>
                <c:pt idx="3506">
                  <c:v>43991</c:v>
                </c:pt>
                <c:pt idx="3507">
                  <c:v>43992</c:v>
                </c:pt>
                <c:pt idx="3508">
                  <c:v>43993</c:v>
                </c:pt>
                <c:pt idx="3509">
                  <c:v>43994</c:v>
                </c:pt>
                <c:pt idx="3510">
                  <c:v>43997</c:v>
                </c:pt>
                <c:pt idx="3511">
                  <c:v>43998</c:v>
                </c:pt>
                <c:pt idx="3512">
                  <c:v>43999</c:v>
                </c:pt>
                <c:pt idx="3513">
                  <c:v>44000</c:v>
                </c:pt>
                <c:pt idx="3514">
                  <c:v>44001</c:v>
                </c:pt>
                <c:pt idx="3515">
                  <c:v>44004</c:v>
                </c:pt>
                <c:pt idx="3516">
                  <c:v>44005</c:v>
                </c:pt>
                <c:pt idx="3517">
                  <c:v>44006</c:v>
                </c:pt>
                <c:pt idx="3518">
                  <c:v>44007</c:v>
                </c:pt>
                <c:pt idx="3519">
                  <c:v>44008</c:v>
                </c:pt>
                <c:pt idx="3520">
                  <c:v>44011</c:v>
                </c:pt>
                <c:pt idx="3521">
                  <c:v>44012</c:v>
                </c:pt>
                <c:pt idx="3522">
                  <c:v>44013</c:v>
                </c:pt>
                <c:pt idx="3523">
                  <c:v>44014</c:v>
                </c:pt>
                <c:pt idx="3524">
                  <c:v>44015</c:v>
                </c:pt>
                <c:pt idx="3525">
                  <c:v>44018</c:v>
                </c:pt>
                <c:pt idx="3526">
                  <c:v>44019</c:v>
                </c:pt>
                <c:pt idx="3527">
                  <c:v>44020</c:v>
                </c:pt>
                <c:pt idx="3528">
                  <c:v>44021</c:v>
                </c:pt>
                <c:pt idx="3529">
                  <c:v>44022</c:v>
                </c:pt>
                <c:pt idx="3530">
                  <c:v>44025</c:v>
                </c:pt>
                <c:pt idx="3531">
                  <c:v>44026</c:v>
                </c:pt>
                <c:pt idx="3532">
                  <c:v>44027</c:v>
                </c:pt>
                <c:pt idx="3533">
                  <c:v>44028</c:v>
                </c:pt>
                <c:pt idx="3534">
                  <c:v>44029</c:v>
                </c:pt>
                <c:pt idx="3535">
                  <c:v>44032</c:v>
                </c:pt>
                <c:pt idx="3536">
                  <c:v>44033</c:v>
                </c:pt>
                <c:pt idx="3537">
                  <c:v>44034</c:v>
                </c:pt>
                <c:pt idx="3538">
                  <c:v>44035</c:v>
                </c:pt>
                <c:pt idx="3539">
                  <c:v>44036</c:v>
                </c:pt>
                <c:pt idx="3540">
                  <c:v>44039</c:v>
                </c:pt>
                <c:pt idx="3541">
                  <c:v>44040</c:v>
                </c:pt>
                <c:pt idx="3542">
                  <c:v>44041</c:v>
                </c:pt>
                <c:pt idx="3543">
                  <c:v>44042</c:v>
                </c:pt>
                <c:pt idx="3544">
                  <c:v>44043</c:v>
                </c:pt>
                <c:pt idx="3545">
                  <c:v>44046</c:v>
                </c:pt>
                <c:pt idx="3546">
                  <c:v>44047</c:v>
                </c:pt>
                <c:pt idx="3547">
                  <c:v>44048</c:v>
                </c:pt>
                <c:pt idx="3548">
                  <c:v>44049</c:v>
                </c:pt>
                <c:pt idx="3549">
                  <c:v>44050</c:v>
                </c:pt>
                <c:pt idx="3550">
                  <c:v>44053</c:v>
                </c:pt>
                <c:pt idx="3551">
                  <c:v>44054</c:v>
                </c:pt>
                <c:pt idx="3552">
                  <c:v>44055</c:v>
                </c:pt>
                <c:pt idx="3553">
                  <c:v>44056</c:v>
                </c:pt>
                <c:pt idx="3554">
                  <c:v>44057</c:v>
                </c:pt>
                <c:pt idx="3555">
                  <c:v>44060</c:v>
                </c:pt>
                <c:pt idx="3556">
                  <c:v>44061</c:v>
                </c:pt>
                <c:pt idx="3557">
                  <c:v>44062</c:v>
                </c:pt>
                <c:pt idx="3558">
                  <c:v>44063</c:v>
                </c:pt>
                <c:pt idx="3559">
                  <c:v>44064</c:v>
                </c:pt>
                <c:pt idx="3560">
                  <c:v>44067</c:v>
                </c:pt>
                <c:pt idx="3561">
                  <c:v>44068</c:v>
                </c:pt>
                <c:pt idx="3562">
                  <c:v>44069</c:v>
                </c:pt>
                <c:pt idx="3563">
                  <c:v>44070</c:v>
                </c:pt>
                <c:pt idx="3564">
                  <c:v>44071</c:v>
                </c:pt>
                <c:pt idx="3565">
                  <c:v>44074</c:v>
                </c:pt>
                <c:pt idx="3566">
                  <c:v>44075</c:v>
                </c:pt>
                <c:pt idx="3567">
                  <c:v>44076</c:v>
                </c:pt>
                <c:pt idx="3568">
                  <c:v>44077</c:v>
                </c:pt>
                <c:pt idx="3569">
                  <c:v>44078</c:v>
                </c:pt>
                <c:pt idx="3570">
                  <c:v>44081</c:v>
                </c:pt>
                <c:pt idx="3571">
                  <c:v>44082</c:v>
                </c:pt>
                <c:pt idx="3572">
                  <c:v>44083</c:v>
                </c:pt>
                <c:pt idx="3573">
                  <c:v>44084</c:v>
                </c:pt>
                <c:pt idx="3574">
                  <c:v>44085</c:v>
                </c:pt>
                <c:pt idx="3575">
                  <c:v>44088</c:v>
                </c:pt>
                <c:pt idx="3576">
                  <c:v>44089</c:v>
                </c:pt>
                <c:pt idx="3577">
                  <c:v>44090</c:v>
                </c:pt>
                <c:pt idx="3578">
                  <c:v>44091</c:v>
                </c:pt>
                <c:pt idx="3579">
                  <c:v>44092</c:v>
                </c:pt>
                <c:pt idx="3580">
                  <c:v>44095</c:v>
                </c:pt>
                <c:pt idx="3581">
                  <c:v>44096</c:v>
                </c:pt>
                <c:pt idx="3582">
                  <c:v>44097</c:v>
                </c:pt>
                <c:pt idx="3583">
                  <c:v>44098</c:v>
                </c:pt>
                <c:pt idx="3584">
                  <c:v>44099</c:v>
                </c:pt>
                <c:pt idx="3585">
                  <c:v>44102</c:v>
                </c:pt>
                <c:pt idx="3586">
                  <c:v>44103</c:v>
                </c:pt>
                <c:pt idx="3587">
                  <c:v>44104</c:v>
                </c:pt>
                <c:pt idx="3588">
                  <c:v>44105</c:v>
                </c:pt>
                <c:pt idx="3589">
                  <c:v>44106</c:v>
                </c:pt>
                <c:pt idx="3590">
                  <c:v>44109</c:v>
                </c:pt>
                <c:pt idx="3591">
                  <c:v>44110</c:v>
                </c:pt>
                <c:pt idx="3592">
                  <c:v>44111</c:v>
                </c:pt>
                <c:pt idx="3593">
                  <c:v>44112</c:v>
                </c:pt>
                <c:pt idx="3594">
                  <c:v>44113</c:v>
                </c:pt>
                <c:pt idx="3595">
                  <c:v>44116</c:v>
                </c:pt>
                <c:pt idx="3596">
                  <c:v>44117</c:v>
                </c:pt>
                <c:pt idx="3597">
                  <c:v>44118</c:v>
                </c:pt>
                <c:pt idx="3598">
                  <c:v>44119</c:v>
                </c:pt>
                <c:pt idx="3599">
                  <c:v>44120</c:v>
                </c:pt>
                <c:pt idx="3600">
                  <c:v>44123</c:v>
                </c:pt>
                <c:pt idx="3601">
                  <c:v>44124</c:v>
                </c:pt>
                <c:pt idx="3602">
                  <c:v>44125</c:v>
                </c:pt>
                <c:pt idx="3603">
                  <c:v>44126</c:v>
                </c:pt>
                <c:pt idx="3604">
                  <c:v>44127</c:v>
                </c:pt>
                <c:pt idx="3605">
                  <c:v>44130</c:v>
                </c:pt>
                <c:pt idx="3606">
                  <c:v>44131</c:v>
                </c:pt>
                <c:pt idx="3607">
                  <c:v>44132</c:v>
                </c:pt>
                <c:pt idx="3608">
                  <c:v>44133</c:v>
                </c:pt>
                <c:pt idx="3609">
                  <c:v>44134</c:v>
                </c:pt>
                <c:pt idx="3610">
                  <c:v>44137</c:v>
                </c:pt>
                <c:pt idx="3611">
                  <c:v>44138</c:v>
                </c:pt>
                <c:pt idx="3612">
                  <c:v>44139</c:v>
                </c:pt>
                <c:pt idx="3613">
                  <c:v>44140</c:v>
                </c:pt>
                <c:pt idx="3614">
                  <c:v>44141</c:v>
                </c:pt>
                <c:pt idx="3615">
                  <c:v>44144</c:v>
                </c:pt>
                <c:pt idx="3616">
                  <c:v>44145</c:v>
                </c:pt>
                <c:pt idx="3617">
                  <c:v>44146</c:v>
                </c:pt>
                <c:pt idx="3618">
                  <c:v>44147</c:v>
                </c:pt>
                <c:pt idx="3619">
                  <c:v>44148</c:v>
                </c:pt>
                <c:pt idx="3620">
                  <c:v>44151</c:v>
                </c:pt>
                <c:pt idx="3621">
                  <c:v>44152</c:v>
                </c:pt>
                <c:pt idx="3622">
                  <c:v>44153</c:v>
                </c:pt>
                <c:pt idx="3623">
                  <c:v>44154</c:v>
                </c:pt>
                <c:pt idx="3624">
                  <c:v>44155</c:v>
                </c:pt>
                <c:pt idx="3625">
                  <c:v>44158</c:v>
                </c:pt>
                <c:pt idx="3626">
                  <c:v>44159</c:v>
                </c:pt>
                <c:pt idx="3627">
                  <c:v>44160</c:v>
                </c:pt>
                <c:pt idx="3628">
                  <c:v>44161</c:v>
                </c:pt>
                <c:pt idx="3629">
                  <c:v>44162</c:v>
                </c:pt>
                <c:pt idx="3630">
                  <c:v>44165</c:v>
                </c:pt>
                <c:pt idx="3631">
                  <c:v>44166</c:v>
                </c:pt>
                <c:pt idx="3632">
                  <c:v>44167</c:v>
                </c:pt>
                <c:pt idx="3633">
                  <c:v>44168</c:v>
                </c:pt>
                <c:pt idx="3634">
                  <c:v>44169</c:v>
                </c:pt>
                <c:pt idx="3635">
                  <c:v>44172</c:v>
                </c:pt>
                <c:pt idx="3636">
                  <c:v>44173</c:v>
                </c:pt>
                <c:pt idx="3637">
                  <c:v>44174</c:v>
                </c:pt>
                <c:pt idx="3638">
                  <c:v>44175</c:v>
                </c:pt>
                <c:pt idx="3639">
                  <c:v>44176</c:v>
                </c:pt>
                <c:pt idx="3640">
                  <c:v>44179</c:v>
                </c:pt>
                <c:pt idx="3641">
                  <c:v>44180</c:v>
                </c:pt>
                <c:pt idx="3642">
                  <c:v>44181</c:v>
                </c:pt>
                <c:pt idx="3643">
                  <c:v>44182</c:v>
                </c:pt>
                <c:pt idx="3644">
                  <c:v>44183</c:v>
                </c:pt>
                <c:pt idx="3645">
                  <c:v>44186</c:v>
                </c:pt>
                <c:pt idx="3646">
                  <c:v>44187</c:v>
                </c:pt>
                <c:pt idx="3647">
                  <c:v>44188</c:v>
                </c:pt>
                <c:pt idx="3648">
                  <c:v>44189</c:v>
                </c:pt>
                <c:pt idx="3649">
                  <c:v>44190</c:v>
                </c:pt>
                <c:pt idx="3650">
                  <c:v>44193</c:v>
                </c:pt>
                <c:pt idx="3651">
                  <c:v>44194</c:v>
                </c:pt>
                <c:pt idx="3652">
                  <c:v>44195</c:v>
                </c:pt>
                <c:pt idx="3653">
                  <c:v>44196</c:v>
                </c:pt>
                <c:pt idx="3654">
                  <c:v>44197</c:v>
                </c:pt>
                <c:pt idx="3655">
                  <c:v>44200</c:v>
                </c:pt>
                <c:pt idx="3656">
                  <c:v>44201</c:v>
                </c:pt>
                <c:pt idx="3657">
                  <c:v>44202</c:v>
                </c:pt>
                <c:pt idx="3658">
                  <c:v>44203</c:v>
                </c:pt>
                <c:pt idx="3659">
                  <c:v>44204</c:v>
                </c:pt>
                <c:pt idx="3660">
                  <c:v>44207</c:v>
                </c:pt>
                <c:pt idx="3661">
                  <c:v>44208</c:v>
                </c:pt>
                <c:pt idx="3662">
                  <c:v>44209</c:v>
                </c:pt>
                <c:pt idx="3663">
                  <c:v>44210</c:v>
                </c:pt>
                <c:pt idx="3664">
                  <c:v>44211</c:v>
                </c:pt>
                <c:pt idx="3665">
                  <c:v>44214</c:v>
                </c:pt>
                <c:pt idx="3666">
                  <c:v>44215</c:v>
                </c:pt>
                <c:pt idx="3667">
                  <c:v>44216</c:v>
                </c:pt>
                <c:pt idx="3668">
                  <c:v>44217</c:v>
                </c:pt>
                <c:pt idx="3669">
                  <c:v>44218</c:v>
                </c:pt>
                <c:pt idx="3670">
                  <c:v>44221</c:v>
                </c:pt>
                <c:pt idx="3671">
                  <c:v>44222</c:v>
                </c:pt>
                <c:pt idx="3672">
                  <c:v>44223</c:v>
                </c:pt>
                <c:pt idx="3673">
                  <c:v>44224</c:v>
                </c:pt>
                <c:pt idx="3674">
                  <c:v>44225</c:v>
                </c:pt>
                <c:pt idx="3675">
                  <c:v>44228</c:v>
                </c:pt>
                <c:pt idx="3676">
                  <c:v>44229</c:v>
                </c:pt>
                <c:pt idx="3677">
                  <c:v>44230</c:v>
                </c:pt>
                <c:pt idx="3678">
                  <c:v>44231</c:v>
                </c:pt>
                <c:pt idx="3679">
                  <c:v>44232</c:v>
                </c:pt>
                <c:pt idx="3680">
                  <c:v>44235</c:v>
                </c:pt>
                <c:pt idx="3681">
                  <c:v>44236</c:v>
                </c:pt>
                <c:pt idx="3682">
                  <c:v>44237</c:v>
                </c:pt>
                <c:pt idx="3683">
                  <c:v>44238</c:v>
                </c:pt>
                <c:pt idx="3684">
                  <c:v>44239</c:v>
                </c:pt>
                <c:pt idx="3685">
                  <c:v>44242</c:v>
                </c:pt>
                <c:pt idx="3686">
                  <c:v>44243</c:v>
                </c:pt>
                <c:pt idx="3687">
                  <c:v>44244</c:v>
                </c:pt>
                <c:pt idx="3688">
                  <c:v>44245</c:v>
                </c:pt>
                <c:pt idx="3689">
                  <c:v>44246</c:v>
                </c:pt>
                <c:pt idx="3690">
                  <c:v>44249</c:v>
                </c:pt>
                <c:pt idx="3691">
                  <c:v>44250</c:v>
                </c:pt>
                <c:pt idx="3692">
                  <c:v>44251</c:v>
                </c:pt>
                <c:pt idx="3693">
                  <c:v>44252</c:v>
                </c:pt>
                <c:pt idx="3694">
                  <c:v>44253</c:v>
                </c:pt>
                <c:pt idx="3695">
                  <c:v>44256</c:v>
                </c:pt>
                <c:pt idx="3696">
                  <c:v>44257</c:v>
                </c:pt>
                <c:pt idx="3697">
                  <c:v>44258</c:v>
                </c:pt>
                <c:pt idx="3698">
                  <c:v>44259</c:v>
                </c:pt>
                <c:pt idx="3699">
                  <c:v>44260</c:v>
                </c:pt>
                <c:pt idx="3700">
                  <c:v>44263</c:v>
                </c:pt>
                <c:pt idx="3701">
                  <c:v>44264</c:v>
                </c:pt>
                <c:pt idx="3702">
                  <c:v>44265</c:v>
                </c:pt>
                <c:pt idx="3703">
                  <c:v>44266</c:v>
                </c:pt>
                <c:pt idx="3704">
                  <c:v>44267</c:v>
                </c:pt>
                <c:pt idx="3705">
                  <c:v>44270</c:v>
                </c:pt>
                <c:pt idx="3706">
                  <c:v>44271</c:v>
                </c:pt>
                <c:pt idx="3707">
                  <c:v>44272</c:v>
                </c:pt>
                <c:pt idx="3708">
                  <c:v>44273</c:v>
                </c:pt>
                <c:pt idx="3709">
                  <c:v>44274</c:v>
                </c:pt>
                <c:pt idx="3710">
                  <c:v>44277</c:v>
                </c:pt>
                <c:pt idx="3711">
                  <c:v>44278</c:v>
                </c:pt>
                <c:pt idx="3712">
                  <c:v>44279</c:v>
                </c:pt>
                <c:pt idx="3713">
                  <c:v>44280</c:v>
                </c:pt>
                <c:pt idx="3714">
                  <c:v>44281</c:v>
                </c:pt>
                <c:pt idx="3715">
                  <c:v>44284</c:v>
                </c:pt>
                <c:pt idx="3716">
                  <c:v>44285</c:v>
                </c:pt>
                <c:pt idx="3717">
                  <c:v>44286</c:v>
                </c:pt>
                <c:pt idx="3718">
                  <c:v>44287</c:v>
                </c:pt>
                <c:pt idx="3719">
                  <c:v>44288</c:v>
                </c:pt>
                <c:pt idx="3720">
                  <c:v>44291</c:v>
                </c:pt>
                <c:pt idx="3721">
                  <c:v>44292</c:v>
                </c:pt>
                <c:pt idx="3722">
                  <c:v>44293</c:v>
                </c:pt>
                <c:pt idx="3723">
                  <c:v>44294</c:v>
                </c:pt>
                <c:pt idx="3724">
                  <c:v>44295</c:v>
                </c:pt>
                <c:pt idx="3725">
                  <c:v>44298</c:v>
                </c:pt>
                <c:pt idx="3726">
                  <c:v>44299</c:v>
                </c:pt>
                <c:pt idx="3727">
                  <c:v>44300</c:v>
                </c:pt>
                <c:pt idx="3728">
                  <c:v>44301</c:v>
                </c:pt>
                <c:pt idx="3729">
                  <c:v>44302</c:v>
                </c:pt>
                <c:pt idx="3730">
                  <c:v>44305</c:v>
                </c:pt>
                <c:pt idx="3731">
                  <c:v>44306</c:v>
                </c:pt>
                <c:pt idx="3732">
                  <c:v>44307</c:v>
                </c:pt>
                <c:pt idx="3733">
                  <c:v>44308</c:v>
                </c:pt>
                <c:pt idx="3734">
                  <c:v>44309</c:v>
                </c:pt>
                <c:pt idx="3735">
                  <c:v>44312</c:v>
                </c:pt>
                <c:pt idx="3736">
                  <c:v>44313</c:v>
                </c:pt>
                <c:pt idx="3737">
                  <c:v>44314</c:v>
                </c:pt>
                <c:pt idx="3738">
                  <c:v>44315</c:v>
                </c:pt>
                <c:pt idx="3739">
                  <c:v>44316</c:v>
                </c:pt>
                <c:pt idx="3740">
                  <c:v>44319</c:v>
                </c:pt>
                <c:pt idx="3741">
                  <c:v>44320</c:v>
                </c:pt>
                <c:pt idx="3742">
                  <c:v>44321</c:v>
                </c:pt>
                <c:pt idx="3743">
                  <c:v>44322</c:v>
                </c:pt>
                <c:pt idx="3744">
                  <c:v>44323</c:v>
                </c:pt>
                <c:pt idx="3745">
                  <c:v>44326</c:v>
                </c:pt>
                <c:pt idx="3746">
                  <c:v>44327</c:v>
                </c:pt>
                <c:pt idx="3747">
                  <c:v>44328</c:v>
                </c:pt>
                <c:pt idx="3748">
                  <c:v>44329</c:v>
                </c:pt>
                <c:pt idx="3749">
                  <c:v>44330</c:v>
                </c:pt>
                <c:pt idx="3750">
                  <c:v>44333</c:v>
                </c:pt>
                <c:pt idx="3751">
                  <c:v>44334</c:v>
                </c:pt>
                <c:pt idx="3752">
                  <c:v>44335</c:v>
                </c:pt>
                <c:pt idx="3753">
                  <c:v>44336</c:v>
                </c:pt>
                <c:pt idx="3754">
                  <c:v>44337</c:v>
                </c:pt>
                <c:pt idx="3755">
                  <c:v>44340</c:v>
                </c:pt>
                <c:pt idx="3756">
                  <c:v>44341</c:v>
                </c:pt>
                <c:pt idx="3757">
                  <c:v>44342</c:v>
                </c:pt>
                <c:pt idx="3758">
                  <c:v>44343</c:v>
                </c:pt>
                <c:pt idx="3759">
                  <c:v>44344</c:v>
                </c:pt>
                <c:pt idx="3760">
                  <c:v>44347</c:v>
                </c:pt>
                <c:pt idx="3761">
                  <c:v>44348</c:v>
                </c:pt>
                <c:pt idx="3762">
                  <c:v>44349</c:v>
                </c:pt>
                <c:pt idx="3763">
                  <c:v>44350</c:v>
                </c:pt>
                <c:pt idx="3764">
                  <c:v>44351</c:v>
                </c:pt>
                <c:pt idx="3765">
                  <c:v>44354</c:v>
                </c:pt>
                <c:pt idx="3766">
                  <c:v>44355</c:v>
                </c:pt>
                <c:pt idx="3767">
                  <c:v>44356</c:v>
                </c:pt>
                <c:pt idx="3768">
                  <c:v>44357</c:v>
                </c:pt>
                <c:pt idx="3769">
                  <c:v>44358</c:v>
                </c:pt>
                <c:pt idx="3770">
                  <c:v>44361</c:v>
                </c:pt>
                <c:pt idx="3771">
                  <c:v>44362</c:v>
                </c:pt>
                <c:pt idx="3772">
                  <c:v>44363</c:v>
                </c:pt>
                <c:pt idx="3773">
                  <c:v>44364</c:v>
                </c:pt>
                <c:pt idx="3774">
                  <c:v>44365</c:v>
                </c:pt>
                <c:pt idx="3775">
                  <c:v>44368</c:v>
                </c:pt>
                <c:pt idx="3776">
                  <c:v>44369</c:v>
                </c:pt>
                <c:pt idx="3777">
                  <c:v>44370</c:v>
                </c:pt>
                <c:pt idx="3778">
                  <c:v>44371</c:v>
                </c:pt>
                <c:pt idx="3779">
                  <c:v>44372</c:v>
                </c:pt>
                <c:pt idx="3780">
                  <c:v>44375</c:v>
                </c:pt>
                <c:pt idx="3781">
                  <c:v>44376</c:v>
                </c:pt>
                <c:pt idx="3782">
                  <c:v>44377</c:v>
                </c:pt>
                <c:pt idx="3783">
                  <c:v>44378</c:v>
                </c:pt>
                <c:pt idx="3784">
                  <c:v>44379</c:v>
                </c:pt>
                <c:pt idx="3785">
                  <c:v>44382</c:v>
                </c:pt>
                <c:pt idx="3786">
                  <c:v>44383</c:v>
                </c:pt>
                <c:pt idx="3787">
                  <c:v>44384</c:v>
                </c:pt>
                <c:pt idx="3788">
                  <c:v>44385</c:v>
                </c:pt>
                <c:pt idx="3789">
                  <c:v>44386</c:v>
                </c:pt>
                <c:pt idx="3790">
                  <c:v>44389</c:v>
                </c:pt>
                <c:pt idx="3791">
                  <c:v>44390</c:v>
                </c:pt>
                <c:pt idx="3792">
                  <c:v>44391</c:v>
                </c:pt>
                <c:pt idx="3793">
                  <c:v>44392</c:v>
                </c:pt>
                <c:pt idx="3794">
                  <c:v>44393</c:v>
                </c:pt>
                <c:pt idx="3795">
                  <c:v>44396</c:v>
                </c:pt>
                <c:pt idx="3796">
                  <c:v>44397</c:v>
                </c:pt>
                <c:pt idx="3797">
                  <c:v>44398</c:v>
                </c:pt>
                <c:pt idx="3798">
                  <c:v>44399</c:v>
                </c:pt>
                <c:pt idx="3799">
                  <c:v>44400</c:v>
                </c:pt>
                <c:pt idx="3800">
                  <c:v>44403</c:v>
                </c:pt>
                <c:pt idx="3801">
                  <c:v>44404</c:v>
                </c:pt>
                <c:pt idx="3802">
                  <c:v>44405</c:v>
                </c:pt>
                <c:pt idx="3803">
                  <c:v>44406</c:v>
                </c:pt>
                <c:pt idx="3804">
                  <c:v>44407</c:v>
                </c:pt>
                <c:pt idx="3805">
                  <c:v>44410</c:v>
                </c:pt>
                <c:pt idx="3806">
                  <c:v>44411</c:v>
                </c:pt>
                <c:pt idx="3807">
                  <c:v>44412</c:v>
                </c:pt>
                <c:pt idx="3808">
                  <c:v>44413</c:v>
                </c:pt>
                <c:pt idx="3809">
                  <c:v>44414</c:v>
                </c:pt>
                <c:pt idx="3810">
                  <c:v>44417</c:v>
                </c:pt>
                <c:pt idx="3811">
                  <c:v>44418</c:v>
                </c:pt>
                <c:pt idx="3812">
                  <c:v>44419</c:v>
                </c:pt>
                <c:pt idx="3813">
                  <c:v>44420</c:v>
                </c:pt>
                <c:pt idx="3814">
                  <c:v>44421</c:v>
                </c:pt>
                <c:pt idx="3815">
                  <c:v>44424</c:v>
                </c:pt>
                <c:pt idx="3816">
                  <c:v>44425</c:v>
                </c:pt>
                <c:pt idx="3817">
                  <c:v>44426</c:v>
                </c:pt>
                <c:pt idx="3818">
                  <c:v>44427</c:v>
                </c:pt>
                <c:pt idx="3819">
                  <c:v>44428</c:v>
                </c:pt>
                <c:pt idx="3820">
                  <c:v>44431</c:v>
                </c:pt>
                <c:pt idx="3821">
                  <c:v>44432</c:v>
                </c:pt>
                <c:pt idx="3822">
                  <c:v>44433</c:v>
                </c:pt>
                <c:pt idx="3823">
                  <c:v>44434</c:v>
                </c:pt>
                <c:pt idx="3824">
                  <c:v>44435</c:v>
                </c:pt>
                <c:pt idx="3825">
                  <c:v>44438</c:v>
                </c:pt>
                <c:pt idx="3826">
                  <c:v>44439</c:v>
                </c:pt>
                <c:pt idx="3827">
                  <c:v>44440</c:v>
                </c:pt>
                <c:pt idx="3828">
                  <c:v>44441</c:v>
                </c:pt>
                <c:pt idx="3829">
                  <c:v>44442</c:v>
                </c:pt>
                <c:pt idx="3830">
                  <c:v>44445</c:v>
                </c:pt>
                <c:pt idx="3831">
                  <c:v>44446</c:v>
                </c:pt>
                <c:pt idx="3832">
                  <c:v>44447</c:v>
                </c:pt>
                <c:pt idx="3833">
                  <c:v>44448</c:v>
                </c:pt>
                <c:pt idx="3834">
                  <c:v>44449</c:v>
                </c:pt>
                <c:pt idx="3835">
                  <c:v>44452</c:v>
                </c:pt>
                <c:pt idx="3836">
                  <c:v>44453</c:v>
                </c:pt>
                <c:pt idx="3837">
                  <c:v>44454</c:v>
                </c:pt>
                <c:pt idx="3838">
                  <c:v>44455</c:v>
                </c:pt>
                <c:pt idx="3839">
                  <c:v>44456</c:v>
                </c:pt>
                <c:pt idx="3840">
                  <c:v>44459</c:v>
                </c:pt>
                <c:pt idx="3841">
                  <c:v>44460</c:v>
                </c:pt>
                <c:pt idx="3842">
                  <c:v>44461</c:v>
                </c:pt>
                <c:pt idx="3843">
                  <c:v>44462</c:v>
                </c:pt>
                <c:pt idx="3844">
                  <c:v>44463</c:v>
                </c:pt>
                <c:pt idx="3845">
                  <c:v>44466</c:v>
                </c:pt>
                <c:pt idx="3846">
                  <c:v>44467</c:v>
                </c:pt>
                <c:pt idx="3847">
                  <c:v>44468</c:v>
                </c:pt>
                <c:pt idx="3848">
                  <c:v>44469</c:v>
                </c:pt>
                <c:pt idx="3849">
                  <c:v>44470</c:v>
                </c:pt>
                <c:pt idx="3850">
                  <c:v>44473</c:v>
                </c:pt>
                <c:pt idx="3851">
                  <c:v>44474</c:v>
                </c:pt>
                <c:pt idx="3852">
                  <c:v>44475</c:v>
                </c:pt>
                <c:pt idx="3853">
                  <c:v>44476</c:v>
                </c:pt>
                <c:pt idx="3854">
                  <c:v>44477</c:v>
                </c:pt>
                <c:pt idx="3855">
                  <c:v>44480</c:v>
                </c:pt>
                <c:pt idx="3856">
                  <c:v>44481</c:v>
                </c:pt>
                <c:pt idx="3857">
                  <c:v>44482</c:v>
                </c:pt>
                <c:pt idx="3858">
                  <c:v>44483</c:v>
                </c:pt>
                <c:pt idx="3859">
                  <c:v>44484</c:v>
                </c:pt>
                <c:pt idx="3860">
                  <c:v>44487</c:v>
                </c:pt>
                <c:pt idx="3861">
                  <c:v>44488</c:v>
                </c:pt>
                <c:pt idx="3862">
                  <c:v>44489</c:v>
                </c:pt>
                <c:pt idx="3863">
                  <c:v>44490</c:v>
                </c:pt>
                <c:pt idx="3864">
                  <c:v>44491</c:v>
                </c:pt>
                <c:pt idx="3865">
                  <c:v>44494</c:v>
                </c:pt>
                <c:pt idx="3866">
                  <c:v>44495</c:v>
                </c:pt>
                <c:pt idx="3867">
                  <c:v>44496</c:v>
                </c:pt>
                <c:pt idx="3868">
                  <c:v>44497</c:v>
                </c:pt>
                <c:pt idx="3869">
                  <c:v>44498</c:v>
                </c:pt>
                <c:pt idx="3870">
                  <c:v>44501</c:v>
                </c:pt>
                <c:pt idx="3871">
                  <c:v>44502</c:v>
                </c:pt>
                <c:pt idx="3872">
                  <c:v>44503</c:v>
                </c:pt>
                <c:pt idx="3873">
                  <c:v>44504</c:v>
                </c:pt>
                <c:pt idx="3874">
                  <c:v>44505</c:v>
                </c:pt>
                <c:pt idx="3875">
                  <c:v>44508</c:v>
                </c:pt>
                <c:pt idx="3876">
                  <c:v>44509</c:v>
                </c:pt>
                <c:pt idx="3877">
                  <c:v>44510</c:v>
                </c:pt>
                <c:pt idx="3878">
                  <c:v>44511</c:v>
                </c:pt>
                <c:pt idx="3879">
                  <c:v>44512</c:v>
                </c:pt>
                <c:pt idx="3880">
                  <c:v>44515</c:v>
                </c:pt>
                <c:pt idx="3881">
                  <c:v>44516</c:v>
                </c:pt>
                <c:pt idx="3882">
                  <c:v>44517</c:v>
                </c:pt>
                <c:pt idx="3883">
                  <c:v>44518</c:v>
                </c:pt>
                <c:pt idx="3884">
                  <c:v>44519</c:v>
                </c:pt>
                <c:pt idx="3885">
                  <c:v>44522</c:v>
                </c:pt>
                <c:pt idx="3886">
                  <c:v>44523</c:v>
                </c:pt>
                <c:pt idx="3887">
                  <c:v>44524</c:v>
                </c:pt>
                <c:pt idx="3888">
                  <c:v>44525</c:v>
                </c:pt>
                <c:pt idx="3889">
                  <c:v>44526</c:v>
                </c:pt>
                <c:pt idx="3890">
                  <c:v>44529</c:v>
                </c:pt>
                <c:pt idx="3891">
                  <c:v>44530</c:v>
                </c:pt>
                <c:pt idx="3892">
                  <c:v>44531</c:v>
                </c:pt>
                <c:pt idx="3893">
                  <c:v>44532</c:v>
                </c:pt>
                <c:pt idx="3894">
                  <c:v>44533</c:v>
                </c:pt>
                <c:pt idx="3895">
                  <c:v>44536</c:v>
                </c:pt>
                <c:pt idx="3896">
                  <c:v>44537</c:v>
                </c:pt>
                <c:pt idx="3897">
                  <c:v>44538</c:v>
                </c:pt>
                <c:pt idx="3898">
                  <c:v>44539</c:v>
                </c:pt>
                <c:pt idx="3899">
                  <c:v>44540</c:v>
                </c:pt>
                <c:pt idx="3900">
                  <c:v>44543</c:v>
                </c:pt>
                <c:pt idx="3901">
                  <c:v>44544</c:v>
                </c:pt>
                <c:pt idx="3902">
                  <c:v>44545</c:v>
                </c:pt>
                <c:pt idx="3903">
                  <c:v>44546</c:v>
                </c:pt>
                <c:pt idx="3904">
                  <c:v>44547</c:v>
                </c:pt>
                <c:pt idx="3905">
                  <c:v>44550</c:v>
                </c:pt>
                <c:pt idx="3906">
                  <c:v>44551</c:v>
                </c:pt>
                <c:pt idx="3907">
                  <c:v>44552</c:v>
                </c:pt>
                <c:pt idx="3908">
                  <c:v>44553</c:v>
                </c:pt>
                <c:pt idx="3909">
                  <c:v>44554</c:v>
                </c:pt>
                <c:pt idx="3910">
                  <c:v>44557</c:v>
                </c:pt>
                <c:pt idx="3911">
                  <c:v>44558</c:v>
                </c:pt>
                <c:pt idx="3912">
                  <c:v>44559</c:v>
                </c:pt>
                <c:pt idx="3913">
                  <c:v>44560</c:v>
                </c:pt>
                <c:pt idx="3914">
                  <c:v>44561</c:v>
                </c:pt>
                <c:pt idx="3915">
                  <c:v>44564</c:v>
                </c:pt>
                <c:pt idx="3916">
                  <c:v>44565</c:v>
                </c:pt>
                <c:pt idx="3917">
                  <c:v>44566</c:v>
                </c:pt>
                <c:pt idx="3918">
                  <c:v>44567</c:v>
                </c:pt>
                <c:pt idx="3919">
                  <c:v>44568</c:v>
                </c:pt>
                <c:pt idx="3920">
                  <c:v>44571</c:v>
                </c:pt>
                <c:pt idx="3921">
                  <c:v>44572</c:v>
                </c:pt>
                <c:pt idx="3922">
                  <c:v>44573</c:v>
                </c:pt>
                <c:pt idx="3923">
                  <c:v>44574</c:v>
                </c:pt>
                <c:pt idx="3924">
                  <c:v>44575</c:v>
                </c:pt>
                <c:pt idx="3925">
                  <c:v>44578</c:v>
                </c:pt>
                <c:pt idx="3926">
                  <c:v>44579</c:v>
                </c:pt>
                <c:pt idx="3927">
                  <c:v>44580</c:v>
                </c:pt>
                <c:pt idx="3928">
                  <c:v>44581</c:v>
                </c:pt>
                <c:pt idx="3929">
                  <c:v>44582</c:v>
                </c:pt>
                <c:pt idx="3930">
                  <c:v>44585</c:v>
                </c:pt>
                <c:pt idx="3931">
                  <c:v>44586</c:v>
                </c:pt>
                <c:pt idx="3932">
                  <c:v>44587</c:v>
                </c:pt>
                <c:pt idx="3933">
                  <c:v>44588</c:v>
                </c:pt>
                <c:pt idx="3934">
                  <c:v>44589</c:v>
                </c:pt>
                <c:pt idx="3935">
                  <c:v>44592</c:v>
                </c:pt>
                <c:pt idx="3936">
                  <c:v>44593</c:v>
                </c:pt>
                <c:pt idx="3937">
                  <c:v>44594</c:v>
                </c:pt>
                <c:pt idx="3938">
                  <c:v>44595</c:v>
                </c:pt>
                <c:pt idx="3939">
                  <c:v>44596</c:v>
                </c:pt>
                <c:pt idx="3940">
                  <c:v>44599</c:v>
                </c:pt>
                <c:pt idx="3941">
                  <c:v>44600</c:v>
                </c:pt>
                <c:pt idx="3942">
                  <c:v>44601</c:v>
                </c:pt>
                <c:pt idx="3943">
                  <c:v>44602</c:v>
                </c:pt>
                <c:pt idx="3944">
                  <c:v>44603</c:v>
                </c:pt>
                <c:pt idx="3945">
                  <c:v>44606</c:v>
                </c:pt>
                <c:pt idx="3946">
                  <c:v>44607</c:v>
                </c:pt>
                <c:pt idx="3947">
                  <c:v>44608</c:v>
                </c:pt>
                <c:pt idx="3948">
                  <c:v>44609</c:v>
                </c:pt>
                <c:pt idx="3949">
                  <c:v>44610</c:v>
                </c:pt>
                <c:pt idx="3950">
                  <c:v>44613</c:v>
                </c:pt>
                <c:pt idx="3951">
                  <c:v>44614</c:v>
                </c:pt>
                <c:pt idx="3952">
                  <c:v>44615</c:v>
                </c:pt>
                <c:pt idx="3953">
                  <c:v>44616</c:v>
                </c:pt>
                <c:pt idx="3954">
                  <c:v>44617</c:v>
                </c:pt>
                <c:pt idx="3955">
                  <c:v>44620</c:v>
                </c:pt>
                <c:pt idx="3956">
                  <c:v>44621</c:v>
                </c:pt>
                <c:pt idx="3957">
                  <c:v>44622</c:v>
                </c:pt>
                <c:pt idx="3958">
                  <c:v>44623</c:v>
                </c:pt>
                <c:pt idx="3959">
                  <c:v>44624</c:v>
                </c:pt>
                <c:pt idx="3960">
                  <c:v>44627</c:v>
                </c:pt>
                <c:pt idx="3961">
                  <c:v>44628</c:v>
                </c:pt>
                <c:pt idx="3962">
                  <c:v>44629</c:v>
                </c:pt>
                <c:pt idx="3963">
                  <c:v>44630</c:v>
                </c:pt>
                <c:pt idx="3964">
                  <c:v>44631</c:v>
                </c:pt>
                <c:pt idx="3965">
                  <c:v>44634</c:v>
                </c:pt>
                <c:pt idx="3966">
                  <c:v>44635</c:v>
                </c:pt>
                <c:pt idx="3967">
                  <c:v>44636</c:v>
                </c:pt>
                <c:pt idx="3968">
                  <c:v>44637</c:v>
                </c:pt>
                <c:pt idx="3969">
                  <c:v>44638</c:v>
                </c:pt>
                <c:pt idx="3970">
                  <c:v>44641</c:v>
                </c:pt>
                <c:pt idx="3971">
                  <c:v>44642</c:v>
                </c:pt>
                <c:pt idx="3972">
                  <c:v>44643</c:v>
                </c:pt>
                <c:pt idx="3973">
                  <c:v>44644</c:v>
                </c:pt>
                <c:pt idx="3974">
                  <c:v>44645</c:v>
                </c:pt>
                <c:pt idx="3975">
                  <c:v>44648</c:v>
                </c:pt>
                <c:pt idx="3976">
                  <c:v>44649</c:v>
                </c:pt>
                <c:pt idx="3977">
                  <c:v>44650</c:v>
                </c:pt>
                <c:pt idx="3978">
                  <c:v>44651</c:v>
                </c:pt>
                <c:pt idx="3979">
                  <c:v>44652</c:v>
                </c:pt>
                <c:pt idx="3980">
                  <c:v>44655</c:v>
                </c:pt>
                <c:pt idx="3981">
                  <c:v>44656</c:v>
                </c:pt>
                <c:pt idx="3982">
                  <c:v>44657</c:v>
                </c:pt>
                <c:pt idx="3983">
                  <c:v>44658</c:v>
                </c:pt>
                <c:pt idx="3984">
                  <c:v>44659</c:v>
                </c:pt>
                <c:pt idx="3985">
                  <c:v>44662</c:v>
                </c:pt>
                <c:pt idx="3986">
                  <c:v>44663</c:v>
                </c:pt>
                <c:pt idx="3987">
                  <c:v>44664</c:v>
                </c:pt>
                <c:pt idx="3988">
                  <c:v>44665</c:v>
                </c:pt>
                <c:pt idx="3989">
                  <c:v>44666</c:v>
                </c:pt>
                <c:pt idx="3990">
                  <c:v>44669</c:v>
                </c:pt>
                <c:pt idx="3991">
                  <c:v>44670</c:v>
                </c:pt>
                <c:pt idx="3992">
                  <c:v>44671</c:v>
                </c:pt>
                <c:pt idx="3993">
                  <c:v>44672</c:v>
                </c:pt>
                <c:pt idx="3994">
                  <c:v>44673</c:v>
                </c:pt>
                <c:pt idx="3995">
                  <c:v>44676</c:v>
                </c:pt>
                <c:pt idx="3996">
                  <c:v>44677</c:v>
                </c:pt>
                <c:pt idx="3997">
                  <c:v>44678</c:v>
                </c:pt>
                <c:pt idx="3998">
                  <c:v>44679</c:v>
                </c:pt>
                <c:pt idx="3999">
                  <c:v>44680</c:v>
                </c:pt>
                <c:pt idx="4000">
                  <c:v>44683</c:v>
                </c:pt>
                <c:pt idx="4001">
                  <c:v>44684</c:v>
                </c:pt>
                <c:pt idx="4002">
                  <c:v>44685</c:v>
                </c:pt>
                <c:pt idx="4003">
                  <c:v>44686</c:v>
                </c:pt>
                <c:pt idx="4004">
                  <c:v>44687</c:v>
                </c:pt>
                <c:pt idx="4005">
                  <c:v>44690</c:v>
                </c:pt>
                <c:pt idx="4006">
                  <c:v>44691</c:v>
                </c:pt>
                <c:pt idx="4007">
                  <c:v>44692</c:v>
                </c:pt>
                <c:pt idx="4008">
                  <c:v>44693</c:v>
                </c:pt>
                <c:pt idx="4009">
                  <c:v>44694</c:v>
                </c:pt>
                <c:pt idx="4010">
                  <c:v>44697</c:v>
                </c:pt>
                <c:pt idx="4011">
                  <c:v>44698</c:v>
                </c:pt>
                <c:pt idx="4012">
                  <c:v>44699</c:v>
                </c:pt>
                <c:pt idx="4013">
                  <c:v>44700</c:v>
                </c:pt>
                <c:pt idx="4014">
                  <c:v>44701</c:v>
                </c:pt>
                <c:pt idx="4015">
                  <c:v>44704</c:v>
                </c:pt>
                <c:pt idx="4016">
                  <c:v>44705</c:v>
                </c:pt>
                <c:pt idx="4017">
                  <c:v>44706</c:v>
                </c:pt>
                <c:pt idx="4018">
                  <c:v>44707</c:v>
                </c:pt>
                <c:pt idx="4019">
                  <c:v>44708</c:v>
                </c:pt>
                <c:pt idx="4020">
                  <c:v>44711</c:v>
                </c:pt>
                <c:pt idx="4021">
                  <c:v>44712</c:v>
                </c:pt>
                <c:pt idx="4022">
                  <c:v>44713</c:v>
                </c:pt>
                <c:pt idx="4023">
                  <c:v>44714</c:v>
                </c:pt>
                <c:pt idx="4024">
                  <c:v>44715</c:v>
                </c:pt>
                <c:pt idx="4025">
                  <c:v>44718</c:v>
                </c:pt>
                <c:pt idx="4026">
                  <c:v>44719</c:v>
                </c:pt>
                <c:pt idx="4027">
                  <c:v>44720</c:v>
                </c:pt>
                <c:pt idx="4028">
                  <c:v>44721</c:v>
                </c:pt>
                <c:pt idx="4029">
                  <c:v>44722</c:v>
                </c:pt>
                <c:pt idx="4030">
                  <c:v>44725</c:v>
                </c:pt>
                <c:pt idx="4031">
                  <c:v>44726</c:v>
                </c:pt>
                <c:pt idx="4032">
                  <c:v>44727</c:v>
                </c:pt>
                <c:pt idx="4033">
                  <c:v>44728</c:v>
                </c:pt>
                <c:pt idx="4034">
                  <c:v>44729</c:v>
                </c:pt>
                <c:pt idx="4035">
                  <c:v>44732</c:v>
                </c:pt>
                <c:pt idx="4036">
                  <c:v>44733</c:v>
                </c:pt>
                <c:pt idx="4037">
                  <c:v>44734</c:v>
                </c:pt>
                <c:pt idx="4038">
                  <c:v>44735</c:v>
                </c:pt>
                <c:pt idx="4039">
                  <c:v>44736</c:v>
                </c:pt>
                <c:pt idx="4040">
                  <c:v>44739</c:v>
                </c:pt>
                <c:pt idx="4041">
                  <c:v>44740</c:v>
                </c:pt>
                <c:pt idx="4042">
                  <c:v>44741</c:v>
                </c:pt>
                <c:pt idx="4043">
                  <c:v>44742</c:v>
                </c:pt>
                <c:pt idx="4044">
                  <c:v>44743</c:v>
                </c:pt>
                <c:pt idx="4045">
                  <c:v>44746</c:v>
                </c:pt>
                <c:pt idx="4046">
                  <c:v>44747</c:v>
                </c:pt>
                <c:pt idx="4047">
                  <c:v>44748</c:v>
                </c:pt>
                <c:pt idx="4048">
                  <c:v>44749</c:v>
                </c:pt>
                <c:pt idx="4049">
                  <c:v>44750</c:v>
                </c:pt>
                <c:pt idx="4050">
                  <c:v>44753</c:v>
                </c:pt>
                <c:pt idx="4051">
                  <c:v>44754</c:v>
                </c:pt>
                <c:pt idx="4052">
                  <c:v>44755</c:v>
                </c:pt>
                <c:pt idx="4053">
                  <c:v>44756</c:v>
                </c:pt>
                <c:pt idx="4054">
                  <c:v>44757</c:v>
                </c:pt>
                <c:pt idx="4055">
                  <c:v>44760</c:v>
                </c:pt>
                <c:pt idx="4056">
                  <c:v>44761</c:v>
                </c:pt>
                <c:pt idx="4057">
                  <c:v>44762</c:v>
                </c:pt>
                <c:pt idx="4058">
                  <c:v>44763</c:v>
                </c:pt>
                <c:pt idx="4059">
                  <c:v>44764</c:v>
                </c:pt>
                <c:pt idx="4060">
                  <c:v>44767</c:v>
                </c:pt>
                <c:pt idx="4061">
                  <c:v>44768</c:v>
                </c:pt>
                <c:pt idx="4062">
                  <c:v>44769</c:v>
                </c:pt>
                <c:pt idx="4063">
                  <c:v>44770</c:v>
                </c:pt>
                <c:pt idx="4064">
                  <c:v>44771</c:v>
                </c:pt>
                <c:pt idx="4065">
                  <c:v>44774</c:v>
                </c:pt>
                <c:pt idx="4066">
                  <c:v>44775</c:v>
                </c:pt>
                <c:pt idx="4067">
                  <c:v>44776</c:v>
                </c:pt>
                <c:pt idx="4068">
                  <c:v>44777</c:v>
                </c:pt>
                <c:pt idx="4069">
                  <c:v>44778</c:v>
                </c:pt>
                <c:pt idx="4070">
                  <c:v>44781</c:v>
                </c:pt>
                <c:pt idx="4071">
                  <c:v>44782</c:v>
                </c:pt>
                <c:pt idx="4072">
                  <c:v>44783</c:v>
                </c:pt>
                <c:pt idx="4073">
                  <c:v>44784</c:v>
                </c:pt>
                <c:pt idx="4074">
                  <c:v>44785</c:v>
                </c:pt>
                <c:pt idx="4075">
                  <c:v>44788</c:v>
                </c:pt>
                <c:pt idx="4076">
                  <c:v>44789</c:v>
                </c:pt>
                <c:pt idx="4077">
                  <c:v>44790</c:v>
                </c:pt>
                <c:pt idx="4078">
                  <c:v>44791</c:v>
                </c:pt>
                <c:pt idx="4079">
                  <c:v>44792</c:v>
                </c:pt>
                <c:pt idx="4080">
                  <c:v>44795</c:v>
                </c:pt>
                <c:pt idx="4081">
                  <c:v>44796</c:v>
                </c:pt>
                <c:pt idx="4082">
                  <c:v>44797</c:v>
                </c:pt>
                <c:pt idx="4083">
                  <c:v>44798</c:v>
                </c:pt>
                <c:pt idx="4084">
                  <c:v>44799</c:v>
                </c:pt>
                <c:pt idx="4085">
                  <c:v>44802</c:v>
                </c:pt>
                <c:pt idx="4086">
                  <c:v>44803</c:v>
                </c:pt>
                <c:pt idx="4087">
                  <c:v>44804</c:v>
                </c:pt>
                <c:pt idx="4088">
                  <c:v>44805</c:v>
                </c:pt>
                <c:pt idx="4089">
                  <c:v>44806</c:v>
                </c:pt>
                <c:pt idx="4090">
                  <c:v>44809</c:v>
                </c:pt>
                <c:pt idx="4091">
                  <c:v>44810</c:v>
                </c:pt>
                <c:pt idx="4092">
                  <c:v>44811</c:v>
                </c:pt>
                <c:pt idx="4093">
                  <c:v>44812</c:v>
                </c:pt>
                <c:pt idx="4094">
                  <c:v>44813</c:v>
                </c:pt>
                <c:pt idx="4095">
                  <c:v>44816</c:v>
                </c:pt>
                <c:pt idx="4096">
                  <c:v>44817</c:v>
                </c:pt>
                <c:pt idx="4097">
                  <c:v>44818</c:v>
                </c:pt>
                <c:pt idx="4098">
                  <c:v>44819</c:v>
                </c:pt>
                <c:pt idx="4099">
                  <c:v>44820</c:v>
                </c:pt>
                <c:pt idx="4100">
                  <c:v>44823</c:v>
                </c:pt>
                <c:pt idx="4101">
                  <c:v>44824</c:v>
                </c:pt>
                <c:pt idx="4102">
                  <c:v>44825</c:v>
                </c:pt>
                <c:pt idx="4103">
                  <c:v>44826</c:v>
                </c:pt>
                <c:pt idx="4104">
                  <c:v>44827</c:v>
                </c:pt>
                <c:pt idx="4105">
                  <c:v>44830</c:v>
                </c:pt>
                <c:pt idx="4106">
                  <c:v>44831</c:v>
                </c:pt>
                <c:pt idx="4107">
                  <c:v>44832</c:v>
                </c:pt>
                <c:pt idx="4108">
                  <c:v>44833</c:v>
                </c:pt>
                <c:pt idx="4109">
                  <c:v>44834</c:v>
                </c:pt>
                <c:pt idx="4110">
                  <c:v>44837</c:v>
                </c:pt>
                <c:pt idx="4111">
                  <c:v>44838</c:v>
                </c:pt>
                <c:pt idx="4112">
                  <c:v>44839</c:v>
                </c:pt>
                <c:pt idx="4113">
                  <c:v>44840</c:v>
                </c:pt>
                <c:pt idx="4114">
                  <c:v>44841</c:v>
                </c:pt>
                <c:pt idx="4115">
                  <c:v>44844</c:v>
                </c:pt>
                <c:pt idx="4116">
                  <c:v>44845</c:v>
                </c:pt>
                <c:pt idx="4117">
                  <c:v>44846</c:v>
                </c:pt>
                <c:pt idx="4118">
                  <c:v>44847</c:v>
                </c:pt>
                <c:pt idx="4119">
                  <c:v>44848</c:v>
                </c:pt>
                <c:pt idx="4120">
                  <c:v>44851</c:v>
                </c:pt>
                <c:pt idx="4121">
                  <c:v>44852</c:v>
                </c:pt>
                <c:pt idx="4122">
                  <c:v>44853</c:v>
                </c:pt>
                <c:pt idx="4123">
                  <c:v>44854</c:v>
                </c:pt>
                <c:pt idx="4124">
                  <c:v>44855</c:v>
                </c:pt>
                <c:pt idx="4125">
                  <c:v>44858</c:v>
                </c:pt>
                <c:pt idx="4126">
                  <c:v>44859</c:v>
                </c:pt>
                <c:pt idx="4127">
                  <c:v>44860</c:v>
                </c:pt>
                <c:pt idx="4128">
                  <c:v>44861</c:v>
                </c:pt>
                <c:pt idx="4129">
                  <c:v>44862</c:v>
                </c:pt>
                <c:pt idx="4130">
                  <c:v>44865</c:v>
                </c:pt>
                <c:pt idx="4131">
                  <c:v>44866</c:v>
                </c:pt>
                <c:pt idx="4132">
                  <c:v>44867</c:v>
                </c:pt>
                <c:pt idx="4133">
                  <c:v>44868</c:v>
                </c:pt>
                <c:pt idx="4134">
                  <c:v>44869</c:v>
                </c:pt>
                <c:pt idx="4135">
                  <c:v>44872</c:v>
                </c:pt>
                <c:pt idx="4136">
                  <c:v>44873</c:v>
                </c:pt>
                <c:pt idx="4137">
                  <c:v>44874</c:v>
                </c:pt>
                <c:pt idx="4138">
                  <c:v>44875</c:v>
                </c:pt>
                <c:pt idx="4139">
                  <c:v>44876</c:v>
                </c:pt>
                <c:pt idx="4140">
                  <c:v>44879</c:v>
                </c:pt>
                <c:pt idx="4141">
                  <c:v>44880</c:v>
                </c:pt>
                <c:pt idx="4142">
                  <c:v>44881</c:v>
                </c:pt>
                <c:pt idx="4143">
                  <c:v>44882</c:v>
                </c:pt>
                <c:pt idx="4144">
                  <c:v>44883</c:v>
                </c:pt>
                <c:pt idx="4145">
                  <c:v>44886</c:v>
                </c:pt>
                <c:pt idx="4146">
                  <c:v>44887</c:v>
                </c:pt>
                <c:pt idx="4147">
                  <c:v>44888</c:v>
                </c:pt>
                <c:pt idx="4148">
                  <c:v>44889</c:v>
                </c:pt>
                <c:pt idx="4149">
                  <c:v>44890</c:v>
                </c:pt>
                <c:pt idx="4150">
                  <c:v>44893</c:v>
                </c:pt>
                <c:pt idx="4151">
                  <c:v>44894</c:v>
                </c:pt>
                <c:pt idx="4152">
                  <c:v>44895</c:v>
                </c:pt>
                <c:pt idx="4153">
                  <c:v>44896</c:v>
                </c:pt>
                <c:pt idx="4154">
                  <c:v>44897</c:v>
                </c:pt>
                <c:pt idx="4155">
                  <c:v>44900</c:v>
                </c:pt>
                <c:pt idx="4156">
                  <c:v>44901</c:v>
                </c:pt>
                <c:pt idx="4157">
                  <c:v>44902</c:v>
                </c:pt>
                <c:pt idx="4158">
                  <c:v>44903</c:v>
                </c:pt>
                <c:pt idx="4159">
                  <c:v>44904</c:v>
                </c:pt>
                <c:pt idx="4160">
                  <c:v>44907</c:v>
                </c:pt>
                <c:pt idx="4161">
                  <c:v>44908</c:v>
                </c:pt>
                <c:pt idx="4162">
                  <c:v>44909</c:v>
                </c:pt>
                <c:pt idx="4163">
                  <c:v>44910</c:v>
                </c:pt>
                <c:pt idx="4164">
                  <c:v>44911</c:v>
                </c:pt>
                <c:pt idx="4165">
                  <c:v>44914</c:v>
                </c:pt>
                <c:pt idx="4166">
                  <c:v>44915</c:v>
                </c:pt>
                <c:pt idx="4167">
                  <c:v>44916</c:v>
                </c:pt>
                <c:pt idx="4168">
                  <c:v>44917</c:v>
                </c:pt>
                <c:pt idx="4169">
                  <c:v>44918</c:v>
                </c:pt>
                <c:pt idx="4170">
                  <c:v>44921</c:v>
                </c:pt>
                <c:pt idx="4171">
                  <c:v>44922</c:v>
                </c:pt>
                <c:pt idx="4172">
                  <c:v>44923</c:v>
                </c:pt>
                <c:pt idx="4173">
                  <c:v>44924</c:v>
                </c:pt>
                <c:pt idx="4174">
                  <c:v>44925</c:v>
                </c:pt>
                <c:pt idx="4175">
                  <c:v>44928</c:v>
                </c:pt>
                <c:pt idx="4176">
                  <c:v>44929</c:v>
                </c:pt>
                <c:pt idx="4177">
                  <c:v>44930</c:v>
                </c:pt>
                <c:pt idx="4178">
                  <c:v>44931</c:v>
                </c:pt>
                <c:pt idx="4179">
                  <c:v>44932</c:v>
                </c:pt>
                <c:pt idx="4180">
                  <c:v>44935</c:v>
                </c:pt>
                <c:pt idx="4181">
                  <c:v>44936</c:v>
                </c:pt>
                <c:pt idx="4182">
                  <c:v>44937</c:v>
                </c:pt>
                <c:pt idx="4183">
                  <c:v>44938</c:v>
                </c:pt>
                <c:pt idx="4184">
                  <c:v>44939</c:v>
                </c:pt>
                <c:pt idx="4185">
                  <c:v>44942</c:v>
                </c:pt>
                <c:pt idx="4186">
                  <c:v>44943</c:v>
                </c:pt>
                <c:pt idx="4187">
                  <c:v>44944</c:v>
                </c:pt>
                <c:pt idx="4188">
                  <c:v>44945</c:v>
                </c:pt>
                <c:pt idx="4189">
                  <c:v>44946</c:v>
                </c:pt>
                <c:pt idx="4190">
                  <c:v>44949</c:v>
                </c:pt>
                <c:pt idx="4191">
                  <c:v>44950</c:v>
                </c:pt>
                <c:pt idx="4192">
                  <c:v>44951</c:v>
                </c:pt>
                <c:pt idx="4193">
                  <c:v>44952</c:v>
                </c:pt>
                <c:pt idx="4194">
                  <c:v>44953</c:v>
                </c:pt>
                <c:pt idx="4195">
                  <c:v>44956</c:v>
                </c:pt>
                <c:pt idx="4196">
                  <c:v>44957</c:v>
                </c:pt>
                <c:pt idx="4197">
                  <c:v>44958</c:v>
                </c:pt>
                <c:pt idx="4198">
                  <c:v>44959</c:v>
                </c:pt>
                <c:pt idx="4199">
                  <c:v>44960</c:v>
                </c:pt>
                <c:pt idx="4200">
                  <c:v>44963</c:v>
                </c:pt>
                <c:pt idx="4201">
                  <c:v>44964</c:v>
                </c:pt>
                <c:pt idx="4202">
                  <c:v>44965</c:v>
                </c:pt>
                <c:pt idx="4203">
                  <c:v>44966</c:v>
                </c:pt>
                <c:pt idx="4204">
                  <c:v>44967</c:v>
                </c:pt>
                <c:pt idx="4205">
                  <c:v>44970</c:v>
                </c:pt>
                <c:pt idx="4206">
                  <c:v>44971</c:v>
                </c:pt>
                <c:pt idx="4207">
                  <c:v>44972</c:v>
                </c:pt>
                <c:pt idx="4208">
                  <c:v>44973</c:v>
                </c:pt>
                <c:pt idx="4209">
                  <c:v>44974</c:v>
                </c:pt>
                <c:pt idx="4210">
                  <c:v>44977</c:v>
                </c:pt>
                <c:pt idx="4211">
                  <c:v>44978</c:v>
                </c:pt>
                <c:pt idx="4212">
                  <c:v>44979</c:v>
                </c:pt>
                <c:pt idx="4213">
                  <c:v>44980</c:v>
                </c:pt>
                <c:pt idx="4214">
                  <c:v>44981</c:v>
                </c:pt>
                <c:pt idx="4215">
                  <c:v>44984</c:v>
                </c:pt>
                <c:pt idx="4216">
                  <c:v>44985</c:v>
                </c:pt>
                <c:pt idx="4217">
                  <c:v>44986</c:v>
                </c:pt>
                <c:pt idx="4218">
                  <c:v>44987</c:v>
                </c:pt>
                <c:pt idx="4219">
                  <c:v>44988</c:v>
                </c:pt>
                <c:pt idx="4220">
                  <c:v>44991</c:v>
                </c:pt>
                <c:pt idx="4221">
                  <c:v>44992</c:v>
                </c:pt>
                <c:pt idx="4222">
                  <c:v>44993</c:v>
                </c:pt>
                <c:pt idx="4223">
                  <c:v>44994</c:v>
                </c:pt>
                <c:pt idx="4224">
                  <c:v>44995</c:v>
                </c:pt>
                <c:pt idx="4225">
                  <c:v>44998</c:v>
                </c:pt>
                <c:pt idx="4226">
                  <c:v>44999</c:v>
                </c:pt>
                <c:pt idx="4227">
                  <c:v>45000</c:v>
                </c:pt>
                <c:pt idx="4228">
                  <c:v>45001</c:v>
                </c:pt>
                <c:pt idx="4229">
                  <c:v>45002</c:v>
                </c:pt>
                <c:pt idx="4230">
                  <c:v>45005</c:v>
                </c:pt>
                <c:pt idx="4231">
                  <c:v>45006</c:v>
                </c:pt>
                <c:pt idx="4232">
                  <c:v>45007</c:v>
                </c:pt>
                <c:pt idx="4233">
                  <c:v>45008</c:v>
                </c:pt>
                <c:pt idx="4234">
                  <c:v>45009</c:v>
                </c:pt>
                <c:pt idx="4235">
                  <c:v>45012</c:v>
                </c:pt>
                <c:pt idx="4236">
                  <c:v>45013</c:v>
                </c:pt>
                <c:pt idx="4237">
                  <c:v>45014</c:v>
                </c:pt>
                <c:pt idx="4238">
                  <c:v>45015</c:v>
                </c:pt>
                <c:pt idx="4239">
                  <c:v>45016</c:v>
                </c:pt>
                <c:pt idx="4240">
                  <c:v>45019</c:v>
                </c:pt>
                <c:pt idx="4241">
                  <c:v>45020</c:v>
                </c:pt>
                <c:pt idx="4242">
                  <c:v>45021</c:v>
                </c:pt>
                <c:pt idx="4243">
                  <c:v>45022</c:v>
                </c:pt>
                <c:pt idx="4244">
                  <c:v>45023</c:v>
                </c:pt>
                <c:pt idx="4245">
                  <c:v>45026</c:v>
                </c:pt>
                <c:pt idx="4246">
                  <c:v>45027</c:v>
                </c:pt>
                <c:pt idx="4247">
                  <c:v>45028</c:v>
                </c:pt>
                <c:pt idx="4248">
                  <c:v>45029</c:v>
                </c:pt>
                <c:pt idx="4249">
                  <c:v>45030</c:v>
                </c:pt>
                <c:pt idx="4250">
                  <c:v>45033</c:v>
                </c:pt>
                <c:pt idx="4251">
                  <c:v>45034</c:v>
                </c:pt>
                <c:pt idx="4252">
                  <c:v>45035</c:v>
                </c:pt>
                <c:pt idx="4253">
                  <c:v>45036</c:v>
                </c:pt>
                <c:pt idx="4254">
                  <c:v>45037</c:v>
                </c:pt>
                <c:pt idx="4255">
                  <c:v>45040</c:v>
                </c:pt>
                <c:pt idx="4256">
                  <c:v>45041</c:v>
                </c:pt>
                <c:pt idx="4257">
                  <c:v>45042</c:v>
                </c:pt>
                <c:pt idx="4258">
                  <c:v>45043</c:v>
                </c:pt>
                <c:pt idx="4259">
                  <c:v>45044</c:v>
                </c:pt>
                <c:pt idx="4260">
                  <c:v>45047</c:v>
                </c:pt>
                <c:pt idx="4261">
                  <c:v>45048</c:v>
                </c:pt>
                <c:pt idx="4262">
                  <c:v>45049</c:v>
                </c:pt>
                <c:pt idx="4263">
                  <c:v>45050</c:v>
                </c:pt>
                <c:pt idx="4264">
                  <c:v>45051</c:v>
                </c:pt>
                <c:pt idx="4265">
                  <c:v>45054</c:v>
                </c:pt>
                <c:pt idx="4266">
                  <c:v>45055</c:v>
                </c:pt>
                <c:pt idx="4267">
                  <c:v>45056</c:v>
                </c:pt>
                <c:pt idx="4268">
                  <c:v>45057</c:v>
                </c:pt>
                <c:pt idx="4269">
                  <c:v>45058</c:v>
                </c:pt>
                <c:pt idx="4270">
                  <c:v>45061</c:v>
                </c:pt>
                <c:pt idx="4271">
                  <c:v>45062</c:v>
                </c:pt>
                <c:pt idx="4272">
                  <c:v>45063</c:v>
                </c:pt>
                <c:pt idx="4273">
                  <c:v>45064</c:v>
                </c:pt>
                <c:pt idx="4274">
                  <c:v>45065</c:v>
                </c:pt>
                <c:pt idx="4275">
                  <c:v>45068</c:v>
                </c:pt>
                <c:pt idx="4276">
                  <c:v>45069</c:v>
                </c:pt>
                <c:pt idx="4277">
                  <c:v>45070</c:v>
                </c:pt>
                <c:pt idx="4278">
                  <c:v>45071</c:v>
                </c:pt>
                <c:pt idx="4279">
                  <c:v>45072</c:v>
                </c:pt>
                <c:pt idx="4280">
                  <c:v>45075</c:v>
                </c:pt>
                <c:pt idx="4281">
                  <c:v>45076</c:v>
                </c:pt>
                <c:pt idx="4282">
                  <c:v>45077</c:v>
                </c:pt>
                <c:pt idx="4283">
                  <c:v>45078</c:v>
                </c:pt>
                <c:pt idx="4284">
                  <c:v>45079</c:v>
                </c:pt>
                <c:pt idx="4285">
                  <c:v>45082</c:v>
                </c:pt>
                <c:pt idx="4286">
                  <c:v>45083</c:v>
                </c:pt>
                <c:pt idx="4287">
                  <c:v>45084</c:v>
                </c:pt>
                <c:pt idx="4288">
                  <c:v>45085</c:v>
                </c:pt>
                <c:pt idx="4289">
                  <c:v>45086</c:v>
                </c:pt>
                <c:pt idx="4290">
                  <c:v>45089</c:v>
                </c:pt>
                <c:pt idx="4291">
                  <c:v>45090</c:v>
                </c:pt>
                <c:pt idx="4292">
                  <c:v>45091</c:v>
                </c:pt>
                <c:pt idx="4293">
                  <c:v>45092</c:v>
                </c:pt>
                <c:pt idx="4294">
                  <c:v>45093</c:v>
                </c:pt>
                <c:pt idx="4295">
                  <c:v>45096</c:v>
                </c:pt>
                <c:pt idx="4296">
                  <c:v>45097</c:v>
                </c:pt>
                <c:pt idx="4297">
                  <c:v>45098</c:v>
                </c:pt>
                <c:pt idx="4298">
                  <c:v>45099</c:v>
                </c:pt>
                <c:pt idx="4299">
                  <c:v>45100</c:v>
                </c:pt>
                <c:pt idx="4300">
                  <c:v>45103</c:v>
                </c:pt>
                <c:pt idx="4301">
                  <c:v>45104</c:v>
                </c:pt>
                <c:pt idx="4302">
                  <c:v>45105</c:v>
                </c:pt>
                <c:pt idx="4303">
                  <c:v>45106</c:v>
                </c:pt>
                <c:pt idx="4304">
                  <c:v>45107</c:v>
                </c:pt>
                <c:pt idx="4305">
                  <c:v>45110</c:v>
                </c:pt>
                <c:pt idx="4306">
                  <c:v>45111</c:v>
                </c:pt>
                <c:pt idx="4307">
                  <c:v>45112</c:v>
                </c:pt>
                <c:pt idx="4308">
                  <c:v>45113</c:v>
                </c:pt>
                <c:pt idx="4309">
                  <c:v>45114</c:v>
                </c:pt>
                <c:pt idx="4310">
                  <c:v>45117</c:v>
                </c:pt>
                <c:pt idx="4311">
                  <c:v>45118</c:v>
                </c:pt>
                <c:pt idx="4312">
                  <c:v>45119</c:v>
                </c:pt>
                <c:pt idx="4313">
                  <c:v>45120</c:v>
                </c:pt>
                <c:pt idx="4314">
                  <c:v>45121</c:v>
                </c:pt>
                <c:pt idx="4315">
                  <c:v>45124</c:v>
                </c:pt>
                <c:pt idx="4316">
                  <c:v>45125</c:v>
                </c:pt>
                <c:pt idx="4317">
                  <c:v>45126</c:v>
                </c:pt>
                <c:pt idx="4318">
                  <c:v>45127</c:v>
                </c:pt>
                <c:pt idx="4319">
                  <c:v>45128</c:v>
                </c:pt>
                <c:pt idx="4320">
                  <c:v>45131</c:v>
                </c:pt>
                <c:pt idx="4321">
                  <c:v>45132</c:v>
                </c:pt>
                <c:pt idx="4322">
                  <c:v>45133</c:v>
                </c:pt>
                <c:pt idx="4323">
                  <c:v>45134</c:v>
                </c:pt>
                <c:pt idx="4324">
                  <c:v>45135</c:v>
                </c:pt>
                <c:pt idx="4325">
                  <c:v>45138</c:v>
                </c:pt>
                <c:pt idx="4326">
                  <c:v>45139</c:v>
                </c:pt>
                <c:pt idx="4327">
                  <c:v>45140</c:v>
                </c:pt>
                <c:pt idx="4328">
                  <c:v>45141</c:v>
                </c:pt>
                <c:pt idx="4329">
                  <c:v>45142</c:v>
                </c:pt>
                <c:pt idx="4330">
                  <c:v>45145</c:v>
                </c:pt>
                <c:pt idx="4331">
                  <c:v>45146</c:v>
                </c:pt>
                <c:pt idx="4332">
                  <c:v>45147</c:v>
                </c:pt>
                <c:pt idx="4333">
                  <c:v>45148</c:v>
                </c:pt>
                <c:pt idx="4334">
                  <c:v>45149</c:v>
                </c:pt>
                <c:pt idx="4335">
                  <c:v>45152</c:v>
                </c:pt>
                <c:pt idx="4336">
                  <c:v>45153</c:v>
                </c:pt>
                <c:pt idx="4337">
                  <c:v>45154</c:v>
                </c:pt>
                <c:pt idx="4338">
                  <c:v>45155</c:v>
                </c:pt>
                <c:pt idx="4339">
                  <c:v>45156</c:v>
                </c:pt>
                <c:pt idx="4340">
                  <c:v>45159</c:v>
                </c:pt>
                <c:pt idx="4341">
                  <c:v>45160</c:v>
                </c:pt>
                <c:pt idx="4342">
                  <c:v>45161</c:v>
                </c:pt>
                <c:pt idx="4343">
                  <c:v>45162</c:v>
                </c:pt>
                <c:pt idx="4344">
                  <c:v>45163</c:v>
                </c:pt>
                <c:pt idx="4345">
                  <c:v>45166</c:v>
                </c:pt>
                <c:pt idx="4346">
                  <c:v>45167</c:v>
                </c:pt>
                <c:pt idx="4347">
                  <c:v>45168</c:v>
                </c:pt>
                <c:pt idx="4348">
                  <c:v>45169</c:v>
                </c:pt>
                <c:pt idx="4349">
                  <c:v>45170</c:v>
                </c:pt>
                <c:pt idx="4350">
                  <c:v>45173</c:v>
                </c:pt>
                <c:pt idx="4351">
                  <c:v>45174</c:v>
                </c:pt>
                <c:pt idx="4352">
                  <c:v>45175</c:v>
                </c:pt>
                <c:pt idx="4353">
                  <c:v>45176</c:v>
                </c:pt>
                <c:pt idx="4354">
                  <c:v>45177</c:v>
                </c:pt>
                <c:pt idx="4355">
                  <c:v>45180</c:v>
                </c:pt>
                <c:pt idx="4356">
                  <c:v>45181</c:v>
                </c:pt>
                <c:pt idx="4357">
                  <c:v>45182</c:v>
                </c:pt>
                <c:pt idx="4358">
                  <c:v>45183</c:v>
                </c:pt>
                <c:pt idx="4359">
                  <c:v>45184</c:v>
                </c:pt>
                <c:pt idx="4360">
                  <c:v>45187</c:v>
                </c:pt>
                <c:pt idx="4361">
                  <c:v>45188</c:v>
                </c:pt>
                <c:pt idx="4362">
                  <c:v>45189</c:v>
                </c:pt>
                <c:pt idx="4363">
                  <c:v>45190</c:v>
                </c:pt>
                <c:pt idx="4364">
                  <c:v>45191</c:v>
                </c:pt>
                <c:pt idx="4365">
                  <c:v>45194</c:v>
                </c:pt>
                <c:pt idx="4366">
                  <c:v>45195</c:v>
                </c:pt>
                <c:pt idx="4367">
                  <c:v>45196</c:v>
                </c:pt>
                <c:pt idx="4368">
                  <c:v>45197</c:v>
                </c:pt>
                <c:pt idx="4369">
                  <c:v>45198</c:v>
                </c:pt>
                <c:pt idx="4370">
                  <c:v>45201</c:v>
                </c:pt>
                <c:pt idx="4371">
                  <c:v>45202</c:v>
                </c:pt>
                <c:pt idx="4372">
                  <c:v>45203</c:v>
                </c:pt>
                <c:pt idx="4373">
                  <c:v>45204</c:v>
                </c:pt>
                <c:pt idx="4374">
                  <c:v>45205</c:v>
                </c:pt>
                <c:pt idx="4375">
                  <c:v>45208</c:v>
                </c:pt>
                <c:pt idx="4376">
                  <c:v>45209</c:v>
                </c:pt>
                <c:pt idx="4377">
                  <c:v>45210</c:v>
                </c:pt>
                <c:pt idx="4378">
                  <c:v>45211</c:v>
                </c:pt>
                <c:pt idx="4379">
                  <c:v>45212</c:v>
                </c:pt>
                <c:pt idx="4380">
                  <c:v>45215</c:v>
                </c:pt>
                <c:pt idx="4381">
                  <c:v>45216</c:v>
                </c:pt>
                <c:pt idx="4382">
                  <c:v>45217</c:v>
                </c:pt>
                <c:pt idx="4383">
                  <c:v>45218</c:v>
                </c:pt>
                <c:pt idx="4384">
                  <c:v>45219</c:v>
                </c:pt>
                <c:pt idx="4385">
                  <c:v>45222</c:v>
                </c:pt>
                <c:pt idx="4386">
                  <c:v>45223</c:v>
                </c:pt>
                <c:pt idx="4387">
                  <c:v>45224</c:v>
                </c:pt>
                <c:pt idx="4388">
                  <c:v>45225</c:v>
                </c:pt>
                <c:pt idx="4389">
                  <c:v>45226</c:v>
                </c:pt>
                <c:pt idx="4390">
                  <c:v>45229</c:v>
                </c:pt>
                <c:pt idx="4391">
                  <c:v>45230</c:v>
                </c:pt>
                <c:pt idx="4392">
                  <c:v>45231</c:v>
                </c:pt>
                <c:pt idx="4393">
                  <c:v>45232</c:v>
                </c:pt>
                <c:pt idx="4394">
                  <c:v>45233</c:v>
                </c:pt>
                <c:pt idx="4395">
                  <c:v>45236</c:v>
                </c:pt>
                <c:pt idx="4396">
                  <c:v>45237</c:v>
                </c:pt>
                <c:pt idx="4397">
                  <c:v>45238</c:v>
                </c:pt>
                <c:pt idx="4398">
                  <c:v>45239</c:v>
                </c:pt>
                <c:pt idx="4399">
                  <c:v>45240</c:v>
                </c:pt>
                <c:pt idx="4400">
                  <c:v>45243</c:v>
                </c:pt>
                <c:pt idx="4401">
                  <c:v>45244</c:v>
                </c:pt>
                <c:pt idx="4402">
                  <c:v>45245</c:v>
                </c:pt>
                <c:pt idx="4403">
                  <c:v>45246</c:v>
                </c:pt>
                <c:pt idx="4404">
                  <c:v>45247</c:v>
                </c:pt>
                <c:pt idx="4405">
                  <c:v>45250</c:v>
                </c:pt>
                <c:pt idx="4406">
                  <c:v>45251</c:v>
                </c:pt>
                <c:pt idx="4407">
                  <c:v>45252</c:v>
                </c:pt>
                <c:pt idx="4408">
                  <c:v>45253</c:v>
                </c:pt>
                <c:pt idx="4409">
                  <c:v>45254</c:v>
                </c:pt>
                <c:pt idx="4410">
                  <c:v>45257</c:v>
                </c:pt>
                <c:pt idx="4411">
                  <c:v>45258</c:v>
                </c:pt>
                <c:pt idx="4412">
                  <c:v>45259</c:v>
                </c:pt>
                <c:pt idx="4413">
                  <c:v>45260</c:v>
                </c:pt>
                <c:pt idx="4414">
                  <c:v>45261</c:v>
                </c:pt>
                <c:pt idx="4415">
                  <c:v>45264</c:v>
                </c:pt>
                <c:pt idx="4416">
                  <c:v>45265</c:v>
                </c:pt>
                <c:pt idx="4417">
                  <c:v>45266</c:v>
                </c:pt>
                <c:pt idx="4418">
                  <c:v>45267</c:v>
                </c:pt>
                <c:pt idx="4419">
                  <c:v>45268</c:v>
                </c:pt>
                <c:pt idx="4420">
                  <c:v>45271</c:v>
                </c:pt>
                <c:pt idx="4421">
                  <c:v>45272</c:v>
                </c:pt>
                <c:pt idx="4422">
                  <c:v>45273</c:v>
                </c:pt>
                <c:pt idx="4423">
                  <c:v>45274</c:v>
                </c:pt>
                <c:pt idx="4424">
                  <c:v>45275</c:v>
                </c:pt>
                <c:pt idx="4425">
                  <c:v>45278</c:v>
                </c:pt>
                <c:pt idx="4426">
                  <c:v>45279</c:v>
                </c:pt>
                <c:pt idx="4427">
                  <c:v>45280</c:v>
                </c:pt>
                <c:pt idx="4428">
                  <c:v>45281</c:v>
                </c:pt>
                <c:pt idx="4429">
                  <c:v>45282</c:v>
                </c:pt>
                <c:pt idx="4430">
                  <c:v>45285</c:v>
                </c:pt>
                <c:pt idx="4431">
                  <c:v>45286</c:v>
                </c:pt>
                <c:pt idx="4432">
                  <c:v>45287</c:v>
                </c:pt>
                <c:pt idx="4433">
                  <c:v>45288</c:v>
                </c:pt>
                <c:pt idx="4434">
                  <c:v>45289</c:v>
                </c:pt>
                <c:pt idx="4435">
                  <c:v>45292</c:v>
                </c:pt>
                <c:pt idx="4436">
                  <c:v>45293</c:v>
                </c:pt>
                <c:pt idx="4437">
                  <c:v>45294</c:v>
                </c:pt>
                <c:pt idx="4438">
                  <c:v>45295</c:v>
                </c:pt>
                <c:pt idx="4439">
                  <c:v>45296</c:v>
                </c:pt>
                <c:pt idx="4440">
                  <c:v>45299</c:v>
                </c:pt>
                <c:pt idx="4441">
                  <c:v>45300</c:v>
                </c:pt>
                <c:pt idx="4442">
                  <c:v>45301</c:v>
                </c:pt>
                <c:pt idx="4443">
                  <c:v>45302</c:v>
                </c:pt>
                <c:pt idx="4444">
                  <c:v>45303</c:v>
                </c:pt>
                <c:pt idx="4445">
                  <c:v>45306</c:v>
                </c:pt>
                <c:pt idx="4446">
                  <c:v>45307</c:v>
                </c:pt>
                <c:pt idx="4447">
                  <c:v>45308</c:v>
                </c:pt>
                <c:pt idx="4448">
                  <c:v>45309</c:v>
                </c:pt>
                <c:pt idx="4449">
                  <c:v>45310</c:v>
                </c:pt>
                <c:pt idx="4450">
                  <c:v>45313</c:v>
                </c:pt>
                <c:pt idx="4451">
                  <c:v>45314</c:v>
                </c:pt>
                <c:pt idx="4452">
                  <c:v>45315</c:v>
                </c:pt>
                <c:pt idx="4453">
                  <c:v>45316</c:v>
                </c:pt>
                <c:pt idx="4454">
                  <c:v>45317</c:v>
                </c:pt>
                <c:pt idx="4455">
                  <c:v>45320</c:v>
                </c:pt>
                <c:pt idx="4456">
                  <c:v>45321</c:v>
                </c:pt>
                <c:pt idx="4457">
                  <c:v>45322</c:v>
                </c:pt>
                <c:pt idx="4458">
                  <c:v>45323</c:v>
                </c:pt>
                <c:pt idx="4459">
                  <c:v>45324</c:v>
                </c:pt>
                <c:pt idx="4460">
                  <c:v>45327</c:v>
                </c:pt>
                <c:pt idx="4461">
                  <c:v>45328</c:v>
                </c:pt>
                <c:pt idx="4462">
                  <c:v>45329</c:v>
                </c:pt>
                <c:pt idx="4463">
                  <c:v>45330</c:v>
                </c:pt>
                <c:pt idx="4464">
                  <c:v>45331</c:v>
                </c:pt>
                <c:pt idx="4465">
                  <c:v>45334</c:v>
                </c:pt>
                <c:pt idx="4466">
                  <c:v>45335</c:v>
                </c:pt>
                <c:pt idx="4467">
                  <c:v>45336</c:v>
                </c:pt>
                <c:pt idx="4468">
                  <c:v>45337</c:v>
                </c:pt>
                <c:pt idx="4469">
                  <c:v>45338</c:v>
                </c:pt>
                <c:pt idx="4470">
                  <c:v>45341</c:v>
                </c:pt>
                <c:pt idx="4471">
                  <c:v>45342</c:v>
                </c:pt>
                <c:pt idx="4472">
                  <c:v>45343</c:v>
                </c:pt>
                <c:pt idx="4473">
                  <c:v>45344</c:v>
                </c:pt>
                <c:pt idx="4474">
                  <c:v>45345</c:v>
                </c:pt>
                <c:pt idx="4475">
                  <c:v>45348</c:v>
                </c:pt>
                <c:pt idx="4476">
                  <c:v>45349</c:v>
                </c:pt>
                <c:pt idx="4477">
                  <c:v>45350</c:v>
                </c:pt>
                <c:pt idx="4478">
                  <c:v>45351</c:v>
                </c:pt>
                <c:pt idx="4479">
                  <c:v>45352</c:v>
                </c:pt>
                <c:pt idx="4480">
                  <c:v>45355</c:v>
                </c:pt>
                <c:pt idx="4481">
                  <c:v>45356</c:v>
                </c:pt>
                <c:pt idx="4482">
                  <c:v>45357</c:v>
                </c:pt>
                <c:pt idx="4483">
                  <c:v>45358</c:v>
                </c:pt>
                <c:pt idx="4484">
                  <c:v>45359</c:v>
                </c:pt>
                <c:pt idx="4485">
                  <c:v>45362</c:v>
                </c:pt>
                <c:pt idx="4486">
                  <c:v>45363</c:v>
                </c:pt>
                <c:pt idx="4487">
                  <c:v>45364</c:v>
                </c:pt>
                <c:pt idx="4488">
                  <c:v>45365</c:v>
                </c:pt>
                <c:pt idx="4489">
                  <c:v>45366</c:v>
                </c:pt>
                <c:pt idx="4490">
                  <c:v>45369</c:v>
                </c:pt>
                <c:pt idx="4491">
                  <c:v>45370</c:v>
                </c:pt>
                <c:pt idx="4492">
                  <c:v>45371</c:v>
                </c:pt>
                <c:pt idx="4493">
                  <c:v>45372</c:v>
                </c:pt>
                <c:pt idx="4494">
                  <c:v>45373</c:v>
                </c:pt>
                <c:pt idx="4495">
                  <c:v>45376</c:v>
                </c:pt>
                <c:pt idx="4496">
                  <c:v>45377</c:v>
                </c:pt>
                <c:pt idx="4497">
                  <c:v>45378</c:v>
                </c:pt>
                <c:pt idx="4498">
                  <c:v>45379</c:v>
                </c:pt>
                <c:pt idx="4499">
                  <c:v>45380</c:v>
                </c:pt>
                <c:pt idx="4500">
                  <c:v>45383</c:v>
                </c:pt>
                <c:pt idx="4501">
                  <c:v>45384</c:v>
                </c:pt>
                <c:pt idx="4502">
                  <c:v>45385</c:v>
                </c:pt>
                <c:pt idx="4503">
                  <c:v>45386</c:v>
                </c:pt>
                <c:pt idx="4504">
                  <c:v>45387</c:v>
                </c:pt>
                <c:pt idx="4505">
                  <c:v>45390</c:v>
                </c:pt>
                <c:pt idx="4506">
                  <c:v>45391</c:v>
                </c:pt>
                <c:pt idx="4507">
                  <c:v>45392</c:v>
                </c:pt>
                <c:pt idx="4508">
                  <c:v>45393</c:v>
                </c:pt>
                <c:pt idx="4509">
                  <c:v>45394</c:v>
                </c:pt>
                <c:pt idx="4510">
                  <c:v>45397</c:v>
                </c:pt>
                <c:pt idx="4511">
                  <c:v>45398</c:v>
                </c:pt>
                <c:pt idx="4512">
                  <c:v>45399</c:v>
                </c:pt>
                <c:pt idx="4513">
                  <c:v>45400</c:v>
                </c:pt>
                <c:pt idx="4514">
                  <c:v>45401</c:v>
                </c:pt>
                <c:pt idx="4515">
                  <c:v>45404</c:v>
                </c:pt>
                <c:pt idx="4516">
                  <c:v>45405</c:v>
                </c:pt>
                <c:pt idx="4517">
                  <c:v>45406</c:v>
                </c:pt>
                <c:pt idx="4518">
                  <c:v>45407</c:v>
                </c:pt>
                <c:pt idx="4519">
                  <c:v>45408</c:v>
                </c:pt>
                <c:pt idx="4520">
                  <c:v>45411</c:v>
                </c:pt>
                <c:pt idx="4521">
                  <c:v>45412</c:v>
                </c:pt>
                <c:pt idx="4522">
                  <c:v>45413</c:v>
                </c:pt>
                <c:pt idx="4523">
                  <c:v>45414</c:v>
                </c:pt>
                <c:pt idx="4524">
                  <c:v>45415</c:v>
                </c:pt>
                <c:pt idx="4525">
                  <c:v>45418</c:v>
                </c:pt>
                <c:pt idx="4526">
                  <c:v>45419</c:v>
                </c:pt>
                <c:pt idx="4527">
                  <c:v>45420</c:v>
                </c:pt>
                <c:pt idx="4528">
                  <c:v>45421</c:v>
                </c:pt>
                <c:pt idx="4529">
                  <c:v>45422</c:v>
                </c:pt>
                <c:pt idx="4530">
                  <c:v>45425</c:v>
                </c:pt>
                <c:pt idx="4531">
                  <c:v>45426</c:v>
                </c:pt>
                <c:pt idx="4532">
                  <c:v>45427</c:v>
                </c:pt>
                <c:pt idx="4533">
                  <c:v>45428</c:v>
                </c:pt>
                <c:pt idx="4534">
                  <c:v>45429</c:v>
                </c:pt>
                <c:pt idx="4535">
                  <c:v>45432</c:v>
                </c:pt>
                <c:pt idx="4536">
                  <c:v>45433</c:v>
                </c:pt>
                <c:pt idx="4537">
                  <c:v>45434</c:v>
                </c:pt>
                <c:pt idx="4538">
                  <c:v>45435</c:v>
                </c:pt>
                <c:pt idx="4539">
                  <c:v>45436</c:v>
                </c:pt>
                <c:pt idx="4540">
                  <c:v>45439</c:v>
                </c:pt>
                <c:pt idx="4541">
                  <c:v>45440</c:v>
                </c:pt>
                <c:pt idx="4542">
                  <c:v>45441</c:v>
                </c:pt>
                <c:pt idx="4543">
                  <c:v>45442</c:v>
                </c:pt>
                <c:pt idx="4544">
                  <c:v>45443</c:v>
                </c:pt>
                <c:pt idx="4545">
                  <c:v>45446</c:v>
                </c:pt>
                <c:pt idx="4546">
                  <c:v>45447</c:v>
                </c:pt>
                <c:pt idx="4547">
                  <c:v>45448</c:v>
                </c:pt>
                <c:pt idx="4548">
                  <c:v>45449</c:v>
                </c:pt>
                <c:pt idx="4549">
                  <c:v>45450</c:v>
                </c:pt>
                <c:pt idx="4550">
                  <c:v>45453</c:v>
                </c:pt>
                <c:pt idx="4551">
                  <c:v>45454</c:v>
                </c:pt>
                <c:pt idx="4552">
                  <c:v>45455</c:v>
                </c:pt>
                <c:pt idx="4553">
                  <c:v>45456</c:v>
                </c:pt>
                <c:pt idx="4554">
                  <c:v>45457</c:v>
                </c:pt>
                <c:pt idx="4555">
                  <c:v>45460</c:v>
                </c:pt>
                <c:pt idx="4556">
                  <c:v>45461</c:v>
                </c:pt>
                <c:pt idx="4557">
                  <c:v>45462</c:v>
                </c:pt>
                <c:pt idx="4558">
                  <c:v>45463</c:v>
                </c:pt>
                <c:pt idx="4559">
                  <c:v>45464</c:v>
                </c:pt>
                <c:pt idx="4560">
                  <c:v>45467</c:v>
                </c:pt>
                <c:pt idx="4561">
                  <c:v>45468</c:v>
                </c:pt>
                <c:pt idx="4562">
                  <c:v>45469</c:v>
                </c:pt>
                <c:pt idx="4563">
                  <c:v>45470</c:v>
                </c:pt>
                <c:pt idx="4564">
                  <c:v>45471</c:v>
                </c:pt>
                <c:pt idx="4565">
                  <c:v>45474</c:v>
                </c:pt>
                <c:pt idx="4566">
                  <c:v>45475</c:v>
                </c:pt>
                <c:pt idx="4567">
                  <c:v>45476</c:v>
                </c:pt>
                <c:pt idx="4568">
                  <c:v>45477</c:v>
                </c:pt>
                <c:pt idx="4569">
                  <c:v>45478</c:v>
                </c:pt>
                <c:pt idx="4570">
                  <c:v>45481</c:v>
                </c:pt>
                <c:pt idx="4571">
                  <c:v>45482</c:v>
                </c:pt>
                <c:pt idx="4572">
                  <c:v>45483</c:v>
                </c:pt>
                <c:pt idx="4573">
                  <c:v>45484</c:v>
                </c:pt>
                <c:pt idx="4574">
                  <c:v>45485</c:v>
                </c:pt>
                <c:pt idx="4575">
                  <c:v>45488</c:v>
                </c:pt>
                <c:pt idx="4576">
                  <c:v>45489</c:v>
                </c:pt>
                <c:pt idx="4577">
                  <c:v>45490</c:v>
                </c:pt>
                <c:pt idx="4578">
                  <c:v>45491</c:v>
                </c:pt>
                <c:pt idx="4579">
                  <c:v>45492</c:v>
                </c:pt>
                <c:pt idx="4580">
                  <c:v>45495</c:v>
                </c:pt>
                <c:pt idx="4581">
                  <c:v>45496</c:v>
                </c:pt>
                <c:pt idx="4582">
                  <c:v>45497</c:v>
                </c:pt>
                <c:pt idx="4583">
                  <c:v>45498</c:v>
                </c:pt>
                <c:pt idx="4584">
                  <c:v>45499</c:v>
                </c:pt>
                <c:pt idx="4585">
                  <c:v>45502</c:v>
                </c:pt>
                <c:pt idx="4586">
                  <c:v>45503</c:v>
                </c:pt>
                <c:pt idx="4587">
                  <c:v>45504</c:v>
                </c:pt>
                <c:pt idx="4588">
                  <c:v>45505</c:v>
                </c:pt>
                <c:pt idx="4589">
                  <c:v>45506</c:v>
                </c:pt>
                <c:pt idx="4590">
                  <c:v>45509</c:v>
                </c:pt>
                <c:pt idx="4591">
                  <c:v>45510</c:v>
                </c:pt>
                <c:pt idx="4592">
                  <c:v>45511</c:v>
                </c:pt>
                <c:pt idx="4593">
                  <c:v>45512</c:v>
                </c:pt>
                <c:pt idx="4594">
                  <c:v>45513</c:v>
                </c:pt>
                <c:pt idx="4595">
                  <c:v>45516</c:v>
                </c:pt>
                <c:pt idx="4596">
                  <c:v>45517</c:v>
                </c:pt>
                <c:pt idx="4597">
                  <c:v>45518</c:v>
                </c:pt>
                <c:pt idx="4598">
                  <c:v>45519</c:v>
                </c:pt>
                <c:pt idx="4599">
                  <c:v>45520</c:v>
                </c:pt>
                <c:pt idx="4600">
                  <c:v>45523</c:v>
                </c:pt>
                <c:pt idx="4601">
                  <c:v>45524</c:v>
                </c:pt>
                <c:pt idx="4602">
                  <c:v>45525</c:v>
                </c:pt>
                <c:pt idx="4603">
                  <c:v>45526</c:v>
                </c:pt>
                <c:pt idx="4604">
                  <c:v>45527</c:v>
                </c:pt>
                <c:pt idx="4605">
                  <c:v>45530</c:v>
                </c:pt>
                <c:pt idx="4606">
                  <c:v>45531</c:v>
                </c:pt>
                <c:pt idx="4607">
                  <c:v>45532</c:v>
                </c:pt>
                <c:pt idx="4608">
                  <c:v>45533</c:v>
                </c:pt>
                <c:pt idx="4609">
                  <c:v>45534</c:v>
                </c:pt>
                <c:pt idx="4610">
                  <c:v>45537</c:v>
                </c:pt>
                <c:pt idx="4611">
                  <c:v>45538</c:v>
                </c:pt>
                <c:pt idx="4612">
                  <c:v>45539</c:v>
                </c:pt>
                <c:pt idx="4613">
                  <c:v>45540</c:v>
                </c:pt>
                <c:pt idx="4614">
                  <c:v>45541</c:v>
                </c:pt>
                <c:pt idx="4615">
                  <c:v>45544</c:v>
                </c:pt>
                <c:pt idx="4616">
                  <c:v>45545</c:v>
                </c:pt>
                <c:pt idx="4617">
                  <c:v>45546</c:v>
                </c:pt>
                <c:pt idx="4618">
                  <c:v>45547</c:v>
                </c:pt>
                <c:pt idx="4619">
                  <c:v>45548</c:v>
                </c:pt>
                <c:pt idx="4620">
                  <c:v>45551</c:v>
                </c:pt>
                <c:pt idx="4621">
                  <c:v>45552</c:v>
                </c:pt>
                <c:pt idx="4622">
                  <c:v>45553</c:v>
                </c:pt>
                <c:pt idx="4623">
                  <c:v>45554</c:v>
                </c:pt>
                <c:pt idx="4624">
                  <c:v>45555</c:v>
                </c:pt>
                <c:pt idx="4625">
                  <c:v>45558</c:v>
                </c:pt>
                <c:pt idx="4626">
                  <c:v>45559</c:v>
                </c:pt>
                <c:pt idx="4627">
                  <c:v>45560</c:v>
                </c:pt>
                <c:pt idx="4628">
                  <c:v>45561</c:v>
                </c:pt>
                <c:pt idx="4629">
                  <c:v>45562</c:v>
                </c:pt>
                <c:pt idx="4630">
                  <c:v>45565</c:v>
                </c:pt>
                <c:pt idx="4631">
                  <c:v>45566</c:v>
                </c:pt>
                <c:pt idx="4632">
                  <c:v>45567</c:v>
                </c:pt>
                <c:pt idx="4633">
                  <c:v>45568</c:v>
                </c:pt>
                <c:pt idx="4634">
                  <c:v>45569</c:v>
                </c:pt>
                <c:pt idx="4635">
                  <c:v>45572</c:v>
                </c:pt>
                <c:pt idx="4636">
                  <c:v>45573</c:v>
                </c:pt>
                <c:pt idx="4637">
                  <c:v>45574</c:v>
                </c:pt>
                <c:pt idx="4638">
                  <c:v>45575</c:v>
                </c:pt>
                <c:pt idx="4639">
                  <c:v>45576</c:v>
                </c:pt>
                <c:pt idx="4640">
                  <c:v>45579</c:v>
                </c:pt>
                <c:pt idx="4641">
                  <c:v>45580</c:v>
                </c:pt>
                <c:pt idx="4642">
                  <c:v>45581</c:v>
                </c:pt>
                <c:pt idx="4643">
                  <c:v>45582</c:v>
                </c:pt>
                <c:pt idx="4644">
                  <c:v>45583</c:v>
                </c:pt>
                <c:pt idx="4645">
                  <c:v>45586</c:v>
                </c:pt>
                <c:pt idx="4646">
                  <c:v>45587</c:v>
                </c:pt>
                <c:pt idx="4647">
                  <c:v>45588</c:v>
                </c:pt>
                <c:pt idx="4648">
                  <c:v>45589</c:v>
                </c:pt>
                <c:pt idx="4649">
                  <c:v>45590</c:v>
                </c:pt>
                <c:pt idx="4650">
                  <c:v>45593</c:v>
                </c:pt>
                <c:pt idx="4651">
                  <c:v>45594</c:v>
                </c:pt>
                <c:pt idx="4652">
                  <c:v>45595</c:v>
                </c:pt>
                <c:pt idx="4653">
                  <c:v>45596</c:v>
                </c:pt>
                <c:pt idx="4654">
                  <c:v>45597</c:v>
                </c:pt>
                <c:pt idx="4655">
                  <c:v>45600</c:v>
                </c:pt>
                <c:pt idx="4656">
                  <c:v>45601</c:v>
                </c:pt>
                <c:pt idx="4657">
                  <c:v>45602</c:v>
                </c:pt>
                <c:pt idx="4658">
                  <c:v>45603</c:v>
                </c:pt>
                <c:pt idx="4659">
                  <c:v>45604</c:v>
                </c:pt>
                <c:pt idx="4660">
                  <c:v>45607</c:v>
                </c:pt>
                <c:pt idx="4661">
                  <c:v>45608</c:v>
                </c:pt>
                <c:pt idx="4662">
                  <c:v>45609</c:v>
                </c:pt>
                <c:pt idx="4663">
                  <c:v>45610</c:v>
                </c:pt>
                <c:pt idx="4664">
                  <c:v>45611</c:v>
                </c:pt>
                <c:pt idx="4665">
                  <c:v>45614</c:v>
                </c:pt>
                <c:pt idx="4666">
                  <c:v>45615</c:v>
                </c:pt>
                <c:pt idx="4667">
                  <c:v>45616</c:v>
                </c:pt>
                <c:pt idx="4668">
                  <c:v>45617</c:v>
                </c:pt>
                <c:pt idx="4669">
                  <c:v>45618</c:v>
                </c:pt>
                <c:pt idx="4670">
                  <c:v>45621</c:v>
                </c:pt>
                <c:pt idx="4671">
                  <c:v>45622</c:v>
                </c:pt>
                <c:pt idx="4672">
                  <c:v>45623</c:v>
                </c:pt>
                <c:pt idx="4673">
                  <c:v>45624</c:v>
                </c:pt>
                <c:pt idx="4674">
                  <c:v>45625</c:v>
                </c:pt>
                <c:pt idx="4675">
                  <c:v>45628</c:v>
                </c:pt>
                <c:pt idx="4676">
                  <c:v>45629</c:v>
                </c:pt>
                <c:pt idx="4677">
                  <c:v>45630</c:v>
                </c:pt>
                <c:pt idx="4678">
                  <c:v>45631</c:v>
                </c:pt>
                <c:pt idx="4679">
                  <c:v>45632</c:v>
                </c:pt>
              </c:numCache>
            </c:numRef>
          </c:cat>
          <c:val>
            <c:numRef>
              <c:f>'5y1yl'!$V$6:$V$6000</c:f>
              <c:numCache>
                <c:formatCode>General</c:formatCode>
                <c:ptCount val="5995"/>
                <c:pt idx="0">
                  <c:v>3.5</c:v>
                </c:pt>
                <c:pt idx="1">
                  <c:v>3.5</c:v>
                </c:pt>
                <c:pt idx="2">
                  <c:v>3.5</c:v>
                </c:pt>
                <c:pt idx="3">
                  <c:v>3.5</c:v>
                </c:pt>
                <c:pt idx="4">
                  <c:v>3.5</c:v>
                </c:pt>
                <c:pt idx="5">
                  <c:v>3.5</c:v>
                </c:pt>
                <c:pt idx="6">
                  <c:v>3.5</c:v>
                </c:pt>
                <c:pt idx="7">
                  <c:v>3.5</c:v>
                </c:pt>
                <c:pt idx="8">
                  <c:v>3.5</c:v>
                </c:pt>
                <c:pt idx="9">
                  <c:v>3.5</c:v>
                </c:pt>
                <c:pt idx="10">
                  <c:v>3.5</c:v>
                </c:pt>
                <c:pt idx="11">
                  <c:v>3.5</c:v>
                </c:pt>
                <c:pt idx="12">
                  <c:v>3.5</c:v>
                </c:pt>
                <c:pt idx="13">
                  <c:v>3.5</c:v>
                </c:pt>
                <c:pt idx="14">
                  <c:v>3.5</c:v>
                </c:pt>
                <c:pt idx="15">
                  <c:v>3.5</c:v>
                </c:pt>
                <c:pt idx="16">
                  <c:v>3.5</c:v>
                </c:pt>
                <c:pt idx="17">
                  <c:v>3.5</c:v>
                </c:pt>
                <c:pt idx="18">
                  <c:v>3.5</c:v>
                </c:pt>
                <c:pt idx="19">
                  <c:v>3.5</c:v>
                </c:pt>
                <c:pt idx="20">
                  <c:v>3.5</c:v>
                </c:pt>
                <c:pt idx="21">
                  <c:v>3.5</c:v>
                </c:pt>
                <c:pt idx="22">
                  <c:v>3.5</c:v>
                </c:pt>
                <c:pt idx="23">
                  <c:v>3.5</c:v>
                </c:pt>
                <c:pt idx="24">
                  <c:v>3.5</c:v>
                </c:pt>
                <c:pt idx="25">
                  <c:v>3.5</c:v>
                </c:pt>
                <c:pt idx="26">
                  <c:v>3.5</c:v>
                </c:pt>
                <c:pt idx="27">
                  <c:v>3.5</c:v>
                </c:pt>
                <c:pt idx="28">
                  <c:v>3.5</c:v>
                </c:pt>
                <c:pt idx="29">
                  <c:v>3.5</c:v>
                </c:pt>
                <c:pt idx="30">
                  <c:v>3.5</c:v>
                </c:pt>
                <c:pt idx="31">
                  <c:v>3.5</c:v>
                </c:pt>
                <c:pt idx="32">
                  <c:v>3.5</c:v>
                </c:pt>
                <c:pt idx="33">
                  <c:v>3.5</c:v>
                </c:pt>
                <c:pt idx="34">
                  <c:v>3.5</c:v>
                </c:pt>
                <c:pt idx="35">
                  <c:v>3.5</c:v>
                </c:pt>
                <c:pt idx="36">
                  <c:v>3.5</c:v>
                </c:pt>
                <c:pt idx="37">
                  <c:v>3.5</c:v>
                </c:pt>
                <c:pt idx="38">
                  <c:v>3.5</c:v>
                </c:pt>
                <c:pt idx="39">
                  <c:v>3.5</c:v>
                </c:pt>
                <c:pt idx="40">
                  <c:v>3.5</c:v>
                </c:pt>
                <c:pt idx="41">
                  <c:v>3.5</c:v>
                </c:pt>
                <c:pt idx="42">
                  <c:v>3.5</c:v>
                </c:pt>
                <c:pt idx="43">
                  <c:v>3.5</c:v>
                </c:pt>
                <c:pt idx="44">
                  <c:v>3.5</c:v>
                </c:pt>
                <c:pt idx="45">
                  <c:v>3.5</c:v>
                </c:pt>
                <c:pt idx="46">
                  <c:v>3.5</c:v>
                </c:pt>
                <c:pt idx="47">
                  <c:v>3.5</c:v>
                </c:pt>
                <c:pt idx="48">
                  <c:v>3.5</c:v>
                </c:pt>
                <c:pt idx="49">
                  <c:v>3.5</c:v>
                </c:pt>
                <c:pt idx="50">
                  <c:v>3.5</c:v>
                </c:pt>
                <c:pt idx="51">
                  <c:v>3.5</c:v>
                </c:pt>
                <c:pt idx="52">
                  <c:v>3.5</c:v>
                </c:pt>
                <c:pt idx="53">
                  <c:v>3.5</c:v>
                </c:pt>
                <c:pt idx="54">
                  <c:v>3.5</c:v>
                </c:pt>
                <c:pt idx="55">
                  <c:v>3.5</c:v>
                </c:pt>
                <c:pt idx="56">
                  <c:v>3.5</c:v>
                </c:pt>
                <c:pt idx="57">
                  <c:v>3.5</c:v>
                </c:pt>
                <c:pt idx="58">
                  <c:v>3.5</c:v>
                </c:pt>
                <c:pt idx="59">
                  <c:v>3.5</c:v>
                </c:pt>
                <c:pt idx="60">
                  <c:v>3.5</c:v>
                </c:pt>
                <c:pt idx="61">
                  <c:v>3.5</c:v>
                </c:pt>
                <c:pt idx="62">
                  <c:v>3.5</c:v>
                </c:pt>
                <c:pt idx="63">
                  <c:v>3.5</c:v>
                </c:pt>
                <c:pt idx="64">
                  <c:v>3.5</c:v>
                </c:pt>
                <c:pt idx="65">
                  <c:v>3.5</c:v>
                </c:pt>
                <c:pt idx="66">
                  <c:v>3.5</c:v>
                </c:pt>
                <c:pt idx="67">
                  <c:v>3.5</c:v>
                </c:pt>
                <c:pt idx="68">
                  <c:v>3.5</c:v>
                </c:pt>
                <c:pt idx="69">
                  <c:v>3.5</c:v>
                </c:pt>
                <c:pt idx="70">
                  <c:v>3.5</c:v>
                </c:pt>
                <c:pt idx="71">
                  <c:v>3.5</c:v>
                </c:pt>
                <c:pt idx="72">
                  <c:v>3.5</c:v>
                </c:pt>
                <c:pt idx="73">
                  <c:v>3.5</c:v>
                </c:pt>
                <c:pt idx="74">
                  <c:v>3.5</c:v>
                </c:pt>
                <c:pt idx="75">
                  <c:v>3.5</c:v>
                </c:pt>
                <c:pt idx="76">
                  <c:v>3.5</c:v>
                </c:pt>
                <c:pt idx="77">
                  <c:v>3.5</c:v>
                </c:pt>
                <c:pt idx="78">
                  <c:v>3.5</c:v>
                </c:pt>
                <c:pt idx="79">
                  <c:v>3.5</c:v>
                </c:pt>
                <c:pt idx="80">
                  <c:v>3.5</c:v>
                </c:pt>
                <c:pt idx="81">
                  <c:v>3.5</c:v>
                </c:pt>
                <c:pt idx="82">
                  <c:v>3.5</c:v>
                </c:pt>
                <c:pt idx="83">
                  <c:v>3.5</c:v>
                </c:pt>
                <c:pt idx="84">
                  <c:v>3.5</c:v>
                </c:pt>
                <c:pt idx="85">
                  <c:v>3.5</c:v>
                </c:pt>
                <c:pt idx="86">
                  <c:v>3.5</c:v>
                </c:pt>
                <c:pt idx="87">
                  <c:v>3.5</c:v>
                </c:pt>
                <c:pt idx="88">
                  <c:v>3.5</c:v>
                </c:pt>
                <c:pt idx="89">
                  <c:v>3.5</c:v>
                </c:pt>
                <c:pt idx="90">
                  <c:v>3.5</c:v>
                </c:pt>
                <c:pt idx="91">
                  <c:v>3.5</c:v>
                </c:pt>
                <c:pt idx="92">
                  <c:v>3.5</c:v>
                </c:pt>
                <c:pt idx="93">
                  <c:v>3.5</c:v>
                </c:pt>
                <c:pt idx="94">
                  <c:v>3.5</c:v>
                </c:pt>
                <c:pt idx="95">
                  <c:v>3.5</c:v>
                </c:pt>
                <c:pt idx="96">
                  <c:v>3.5</c:v>
                </c:pt>
                <c:pt idx="97">
                  <c:v>3.5</c:v>
                </c:pt>
                <c:pt idx="98">
                  <c:v>3.5</c:v>
                </c:pt>
                <c:pt idx="99">
                  <c:v>3.5</c:v>
                </c:pt>
                <c:pt idx="100">
                  <c:v>3.5</c:v>
                </c:pt>
                <c:pt idx="101">
                  <c:v>3.5</c:v>
                </c:pt>
                <c:pt idx="102">
                  <c:v>3.5</c:v>
                </c:pt>
                <c:pt idx="103">
                  <c:v>3.5</c:v>
                </c:pt>
                <c:pt idx="104">
                  <c:v>3.5</c:v>
                </c:pt>
                <c:pt idx="105">
                  <c:v>3.5</c:v>
                </c:pt>
                <c:pt idx="106">
                  <c:v>3.5</c:v>
                </c:pt>
                <c:pt idx="107">
                  <c:v>3.5</c:v>
                </c:pt>
                <c:pt idx="108">
                  <c:v>3.5</c:v>
                </c:pt>
                <c:pt idx="109">
                  <c:v>3.5</c:v>
                </c:pt>
                <c:pt idx="110">
                  <c:v>3.5</c:v>
                </c:pt>
                <c:pt idx="111">
                  <c:v>3.5</c:v>
                </c:pt>
                <c:pt idx="112">
                  <c:v>3.5</c:v>
                </c:pt>
                <c:pt idx="113">
                  <c:v>3.5</c:v>
                </c:pt>
                <c:pt idx="114">
                  <c:v>3.5</c:v>
                </c:pt>
                <c:pt idx="115">
                  <c:v>3.5</c:v>
                </c:pt>
                <c:pt idx="116">
                  <c:v>3.5</c:v>
                </c:pt>
                <c:pt idx="117">
                  <c:v>3.5</c:v>
                </c:pt>
                <c:pt idx="118">
                  <c:v>3.5</c:v>
                </c:pt>
                <c:pt idx="119">
                  <c:v>3.5</c:v>
                </c:pt>
                <c:pt idx="120">
                  <c:v>3.5</c:v>
                </c:pt>
                <c:pt idx="121">
                  <c:v>3.5</c:v>
                </c:pt>
                <c:pt idx="122">
                  <c:v>3.5</c:v>
                </c:pt>
                <c:pt idx="123">
                  <c:v>3.5</c:v>
                </c:pt>
                <c:pt idx="124">
                  <c:v>3.5</c:v>
                </c:pt>
                <c:pt idx="125">
                  <c:v>3.5</c:v>
                </c:pt>
                <c:pt idx="126">
                  <c:v>3.5</c:v>
                </c:pt>
                <c:pt idx="127">
                  <c:v>3.5</c:v>
                </c:pt>
                <c:pt idx="128">
                  <c:v>3.5</c:v>
                </c:pt>
                <c:pt idx="129">
                  <c:v>3.5</c:v>
                </c:pt>
                <c:pt idx="130">
                  <c:v>3.5</c:v>
                </c:pt>
                <c:pt idx="131">
                  <c:v>3.5</c:v>
                </c:pt>
                <c:pt idx="132">
                  <c:v>3.5</c:v>
                </c:pt>
                <c:pt idx="133">
                  <c:v>3.5</c:v>
                </c:pt>
                <c:pt idx="134">
                  <c:v>3.5</c:v>
                </c:pt>
                <c:pt idx="135">
                  <c:v>3.5</c:v>
                </c:pt>
                <c:pt idx="136">
                  <c:v>3.5</c:v>
                </c:pt>
                <c:pt idx="137">
                  <c:v>3.5</c:v>
                </c:pt>
                <c:pt idx="138">
                  <c:v>3.5</c:v>
                </c:pt>
                <c:pt idx="139">
                  <c:v>3.5</c:v>
                </c:pt>
                <c:pt idx="140">
                  <c:v>3.5</c:v>
                </c:pt>
                <c:pt idx="141">
                  <c:v>3.5</c:v>
                </c:pt>
                <c:pt idx="142">
                  <c:v>3.5</c:v>
                </c:pt>
                <c:pt idx="143">
                  <c:v>3.5</c:v>
                </c:pt>
                <c:pt idx="144">
                  <c:v>3.5</c:v>
                </c:pt>
                <c:pt idx="145">
                  <c:v>3.5</c:v>
                </c:pt>
                <c:pt idx="146">
                  <c:v>3.5</c:v>
                </c:pt>
                <c:pt idx="147">
                  <c:v>3.5</c:v>
                </c:pt>
                <c:pt idx="148">
                  <c:v>3.5</c:v>
                </c:pt>
                <c:pt idx="149">
                  <c:v>3.5</c:v>
                </c:pt>
                <c:pt idx="150">
                  <c:v>3.5</c:v>
                </c:pt>
                <c:pt idx="151">
                  <c:v>3.5</c:v>
                </c:pt>
                <c:pt idx="152">
                  <c:v>3.5</c:v>
                </c:pt>
                <c:pt idx="153">
                  <c:v>3.5</c:v>
                </c:pt>
                <c:pt idx="154">
                  <c:v>3.5</c:v>
                </c:pt>
                <c:pt idx="155">
                  <c:v>3.5</c:v>
                </c:pt>
                <c:pt idx="156">
                  <c:v>3.5</c:v>
                </c:pt>
                <c:pt idx="157">
                  <c:v>3.5</c:v>
                </c:pt>
                <c:pt idx="158">
                  <c:v>3.5</c:v>
                </c:pt>
                <c:pt idx="159">
                  <c:v>3.5</c:v>
                </c:pt>
                <c:pt idx="160">
                  <c:v>3.5</c:v>
                </c:pt>
                <c:pt idx="161">
                  <c:v>3.5</c:v>
                </c:pt>
                <c:pt idx="162">
                  <c:v>3.5</c:v>
                </c:pt>
                <c:pt idx="163">
                  <c:v>3.5</c:v>
                </c:pt>
                <c:pt idx="164">
                  <c:v>3.5</c:v>
                </c:pt>
                <c:pt idx="165">
                  <c:v>3.5</c:v>
                </c:pt>
                <c:pt idx="166">
                  <c:v>3.5</c:v>
                </c:pt>
                <c:pt idx="167">
                  <c:v>3.5</c:v>
                </c:pt>
                <c:pt idx="168">
                  <c:v>3.5</c:v>
                </c:pt>
                <c:pt idx="169">
                  <c:v>3.5</c:v>
                </c:pt>
                <c:pt idx="170">
                  <c:v>3.5</c:v>
                </c:pt>
                <c:pt idx="171">
                  <c:v>3.5</c:v>
                </c:pt>
                <c:pt idx="172">
                  <c:v>3.5</c:v>
                </c:pt>
                <c:pt idx="173">
                  <c:v>3.5</c:v>
                </c:pt>
                <c:pt idx="174">
                  <c:v>3.5</c:v>
                </c:pt>
                <c:pt idx="175">
                  <c:v>3.5</c:v>
                </c:pt>
                <c:pt idx="176">
                  <c:v>3.5</c:v>
                </c:pt>
                <c:pt idx="177">
                  <c:v>3.5</c:v>
                </c:pt>
                <c:pt idx="178">
                  <c:v>3.5</c:v>
                </c:pt>
                <c:pt idx="179">
                  <c:v>3.5</c:v>
                </c:pt>
                <c:pt idx="180">
                  <c:v>3.5</c:v>
                </c:pt>
                <c:pt idx="181">
                  <c:v>3.5</c:v>
                </c:pt>
                <c:pt idx="182">
                  <c:v>3.5</c:v>
                </c:pt>
                <c:pt idx="183">
                  <c:v>3.5</c:v>
                </c:pt>
                <c:pt idx="184">
                  <c:v>3.5</c:v>
                </c:pt>
                <c:pt idx="185">
                  <c:v>3.5</c:v>
                </c:pt>
                <c:pt idx="186">
                  <c:v>3.5</c:v>
                </c:pt>
                <c:pt idx="187">
                  <c:v>3.5</c:v>
                </c:pt>
                <c:pt idx="188">
                  <c:v>3.5</c:v>
                </c:pt>
                <c:pt idx="189">
                  <c:v>3.5</c:v>
                </c:pt>
                <c:pt idx="190">
                  <c:v>3.5</c:v>
                </c:pt>
                <c:pt idx="191">
                  <c:v>3.5</c:v>
                </c:pt>
                <c:pt idx="192">
                  <c:v>3.5</c:v>
                </c:pt>
                <c:pt idx="193">
                  <c:v>3.5</c:v>
                </c:pt>
                <c:pt idx="194">
                  <c:v>3.5</c:v>
                </c:pt>
                <c:pt idx="195">
                  <c:v>3.5</c:v>
                </c:pt>
                <c:pt idx="196">
                  <c:v>3.5</c:v>
                </c:pt>
                <c:pt idx="197">
                  <c:v>3.5</c:v>
                </c:pt>
                <c:pt idx="198">
                  <c:v>3.5</c:v>
                </c:pt>
                <c:pt idx="199">
                  <c:v>3.5</c:v>
                </c:pt>
                <c:pt idx="200">
                  <c:v>3.5</c:v>
                </c:pt>
                <c:pt idx="201">
                  <c:v>3.5</c:v>
                </c:pt>
                <c:pt idx="202">
                  <c:v>3.5</c:v>
                </c:pt>
                <c:pt idx="203">
                  <c:v>3.5</c:v>
                </c:pt>
                <c:pt idx="204">
                  <c:v>3.5</c:v>
                </c:pt>
                <c:pt idx="205">
                  <c:v>3.5</c:v>
                </c:pt>
                <c:pt idx="206">
                  <c:v>3.5</c:v>
                </c:pt>
                <c:pt idx="207">
                  <c:v>3.5</c:v>
                </c:pt>
                <c:pt idx="208">
                  <c:v>3.5</c:v>
                </c:pt>
                <c:pt idx="209">
                  <c:v>3.5</c:v>
                </c:pt>
                <c:pt idx="210">
                  <c:v>3.5</c:v>
                </c:pt>
                <c:pt idx="211">
                  <c:v>3.5</c:v>
                </c:pt>
                <c:pt idx="212">
                  <c:v>3.5</c:v>
                </c:pt>
                <c:pt idx="213">
                  <c:v>3.5</c:v>
                </c:pt>
                <c:pt idx="214">
                  <c:v>3.5</c:v>
                </c:pt>
                <c:pt idx="215">
                  <c:v>3.5</c:v>
                </c:pt>
                <c:pt idx="216">
                  <c:v>3.5</c:v>
                </c:pt>
                <c:pt idx="217">
                  <c:v>3.5</c:v>
                </c:pt>
                <c:pt idx="218">
                  <c:v>3.5</c:v>
                </c:pt>
                <c:pt idx="219">
                  <c:v>3.5</c:v>
                </c:pt>
                <c:pt idx="220">
                  <c:v>3.5</c:v>
                </c:pt>
                <c:pt idx="221">
                  <c:v>3.5</c:v>
                </c:pt>
                <c:pt idx="222">
                  <c:v>3.5</c:v>
                </c:pt>
                <c:pt idx="223">
                  <c:v>3.5</c:v>
                </c:pt>
                <c:pt idx="224">
                  <c:v>3.5</c:v>
                </c:pt>
                <c:pt idx="225">
                  <c:v>3.5</c:v>
                </c:pt>
                <c:pt idx="226">
                  <c:v>3.5</c:v>
                </c:pt>
                <c:pt idx="227">
                  <c:v>3.5</c:v>
                </c:pt>
                <c:pt idx="228">
                  <c:v>3.5</c:v>
                </c:pt>
                <c:pt idx="229">
                  <c:v>3.5</c:v>
                </c:pt>
                <c:pt idx="230">
                  <c:v>3.5</c:v>
                </c:pt>
                <c:pt idx="231">
                  <c:v>3.5</c:v>
                </c:pt>
                <c:pt idx="232">
                  <c:v>3.5</c:v>
                </c:pt>
                <c:pt idx="233">
                  <c:v>3.5</c:v>
                </c:pt>
                <c:pt idx="234">
                  <c:v>3.5</c:v>
                </c:pt>
                <c:pt idx="235">
                  <c:v>3.5</c:v>
                </c:pt>
                <c:pt idx="236">
                  <c:v>3.5</c:v>
                </c:pt>
                <c:pt idx="237">
                  <c:v>3.5</c:v>
                </c:pt>
                <c:pt idx="238">
                  <c:v>3.5</c:v>
                </c:pt>
                <c:pt idx="239">
                  <c:v>3.5</c:v>
                </c:pt>
                <c:pt idx="240">
                  <c:v>3.5</c:v>
                </c:pt>
                <c:pt idx="241">
                  <c:v>3.5</c:v>
                </c:pt>
                <c:pt idx="242">
                  <c:v>3.5</c:v>
                </c:pt>
                <c:pt idx="243">
                  <c:v>3.5</c:v>
                </c:pt>
                <c:pt idx="244">
                  <c:v>3.5</c:v>
                </c:pt>
                <c:pt idx="245">
                  <c:v>3.5</c:v>
                </c:pt>
                <c:pt idx="246">
                  <c:v>3.5</c:v>
                </c:pt>
                <c:pt idx="247">
                  <c:v>3.5</c:v>
                </c:pt>
                <c:pt idx="248">
                  <c:v>3.5</c:v>
                </c:pt>
                <c:pt idx="249">
                  <c:v>3.5</c:v>
                </c:pt>
                <c:pt idx="250">
                  <c:v>3.5</c:v>
                </c:pt>
                <c:pt idx="251">
                  <c:v>3.5</c:v>
                </c:pt>
                <c:pt idx="252">
                  <c:v>3.5</c:v>
                </c:pt>
                <c:pt idx="253">
                  <c:v>3.5</c:v>
                </c:pt>
                <c:pt idx="254">
                  <c:v>3.5</c:v>
                </c:pt>
                <c:pt idx="255">
                  <c:v>3.5</c:v>
                </c:pt>
                <c:pt idx="256">
                  <c:v>3.5</c:v>
                </c:pt>
                <c:pt idx="257">
                  <c:v>3.5</c:v>
                </c:pt>
                <c:pt idx="258">
                  <c:v>3.5</c:v>
                </c:pt>
                <c:pt idx="259">
                  <c:v>3.5</c:v>
                </c:pt>
                <c:pt idx="260">
                  <c:v>3.5</c:v>
                </c:pt>
                <c:pt idx="261">
                  <c:v>3.5</c:v>
                </c:pt>
                <c:pt idx="262">
                  <c:v>3.5</c:v>
                </c:pt>
                <c:pt idx="263">
                  <c:v>3.5</c:v>
                </c:pt>
                <c:pt idx="264">
                  <c:v>3.5</c:v>
                </c:pt>
                <c:pt idx="265">
                  <c:v>3.5</c:v>
                </c:pt>
                <c:pt idx="266">
                  <c:v>3.5</c:v>
                </c:pt>
                <c:pt idx="267">
                  <c:v>3.5</c:v>
                </c:pt>
                <c:pt idx="268">
                  <c:v>3.5</c:v>
                </c:pt>
                <c:pt idx="269">
                  <c:v>3.5</c:v>
                </c:pt>
                <c:pt idx="270">
                  <c:v>3.5</c:v>
                </c:pt>
                <c:pt idx="271">
                  <c:v>3.5</c:v>
                </c:pt>
                <c:pt idx="272">
                  <c:v>3.5</c:v>
                </c:pt>
                <c:pt idx="273">
                  <c:v>3.5</c:v>
                </c:pt>
                <c:pt idx="274">
                  <c:v>3.5</c:v>
                </c:pt>
                <c:pt idx="275">
                  <c:v>3.5</c:v>
                </c:pt>
                <c:pt idx="276">
                  <c:v>3.5</c:v>
                </c:pt>
                <c:pt idx="277">
                  <c:v>3.5</c:v>
                </c:pt>
                <c:pt idx="278">
                  <c:v>3.5</c:v>
                </c:pt>
                <c:pt idx="279">
                  <c:v>3.5</c:v>
                </c:pt>
                <c:pt idx="280">
                  <c:v>3.5</c:v>
                </c:pt>
                <c:pt idx="281">
                  <c:v>3.5</c:v>
                </c:pt>
                <c:pt idx="282">
                  <c:v>3.5</c:v>
                </c:pt>
                <c:pt idx="283">
                  <c:v>3.5</c:v>
                </c:pt>
                <c:pt idx="284">
                  <c:v>3.5</c:v>
                </c:pt>
                <c:pt idx="285">
                  <c:v>3.5</c:v>
                </c:pt>
                <c:pt idx="286">
                  <c:v>3.5</c:v>
                </c:pt>
                <c:pt idx="287">
                  <c:v>3.5</c:v>
                </c:pt>
                <c:pt idx="288">
                  <c:v>3.5</c:v>
                </c:pt>
                <c:pt idx="289">
                  <c:v>3.5</c:v>
                </c:pt>
                <c:pt idx="290">
                  <c:v>3.5</c:v>
                </c:pt>
                <c:pt idx="291">
                  <c:v>3.5</c:v>
                </c:pt>
                <c:pt idx="292">
                  <c:v>3.5</c:v>
                </c:pt>
                <c:pt idx="293">
                  <c:v>3.5</c:v>
                </c:pt>
                <c:pt idx="294">
                  <c:v>3.5</c:v>
                </c:pt>
                <c:pt idx="295">
                  <c:v>3.5</c:v>
                </c:pt>
                <c:pt idx="296">
                  <c:v>3.5</c:v>
                </c:pt>
                <c:pt idx="297">
                  <c:v>3.5</c:v>
                </c:pt>
                <c:pt idx="298">
                  <c:v>3.5</c:v>
                </c:pt>
                <c:pt idx="299">
                  <c:v>3.5</c:v>
                </c:pt>
                <c:pt idx="300">
                  <c:v>3.5</c:v>
                </c:pt>
                <c:pt idx="301">
                  <c:v>3.5</c:v>
                </c:pt>
                <c:pt idx="302">
                  <c:v>3.5</c:v>
                </c:pt>
                <c:pt idx="303">
                  <c:v>3.5</c:v>
                </c:pt>
                <c:pt idx="304">
                  <c:v>3.5</c:v>
                </c:pt>
                <c:pt idx="305">
                  <c:v>3.5</c:v>
                </c:pt>
                <c:pt idx="306">
                  <c:v>3.5</c:v>
                </c:pt>
                <c:pt idx="307">
                  <c:v>3.5</c:v>
                </c:pt>
                <c:pt idx="308">
                  <c:v>3.5</c:v>
                </c:pt>
                <c:pt idx="309">
                  <c:v>3.5</c:v>
                </c:pt>
                <c:pt idx="310">
                  <c:v>3.5</c:v>
                </c:pt>
                <c:pt idx="311">
                  <c:v>3.5</c:v>
                </c:pt>
                <c:pt idx="312">
                  <c:v>3.5</c:v>
                </c:pt>
                <c:pt idx="313">
                  <c:v>3.5</c:v>
                </c:pt>
                <c:pt idx="314">
                  <c:v>3.5</c:v>
                </c:pt>
                <c:pt idx="315">
                  <c:v>3.5</c:v>
                </c:pt>
                <c:pt idx="316">
                  <c:v>3.5</c:v>
                </c:pt>
                <c:pt idx="317">
                  <c:v>3.5</c:v>
                </c:pt>
                <c:pt idx="318">
                  <c:v>3.5</c:v>
                </c:pt>
                <c:pt idx="319">
                  <c:v>3.5</c:v>
                </c:pt>
                <c:pt idx="320">
                  <c:v>3.5</c:v>
                </c:pt>
                <c:pt idx="321">
                  <c:v>3.5</c:v>
                </c:pt>
                <c:pt idx="322">
                  <c:v>3.5</c:v>
                </c:pt>
                <c:pt idx="323">
                  <c:v>3.5</c:v>
                </c:pt>
                <c:pt idx="324">
                  <c:v>3.5</c:v>
                </c:pt>
                <c:pt idx="325">
                  <c:v>3.5</c:v>
                </c:pt>
                <c:pt idx="326">
                  <c:v>3.5</c:v>
                </c:pt>
                <c:pt idx="327">
                  <c:v>3.5</c:v>
                </c:pt>
                <c:pt idx="328">
                  <c:v>3.5</c:v>
                </c:pt>
                <c:pt idx="329">
                  <c:v>3.5</c:v>
                </c:pt>
                <c:pt idx="330">
                  <c:v>3.5</c:v>
                </c:pt>
                <c:pt idx="331">
                  <c:v>3.5</c:v>
                </c:pt>
                <c:pt idx="332">
                  <c:v>3.5</c:v>
                </c:pt>
                <c:pt idx="333">
                  <c:v>3.5</c:v>
                </c:pt>
                <c:pt idx="334">
                  <c:v>3.5</c:v>
                </c:pt>
                <c:pt idx="335">
                  <c:v>3.5</c:v>
                </c:pt>
                <c:pt idx="336">
                  <c:v>3.5</c:v>
                </c:pt>
                <c:pt idx="337">
                  <c:v>3.5</c:v>
                </c:pt>
                <c:pt idx="338">
                  <c:v>3.5</c:v>
                </c:pt>
                <c:pt idx="339">
                  <c:v>3.5</c:v>
                </c:pt>
                <c:pt idx="340">
                  <c:v>3.5</c:v>
                </c:pt>
                <c:pt idx="341">
                  <c:v>3.5</c:v>
                </c:pt>
                <c:pt idx="342">
                  <c:v>3.5</c:v>
                </c:pt>
                <c:pt idx="343">
                  <c:v>3.5</c:v>
                </c:pt>
                <c:pt idx="344">
                  <c:v>3.5</c:v>
                </c:pt>
                <c:pt idx="345">
                  <c:v>3.5</c:v>
                </c:pt>
                <c:pt idx="346">
                  <c:v>3.5</c:v>
                </c:pt>
                <c:pt idx="347">
                  <c:v>3.5</c:v>
                </c:pt>
                <c:pt idx="348">
                  <c:v>3.5</c:v>
                </c:pt>
                <c:pt idx="349">
                  <c:v>3.5</c:v>
                </c:pt>
                <c:pt idx="350">
                  <c:v>3.5</c:v>
                </c:pt>
                <c:pt idx="351">
                  <c:v>3.5</c:v>
                </c:pt>
                <c:pt idx="352">
                  <c:v>3.5</c:v>
                </c:pt>
                <c:pt idx="353">
                  <c:v>3.5</c:v>
                </c:pt>
                <c:pt idx="354">
                  <c:v>3.5</c:v>
                </c:pt>
                <c:pt idx="355">
                  <c:v>3.5</c:v>
                </c:pt>
                <c:pt idx="356">
                  <c:v>3.5</c:v>
                </c:pt>
                <c:pt idx="357">
                  <c:v>3.5</c:v>
                </c:pt>
                <c:pt idx="358">
                  <c:v>3.5</c:v>
                </c:pt>
                <c:pt idx="359">
                  <c:v>3.5</c:v>
                </c:pt>
                <c:pt idx="360">
                  <c:v>3.5</c:v>
                </c:pt>
                <c:pt idx="361">
                  <c:v>3.5</c:v>
                </c:pt>
                <c:pt idx="362">
                  <c:v>3.5</c:v>
                </c:pt>
                <c:pt idx="363">
                  <c:v>3.5</c:v>
                </c:pt>
                <c:pt idx="364">
                  <c:v>3.5</c:v>
                </c:pt>
                <c:pt idx="365">
                  <c:v>3.5</c:v>
                </c:pt>
                <c:pt idx="366">
                  <c:v>3.5</c:v>
                </c:pt>
                <c:pt idx="367">
                  <c:v>3.5</c:v>
                </c:pt>
                <c:pt idx="368">
                  <c:v>3.5</c:v>
                </c:pt>
                <c:pt idx="369">
                  <c:v>3.5</c:v>
                </c:pt>
                <c:pt idx="370">
                  <c:v>3.5</c:v>
                </c:pt>
                <c:pt idx="371">
                  <c:v>3.5</c:v>
                </c:pt>
                <c:pt idx="372">
                  <c:v>3.5</c:v>
                </c:pt>
                <c:pt idx="373">
                  <c:v>3.5</c:v>
                </c:pt>
                <c:pt idx="374">
                  <c:v>3.5</c:v>
                </c:pt>
                <c:pt idx="375">
                  <c:v>3.5</c:v>
                </c:pt>
                <c:pt idx="376">
                  <c:v>3.5</c:v>
                </c:pt>
                <c:pt idx="377">
                  <c:v>3.5</c:v>
                </c:pt>
                <c:pt idx="378">
                  <c:v>3.5</c:v>
                </c:pt>
                <c:pt idx="379">
                  <c:v>3.5</c:v>
                </c:pt>
                <c:pt idx="380">
                  <c:v>3.5</c:v>
                </c:pt>
                <c:pt idx="381">
                  <c:v>3.5</c:v>
                </c:pt>
                <c:pt idx="382">
                  <c:v>3.5</c:v>
                </c:pt>
                <c:pt idx="383">
                  <c:v>3.5</c:v>
                </c:pt>
                <c:pt idx="384">
                  <c:v>3.5</c:v>
                </c:pt>
                <c:pt idx="385">
                  <c:v>3.5</c:v>
                </c:pt>
                <c:pt idx="386">
                  <c:v>3.5</c:v>
                </c:pt>
                <c:pt idx="387">
                  <c:v>3.5</c:v>
                </c:pt>
                <c:pt idx="388">
                  <c:v>3.5</c:v>
                </c:pt>
                <c:pt idx="389">
                  <c:v>3.5</c:v>
                </c:pt>
                <c:pt idx="390">
                  <c:v>3.5</c:v>
                </c:pt>
                <c:pt idx="391">
                  <c:v>3.5</c:v>
                </c:pt>
                <c:pt idx="392">
                  <c:v>3.5</c:v>
                </c:pt>
                <c:pt idx="393">
                  <c:v>3.5</c:v>
                </c:pt>
                <c:pt idx="394">
                  <c:v>3.5</c:v>
                </c:pt>
                <c:pt idx="395">
                  <c:v>3.5</c:v>
                </c:pt>
                <c:pt idx="396">
                  <c:v>3.5</c:v>
                </c:pt>
                <c:pt idx="397">
                  <c:v>3.5</c:v>
                </c:pt>
                <c:pt idx="398">
                  <c:v>3.5</c:v>
                </c:pt>
                <c:pt idx="399">
                  <c:v>3.5</c:v>
                </c:pt>
                <c:pt idx="400">
                  <c:v>3.5</c:v>
                </c:pt>
                <c:pt idx="401">
                  <c:v>3.5</c:v>
                </c:pt>
                <c:pt idx="402">
                  <c:v>3.5</c:v>
                </c:pt>
                <c:pt idx="403">
                  <c:v>3.5</c:v>
                </c:pt>
                <c:pt idx="404">
                  <c:v>3.5</c:v>
                </c:pt>
                <c:pt idx="405">
                  <c:v>3.5</c:v>
                </c:pt>
                <c:pt idx="406">
                  <c:v>3.5</c:v>
                </c:pt>
                <c:pt idx="407">
                  <c:v>3.5</c:v>
                </c:pt>
                <c:pt idx="408">
                  <c:v>3.5</c:v>
                </c:pt>
                <c:pt idx="409">
                  <c:v>3.5</c:v>
                </c:pt>
                <c:pt idx="410">
                  <c:v>3.5</c:v>
                </c:pt>
                <c:pt idx="411">
                  <c:v>3.5</c:v>
                </c:pt>
                <c:pt idx="412">
                  <c:v>3.5</c:v>
                </c:pt>
                <c:pt idx="413">
                  <c:v>3.5</c:v>
                </c:pt>
                <c:pt idx="414">
                  <c:v>3.5</c:v>
                </c:pt>
                <c:pt idx="415">
                  <c:v>3.5</c:v>
                </c:pt>
                <c:pt idx="416">
                  <c:v>3.5</c:v>
                </c:pt>
                <c:pt idx="417">
                  <c:v>3.5</c:v>
                </c:pt>
                <c:pt idx="418">
                  <c:v>3.5</c:v>
                </c:pt>
                <c:pt idx="419">
                  <c:v>3.5</c:v>
                </c:pt>
                <c:pt idx="420">
                  <c:v>3.5</c:v>
                </c:pt>
                <c:pt idx="421">
                  <c:v>3.5</c:v>
                </c:pt>
                <c:pt idx="422">
                  <c:v>3.5</c:v>
                </c:pt>
                <c:pt idx="423">
                  <c:v>3.5</c:v>
                </c:pt>
                <c:pt idx="424">
                  <c:v>3.5</c:v>
                </c:pt>
                <c:pt idx="425">
                  <c:v>3.5</c:v>
                </c:pt>
                <c:pt idx="426">
                  <c:v>3.5</c:v>
                </c:pt>
                <c:pt idx="427">
                  <c:v>3.5</c:v>
                </c:pt>
                <c:pt idx="428">
                  <c:v>3.5</c:v>
                </c:pt>
                <c:pt idx="429">
                  <c:v>3.5</c:v>
                </c:pt>
                <c:pt idx="430">
                  <c:v>3.5</c:v>
                </c:pt>
                <c:pt idx="431">
                  <c:v>3.5</c:v>
                </c:pt>
                <c:pt idx="432">
                  <c:v>3.5</c:v>
                </c:pt>
                <c:pt idx="433">
                  <c:v>3.5</c:v>
                </c:pt>
                <c:pt idx="434">
                  <c:v>3.5</c:v>
                </c:pt>
                <c:pt idx="435">
                  <c:v>3.5</c:v>
                </c:pt>
                <c:pt idx="436">
                  <c:v>3.5</c:v>
                </c:pt>
                <c:pt idx="437">
                  <c:v>3.5</c:v>
                </c:pt>
                <c:pt idx="438">
                  <c:v>3.5</c:v>
                </c:pt>
                <c:pt idx="439">
                  <c:v>3.5</c:v>
                </c:pt>
                <c:pt idx="440">
                  <c:v>3.5</c:v>
                </c:pt>
                <c:pt idx="441">
                  <c:v>3.5</c:v>
                </c:pt>
                <c:pt idx="442">
                  <c:v>3.5</c:v>
                </c:pt>
                <c:pt idx="443">
                  <c:v>3.5</c:v>
                </c:pt>
                <c:pt idx="444">
                  <c:v>3.5</c:v>
                </c:pt>
                <c:pt idx="445">
                  <c:v>3.5</c:v>
                </c:pt>
                <c:pt idx="446">
                  <c:v>3.5</c:v>
                </c:pt>
                <c:pt idx="447">
                  <c:v>3.5</c:v>
                </c:pt>
                <c:pt idx="448">
                  <c:v>3.5</c:v>
                </c:pt>
                <c:pt idx="449">
                  <c:v>3.5</c:v>
                </c:pt>
                <c:pt idx="450">
                  <c:v>3.5</c:v>
                </c:pt>
                <c:pt idx="451">
                  <c:v>3.5</c:v>
                </c:pt>
                <c:pt idx="452">
                  <c:v>3.5</c:v>
                </c:pt>
                <c:pt idx="453">
                  <c:v>3.5</c:v>
                </c:pt>
                <c:pt idx="454">
                  <c:v>3.5</c:v>
                </c:pt>
                <c:pt idx="455">
                  <c:v>3.5</c:v>
                </c:pt>
                <c:pt idx="456">
                  <c:v>3.5</c:v>
                </c:pt>
                <c:pt idx="457">
                  <c:v>3.5</c:v>
                </c:pt>
                <c:pt idx="458">
                  <c:v>3.5</c:v>
                </c:pt>
                <c:pt idx="459">
                  <c:v>3.5</c:v>
                </c:pt>
                <c:pt idx="460">
                  <c:v>3.5</c:v>
                </c:pt>
                <c:pt idx="461">
                  <c:v>3.5</c:v>
                </c:pt>
                <c:pt idx="462">
                  <c:v>3.5</c:v>
                </c:pt>
                <c:pt idx="463">
                  <c:v>3.5</c:v>
                </c:pt>
                <c:pt idx="464">
                  <c:v>3.5</c:v>
                </c:pt>
                <c:pt idx="465">
                  <c:v>3.5</c:v>
                </c:pt>
                <c:pt idx="466">
                  <c:v>3.5</c:v>
                </c:pt>
                <c:pt idx="467">
                  <c:v>3.5</c:v>
                </c:pt>
                <c:pt idx="468">
                  <c:v>3.5</c:v>
                </c:pt>
                <c:pt idx="469">
                  <c:v>3.5</c:v>
                </c:pt>
                <c:pt idx="470">
                  <c:v>3.5</c:v>
                </c:pt>
                <c:pt idx="471">
                  <c:v>3.5</c:v>
                </c:pt>
                <c:pt idx="472">
                  <c:v>3.5</c:v>
                </c:pt>
                <c:pt idx="473">
                  <c:v>3.5</c:v>
                </c:pt>
                <c:pt idx="474">
                  <c:v>3.5</c:v>
                </c:pt>
                <c:pt idx="475">
                  <c:v>3.5</c:v>
                </c:pt>
                <c:pt idx="476">
                  <c:v>3.5</c:v>
                </c:pt>
                <c:pt idx="477">
                  <c:v>3.5</c:v>
                </c:pt>
                <c:pt idx="478">
                  <c:v>3.5</c:v>
                </c:pt>
                <c:pt idx="479">
                  <c:v>3.5</c:v>
                </c:pt>
                <c:pt idx="480">
                  <c:v>3.5</c:v>
                </c:pt>
                <c:pt idx="481">
                  <c:v>3.5</c:v>
                </c:pt>
                <c:pt idx="482">
                  <c:v>3.5</c:v>
                </c:pt>
                <c:pt idx="483">
                  <c:v>3.5</c:v>
                </c:pt>
                <c:pt idx="484">
                  <c:v>3.5</c:v>
                </c:pt>
                <c:pt idx="485">
                  <c:v>3.5</c:v>
                </c:pt>
                <c:pt idx="486">
                  <c:v>3.5</c:v>
                </c:pt>
                <c:pt idx="487">
                  <c:v>3.5</c:v>
                </c:pt>
                <c:pt idx="488">
                  <c:v>3.5</c:v>
                </c:pt>
                <c:pt idx="489">
                  <c:v>3.5</c:v>
                </c:pt>
                <c:pt idx="490">
                  <c:v>3.5</c:v>
                </c:pt>
                <c:pt idx="491">
                  <c:v>3.5</c:v>
                </c:pt>
                <c:pt idx="492">
                  <c:v>3.5</c:v>
                </c:pt>
                <c:pt idx="493">
                  <c:v>3.5</c:v>
                </c:pt>
                <c:pt idx="494">
                  <c:v>3.5</c:v>
                </c:pt>
                <c:pt idx="495">
                  <c:v>3.5</c:v>
                </c:pt>
                <c:pt idx="496">
                  <c:v>3.5</c:v>
                </c:pt>
                <c:pt idx="497">
                  <c:v>3.5</c:v>
                </c:pt>
                <c:pt idx="498">
                  <c:v>3.5</c:v>
                </c:pt>
                <c:pt idx="499">
                  <c:v>3.5</c:v>
                </c:pt>
                <c:pt idx="500">
                  <c:v>3.5</c:v>
                </c:pt>
                <c:pt idx="501">
                  <c:v>3.5</c:v>
                </c:pt>
                <c:pt idx="502">
                  <c:v>3.5</c:v>
                </c:pt>
                <c:pt idx="503">
                  <c:v>3.5</c:v>
                </c:pt>
                <c:pt idx="504">
                  <c:v>3.5</c:v>
                </c:pt>
                <c:pt idx="505">
                  <c:v>3.5</c:v>
                </c:pt>
                <c:pt idx="506">
                  <c:v>3.5</c:v>
                </c:pt>
                <c:pt idx="507">
                  <c:v>3.5</c:v>
                </c:pt>
                <c:pt idx="508">
                  <c:v>3.5</c:v>
                </c:pt>
                <c:pt idx="509">
                  <c:v>3.5</c:v>
                </c:pt>
                <c:pt idx="510">
                  <c:v>3.5</c:v>
                </c:pt>
                <c:pt idx="511">
                  <c:v>3.5</c:v>
                </c:pt>
                <c:pt idx="512">
                  <c:v>3.5</c:v>
                </c:pt>
                <c:pt idx="513">
                  <c:v>3.5</c:v>
                </c:pt>
                <c:pt idx="514">
                  <c:v>3.5</c:v>
                </c:pt>
                <c:pt idx="515">
                  <c:v>3.5</c:v>
                </c:pt>
                <c:pt idx="516">
                  <c:v>3.5</c:v>
                </c:pt>
                <c:pt idx="517">
                  <c:v>3.5</c:v>
                </c:pt>
                <c:pt idx="518">
                  <c:v>3.5</c:v>
                </c:pt>
                <c:pt idx="519">
                  <c:v>3.5</c:v>
                </c:pt>
                <c:pt idx="520">
                  <c:v>3.5</c:v>
                </c:pt>
                <c:pt idx="521">
                  <c:v>3.5</c:v>
                </c:pt>
                <c:pt idx="522">
                  <c:v>3.5</c:v>
                </c:pt>
                <c:pt idx="523">
                  <c:v>3.5</c:v>
                </c:pt>
                <c:pt idx="524">
                  <c:v>3.5</c:v>
                </c:pt>
                <c:pt idx="525">
                  <c:v>3.5</c:v>
                </c:pt>
                <c:pt idx="526">
                  <c:v>3.5</c:v>
                </c:pt>
                <c:pt idx="527">
                  <c:v>3.5</c:v>
                </c:pt>
                <c:pt idx="528">
                  <c:v>3.5</c:v>
                </c:pt>
                <c:pt idx="529">
                  <c:v>3.5</c:v>
                </c:pt>
                <c:pt idx="530">
                  <c:v>3.5</c:v>
                </c:pt>
                <c:pt idx="531">
                  <c:v>3.5</c:v>
                </c:pt>
                <c:pt idx="532">
                  <c:v>3.5</c:v>
                </c:pt>
                <c:pt idx="533">
                  <c:v>3.5</c:v>
                </c:pt>
                <c:pt idx="534">
                  <c:v>3.5</c:v>
                </c:pt>
                <c:pt idx="535">
                  <c:v>3.5</c:v>
                </c:pt>
                <c:pt idx="536">
                  <c:v>3.5</c:v>
                </c:pt>
                <c:pt idx="537">
                  <c:v>3.5</c:v>
                </c:pt>
                <c:pt idx="538">
                  <c:v>3.5</c:v>
                </c:pt>
                <c:pt idx="539">
                  <c:v>3.5</c:v>
                </c:pt>
                <c:pt idx="540">
                  <c:v>3.5</c:v>
                </c:pt>
                <c:pt idx="541">
                  <c:v>3.5</c:v>
                </c:pt>
                <c:pt idx="542">
                  <c:v>3.5</c:v>
                </c:pt>
                <c:pt idx="543">
                  <c:v>3.5</c:v>
                </c:pt>
                <c:pt idx="544">
                  <c:v>3.5</c:v>
                </c:pt>
                <c:pt idx="545">
                  <c:v>3.5</c:v>
                </c:pt>
                <c:pt idx="546">
                  <c:v>3.5</c:v>
                </c:pt>
                <c:pt idx="547">
                  <c:v>3.5</c:v>
                </c:pt>
                <c:pt idx="548">
                  <c:v>3.5</c:v>
                </c:pt>
                <c:pt idx="549">
                  <c:v>3.5</c:v>
                </c:pt>
                <c:pt idx="550">
                  <c:v>3.5</c:v>
                </c:pt>
                <c:pt idx="551">
                  <c:v>3.5</c:v>
                </c:pt>
                <c:pt idx="552">
                  <c:v>3.5</c:v>
                </c:pt>
                <c:pt idx="553">
                  <c:v>3.5</c:v>
                </c:pt>
                <c:pt idx="554">
                  <c:v>3.5</c:v>
                </c:pt>
                <c:pt idx="555">
                  <c:v>3.5</c:v>
                </c:pt>
                <c:pt idx="556">
                  <c:v>3.5</c:v>
                </c:pt>
                <c:pt idx="557">
                  <c:v>3.5</c:v>
                </c:pt>
                <c:pt idx="558">
                  <c:v>3.5</c:v>
                </c:pt>
                <c:pt idx="559">
                  <c:v>3.5</c:v>
                </c:pt>
                <c:pt idx="560">
                  <c:v>3.5</c:v>
                </c:pt>
                <c:pt idx="561">
                  <c:v>3.5</c:v>
                </c:pt>
                <c:pt idx="562">
                  <c:v>3.5</c:v>
                </c:pt>
                <c:pt idx="563">
                  <c:v>3.5</c:v>
                </c:pt>
                <c:pt idx="564">
                  <c:v>3.5</c:v>
                </c:pt>
                <c:pt idx="565">
                  <c:v>3.5</c:v>
                </c:pt>
                <c:pt idx="566">
                  <c:v>3.5</c:v>
                </c:pt>
                <c:pt idx="567">
                  <c:v>3.5</c:v>
                </c:pt>
                <c:pt idx="568">
                  <c:v>3.5</c:v>
                </c:pt>
                <c:pt idx="569">
                  <c:v>3.5</c:v>
                </c:pt>
                <c:pt idx="570">
                  <c:v>3.5</c:v>
                </c:pt>
                <c:pt idx="571">
                  <c:v>3.5</c:v>
                </c:pt>
                <c:pt idx="572">
                  <c:v>3.5</c:v>
                </c:pt>
                <c:pt idx="573">
                  <c:v>3.5</c:v>
                </c:pt>
                <c:pt idx="574">
                  <c:v>3.5</c:v>
                </c:pt>
                <c:pt idx="575">
                  <c:v>3.5</c:v>
                </c:pt>
                <c:pt idx="576">
                  <c:v>3.5</c:v>
                </c:pt>
                <c:pt idx="577">
                  <c:v>3.5</c:v>
                </c:pt>
                <c:pt idx="578">
                  <c:v>3.5</c:v>
                </c:pt>
                <c:pt idx="579">
                  <c:v>3.5</c:v>
                </c:pt>
                <c:pt idx="580">
                  <c:v>3.5</c:v>
                </c:pt>
                <c:pt idx="581">
                  <c:v>3.5</c:v>
                </c:pt>
                <c:pt idx="582">
                  <c:v>3.5</c:v>
                </c:pt>
                <c:pt idx="583">
                  <c:v>3.5</c:v>
                </c:pt>
                <c:pt idx="584">
                  <c:v>3.5</c:v>
                </c:pt>
                <c:pt idx="585">
                  <c:v>3.5</c:v>
                </c:pt>
                <c:pt idx="586">
                  <c:v>3.5</c:v>
                </c:pt>
                <c:pt idx="587">
                  <c:v>3.5</c:v>
                </c:pt>
                <c:pt idx="588">
                  <c:v>3.5</c:v>
                </c:pt>
                <c:pt idx="589">
                  <c:v>3.5</c:v>
                </c:pt>
                <c:pt idx="590">
                  <c:v>3.5</c:v>
                </c:pt>
                <c:pt idx="591">
                  <c:v>3.5</c:v>
                </c:pt>
                <c:pt idx="592">
                  <c:v>3.5</c:v>
                </c:pt>
                <c:pt idx="593">
                  <c:v>3.5</c:v>
                </c:pt>
                <c:pt idx="594">
                  <c:v>3.5</c:v>
                </c:pt>
                <c:pt idx="595">
                  <c:v>3.5</c:v>
                </c:pt>
                <c:pt idx="596">
                  <c:v>3.5</c:v>
                </c:pt>
                <c:pt idx="597">
                  <c:v>3.5</c:v>
                </c:pt>
                <c:pt idx="598">
                  <c:v>3.5</c:v>
                </c:pt>
                <c:pt idx="599">
                  <c:v>3.5</c:v>
                </c:pt>
                <c:pt idx="600">
                  <c:v>3.5</c:v>
                </c:pt>
                <c:pt idx="601">
                  <c:v>3.5</c:v>
                </c:pt>
                <c:pt idx="602">
                  <c:v>3.5</c:v>
                </c:pt>
                <c:pt idx="603">
                  <c:v>3.5</c:v>
                </c:pt>
                <c:pt idx="604">
                  <c:v>3.5</c:v>
                </c:pt>
                <c:pt idx="605">
                  <c:v>3.5</c:v>
                </c:pt>
                <c:pt idx="606">
                  <c:v>3.5</c:v>
                </c:pt>
                <c:pt idx="607">
                  <c:v>3.5</c:v>
                </c:pt>
                <c:pt idx="608">
                  <c:v>3.5</c:v>
                </c:pt>
                <c:pt idx="609">
                  <c:v>3.5</c:v>
                </c:pt>
                <c:pt idx="610">
                  <c:v>3.5</c:v>
                </c:pt>
                <c:pt idx="611">
                  <c:v>3.5</c:v>
                </c:pt>
                <c:pt idx="612">
                  <c:v>3.5</c:v>
                </c:pt>
                <c:pt idx="613">
                  <c:v>3.5</c:v>
                </c:pt>
                <c:pt idx="614">
                  <c:v>3.5</c:v>
                </c:pt>
                <c:pt idx="615">
                  <c:v>3.5</c:v>
                </c:pt>
                <c:pt idx="616">
                  <c:v>3.5</c:v>
                </c:pt>
                <c:pt idx="617">
                  <c:v>3.5</c:v>
                </c:pt>
                <c:pt idx="618">
                  <c:v>3.5</c:v>
                </c:pt>
                <c:pt idx="619">
                  <c:v>3.5</c:v>
                </c:pt>
                <c:pt idx="620">
                  <c:v>3.5</c:v>
                </c:pt>
                <c:pt idx="621">
                  <c:v>3.5</c:v>
                </c:pt>
                <c:pt idx="622">
                  <c:v>3.5</c:v>
                </c:pt>
                <c:pt idx="623">
                  <c:v>3.5</c:v>
                </c:pt>
                <c:pt idx="624">
                  <c:v>3.5</c:v>
                </c:pt>
                <c:pt idx="625">
                  <c:v>3.5</c:v>
                </c:pt>
                <c:pt idx="626">
                  <c:v>3.5</c:v>
                </c:pt>
                <c:pt idx="627">
                  <c:v>3.5</c:v>
                </c:pt>
                <c:pt idx="628">
                  <c:v>3.5</c:v>
                </c:pt>
                <c:pt idx="629">
                  <c:v>3.5</c:v>
                </c:pt>
                <c:pt idx="630">
                  <c:v>3.5</c:v>
                </c:pt>
                <c:pt idx="631">
                  <c:v>3.5</c:v>
                </c:pt>
                <c:pt idx="632">
                  <c:v>3.5</c:v>
                </c:pt>
                <c:pt idx="633">
                  <c:v>3.5</c:v>
                </c:pt>
                <c:pt idx="634">
                  <c:v>3.5</c:v>
                </c:pt>
                <c:pt idx="635">
                  <c:v>3.5</c:v>
                </c:pt>
                <c:pt idx="636">
                  <c:v>3.5</c:v>
                </c:pt>
                <c:pt idx="637">
                  <c:v>3.5</c:v>
                </c:pt>
                <c:pt idx="638">
                  <c:v>3.5</c:v>
                </c:pt>
                <c:pt idx="639">
                  <c:v>3.5</c:v>
                </c:pt>
                <c:pt idx="640">
                  <c:v>3.5</c:v>
                </c:pt>
                <c:pt idx="641">
                  <c:v>3.5</c:v>
                </c:pt>
                <c:pt idx="642">
                  <c:v>3.5</c:v>
                </c:pt>
                <c:pt idx="643">
                  <c:v>3.5</c:v>
                </c:pt>
                <c:pt idx="644">
                  <c:v>3.5</c:v>
                </c:pt>
                <c:pt idx="645">
                  <c:v>3.5</c:v>
                </c:pt>
                <c:pt idx="646">
                  <c:v>3.5</c:v>
                </c:pt>
                <c:pt idx="647">
                  <c:v>3.5</c:v>
                </c:pt>
                <c:pt idx="648">
                  <c:v>3.5</c:v>
                </c:pt>
                <c:pt idx="649">
                  <c:v>3.5</c:v>
                </c:pt>
                <c:pt idx="650">
                  <c:v>3.5</c:v>
                </c:pt>
                <c:pt idx="651">
                  <c:v>3.5</c:v>
                </c:pt>
                <c:pt idx="652">
                  <c:v>3.5</c:v>
                </c:pt>
                <c:pt idx="653">
                  <c:v>3.5</c:v>
                </c:pt>
                <c:pt idx="654">
                  <c:v>3.5</c:v>
                </c:pt>
                <c:pt idx="655">
                  <c:v>3.5</c:v>
                </c:pt>
                <c:pt idx="656">
                  <c:v>3.5</c:v>
                </c:pt>
                <c:pt idx="657">
                  <c:v>3.5</c:v>
                </c:pt>
                <c:pt idx="658">
                  <c:v>3.5</c:v>
                </c:pt>
                <c:pt idx="659">
                  <c:v>3.5</c:v>
                </c:pt>
                <c:pt idx="660">
                  <c:v>3.5</c:v>
                </c:pt>
                <c:pt idx="661">
                  <c:v>3.5</c:v>
                </c:pt>
                <c:pt idx="662">
                  <c:v>3.5</c:v>
                </c:pt>
                <c:pt idx="663">
                  <c:v>3.5</c:v>
                </c:pt>
                <c:pt idx="664">
                  <c:v>3.5</c:v>
                </c:pt>
                <c:pt idx="665">
                  <c:v>3.5</c:v>
                </c:pt>
                <c:pt idx="666">
                  <c:v>3.5</c:v>
                </c:pt>
                <c:pt idx="667">
                  <c:v>3.5</c:v>
                </c:pt>
                <c:pt idx="668">
                  <c:v>3.5</c:v>
                </c:pt>
                <c:pt idx="669">
                  <c:v>3.5</c:v>
                </c:pt>
                <c:pt idx="670">
                  <c:v>3.5</c:v>
                </c:pt>
                <c:pt idx="671">
                  <c:v>3.5</c:v>
                </c:pt>
                <c:pt idx="672">
                  <c:v>3.5</c:v>
                </c:pt>
                <c:pt idx="673">
                  <c:v>3.5</c:v>
                </c:pt>
                <c:pt idx="674">
                  <c:v>3.5</c:v>
                </c:pt>
                <c:pt idx="675">
                  <c:v>3.5</c:v>
                </c:pt>
                <c:pt idx="676">
                  <c:v>3.5</c:v>
                </c:pt>
                <c:pt idx="677">
                  <c:v>3.5</c:v>
                </c:pt>
                <c:pt idx="678">
                  <c:v>3.5</c:v>
                </c:pt>
                <c:pt idx="679">
                  <c:v>3.5</c:v>
                </c:pt>
                <c:pt idx="680">
                  <c:v>3.5</c:v>
                </c:pt>
                <c:pt idx="681">
                  <c:v>3.5</c:v>
                </c:pt>
                <c:pt idx="682">
                  <c:v>3.5</c:v>
                </c:pt>
                <c:pt idx="683">
                  <c:v>3.5</c:v>
                </c:pt>
                <c:pt idx="684">
                  <c:v>3.5</c:v>
                </c:pt>
                <c:pt idx="685">
                  <c:v>3.5</c:v>
                </c:pt>
                <c:pt idx="686">
                  <c:v>3.5</c:v>
                </c:pt>
                <c:pt idx="687">
                  <c:v>3.5</c:v>
                </c:pt>
                <c:pt idx="688">
                  <c:v>3.5</c:v>
                </c:pt>
                <c:pt idx="689">
                  <c:v>3.5</c:v>
                </c:pt>
                <c:pt idx="690">
                  <c:v>3.5</c:v>
                </c:pt>
                <c:pt idx="691">
                  <c:v>3.5</c:v>
                </c:pt>
                <c:pt idx="692">
                  <c:v>3.5</c:v>
                </c:pt>
                <c:pt idx="693">
                  <c:v>3.5</c:v>
                </c:pt>
                <c:pt idx="694">
                  <c:v>3.5</c:v>
                </c:pt>
                <c:pt idx="695">
                  <c:v>3.5</c:v>
                </c:pt>
                <c:pt idx="696">
                  <c:v>3.5</c:v>
                </c:pt>
                <c:pt idx="697">
                  <c:v>3.5</c:v>
                </c:pt>
                <c:pt idx="698">
                  <c:v>3.5</c:v>
                </c:pt>
                <c:pt idx="699">
                  <c:v>3.5</c:v>
                </c:pt>
                <c:pt idx="700">
                  <c:v>3.5</c:v>
                </c:pt>
                <c:pt idx="701">
                  <c:v>3.5</c:v>
                </c:pt>
                <c:pt idx="702">
                  <c:v>3.5</c:v>
                </c:pt>
                <c:pt idx="703">
                  <c:v>3.5</c:v>
                </c:pt>
                <c:pt idx="704">
                  <c:v>3.5</c:v>
                </c:pt>
                <c:pt idx="705">
                  <c:v>3.5</c:v>
                </c:pt>
                <c:pt idx="706">
                  <c:v>3.5</c:v>
                </c:pt>
                <c:pt idx="707">
                  <c:v>3.5</c:v>
                </c:pt>
                <c:pt idx="708">
                  <c:v>3.5</c:v>
                </c:pt>
                <c:pt idx="709">
                  <c:v>3.5</c:v>
                </c:pt>
                <c:pt idx="710">
                  <c:v>3.5</c:v>
                </c:pt>
                <c:pt idx="711">
                  <c:v>3.5</c:v>
                </c:pt>
                <c:pt idx="712">
                  <c:v>3.5</c:v>
                </c:pt>
                <c:pt idx="713">
                  <c:v>3.5</c:v>
                </c:pt>
                <c:pt idx="714">
                  <c:v>3.5</c:v>
                </c:pt>
                <c:pt idx="715">
                  <c:v>3.5</c:v>
                </c:pt>
                <c:pt idx="716">
                  <c:v>3.5</c:v>
                </c:pt>
                <c:pt idx="717">
                  <c:v>3.5</c:v>
                </c:pt>
                <c:pt idx="718">
                  <c:v>3.5</c:v>
                </c:pt>
                <c:pt idx="719">
                  <c:v>3.5</c:v>
                </c:pt>
                <c:pt idx="720">
                  <c:v>3.5</c:v>
                </c:pt>
                <c:pt idx="721">
                  <c:v>3.5</c:v>
                </c:pt>
                <c:pt idx="722">
                  <c:v>3.5</c:v>
                </c:pt>
                <c:pt idx="723">
                  <c:v>3.5</c:v>
                </c:pt>
                <c:pt idx="724">
                  <c:v>3.5</c:v>
                </c:pt>
                <c:pt idx="725">
                  <c:v>3.5</c:v>
                </c:pt>
                <c:pt idx="726">
                  <c:v>3.5</c:v>
                </c:pt>
                <c:pt idx="727">
                  <c:v>3.5</c:v>
                </c:pt>
                <c:pt idx="728">
                  <c:v>3.5</c:v>
                </c:pt>
                <c:pt idx="729">
                  <c:v>3.5</c:v>
                </c:pt>
                <c:pt idx="730">
                  <c:v>3.5</c:v>
                </c:pt>
                <c:pt idx="731">
                  <c:v>3.5</c:v>
                </c:pt>
                <c:pt idx="732">
                  <c:v>3.5</c:v>
                </c:pt>
                <c:pt idx="733">
                  <c:v>3.5</c:v>
                </c:pt>
                <c:pt idx="734">
                  <c:v>3.5</c:v>
                </c:pt>
                <c:pt idx="735">
                  <c:v>3.5</c:v>
                </c:pt>
                <c:pt idx="736">
                  <c:v>3.5</c:v>
                </c:pt>
                <c:pt idx="737">
                  <c:v>3.5</c:v>
                </c:pt>
                <c:pt idx="738">
                  <c:v>3.5</c:v>
                </c:pt>
                <c:pt idx="739">
                  <c:v>3.5</c:v>
                </c:pt>
                <c:pt idx="740">
                  <c:v>3.5</c:v>
                </c:pt>
                <c:pt idx="741">
                  <c:v>3.5</c:v>
                </c:pt>
                <c:pt idx="742">
                  <c:v>3.5</c:v>
                </c:pt>
                <c:pt idx="743">
                  <c:v>3.5</c:v>
                </c:pt>
                <c:pt idx="744">
                  <c:v>3.5</c:v>
                </c:pt>
                <c:pt idx="745">
                  <c:v>3.5</c:v>
                </c:pt>
                <c:pt idx="746">
                  <c:v>3.5</c:v>
                </c:pt>
                <c:pt idx="747">
                  <c:v>3.5</c:v>
                </c:pt>
                <c:pt idx="748">
                  <c:v>3.5</c:v>
                </c:pt>
                <c:pt idx="749">
                  <c:v>3.5</c:v>
                </c:pt>
                <c:pt idx="750">
                  <c:v>3.5</c:v>
                </c:pt>
                <c:pt idx="751">
                  <c:v>3.5</c:v>
                </c:pt>
                <c:pt idx="752">
                  <c:v>3.5</c:v>
                </c:pt>
                <c:pt idx="753">
                  <c:v>3.5</c:v>
                </c:pt>
                <c:pt idx="754">
                  <c:v>3.5</c:v>
                </c:pt>
                <c:pt idx="755">
                  <c:v>3.5</c:v>
                </c:pt>
                <c:pt idx="756">
                  <c:v>3.5</c:v>
                </c:pt>
                <c:pt idx="757">
                  <c:v>3.5</c:v>
                </c:pt>
                <c:pt idx="758">
                  <c:v>3.5</c:v>
                </c:pt>
                <c:pt idx="759">
                  <c:v>3.5</c:v>
                </c:pt>
                <c:pt idx="760">
                  <c:v>3.5</c:v>
                </c:pt>
                <c:pt idx="761">
                  <c:v>3.5</c:v>
                </c:pt>
                <c:pt idx="762">
                  <c:v>3.5</c:v>
                </c:pt>
                <c:pt idx="763">
                  <c:v>3.5</c:v>
                </c:pt>
                <c:pt idx="764">
                  <c:v>3.5</c:v>
                </c:pt>
                <c:pt idx="765">
                  <c:v>3.5</c:v>
                </c:pt>
                <c:pt idx="766">
                  <c:v>3.5</c:v>
                </c:pt>
                <c:pt idx="767">
                  <c:v>3.5</c:v>
                </c:pt>
                <c:pt idx="768">
                  <c:v>3.5</c:v>
                </c:pt>
                <c:pt idx="769">
                  <c:v>3.5</c:v>
                </c:pt>
                <c:pt idx="770">
                  <c:v>3.5</c:v>
                </c:pt>
                <c:pt idx="771">
                  <c:v>3.5</c:v>
                </c:pt>
                <c:pt idx="772">
                  <c:v>3.5</c:v>
                </c:pt>
                <c:pt idx="773">
                  <c:v>3.5</c:v>
                </c:pt>
                <c:pt idx="774">
                  <c:v>3.5</c:v>
                </c:pt>
                <c:pt idx="775">
                  <c:v>3.5</c:v>
                </c:pt>
                <c:pt idx="776">
                  <c:v>3.5</c:v>
                </c:pt>
                <c:pt idx="777">
                  <c:v>3.5</c:v>
                </c:pt>
                <c:pt idx="778">
                  <c:v>3.5</c:v>
                </c:pt>
                <c:pt idx="779">
                  <c:v>3.5</c:v>
                </c:pt>
                <c:pt idx="780">
                  <c:v>3.5</c:v>
                </c:pt>
                <c:pt idx="781">
                  <c:v>3.5</c:v>
                </c:pt>
                <c:pt idx="782">
                  <c:v>3.5</c:v>
                </c:pt>
                <c:pt idx="783">
                  <c:v>3.5</c:v>
                </c:pt>
                <c:pt idx="784">
                  <c:v>3.5</c:v>
                </c:pt>
                <c:pt idx="785">
                  <c:v>3.5</c:v>
                </c:pt>
                <c:pt idx="786">
                  <c:v>3.5</c:v>
                </c:pt>
                <c:pt idx="787">
                  <c:v>3.5</c:v>
                </c:pt>
                <c:pt idx="788">
                  <c:v>3.5</c:v>
                </c:pt>
                <c:pt idx="789">
                  <c:v>3.5</c:v>
                </c:pt>
                <c:pt idx="790">
                  <c:v>3.5</c:v>
                </c:pt>
                <c:pt idx="791">
                  <c:v>3.5</c:v>
                </c:pt>
                <c:pt idx="792">
                  <c:v>3.5</c:v>
                </c:pt>
                <c:pt idx="793">
                  <c:v>3.5</c:v>
                </c:pt>
                <c:pt idx="794">
                  <c:v>3.5</c:v>
                </c:pt>
                <c:pt idx="795">
                  <c:v>3.5</c:v>
                </c:pt>
                <c:pt idx="796">
                  <c:v>3.5</c:v>
                </c:pt>
                <c:pt idx="797">
                  <c:v>3.5</c:v>
                </c:pt>
                <c:pt idx="798">
                  <c:v>3.5</c:v>
                </c:pt>
                <c:pt idx="799">
                  <c:v>3.5</c:v>
                </c:pt>
                <c:pt idx="800">
                  <c:v>3.5</c:v>
                </c:pt>
                <c:pt idx="801">
                  <c:v>3.5</c:v>
                </c:pt>
                <c:pt idx="802">
                  <c:v>3.5</c:v>
                </c:pt>
                <c:pt idx="803">
                  <c:v>3.5</c:v>
                </c:pt>
                <c:pt idx="804">
                  <c:v>3.5</c:v>
                </c:pt>
                <c:pt idx="805">
                  <c:v>3.5</c:v>
                </c:pt>
                <c:pt idx="806">
                  <c:v>3.5</c:v>
                </c:pt>
                <c:pt idx="807">
                  <c:v>3.5</c:v>
                </c:pt>
                <c:pt idx="808">
                  <c:v>3.5</c:v>
                </c:pt>
                <c:pt idx="809">
                  <c:v>3.5</c:v>
                </c:pt>
                <c:pt idx="810">
                  <c:v>3.5</c:v>
                </c:pt>
                <c:pt idx="811">
                  <c:v>3.5</c:v>
                </c:pt>
                <c:pt idx="812">
                  <c:v>3.5</c:v>
                </c:pt>
                <c:pt idx="813">
                  <c:v>3.5</c:v>
                </c:pt>
                <c:pt idx="814">
                  <c:v>3.5</c:v>
                </c:pt>
                <c:pt idx="815">
                  <c:v>3.5</c:v>
                </c:pt>
                <c:pt idx="816">
                  <c:v>3.5</c:v>
                </c:pt>
                <c:pt idx="817">
                  <c:v>3.5</c:v>
                </c:pt>
                <c:pt idx="818">
                  <c:v>3.5</c:v>
                </c:pt>
                <c:pt idx="819">
                  <c:v>3.5</c:v>
                </c:pt>
                <c:pt idx="820">
                  <c:v>3.5</c:v>
                </c:pt>
                <c:pt idx="821">
                  <c:v>3.5</c:v>
                </c:pt>
                <c:pt idx="822">
                  <c:v>3.5</c:v>
                </c:pt>
                <c:pt idx="823">
                  <c:v>3.5</c:v>
                </c:pt>
                <c:pt idx="824">
                  <c:v>3.5</c:v>
                </c:pt>
                <c:pt idx="825">
                  <c:v>3.5</c:v>
                </c:pt>
                <c:pt idx="826">
                  <c:v>3.5</c:v>
                </c:pt>
                <c:pt idx="827">
                  <c:v>3.5</c:v>
                </c:pt>
                <c:pt idx="828">
                  <c:v>3.5</c:v>
                </c:pt>
                <c:pt idx="829">
                  <c:v>3.5</c:v>
                </c:pt>
                <c:pt idx="830">
                  <c:v>3.5</c:v>
                </c:pt>
                <c:pt idx="831">
                  <c:v>3.5</c:v>
                </c:pt>
                <c:pt idx="832">
                  <c:v>3.5</c:v>
                </c:pt>
                <c:pt idx="833">
                  <c:v>3.5</c:v>
                </c:pt>
                <c:pt idx="834">
                  <c:v>3.5</c:v>
                </c:pt>
                <c:pt idx="835">
                  <c:v>3.5</c:v>
                </c:pt>
                <c:pt idx="836">
                  <c:v>3.5</c:v>
                </c:pt>
                <c:pt idx="837">
                  <c:v>3.5</c:v>
                </c:pt>
                <c:pt idx="838">
                  <c:v>3.5</c:v>
                </c:pt>
                <c:pt idx="839">
                  <c:v>3.5</c:v>
                </c:pt>
                <c:pt idx="840">
                  <c:v>3.5</c:v>
                </c:pt>
                <c:pt idx="841">
                  <c:v>3.5</c:v>
                </c:pt>
                <c:pt idx="842">
                  <c:v>3.5</c:v>
                </c:pt>
                <c:pt idx="843">
                  <c:v>3.5</c:v>
                </c:pt>
                <c:pt idx="844">
                  <c:v>3.5</c:v>
                </c:pt>
                <c:pt idx="845">
                  <c:v>3.5</c:v>
                </c:pt>
                <c:pt idx="846">
                  <c:v>3.5</c:v>
                </c:pt>
                <c:pt idx="847">
                  <c:v>3.5</c:v>
                </c:pt>
                <c:pt idx="848">
                  <c:v>3.5</c:v>
                </c:pt>
                <c:pt idx="849">
                  <c:v>3.5</c:v>
                </c:pt>
                <c:pt idx="850">
                  <c:v>3.5</c:v>
                </c:pt>
                <c:pt idx="851">
                  <c:v>3.5</c:v>
                </c:pt>
                <c:pt idx="852">
                  <c:v>3.5</c:v>
                </c:pt>
                <c:pt idx="853">
                  <c:v>3.5</c:v>
                </c:pt>
                <c:pt idx="854">
                  <c:v>3.5</c:v>
                </c:pt>
                <c:pt idx="855">
                  <c:v>3.5</c:v>
                </c:pt>
                <c:pt idx="856">
                  <c:v>3.5</c:v>
                </c:pt>
                <c:pt idx="857">
                  <c:v>3.5</c:v>
                </c:pt>
                <c:pt idx="858">
                  <c:v>3.5</c:v>
                </c:pt>
                <c:pt idx="859">
                  <c:v>3.5</c:v>
                </c:pt>
                <c:pt idx="860">
                  <c:v>3.5</c:v>
                </c:pt>
                <c:pt idx="861">
                  <c:v>3.5</c:v>
                </c:pt>
                <c:pt idx="862">
                  <c:v>3.5</c:v>
                </c:pt>
                <c:pt idx="863">
                  <c:v>3.5</c:v>
                </c:pt>
                <c:pt idx="864">
                  <c:v>3.5</c:v>
                </c:pt>
                <c:pt idx="865">
                  <c:v>3.5</c:v>
                </c:pt>
                <c:pt idx="866">
                  <c:v>3.5</c:v>
                </c:pt>
                <c:pt idx="867">
                  <c:v>3.5</c:v>
                </c:pt>
                <c:pt idx="868">
                  <c:v>3.5</c:v>
                </c:pt>
                <c:pt idx="869">
                  <c:v>3.5</c:v>
                </c:pt>
                <c:pt idx="870">
                  <c:v>3.5</c:v>
                </c:pt>
                <c:pt idx="871">
                  <c:v>3.5</c:v>
                </c:pt>
                <c:pt idx="872">
                  <c:v>3.5</c:v>
                </c:pt>
                <c:pt idx="873">
                  <c:v>3.5</c:v>
                </c:pt>
                <c:pt idx="874">
                  <c:v>3.5</c:v>
                </c:pt>
                <c:pt idx="875">
                  <c:v>3.5</c:v>
                </c:pt>
                <c:pt idx="876">
                  <c:v>3.5</c:v>
                </c:pt>
                <c:pt idx="877">
                  <c:v>3.5</c:v>
                </c:pt>
                <c:pt idx="878">
                  <c:v>3.5</c:v>
                </c:pt>
                <c:pt idx="879">
                  <c:v>3.5</c:v>
                </c:pt>
                <c:pt idx="880">
                  <c:v>3.5</c:v>
                </c:pt>
                <c:pt idx="881">
                  <c:v>3.5</c:v>
                </c:pt>
                <c:pt idx="882">
                  <c:v>3.5</c:v>
                </c:pt>
                <c:pt idx="883">
                  <c:v>3.5</c:v>
                </c:pt>
                <c:pt idx="884">
                  <c:v>3.5</c:v>
                </c:pt>
                <c:pt idx="885">
                  <c:v>3.5</c:v>
                </c:pt>
                <c:pt idx="886">
                  <c:v>3.5</c:v>
                </c:pt>
                <c:pt idx="887">
                  <c:v>3.5</c:v>
                </c:pt>
                <c:pt idx="888">
                  <c:v>3.5</c:v>
                </c:pt>
                <c:pt idx="889">
                  <c:v>3.5</c:v>
                </c:pt>
                <c:pt idx="890">
                  <c:v>3.5</c:v>
                </c:pt>
                <c:pt idx="891">
                  <c:v>3.5</c:v>
                </c:pt>
                <c:pt idx="892">
                  <c:v>3.5</c:v>
                </c:pt>
                <c:pt idx="893">
                  <c:v>3.5</c:v>
                </c:pt>
                <c:pt idx="894">
                  <c:v>3.5</c:v>
                </c:pt>
                <c:pt idx="895">
                  <c:v>3.5</c:v>
                </c:pt>
                <c:pt idx="896">
                  <c:v>3.5</c:v>
                </c:pt>
                <c:pt idx="897">
                  <c:v>3.5</c:v>
                </c:pt>
                <c:pt idx="898">
                  <c:v>3.5</c:v>
                </c:pt>
                <c:pt idx="899">
                  <c:v>3.5</c:v>
                </c:pt>
                <c:pt idx="900">
                  <c:v>3.5</c:v>
                </c:pt>
                <c:pt idx="901">
                  <c:v>3.5</c:v>
                </c:pt>
                <c:pt idx="902">
                  <c:v>3.5</c:v>
                </c:pt>
                <c:pt idx="903">
                  <c:v>3.5</c:v>
                </c:pt>
                <c:pt idx="904">
                  <c:v>3.5</c:v>
                </c:pt>
                <c:pt idx="905">
                  <c:v>3.5</c:v>
                </c:pt>
                <c:pt idx="906">
                  <c:v>3.5</c:v>
                </c:pt>
                <c:pt idx="907">
                  <c:v>3.5</c:v>
                </c:pt>
                <c:pt idx="908">
                  <c:v>3.5</c:v>
                </c:pt>
                <c:pt idx="909">
                  <c:v>3.5</c:v>
                </c:pt>
                <c:pt idx="910">
                  <c:v>3.5</c:v>
                </c:pt>
                <c:pt idx="911">
                  <c:v>3.5</c:v>
                </c:pt>
                <c:pt idx="912">
                  <c:v>3.5</c:v>
                </c:pt>
                <c:pt idx="913">
                  <c:v>3.5</c:v>
                </c:pt>
                <c:pt idx="914">
                  <c:v>3.5</c:v>
                </c:pt>
                <c:pt idx="915">
                  <c:v>3.5</c:v>
                </c:pt>
                <c:pt idx="916">
                  <c:v>3.5</c:v>
                </c:pt>
                <c:pt idx="917">
                  <c:v>3.5</c:v>
                </c:pt>
                <c:pt idx="918">
                  <c:v>3.5</c:v>
                </c:pt>
                <c:pt idx="919">
                  <c:v>3.5</c:v>
                </c:pt>
                <c:pt idx="920">
                  <c:v>3.5</c:v>
                </c:pt>
                <c:pt idx="921">
                  <c:v>3.5</c:v>
                </c:pt>
                <c:pt idx="922">
                  <c:v>3.5</c:v>
                </c:pt>
                <c:pt idx="923">
                  <c:v>3.5</c:v>
                </c:pt>
                <c:pt idx="924">
                  <c:v>3.5</c:v>
                </c:pt>
                <c:pt idx="925">
                  <c:v>3.5</c:v>
                </c:pt>
                <c:pt idx="926">
                  <c:v>3.5</c:v>
                </c:pt>
                <c:pt idx="927">
                  <c:v>3.5</c:v>
                </c:pt>
                <c:pt idx="928">
                  <c:v>3.5</c:v>
                </c:pt>
                <c:pt idx="929">
                  <c:v>3.5</c:v>
                </c:pt>
                <c:pt idx="930">
                  <c:v>3.5</c:v>
                </c:pt>
                <c:pt idx="931">
                  <c:v>3.5</c:v>
                </c:pt>
                <c:pt idx="932">
                  <c:v>3.5</c:v>
                </c:pt>
                <c:pt idx="933">
                  <c:v>3.5</c:v>
                </c:pt>
                <c:pt idx="934">
                  <c:v>3.5</c:v>
                </c:pt>
                <c:pt idx="935">
                  <c:v>3.5</c:v>
                </c:pt>
                <c:pt idx="936">
                  <c:v>3.5</c:v>
                </c:pt>
                <c:pt idx="937">
                  <c:v>3.5</c:v>
                </c:pt>
                <c:pt idx="938">
                  <c:v>3.5</c:v>
                </c:pt>
                <c:pt idx="939">
                  <c:v>3.5</c:v>
                </c:pt>
                <c:pt idx="940">
                  <c:v>3.5</c:v>
                </c:pt>
                <c:pt idx="941">
                  <c:v>3.5</c:v>
                </c:pt>
                <c:pt idx="942">
                  <c:v>3.5</c:v>
                </c:pt>
                <c:pt idx="943">
                  <c:v>3.5</c:v>
                </c:pt>
                <c:pt idx="944">
                  <c:v>3.5</c:v>
                </c:pt>
                <c:pt idx="945">
                  <c:v>3.5</c:v>
                </c:pt>
                <c:pt idx="946">
                  <c:v>3.5</c:v>
                </c:pt>
                <c:pt idx="947">
                  <c:v>3.5</c:v>
                </c:pt>
                <c:pt idx="948">
                  <c:v>3.5</c:v>
                </c:pt>
                <c:pt idx="949">
                  <c:v>3.5</c:v>
                </c:pt>
                <c:pt idx="950">
                  <c:v>3.5</c:v>
                </c:pt>
                <c:pt idx="951">
                  <c:v>3.5</c:v>
                </c:pt>
                <c:pt idx="952">
                  <c:v>3.5</c:v>
                </c:pt>
                <c:pt idx="953">
                  <c:v>3.5</c:v>
                </c:pt>
                <c:pt idx="954">
                  <c:v>3.5</c:v>
                </c:pt>
                <c:pt idx="955">
                  <c:v>3.5</c:v>
                </c:pt>
                <c:pt idx="956">
                  <c:v>3.5</c:v>
                </c:pt>
                <c:pt idx="957">
                  <c:v>3.5</c:v>
                </c:pt>
                <c:pt idx="958">
                  <c:v>3.5</c:v>
                </c:pt>
                <c:pt idx="959">
                  <c:v>3.5</c:v>
                </c:pt>
                <c:pt idx="960">
                  <c:v>3.5</c:v>
                </c:pt>
                <c:pt idx="961">
                  <c:v>3.5</c:v>
                </c:pt>
                <c:pt idx="962">
                  <c:v>3.5</c:v>
                </c:pt>
                <c:pt idx="963">
                  <c:v>3.5</c:v>
                </c:pt>
                <c:pt idx="964">
                  <c:v>3.5</c:v>
                </c:pt>
                <c:pt idx="965">
                  <c:v>3.5</c:v>
                </c:pt>
                <c:pt idx="966">
                  <c:v>3.5</c:v>
                </c:pt>
                <c:pt idx="967">
                  <c:v>3.5</c:v>
                </c:pt>
                <c:pt idx="968">
                  <c:v>3.5</c:v>
                </c:pt>
                <c:pt idx="969">
                  <c:v>3.5</c:v>
                </c:pt>
                <c:pt idx="970">
                  <c:v>3.5</c:v>
                </c:pt>
                <c:pt idx="971">
                  <c:v>3.5</c:v>
                </c:pt>
                <c:pt idx="972">
                  <c:v>3.5</c:v>
                </c:pt>
                <c:pt idx="973">
                  <c:v>3.5</c:v>
                </c:pt>
                <c:pt idx="974">
                  <c:v>3.5</c:v>
                </c:pt>
                <c:pt idx="975">
                  <c:v>3.5</c:v>
                </c:pt>
                <c:pt idx="976">
                  <c:v>3.5</c:v>
                </c:pt>
                <c:pt idx="977">
                  <c:v>3.5</c:v>
                </c:pt>
                <c:pt idx="978">
                  <c:v>3.5</c:v>
                </c:pt>
                <c:pt idx="979">
                  <c:v>3.5</c:v>
                </c:pt>
                <c:pt idx="980">
                  <c:v>3.5</c:v>
                </c:pt>
                <c:pt idx="981">
                  <c:v>3.5</c:v>
                </c:pt>
                <c:pt idx="982">
                  <c:v>3.5</c:v>
                </c:pt>
                <c:pt idx="983">
                  <c:v>3.5</c:v>
                </c:pt>
                <c:pt idx="984">
                  <c:v>3.5</c:v>
                </c:pt>
                <c:pt idx="985">
                  <c:v>3.5</c:v>
                </c:pt>
                <c:pt idx="986">
                  <c:v>3.5</c:v>
                </c:pt>
                <c:pt idx="987">
                  <c:v>3.5</c:v>
                </c:pt>
                <c:pt idx="988">
                  <c:v>3.5</c:v>
                </c:pt>
                <c:pt idx="989">
                  <c:v>3.5</c:v>
                </c:pt>
                <c:pt idx="990">
                  <c:v>3.5</c:v>
                </c:pt>
                <c:pt idx="991">
                  <c:v>3.5</c:v>
                </c:pt>
                <c:pt idx="992">
                  <c:v>3.5</c:v>
                </c:pt>
                <c:pt idx="993">
                  <c:v>3.5</c:v>
                </c:pt>
                <c:pt idx="994">
                  <c:v>3.5</c:v>
                </c:pt>
                <c:pt idx="995">
                  <c:v>3.5</c:v>
                </c:pt>
                <c:pt idx="996">
                  <c:v>3.5</c:v>
                </c:pt>
                <c:pt idx="997">
                  <c:v>3.5</c:v>
                </c:pt>
                <c:pt idx="998">
                  <c:v>3.5</c:v>
                </c:pt>
                <c:pt idx="999">
                  <c:v>3.5</c:v>
                </c:pt>
                <c:pt idx="1000">
                  <c:v>3.5</c:v>
                </c:pt>
                <c:pt idx="1001">
                  <c:v>3.5</c:v>
                </c:pt>
                <c:pt idx="1002">
                  <c:v>3.5</c:v>
                </c:pt>
                <c:pt idx="1003">
                  <c:v>3.5</c:v>
                </c:pt>
                <c:pt idx="1004">
                  <c:v>3.5</c:v>
                </c:pt>
                <c:pt idx="1005">
                  <c:v>3.5</c:v>
                </c:pt>
                <c:pt idx="1006">
                  <c:v>3.5</c:v>
                </c:pt>
                <c:pt idx="1007">
                  <c:v>3.5</c:v>
                </c:pt>
                <c:pt idx="1008">
                  <c:v>3.5</c:v>
                </c:pt>
                <c:pt idx="1009">
                  <c:v>3.5</c:v>
                </c:pt>
                <c:pt idx="1010">
                  <c:v>3.5</c:v>
                </c:pt>
                <c:pt idx="1011">
                  <c:v>3.5</c:v>
                </c:pt>
                <c:pt idx="1012">
                  <c:v>3.5</c:v>
                </c:pt>
                <c:pt idx="1013">
                  <c:v>3.5</c:v>
                </c:pt>
                <c:pt idx="1014">
                  <c:v>3.5</c:v>
                </c:pt>
                <c:pt idx="1015">
                  <c:v>3.5</c:v>
                </c:pt>
                <c:pt idx="1016">
                  <c:v>3.5</c:v>
                </c:pt>
                <c:pt idx="1017">
                  <c:v>3.5</c:v>
                </c:pt>
                <c:pt idx="1018">
                  <c:v>3.5</c:v>
                </c:pt>
                <c:pt idx="1019">
                  <c:v>3.5</c:v>
                </c:pt>
                <c:pt idx="1020">
                  <c:v>3.5</c:v>
                </c:pt>
                <c:pt idx="1021">
                  <c:v>3.5</c:v>
                </c:pt>
                <c:pt idx="1022">
                  <c:v>3.5</c:v>
                </c:pt>
                <c:pt idx="1023">
                  <c:v>3.5</c:v>
                </c:pt>
                <c:pt idx="1024">
                  <c:v>3.5</c:v>
                </c:pt>
                <c:pt idx="1025">
                  <c:v>3.5</c:v>
                </c:pt>
                <c:pt idx="1026">
                  <c:v>3.5</c:v>
                </c:pt>
                <c:pt idx="1027">
                  <c:v>3.5</c:v>
                </c:pt>
                <c:pt idx="1028">
                  <c:v>3.5</c:v>
                </c:pt>
                <c:pt idx="1029">
                  <c:v>3.5</c:v>
                </c:pt>
                <c:pt idx="1030">
                  <c:v>3.5</c:v>
                </c:pt>
                <c:pt idx="1031">
                  <c:v>3.5</c:v>
                </c:pt>
                <c:pt idx="1032">
                  <c:v>3.5</c:v>
                </c:pt>
                <c:pt idx="1033">
                  <c:v>3.5</c:v>
                </c:pt>
                <c:pt idx="1034">
                  <c:v>3.5</c:v>
                </c:pt>
                <c:pt idx="1035">
                  <c:v>3.5</c:v>
                </c:pt>
                <c:pt idx="1036">
                  <c:v>3.5</c:v>
                </c:pt>
                <c:pt idx="1037">
                  <c:v>3.5</c:v>
                </c:pt>
                <c:pt idx="1038">
                  <c:v>3.5</c:v>
                </c:pt>
                <c:pt idx="1039">
                  <c:v>3.5</c:v>
                </c:pt>
                <c:pt idx="1040">
                  <c:v>3.5</c:v>
                </c:pt>
                <c:pt idx="1041">
                  <c:v>3.5</c:v>
                </c:pt>
                <c:pt idx="1042">
                  <c:v>3.5</c:v>
                </c:pt>
                <c:pt idx="1043">
                  <c:v>3.5</c:v>
                </c:pt>
                <c:pt idx="1044">
                  <c:v>3.5</c:v>
                </c:pt>
                <c:pt idx="1045">
                  <c:v>3.5</c:v>
                </c:pt>
                <c:pt idx="1046">
                  <c:v>3.5</c:v>
                </c:pt>
                <c:pt idx="1047">
                  <c:v>3.5</c:v>
                </c:pt>
                <c:pt idx="1048">
                  <c:v>3.5</c:v>
                </c:pt>
                <c:pt idx="1049">
                  <c:v>3.5</c:v>
                </c:pt>
                <c:pt idx="1050">
                  <c:v>3.5</c:v>
                </c:pt>
                <c:pt idx="1051">
                  <c:v>3.5</c:v>
                </c:pt>
                <c:pt idx="1052">
                  <c:v>3.5</c:v>
                </c:pt>
                <c:pt idx="1053">
                  <c:v>3.5</c:v>
                </c:pt>
                <c:pt idx="1054">
                  <c:v>3.5</c:v>
                </c:pt>
                <c:pt idx="1055">
                  <c:v>3.5</c:v>
                </c:pt>
                <c:pt idx="1056">
                  <c:v>3.5</c:v>
                </c:pt>
                <c:pt idx="1057">
                  <c:v>3.5</c:v>
                </c:pt>
                <c:pt idx="1058">
                  <c:v>3.5</c:v>
                </c:pt>
                <c:pt idx="1059">
                  <c:v>3.5</c:v>
                </c:pt>
                <c:pt idx="1060">
                  <c:v>3.5</c:v>
                </c:pt>
                <c:pt idx="1061">
                  <c:v>3.5</c:v>
                </c:pt>
                <c:pt idx="1062">
                  <c:v>3.5</c:v>
                </c:pt>
                <c:pt idx="1063">
                  <c:v>3.5</c:v>
                </c:pt>
                <c:pt idx="1064">
                  <c:v>3.5</c:v>
                </c:pt>
                <c:pt idx="1065">
                  <c:v>3.5</c:v>
                </c:pt>
                <c:pt idx="1066">
                  <c:v>3.5</c:v>
                </c:pt>
                <c:pt idx="1067">
                  <c:v>3.5</c:v>
                </c:pt>
                <c:pt idx="1068">
                  <c:v>3.5</c:v>
                </c:pt>
                <c:pt idx="1069">
                  <c:v>3.5</c:v>
                </c:pt>
                <c:pt idx="1070">
                  <c:v>3.5</c:v>
                </c:pt>
                <c:pt idx="1071">
                  <c:v>3.5</c:v>
                </c:pt>
                <c:pt idx="1072">
                  <c:v>3.5</c:v>
                </c:pt>
                <c:pt idx="1073">
                  <c:v>3.5</c:v>
                </c:pt>
                <c:pt idx="1074">
                  <c:v>3.5</c:v>
                </c:pt>
                <c:pt idx="1075">
                  <c:v>3.5</c:v>
                </c:pt>
                <c:pt idx="1076">
                  <c:v>3.5</c:v>
                </c:pt>
                <c:pt idx="1077">
                  <c:v>3.5</c:v>
                </c:pt>
                <c:pt idx="1078">
                  <c:v>3.5</c:v>
                </c:pt>
                <c:pt idx="1079">
                  <c:v>3.5</c:v>
                </c:pt>
                <c:pt idx="1080">
                  <c:v>3.5</c:v>
                </c:pt>
                <c:pt idx="1081">
                  <c:v>3.5</c:v>
                </c:pt>
                <c:pt idx="1082">
                  <c:v>3.5</c:v>
                </c:pt>
                <c:pt idx="1083">
                  <c:v>3.5</c:v>
                </c:pt>
                <c:pt idx="1084">
                  <c:v>3.5</c:v>
                </c:pt>
                <c:pt idx="1085">
                  <c:v>3.5</c:v>
                </c:pt>
                <c:pt idx="1086">
                  <c:v>3.5</c:v>
                </c:pt>
                <c:pt idx="1087">
                  <c:v>3.5</c:v>
                </c:pt>
                <c:pt idx="1088">
                  <c:v>3.5</c:v>
                </c:pt>
                <c:pt idx="1089">
                  <c:v>3.5</c:v>
                </c:pt>
                <c:pt idx="1090">
                  <c:v>3.5</c:v>
                </c:pt>
                <c:pt idx="1091">
                  <c:v>3.5</c:v>
                </c:pt>
                <c:pt idx="1092">
                  <c:v>3.5</c:v>
                </c:pt>
                <c:pt idx="1093">
                  <c:v>3.5</c:v>
                </c:pt>
                <c:pt idx="1094">
                  <c:v>3.5</c:v>
                </c:pt>
                <c:pt idx="1095">
                  <c:v>3.5</c:v>
                </c:pt>
                <c:pt idx="1096">
                  <c:v>3.5</c:v>
                </c:pt>
                <c:pt idx="1097">
                  <c:v>3.5</c:v>
                </c:pt>
                <c:pt idx="1098">
                  <c:v>3.5</c:v>
                </c:pt>
                <c:pt idx="1099">
                  <c:v>3.5</c:v>
                </c:pt>
                <c:pt idx="1100">
                  <c:v>3.5</c:v>
                </c:pt>
                <c:pt idx="1101">
                  <c:v>3.5</c:v>
                </c:pt>
                <c:pt idx="1102">
                  <c:v>3.5</c:v>
                </c:pt>
                <c:pt idx="1103">
                  <c:v>3.5</c:v>
                </c:pt>
                <c:pt idx="1104">
                  <c:v>3.5</c:v>
                </c:pt>
                <c:pt idx="1105">
                  <c:v>3.5</c:v>
                </c:pt>
                <c:pt idx="1106">
                  <c:v>3.5</c:v>
                </c:pt>
                <c:pt idx="1107">
                  <c:v>3.5</c:v>
                </c:pt>
                <c:pt idx="1108">
                  <c:v>3.5</c:v>
                </c:pt>
                <c:pt idx="1109">
                  <c:v>3.5</c:v>
                </c:pt>
                <c:pt idx="1110">
                  <c:v>3.5</c:v>
                </c:pt>
                <c:pt idx="1111">
                  <c:v>3.5</c:v>
                </c:pt>
                <c:pt idx="1112">
                  <c:v>3.5</c:v>
                </c:pt>
                <c:pt idx="1113">
                  <c:v>3.5</c:v>
                </c:pt>
                <c:pt idx="1114">
                  <c:v>3.5</c:v>
                </c:pt>
                <c:pt idx="1115">
                  <c:v>3.5</c:v>
                </c:pt>
                <c:pt idx="1116">
                  <c:v>3.5</c:v>
                </c:pt>
                <c:pt idx="1117">
                  <c:v>3.5</c:v>
                </c:pt>
                <c:pt idx="1118">
                  <c:v>3.5</c:v>
                </c:pt>
                <c:pt idx="1119">
                  <c:v>3.5</c:v>
                </c:pt>
                <c:pt idx="1120">
                  <c:v>3.5</c:v>
                </c:pt>
                <c:pt idx="1121">
                  <c:v>3.5</c:v>
                </c:pt>
                <c:pt idx="1122">
                  <c:v>3.5</c:v>
                </c:pt>
                <c:pt idx="1123">
                  <c:v>3.5</c:v>
                </c:pt>
                <c:pt idx="1124">
                  <c:v>3.5</c:v>
                </c:pt>
                <c:pt idx="1125">
                  <c:v>3.5</c:v>
                </c:pt>
                <c:pt idx="1126">
                  <c:v>3.5</c:v>
                </c:pt>
                <c:pt idx="1127">
                  <c:v>3.5</c:v>
                </c:pt>
                <c:pt idx="1128">
                  <c:v>3.5</c:v>
                </c:pt>
                <c:pt idx="1129">
                  <c:v>3.5</c:v>
                </c:pt>
                <c:pt idx="1130">
                  <c:v>3.5</c:v>
                </c:pt>
                <c:pt idx="1131">
                  <c:v>3.5</c:v>
                </c:pt>
                <c:pt idx="1132">
                  <c:v>3.5</c:v>
                </c:pt>
                <c:pt idx="1133">
                  <c:v>3.5</c:v>
                </c:pt>
                <c:pt idx="1134">
                  <c:v>3.5</c:v>
                </c:pt>
                <c:pt idx="1135">
                  <c:v>3.5</c:v>
                </c:pt>
                <c:pt idx="1136">
                  <c:v>3.5</c:v>
                </c:pt>
                <c:pt idx="1137">
                  <c:v>3.5</c:v>
                </c:pt>
                <c:pt idx="1138">
                  <c:v>3.5</c:v>
                </c:pt>
                <c:pt idx="1139">
                  <c:v>3.5</c:v>
                </c:pt>
                <c:pt idx="1140">
                  <c:v>3.5</c:v>
                </c:pt>
                <c:pt idx="1141">
                  <c:v>3.5</c:v>
                </c:pt>
                <c:pt idx="1142">
                  <c:v>3.5</c:v>
                </c:pt>
                <c:pt idx="1143">
                  <c:v>3.5</c:v>
                </c:pt>
                <c:pt idx="1144">
                  <c:v>3.5</c:v>
                </c:pt>
                <c:pt idx="1145">
                  <c:v>3.5</c:v>
                </c:pt>
                <c:pt idx="1146">
                  <c:v>3.5</c:v>
                </c:pt>
                <c:pt idx="1147">
                  <c:v>3.5</c:v>
                </c:pt>
                <c:pt idx="1148">
                  <c:v>3.5</c:v>
                </c:pt>
                <c:pt idx="1149">
                  <c:v>3.5</c:v>
                </c:pt>
                <c:pt idx="1150">
                  <c:v>3.5</c:v>
                </c:pt>
                <c:pt idx="1151">
                  <c:v>3.5</c:v>
                </c:pt>
                <c:pt idx="1152">
                  <c:v>3.5</c:v>
                </c:pt>
                <c:pt idx="1153">
                  <c:v>3.5</c:v>
                </c:pt>
                <c:pt idx="1154">
                  <c:v>3.5</c:v>
                </c:pt>
                <c:pt idx="1155">
                  <c:v>3.5</c:v>
                </c:pt>
                <c:pt idx="1156">
                  <c:v>3.5</c:v>
                </c:pt>
                <c:pt idx="1157">
                  <c:v>3.5</c:v>
                </c:pt>
                <c:pt idx="1158">
                  <c:v>3.5</c:v>
                </c:pt>
                <c:pt idx="1159">
                  <c:v>3.5</c:v>
                </c:pt>
                <c:pt idx="1160">
                  <c:v>3.5</c:v>
                </c:pt>
                <c:pt idx="1161">
                  <c:v>3.5</c:v>
                </c:pt>
                <c:pt idx="1162">
                  <c:v>3.5</c:v>
                </c:pt>
                <c:pt idx="1163">
                  <c:v>3.5</c:v>
                </c:pt>
                <c:pt idx="1164">
                  <c:v>3.5</c:v>
                </c:pt>
                <c:pt idx="1165">
                  <c:v>3.5</c:v>
                </c:pt>
                <c:pt idx="1166">
                  <c:v>3.5</c:v>
                </c:pt>
                <c:pt idx="1167">
                  <c:v>3.5</c:v>
                </c:pt>
                <c:pt idx="1168">
                  <c:v>3.5</c:v>
                </c:pt>
                <c:pt idx="1169">
                  <c:v>3.5</c:v>
                </c:pt>
                <c:pt idx="1170">
                  <c:v>3.5</c:v>
                </c:pt>
                <c:pt idx="1171">
                  <c:v>3.5</c:v>
                </c:pt>
                <c:pt idx="1172">
                  <c:v>3.5</c:v>
                </c:pt>
                <c:pt idx="1173">
                  <c:v>3.5</c:v>
                </c:pt>
                <c:pt idx="1174">
                  <c:v>3.5</c:v>
                </c:pt>
                <c:pt idx="1175">
                  <c:v>3.5</c:v>
                </c:pt>
                <c:pt idx="1176">
                  <c:v>3.5</c:v>
                </c:pt>
                <c:pt idx="1177">
                  <c:v>3.5</c:v>
                </c:pt>
                <c:pt idx="1178">
                  <c:v>3.5</c:v>
                </c:pt>
                <c:pt idx="1179">
                  <c:v>3.5</c:v>
                </c:pt>
                <c:pt idx="1180">
                  <c:v>3.5</c:v>
                </c:pt>
                <c:pt idx="1181">
                  <c:v>3.5</c:v>
                </c:pt>
                <c:pt idx="1182">
                  <c:v>3.5</c:v>
                </c:pt>
                <c:pt idx="1183">
                  <c:v>3.5</c:v>
                </c:pt>
                <c:pt idx="1184">
                  <c:v>3.5</c:v>
                </c:pt>
                <c:pt idx="1185">
                  <c:v>3.5</c:v>
                </c:pt>
                <c:pt idx="1186">
                  <c:v>3.5</c:v>
                </c:pt>
                <c:pt idx="1187">
                  <c:v>3.5</c:v>
                </c:pt>
                <c:pt idx="1188">
                  <c:v>3.5</c:v>
                </c:pt>
                <c:pt idx="1189">
                  <c:v>3.5</c:v>
                </c:pt>
                <c:pt idx="1190">
                  <c:v>3.5</c:v>
                </c:pt>
                <c:pt idx="1191">
                  <c:v>3.5</c:v>
                </c:pt>
                <c:pt idx="1192">
                  <c:v>3.5</c:v>
                </c:pt>
                <c:pt idx="1193">
                  <c:v>3.5</c:v>
                </c:pt>
                <c:pt idx="1194">
                  <c:v>3.5</c:v>
                </c:pt>
                <c:pt idx="1195">
                  <c:v>3.5</c:v>
                </c:pt>
                <c:pt idx="1196">
                  <c:v>3.5</c:v>
                </c:pt>
                <c:pt idx="1197">
                  <c:v>3.5</c:v>
                </c:pt>
                <c:pt idx="1198">
                  <c:v>3.5</c:v>
                </c:pt>
                <c:pt idx="1199">
                  <c:v>3.5</c:v>
                </c:pt>
                <c:pt idx="1200">
                  <c:v>3.5</c:v>
                </c:pt>
                <c:pt idx="1201">
                  <c:v>3.5</c:v>
                </c:pt>
                <c:pt idx="1202">
                  <c:v>3.5</c:v>
                </c:pt>
                <c:pt idx="1203">
                  <c:v>3.5</c:v>
                </c:pt>
                <c:pt idx="1204">
                  <c:v>3.5</c:v>
                </c:pt>
                <c:pt idx="1205">
                  <c:v>3.5</c:v>
                </c:pt>
                <c:pt idx="1206">
                  <c:v>3.5</c:v>
                </c:pt>
                <c:pt idx="1207">
                  <c:v>3.5</c:v>
                </c:pt>
                <c:pt idx="1208">
                  <c:v>3.5</c:v>
                </c:pt>
                <c:pt idx="1209">
                  <c:v>3.5</c:v>
                </c:pt>
                <c:pt idx="1210">
                  <c:v>3.5</c:v>
                </c:pt>
                <c:pt idx="1211">
                  <c:v>3.5</c:v>
                </c:pt>
                <c:pt idx="1212">
                  <c:v>3.5</c:v>
                </c:pt>
                <c:pt idx="1213">
                  <c:v>3.5</c:v>
                </c:pt>
                <c:pt idx="1214">
                  <c:v>3.5</c:v>
                </c:pt>
                <c:pt idx="1215">
                  <c:v>3.5</c:v>
                </c:pt>
                <c:pt idx="1216">
                  <c:v>3.5</c:v>
                </c:pt>
                <c:pt idx="1217">
                  <c:v>3.5</c:v>
                </c:pt>
                <c:pt idx="1218">
                  <c:v>3.5</c:v>
                </c:pt>
                <c:pt idx="1219">
                  <c:v>3.5</c:v>
                </c:pt>
                <c:pt idx="1220">
                  <c:v>3.5</c:v>
                </c:pt>
                <c:pt idx="1221">
                  <c:v>3.5</c:v>
                </c:pt>
                <c:pt idx="1222">
                  <c:v>3.5</c:v>
                </c:pt>
                <c:pt idx="1223">
                  <c:v>3.5</c:v>
                </c:pt>
                <c:pt idx="1224">
                  <c:v>3.5</c:v>
                </c:pt>
                <c:pt idx="1225">
                  <c:v>3.5</c:v>
                </c:pt>
                <c:pt idx="1226">
                  <c:v>3.5</c:v>
                </c:pt>
                <c:pt idx="1227">
                  <c:v>3.5</c:v>
                </c:pt>
                <c:pt idx="1228">
                  <c:v>3.5</c:v>
                </c:pt>
                <c:pt idx="1229">
                  <c:v>3.5</c:v>
                </c:pt>
                <c:pt idx="1230">
                  <c:v>3.5</c:v>
                </c:pt>
                <c:pt idx="1231">
                  <c:v>3.5</c:v>
                </c:pt>
                <c:pt idx="1232">
                  <c:v>3.5</c:v>
                </c:pt>
                <c:pt idx="1233">
                  <c:v>3.5</c:v>
                </c:pt>
                <c:pt idx="1234">
                  <c:v>3.5</c:v>
                </c:pt>
                <c:pt idx="1235">
                  <c:v>3.5</c:v>
                </c:pt>
                <c:pt idx="1236">
                  <c:v>3.5</c:v>
                </c:pt>
                <c:pt idx="1237">
                  <c:v>3.5</c:v>
                </c:pt>
                <c:pt idx="1238">
                  <c:v>3.5</c:v>
                </c:pt>
                <c:pt idx="1239">
                  <c:v>3.5</c:v>
                </c:pt>
                <c:pt idx="1240">
                  <c:v>3.5</c:v>
                </c:pt>
                <c:pt idx="1241">
                  <c:v>3.5</c:v>
                </c:pt>
                <c:pt idx="1242">
                  <c:v>3.5</c:v>
                </c:pt>
                <c:pt idx="1243">
                  <c:v>3.5</c:v>
                </c:pt>
                <c:pt idx="1244">
                  <c:v>3.5</c:v>
                </c:pt>
                <c:pt idx="1245">
                  <c:v>3.5</c:v>
                </c:pt>
                <c:pt idx="1246">
                  <c:v>3.5</c:v>
                </c:pt>
                <c:pt idx="1247">
                  <c:v>3.5</c:v>
                </c:pt>
                <c:pt idx="1248">
                  <c:v>3.5</c:v>
                </c:pt>
                <c:pt idx="1249">
                  <c:v>3.5</c:v>
                </c:pt>
                <c:pt idx="1250">
                  <c:v>3.5</c:v>
                </c:pt>
                <c:pt idx="1251">
                  <c:v>3.5</c:v>
                </c:pt>
                <c:pt idx="1252">
                  <c:v>3.5</c:v>
                </c:pt>
                <c:pt idx="1253">
                  <c:v>3.5</c:v>
                </c:pt>
                <c:pt idx="1254">
                  <c:v>3.5</c:v>
                </c:pt>
                <c:pt idx="1255">
                  <c:v>3.5</c:v>
                </c:pt>
                <c:pt idx="1256">
                  <c:v>3.5</c:v>
                </c:pt>
                <c:pt idx="1257">
                  <c:v>3.5</c:v>
                </c:pt>
                <c:pt idx="1258">
                  <c:v>3.5</c:v>
                </c:pt>
                <c:pt idx="1259">
                  <c:v>3.5</c:v>
                </c:pt>
                <c:pt idx="1260">
                  <c:v>3.5</c:v>
                </c:pt>
                <c:pt idx="1261">
                  <c:v>3.5</c:v>
                </c:pt>
                <c:pt idx="1262">
                  <c:v>3.5</c:v>
                </c:pt>
                <c:pt idx="1263">
                  <c:v>3.5</c:v>
                </c:pt>
                <c:pt idx="1264">
                  <c:v>3.5</c:v>
                </c:pt>
                <c:pt idx="1265">
                  <c:v>3.5</c:v>
                </c:pt>
                <c:pt idx="1266">
                  <c:v>3.5</c:v>
                </c:pt>
                <c:pt idx="1267">
                  <c:v>3.5</c:v>
                </c:pt>
                <c:pt idx="1268">
                  <c:v>3.5</c:v>
                </c:pt>
                <c:pt idx="1269">
                  <c:v>3.5</c:v>
                </c:pt>
                <c:pt idx="1270">
                  <c:v>3.5</c:v>
                </c:pt>
                <c:pt idx="1271">
                  <c:v>3.5</c:v>
                </c:pt>
                <c:pt idx="1272">
                  <c:v>3.5</c:v>
                </c:pt>
                <c:pt idx="1273">
                  <c:v>3.5</c:v>
                </c:pt>
                <c:pt idx="1274">
                  <c:v>3.5</c:v>
                </c:pt>
                <c:pt idx="1275">
                  <c:v>3.5</c:v>
                </c:pt>
                <c:pt idx="1276">
                  <c:v>3.5</c:v>
                </c:pt>
                <c:pt idx="1277">
                  <c:v>3.5</c:v>
                </c:pt>
                <c:pt idx="1278">
                  <c:v>3.5</c:v>
                </c:pt>
                <c:pt idx="1279">
                  <c:v>3.5</c:v>
                </c:pt>
                <c:pt idx="1280">
                  <c:v>3.5</c:v>
                </c:pt>
                <c:pt idx="1281">
                  <c:v>3.5</c:v>
                </c:pt>
                <c:pt idx="1282">
                  <c:v>3.5</c:v>
                </c:pt>
                <c:pt idx="1283">
                  <c:v>3.5</c:v>
                </c:pt>
                <c:pt idx="1284">
                  <c:v>3.5</c:v>
                </c:pt>
                <c:pt idx="1285">
                  <c:v>3.5</c:v>
                </c:pt>
                <c:pt idx="1286">
                  <c:v>3.5</c:v>
                </c:pt>
                <c:pt idx="1287">
                  <c:v>3.5</c:v>
                </c:pt>
                <c:pt idx="1288">
                  <c:v>3.5</c:v>
                </c:pt>
                <c:pt idx="1289">
                  <c:v>3.5</c:v>
                </c:pt>
                <c:pt idx="1290">
                  <c:v>3.5</c:v>
                </c:pt>
                <c:pt idx="1291">
                  <c:v>3.5</c:v>
                </c:pt>
                <c:pt idx="1292">
                  <c:v>3.5</c:v>
                </c:pt>
                <c:pt idx="1293">
                  <c:v>3.5</c:v>
                </c:pt>
                <c:pt idx="1294">
                  <c:v>3.5</c:v>
                </c:pt>
                <c:pt idx="1295">
                  <c:v>3.5</c:v>
                </c:pt>
                <c:pt idx="1296">
                  <c:v>3.5</c:v>
                </c:pt>
                <c:pt idx="1297">
                  <c:v>3.5</c:v>
                </c:pt>
                <c:pt idx="1298">
                  <c:v>3.5</c:v>
                </c:pt>
                <c:pt idx="1299">
                  <c:v>3.5</c:v>
                </c:pt>
                <c:pt idx="1300">
                  <c:v>3.5</c:v>
                </c:pt>
                <c:pt idx="1301">
                  <c:v>3.5</c:v>
                </c:pt>
                <c:pt idx="1302">
                  <c:v>3.5</c:v>
                </c:pt>
                <c:pt idx="1303">
                  <c:v>3.5</c:v>
                </c:pt>
                <c:pt idx="1304">
                  <c:v>3.5</c:v>
                </c:pt>
                <c:pt idx="1305">
                  <c:v>3.5</c:v>
                </c:pt>
                <c:pt idx="1306">
                  <c:v>3.5</c:v>
                </c:pt>
                <c:pt idx="1307">
                  <c:v>3.5</c:v>
                </c:pt>
                <c:pt idx="1308">
                  <c:v>3.5</c:v>
                </c:pt>
                <c:pt idx="1309">
                  <c:v>3.5</c:v>
                </c:pt>
                <c:pt idx="1310">
                  <c:v>3.5</c:v>
                </c:pt>
                <c:pt idx="1311">
                  <c:v>3.5</c:v>
                </c:pt>
                <c:pt idx="1312">
                  <c:v>3.5</c:v>
                </c:pt>
                <c:pt idx="1313">
                  <c:v>3.5</c:v>
                </c:pt>
                <c:pt idx="1314">
                  <c:v>3.5</c:v>
                </c:pt>
                <c:pt idx="1315">
                  <c:v>3.5</c:v>
                </c:pt>
                <c:pt idx="1316">
                  <c:v>3.5</c:v>
                </c:pt>
                <c:pt idx="1317">
                  <c:v>3.5</c:v>
                </c:pt>
                <c:pt idx="1318">
                  <c:v>3.5</c:v>
                </c:pt>
                <c:pt idx="1319">
                  <c:v>3.5</c:v>
                </c:pt>
                <c:pt idx="1320">
                  <c:v>3.5</c:v>
                </c:pt>
                <c:pt idx="1321">
                  <c:v>3.5</c:v>
                </c:pt>
                <c:pt idx="1322">
                  <c:v>3.5</c:v>
                </c:pt>
                <c:pt idx="1323">
                  <c:v>3.5</c:v>
                </c:pt>
                <c:pt idx="1324">
                  <c:v>3.5</c:v>
                </c:pt>
                <c:pt idx="1325">
                  <c:v>3.5</c:v>
                </c:pt>
                <c:pt idx="1326">
                  <c:v>3.5</c:v>
                </c:pt>
                <c:pt idx="1327">
                  <c:v>3.5</c:v>
                </c:pt>
                <c:pt idx="1328">
                  <c:v>3.5</c:v>
                </c:pt>
                <c:pt idx="1329">
                  <c:v>3.5</c:v>
                </c:pt>
                <c:pt idx="1330">
                  <c:v>3.5</c:v>
                </c:pt>
                <c:pt idx="1331">
                  <c:v>3.5</c:v>
                </c:pt>
                <c:pt idx="1332">
                  <c:v>3.5</c:v>
                </c:pt>
                <c:pt idx="1333">
                  <c:v>3.5</c:v>
                </c:pt>
                <c:pt idx="1334">
                  <c:v>3.5</c:v>
                </c:pt>
                <c:pt idx="1335">
                  <c:v>3.5</c:v>
                </c:pt>
                <c:pt idx="1336">
                  <c:v>3.5</c:v>
                </c:pt>
                <c:pt idx="1337">
                  <c:v>3.5</c:v>
                </c:pt>
                <c:pt idx="1338">
                  <c:v>3.5</c:v>
                </c:pt>
                <c:pt idx="1339">
                  <c:v>3.5</c:v>
                </c:pt>
                <c:pt idx="1340">
                  <c:v>3.5</c:v>
                </c:pt>
                <c:pt idx="1341">
                  <c:v>3.5</c:v>
                </c:pt>
                <c:pt idx="1342">
                  <c:v>3.5</c:v>
                </c:pt>
                <c:pt idx="1343">
                  <c:v>3.5</c:v>
                </c:pt>
                <c:pt idx="1344">
                  <c:v>3.5</c:v>
                </c:pt>
                <c:pt idx="1345">
                  <c:v>3.5</c:v>
                </c:pt>
                <c:pt idx="1346">
                  <c:v>3.5</c:v>
                </c:pt>
                <c:pt idx="1347">
                  <c:v>3.5</c:v>
                </c:pt>
                <c:pt idx="1348">
                  <c:v>3.5</c:v>
                </c:pt>
                <c:pt idx="1349">
                  <c:v>3.5</c:v>
                </c:pt>
                <c:pt idx="1350">
                  <c:v>3.5</c:v>
                </c:pt>
                <c:pt idx="1351">
                  <c:v>3.5</c:v>
                </c:pt>
                <c:pt idx="1352">
                  <c:v>3.5</c:v>
                </c:pt>
                <c:pt idx="1353">
                  <c:v>3.5</c:v>
                </c:pt>
                <c:pt idx="1354">
                  <c:v>3.5</c:v>
                </c:pt>
                <c:pt idx="1355">
                  <c:v>3.5</c:v>
                </c:pt>
                <c:pt idx="1356">
                  <c:v>3.5</c:v>
                </c:pt>
                <c:pt idx="1357">
                  <c:v>3.5</c:v>
                </c:pt>
                <c:pt idx="1358">
                  <c:v>3.5</c:v>
                </c:pt>
                <c:pt idx="1359">
                  <c:v>3.5</c:v>
                </c:pt>
                <c:pt idx="1360">
                  <c:v>3.5</c:v>
                </c:pt>
                <c:pt idx="1361">
                  <c:v>3.5</c:v>
                </c:pt>
                <c:pt idx="1362">
                  <c:v>3.5</c:v>
                </c:pt>
                <c:pt idx="1363">
                  <c:v>3.5</c:v>
                </c:pt>
                <c:pt idx="1364">
                  <c:v>3.5</c:v>
                </c:pt>
                <c:pt idx="1365">
                  <c:v>3.5</c:v>
                </c:pt>
                <c:pt idx="1366">
                  <c:v>3.5</c:v>
                </c:pt>
                <c:pt idx="1367">
                  <c:v>3.5</c:v>
                </c:pt>
                <c:pt idx="1368">
                  <c:v>3.5</c:v>
                </c:pt>
                <c:pt idx="1369">
                  <c:v>3.5</c:v>
                </c:pt>
                <c:pt idx="1370">
                  <c:v>3.5</c:v>
                </c:pt>
                <c:pt idx="1371">
                  <c:v>3.5</c:v>
                </c:pt>
                <c:pt idx="1372">
                  <c:v>3.5</c:v>
                </c:pt>
                <c:pt idx="1373">
                  <c:v>3.5</c:v>
                </c:pt>
                <c:pt idx="1374">
                  <c:v>3.5</c:v>
                </c:pt>
                <c:pt idx="1375">
                  <c:v>3.5</c:v>
                </c:pt>
                <c:pt idx="1376">
                  <c:v>3.5</c:v>
                </c:pt>
                <c:pt idx="1377">
                  <c:v>3.5</c:v>
                </c:pt>
                <c:pt idx="1378">
                  <c:v>3.5</c:v>
                </c:pt>
                <c:pt idx="1379">
                  <c:v>3.5</c:v>
                </c:pt>
                <c:pt idx="1380">
                  <c:v>3.5</c:v>
                </c:pt>
                <c:pt idx="1381">
                  <c:v>3.5</c:v>
                </c:pt>
                <c:pt idx="1382">
                  <c:v>3.5</c:v>
                </c:pt>
                <c:pt idx="1383">
                  <c:v>3.5</c:v>
                </c:pt>
                <c:pt idx="1384">
                  <c:v>3.5</c:v>
                </c:pt>
                <c:pt idx="1385">
                  <c:v>3.5</c:v>
                </c:pt>
                <c:pt idx="1386">
                  <c:v>3.5</c:v>
                </c:pt>
                <c:pt idx="1387">
                  <c:v>3.5</c:v>
                </c:pt>
                <c:pt idx="1388">
                  <c:v>3.5</c:v>
                </c:pt>
                <c:pt idx="1389">
                  <c:v>3.5</c:v>
                </c:pt>
                <c:pt idx="1390">
                  <c:v>3.5</c:v>
                </c:pt>
                <c:pt idx="1391">
                  <c:v>3.5</c:v>
                </c:pt>
                <c:pt idx="1392">
                  <c:v>3.5</c:v>
                </c:pt>
                <c:pt idx="1393">
                  <c:v>3.5</c:v>
                </c:pt>
                <c:pt idx="1394">
                  <c:v>3.5</c:v>
                </c:pt>
                <c:pt idx="1395">
                  <c:v>3.5</c:v>
                </c:pt>
                <c:pt idx="1396">
                  <c:v>3.5</c:v>
                </c:pt>
                <c:pt idx="1397">
                  <c:v>3.5</c:v>
                </c:pt>
                <c:pt idx="1398">
                  <c:v>3.5</c:v>
                </c:pt>
                <c:pt idx="1399">
                  <c:v>3.5</c:v>
                </c:pt>
                <c:pt idx="1400">
                  <c:v>3.5</c:v>
                </c:pt>
                <c:pt idx="1401">
                  <c:v>3.5</c:v>
                </c:pt>
                <c:pt idx="1402">
                  <c:v>3.5</c:v>
                </c:pt>
                <c:pt idx="1403">
                  <c:v>3.5</c:v>
                </c:pt>
                <c:pt idx="1404">
                  <c:v>3.5</c:v>
                </c:pt>
                <c:pt idx="1405">
                  <c:v>3.5</c:v>
                </c:pt>
                <c:pt idx="1406">
                  <c:v>3.5</c:v>
                </c:pt>
                <c:pt idx="1407">
                  <c:v>3.5</c:v>
                </c:pt>
                <c:pt idx="1408">
                  <c:v>3.5</c:v>
                </c:pt>
                <c:pt idx="1409">
                  <c:v>3.5</c:v>
                </c:pt>
                <c:pt idx="1410">
                  <c:v>3.5</c:v>
                </c:pt>
                <c:pt idx="1411">
                  <c:v>3.5</c:v>
                </c:pt>
                <c:pt idx="1412">
                  <c:v>3.5</c:v>
                </c:pt>
                <c:pt idx="1413">
                  <c:v>3.5</c:v>
                </c:pt>
                <c:pt idx="1414">
                  <c:v>3.5</c:v>
                </c:pt>
                <c:pt idx="1415">
                  <c:v>3.5</c:v>
                </c:pt>
                <c:pt idx="1416">
                  <c:v>3.5</c:v>
                </c:pt>
                <c:pt idx="1417">
                  <c:v>3.5</c:v>
                </c:pt>
                <c:pt idx="1418">
                  <c:v>3.5</c:v>
                </c:pt>
                <c:pt idx="1419">
                  <c:v>3.5</c:v>
                </c:pt>
                <c:pt idx="1420">
                  <c:v>3.5</c:v>
                </c:pt>
                <c:pt idx="1421">
                  <c:v>3.5</c:v>
                </c:pt>
                <c:pt idx="1422">
                  <c:v>3.5</c:v>
                </c:pt>
                <c:pt idx="1423">
                  <c:v>3.5</c:v>
                </c:pt>
                <c:pt idx="1424">
                  <c:v>3.5</c:v>
                </c:pt>
                <c:pt idx="1425">
                  <c:v>3.5</c:v>
                </c:pt>
                <c:pt idx="1426">
                  <c:v>3.5</c:v>
                </c:pt>
                <c:pt idx="1427">
                  <c:v>3.5</c:v>
                </c:pt>
                <c:pt idx="1428">
                  <c:v>3.5</c:v>
                </c:pt>
                <c:pt idx="1429">
                  <c:v>3.5</c:v>
                </c:pt>
                <c:pt idx="1430">
                  <c:v>3.5</c:v>
                </c:pt>
                <c:pt idx="1431">
                  <c:v>3.5</c:v>
                </c:pt>
                <c:pt idx="1432">
                  <c:v>3.5</c:v>
                </c:pt>
                <c:pt idx="1433">
                  <c:v>3.5</c:v>
                </c:pt>
                <c:pt idx="1434">
                  <c:v>3.5</c:v>
                </c:pt>
                <c:pt idx="1435">
                  <c:v>3.5</c:v>
                </c:pt>
                <c:pt idx="1436">
                  <c:v>3.5</c:v>
                </c:pt>
                <c:pt idx="1437">
                  <c:v>3.5</c:v>
                </c:pt>
                <c:pt idx="1438">
                  <c:v>3.5</c:v>
                </c:pt>
                <c:pt idx="1439">
                  <c:v>3.5</c:v>
                </c:pt>
                <c:pt idx="1440">
                  <c:v>3.5</c:v>
                </c:pt>
                <c:pt idx="1441">
                  <c:v>3.5</c:v>
                </c:pt>
                <c:pt idx="1442">
                  <c:v>3.5</c:v>
                </c:pt>
                <c:pt idx="1443">
                  <c:v>3.5</c:v>
                </c:pt>
                <c:pt idx="1444">
                  <c:v>3.5</c:v>
                </c:pt>
                <c:pt idx="1445">
                  <c:v>3.5</c:v>
                </c:pt>
                <c:pt idx="1446">
                  <c:v>3.5</c:v>
                </c:pt>
                <c:pt idx="1447">
                  <c:v>3.5</c:v>
                </c:pt>
                <c:pt idx="1448">
                  <c:v>3.5</c:v>
                </c:pt>
                <c:pt idx="1449">
                  <c:v>3.5</c:v>
                </c:pt>
                <c:pt idx="1450">
                  <c:v>3.5</c:v>
                </c:pt>
                <c:pt idx="1451">
                  <c:v>3.5</c:v>
                </c:pt>
                <c:pt idx="1452">
                  <c:v>3.5</c:v>
                </c:pt>
                <c:pt idx="1453">
                  <c:v>3.5</c:v>
                </c:pt>
                <c:pt idx="1454">
                  <c:v>3.5</c:v>
                </c:pt>
                <c:pt idx="1455">
                  <c:v>3.5</c:v>
                </c:pt>
                <c:pt idx="1456">
                  <c:v>3.5</c:v>
                </c:pt>
                <c:pt idx="1457">
                  <c:v>3.5</c:v>
                </c:pt>
                <c:pt idx="1458">
                  <c:v>3.5</c:v>
                </c:pt>
                <c:pt idx="1459">
                  <c:v>3.5</c:v>
                </c:pt>
                <c:pt idx="1460">
                  <c:v>3.5</c:v>
                </c:pt>
                <c:pt idx="1461">
                  <c:v>3.5</c:v>
                </c:pt>
                <c:pt idx="1462">
                  <c:v>3.5</c:v>
                </c:pt>
                <c:pt idx="1463">
                  <c:v>3.5</c:v>
                </c:pt>
                <c:pt idx="1464">
                  <c:v>3.5</c:v>
                </c:pt>
                <c:pt idx="1465">
                  <c:v>3.5</c:v>
                </c:pt>
                <c:pt idx="1466">
                  <c:v>3.5</c:v>
                </c:pt>
                <c:pt idx="1467">
                  <c:v>3.5</c:v>
                </c:pt>
                <c:pt idx="1468">
                  <c:v>3.5</c:v>
                </c:pt>
                <c:pt idx="1469">
                  <c:v>3.5</c:v>
                </c:pt>
                <c:pt idx="1470">
                  <c:v>3.5</c:v>
                </c:pt>
                <c:pt idx="1471">
                  <c:v>3.5</c:v>
                </c:pt>
                <c:pt idx="1472">
                  <c:v>3.5</c:v>
                </c:pt>
                <c:pt idx="1473">
                  <c:v>3.5</c:v>
                </c:pt>
                <c:pt idx="1474">
                  <c:v>3.5</c:v>
                </c:pt>
                <c:pt idx="1475">
                  <c:v>3.5</c:v>
                </c:pt>
                <c:pt idx="1476">
                  <c:v>3.5</c:v>
                </c:pt>
                <c:pt idx="1477">
                  <c:v>3.5</c:v>
                </c:pt>
                <c:pt idx="1478">
                  <c:v>3.5</c:v>
                </c:pt>
                <c:pt idx="1479">
                  <c:v>3.5</c:v>
                </c:pt>
                <c:pt idx="1480">
                  <c:v>3.5</c:v>
                </c:pt>
                <c:pt idx="1481">
                  <c:v>3.5</c:v>
                </c:pt>
                <c:pt idx="1482">
                  <c:v>3.5</c:v>
                </c:pt>
                <c:pt idx="1483">
                  <c:v>3.5</c:v>
                </c:pt>
                <c:pt idx="1484">
                  <c:v>3.5</c:v>
                </c:pt>
                <c:pt idx="1485">
                  <c:v>3.5</c:v>
                </c:pt>
                <c:pt idx="1486">
                  <c:v>3.5</c:v>
                </c:pt>
                <c:pt idx="1487">
                  <c:v>3.5</c:v>
                </c:pt>
                <c:pt idx="1488">
                  <c:v>3.5</c:v>
                </c:pt>
                <c:pt idx="1489">
                  <c:v>3.5</c:v>
                </c:pt>
                <c:pt idx="1490">
                  <c:v>3.5</c:v>
                </c:pt>
                <c:pt idx="1491">
                  <c:v>3.5</c:v>
                </c:pt>
                <c:pt idx="1492">
                  <c:v>3.5</c:v>
                </c:pt>
                <c:pt idx="1493">
                  <c:v>3.5</c:v>
                </c:pt>
                <c:pt idx="1494">
                  <c:v>3.5</c:v>
                </c:pt>
                <c:pt idx="1495">
                  <c:v>3.5</c:v>
                </c:pt>
                <c:pt idx="1496">
                  <c:v>3.5</c:v>
                </c:pt>
                <c:pt idx="1497">
                  <c:v>3.5</c:v>
                </c:pt>
                <c:pt idx="1498">
                  <c:v>3.5</c:v>
                </c:pt>
                <c:pt idx="1499">
                  <c:v>3.5</c:v>
                </c:pt>
                <c:pt idx="1500">
                  <c:v>3.5</c:v>
                </c:pt>
                <c:pt idx="1501">
                  <c:v>3.5</c:v>
                </c:pt>
                <c:pt idx="1502">
                  <c:v>3.5</c:v>
                </c:pt>
                <c:pt idx="1503">
                  <c:v>3.5</c:v>
                </c:pt>
                <c:pt idx="1504">
                  <c:v>3.5</c:v>
                </c:pt>
                <c:pt idx="1505">
                  <c:v>3.5</c:v>
                </c:pt>
                <c:pt idx="1506">
                  <c:v>3.5</c:v>
                </c:pt>
                <c:pt idx="1507">
                  <c:v>3.5</c:v>
                </c:pt>
                <c:pt idx="1508">
                  <c:v>3.5</c:v>
                </c:pt>
                <c:pt idx="1509">
                  <c:v>3.5</c:v>
                </c:pt>
                <c:pt idx="1510">
                  <c:v>3.5</c:v>
                </c:pt>
                <c:pt idx="1511">
                  <c:v>3.5</c:v>
                </c:pt>
                <c:pt idx="1512">
                  <c:v>3.5</c:v>
                </c:pt>
                <c:pt idx="1513">
                  <c:v>3.5</c:v>
                </c:pt>
                <c:pt idx="1514">
                  <c:v>3.5</c:v>
                </c:pt>
                <c:pt idx="1515">
                  <c:v>3.5</c:v>
                </c:pt>
                <c:pt idx="1516">
                  <c:v>3.5</c:v>
                </c:pt>
                <c:pt idx="1517">
                  <c:v>3.5</c:v>
                </c:pt>
                <c:pt idx="1518">
                  <c:v>3.5</c:v>
                </c:pt>
                <c:pt idx="1519">
                  <c:v>3.5</c:v>
                </c:pt>
                <c:pt idx="1520">
                  <c:v>3.5</c:v>
                </c:pt>
                <c:pt idx="1521">
                  <c:v>3.5</c:v>
                </c:pt>
                <c:pt idx="1522">
                  <c:v>3.5</c:v>
                </c:pt>
                <c:pt idx="1523">
                  <c:v>3.5</c:v>
                </c:pt>
                <c:pt idx="1524">
                  <c:v>3.5</c:v>
                </c:pt>
                <c:pt idx="1525">
                  <c:v>3.5</c:v>
                </c:pt>
                <c:pt idx="1526">
                  <c:v>3.5</c:v>
                </c:pt>
                <c:pt idx="1527">
                  <c:v>3.5</c:v>
                </c:pt>
                <c:pt idx="1528">
                  <c:v>3.5</c:v>
                </c:pt>
                <c:pt idx="1529">
                  <c:v>3.5</c:v>
                </c:pt>
                <c:pt idx="1530">
                  <c:v>3.5</c:v>
                </c:pt>
                <c:pt idx="1531">
                  <c:v>3.5</c:v>
                </c:pt>
                <c:pt idx="1532">
                  <c:v>3.5</c:v>
                </c:pt>
                <c:pt idx="1533">
                  <c:v>3.5</c:v>
                </c:pt>
                <c:pt idx="1534">
                  <c:v>3.5</c:v>
                </c:pt>
                <c:pt idx="1535">
                  <c:v>3.5</c:v>
                </c:pt>
                <c:pt idx="1536">
                  <c:v>3.5</c:v>
                </c:pt>
                <c:pt idx="1537">
                  <c:v>3.5</c:v>
                </c:pt>
                <c:pt idx="1538">
                  <c:v>3.5</c:v>
                </c:pt>
                <c:pt idx="1539">
                  <c:v>3.5</c:v>
                </c:pt>
                <c:pt idx="1540">
                  <c:v>3.5</c:v>
                </c:pt>
                <c:pt idx="1541">
                  <c:v>3.5</c:v>
                </c:pt>
                <c:pt idx="1542">
                  <c:v>3.5</c:v>
                </c:pt>
                <c:pt idx="1543">
                  <c:v>3.5</c:v>
                </c:pt>
                <c:pt idx="1544">
                  <c:v>3.5</c:v>
                </c:pt>
                <c:pt idx="1545">
                  <c:v>3.5</c:v>
                </c:pt>
                <c:pt idx="1546">
                  <c:v>3.5</c:v>
                </c:pt>
                <c:pt idx="1547">
                  <c:v>3.5</c:v>
                </c:pt>
                <c:pt idx="1548">
                  <c:v>3.5</c:v>
                </c:pt>
                <c:pt idx="1549">
                  <c:v>3.5</c:v>
                </c:pt>
                <c:pt idx="1550">
                  <c:v>3.5</c:v>
                </c:pt>
                <c:pt idx="1551">
                  <c:v>3.5</c:v>
                </c:pt>
                <c:pt idx="1552">
                  <c:v>3.5</c:v>
                </c:pt>
                <c:pt idx="1553">
                  <c:v>3.5</c:v>
                </c:pt>
                <c:pt idx="1554">
                  <c:v>3.5</c:v>
                </c:pt>
                <c:pt idx="1555">
                  <c:v>3.5</c:v>
                </c:pt>
                <c:pt idx="1556">
                  <c:v>3.5</c:v>
                </c:pt>
                <c:pt idx="1557">
                  <c:v>3.5</c:v>
                </c:pt>
                <c:pt idx="1558">
                  <c:v>3.5</c:v>
                </c:pt>
                <c:pt idx="1559">
                  <c:v>3.5</c:v>
                </c:pt>
                <c:pt idx="1560">
                  <c:v>3.5</c:v>
                </c:pt>
                <c:pt idx="1561">
                  <c:v>3.5</c:v>
                </c:pt>
                <c:pt idx="1562">
                  <c:v>3.5</c:v>
                </c:pt>
                <c:pt idx="1563">
                  <c:v>3.5</c:v>
                </c:pt>
                <c:pt idx="1564">
                  <c:v>3.5</c:v>
                </c:pt>
                <c:pt idx="1565">
                  <c:v>3.5</c:v>
                </c:pt>
                <c:pt idx="1566">
                  <c:v>3.5</c:v>
                </c:pt>
                <c:pt idx="1567">
                  <c:v>3.5</c:v>
                </c:pt>
                <c:pt idx="1568">
                  <c:v>3.5</c:v>
                </c:pt>
                <c:pt idx="1569">
                  <c:v>3.5</c:v>
                </c:pt>
                <c:pt idx="1570">
                  <c:v>3.5</c:v>
                </c:pt>
                <c:pt idx="1571">
                  <c:v>3.5</c:v>
                </c:pt>
                <c:pt idx="1572">
                  <c:v>3.5</c:v>
                </c:pt>
                <c:pt idx="1573">
                  <c:v>3.5</c:v>
                </c:pt>
                <c:pt idx="1574">
                  <c:v>3.5</c:v>
                </c:pt>
                <c:pt idx="1575">
                  <c:v>3.5</c:v>
                </c:pt>
                <c:pt idx="1576">
                  <c:v>3.5</c:v>
                </c:pt>
                <c:pt idx="1577">
                  <c:v>3.5</c:v>
                </c:pt>
                <c:pt idx="1578">
                  <c:v>3.5</c:v>
                </c:pt>
                <c:pt idx="1579">
                  <c:v>3.5</c:v>
                </c:pt>
                <c:pt idx="1580">
                  <c:v>3.5</c:v>
                </c:pt>
                <c:pt idx="1581">
                  <c:v>3.5</c:v>
                </c:pt>
                <c:pt idx="1582">
                  <c:v>3.5</c:v>
                </c:pt>
                <c:pt idx="1583">
                  <c:v>3.5</c:v>
                </c:pt>
                <c:pt idx="1584">
                  <c:v>3.5</c:v>
                </c:pt>
                <c:pt idx="1585">
                  <c:v>3.5</c:v>
                </c:pt>
                <c:pt idx="1586">
                  <c:v>3.5</c:v>
                </c:pt>
                <c:pt idx="1587">
                  <c:v>3.5</c:v>
                </c:pt>
                <c:pt idx="1588">
                  <c:v>3.5</c:v>
                </c:pt>
                <c:pt idx="1589">
                  <c:v>3.5</c:v>
                </c:pt>
                <c:pt idx="1590">
                  <c:v>3.5</c:v>
                </c:pt>
                <c:pt idx="1591">
                  <c:v>3.5</c:v>
                </c:pt>
                <c:pt idx="1592">
                  <c:v>3.5</c:v>
                </c:pt>
                <c:pt idx="1593">
                  <c:v>3.5</c:v>
                </c:pt>
                <c:pt idx="1594">
                  <c:v>3.5</c:v>
                </c:pt>
                <c:pt idx="1595">
                  <c:v>3.5</c:v>
                </c:pt>
                <c:pt idx="1596">
                  <c:v>3.5</c:v>
                </c:pt>
                <c:pt idx="1597">
                  <c:v>3.5</c:v>
                </c:pt>
                <c:pt idx="1598">
                  <c:v>3.5</c:v>
                </c:pt>
                <c:pt idx="1599">
                  <c:v>3.5</c:v>
                </c:pt>
                <c:pt idx="1600">
                  <c:v>3.5</c:v>
                </c:pt>
                <c:pt idx="1601">
                  <c:v>3.5</c:v>
                </c:pt>
                <c:pt idx="1602">
                  <c:v>3.5</c:v>
                </c:pt>
                <c:pt idx="1603">
                  <c:v>3.5</c:v>
                </c:pt>
                <c:pt idx="1604">
                  <c:v>3.5</c:v>
                </c:pt>
                <c:pt idx="1605">
                  <c:v>3.5</c:v>
                </c:pt>
                <c:pt idx="1606">
                  <c:v>3.5</c:v>
                </c:pt>
                <c:pt idx="1607">
                  <c:v>3.5</c:v>
                </c:pt>
                <c:pt idx="1608">
                  <c:v>3.5</c:v>
                </c:pt>
                <c:pt idx="1609">
                  <c:v>3.5</c:v>
                </c:pt>
                <c:pt idx="1610">
                  <c:v>3.5</c:v>
                </c:pt>
                <c:pt idx="1611">
                  <c:v>3.5</c:v>
                </c:pt>
                <c:pt idx="1612">
                  <c:v>3.5</c:v>
                </c:pt>
                <c:pt idx="1613">
                  <c:v>3.5</c:v>
                </c:pt>
                <c:pt idx="1614">
                  <c:v>3.5</c:v>
                </c:pt>
                <c:pt idx="1615">
                  <c:v>3.5</c:v>
                </c:pt>
                <c:pt idx="1616">
                  <c:v>3.5</c:v>
                </c:pt>
                <c:pt idx="1617">
                  <c:v>3.5</c:v>
                </c:pt>
                <c:pt idx="1618">
                  <c:v>3.5</c:v>
                </c:pt>
                <c:pt idx="1619">
                  <c:v>3.5</c:v>
                </c:pt>
                <c:pt idx="1620">
                  <c:v>3.5</c:v>
                </c:pt>
                <c:pt idx="1621">
                  <c:v>3.5</c:v>
                </c:pt>
                <c:pt idx="1622">
                  <c:v>3.5</c:v>
                </c:pt>
                <c:pt idx="1623">
                  <c:v>3.5</c:v>
                </c:pt>
                <c:pt idx="1624">
                  <c:v>3.5</c:v>
                </c:pt>
                <c:pt idx="1625">
                  <c:v>3.5</c:v>
                </c:pt>
                <c:pt idx="1626">
                  <c:v>3.5</c:v>
                </c:pt>
                <c:pt idx="1627">
                  <c:v>3.5</c:v>
                </c:pt>
                <c:pt idx="1628">
                  <c:v>3.5</c:v>
                </c:pt>
                <c:pt idx="1629">
                  <c:v>3.5</c:v>
                </c:pt>
                <c:pt idx="1630">
                  <c:v>3.5</c:v>
                </c:pt>
                <c:pt idx="1631">
                  <c:v>3.5</c:v>
                </c:pt>
                <c:pt idx="1632">
                  <c:v>3.5</c:v>
                </c:pt>
                <c:pt idx="1633">
                  <c:v>3.5</c:v>
                </c:pt>
                <c:pt idx="1634">
                  <c:v>3.5</c:v>
                </c:pt>
                <c:pt idx="1635">
                  <c:v>3.5</c:v>
                </c:pt>
                <c:pt idx="1636">
                  <c:v>3.5</c:v>
                </c:pt>
                <c:pt idx="1637">
                  <c:v>3.5</c:v>
                </c:pt>
                <c:pt idx="1638">
                  <c:v>3.5</c:v>
                </c:pt>
                <c:pt idx="1639">
                  <c:v>3.5</c:v>
                </c:pt>
                <c:pt idx="1640">
                  <c:v>3.5</c:v>
                </c:pt>
                <c:pt idx="1641">
                  <c:v>3.5</c:v>
                </c:pt>
                <c:pt idx="1642">
                  <c:v>3.5</c:v>
                </c:pt>
                <c:pt idx="1643">
                  <c:v>3.5</c:v>
                </c:pt>
                <c:pt idx="1644">
                  <c:v>3.5</c:v>
                </c:pt>
                <c:pt idx="1645">
                  <c:v>3.5</c:v>
                </c:pt>
                <c:pt idx="1646">
                  <c:v>3.5</c:v>
                </c:pt>
                <c:pt idx="1647">
                  <c:v>3.5</c:v>
                </c:pt>
                <c:pt idx="1648">
                  <c:v>3.5</c:v>
                </c:pt>
                <c:pt idx="1649">
                  <c:v>3.5</c:v>
                </c:pt>
                <c:pt idx="1650">
                  <c:v>3.5</c:v>
                </c:pt>
                <c:pt idx="1651">
                  <c:v>3.5</c:v>
                </c:pt>
                <c:pt idx="1652">
                  <c:v>3.5</c:v>
                </c:pt>
                <c:pt idx="1653">
                  <c:v>3.5</c:v>
                </c:pt>
                <c:pt idx="1654">
                  <c:v>3.5</c:v>
                </c:pt>
                <c:pt idx="1655">
                  <c:v>3.5</c:v>
                </c:pt>
                <c:pt idx="1656">
                  <c:v>3.5</c:v>
                </c:pt>
                <c:pt idx="1657">
                  <c:v>3.5</c:v>
                </c:pt>
                <c:pt idx="1658">
                  <c:v>3.5</c:v>
                </c:pt>
                <c:pt idx="1659">
                  <c:v>3.5</c:v>
                </c:pt>
                <c:pt idx="1660">
                  <c:v>3.5</c:v>
                </c:pt>
                <c:pt idx="1661">
                  <c:v>3.5</c:v>
                </c:pt>
                <c:pt idx="1662">
                  <c:v>3.5</c:v>
                </c:pt>
                <c:pt idx="1663">
                  <c:v>3.5</c:v>
                </c:pt>
                <c:pt idx="1664">
                  <c:v>3.5</c:v>
                </c:pt>
                <c:pt idx="1665">
                  <c:v>3.5</c:v>
                </c:pt>
                <c:pt idx="1666">
                  <c:v>3.5</c:v>
                </c:pt>
                <c:pt idx="1667">
                  <c:v>3.5</c:v>
                </c:pt>
                <c:pt idx="1668">
                  <c:v>3.5</c:v>
                </c:pt>
                <c:pt idx="1669">
                  <c:v>3.5</c:v>
                </c:pt>
                <c:pt idx="1670">
                  <c:v>3.5</c:v>
                </c:pt>
                <c:pt idx="1671">
                  <c:v>3.5</c:v>
                </c:pt>
                <c:pt idx="1672">
                  <c:v>3.5</c:v>
                </c:pt>
                <c:pt idx="1673">
                  <c:v>3.5</c:v>
                </c:pt>
                <c:pt idx="1674">
                  <c:v>3.5</c:v>
                </c:pt>
                <c:pt idx="1675">
                  <c:v>3.5</c:v>
                </c:pt>
                <c:pt idx="1676">
                  <c:v>3.5</c:v>
                </c:pt>
                <c:pt idx="1677">
                  <c:v>3.5</c:v>
                </c:pt>
                <c:pt idx="1678">
                  <c:v>3.5</c:v>
                </c:pt>
                <c:pt idx="1679">
                  <c:v>3.5</c:v>
                </c:pt>
                <c:pt idx="1680">
                  <c:v>3.5</c:v>
                </c:pt>
                <c:pt idx="1681">
                  <c:v>3.5</c:v>
                </c:pt>
                <c:pt idx="1682">
                  <c:v>3.5</c:v>
                </c:pt>
                <c:pt idx="1683">
                  <c:v>3.5</c:v>
                </c:pt>
                <c:pt idx="1684">
                  <c:v>3.5</c:v>
                </c:pt>
                <c:pt idx="1685">
                  <c:v>3.5</c:v>
                </c:pt>
                <c:pt idx="1686">
                  <c:v>3.5</c:v>
                </c:pt>
                <c:pt idx="1687">
                  <c:v>3.5</c:v>
                </c:pt>
                <c:pt idx="1688">
                  <c:v>3.5</c:v>
                </c:pt>
                <c:pt idx="1689">
                  <c:v>3.5</c:v>
                </c:pt>
                <c:pt idx="1690">
                  <c:v>3.5</c:v>
                </c:pt>
                <c:pt idx="1691">
                  <c:v>3.5</c:v>
                </c:pt>
                <c:pt idx="1692">
                  <c:v>3.5</c:v>
                </c:pt>
                <c:pt idx="1693">
                  <c:v>3.5</c:v>
                </c:pt>
                <c:pt idx="1694">
                  <c:v>3.5</c:v>
                </c:pt>
                <c:pt idx="1695">
                  <c:v>3.5</c:v>
                </c:pt>
                <c:pt idx="1696">
                  <c:v>3.5</c:v>
                </c:pt>
                <c:pt idx="1697">
                  <c:v>3.5</c:v>
                </c:pt>
                <c:pt idx="1698">
                  <c:v>3.5</c:v>
                </c:pt>
                <c:pt idx="1699">
                  <c:v>3.5</c:v>
                </c:pt>
                <c:pt idx="1700">
                  <c:v>3.5</c:v>
                </c:pt>
                <c:pt idx="1701">
                  <c:v>3.5</c:v>
                </c:pt>
                <c:pt idx="1702">
                  <c:v>3.5</c:v>
                </c:pt>
                <c:pt idx="1703">
                  <c:v>3.5</c:v>
                </c:pt>
                <c:pt idx="1704">
                  <c:v>3.5</c:v>
                </c:pt>
                <c:pt idx="1705">
                  <c:v>3.5</c:v>
                </c:pt>
                <c:pt idx="1706">
                  <c:v>3.5</c:v>
                </c:pt>
                <c:pt idx="1707">
                  <c:v>3.5</c:v>
                </c:pt>
                <c:pt idx="1708">
                  <c:v>3.5</c:v>
                </c:pt>
                <c:pt idx="1709">
                  <c:v>3.5</c:v>
                </c:pt>
                <c:pt idx="1710">
                  <c:v>3.5</c:v>
                </c:pt>
                <c:pt idx="1711">
                  <c:v>3.5</c:v>
                </c:pt>
                <c:pt idx="1712">
                  <c:v>3.5</c:v>
                </c:pt>
                <c:pt idx="1713">
                  <c:v>3.5</c:v>
                </c:pt>
                <c:pt idx="1714">
                  <c:v>3.5</c:v>
                </c:pt>
                <c:pt idx="1715">
                  <c:v>3.5</c:v>
                </c:pt>
                <c:pt idx="1716">
                  <c:v>3.5</c:v>
                </c:pt>
                <c:pt idx="1717">
                  <c:v>3.5</c:v>
                </c:pt>
                <c:pt idx="1718">
                  <c:v>3.5</c:v>
                </c:pt>
                <c:pt idx="1719">
                  <c:v>3.5</c:v>
                </c:pt>
                <c:pt idx="1720">
                  <c:v>3.5</c:v>
                </c:pt>
                <c:pt idx="1721">
                  <c:v>3.5</c:v>
                </c:pt>
                <c:pt idx="1722">
                  <c:v>3.5</c:v>
                </c:pt>
                <c:pt idx="1723">
                  <c:v>3.5</c:v>
                </c:pt>
                <c:pt idx="1724">
                  <c:v>3.5</c:v>
                </c:pt>
                <c:pt idx="1725">
                  <c:v>3.5</c:v>
                </c:pt>
                <c:pt idx="1726">
                  <c:v>3.5</c:v>
                </c:pt>
                <c:pt idx="1727">
                  <c:v>3.5</c:v>
                </c:pt>
                <c:pt idx="1728">
                  <c:v>3.5</c:v>
                </c:pt>
                <c:pt idx="1729">
                  <c:v>3.5</c:v>
                </c:pt>
                <c:pt idx="1730">
                  <c:v>3.5</c:v>
                </c:pt>
                <c:pt idx="1731">
                  <c:v>3.5</c:v>
                </c:pt>
                <c:pt idx="1732">
                  <c:v>3.5</c:v>
                </c:pt>
                <c:pt idx="1733">
                  <c:v>3.5</c:v>
                </c:pt>
                <c:pt idx="1734">
                  <c:v>3.5</c:v>
                </c:pt>
                <c:pt idx="1735">
                  <c:v>3.5</c:v>
                </c:pt>
                <c:pt idx="1736">
                  <c:v>3.5</c:v>
                </c:pt>
                <c:pt idx="1737">
                  <c:v>3.5</c:v>
                </c:pt>
                <c:pt idx="1738">
                  <c:v>3.5</c:v>
                </c:pt>
                <c:pt idx="1739">
                  <c:v>3.5</c:v>
                </c:pt>
                <c:pt idx="1740">
                  <c:v>3.5</c:v>
                </c:pt>
                <c:pt idx="1741">
                  <c:v>3.5</c:v>
                </c:pt>
                <c:pt idx="1742">
                  <c:v>3.5</c:v>
                </c:pt>
                <c:pt idx="1743">
                  <c:v>3.5</c:v>
                </c:pt>
                <c:pt idx="1744">
                  <c:v>3.5</c:v>
                </c:pt>
                <c:pt idx="1745">
                  <c:v>3.5</c:v>
                </c:pt>
                <c:pt idx="1746">
                  <c:v>3.5</c:v>
                </c:pt>
                <c:pt idx="1747">
                  <c:v>3.5</c:v>
                </c:pt>
                <c:pt idx="1748">
                  <c:v>3.5</c:v>
                </c:pt>
                <c:pt idx="1749">
                  <c:v>3.5</c:v>
                </c:pt>
                <c:pt idx="1750">
                  <c:v>3.5</c:v>
                </c:pt>
                <c:pt idx="1751">
                  <c:v>3.5</c:v>
                </c:pt>
                <c:pt idx="1752">
                  <c:v>3.5</c:v>
                </c:pt>
                <c:pt idx="1753">
                  <c:v>3.5</c:v>
                </c:pt>
                <c:pt idx="1754">
                  <c:v>3.5</c:v>
                </c:pt>
                <c:pt idx="1755">
                  <c:v>3.5</c:v>
                </c:pt>
                <c:pt idx="1756">
                  <c:v>3.5</c:v>
                </c:pt>
                <c:pt idx="1757">
                  <c:v>3.5</c:v>
                </c:pt>
                <c:pt idx="1758">
                  <c:v>3.5</c:v>
                </c:pt>
                <c:pt idx="1759">
                  <c:v>3.5</c:v>
                </c:pt>
                <c:pt idx="1760">
                  <c:v>3.5</c:v>
                </c:pt>
                <c:pt idx="1761">
                  <c:v>3.5</c:v>
                </c:pt>
                <c:pt idx="1762">
                  <c:v>3.5</c:v>
                </c:pt>
                <c:pt idx="1763">
                  <c:v>3.5</c:v>
                </c:pt>
                <c:pt idx="1764">
                  <c:v>3.5</c:v>
                </c:pt>
                <c:pt idx="1765">
                  <c:v>3.5</c:v>
                </c:pt>
                <c:pt idx="1766">
                  <c:v>3.5</c:v>
                </c:pt>
                <c:pt idx="1767">
                  <c:v>3.5</c:v>
                </c:pt>
                <c:pt idx="1768">
                  <c:v>3.5</c:v>
                </c:pt>
                <c:pt idx="1769">
                  <c:v>3.5</c:v>
                </c:pt>
                <c:pt idx="1770">
                  <c:v>3.5</c:v>
                </c:pt>
                <c:pt idx="1771">
                  <c:v>3.5</c:v>
                </c:pt>
                <c:pt idx="1772">
                  <c:v>3.5</c:v>
                </c:pt>
                <c:pt idx="1773">
                  <c:v>3.5</c:v>
                </c:pt>
                <c:pt idx="1774">
                  <c:v>3.5</c:v>
                </c:pt>
                <c:pt idx="1775">
                  <c:v>3.5</c:v>
                </c:pt>
                <c:pt idx="1776">
                  <c:v>3.5</c:v>
                </c:pt>
                <c:pt idx="1777">
                  <c:v>3.5</c:v>
                </c:pt>
                <c:pt idx="1778">
                  <c:v>3.5</c:v>
                </c:pt>
                <c:pt idx="1779">
                  <c:v>3.5</c:v>
                </c:pt>
                <c:pt idx="1780">
                  <c:v>3.5</c:v>
                </c:pt>
                <c:pt idx="1781">
                  <c:v>3.5</c:v>
                </c:pt>
                <c:pt idx="1782">
                  <c:v>3.5</c:v>
                </c:pt>
                <c:pt idx="1783">
                  <c:v>3.5</c:v>
                </c:pt>
                <c:pt idx="1784">
                  <c:v>3.5</c:v>
                </c:pt>
                <c:pt idx="1785">
                  <c:v>3.5</c:v>
                </c:pt>
                <c:pt idx="1786">
                  <c:v>3.5</c:v>
                </c:pt>
                <c:pt idx="1787">
                  <c:v>3.5</c:v>
                </c:pt>
                <c:pt idx="1788">
                  <c:v>3.5</c:v>
                </c:pt>
                <c:pt idx="1789">
                  <c:v>3.5</c:v>
                </c:pt>
                <c:pt idx="1790">
                  <c:v>3.5</c:v>
                </c:pt>
                <c:pt idx="1791">
                  <c:v>3.5</c:v>
                </c:pt>
                <c:pt idx="1792">
                  <c:v>3.5</c:v>
                </c:pt>
                <c:pt idx="1793">
                  <c:v>3.5</c:v>
                </c:pt>
                <c:pt idx="1794">
                  <c:v>3.5</c:v>
                </c:pt>
                <c:pt idx="1795">
                  <c:v>3.5</c:v>
                </c:pt>
                <c:pt idx="1796">
                  <c:v>3.5</c:v>
                </c:pt>
                <c:pt idx="1797">
                  <c:v>3.5</c:v>
                </c:pt>
                <c:pt idx="1798">
                  <c:v>3.5</c:v>
                </c:pt>
                <c:pt idx="1799">
                  <c:v>3.5</c:v>
                </c:pt>
                <c:pt idx="1800">
                  <c:v>3.5</c:v>
                </c:pt>
                <c:pt idx="1801">
                  <c:v>3.5</c:v>
                </c:pt>
                <c:pt idx="1802">
                  <c:v>3.5</c:v>
                </c:pt>
                <c:pt idx="1803">
                  <c:v>3.5</c:v>
                </c:pt>
                <c:pt idx="1804">
                  <c:v>3.5</c:v>
                </c:pt>
                <c:pt idx="1805">
                  <c:v>3.5</c:v>
                </c:pt>
                <c:pt idx="1806">
                  <c:v>3.5</c:v>
                </c:pt>
                <c:pt idx="1807">
                  <c:v>3.5</c:v>
                </c:pt>
                <c:pt idx="1808">
                  <c:v>3.5</c:v>
                </c:pt>
                <c:pt idx="1809">
                  <c:v>3.5</c:v>
                </c:pt>
                <c:pt idx="1810">
                  <c:v>3.5</c:v>
                </c:pt>
                <c:pt idx="1811">
                  <c:v>3.5</c:v>
                </c:pt>
                <c:pt idx="1812">
                  <c:v>3.5</c:v>
                </c:pt>
                <c:pt idx="1813">
                  <c:v>3.5</c:v>
                </c:pt>
                <c:pt idx="1814">
                  <c:v>3.5</c:v>
                </c:pt>
                <c:pt idx="1815">
                  <c:v>3.5</c:v>
                </c:pt>
                <c:pt idx="1816">
                  <c:v>3.5</c:v>
                </c:pt>
                <c:pt idx="1817">
                  <c:v>3.5</c:v>
                </c:pt>
                <c:pt idx="1818">
                  <c:v>3.5</c:v>
                </c:pt>
                <c:pt idx="1819">
                  <c:v>3.5</c:v>
                </c:pt>
                <c:pt idx="1820">
                  <c:v>3.5</c:v>
                </c:pt>
                <c:pt idx="1821">
                  <c:v>3.5</c:v>
                </c:pt>
                <c:pt idx="1822">
                  <c:v>3.5</c:v>
                </c:pt>
                <c:pt idx="1823">
                  <c:v>3.5</c:v>
                </c:pt>
                <c:pt idx="1824">
                  <c:v>3.5</c:v>
                </c:pt>
                <c:pt idx="1825">
                  <c:v>3.5</c:v>
                </c:pt>
                <c:pt idx="1826">
                  <c:v>3.5</c:v>
                </c:pt>
                <c:pt idx="1827">
                  <c:v>3.5</c:v>
                </c:pt>
                <c:pt idx="1828">
                  <c:v>3.5</c:v>
                </c:pt>
                <c:pt idx="1829">
                  <c:v>3.5</c:v>
                </c:pt>
                <c:pt idx="1830">
                  <c:v>3.5</c:v>
                </c:pt>
                <c:pt idx="1831">
                  <c:v>3.5</c:v>
                </c:pt>
                <c:pt idx="1832">
                  <c:v>3.5</c:v>
                </c:pt>
                <c:pt idx="1833">
                  <c:v>3.5</c:v>
                </c:pt>
                <c:pt idx="1834">
                  <c:v>3.5</c:v>
                </c:pt>
                <c:pt idx="1835">
                  <c:v>3.5</c:v>
                </c:pt>
                <c:pt idx="1836">
                  <c:v>3.5</c:v>
                </c:pt>
                <c:pt idx="1837">
                  <c:v>3.5</c:v>
                </c:pt>
                <c:pt idx="1838">
                  <c:v>3.5</c:v>
                </c:pt>
                <c:pt idx="1839">
                  <c:v>3.5</c:v>
                </c:pt>
                <c:pt idx="1840">
                  <c:v>3.5</c:v>
                </c:pt>
                <c:pt idx="1841">
                  <c:v>3.5</c:v>
                </c:pt>
                <c:pt idx="1842">
                  <c:v>3.5</c:v>
                </c:pt>
                <c:pt idx="1843">
                  <c:v>3.5</c:v>
                </c:pt>
                <c:pt idx="1844">
                  <c:v>3.5</c:v>
                </c:pt>
                <c:pt idx="1845">
                  <c:v>3.5</c:v>
                </c:pt>
                <c:pt idx="1846">
                  <c:v>3.5</c:v>
                </c:pt>
                <c:pt idx="1847">
                  <c:v>3.5</c:v>
                </c:pt>
                <c:pt idx="1848">
                  <c:v>3.5</c:v>
                </c:pt>
                <c:pt idx="1849">
                  <c:v>3.5</c:v>
                </c:pt>
                <c:pt idx="1850">
                  <c:v>3.5</c:v>
                </c:pt>
                <c:pt idx="1851">
                  <c:v>3.5</c:v>
                </c:pt>
                <c:pt idx="1852">
                  <c:v>3.5</c:v>
                </c:pt>
                <c:pt idx="1853">
                  <c:v>3.5</c:v>
                </c:pt>
                <c:pt idx="1854">
                  <c:v>3.5</c:v>
                </c:pt>
                <c:pt idx="1855">
                  <c:v>3.5</c:v>
                </c:pt>
                <c:pt idx="1856">
                  <c:v>3.5</c:v>
                </c:pt>
                <c:pt idx="1857">
                  <c:v>3.5</c:v>
                </c:pt>
                <c:pt idx="1858">
                  <c:v>3.5</c:v>
                </c:pt>
                <c:pt idx="1859">
                  <c:v>3.5</c:v>
                </c:pt>
                <c:pt idx="1860">
                  <c:v>3.5</c:v>
                </c:pt>
                <c:pt idx="1861">
                  <c:v>3.5</c:v>
                </c:pt>
                <c:pt idx="1862">
                  <c:v>3.5</c:v>
                </c:pt>
                <c:pt idx="1863">
                  <c:v>3.5</c:v>
                </c:pt>
                <c:pt idx="1864">
                  <c:v>3.5</c:v>
                </c:pt>
                <c:pt idx="1865">
                  <c:v>3.5</c:v>
                </c:pt>
                <c:pt idx="1866">
                  <c:v>3.5</c:v>
                </c:pt>
                <c:pt idx="1867">
                  <c:v>3.5</c:v>
                </c:pt>
                <c:pt idx="1868">
                  <c:v>3.5</c:v>
                </c:pt>
                <c:pt idx="1869">
                  <c:v>3.5</c:v>
                </c:pt>
                <c:pt idx="1870">
                  <c:v>3.5</c:v>
                </c:pt>
                <c:pt idx="1871">
                  <c:v>3.5</c:v>
                </c:pt>
                <c:pt idx="1872">
                  <c:v>3.5</c:v>
                </c:pt>
                <c:pt idx="1873">
                  <c:v>3.5</c:v>
                </c:pt>
                <c:pt idx="1874">
                  <c:v>3.5</c:v>
                </c:pt>
                <c:pt idx="1875">
                  <c:v>3.5</c:v>
                </c:pt>
                <c:pt idx="1876">
                  <c:v>3.5</c:v>
                </c:pt>
                <c:pt idx="1877">
                  <c:v>3.5</c:v>
                </c:pt>
                <c:pt idx="1878">
                  <c:v>3.5</c:v>
                </c:pt>
                <c:pt idx="1879">
                  <c:v>3.5</c:v>
                </c:pt>
                <c:pt idx="1880">
                  <c:v>3.5</c:v>
                </c:pt>
                <c:pt idx="1881">
                  <c:v>3.5</c:v>
                </c:pt>
                <c:pt idx="1882">
                  <c:v>3.5</c:v>
                </c:pt>
                <c:pt idx="1883">
                  <c:v>3.5</c:v>
                </c:pt>
                <c:pt idx="1884">
                  <c:v>3.5</c:v>
                </c:pt>
                <c:pt idx="1885">
                  <c:v>3.5</c:v>
                </c:pt>
                <c:pt idx="1886">
                  <c:v>3.5</c:v>
                </c:pt>
                <c:pt idx="1887">
                  <c:v>3.5</c:v>
                </c:pt>
                <c:pt idx="1888">
                  <c:v>3.5</c:v>
                </c:pt>
                <c:pt idx="1889">
                  <c:v>3.5</c:v>
                </c:pt>
                <c:pt idx="1890">
                  <c:v>3.5</c:v>
                </c:pt>
                <c:pt idx="1891">
                  <c:v>3.5</c:v>
                </c:pt>
                <c:pt idx="1892">
                  <c:v>3.5</c:v>
                </c:pt>
                <c:pt idx="1893">
                  <c:v>3.5</c:v>
                </c:pt>
                <c:pt idx="1894">
                  <c:v>3.5</c:v>
                </c:pt>
                <c:pt idx="1895">
                  <c:v>3.5</c:v>
                </c:pt>
                <c:pt idx="1896">
                  <c:v>3.5</c:v>
                </c:pt>
                <c:pt idx="1897">
                  <c:v>3.5</c:v>
                </c:pt>
                <c:pt idx="1898">
                  <c:v>3.5</c:v>
                </c:pt>
                <c:pt idx="1899">
                  <c:v>3.5</c:v>
                </c:pt>
                <c:pt idx="1900">
                  <c:v>3.5</c:v>
                </c:pt>
                <c:pt idx="1901">
                  <c:v>3.5</c:v>
                </c:pt>
                <c:pt idx="1902">
                  <c:v>3.5</c:v>
                </c:pt>
                <c:pt idx="1903">
                  <c:v>3.5</c:v>
                </c:pt>
                <c:pt idx="1904">
                  <c:v>3.5</c:v>
                </c:pt>
                <c:pt idx="1905">
                  <c:v>3.5</c:v>
                </c:pt>
                <c:pt idx="1906">
                  <c:v>3.5</c:v>
                </c:pt>
                <c:pt idx="1907">
                  <c:v>3.5</c:v>
                </c:pt>
                <c:pt idx="1908">
                  <c:v>3.5</c:v>
                </c:pt>
                <c:pt idx="1909">
                  <c:v>3.5</c:v>
                </c:pt>
                <c:pt idx="1910">
                  <c:v>3.5</c:v>
                </c:pt>
                <c:pt idx="1911">
                  <c:v>3.5</c:v>
                </c:pt>
                <c:pt idx="1912">
                  <c:v>3.5</c:v>
                </c:pt>
                <c:pt idx="1913">
                  <c:v>3.5</c:v>
                </c:pt>
                <c:pt idx="1914">
                  <c:v>3.5</c:v>
                </c:pt>
                <c:pt idx="1915">
                  <c:v>3.5</c:v>
                </c:pt>
                <c:pt idx="1916">
                  <c:v>3.5</c:v>
                </c:pt>
                <c:pt idx="1917">
                  <c:v>3.5</c:v>
                </c:pt>
                <c:pt idx="1918">
                  <c:v>3.5</c:v>
                </c:pt>
                <c:pt idx="1919">
                  <c:v>3.5</c:v>
                </c:pt>
                <c:pt idx="1920">
                  <c:v>3.5</c:v>
                </c:pt>
                <c:pt idx="1921">
                  <c:v>3.5</c:v>
                </c:pt>
                <c:pt idx="1922">
                  <c:v>3.5</c:v>
                </c:pt>
                <c:pt idx="1923">
                  <c:v>3.5</c:v>
                </c:pt>
                <c:pt idx="1924">
                  <c:v>3.5</c:v>
                </c:pt>
                <c:pt idx="1925">
                  <c:v>3.5</c:v>
                </c:pt>
                <c:pt idx="1926">
                  <c:v>3.5</c:v>
                </c:pt>
                <c:pt idx="1927">
                  <c:v>3.5</c:v>
                </c:pt>
                <c:pt idx="1928">
                  <c:v>3.5</c:v>
                </c:pt>
                <c:pt idx="1929">
                  <c:v>3.5</c:v>
                </c:pt>
                <c:pt idx="1930">
                  <c:v>3.5</c:v>
                </c:pt>
                <c:pt idx="1931">
                  <c:v>3.5</c:v>
                </c:pt>
                <c:pt idx="1932">
                  <c:v>3.5</c:v>
                </c:pt>
                <c:pt idx="1933">
                  <c:v>3.5</c:v>
                </c:pt>
                <c:pt idx="1934">
                  <c:v>3.5</c:v>
                </c:pt>
                <c:pt idx="1935">
                  <c:v>3.5</c:v>
                </c:pt>
                <c:pt idx="1936">
                  <c:v>3.5</c:v>
                </c:pt>
                <c:pt idx="1937">
                  <c:v>3.5</c:v>
                </c:pt>
                <c:pt idx="1938">
                  <c:v>3.5</c:v>
                </c:pt>
                <c:pt idx="1939">
                  <c:v>3.5</c:v>
                </c:pt>
                <c:pt idx="1940">
                  <c:v>3.5</c:v>
                </c:pt>
                <c:pt idx="1941">
                  <c:v>3.5</c:v>
                </c:pt>
                <c:pt idx="1942">
                  <c:v>3.5</c:v>
                </c:pt>
                <c:pt idx="1943">
                  <c:v>3.5</c:v>
                </c:pt>
                <c:pt idx="1944">
                  <c:v>3.5</c:v>
                </c:pt>
                <c:pt idx="1945">
                  <c:v>3.5</c:v>
                </c:pt>
                <c:pt idx="1946">
                  <c:v>3.5</c:v>
                </c:pt>
                <c:pt idx="1947">
                  <c:v>3.5</c:v>
                </c:pt>
                <c:pt idx="1948">
                  <c:v>3.5</c:v>
                </c:pt>
                <c:pt idx="1949">
                  <c:v>3.5</c:v>
                </c:pt>
                <c:pt idx="1950">
                  <c:v>3.5</c:v>
                </c:pt>
                <c:pt idx="1951">
                  <c:v>3.5</c:v>
                </c:pt>
                <c:pt idx="1952">
                  <c:v>3.5</c:v>
                </c:pt>
                <c:pt idx="1953">
                  <c:v>3.5</c:v>
                </c:pt>
                <c:pt idx="1954">
                  <c:v>3.5</c:v>
                </c:pt>
                <c:pt idx="1955">
                  <c:v>3.5</c:v>
                </c:pt>
                <c:pt idx="1956">
                  <c:v>3.5</c:v>
                </c:pt>
                <c:pt idx="1957">
                  <c:v>3.5</c:v>
                </c:pt>
                <c:pt idx="1958">
                  <c:v>3.5</c:v>
                </c:pt>
                <c:pt idx="1959">
                  <c:v>3.5</c:v>
                </c:pt>
                <c:pt idx="1960">
                  <c:v>3.5</c:v>
                </c:pt>
                <c:pt idx="1961">
                  <c:v>3.5</c:v>
                </c:pt>
                <c:pt idx="1962">
                  <c:v>3.5</c:v>
                </c:pt>
                <c:pt idx="1963">
                  <c:v>3.5</c:v>
                </c:pt>
                <c:pt idx="1964">
                  <c:v>3.5</c:v>
                </c:pt>
                <c:pt idx="1965">
                  <c:v>3.5</c:v>
                </c:pt>
                <c:pt idx="1966">
                  <c:v>3.5</c:v>
                </c:pt>
                <c:pt idx="1967">
                  <c:v>3.5</c:v>
                </c:pt>
                <c:pt idx="1968">
                  <c:v>3.5</c:v>
                </c:pt>
                <c:pt idx="1969">
                  <c:v>3.5</c:v>
                </c:pt>
                <c:pt idx="1970">
                  <c:v>3.5</c:v>
                </c:pt>
                <c:pt idx="1971">
                  <c:v>3.5</c:v>
                </c:pt>
                <c:pt idx="1972">
                  <c:v>3.5</c:v>
                </c:pt>
                <c:pt idx="1973">
                  <c:v>3.5</c:v>
                </c:pt>
                <c:pt idx="1974">
                  <c:v>3.5</c:v>
                </c:pt>
                <c:pt idx="1975">
                  <c:v>3.5</c:v>
                </c:pt>
                <c:pt idx="1976">
                  <c:v>3.5</c:v>
                </c:pt>
                <c:pt idx="1977">
                  <c:v>3.5</c:v>
                </c:pt>
                <c:pt idx="1978">
                  <c:v>3.5</c:v>
                </c:pt>
                <c:pt idx="1979">
                  <c:v>3.5</c:v>
                </c:pt>
                <c:pt idx="1980">
                  <c:v>3.5</c:v>
                </c:pt>
                <c:pt idx="1981">
                  <c:v>3.5</c:v>
                </c:pt>
                <c:pt idx="1982">
                  <c:v>3.5</c:v>
                </c:pt>
                <c:pt idx="1983">
                  <c:v>3.5</c:v>
                </c:pt>
                <c:pt idx="1984">
                  <c:v>3.5</c:v>
                </c:pt>
                <c:pt idx="1985">
                  <c:v>3.5</c:v>
                </c:pt>
                <c:pt idx="1986">
                  <c:v>3.5</c:v>
                </c:pt>
                <c:pt idx="1987">
                  <c:v>3.5</c:v>
                </c:pt>
                <c:pt idx="1988">
                  <c:v>3.5</c:v>
                </c:pt>
                <c:pt idx="1989">
                  <c:v>3.5</c:v>
                </c:pt>
                <c:pt idx="1990">
                  <c:v>3.5</c:v>
                </c:pt>
                <c:pt idx="1991">
                  <c:v>3.5</c:v>
                </c:pt>
                <c:pt idx="1992">
                  <c:v>3.5</c:v>
                </c:pt>
                <c:pt idx="1993">
                  <c:v>3.5</c:v>
                </c:pt>
                <c:pt idx="1994">
                  <c:v>3.5</c:v>
                </c:pt>
                <c:pt idx="1995">
                  <c:v>3.5</c:v>
                </c:pt>
                <c:pt idx="1996">
                  <c:v>3.5</c:v>
                </c:pt>
                <c:pt idx="1997">
                  <c:v>3.5</c:v>
                </c:pt>
                <c:pt idx="1998">
                  <c:v>3.5</c:v>
                </c:pt>
                <c:pt idx="1999">
                  <c:v>3.5</c:v>
                </c:pt>
                <c:pt idx="2000">
                  <c:v>3.5</c:v>
                </c:pt>
                <c:pt idx="2001">
                  <c:v>3.5</c:v>
                </c:pt>
                <c:pt idx="2002">
                  <c:v>3.5</c:v>
                </c:pt>
                <c:pt idx="2003">
                  <c:v>3.5</c:v>
                </c:pt>
                <c:pt idx="2004">
                  <c:v>3.5</c:v>
                </c:pt>
                <c:pt idx="2005">
                  <c:v>3.5</c:v>
                </c:pt>
                <c:pt idx="2006">
                  <c:v>3.5</c:v>
                </c:pt>
                <c:pt idx="2007">
                  <c:v>3.5</c:v>
                </c:pt>
                <c:pt idx="2008">
                  <c:v>3.5</c:v>
                </c:pt>
                <c:pt idx="2009">
                  <c:v>3.5</c:v>
                </c:pt>
                <c:pt idx="2010">
                  <c:v>3.5</c:v>
                </c:pt>
                <c:pt idx="2011">
                  <c:v>3.5</c:v>
                </c:pt>
                <c:pt idx="2012">
                  <c:v>3.5</c:v>
                </c:pt>
                <c:pt idx="2013">
                  <c:v>3.5</c:v>
                </c:pt>
                <c:pt idx="2014">
                  <c:v>3.5</c:v>
                </c:pt>
                <c:pt idx="2015">
                  <c:v>3.5</c:v>
                </c:pt>
                <c:pt idx="2016">
                  <c:v>3.5</c:v>
                </c:pt>
                <c:pt idx="2017">
                  <c:v>3.5</c:v>
                </c:pt>
                <c:pt idx="2018">
                  <c:v>3.5</c:v>
                </c:pt>
                <c:pt idx="2019">
                  <c:v>3.5</c:v>
                </c:pt>
                <c:pt idx="2020">
                  <c:v>3.5</c:v>
                </c:pt>
                <c:pt idx="2021">
                  <c:v>3.5</c:v>
                </c:pt>
                <c:pt idx="2022">
                  <c:v>3.5</c:v>
                </c:pt>
                <c:pt idx="2023">
                  <c:v>3.5</c:v>
                </c:pt>
                <c:pt idx="2024">
                  <c:v>3.5</c:v>
                </c:pt>
                <c:pt idx="2025">
                  <c:v>3.5</c:v>
                </c:pt>
                <c:pt idx="2026">
                  <c:v>3.5</c:v>
                </c:pt>
                <c:pt idx="2027">
                  <c:v>3.5</c:v>
                </c:pt>
                <c:pt idx="2028">
                  <c:v>3.5</c:v>
                </c:pt>
                <c:pt idx="2029">
                  <c:v>3.5</c:v>
                </c:pt>
                <c:pt idx="2030">
                  <c:v>3.5</c:v>
                </c:pt>
                <c:pt idx="2031">
                  <c:v>3.5</c:v>
                </c:pt>
                <c:pt idx="2032">
                  <c:v>3.5</c:v>
                </c:pt>
                <c:pt idx="2033">
                  <c:v>3.5</c:v>
                </c:pt>
                <c:pt idx="2034">
                  <c:v>3.5</c:v>
                </c:pt>
                <c:pt idx="2035">
                  <c:v>3.5</c:v>
                </c:pt>
                <c:pt idx="2036">
                  <c:v>3.5</c:v>
                </c:pt>
                <c:pt idx="2037">
                  <c:v>3.5</c:v>
                </c:pt>
                <c:pt idx="2038">
                  <c:v>3.5</c:v>
                </c:pt>
                <c:pt idx="2039">
                  <c:v>3.5</c:v>
                </c:pt>
                <c:pt idx="2040">
                  <c:v>3.5</c:v>
                </c:pt>
                <c:pt idx="2041">
                  <c:v>3.5</c:v>
                </c:pt>
                <c:pt idx="2042">
                  <c:v>3.5</c:v>
                </c:pt>
                <c:pt idx="2043">
                  <c:v>3.5</c:v>
                </c:pt>
                <c:pt idx="2044">
                  <c:v>3.5</c:v>
                </c:pt>
                <c:pt idx="2045">
                  <c:v>3.5</c:v>
                </c:pt>
                <c:pt idx="2046">
                  <c:v>3.5</c:v>
                </c:pt>
                <c:pt idx="2047">
                  <c:v>3.5</c:v>
                </c:pt>
                <c:pt idx="2048">
                  <c:v>3.5</c:v>
                </c:pt>
                <c:pt idx="2049">
                  <c:v>3.5</c:v>
                </c:pt>
                <c:pt idx="2050">
                  <c:v>3.5</c:v>
                </c:pt>
                <c:pt idx="2051">
                  <c:v>3.5</c:v>
                </c:pt>
                <c:pt idx="2052">
                  <c:v>3.5</c:v>
                </c:pt>
                <c:pt idx="2053">
                  <c:v>3.5</c:v>
                </c:pt>
                <c:pt idx="2054">
                  <c:v>3.5</c:v>
                </c:pt>
                <c:pt idx="2055">
                  <c:v>3.5</c:v>
                </c:pt>
                <c:pt idx="2056">
                  <c:v>3.5</c:v>
                </c:pt>
                <c:pt idx="2057">
                  <c:v>3.5</c:v>
                </c:pt>
                <c:pt idx="2058">
                  <c:v>3.5</c:v>
                </c:pt>
                <c:pt idx="2059">
                  <c:v>3.5</c:v>
                </c:pt>
                <c:pt idx="2060">
                  <c:v>3.5</c:v>
                </c:pt>
                <c:pt idx="2061">
                  <c:v>3.5</c:v>
                </c:pt>
                <c:pt idx="2062">
                  <c:v>3.5</c:v>
                </c:pt>
                <c:pt idx="2063">
                  <c:v>3.5</c:v>
                </c:pt>
                <c:pt idx="2064">
                  <c:v>3.5</c:v>
                </c:pt>
                <c:pt idx="2065">
                  <c:v>3.5</c:v>
                </c:pt>
                <c:pt idx="2066">
                  <c:v>3.5</c:v>
                </c:pt>
                <c:pt idx="2067">
                  <c:v>3.5</c:v>
                </c:pt>
                <c:pt idx="2068">
                  <c:v>3.5</c:v>
                </c:pt>
                <c:pt idx="2069">
                  <c:v>3.5</c:v>
                </c:pt>
                <c:pt idx="2070">
                  <c:v>3.5</c:v>
                </c:pt>
                <c:pt idx="2071">
                  <c:v>3.5</c:v>
                </c:pt>
                <c:pt idx="2072">
                  <c:v>3.5</c:v>
                </c:pt>
                <c:pt idx="2073">
                  <c:v>3.5</c:v>
                </c:pt>
                <c:pt idx="2074">
                  <c:v>3.5</c:v>
                </c:pt>
                <c:pt idx="2075">
                  <c:v>3.5</c:v>
                </c:pt>
                <c:pt idx="2076">
                  <c:v>3.5</c:v>
                </c:pt>
                <c:pt idx="2077">
                  <c:v>3.5</c:v>
                </c:pt>
                <c:pt idx="2078">
                  <c:v>3.5</c:v>
                </c:pt>
                <c:pt idx="2079">
                  <c:v>3.5</c:v>
                </c:pt>
                <c:pt idx="2080">
                  <c:v>3.5</c:v>
                </c:pt>
                <c:pt idx="2081">
                  <c:v>3.5</c:v>
                </c:pt>
                <c:pt idx="2082">
                  <c:v>3.5</c:v>
                </c:pt>
                <c:pt idx="2083">
                  <c:v>3.5</c:v>
                </c:pt>
                <c:pt idx="2084">
                  <c:v>3.5</c:v>
                </c:pt>
                <c:pt idx="2085">
                  <c:v>3.5</c:v>
                </c:pt>
                <c:pt idx="2086">
                  <c:v>3.5</c:v>
                </c:pt>
                <c:pt idx="2087">
                  <c:v>3.5</c:v>
                </c:pt>
                <c:pt idx="2088">
                  <c:v>3.5</c:v>
                </c:pt>
                <c:pt idx="2089">
                  <c:v>3.5</c:v>
                </c:pt>
                <c:pt idx="2090">
                  <c:v>3.5</c:v>
                </c:pt>
                <c:pt idx="2091">
                  <c:v>3.5</c:v>
                </c:pt>
                <c:pt idx="2092">
                  <c:v>3.5</c:v>
                </c:pt>
                <c:pt idx="2093">
                  <c:v>3.5</c:v>
                </c:pt>
                <c:pt idx="2094">
                  <c:v>3.5</c:v>
                </c:pt>
                <c:pt idx="2095">
                  <c:v>3.5</c:v>
                </c:pt>
                <c:pt idx="2096">
                  <c:v>3.5</c:v>
                </c:pt>
                <c:pt idx="2097">
                  <c:v>3.5</c:v>
                </c:pt>
                <c:pt idx="2098">
                  <c:v>3.5</c:v>
                </c:pt>
                <c:pt idx="2099">
                  <c:v>3.5</c:v>
                </c:pt>
                <c:pt idx="2100">
                  <c:v>3.5</c:v>
                </c:pt>
                <c:pt idx="2101">
                  <c:v>3.5</c:v>
                </c:pt>
                <c:pt idx="2102">
                  <c:v>3.5</c:v>
                </c:pt>
                <c:pt idx="2103">
                  <c:v>3.5</c:v>
                </c:pt>
                <c:pt idx="2104">
                  <c:v>3.5</c:v>
                </c:pt>
                <c:pt idx="2105">
                  <c:v>3.5</c:v>
                </c:pt>
                <c:pt idx="2106">
                  <c:v>3.5</c:v>
                </c:pt>
                <c:pt idx="2107">
                  <c:v>3.5</c:v>
                </c:pt>
                <c:pt idx="2108">
                  <c:v>3.5</c:v>
                </c:pt>
                <c:pt idx="2109">
                  <c:v>3.5</c:v>
                </c:pt>
                <c:pt idx="2110">
                  <c:v>3.5</c:v>
                </c:pt>
                <c:pt idx="2111">
                  <c:v>3.5</c:v>
                </c:pt>
                <c:pt idx="2112">
                  <c:v>3.5</c:v>
                </c:pt>
                <c:pt idx="2113">
                  <c:v>3.5</c:v>
                </c:pt>
                <c:pt idx="2114">
                  <c:v>3.5</c:v>
                </c:pt>
                <c:pt idx="2115">
                  <c:v>3.5</c:v>
                </c:pt>
                <c:pt idx="2116">
                  <c:v>3.5</c:v>
                </c:pt>
                <c:pt idx="2117">
                  <c:v>3.5</c:v>
                </c:pt>
                <c:pt idx="2118">
                  <c:v>3.5</c:v>
                </c:pt>
                <c:pt idx="2119">
                  <c:v>3.5</c:v>
                </c:pt>
                <c:pt idx="2120">
                  <c:v>3.5</c:v>
                </c:pt>
                <c:pt idx="2121">
                  <c:v>3.5</c:v>
                </c:pt>
                <c:pt idx="2122">
                  <c:v>3.5</c:v>
                </c:pt>
                <c:pt idx="2123">
                  <c:v>3.5</c:v>
                </c:pt>
                <c:pt idx="2124">
                  <c:v>3.5</c:v>
                </c:pt>
                <c:pt idx="2125">
                  <c:v>3.5</c:v>
                </c:pt>
                <c:pt idx="2126">
                  <c:v>3.5</c:v>
                </c:pt>
                <c:pt idx="2127">
                  <c:v>3.5</c:v>
                </c:pt>
                <c:pt idx="2128">
                  <c:v>3.5</c:v>
                </c:pt>
                <c:pt idx="2129">
                  <c:v>3.5</c:v>
                </c:pt>
                <c:pt idx="2130">
                  <c:v>3.5</c:v>
                </c:pt>
                <c:pt idx="2131">
                  <c:v>3.5</c:v>
                </c:pt>
                <c:pt idx="2132">
                  <c:v>3.5</c:v>
                </c:pt>
                <c:pt idx="2133">
                  <c:v>3.5</c:v>
                </c:pt>
                <c:pt idx="2134">
                  <c:v>3.5</c:v>
                </c:pt>
                <c:pt idx="2135">
                  <c:v>3.5</c:v>
                </c:pt>
                <c:pt idx="2136">
                  <c:v>3.5</c:v>
                </c:pt>
                <c:pt idx="2137">
                  <c:v>3.5</c:v>
                </c:pt>
                <c:pt idx="2138">
                  <c:v>3.5</c:v>
                </c:pt>
                <c:pt idx="2139">
                  <c:v>3.5</c:v>
                </c:pt>
                <c:pt idx="2140">
                  <c:v>3.5</c:v>
                </c:pt>
                <c:pt idx="2141">
                  <c:v>3.5</c:v>
                </c:pt>
                <c:pt idx="2142">
                  <c:v>3.5</c:v>
                </c:pt>
                <c:pt idx="2143">
                  <c:v>3.5</c:v>
                </c:pt>
                <c:pt idx="2144">
                  <c:v>3.5</c:v>
                </c:pt>
                <c:pt idx="2145">
                  <c:v>3.5</c:v>
                </c:pt>
                <c:pt idx="2146">
                  <c:v>3.5</c:v>
                </c:pt>
                <c:pt idx="2147">
                  <c:v>3.5</c:v>
                </c:pt>
                <c:pt idx="2148">
                  <c:v>3.5</c:v>
                </c:pt>
                <c:pt idx="2149">
                  <c:v>3.5</c:v>
                </c:pt>
                <c:pt idx="2150">
                  <c:v>3.5</c:v>
                </c:pt>
                <c:pt idx="2151">
                  <c:v>3.5</c:v>
                </c:pt>
                <c:pt idx="2152">
                  <c:v>3.5</c:v>
                </c:pt>
                <c:pt idx="2153">
                  <c:v>3.5</c:v>
                </c:pt>
                <c:pt idx="2154">
                  <c:v>3.5</c:v>
                </c:pt>
                <c:pt idx="2155">
                  <c:v>3.5</c:v>
                </c:pt>
                <c:pt idx="2156">
                  <c:v>3.5</c:v>
                </c:pt>
                <c:pt idx="2157">
                  <c:v>3.5</c:v>
                </c:pt>
                <c:pt idx="2158">
                  <c:v>3.5</c:v>
                </c:pt>
                <c:pt idx="2159">
                  <c:v>3.5</c:v>
                </c:pt>
                <c:pt idx="2160">
                  <c:v>3.5</c:v>
                </c:pt>
                <c:pt idx="2161">
                  <c:v>3.5</c:v>
                </c:pt>
                <c:pt idx="2162">
                  <c:v>3.5</c:v>
                </c:pt>
                <c:pt idx="2163">
                  <c:v>3.5</c:v>
                </c:pt>
                <c:pt idx="2164">
                  <c:v>3.5</c:v>
                </c:pt>
                <c:pt idx="2165">
                  <c:v>3.5</c:v>
                </c:pt>
                <c:pt idx="2166">
                  <c:v>3.5</c:v>
                </c:pt>
                <c:pt idx="2167">
                  <c:v>3.5</c:v>
                </c:pt>
                <c:pt idx="2168">
                  <c:v>3.5</c:v>
                </c:pt>
                <c:pt idx="2169">
                  <c:v>3.5</c:v>
                </c:pt>
                <c:pt idx="2170">
                  <c:v>3.5</c:v>
                </c:pt>
                <c:pt idx="2171">
                  <c:v>3.5</c:v>
                </c:pt>
                <c:pt idx="2172">
                  <c:v>3.5</c:v>
                </c:pt>
                <c:pt idx="2173">
                  <c:v>3.5</c:v>
                </c:pt>
                <c:pt idx="2174">
                  <c:v>3.5</c:v>
                </c:pt>
                <c:pt idx="2175">
                  <c:v>3.5</c:v>
                </c:pt>
                <c:pt idx="2176">
                  <c:v>3.5</c:v>
                </c:pt>
                <c:pt idx="2177">
                  <c:v>3.5</c:v>
                </c:pt>
                <c:pt idx="2178">
                  <c:v>3.5</c:v>
                </c:pt>
                <c:pt idx="2179">
                  <c:v>3.5</c:v>
                </c:pt>
                <c:pt idx="2180">
                  <c:v>3.5</c:v>
                </c:pt>
                <c:pt idx="2181">
                  <c:v>3.5</c:v>
                </c:pt>
                <c:pt idx="2182">
                  <c:v>3.5</c:v>
                </c:pt>
                <c:pt idx="2183">
                  <c:v>3.5</c:v>
                </c:pt>
                <c:pt idx="2184">
                  <c:v>3.5</c:v>
                </c:pt>
                <c:pt idx="2185">
                  <c:v>3.5</c:v>
                </c:pt>
                <c:pt idx="2186">
                  <c:v>3.5</c:v>
                </c:pt>
                <c:pt idx="2187">
                  <c:v>3.5</c:v>
                </c:pt>
                <c:pt idx="2188">
                  <c:v>3.5</c:v>
                </c:pt>
                <c:pt idx="2189">
                  <c:v>3.5</c:v>
                </c:pt>
                <c:pt idx="2190">
                  <c:v>3.5</c:v>
                </c:pt>
                <c:pt idx="2191">
                  <c:v>3.5</c:v>
                </c:pt>
                <c:pt idx="2192">
                  <c:v>3.5</c:v>
                </c:pt>
                <c:pt idx="2193">
                  <c:v>3.5</c:v>
                </c:pt>
                <c:pt idx="2194">
                  <c:v>3.5</c:v>
                </c:pt>
                <c:pt idx="2195">
                  <c:v>3.5</c:v>
                </c:pt>
                <c:pt idx="2196">
                  <c:v>3.5</c:v>
                </c:pt>
                <c:pt idx="2197">
                  <c:v>3.5</c:v>
                </c:pt>
                <c:pt idx="2198">
                  <c:v>3.5</c:v>
                </c:pt>
                <c:pt idx="2199">
                  <c:v>3.5</c:v>
                </c:pt>
                <c:pt idx="2200">
                  <c:v>3.5</c:v>
                </c:pt>
                <c:pt idx="2201">
                  <c:v>3.5</c:v>
                </c:pt>
                <c:pt idx="2202">
                  <c:v>3.5</c:v>
                </c:pt>
                <c:pt idx="2203">
                  <c:v>3.5</c:v>
                </c:pt>
                <c:pt idx="2204">
                  <c:v>3.5</c:v>
                </c:pt>
                <c:pt idx="2205">
                  <c:v>3.5</c:v>
                </c:pt>
                <c:pt idx="2206">
                  <c:v>3.5</c:v>
                </c:pt>
                <c:pt idx="2207">
                  <c:v>3.5</c:v>
                </c:pt>
                <c:pt idx="2208">
                  <c:v>3.5</c:v>
                </c:pt>
                <c:pt idx="2209">
                  <c:v>3.5</c:v>
                </c:pt>
                <c:pt idx="2210">
                  <c:v>3.5</c:v>
                </c:pt>
                <c:pt idx="2211">
                  <c:v>3.5</c:v>
                </c:pt>
                <c:pt idx="2212">
                  <c:v>3.5</c:v>
                </c:pt>
                <c:pt idx="2213">
                  <c:v>3.5</c:v>
                </c:pt>
                <c:pt idx="2214">
                  <c:v>3.5</c:v>
                </c:pt>
                <c:pt idx="2215">
                  <c:v>3.5</c:v>
                </c:pt>
                <c:pt idx="2216">
                  <c:v>3.5</c:v>
                </c:pt>
                <c:pt idx="2217">
                  <c:v>3.5</c:v>
                </c:pt>
                <c:pt idx="2218">
                  <c:v>3.5</c:v>
                </c:pt>
                <c:pt idx="2219">
                  <c:v>3.5</c:v>
                </c:pt>
                <c:pt idx="2220">
                  <c:v>3.5</c:v>
                </c:pt>
                <c:pt idx="2221">
                  <c:v>3.5</c:v>
                </c:pt>
                <c:pt idx="2222">
                  <c:v>3.5</c:v>
                </c:pt>
                <c:pt idx="2223">
                  <c:v>3.5</c:v>
                </c:pt>
                <c:pt idx="2224">
                  <c:v>3.5</c:v>
                </c:pt>
                <c:pt idx="2225">
                  <c:v>3.5</c:v>
                </c:pt>
                <c:pt idx="2226">
                  <c:v>3.5</c:v>
                </c:pt>
                <c:pt idx="2227">
                  <c:v>3.5</c:v>
                </c:pt>
                <c:pt idx="2228">
                  <c:v>3.5</c:v>
                </c:pt>
                <c:pt idx="2229">
                  <c:v>3.5</c:v>
                </c:pt>
                <c:pt idx="2230">
                  <c:v>3.5</c:v>
                </c:pt>
                <c:pt idx="2231">
                  <c:v>3.5</c:v>
                </c:pt>
                <c:pt idx="2232">
                  <c:v>3.5</c:v>
                </c:pt>
                <c:pt idx="2233">
                  <c:v>3.5</c:v>
                </c:pt>
                <c:pt idx="2234">
                  <c:v>3.5</c:v>
                </c:pt>
                <c:pt idx="2235">
                  <c:v>3.5</c:v>
                </c:pt>
                <c:pt idx="2236">
                  <c:v>3.5</c:v>
                </c:pt>
                <c:pt idx="2237">
                  <c:v>3.5</c:v>
                </c:pt>
                <c:pt idx="2238">
                  <c:v>3.5</c:v>
                </c:pt>
                <c:pt idx="2239">
                  <c:v>3.5</c:v>
                </c:pt>
                <c:pt idx="2240">
                  <c:v>3.5</c:v>
                </c:pt>
                <c:pt idx="2241">
                  <c:v>3.5</c:v>
                </c:pt>
                <c:pt idx="2242">
                  <c:v>3.5</c:v>
                </c:pt>
                <c:pt idx="2243">
                  <c:v>3.5</c:v>
                </c:pt>
                <c:pt idx="2244">
                  <c:v>3.5</c:v>
                </c:pt>
                <c:pt idx="2245">
                  <c:v>3.5</c:v>
                </c:pt>
                <c:pt idx="2246">
                  <c:v>3.5</c:v>
                </c:pt>
                <c:pt idx="2247">
                  <c:v>3.5</c:v>
                </c:pt>
                <c:pt idx="2248">
                  <c:v>3.5</c:v>
                </c:pt>
                <c:pt idx="2249">
                  <c:v>3.5</c:v>
                </c:pt>
                <c:pt idx="2250">
                  <c:v>3.5</c:v>
                </c:pt>
                <c:pt idx="2251">
                  <c:v>3.5</c:v>
                </c:pt>
                <c:pt idx="2252">
                  <c:v>3.5</c:v>
                </c:pt>
                <c:pt idx="2253">
                  <c:v>3.5</c:v>
                </c:pt>
                <c:pt idx="2254">
                  <c:v>3.5</c:v>
                </c:pt>
                <c:pt idx="2255">
                  <c:v>3.5</c:v>
                </c:pt>
                <c:pt idx="2256">
                  <c:v>3.5</c:v>
                </c:pt>
                <c:pt idx="2257">
                  <c:v>3.5</c:v>
                </c:pt>
                <c:pt idx="2258">
                  <c:v>3.5</c:v>
                </c:pt>
                <c:pt idx="2259">
                  <c:v>3.5</c:v>
                </c:pt>
                <c:pt idx="2260">
                  <c:v>3.5</c:v>
                </c:pt>
                <c:pt idx="2261">
                  <c:v>3.5</c:v>
                </c:pt>
                <c:pt idx="2262">
                  <c:v>3.5</c:v>
                </c:pt>
                <c:pt idx="2263">
                  <c:v>3.5</c:v>
                </c:pt>
                <c:pt idx="2264">
                  <c:v>3.5</c:v>
                </c:pt>
                <c:pt idx="2265">
                  <c:v>3.5</c:v>
                </c:pt>
                <c:pt idx="2266">
                  <c:v>3.5</c:v>
                </c:pt>
                <c:pt idx="2267">
                  <c:v>3.5</c:v>
                </c:pt>
                <c:pt idx="2268">
                  <c:v>3.5</c:v>
                </c:pt>
                <c:pt idx="2269">
                  <c:v>3.5</c:v>
                </c:pt>
                <c:pt idx="2270">
                  <c:v>3.5</c:v>
                </c:pt>
                <c:pt idx="2271">
                  <c:v>3.5</c:v>
                </c:pt>
                <c:pt idx="2272">
                  <c:v>3.5</c:v>
                </c:pt>
                <c:pt idx="2273">
                  <c:v>3.5</c:v>
                </c:pt>
                <c:pt idx="2274">
                  <c:v>3.5</c:v>
                </c:pt>
                <c:pt idx="2275">
                  <c:v>3.5</c:v>
                </c:pt>
                <c:pt idx="2276">
                  <c:v>3.5</c:v>
                </c:pt>
                <c:pt idx="2277">
                  <c:v>3.5</c:v>
                </c:pt>
                <c:pt idx="2278">
                  <c:v>3.5</c:v>
                </c:pt>
                <c:pt idx="2279">
                  <c:v>3.5</c:v>
                </c:pt>
                <c:pt idx="2280">
                  <c:v>3.5</c:v>
                </c:pt>
                <c:pt idx="2281">
                  <c:v>3.5</c:v>
                </c:pt>
                <c:pt idx="2282">
                  <c:v>3.5</c:v>
                </c:pt>
                <c:pt idx="2283">
                  <c:v>3.5</c:v>
                </c:pt>
                <c:pt idx="2284">
                  <c:v>3.5</c:v>
                </c:pt>
                <c:pt idx="2285">
                  <c:v>3.5</c:v>
                </c:pt>
                <c:pt idx="2286">
                  <c:v>3.5</c:v>
                </c:pt>
                <c:pt idx="2287">
                  <c:v>3.5</c:v>
                </c:pt>
                <c:pt idx="2288">
                  <c:v>3.5</c:v>
                </c:pt>
                <c:pt idx="2289">
                  <c:v>3.5</c:v>
                </c:pt>
                <c:pt idx="2290">
                  <c:v>3.5</c:v>
                </c:pt>
                <c:pt idx="2291">
                  <c:v>3.5</c:v>
                </c:pt>
                <c:pt idx="2292">
                  <c:v>3.5</c:v>
                </c:pt>
                <c:pt idx="2293">
                  <c:v>3.5</c:v>
                </c:pt>
                <c:pt idx="2294">
                  <c:v>3.5</c:v>
                </c:pt>
                <c:pt idx="2295">
                  <c:v>3.5</c:v>
                </c:pt>
                <c:pt idx="2296">
                  <c:v>3.5</c:v>
                </c:pt>
                <c:pt idx="2297">
                  <c:v>3.5</c:v>
                </c:pt>
                <c:pt idx="2298">
                  <c:v>3.5</c:v>
                </c:pt>
                <c:pt idx="2299">
                  <c:v>3.5</c:v>
                </c:pt>
                <c:pt idx="2300">
                  <c:v>3.5</c:v>
                </c:pt>
                <c:pt idx="2301">
                  <c:v>3.5</c:v>
                </c:pt>
                <c:pt idx="2302">
                  <c:v>3.5</c:v>
                </c:pt>
                <c:pt idx="2303">
                  <c:v>3.5</c:v>
                </c:pt>
                <c:pt idx="2304">
                  <c:v>3.5</c:v>
                </c:pt>
                <c:pt idx="2305">
                  <c:v>3.5</c:v>
                </c:pt>
                <c:pt idx="2306">
                  <c:v>3.5</c:v>
                </c:pt>
                <c:pt idx="2307">
                  <c:v>3.5</c:v>
                </c:pt>
                <c:pt idx="2308">
                  <c:v>3.5</c:v>
                </c:pt>
                <c:pt idx="2309">
                  <c:v>3.5</c:v>
                </c:pt>
                <c:pt idx="2310">
                  <c:v>3.5</c:v>
                </c:pt>
                <c:pt idx="2311">
                  <c:v>3.5</c:v>
                </c:pt>
                <c:pt idx="2312">
                  <c:v>3.5</c:v>
                </c:pt>
                <c:pt idx="2313">
                  <c:v>3.5</c:v>
                </c:pt>
                <c:pt idx="2314">
                  <c:v>3.5</c:v>
                </c:pt>
                <c:pt idx="2315">
                  <c:v>3.5</c:v>
                </c:pt>
                <c:pt idx="2316">
                  <c:v>3.5</c:v>
                </c:pt>
                <c:pt idx="2317">
                  <c:v>3.5</c:v>
                </c:pt>
                <c:pt idx="2318">
                  <c:v>3.5</c:v>
                </c:pt>
                <c:pt idx="2319">
                  <c:v>3.5</c:v>
                </c:pt>
                <c:pt idx="2320">
                  <c:v>3.5</c:v>
                </c:pt>
                <c:pt idx="2321">
                  <c:v>3.5</c:v>
                </c:pt>
                <c:pt idx="2322">
                  <c:v>3.5</c:v>
                </c:pt>
                <c:pt idx="2323">
                  <c:v>3.5</c:v>
                </c:pt>
                <c:pt idx="2324">
                  <c:v>3.5</c:v>
                </c:pt>
                <c:pt idx="2325">
                  <c:v>3.5</c:v>
                </c:pt>
                <c:pt idx="2326">
                  <c:v>3.5</c:v>
                </c:pt>
                <c:pt idx="2327">
                  <c:v>3.5</c:v>
                </c:pt>
                <c:pt idx="2328">
                  <c:v>3.5</c:v>
                </c:pt>
                <c:pt idx="2329">
                  <c:v>3.5</c:v>
                </c:pt>
                <c:pt idx="2330">
                  <c:v>3.5</c:v>
                </c:pt>
                <c:pt idx="2331">
                  <c:v>3.5</c:v>
                </c:pt>
                <c:pt idx="2332">
                  <c:v>3.5</c:v>
                </c:pt>
                <c:pt idx="2333">
                  <c:v>3.5</c:v>
                </c:pt>
                <c:pt idx="2334">
                  <c:v>3.5</c:v>
                </c:pt>
                <c:pt idx="2335">
                  <c:v>3.5</c:v>
                </c:pt>
                <c:pt idx="2336">
                  <c:v>3.5</c:v>
                </c:pt>
                <c:pt idx="2337">
                  <c:v>3.5</c:v>
                </c:pt>
                <c:pt idx="2338">
                  <c:v>3.5</c:v>
                </c:pt>
                <c:pt idx="2339">
                  <c:v>3.5</c:v>
                </c:pt>
                <c:pt idx="2340">
                  <c:v>3.5</c:v>
                </c:pt>
                <c:pt idx="2341">
                  <c:v>3.5</c:v>
                </c:pt>
                <c:pt idx="2342">
                  <c:v>3.5</c:v>
                </c:pt>
                <c:pt idx="2343">
                  <c:v>3.5</c:v>
                </c:pt>
                <c:pt idx="2344">
                  <c:v>3.5</c:v>
                </c:pt>
                <c:pt idx="2345">
                  <c:v>3.5</c:v>
                </c:pt>
                <c:pt idx="2346">
                  <c:v>3.5</c:v>
                </c:pt>
                <c:pt idx="2347">
                  <c:v>3.5</c:v>
                </c:pt>
                <c:pt idx="2348">
                  <c:v>3.5</c:v>
                </c:pt>
                <c:pt idx="2349">
                  <c:v>3.5</c:v>
                </c:pt>
                <c:pt idx="2350">
                  <c:v>3.5</c:v>
                </c:pt>
                <c:pt idx="2351">
                  <c:v>3.5</c:v>
                </c:pt>
                <c:pt idx="2352">
                  <c:v>3.5</c:v>
                </c:pt>
                <c:pt idx="2353">
                  <c:v>3.5</c:v>
                </c:pt>
                <c:pt idx="2354">
                  <c:v>3.5</c:v>
                </c:pt>
                <c:pt idx="2355">
                  <c:v>3.5</c:v>
                </c:pt>
                <c:pt idx="2356">
                  <c:v>3.5</c:v>
                </c:pt>
                <c:pt idx="2357">
                  <c:v>3.5</c:v>
                </c:pt>
                <c:pt idx="2358">
                  <c:v>3.5</c:v>
                </c:pt>
                <c:pt idx="2359">
                  <c:v>3.5</c:v>
                </c:pt>
                <c:pt idx="2360">
                  <c:v>3.5</c:v>
                </c:pt>
                <c:pt idx="2361">
                  <c:v>3.5</c:v>
                </c:pt>
                <c:pt idx="2362">
                  <c:v>3.5</c:v>
                </c:pt>
                <c:pt idx="2363">
                  <c:v>3.5</c:v>
                </c:pt>
                <c:pt idx="2364">
                  <c:v>3.5</c:v>
                </c:pt>
                <c:pt idx="2365">
                  <c:v>3.5</c:v>
                </c:pt>
                <c:pt idx="2366">
                  <c:v>3.5</c:v>
                </c:pt>
                <c:pt idx="2367">
                  <c:v>3.5</c:v>
                </c:pt>
                <c:pt idx="2368">
                  <c:v>3.5</c:v>
                </c:pt>
                <c:pt idx="2369">
                  <c:v>3.5</c:v>
                </c:pt>
                <c:pt idx="2370">
                  <c:v>3.5</c:v>
                </c:pt>
                <c:pt idx="2371">
                  <c:v>3.5</c:v>
                </c:pt>
                <c:pt idx="2372">
                  <c:v>3.5</c:v>
                </c:pt>
                <c:pt idx="2373">
                  <c:v>3.5</c:v>
                </c:pt>
                <c:pt idx="2374">
                  <c:v>3.5</c:v>
                </c:pt>
                <c:pt idx="2375">
                  <c:v>3.5</c:v>
                </c:pt>
                <c:pt idx="2376">
                  <c:v>3.5</c:v>
                </c:pt>
                <c:pt idx="2377">
                  <c:v>3.5</c:v>
                </c:pt>
                <c:pt idx="2378">
                  <c:v>3.5</c:v>
                </c:pt>
                <c:pt idx="2379">
                  <c:v>3.5</c:v>
                </c:pt>
                <c:pt idx="2380">
                  <c:v>3.5</c:v>
                </c:pt>
                <c:pt idx="2381">
                  <c:v>3.5</c:v>
                </c:pt>
                <c:pt idx="2382">
                  <c:v>3.5</c:v>
                </c:pt>
                <c:pt idx="2383">
                  <c:v>3.5</c:v>
                </c:pt>
                <c:pt idx="2384">
                  <c:v>3.5</c:v>
                </c:pt>
                <c:pt idx="2385">
                  <c:v>3.5</c:v>
                </c:pt>
                <c:pt idx="2386">
                  <c:v>3.5</c:v>
                </c:pt>
                <c:pt idx="2387">
                  <c:v>3.5</c:v>
                </c:pt>
                <c:pt idx="2388">
                  <c:v>3.5</c:v>
                </c:pt>
                <c:pt idx="2389">
                  <c:v>3.5</c:v>
                </c:pt>
                <c:pt idx="2390">
                  <c:v>3.5</c:v>
                </c:pt>
                <c:pt idx="2391">
                  <c:v>3.5</c:v>
                </c:pt>
                <c:pt idx="2392">
                  <c:v>3.5</c:v>
                </c:pt>
                <c:pt idx="2393">
                  <c:v>3.5</c:v>
                </c:pt>
                <c:pt idx="2394">
                  <c:v>3.5</c:v>
                </c:pt>
                <c:pt idx="2395">
                  <c:v>3.5</c:v>
                </c:pt>
                <c:pt idx="2396">
                  <c:v>3.5</c:v>
                </c:pt>
                <c:pt idx="2397">
                  <c:v>3.5</c:v>
                </c:pt>
                <c:pt idx="2398">
                  <c:v>3.5</c:v>
                </c:pt>
                <c:pt idx="2399">
                  <c:v>3.5</c:v>
                </c:pt>
                <c:pt idx="2400">
                  <c:v>3.5</c:v>
                </c:pt>
                <c:pt idx="2401">
                  <c:v>3.5</c:v>
                </c:pt>
                <c:pt idx="2402">
                  <c:v>3.5</c:v>
                </c:pt>
                <c:pt idx="2403">
                  <c:v>3.5</c:v>
                </c:pt>
                <c:pt idx="2404">
                  <c:v>3.5</c:v>
                </c:pt>
                <c:pt idx="2405">
                  <c:v>3.5</c:v>
                </c:pt>
                <c:pt idx="2406">
                  <c:v>3.5</c:v>
                </c:pt>
                <c:pt idx="2407">
                  <c:v>3.5</c:v>
                </c:pt>
                <c:pt idx="2408">
                  <c:v>3.5</c:v>
                </c:pt>
                <c:pt idx="2409">
                  <c:v>3.5</c:v>
                </c:pt>
                <c:pt idx="2410">
                  <c:v>3.5</c:v>
                </c:pt>
                <c:pt idx="2411">
                  <c:v>3.5</c:v>
                </c:pt>
                <c:pt idx="2412">
                  <c:v>3.5</c:v>
                </c:pt>
                <c:pt idx="2413">
                  <c:v>3.5</c:v>
                </c:pt>
                <c:pt idx="2414">
                  <c:v>3.5</c:v>
                </c:pt>
                <c:pt idx="2415">
                  <c:v>3.5</c:v>
                </c:pt>
                <c:pt idx="2416">
                  <c:v>3.5</c:v>
                </c:pt>
                <c:pt idx="2417">
                  <c:v>3.5</c:v>
                </c:pt>
                <c:pt idx="2418">
                  <c:v>3.5</c:v>
                </c:pt>
                <c:pt idx="2419">
                  <c:v>3.5</c:v>
                </c:pt>
                <c:pt idx="2420">
                  <c:v>3.5</c:v>
                </c:pt>
                <c:pt idx="2421">
                  <c:v>3.5</c:v>
                </c:pt>
                <c:pt idx="2422">
                  <c:v>3.5</c:v>
                </c:pt>
                <c:pt idx="2423">
                  <c:v>3.5</c:v>
                </c:pt>
                <c:pt idx="2424">
                  <c:v>3.5</c:v>
                </c:pt>
                <c:pt idx="2425">
                  <c:v>3.5</c:v>
                </c:pt>
                <c:pt idx="2426">
                  <c:v>3.5</c:v>
                </c:pt>
                <c:pt idx="2427">
                  <c:v>3.5</c:v>
                </c:pt>
                <c:pt idx="2428">
                  <c:v>3.5</c:v>
                </c:pt>
                <c:pt idx="2429">
                  <c:v>3.5</c:v>
                </c:pt>
                <c:pt idx="2430">
                  <c:v>3.5</c:v>
                </c:pt>
                <c:pt idx="2431">
                  <c:v>3.5</c:v>
                </c:pt>
                <c:pt idx="2432">
                  <c:v>3.5</c:v>
                </c:pt>
                <c:pt idx="2433">
                  <c:v>3.5</c:v>
                </c:pt>
                <c:pt idx="2434">
                  <c:v>3.5</c:v>
                </c:pt>
                <c:pt idx="2435">
                  <c:v>3.5</c:v>
                </c:pt>
                <c:pt idx="2436">
                  <c:v>3.5</c:v>
                </c:pt>
                <c:pt idx="2437">
                  <c:v>3.5</c:v>
                </c:pt>
                <c:pt idx="2438">
                  <c:v>3.5</c:v>
                </c:pt>
                <c:pt idx="2439">
                  <c:v>3.5</c:v>
                </c:pt>
                <c:pt idx="2440">
                  <c:v>3.5</c:v>
                </c:pt>
                <c:pt idx="2441">
                  <c:v>3.5</c:v>
                </c:pt>
                <c:pt idx="2442">
                  <c:v>3.5</c:v>
                </c:pt>
                <c:pt idx="2443">
                  <c:v>3.5</c:v>
                </c:pt>
                <c:pt idx="2444">
                  <c:v>3.5</c:v>
                </c:pt>
                <c:pt idx="2445">
                  <c:v>3.5</c:v>
                </c:pt>
                <c:pt idx="2446">
                  <c:v>3.5</c:v>
                </c:pt>
                <c:pt idx="2447">
                  <c:v>3.5</c:v>
                </c:pt>
                <c:pt idx="2448">
                  <c:v>3.5</c:v>
                </c:pt>
                <c:pt idx="2449">
                  <c:v>3.5</c:v>
                </c:pt>
                <c:pt idx="2450">
                  <c:v>3.5</c:v>
                </c:pt>
                <c:pt idx="2451">
                  <c:v>3.5</c:v>
                </c:pt>
                <c:pt idx="2452">
                  <c:v>3.5</c:v>
                </c:pt>
                <c:pt idx="2453">
                  <c:v>3.5</c:v>
                </c:pt>
                <c:pt idx="2454">
                  <c:v>3.5</c:v>
                </c:pt>
                <c:pt idx="2455">
                  <c:v>3.5</c:v>
                </c:pt>
                <c:pt idx="2456">
                  <c:v>3.5</c:v>
                </c:pt>
                <c:pt idx="2457">
                  <c:v>3.5</c:v>
                </c:pt>
                <c:pt idx="2458">
                  <c:v>3.5</c:v>
                </c:pt>
                <c:pt idx="2459">
                  <c:v>3.5</c:v>
                </c:pt>
                <c:pt idx="2460">
                  <c:v>3.5</c:v>
                </c:pt>
                <c:pt idx="2461">
                  <c:v>3.5</c:v>
                </c:pt>
                <c:pt idx="2462">
                  <c:v>3.5</c:v>
                </c:pt>
                <c:pt idx="2463">
                  <c:v>3.5</c:v>
                </c:pt>
                <c:pt idx="2464">
                  <c:v>3.5</c:v>
                </c:pt>
                <c:pt idx="2465">
                  <c:v>3.5</c:v>
                </c:pt>
                <c:pt idx="2466">
                  <c:v>3.5</c:v>
                </c:pt>
                <c:pt idx="2467">
                  <c:v>3.5</c:v>
                </c:pt>
                <c:pt idx="2468">
                  <c:v>3.5</c:v>
                </c:pt>
                <c:pt idx="2469">
                  <c:v>3.5</c:v>
                </c:pt>
                <c:pt idx="2470">
                  <c:v>3.5</c:v>
                </c:pt>
                <c:pt idx="2471">
                  <c:v>3.5</c:v>
                </c:pt>
                <c:pt idx="2472">
                  <c:v>3.5</c:v>
                </c:pt>
                <c:pt idx="2473">
                  <c:v>3.5</c:v>
                </c:pt>
                <c:pt idx="2474">
                  <c:v>3.5</c:v>
                </c:pt>
                <c:pt idx="2475">
                  <c:v>3.5</c:v>
                </c:pt>
                <c:pt idx="2476">
                  <c:v>3.5</c:v>
                </c:pt>
                <c:pt idx="2477">
                  <c:v>3.5</c:v>
                </c:pt>
                <c:pt idx="2478">
                  <c:v>3.5</c:v>
                </c:pt>
                <c:pt idx="2479">
                  <c:v>3.5</c:v>
                </c:pt>
                <c:pt idx="2480">
                  <c:v>3.5</c:v>
                </c:pt>
                <c:pt idx="2481">
                  <c:v>3.5</c:v>
                </c:pt>
                <c:pt idx="2482">
                  <c:v>3.5</c:v>
                </c:pt>
                <c:pt idx="2483">
                  <c:v>3.5</c:v>
                </c:pt>
                <c:pt idx="2484">
                  <c:v>3.5</c:v>
                </c:pt>
                <c:pt idx="2485">
                  <c:v>3.5</c:v>
                </c:pt>
                <c:pt idx="2486">
                  <c:v>3.5</c:v>
                </c:pt>
                <c:pt idx="2487">
                  <c:v>3.5</c:v>
                </c:pt>
                <c:pt idx="2488">
                  <c:v>3.5</c:v>
                </c:pt>
                <c:pt idx="2489">
                  <c:v>3.5</c:v>
                </c:pt>
                <c:pt idx="2490">
                  <c:v>3.5</c:v>
                </c:pt>
                <c:pt idx="2491">
                  <c:v>3.5</c:v>
                </c:pt>
                <c:pt idx="2492">
                  <c:v>3.5</c:v>
                </c:pt>
                <c:pt idx="2493">
                  <c:v>3.5</c:v>
                </c:pt>
                <c:pt idx="2494">
                  <c:v>3.5</c:v>
                </c:pt>
                <c:pt idx="2495">
                  <c:v>3.5</c:v>
                </c:pt>
                <c:pt idx="2496">
                  <c:v>3.5</c:v>
                </c:pt>
                <c:pt idx="2497">
                  <c:v>3.5</c:v>
                </c:pt>
                <c:pt idx="2498">
                  <c:v>3.5</c:v>
                </c:pt>
                <c:pt idx="2499">
                  <c:v>3.5</c:v>
                </c:pt>
                <c:pt idx="2500">
                  <c:v>3.5</c:v>
                </c:pt>
                <c:pt idx="2501">
                  <c:v>3.5</c:v>
                </c:pt>
                <c:pt idx="2502">
                  <c:v>3.5</c:v>
                </c:pt>
                <c:pt idx="2503">
                  <c:v>3.5</c:v>
                </c:pt>
                <c:pt idx="2504">
                  <c:v>3.5</c:v>
                </c:pt>
                <c:pt idx="2505">
                  <c:v>3.5</c:v>
                </c:pt>
                <c:pt idx="2506">
                  <c:v>3.5</c:v>
                </c:pt>
                <c:pt idx="2507">
                  <c:v>3.5</c:v>
                </c:pt>
                <c:pt idx="2508">
                  <c:v>3.5</c:v>
                </c:pt>
                <c:pt idx="2509">
                  <c:v>3.5</c:v>
                </c:pt>
                <c:pt idx="2510">
                  <c:v>3.5</c:v>
                </c:pt>
                <c:pt idx="2511">
                  <c:v>3.5</c:v>
                </c:pt>
                <c:pt idx="2512">
                  <c:v>3.5</c:v>
                </c:pt>
                <c:pt idx="2513">
                  <c:v>3.5</c:v>
                </c:pt>
                <c:pt idx="2514">
                  <c:v>3.5</c:v>
                </c:pt>
                <c:pt idx="2515">
                  <c:v>3.5</c:v>
                </c:pt>
                <c:pt idx="2516">
                  <c:v>3.5</c:v>
                </c:pt>
                <c:pt idx="2517">
                  <c:v>3.5</c:v>
                </c:pt>
                <c:pt idx="2518">
                  <c:v>3.5</c:v>
                </c:pt>
                <c:pt idx="2519">
                  <c:v>3.5</c:v>
                </c:pt>
                <c:pt idx="2520">
                  <c:v>3.5</c:v>
                </c:pt>
                <c:pt idx="2521">
                  <c:v>3.5</c:v>
                </c:pt>
                <c:pt idx="2522">
                  <c:v>3.5</c:v>
                </c:pt>
                <c:pt idx="2523">
                  <c:v>3.5</c:v>
                </c:pt>
                <c:pt idx="2524">
                  <c:v>3.5</c:v>
                </c:pt>
                <c:pt idx="2525">
                  <c:v>3.5</c:v>
                </c:pt>
                <c:pt idx="2526">
                  <c:v>3.5</c:v>
                </c:pt>
                <c:pt idx="2527">
                  <c:v>3.5</c:v>
                </c:pt>
                <c:pt idx="2528">
                  <c:v>3.5</c:v>
                </c:pt>
                <c:pt idx="2529">
                  <c:v>3.5</c:v>
                </c:pt>
                <c:pt idx="2530">
                  <c:v>3.5</c:v>
                </c:pt>
                <c:pt idx="2531">
                  <c:v>3.5</c:v>
                </c:pt>
                <c:pt idx="2532">
                  <c:v>3.5</c:v>
                </c:pt>
                <c:pt idx="2533">
                  <c:v>3.5</c:v>
                </c:pt>
                <c:pt idx="2534">
                  <c:v>3.5</c:v>
                </c:pt>
                <c:pt idx="2535">
                  <c:v>3.5</c:v>
                </c:pt>
                <c:pt idx="2536">
                  <c:v>3.5</c:v>
                </c:pt>
                <c:pt idx="2537">
                  <c:v>3.5</c:v>
                </c:pt>
                <c:pt idx="2538">
                  <c:v>3.5</c:v>
                </c:pt>
                <c:pt idx="2539">
                  <c:v>3.5</c:v>
                </c:pt>
                <c:pt idx="2540">
                  <c:v>3.5</c:v>
                </c:pt>
                <c:pt idx="2541">
                  <c:v>3.5</c:v>
                </c:pt>
                <c:pt idx="2542">
                  <c:v>3.5</c:v>
                </c:pt>
                <c:pt idx="2543">
                  <c:v>3.5</c:v>
                </c:pt>
                <c:pt idx="2544">
                  <c:v>3.5</c:v>
                </c:pt>
                <c:pt idx="2545">
                  <c:v>3.5</c:v>
                </c:pt>
                <c:pt idx="2546">
                  <c:v>3.5</c:v>
                </c:pt>
                <c:pt idx="2547">
                  <c:v>3.5</c:v>
                </c:pt>
                <c:pt idx="2548">
                  <c:v>3.5</c:v>
                </c:pt>
                <c:pt idx="2549">
                  <c:v>3.5</c:v>
                </c:pt>
                <c:pt idx="2550">
                  <c:v>3.5</c:v>
                </c:pt>
                <c:pt idx="2551">
                  <c:v>3.5</c:v>
                </c:pt>
                <c:pt idx="2552">
                  <c:v>3.5</c:v>
                </c:pt>
                <c:pt idx="2553">
                  <c:v>3.5</c:v>
                </c:pt>
                <c:pt idx="2554">
                  <c:v>3.5</c:v>
                </c:pt>
                <c:pt idx="2555">
                  <c:v>3.5</c:v>
                </c:pt>
                <c:pt idx="2556">
                  <c:v>3.5</c:v>
                </c:pt>
                <c:pt idx="2557">
                  <c:v>3.5</c:v>
                </c:pt>
                <c:pt idx="2558">
                  <c:v>3.5</c:v>
                </c:pt>
                <c:pt idx="2559">
                  <c:v>3.5</c:v>
                </c:pt>
                <c:pt idx="2560">
                  <c:v>3.5</c:v>
                </c:pt>
                <c:pt idx="2561">
                  <c:v>3.5</c:v>
                </c:pt>
                <c:pt idx="2562">
                  <c:v>3.5</c:v>
                </c:pt>
                <c:pt idx="2563">
                  <c:v>3.5</c:v>
                </c:pt>
                <c:pt idx="2564">
                  <c:v>3.5</c:v>
                </c:pt>
                <c:pt idx="2565">
                  <c:v>3.5</c:v>
                </c:pt>
                <c:pt idx="2566">
                  <c:v>3.5</c:v>
                </c:pt>
                <c:pt idx="2567">
                  <c:v>3.5</c:v>
                </c:pt>
                <c:pt idx="2568">
                  <c:v>3.5</c:v>
                </c:pt>
                <c:pt idx="2569">
                  <c:v>3.5</c:v>
                </c:pt>
                <c:pt idx="2570">
                  <c:v>3.5</c:v>
                </c:pt>
                <c:pt idx="2571">
                  <c:v>3.5</c:v>
                </c:pt>
                <c:pt idx="2572">
                  <c:v>3.5</c:v>
                </c:pt>
                <c:pt idx="2573">
                  <c:v>3.5</c:v>
                </c:pt>
                <c:pt idx="2574">
                  <c:v>3.5</c:v>
                </c:pt>
                <c:pt idx="2575">
                  <c:v>3.5</c:v>
                </c:pt>
                <c:pt idx="2576">
                  <c:v>3.5</c:v>
                </c:pt>
                <c:pt idx="2577">
                  <c:v>3.5</c:v>
                </c:pt>
                <c:pt idx="2578">
                  <c:v>3.5</c:v>
                </c:pt>
                <c:pt idx="2579">
                  <c:v>3.5</c:v>
                </c:pt>
                <c:pt idx="2580">
                  <c:v>3.5</c:v>
                </c:pt>
                <c:pt idx="2581">
                  <c:v>3.5</c:v>
                </c:pt>
                <c:pt idx="2582">
                  <c:v>3.5</c:v>
                </c:pt>
                <c:pt idx="2583">
                  <c:v>3.5</c:v>
                </c:pt>
                <c:pt idx="2584">
                  <c:v>3.5</c:v>
                </c:pt>
                <c:pt idx="2585">
                  <c:v>3.5</c:v>
                </c:pt>
                <c:pt idx="2586">
                  <c:v>3.5</c:v>
                </c:pt>
                <c:pt idx="2587">
                  <c:v>3.5</c:v>
                </c:pt>
                <c:pt idx="2588">
                  <c:v>3.5</c:v>
                </c:pt>
                <c:pt idx="2589">
                  <c:v>3.5</c:v>
                </c:pt>
                <c:pt idx="2590">
                  <c:v>3.5</c:v>
                </c:pt>
                <c:pt idx="2591">
                  <c:v>3.5</c:v>
                </c:pt>
                <c:pt idx="2592">
                  <c:v>3.5</c:v>
                </c:pt>
                <c:pt idx="2593">
                  <c:v>3.5</c:v>
                </c:pt>
                <c:pt idx="2594">
                  <c:v>3.5</c:v>
                </c:pt>
                <c:pt idx="2595">
                  <c:v>3.5</c:v>
                </c:pt>
                <c:pt idx="2596">
                  <c:v>3.5</c:v>
                </c:pt>
                <c:pt idx="2597">
                  <c:v>3.5</c:v>
                </c:pt>
                <c:pt idx="2598">
                  <c:v>3.5</c:v>
                </c:pt>
                <c:pt idx="2599">
                  <c:v>3.5</c:v>
                </c:pt>
                <c:pt idx="2600">
                  <c:v>3.5</c:v>
                </c:pt>
                <c:pt idx="2601">
                  <c:v>3.5</c:v>
                </c:pt>
                <c:pt idx="2602">
                  <c:v>3.5</c:v>
                </c:pt>
                <c:pt idx="2603">
                  <c:v>3.5</c:v>
                </c:pt>
                <c:pt idx="2604">
                  <c:v>3.5</c:v>
                </c:pt>
                <c:pt idx="2605">
                  <c:v>3.5</c:v>
                </c:pt>
                <c:pt idx="2606">
                  <c:v>3.5</c:v>
                </c:pt>
                <c:pt idx="2607">
                  <c:v>3.5</c:v>
                </c:pt>
                <c:pt idx="2608">
                  <c:v>3.5</c:v>
                </c:pt>
                <c:pt idx="2609">
                  <c:v>3.5</c:v>
                </c:pt>
                <c:pt idx="2610">
                  <c:v>3.5</c:v>
                </c:pt>
                <c:pt idx="2611">
                  <c:v>3.5</c:v>
                </c:pt>
                <c:pt idx="2612">
                  <c:v>3.5</c:v>
                </c:pt>
                <c:pt idx="2613">
                  <c:v>3.5</c:v>
                </c:pt>
                <c:pt idx="2614">
                  <c:v>3.5</c:v>
                </c:pt>
                <c:pt idx="2615">
                  <c:v>3.5</c:v>
                </c:pt>
                <c:pt idx="2616">
                  <c:v>3.5</c:v>
                </c:pt>
                <c:pt idx="2617">
                  <c:v>3.5</c:v>
                </c:pt>
                <c:pt idx="2618">
                  <c:v>3.5</c:v>
                </c:pt>
                <c:pt idx="2619">
                  <c:v>3.5</c:v>
                </c:pt>
                <c:pt idx="2620">
                  <c:v>3.5</c:v>
                </c:pt>
                <c:pt idx="2621">
                  <c:v>3.5</c:v>
                </c:pt>
                <c:pt idx="2622">
                  <c:v>3.5</c:v>
                </c:pt>
                <c:pt idx="2623">
                  <c:v>3.5</c:v>
                </c:pt>
                <c:pt idx="2624">
                  <c:v>3.5</c:v>
                </c:pt>
                <c:pt idx="2625">
                  <c:v>3.5</c:v>
                </c:pt>
                <c:pt idx="2626">
                  <c:v>3.5</c:v>
                </c:pt>
                <c:pt idx="2627">
                  <c:v>3.5</c:v>
                </c:pt>
                <c:pt idx="2628">
                  <c:v>3.5</c:v>
                </c:pt>
                <c:pt idx="2629">
                  <c:v>3.5</c:v>
                </c:pt>
                <c:pt idx="2630">
                  <c:v>3.5</c:v>
                </c:pt>
                <c:pt idx="2631">
                  <c:v>3.5</c:v>
                </c:pt>
                <c:pt idx="2632">
                  <c:v>3.5</c:v>
                </c:pt>
                <c:pt idx="2633">
                  <c:v>3.5</c:v>
                </c:pt>
                <c:pt idx="2634">
                  <c:v>3.5</c:v>
                </c:pt>
                <c:pt idx="2635">
                  <c:v>3.5</c:v>
                </c:pt>
                <c:pt idx="2636">
                  <c:v>3.5</c:v>
                </c:pt>
                <c:pt idx="2637">
                  <c:v>3.5</c:v>
                </c:pt>
                <c:pt idx="2638">
                  <c:v>3.5</c:v>
                </c:pt>
                <c:pt idx="2639">
                  <c:v>3.5</c:v>
                </c:pt>
                <c:pt idx="2640">
                  <c:v>3.5</c:v>
                </c:pt>
                <c:pt idx="2641">
                  <c:v>3.5</c:v>
                </c:pt>
                <c:pt idx="2642">
                  <c:v>3.5</c:v>
                </c:pt>
                <c:pt idx="2643">
                  <c:v>3.5</c:v>
                </c:pt>
                <c:pt idx="2644">
                  <c:v>3.5</c:v>
                </c:pt>
                <c:pt idx="2645">
                  <c:v>3.5</c:v>
                </c:pt>
                <c:pt idx="2646">
                  <c:v>3.5</c:v>
                </c:pt>
                <c:pt idx="2647">
                  <c:v>3.5</c:v>
                </c:pt>
                <c:pt idx="2648">
                  <c:v>3.5</c:v>
                </c:pt>
                <c:pt idx="2649">
                  <c:v>3.5</c:v>
                </c:pt>
                <c:pt idx="2650">
                  <c:v>3.5</c:v>
                </c:pt>
                <c:pt idx="2651">
                  <c:v>3.5</c:v>
                </c:pt>
                <c:pt idx="2652">
                  <c:v>3.5</c:v>
                </c:pt>
                <c:pt idx="2653">
                  <c:v>3.5</c:v>
                </c:pt>
                <c:pt idx="2654">
                  <c:v>3.5</c:v>
                </c:pt>
                <c:pt idx="2655">
                  <c:v>3.5</c:v>
                </c:pt>
                <c:pt idx="2656">
                  <c:v>3.5</c:v>
                </c:pt>
                <c:pt idx="2657">
                  <c:v>3.5</c:v>
                </c:pt>
                <c:pt idx="2658">
                  <c:v>3.5</c:v>
                </c:pt>
                <c:pt idx="2659">
                  <c:v>3.5</c:v>
                </c:pt>
                <c:pt idx="2660">
                  <c:v>3.5</c:v>
                </c:pt>
                <c:pt idx="2661">
                  <c:v>3.5</c:v>
                </c:pt>
                <c:pt idx="2662">
                  <c:v>3.5</c:v>
                </c:pt>
                <c:pt idx="2663">
                  <c:v>3.5</c:v>
                </c:pt>
                <c:pt idx="2664">
                  <c:v>3.5</c:v>
                </c:pt>
                <c:pt idx="2665">
                  <c:v>3.5</c:v>
                </c:pt>
                <c:pt idx="2666">
                  <c:v>3.5</c:v>
                </c:pt>
                <c:pt idx="2667">
                  <c:v>3.5</c:v>
                </c:pt>
                <c:pt idx="2668">
                  <c:v>3.5</c:v>
                </c:pt>
                <c:pt idx="2669">
                  <c:v>3.5</c:v>
                </c:pt>
                <c:pt idx="2670">
                  <c:v>3.5</c:v>
                </c:pt>
                <c:pt idx="2671">
                  <c:v>3.5</c:v>
                </c:pt>
                <c:pt idx="2672">
                  <c:v>3.5</c:v>
                </c:pt>
                <c:pt idx="2673">
                  <c:v>3.5</c:v>
                </c:pt>
                <c:pt idx="2674">
                  <c:v>3.5</c:v>
                </c:pt>
                <c:pt idx="2675">
                  <c:v>3.5</c:v>
                </c:pt>
                <c:pt idx="2676">
                  <c:v>3.5</c:v>
                </c:pt>
                <c:pt idx="2677">
                  <c:v>3.5</c:v>
                </c:pt>
                <c:pt idx="2678">
                  <c:v>3.5</c:v>
                </c:pt>
                <c:pt idx="2679">
                  <c:v>3.5</c:v>
                </c:pt>
                <c:pt idx="2680">
                  <c:v>3.5</c:v>
                </c:pt>
                <c:pt idx="2681">
                  <c:v>3.5</c:v>
                </c:pt>
                <c:pt idx="2682">
                  <c:v>3.5</c:v>
                </c:pt>
                <c:pt idx="2683">
                  <c:v>3.5</c:v>
                </c:pt>
                <c:pt idx="2684">
                  <c:v>3.5</c:v>
                </c:pt>
                <c:pt idx="2685">
                  <c:v>3.5</c:v>
                </c:pt>
                <c:pt idx="2686">
                  <c:v>3.5</c:v>
                </c:pt>
                <c:pt idx="2687">
                  <c:v>3.5</c:v>
                </c:pt>
                <c:pt idx="2688">
                  <c:v>3.5</c:v>
                </c:pt>
                <c:pt idx="2689">
                  <c:v>3.5</c:v>
                </c:pt>
                <c:pt idx="2690">
                  <c:v>3.5</c:v>
                </c:pt>
                <c:pt idx="2691">
                  <c:v>3.5</c:v>
                </c:pt>
                <c:pt idx="2692">
                  <c:v>3.5</c:v>
                </c:pt>
                <c:pt idx="2693">
                  <c:v>3.5</c:v>
                </c:pt>
                <c:pt idx="2694">
                  <c:v>3.5</c:v>
                </c:pt>
                <c:pt idx="2695">
                  <c:v>3.5</c:v>
                </c:pt>
                <c:pt idx="2696">
                  <c:v>3.5</c:v>
                </c:pt>
                <c:pt idx="2697">
                  <c:v>3.5</c:v>
                </c:pt>
                <c:pt idx="2698">
                  <c:v>3.5</c:v>
                </c:pt>
                <c:pt idx="2699">
                  <c:v>3.5</c:v>
                </c:pt>
                <c:pt idx="2700">
                  <c:v>3.5</c:v>
                </c:pt>
                <c:pt idx="2701">
                  <c:v>3.5</c:v>
                </c:pt>
                <c:pt idx="2702">
                  <c:v>3.5</c:v>
                </c:pt>
                <c:pt idx="2703">
                  <c:v>3.5</c:v>
                </c:pt>
                <c:pt idx="2704">
                  <c:v>3.5</c:v>
                </c:pt>
                <c:pt idx="2705">
                  <c:v>3.5</c:v>
                </c:pt>
                <c:pt idx="2706">
                  <c:v>3.5</c:v>
                </c:pt>
                <c:pt idx="2707">
                  <c:v>3.5</c:v>
                </c:pt>
                <c:pt idx="2708">
                  <c:v>3.5</c:v>
                </c:pt>
                <c:pt idx="2709">
                  <c:v>3.5</c:v>
                </c:pt>
                <c:pt idx="2710">
                  <c:v>3.5</c:v>
                </c:pt>
                <c:pt idx="2711">
                  <c:v>3.5</c:v>
                </c:pt>
                <c:pt idx="2712">
                  <c:v>3.5</c:v>
                </c:pt>
                <c:pt idx="2713">
                  <c:v>3.5</c:v>
                </c:pt>
                <c:pt idx="2714">
                  <c:v>3.5</c:v>
                </c:pt>
                <c:pt idx="2715">
                  <c:v>3.5</c:v>
                </c:pt>
                <c:pt idx="2716">
                  <c:v>3.5</c:v>
                </c:pt>
                <c:pt idx="2717">
                  <c:v>3.5</c:v>
                </c:pt>
                <c:pt idx="2718">
                  <c:v>3.5</c:v>
                </c:pt>
                <c:pt idx="2719">
                  <c:v>3.5</c:v>
                </c:pt>
                <c:pt idx="2720">
                  <c:v>3.5</c:v>
                </c:pt>
                <c:pt idx="2721">
                  <c:v>3.5</c:v>
                </c:pt>
                <c:pt idx="2722">
                  <c:v>3.5</c:v>
                </c:pt>
                <c:pt idx="2723">
                  <c:v>3.5</c:v>
                </c:pt>
                <c:pt idx="2724">
                  <c:v>3.5</c:v>
                </c:pt>
                <c:pt idx="2725">
                  <c:v>3.5</c:v>
                </c:pt>
                <c:pt idx="2726">
                  <c:v>3.5</c:v>
                </c:pt>
                <c:pt idx="2727">
                  <c:v>3.5</c:v>
                </c:pt>
                <c:pt idx="2728">
                  <c:v>3.5</c:v>
                </c:pt>
                <c:pt idx="2729">
                  <c:v>3.5</c:v>
                </c:pt>
                <c:pt idx="2730">
                  <c:v>3.5</c:v>
                </c:pt>
                <c:pt idx="2731">
                  <c:v>3.5</c:v>
                </c:pt>
                <c:pt idx="2732">
                  <c:v>3.5</c:v>
                </c:pt>
                <c:pt idx="2733">
                  <c:v>3.5</c:v>
                </c:pt>
                <c:pt idx="2734">
                  <c:v>3.5</c:v>
                </c:pt>
                <c:pt idx="2735">
                  <c:v>3.5</c:v>
                </c:pt>
                <c:pt idx="2736">
                  <c:v>3.5</c:v>
                </c:pt>
                <c:pt idx="2737">
                  <c:v>3.5</c:v>
                </c:pt>
                <c:pt idx="2738">
                  <c:v>3.5</c:v>
                </c:pt>
                <c:pt idx="2739">
                  <c:v>3.5</c:v>
                </c:pt>
                <c:pt idx="2740">
                  <c:v>3.5</c:v>
                </c:pt>
                <c:pt idx="2741">
                  <c:v>3.5</c:v>
                </c:pt>
                <c:pt idx="2742">
                  <c:v>3.5</c:v>
                </c:pt>
                <c:pt idx="2743">
                  <c:v>3.5</c:v>
                </c:pt>
                <c:pt idx="2744">
                  <c:v>3.5</c:v>
                </c:pt>
                <c:pt idx="2745">
                  <c:v>3.5</c:v>
                </c:pt>
                <c:pt idx="2746">
                  <c:v>3.5</c:v>
                </c:pt>
                <c:pt idx="2747">
                  <c:v>3.5</c:v>
                </c:pt>
                <c:pt idx="2748">
                  <c:v>3.5</c:v>
                </c:pt>
                <c:pt idx="2749">
                  <c:v>3.5</c:v>
                </c:pt>
                <c:pt idx="2750">
                  <c:v>3.5</c:v>
                </c:pt>
                <c:pt idx="2751">
                  <c:v>3.5</c:v>
                </c:pt>
                <c:pt idx="2752">
                  <c:v>3.5</c:v>
                </c:pt>
                <c:pt idx="2753">
                  <c:v>3.5</c:v>
                </c:pt>
                <c:pt idx="2754">
                  <c:v>3.5</c:v>
                </c:pt>
                <c:pt idx="2755">
                  <c:v>3.5</c:v>
                </c:pt>
                <c:pt idx="2756">
                  <c:v>3.5</c:v>
                </c:pt>
                <c:pt idx="2757">
                  <c:v>3.5</c:v>
                </c:pt>
                <c:pt idx="2758">
                  <c:v>3.5</c:v>
                </c:pt>
                <c:pt idx="2759">
                  <c:v>3.5</c:v>
                </c:pt>
                <c:pt idx="2760">
                  <c:v>3.5</c:v>
                </c:pt>
                <c:pt idx="2761">
                  <c:v>3.5</c:v>
                </c:pt>
                <c:pt idx="2762">
                  <c:v>3.5</c:v>
                </c:pt>
                <c:pt idx="2763">
                  <c:v>3.5</c:v>
                </c:pt>
                <c:pt idx="2764">
                  <c:v>3.5</c:v>
                </c:pt>
                <c:pt idx="2765">
                  <c:v>3.5</c:v>
                </c:pt>
                <c:pt idx="2766">
                  <c:v>3.5</c:v>
                </c:pt>
                <c:pt idx="2767">
                  <c:v>3.5</c:v>
                </c:pt>
                <c:pt idx="2768">
                  <c:v>3.5</c:v>
                </c:pt>
                <c:pt idx="2769">
                  <c:v>3.5</c:v>
                </c:pt>
                <c:pt idx="2770">
                  <c:v>3.5</c:v>
                </c:pt>
                <c:pt idx="2771">
                  <c:v>3.5</c:v>
                </c:pt>
                <c:pt idx="2772">
                  <c:v>3.5</c:v>
                </c:pt>
                <c:pt idx="2773">
                  <c:v>3.5</c:v>
                </c:pt>
                <c:pt idx="2774">
                  <c:v>3.5</c:v>
                </c:pt>
                <c:pt idx="2775">
                  <c:v>3.5</c:v>
                </c:pt>
                <c:pt idx="2776">
                  <c:v>3.5</c:v>
                </c:pt>
                <c:pt idx="2777">
                  <c:v>3.5</c:v>
                </c:pt>
                <c:pt idx="2778">
                  <c:v>3.5</c:v>
                </c:pt>
                <c:pt idx="2779">
                  <c:v>3.5</c:v>
                </c:pt>
                <c:pt idx="2780">
                  <c:v>3.5</c:v>
                </c:pt>
                <c:pt idx="2781">
                  <c:v>3.5</c:v>
                </c:pt>
                <c:pt idx="2782">
                  <c:v>3.5</c:v>
                </c:pt>
                <c:pt idx="2783">
                  <c:v>3.5</c:v>
                </c:pt>
                <c:pt idx="2784">
                  <c:v>3.5</c:v>
                </c:pt>
                <c:pt idx="2785">
                  <c:v>3.5</c:v>
                </c:pt>
                <c:pt idx="2786">
                  <c:v>3.5</c:v>
                </c:pt>
                <c:pt idx="2787">
                  <c:v>3.5</c:v>
                </c:pt>
                <c:pt idx="2788">
                  <c:v>3.5</c:v>
                </c:pt>
                <c:pt idx="2789">
                  <c:v>3.5</c:v>
                </c:pt>
                <c:pt idx="2790">
                  <c:v>3.5</c:v>
                </c:pt>
                <c:pt idx="2791">
                  <c:v>3.5</c:v>
                </c:pt>
                <c:pt idx="2792">
                  <c:v>3.5</c:v>
                </c:pt>
                <c:pt idx="2793">
                  <c:v>3.5</c:v>
                </c:pt>
                <c:pt idx="2794">
                  <c:v>3.5</c:v>
                </c:pt>
                <c:pt idx="2795">
                  <c:v>3.5</c:v>
                </c:pt>
                <c:pt idx="2796">
                  <c:v>3.5</c:v>
                </c:pt>
                <c:pt idx="2797">
                  <c:v>3.5</c:v>
                </c:pt>
                <c:pt idx="2798">
                  <c:v>3.5</c:v>
                </c:pt>
                <c:pt idx="2799">
                  <c:v>3.5</c:v>
                </c:pt>
                <c:pt idx="2800">
                  <c:v>3.5</c:v>
                </c:pt>
                <c:pt idx="2801">
                  <c:v>3.5</c:v>
                </c:pt>
                <c:pt idx="2802">
                  <c:v>3.5</c:v>
                </c:pt>
                <c:pt idx="2803">
                  <c:v>3.5</c:v>
                </c:pt>
                <c:pt idx="2804">
                  <c:v>3.5</c:v>
                </c:pt>
                <c:pt idx="2805">
                  <c:v>3.5</c:v>
                </c:pt>
                <c:pt idx="2806">
                  <c:v>3.5</c:v>
                </c:pt>
                <c:pt idx="2807">
                  <c:v>3.5</c:v>
                </c:pt>
                <c:pt idx="2808">
                  <c:v>3.5</c:v>
                </c:pt>
                <c:pt idx="2809">
                  <c:v>3.5</c:v>
                </c:pt>
                <c:pt idx="2810">
                  <c:v>3.5</c:v>
                </c:pt>
                <c:pt idx="2811">
                  <c:v>3.5</c:v>
                </c:pt>
                <c:pt idx="2812">
                  <c:v>3.5</c:v>
                </c:pt>
                <c:pt idx="2813">
                  <c:v>3.5</c:v>
                </c:pt>
                <c:pt idx="2814">
                  <c:v>3.5</c:v>
                </c:pt>
                <c:pt idx="2815">
                  <c:v>3.5</c:v>
                </c:pt>
                <c:pt idx="2816">
                  <c:v>3.5</c:v>
                </c:pt>
                <c:pt idx="2817">
                  <c:v>3.5</c:v>
                </c:pt>
                <c:pt idx="2818">
                  <c:v>3.5</c:v>
                </c:pt>
                <c:pt idx="2819">
                  <c:v>3.5</c:v>
                </c:pt>
                <c:pt idx="2820">
                  <c:v>3.5</c:v>
                </c:pt>
                <c:pt idx="2821">
                  <c:v>3.5</c:v>
                </c:pt>
                <c:pt idx="2822">
                  <c:v>3.5</c:v>
                </c:pt>
                <c:pt idx="2823">
                  <c:v>3.5</c:v>
                </c:pt>
                <c:pt idx="2824">
                  <c:v>3.5</c:v>
                </c:pt>
                <c:pt idx="2825">
                  <c:v>3.5</c:v>
                </c:pt>
                <c:pt idx="2826">
                  <c:v>3.5</c:v>
                </c:pt>
                <c:pt idx="2827">
                  <c:v>3.5</c:v>
                </c:pt>
                <c:pt idx="2828">
                  <c:v>3.5</c:v>
                </c:pt>
                <c:pt idx="2829">
                  <c:v>3.5</c:v>
                </c:pt>
                <c:pt idx="2830">
                  <c:v>3.5</c:v>
                </c:pt>
                <c:pt idx="2831">
                  <c:v>3.5</c:v>
                </c:pt>
                <c:pt idx="2832">
                  <c:v>3.5</c:v>
                </c:pt>
                <c:pt idx="2833">
                  <c:v>3.5</c:v>
                </c:pt>
                <c:pt idx="2834">
                  <c:v>3.5</c:v>
                </c:pt>
                <c:pt idx="2835">
                  <c:v>3.5</c:v>
                </c:pt>
                <c:pt idx="2836">
                  <c:v>3.5</c:v>
                </c:pt>
                <c:pt idx="2837">
                  <c:v>3.5</c:v>
                </c:pt>
                <c:pt idx="2838">
                  <c:v>3.5</c:v>
                </c:pt>
                <c:pt idx="2839">
                  <c:v>3.5</c:v>
                </c:pt>
                <c:pt idx="2840">
                  <c:v>3.5</c:v>
                </c:pt>
                <c:pt idx="2841">
                  <c:v>3.5</c:v>
                </c:pt>
                <c:pt idx="2842">
                  <c:v>3.5</c:v>
                </c:pt>
                <c:pt idx="2843">
                  <c:v>3.5</c:v>
                </c:pt>
                <c:pt idx="2844">
                  <c:v>3.5</c:v>
                </c:pt>
                <c:pt idx="2845">
                  <c:v>3.5</c:v>
                </c:pt>
                <c:pt idx="2846">
                  <c:v>3.5</c:v>
                </c:pt>
                <c:pt idx="2847">
                  <c:v>3.5</c:v>
                </c:pt>
                <c:pt idx="2848">
                  <c:v>3.5</c:v>
                </c:pt>
                <c:pt idx="2849">
                  <c:v>3.5</c:v>
                </c:pt>
                <c:pt idx="2850">
                  <c:v>3.5</c:v>
                </c:pt>
                <c:pt idx="2851">
                  <c:v>3.5</c:v>
                </c:pt>
                <c:pt idx="2852">
                  <c:v>3.5</c:v>
                </c:pt>
                <c:pt idx="2853">
                  <c:v>3.5</c:v>
                </c:pt>
                <c:pt idx="2854">
                  <c:v>3.5</c:v>
                </c:pt>
                <c:pt idx="2855">
                  <c:v>3.5</c:v>
                </c:pt>
                <c:pt idx="2856">
                  <c:v>3.5</c:v>
                </c:pt>
                <c:pt idx="2857">
                  <c:v>3.5</c:v>
                </c:pt>
                <c:pt idx="2858">
                  <c:v>3.5</c:v>
                </c:pt>
                <c:pt idx="2859">
                  <c:v>3.5</c:v>
                </c:pt>
                <c:pt idx="2860">
                  <c:v>3.5</c:v>
                </c:pt>
                <c:pt idx="2861">
                  <c:v>3.5</c:v>
                </c:pt>
                <c:pt idx="2862">
                  <c:v>3.5</c:v>
                </c:pt>
                <c:pt idx="2863">
                  <c:v>3.5</c:v>
                </c:pt>
                <c:pt idx="2864">
                  <c:v>3.5</c:v>
                </c:pt>
                <c:pt idx="2865">
                  <c:v>3.5</c:v>
                </c:pt>
                <c:pt idx="2866">
                  <c:v>3.5</c:v>
                </c:pt>
                <c:pt idx="2867">
                  <c:v>3.5</c:v>
                </c:pt>
                <c:pt idx="2868">
                  <c:v>3.5</c:v>
                </c:pt>
                <c:pt idx="2869">
                  <c:v>3.5</c:v>
                </c:pt>
                <c:pt idx="2870">
                  <c:v>3.5</c:v>
                </c:pt>
                <c:pt idx="2871">
                  <c:v>3.5</c:v>
                </c:pt>
                <c:pt idx="2872">
                  <c:v>3.5</c:v>
                </c:pt>
                <c:pt idx="2873">
                  <c:v>3.5</c:v>
                </c:pt>
                <c:pt idx="2874">
                  <c:v>3.5</c:v>
                </c:pt>
                <c:pt idx="2875">
                  <c:v>3.5</c:v>
                </c:pt>
                <c:pt idx="2876">
                  <c:v>3.5</c:v>
                </c:pt>
                <c:pt idx="2877">
                  <c:v>3.5</c:v>
                </c:pt>
                <c:pt idx="2878">
                  <c:v>3.5</c:v>
                </c:pt>
                <c:pt idx="2879">
                  <c:v>3.5</c:v>
                </c:pt>
                <c:pt idx="2880">
                  <c:v>3.5</c:v>
                </c:pt>
                <c:pt idx="2881">
                  <c:v>3.5</c:v>
                </c:pt>
                <c:pt idx="2882">
                  <c:v>3.5</c:v>
                </c:pt>
                <c:pt idx="2883">
                  <c:v>3.5</c:v>
                </c:pt>
                <c:pt idx="2884">
                  <c:v>3.5</c:v>
                </c:pt>
                <c:pt idx="2885">
                  <c:v>3.5</c:v>
                </c:pt>
                <c:pt idx="2886">
                  <c:v>3.5</c:v>
                </c:pt>
                <c:pt idx="2887">
                  <c:v>3.5</c:v>
                </c:pt>
                <c:pt idx="2888">
                  <c:v>3.5</c:v>
                </c:pt>
                <c:pt idx="2889">
                  <c:v>3.5</c:v>
                </c:pt>
                <c:pt idx="2890">
                  <c:v>3.5</c:v>
                </c:pt>
                <c:pt idx="2891">
                  <c:v>3.5</c:v>
                </c:pt>
                <c:pt idx="2892">
                  <c:v>3.5</c:v>
                </c:pt>
                <c:pt idx="2893">
                  <c:v>3.5</c:v>
                </c:pt>
                <c:pt idx="2894">
                  <c:v>3.5</c:v>
                </c:pt>
                <c:pt idx="2895">
                  <c:v>3.5</c:v>
                </c:pt>
                <c:pt idx="2896">
                  <c:v>3.5</c:v>
                </c:pt>
                <c:pt idx="2897">
                  <c:v>3.5</c:v>
                </c:pt>
                <c:pt idx="2898">
                  <c:v>3.5</c:v>
                </c:pt>
                <c:pt idx="2899">
                  <c:v>3.5</c:v>
                </c:pt>
                <c:pt idx="2900">
                  <c:v>3.5</c:v>
                </c:pt>
                <c:pt idx="2901">
                  <c:v>3.5</c:v>
                </c:pt>
                <c:pt idx="2902">
                  <c:v>3.5</c:v>
                </c:pt>
                <c:pt idx="2903">
                  <c:v>3.5</c:v>
                </c:pt>
                <c:pt idx="2904">
                  <c:v>3.5</c:v>
                </c:pt>
                <c:pt idx="2905">
                  <c:v>3.5</c:v>
                </c:pt>
                <c:pt idx="2906">
                  <c:v>3.5</c:v>
                </c:pt>
                <c:pt idx="2907">
                  <c:v>3.5</c:v>
                </c:pt>
                <c:pt idx="2908">
                  <c:v>3.5</c:v>
                </c:pt>
                <c:pt idx="2909">
                  <c:v>3.5</c:v>
                </c:pt>
                <c:pt idx="2910">
                  <c:v>3.5</c:v>
                </c:pt>
                <c:pt idx="2911">
                  <c:v>3.5</c:v>
                </c:pt>
                <c:pt idx="2912">
                  <c:v>3.5</c:v>
                </c:pt>
                <c:pt idx="2913">
                  <c:v>3.5</c:v>
                </c:pt>
                <c:pt idx="2914">
                  <c:v>3.5</c:v>
                </c:pt>
                <c:pt idx="2915">
                  <c:v>3.5</c:v>
                </c:pt>
                <c:pt idx="2916">
                  <c:v>3.5</c:v>
                </c:pt>
                <c:pt idx="2917">
                  <c:v>3.5</c:v>
                </c:pt>
                <c:pt idx="2918">
                  <c:v>3.5</c:v>
                </c:pt>
                <c:pt idx="2919">
                  <c:v>3.5</c:v>
                </c:pt>
                <c:pt idx="2920">
                  <c:v>3.5</c:v>
                </c:pt>
                <c:pt idx="2921">
                  <c:v>3.5</c:v>
                </c:pt>
                <c:pt idx="2922">
                  <c:v>3.5</c:v>
                </c:pt>
                <c:pt idx="2923">
                  <c:v>3.5</c:v>
                </c:pt>
                <c:pt idx="2924">
                  <c:v>3.5</c:v>
                </c:pt>
                <c:pt idx="2925">
                  <c:v>3.5</c:v>
                </c:pt>
                <c:pt idx="2926">
                  <c:v>3.5</c:v>
                </c:pt>
                <c:pt idx="2927">
                  <c:v>3.5</c:v>
                </c:pt>
                <c:pt idx="2928">
                  <c:v>3.5</c:v>
                </c:pt>
                <c:pt idx="2929">
                  <c:v>3.5</c:v>
                </c:pt>
                <c:pt idx="2930">
                  <c:v>3.5</c:v>
                </c:pt>
                <c:pt idx="2931">
                  <c:v>3.5</c:v>
                </c:pt>
                <c:pt idx="2932">
                  <c:v>3.5</c:v>
                </c:pt>
                <c:pt idx="2933">
                  <c:v>3.5</c:v>
                </c:pt>
                <c:pt idx="2934">
                  <c:v>3.5</c:v>
                </c:pt>
                <c:pt idx="2935">
                  <c:v>3.5</c:v>
                </c:pt>
                <c:pt idx="2936">
                  <c:v>3.5</c:v>
                </c:pt>
                <c:pt idx="2937">
                  <c:v>3.5</c:v>
                </c:pt>
                <c:pt idx="2938">
                  <c:v>3.5</c:v>
                </c:pt>
                <c:pt idx="2939">
                  <c:v>3.5</c:v>
                </c:pt>
                <c:pt idx="2940">
                  <c:v>3.5</c:v>
                </c:pt>
                <c:pt idx="2941">
                  <c:v>3.5</c:v>
                </c:pt>
                <c:pt idx="2942">
                  <c:v>3.5</c:v>
                </c:pt>
                <c:pt idx="2943">
                  <c:v>3.5</c:v>
                </c:pt>
                <c:pt idx="2944">
                  <c:v>3.5</c:v>
                </c:pt>
                <c:pt idx="2945">
                  <c:v>3.5</c:v>
                </c:pt>
                <c:pt idx="2946">
                  <c:v>3.5</c:v>
                </c:pt>
                <c:pt idx="2947">
                  <c:v>3.5</c:v>
                </c:pt>
                <c:pt idx="2948">
                  <c:v>3.5</c:v>
                </c:pt>
                <c:pt idx="2949">
                  <c:v>3.5</c:v>
                </c:pt>
                <c:pt idx="2950">
                  <c:v>3.5</c:v>
                </c:pt>
                <c:pt idx="2951">
                  <c:v>3.5</c:v>
                </c:pt>
                <c:pt idx="2952">
                  <c:v>3.5</c:v>
                </c:pt>
                <c:pt idx="2953">
                  <c:v>3.5</c:v>
                </c:pt>
                <c:pt idx="2954">
                  <c:v>3.5</c:v>
                </c:pt>
                <c:pt idx="2955">
                  <c:v>3.5</c:v>
                </c:pt>
                <c:pt idx="2956">
                  <c:v>3.5</c:v>
                </c:pt>
                <c:pt idx="2957">
                  <c:v>3.5</c:v>
                </c:pt>
                <c:pt idx="2958">
                  <c:v>3.5</c:v>
                </c:pt>
                <c:pt idx="2959">
                  <c:v>3.5</c:v>
                </c:pt>
                <c:pt idx="2960">
                  <c:v>3.5</c:v>
                </c:pt>
                <c:pt idx="2961">
                  <c:v>3.5</c:v>
                </c:pt>
                <c:pt idx="2962">
                  <c:v>3.5</c:v>
                </c:pt>
                <c:pt idx="2963">
                  <c:v>3.5</c:v>
                </c:pt>
                <c:pt idx="2964">
                  <c:v>3.5</c:v>
                </c:pt>
                <c:pt idx="2965">
                  <c:v>3.5</c:v>
                </c:pt>
                <c:pt idx="2966">
                  <c:v>3.5</c:v>
                </c:pt>
                <c:pt idx="2967">
                  <c:v>3.5</c:v>
                </c:pt>
                <c:pt idx="2968">
                  <c:v>3.5</c:v>
                </c:pt>
                <c:pt idx="2969">
                  <c:v>3.5</c:v>
                </c:pt>
                <c:pt idx="2970">
                  <c:v>3.5</c:v>
                </c:pt>
                <c:pt idx="2971">
                  <c:v>3.5</c:v>
                </c:pt>
                <c:pt idx="2972">
                  <c:v>3.5</c:v>
                </c:pt>
                <c:pt idx="2973">
                  <c:v>3.5</c:v>
                </c:pt>
                <c:pt idx="2974">
                  <c:v>3.5</c:v>
                </c:pt>
                <c:pt idx="2975">
                  <c:v>3.5</c:v>
                </c:pt>
                <c:pt idx="2976">
                  <c:v>3.5</c:v>
                </c:pt>
                <c:pt idx="2977">
                  <c:v>3.5</c:v>
                </c:pt>
                <c:pt idx="2978">
                  <c:v>3.5</c:v>
                </c:pt>
                <c:pt idx="2979">
                  <c:v>3.5</c:v>
                </c:pt>
                <c:pt idx="2980">
                  <c:v>3.5</c:v>
                </c:pt>
                <c:pt idx="2981">
                  <c:v>3.5</c:v>
                </c:pt>
                <c:pt idx="2982">
                  <c:v>3.5</c:v>
                </c:pt>
                <c:pt idx="2983">
                  <c:v>3.5</c:v>
                </c:pt>
                <c:pt idx="2984">
                  <c:v>3.5</c:v>
                </c:pt>
                <c:pt idx="2985">
                  <c:v>3.5</c:v>
                </c:pt>
                <c:pt idx="2986">
                  <c:v>3.5</c:v>
                </c:pt>
                <c:pt idx="2987">
                  <c:v>3.5</c:v>
                </c:pt>
                <c:pt idx="2988">
                  <c:v>3.5</c:v>
                </c:pt>
                <c:pt idx="2989">
                  <c:v>3.5</c:v>
                </c:pt>
                <c:pt idx="2990">
                  <c:v>3.5</c:v>
                </c:pt>
                <c:pt idx="2991">
                  <c:v>3.5</c:v>
                </c:pt>
                <c:pt idx="2992">
                  <c:v>3.5</c:v>
                </c:pt>
                <c:pt idx="2993">
                  <c:v>3.5</c:v>
                </c:pt>
                <c:pt idx="2994">
                  <c:v>3.5</c:v>
                </c:pt>
                <c:pt idx="2995">
                  <c:v>3.5</c:v>
                </c:pt>
                <c:pt idx="2996">
                  <c:v>3.5</c:v>
                </c:pt>
                <c:pt idx="2997">
                  <c:v>3.5</c:v>
                </c:pt>
                <c:pt idx="2998">
                  <c:v>3.5</c:v>
                </c:pt>
                <c:pt idx="2999">
                  <c:v>3.5</c:v>
                </c:pt>
                <c:pt idx="3000">
                  <c:v>3.5</c:v>
                </c:pt>
                <c:pt idx="3001">
                  <c:v>3.5</c:v>
                </c:pt>
                <c:pt idx="3002">
                  <c:v>3.5</c:v>
                </c:pt>
                <c:pt idx="3003">
                  <c:v>3.5</c:v>
                </c:pt>
                <c:pt idx="3004">
                  <c:v>3.5</c:v>
                </c:pt>
                <c:pt idx="3005">
                  <c:v>3.5</c:v>
                </c:pt>
                <c:pt idx="3006">
                  <c:v>3.5</c:v>
                </c:pt>
                <c:pt idx="3007">
                  <c:v>3.5</c:v>
                </c:pt>
                <c:pt idx="3008">
                  <c:v>3.5</c:v>
                </c:pt>
                <c:pt idx="3009">
                  <c:v>3.5</c:v>
                </c:pt>
                <c:pt idx="3010">
                  <c:v>3.5</c:v>
                </c:pt>
                <c:pt idx="3011">
                  <c:v>3.5</c:v>
                </c:pt>
                <c:pt idx="3012">
                  <c:v>3.5</c:v>
                </c:pt>
                <c:pt idx="3013">
                  <c:v>3.5</c:v>
                </c:pt>
                <c:pt idx="3014">
                  <c:v>3.5</c:v>
                </c:pt>
                <c:pt idx="3015">
                  <c:v>3.5</c:v>
                </c:pt>
                <c:pt idx="3016">
                  <c:v>3.5</c:v>
                </c:pt>
                <c:pt idx="3017">
                  <c:v>3.5</c:v>
                </c:pt>
                <c:pt idx="3018">
                  <c:v>3.5</c:v>
                </c:pt>
                <c:pt idx="3019">
                  <c:v>3.5</c:v>
                </c:pt>
                <c:pt idx="3020">
                  <c:v>3.5</c:v>
                </c:pt>
                <c:pt idx="3021">
                  <c:v>3.5</c:v>
                </c:pt>
                <c:pt idx="3022">
                  <c:v>3.5</c:v>
                </c:pt>
                <c:pt idx="3023">
                  <c:v>3.5</c:v>
                </c:pt>
                <c:pt idx="3024">
                  <c:v>3.5</c:v>
                </c:pt>
                <c:pt idx="3025">
                  <c:v>3.5</c:v>
                </c:pt>
                <c:pt idx="3026">
                  <c:v>3.5</c:v>
                </c:pt>
                <c:pt idx="3027">
                  <c:v>3.5</c:v>
                </c:pt>
                <c:pt idx="3028">
                  <c:v>3.5</c:v>
                </c:pt>
                <c:pt idx="3029">
                  <c:v>3.5</c:v>
                </c:pt>
                <c:pt idx="3030">
                  <c:v>3.5</c:v>
                </c:pt>
                <c:pt idx="3031">
                  <c:v>3.5</c:v>
                </c:pt>
                <c:pt idx="3032">
                  <c:v>3.5</c:v>
                </c:pt>
                <c:pt idx="3033">
                  <c:v>3.5</c:v>
                </c:pt>
                <c:pt idx="3034">
                  <c:v>3.5</c:v>
                </c:pt>
                <c:pt idx="3035">
                  <c:v>3.5</c:v>
                </c:pt>
                <c:pt idx="3036">
                  <c:v>3.5</c:v>
                </c:pt>
                <c:pt idx="3037">
                  <c:v>3.5</c:v>
                </c:pt>
                <c:pt idx="3038">
                  <c:v>3.5</c:v>
                </c:pt>
                <c:pt idx="3039">
                  <c:v>3.5</c:v>
                </c:pt>
                <c:pt idx="3040">
                  <c:v>3.5</c:v>
                </c:pt>
                <c:pt idx="3041">
                  <c:v>3.5</c:v>
                </c:pt>
                <c:pt idx="3042">
                  <c:v>3.5</c:v>
                </c:pt>
                <c:pt idx="3043">
                  <c:v>3.5</c:v>
                </c:pt>
                <c:pt idx="3044">
                  <c:v>3.5</c:v>
                </c:pt>
                <c:pt idx="3045">
                  <c:v>3.5</c:v>
                </c:pt>
                <c:pt idx="3046">
                  <c:v>3.5</c:v>
                </c:pt>
                <c:pt idx="3047">
                  <c:v>3.5</c:v>
                </c:pt>
                <c:pt idx="3048">
                  <c:v>3.5</c:v>
                </c:pt>
                <c:pt idx="3049">
                  <c:v>3.5</c:v>
                </c:pt>
                <c:pt idx="3050">
                  <c:v>3.5</c:v>
                </c:pt>
                <c:pt idx="3051">
                  <c:v>3.5</c:v>
                </c:pt>
                <c:pt idx="3052">
                  <c:v>3.5</c:v>
                </c:pt>
                <c:pt idx="3053">
                  <c:v>3.5</c:v>
                </c:pt>
                <c:pt idx="3054">
                  <c:v>3.5</c:v>
                </c:pt>
                <c:pt idx="3055">
                  <c:v>3.5</c:v>
                </c:pt>
                <c:pt idx="3056">
                  <c:v>3.5</c:v>
                </c:pt>
                <c:pt idx="3057">
                  <c:v>3.5</c:v>
                </c:pt>
                <c:pt idx="3058">
                  <c:v>3.5</c:v>
                </c:pt>
                <c:pt idx="3059">
                  <c:v>3.5</c:v>
                </c:pt>
                <c:pt idx="3060">
                  <c:v>3.5</c:v>
                </c:pt>
                <c:pt idx="3061">
                  <c:v>3.5</c:v>
                </c:pt>
                <c:pt idx="3062">
                  <c:v>3.5</c:v>
                </c:pt>
                <c:pt idx="3063">
                  <c:v>3.5</c:v>
                </c:pt>
                <c:pt idx="3064">
                  <c:v>3.5</c:v>
                </c:pt>
                <c:pt idx="3065">
                  <c:v>3.5</c:v>
                </c:pt>
                <c:pt idx="3066">
                  <c:v>3.5</c:v>
                </c:pt>
                <c:pt idx="3067">
                  <c:v>3.5</c:v>
                </c:pt>
                <c:pt idx="3068">
                  <c:v>3.5</c:v>
                </c:pt>
                <c:pt idx="3069">
                  <c:v>3.5</c:v>
                </c:pt>
                <c:pt idx="3070">
                  <c:v>3.5</c:v>
                </c:pt>
                <c:pt idx="3071">
                  <c:v>3.5</c:v>
                </c:pt>
                <c:pt idx="3072">
                  <c:v>3.5</c:v>
                </c:pt>
                <c:pt idx="3073">
                  <c:v>3.5</c:v>
                </c:pt>
                <c:pt idx="3074">
                  <c:v>3.5</c:v>
                </c:pt>
                <c:pt idx="3075">
                  <c:v>3.5</c:v>
                </c:pt>
                <c:pt idx="3076">
                  <c:v>3.5</c:v>
                </c:pt>
                <c:pt idx="3077">
                  <c:v>3.5</c:v>
                </c:pt>
                <c:pt idx="3078">
                  <c:v>3.5</c:v>
                </c:pt>
                <c:pt idx="3079">
                  <c:v>3.5</c:v>
                </c:pt>
                <c:pt idx="3080">
                  <c:v>3.5</c:v>
                </c:pt>
                <c:pt idx="3081">
                  <c:v>3.5</c:v>
                </c:pt>
                <c:pt idx="3082">
                  <c:v>3.5</c:v>
                </c:pt>
                <c:pt idx="3083">
                  <c:v>3.5</c:v>
                </c:pt>
                <c:pt idx="3084">
                  <c:v>3.5</c:v>
                </c:pt>
                <c:pt idx="3085">
                  <c:v>3.5</c:v>
                </c:pt>
                <c:pt idx="3086">
                  <c:v>3.5</c:v>
                </c:pt>
                <c:pt idx="3087">
                  <c:v>3.5</c:v>
                </c:pt>
                <c:pt idx="3088">
                  <c:v>3.5</c:v>
                </c:pt>
                <c:pt idx="3089">
                  <c:v>3.5</c:v>
                </c:pt>
                <c:pt idx="3090">
                  <c:v>3.5</c:v>
                </c:pt>
                <c:pt idx="3091">
                  <c:v>3.5</c:v>
                </c:pt>
                <c:pt idx="3092">
                  <c:v>3.5</c:v>
                </c:pt>
                <c:pt idx="3093">
                  <c:v>3.5</c:v>
                </c:pt>
                <c:pt idx="3094">
                  <c:v>3.5</c:v>
                </c:pt>
                <c:pt idx="3095">
                  <c:v>3.5</c:v>
                </c:pt>
                <c:pt idx="3096">
                  <c:v>3.5</c:v>
                </c:pt>
                <c:pt idx="3097">
                  <c:v>3.5</c:v>
                </c:pt>
                <c:pt idx="3098">
                  <c:v>3.5</c:v>
                </c:pt>
                <c:pt idx="3099">
                  <c:v>3.5</c:v>
                </c:pt>
                <c:pt idx="3100">
                  <c:v>3.5</c:v>
                </c:pt>
                <c:pt idx="3101">
                  <c:v>3.5</c:v>
                </c:pt>
                <c:pt idx="3102">
                  <c:v>3.5</c:v>
                </c:pt>
                <c:pt idx="3103">
                  <c:v>3.5</c:v>
                </c:pt>
                <c:pt idx="3104">
                  <c:v>3.5</c:v>
                </c:pt>
                <c:pt idx="3105">
                  <c:v>3.5</c:v>
                </c:pt>
                <c:pt idx="3106">
                  <c:v>3.5</c:v>
                </c:pt>
                <c:pt idx="3107">
                  <c:v>3.5</c:v>
                </c:pt>
                <c:pt idx="3108">
                  <c:v>3.5</c:v>
                </c:pt>
                <c:pt idx="3109">
                  <c:v>3.5</c:v>
                </c:pt>
                <c:pt idx="3110">
                  <c:v>3.5</c:v>
                </c:pt>
                <c:pt idx="3111">
                  <c:v>3.5</c:v>
                </c:pt>
                <c:pt idx="3112">
                  <c:v>3.5</c:v>
                </c:pt>
                <c:pt idx="3113">
                  <c:v>3.5</c:v>
                </c:pt>
                <c:pt idx="3114">
                  <c:v>3.5</c:v>
                </c:pt>
                <c:pt idx="3115">
                  <c:v>3.5</c:v>
                </c:pt>
                <c:pt idx="3116">
                  <c:v>3.5</c:v>
                </c:pt>
                <c:pt idx="3117">
                  <c:v>3.5</c:v>
                </c:pt>
                <c:pt idx="3118">
                  <c:v>3.5</c:v>
                </c:pt>
                <c:pt idx="3119">
                  <c:v>3.5</c:v>
                </c:pt>
                <c:pt idx="3120">
                  <c:v>3.5</c:v>
                </c:pt>
                <c:pt idx="3121">
                  <c:v>3.5</c:v>
                </c:pt>
                <c:pt idx="3122">
                  <c:v>3.5</c:v>
                </c:pt>
                <c:pt idx="3123">
                  <c:v>3.5</c:v>
                </c:pt>
                <c:pt idx="3124">
                  <c:v>3.5</c:v>
                </c:pt>
                <c:pt idx="3125">
                  <c:v>3.5</c:v>
                </c:pt>
                <c:pt idx="3126">
                  <c:v>3.5</c:v>
                </c:pt>
                <c:pt idx="3127">
                  <c:v>3.5</c:v>
                </c:pt>
                <c:pt idx="3128">
                  <c:v>3.5</c:v>
                </c:pt>
                <c:pt idx="3129">
                  <c:v>3.5</c:v>
                </c:pt>
                <c:pt idx="3130">
                  <c:v>3.5</c:v>
                </c:pt>
                <c:pt idx="3131">
                  <c:v>3.5</c:v>
                </c:pt>
                <c:pt idx="3132">
                  <c:v>3.5</c:v>
                </c:pt>
                <c:pt idx="3133">
                  <c:v>3.5</c:v>
                </c:pt>
                <c:pt idx="3134">
                  <c:v>3.5</c:v>
                </c:pt>
                <c:pt idx="3135">
                  <c:v>3.5</c:v>
                </c:pt>
                <c:pt idx="3136">
                  <c:v>3.5</c:v>
                </c:pt>
                <c:pt idx="3137">
                  <c:v>3.5</c:v>
                </c:pt>
                <c:pt idx="3138">
                  <c:v>3.5</c:v>
                </c:pt>
                <c:pt idx="3139">
                  <c:v>3.5</c:v>
                </c:pt>
                <c:pt idx="3140">
                  <c:v>3.5</c:v>
                </c:pt>
                <c:pt idx="3141">
                  <c:v>3.5</c:v>
                </c:pt>
                <c:pt idx="3142">
                  <c:v>3.5</c:v>
                </c:pt>
                <c:pt idx="3143">
                  <c:v>3.5</c:v>
                </c:pt>
                <c:pt idx="3144">
                  <c:v>3.5</c:v>
                </c:pt>
                <c:pt idx="3145">
                  <c:v>3.5</c:v>
                </c:pt>
                <c:pt idx="3146">
                  <c:v>3.5</c:v>
                </c:pt>
                <c:pt idx="3147">
                  <c:v>3.5</c:v>
                </c:pt>
                <c:pt idx="3148">
                  <c:v>3.5</c:v>
                </c:pt>
                <c:pt idx="3149">
                  <c:v>3.5</c:v>
                </c:pt>
                <c:pt idx="3150">
                  <c:v>3.5</c:v>
                </c:pt>
                <c:pt idx="3151">
                  <c:v>3.5</c:v>
                </c:pt>
                <c:pt idx="3152">
                  <c:v>3.5</c:v>
                </c:pt>
                <c:pt idx="3153">
                  <c:v>3.5</c:v>
                </c:pt>
                <c:pt idx="3154">
                  <c:v>3.5</c:v>
                </c:pt>
                <c:pt idx="3155">
                  <c:v>3.5</c:v>
                </c:pt>
                <c:pt idx="3156">
                  <c:v>3.5</c:v>
                </c:pt>
                <c:pt idx="3157">
                  <c:v>3.5</c:v>
                </c:pt>
                <c:pt idx="3158">
                  <c:v>3.5</c:v>
                </c:pt>
                <c:pt idx="3159">
                  <c:v>3.5</c:v>
                </c:pt>
                <c:pt idx="3160">
                  <c:v>3.5</c:v>
                </c:pt>
                <c:pt idx="3161">
                  <c:v>3.5</c:v>
                </c:pt>
                <c:pt idx="3162">
                  <c:v>3.5</c:v>
                </c:pt>
                <c:pt idx="3163">
                  <c:v>3.5</c:v>
                </c:pt>
                <c:pt idx="3164">
                  <c:v>3.5</c:v>
                </c:pt>
                <c:pt idx="3165">
                  <c:v>3.5</c:v>
                </c:pt>
                <c:pt idx="3166">
                  <c:v>3.5</c:v>
                </c:pt>
                <c:pt idx="3167">
                  <c:v>3.5</c:v>
                </c:pt>
                <c:pt idx="3168">
                  <c:v>3.5</c:v>
                </c:pt>
                <c:pt idx="3169">
                  <c:v>3.5</c:v>
                </c:pt>
                <c:pt idx="3170">
                  <c:v>3.5</c:v>
                </c:pt>
                <c:pt idx="3171">
                  <c:v>3.5</c:v>
                </c:pt>
                <c:pt idx="3172">
                  <c:v>3.5</c:v>
                </c:pt>
                <c:pt idx="3173">
                  <c:v>3.5</c:v>
                </c:pt>
                <c:pt idx="3174">
                  <c:v>3.5</c:v>
                </c:pt>
                <c:pt idx="3175">
                  <c:v>3.5</c:v>
                </c:pt>
                <c:pt idx="3176">
                  <c:v>3.5</c:v>
                </c:pt>
                <c:pt idx="3177">
                  <c:v>3.5</c:v>
                </c:pt>
                <c:pt idx="3178">
                  <c:v>3.5</c:v>
                </c:pt>
                <c:pt idx="3179">
                  <c:v>3.5</c:v>
                </c:pt>
                <c:pt idx="3180">
                  <c:v>3.5</c:v>
                </c:pt>
                <c:pt idx="3181">
                  <c:v>3.5</c:v>
                </c:pt>
                <c:pt idx="3182">
                  <c:v>3.5</c:v>
                </c:pt>
                <c:pt idx="3183">
                  <c:v>3.5</c:v>
                </c:pt>
                <c:pt idx="3184">
                  <c:v>3.5</c:v>
                </c:pt>
                <c:pt idx="3185">
                  <c:v>3.5</c:v>
                </c:pt>
                <c:pt idx="3186">
                  <c:v>3.5</c:v>
                </c:pt>
                <c:pt idx="3187">
                  <c:v>3.5</c:v>
                </c:pt>
                <c:pt idx="3188">
                  <c:v>3.5</c:v>
                </c:pt>
                <c:pt idx="3189">
                  <c:v>3.5</c:v>
                </c:pt>
                <c:pt idx="3190">
                  <c:v>3.5</c:v>
                </c:pt>
                <c:pt idx="3191">
                  <c:v>3.5</c:v>
                </c:pt>
                <c:pt idx="3192">
                  <c:v>3.5</c:v>
                </c:pt>
                <c:pt idx="3193">
                  <c:v>3.5</c:v>
                </c:pt>
                <c:pt idx="3194">
                  <c:v>3.5</c:v>
                </c:pt>
                <c:pt idx="3195">
                  <c:v>3.5</c:v>
                </c:pt>
                <c:pt idx="3196">
                  <c:v>3.5</c:v>
                </c:pt>
                <c:pt idx="3197">
                  <c:v>3.5</c:v>
                </c:pt>
                <c:pt idx="3198">
                  <c:v>3.5</c:v>
                </c:pt>
                <c:pt idx="3199">
                  <c:v>3.5</c:v>
                </c:pt>
                <c:pt idx="3200">
                  <c:v>3.5</c:v>
                </c:pt>
                <c:pt idx="3201">
                  <c:v>3.5</c:v>
                </c:pt>
                <c:pt idx="3202">
                  <c:v>3.5</c:v>
                </c:pt>
                <c:pt idx="3203">
                  <c:v>3.5</c:v>
                </c:pt>
                <c:pt idx="3204">
                  <c:v>3.5</c:v>
                </c:pt>
                <c:pt idx="3205">
                  <c:v>3.5</c:v>
                </c:pt>
                <c:pt idx="3206">
                  <c:v>3.5</c:v>
                </c:pt>
                <c:pt idx="3207">
                  <c:v>3.5</c:v>
                </c:pt>
                <c:pt idx="3208">
                  <c:v>3.5</c:v>
                </c:pt>
                <c:pt idx="3209">
                  <c:v>3.5</c:v>
                </c:pt>
                <c:pt idx="3210">
                  <c:v>3.5</c:v>
                </c:pt>
                <c:pt idx="3211">
                  <c:v>3.5</c:v>
                </c:pt>
                <c:pt idx="3212">
                  <c:v>3.5</c:v>
                </c:pt>
                <c:pt idx="3213">
                  <c:v>3.5</c:v>
                </c:pt>
                <c:pt idx="3214">
                  <c:v>3.5</c:v>
                </c:pt>
                <c:pt idx="3215">
                  <c:v>3.5</c:v>
                </c:pt>
                <c:pt idx="3216">
                  <c:v>3.5</c:v>
                </c:pt>
                <c:pt idx="3217">
                  <c:v>3.5</c:v>
                </c:pt>
                <c:pt idx="3218">
                  <c:v>3.5</c:v>
                </c:pt>
                <c:pt idx="3219">
                  <c:v>3.5</c:v>
                </c:pt>
                <c:pt idx="3220">
                  <c:v>3.5</c:v>
                </c:pt>
                <c:pt idx="3221">
                  <c:v>3.5</c:v>
                </c:pt>
                <c:pt idx="3222">
                  <c:v>3.5</c:v>
                </c:pt>
                <c:pt idx="3223">
                  <c:v>3.5</c:v>
                </c:pt>
                <c:pt idx="3224">
                  <c:v>3.5</c:v>
                </c:pt>
                <c:pt idx="3225">
                  <c:v>3.5</c:v>
                </c:pt>
                <c:pt idx="3226">
                  <c:v>3.5</c:v>
                </c:pt>
                <c:pt idx="3227">
                  <c:v>3.5</c:v>
                </c:pt>
                <c:pt idx="3228">
                  <c:v>3.5</c:v>
                </c:pt>
                <c:pt idx="3229">
                  <c:v>3.5</c:v>
                </c:pt>
                <c:pt idx="3230">
                  <c:v>3.5</c:v>
                </c:pt>
                <c:pt idx="3231">
                  <c:v>3.5</c:v>
                </c:pt>
                <c:pt idx="3232">
                  <c:v>3.5</c:v>
                </c:pt>
                <c:pt idx="3233">
                  <c:v>3.5</c:v>
                </c:pt>
                <c:pt idx="3234">
                  <c:v>3.5</c:v>
                </c:pt>
                <c:pt idx="3235">
                  <c:v>3.5</c:v>
                </c:pt>
                <c:pt idx="3236">
                  <c:v>3.5</c:v>
                </c:pt>
                <c:pt idx="3237">
                  <c:v>3.5</c:v>
                </c:pt>
                <c:pt idx="3238">
                  <c:v>3.5</c:v>
                </c:pt>
                <c:pt idx="3239">
                  <c:v>3.5</c:v>
                </c:pt>
                <c:pt idx="3240">
                  <c:v>3.5</c:v>
                </c:pt>
                <c:pt idx="3241">
                  <c:v>3.5</c:v>
                </c:pt>
                <c:pt idx="3242">
                  <c:v>3.5</c:v>
                </c:pt>
                <c:pt idx="3243">
                  <c:v>3.5</c:v>
                </c:pt>
                <c:pt idx="3244">
                  <c:v>3.5</c:v>
                </c:pt>
                <c:pt idx="3245">
                  <c:v>3.5</c:v>
                </c:pt>
                <c:pt idx="3246">
                  <c:v>3.5</c:v>
                </c:pt>
                <c:pt idx="3247">
                  <c:v>3.5</c:v>
                </c:pt>
                <c:pt idx="3248">
                  <c:v>3.5</c:v>
                </c:pt>
                <c:pt idx="3249">
                  <c:v>3.5</c:v>
                </c:pt>
                <c:pt idx="3250">
                  <c:v>3.5</c:v>
                </c:pt>
                <c:pt idx="3251">
                  <c:v>3.5</c:v>
                </c:pt>
                <c:pt idx="3252">
                  <c:v>3.5</c:v>
                </c:pt>
                <c:pt idx="3253">
                  <c:v>3.5</c:v>
                </c:pt>
                <c:pt idx="3254">
                  <c:v>3.5</c:v>
                </c:pt>
                <c:pt idx="3255">
                  <c:v>3.5</c:v>
                </c:pt>
                <c:pt idx="3256">
                  <c:v>3.5</c:v>
                </c:pt>
                <c:pt idx="3257">
                  <c:v>3.5</c:v>
                </c:pt>
                <c:pt idx="3258">
                  <c:v>3.5</c:v>
                </c:pt>
                <c:pt idx="3259">
                  <c:v>3.5</c:v>
                </c:pt>
                <c:pt idx="3260">
                  <c:v>3.5</c:v>
                </c:pt>
                <c:pt idx="3261">
                  <c:v>3.5</c:v>
                </c:pt>
                <c:pt idx="3262">
                  <c:v>3.5</c:v>
                </c:pt>
                <c:pt idx="3263">
                  <c:v>3.5</c:v>
                </c:pt>
                <c:pt idx="3264">
                  <c:v>3.5</c:v>
                </c:pt>
                <c:pt idx="3265">
                  <c:v>3.5</c:v>
                </c:pt>
                <c:pt idx="3266">
                  <c:v>3.5</c:v>
                </c:pt>
                <c:pt idx="3267">
                  <c:v>3.5</c:v>
                </c:pt>
                <c:pt idx="3268">
                  <c:v>3.5</c:v>
                </c:pt>
                <c:pt idx="3269">
                  <c:v>3.5</c:v>
                </c:pt>
                <c:pt idx="3270">
                  <c:v>3.5</c:v>
                </c:pt>
                <c:pt idx="3271">
                  <c:v>3.5</c:v>
                </c:pt>
                <c:pt idx="3272">
                  <c:v>3.5</c:v>
                </c:pt>
                <c:pt idx="3273">
                  <c:v>3.5</c:v>
                </c:pt>
                <c:pt idx="3274">
                  <c:v>3.5</c:v>
                </c:pt>
                <c:pt idx="3275">
                  <c:v>3.5</c:v>
                </c:pt>
                <c:pt idx="3276">
                  <c:v>3.5</c:v>
                </c:pt>
                <c:pt idx="3277">
                  <c:v>3.5</c:v>
                </c:pt>
                <c:pt idx="3278">
                  <c:v>3.5</c:v>
                </c:pt>
                <c:pt idx="3279">
                  <c:v>3.5</c:v>
                </c:pt>
                <c:pt idx="3280">
                  <c:v>3.5</c:v>
                </c:pt>
                <c:pt idx="3281">
                  <c:v>3.5</c:v>
                </c:pt>
                <c:pt idx="3282">
                  <c:v>3.5</c:v>
                </c:pt>
                <c:pt idx="3283">
                  <c:v>3.5</c:v>
                </c:pt>
                <c:pt idx="3284">
                  <c:v>3.5</c:v>
                </c:pt>
                <c:pt idx="3285">
                  <c:v>3.5</c:v>
                </c:pt>
                <c:pt idx="3286">
                  <c:v>3.5</c:v>
                </c:pt>
                <c:pt idx="3287">
                  <c:v>3.5</c:v>
                </c:pt>
                <c:pt idx="3288">
                  <c:v>3.5</c:v>
                </c:pt>
                <c:pt idx="3289">
                  <c:v>3.5</c:v>
                </c:pt>
                <c:pt idx="3290">
                  <c:v>3.5</c:v>
                </c:pt>
                <c:pt idx="3291">
                  <c:v>3.5</c:v>
                </c:pt>
                <c:pt idx="3292">
                  <c:v>3.5</c:v>
                </c:pt>
                <c:pt idx="3293">
                  <c:v>3.5</c:v>
                </c:pt>
                <c:pt idx="3294">
                  <c:v>3.5</c:v>
                </c:pt>
                <c:pt idx="3295">
                  <c:v>3.5</c:v>
                </c:pt>
                <c:pt idx="3296">
                  <c:v>3.5</c:v>
                </c:pt>
                <c:pt idx="3297">
                  <c:v>3.5</c:v>
                </c:pt>
                <c:pt idx="3298">
                  <c:v>3.5</c:v>
                </c:pt>
                <c:pt idx="3299">
                  <c:v>3.5</c:v>
                </c:pt>
                <c:pt idx="3300">
                  <c:v>3.5</c:v>
                </c:pt>
                <c:pt idx="3301">
                  <c:v>3.5</c:v>
                </c:pt>
                <c:pt idx="3302">
                  <c:v>3.5</c:v>
                </c:pt>
                <c:pt idx="3303">
                  <c:v>3.5</c:v>
                </c:pt>
                <c:pt idx="3304">
                  <c:v>3.5</c:v>
                </c:pt>
                <c:pt idx="3305">
                  <c:v>3.5</c:v>
                </c:pt>
                <c:pt idx="3306">
                  <c:v>3.5</c:v>
                </c:pt>
                <c:pt idx="3307">
                  <c:v>3.5</c:v>
                </c:pt>
                <c:pt idx="3308">
                  <c:v>3.5</c:v>
                </c:pt>
                <c:pt idx="3309">
                  <c:v>3.5</c:v>
                </c:pt>
                <c:pt idx="3310">
                  <c:v>3.5</c:v>
                </c:pt>
                <c:pt idx="3311">
                  <c:v>3.5</c:v>
                </c:pt>
                <c:pt idx="3312">
                  <c:v>3.5</c:v>
                </c:pt>
                <c:pt idx="3313">
                  <c:v>3.5</c:v>
                </c:pt>
                <c:pt idx="3314">
                  <c:v>3.5</c:v>
                </c:pt>
                <c:pt idx="3315">
                  <c:v>3.5</c:v>
                </c:pt>
                <c:pt idx="3316">
                  <c:v>3.5</c:v>
                </c:pt>
                <c:pt idx="3317">
                  <c:v>3.5</c:v>
                </c:pt>
                <c:pt idx="3318">
                  <c:v>3.5</c:v>
                </c:pt>
                <c:pt idx="3319">
                  <c:v>3.5</c:v>
                </c:pt>
                <c:pt idx="3320">
                  <c:v>3.5</c:v>
                </c:pt>
                <c:pt idx="3321">
                  <c:v>3.5</c:v>
                </c:pt>
                <c:pt idx="3322">
                  <c:v>3.5</c:v>
                </c:pt>
                <c:pt idx="3323">
                  <c:v>3.5</c:v>
                </c:pt>
                <c:pt idx="3324">
                  <c:v>3.5</c:v>
                </c:pt>
                <c:pt idx="3325">
                  <c:v>3.5</c:v>
                </c:pt>
                <c:pt idx="3326">
                  <c:v>3.5</c:v>
                </c:pt>
                <c:pt idx="3327">
                  <c:v>3.5</c:v>
                </c:pt>
                <c:pt idx="3328">
                  <c:v>3.5</c:v>
                </c:pt>
                <c:pt idx="3329">
                  <c:v>3.5</c:v>
                </c:pt>
                <c:pt idx="3330">
                  <c:v>3.5</c:v>
                </c:pt>
                <c:pt idx="3331">
                  <c:v>3.5</c:v>
                </c:pt>
                <c:pt idx="3332">
                  <c:v>3.5</c:v>
                </c:pt>
                <c:pt idx="3333">
                  <c:v>3.5</c:v>
                </c:pt>
                <c:pt idx="3334">
                  <c:v>3.5</c:v>
                </c:pt>
                <c:pt idx="3335">
                  <c:v>3.5</c:v>
                </c:pt>
                <c:pt idx="3336">
                  <c:v>3.5</c:v>
                </c:pt>
                <c:pt idx="3337">
                  <c:v>3.5</c:v>
                </c:pt>
                <c:pt idx="3338">
                  <c:v>3.5</c:v>
                </c:pt>
                <c:pt idx="3339">
                  <c:v>3.5</c:v>
                </c:pt>
                <c:pt idx="3340">
                  <c:v>3.5</c:v>
                </c:pt>
                <c:pt idx="3341">
                  <c:v>3.5</c:v>
                </c:pt>
                <c:pt idx="3342">
                  <c:v>3.5</c:v>
                </c:pt>
                <c:pt idx="3343">
                  <c:v>3.5</c:v>
                </c:pt>
                <c:pt idx="3344">
                  <c:v>3.5</c:v>
                </c:pt>
                <c:pt idx="3345">
                  <c:v>3.5</c:v>
                </c:pt>
                <c:pt idx="3346">
                  <c:v>3.5</c:v>
                </c:pt>
                <c:pt idx="3347">
                  <c:v>3.5</c:v>
                </c:pt>
                <c:pt idx="3348">
                  <c:v>3.5</c:v>
                </c:pt>
                <c:pt idx="3349">
                  <c:v>3.5</c:v>
                </c:pt>
                <c:pt idx="3350">
                  <c:v>3.5</c:v>
                </c:pt>
                <c:pt idx="3351">
                  <c:v>3.5</c:v>
                </c:pt>
                <c:pt idx="3352">
                  <c:v>3.5</c:v>
                </c:pt>
                <c:pt idx="3353">
                  <c:v>3.5</c:v>
                </c:pt>
                <c:pt idx="3354">
                  <c:v>3.5</c:v>
                </c:pt>
                <c:pt idx="3355">
                  <c:v>3.5</c:v>
                </c:pt>
                <c:pt idx="3356">
                  <c:v>3.5</c:v>
                </c:pt>
                <c:pt idx="3357">
                  <c:v>3.5</c:v>
                </c:pt>
                <c:pt idx="3358">
                  <c:v>3.5</c:v>
                </c:pt>
                <c:pt idx="3359">
                  <c:v>3.5</c:v>
                </c:pt>
                <c:pt idx="3360">
                  <c:v>3.5</c:v>
                </c:pt>
                <c:pt idx="3361">
                  <c:v>3.5</c:v>
                </c:pt>
                <c:pt idx="3362">
                  <c:v>3.5</c:v>
                </c:pt>
                <c:pt idx="3363">
                  <c:v>3.5</c:v>
                </c:pt>
                <c:pt idx="3364">
                  <c:v>3.5</c:v>
                </c:pt>
                <c:pt idx="3365">
                  <c:v>3.5</c:v>
                </c:pt>
                <c:pt idx="3366">
                  <c:v>3.5</c:v>
                </c:pt>
                <c:pt idx="3367">
                  <c:v>3.5</c:v>
                </c:pt>
                <c:pt idx="3368">
                  <c:v>3.5</c:v>
                </c:pt>
                <c:pt idx="3369">
                  <c:v>3.5</c:v>
                </c:pt>
                <c:pt idx="3370">
                  <c:v>3.5</c:v>
                </c:pt>
                <c:pt idx="3371">
                  <c:v>3.5</c:v>
                </c:pt>
                <c:pt idx="3372">
                  <c:v>3.5</c:v>
                </c:pt>
                <c:pt idx="3373">
                  <c:v>3.5</c:v>
                </c:pt>
                <c:pt idx="3374">
                  <c:v>3.5</c:v>
                </c:pt>
                <c:pt idx="3375">
                  <c:v>3.5</c:v>
                </c:pt>
                <c:pt idx="3376">
                  <c:v>3.5</c:v>
                </c:pt>
                <c:pt idx="3377">
                  <c:v>3.5</c:v>
                </c:pt>
                <c:pt idx="3378">
                  <c:v>3.5</c:v>
                </c:pt>
                <c:pt idx="3379">
                  <c:v>3.5</c:v>
                </c:pt>
                <c:pt idx="3380">
                  <c:v>3.5</c:v>
                </c:pt>
                <c:pt idx="3381">
                  <c:v>3.5</c:v>
                </c:pt>
                <c:pt idx="3382">
                  <c:v>3.5</c:v>
                </c:pt>
                <c:pt idx="3383">
                  <c:v>3.5</c:v>
                </c:pt>
                <c:pt idx="3384">
                  <c:v>3.5</c:v>
                </c:pt>
                <c:pt idx="3385">
                  <c:v>3.5</c:v>
                </c:pt>
                <c:pt idx="3386">
                  <c:v>3.5</c:v>
                </c:pt>
                <c:pt idx="3387">
                  <c:v>3.5</c:v>
                </c:pt>
                <c:pt idx="3388">
                  <c:v>3.5</c:v>
                </c:pt>
                <c:pt idx="3389">
                  <c:v>3.5</c:v>
                </c:pt>
                <c:pt idx="3390">
                  <c:v>3.5</c:v>
                </c:pt>
                <c:pt idx="3391">
                  <c:v>3.5</c:v>
                </c:pt>
                <c:pt idx="3392">
                  <c:v>3.5</c:v>
                </c:pt>
                <c:pt idx="3393">
                  <c:v>3.5</c:v>
                </c:pt>
                <c:pt idx="3394">
                  <c:v>3.5</c:v>
                </c:pt>
                <c:pt idx="3395">
                  <c:v>3.5</c:v>
                </c:pt>
                <c:pt idx="3396">
                  <c:v>3.5</c:v>
                </c:pt>
                <c:pt idx="3397">
                  <c:v>3.5</c:v>
                </c:pt>
                <c:pt idx="3398">
                  <c:v>3.5</c:v>
                </c:pt>
                <c:pt idx="3399">
                  <c:v>3.5</c:v>
                </c:pt>
                <c:pt idx="3400">
                  <c:v>3.5</c:v>
                </c:pt>
                <c:pt idx="3401">
                  <c:v>3.5</c:v>
                </c:pt>
                <c:pt idx="3402">
                  <c:v>3.5</c:v>
                </c:pt>
                <c:pt idx="3403">
                  <c:v>3.5</c:v>
                </c:pt>
                <c:pt idx="3404">
                  <c:v>3.5</c:v>
                </c:pt>
                <c:pt idx="3405">
                  <c:v>3.5</c:v>
                </c:pt>
                <c:pt idx="3406">
                  <c:v>3.5</c:v>
                </c:pt>
                <c:pt idx="3407">
                  <c:v>3.5</c:v>
                </c:pt>
                <c:pt idx="3408">
                  <c:v>3.5</c:v>
                </c:pt>
                <c:pt idx="3409">
                  <c:v>3.5</c:v>
                </c:pt>
                <c:pt idx="3410">
                  <c:v>3.5</c:v>
                </c:pt>
                <c:pt idx="3411">
                  <c:v>3.5</c:v>
                </c:pt>
                <c:pt idx="3412">
                  <c:v>3.5</c:v>
                </c:pt>
                <c:pt idx="3413">
                  <c:v>3.5</c:v>
                </c:pt>
                <c:pt idx="3414">
                  <c:v>3.5</c:v>
                </c:pt>
                <c:pt idx="3415">
                  <c:v>3.5</c:v>
                </c:pt>
                <c:pt idx="3416">
                  <c:v>3.5</c:v>
                </c:pt>
                <c:pt idx="3417">
                  <c:v>3.5</c:v>
                </c:pt>
                <c:pt idx="3418">
                  <c:v>3.5</c:v>
                </c:pt>
                <c:pt idx="3419">
                  <c:v>3.5</c:v>
                </c:pt>
                <c:pt idx="3420">
                  <c:v>3.5</c:v>
                </c:pt>
                <c:pt idx="3421">
                  <c:v>3.5</c:v>
                </c:pt>
                <c:pt idx="3422">
                  <c:v>3.5</c:v>
                </c:pt>
                <c:pt idx="3423">
                  <c:v>3.5</c:v>
                </c:pt>
                <c:pt idx="3424">
                  <c:v>3.5</c:v>
                </c:pt>
                <c:pt idx="3425">
                  <c:v>3.5</c:v>
                </c:pt>
                <c:pt idx="3426">
                  <c:v>3.5</c:v>
                </c:pt>
                <c:pt idx="3427">
                  <c:v>3.5</c:v>
                </c:pt>
                <c:pt idx="3428">
                  <c:v>3.5</c:v>
                </c:pt>
                <c:pt idx="3429">
                  <c:v>3.5</c:v>
                </c:pt>
                <c:pt idx="3430">
                  <c:v>3.5</c:v>
                </c:pt>
                <c:pt idx="3431">
                  <c:v>3.5</c:v>
                </c:pt>
                <c:pt idx="3432">
                  <c:v>3.5</c:v>
                </c:pt>
                <c:pt idx="3433">
                  <c:v>3.5</c:v>
                </c:pt>
                <c:pt idx="3434">
                  <c:v>3.5</c:v>
                </c:pt>
                <c:pt idx="3435">
                  <c:v>3.5</c:v>
                </c:pt>
                <c:pt idx="3436">
                  <c:v>3.5</c:v>
                </c:pt>
                <c:pt idx="3437">
                  <c:v>3.5</c:v>
                </c:pt>
                <c:pt idx="3438">
                  <c:v>3.5</c:v>
                </c:pt>
                <c:pt idx="3439">
                  <c:v>3.5</c:v>
                </c:pt>
                <c:pt idx="3440">
                  <c:v>3.5</c:v>
                </c:pt>
                <c:pt idx="3441">
                  <c:v>3.5</c:v>
                </c:pt>
                <c:pt idx="3442">
                  <c:v>3.5</c:v>
                </c:pt>
                <c:pt idx="3443">
                  <c:v>3.5</c:v>
                </c:pt>
                <c:pt idx="3444">
                  <c:v>3.5</c:v>
                </c:pt>
                <c:pt idx="3445">
                  <c:v>3.5</c:v>
                </c:pt>
                <c:pt idx="3446">
                  <c:v>3.5</c:v>
                </c:pt>
                <c:pt idx="3447">
                  <c:v>3.5</c:v>
                </c:pt>
                <c:pt idx="3448">
                  <c:v>3.5</c:v>
                </c:pt>
                <c:pt idx="3449">
                  <c:v>3.5</c:v>
                </c:pt>
                <c:pt idx="3450">
                  <c:v>3.5</c:v>
                </c:pt>
                <c:pt idx="3451">
                  <c:v>3.5</c:v>
                </c:pt>
                <c:pt idx="3452">
                  <c:v>3.5</c:v>
                </c:pt>
                <c:pt idx="3453">
                  <c:v>3.5</c:v>
                </c:pt>
                <c:pt idx="3454">
                  <c:v>3.5</c:v>
                </c:pt>
                <c:pt idx="3455">
                  <c:v>3.5</c:v>
                </c:pt>
                <c:pt idx="3456">
                  <c:v>3.5</c:v>
                </c:pt>
                <c:pt idx="3457">
                  <c:v>3.5</c:v>
                </c:pt>
                <c:pt idx="3458">
                  <c:v>3.5</c:v>
                </c:pt>
                <c:pt idx="3459">
                  <c:v>3.5</c:v>
                </c:pt>
                <c:pt idx="3460">
                  <c:v>3.5</c:v>
                </c:pt>
                <c:pt idx="3461">
                  <c:v>3.5</c:v>
                </c:pt>
                <c:pt idx="3462">
                  <c:v>3.5</c:v>
                </c:pt>
                <c:pt idx="3463">
                  <c:v>3.5</c:v>
                </c:pt>
                <c:pt idx="3464">
                  <c:v>3.5</c:v>
                </c:pt>
                <c:pt idx="3465">
                  <c:v>3.5</c:v>
                </c:pt>
                <c:pt idx="3466">
                  <c:v>3.5</c:v>
                </c:pt>
                <c:pt idx="3467">
                  <c:v>3.5</c:v>
                </c:pt>
                <c:pt idx="3468">
                  <c:v>3.5</c:v>
                </c:pt>
                <c:pt idx="3469">
                  <c:v>3.5</c:v>
                </c:pt>
                <c:pt idx="3470">
                  <c:v>3.5</c:v>
                </c:pt>
                <c:pt idx="3471">
                  <c:v>3.5</c:v>
                </c:pt>
                <c:pt idx="3472">
                  <c:v>3.5</c:v>
                </c:pt>
                <c:pt idx="3473">
                  <c:v>3.5</c:v>
                </c:pt>
                <c:pt idx="3474">
                  <c:v>3.5</c:v>
                </c:pt>
                <c:pt idx="3475">
                  <c:v>3.5</c:v>
                </c:pt>
                <c:pt idx="3476">
                  <c:v>3.5</c:v>
                </c:pt>
                <c:pt idx="3477">
                  <c:v>3.5</c:v>
                </c:pt>
                <c:pt idx="3478">
                  <c:v>3.5</c:v>
                </c:pt>
                <c:pt idx="3479">
                  <c:v>3.5</c:v>
                </c:pt>
                <c:pt idx="3480">
                  <c:v>3.5</c:v>
                </c:pt>
                <c:pt idx="3481">
                  <c:v>3.5</c:v>
                </c:pt>
                <c:pt idx="3482">
                  <c:v>3.5</c:v>
                </c:pt>
                <c:pt idx="3483">
                  <c:v>3.5</c:v>
                </c:pt>
                <c:pt idx="3484">
                  <c:v>3.5</c:v>
                </c:pt>
                <c:pt idx="3485">
                  <c:v>3.5</c:v>
                </c:pt>
                <c:pt idx="3486">
                  <c:v>3.5</c:v>
                </c:pt>
                <c:pt idx="3487">
                  <c:v>3.5</c:v>
                </c:pt>
                <c:pt idx="3488">
                  <c:v>3.5</c:v>
                </c:pt>
                <c:pt idx="3489">
                  <c:v>3.5</c:v>
                </c:pt>
                <c:pt idx="3490">
                  <c:v>3.5</c:v>
                </c:pt>
                <c:pt idx="3491">
                  <c:v>3.5</c:v>
                </c:pt>
                <c:pt idx="3492">
                  <c:v>3.5</c:v>
                </c:pt>
                <c:pt idx="3493">
                  <c:v>3.5</c:v>
                </c:pt>
                <c:pt idx="3494">
                  <c:v>3.5</c:v>
                </c:pt>
                <c:pt idx="3495">
                  <c:v>3.5</c:v>
                </c:pt>
                <c:pt idx="3496">
                  <c:v>3.5</c:v>
                </c:pt>
                <c:pt idx="3497">
                  <c:v>3.5</c:v>
                </c:pt>
                <c:pt idx="3498">
                  <c:v>3.5</c:v>
                </c:pt>
                <c:pt idx="3499">
                  <c:v>3.5</c:v>
                </c:pt>
                <c:pt idx="3500">
                  <c:v>3.5</c:v>
                </c:pt>
                <c:pt idx="3501">
                  <c:v>3.5</c:v>
                </c:pt>
                <c:pt idx="3502">
                  <c:v>3.5</c:v>
                </c:pt>
                <c:pt idx="3503">
                  <c:v>3.5</c:v>
                </c:pt>
                <c:pt idx="3504">
                  <c:v>3.5</c:v>
                </c:pt>
                <c:pt idx="3505">
                  <c:v>3.5</c:v>
                </c:pt>
                <c:pt idx="3506">
                  <c:v>3.5</c:v>
                </c:pt>
                <c:pt idx="3507">
                  <c:v>3.5</c:v>
                </c:pt>
                <c:pt idx="3508">
                  <c:v>3.5</c:v>
                </c:pt>
                <c:pt idx="3509">
                  <c:v>3.5</c:v>
                </c:pt>
                <c:pt idx="3510">
                  <c:v>3.5</c:v>
                </c:pt>
                <c:pt idx="3511">
                  <c:v>3.5</c:v>
                </c:pt>
                <c:pt idx="3512">
                  <c:v>3.5</c:v>
                </c:pt>
                <c:pt idx="3513">
                  <c:v>3.5</c:v>
                </c:pt>
                <c:pt idx="3514">
                  <c:v>3.5</c:v>
                </c:pt>
                <c:pt idx="3515">
                  <c:v>3.5</c:v>
                </c:pt>
                <c:pt idx="3516">
                  <c:v>3.5</c:v>
                </c:pt>
                <c:pt idx="3517">
                  <c:v>3.5</c:v>
                </c:pt>
                <c:pt idx="3518">
                  <c:v>3.5</c:v>
                </c:pt>
                <c:pt idx="3519">
                  <c:v>3.5</c:v>
                </c:pt>
                <c:pt idx="3520">
                  <c:v>3.5</c:v>
                </c:pt>
                <c:pt idx="3521">
                  <c:v>3.5</c:v>
                </c:pt>
                <c:pt idx="3522">
                  <c:v>3.5</c:v>
                </c:pt>
                <c:pt idx="3523">
                  <c:v>3.5</c:v>
                </c:pt>
                <c:pt idx="3524">
                  <c:v>3.5</c:v>
                </c:pt>
                <c:pt idx="3525">
                  <c:v>3.5</c:v>
                </c:pt>
                <c:pt idx="3526">
                  <c:v>3.5</c:v>
                </c:pt>
                <c:pt idx="3527">
                  <c:v>3.5</c:v>
                </c:pt>
                <c:pt idx="3528">
                  <c:v>3.5</c:v>
                </c:pt>
                <c:pt idx="3529">
                  <c:v>3.5</c:v>
                </c:pt>
                <c:pt idx="3530">
                  <c:v>3.5</c:v>
                </c:pt>
                <c:pt idx="3531">
                  <c:v>3.5</c:v>
                </c:pt>
                <c:pt idx="3532">
                  <c:v>3.5</c:v>
                </c:pt>
                <c:pt idx="3533">
                  <c:v>3.5</c:v>
                </c:pt>
                <c:pt idx="3534">
                  <c:v>3.5</c:v>
                </c:pt>
                <c:pt idx="3535">
                  <c:v>3.5</c:v>
                </c:pt>
                <c:pt idx="3536">
                  <c:v>3.5</c:v>
                </c:pt>
                <c:pt idx="3537">
                  <c:v>3.5</c:v>
                </c:pt>
                <c:pt idx="3538">
                  <c:v>3.5</c:v>
                </c:pt>
                <c:pt idx="3539">
                  <c:v>3.5</c:v>
                </c:pt>
                <c:pt idx="3540">
                  <c:v>3.5</c:v>
                </c:pt>
                <c:pt idx="3541">
                  <c:v>3.5</c:v>
                </c:pt>
                <c:pt idx="3542">
                  <c:v>3.5</c:v>
                </c:pt>
                <c:pt idx="3543">
                  <c:v>3.5</c:v>
                </c:pt>
                <c:pt idx="3544">
                  <c:v>3.5</c:v>
                </c:pt>
                <c:pt idx="3545">
                  <c:v>3.5</c:v>
                </c:pt>
                <c:pt idx="3546">
                  <c:v>3.5</c:v>
                </c:pt>
                <c:pt idx="3547">
                  <c:v>3.5</c:v>
                </c:pt>
                <c:pt idx="3548">
                  <c:v>3.5</c:v>
                </c:pt>
                <c:pt idx="3549">
                  <c:v>3.5</c:v>
                </c:pt>
                <c:pt idx="3550">
                  <c:v>3.5</c:v>
                </c:pt>
                <c:pt idx="3551">
                  <c:v>3.5</c:v>
                </c:pt>
                <c:pt idx="3552">
                  <c:v>3.5</c:v>
                </c:pt>
                <c:pt idx="3553">
                  <c:v>3.5</c:v>
                </c:pt>
                <c:pt idx="3554">
                  <c:v>3.5</c:v>
                </c:pt>
                <c:pt idx="3555">
                  <c:v>3.5</c:v>
                </c:pt>
                <c:pt idx="3556">
                  <c:v>3.5</c:v>
                </c:pt>
                <c:pt idx="3557">
                  <c:v>3.5</c:v>
                </c:pt>
                <c:pt idx="3558">
                  <c:v>3.5</c:v>
                </c:pt>
                <c:pt idx="3559">
                  <c:v>3.5</c:v>
                </c:pt>
                <c:pt idx="3560">
                  <c:v>3.5</c:v>
                </c:pt>
                <c:pt idx="3561">
                  <c:v>3.5</c:v>
                </c:pt>
                <c:pt idx="3562">
                  <c:v>3.5</c:v>
                </c:pt>
                <c:pt idx="3563">
                  <c:v>3.5</c:v>
                </c:pt>
                <c:pt idx="3564">
                  <c:v>3.5</c:v>
                </c:pt>
                <c:pt idx="3565">
                  <c:v>3.5</c:v>
                </c:pt>
                <c:pt idx="3566">
                  <c:v>3.5</c:v>
                </c:pt>
                <c:pt idx="3567">
                  <c:v>3.5</c:v>
                </c:pt>
                <c:pt idx="3568">
                  <c:v>3.5</c:v>
                </c:pt>
                <c:pt idx="3569">
                  <c:v>3.5</c:v>
                </c:pt>
                <c:pt idx="3570">
                  <c:v>3.5</c:v>
                </c:pt>
                <c:pt idx="3571">
                  <c:v>3.5</c:v>
                </c:pt>
                <c:pt idx="3572">
                  <c:v>3.5</c:v>
                </c:pt>
                <c:pt idx="3573">
                  <c:v>3.5</c:v>
                </c:pt>
                <c:pt idx="3574">
                  <c:v>3.5</c:v>
                </c:pt>
                <c:pt idx="3575">
                  <c:v>3.5</c:v>
                </c:pt>
                <c:pt idx="3576">
                  <c:v>3.5</c:v>
                </c:pt>
                <c:pt idx="3577">
                  <c:v>3.5</c:v>
                </c:pt>
                <c:pt idx="3578">
                  <c:v>3.5</c:v>
                </c:pt>
                <c:pt idx="3579">
                  <c:v>3.5</c:v>
                </c:pt>
                <c:pt idx="3580">
                  <c:v>3.5</c:v>
                </c:pt>
                <c:pt idx="3581">
                  <c:v>3.5</c:v>
                </c:pt>
                <c:pt idx="3582">
                  <c:v>3.5</c:v>
                </c:pt>
                <c:pt idx="3583">
                  <c:v>3.5</c:v>
                </c:pt>
                <c:pt idx="3584">
                  <c:v>3.5</c:v>
                </c:pt>
                <c:pt idx="3585">
                  <c:v>3.5</c:v>
                </c:pt>
                <c:pt idx="3586">
                  <c:v>3.5</c:v>
                </c:pt>
                <c:pt idx="3587">
                  <c:v>3.5</c:v>
                </c:pt>
                <c:pt idx="3588">
                  <c:v>3.5</c:v>
                </c:pt>
                <c:pt idx="3589">
                  <c:v>3.5</c:v>
                </c:pt>
                <c:pt idx="3590">
                  <c:v>3.5</c:v>
                </c:pt>
                <c:pt idx="3591">
                  <c:v>3.5</c:v>
                </c:pt>
                <c:pt idx="3592">
                  <c:v>3.5</c:v>
                </c:pt>
                <c:pt idx="3593">
                  <c:v>3.5</c:v>
                </c:pt>
                <c:pt idx="3594">
                  <c:v>3.5</c:v>
                </c:pt>
                <c:pt idx="3595">
                  <c:v>3.5</c:v>
                </c:pt>
                <c:pt idx="3596">
                  <c:v>3.5</c:v>
                </c:pt>
                <c:pt idx="3597">
                  <c:v>3.5</c:v>
                </c:pt>
                <c:pt idx="3598">
                  <c:v>3.5</c:v>
                </c:pt>
                <c:pt idx="3599">
                  <c:v>3.5</c:v>
                </c:pt>
                <c:pt idx="3600">
                  <c:v>3.5</c:v>
                </c:pt>
                <c:pt idx="3601">
                  <c:v>3.5</c:v>
                </c:pt>
                <c:pt idx="3602">
                  <c:v>3.5</c:v>
                </c:pt>
                <c:pt idx="3603">
                  <c:v>3.5</c:v>
                </c:pt>
                <c:pt idx="3604">
                  <c:v>3.5</c:v>
                </c:pt>
                <c:pt idx="3605">
                  <c:v>3.5</c:v>
                </c:pt>
                <c:pt idx="3606">
                  <c:v>3.5</c:v>
                </c:pt>
                <c:pt idx="3607">
                  <c:v>3.5</c:v>
                </c:pt>
                <c:pt idx="3608">
                  <c:v>3.5</c:v>
                </c:pt>
                <c:pt idx="3609">
                  <c:v>3.5</c:v>
                </c:pt>
                <c:pt idx="3610">
                  <c:v>3.5</c:v>
                </c:pt>
                <c:pt idx="3611">
                  <c:v>3.5</c:v>
                </c:pt>
                <c:pt idx="3612">
                  <c:v>3.5</c:v>
                </c:pt>
                <c:pt idx="3613">
                  <c:v>3.5</c:v>
                </c:pt>
                <c:pt idx="3614">
                  <c:v>3.5</c:v>
                </c:pt>
                <c:pt idx="3615">
                  <c:v>3.5</c:v>
                </c:pt>
                <c:pt idx="3616">
                  <c:v>3.5</c:v>
                </c:pt>
                <c:pt idx="3617">
                  <c:v>3.5</c:v>
                </c:pt>
                <c:pt idx="3618">
                  <c:v>3.5</c:v>
                </c:pt>
                <c:pt idx="3619">
                  <c:v>3.5</c:v>
                </c:pt>
                <c:pt idx="3620">
                  <c:v>3.5</c:v>
                </c:pt>
                <c:pt idx="3621">
                  <c:v>3.5</c:v>
                </c:pt>
                <c:pt idx="3622">
                  <c:v>3.5</c:v>
                </c:pt>
                <c:pt idx="3623">
                  <c:v>3.5</c:v>
                </c:pt>
                <c:pt idx="3624">
                  <c:v>3.5</c:v>
                </c:pt>
                <c:pt idx="3625">
                  <c:v>3.5</c:v>
                </c:pt>
                <c:pt idx="3626">
                  <c:v>3.5</c:v>
                </c:pt>
                <c:pt idx="3627">
                  <c:v>3.5</c:v>
                </c:pt>
                <c:pt idx="3628">
                  <c:v>3.5</c:v>
                </c:pt>
                <c:pt idx="3629">
                  <c:v>3.5</c:v>
                </c:pt>
                <c:pt idx="3630">
                  <c:v>3.5</c:v>
                </c:pt>
                <c:pt idx="3631">
                  <c:v>3.5</c:v>
                </c:pt>
                <c:pt idx="3632">
                  <c:v>3.5</c:v>
                </c:pt>
                <c:pt idx="3633">
                  <c:v>3.5</c:v>
                </c:pt>
                <c:pt idx="3634">
                  <c:v>3.5</c:v>
                </c:pt>
                <c:pt idx="3635">
                  <c:v>3.5</c:v>
                </c:pt>
                <c:pt idx="3636">
                  <c:v>3.5</c:v>
                </c:pt>
                <c:pt idx="3637">
                  <c:v>3.5</c:v>
                </c:pt>
                <c:pt idx="3638">
                  <c:v>3.5</c:v>
                </c:pt>
                <c:pt idx="3639">
                  <c:v>3.5</c:v>
                </c:pt>
                <c:pt idx="3640">
                  <c:v>3.5</c:v>
                </c:pt>
                <c:pt idx="3641">
                  <c:v>3.5</c:v>
                </c:pt>
                <c:pt idx="3642">
                  <c:v>3.5</c:v>
                </c:pt>
                <c:pt idx="3643">
                  <c:v>3.5</c:v>
                </c:pt>
                <c:pt idx="3644">
                  <c:v>3.5</c:v>
                </c:pt>
                <c:pt idx="3645">
                  <c:v>3.5</c:v>
                </c:pt>
                <c:pt idx="3646">
                  <c:v>3.5</c:v>
                </c:pt>
                <c:pt idx="3647">
                  <c:v>3.5</c:v>
                </c:pt>
                <c:pt idx="3648">
                  <c:v>3.5</c:v>
                </c:pt>
                <c:pt idx="3649">
                  <c:v>3.5</c:v>
                </c:pt>
                <c:pt idx="3650">
                  <c:v>3.5</c:v>
                </c:pt>
                <c:pt idx="3651">
                  <c:v>3.5</c:v>
                </c:pt>
                <c:pt idx="3652">
                  <c:v>3.5</c:v>
                </c:pt>
                <c:pt idx="3653">
                  <c:v>3.5</c:v>
                </c:pt>
                <c:pt idx="3654">
                  <c:v>3.5</c:v>
                </c:pt>
                <c:pt idx="3655">
                  <c:v>3.5</c:v>
                </c:pt>
                <c:pt idx="3656">
                  <c:v>3.5</c:v>
                </c:pt>
                <c:pt idx="3657">
                  <c:v>3.5</c:v>
                </c:pt>
                <c:pt idx="3658">
                  <c:v>3.5</c:v>
                </c:pt>
                <c:pt idx="3659">
                  <c:v>3.5</c:v>
                </c:pt>
                <c:pt idx="3660">
                  <c:v>3.5</c:v>
                </c:pt>
                <c:pt idx="3661">
                  <c:v>3.5</c:v>
                </c:pt>
                <c:pt idx="3662">
                  <c:v>3.5</c:v>
                </c:pt>
                <c:pt idx="3663">
                  <c:v>3.5</c:v>
                </c:pt>
                <c:pt idx="3664">
                  <c:v>3.5</c:v>
                </c:pt>
                <c:pt idx="3665">
                  <c:v>3.5</c:v>
                </c:pt>
                <c:pt idx="3666">
                  <c:v>3.5</c:v>
                </c:pt>
                <c:pt idx="3667">
                  <c:v>3.5</c:v>
                </c:pt>
                <c:pt idx="3668">
                  <c:v>3.5</c:v>
                </c:pt>
                <c:pt idx="3669">
                  <c:v>3.5</c:v>
                </c:pt>
                <c:pt idx="3670">
                  <c:v>3.5</c:v>
                </c:pt>
                <c:pt idx="3671">
                  <c:v>3.5</c:v>
                </c:pt>
                <c:pt idx="3672">
                  <c:v>3.5</c:v>
                </c:pt>
                <c:pt idx="3673">
                  <c:v>3.5</c:v>
                </c:pt>
                <c:pt idx="3674">
                  <c:v>3.5</c:v>
                </c:pt>
                <c:pt idx="3675">
                  <c:v>3.5</c:v>
                </c:pt>
                <c:pt idx="3676">
                  <c:v>3.5</c:v>
                </c:pt>
                <c:pt idx="3677">
                  <c:v>3.5</c:v>
                </c:pt>
                <c:pt idx="3678">
                  <c:v>3.5</c:v>
                </c:pt>
                <c:pt idx="3679">
                  <c:v>3.5</c:v>
                </c:pt>
                <c:pt idx="3680">
                  <c:v>3.5</c:v>
                </c:pt>
                <c:pt idx="3681">
                  <c:v>3.5</c:v>
                </c:pt>
                <c:pt idx="3682">
                  <c:v>3.5</c:v>
                </c:pt>
                <c:pt idx="3683">
                  <c:v>3.5</c:v>
                </c:pt>
                <c:pt idx="3684">
                  <c:v>3.5</c:v>
                </c:pt>
                <c:pt idx="3685">
                  <c:v>3.5</c:v>
                </c:pt>
                <c:pt idx="3686">
                  <c:v>3.5</c:v>
                </c:pt>
                <c:pt idx="3687">
                  <c:v>3.5</c:v>
                </c:pt>
                <c:pt idx="3688">
                  <c:v>3.5</c:v>
                </c:pt>
                <c:pt idx="3689">
                  <c:v>3.5</c:v>
                </c:pt>
                <c:pt idx="3690">
                  <c:v>3.5</c:v>
                </c:pt>
                <c:pt idx="3691">
                  <c:v>3.5</c:v>
                </c:pt>
                <c:pt idx="3692">
                  <c:v>3.5</c:v>
                </c:pt>
                <c:pt idx="3693">
                  <c:v>3.5</c:v>
                </c:pt>
                <c:pt idx="3694">
                  <c:v>3.5</c:v>
                </c:pt>
                <c:pt idx="3695">
                  <c:v>3.5</c:v>
                </c:pt>
                <c:pt idx="3696">
                  <c:v>3.5</c:v>
                </c:pt>
                <c:pt idx="3697">
                  <c:v>3.5</c:v>
                </c:pt>
                <c:pt idx="3698">
                  <c:v>3.5</c:v>
                </c:pt>
                <c:pt idx="3699">
                  <c:v>3.5</c:v>
                </c:pt>
                <c:pt idx="3700">
                  <c:v>3.5</c:v>
                </c:pt>
                <c:pt idx="3701">
                  <c:v>3.5</c:v>
                </c:pt>
                <c:pt idx="3702">
                  <c:v>3.5</c:v>
                </c:pt>
                <c:pt idx="3703">
                  <c:v>3.5</c:v>
                </c:pt>
                <c:pt idx="3704">
                  <c:v>3.5</c:v>
                </c:pt>
                <c:pt idx="3705">
                  <c:v>3.5</c:v>
                </c:pt>
                <c:pt idx="3706">
                  <c:v>3.5</c:v>
                </c:pt>
                <c:pt idx="3707">
                  <c:v>3.5</c:v>
                </c:pt>
                <c:pt idx="3708">
                  <c:v>3.5</c:v>
                </c:pt>
                <c:pt idx="3709">
                  <c:v>3.5</c:v>
                </c:pt>
                <c:pt idx="3710">
                  <c:v>3.5</c:v>
                </c:pt>
                <c:pt idx="3711">
                  <c:v>3.5</c:v>
                </c:pt>
                <c:pt idx="3712">
                  <c:v>3.5</c:v>
                </c:pt>
                <c:pt idx="3713">
                  <c:v>3.5</c:v>
                </c:pt>
                <c:pt idx="3714">
                  <c:v>3.5</c:v>
                </c:pt>
                <c:pt idx="3715">
                  <c:v>3.5</c:v>
                </c:pt>
                <c:pt idx="3716">
                  <c:v>3.5</c:v>
                </c:pt>
                <c:pt idx="3717">
                  <c:v>3.5</c:v>
                </c:pt>
                <c:pt idx="3718">
                  <c:v>3.5</c:v>
                </c:pt>
                <c:pt idx="3719">
                  <c:v>3.5</c:v>
                </c:pt>
                <c:pt idx="3720">
                  <c:v>3.5</c:v>
                </c:pt>
                <c:pt idx="3721">
                  <c:v>3.5</c:v>
                </c:pt>
                <c:pt idx="3722">
                  <c:v>3.5</c:v>
                </c:pt>
                <c:pt idx="3723">
                  <c:v>3.5</c:v>
                </c:pt>
                <c:pt idx="3724">
                  <c:v>3.5</c:v>
                </c:pt>
                <c:pt idx="3725">
                  <c:v>3.5</c:v>
                </c:pt>
                <c:pt idx="3726">
                  <c:v>3.5</c:v>
                </c:pt>
                <c:pt idx="3727">
                  <c:v>3.5</c:v>
                </c:pt>
                <c:pt idx="3728">
                  <c:v>3.5</c:v>
                </c:pt>
                <c:pt idx="3729">
                  <c:v>3.5</c:v>
                </c:pt>
                <c:pt idx="3730">
                  <c:v>3.5</c:v>
                </c:pt>
                <c:pt idx="3731">
                  <c:v>3.5</c:v>
                </c:pt>
                <c:pt idx="3732">
                  <c:v>3.5</c:v>
                </c:pt>
                <c:pt idx="3733">
                  <c:v>3.5</c:v>
                </c:pt>
                <c:pt idx="3734">
                  <c:v>3.5</c:v>
                </c:pt>
                <c:pt idx="3735">
                  <c:v>3.5</c:v>
                </c:pt>
                <c:pt idx="3736">
                  <c:v>3.5</c:v>
                </c:pt>
                <c:pt idx="3737">
                  <c:v>3.5</c:v>
                </c:pt>
                <c:pt idx="3738">
                  <c:v>3.5</c:v>
                </c:pt>
                <c:pt idx="3739">
                  <c:v>3.5</c:v>
                </c:pt>
                <c:pt idx="3740">
                  <c:v>3.5</c:v>
                </c:pt>
                <c:pt idx="3741">
                  <c:v>3.5</c:v>
                </c:pt>
                <c:pt idx="3742">
                  <c:v>3.5</c:v>
                </c:pt>
                <c:pt idx="3743">
                  <c:v>3.5</c:v>
                </c:pt>
                <c:pt idx="3744">
                  <c:v>3.5</c:v>
                </c:pt>
                <c:pt idx="3745">
                  <c:v>3.5</c:v>
                </c:pt>
                <c:pt idx="3746">
                  <c:v>3.5</c:v>
                </c:pt>
                <c:pt idx="3747">
                  <c:v>3.5</c:v>
                </c:pt>
                <c:pt idx="3748">
                  <c:v>3.5</c:v>
                </c:pt>
                <c:pt idx="3749">
                  <c:v>3.5</c:v>
                </c:pt>
                <c:pt idx="3750">
                  <c:v>3.5</c:v>
                </c:pt>
                <c:pt idx="3751">
                  <c:v>3.5</c:v>
                </c:pt>
                <c:pt idx="3752">
                  <c:v>3.5</c:v>
                </c:pt>
                <c:pt idx="3753">
                  <c:v>3.5</c:v>
                </c:pt>
                <c:pt idx="3754">
                  <c:v>3.5</c:v>
                </c:pt>
                <c:pt idx="3755">
                  <c:v>3.5</c:v>
                </c:pt>
                <c:pt idx="3756">
                  <c:v>3.5</c:v>
                </c:pt>
                <c:pt idx="3757">
                  <c:v>3.5</c:v>
                </c:pt>
                <c:pt idx="3758">
                  <c:v>3.5</c:v>
                </c:pt>
                <c:pt idx="3759">
                  <c:v>3.5</c:v>
                </c:pt>
                <c:pt idx="3760">
                  <c:v>3.5</c:v>
                </c:pt>
                <c:pt idx="3761">
                  <c:v>3.5</c:v>
                </c:pt>
                <c:pt idx="3762">
                  <c:v>3.5</c:v>
                </c:pt>
                <c:pt idx="3763">
                  <c:v>3.5</c:v>
                </c:pt>
                <c:pt idx="3764">
                  <c:v>3.5</c:v>
                </c:pt>
                <c:pt idx="3765">
                  <c:v>3.5</c:v>
                </c:pt>
                <c:pt idx="3766">
                  <c:v>3.5</c:v>
                </c:pt>
                <c:pt idx="3767">
                  <c:v>3.5</c:v>
                </c:pt>
                <c:pt idx="3768">
                  <c:v>3.5</c:v>
                </c:pt>
                <c:pt idx="3769">
                  <c:v>3.5</c:v>
                </c:pt>
                <c:pt idx="3770">
                  <c:v>3.5</c:v>
                </c:pt>
                <c:pt idx="3771">
                  <c:v>3.5</c:v>
                </c:pt>
                <c:pt idx="3772">
                  <c:v>3.5</c:v>
                </c:pt>
                <c:pt idx="3773">
                  <c:v>3.5</c:v>
                </c:pt>
                <c:pt idx="3774">
                  <c:v>3.5</c:v>
                </c:pt>
                <c:pt idx="3775">
                  <c:v>3.5</c:v>
                </c:pt>
                <c:pt idx="3776">
                  <c:v>3.5</c:v>
                </c:pt>
                <c:pt idx="3777">
                  <c:v>3.5</c:v>
                </c:pt>
                <c:pt idx="3778">
                  <c:v>3.5</c:v>
                </c:pt>
                <c:pt idx="3779">
                  <c:v>3.5</c:v>
                </c:pt>
                <c:pt idx="3780">
                  <c:v>3.5</c:v>
                </c:pt>
                <c:pt idx="3781">
                  <c:v>3.5</c:v>
                </c:pt>
                <c:pt idx="3782">
                  <c:v>3.5</c:v>
                </c:pt>
                <c:pt idx="3783">
                  <c:v>3.5</c:v>
                </c:pt>
                <c:pt idx="3784">
                  <c:v>3.5</c:v>
                </c:pt>
                <c:pt idx="3785">
                  <c:v>3.5</c:v>
                </c:pt>
                <c:pt idx="3786">
                  <c:v>3.5</c:v>
                </c:pt>
                <c:pt idx="3787">
                  <c:v>3.5</c:v>
                </c:pt>
                <c:pt idx="3788">
                  <c:v>3.5</c:v>
                </c:pt>
                <c:pt idx="3789">
                  <c:v>3.5</c:v>
                </c:pt>
                <c:pt idx="3790">
                  <c:v>3.5</c:v>
                </c:pt>
                <c:pt idx="3791">
                  <c:v>3.5</c:v>
                </c:pt>
                <c:pt idx="3792">
                  <c:v>3.5</c:v>
                </c:pt>
                <c:pt idx="3793">
                  <c:v>3.5</c:v>
                </c:pt>
                <c:pt idx="3794">
                  <c:v>3.5</c:v>
                </c:pt>
                <c:pt idx="3795">
                  <c:v>3.5</c:v>
                </c:pt>
                <c:pt idx="3796">
                  <c:v>3.5</c:v>
                </c:pt>
                <c:pt idx="3797">
                  <c:v>3.5</c:v>
                </c:pt>
                <c:pt idx="3798">
                  <c:v>3.5</c:v>
                </c:pt>
                <c:pt idx="3799">
                  <c:v>3.5</c:v>
                </c:pt>
                <c:pt idx="3800">
                  <c:v>3.5</c:v>
                </c:pt>
                <c:pt idx="3801">
                  <c:v>3.5</c:v>
                </c:pt>
                <c:pt idx="3802">
                  <c:v>3.5</c:v>
                </c:pt>
                <c:pt idx="3803">
                  <c:v>3.5</c:v>
                </c:pt>
                <c:pt idx="3804">
                  <c:v>3.5</c:v>
                </c:pt>
                <c:pt idx="3805">
                  <c:v>3.5</c:v>
                </c:pt>
                <c:pt idx="3806">
                  <c:v>3.5</c:v>
                </c:pt>
                <c:pt idx="3807">
                  <c:v>3.5</c:v>
                </c:pt>
                <c:pt idx="3808">
                  <c:v>3.5</c:v>
                </c:pt>
                <c:pt idx="3809">
                  <c:v>3.5</c:v>
                </c:pt>
                <c:pt idx="3810">
                  <c:v>3.5</c:v>
                </c:pt>
                <c:pt idx="3811">
                  <c:v>3.5</c:v>
                </c:pt>
                <c:pt idx="3812">
                  <c:v>3.5</c:v>
                </c:pt>
                <c:pt idx="3813">
                  <c:v>3.5</c:v>
                </c:pt>
                <c:pt idx="3814">
                  <c:v>3.5</c:v>
                </c:pt>
                <c:pt idx="3815">
                  <c:v>3.5</c:v>
                </c:pt>
                <c:pt idx="3816">
                  <c:v>3.5</c:v>
                </c:pt>
                <c:pt idx="3817">
                  <c:v>3.5</c:v>
                </c:pt>
                <c:pt idx="3818">
                  <c:v>3.5</c:v>
                </c:pt>
                <c:pt idx="3819">
                  <c:v>3.5</c:v>
                </c:pt>
                <c:pt idx="3820">
                  <c:v>3.5</c:v>
                </c:pt>
                <c:pt idx="3821">
                  <c:v>3.5</c:v>
                </c:pt>
                <c:pt idx="3822">
                  <c:v>3.5</c:v>
                </c:pt>
                <c:pt idx="3823">
                  <c:v>3.5</c:v>
                </c:pt>
                <c:pt idx="3824">
                  <c:v>3.5</c:v>
                </c:pt>
                <c:pt idx="3825">
                  <c:v>3.5</c:v>
                </c:pt>
                <c:pt idx="3826">
                  <c:v>3.5</c:v>
                </c:pt>
                <c:pt idx="3827">
                  <c:v>3.5</c:v>
                </c:pt>
                <c:pt idx="3828">
                  <c:v>3.5</c:v>
                </c:pt>
                <c:pt idx="3829">
                  <c:v>3.5</c:v>
                </c:pt>
                <c:pt idx="3830">
                  <c:v>3.5</c:v>
                </c:pt>
                <c:pt idx="3831">
                  <c:v>3.5</c:v>
                </c:pt>
                <c:pt idx="3832">
                  <c:v>3.5</c:v>
                </c:pt>
                <c:pt idx="3833">
                  <c:v>3.5</c:v>
                </c:pt>
                <c:pt idx="3834">
                  <c:v>3.5</c:v>
                </c:pt>
                <c:pt idx="3835">
                  <c:v>3.5</c:v>
                </c:pt>
                <c:pt idx="3836">
                  <c:v>3.5</c:v>
                </c:pt>
                <c:pt idx="3837">
                  <c:v>3.5</c:v>
                </c:pt>
                <c:pt idx="3838">
                  <c:v>3.5</c:v>
                </c:pt>
                <c:pt idx="3839">
                  <c:v>3.5</c:v>
                </c:pt>
                <c:pt idx="3840">
                  <c:v>3.5</c:v>
                </c:pt>
                <c:pt idx="3841">
                  <c:v>3.5</c:v>
                </c:pt>
                <c:pt idx="3842">
                  <c:v>3.5</c:v>
                </c:pt>
                <c:pt idx="3843">
                  <c:v>3.5</c:v>
                </c:pt>
                <c:pt idx="3844">
                  <c:v>3.5</c:v>
                </c:pt>
                <c:pt idx="3845">
                  <c:v>3.5</c:v>
                </c:pt>
                <c:pt idx="3846">
                  <c:v>3.5</c:v>
                </c:pt>
                <c:pt idx="3847">
                  <c:v>3.5</c:v>
                </c:pt>
                <c:pt idx="3848">
                  <c:v>3.5</c:v>
                </c:pt>
                <c:pt idx="3849">
                  <c:v>3.5</c:v>
                </c:pt>
                <c:pt idx="3850">
                  <c:v>3.5</c:v>
                </c:pt>
                <c:pt idx="3851">
                  <c:v>3.5</c:v>
                </c:pt>
                <c:pt idx="3852">
                  <c:v>3.5</c:v>
                </c:pt>
                <c:pt idx="3853">
                  <c:v>3.5</c:v>
                </c:pt>
                <c:pt idx="3854">
                  <c:v>3.5</c:v>
                </c:pt>
                <c:pt idx="3855">
                  <c:v>3.5</c:v>
                </c:pt>
                <c:pt idx="3856">
                  <c:v>3.5</c:v>
                </c:pt>
                <c:pt idx="3857">
                  <c:v>3.5</c:v>
                </c:pt>
                <c:pt idx="3858">
                  <c:v>3.5</c:v>
                </c:pt>
                <c:pt idx="3859">
                  <c:v>3.5</c:v>
                </c:pt>
                <c:pt idx="3860">
                  <c:v>3.5</c:v>
                </c:pt>
                <c:pt idx="3861">
                  <c:v>3.5</c:v>
                </c:pt>
                <c:pt idx="3862">
                  <c:v>3.5</c:v>
                </c:pt>
                <c:pt idx="3863">
                  <c:v>3.5</c:v>
                </c:pt>
                <c:pt idx="3864">
                  <c:v>3.5</c:v>
                </c:pt>
                <c:pt idx="3865">
                  <c:v>3.5</c:v>
                </c:pt>
                <c:pt idx="3866">
                  <c:v>3.5</c:v>
                </c:pt>
                <c:pt idx="3867">
                  <c:v>3.5</c:v>
                </c:pt>
                <c:pt idx="3868">
                  <c:v>3.5</c:v>
                </c:pt>
                <c:pt idx="3869">
                  <c:v>3.5</c:v>
                </c:pt>
                <c:pt idx="3870">
                  <c:v>3.5</c:v>
                </c:pt>
                <c:pt idx="3871">
                  <c:v>3.5</c:v>
                </c:pt>
                <c:pt idx="3872">
                  <c:v>3.5</c:v>
                </c:pt>
                <c:pt idx="3873">
                  <c:v>3.5</c:v>
                </c:pt>
                <c:pt idx="3874">
                  <c:v>3.5</c:v>
                </c:pt>
                <c:pt idx="3875">
                  <c:v>3.5</c:v>
                </c:pt>
                <c:pt idx="3876">
                  <c:v>3.5</c:v>
                </c:pt>
                <c:pt idx="3877">
                  <c:v>3.5</c:v>
                </c:pt>
                <c:pt idx="3878">
                  <c:v>3.5</c:v>
                </c:pt>
                <c:pt idx="3879">
                  <c:v>3.5</c:v>
                </c:pt>
                <c:pt idx="3880">
                  <c:v>3.5</c:v>
                </c:pt>
                <c:pt idx="3881">
                  <c:v>3.5</c:v>
                </c:pt>
                <c:pt idx="3882">
                  <c:v>3.5</c:v>
                </c:pt>
                <c:pt idx="3883">
                  <c:v>3.5</c:v>
                </c:pt>
                <c:pt idx="3884">
                  <c:v>3.5</c:v>
                </c:pt>
                <c:pt idx="3885">
                  <c:v>3.5</c:v>
                </c:pt>
                <c:pt idx="3886">
                  <c:v>3.5</c:v>
                </c:pt>
                <c:pt idx="3887">
                  <c:v>3.5</c:v>
                </c:pt>
                <c:pt idx="3888">
                  <c:v>3.5</c:v>
                </c:pt>
                <c:pt idx="3889">
                  <c:v>3.5</c:v>
                </c:pt>
                <c:pt idx="3890">
                  <c:v>3.5</c:v>
                </c:pt>
                <c:pt idx="3891">
                  <c:v>3.5</c:v>
                </c:pt>
                <c:pt idx="3892">
                  <c:v>3.5</c:v>
                </c:pt>
                <c:pt idx="3893">
                  <c:v>3.5</c:v>
                </c:pt>
                <c:pt idx="3894">
                  <c:v>3.5</c:v>
                </c:pt>
                <c:pt idx="3895">
                  <c:v>3.5</c:v>
                </c:pt>
                <c:pt idx="3896">
                  <c:v>3.5</c:v>
                </c:pt>
                <c:pt idx="3897">
                  <c:v>3.5</c:v>
                </c:pt>
                <c:pt idx="3898">
                  <c:v>3.5</c:v>
                </c:pt>
                <c:pt idx="3899">
                  <c:v>3.5</c:v>
                </c:pt>
                <c:pt idx="3900">
                  <c:v>3.5</c:v>
                </c:pt>
                <c:pt idx="3901">
                  <c:v>3.5</c:v>
                </c:pt>
                <c:pt idx="3902">
                  <c:v>3.5</c:v>
                </c:pt>
                <c:pt idx="3903">
                  <c:v>3.5</c:v>
                </c:pt>
                <c:pt idx="3904">
                  <c:v>3.5</c:v>
                </c:pt>
                <c:pt idx="3905">
                  <c:v>3.5</c:v>
                </c:pt>
                <c:pt idx="3906">
                  <c:v>3.5</c:v>
                </c:pt>
                <c:pt idx="3907">
                  <c:v>3.5</c:v>
                </c:pt>
                <c:pt idx="3908">
                  <c:v>3.5</c:v>
                </c:pt>
                <c:pt idx="3909">
                  <c:v>3.5</c:v>
                </c:pt>
                <c:pt idx="3910">
                  <c:v>3.5</c:v>
                </c:pt>
                <c:pt idx="3911">
                  <c:v>3.5</c:v>
                </c:pt>
                <c:pt idx="3912">
                  <c:v>3.5</c:v>
                </c:pt>
                <c:pt idx="3913">
                  <c:v>3.5</c:v>
                </c:pt>
                <c:pt idx="3914">
                  <c:v>3.5</c:v>
                </c:pt>
                <c:pt idx="3915">
                  <c:v>3.5</c:v>
                </c:pt>
                <c:pt idx="3916">
                  <c:v>3.5</c:v>
                </c:pt>
                <c:pt idx="3917">
                  <c:v>3.5</c:v>
                </c:pt>
                <c:pt idx="3918">
                  <c:v>3.5</c:v>
                </c:pt>
                <c:pt idx="3919">
                  <c:v>3.5</c:v>
                </c:pt>
                <c:pt idx="3920">
                  <c:v>3.5</c:v>
                </c:pt>
                <c:pt idx="3921">
                  <c:v>3.5</c:v>
                </c:pt>
                <c:pt idx="3922">
                  <c:v>3.5</c:v>
                </c:pt>
                <c:pt idx="3923">
                  <c:v>3.5</c:v>
                </c:pt>
                <c:pt idx="3924">
                  <c:v>3.5</c:v>
                </c:pt>
                <c:pt idx="3925">
                  <c:v>3.5</c:v>
                </c:pt>
                <c:pt idx="3926">
                  <c:v>3.5</c:v>
                </c:pt>
                <c:pt idx="3927">
                  <c:v>3.5</c:v>
                </c:pt>
                <c:pt idx="3928">
                  <c:v>3.5</c:v>
                </c:pt>
                <c:pt idx="3929">
                  <c:v>3.5</c:v>
                </c:pt>
                <c:pt idx="3930">
                  <c:v>3.5</c:v>
                </c:pt>
                <c:pt idx="3931">
                  <c:v>3.5</c:v>
                </c:pt>
                <c:pt idx="3932">
                  <c:v>3.5</c:v>
                </c:pt>
                <c:pt idx="3933">
                  <c:v>3.5</c:v>
                </c:pt>
                <c:pt idx="3934">
                  <c:v>3.5</c:v>
                </c:pt>
                <c:pt idx="3935">
                  <c:v>3.5</c:v>
                </c:pt>
                <c:pt idx="3936">
                  <c:v>3.5</c:v>
                </c:pt>
                <c:pt idx="3937">
                  <c:v>3.5</c:v>
                </c:pt>
                <c:pt idx="3938">
                  <c:v>3.5</c:v>
                </c:pt>
                <c:pt idx="3939">
                  <c:v>3.5</c:v>
                </c:pt>
                <c:pt idx="3940">
                  <c:v>3.5</c:v>
                </c:pt>
                <c:pt idx="3941">
                  <c:v>3.5</c:v>
                </c:pt>
                <c:pt idx="3942">
                  <c:v>3.5</c:v>
                </c:pt>
                <c:pt idx="3943">
                  <c:v>3.5</c:v>
                </c:pt>
                <c:pt idx="3944">
                  <c:v>3.5</c:v>
                </c:pt>
                <c:pt idx="3945">
                  <c:v>3.5</c:v>
                </c:pt>
                <c:pt idx="3946">
                  <c:v>3.5</c:v>
                </c:pt>
                <c:pt idx="3947">
                  <c:v>3.5</c:v>
                </c:pt>
                <c:pt idx="3948">
                  <c:v>3.5</c:v>
                </c:pt>
                <c:pt idx="3949">
                  <c:v>3.5</c:v>
                </c:pt>
                <c:pt idx="3950">
                  <c:v>3.5</c:v>
                </c:pt>
                <c:pt idx="3951">
                  <c:v>3.5</c:v>
                </c:pt>
                <c:pt idx="3952">
                  <c:v>3.5</c:v>
                </c:pt>
                <c:pt idx="3953">
                  <c:v>3.5</c:v>
                </c:pt>
                <c:pt idx="3954">
                  <c:v>3.5</c:v>
                </c:pt>
                <c:pt idx="3955">
                  <c:v>3.5</c:v>
                </c:pt>
                <c:pt idx="3956">
                  <c:v>3.5</c:v>
                </c:pt>
                <c:pt idx="3957">
                  <c:v>3.5</c:v>
                </c:pt>
                <c:pt idx="3958">
                  <c:v>3.5</c:v>
                </c:pt>
                <c:pt idx="3959">
                  <c:v>3.5</c:v>
                </c:pt>
                <c:pt idx="3960">
                  <c:v>3.5</c:v>
                </c:pt>
                <c:pt idx="3961">
                  <c:v>3.5</c:v>
                </c:pt>
                <c:pt idx="3962">
                  <c:v>3.5</c:v>
                </c:pt>
                <c:pt idx="3963">
                  <c:v>3.5</c:v>
                </c:pt>
                <c:pt idx="3964">
                  <c:v>3.5</c:v>
                </c:pt>
                <c:pt idx="3965">
                  <c:v>3.5</c:v>
                </c:pt>
                <c:pt idx="3966">
                  <c:v>3.5</c:v>
                </c:pt>
                <c:pt idx="3967">
                  <c:v>3.5</c:v>
                </c:pt>
                <c:pt idx="3968">
                  <c:v>3.5</c:v>
                </c:pt>
                <c:pt idx="3969">
                  <c:v>3.5</c:v>
                </c:pt>
                <c:pt idx="3970">
                  <c:v>3.5</c:v>
                </c:pt>
                <c:pt idx="3971">
                  <c:v>3.5</c:v>
                </c:pt>
                <c:pt idx="3972">
                  <c:v>3.5</c:v>
                </c:pt>
                <c:pt idx="3973">
                  <c:v>3.5</c:v>
                </c:pt>
                <c:pt idx="3974">
                  <c:v>3.5</c:v>
                </c:pt>
                <c:pt idx="3975">
                  <c:v>3.5</c:v>
                </c:pt>
                <c:pt idx="3976">
                  <c:v>3.5</c:v>
                </c:pt>
                <c:pt idx="3977">
                  <c:v>3.5</c:v>
                </c:pt>
                <c:pt idx="3978">
                  <c:v>3.5</c:v>
                </c:pt>
                <c:pt idx="3979">
                  <c:v>3.5</c:v>
                </c:pt>
                <c:pt idx="3980">
                  <c:v>3.5</c:v>
                </c:pt>
                <c:pt idx="3981">
                  <c:v>3.5</c:v>
                </c:pt>
                <c:pt idx="3982">
                  <c:v>3.5</c:v>
                </c:pt>
                <c:pt idx="3983">
                  <c:v>3.5</c:v>
                </c:pt>
                <c:pt idx="3984">
                  <c:v>3.5</c:v>
                </c:pt>
                <c:pt idx="3985">
                  <c:v>3.5</c:v>
                </c:pt>
                <c:pt idx="3986">
                  <c:v>3.5</c:v>
                </c:pt>
                <c:pt idx="3987">
                  <c:v>3.5</c:v>
                </c:pt>
                <c:pt idx="3988">
                  <c:v>3.5</c:v>
                </c:pt>
                <c:pt idx="3989">
                  <c:v>3.5</c:v>
                </c:pt>
                <c:pt idx="3990">
                  <c:v>3.5</c:v>
                </c:pt>
                <c:pt idx="3991">
                  <c:v>3.5</c:v>
                </c:pt>
                <c:pt idx="3992">
                  <c:v>3.5</c:v>
                </c:pt>
                <c:pt idx="3993">
                  <c:v>3.5</c:v>
                </c:pt>
                <c:pt idx="3994">
                  <c:v>3.5</c:v>
                </c:pt>
                <c:pt idx="3995">
                  <c:v>3.5</c:v>
                </c:pt>
                <c:pt idx="3996">
                  <c:v>3.5</c:v>
                </c:pt>
                <c:pt idx="3997">
                  <c:v>3.5</c:v>
                </c:pt>
                <c:pt idx="3998">
                  <c:v>3.5</c:v>
                </c:pt>
                <c:pt idx="3999">
                  <c:v>3.5</c:v>
                </c:pt>
                <c:pt idx="4000">
                  <c:v>3.5</c:v>
                </c:pt>
                <c:pt idx="4001">
                  <c:v>3.5</c:v>
                </c:pt>
                <c:pt idx="4002">
                  <c:v>3.5</c:v>
                </c:pt>
                <c:pt idx="4003">
                  <c:v>3.5</c:v>
                </c:pt>
                <c:pt idx="4004">
                  <c:v>3.5</c:v>
                </c:pt>
                <c:pt idx="4005">
                  <c:v>3.5</c:v>
                </c:pt>
                <c:pt idx="4006">
                  <c:v>3.5</c:v>
                </c:pt>
                <c:pt idx="4007">
                  <c:v>3.5</c:v>
                </c:pt>
                <c:pt idx="4008">
                  <c:v>3.5</c:v>
                </c:pt>
                <c:pt idx="4009">
                  <c:v>3.5</c:v>
                </c:pt>
                <c:pt idx="4010">
                  <c:v>3.5</c:v>
                </c:pt>
                <c:pt idx="4011">
                  <c:v>3.5</c:v>
                </c:pt>
                <c:pt idx="4012">
                  <c:v>3.5</c:v>
                </c:pt>
                <c:pt idx="4013">
                  <c:v>3.5</c:v>
                </c:pt>
                <c:pt idx="4014">
                  <c:v>3.5</c:v>
                </c:pt>
                <c:pt idx="4015">
                  <c:v>3.5</c:v>
                </c:pt>
                <c:pt idx="4016">
                  <c:v>3.5</c:v>
                </c:pt>
                <c:pt idx="4017">
                  <c:v>3.5</c:v>
                </c:pt>
                <c:pt idx="4018">
                  <c:v>3.5</c:v>
                </c:pt>
                <c:pt idx="4019">
                  <c:v>3.5</c:v>
                </c:pt>
                <c:pt idx="4020">
                  <c:v>3.5</c:v>
                </c:pt>
                <c:pt idx="4021">
                  <c:v>3.5</c:v>
                </c:pt>
                <c:pt idx="4022">
                  <c:v>3.5</c:v>
                </c:pt>
                <c:pt idx="4023">
                  <c:v>3.5</c:v>
                </c:pt>
                <c:pt idx="4024">
                  <c:v>3.5</c:v>
                </c:pt>
                <c:pt idx="4025">
                  <c:v>3.5</c:v>
                </c:pt>
                <c:pt idx="4026">
                  <c:v>3.5</c:v>
                </c:pt>
                <c:pt idx="4027">
                  <c:v>3.5</c:v>
                </c:pt>
                <c:pt idx="4028">
                  <c:v>3.5</c:v>
                </c:pt>
                <c:pt idx="4029">
                  <c:v>3.5</c:v>
                </c:pt>
                <c:pt idx="4030">
                  <c:v>3.5</c:v>
                </c:pt>
                <c:pt idx="4031">
                  <c:v>3.5</c:v>
                </c:pt>
                <c:pt idx="4032">
                  <c:v>3.5</c:v>
                </c:pt>
                <c:pt idx="4033">
                  <c:v>3.5</c:v>
                </c:pt>
                <c:pt idx="4034">
                  <c:v>3.5</c:v>
                </c:pt>
                <c:pt idx="4035">
                  <c:v>3.5</c:v>
                </c:pt>
                <c:pt idx="4036">
                  <c:v>3.5</c:v>
                </c:pt>
                <c:pt idx="4037">
                  <c:v>3.5</c:v>
                </c:pt>
                <c:pt idx="4038">
                  <c:v>3.5</c:v>
                </c:pt>
                <c:pt idx="4039">
                  <c:v>3.5</c:v>
                </c:pt>
                <c:pt idx="4040">
                  <c:v>3.5</c:v>
                </c:pt>
                <c:pt idx="4041">
                  <c:v>3.5</c:v>
                </c:pt>
                <c:pt idx="4042">
                  <c:v>3.5</c:v>
                </c:pt>
                <c:pt idx="4043">
                  <c:v>3.5</c:v>
                </c:pt>
                <c:pt idx="4044">
                  <c:v>3.5</c:v>
                </c:pt>
                <c:pt idx="4045">
                  <c:v>3.5</c:v>
                </c:pt>
                <c:pt idx="4046">
                  <c:v>3.5</c:v>
                </c:pt>
                <c:pt idx="4047">
                  <c:v>3.5</c:v>
                </c:pt>
                <c:pt idx="4048">
                  <c:v>3.5</c:v>
                </c:pt>
                <c:pt idx="4049">
                  <c:v>3.5</c:v>
                </c:pt>
                <c:pt idx="4050">
                  <c:v>3.5</c:v>
                </c:pt>
                <c:pt idx="4051">
                  <c:v>3.5</c:v>
                </c:pt>
                <c:pt idx="4052">
                  <c:v>3.5</c:v>
                </c:pt>
                <c:pt idx="4053">
                  <c:v>3.5</c:v>
                </c:pt>
                <c:pt idx="4054">
                  <c:v>3.5</c:v>
                </c:pt>
                <c:pt idx="4055">
                  <c:v>3.5</c:v>
                </c:pt>
                <c:pt idx="4056">
                  <c:v>3.5</c:v>
                </c:pt>
                <c:pt idx="4057">
                  <c:v>3.5</c:v>
                </c:pt>
                <c:pt idx="4058">
                  <c:v>3.5</c:v>
                </c:pt>
                <c:pt idx="4059">
                  <c:v>3.5</c:v>
                </c:pt>
                <c:pt idx="4060">
                  <c:v>3.5</c:v>
                </c:pt>
                <c:pt idx="4061">
                  <c:v>3.5</c:v>
                </c:pt>
                <c:pt idx="4062">
                  <c:v>3.5</c:v>
                </c:pt>
                <c:pt idx="4063">
                  <c:v>3.5</c:v>
                </c:pt>
                <c:pt idx="4064">
                  <c:v>3.5</c:v>
                </c:pt>
                <c:pt idx="4065">
                  <c:v>3.5</c:v>
                </c:pt>
                <c:pt idx="4066">
                  <c:v>3.5</c:v>
                </c:pt>
                <c:pt idx="4067">
                  <c:v>3.5</c:v>
                </c:pt>
                <c:pt idx="4068">
                  <c:v>3.5</c:v>
                </c:pt>
                <c:pt idx="4069">
                  <c:v>3.5</c:v>
                </c:pt>
                <c:pt idx="4070">
                  <c:v>3.5</c:v>
                </c:pt>
                <c:pt idx="4071">
                  <c:v>3.5</c:v>
                </c:pt>
                <c:pt idx="4072">
                  <c:v>3.5</c:v>
                </c:pt>
                <c:pt idx="4073">
                  <c:v>3.5</c:v>
                </c:pt>
                <c:pt idx="4074">
                  <c:v>3.5</c:v>
                </c:pt>
                <c:pt idx="4075">
                  <c:v>3.5</c:v>
                </c:pt>
                <c:pt idx="4076">
                  <c:v>3.5</c:v>
                </c:pt>
                <c:pt idx="4077">
                  <c:v>3.5</c:v>
                </c:pt>
                <c:pt idx="4078">
                  <c:v>3.5</c:v>
                </c:pt>
                <c:pt idx="4079">
                  <c:v>3.5</c:v>
                </c:pt>
                <c:pt idx="4080">
                  <c:v>3.5</c:v>
                </c:pt>
                <c:pt idx="4081">
                  <c:v>3.5</c:v>
                </c:pt>
                <c:pt idx="4082">
                  <c:v>3.5</c:v>
                </c:pt>
                <c:pt idx="4083">
                  <c:v>3.5</c:v>
                </c:pt>
                <c:pt idx="4084">
                  <c:v>3.5</c:v>
                </c:pt>
                <c:pt idx="4085">
                  <c:v>3.5</c:v>
                </c:pt>
                <c:pt idx="4086">
                  <c:v>3.5</c:v>
                </c:pt>
                <c:pt idx="4087">
                  <c:v>3.5</c:v>
                </c:pt>
                <c:pt idx="4088">
                  <c:v>3.5</c:v>
                </c:pt>
                <c:pt idx="4089">
                  <c:v>3.5</c:v>
                </c:pt>
                <c:pt idx="4090">
                  <c:v>3.5</c:v>
                </c:pt>
                <c:pt idx="4091">
                  <c:v>3.5</c:v>
                </c:pt>
                <c:pt idx="4092">
                  <c:v>3.5</c:v>
                </c:pt>
                <c:pt idx="4093">
                  <c:v>3.5</c:v>
                </c:pt>
                <c:pt idx="4094">
                  <c:v>3.5</c:v>
                </c:pt>
                <c:pt idx="4095">
                  <c:v>3.5</c:v>
                </c:pt>
                <c:pt idx="4096">
                  <c:v>3.5</c:v>
                </c:pt>
                <c:pt idx="4097">
                  <c:v>3.5</c:v>
                </c:pt>
                <c:pt idx="4098">
                  <c:v>3.5</c:v>
                </c:pt>
                <c:pt idx="4099">
                  <c:v>3.5</c:v>
                </c:pt>
                <c:pt idx="4100">
                  <c:v>3.5</c:v>
                </c:pt>
                <c:pt idx="4101">
                  <c:v>3.5</c:v>
                </c:pt>
                <c:pt idx="4102">
                  <c:v>3.5</c:v>
                </c:pt>
                <c:pt idx="4103">
                  <c:v>3.5</c:v>
                </c:pt>
                <c:pt idx="4104">
                  <c:v>3.5</c:v>
                </c:pt>
                <c:pt idx="4105">
                  <c:v>3.5</c:v>
                </c:pt>
                <c:pt idx="4106">
                  <c:v>3.5</c:v>
                </c:pt>
                <c:pt idx="4107">
                  <c:v>3.5</c:v>
                </c:pt>
                <c:pt idx="4108">
                  <c:v>3.5</c:v>
                </c:pt>
                <c:pt idx="4109">
                  <c:v>3.5</c:v>
                </c:pt>
                <c:pt idx="4110">
                  <c:v>3.5</c:v>
                </c:pt>
                <c:pt idx="4111">
                  <c:v>3.5</c:v>
                </c:pt>
                <c:pt idx="4112">
                  <c:v>3.5</c:v>
                </c:pt>
                <c:pt idx="4113">
                  <c:v>3.5</c:v>
                </c:pt>
                <c:pt idx="4114">
                  <c:v>3.5</c:v>
                </c:pt>
                <c:pt idx="4115">
                  <c:v>3.5</c:v>
                </c:pt>
                <c:pt idx="4116">
                  <c:v>3.5</c:v>
                </c:pt>
                <c:pt idx="4117">
                  <c:v>3.5</c:v>
                </c:pt>
                <c:pt idx="4118">
                  <c:v>3.5</c:v>
                </c:pt>
                <c:pt idx="4119">
                  <c:v>3.5</c:v>
                </c:pt>
                <c:pt idx="4120">
                  <c:v>3.5</c:v>
                </c:pt>
                <c:pt idx="4121">
                  <c:v>3.5</c:v>
                </c:pt>
                <c:pt idx="4122">
                  <c:v>3.5</c:v>
                </c:pt>
                <c:pt idx="4123">
                  <c:v>3.5</c:v>
                </c:pt>
                <c:pt idx="4124">
                  <c:v>3.5</c:v>
                </c:pt>
                <c:pt idx="4125">
                  <c:v>3.5</c:v>
                </c:pt>
                <c:pt idx="4126">
                  <c:v>3.5</c:v>
                </c:pt>
                <c:pt idx="4127">
                  <c:v>3.5</c:v>
                </c:pt>
                <c:pt idx="4128">
                  <c:v>3.5</c:v>
                </c:pt>
                <c:pt idx="4129">
                  <c:v>3.5</c:v>
                </c:pt>
                <c:pt idx="4130">
                  <c:v>3.5</c:v>
                </c:pt>
                <c:pt idx="4131">
                  <c:v>3.5</c:v>
                </c:pt>
                <c:pt idx="4132">
                  <c:v>3.5</c:v>
                </c:pt>
                <c:pt idx="4133">
                  <c:v>3.5</c:v>
                </c:pt>
                <c:pt idx="4134">
                  <c:v>3.5</c:v>
                </c:pt>
                <c:pt idx="4135">
                  <c:v>3.5</c:v>
                </c:pt>
                <c:pt idx="4136">
                  <c:v>3.5</c:v>
                </c:pt>
                <c:pt idx="4137">
                  <c:v>3.5</c:v>
                </c:pt>
                <c:pt idx="4138">
                  <c:v>3.5</c:v>
                </c:pt>
                <c:pt idx="4139">
                  <c:v>3.5</c:v>
                </c:pt>
                <c:pt idx="4140">
                  <c:v>3.5</c:v>
                </c:pt>
                <c:pt idx="4141">
                  <c:v>3.5</c:v>
                </c:pt>
                <c:pt idx="4142">
                  <c:v>3.5</c:v>
                </c:pt>
                <c:pt idx="4143">
                  <c:v>3.5</c:v>
                </c:pt>
                <c:pt idx="4144">
                  <c:v>3.5</c:v>
                </c:pt>
                <c:pt idx="4145">
                  <c:v>3.5</c:v>
                </c:pt>
                <c:pt idx="4146">
                  <c:v>3.5</c:v>
                </c:pt>
                <c:pt idx="4147">
                  <c:v>3.5</c:v>
                </c:pt>
                <c:pt idx="4148">
                  <c:v>3.5</c:v>
                </c:pt>
                <c:pt idx="4149">
                  <c:v>3.5</c:v>
                </c:pt>
                <c:pt idx="4150">
                  <c:v>3.5</c:v>
                </c:pt>
                <c:pt idx="4151">
                  <c:v>3.5</c:v>
                </c:pt>
                <c:pt idx="4152">
                  <c:v>3.5</c:v>
                </c:pt>
                <c:pt idx="4153">
                  <c:v>3.5</c:v>
                </c:pt>
                <c:pt idx="4154">
                  <c:v>3.5</c:v>
                </c:pt>
                <c:pt idx="4155">
                  <c:v>3.5</c:v>
                </c:pt>
                <c:pt idx="4156">
                  <c:v>3.5</c:v>
                </c:pt>
                <c:pt idx="4157">
                  <c:v>3.5</c:v>
                </c:pt>
                <c:pt idx="4158">
                  <c:v>3.5</c:v>
                </c:pt>
                <c:pt idx="4159">
                  <c:v>3.5</c:v>
                </c:pt>
                <c:pt idx="4160">
                  <c:v>3.5</c:v>
                </c:pt>
                <c:pt idx="4161">
                  <c:v>3.5</c:v>
                </c:pt>
                <c:pt idx="4162">
                  <c:v>3.5</c:v>
                </c:pt>
                <c:pt idx="4163">
                  <c:v>3.5</c:v>
                </c:pt>
                <c:pt idx="4164">
                  <c:v>3.5</c:v>
                </c:pt>
                <c:pt idx="4165">
                  <c:v>3.5</c:v>
                </c:pt>
                <c:pt idx="4166">
                  <c:v>3.5</c:v>
                </c:pt>
                <c:pt idx="4167">
                  <c:v>3.5</c:v>
                </c:pt>
                <c:pt idx="4168">
                  <c:v>3.5</c:v>
                </c:pt>
                <c:pt idx="4169">
                  <c:v>3.5</c:v>
                </c:pt>
                <c:pt idx="4170">
                  <c:v>3.5</c:v>
                </c:pt>
                <c:pt idx="4171">
                  <c:v>3.5</c:v>
                </c:pt>
                <c:pt idx="4172">
                  <c:v>3.5</c:v>
                </c:pt>
                <c:pt idx="4173">
                  <c:v>3.5</c:v>
                </c:pt>
                <c:pt idx="4174">
                  <c:v>3.5</c:v>
                </c:pt>
                <c:pt idx="4175">
                  <c:v>3.5</c:v>
                </c:pt>
                <c:pt idx="4176">
                  <c:v>3.5</c:v>
                </c:pt>
                <c:pt idx="4177">
                  <c:v>3.5</c:v>
                </c:pt>
                <c:pt idx="4178">
                  <c:v>3.5</c:v>
                </c:pt>
                <c:pt idx="4179">
                  <c:v>3.5</c:v>
                </c:pt>
                <c:pt idx="4180">
                  <c:v>3.5</c:v>
                </c:pt>
                <c:pt idx="4181">
                  <c:v>3.5</c:v>
                </c:pt>
                <c:pt idx="4182">
                  <c:v>3.5</c:v>
                </c:pt>
                <c:pt idx="4183">
                  <c:v>3.5</c:v>
                </c:pt>
                <c:pt idx="4184">
                  <c:v>3.5</c:v>
                </c:pt>
                <c:pt idx="4185">
                  <c:v>3.5</c:v>
                </c:pt>
                <c:pt idx="4186">
                  <c:v>3.5</c:v>
                </c:pt>
                <c:pt idx="4187">
                  <c:v>3.5</c:v>
                </c:pt>
                <c:pt idx="4188">
                  <c:v>3.5</c:v>
                </c:pt>
                <c:pt idx="4189">
                  <c:v>3.5</c:v>
                </c:pt>
                <c:pt idx="4190">
                  <c:v>3.5</c:v>
                </c:pt>
                <c:pt idx="4191">
                  <c:v>3.5</c:v>
                </c:pt>
                <c:pt idx="4192">
                  <c:v>3.5</c:v>
                </c:pt>
                <c:pt idx="4193">
                  <c:v>3.5</c:v>
                </c:pt>
                <c:pt idx="4194">
                  <c:v>3.5</c:v>
                </c:pt>
                <c:pt idx="4195">
                  <c:v>3.5</c:v>
                </c:pt>
                <c:pt idx="4196">
                  <c:v>3.5</c:v>
                </c:pt>
                <c:pt idx="4197">
                  <c:v>3.5</c:v>
                </c:pt>
                <c:pt idx="4198">
                  <c:v>3.5</c:v>
                </c:pt>
                <c:pt idx="4199">
                  <c:v>3.5</c:v>
                </c:pt>
                <c:pt idx="4200">
                  <c:v>3.5</c:v>
                </c:pt>
                <c:pt idx="4201">
                  <c:v>3.5</c:v>
                </c:pt>
                <c:pt idx="4202">
                  <c:v>3.5</c:v>
                </c:pt>
                <c:pt idx="4203">
                  <c:v>3.5</c:v>
                </c:pt>
                <c:pt idx="4204">
                  <c:v>3.5</c:v>
                </c:pt>
                <c:pt idx="4205">
                  <c:v>3.5</c:v>
                </c:pt>
                <c:pt idx="4206">
                  <c:v>3.5</c:v>
                </c:pt>
                <c:pt idx="4207">
                  <c:v>3.5</c:v>
                </c:pt>
                <c:pt idx="4208">
                  <c:v>3.5</c:v>
                </c:pt>
                <c:pt idx="4209">
                  <c:v>3.5</c:v>
                </c:pt>
                <c:pt idx="4210">
                  <c:v>3.5</c:v>
                </c:pt>
                <c:pt idx="4211">
                  <c:v>3.5</c:v>
                </c:pt>
                <c:pt idx="4212">
                  <c:v>3.5</c:v>
                </c:pt>
                <c:pt idx="4213">
                  <c:v>3.5</c:v>
                </c:pt>
                <c:pt idx="4214">
                  <c:v>3.5</c:v>
                </c:pt>
                <c:pt idx="4215">
                  <c:v>3.5</c:v>
                </c:pt>
                <c:pt idx="4216">
                  <c:v>3.5</c:v>
                </c:pt>
                <c:pt idx="4217">
                  <c:v>3.5</c:v>
                </c:pt>
                <c:pt idx="4218">
                  <c:v>3.5</c:v>
                </c:pt>
                <c:pt idx="4219">
                  <c:v>3.5</c:v>
                </c:pt>
                <c:pt idx="4220">
                  <c:v>3.5</c:v>
                </c:pt>
                <c:pt idx="4221">
                  <c:v>3.5</c:v>
                </c:pt>
                <c:pt idx="4222">
                  <c:v>3.5</c:v>
                </c:pt>
                <c:pt idx="4223">
                  <c:v>3.5</c:v>
                </c:pt>
                <c:pt idx="4224">
                  <c:v>3.5</c:v>
                </c:pt>
                <c:pt idx="4225">
                  <c:v>3.5</c:v>
                </c:pt>
                <c:pt idx="4226">
                  <c:v>3.5</c:v>
                </c:pt>
                <c:pt idx="4227">
                  <c:v>3.5</c:v>
                </c:pt>
                <c:pt idx="4228">
                  <c:v>3.5</c:v>
                </c:pt>
                <c:pt idx="4229">
                  <c:v>3.5</c:v>
                </c:pt>
                <c:pt idx="4230">
                  <c:v>3.5</c:v>
                </c:pt>
                <c:pt idx="4231">
                  <c:v>3.5</c:v>
                </c:pt>
                <c:pt idx="4232">
                  <c:v>3.5</c:v>
                </c:pt>
                <c:pt idx="4233">
                  <c:v>3.5</c:v>
                </c:pt>
                <c:pt idx="4234">
                  <c:v>3.5</c:v>
                </c:pt>
                <c:pt idx="4235">
                  <c:v>3.5</c:v>
                </c:pt>
                <c:pt idx="4236">
                  <c:v>3.5</c:v>
                </c:pt>
                <c:pt idx="4237">
                  <c:v>3.5</c:v>
                </c:pt>
                <c:pt idx="4238">
                  <c:v>3.5</c:v>
                </c:pt>
                <c:pt idx="4239">
                  <c:v>3.5</c:v>
                </c:pt>
                <c:pt idx="4240">
                  <c:v>3.5</c:v>
                </c:pt>
                <c:pt idx="4241">
                  <c:v>3.5</c:v>
                </c:pt>
                <c:pt idx="4242">
                  <c:v>3.5</c:v>
                </c:pt>
                <c:pt idx="4243">
                  <c:v>3.5</c:v>
                </c:pt>
                <c:pt idx="4244">
                  <c:v>3.5</c:v>
                </c:pt>
                <c:pt idx="4245">
                  <c:v>3.5</c:v>
                </c:pt>
                <c:pt idx="4246">
                  <c:v>3.5</c:v>
                </c:pt>
                <c:pt idx="4247">
                  <c:v>3.5</c:v>
                </c:pt>
                <c:pt idx="4248">
                  <c:v>3.5</c:v>
                </c:pt>
                <c:pt idx="4249">
                  <c:v>3.5</c:v>
                </c:pt>
                <c:pt idx="4250">
                  <c:v>3.5</c:v>
                </c:pt>
                <c:pt idx="4251">
                  <c:v>3.5</c:v>
                </c:pt>
                <c:pt idx="4252">
                  <c:v>3.5</c:v>
                </c:pt>
                <c:pt idx="4253">
                  <c:v>3.5</c:v>
                </c:pt>
                <c:pt idx="4254">
                  <c:v>3.5</c:v>
                </c:pt>
                <c:pt idx="4255">
                  <c:v>3.5</c:v>
                </c:pt>
                <c:pt idx="4256">
                  <c:v>3.5</c:v>
                </c:pt>
                <c:pt idx="4257">
                  <c:v>3.5</c:v>
                </c:pt>
                <c:pt idx="4258">
                  <c:v>3.5</c:v>
                </c:pt>
                <c:pt idx="4259">
                  <c:v>3.5</c:v>
                </c:pt>
                <c:pt idx="4260">
                  <c:v>3.5</c:v>
                </c:pt>
                <c:pt idx="4261">
                  <c:v>3.5</c:v>
                </c:pt>
                <c:pt idx="4262">
                  <c:v>3.5</c:v>
                </c:pt>
                <c:pt idx="4263">
                  <c:v>3.5</c:v>
                </c:pt>
                <c:pt idx="4264">
                  <c:v>3.5</c:v>
                </c:pt>
                <c:pt idx="4265">
                  <c:v>3.5</c:v>
                </c:pt>
                <c:pt idx="4266">
                  <c:v>3.5</c:v>
                </c:pt>
                <c:pt idx="4267">
                  <c:v>3.5</c:v>
                </c:pt>
                <c:pt idx="4268">
                  <c:v>3.5</c:v>
                </c:pt>
                <c:pt idx="4269">
                  <c:v>3.5</c:v>
                </c:pt>
                <c:pt idx="4270">
                  <c:v>3.5</c:v>
                </c:pt>
                <c:pt idx="4271">
                  <c:v>3.5</c:v>
                </c:pt>
                <c:pt idx="4272">
                  <c:v>3.5</c:v>
                </c:pt>
                <c:pt idx="4273">
                  <c:v>3.5</c:v>
                </c:pt>
                <c:pt idx="4274">
                  <c:v>3.5</c:v>
                </c:pt>
                <c:pt idx="4275">
                  <c:v>3.5</c:v>
                </c:pt>
                <c:pt idx="4276">
                  <c:v>3.5</c:v>
                </c:pt>
                <c:pt idx="4277">
                  <c:v>3.5</c:v>
                </c:pt>
                <c:pt idx="4278">
                  <c:v>3.5</c:v>
                </c:pt>
                <c:pt idx="4279">
                  <c:v>3.5</c:v>
                </c:pt>
                <c:pt idx="4280">
                  <c:v>3.5</c:v>
                </c:pt>
                <c:pt idx="4281">
                  <c:v>3.5</c:v>
                </c:pt>
                <c:pt idx="4282">
                  <c:v>3.5</c:v>
                </c:pt>
                <c:pt idx="4283">
                  <c:v>3.5</c:v>
                </c:pt>
                <c:pt idx="4284">
                  <c:v>3.5</c:v>
                </c:pt>
                <c:pt idx="4285">
                  <c:v>3.5</c:v>
                </c:pt>
                <c:pt idx="4286">
                  <c:v>3.5</c:v>
                </c:pt>
                <c:pt idx="4287">
                  <c:v>3.5</c:v>
                </c:pt>
                <c:pt idx="4288">
                  <c:v>3.5</c:v>
                </c:pt>
                <c:pt idx="4289">
                  <c:v>3.5</c:v>
                </c:pt>
                <c:pt idx="4290">
                  <c:v>3.5</c:v>
                </c:pt>
                <c:pt idx="4291">
                  <c:v>3.5</c:v>
                </c:pt>
                <c:pt idx="4292">
                  <c:v>3.5</c:v>
                </c:pt>
                <c:pt idx="4293">
                  <c:v>3.5</c:v>
                </c:pt>
                <c:pt idx="4294">
                  <c:v>3.5</c:v>
                </c:pt>
                <c:pt idx="4295">
                  <c:v>3.5</c:v>
                </c:pt>
                <c:pt idx="4296">
                  <c:v>3.5</c:v>
                </c:pt>
                <c:pt idx="4297">
                  <c:v>3.5</c:v>
                </c:pt>
                <c:pt idx="4298">
                  <c:v>3.5</c:v>
                </c:pt>
                <c:pt idx="4299">
                  <c:v>3.5</c:v>
                </c:pt>
                <c:pt idx="4300">
                  <c:v>3.5</c:v>
                </c:pt>
                <c:pt idx="4301">
                  <c:v>3.5</c:v>
                </c:pt>
                <c:pt idx="4302">
                  <c:v>3.5</c:v>
                </c:pt>
                <c:pt idx="4303">
                  <c:v>3.5</c:v>
                </c:pt>
                <c:pt idx="4304">
                  <c:v>3.5</c:v>
                </c:pt>
                <c:pt idx="4305">
                  <c:v>3.5</c:v>
                </c:pt>
                <c:pt idx="4306">
                  <c:v>3.5</c:v>
                </c:pt>
                <c:pt idx="4307">
                  <c:v>3.5</c:v>
                </c:pt>
                <c:pt idx="4308">
                  <c:v>3.5</c:v>
                </c:pt>
                <c:pt idx="4309">
                  <c:v>3.5</c:v>
                </c:pt>
                <c:pt idx="4310">
                  <c:v>3.5</c:v>
                </c:pt>
                <c:pt idx="4311">
                  <c:v>3.5</c:v>
                </c:pt>
                <c:pt idx="4312">
                  <c:v>3.5</c:v>
                </c:pt>
                <c:pt idx="4313">
                  <c:v>3.5</c:v>
                </c:pt>
                <c:pt idx="4314">
                  <c:v>3.5</c:v>
                </c:pt>
                <c:pt idx="4315">
                  <c:v>3.5</c:v>
                </c:pt>
                <c:pt idx="4316">
                  <c:v>3.5</c:v>
                </c:pt>
                <c:pt idx="4317">
                  <c:v>3.5</c:v>
                </c:pt>
                <c:pt idx="4318">
                  <c:v>3.5</c:v>
                </c:pt>
                <c:pt idx="4319">
                  <c:v>3.5</c:v>
                </c:pt>
                <c:pt idx="4320">
                  <c:v>3.5</c:v>
                </c:pt>
                <c:pt idx="4321">
                  <c:v>3.5</c:v>
                </c:pt>
                <c:pt idx="4322">
                  <c:v>3.5</c:v>
                </c:pt>
                <c:pt idx="4323">
                  <c:v>3.5</c:v>
                </c:pt>
                <c:pt idx="4324">
                  <c:v>3.5</c:v>
                </c:pt>
                <c:pt idx="4325">
                  <c:v>3.5</c:v>
                </c:pt>
                <c:pt idx="4326">
                  <c:v>3.5</c:v>
                </c:pt>
                <c:pt idx="4327">
                  <c:v>3.5</c:v>
                </c:pt>
                <c:pt idx="4328">
                  <c:v>3.5</c:v>
                </c:pt>
                <c:pt idx="4329">
                  <c:v>3.5</c:v>
                </c:pt>
                <c:pt idx="4330">
                  <c:v>3.5</c:v>
                </c:pt>
                <c:pt idx="4331">
                  <c:v>3.5</c:v>
                </c:pt>
                <c:pt idx="4332">
                  <c:v>3.5</c:v>
                </c:pt>
                <c:pt idx="4333">
                  <c:v>3.5</c:v>
                </c:pt>
                <c:pt idx="4334">
                  <c:v>3.5</c:v>
                </c:pt>
                <c:pt idx="4335">
                  <c:v>3.5</c:v>
                </c:pt>
                <c:pt idx="4336">
                  <c:v>3.5</c:v>
                </c:pt>
                <c:pt idx="4337">
                  <c:v>3.5</c:v>
                </c:pt>
                <c:pt idx="4338">
                  <c:v>3.5</c:v>
                </c:pt>
                <c:pt idx="4339">
                  <c:v>3.5</c:v>
                </c:pt>
                <c:pt idx="4340">
                  <c:v>3.5</c:v>
                </c:pt>
                <c:pt idx="4341">
                  <c:v>3.5</c:v>
                </c:pt>
                <c:pt idx="4342">
                  <c:v>3.5</c:v>
                </c:pt>
                <c:pt idx="4343">
                  <c:v>3.5</c:v>
                </c:pt>
                <c:pt idx="4344">
                  <c:v>3.5</c:v>
                </c:pt>
                <c:pt idx="4345">
                  <c:v>3.5</c:v>
                </c:pt>
                <c:pt idx="4346">
                  <c:v>3.5</c:v>
                </c:pt>
                <c:pt idx="4347">
                  <c:v>3.5</c:v>
                </c:pt>
                <c:pt idx="4348">
                  <c:v>3.5</c:v>
                </c:pt>
                <c:pt idx="4349">
                  <c:v>3.5</c:v>
                </c:pt>
                <c:pt idx="4350">
                  <c:v>3.5</c:v>
                </c:pt>
                <c:pt idx="4351">
                  <c:v>3.5</c:v>
                </c:pt>
                <c:pt idx="4352">
                  <c:v>3.5</c:v>
                </c:pt>
                <c:pt idx="4353">
                  <c:v>3.5</c:v>
                </c:pt>
                <c:pt idx="4354">
                  <c:v>3.5</c:v>
                </c:pt>
                <c:pt idx="4355">
                  <c:v>3.5</c:v>
                </c:pt>
                <c:pt idx="4356">
                  <c:v>3.5</c:v>
                </c:pt>
                <c:pt idx="4357">
                  <c:v>3.5</c:v>
                </c:pt>
                <c:pt idx="4358">
                  <c:v>3.5</c:v>
                </c:pt>
                <c:pt idx="4359">
                  <c:v>3.5</c:v>
                </c:pt>
                <c:pt idx="4360">
                  <c:v>3.5</c:v>
                </c:pt>
                <c:pt idx="4361">
                  <c:v>3.5</c:v>
                </c:pt>
                <c:pt idx="4362">
                  <c:v>3.5</c:v>
                </c:pt>
                <c:pt idx="4363">
                  <c:v>3.5</c:v>
                </c:pt>
                <c:pt idx="4364">
                  <c:v>3.5</c:v>
                </c:pt>
                <c:pt idx="4365">
                  <c:v>3.5</c:v>
                </c:pt>
                <c:pt idx="4366">
                  <c:v>3.5</c:v>
                </c:pt>
                <c:pt idx="4367">
                  <c:v>3.5</c:v>
                </c:pt>
                <c:pt idx="4368">
                  <c:v>3.5</c:v>
                </c:pt>
                <c:pt idx="4369">
                  <c:v>3.5</c:v>
                </c:pt>
                <c:pt idx="4370">
                  <c:v>3.5</c:v>
                </c:pt>
                <c:pt idx="4371">
                  <c:v>3.5</c:v>
                </c:pt>
                <c:pt idx="4372">
                  <c:v>3.5</c:v>
                </c:pt>
                <c:pt idx="4373">
                  <c:v>3.5</c:v>
                </c:pt>
                <c:pt idx="4374">
                  <c:v>3.5</c:v>
                </c:pt>
                <c:pt idx="4375">
                  <c:v>3.5</c:v>
                </c:pt>
                <c:pt idx="4376">
                  <c:v>3.5</c:v>
                </c:pt>
                <c:pt idx="4377">
                  <c:v>3.5</c:v>
                </c:pt>
                <c:pt idx="4378">
                  <c:v>3.5</c:v>
                </c:pt>
                <c:pt idx="4379">
                  <c:v>3.5</c:v>
                </c:pt>
                <c:pt idx="4380">
                  <c:v>3.5</c:v>
                </c:pt>
                <c:pt idx="4381">
                  <c:v>3.5</c:v>
                </c:pt>
                <c:pt idx="4382">
                  <c:v>3.5</c:v>
                </c:pt>
                <c:pt idx="4383">
                  <c:v>3.5</c:v>
                </c:pt>
                <c:pt idx="4384">
                  <c:v>3.5</c:v>
                </c:pt>
                <c:pt idx="4385">
                  <c:v>3.5</c:v>
                </c:pt>
                <c:pt idx="4386">
                  <c:v>3.5</c:v>
                </c:pt>
                <c:pt idx="4387">
                  <c:v>3.5</c:v>
                </c:pt>
                <c:pt idx="4388">
                  <c:v>3.5</c:v>
                </c:pt>
                <c:pt idx="4389">
                  <c:v>3.5</c:v>
                </c:pt>
                <c:pt idx="4390">
                  <c:v>3.5</c:v>
                </c:pt>
                <c:pt idx="4391">
                  <c:v>3.5</c:v>
                </c:pt>
                <c:pt idx="4392">
                  <c:v>3.5</c:v>
                </c:pt>
                <c:pt idx="4393">
                  <c:v>3.5</c:v>
                </c:pt>
                <c:pt idx="4394">
                  <c:v>3.5</c:v>
                </c:pt>
                <c:pt idx="4395">
                  <c:v>3.5</c:v>
                </c:pt>
                <c:pt idx="4396">
                  <c:v>3.5</c:v>
                </c:pt>
                <c:pt idx="4397">
                  <c:v>3.5</c:v>
                </c:pt>
                <c:pt idx="4398">
                  <c:v>3.5</c:v>
                </c:pt>
                <c:pt idx="4399">
                  <c:v>3.5</c:v>
                </c:pt>
                <c:pt idx="4400">
                  <c:v>3.5</c:v>
                </c:pt>
                <c:pt idx="4401">
                  <c:v>3.5</c:v>
                </c:pt>
                <c:pt idx="4402">
                  <c:v>3.5</c:v>
                </c:pt>
                <c:pt idx="4403">
                  <c:v>3.5</c:v>
                </c:pt>
                <c:pt idx="4404">
                  <c:v>3.5</c:v>
                </c:pt>
                <c:pt idx="4405">
                  <c:v>3.5</c:v>
                </c:pt>
                <c:pt idx="4406">
                  <c:v>3.5</c:v>
                </c:pt>
                <c:pt idx="4407">
                  <c:v>3.5</c:v>
                </c:pt>
                <c:pt idx="4408">
                  <c:v>3.5</c:v>
                </c:pt>
                <c:pt idx="4409">
                  <c:v>3.5</c:v>
                </c:pt>
                <c:pt idx="4410">
                  <c:v>3.5</c:v>
                </c:pt>
                <c:pt idx="4411">
                  <c:v>3.5</c:v>
                </c:pt>
                <c:pt idx="4412">
                  <c:v>3.5</c:v>
                </c:pt>
                <c:pt idx="4413">
                  <c:v>3.5</c:v>
                </c:pt>
                <c:pt idx="4414">
                  <c:v>3.5</c:v>
                </c:pt>
                <c:pt idx="4415">
                  <c:v>3.5</c:v>
                </c:pt>
                <c:pt idx="4416">
                  <c:v>3.5</c:v>
                </c:pt>
                <c:pt idx="4417">
                  <c:v>3.5</c:v>
                </c:pt>
                <c:pt idx="4418">
                  <c:v>3.5</c:v>
                </c:pt>
                <c:pt idx="4419">
                  <c:v>3.5</c:v>
                </c:pt>
                <c:pt idx="4420">
                  <c:v>3.5</c:v>
                </c:pt>
                <c:pt idx="4421">
                  <c:v>3.5</c:v>
                </c:pt>
                <c:pt idx="4422">
                  <c:v>3.5</c:v>
                </c:pt>
                <c:pt idx="4423">
                  <c:v>3.5</c:v>
                </c:pt>
                <c:pt idx="4424">
                  <c:v>3.5</c:v>
                </c:pt>
                <c:pt idx="4425">
                  <c:v>3.5</c:v>
                </c:pt>
                <c:pt idx="4426">
                  <c:v>3.5</c:v>
                </c:pt>
                <c:pt idx="4427">
                  <c:v>3.5</c:v>
                </c:pt>
                <c:pt idx="4428">
                  <c:v>3.5</c:v>
                </c:pt>
                <c:pt idx="4429">
                  <c:v>3.5</c:v>
                </c:pt>
                <c:pt idx="4430">
                  <c:v>3.5</c:v>
                </c:pt>
                <c:pt idx="4431">
                  <c:v>3.5</c:v>
                </c:pt>
                <c:pt idx="4432">
                  <c:v>3.5</c:v>
                </c:pt>
                <c:pt idx="4433">
                  <c:v>3.5</c:v>
                </c:pt>
                <c:pt idx="4434">
                  <c:v>3.5</c:v>
                </c:pt>
                <c:pt idx="4435">
                  <c:v>3.5</c:v>
                </c:pt>
                <c:pt idx="4436">
                  <c:v>3.5</c:v>
                </c:pt>
                <c:pt idx="4437">
                  <c:v>3.5</c:v>
                </c:pt>
                <c:pt idx="4438">
                  <c:v>3.5</c:v>
                </c:pt>
                <c:pt idx="4439">
                  <c:v>3.5</c:v>
                </c:pt>
                <c:pt idx="4440">
                  <c:v>3.5</c:v>
                </c:pt>
                <c:pt idx="4441">
                  <c:v>3.5</c:v>
                </c:pt>
                <c:pt idx="4442">
                  <c:v>3.5</c:v>
                </c:pt>
                <c:pt idx="4443">
                  <c:v>3.5</c:v>
                </c:pt>
                <c:pt idx="4444">
                  <c:v>3.5</c:v>
                </c:pt>
                <c:pt idx="4445">
                  <c:v>3.5</c:v>
                </c:pt>
                <c:pt idx="4446">
                  <c:v>3.5</c:v>
                </c:pt>
                <c:pt idx="4447">
                  <c:v>3.5</c:v>
                </c:pt>
                <c:pt idx="4448">
                  <c:v>3.5</c:v>
                </c:pt>
                <c:pt idx="4449">
                  <c:v>3.5</c:v>
                </c:pt>
                <c:pt idx="4450">
                  <c:v>3.5</c:v>
                </c:pt>
                <c:pt idx="4451">
                  <c:v>3.5</c:v>
                </c:pt>
                <c:pt idx="4452">
                  <c:v>3.5</c:v>
                </c:pt>
                <c:pt idx="4453">
                  <c:v>3.5</c:v>
                </c:pt>
                <c:pt idx="4454">
                  <c:v>3.5</c:v>
                </c:pt>
                <c:pt idx="4455">
                  <c:v>3.5</c:v>
                </c:pt>
                <c:pt idx="4456">
                  <c:v>3.5</c:v>
                </c:pt>
                <c:pt idx="4457">
                  <c:v>3.5</c:v>
                </c:pt>
                <c:pt idx="4458">
                  <c:v>3.5</c:v>
                </c:pt>
                <c:pt idx="4459">
                  <c:v>3.5</c:v>
                </c:pt>
                <c:pt idx="4460">
                  <c:v>3.5</c:v>
                </c:pt>
                <c:pt idx="4461">
                  <c:v>3.5</c:v>
                </c:pt>
                <c:pt idx="4462">
                  <c:v>3.5</c:v>
                </c:pt>
                <c:pt idx="4463">
                  <c:v>3.5</c:v>
                </c:pt>
                <c:pt idx="4464">
                  <c:v>3.5</c:v>
                </c:pt>
                <c:pt idx="4465">
                  <c:v>3.5</c:v>
                </c:pt>
                <c:pt idx="4466">
                  <c:v>3.5</c:v>
                </c:pt>
                <c:pt idx="4467">
                  <c:v>3.5</c:v>
                </c:pt>
                <c:pt idx="4468">
                  <c:v>3.5</c:v>
                </c:pt>
                <c:pt idx="4469">
                  <c:v>3.5</c:v>
                </c:pt>
                <c:pt idx="4470">
                  <c:v>3.5</c:v>
                </c:pt>
                <c:pt idx="4471">
                  <c:v>3.5</c:v>
                </c:pt>
                <c:pt idx="4472">
                  <c:v>3.5</c:v>
                </c:pt>
                <c:pt idx="4473">
                  <c:v>3.5</c:v>
                </c:pt>
                <c:pt idx="4474">
                  <c:v>3.5</c:v>
                </c:pt>
                <c:pt idx="4475">
                  <c:v>3.5</c:v>
                </c:pt>
                <c:pt idx="4476">
                  <c:v>3.5</c:v>
                </c:pt>
                <c:pt idx="4477">
                  <c:v>3.5</c:v>
                </c:pt>
                <c:pt idx="4478">
                  <c:v>3.5</c:v>
                </c:pt>
                <c:pt idx="4479">
                  <c:v>3.5</c:v>
                </c:pt>
                <c:pt idx="4480">
                  <c:v>3.5</c:v>
                </c:pt>
                <c:pt idx="4481">
                  <c:v>3.5</c:v>
                </c:pt>
                <c:pt idx="4482">
                  <c:v>3.5</c:v>
                </c:pt>
                <c:pt idx="4483">
                  <c:v>3.5</c:v>
                </c:pt>
                <c:pt idx="4484">
                  <c:v>3.5</c:v>
                </c:pt>
                <c:pt idx="4485">
                  <c:v>3.5</c:v>
                </c:pt>
                <c:pt idx="4486">
                  <c:v>3.5</c:v>
                </c:pt>
                <c:pt idx="4487">
                  <c:v>3.5</c:v>
                </c:pt>
                <c:pt idx="4488">
                  <c:v>3.5</c:v>
                </c:pt>
                <c:pt idx="4489">
                  <c:v>3.5</c:v>
                </c:pt>
                <c:pt idx="4490">
                  <c:v>3.5</c:v>
                </c:pt>
                <c:pt idx="4491">
                  <c:v>3.5</c:v>
                </c:pt>
                <c:pt idx="4492">
                  <c:v>3.5</c:v>
                </c:pt>
                <c:pt idx="4493">
                  <c:v>3.5</c:v>
                </c:pt>
                <c:pt idx="4494">
                  <c:v>3.5</c:v>
                </c:pt>
                <c:pt idx="4495">
                  <c:v>3.5</c:v>
                </c:pt>
                <c:pt idx="4496">
                  <c:v>3.5</c:v>
                </c:pt>
                <c:pt idx="4497">
                  <c:v>3.5</c:v>
                </c:pt>
                <c:pt idx="4498">
                  <c:v>3.5</c:v>
                </c:pt>
                <c:pt idx="4499">
                  <c:v>3.5</c:v>
                </c:pt>
                <c:pt idx="4500">
                  <c:v>3.5</c:v>
                </c:pt>
                <c:pt idx="4501">
                  <c:v>3.5</c:v>
                </c:pt>
                <c:pt idx="4502">
                  <c:v>3.5</c:v>
                </c:pt>
                <c:pt idx="4503">
                  <c:v>3.5</c:v>
                </c:pt>
                <c:pt idx="4504">
                  <c:v>3.5</c:v>
                </c:pt>
                <c:pt idx="4505">
                  <c:v>3.5</c:v>
                </c:pt>
                <c:pt idx="4506">
                  <c:v>3.5</c:v>
                </c:pt>
                <c:pt idx="4507">
                  <c:v>3.5</c:v>
                </c:pt>
                <c:pt idx="4508">
                  <c:v>3.5</c:v>
                </c:pt>
                <c:pt idx="4509">
                  <c:v>3.5</c:v>
                </c:pt>
                <c:pt idx="4510">
                  <c:v>3.5</c:v>
                </c:pt>
                <c:pt idx="4511">
                  <c:v>3.5</c:v>
                </c:pt>
                <c:pt idx="4512">
                  <c:v>3.5</c:v>
                </c:pt>
                <c:pt idx="4513">
                  <c:v>3.5</c:v>
                </c:pt>
                <c:pt idx="4514">
                  <c:v>3.5</c:v>
                </c:pt>
                <c:pt idx="4515">
                  <c:v>3.5</c:v>
                </c:pt>
                <c:pt idx="4516">
                  <c:v>3.5</c:v>
                </c:pt>
                <c:pt idx="4517">
                  <c:v>3.5</c:v>
                </c:pt>
                <c:pt idx="4518">
                  <c:v>3.5</c:v>
                </c:pt>
                <c:pt idx="4519">
                  <c:v>3.5</c:v>
                </c:pt>
                <c:pt idx="4520">
                  <c:v>3.5</c:v>
                </c:pt>
                <c:pt idx="4521">
                  <c:v>3.5</c:v>
                </c:pt>
                <c:pt idx="4522">
                  <c:v>3.5</c:v>
                </c:pt>
                <c:pt idx="4523">
                  <c:v>3.5</c:v>
                </c:pt>
                <c:pt idx="4524">
                  <c:v>3.5</c:v>
                </c:pt>
                <c:pt idx="4525">
                  <c:v>3.5</c:v>
                </c:pt>
                <c:pt idx="4526">
                  <c:v>3.5</c:v>
                </c:pt>
                <c:pt idx="4527">
                  <c:v>3.5</c:v>
                </c:pt>
                <c:pt idx="4528">
                  <c:v>3.5</c:v>
                </c:pt>
                <c:pt idx="4529">
                  <c:v>3.5</c:v>
                </c:pt>
                <c:pt idx="4530">
                  <c:v>3.5</c:v>
                </c:pt>
                <c:pt idx="4531">
                  <c:v>3.5</c:v>
                </c:pt>
                <c:pt idx="4532">
                  <c:v>3.5</c:v>
                </c:pt>
                <c:pt idx="4533">
                  <c:v>3.5</c:v>
                </c:pt>
                <c:pt idx="4534">
                  <c:v>3.5</c:v>
                </c:pt>
                <c:pt idx="4535">
                  <c:v>3.5</c:v>
                </c:pt>
                <c:pt idx="4536">
                  <c:v>3.5</c:v>
                </c:pt>
                <c:pt idx="4537">
                  <c:v>3.5</c:v>
                </c:pt>
                <c:pt idx="4538">
                  <c:v>3.5</c:v>
                </c:pt>
                <c:pt idx="4539">
                  <c:v>3.5</c:v>
                </c:pt>
                <c:pt idx="4540">
                  <c:v>3.5</c:v>
                </c:pt>
                <c:pt idx="4541">
                  <c:v>3.5</c:v>
                </c:pt>
                <c:pt idx="4542">
                  <c:v>3.5</c:v>
                </c:pt>
                <c:pt idx="4543">
                  <c:v>3.5</c:v>
                </c:pt>
                <c:pt idx="4544">
                  <c:v>3.5</c:v>
                </c:pt>
                <c:pt idx="4545">
                  <c:v>3.5</c:v>
                </c:pt>
                <c:pt idx="4546">
                  <c:v>3.5</c:v>
                </c:pt>
                <c:pt idx="4547">
                  <c:v>3.5</c:v>
                </c:pt>
                <c:pt idx="4548">
                  <c:v>3.5</c:v>
                </c:pt>
                <c:pt idx="4549">
                  <c:v>3.5</c:v>
                </c:pt>
                <c:pt idx="4550">
                  <c:v>3.5</c:v>
                </c:pt>
                <c:pt idx="4551">
                  <c:v>3.5</c:v>
                </c:pt>
                <c:pt idx="4552">
                  <c:v>3.5</c:v>
                </c:pt>
                <c:pt idx="4553">
                  <c:v>3.5</c:v>
                </c:pt>
                <c:pt idx="4554">
                  <c:v>3.5</c:v>
                </c:pt>
                <c:pt idx="4555">
                  <c:v>3.5</c:v>
                </c:pt>
                <c:pt idx="4556">
                  <c:v>3.5</c:v>
                </c:pt>
                <c:pt idx="4557">
                  <c:v>3.5</c:v>
                </c:pt>
                <c:pt idx="4558">
                  <c:v>3.5</c:v>
                </c:pt>
                <c:pt idx="4559">
                  <c:v>3.5</c:v>
                </c:pt>
                <c:pt idx="4560">
                  <c:v>3.5</c:v>
                </c:pt>
                <c:pt idx="4561">
                  <c:v>3.5</c:v>
                </c:pt>
                <c:pt idx="4562">
                  <c:v>3.5</c:v>
                </c:pt>
                <c:pt idx="4563">
                  <c:v>3.5</c:v>
                </c:pt>
                <c:pt idx="4564">
                  <c:v>3.5</c:v>
                </c:pt>
                <c:pt idx="4565">
                  <c:v>3.5</c:v>
                </c:pt>
                <c:pt idx="4566">
                  <c:v>3.5</c:v>
                </c:pt>
                <c:pt idx="4567">
                  <c:v>3.5</c:v>
                </c:pt>
                <c:pt idx="4568">
                  <c:v>3.5</c:v>
                </c:pt>
                <c:pt idx="4569">
                  <c:v>3.5</c:v>
                </c:pt>
                <c:pt idx="4570">
                  <c:v>3.5</c:v>
                </c:pt>
                <c:pt idx="4571">
                  <c:v>3.5</c:v>
                </c:pt>
                <c:pt idx="4572">
                  <c:v>3.5</c:v>
                </c:pt>
                <c:pt idx="4573">
                  <c:v>3.5</c:v>
                </c:pt>
                <c:pt idx="4574">
                  <c:v>3.5</c:v>
                </c:pt>
                <c:pt idx="4575">
                  <c:v>3.5</c:v>
                </c:pt>
                <c:pt idx="4576">
                  <c:v>3.5</c:v>
                </c:pt>
                <c:pt idx="4577">
                  <c:v>3.5</c:v>
                </c:pt>
                <c:pt idx="4578">
                  <c:v>3.5</c:v>
                </c:pt>
                <c:pt idx="4579">
                  <c:v>3.5</c:v>
                </c:pt>
                <c:pt idx="4580">
                  <c:v>3.5</c:v>
                </c:pt>
                <c:pt idx="4581">
                  <c:v>3.5</c:v>
                </c:pt>
                <c:pt idx="4582">
                  <c:v>3.5</c:v>
                </c:pt>
                <c:pt idx="4583">
                  <c:v>3.5</c:v>
                </c:pt>
                <c:pt idx="4584">
                  <c:v>3.5</c:v>
                </c:pt>
                <c:pt idx="4585">
                  <c:v>3.5</c:v>
                </c:pt>
                <c:pt idx="4586">
                  <c:v>3.5</c:v>
                </c:pt>
                <c:pt idx="4587">
                  <c:v>3.5</c:v>
                </c:pt>
                <c:pt idx="4588">
                  <c:v>3.5</c:v>
                </c:pt>
                <c:pt idx="4589">
                  <c:v>3.5</c:v>
                </c:pt>
                <c:pt idx="4590">
                  <c:v>3.5</c:v>
                </c:pt>
                <c:pt idx="4591">
                  <c:v>3.5</c:v>
                </c:pt>
                <c:pt idx="4592">
                  <c:v>3.5</c:v>
                </c:pt>
                <c:pt idx="4593">
                  <c:v>3.5</c:v>
                </c:pt>
                <c:pt idx="4594">
                  <c:v>3.5</c:v>
                </c:pt>
                <c:pt idx="4595">
                  <c:v>3.5</c:v>
                </c:pt>
                <c:pt idx="4596">
                  <c:v>3.5</c:v>
                </c:pt>
                <c:pt idx="4597">
                  <c:v>3.5</c:v>
                </c:pt>
                <c:pt idx="4598">
                  <c:v>3.5</c:v>
                </c:pt>
                <c:pt idx="4599">
                  <c:v>3.5</c:v>
                </c:pt>
                <c:pt idx="4600">
                  <c:v>3.5</c:v>
                </c:pt>
                <c:pt idx="4601">
                  <c:v>3.5</c:v>
                </c:pt>
                <c:pt idx="4602">
                  <c:v>3.5</c:v>
                </c:pt>
                <c:pt idx="4603">
                  <c:v>3.5</c:v>
                </c:pt>
                <c:pt idx="4604">
                  <c:v>3.5</c:v>
                </c:pt>
                <c:pt idx="4605">
                  <c:v>3.5</c:v>
                </c:pt>
                <c:pt idx="4606">
                  <c:v>3.5</c:v>
                </c:pt>
                <c:pt idx="4607">
                  <c:v>3.5</c:v>
                </c:pt>
                <c:pt idx="4608">
                  <c:v>3.5</c:v>
                </c:pt>
                <c:pt idx="4609">
                  <c:v>3.5</c:v>
                </c:pt>
                <c:pt idx="4610">
                  <c:v>3.5</c:v>
                </c:pt>
                <c:pt idx="4611">
                  <c:v>3.5</c:v>
                </c:pt>
                <c:pt idx="4612">
                  <c:v>3.5</c:v>
                </c:pt>
                <c:pt idx="4613">
                  <c:v>3.5</c:v>
                </c:pt>
                <c:pt idx="4614">
                  <c:v>3.5</c:v>
                </c:pt>
                <c:pt idx="4615">
                  <c:v>3.5</c:v>
                </c:pt>
                <c:pt idx="4616">
                  <c:v>3.5</c:v>
                </c:pt>
                <c:pt idx="4617">
                  <c:v>3.5</c:v>
                </c:pt>
                <c:pt idx="4618">
                  <c:v>3.5</c:v>
                </c:pt>
                <c:pt idx="4619">
                  <c:v>3.5</c:v>
                </c:pt>
                <c:pt idx="4620">
                  <c:v>3.5</c:v>
                </c:pt>
                <c:pt idx="4621">
                  <c:v>3.5</c:v>
                </c:pt>
                <c:pt idx="4622">
                  <c:v>3.5</c:v>
                </c:pt>
                <c:pt idx="4623">
                  <c:v>3.5</c:v>
                </c:pt>
                <c:pt idx="4624">
                  <c:v>3.5</c:v>
                </c:pt>
                <c:pt idx="4625">
                  <c:v>3.5</c:v>
                </c:pt>
                <c:pt idx="4626">
                  <c:v>3.5</c:v>
                </c:pt>
                <c:pt idx="4627">
                  <c:v>3.5</c:v>
                </c:pt>
                <c:pt idx="4628">
                  <c:v>3.5</c:v>
                </c:pt>
                <c:pt idx="4629">
                  <c:v>3.5</c:v>
                </c:pt>
                <c:pt idx="4630">
                  <c:v>3.5</c:v>
                </c:pt>
                <c:pt idx="4631">
                  <c:v>3.5</c:v>
                </c:pt>
                <c:pt idx="4632">
                  <c:v>3.5</c:v>
                </c:pt>
                <c:pt idx="4633">
                  <c:v>3.5</c:v>
                </c:pt>
                <c:pt idx="4634">
                  <c:v>3.5</c:v>
                </c:pt>
                <c:pt idx="4635">
                  <c:v>3.5</c:v>
                </c:pt>
                <c:pt idx="4636">
                  <c:v>3.5</c:v>
                </c:pt>
                <c:pt idx="4637">
                  <c:v>3.5</c:v>
                </c:pt>
                <c:pt idx="4638">
                  <c:v>3.5</c:v>
                </c:pt>
                <c:pt idx="4639">
                  <c:v>3.5</c:v>
                </c:pt>
                <c:pt idx="4640">
                  <c:v>3.5</c:v>
                </c:pt>
                <c:pt idx="4641">
                  <c:v>3.5</c:v>
                </c:pt>
                <c:pt idx="4642">
                  <c:v>3.5</c:v>
                </c:pt>
                <c:pt idx="4643">
                  <c:v>3.5</c:v>
                </c:pt>
                <c:pt idx="4644">
                  <c:v>3.5</c:v>
                </c:pt>
                <c:pt idx="4645">
                  <c:v>3.5</c:v>
                </c:pt>
                <c:pt idx="4646">
                  <c:v>3.5</c:v>
                </c:pt>
                <c:pt idx="4647">
                  <c:v>3.5</c:v>
                </c:pt>
                <c:pt idx="4648">
                  <c:v>3.5</c:v>
                </c:pt>
                <c:pt idx="4649">
                  <c:v>3.5</c:v>
                </c:pt>
                <c:pt idx="4650">
                  <c:v>3.5</c:v>
                </c:pt>
                <c:pt idx="4651">
                  <c:v>3.5</c:v>
                </c:pt>
                <c:pt idx="4652">
                  <c:v>3.5</c:v>
                </c:pt>
                <c:pt idx="4653">
                  <c:v>3.5</c:v>
                </c:pt>
                <c:pt idx="4654">
                  <c:v>3.5</c:v>
                </c:pt>
                <c:pt idx="4655">
                  <c:v>3.5</c:v>
                </c:pt>
                <c:pt idx="4656">
                  <c:v>3.5</c:v>
                </c:pt>
                <c:pt idx="4657">
                  <c:v>3.5</c:v>
                </c:pt>
                <c:pt idx="4658">
                  <c:v>3.5</c:v>
                </c:pt>
                <c:pt idx="4659">
                  <c:v>3.5</c:v>
                </c:pt>
                <c:pt idx="4660">
                  <c:v>3.5</c:v>
                </c:pt>
                <c:pt idx="4661">
                  <c:v>3.5</c:v>
                </c:pt>
                <c:pt idx="4662">
                  <c:v>3.5</c:v>
                </c:pt>
                <c:pt idx="4663">
                  <c:v>3.5</c:v>
                </c:pt>
                <c:pt idx="4664">
                  <c:v>3.5</c:v>
                </c:pt>
                <c:pt idx="4665">
                  <c:v>3.5</c:v>
                </c:pt>
                <c:pt idx="4666">
                  <c:v>3.5</c:v>
                </c:pt>
                <c:pt idx="4667">
                  <c:v>3.5</c:v>
                </c:pt>
                <c:pt idx="4668">
                  <c:v>3.5</c:v>
                </c:pt>
                <c:pt idx="4669">
                  <c:v>3.5</c:v>
                </c:pt>
                <c:pt idx="4670">
                  <c:v>3.5</c:v>
                </c:pt>
                <c:pt idx="4671">
                  <c:v>3.5</c:v>
                </c:pt>
                <c:pt idx="4672">
                  <c:v>3.5</c:v>
                </c:pt>
                <c:pt idx="4673">
                  <c:v>3.5</c:v>
                </c:pt>
                <c:pt idx="4674">
                  <c:v>3.5</c:v>
                </c:pt>
                <c:pt idx="4675">
                  <c:v>3.5</c:v>
                </c:pt>
              </c:numCache>
            </c:numRef>
          </c:val>
          <c:smooth val="0"/>
          <c:extLst>
            <c:ext xmlns:c16="http://schemas.microsoft.com/office/drawing/2014/chart" uri="{C3380CC4-5D6E-409C-BE32-E72D297353CC}">
              <c16:uniqueId val="{00000001-2E07-4F31-88AD-4B9616EE21CF}"/>
            </c:ext>
          </c:extLst>
        </c:ser>
        <c:dLbls>
          <c:showLegendKey val="0"/>
          <c:showVal val="0"/>
          <c:showCatName val="0"/>
          <c:showSerName val="0"/>
          <c:showPercent val="0"/>
          <c:showBubbleSize val="0"/>
        </c:dLbls>
        <c:smooth val="0"/>
        <c:axId val="2093685040"/>
        <c:axId val="1"/>
      </c:lineChart>
      <c:dateAx>
        <c:axId val="2093685040"/>
        <c:scaling>
          <c:orientation val="minMax"/>
        </c:scaling>
        <c:delete val="0"/>
        <c:axPos val="b"/>
        <c:numFmt formatCode="[$-409]mmm\-yy;@" sourceLinked="0"/>
        <c:majorTickMark val="out"/>
        <c:minorTickMark val="none"/>
        <c:tickLblPos val="low"/>
        <c:crossAx val="1"/>
        <c:crosses val="autoZero"/>
        <c:auto val="1"/>
        <c:lblOffset val="100"/>
        <c:baseTimeUnit val="days"/>
        <c:majorUnit val="1309"/>
        <c:majorTimeUnit val="days"/>
        <c:minorUnit val="12"/>
        <c:minorTimeUnit val="days"/>
      </c:dateAx>
      <c:valAx>
        <c:axId val="1"/>
        <c:scaling>
          <c:orientation val="minMax"/>
        </c:scaling>
        <c:delete val="0"/>
        <c:axPos val="l"/>
        <c:numFmt formatCode="General" sourceLinked="1"/>
        <c:majorTickMark val="out"/>
        <c:minorTickMark val="none"/>
        <c:tickLblPos val="nextTo"/>
        <c:spPr>
          <a:ln/>
        </c:spPr>
        <c:crossAx val="2093685040"/>
        <c:crosses val="autoZero"/>
        <c:crossBetween val="between"/>
      </c:valAx>
    </c:plotArea>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Inflation deviation from 2015-2019 average</a:t>
            </a:r>
          </a:p>
        </c:rich>
      </c:tx>
      <c:layout>
        <c:manualLayout>
          <c:xMode val="edge"/>
          <c:yMode val="edge"/>
          <c:x val="0.17072327291731546"/>
          <c:y val="2.9017605676002829E-3"/>
        </c:manualLayout>
      </c:layout>
      <c:overlay val="0"/>
    </c:title>
    <c:autoTitleDeleted val="0"/>
    <c:plotArea>
      <c:layout>
        <c:manualLayout>
          <c:layoutTarget val="inner"/>
          <c:xMode val="edge"/>
          <c:yMode val="edge"/>
          <c:x val="0.11459411764705882"/>
          <c:y val="7.5125061422116751E-2"/>
          <c:w val="0.8397522875816994"/>
          <c:h val="0.84888888888888892"/>
        </c:manualLayout>
      </c:layout>
      <c:barChart>
        <c:barDir val="col"/>
        <c:grouping val="clustered"/>
        <c:varyColors val="0"/>
        <c:ser>
          <c:idx val="0"/>
          <c:order val="0"/>
          <c:tx>
            <c:strRef>
              <c:f>'Goods v Services by Ctry2014'!$R$48</c:f>
              <c:strCache>
                <c:ptCount val="1"/>
                <c:pt idx="0">
                  <c:v>Goods</c:v>
                </c:pt>
              </c:strCache>
            </c:strRef>
          </c:tx>
          <c:spPr>
            <a:solidFill>
              <a:srgbClr val="020B5B"/>
            </a:solidFill>
            <a:ln w="15875"/>
          </c:spPr>
          <c:invertIfNegative val="0"/>
          <c:cat>
            <c:strRef>
              <c:f>'Goods v Services by Ctry2014'!$S$47:$X$47</c:f>
              <c:strCache>
                <c:ptCount val="6"/>
                <c:pt idx="0">
                  <c:v>USD</c:v>
                </c:pt>
                <c:pt idx="1">
                  <c:v>GBP</c:v>
                </c:pt>
                <c:pt idx="2">
                  <c:v>EUR</c:v>
                </c:pt>
                <c:pt idx="3">
                  <c:v>CAD</c:v>
                </c:pt>
                <c:pt idx="4">
                  <c:v>JPY</c:v>
                </c:pt>
                <c:pt idx="5">
                  <c:v>AUD</c:v>
                </c:pt>
              </c:strCache>
            </c:strRef>
          </c:cat>
          <c:val>
            <c:numRef>
              <c:f>'Goods v Services by Ctry2014'!$S$48:$X$48</c:f>
              <c:numCache>
                <c:formatCode>0.00%</c:formatCode>
                <c:ptCount val="6"/>
                <c:pt idx="0">
                  <c:v>-8.1057562190567714E-3</c:v>
                </c:pt>
                <c:pt idx="1">
                  <c:v>-9.7749447781551348E-3</c:v>
                </c:pt>
                <c:pt idx="2">
                  <c:v>-2.2991652306459777E-3</c:v>
                </c:pt>
                <c:pt idx="3">
                  <c:v>-9.6301157794493834E-3</c:v>
                </c:pt>
                <c:pt idx="4">
                  <c:v>2.1898431364562373E-2</c:v>
                </c:pt>
                <c:pt idx="5">
                  <c:v>3.4402790835234322E-4</c:v>
                </c:pt>
              </c:numCache>
            </c:numRef>
          </c:val>
          <c:extLst>
            <c:ext xmlns:c16="http://schemas.microsoft.com/office/drawing/2014/chart" uri="{C3380CC4-5D6E-409C-BE32-E72D297353CC}">
              <c16:uniqueId val="{00000000-65FA-4DA1-800B-71B853D03004}"/>
            </c:ext>
          </c:extLst>
        </c:ser>
        <c:ser>
          <c:idx val="1"/>
          <c:order val="1"/>
          <c:tx>
            <c:strRef>
              <c:f>'Goods v Services by Ctry2014'!$R$49</c:f>
              <c:strCache>
                <c:ptCount val="1"/>
                <c:pt idx="0">
                  <c:v>Services</c:v>
                </c:pt>
              </c:strCache>
            </c:strRef>
          </c:tx>
          <c:spPr>
            <a:solidFill>
              <a:srgbClr val="4489FF"/>
            </a:solidFill>
            <a:ln w="15875"/>
          </c:spPr>
          <c:invertIfNegative val="0"/>
          <c:cat>
            <c:strRef>
              <c:f>'Goods v Services by Ctry2014'!$S$47:$X$47</c:f>
              <c:strCache>
                <c:ptCount val="6"/>
                <c:pt idx="0">
                  <c:v>USD</c:v>
                </c:pt>
                <c:pt idx="1">
                  <c:v>GBP</c:v>
                </c:pt>
                <c:pt idx="2">
                  <c:v>EUR</c:v>
                </c:pt>
                <c:pt idx="3">
                  <c:v>CAD</c:v>
                </c:pt>
                <c:pt idx="4">
                  <c:v>JPY</c:v>
                </c:pt>
                <c:pt idx="5">
                  <c:v>AUD</c:v>
                </c:pt>
              </c:strCache>
            </c:strRef>
          </c:cat>
          <c:val>
            <c:numRef>
              <c:f>'Goods v Services by Ctry2014'!$S$49:$X$49</c:f>
              <c:numCache>
                <c:formatCode>0.00%</c:formatCode>
                <c:ptCount val="6"/>
                <c:pt idx="0">
                  <c:v>2.0763563362106805E-2</c:v>
                </c:pt>
                <c:pt idx="1">
                  <c:v>2.5025817927838361E-2</c:v>
                </c:pt>
                <c:pt idx="2">
                  <c:v>2.5387504693180282E-2</c:v>
                </c:pt>
                <c:pt idx="3">
                  <c:v>1.3756796147704524E-2</c:v>
                </c:pt>
                <c:pt idx="4">
                  <c:v>1.2575519065388563E-2</c:v>
                </c:pt>
                <c:pt idx="5">
                  <c:v>2.6969151009082499E-2</c:v>
                </c:pt>
              </c:numCache>
            </c:numRef>
          </c:val>
          <c:extLst>
            <c:ext xmlns:c16="http://schemas.microsoft.com/office/drawing/2014/chart" uri="{C3380CC4-5D6E-409C-BE32-E72D297353CC}">
              <c16:uniqueId val="{00000001-65FA-4DA1-800B-71B853D03004}"/>
            </c:ext>
          </c:extLst>
        </c:ser>
        <c:dLbls>
          <c:showLegendKey val="0"/>
          <c:showVal val="0"/>
          <c:showCatName val="0"/>
          <c:showSerName val="0"/>
          <c:showPercent val="0"/>
          <c:showBubbleSize val="0"/>
        </c:dLbls>
        <c:gapWidth val="70"/>
        <c:axId val="1167475024"/>
        <c:axId val="1167477544"/>
      </c:barChart>
      <c:catAx>
        <c:axId val="1167475024"/>
        <c:scaling>
          <c:orientation val="minMax"/>
        </c:scaling>
        <c:delete val="0"/>
        <c:axPos val="b"/>
        <c:numFmt formatCode="[$-409]d\-mmm;@" sourceLinked="0"/>
        <c:majorTickMark val="out"/>
        <c:minorTickMark val="none"/>
        <c:tickLblPos val="low"/>
        <c:spPr>
          <a:ln/>
        </c:spPr>
        <c:crossAx val="1167477544"/>
        <c:crosses val="autoZero"/>
        <c:auto val="1"/>
        <c:lblAlgn val="ctr"/>
        <c:lblOffset val="100"/>
        <c:noMultiLvlLbl val="0"/>
      </c:catAx>
      <c:valAx>
        <c:axId val="1167477544"/>
        <c:scaling>
          <c:orientation val="minMax"/>
          <c:max val="3.0000000000000006E-2"/>
          <c:min val="-1.0000000000000002E-2"/>
        </c:scaling>
        <c:delete val="0"/>
        <c:axPos val="l"/>
        <c:numFmt formatCode="0.0%" sourceLinked="0"/>
        <c:majorTickMark val="out"/>
        <c:minorTickMark val="none"/>
        <c:tickLblPos val="nextTo"/>
        <c:spPr>
          <a:ln/>
        </c:spPr>
        <c:crossAx val="1167475024"/>
        <c:crosses val="autoZero"/>
        <c:crossBetween val="between"/>
        <c:majorUnit val="5.000000000000001E-3"/>
      </c:valAx>
    </c:plotArea>
    <c:legend>
      <c:legendPos val="t"/>
      <c:layout>
        <c:manualLayout>
          <c:xMode val="edge"/>
          <c:yMode val="edge"/>
          <c:x val="0.3362542686732124"/>
          <c:y val="5.9201572406188965E-2"/>
          <c:w val="0.35028660130718953"/>
          <c:h val="5.6037584343052997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Current wage growth vs 2010-2019 average, yoy </a:t>
            </a:r>
          </a:p>
        </c:rich>
      </c:tx>
      <c:layout>
        <c:manualLayout>
          <c:xMode val="edge"/>
          <c:yMode val="edge"/>
          <c:x val="0.14095995817107715"/>
          <c:y val="9.1324200913242004E-3"/>
        </c:manualLayout>
      </c:layout>
      <c:overlay val="0"/>
    </c:title>
    <c:autoTitleDeleted val="0"/>
    <c:plotArea>
      <c:layout>
        <c:manualLayout>
          <c:layoutTarget val="inner"/>
          <c:xMode val="edge"/>
          <c:yMode val="edge"/>
          <c:x val="0.10267937272223567"/>
          <c:y val="7.0494852526995777E-2"/>
          <c:w val="0.86325171100584508"/>
          <c:h val="0.85320365776195783"/>
        </c:manualLayout>
      </c:layout>
      <c:barChart>
        <c:barDir val="col"/>
        <c:grouping val="clustered"/>
        <c:varyColors val="0"/>
        <c:ser>
          <c:idx val="0"/>
          <c:order val="0"/>
          <c:invertIfNegative val="0"/>
          <c:cat>
            <c:strRef>
              <c:f>'vs. Pre-pandemic Avg'!$AT$43:$BD$43</c:f>
              <c:strCache>
                <c:ptCount val="11"/>
                <c:pt idx="0">
                  <c:v>EUR</c:v>
                </c:pt>
                <c:pt idx="1">
                  <c:v>JPY</c:v>
                </c:pt>
                <c:pt idx="2">
                  <c:v>NOK</c:v>
                </c:pt>
                <c:pt idx="3">
                  <c:v>GBP</c:v>
                </c:pt>
                <c:pt idx="4">
                  <c:v>ITL</c:v>
                </c:pt>
                <c:pt idx="5">
                  <c:v>CAD</c:v>
                </c:pt>
                <c:pt idx="6">
                  <c:v>NZD</c:v>
                </c:pt>
                <c:pt idx="7">
                  <c:v>USD</c:v>
                </c:pt>
                <c:pt idx="8">
                  <c:v>AUD</c:v>
                </c:pt>
                <c:pt idx="9">
                  <c:v>SEK</c:v>
                </c:pt>
                <c:pt idx="10">
                  <c:v>FR</c:v>
                </c:pt>
              </c:strCache>
            </c:strRef>
          </c:cat>
          <c:val>
            <c:numRef>
              <c:f>'vs. Pre-pandemic Avg'!$AT$44:$BD$44</c:f>
              <c:numCache>
                <c:formatCode>General</c:formatCode>
                <c:ptCount val="11"/>
                <c:pt idx="0">
                  <c:v>5.4562778634414666E-2</c:v>
                </c:pt>
                <c:pt idx="1">
                  <c:v>4.0113273548674458E-2</c:v>
                </c:pt>
                <c:pt idx="2">
                  <c:v>2.5199044988476416E-2</c:v>
                </c:pt>
                <c:pt idx="3">
                  <c:v>2.355786694681164E-2</c:v>
                </c:pt>
                <c:pt idx="4">
                  <c:v>2.3390154006049588E-2</c:v>
                </c:pt>
                <c:pt idx="5">
                  <c:v>2.0253381033582221E-2</c:v>
                </c:pt>
                <c:pt idx="6">
                  <c:v>1.9462086192387738E-2</c:v>
                </c:pt>
                <c:pt idx="7">
                  <c:v>1.1754243695009523E-2</c:v>
                </c:pt>
                <c:pt idx="8">
                  <c:v>9.2239056142293593E-3</c:v>
                </c:pt>
                <c:pt idx="9">
                  <c:v>8.5016134674130717E-3</c:v>
                </c:pt>
                <c:pt idx="10">
                  <c:v>-3.3671912314485984E-4</c:v>
                </c:pt>
              </c:numCache>
            </c:numRef>
          </c:val>
          <c:extLst>
            <c:ext xmlns:c16="http://schemas.microsoft.com/office/drawing/2014/chart" uri="{C3380CC4-5D6E-409C-BE32-E72D297353CC}">
              <c16:uniqueId val="{00000000-5ED7-4571-9C60-029612B68FD9}"/>
            </c:ext>
          </c:extLst>
        </c:ser>
        <c:dLbls>
          <c:showLegendKey val="0"/>
          <c:showVal val="0"/>
          <c:showCatName val="0"/>
          <c:showSerName val="0"/>
          <c:showPercent val="0"/>
          <c:showBubbleSize val="0"/>
        </c:dLbls>
        <c:gapWidth val="30"/>
        <c:overlap val="-27"/>
        <c:axId val="74457967"/>
        <c:axId val="74457607"/>
      </c:barChart>
      <c:catAx>
        <c:axId val="74457967"/>
        <c:scaling>
          <c:orientation val="minMax"/>
        </c:scaling>
        <c:delete val="0"/>
        <c:axPos val="b"/>
        <c:numFmt formatCode="[$-409]d\-mmm;@" sourceLinked="0"/>
        <c:majorTickMark val="none"/>
        <c:minorTickMark val="none"/>
        <c:tickLblPos val="low"/>
        <c:crossAx val="74457607"/>
        <c:crosses val="autoZero"/>
        <c:auto val="1"/>
        <c:lblAlgn val="ctr"/>
        <c:lblOffset val="100"/>
        <c:noMultiLvlLbl val="0"/>
      </c:catAx>
      <c:valAx>
        <c:axId val="74457607"/>
        <c:scaling>
          <c:orientation val="minMax"/>
          <c:max val="6.0000000000000012E-2"/>
          <c:min val="-5.000000000000001E-3"/>
        </c:scaling>
        <c:delete val="0"/>
        <c:axPos val="l"/>
        <c:numFmt formatCode="0.0%" sourceLinked="0"/>
        <c:majorTickMark val="out"/>
        <c:minorTickMark val="none"/>
        <c:tickLblPos val="nextTo"/>
        <c:spPr>
          <a:ln/>
        </c:spPr>
        <c:crossAx val="74457967"/>
        <c:crosses val="autoZero"/>
        <c:crossBetween val="between"/>
        <c:majorUnit val="5.000000000000001E-3"/>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Budget deficit, consensus forecasts, % of GDP</a:t>
            </a:r>
          </a:p>
        </c:rich>
      </c:tx>
      <c:layout>
        <c:manualLayout>
          <c:xMode val="edge"/>
          <c:yMode val="edge"/>
          <c:x val="0.25934480412170702"/>
          <c:y val="0"/>
        </c:manualLayout>
      </c:layout>
      <c:overlay val="0"/>
    </c:title>
    <c:autoTitleDeleted val="0"/>
    <c:plotArea>
      <c:layout>
        <c:manualLayout>
          <c:layoutTarget val="inner"/>
          <c:xMode val="edge"/>
          <c:yMode val="edge"/>
          <c:x val="4.7295615825799553E-2"/>
          <c:y val="0.19187445319335084"/>
          <c:w val="0.93572907553222517"/>
          <c:h val="0.71622752017108959"/>
        </c:manualLayout>
      </c:layout>
      <c:barChart>
        <c:barDir val="col"/>
        <c:grouping val="clustered"/>
        <c:varyColors val="0"/>
        <c:ser>
          <c:idx val="0"/>
          <c:order val="0"/>
          <c:tx>
            <c:strRef>
              <c:f>Sheet1!$F$5</c:f>
              <c:strCache>
                <c:ptCount val="1"/>
                <c:pt idx="0">
                  <c:v>USD</c:v>
                </c:pt>
              </c:strCache>
            </c:strRef>
          </c:tx>
          <c:spPr>
            <a:solidFill>
              <a:srgbClr val="020B5B"/>
            </a:solidFill>
            <a:ln w="15875"/>
          </c:spPr>
          <c:invertIfNegative val="0"/>
          <c:cat>
            <c:numRef>
              <c:f>Sheet1!$G$4:$K$4</c:f>
              <c:numCache>
                <c:formatCode>General</c:formatCode>
                <c:ptCount val="5"/>
                <c:pt idx="0">
                  <c:v>2022</c:v>
                </c:pt>
                <c:pt idx="1">
                  <c:v>2023</c:v>
                </c:pt>
                <c:pt idx="2">
                  <c:v>2024</c:v>
                </c:pt>
                <c:pt idx="3">
                  <c:v>2025</c:v>
                </c:pt>
                <c:pt idx="4">
                  <c:v>2026</c:v>
                </c:pt>
              </c:numCache>
            </c:numRef>
          </c:cat>
          <c:val>
            <c:numRef>
              <c:f>Sheet1!$G$5:$K$5</c:f>
              <c:numCache>
                <c:formatCode>General</c:formatCode>
                <c:ptCount val="5"/>
                <c:pt idx="0">
                  <c:v>-5.3</c:v>
                </c:pt>
                <c:pt idx="1">
                  <c:v>-6.3</c:v>
                </c:pt>
                <c:pt idx="2">
                  <c:v>-6.5</c:v>
                </c:pt>
                <c:pt idx="3">
                  <c:v>-6.4</c:v>
                </c:pt>
                <c:pt idx="4">
                  <c:v>-6.4</c:v>
                </c:pt>
              </c:numCache>
            </c:numRef>
          </c:val>
          <c:extLst>
            <c:ext xmlns:c16="http://schemas.microsoft.com/office/drawing/2014/chart" uri="{C3380CC4-5D6E-409C-BE32-E72D297353CC}">
              <c16:uniqueId val="{00000000-816B-4ABF-B65A-4044527F4044}"/>
            </c:ext>
          </c:extLst>
        </c:ser>
        <c:ser>
          <c:idx val="1"/>
          <c:order val="1"/>
          <c:tx>
            <c:strRef>
              <c:f>Sheet1!$F$6</c:f>
              <c:strCache>
                <c:ptCount val="1"/>
                <c:pt idx="0">
                  <c:v>EUR</c:v>
                </c:pt>
              </c:strCache>
            </c:strRef>
          </c:tx>
          <c:spPr>
            <a:solidFill>
              <a:srgbClr val="4489FF"/>
            </a:solidFill>
            <a:ln w="15875"/>
          </c:spPr>
          <c:invertIfNegative val="0"/>
          <c:cat>
            <c:numRef>
              <c:f>Sheet1!$G$4:$K$4</c:f>
              <c:numCache>
                <c:formatCode>General</c:formatCode>
                <c:ptCount val="5"/>
                <c:pt idx="0">
                  <c:v>2022</c:v>
                </c:pt>
                <c:pt idx="1">
                  <c:v>2023</c:v>
                </c:pt>
                <c:pt idx="2">
                  <c:v>2024</c:v>
                </c:pt>
                <c:pt idx="3">
                  <c:v>2025</c:v>
                </c:pt>
                <c:pt idx="4">
                  <c:v>2026</c:v>
                </c:pt>
              </c:numCache>
            </c:numRef>
          </c:cat>
          <c:val>
            <c:numRef>
              <c:f>Sheet1!$G$6:$K$6</c:f>
              <c:numCache>
                <c:formatCode>General</c:formatCode>
                <c:ptCount val="5"/>
                <c:pt idx="0">
                  <c:v>-3.5</c:v>
                </c:pt>
                <c:pt idx="1">
                  <c:v>-3.6</c:v>
                </c:pt>
                <c:pt idx="2">
                  <c:v>-3.1</c:v>
                </c:pt>
                <c:pt idx="3">
                  <c:v>-2.9</c:v>
                </c:pt>
                <c:pt idx="4">
                  <c:v>-2.7</c:v>
                </c:pt>
              </c:numCache>
            </c:numRef>
          </c:val>
          <c:extLst>
            <c:ext xmlns:c16="http://schemas.microsoft.com/office/drawing/2014/chart" uri="{C3380CC4-5D6E-409C-BE32-E72D297353CC}">
              <c16:uniqueId val="{00000001-816B-4ABF-B65A-4044527F4044}"/>
            </c:ext>
          </c:extLst>
        </c:ser>
        <c:ser>
          <c:idx val="2"/>
          <c:order val="2"/>
          <c:tx>
            <c:strRef>
              <c:f>Sheet1!$F$7</c:f>
              <c:strCache>
                <c:ptCount val="1"/>
                <c:pt idx="0">
                  <c:v>JPY</c:v>
                </c:pt>
              </c:strCache>
            </c:strRef>
          </c:tx>
          <c:spPr>
            <a:solidFill>
              <a:srgbClr val="17BF6B"/>
            </a:solidFill>
            <a:ln w="15875"/>
          </c:spPr>
          <c:invertIfNegative val="0"/>
          <c:cat>
            <c:numRef>
              <c:f>Sheet1!$G$4:$K$4</c:f>
              <c:numCache>
                <c:formatCode>General</c:formatCode>
                <c:ptCount val="5"/>
                <c:pt idx="0">
                  <c:v>2022</c:v>
                </c:pt>
                <c:pt idx="1">
                  <c:v>2023</c:v>
                </c:pt>
                <c:pt idx="2">
                  <c:v>2024</c:v>
                </c:pt>
                <c:pt idx="3">
                  <c:v>2025</c:v>
                </c:pt>
                <c:pt idx="4">
                  <c:v>2026</c:v>
                </c:pt>
              </c:numCache>
            </c:numRef>
          </c:cat>
          <c:val>
            <c:numRef>
              <c:f>Sheet1!$G$7:$K$7</c:f>
              <c:numCache>
                <c:formatCode>General</c:formatCode>
                <c:ptCount val="5"/>
                <c:pt idx="0">
                  <c:v>-5.8</c:v>
                </c:pt>
                <c:pt idx="1">
                  <c:v>-5.2</c:v>
                </c:pt>
                <c:pt idx="2">
                  <c:v>-4.9000000000000004</c:v>
                </c:pt>
                <c:pt idx="3">
                  <c:v>-3.9</c:v>
                </c:pt>
                <c:pt idx="4">
                  <c:v>-3.5</c:v>
                </c:pt>
              </c:numCache>
            </c:numRef>
          </c:val>
          <c:extLst>
            <c:ext xmlns:c16="http://schemas.microsoft.com/office/drawing/2014/chart" uri="{C3380CC4-5D6E-409C-BE32-E72D297353CC}">
              <c16:uniqueId val="{00000002-816B-4ABF-B65A-4044527F4044}"/>
            </c:ext>
          </c:extLst>
        </c:ser>
        <c:ser>
          <c:idx val="3"/>
          <c:order val="3"/>
          <c:tx>
            <c:strRef>
              <c:f>Sheet1!$F$8</c:f>
              <c:strCache>
                <c:ptCount val="1"/>
                <c:pt idx="0">
                  <c:v>GBP</c:v>
                </c:pt>
              </c:strCache>
            </c:strRef>
          </c:tx>
          <c:spPr>
            <a:solidFill>
              <a:srgbClr val="001AFF"/>
            </a:solidFill>
            <a:ln w="15875"/>
          </c:spPr>
          <c:invertIfNegative val="0"/>
          <c:cat>
            <c:numRef>
              <c:f>Sheet1!$G$4:$K$4</c:f>
              <c:numCache>
                <c:formatCode>General</c:formatCode>
                <c:ptCount val="5"/>
                <c:pt idx="0">
                  <c:v>2022</c:v>
                </c:pt>
                <c:pt idx="1">
                  <c:v>2023</c:v>
                </c:pt>
                <c:pt idx="2">
                  <c:v>2024</c:v>
                </c:pt>
                <c:pt idx="3">
                  <c:v>2025</c:v>
                </c:pt>
                <c:pt idx="4">
                  <c:v>2026</c:v>
                </c:pt>
              </c:numCache>
            </c:numRef>
          </c:cat>
          <c:val>
            <c:numRef>
              <c:f>Sheet1!$G$8:$K$8</c:f>
              <c:numCache>
                <c:formatCode>General</c:formatCode>
                <c:ptCount val="5"/>
                <c:pt idx="0">
                  <c:v>-4.0999999999999996</c:v>
                </c:pt>
                <c:pt idx="1">
                  <c:v>-5</c:v>
                </c:pt>
                <c:pt idx="2">
                  <c:v>-4.5</c:v>
                </c:pt>
                <c:pt idx="3">
                  <c:v>-3.8</c:v>
                </c:pt>
                <c:pt idx="4">
                  <c:v>-3.3</c:v>
                </c:pt>
              </c:numCache>
            </c:numRef>
          </c:val>
          <c:extLst>
            <c:ext xmlns:c16="http://schemas.microsoft.com/office/drawing/2014/chart" uri="{C3380CC4-5D6E-409C-BE32-E72D297353CC}">
              <c16:uniqueId val="{00000003-816B-4ABF-B65A-4044527F4044}"/>
            </c:ext>
          </c:extLst>
        </c:ser>
        <c:ser>
          <c:idx val="4"/>
          <c:order val="4"/>
          <c:tx>
            <c:strRef>
              <c:f>Sheet1!$F$9</c:f>
              <c:strCache>
                <c:ptCount val="1"/>
                <c:pt idx="0">
                  <c:v>CAD</c:v>
                </c:pt>
              </c:strCache>
            </c:strRef>
          </c:tx>
          <c:spPr>
            <a:solidFill>
              <a:srgbClr val="FFC600"/>
            </a:solidFill>
            <a:ln w="15875"/>
          </c:spPr>
          <c:invertIfNegative val="0"/>
          <c:cat>
            <c:numRef>
              <c:f>Sheet1!$G$4:$K$4</c:f>
              <c:numCache>
                <c:formatCode>General</c:formatCode>
                <c:ptCount val="5"/>
                <c:pt idx="0">
                  <c:v>2022</c:v>
                </c:pt>
                <c:pt idx="1">
                  <c:v>2023</c:v>
                </c:pt>
                <c:pt idx="2">
                  <c:v>2024</c:v>
                </c:pt>
                <c:pt idx="3">
                  <c:v>2025</c:v>
                </c:pt>
                <c:pt idx="4">
                  <c:v>2026</c:v>
                </c:pt>
              </c:numCache>
            </c:numRef>
          </c:cat>
          <c:val>
            <c:numRef>
              <c:f>Sheet1!$G$9:$K$9</c:f>
              <c:numCache>
                <c:formatCode>General</c:formatCode>
                <c:ptCount val="5"/>
                <c:pt idx="0">
                  <c:v>-3.2</c:v>
                </c:pt>
                <c:pt idx="1">
                  <c:v>-1.2</c:v>
                </c:pt>
                <c:pt idx="2">
                  <c:v>-1.5</c:v>
                </c:pt>
                <c:pt idx="3">
                  <c:v>-1.4</c:v>
                </c:pt>
                <c:pt idx="4">
                  <c:v>-1</c:v>
                </c:pt>
              </c:numCache>
            </c:numRef>
          </c:val>
          <c:extLst>
            <c:ext xmlns:c16="http://schemas.microsoft.com/office/drawing/2014/chart" uri="{C3380CC4-5D6E-409C-BE32-E72D297353CC}">
              <c16:uniqueId val="{00000004-816B-4ABF-B65A-4044527F4044}"/>
            </c:ext>
          </c:extLst>
        </c:ser>
        <c:ser>
          <c:idx val="5"/>
          <c:order val="5"/>
          <c:tx>
            <c:strRef>
              <c:f>Sheet1!$F$10</c:f>
              <c:strCache>
                <c:ptCount val="1"/>
                <c:pt idx="0">
                  <c:v>AUD</c:v>
                </c:pt>
              </c:strCache>
            </c:strRef>
          </c:tx>
          <c:spPr>
            <a:solidFill>
              <a:srgbClr val="4AD4FF"/>
            </a:solidFill>
            <a:ln w="15875"/>
          </c:spPr>
          <c:invertIfNegative val="0"/>
          <c:cat>
            <c:numRef>
              <c:f>Sheet1!$G$4:$K$4</c:f>
              <c:numCache>
                <c:formatCode>General</c:formatCode>
                <c:ptCount val="5"/>
                <c:pt idx="0">
                  <c:v>2022</c:v>
                </c:pt>
                <c:pt idx="1">
                  <c:v>2023</c:v>
                </c:pt>
                <c:pt idx="2">
                  <c:v>2024</c:v>
                </c:pt>
                <c:pt idx="3">
                  <c:v>2025</c:v>
                </c:pt>
                <c:pt idx="4">
                  <c:v>2026</c:v>
                </c:pt>
              </c:numCache>
            </c:numRef>
          </c:cat>
          <c:val>
            <c:numRef>
              <c:f>Sheet1!$G$10:$K$10</c:f>
              <c:numCache>
                <c:formatCode>General</c:formatCode>
                <c:ptCount val="5"/>
                <c:pt idx="0">
                  <c:v>-1.8</c:v>
                </c:pt>
                <c:pt idx="1">
                  <c:v>-0.8</c:v>
                </c:pt>
                <c:pt idx="2">
                  <c:v>-0.4</c:v>
                </c:pt>
                <c:pt idx="3">
                  <c:v>-1</c:v>
                </c:pt>
                <c:pt idx="4">
                  <c:v>-1.2</c:v>
                </c:pt>
              </c:numCache>
            </c:numRef>
          </c:val>
          <c:extLst>
            <c:ext xmlns:c16="http://schemas.microsoft.com/office/drawing/2014/chart" uri="{C3380CC4-5D6E-409C-BE32-E72D297353CC}">
              <c16:uniqueId val="{00000005-816B-4ABF-B65A-4044527F4044}"/>
            </c:ext>
          </c:extLst>
        </c:ser>
        <c:dLbls>
          <c:showLegendKey val="0"/>
          <c:showVal val="0"/>
          <c:showCatName val="0"/>
          <c:showSerName val="0"/>
          <c:showPercent val="0"/>
          <c:showBubbleSize val="0"/>
        </c:dLbls>
        <c:gapWidth val="100"/>
        <c:axId val="1023021184"/>
        <c:axId val="1542494064"/>
      </c:barChart>
      <c:catAx>
        <c:axId val="1023021184"/>
        <c:scaling>
          <c:orientation val="minMax"/>
        </c:scaling>
        <c:delete val="0"/>
        <c:axPos val="b"/>
        <c:numFmt formatCode="General" sourceLinked="0"/>
        <c:majorTickMark val="out"/>
        <c:minorTickMark val="none"/>
        <c:tickLblPos val="low"/>
        <c:spPr>
          <a:ln/>
        </c:spPr>
        <c:crossAx val="1542494064"/>
        <c:crosses val="autoZero"/>
        <c:auto val="1"/>
        <c:lblAlgn val="ctr"/>
        <c:lblOffset val="100"/>
        <c:noMultiLvlLbl val="0"/>
      </c:catAx>
      <c:valAx>
        <c:axId val="1542494064"/>
        <c:scaling>
          <c:orientation val="minMax"/>
          <c:min val="-7"/>
        </c:scaling>
        <c:delete val="0"/>
        <c:axPos val="l"/>
        <c:numFmt formatCode="General" sourceLinked="1"/>
        <c:majorTickMark val="out"/>
        <c:minorTickMark val="none"/>
        <c:tickLblPos val="nextTo"/>
        <c:spPr>
          <a:ln/>
        </c:spPr>
        <c:crossAx val="1023021184"/>
        <c:crosses val="autoZero"/>
        <c:crossBetween val="between"/>
      </c:valAx>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Growth now - trend growth, yoy %</a:t>
            </a:r>
          </a:p>
        </c:rich>
      </c:tx>
      <c:layout>
        <c:manualLayout>
          <c:xMode val="edge"/>
          <c:yMode val="edge"/>
          <c:x val="0.24768858132838048"/>
          <c:y val="0"/>
        </c:manualLayout>
      </c:layout>
      <c:overlay val="0"/>
    </c:title>
    <c:autoTitleDeleted val="0"/>
    <c:plotArea>
      <c:layout>
        <c:manualLayout>
          <c:layoutTarget val="inner"/>
          <c:xMode val="edge"/>
          <c:yMode val="edge"/>
          <c:x val="8.4173274691458147E-2"/>
          <c:y val="7.1177536770167874E-2"/>
          <c:w val="0.88992913849276789"/>
          <c:h val="0.85315441984846219"/>
        </c:manualLayout>
      </c:layout>
      <c:barChart>
        <c:barDir val="col"/>
        <c:grouping val="clustered"/>
        <c:varyColors val="0"/>
        <c:ser>
          <c:idx val="0"/>
          <c:order val="0"/>
          <c:spPr>
            <a:ln w="15875"/>
          </c:spPr>
          <c:invertIfNegative val="0"/>
          <c:cat>
            <c:strRef>
              <c:f>'Trend GDP'!$AU$81:$BD$81</c:f>
              <c:strCache>
                <c:ptCount val="10"/>
                <c:pt idx="0">
                  <c:v>NZD</c:v>
                </c:pt>
                <c:pt idx="1">
                  <c:v>AUD</c:v>
                </c:pt>
                <c:pt idx="2">
                  <c:v>SEK</c:v>
                </c:pt>
                <c:pt idx="3">
                  <c:v>GBP</c:v>
                </c:pt>
                <c:pt idx="4">
                  <c:v>JPY</c:v>
                </c:pt>
                <c:pt idx="5">
                  <c:v>EUR</c:v>
                </c:pt>
                <c:pt idx="6">
                  <c:v>CAD</c:v>
                </c:pt>
                <c:pt idx="7">
                  <c:v>CHF</c:v>
                </c:pt>
                <c:pt idx="8">
                  <c:v>USD</c:v>
                </c:pt>
                <c:pt idx="9">
                  <c:v>NOK</c:v>
                </c:pt>
              </c:strCache>
            </c:strRef>
          </c:cat>
          <c:val>
            <c:numRef>
              <c:f>'Trend GDP'!$AU$82:$BD$82</c:f>
              <c:numCache>
                <c:formatCode>General</c:formatCode>
                <c:ptCount val="10"/>
                <c:pt idx="0">
                  <c:v>-2.9088740804311337</c:v>
                </c:pt>
                <c:pt idx="1">
                  <c:v>-1.7881056896156917</c:v>
                </c:pt>
                <c:pt idx="2">
                  <c:v>-1.769088432827131</c:v>
                </c:pt>
                <c:pt idx="3">
                  <c:v>-0.67966054660369402</c:v>
                </c:pt>
                <c:pt idx="4">
                  <c:v>-0.64608097676135889</c:v>
                </c:pt>
                <c:pt idx="5">
                  <c:v>-0.49663069810923577</c:v>
                </c:pt>
                <c:pt idx="6">
                  <c:v>-0.38798397876312118</c:v>
                </c:pt>
                <c:pt idx="7">
                  <c:v>0.49033510443699702</c:v>
                </c:pt>
                <c:pt idx="8">
                  <c:v>0.91976276951390767</c:v>
                </c:pt>
                <c:pt idx="9">
                  <c:v>1.3609170198565019</c:v>
                </c:pt>
              </c:numCache>
            </c:numRef>
          </c:val>
          <c:extLst>
            <c:ext xmlns:c16="http://schemas.microsoft.com/office/drawing/2014/chart" uri="{C3380CC4-5D6E-409C-BE32-E72D297353CC}">
              <c16:uniqueId val="{00000000-1CB1-41E9-81EF-09740DE0E759}"/>
            </c:ext>
          </c:extLst>
        </c:ser>
        <c:dLbls>
          <c:showLegendKey val="0"/>
          <c:showVal val="0"/>
          <c:showCatName val="0"/>
          <c:showSerName val="0"/>
          <c:showPercent val="0"/>
          <c:showBubbleSize val="0"/>
        </c:dLbls>
        <c:gapWidth val="70"/>
        <c:overlap val="-27"/>
        <c:axId val="1589569832"/>
        <c:axId val="1589570192"/>
      </c:barChart>
      <c:catAx>
        <c:axId val="1589569832"/>
        <c:scaling>
          <c:orientation val="minMax"/>
        </c:scaling>
        <c:delete val="0"/>
        <c:axPos val="b"/>
        <c:numFmt formatCode="[$-409]d\-mmm;@" sourceLinked="0"/>
        <c:majorTickMark val="out"/>
        <c:minorTickMark val="none"/>
        <c:tickLblPos val="low"/>
        <c:spPr>
          <a:ln/>
        </c:spPr>
        <c:crossAx val="1589570192"/>
        <c:crosses val="autoZero"/>
        <c:auto val="1"/>
        <c:lblAlgn val="ctr"/>
        <c:lblOffset val="100"/>
        <c:noMultiLvlLbl val="0"/>
      </c:catAx>
      <c:valAx>
        <c:axId val="1589570192"/>
        <c:scaling>
          <c:orientation val="minMax"/>
          <c:max val="1"/>
          <c:min val="-3"/>
        </c:scaling>
        <c:delete val="0"/>
        <c:axPos val="l"/>
        <c:numFmt formatCode="#,##0.0" sourceLinked="0"/>
        <c:majorTickMark val="out"/>
        <c:minorTickMark val="none"/>
        <c:tickLblPos val="nextTo"/>
        <c:spPr>
          <a:ln/>
        </c:spPr>
        <c:crossAx val="1589569832"/>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non-farm payrolls</a:t>
            </a:r>
          </a:p>
        </c:rich>
      </c:tx>
      <c:layout>
        <c:manualLayout>
          <c:xMode val="edge"/>
          <c:yMode val="edge"/>
          <c:x val="0.35378914592197713"/>
          <c:y val="0"/>
        </c:manualLayout>
      </c:layout>
      <c:overlay val="0"/>
    </c:title>
    <c:autoTitleDeleted val="0"/>
    <c:plotArea>
      <c:layout>
        <c:manualLayout>
          <c:layoutTarget val="inner"/>
          <c:xMode val="edge"/>
          <c:yMode val="edge"/>
          <c:x val="0.11095154692107749"/>
          <c:y val="0.11651961313055048"/>
          <c:w val="0.84339072523885328"/>
          <c:h val="0.82239959731061019"/>
        </c:manualLayout>
      </c:layout>
      <c:barChart>
        <c:barDir val="col"/>
        <c:grouping val="clustered"/>
        <c:varyColors val="0"/>
        <c:ser>
          <c:idx val="0"/>
          <c:order val="0"/>
          <c:tx>
            <c:v>Monthly change</c:v>
          </c:tx>
          <c:spPr>
            <a:solidFill>
              <a:schemeClr val="accent1"/>
            </a:solidFill>
            <a:ln w="79375">
              <a:solidFill>
                <a:schemeClr val="accent1"/>
              </a:solidFill>
              <a:miter lim="800000"/>
            </a:ln>
          </c:spPr>
          <c:invertIfNegative val="0"/>
          <c:cat>
            <c:numRef>
              <c:f>Sheet1!$A$17:$A$200</c:f>
              <c:numCache>
                <c:formatCode>m/d/yyyy</c:formatCode>
                <c:ptCount val="184"/>
                <c:pt idx="0">
                  <c:v>42460</c:v>
                </c:pt>
                <c:pt idx="1">
                  <c:v>42490</c:v>
                </c:pt>
                <c:pt idx="2">
                  <c:v>42521</c:v>
                </c:pt>
                <c:pt idx="3">
                  <c:v>42551</c:v>
                </c:pt>
                <c:pt idx="4">
                  <c:v>42582</c:v>
                </c:pt>
                <c:pt idx="5">
                  <c:v>42613</c:v>
                </c:pt>
                <c:pt idx="6">
                  <c:v>42643</c:v>
                </c:pt>
                <c:pt idx="7">
                  <c:v>42674</c:v>
                </c:pt>
                <c:pt idx="8">
                  <c:v>42704</c:v>
                </c:pt>
                <c:pt idx="9">
                  <c:v>42735</c:v>
                </c:pt>
                <c:pt idx="10">
                  <c:v>42766</c:v>
                </c:pt>
                <c:pt idx="11">
                  <c:v>42794</c:v>
                </c:pt>
                <c:pt idx="12">
                  <c:v>42825</c:v>
                </c:pt>
                <c:pt idx="13">
                  <c:v>42855</c:v>
                </c:pt>
                <c:pt idx="14">
                  <c:v>42886</c:v>
                </c:pt>
                <c:pt idx="15">
                  <c:v>42916</c:v>
                </c:pt>
                <c:pt idx="16">
                  <c:v>42947</c:v>
                </c:pt>
                <c:pt idx="17">
                  <c:v>42978</c:v>
                </c:pt>
                <c:pt idx="18">
                  <c:v>43008</c:v>
                </c:pt>
                <c:pt idx="19">
                  <c:v>43039</c:v>
                </c:pt>
                <c:pt idx="20">
                  <c:v>43069</c:v>
                </c:pt>
                <c:pt idx="21">
                  <c:v>43100</c:v>
                </c:pt>
                <c:pt idx="22">
                  <c:v>43131</c:v>
                </c:pt>
                <c:pt idx="23">
                  <c:v>43159</c:v>
                </c:pt>
                <c:pt idx="24">
                  <c:v>43190</c:v>
                </c:pt>
                <c:pt idx="25">
                  <c:v>43220</c:v>
                </c:pt>
                <c:pt idx="26">
                  <c:v>43251</c:v>
                </c:pt>
                <c:pt idx="27">
                  <c:v>43281</c:v>
                </c:pt>
                <c:pt idx="28">
                  <c:v>43312</c:v>
                </c:pt>
                <c:pt idx="29">
                  <c:v>43343</c:v>
                </c:pt>
                <c:pt idx="30">
                  <c:v>43373</c:v>
                </c:pt>
                <c:pt idx="31">
                  <c:v>43404</c:v>
                </c:pt>
                <c:pt idx="32">
                  <c:v>43434</c:v>
                </c:pt>
                <c:pt idx="33">
                  <c:v>43465</c:v>
                </c:pt>
                <c:pt idx="34">
                  <c:v>43496</c:v>
                </c:pt>
                <c:pt idx="35">
                  <c:v>43524</c:v>
                </c:pt>
                <c:pt idx="36">
                  <c:v>43555</c:v>
                </c:pt>
                <c:pt idx="37">
                  <c:v>43585</c:v>
                </c:pt>
                <c:pt idx="38">
                  <c:v>43616</c:v>
                </c:pt>
                <c:pt idx="39">
                  <c:v>43646</c:v>
                </c:pt>
                <c:pt idx="40">
                  <c:v>43677</c:v>
                </c:pt>
                <c:pt idx="41">
                  <c:v>43708</c:v>
                </c:pt>
                <c:pt idx="42">
                  <c:v>43738</c:v>
                </c:pt>
                <c:pt idx="43">
                  <c:v>43769</c:v>
                </c:pt>
                <c:pt idx="44">
                  <c:v>43799</c:v>
                </c:pt>
                <c:pt idx="45">
                  <c:v>43830</c:v>
                </c:pt>
                <c:pt idx="46">
                  <c:v>43861</c:v>
                </c:pt>
                <c:pt idx="47">
                  <c:v>43890</c:v>
                </c:pt>
                <c:pt idx="48">
                  <c:v>43921</c:v>
                </c:pt>
                <c:pt idx="49">
                  <c:v>43951</c:v>
                </c:pt>
                <c:pt idx="50">
                  <c:v>43982</c:v>
                </c:pt>
                <c:pt idx="51">
                  <c:v>44012</c:v>
                </c:pt>
                <c:pt idx="52">
                  <c:v>44043</c:v>
                </c:pt>
                <c:pt idx="53">
                  <c:v>44074</c:v>
                </c:pt>
                <c:pt idx="54">
                  <c:v>44104</c:v>
                </c:pt>
                <c:pt idx="55">
                  <c:v>44135</c:v>
                </c:pt>
                <c:pt idx="56">
                  <c:v>44165</c:v>
                </c:pt>
                <c:pt idx="57">
                  <c:v>44196</c:v>
                </c:pt>
                <c:pt idx="58">
                  <c:v>44227</c:v>
                </c:pt>
                <c:pt idx="59">
                  <c:v>44255</c:v>
                </c:pt>
                <c:pt idx="60">
                  <c:v>44286</c:v>
                </c:pt>
                <c:pt idx="61">
                  <c:v>44316</c:v>
                </c:pt>
                <c:pt idx="62">
                  <c:v>44347</c:v>
                </c:pt>
                <c:pt idx="63">
                  <c:v>44377</c:v>
                </c:pt>
                <c:pt idx="64">
                  <c:v>44408</c:v>
                </c:pt>
                <c:pt idx="65">
                  <c:v>44439</c:v>
                </c:pt>
                <c:pt idx="66">
                  <c:v>44469</c:v>
                </c:pt>
                <c:pt idx="67">
                  <c:v>44500</c:v>
                </c:pt>
                <c:pt idx="68">
                  <c:v>44530</c:v>
                </c:pt>
                <c:pt idx="69">
                  <c:v>44561</c:v>
                </c:pt>
                <c:pt idx="70">
                  <c:v>44592</c:v>
                </c:pt>
                <c:pt idx="71">
                  <c:v>44620</c:v>
                </c:pt>
                <c:pt idx="72">
                  <c:v>44651</c:v>
                </c:pt>
                <c:pt idx="73">
                  <c:v>44681</c:v>
                </c:pt>
                <c:pt idx="74">
                  <c:v>44712</c:v>
                </c:pt>
                <c:pt idx="75">
                  <c:v>44742</c:v>
                </c:pt>
                <c:pt idx="76">
                  <c:v>44773</c:v>
                </c:pt>
                <c:pt idx="77">
                  <c:v>44804</c:v>
                </c:pt>
                <c:pt idx="78">
                  <c:v>44834</c:v>
                </c:pt>
                <c:pt idx="79">
                  <c:v>44865</c:v>
                </c:pt>
                <c:pt idx="80">
                  <c:v>44895</c:v>
                </c:pt>
                <c:pt idx="81">
                  <c:v>44926</c:v>
                </c:pt>
                <c:pt idx="82">
                  <c:v>44957</c:v>
                </c:pt>
                <c:pt idx="83">
                  <c:v>44985</c:v>
                </c:pt>
                <c:pt idx="84">
                  <c:v>45016</c:v>
                </c:pt>
                <c:pt idx="85">
                  <c:v>45046</c:v>
                </c:pt>
                <c:pt idx="86">
                  <c:v>45077</c:v>
                </c:pt>
                <c:pt idx="87">
                  <c:v>45107</c:v>
                </c:pt>
                <c:pt idx="88">
                  <c:v>45138</c:v>
                </c:pt>
                <c:pt idx="89">
                  <c:v>45169</c:v>
                </c:pt>
                <c:pt idx="90">
                  <c:v>45199</c:v>
                </c:pt>
                <c:pt idx="91">
                  <c:v>45230</c:v>
                </c:pt>
                <c:pt idx="92">
                  <c:v>45260</c:v>
                </c:pt>
                <c:pt idx="93">
                  <c:v>45291</c:v>
                </c:pt>
                <c:pt idx="94">
                  <c:v>45322</c:v>
                </c:pt>
                <c:pt idx="95">
                  <c:v>45351</c:v>
                </c:pt>
                <c:pt idx="96">
                  <c:v>45382</c:v>
                </c:pt>
                <c:pt idx="97">
                  <c:v>45412</c:v>
                </c:pt>
                <c:pt idx="98">
                  <c:v>45443</c:v>
                </c:pt>
                <c:pt idx="99">
                  <c:v>45473</c:v>
                </c:pt>
                <c:pt idx="100">
                  <c:v>45504</c:v>
                </c:pt>
                <c:pt idx="101">
                  <c:v>45535</c:v>
                </c:pt>
                <c:pt idx="102">
                  <c:v>45565</c:v>
                </c:pt>
                <c:pt idx="103">
                  <c:v>45596</c:v>
                </c:pt>
                <c:pt idx="104">
                  <c:v>45626</c:v>
                </c:pt>
              </c:numCache>
            </c:numRef>
          </c:cat>
          <c:val>
            <c:numRef>
              <c:f>Sheet1!$B$17:$B$200</c:f>
              <c:numCache>
                <c:formatCode>General</c:formatCode>
                <c:ptCount val="184"/>
                <c:pt idx="0">
                  <c:v>255</c:v>
                </c:pt>
                <c:pt idx="1">
                  <c:v>190</c:v>
                </c:pt>
                <c:pt idx="2">
                  <c:v>45</c:v>
                </c:pt>
                <c:pt idx="3">
                  <c:v>251</c:v>
                </c:pt>
                <c:pt idx="4">
                  <c:v>363</c:v>
                </c:pt>
                <c:pt idx="5">
                  <c:v>149</c:v>
                </c:pt>
                <c:pt idx="6">
                  <c:v>297</c:v>
                </c:pt>
                <c:pt idx="7">
                  <c:v>108</c:v>
                </c:pt>
                <c:pt idx="8">
                  <c:v>119</c:v>
                </c:pt>
                <c:pt idx="9">
                  <c:v>222</c:v>
                </c:pt>
                <c:pt idx="10">
                  <c:v>226</c:v>
                </c:pt>
                <c:pt idx="11">
                  <c:v>212</c:v>
                </c:pt>
                <c:pt idx="12">
                  <c:v>128</c:v>
                </c:pt>
                <c:pt idx="13">
                  <c:v>197</c:v>
                </c:pt>
                <c:pt idx="14">
                  <c:v>216</c:v>
                </c:pt>
                <c:pt idx="15">
                  <c:v>199</c:v>
                </c:pt>
                <c:pt idx="16">
                  <c:v>184</c:v>
                </c:pt>
                <c:pt idx="17">
                  <c:v>135</c:v>
                </c:pt>
                <c:pt idx="18">
                  <c:v>92</c:v>
                </c:pt>
                <c:pt idx="19">
                  <c:v>147</c:v>
                </c:pt>
                <c:pt idx="20">
                  <c:v>229</c:v>
                </c:pt>
                <c:pt idx="21">
                  <c:v>146</c:v>
                </c:pt>
                <c:pt idx="22">
                  <c:v>146</c:v>
                </c:pt>
                <c:pt idx="23">
                  <c:v>387</c:v>
                </c:pt>
                <c:pt idx="24">
                  <c:v>226</c:v>
                </c:pt>
                <c:pt idx="25">
                  <c:v>146</c:v>
                </c:pt>
                <c:pt idx="26">
                  <c:v>329</c:v>
                </c:pt>
                <c:pt idx="27">
                  <c:v>213</c:v>
                </c:pt>
                <c:pt idx="28">
                  <c:v>55</c:v>
                </c:pt>
                <c:pt idx="29">
                  <c:v>251</c:v>
                </c:pt>
                <c:pt idx="30">
                  <c:v>87</c:v>
                </c:pt>
                <c:pt idx="31">
                  <c:v>164</c:v>
                </c:pt>
                <c:pt idx="32">
                  <c:v>97</c:v>
                </c:pt>
                <c:pt idx="33">
                  <c:v>182</c:v>
                </c:pt>
                <c:pt idx="34">
                  <c:v>258</c:v>
                </c:pt>
                <c:pt idx="35">
                  <c:v>5</c:v>
                </c:pt>
                <c:pt idx="36">
                  <c:v>227</c:v>
                </c:pt>
                <c:pt idx="37">
                  <c:v>308</c:v>
                </c:pt>
                <c:pt idx="38">
                  <c:v>38</c:v>
                </c:pt>
                <c:pt idx="39">
                  <c:v>204</c:v>
                </c:pt>
                <c:pt idx="40">
                  <c:v>90</c:v>
                </c:pt>
                <c:pt idx="41">
                  <c:v>221</c:v>
                </c:pt>
                <c:pt idx="42">
                  <c:v>203</c:v>
                </c:pt>
                <c:pt idx="43">
                  <c:v>100</c:v>
                </c:pt>
                <c:pt idx="44">
                  <c:v>208</c:v>
                </c:pt>
                <c:pt idx="45">
                  <c:v>126</c:v>
                </c:pt>
                <c:pt idx="46">
                  <c:v>253</c:v>
                </c:pt>
                <c:pt idx="47">
                  <c:v>264</c:v>
                </c:pt>
                <c:pt idx="48">
                  <c:v>-1411</c:v>
                </c:pt>
                <c:pt idx="49">
                  <c:v>-20477</c:v>
                </c:pt>
                <c:pt idx="50">
                  <c:v>2619</c:v>
                </c:pt>
                <c:pt idx="51">
                  <c:v>4615</c:v>
                </c:pt>
                <c:pt idx="52">
                  <c:v>1585</c:v>
                </c:pt>
                <c:pt idx="53">
                  <c:v>1534</c:v>
                </c:pt>
                <c:pt idx="54">
                  <c:v>1046</c:v>
                </c:pt>
                <c:pt idx="55">
                  <c:v>673</c:v>
                </c:pt>
                <c:pt idx="56">
                  <c:v>268</c:v>
                </c:pt>
                <c:pt idx="57">
                  <c:v>-243</c:v>
                </c:pt>
                <c:pt idx="58">
                  <c:v>398</c:v>
                </c:pt>
                <c:pt idx="59">
                  <c:v>527</c:v>
                </c:pt>
                <c:pt idx="60">
                  <c:v>831</c:v>
                </c:pt>
                <c:pt idx="61">
                  <c:v>319</c:v>
                </c:pt>
                <c:pt idx="62">
                  <c:v>451</c:v>
                </c:pt>
                <c:pt idx="63">
                  <c:v>778</c:v>
                </c:pt>
                <c:pt idx="64">
                  <c:v>939</c:v>
                </c:pt>
                <c:pt idx="65">
                  <c:v>465</c:v>
                </c:pt>
                <c:pt idx="66">
                  <c:v>480</c:v>
                </c:pt>
                <c:pt idx="67">
                  <c:v>860</c:v>
                </c:pt>
                <c:pt idx="68">
                  <c:v>631</c:v>
                </c:pt>
                <c:pt idx="69">
                  <c:v>566</c:v>
                </c:pt>
                <c:pt idx="70">
                  <c:v>251</c:v>
                </c:pt>
                <c:pt idx="71">
                  <c:v>862</c:v>
                </c:pt>
                <c:pt idx="72">
                  <c:v>494</c:v>
                </c:pt>
                <c:pt idx="73">
                  <c:v>272</c:v>
                </c:pt>
                <c:pt idx="74">
                  <c:v>286</c:v>
                </c:pt>
                <c:pt idx="75">
                  <c:v>420</c:v>
                </c:pt>
                <c:pt idx="76">
                  <c:v>690</c:v>
                </c:pt>
                <c:pt idx="77">
                  <c:v>243</c:v>
                </c:pt>
                <c:pt idx="78">
                  <c:v>255</c:v>
                </c:pt>
                <c:pt idx="79">
                  <c:v>361</c:v>
                </c:pt>
                <c:pt idx="80">
                  <c:v>258</c:v>
                </c:pt>
                <c:pt idx="81">
                  <c:v>136</c:v>
                </c:pt>
                <c:pt idx="82">
                  <c:v>482</c:v>
                </c:pt>
                <c:pt idx="83">
                  <c:v>287</c:v>
                </c:pt>
                <c:pt idx="84">
                  <c:v>146</c:v>
                </c:pt>
                <c:pt idx="85">
                  <c:v>278</c:v>
                </c:pt>
                <c:pt idx="86">
                  <c:v>303</c:v>
                </c:pt>
                <c:pt idx="87">
                  <c:v>240</c:v>
                </c:pt>
                <c:pt idx="88">
                  <c:v>184</c:v>
                </c:pt>
                <c:pt idx="89">
                  <c:v>210</c:v>
                </c:pt>
                <c:pt idx="90">
                  <c:v>246</c:v>
                </c:pt>
                <c:pt idx="91">
                  <c:v>165</c:v>
                </c:pt>
                <c:pt idx="92">
                  <c:v>182</c:v>
                </c:pt>
                <c:pt idx="93">
                  <c:v>290</c:v>
                </c:pt>
                <c:pt idx="94">
                  <c:v>256</c:v>
                </c:pt>
                <c:pt idx="95">
                  <c:v>236</c:v>
                </c:pt>
                <c:pt idx="96">
                  <c:v>310</c:v>
                </c:pt>
                <c:pt idx="97">
                  <c:v>108</c:v>
                </c:pt>
                <c:pt idx="98">
                  <c:v>216</c:v>
                </c:pt>
                <c:pt idx="99">
                  <c:v>118</c:v>
                </c:pt>
                <c:pt idx="100">
                  <c:v>144</c:v>
                </c:pt>
                <c:pt idx="101">
                  <c:v>78</c:v>
                </c:pt>
                <c:pt idx="102">
                  <c:v>255</c:v>
                </c:pt>
                <c:pt idx="103">
                  <c:v>36</c:v>
                </c:pt>
                <c:pt idx="104">
                  <c:v>227</c:v>
                </c:pt>
              </c:numCache>
            </c:numRef>
          </c:val>
          <c:extLst>
            <c:ext xmlns:c16="http://schemas.microsoft.com/office/drawing/2014/chart" uri="{C3380CC4-5D6E-409C-BE32-E72D297353CC}">
              <c16:uniqueId val="{00000000-A8BF-4A54-92DA-73A29C13F799}"/>
            </c:ext>
          </c:extLst>
        </c:ser>
        <c:dLbls>
          <c:showLegendKey val="0"/>
          <c:showVal val="0"/>
          <c:showCatName val="0"/>
          <c:showSerName val="0"/>
          <c:showPercent val="0"/>
          <c:showBubbleSize val="0"/>
        </c:dLbls>
        <c:gapWidth val="30"/>
        <c:axId val="1619245384"/>
        <c:axId val="1"/>
      </c:barChart>
      <c:lineChart>
        <c:grouping val="standard"/>
        <c:varyColors val="0"/>
        <c:ser>
          <c:idx val="1"/>
          <c:order val="1"/>
          <c:tx>
            <c:v>3m ma</c:v>
          </c:tx>
          <c:spPr>
            <a:ln w="22225">
              <a:solidFill>
                <a:srgbClr val="4489FF"/>
              </a:solidFill>
            </a:ln>
          </c:spPr>
          <c:marker>
            <c:symbol val="none"/>
          </c:marker>
          <c:val>
            <c:numRef>
              <c:f>Sheet1!$F$17:$F$200</c:f>
              <c:numCache>
                <c:formatCode>General</c:formatCode>
                <c:ptCount val="184"/>
                <c:pt idx="0">
                  <c:v>194.33333333333334</c:v>
                </c:pt>
                <c:pt idx="1">
                  <c:v>220</c:v>
                </c:pt>
                <c:pt idx="2">
                  <c:v>163.33333333333334</c:v>
                </c:pt>
                <c:pt idx="3">
                  <c:v>162</c:v>
                </c:pt>
                <c:pt idx="4">
                  <c:v>219.66666666666666</c:v>
                </c:pt>
                <c:pt idx="5">
                  <c:v>254.33333333333334</c:v>
                </c:pt>
                <c:pt idx="6">
                  <c:v>269.66666666666669</c:v>
                </c:pt>
                <c:pt idx="7">
                  <c:v>184.66666666666666</c:v>
                </c:pt>
                <c:pt idx="8">
                  <c:v>174.66666666666666</c:v>
                </c:pt>
                <c:pt idx="9">
                  <c:v>149.66666666666666</c:v>
                </c:pt>
                <c:pt idx="10">
                  <c:v>189</c:v>
                </c:pt>
                <c:pt idx="11">
                  <c:v>220</c:v>
                </c:pt>
                <c:pt idx="12">
                  <c:v>188.66666666666666</c:v>
                </c:pt>
                <c:pt idx="13">
                  <c:v>179</c:v>
                </c:pt>
                <c:pt idx="14">
                  <c:v>180.33333333333334</c:v>
                </c:pt>
                <c:pt idx="15">
                  <c:v>204</c:v>
                </c:pt>
                <c:pt idx="16">
                  <c:v>199.66666666666666</c:v>
                </c:pt>
                <c:pt idx="17">
                  <c:v>172.66666666666666</c:v>
                </c:pt>
                <c:pt idx="18">
                  <c:v>137</c:v>
                </c:pt>
                <c:pt idx="19">
                  <c:v>124.66666666666667</c:v>
                </c:pt>
                <c:pt idx="20">
                  <c:v>156</c:v>
                </c:pt>
                <c:pt idx="21">
                  <c:v>174</c:v>
                </c:pt>
                <c:pt idx="22">
                  <c:v>173.66666666666666</c:v>
                </c:pt>
                <c:pt idx="23">
                  <c:v>226.33333333333334</c:v>
                </c:pt>
                <c:pt idx="24">
                  <c:v>253</c:v>
                </c:pt>
                <c:pt idx="25">
                  <c:v>253</c:v>
                </c:pt>
                <c:pt idx="26">
                  <c:v>233.66666666666666</c:v>
                </c:pt>
                <c:pt idx="27">
                  <c:v>229.33333333333334</c:v>
                </c:pt>
                <c:pt idx="28">
                  <c:v>199</c:v>
                </c:pt>
                <c:pt idx="29">
                  <c:v>173</c:v>
                </c:pt>
                <c:pt idx="30">
                  <c:v>131</c:v>
                </c:pt>
                <c:pt idx="31">
                  <c:v>167.33333333333334</c:v>
                </c:pt>
                <c:pt idx="32">
                  <c:v>116</c:v>
                </c:pt>
                <c:pt idx="33">
                  <c:v>147.66666666666666</c:v>
                </c:pt>
                <c:pt idx="34">
                  <c:v>179</c:v>
                </c:pt>
                <c:pt idx="35">
                  <c:v>148.33333333333334</c:v>
                </c:pt>
                <c:pt idx="36">
                  <c:v>163.33333333333334</c:v>
                </c:pt>
                <c:pt idx="37">
                  <c:v>180</c:v>
                </c:pt>
                <c:pt idx="38">
                  <c:v>191</c:v>
                </c:pt>
                <c:pt idx="39">
                  <c:v>183.33333333333334</c:v>
                </c:pt>
                <c:pt idx="40">
                  <c:v>110.66666666666667</c:v>
                </c:pt>
                <c:pt idx="41">
                  <c:v>171.66666666666666</c:v>
                </c:pt>
                <c:pt idx="42">
                  <c:v>171.33333333333334</c:v>
                </c:pt>
                <c:pt idx="43">
                  <c:v>174.66666666666666</c:v>
                </c:pt>
                <c:pt idx="44">
                  <c:v>170.33333333333334</c:v>
                </c:pt>
                <c:pt idx="45">
                  <c:v>144.66666666666666</c:v>
                </c:pt>
                <c:pt idx="46">
                  <c:v>195.66666666666666</c:v>
                </c:pt>
                <c:pt idx="47">
                  <c:v>214.33333333333334</c:v>
                </c:pt>
                <c:pt idx="48">
                  <c:v>-298</c:v>
                </c:pt>
                <c:pt idx="49">
                  <c:v>-7208</c:v>
                </c:pt>
                <c:pt idx="50">
                  <c:v>-6423</c:v>
                </c:pt>
                <c:pt idx="51">
                  <c:v>-4414.333333333333</c:v>
                </c:pt>
                <c:pt idx="52">
                  <c:v>2939.6666666666665</c:v>
                </c:pt>
                <c:pt idx="53">
                  <c:v>2578</c:v>
                </c:pt>
                <c:pt idx="54">
                  <c:v>1388.3333333333333</c:v>
                </c:pt>
                <c:pt idx="55">
                  <c:v>1084.3333333333333</c:v>
                </c:pt>
                <c:pt idx="56">
                  <c:v>662.33333333333337</c:v>
                </c:pt>
                <c:pt idx="57">
                  <c:v>232.66666666666666</c:v>
                </c:pt>
                <c:pt idx="58">
                  <c:v>141</c:v>
                </c:pt>
                <c:pt idx="59">
                  <c:v>227.33333333333334</c:v>
                </c:pt>
                <c:pt idx="60">
                  <c:v>585.33333333333337</c:v>
                </c:pt>
                <c:pt idx="61">
                  <c:v>559</c:v>
                </c:pt>
                <c:pt idx="62">
                  <c:v>533.66666666666663</c:v>
                </c:pt>
                <c:pt idx="63">
                  <c:v>516</c:v>
                </c:pt>
                <c:pt idx="64">
                  <c:v>722.66666666666663</c:v>
                </c:pt>
                <c:pt idx="65">
                  <c:v>727.33333333333337</c:v>
                </c:pt>
                <c:pt idx="66">
                  <c:v>628</c:v>
                </c:pt>
                <c:pt idx="67">
                  <c:v>601.66666666666663</c:v>
                </c:pt>
                <c:pt idx="68">
                  <c:v>657</c:v>
                </c:pt>
                <c:pt idx="69">
                  <c:v>685.66666666666663</c:v>
                </c:pt>
                <c:pt idx="70">
                  <c:v>482.66666666666669</c:v>
                </c:pt>
                <c:pt idx="71">
                  <c:v>559.66666666666663</c:v>
                </c:pt>
                <c:pt idx="72">
                  <c:v>535.66666666666663</c:v>
                </c:pt>
                <c:pt idx="73">
                  <c:v>542.66666666666663</c:v>
                </c:pt>
                <c:pt idx="74">
                  <c:v>350.66666666666669</c:v>
                </c:pt>
                <c:pt idx="75">
                  <c:v>326</c:v>
                </c:pt>
                <c:pt idx="76">
                  <c:v>465.33333333333331</c:v>
                </c:pt>
                <c:pt idx="77">
                  <c:v>451</c:v>
                </c:pt>
                <c:pt idx="78">
                  <c:v>396</c:v>
                </c:pt>
                <c:pt idx="79">
                  <c:v>286.33333333333331</c:v>
                </c:pt>
                <c:pt idx="80">
                  <c:v>291.33333333333331</c:v>
                </c:pt>
                <c:pt idx="81">
                  <c:v>251.66666666666666</c:v>
                </c:pt>
                <c:pt idx="82">
                  <c:v>292</c:v>
                </c:pt>
                <c:pt idx="83">
                  <c:v>301.66666666666669</c:v>
                </c:pt>
                <c:pt idx="84">
                  <c:v>305</c:v>
                </c:pt>
                <c:pt idx="85">
                  <c:v>237</c:v>
                </c:pt>
                <c:pt idx="86">
                  <c:v>242.33333333333334</c:v>
                </c:pt>
                <c:pt idx="87">
                  <c:v>273.66666666666669</c:v>
                </c:pt>
                <c:pt idx="88">
                  <c:v>242.33333333333334</c:v>
                </c:pt>
                <c:pt idx="89">
                  <c:v>211.33333333333334</c:v>
                </c:pt>
                <c:pt idx="90">
                  <c:v>213.33333333333334</c:v>
                </c:pt>
                <c:pt idx="91">
                  <c:v>207</c:v>
                </c:pt>
                <c:pt idx="92">
                  <c:v>197.66666666666666</c:v>
                </c:pt>
                <c:pt idx="93">
                  <c:v>212.33333333333334</c:v>
                </c:pt>
                <c:pt idx="94">
                  <c:v>242.66666666666666</c:v>
                </c:pt>
                <c:pt idx="95">
                  <c:v>260.66666666666669</c:v>
                </c:pt>
                <c:pt idx="96">
                  <c:v>267.33333333333331</c:v>
                </c:pt>
                <c:pt idx="97">
                  <c:v>218</c:v>
                </c:pt>
                <c:pt idx="98">
                  <c:v>211.33333333333334</c:v>
                </c:pt>
                <c:pt idx="99">
                  <c:v>147.33333333333334</c:v>
                </c:pt>
                <c:pt idx="100">
                  <c:v>159.33333333333334</c:v>
                </c:pt>
                <c:pt idx="101">
                  <c:v>113.33333333333333</c:v>
                </c:pt>
                <c:pt idx="102">
                  <c:v>159</c:v>
                </c:pt>
                <c:pt idx="103">
                  <c:v>123</c:v>
                </c:pt>
                <c:pt idx="104">
                  <c:v>172.66666666666666</c:v>
                </c:pt>
              </c:numCache>
            </c:numRef>
          </c:val>
          <c:smooth val="0"/>
          <c:extLst>
            <c:ext xmlns:c16="http://schemas.microsoft.com/office/drawing/2014/chart" uri="{C3380CC4-5D6E-409C-BE32-E72D297353CC}">
              <c16:uniqueId val="{00000001-A8BF-4A54-92DA-73A29C13F799}"/>
            </c:ext>
          </c:extLst>
        </c:ser>
        <c:ser>
          <c:idx val="2"/>
          <c:order val="2"/>
          <c:tx>
            <c:v>12m ma</c:v>
          </c:tx>
          <c:spPr>
            <a:ln w="22225">
              <a:solidFill>
                <a:srgbClr val="17BF6B"/>
              </a:solidFill>
            </a:ln>
          </c:spPr>
          <c:marker>
            <c:symbol val="none"/>
          </c:marker>
          <c:val>
            <c:numRef>
              <c:f>Sheet1!$G$17:$G$200</c:f>
              <c:numCache>
                <c:formatCode>General</c:formatCode>
                <c:ptCount val="184"/>
                <c:pt idx="0">
                  <c:v>228.41666666666666</c:v>
                </c:pt>
                <c:pt idx="1">
                  <c:v>221.16666666666666</c:v>
                </c:pt>
                <c:pt idx="2">
                  <c:v>196.83333333333334</c:v>
                </c:pt>
                <c:pt idx="3">
                  <c:v>204.75</c:v>
                </c:pt>
                <c:pt idx="4">
                  <c:v>210.5</c:v>
                </c:pt>
                <c:pt idx="5">
                  <c:v>211.16666666666666</c:v>
                </c:pt>
                <c:pt idx="6">
                  <c:v>224.66666666666666</c:v>
                </c:pt>
                <c:pt idx="7">
                  <c:v>207.08333333333334</c:v>
                </c:pt>
                <c:pt idx="8">
                  <c:v>198.16666666666666</c:v>
                </c:pt>
                <c:pt idx="9">
                  <c:v>193.91666666666666</c:v>
                </c:pt>
                <c:pt idx="10">
                  <c:v>203.33333333333334</c:v>
                </c:pt>
                <c:pt idx="11">
                  <c:v>203.08333333333334</c:v>
                </c:pt>
                <c:pt idx="12">
                  <c:v>192.5</c:v>
                </c:pt>
                <c:pt idx="13">
                  <c:v>193.08333333333334</c:v>
                </c:pt>
                <c:pt idx="14">
                  <c:v>207.33333333333334</c:v>
                </c:pt>
                <c:pt idx="15">
                  <c:v>203</c:v>
                </c:pt>
                <c:pt idx="16">
                  <c:v>188.08333333333334</c:v>
                </c:pt>
                <c:pt idx="17">
                  <c:v>186.91666666666666</c:v>
                </c:pt>
                <c:pt idx="18">
                  <c:v>169.83333333333334</c:v>
                </c:pt>
                <c:pt idx="19">
                  <c:v>173.08333333333334</c:v>
                </c:pt>
                <c:pt idx="20">
                  <c:v>182.25</c:v>
                </c:pt>
                <c:pt idx="21">
                  <c:v>175.91666666666666</c:v>
                </c:pt>
                <c:pt idx="22">
                  <c:v>169.25</c:v>
                </c:pt>
                <c:pt idx="23">
                  <c:v>183.83333333333334</c:v>
                </c:pt>
                <c:pt idx="24">
                  <c:v>192</c:v>
                </c:pt>
                <c:pt idx="25">
                  <c:v>187.75</c:v>
                </c:pt>
                <c:pt idx="26">
                  <c:v>197.16666666666666</c:v>
                </c:pt>
                <c:pt idx="27">
                  <c:v>198.33333333333334</c:v>
                </c:pt>
                <c:pt idx="28">
                  <c:v>187.58333333333334</c:v>
                </c:pt>
                <c:pt idx="29">
                  <c:v>197.25</c:v>
                </c:pt>
                <c:pt idx="30">
                  <c:v>196.83333333333334</c:v>
                </c:pt>
                <c:pt idx="31">
                  <c:v>198.25</c:v>
                </c:pt>
                <c:pt idx="32">
                  <c:v>187.25</c:v>
                </c:pt>
                <c:pt idx="33">
                  <c:v>190.25</c:v>
                </c:pt>
                <c:pt idx="34">
                  <c:v>199.58333333333334</c:v>
                </c:pt>
                <c:pt idx="35">
                  <c:v>167.75</c:v>
                </c:pt>
                <c:pt idx="36">
                  <c:v>167.83333333333334</c:v>
                </c:pt>
                <c:pt idx="37">
                  <c:v>181.33333333333334</c:v>
                </c:pt>
                <c:pt idx="38">
                  <c:v>157.08333333333334</c:v>
                </c:pt>
                <c:pt idx="39">
                  <c:v>156.33333333333334</c:v>
                </c:pt>
                <c:pt idx="40">
                  <c:v>159.25</c:v>
                </c:pt>
                <c:pt idx="41">
                  <c:v>156.75</c:v>
                </c:pt>
                <c:pt idx="42">
                  <c:v>166.41666666666666</c:v>
                </c:pt>
                <c:pt idx="43">
                  <c:v>161.08333333333334</c:v>
                </c:pt>
                <c:pt idx="44">
                  <c:v>170.33333333333334</c:v>
                </c:pt>
                <c:pt idx="45">
                  <c:v>165.66666666666666</c:v>
                </c:pt>
                <c:pt idx="46">
                  <c:v>165.25</c:v>
                </c:pt>
                <c:pt idx="47">
                  <c:v>186.83333333333334</c:v>
                </c:pt>
                <c:pt idx="48">
                  <c:v>50.333333333333336</c:v>
                </c:pt>
                <c:pt idx="49">
                  <c:v>-1681.75</c:v>
                </c:pt>
                <c:pt idx="50">
                  <c:v>-1466.6666666666667</c:v>
                </c:pt>
                <c:pt idx="51">
                  <c:v>-1099.0833333333333</c:v>
                </c:pt>
                <c:pt idx="52">
                  <c:v>-974.5</c:v>
                </c:pt>
                <c:pt idx="53">
                  <c:v>-865.08333333333337</c:v>
                </c:pt>
                <c:pt idx="54">
                  <c:v>-794.83333333333337</c:v>
                </c:pt>
                <c:pt idx="55">
                  <c:v>-747.08333333333337</c:v>
                </c:pt>
                <c:pt idx="56">
                  <c:v>-742.08333333333337</c:v>
                </c:pt>
                <c:pt idx="57">
                  <c:v>-772.83333333333337</c:v>
                </c:pt>
                <c:pt idx="58">
                  <c:v>-760.75</c:v>
                </c:pt>
                <c:pt idx="59">
                  <c:v>-738.83333333333337</c:v>
                </c:pt>
                <c:pt idx="60">
                  <c:v>-552</c:v>
                </c:pt>
                <c:pt idx="61">
                  <c:v>1181</c:v>
                </c:pt>
                <c:pt idx="62">
                  <c:v>1000.3333333333334</c:v>
                </c:pt>
                <c:pt idx="63">
                  <c:v>680.58333333333337</c:v>
                </c:pt>
                <c:pt idx="64">
                  <c:v>626.75</c:v>
                </c:pt>
                <c:pt idx="65">
                  <c:v>537.66666666666663</c:v>
                </c:pt>
                <c:pt idx="66">
                  <c:v>490.5</c:v>
                </c:pt>
                <c:pt idx="67">
                  <c:v>506.08333333333331</c:v>
                </c:pt>
                <c:pt idx="68">
                  <c:v>536.33333333333337</c:v>
                </c:pt>
                <c:pt idx="69">
                  <c:v>603.75</c:v>
                </c:pt>
                <c:pt idx="70">
                  <c:v>591.5</c:v>
                </c:pt>
                <c:pt idx="71">
                  <c:v>619.41666666666663</c:v>
                </c:pt>
                <c:pt idx="72">
                  <c:v>591.33333333333337</c:v>
                </c:pt>
                <c:pt idx="73">
                  <c:v>587.41666666666663</c:v>
                </c:pt>
                <c:pt idx="74">
                  <c:v>573.66666666666663</c:v>
                </c:pt>
                <c:pt idx="75">
                  <c:v>543.83333333333337</c:v>
                </c:pt>
                <c:pt idx="76">
                  <c:v>523.08333333333337</c:v>
                </c:pt>
                <c:pt idx="77">
                  <c:v>504.58333333333331</c:v>
                </c:pt>
                <c:pt idx="78">
                  <c:v>485.83333333333331</c:v>
                </c:pt>
                <c:pt idx="79">
                  <c:v>444.25</c:v>
                </c:pt>
                <c:pt idx="80">
                  <c:v>413.16666666666669</c:v>
                </c:pt>
                <c:pt idx="81">
                  <c:v>377.33333333333331</c:v>
                </c:pt>
                <c:pt idx="82">
                  <c:v>396.58333333333331</c:v>
                </c:pt>
                <c:pt idx="83">
                  <c:v>348.66666666666669</c:v>
                </c:pt>
                <c:pt idx="84">
                  <c:v>319.66666666666669</c:v>
                </c:pt>
                <c:pt idx="85">
                  <c:v>320.16666666666669</c:v>
                </c:pt>
                <c:pt idx="86">
                  <c:v>321.58333333333331</c:v>
                </c:pt>
                <c:pt idx="87">
                  <c:v>306.58333333333331</c:v>
                </c:pt>
                <c:pt idx="88">
                  <c:v>264.41666666666669</c:v>
                </c:pt>
                <c:pt idx="89">
                  <c:v>261.66666666666669</c:v>
                </c:pt>
                <c:pt idx="90">
                  <c:v>260.91666666666669</c:v>
                </c:pt>
                <c:pt idx="91">
                  <c:v>244.58333333333334</c:v>
                </c:pt>
                <c:pt idx="92">
                  <c:v>238.25</c:v>
                </c:pt>
                <c:pt idx="93">
                  <c:v>251.08333333333334</c:v>
                </c:pt>
                <c:pt idx="94">
                  <c:v>232.25</c:v>
                </c:pt>
                <c:pt idx="95">
                  <c:v>228</c:v>
                </c:pt>
                <c:pt idx="96">
                  <c:v>241.66666666666666</c:v>
                </c:pt>
                <c:pt idx="97">
                  <c:v>227.5</c:v>
                </c:pt>
                <c:pt idx="98">
                  <c:v>220.25</c:v>
                </c:pt>
                <c:pt idx="99">
                  <c:v>210.08333333333334</c:v>
                </c:pt>
                <c:pt idx="100">
                  <c:v>206.75</c:v>
                </c:pt>
                <c:pt idx="101">
                  <c:v>195.75</c:v>
                </c:pt>
                <c:pt idx="102">
                  <c:v>196.5</c:v>
                </c:pt>
                <c:pt idx="103">
                  <c:v>185.75</c:v>
                </c:pt>
                <c:pt idx="104">
                  <c:v>189.5</c:v>
                </c:pt>
              </c:numCache>
            </c:numRef>
          </c:val>
          <c:smooth val="0"/>
          <c:extLst>
            <c:ext xmlns:c16="http://schemas.microsoft.com/office/drawing/2014/chart" uri="{C3380CC4-5D6E-409C-BE32-E72D297353CC}">
              <c16:uniqueId val="{00000002-A8BF-4A54-92DA-73A29C13F799}"/>
            </c:ext>
          </c:extLst>
        </c:ser>
        <c:dLbls>
          <c:showLegendKey val="0"/>
          <c:showVal val="0"/>
          <c:showCatName val="0"/>
          <c:showSerName val="0"/>
          <c:showPercent val="0"/>
          <c:showBubbleSize val="0"/>
        </c:dLbls>
        <c:marker val="1"/>
        <c:smooth val="0"/>
        <c:axId val="1619245384"/>
        <c:axId val="1"/>
      </c:lineChart>
      <c:dateAx>
        <c:axId val="1619245384"/>
        <c:scaling>
          <c:orientation val="minMax"/>
          <c:max val="45641"/>
          <c:min val="44819"/>
        </c:scaling>
        <c:delete val="0"/>
        <c:axPos val="b"/>
        <c:numFmt formatCode="[$-409]mmm\-yy;@" sourceLinked="0"/>
        <c:majorTickMark val="out"/>
        <c:minorTickMark val="none"/>
        <c:tickLblPos val="low"/>
        <c:txPr>
          <a:bodyPr rot="0" vert="horz"/>
          <a:lstStyle/>
          <a:p>
            <a:pPr>
              <a:defRPr/>
            </a:pPr>
            <a:endParaRPr lang="en-US"/>
          </a:p>
        </c:txPr>
        <c:crossAx val="1"/>
        <c:crosses val="autoZero"/>
        <c:auto val="1"/>
        <c:lblOffset val="100"/>
        <c:baseTimeUnit val="days"/>
        <c:majorUnit val="160"/>
        <c:majorTimeUnit val="days"/>
      </c:dateAx>
      <c:valAx>
        <c:axId val="1"/>
        <c:scaling>
          <c:orientation val="minMax"/>
          <c:max val="500"/>
          <c:min val="0"/>
        </c:scaling>
        <c:delete val="0"/>
        <c:axPos val="l"/>
        <c:numFmt formatCode="General" sourceLinked="1"/>
        <c:majorTickMark val="out"/>
        <c:minorTickMark val="none"/>
        <c:tickLblPos val="nextTo"/>
        <c:spPr>
          <a:ln/>
        </c:spPr>
        <c:txPr>
          <a:bodyPr rot="0" vert="horz"/>
          <a:lstStyle/>
          <a:p>
            <a:pPr>
              <a:defRPr/>
            </a:pPr>
            <a:endParaRPr lang="en-US"/>
          </a:p>
        </c:txPr>
        <c:crossAx val="1619245384"/>
        <c:crosses val="autoZero"/>
        <c:crossBetween val="between"/>
      </c:valAx>
    </c:plotArea>
    <c:legend>
      <c:legendPos val="t"/>
      <c:layout>
        <c:manualLayout>
          <c:xMode val="edge"/>
          <c:yMode val="edge"/>
          <c:x val="4.6902679470271026E-2"/>
          <c:y val="5.4280372487685614E-2"/>
          <c:w val="0.89999967395379921"/>
          <c:h val="5.4886084444923829E-2"/>
        </c:manualLayout>
      </c:layout>
      <c:overlay val="0"/>
    </c:legend>
    <c:plotVisOnly val="1"/>
    <c:dispBlanksAs val="gap"/>
    <c:showDLblsOverMax val="0"/>
  </c:chart>
  <c:spPr>
    <a:ln w="9525">
      <a:noFill/>
    </a:ln>
  </c:spPr>
  <c:txPr>
    <a:bodyPr/>
    <a:lstStyle/>
    <a:p>
      <a:pPr>
        <a:defRPr sz="1000" b="0" i="0" u="none" strike="noStrike" baseline="0">
          <a:solidFill>
            <a:srgbClr val="000000"/>
          </a:solidFill>
          <a:latin typeface="+mn-lt"/>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2025 consensus - trend growth, </a:t>
            </a:r>
            <a:r>
              <a:rPr lang="en-US" sz="1000" dirty="0" err="1"/>
              <a:t>yoy</a:t>
            </a:r>
            <a:r>
              <a:rPr lang="en-US" sz="1000" dirty="0"/>
              <a:t> %</a:t>
            </a:r>
          </a:p>
        </c:rich>
      </c:tx>
      <c:layout>
        <c:manualLayout>
          <c:xMode val="edge"/>
          <c:yMode val="edge"/>
          <c:x val="0.22912024885778171"/>
          <c:y val="0"/>
        </c:manualLayout>
      </c:layout>
      <c:overlay val="0"/>
    </c:title>
    <c:autoTitleDeleted val="0"/>
    <c:plotArea>
      <c:layout>
        <c:manualLayout>
          <c:layoutTarget val="inner"/>
          <c:xMode val="edge"/>
          <c:yMode val="edge"/>
          <c:x val="8.4854983288513583E-2"/>
          <c:y val="7.1177536770167874E-2"/>
          <c:w val="0.88880559489290489"/>
          <c:h val="0.85315441984846219"/>
        </c:manualLayout>
      </c:layout>
      <c:barChart>
        <c:barDir val="col"/>
        <c:grouping val="clustered"/>
        <c:varyColors val="0"/>
        <c:ser>
          <c:idx val="0"/>
          <c:order val="0"/>
          <c:spPr>
            <a:ln w="15875"/>
          </c:spPr>
          <c:invertIfNegative val="0"/>
          <c:cat>
            <c:strRef>
              <c:f>'Trend GDP'!$AU$88:$BD$88</c:f>
              <c:strCache>
                <c:ptCount val="10"/>
                <c:pt idx="0">
                  <c:v>NZD</c:v>
                </c:pt>
                <c:pt idx="1">
                  <c:v>AUD</c:v>
                </c:pt>
                <c:pt idx="2">
                  <c:v>SEK</c:v>
                </c:pt>
                <c:pt idx="3">
                  <c:v>NOK</c:v>
                </c:pt>
                <c:pt idx="4">
                  <c:v>GBP</c:v>
                </c:pt>
                <c:pt idx="5">
                  <c:v>EUR</c:v>
                </c:pt>
                <c:pt idx="6">
                  <c:v>CAD</c:v>
                </c:pt>
                <c:pt idx="7">
                  <c:v>JPY</c:v>
                </c:pt>
                <c:pt idx="8">
                  <c:v>CHF</c:v>
                </c:pt>
                <c:pt idx="9">
                  <c:v>USD</c:v>
                </c:pt>
              </c:strCache>
            </c:strRef>
          </c:cat>
          <c:val>
            <c:numRef>
              <c:f>'Trend GDP'!$AU$89:$BD$89</c:f>
              <c:numCache>
                <c:formatCode>General</c:formatCode>
                <c:ptCount val="10"/>
                <c:pt idx="0">
                  <c:v>-0.60887408043113367</c:v>
                </c:pt>
                <c:pt idx="1">
                  <c:v>-0.58810568961569176</c:v>
                </c:pt>
                <c:pt idx="2">
                  <c:v>-0.56908843282713106</c:v>
                </c:pt>
                <c:pt idx="3">
                  <c:v>-0.33908298014349825</c:v>
                </c:pt>
                <c:pt idx="4">
                  <c:v>-0.2796605466036941</c:v>
                </c:pt>
                <c:pt idx="5">
                  <c:v>-0.19663069810923584</c:v>
                </c:pt>
                <c:pt idx="6">
                  <c:v>-0.18798397876312123</c:v>
                </c:pt>
                <c:pt idx="7">
                  <c:v>0.25391902323864113</c:v>
                </c:pt>
                <c:pt idx="8">
                  <c:v>0.29033510443699706</c:v>
                </c:pt>
                <c:pt idx="9">
                  <c:v>0.31976276951390759</c:v>
                </c:pt>
              </c:numCache>
            </c:numRef>
          </c:val>
          <c:extLst>
            <c:ext xmlns:c16="http://schemas.microsoft.com/office/drawing/2014/chart" uri="{C3380CC4-5D6E-409C-BE32-E72D297353CC}">
              <c16:uniqueId val="{00000000-DC13-4BAD-B126-F6FF828F3A1C}"/>
            </c:ext>
          </c:extLst>
        </c:ser>
        <c:dLbls>
          <c:showLegendKey val="0"/>
          <c:showVal val="0"/>
          <c:showCatName val="0"/>
          <c:showSerName val="0"/>
          <c:showPercent val="0"/>
          <c:showBubbleSize val="0"/>
        </c:dLbls>
        <c:gapWidth val="70"/>
        <c:overlap val="-27"/>
        <c:axId val="1589598272"/>
        <c:axId val="1589601872"/>
      </c:barChart>
      <c:catAx>
        <c:axId val="1589598272"/>
        <c:scaling>
          <c:orientation val="minMax"/>
        </c:scaling>
        <c:delete val="0"/>
        <c:axPos val="b"/>
        <c:numFmt formatCode="[$-409]d\-mmm;@" sourceLinked="0"/>
        <c:majorTickMark val="out"/>
        <c:minorTickMark val="none"/>
        <c:tickLblPos val="low"/>
        <c:spPr>
          <a:ln/>
        </c:spPr>
        <c:crossAx val="1589601872"/>
        <c:crosses val="autoZero"/>
        <c:auto val="1"/>
        <c:lblAlgn val="ctr"/>
        <c:lblOffset val="100"/>
        <c:noMultiLvlLbl val="0"/>
      </c:catAx>
      <c:valAx>
        <c:axId val="1589601872"/>
        <c:scaling>
          <c:orientation val="minMax"/>
          <c:max val="0.5"/>
          <c:min val="-0.75000000000000011"/>
        </c:scaling>
        <c:delete val="0"/>
        <c:axPos val="l"/>
        <c:numFmt formatCode="#,##0.00" sourceLinked="0"/>
        <c:majorTickMark val="out"/>
        <c:minorTickMark val="none"/>
        <c:tickLblPos val="nextTo"/>
        <c:spPr>
          <a:ln/>
        </c:spPr>
        <c:crossAx val="1589598272"/>
        <c:crosses val="autoZero"/>
        <c:crossBetween val="between"/>
        <c:majorUnit val="0.25"/>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2024 and 2025 aggregate growth forecasts </a:t>
            </a:r>
          </a:p>
        </c:rich>
      </c:tx>
      <c:layout>
        <c:manualLayout>
          <c:xMode val="edge"/>
          <c:yMode val="edge"/>
          <c:x val="0.29724944104209194"/>
          <c:y val="0"/>
        </c:manualLayout>
      </c:layout>
      <c:overlay val="0"/>
    </c:title>
    <c:autoTitleDeleted val="0"/>
    <c:plotArea>
      <c:layout>
        <c:manualLayout>
          <c:layoutTarget val="inner"/>
          <c:xMode val="edge"/>
          <c:yMode val="edge"/>
          <c:x val="8.506437908496732E-2"/>
          <c:y val="7.8302226110625053E-2"/>
          <c:w val="0.8692820261437908"/>
          <c:h val="0.78097453096140756"/>
        </c:manualLayout>
      </c:layout>
      <c:lineChart>
        <c:grouping val="standard"/>
        <c:varyColors val="0"/>
        <c:ser>
          <c:idx val="0"/>
          <c:order val="0"/>
          <c:tx>
            <c:strRef>
              <c:f>Sheet3!$Y$4</c:f>
              <c:strCache>
                <c:ptCount val="1"/>
                <c:pt idx="0">
                  <c:v>US</c:v>
                </c:pt>
              </c:strCache>
            </c:strRef>
          </c:tx>
          <c:spPr>
            <a:ln w="25400">
              <a:solidFill>
                <a:srgbClr val="020B5B"/>
              </a:solidFill>
            </a:ln>
          </c:spPr>
          <c:marker>
            <c:symbol val="none"/>
          </c:marker>
          <c:cat>
            <c:numRef>
              <c:f>Sheet3!$A$6:$A$367</c:f>
              <c:numCache>
                <c:formatCode>m/d/yyyy</c:formatCode>
                <c:ptCount val="362"/>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pt idx="236">
                  <c:v>45622</c:v>
                </c:pt>
                <c:pt idx="237">
                  <c:v>45623</c:v>
                </c:pt>
                <c:pt idx="238">
                  <c:v>45624</c:v>
                </c:pt>
                <c:pt idx="239">
                  <c:v>45625</c:v>
                </c:pt>
                <c:pt idx="240">
                  <c:v>45628</c:v>
                </c:pt>
                <c:pt idx="241">
                  <c:v>45629</c:v>
                </c:pt>
                <c:pt idx="242">
                  <c:v>45630</c:v>
                </c:pt>
                <c:pt idx="243">
                  <c:v>45631</c:v>
                </c:pt>
                <c:pt idx="244">
                  <c:v>45632</c:v>
                </c:pt>
              </c:numCache>
            </c:numRef>
          </c:cat>
          <c:val>
            <c:numRef>
              <c:f>Sheet3!$Y$6:$Y$367</c:f>
              <c:numCache>
                <c:formatCode>General</c:formatCode>
                <c:ptCount val="362"/>
                <c:pt idx="0">
                  <c:v>3</c:v>
                </c:pt>
                <c:pt idx="1">
                  <c:v>3</c:v>
                </c:pt>
                <c:pt idx="2">
                  <c:v>3</c:v>
                </c:pt>
                <c:pt idx="3">
                  <c:v>3</c:v>
                </c:pt>
                <c:pt idx="4">
                  <c:v>2.95</c:v>
                </c:pt>
                <c:pt idx="5">
                  <c:v>2.9</c:v>
                </c:pt>
                <c:pt idx="6">
                  <c:v>2.95</c:v>
                </c:pt>
                <c:pt idx="7">
                  <c:v>2.95</c:v>
                </c:pt>
                <c:pt idx="8">
                  <c:v>2.95</c:v>
                </c:pt>
                <c:pt idx="9">
                  <c:v>3</c:v>
                </c:pt>
                <c:pt idx="10">
                  <c:v>3</c:v>
                </c:pt>
                <c:pt idx="11">
                  <c:v>3</c:v>
                </c:pt>
                <c:pt idx="12">
                  <c:v>3</c:v>
                </c:pt>
                <c:pt idx="13">
                  <c:v>3</c:v>
                </c:pt>
                <c:pt idx="14">
                  <c:v>3</c:v>
                </c:pt>
                <c:pt idx="15">
                  <c:v>3</c:v>
                </c:pt>
                <c:pt idx="16">
                  <c:v>3</c:v>
                </c:pt>
                <c:pt idx="17">
                  <c:v>3</c:v>
                </c:pt>
                <c:pt idx="18">
                  <c:v>3</c:v>
                </c:pt>
                <c:pt idx="19">
                  <c:v>3.2</c:v>
                </c:pt>
                <c:pt idx="20">
                  <c:v>3.2</c:v>
                </c:pt>
                <c:pt idx="21">
                  <c:v>3.2</c:v>
                </c:pt>
                <c:pt idx="22">
                  <c:v>3.2</c:v>
                </c:pt>
                <c:pt idx="23">
                  <c:v>3.2</c:v>
                </c:pt>
                <c:pt idx="24">
                  <c:v>3.2</c:v>
                </c:pt>
                <c:pt idx="25">
                  <c:v>3.2</c:v>
                </c:pt>
                <c:pt idx="26">
                  <c:v>3.2</c:v>
                </c:pt>
                <c:pt idx="27">
                  <c:v>3.25</c:v>
                </c:pt>
                <c:pt idx="28">
                  <c:v>3.25</c:v>
                </c:pt>
                <c:pt idx="29">
                  <c:v>3.3</c:v>
                </c:pt>
                <c:pt idx="30">
                  <c:v>3.3</c:v>
                </c:pt>
                <c:pt idx="31">
                  <c:v>3.3</c:v>
                </c:pt>
                <c:pt idx="32">
                  <c:v>3.3</c:v>
                </c:pt>
                <c:pt idx="33">
                  <c:v>3.3</c:v>
                </c:pt>
                <c:pt idx="34">
                  <c:v>3.3</c:v>
                </c:pt>
                <c:pt idx="35">
                  <c:v>3.3</c:v>
                </c:pt>
                <c:pt idx="36">
                  <c:v>3.3</c:v>
                </c:pt>
                <c:pt idx="37">
                  <c:v>3.3</c:v>
                </c:pt>
                <c:pt idx="38">
                  <c:v>3.3</c:v>
                </c:pt>
                <c:pt idx="39">
                  <c:v>3.7</c:v>
                </c:pt>
                <c:pt idx="40">
                  <c:v>3.7</c:v>
                </c:pt>
                <c:pt idx="41">
                  <c:v>3.7</c:v>
                </c:pt>
                <c:pt idx="42">
                  <c:v>3.7</c:v>
                </c:pt>
                <c:pt idx="43">
                  <c:v>3.7</c:v>
                </c:pt>
                <c:pt idx="44">
                  <c:v>3.7</c:v>
                </c:pt>
                <c:pt idx="45">
                  <c:v>3.8</c:v>
                </c:pt>
                <c:pt idx="46">
                  <c:v>3.8</c:v>
                </c:pt>
                <c:pt idx="47">
                  <c:v>3.8</c:v>
                </c:pt>
                <c:pt idx="48">
                  <c:v>3.8</c:v>
                </c:pt>
                <c:pt idx="49">
                  <c:v>3.8</c:v>
                </c:pt>
                <c:pt idx="50">
                  <c:v>3.8</c:v>
                </c:pt>
                <c:pt idx="51">
                  <c:v>3.8</c:v>
                </c:pt>
                <c:pt idx="52">
                  <c:v>3.8</c:v>
                </c:pt>
                <c:pt idx="53">
                  <c:v>3.8</c:v>
                </c:pt>
                <c:pt idx="54">
                  <c:v>3.8</c:v>
                </c:pt>
                <c:pt idx="55">
                  <c:v>3.8</c:v>
                </c:pt>
                <c:pt idx="56">
                  <c:v>3.8</c:v>
                </c:pt>
                <c:pt idx="57">
                  <c:v>3.8</c:v>
                </c:pt>
                <c:pt idx="58">
                  <c:v>3.8</c:v>
                </c:pt>
                <c:pt idx="59">
                  <c:v>3.8</c:v>
                </c:pt>
                <c:pt idx="60">
                  <c:v>3.9000000000000004</c:v>
                </c:pt>
                <c:pt idx="61">
                  <c:v>3.9000000000000004</c:v>
                </c:pt>
                <c:pt idx="62">
                  <c:v>3.9000000000000004</c:v>
                </c:pt>
                <c:pt idx="63">
                  <c:v>3.9000000000000004</c:v>
                </c:pt>
                <c:pt idx="64">
                  <c:v>3.9000000000000004</c:v>
                </c:pt>
                <c:pt idx="65">
                  <c:v>3.9000000000000004</c:v>
                </c:pt>
                <c:pt idx="66">
                  <c:v>3.9000000000000004</c:v>
                </c:pt>
                <c:pt idx="67">
                  <c:v>3.9000000000000004</c:v>
                </c:pt>
                <c:pt idx="68">
                  <c:v>3.9000000000000004</c:v>
                </c:pt>
                <c:pt idx="69">
                  <c:v>3.9000000000000004</c:v>
                </c:pt>
                <c:pt idx="70">
                  <c:v>3.9000000000000004</c:v>
                </c:pt>
                <c:pt idx="71">
                  <c:v>3.9000000000000004</c:v>
                </c:pt>
                <c:pt idx="72">
                  <c:v>3.9000000000000004</c:v>
                </c:pt>
                <c:pt idx="73">
                  <c:v>3.9000000000000004</c:v>
                </c:pt>
                <c:pt idx="74">
                  <c:v>3.9000000000000004</c:v>
                </c:pt>
                <c:pt idx="75">
                  <c:v>3.9000000000000004</c:v>
                </c:pt>
                <c:pt idx="76">
                  <c:v>3.9000000000000004</c:v>
                </c:pt>
                <c:pt idx="77">
                  <c:v>3.9000000000000004</c:v>
                </c:pt>
                <c:pt idx="78">
                  <c:v>3.9000000000000004</c:v>
                </c:pt>
                <c:pt idx="79">
                  <c:v>4.0999999999999996</c:v>
                </c:pt>
                <c:pt idx="80">
                  <c:v>4.0999999999999996</c:v>
                </c:pt>
                <c:pt idx="81">
                  <c:v>4.0999999999999996</c:v>
                </c:pt>
                <c:pt idx="82">
                  <c:v>4.1500000000000004</c:v>
                </c:pt>
                <c:pt idx="83">
                  <c:v>4.1500000000000004</c:v>
                </c:pt>
                <c:pt idx="84">
                  <c:v>4.1500000000000004</c:v>
                </c:pt>
                <c:pt idx="85">
                  <c:v>4.1500000000000004</c:v>
                </c:pt>
                <c:pt idx="86">
                  <c:v>4.2</c:v>
                </c:pt>
                <c:pt idx="87">
                  <c:v>4.0999999999999996</c:v>
                </c:pt>
                <c:pt idx="88">
                  <c:v>4.0999999999999996</c:v>
                </c:pt>
                <c:pt idx="89">
                  <c:v>4.0999999999999996</c:v>
                </c:pt>
                <c:pt idx="90">
                  <c:v>4.0999999999999996</c:v>
                </c:pt>
                <c:pt idx="91">
                  <c:v>4.0999999999999996</c:v>
                </c:pt>
                <c:pt idx="92">
                  <c:v>4.0999999999999996</c:v>
                </c:pt>
                <c:pt idx="93">
                  <c:v>4.0999999999999996</c:v>
                </c:pt>
                <c:pt idx="94">
                  <c:v>4.0999999999999996</c:v>
                </c:pt>
                <c:pt idx="95">
                  <c:v>4.0999999999999996</c:v>
                </c:pt>
                <c:pt idx="96">
                  <c:v>4.0999999999999996</c:v>
                </c:pt>
                <c:pt idx="97">
                  <c:v>4.0999999999999996</c:v>
                </c:pt>
                <c:pt idx="98">
                  <c:v>4.0999999999999996</c:v>
                </c:pt>
                <c:pt idx="99">
                  <c:v>4.0999999999999996</c:v>
                </c:pt>
                <c:pt idx="100">
                  <c:v>4.0999999999999996</c:v>
                </c:pt>
                <c:pt idx="101">
                  <c:v>4.0999999999999996</c:v>
                </c:pt>
                <c:pt idx="102">
                  <c:v>4.2</c:v>
                </c:pt>
                <c:pt idx="103">
                  <c:v>4.2</c:v>
                </c:pt>
                <c:pt idx="104">
                  <c:v>4.1500000000000004</c:v>
                </c:pt>
                <c:pt idx="105">
                  <c:v>4.2</c:v>
                </c:pt>
                <c:pt idx="106">
                  <c:v>4.2</c:v>
                </c:pt>
                <c:pt idx="107">
                  <c:v>4.2</c:v>
                </c:pt>
                <c:pt idx="108">
                  <c:v>4.2</c:v>
                </c:pt>
                <c:pt idx="109">
                  <c:v>4.2</c:v>
                </c:pt>
                <c:pt idx="110">
                  <c:v>4.2</c:v>
                </c:pt>
                <c:pt idx="111">
                  <c:v>4.2</c:v>
                </c:pt>
                <c:pt idx="112">
                  <c:v>4.2</c:v>
                </c:pt>
                <c:pt idx="113">
                  <c:v>4.2</c:v>
                </c:pt>
                <c:pt idx="114">
                  <c:v>4.2</c:v>
                </c:pt>
                <c:pt idx="115">
                  <c:v>4.2</c:v>
                </c:pt>
                <c:pt idx="116">
                  <c:v>4.2</c:v>
                </c:pt>
                <c:pt idx="117">
                  <c:v>4.2</c:v>
                </c:pt>
                <c:pt idx="118">
                  <c:v>4.2</c:v>
                </c:pt>
                <c:pt idx="119">
                  <c:v>4.2</c:v>
                </c:pt>
                <c:pt idx="120">
                  <c:v>4.2</c:v>
                </c:pt>
                <c:pt idx="121">
                  <c:v>4.2</c:v>
                </c:pt>
                <c:pt idx="122">
                  <c:v>4.2</c:v>
                </c:pt>
                <c:pt idx="123">
                  <c:v>4.2</c:v>
                </c:pt>
                <c:pt idx="124">
                  <c:v>4.2</c:v>
                </c:pt>
                <c:pt idx="125">
                  <c:v>4.0999999999999996</c:v>
                </c:pt>
                <c:pt idx="126">
                  <c:v>4.0999999999999996</c:v>
                </c:pt>
                <c:pt idx="127">
                  <c:v>4.0999999999999996</c:v>
                </c:pt>
                <c:pt idx="128">
                  <c:v>4.0999999999999996</c:v>
                </c:pt>
                <c:pt idx="129">
                  <c:v>4.0999999999999996</c:v>
                </c:pt>
                <c:pt idx="130">
                  <c:v>4.0999999999999996</c:v>
                </c:pt>
                <c:pt idx="131">
                  <c:v>4.0999999999999996</c:v>
                </c:pt>
                <c:pt idx="132">
                  <c:v>4.0999999999999996</c:v>
                </c:pt>
                <c:pt idx="133">
                  <c:v>4.0999999999999996</c:v>
                </c:pt>
                <c:pt idx="134">
                  <c:v>4.0999999999999996</c:v>
                </c:pt>
                <c:pt idx="135">
                  <c:v>4.0999999999999996</c:v>
                </c:pt>
                <c:pt idx="136">
                  <c:v>4.0999999999999996</c:v>
                </c:pt>
                <c:pt idx="137">
                  <c:v>4.0999999999999996</c:v>
                </c:pt>
                <c:pt idx="138">
                  <c:v>4.0999999999999996</c:v>
                </c:pt>
                <c:pt idx="139">
                  <c:v>4.0999999999999996</c:v>
                </c:pt>
                <c:pt idx="140">
                  <c:v>4.0999999999999996</c:v>
                </c:pt>
                <c:pt idx="141">
                  <c:v>4.0999999999999996</c:v>
                </c:pt>
                <c:pt idx="142">
                  <c:v>4.0999999999999996</c:v>
                </c:pt>
                <c:pt idx="143">
                  <c:v>4.0999999999999996</c:v>
                </c:pt>
                <c:pt idx="144">
                  <c:v>4.05</c:v>
                </c:pt>
                <c:pt idx="145">
                  <c:v>4.05</c:v>
                </c:pt>
                <c:pt idx="146">
                  <c:v>4.05</c:v>
                </c:pt>
                <c:pt idx="147">
                  <c:v>4.05</c:v>
                </c:pt>
                <c:pt idx="148">
                  <c:v>4.05</c:v>
                </c:pt>
                <c:pt idx="149">
                  <c:v>4.05</c:v>
                </c:pt>
                <c:pt idx="150">
                  <c:v>4.05</c:v>
                </c:pt>
                <c:pt idx="151">
                  <c:v>4.05</c:v>
                </c:pt>
                <c:pt idx="152">
                  <c:v>4</c:v>
                </c:pt>
                <c:pt idx="153">
                  <c:v>4</c:v>
                </c:pt>
                <c:pt idx="154">
                  <c:v>4</c:v>
                </c:pt>
                <c:pt idx="155">
                  <c:v>4</c:v>
                </c:pt>
                <c:pt idx="156">
                  <c:v>4</c:v>
                </c:pt>
                <c:pt idx="157">
                  <c:v>4</c:v>
                </c:pt>
                <c:pt idx="158">
                  <c:v>4</c:v>
                </c:pt>
                <c:pt idx="159">
                  <c:v>4</c:v>
                </c:pt>
                <c:pt idx="160">
                  <c:v>4</c:v>
                </c:pt>
                <c:pt idx="161">
                  <c:v>4</c:v>
                </c:pt>
                <c:pt idx="162">
                  <c:v>4</c:v>
                </c:pt>
                <c:pt idx="163">
                  <c:v>4</c:v>
                </c:pt>
                <c:pt idx="164">
                  <c:v>4</c:v>
                </c:pt>
                <c:pt idx="165">
                  <c:v>4</c:v>
                </c:pt>
                <c:pt idx="166">
                  <c:v>4</c:v>
                </c:pt>
                <c:pt idx="167">
                  <c:v>4</c:v>
                </c:pt>
                <c:pt idx="168">
                  <c:v>4</c:v>
                </c:pt>
                <c:pt idx="169">
                  <c:v>4.3</c:v>
                </c:pt>
                <c:pt idx="170">
                  <c:v>4.2</c:v>
                </c:pt>
                <c:pt idx="171">
                  <c:v>4.2</c:v>
                </c:pt>
                <c:pt idx="172">
                  <c:v>4.2</c:v>
                </c:pt>
                <c:pt idx="173">
                  <c:v>4.2</c:v>
                </c:pt>
                <c:pt idx="174">
                  <c:v>4.2</c:v>
                </c:pt>
                <c:pt idx="175">
                  <c:v>4.2</c:v>
                </c:pt>
                <c:pt idx="176">
                  <c:v>4.2</c:v>
                </c:pt>
                <c:pt idx="177">
                  <c:v>4.2</c:v>
                </c:pt>
                <c:pt idx="178">
                  <c:v>4.2</c:v>
                </c:pt>
                <c:pt idx="179">
                  <c:v>4.2</c:v>
                </c:pt>
                <c:pt idx="180">
                  <c:v>4.2</c:v>
                </c:pt>
                <c:pt idx="181">
                  <c:v>4.2</c:v>
                </c:pt>
                <c:pt idx="182">
                  <c:v>4.2</c:v>
                </c:pt>
                <c:pt idx="183">
                  <c:v>4.2</c:v>
                </c:pt>
                <c:pt idx="184">
                  <c:v>4.2</c:v>
                </c:pt>
                <c:pt idx="185">
                  <c:v>4.2</c:v>
                </c:pt>
                <c:pt idx="186">
                  <c:v>4.2</c:v>
                </c:pt>
                <c:pt idx="187">
                  <c:v>4.2</c:v>
                </c:pt>
                <c:pt idx="188">
                  <c:v>4.2</c:v>
                </c:pt>
                <c:pt idx="189">
                  <c:v>4.2</c:v>
                </c:pt>
                <c:pt idx="190">
                  <c:v>4.2</c:v>
                </c:pt>
                <c:pt idx="191">
                  <c:v>4.2</c:v>
                </c:pt>
                <c:pt idx="192">
                  <c:v>4.2</c:v>
                </c:pt>
                <c:pt idx="193">
                  <c:v>4.2</c:v>
                </c:pt>
                <c:pt idx="194">
                  <c:v>4.4000000000000004</c:v>
                </c:pt>
                <c:pt idx="195">
                  <c:v>4.4000000000000004</c:v>
                </c:pt>
                <c:pt idx="196">
                  <c:v>4.4000000000000004</c:v>
                </c:pt>
                <c:pt idx="197">
                  <c:v>4.4000000000000004</c:v>
                </c:pt>
                <c:pt idx="198">
                  <c:v>4.4000000000000004</c:v>
                </c:pt>
                <c:pt idx="199">
                  <c:v>4.4000000000000004</c:v>
                </c:pt>
                <c:pt idx="200">
                  <c:v>4.4000000000000004</c:v>
                </c:pt>
                <c:pt idx="201">
                  <c:v>4.4000000000000004</c:v>
                </c:pt>
                <c:pt idx="202">
                  <c:v>4.4000000000000004</c:v>
                </c:pt>
                <c:pt idx="203">
                  <c:v>4.4000000000000004</c:v>
                </c:pt>
                <c:pt idx="204">
                  <c:v>4.4000000000000004</c:v>
                </c:pt>
                <c:pt idx="205">
                  <c:v>4.4000000000000004</c:v>
                </c:pt>
                <c:pt idx="206">
                  <c:v>4.4000000000000004</c:v>
                </c:pt>
                <c:pt idx="207">
                  <c:v>4.4000000000000004</c:v>
                </c:pt>
                <c:pt idx="208">
                  <c:v>4.4000000000000004</c:v>
                </c:pt>
                <c:pt idx="209">
                  <c:v>4.4000000000000004</c:v>
                </c:pt>
                <c:pt idx="210">
                  <c:v>4.4000000000000004</c:v>
                </c:pt>
                <c:pt idx="211">
                  <c:v>4.4000000000000004</c:v>
                </c:pt>
                <c:pt idx="212">
                  <c:v>4.4000000000000004</c:v>
                </c:pt>
                <c:pt idx="213">
                  <c:v>4.4000000000000004</c:v>
                </c:pt>
                <c:pt idx="214">
                  <c:v>4.5</c:v>
                </c:pt>
                <c:pt idx="215">
                  <c:v>4.5</c:v>
                </c:pt>
                <c:pt idx="216">
                  <c:v>4.5</c:v>
                </c:pt>
                <c:pt idx="217">
                  <c:v>4.5</c:v>
                </c:pt>
                <c:pt idx="218">
                  <c:v>4.5</c:v>
                </c:pt>
                <c:pt idx="219">
                  <c:v>4.5</c:v>
                </c:pt>
                <c:pt idx="220">
                  <c:v>4.5</c:v>
                </c:pt>
                <c:pt idx="221">
                  <c:v>4.5</c:v>
                </c:pt>
                <c:pt idx="222">
                  <c:v>4.5</c:v>
                </c:pt>
                <c:pt idx="223">
                  <c:v>4.5</c:v>
                </c:pt>
                <c:pt idx="224">
                  <c:v>4.5</c:v>
                </c:pt>
                <c:pt idx="225">
                  <c:v>4.5</c:v>
                </c:pt>
                <c:pt idx="226">
                  <c:v>4.5</c:v>
                </c:pt>
                <c:pt idx="227">
                  <c:v>4.5999999999999996</c:v>
                </c:pt>
                <c:pt idx="228">
                  <c:v>4.5999999999999996</c:v>
                </c:pt>
                <c:pt idx="229">
                  <c:v>4.5999999999999996</c:v>
                </c:pt>
                <c:pt idx="230">
                  <c:v>4.5999999999999996</c:v>
                </c:pt>
                <c:pt idx="231">
                  <c:v>4.5999999999999996</c:v>
                </c:pt>
                <c:pt idx="232">
                  <c:v>4.5999999999999996</c:v>
                </c:pt>
                <c:pt idx="233">
                  <c:v>4.5999999999999996</c:v>
                </c:pt>
                <c:pt idx="234">
                  <c:v>4.75</c:v>
                </c:pt>
                <c:pt idx="235">
                  <c:v>4.75</c:v>
                </c:pt>
                <c:pt idx="236">
                  <c:v>4.75</c:v>
                </c:pt>
                <c:pt idx="237">
                  <c:v>4.75</c:v>
                </c:pt>
                <c:pt idx="238">
                  <c:v>4.75</c:v>
                </c:pt>
                <c:pt idx="239">
                  <c:v>4.75</c:v>
                </c:pt>
                <c:pt idx="240">
                  <c:v>4.8000000000000007</c:v>
                </c:pt>
                <c:pt idx="241">
                  <c:v>4.8000000000000007</c:v>
                </c:pt>
                <c:pt idx="242">
                  <c:v>4.8000000000000007</c:v>
                </c:pt>
                <c:pt idx="243">
                  <c:v>4.8000000000000007</c:v>
                </c:pt>
                <c:pt idx="244">
                  <c:v>4.8000000000000007</c:v>
                </c:pt>
              </c:numCache>
            </c:numRef>
          </c:val>
          <c:smooth val="0"/>
          <c:extLst>
            <c:ext xmlns:c16="http://schemas.microsoft.com/office/drawing/2014/chart" uri="{C3380CC4-5D6E-409C-BE32-E72D297353CC}">
              <c16:uniqueId val="{00000000-1D7D-4079-A0D9-BCD5A1F3B422}"/>
            </c:ext>
          </c:extLst>
        </c:ser>
        <c:ser>
          <c:idx val="1"/>
          <c:order val="1"/>
          <c:tx>
            <c:strRef>
              <c:f>Sheet3!$N$4</c:f>
              <c:strCache>
                <c:ptCount val="1"/>
                <c:pt idx="0">
                  <c:v>Eurozone</c:v>
                </c:pt>
              </c:strCache>
            </c:strRef>
          </c:tx>
          <c:spPr>
            <a:ln w="25400">
              <a:solidFill>
                <a:srgbClr val="4489FF"/>
              </a:solidFill>
            </a:ln>
          </c:spPr>
          <c:marker>
            <c:symbol val="none"/>
          </c:marker>
          <c:cat>
            <c:numRef>
              <c:f>Sheet3!$A$6:$A$367</c:f>
              <c:numCache>
                <c:formatCode>m/d/yyyy</c:formatCode>
                <c:ptCount val="362"/>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pt idx="236">
                  <c:v>45622</c:v>
                </c:pt>
                <c:pt idx="237">
                  <c:v>45623</c:v>
                </c:pt>
                <c:pt idx="238">
                  <c:v>45624</c:v>
                </c:pt>
                <c:pt idx="239">
                  <c:v>45625</c:v>
                </c:pt>
                <c:pt idx="240">
                  <c:v>45628</c:v>
                </c:pt>
                <c:pt idx="241">
                  <c:v>45629</c:v>
                </c:pt>
                <c:pt idx="242">
                  <c:v>45630</c:v>
                </c:pt>
                <c:pt idx="243">
                  <c:v>45631</c:v>
                </c:pt>
                <c:pt idx="244">
                  <c:v>45632</c:v>
                </c:pt>
              </c:numCache>
            </c:numRef>
          </c:cat>
          <c:val>
            <c:numRef>
              <c:f>Sheet3!$Z$6:$Z$367</c:f>
              <c:numCache>
                <c:formatCode>General</c:formatCode>
                <c:ptCount val="362"/>
                <c:pt idx="0">
                  <c:v>1.95</c:v>
                </c:pt>
                <c:pt idx="1">
                  <c:v>1.95</c:v>
                </c:pt>
                <c:pt idx="2">
                  <c:v>1.95</c:v>
                </c:pt>
                <c:pt idx="3">
                  <c:v>1.95</c:v>
                </c:pt>
                <c:pt idx="4">
                  <c:v>1.95</c:v>
                </c:pt>
                <c:pt idx="5">
                  <c:v>1.95</c:v>
                </c:pt>
                <c:pt idx="6">
                  <c:v>1.95</c:v>
                </c:pt>
                <c:pt idx="7">
                  <c:v>1.95</c:v>
                </c:pt>
                <c:pt idx="8">
                  <c:v>1.95</c:v>
                </c:pt>
                <c:pt idx="9">
                  <c:v>1.9000000000000001</c:v>
                </c:pt>
                <c:pt idx="10">
                  <c:v>1.95</c:v>
                </c:pt>
                <c:pt idx="11">
                  <c:v>1.95</c:v>
                </c:pt>
                <c:pt idx="12">
                  <c:v>2</c:v>
                </c:pt>
                <c:pt idx="13">
                  <c:v>2</c:v>
                </c:pt>
                <c:pt idx="14">
                  <c:v>2</c:v>
                </c:pt>
                <c:pt idx="15">
                  <c:v>2</c:v>
                </c:pt>
                <c:pt idx="16">
                  <c:v>2</c:v>
                </c:pt>
                <c:pt idx="17">
                  <c:v>1.9</c:v>
                </c:pt>
                <c:pt idx="18">
                  <c:v>1.9</c:v>
                </c:pt>
                <c:pt idx="19">
                  <c:v>1.9</c:v>
                </c:pt>
                <c:pt idx="20">
                  <c:v>1.9</c:v>
                </c:pt>
                <c:pt idx="21">
                  <c:v>1.9</c:v>
                </c:pt>
                <c:pt idx="22">
                  <c:v>1.9</c:v>
                </c:pt>
                <c:pt idx="23">
                  <c:v>1.9</c:v>
                </c:pt>
                <c:pt idx="24">
                  <c:v>1.9</c:v>
                </c:pt>
                <c:pt idx="25">
                  <c:v>1.9</c:v>
                </c:pt>
                <c:pt idx="26">
                  <c:v>1.9</c:v>
                </c:pt>
                <c:pt idx="27">
                  <c:v>1.9</c:v>
                </c:pt>
                <c:pt idx="28">
                  <c:v>1.9</c:v>
                </c:pt>
                <c:pt idx="29">
                  <c:v>1.9</c:v>
                </c:pt>
                <c:pt idx="30">
                  <c:v>1.9</c:v>
                </c:pt>
                <c:pt idx="31">
                  <c:v>1.9</c:v>
                </c:pt>
                <c:pt idx="32">
                  <c:v>1.9</c:v>
                </c:pt>
                <c:pt idx="33">
                  <c:v>1.9</c:v>
                </c:pt>
                <c:pt idx="34">
                  <c:v>1.9</c:v>
                </c:pt>
                <c:pt idx="35">
                  <c:v>1.9</c:v>
                </c:pt>
                <c:pt idx="36">
                  <c:v>1.9</c:v>
                </c:pt>
                <c:pt idx="37">
                  <c:v>1.9</c:v>
                </c:pt>
                <c:pt idx="38">
                  <c:v>1.9</c:v>
                </c:pt>
                <c:pt idx="39">
                  <c:v>1.9</c:v>
                </c:pt>
                <c:pt idx="40">
                  <c:v>1.9</c:v>
                </c:pt>
                <c:pt idx="41">
                  <c:v>1.9</c:v>
                </c:pt>
                <c:pt idx="42">
                  <c:v>1.9</c:v>
                </c:pt>
                <c:pt idx="43">
                  <c:v>1.9</c:v>
                </c:pt>
                <c:pt idx="44">
                  <c:v>1.9</c:v>
                </c:pt>
                <c:pt idx="45">
                  <c:v>1.9</c:v>
                </c:pt>
                <c:pt idx="46">
                  <c:v>1.9</c:v>
                </c:pt>
                <c:pt idx="47">
                  <c:v>1.9</c:v>
                </c:pt>
                <c:pt idx="48">
                  <c:v>1.9</c:v>
                </c:pt>
                <c:pt idx="49">
                  <c:v>1.9</c:v>
                </c:pt>
                <c:pt idx="50">
                  <c:v>1.9</c:v>
                </c:pt>
                <c:pt idx="51">
                  <c:v>1.9</c:v>
                </c:pt>
                <c:pt idx="52">
                  <c:v>1.9</c:v>
                </c:pt>
                <c:pt idx="53">
                  <c:v>1.9</c:v>
                </c:pt>
                <c:pt idx="54">
                  <c:v>1.9</c:v>
                </c:pt>
                <c:pt idx="55">
                  <c:v>1.9</c:v>
                </c:pt>
                <c:pt idx="56">
                  <c:v>1.9</c:v>
                </c:pt>
                <c:pt idx="57">
                  <c:v>1.85</c:v>
                </c:pt>
                <c:pt idx="58">
                  <c:v>1.85</c:v>
                </c:pt>
                <c:pt idx="59">
                  <c:v>1.8</c:v>
                </c:pt>
                <c:pt idx="60">
                  <c:v>1.8</c:v>
                </c:pt>
                <c:pt idx="61">
                  <c:v>1.8</c:v>
                </c:pt>
                <c:pt idx="62">
                  <c:v>1.8</c:v>
                </c:pt>
                <c:pt idx="63">
                  <c:v>1.8</c:v>
                </c:pt>
                <c:pt idx="64">
                  <c:v>1.8</c:v>
                </c:pt>
                <c:pt idx="65">
                  <c:v>1.8</c:v>
                </c:pt>
                <c:pt idx="66">
                  <c:v>1.8</c:v>
                </c:pt>
                <c:pt idx="67">
                  <c:v>1.8</c:v>
                </c:pt>
                <c:pt idx="68">
                  <c:v>1.8</c:v>
                </c:pt>
                <c:pt idx="69">
                  <c:v>1.85</c:v>
                </c:pt>
                <c:pt idx="70">
                  <c:v>1.85</c:v>
                </c:pt>
                <c:pt idx="71">
                  <c:v>1.85</c:v>
                </c:pt>
                <c:pt idx="72">
                  <c:v>1.85</c:v>
                </c:pt>
                <c:pt idx="73">
                  <c:v>1.85</c:v>
                </c:pt>
                <c:pt idx="74">
                  <c:v>1.85</c:v>
                </c:pt>
                <c:pt idx="75">
                  <c:v>1.9</c:v>
                </c:pt>
                <c:pt idx="76">
                  <c:v>1.9</c:v>
                </c:pt>
                <c:pt idx="77">
                  <c:v>1.9</c:v>
                </c:pt>
                <c:pt idx="78">
                  <c:v>1.9</c:v>
                </c:pt>
                <c:pt idx="79">
                  <c:v>1.9</c:v>
                </c:pt>
                <c:pt idx="80">
                  <c:v>1.9</c:v>
                </c:pt>
                <c:pt idx="81">
                  <c:v>1.9</c:v>
                </c:pt>
                <c:pt idx="82">
                  <c:v>1.9</c:v>
                </c:pt>
                <c:pt idx="83">
                  <c:v>1.9</c:v>
                </c:pt>
                <c:pt idx="84">
                  <c:v>1.9</c:v>
                </c:pt>
                <c:pt idx="85">
                  <c:v>1.9</c:v>
                </c:pt>
                <c:pt idx="86">
                  <c:v>1.9</c:v>
                </c:pt>
                <c:pt idx="87">
                  <c:v>1.9</c:v>
                </c:pt>
                <c:pt idx="88">
                  <c:v>1.9</c:v>
                </c:pt>
                <c:pt idx="89">
                  <c:v>2</c:v>
                </c:pt>
                <c:pt idx="90">
                  <c:v>2</c:v>
                </c:pt>
                <c:pt idx="91">
                  <c:v>2</c:v>
                </c:pt>
                <c:pt idx="92">
                  <c:v>2</c:v>
                </c:pt>
                <c:pt idx="93">
                  <c:v>2</c:v>
                </c:pt>
                <c:pt idx="94">
                  <c:v>2</c:v>
                </c:pt>
                <c:pt idx="95">
                  <c:v>2</c:v>
                </c:pt>
                <c:pt idx="96">
                  <c:v>2</c:v>
                </c:pt>
                <c:pt idx="97">
                  <c:v>2</c:v>
                </c:pt>
                <c:pt idx="98">
                  <c:v>2.0499999999999998</c:v>
                </c:pt>
                <c:pt idx="99">
                  <c:v>2.0999999999999996</c:v>
                </c:pt>
                <c:pt idx="100">
                  <c:v>2.0999999999999996</c:v>
                </c:pt>
                <c:pt idx="101">
                  <c:v>2.0999999999999996</c:v>
                </c:pt>
                <c:pt idx="102">
                  <c:v>2.0999999999999996</c:v>
                </c:pt>
                <c:pt idx="103">
                  <c:v>2.0999999999999996</c:v>
                </c:pt>
                <c:pt idx="104">
                  <c:v>2.0999999999999996</c:v>
                </c:pt>
                <c:pt idx="105">
                  <c:v>2.0999999999999996</c:v>
                </c:pt>
                <c:pt idx="106">
                  <c:v>2.0999999999999996</c:v>
                </c:pt>
                <c:pt idx="107">
                  <c:v>2.0999999999999996</c:v>
                </c:pt>
                <c:pt idx="108">
                  <c:v>2.0999999999999996</c:v>
                </c:pt>
                <c:pt idx="109">
                  <c:v>2.0999999999999996</c:v>
                </c:pt>
                <c:pt idx="110">
                  <c:v>2.0999999999999996</c:v>
                </c:pt>
                <c:pt idx="111">
                  <c:v>2.0999999999999996</c:v>
                </c:pt>
                <c:pt idx="112">
                  <c:v>2.0999999999999996</c:v>
                </c:pt>
                <c:pt idx="113">
                  <c:v>2.0999999999999996</c:v>
                </c:pt>
                <c:pt idx="114">
                  <c:v>2.0999999999999996</c:v>
                </c:pt>
                <c:pt idx="115">
                  <c:v>2.0999999999999996</c:v>
                </c:pt>
                <c:pt idx="116">
                  <c:v>2.0999999999999996</c:v>
                </c:pt>
                <c:pt idx="117">
                  <c:v>2.0999999999999996</c:v>
                </c:pt>
                <c:pt idx="118">
                  <c:v>2.0999999999999996</c:v>
                </c:pt>
                <c:pt idx="119">
                  <c:v>2.0999999999999996</c:v>
                </c:pt>
                <c:pt idx="120">
                  <c:v>2.0999999999999996</c:v>
                </c:pt>
                <c:pt idx="121">
                  <c:v>2.0999999999999996</c:v>
                </c:pt>
                <c:pt idx="122">
                  <c:v>2.0999999999999996</c:v>
                </c:pt>
                <c:pt idx="123">
                  <c:v>2.0999999999999996</c:v>
                </c:pt>
                <c:pt idx="124">
                  <c:v>2.0999999999999996</c:v>
                </c:pt>
                <c:pt idx="125">
                  <c:v>2.0999999999999996</c:v>
                </c:pt>
                <c:pt idx="126">
                  <c:v>2.0999999999999996</c:v>
                </c:pt>
                <c:pt idx="127">
                  <c:v>2.0999999999999996</c:v>
                </c:pt>
                <c:pt idx="128">
                  <c:v>2.0999999999999996</c:v>
                </c:pt>
                <c:pt idx="129">
                  <c:v>2.0999999999999996</c:v>
                </c:pt>
                <c:pt idx="130">
                  <c:v>2.0999999999999996</c:v>
                </c:pt>
                <c:pt idx="131">
                  <c:v>2.0999999999999996</c:v>
                </c:pt>
                <c:pt idx="132">
                  <c:v>2.0999999999999996</c:v>
                </c:pt>
                <c:pt idx="133">
                  <c:v>2.0999999999999996</c:v>
                </c:pt>
                <c:pt idx="134">
                  <c:v>2.0999999999999996</c:v>
                </c:pt>
                <c:pt idx="135">
                  <c:v>2.0999999999999996</c:v>
                </c:pt>
                <c:pt idx="136">
                  <c:v>2.0999999999999996</c:v>
                </c:pt>
                <c:pt idx="137">
                  <c:v>2.0999999999999996</c:v>
                </c:pt>
                <c:pt idx="138">
                  <c:v>2.0999999999999996</c:v>
                </c:pt>
                <c:pt idx="139">
                  <c:v>2.0999999999999996</c:v>
                </c:pt>
                <c:pt idx="140">
                  <c:v>2.0999999999999996</c:v>
                </c:pt>
                <c:pt idx="141">
                  <c:v>2.0999999999999996</c:v>
                </c:pt>
                <c:pt idx="142">
                  <c:v>2.0999999999999996</c:v>
                </c:pt>
                <c:pt idx="143">
                  <c:v>2.0999999999999996</c:v>
                </c:pt>
                <c:pt idx="144">
                  <c:v>2.0999999999999996</c:v>
                </c:pt>
                <c:pt idx="145">
                  <c:v>2.0999999999999996</c:v>
                </c:pt>
                <c:pt idx="146">
                  <c:v>2.0999999999999996</c:v>
                </c:pt>
                <c:pt idx="147">
                  <c:v>2.0999999999999996</c:v>
                </c:pt>
                <c:pt idx="148">
                  <c:v>2.0999999999999996</c:v>
                </c:pt>
                <c:pt idx="149">
                  <c:v>2.0999999999999996</c:v>
                </c:pt>
                <c:pt idx="150">
                  <c:v>2.0999999999999996</c:v>
                </c:pt>
                <c:pt idx="151">
                  <c:v>2.0999999999999996</c:v>
                </c:pt>
                <c:pt idx="152">
                  <c:v>2.0999999999999996</c:v>
                </c:pt>
                <c:pt idx="153">
                  <c:v>2.0999999999999996</c:v>
                </c:pt>
                <c:pt idx="154">
                  <c:v>2.0999999999999996</c:v>
                </c:pt>
                <c:pt idx="155">
                  <c:v>2.0999999999999996</c:v>
                </c:pt>
                <c:pt idx="156">
                  <c:v>2.0999999999999996</c:v>
                </c:pt>
                <c:pt idx="157">
                  <c:v>2.0999999999999996</c:v>
                </c:pt>
                <c:pt idx="158">
                  <c:v>2.15</c:v>
                </c:pt>
                <c:pt idx="159">
                  <c:v>2.2000000000000002</c:v>
                </c:pt>
                <c:pt idx="160">
                  <c:v>2.0999999999999996</c:v>
                </c:pt>
                <c:pt idx="161">
                  <c:v>2.0999999999999996</c:v>
                </c:pt>
                <c:pt idx="162">
                  <c:v>2.0999999999999996</c:v>
                </c:pt>
                <c:pt idx="163">
                  <c:v>2.0999999999999996</c:v>
                </c:pt>
                <c:pt idx="164">
                  <c:v>2.0999999999999996</c:v>
                </c:pt>
                <c:pt idx="165">
                  <c:v>2.0999999999999996</c:v>
                </c:pt>
                <c:pt idx="166">
                  <c:v>2.0999999999999996</c:v>
                </c:pt>
                <c:pt idx="167">
                  <c:v>2.0999999999999996</c:v>
                </c:pt>
                <c:pt idx="168">
                  <c:v>2.0999999999999996</c:v>
                </c:pt>
                <c:pt idx="169">
                  <c:v>2.0999999999999996</c:v>
                </c:pt>
                <c:pt idx="170">
                  <c:v>2.0999999999999996</c:v>
                </c:pt>
                <c:pt idx="171">
                  <c:v>2.0499999999999998</c:v>
                </c:pt>
                <c:pt idx="172">
                  <c:v>2.0999999999999996</c:v>
                </c:pt>
                <c:pt idx="173">
                  <c:v>2.0999999999999996</c:v>
                </c:pt>
                <c:pt idx="174">
                  <c:v>2.0999999999999996</c:v>
                </c:pt>
                <c:pt idx="175">
                  <c:v>2.0999999999999996</c:v>
                </c:pt>
                <c:pt idx="176">
                  <c:v>2</c:v>
                </c:pt>
                <c:pt idx="177">
                  <c:v>2.0499999999999998</c:v>
                </c:pt>
                <c:pt idx="178">
                  <c:v>2</c:v>
                </c:pt>
                <c:pt idx="179">
                  <c:v>2</c:v>
                </c:pt>
                <c:pt idx="180">
                  <c:v>2</c:v>
                </c:pt>
                <c:pt idx="181">
                  <c:v>2</c:v>
                </c:pt>
                <c:pt idx="182">
                  <c:v>2</c:v>
                </c:pt>
                <c:pt idx="183">
                  <c:v>2</c:v>
                </c:pt>
                <c:pt idx="184">
                  <c:v>2</c:v>
                </c:pt>
                <c:pt idx="185">
                  <c:v>2</c:v>
                </c:pt>
                <c:pt idx="186">
                  <c:v>2</c:v>
                </c:pt>
                <c:pt idx="187">
                  <c:v>1.95</c:v>
                </c:pt>
                <c:pt idx="188">
                  <c:v>1.95</c:v>
                </c:pt>
                <c:pt idx="189">
                  <c:v>2</c:v>
                </c:pt>
                <c:pt idx="190">
                  <c:v>2</c:v>
                </c:pt>
                <c:pt idx="191">
                  <c:v>2</c:v>
                </c:pt>
                <c:pt idx="192">
                  <c:v>2</c:v>
                </c:pt>
                <c:pt idx="193">
                  <c:v>2</c:v>
                </c:pt>
                <c:pt idx="194">
                  <c:v>2</c:v>
                </c:pt>
                <c:pt idx="195">
                  <c:v>2</c:v>
                </c:pt>
                <c:pt idx="196">
                  <c:v>2</c:v>
                </c:pt>
                <c:pt idx="197">
                  <c:v>2</c:v>
                </c:pt>
                <c:pt idx="198">
                  <c:v>2</c:v>
                </c:pt>
                <c:pt idx="199">
                  <c:v>2</c:v>
                </c:pt>
                <c:pt idx="200">
                  <c:v>2</c:v>
                </c:pt>
                <c:pt idx="201">
                  <c:v>2</c:v>
                </c:pt>
                <c:pt idx="202">
                  <c:v>2</c:v>
                </c:pt>
                <c:pt idx="203">
                  <c:v>2</c:v>
                </c:pt>
                <c:pt idx="204">
                  <c:v>2</c:v>
                </c:pt>
                <c:pt idx="205">
                  <c:v>1.9</c:v>
                </c:pt>
                <c:pt idx="206">
                  <c:v>1.9</c:v>
                </c:pt>
                <c:pt idx="207">
                  <c:v>1.9</c:v>
                </c:pt>
                <c:pt idx="208">
                  <c:v>1.9</c:v>
                </c:pt>
                <c:pt idx="209">
                  <c:v>1.9</c:v>
                </c:pt>
                <c:pt idx="210">
                  <c:v>1.9</c:v>
                </c:pt>
                <c:pt idx="211">
                  <c:v>1.9</c:v>
                </c:pt>
                <c:pt idx="212">
                  <c:v>1.9</c:v>
                </c:pt>
                <c:pt idx="213">
                  <c:v>1.9</c:v>
                </c:pt>
                <c:pt idx="214">
                  <c:v>1.9</c:v>
                </c:pt>
                <c:pt idx="215">
                  <c:v>1.9</c:v>
                </c:pt>
                <c:pt idx="216">
                  <c:v>1.9</c:v>
                </c:pt>
                <c:pt idx="217">
                  <c:v>1.9</c:v>
                </c:pt>
                <c:pt idx="218">
                  <c:v>1.9</c:v>
                </c:pt>
                <c:pt idx="219">
                  <c:v>1.9</c:v>
                </c:pt>
                <c:pt idx="220">
                  <c:v>1.9</c:v>
                </c:pt>
                <c:pt idx="221">
                  <c:v>1.9</c:v>
                </c:pt>
                <c:pt idx="222">
                  <c:v>1.9</c:v>
                </c:pt>
                <c:pt idx="223">
                  <c:v>1.9</c:v>
                </c:pt>
                <c:pt idx="224">
                  <c:v>1.9</c:v>
                </c:pt>
                <c:pt idx="225">
                  <c:v>1.9</c:v>
                </c:pt>
                <c:pt idx="226">
                  <c:v>1.9</c:v>
                </c:pt>
                <c:pt idx="227">
                  <c:v>1.9</c:v>
                </c:pt>
                <c:pt idx="228">
                  <c:v>1.9</c:v>
                </c:pt>
                <c:pt idx="229">
                  <c:v>1.9</c:v>
                </c:pt>
                <c:pt idx="230">
                  <c:v>2</c:v>
                </c:pt>
                <c:pt idx="231">
                  <c:v>2</c:v>
                </c:pt>
                <c:pt idx="232">
                  <c:v>2</c:v>
                </c:pt>
                <c:pt idx="233">
                  <c:v>2</c:v>
                </c:pt>
                <c:pt idx="234">
                  <c:v>2</c:v>
                </c:pt>
                <c:pt idx="235">
                  <c:v>2</c:v>
                </c:pt>
                <c:pt idx="236">
                  <c:v>2</c:v>
                </c:pt>
                <c:pt idx="237">
                  <c:v>2</c:v>
                </c:pt>
                <c:pt idx="238">
                  <c:v>2</c:v>
                </c:pt>
                <c:pt idx="239">
                  <c:v>2</c:v>
                </c:pt>
                <c:pt idx="240">
                  <c:v>2</c:v>
                </c:pt>
                <c:pt idx="241">
                  <c:v>2</c:v>
                </c:pt>
                <c:pt idx="242">
                  <c:v>2</c:v>
                </c:pt>
                <c:pt idx="243">
                  <c:v>1.9000000000000001</c:v>
                </c:pt>
                <c:pt idx="244">
                  <c:v>1.9000000000000001</c:v>
                </c:pt>
              </c:numCache>
            </c:numRef>
          </c:val>
          <c:smooth val="0"/>
          <c:extLst>
            <c:ext xmlns:c16="http://schemas.microsoft.com/office/drawing/2014/chart" uri="{C3380CC4-5D6E-409C-BE32-E72D297353CC}">
              <c16:uniqueId val="{00000001-1D7D-4079-A0D9-BCD5A1F3B422}"/>
            </c:ext>
          </c:extLst>
        </c:ser>
        <c:ser>
          <c:idx val="2"/>
          <c:order val="2"/>
          <c:tx>
            <c:strRef>
              <c:f>Sheet3!$O$4</c:f>
              <c:strCache>
                <c:ptCount val="1"/>
                <c:pt idx="0">
                  <c:v>Japan</c:v>
                </c:pt>
              </c:strCache>
            </c:strRef>
          </c:tx>
          <c:spPr>
            <a:ln w="25400">
              <a:solidFill>
                <a:srgbClr val="17BF6B"/>
              </a:solidFill>
            </a:ln>
          </c:spPr>
          <c:marker>
            <c:symbol val="none"/>
          </c:marker>
          <c:cat>
            <c:numRef>
              <c:f>Sheet3!$A$6:$A$367</c:f>
              <c:numCache>
                <c:formatCode>m/d/yyyy</c:formatCode>
                <c:ptCount val="362"/>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pt idx="236">
                  <c:v>45622</c:v>
                </c:pt>
                <c:pt idx="237">
                  <c:v>45623</c:v>
                </c:pt>
                <c:pt idx="238">
                  <c:v>45624</c:v>
                </c:pt>
                <c:pt idx="239">
                  <c:v>45625</c:v>
                </c:pt>
                <c:pt idx="240">
                  <c:v>45628</c:v>
                </c:pt>
                <c:pt idx="241">
                  <c:v>45629</c:v>
                </c:pt>
                <c:pt idx="242">
                  <c:v>45630</c:v>
                </c:pt>
                <c:pt idx="243">
                  <c:v>45631</c:v>
                </c:pt>
                <c:pt idx="244">
                  <c:v>45632</c:v>
                </c:pt>
              </c:numCache>
            </c:numRef>
          </c:cat>
          <c:val>
            <c:numRef>
              <c:f>Sheet3!$AA$6:$AA$367</c:f>
              <c:numCache>
                <c:formatCode>General</c:formatCode>
                <c:ptCount val="362"/>
                <c:pt idx="0">
                  <c:v>1.8</c:v>
                </c:pt>
                <c:pt idx="1">
                  <c:v>1.8</c:v>
                </c:pt>
                <c:pt idx="2">
                  <c:v>1.8</c:v>
                </c:pt>
                <c:pt idx="3">
                  <c:v>1.8</c:v>
                </c:pt>
                <c:pt idx="4">
                  <c:v>1.8</c:v>
                </c:pt>
                <c:pt idx="5">
                  <c:v>1.8</c:v>
                </c:pt>
                <c:pt idx="6">
                  <c:v>1.8</c:v>
                </c:pt>
                <c:pt idx="7">
                  <c:v>1.8</c:v>
                </c:pt>
                <c:pt idx="8">
                  <c:v>1.8</c:v>
                </c:pt>
                <c:pt idx="9">
                  <c:v>1.8</c:v>
                </c:pt>
                <c:pt idx="10">
                  <c:v>1.8</c:v>
                </c:pt>
                <c:pt idx="11">
                  <c:v>1.8</c:v>
                </c:pt>
                <c:pt idx="12">
                  <c:v>1.8</c:v>
                </c:pt>
                <c:pt idx="13">
                  <c:v>1.8</c:v>
                </c:pt>
                <c:pt idx="14">
                  <c:v>1.8</c:v>
                </c:pt>
                <c:pt idx="15">
                  <c:v>1.8</c:v>
                </c:pt>
                <c:pt idx="16">
                  <c:v>1.8</c:v>
                </c:pt>
                <c:pt idx="17">
                  <c:v>1.8</c:v>
                </c:pt>
                <c:pt idx="18">
                  <c:v>1.8</c:v>
                </c:pt>
                <c:pt idx="19">
                  <c:v>1.8</c:v>
                </c:pt>
                <c:pt idx="20">
                  <c:v>1.8</c:v>
                </c:pt>
                <c:pt idx="21">
                  <c:v>1.8</c:v>
                </c:pt>
                <c:pt idx="22">
                  <c:v>1.8</c:v>
                </c:pt>
                <c:pt idx="23">
                  <c:v>1.8</c:v>
                </c:pt>
                <c:pt idx="24">
                  <c:v>1.8</c:v>
                </c:pt>
                <c:pt idx="25">
                  <c:v>1.8</c:v>
                </c:pt>
                <c:pt idx="26">
                  <c:v>1.8</c:v>
                </c:pt>
                <c:pt idx="27">
                  <c:v>1.8</c:v>
                </c:pt>
                <c:pt idx="28">
                  <c:v>1.8</c:v>
                </c:pt>
                <c:pt idx="29">
                  <c:v>1.8</c:v>
                </c:pt>
                <c:pt idx="30">
                  <c:v>1.8</c:v>
                </c:pt>
                <c:pt idx="31">
                  <c:v>1.8</c:v>
                </c:pt>
                <c:pt idx="32">
                  <c:v>1.8</c:v>
                </c:pt>
                <c:pt idx="33">
                  <c:v>1.8</c:v>
                </c:pt>
                <c:pt idx="34">
                  <c:v>1.8</c:v>
                </c:pt>
                <c:pt idx="35">
                  <c:v>1.8</c:v>
                </c:pt>
                <c:pt idx="36">
                  <c:v>1.8</c:v>
                </c:pt>
                <c:pt idx="37">
                  <c:v>1.8</c:v>
                </c:pt>
                <c:pt idx="38">
                  <c:v>1.8</c:v>
                </c:pt>
                <c:pt idx="39">
                  <c:v>1.8</c:v>
                </c:pt>
                <c:pt idx="40">
                  <c:v>1.8</c:v>
                </c:pt>
                <c:pt idx="41">
                  <c:v>1.8</c:v>
                </c:pt>
                <c:pt idx="42">
                  <c:v>1.8</c:v>
                </c:pt>
                <c:pt idx="43">
                  <c:v>1.8</c:v>
                </c:pt>
                <c:pt idx="44">
                  <c:v>1.8</c:v>
                </c:pt>
                <c:pt idx="45">
                  <c:v>1.8</c:v>
                </c:pt>
                <c:pt idx="46">
                  <c:v>1.8</c:v>
                </c:pt>
                <c:pt idx="47">
                  <c:v>1.8</c:v>
                </c:pt>
                <c:pt idx="48">
                  <c:v>1.8</c:v>
                </c:pt>
                <c:pt idx="49">
                  <c:v>1.8</c:v>
                </c:pt>
                <c:pt idx="50">
                  <c:v>1.8</c:v>
                </c:pt>
                <c:pt idx="51">
                  <c:v>1.8</c:v>
                </c:pt>
                <c:pt idx="52">
                  <c:v>1.8</c:v>
                </c:pt>
                <c:pt idx="53">
                  <c:v>1.8</c:v>
                </c:pt>
                <c:pt idx="54">
                  <c:v>1.8</c:v>
                </c:pt>
                <c:pt idx="55">
                  <c:v>1.8</c:v>
                </c:pt>
                <c:pt idx="56">
                  <c:v>1.8</c:v>
                </c:pt>
                <c:pt idx="57">
                  <c:v>1.8</c:v>
                </c:pt>
                <c:pt idx="58">
                  <c:v>1.8</c:v>
                </c:pt>
                <c:pt idx="59">
                  <c:v>1.8</c:v>
                </c:pt>
                <c:pt idx="60">
                  <c:v>1.8</c:v>
                </c:pt>
                <c:pt idx="61">
                  <c:v>1.8</c:v>
                </c:pt>
                <c:pt idx="62">
                  <c:v>1.8</c:v>
                </c:pt>
                <c:pt idx="63">
                  <c:v>1.8</c:v>
                </c:pt>
                <c:pt idx="64">
                  <c:v>1.8</c:v>
                </c:pt>
                <c:pt idx="65">
                  <c:v>1.8</c:v>
                </c:pt>
                <c:pt idx="66">
                  <c:v>1.8</c:v>
                </c:pt>
                <c:pt idx="67">
                  <c:v>1.8</c:v>
                </c:pt>
                <c:pt idx="68">
                  <c:v>1.8</c:v>
                </c:pt>
                <c:pt idx="69">
                  <c:v>1.8</c:v>
                </c:pt>
                <c:pt idx="70">
                  <c:v>1.8</c:v>
                </c:pt>
                <c:pt idx="71">
                  <c:v>1.8</c:v>
                </c:pt>
                <c:pt idx="72">
                  <c:v>1.8</c:v>
                </c:pt>
                <c:pt idx="73">
                  <c:v>1.8</c:v>
                </c:pt>
                <c:pt idx="74">
                  <c:v>1.8</c:v>
                </c:pt>
                <c:pt idx="75">
                  <c:v>1.75</c:v>
                </c:pt>
                <c:pt idx="76">
                  <c:v>1.75</c:v>
                </c:pt>
                <c:pt idx="77">
                  <c:v>1.75</c:v>
                </c:pt>
                <c:pt idx="78">
                  <c:v>1.75</c:v>
                </c:pt>
                <c:pt idx="79">
                  <c:v>1.8</c:v>
                </c:pt>
                <c:pt idx="80">
                  <c:v>1.8</c:v>
                </c:pt>
                <c:pt idx="81">
                  <c:v>1.8</c:v>
                </c:pt>
                <c:pt idx="82">
                  <c:v>1.8</c:v>
                </c:pt>
                <c:pt idx="83">
                  <c:v>1.8</c:v>
                </c:pt>
                <c:pt idx="84">
                  <c:v>1.8</c:v>
                </c:pt>
                <c:pt idx="85">
                  <c:v>1.8</c:v>
                </c:pt>
                <c:pt idx="86">
                  <c:v>1.8</c:v>
                </c:pt>
                <c:pt idx="87">
                  <c:v>1.8</c:v>
                </c:pt>
                <c:pt idx="88">
                  <c:v>1.8</c:v>
                </c:pt>
                <c:pt idx="89">
                  <c:v>1.8</c:v>
                </c:pt>
                <c:pt idx="90">
                  <c:v>1.8</c:v>
                </c:pt>
                <c:pt idx="91">
                  <c:v>1.8</c:v>
                </c:pt>
                <c:pt idx="92">
                  <c:v>1.8</c:v>
                </c:pt>
                <c:pt idx="93">
                  <c:v>1.8</c:v>
                </c:pt>
                <c:pt idx="94">
                  <c:v>1.8</c:v>
                </c:pt>
                <c:pt idx="95">
                  <c:v>1.8</c:v>
                </c:pt>
                <c:pt idx="96">
                  <c:v>1.8</c:v>
                </c:pt>
                <c:pt idx="97">
                  <c:v>1.8</c:v>
                </c:pt>
                <c:pt idx="98">
                  <c:v>1.7000000000000002</c:v>
                </c:pt>
                <c:pt idx="99">
                  <c:v>1.7000000000000002</c:v>
                </c:pt>
                <c:pt idx="100">
                  <c:v>1.7000000000000002</c:v>
                </c:pt>
                <c:pt idx="101">
                  <c:v>1.7000000000000002</c:v>
                </c:pt>
                <c:pt idx="102">
                  <c:v>1.7000000000000002</c:v>
                </c:pt>
                <c:pt idx="103">
                  <c:v>1.7000000000000002</c:v>
                </c:pt>
                <c:pt idx="104">
                  <c:v>1.6</c:v>
                </c:pt>
                <c:pt idx="105">
                  <c:v>1.6</c:v>
                </c:pt>
                <c:pt idx="106">
                  <c:v>1.6</c:v>
                </c:pt>
                <c:pt idx="107">
                  <c:v>1.6</c:v>
                </c:pt>
                <c:pt idx="108">
                  <c:v>1.55</c:v>
                </c:pt>
                <c:pt idx="109">
                  <c:v>1.5</c:v>
                </c:pt>
                <c:pt idx="110">
                  <c:v>1.5</c:v>
                </c:pt>
                <c:pt idx="111">
                  <c:v>1.5</c:v>
                </c:pt>
                <c:pt idx="112">
                  <c:v>1.5</c:v>
                </c:pt>
                <c:pt idx="113">
                  <c:v>1.5</c:v>
                </c:pt>
                <c:pt idx="114">
                  <c:v>1.5</c:v>
                </c:pt>
                <c:pt idx="115">
                  <c:v>1.5</c:v>
                </c:pt>
                <c:pt idx="116">
                  <c:v>1.5</c:v>
                </c:pt>
                <c:pt idx="117">
                  <c:v>1.5</c:v>
                </c:pt>
                <c:pt idx="118">
                  <c:v>1.5</c:v>
                </c:pt>
                <c:pt idx="119">
                  <c:v>1.5</c:v>
                </c:pt>
                <c:pt idx="120">
                  <c:v>1.5</c:v>
                </c:pt>
                <c:pt idx="121">
                  <c:v>1.4000000000000001</c:v>
                </c:pt>
                <c:pt idx="122">
                  <c:v>1.4000000000000001</c:v>
                </c:pt>
                <c:pt idx="123">
                  <c:v>1.4000000000000001</c:v>
                </c:pt>
                <c:pt idx="124">
                  <c:v>1.4000000000000001</c:v>
                </c:pt>
                <c:pt idx="125">
                  <c:v>1.4000000000000001</c:v>
                </c:pt>
                <c:pt idx="126">
                  <c:v>1.4000000000000001</c:v>
                </c:pt>
                <c:pt idx="127">
                  <c:v>1.4000000000000001</c:v>
                </c:pt>
                <c:pt idx="128">
                  <c:v>1.4000000000000001</c:v>
                </c:pt>
                <c:pt idx="129">
                  <c:v>1.4000000000000001</c:v>
                </c:pt>
                <c:pt idx="130">
                  <c:v>1.4000000000000001</c:v>
                </c:pt>
                <c:pt idx="131">
                  <c:v>1.4000000000000001</c:v>
                </c:pt>
                <c:pt idx="132">
                  <c:v>1.4000000000000001</c:v>
                </c:pt>
                <c:pt idx="133">
                  <c:v>1.4000000000000001</c:v>
                </c:pt>
                <c:pt idx="134">
                  <c:v>1.4000000000000001</c:v>
                </c:pt>
                <c:pt idx="135">
                  <c:v>1.4000000000000001</c:v>
                </c:pt>
                <c:pt idx="136">
                  <c:v>1.4000000000000001</c:v>
                </c:pt>
                <c:pt idx="137">
                  <c:v>1.4</c:v>
                </c:pt>
                <c:pt idx="138">
                  <c:v>1.4</c:v>
                </c:pt>
                <c:pt idx="139">
                  <c:v>1.4</c:v>
                </c:pt>
                <c:pt idx="140">
                  <c:v>1.4</c:v>
                </c:pt>
                <c:pt idx="141">
                  <c:v>1.4</c:v>
                </c:pt>
                <c:pt idx="142">
                  <c:v>1.4</c:v>
                </c:pt>
                <c:pt idx="143">
                  <c:v>1.4</c:v>
                </c:pt>
                <c:pt idx="144">
                  <c:v>1.4</c:v>
                </c:pt>
                <c:pt idx="145">
                  <c:v>1.4</c:v>
                </c:pt>
                <c:pt idx="146">
                  <c:v>1.4</c:v>
                </c:pt>
                <c:pt idx="147">
                  <c:v>1.4</c:v>
                </c:pt>
                <c:pt idx="148">
                  <c:v>1.3</c:v>
                </c:pt>
                <c:pt idx="149">
                  <c:v>1.3</c:v>
                </c:pt>
                <c:pt idx="150">
                  <c:v>1.3</c:v>
                </c:pt>
                <c:pt idx="151">
                  <c:v>1.3</c:v>
                </c:pt>
                <c:pt idx="152">
                  <c:v>1.3</c:v>
                </c:pt>
                <c:pt idx="153">
                  <c:v>1.3</c:v>
                </c:pt>
                <c:pt idx="154">
                  <c:v>1.3</c:v>
                </c:pt>
                <c:pt idx="155">
                  <c:v>1.3</c:v>
                </c:pt>
                <c:pt idx="156">
                  <c:v>1.3</c:v>
                </c:pt>
                <c:pt idx="157">
                  <c:v>1.3</c:v>
                </c:pt>
                <c:pt idx="158">
                  <c:v>1.3</c:v>
                </c:pt>
                <c:pt idx="159">
                  <c:v>1.3</c:v>
                </c:pt>
                <c:pt idx="160">
                  <c:v>1.3</c:v>
                </c:pt>
                <c:pt idx="161">
                  <c:v>1.3</c:v>
                </c:pt>
                <c:pt idx="162">
                  <c:v>1.3</c:v>
                </c:pt>
                <c:pt idx="163">
                  <c:v>1.3</c:v>
                </c:pt>
                <c:pt idx="164">
                  <c:v>1.2</c:v>
                </c:pt>
                <c:pt idx="165">
                  <c:v>1.2</c:v>
                </c:pt>
                <c:pt idx="166">
                  <c:v>1.3</c:v>
                </c:pt>
                <c:pt idx="167">
                  <c:v>1.25</c:v>
                </c:pt>
                <c:pt idx="168">
                  <c:v>1.25</c:v>
                </c:pt>
                <c:pt idx="169">
                  <c:v>1.25</c:v>
                </c:pt>
                <c:pt idx="170">
                  <c:v>1.25</c:v>
                </c:pt>
                <c:pt idx="171">
                  <c:v>1.25</c:v>
                </c:pt>
                <c:pt idx="172">
                  <c:v>1.3</c:v>
                </c:pt>
                <c:pt idx="173">
                  <c:v>1.3</c:v>
                </c:pt>
                <c:pt idx="174">
                  <c:v>1.3</c:v>
                </c:pt>
                <c:pt idx="175">
                  <c:v>1.3</c:v>
                </c:pt>
                <c:pt idx="176">
                  <c:v>1.3</c:v>
                </c:pt>
                <c:pt idx="177">
                  <c:v>1.3</c:v>
                </c:pt>
                <c:pt idx="178">
                  <c:v>1.25</c:v>
                </c:pt>
                <c:pt idx="179">
                  <c:v>1.25</c:v>
                </c:pt>
                <c:pt idx="180">
                  <c:v>1.25</c:v>
                </c:pt>
                <c:pt idx="181">
                  <c:v>1.25</c:v>
                </c:pt>
                <c:pt idx="182">
                  <c:v>1.25</c:v>
                </c:pt>
                <c:pt idx="183">
                  <c:v>1.25</c:v>
                </c:pt>
                <c:pt idx="184">
                  <c:v>1.2</c:v>
                </c:pt>
                <c:pt idx="185">
                  <c:v>1.2</c:v>
                </c:pt>
                <c:pt idx="186">
                  <c:v>1.2</c:v>
                </c:pt>
                <c:pt idx="187">
                  <c:v>1.2</c:v>
                </c:pt>
                <c:pt idx="188">
                  <c:v>1.2</c:v>
                </c:pt>
                <c:pt idx="189">
                  <c:v>1.2</c:v>
                </c:pt>
                <c:pt idx="190">
                  <c:v>1.2</c:v>
                </c:pt>
                <c:pt idx="191">
                  <c:v>1.2</c:v>
                </c:pt>
                <c:pt idx="192">
                  <c:v>1.2</c:v>
                </c:pt>
                <c:pt idx="193">
                  <c:v>1.2</c:v>
                </c:pt>
                <c:pt idx="194">
                  <c:v>1.2</c:v>
                </c:pt>
                <c:pt idx="195">
                  <c:v>1.2</c:v>
                </c:pt>
                <c:pt idx="196">
                  <c:v>1.2</c:v>
                </c:pt>
                <c:pt idx="197">
                  <c:v>1.2</c:v>
                </c:pt>
                <c:pt idx="198">
                  <c:v>1.2</c:v>
                </c:pt>
                <c:pt idx="199">
                  <c:v>1.2</c:v>
                </c:pt>
                <c:pt idx="200">
                  <c:v>1.2</c:v>
                </c:pt>
                <c:pt idx="201">
                  <c:v>1.2</c:v>
                </c:pt>
                <c:pt idx="202">
                  <c:v>1.2</c:v>
                </c:pt>
                <c:pt idx="203">
                  <c:v>1.2</c:v>
                </c:pt>
                <c:pt idx="204">
                  <c:v>1.2</c:v>
                </c:pt>
                <c:pt idx="205">
                  <c:v>1.2</c:v>
                </c:pt>
                <c:pt idx="206">
                  <c:v>1.2</c:v>
                </c:pt>
                <c:pt idx="207">
                  <c:v>1.2</c:v>
                </c:pt>
                <c:pt idx="208">
                  <c:v>1.2</c:v>
                </c:pt>
                <c:pt idx="209">
                  <c:v>1.2</c:v>
                </c:pt>
                <c:pt idx="210">
                  <c:v>1.2</c:v>
                </c:pt>
                <c:pt idx="211">
                  <c:v>1.2</c:v>
                </c:pt>
                <c:pt idx="212">
                  <c:v>1.2</c:v>
                </c:pt>
                <c:pt idx="213">
                  <c:v>1.2</c:v>
                </c:pt>
                <c:pt idx="214">
                  <c:v>1.2</c:v>
                </c:pt>
                <c:pt idx="215">
                  <c:v>1.2</c:v>
                </c:pt>
                <c:pt idx="216">
                  <c:v>1.2</c:v>
                </c:pt>
                <c:pt idx="217">
                  <c:v>1.2</c:v>
                </c:pt>
                <c:pt idx="218">
                  <c:v>1.2</c:v>
                </c:pt>
                <c:pt idx="219">
                  <c:v>1.2</c:v>
                </c:pt>
                <c:pt idx="220">
                  <c:v>1.2</c:v>
                </c:pt>
                <c:pt idx="221">
                  <c:v>1.2</c:v>
                </c:pt>
                <c:pt idx="222">
                  <c:v>1.2</c:v>
                </c:pt>
                <c:pt idx="223">
                  <c:v>1.2</c:v>
                </c:pt>
                <c:pt idx="224">
                  <c:v>1.2</c:v>
                </c:pt>
                <c:pt idx="225">
                  <c:v>1.2</c:v>
                </c:pt>
                <c:pt idx="226">
                  <c:v>1.2</c:v>
                </c:pt>
                <c:pt idx="227">
                  <c:v>1.2</c:v>
                </c:pt>
                <c:pt idx="228">
                  <c:v>1.2</c:v>
                </c:pt>
                <c:pt idx="229">
                  <c:v>1.2</c:v>
                </c:pt>
                <c:pt idx="230">
                  <c:v>1.2</c:v>
                </c:pt>
                <c:pt idx="231">
                  <c:v>1.2</c:v>
                </c:pt>
                <c:pt idx="232">
                  <c:v>1.2</c:v>
                </c:pt>
                <c:pt idx="233">
                  <c:v>1</c:v>
                </c:pt>
                <c:pt idx="234">
                  <c:v>1</c:v>
                </c:pt>
                <c:pt idx="235">
                  <c:v>1</c:v>
                </c:pt>
                <c:pt idx="236">
                  <c:v>1</c:v>
                </c:pt>
                <c:pt idx="237">
                  <c:v>1</c:v>
                </c:pt>
                <c:pt idx="238">
                  <c:v>1</c:v>
                </c:pt>
                <c:pt idx="239">
                  <c:v>1</c:v>
                </c:pt>
                <c:pt idx="240">
                  <c:v>1</c:v>
                </c:pt>
                <c:pt idx="241">
                  <c:v>1</c:v>
                </c:pt>
                <c:pt idx="242">
                  <c:v>1</c:v>
                </c:pt>
                <c:pt idx="243">
                  <c:v>1</c:v>
                </c:pt>
                <c:pt idx="244">
                  <c:v>1</c:v>
                </c:pt>
              </c:numCache>
            </c:numRef>
          </c:val>
          <c:smooth val="0"/>
          <c:extLst>
            <c:ext xmlns:c16="http://schemas.microsoft.com/office/drawing/2014/chart" uri="{C3380CC4-5D6E-409C-BE32-E72D297353CC}">
              <c16:uniqueId val="{00000002-1D7D-4079-A0D9-BCD5A1F3B422}"/>
            </c:ext>
          </c:extLst>
        </c:ser>
        <c:ser>
          <c:idx val="3"/>
          <c:order val="3"/>
          <c:tx>
            <c:strRef>
              <c:f>Sheet3!$P$4</c:f>
              <c:strCache>
                <c:ptCount val="1"/>
                <c:pt idx="0">
                  <c:v>UK</c:v>
                </c:pt>
              </c:strCache>
            </c:strRef>
          </c:tx>
          <c:spPr>
            <a:ln w="25400">
              <a:solidFill>
                <a:srgbClr val="4AD4FF"/>
              </a:solidFill>
            </a:ln>
          </c:spPr>
          <c:marker>
            <c:symbol val="none"/>
          </c:marker>
          <c:cat>
            <c:numRef>
              <c:f>Sheet3!$A$6:$A$367</c:f>
              <c:numCache>
                <c:formatCode>m/d/yyyy</c:formatCode>
                <c:ptCount val="362"/>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pt idx="236">
                  <c:v>45622</c:v>
                </c:pt>
                <c:pt idx="237">
                  <c:v>45623</c:v>
                </c:pt>
                <c:pt idx="238">
                  <c:v>45624</c:v>
                </c:pt>
                <c:pt idx="239">
                  <c:v>45625</c:v>
                </c:pt>
                <c:pt idx="240">
                  <c:v>45628</c:v>
                </c:pt>
                <c:pt idx="241">
                  <c:v>45629</c:v>
                </c:pt>
                <c:pt idx="242">
                  <c:v>45630</c:v>
                </c:pt>
                <c:pt idx="243">
                  <c:v>45631</c:v>
                </c:pt>
                <c:pt idx="244">
                  <c:v>45632</c:v>
                </c:pt>
              </c:numCache>
            </c:numRef>
          </c:cat>
          <c:val>
            <c:numRef>
              <c:f>Sheet3!$AB$6:$AB$367</c:f>
              <c:numCache>
                <c:formatCode>General</c:formatCode>
                <c:ptCount val="362"/>
                <c:pt idx="0">
                  <c:v>1.5</c:v>
                </c:pt>
                <c:pt idx="1">
                  <c:v>1.5</c:v>
                </c:pt>
                <c:pt idx="2">
                  <c:v>1.5</c:v>
                </c:pt>
                <c:pt idx="3">
                  <c:v>1.5</c:v>
                </c:pt>
                <c:pt idx="4">
                  <c:v>1.5</c:v>
                </c:pt>
                <c:pt idx="5">
                  <c:v>1.5</c:v>
                </c:pt>
                <c:pt idx="6">
                  <c:v>1.5499999999999998</c:v>
                </c:pt>
                <c:pt idx="7">
                  <c:v>1.5499999999999998</c:v>
                </c:pt>
                <c:pt idx="8">
                  <c:v>1.5499999999999998</c:v>
                </c:pt>
                <c:pt idx="9">
                  <c:v>1.5499999999999998</c:v>
                </c:pt>
                <c:pt idx="10">
                  <c:v>1.5499999999999998</c:v>
                </c:pt>
                <c:pt idx="11">
                  <c:v>1.6</c:v>
                </c:pt>
                <c:pt idx="12">
                  <c:v>1.6</c:v>
                </c:pt>
                <c:pt idx="13">
                  <c:v>1.6</c:v>
                </c:pt>
                <c:pt idx="14">
                  <c:v>1.6</c:v>
                </c:pt>
                <c:pt idx="15">
                  <c:v>1.6</c:v>
                </c:pt>
                <c:pt idx="16">
                  <c:v>1.6</c:v>
                </c:pt>
                <c:pt idx="17">
                  <c:v>1.6</c:v>
                </c:pt>
                <c:pt idx="18">
                  <c:v>1.6</c:v>
                </c:pt>
                <c:pt idx="19">
                  <c:v>1.6</c:v>
                </c:pt>
                <c:pt idx="20">
                  <c:v>1.6</c:v>
                </c:pt>
                <c:pt idx="21">
                  <c:v>1.6</c:v>
                </c:pt>
                <c:pt idx="22">
                  <c:v>1.6</c:v>
                </c:pt>
                <c:pt idx="23">
                  <c:v>1.6</c:v>
                </c:pt>
                <c:pt idx="24">
                  <c:v>1.6</c:v>
                </c:pt>
                <c:pt idx="25">
                  <c:v>1.6</c:v>
                </c:pt>
                <c:pt idx="26">
                  <c:v>1.6</c:v>
                </c:pt>
                <c:pt idx="27">
                  <c:v>1.6</c:v>
                </c:pt>
                <c:pt idx="28">
                  <c:v>1.6</c:v>
                </c:pt>
                <c:pt idx="29">
                  <c:v>1.6</c:v>
                </c:pt>
                <c:pt idx="30">
                  <c:v>1.6</c:v>
                </c:pt>
                <c:pt idx="31">
                  <c:v>1.6</c:v>
                </c:pt>
                <c:pt idx="32">
                  <c:v>1.6</c:v>
                </c:pt>
                <c:pt idx="33">
                  <c:v>1.6</c:v>
                </c:pt>
                <c:pt idx="34">
                  <c:v>1.6</c:v>
                </c:pt>
                <c:pt idx="35">
                  <c:v>1.6</c:v>
                </c:pt>
                <c:pt idx="36">
                  <c:v>1.6</c:v>
                </c:pt>
                <c:pt idx="37">
                  <c:v>1.6</c:v>
                </c:pt>
                <c:pt idx="38">
                  <c:v>1.6</c:v>
                </c:pt>
                <c:pt idx="39">
                  <c:v>1.6</c:v>
                </c:pt>
                <c:pt idx="40">
                  <c:v>1.6</c:v>
                </c:pt>
                <c:pt idx="41">
                  <c:v>1.6</c:v>
                </c:pt>
                <c:pt idx="42">
                  <c:v>1.6</c:v>
                </c:pt>
                <c:pt idx="43">
                  <c:v>1.6</c:v>
                </c:pt>
                <c:pt idx="44">
                  <c:v>1.6</c:v>
                </c:pt>
                <c:pt idx="45">
                  <c:v>1.6</c:v>
                </c:pt>
                <c:pt idx="46">
                  <c:v>1.6</c:v>
                </c:pt>
                <c:pt idx="47">
                  <c:v>1.6</c:v>
                </c:pt>
                <c:pt idx="48">
                  <c:v>1.6</c:v>
                </c:pt>
                <c:pt idx="49">
                  <c:v>1.6</c:v>
                </c:pt>
                <c:pt idx="50">
                  <c:v>1.6</c:v>
                </c:pt>
                <c:pt idx="51">
                  <c:v>1.6</c:v>
                </c:pt>
                <c:pt idx="52">
                  <c:v>1.6</c:v>
                </c:pt>
                <c:pt idx="53">
                  <c:v>1.6</c:v>
                </c:pt>
                <c:pt idx="54">
                  <c:v>1.6</c:v>
                </c:pt>
                <c:pt idx="55">
                  <c:v>1.6</c:v>
                </c:pt>
                <c:pt idx="56">
                  <c:v>1.5</c:v>
                </c:pt>
                <c:pt idx="57">
                  <c:v>1.5</c:v>
                </c:pt>
                <c:pt idx="58">
                  <c:v>1.5</c:v>
                </c:pt>
                <c:pt idx="59">
                  <c:v>1.5</c:v>
                </c:pt>
                <c:pt idx="60">
                  <c:v>1.5</c:v>
                </c:pt>
                <c:pt idx="61">
                  <c:v>1.5</c:v>
                </c:pt>
                <c:pt idx="62">
                  <c:v>1.5</c:v>
                </c:pt>
                <c:pt idx="63">
                  <c:v>1.5</c:v>
                </c:pt>
                <c:pt idx="64">
                  <c:v>1.5</c:v>
                </c:pt>
                <c:pt idx="65">
                  <c:v>1.5</c:v>
                </c:pt>
                <c:pt idx="66">
                  <c:v>1.5</c:v>
                </c:pt>
                <c:pt idx="67">
                  <c:v>1.5</c:v>
                </c:pt>
                <c:pt idx="68">
                  <c:v>1.45</c:v>
                </c:pt>
                <c:pt idx="69">
                  <c:v>1.5</c:v>
                </c:pt>
                <c:pt idx="70">
                  <c:v>1.5</c:v>
                </c:pt>
                <c:pt idx="71">
                  <c:v>1.5</c:v>
                </c:pt>
                <c:pt idx="72">
                  <c:v>1.5</c:v>
                </c:pt>
                <c:pt idx="73">
                  <c:v>1.5</c:v>
                </c:pt>
                <c:pt idx="74">
                  <c:v>1.5</c:v>
                </c:pt>
                <c:pt idx="75">
                  <c:v>1.5</c:v>
                </c:pt>
                <c:pt idx="76">
                  <c:v>1.5</c:v>
                </c:pt>
                <c:pt idx="77">
                  <c:v>1.5</c:v>
                </c:pt>
                <c:pt idx="78">
                  <c:v>1.5</c:v>
                </c:pt>
                <c:pt idx="79">
                  <c:v>1.5</c:v>
                </c:pt>
                <c:pt idx="80">
                  <c:v>1.5</c:v>
                </c:pt>
                <c:pt idx="81">
                  <c:v>1.5</c:v>
                </c:pt>
                <c:pt idx="82">
                  <c:v>1.5</c:v>
                </c:pt>
                <c:pt idx="83">
                  <c:v>1.5</c:v>
                </c:pt>
                <c:pt idx="84">
                  <c:v>1.5</c:v>
                </c:pt>
                <c:pt idx="85">
                  <c:v>1.5</c:v>
                </c:pt>
                <c:pt idx="86">
                  <c:v>1.5</c:v>
                </c:pt>
                <c:pt idx="87">
                  <c:v>1.5</c:v>
                </c:pt>
                <c:pt idx="88">
                  <c:v>1.5</c:v>
                </c:pt>
                <c:pt idx="89">
                  <c:v>1.5</c:v>
                </c:pt>
                <c:pt idx="90">
                  <c:v>1.5</c:v>
                </c:pt>
                <c:pt idx="91">
                  <c:v>1.5</c:v>
                </c:pt>
                <c:pt idx="92">
                  <c:v>1.5</c:v>
                </c:pt>
                <c:pt idx="93">
                  <c:v>1.5</c:v>
                </c:pt>
                <c:pt idx="94">
                  <c:v>1.5499999999999998</c:v>
                </c:pt>
                <c:pt idx="95">
                  <c:v>1.5499999999999998</c:v>
                </c:pt>
                <c:pt idx="96">
                  <c:v>1.5499999999999998</c:v>
                </c:pt>
                <c:pt idx="97">
                  <c:v>1.6</c:v>
                </c:pt>
                <c:pt idx="98">
                  <c:v>1.6</c:v>
                </c:pt>
                <c:pt idx="99">
                  <c:v>1.75</c:v>
                </c:pt>
                <c:pt idx="100">
                  <c:v>1.75</c:v>
                </c:pt>
                <c:pt idx="101">
                  <c:v>1.75</c:v>
                </c:pt>
                <c:pt idx="102">
                  <c:v>1.8</c:v>
                </c:pt>
                <c:pt idx="103">
                  <c:v>1.7</c:v>
                </c:pt>
                <c:pt idx="104">
                  <c:v>1.7</c:v>
                </c:pt>
                <c:pt idx="105">
                  <c:v>1.7</c:v>
                </c:pt>
                <c:pt idx="106">
                  <c:v>1.7</c:v>
                </c:pt>
                <c:pt idx="107">
                  <c:v>1.7999999999999998</c:v>
                </c:pt>
                <c:pt idx="108">
                  <c:v>1.7999999999999998</c:v>
                </c:pt>
                <c:pt idx="109">
                  <c:v>1.7999999999999998</c:v>
                </c:pt>
                <c:pt idx="110">
                  <c:v>1.7999999999999998</c:v>
                </c:pt>
                <c:pt idx="111">
                  <c:v>1.7999999999999998</c:v>
                </c:pt>
                <c:pt idx="112">
                  <c:v>1.7999999999999998</c:v>
                </c:pt>
                <c:pt idx="113">
                  <c:v>1.7999999999999998</c:v>
                </c:pt>
                <c:pt idx="114">
                  <c:v>1.7999999999999998</c:v>
                </c:pt>
                <c:pt idx="115">
                  <c:v>1.7999999999999998</c:v>
                </c:pt>
                <c:pt idx="116">
                  <c:v>1.7999999999999998</c:v>
                </c:pt>
                <c:pt idx="117">
                  <c:v>1.7999999999999998</c:v>
                </c:pt>
                <c:pt idx="118">
                  <c:v>1.7999999999999998</c:v>
                </c:pt>
                <c:pt idx="119">
                  <c:v>1.7999999999999998</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1.95</c:v>
                </c:pt>
                <c:pt idx="135">
                  <c:v>1.95</c:v>
                </c:pt>
                <c:pt idx="136">
                  <c:v>1.95</c:v>
                </c:pt>
                <c:pt idx="137">
                  <c:v>1.95</c:v>
                </c:pt>
                <c:pt idx="138">
                  <c:v>1.95</c:v>
                </c:pt>
                <c:pt idx="139">
                  <c:v>1.95</c:v>
                </c:pt>
                <c:pt idx="140">
                  <c:v>2.1</c:v>
                </c:pt>
                <c:pt idx="141">
                  <c:v>2.1</c:v>
                </c:pt>
                <c:pt idx="142">
                  <c:v>2.1</c:v>
                </c:pt>
                <c:pt idx="143">
                  <c:v>2.1</c:v>
                </c:pt>
                <c:pt idx="144">
                  <c:v>2.1</c:v>
                </c:pt>
                <c:pt idx="145">
                  <c:v>2.1</c:v>
                </c:pt>
                <c:pt idx="146">
                  <c:v>2.1</c:v>
                </c:pt>
                <c:pt idx="147">
                  <c:v>2.1</c:v>
                </c:pt>
                <c:pt idx="148">
                  <c:v>2.1</c:v>
                </c:pt>
                <c:pt idx="149">
                  <c:v>2.1</c:v>
                </c:pt>
                <c:pt idx="150">
                  <c:v>2.1</c:v>
                </c:pt>
                <c:pt idx="151">
                  <c:v>2.1</c:v>
                </c:pt>
                <c:pt idx="152">
                  <c:v>2.1</c:v>
                </c:pt>
                <c:pt idx="153">
                  <c:v>2.1</c:v>
                </c:pt>
                <c:pt idx="154">
                  <c:v>2.1</c:v>
                </c:pt>
                <c:pt idx="155">
                  <c:v>2.1</c:v>
                </c:pt>
                <c:pt idx="156">
                  <c:v>2.1</c:v>
                </c:pt>
                <c:pt idx="157">
                  <c:v>2.1</c:v>
                </c:pt>
                <c:pt idx="158">
                  <c:v>2.1</c:v>
                </c:pt>
                <c:pt idx="159">
                  <c:v>2.1</c:v>
                </c:pt>
                <c:pt idx="160">
                  <c:v>2.1</c:v>
                </c:pt>
                <c:pt idx="161">
                  <c:v>2.2999999999999998</c:v>
                </c:pt>
                <c:pt idx="162">
                  <c:v>2.2999999999999998</c:v>
                </c:pt>
                <c:pt idx="163">
                  <c:v>2.2999999999999998</c:v>
                </c:pt>
                <c:pt idx="164">
                  <c:v>2.2999999999999998</c:v>
                </c:pt>
                <c:pt idx="165">
                  <c:v>2.2999999999999998</c:v>
                </c:pt>
                <c:pt idx="166">
                  <c:v>2.2999999999999998</c:v>
                </c:pt>
                <c:pt idx="167">
                  <c:v>2.2999999999999998</c:v>
                </c:pt>
                <c:pt idx="168">
                  <c:v>2.2999999999999998</c:v>
                </c:pt>
                <c:pt idx="169">
                  <c:v>2.2999999999999998</c:v>
                </c:pt>
                <c:pt idx="170">
                  <c:v>2.2999999999999998</c:v>
                </c:pt>
                <c:pt idx="171">
                  <c:v>2.35</c:v>
                </c:pt>
                <c:pt idx="172">
                  <c:v>2.2999999999999998</c:v>
                </c:pt>
                <c:pt idx="173">
                  <c:v>2.2999999999999998</c:v>
                </c:pt>
                <c:pt idx="174">
                  <c:v>2.2999999999999998</c:v>
                </c:pt>
                <c:pt idx="175">
                  <c:v>2.4000000000000004</c:v>
                </c:pt>
                <c:pt idx="176">
                  <c:v>2.4000000000000004</c:v>
                </c:pt>
                <c:pt idx="177">
                  <c:v>2.4000000000000004</c:v>
                </c:pt>
                <c:pt idx="178">
                  <c:v>2.4000000000000004</c:v>
                </c:pt>
                <c:pt idx="179">
                  <c:v>2.4000000000000004</c:v>
                </c:pt>
                <c:pt idx="180">
                  <c:v>2.4000000000000004</c:v>
                </c:pt>
                <c:pt idx="181">
                  <c:v>2.4000000000000004</c:v>
                </c:pt>
                <c:pt idx="182">
                  <c:v>2.4000000000000004</c:v>
                </c:pt>
                <c:pt idx="183">
                  <c:v>2.4000000000000004</c:v>
                </c:pt>
                <c:pt idx="184">
                  <c:v>2.4000000000000004</c:v>
                </c:pt>
                <c:pt idx="185">
                  <c:v>2.4500000000000002</c:v>
                </c:pt>
                <c:pt idx="186">
                  <c:v>2.4500000000000002</c:v>
                </c:pt>
                <c:pt idx="187">
                  <c:v>2.4500000000000002</c:v>
                </c:pt>
                <c:pt idx="188">
                  <c:v>2.5</c:v>
                </c:pt>
                <c:pt idx="189">
                  <c:v>2.5</c:v>
                </c:pt>
                <c:pt idx="190">
                  <c:v>2.5</c:v>
                </c:pt>
                <c:pt idx="191">
                  <c:v>2.5</c:v>
                </c:pt>
                <c:pt idx="192">
                  <c:v>2.5</c:v>
                </c:pt>
                <c:pt idx="193">
                  <c:v>2.5</c:v>
                </c:pt>
                <c:pt idx="194">
                  <c:v>2.5</c:v>
                </c:pt>
                <c:pt idx="195">
                  <c:v>2.5</c:v>
                </c:pt>
                <c:pt idx="196">
                  <c:v>2.5</c:v>
                </c:pt>
                <c:pt idx="197">
                  <c:v>2.5</c:v>
                </c:pt>
                <c:pt idx="198">
                  <c:v>2.5</c:v>
                </c:pt>
                <c:pt idx="199">
                  <c:v>2.5</c:v>
                </c:pt>
                <c:pt idx="200">
                  <c:v>2.5</c:v>
                </c:pt>
                <c:pt idx="201">
                  <c:v>2.5</c:v>
                </c:pt>
                <c:pt idx="202">
                  <c:v>2.5</c:v>
                </c:pt>
                <c:pt idx="203">
                  <c:v>2.5</c:v>
                </c:pt>
                <c:pt idx="204">
                  <c:v>2.5</c:v>
                </c:pt>
                <c:pt idx="205">
                  <c:v>2.5</c:v>
                </c:pt>
                <c:pt idx="206">
                  <c:v>2.2999999999999998</c:v>
                </c:pt>
                <c:pt idx="207">
                  <c:v>2.2999999999999998</c:v>
                </c:pt>
                <c:pt idx="208">
                  <c:v>2.2999999999999998</c:v>
                </c:pt>
                <c:pt idx="209">
                  <c:v>2.2999999999999998</c:v>
                </c:pt>
                <c:pt idx="210">
                  <c:v>2.2999999999999998</c:v>
                </c:pt>
                <c:pt idx="211">
                  <c:v>2.2999999999999998</c:v>
                </c:pt>
                <c:pt idx="212">
                  <c:v>2.2999999999999998</c:v>
                </c:pt>
                <c:pt idx="213">
                  <c:v>2.2999999999999998</c:v>
                </c:pt>
                <c:pt idx="214">
                  <c:v>2.2999999999999998</c:v>
                </c:pt>
                <c:pt idx="215">
                  <c:v>2.2999999999999998</c:v>
                </c:pt>
                <c:pt idx="216">
                  <c:v>2.2999999999999998</c:v>
                </c:pt>
                <c:pt idx="217">
                  <c:v>2.2999999999999998</c:v>
                </c:pt>
                <c:pt idx="218">
                  <c:v>2.2999999999999998</c:v>
                </c:pt>
                <c:pt idx="219">
                  <c:v>2.2999999999999998</c:v>
                </c:pt>
                <c:pt idx="220">
                  <c:v>2.2999999999999998</c:v>
                </c:pt>
                <c:pt idx="221">
                  <c:v>2.2999999999999998</c:v>
                </c:pt>
                <c:pt idx="222">
                  <c:v>2.2999999999999998</c:v>
                </c:pt>
                <c:pt idx="223">
                  <c:v>2.2999999999999998</c:v>
                </c:pt>
                <c:pt idx="224">
                  <c:v>2.2999999999999998</c:v>
                </c:pt>
                <c:pt idx="225">
                  <c:v>2.2999999999999998</c:v>
                </c:pt>
                <c:pt idx="226">
                  <c:v>2.2999999999999998</c:v>
                </c:pt>
                <c:pt idx="227">
                  <c:v>2.2999999999999998</c:v>
                </c:pt>
                <c:pt idx="228">
                  <c:v>2.2999999999999998</c:v>
                </c:pt>
                <c:pt idx="229">
                  <c:v>2.2999999999999998</c:v>
                </c:pt>
                <c:pt idx="230">
                  <c:v>2.5</c:v>
                </c:pt>
                <c:pt idx="231">
                  <c:v>2.5</c:v>
                </c:pt>
                <c:pt idx="232">
                  <c:v>2.5</c:v>
                </c:pt>
                <c:pt idx="233">
                  <c:v>2.2999999999999998</c:v>
                </c:pt>
                <c:pt idx="234">
                  <c:v>2.2999999999999998</c:v>
                </c:pt>
                <c:pt idx="235">
                  <c:v>2.2999999999999998</c:v>
                </c:pt>
                <c:pt idx="236">
                  <c:v>2.2999999999999998</c:v>
                </c:pt>
                <c:pt idx="237">
                  <c:v>2.2999999999999998</c:v>
                </c:pt>
                <c:pt idx="238">
                  <c:v>2.2999999999999998</c:v>
                </c:pt>
                <c:pt idx="239">
                  <c:v>2.2999999999999998</c:v>
                </c:pt>
                <c:pt idx="240">
                  <c:v>2.2999999999999998</c:v>
                </c:pt>
                <c:pt idx="241">
                  <c:v>2.2999999999999998</c:v>
                </c:pt>
                <c:pt idx="242">
                  <c:v>2.2999999999999998</c:v>
                </c:pt>
                <c:pt idx="243">
                  <c:v>2.4</c:v>
                </c:pt>
                <c:pt idx="244">
                  <c:v>2.4</c:v>
                </c:pt>
              </c:numCache>
            </c:numRef>
          </c:val>
          <c:smooth val="0"/>
          <c:extLst>
            <c:ext xmlns:c16="http://schemas.microsoft.com/office/drawing/2014/chart" uri="{C3380CC4-5D6E-409C-BE32-E72D297353CC}">
              <c16:uniqueId val="{00000003-1D7D-4079-A0D9-BCD5A1F3B422}"/>
            </c:ext>
          </c:extLst>
        </c:ser>
        <c:ser>
          <c:idx val="4"/>
          <c:order val="4"/>
          <c:tx>
            <c:strRef>
              <c:f>Sheet3!$Q$4</c:f>
              <c:strCache>
                <c:ptCount val="1"/>
                <c:pt idx="0">
                  <c:v>Canada</c:v>
                </c:pt>
              </c:strCache>
            </c:strRef>
          </c:tx>
          <c:spPr>
            <a:ln w="25400">
              <a:solidFill>
                <a:srgbClr val="FFC600"/>
              </a:solidFill>
            </a:ln>
          </c:spPr>
          <c:marker>
            <c:symbol val="none"/>
          </c:marker>
          <c:cat>
            <c:numRef>
              <c:f>Sheet3!$A$6:$A$367</c:f>
              <c:numCache>
                <c:formatCode>m/d/yyyy</c:formatCode>
                <c:ptCount val="362"/>
                <c:pt idx="0">
                  <c:v>45292</c:v>
                </c:pt>
                <c:pt idx="1">
                  <c:v>45293</c:v>
                </c:pt>
                <c:pt idx="2">
                  <c:v>45294</c:v>
                </c:pt>
                <c:pt idx="3">
                  <c:v>45295</c:v>
                </c:pt>
                <c:pt idx="4">
                  <c:v>45296</c:v>
                </c:pt>
                <c:pt idx="5">
                  <c:v>45299</c:v>
                </c:pt>
                <c:pt idx="6">
                  <c:v>45300</c:v>
                </c:pt>
                <c:pt idx="7">
                  <c:v>45301</c:v>
                </c:pt>
                <c:pt idx="8">
                  <c:v>45302</c:v>
                </c:pt>
                <c:pt idx="9">
                  <c:v>45303</c:v>
                </c:pt>
                <c:pt idx="10">
                  <c:v>45306</c:v>
                </c:pt>
                <c:pt idx="11">
                  <c:v>45307</c:v>
                </c:pt>
                <c:pt idx="12">
                  <c:v>45308</c:v>
                </c:pt>
                <c:pt idx="13">
                  <c:v>45309</c:v>
                </c:pt>
                <c:pt idx="14">
                  <c:v>45310</c:v>
                </c:pt>
                <c:pt idx="15">
                  <c:v>45313</c:v>
                </c:pt>
                <c:pt idx="16">
                  <c:v>45314</c:v>
                </c:pt>
                <c:pt idx="17">
                  <c:v>45315</c:v>
                </c:pt>
                <c:pt idx="18">
                  <c:v>45316</c:v>
                </c:pt>
                <c:pt idx="19">
                  <c:v>45317</c:v>
                </c:pt>
                <c:pt idx="20">
                  <c:v>45320</c:v>
                </c:pt>
                <c:pt idx="21">
                  <c:v>45321</c:v>
                </c:pt>
                <c:pt idx="22">
                  <c:v>45322</c:v>
                </c:pt>
                <c:pt idx="23">
                  <c:v>45323</c:v>
                </c:pt>
                <c:pt idx="24">
                  <c:v>45324</c:v>
                </c:pt>
                <c:pt idx="25">
                  <c:v>45327</c:v>
                </c:pt>
                <c:pt idx="26">
                  <c:v>45328</c:v>
                </c:pt>
                <c:pt idx="27">
                  <c:v>45329</c:v>
                </c:pt>
                <c:pt idx="28">
                  <c:v>45330</c:v>
                </c:pt>
                <c:pt idx="29">
                  <c:v>45331</c:v>
                </c:pt>
                <c:pt idx="30">
                  <c:v>45334</c:v>
                </c:pt>
                <c:pt idx="31">
                  <c:v>45335</c:v>
                </c:pt>
                <c:pt idx="32">
                  <c:v>45336</c:v>
                </c:pt>
                <c:pt idx="33">
                  <c:v>45337</c:v>
                </c:pt>
                <c:pt idx="34">
                  <c:v>45338</c:v>
                </c:pt>
                <c:pt idx="35">
                  <c:v>45341</c:v>
                </c:pt>
                <c:pt idx="36">
                  <c:v>45342</c:v>
                </c:pt>
                <c:pt idx="37">
                  <c:v>45343</c:v>
                </c:pt>
                <c:pt idx="38">
                  <c:v>45344</c:v>
                </c:pt>
                <c:pt idx="39">
                  <c:v>45345</c:v>
                </c:pt>
                <c:pt idx="40">
                  <c:v>45348</c:v>
                </c:pt>
                <c:pt idx="41">
                  <c:v>45349</c:v>
                </c:pt>
                <c:pt idx="42">
                  <c:v>45350</c:v>
                </c:pt>
                <c:pt idx="43">
                  <c:v>45351</c:v>
                </c:pt>
                <c:pt idx="44">
                  <c:v>45352</c:v>
                </c:pt>
                <c:pt idx="45">
                  <c:v>45355</c:v>
                </c:pt>
                <c:pt idx="46">
                  <c:v>45356</c:v>
                </c:pt>
                <c:pt idx="47">
                  <c:v>45357</c:v>
                </c:pt>
                <c:pt idx="48">
                  <c:v>45358</c:v>
                </c:pt>
                <c:pt idx="49">
                  <c:v>45359</c:v>
                </c:pt>
                <c:pt idx="50">
                  <c:v>45362</c:v>
                </c:pt>
                <c:pt idx="51">
                  <c:v>45363</c:v>
                </c:pt>
                <c:pt idx="52">
                  <c:v>45364</c:v>
                </c:pt>
                <c:pt idx="53">
                  <c:v>45365</c:v>
                </c:pt>
                <c:pt idx="54">
                  <c:v>45366</c:v>
                </c:pt>
                <c:pt idx="55">
                  <c:v>45369</c:v>
                </c:pt>
                <c:pt idx="56">
                  <c:v>45370</c:v>
                </c:pt>
                <c:pt idx="57">
                  <c:v>45371</c:v>
                </c:pt>
                <c:pt idx="58">
                  <c:v>45372</c:v>
                </c:pt>
                <c:pt idx="59">
                  <c:v>45373</c:v>
                </c:pt>
                <c:pt idx="60">
                  <c:v>45376</c:v>
                </c:pt>
                <c:pt idx="61">
                  <c:v>45377</c:v>
                </c:pt>
                <c:pt idx="62">
                  <c:v>45378</c:v>
                </c:pt>
                <c:pt idx="63">
                  <c:v>45379</c:v>
                </c:pt>
                <c:pt idx="64">
                  <c:v>45380</c:v>
                </c:pt>
                <c:pt idx="65">
                  <c:v>45383</c:v>
                </c:pt>
                <c:pt idx="66">
                  <c:v>45384</c:v>
                </c:pt>
                <c:pt idx="67">
                  <c:v>45385</c:v>
                </c:pt>
                <c:pt idx="68">
                  <c:v>45386</c:v>
                </c:pt>
                <c:pt idx="69">
                  <c:v>45387</c:v>
                </c:pt>
                <c:pt idx="70">
                  <c:v>45390</c:v>
                </c:pt>
                <c:pt idx="71">
                  <c:v>45391</c:v>
                </c:pt>
                <c:pt idx="72">
                  <c:v>45392</c:v>
                </c:pt>
                <c:pt idx="73">
                  <c:v>45393</c:v>
                </c:pt>
                <c:pt idx="74">
                  <c:v>45394</c:v>
                </c:pt>
                <c:pt idx="75">
                  <c:v>45397</c:v>
                </c:pt>
                <c:pt idx="76">
                  <c:v>45398</c:v>
                </c:pt>
                <c:pt idx="77">
                  <c:v>45399</c:v>
                </c:pt>
                <c:pt idx="78">
                  <c:v>45400</c:v>
                </c:pt>
                <c:pt idx="79">
                  <c:v>45401</c:v>
                </c:pt>
                <c:pt idx="80">
                  <c:v>45404</c:v>
                </c:pt>
                <c:pt idx="81">
                  <c:v>45405</c:v>
                </c:pt>
                <c:pt idx="82">
                  <c:v>45406</c:v>
                </c:pt>
                <c:pt idx="83">
                  <c:v>45407</c:v>
                </c:pt>
                <c:pt idx="84">
                  <c:v>45408</c:v>
                </c:pt>
                <c:pt idx="85">
                  <c:v>45411</c:v>
                </c:pt>
                <c:pt idx="86">
                  <c:v>45412</c:v>
                </c:pt>
                <c:pt idx="87">
                  <c:v>45413</c:v>
                </c:pt>
                <c:pt idx="88">
                  <c:v>45414</c:v>
                </c:pt>
                <c:pt idx="89">
                  <c:v>45415</c:v>
                </c:pt>
                <c:pt idx="90">
                  <c:v>45418</c:v>
                </c:pt>
                <c:pt idx="91">
                  <c:v>45419</c:v>
                </c:pt>
                <c:pt idx="92">
                  <c:v>45420</c:v>
                </c:pt>
                <c:pt idx="93">
                  <c:v>45421</c:v>
                </c:pt>
                <c:pt idx="94">
                  <c:v>45422</c:v>
                </c:pt>
                <c:pt idx="95">
                  <c:v>45425</c:v>
                </c:pt>
                <c:pt idx="96">
                  <c:v>45426</c:v>
                </c:pt>
                <c:pt idx="97">
                  <c:v>45427</c:v>
                </c:pt>
                <c:pt idx="98">
                  <c:v>45428</c:v>
                </c:pt>
                <c:pt idx="99">
                  <c:v>45429</c:v>
                </c:pt>
                <c:pt idx="100">
                  <c:v>45432</c:v>
                </c:pt>
                <c:pt idx="101">
                  <c:v>45433</c:v>
                </c:pt>
                <c:pt idx="102">
                  <c:v>45434</c:v>
                </c:pt>
                <c:pt idx="103">
                  <c:v>45435</c:v>
                </c:pt>
                <c:pt idx="104">
                  <c:v>45436</c:v>
                </c:pt>
                <c:pt idx="105">
                  <c:v>45439</c:v>
                </c:pt>
                <c:pt idx="106">
                  <c:v>45440</c:v>
                </c:pt>
                <c:pt idx="107">
                  <c:v>45441</c:v>
                </c:pt>
                <c:pt idx="108">
                  <c:v>45442</c:v>
                </c:pt>
                <c:pt idx="109">
                  <c:v>45443</c:v>
                </c:pt>
                <c:pt idx="110">
                  <c:v>45446</c:v>
                </c:pt>
                <c:pt idx="111">
                  <c:v>45447</c:v>
                </c:pt>
                <c:pt idx="112">
                  <c:v>45448</c:v>
                </c:pt>
                <c:pt idx="113">
                  <c:v>45449</c:v>
                </c:pt>
                <c:pt idx="114">
                  <c:v>45450</c:v>
                </c:pt>
                <c:pt idx="115">
                  <c:v>45453</c:v>
                </c:pt>
                <c:pt idx="116">
                  <c:v>45454</c:v>
                </c:pt>
                <c:pt idx="117">
                  <c:v>45455</c:v>
                </c:pt>
                <c:pt idx="118">
                  <c:v>45456</c:v>
                </c:pt>
                <c:pt idx="119">
                  <c:v>45457</c:v>
                </c:pt>
                <c:pt idx="120">
                  <c:v>45460</c:v>
                </c:pt>
                <c:pt idx="121">
                  <c:v>45461</c:v>
                </c:pt>
                <c:pt idx="122">
                  <c:v>45462</c:v>
                </c:pt>
                <c:pt idx="123">
                  <c:v>45463</c:v>
                </c:pt>
                <c:pt idx="124">
                  <c:v>45464</c:v>
                </c:pt>
                <c:pt idx="125">
                  <c:v>45467</c:v>
                </c:pt>
                <c:pt idx="126">
                  <c:v>45468</c:v>
                </c:pt>
                <c:pt idx="127">
                  <c:v>45469</c:v>
                </c:pt>
                <c:pt idx="128">
                  <c:v>45470</c:v>
                </c:pt>
                <c:pt idx="129">
                  <c:v>45471</c:v>
                </c:pt>
                <c:pt idx="130">
                  <c:v>45474</c:v>
                </c:pt>
                <c:pt idx="131">
                  <c:v>45475</c:v>
                </c:pt>
                <c:pt idx="132">
                  <c:v>45476</c:v>
                </c:pt>
                <c:pt idx="133">
                  <c:v>45477</c:v>
                </c:pt>
                <c:pt idx="134">
                  <c:v>45478</c:v>
                </c:pt>
                <c:pt idx="135">
                  <c:v>45481</c:v>
                </c:pt>
                <c:pt idx="136">
                  <c:v>45482</c:v>
                </c:pt>
                <c:pt idx="137">
                  <c:v>45483</c:v>
                </c:pt>
                <c:pt idx="138">
                  <c:v>45484</c:v>
                </c:pt>
                <c:pt idx="139">
                  <c:v>45485</c:v>
                </c:pt>
                <c:pt idx="140">
                  <c:v>45488</c:v>
                </c:pt>
                <c:pt idx="141">
                  <c:v>45489</c:v>
                </c:pt>
                <c:pt idx="142">
                  <c:v>45490</c:v>
                </c:pt>
                <c:pt idx="143">
                  <c:v>45491</c:v>
                </c:pt>
                <c:pt idx="144">
                  <c:v>45492</c:v>
                </c:pt>
                <c:pt idx="145">
                  <c:v>45495</c:v>
                </c:pt>
                <c:pt idx="146">
                  <c:v>45496</c:v>
                </c:pt>
                <c:pt idx="147">
                  <c:v>45497</c:v>
                </c:pt>
                <c:pt idx="148">
                  <c:v>45498</c:v>
                </c:pt>
                <c:pt idx="149">
                  <c:v>45499</c:v>
                </c:pt>
                <c:pt idx="150">
                  <c:v>45502</c:v>
                </c:pt>
                <c:pt idx="151">
                  <c:v>45503</c:v>
                </c:pt>
                <c:pt idx="152">
                  <c:v>45504</c:v>
                </c:pt>
                <c:pt idx="153">
                  <c:v>45505</c:v>
                </c:pt>
                <c:pt idx="154">
                  <c:v>45506</c:v>
                </c:pt>
                <c:pt idx="155">
                  <c:v>45509</c:v>
                </c:pt>
                <c:pt idx="156">
                  <c:v>45510</c:v>
                </c:pt>
                <c:pt idx="157">
                  <c:v>45511</c:v>
                </c:pt>
                <c:pt idx="158">
                  <c:v>45512</c:v>
                </c:pt>
                <c:pt idx="159">
                  <c:v>45513</c:v>
                </c:pt>
                <c:pt idx="160">
                  <c:v>45516</c:v>
                </c:pt>
                <c:pt idx="161">
                  <c:v>45517</c:v>
                </c:pt>
                <c:pt idx="162">
                  <c:v>45518</c:v>
                </c:pt>
                <c:pt idx="163">
                  <c:v>45519</c:v>
                </c:pt>
                <c:pt idx="164">
                  <c:v>45520</c:v>
                </c:pt>
                <c:pt idx="165">
                  <c:v>45523</c:v>
                </c:pt>
                <c:pt idx="166">
                  <c:v>45524</c:v>
                </c:pt>
                <c:pt idx="167">
                  <c:v>45525</c:v>
                </c:pt>
                <c:pt idx="168">
                  <c:v>45526</c:v>
                </c:pt>
                <c:pt idx="169">
                  <c:v>45527</c:v>
                </c:pt>
                <c:pt idx="170">
                  <c:v>45530</c:v>
                </c:pt>
                <c:pt idx="171">
                  <c:v>45531</c:v>
                </c:pt>
                <c:pt idx="172">
                  <c:v>45532</c:v>
                </c:pt>
                <c:pt idx="173">
                  <c:v>45533</c:v>
                </c:pt>
                <c:pt idx="174">
                  <c:v>45534</c:v>
                </c:pt>
                <c:pt idx="175">
                  <c:v>45537</c:v>
                </c:pt>
                <c:pt idx="176">
                  <c:v>45538</c:v>
                </c:pt>
                <c:pt idx="177">
                  <c:v>45539</c:v>
                </c:pt>
                <c:pt idx="178">
                  <c:v>45540</c:v>
                </c:pt>
                <c:pt idx="179">
                  <c:v>45541</c:v>
                </c:pt>
                <c:pt idx="180">
                  <c:v>45544</c:v>
                </c:pt>
                <c:pt idx="181">
                  <c:v>45545</c:v>
                </c:pt>
                <c:pt idx="182">
                  <c:v>45546</c:v>
                </c:pt>
                <c:pt idx="183">
                  <c:v>45547</c:v>
                </c:pt>
                <c:pt idx="184">
                  <c:v>45548</c:v>
                </c:pt>
                <c:pt idx="185">
                  <c:v>45551</c:v>
                </c:pt>
                <c:pt idx="186">
                  <c:v>45552</c:v>
                </c:pt>
                <c:pt idx="187">
                  <c:v>45553</c:v>
                </c:pt>
                <c:pt idx="188">
                  <c:v>45554</c:v>
                </c:pt>
                <c:pt idx="189">
                  <c:v>45555</c:v>
                </c:pt>
                <c:pt idx="190">
                  <c:v>45558</c:v>
                </c:pt>
                <c:pt idx="191">
                  <c:v>45559</c:v>
                </c:pt>
                <c:pt idx="192">
                  <c:v>45560</c:v>
                </c:pt>
                <c:pt idx="193">
                  <c:v>45561</c:v>
                </c:pt>
                <c:pt idx="194">
                  <c:v>45562</c:v>
                </c:pt>
                <c:pt idx="195">
                  <c:v>45565</c:v>
                </c:pt>
                <c:pt idx="196">
                  <c:v>45566</c:v>
                </c:pt>
                <c:pt idx="197">
                  <c:v>45567</c:v>
                </c:pt>
                <c:pt idx="198">
                  <c:v>45568</c:v>
                </c:pt>
                <c:pt idx="199">
                  <c:v>45569</c:v>
                </c:pt>
                <c:pt idx="200">
                  <c:v>45572</c:v>
                </c:pt>
                <c:pt idx="201">
                  <c:v>45573</c:v>
                </c:pt>
                <c:pt idx="202">
                  <c:v>45574</c:v>
                </c:pt>
                <c:pt idx="203">
                  <c:v>45575</c:v>
                </c:pt>
                <c:pt idx="204">
                  <c:v>45576</c:v>
                </c:pt>
                <c:pt idx="205">
                  <c:v>45579</c:v>
                </c:pt>
                <c:pt idx="206">
                  <c:v>45580</c:v>
                </c:pt>
                <c:pt idx="207">
                  <c:v>45581</c:v>
                </c:pt>
                <c:pt idx="208">
                  <c:v>45582</c:v>
                </c:pt>
                <c:pt idx="209">
                  <c:v>45583</c:v>
                </c:pt>
                <c:pt idx="210">
                  <c:v>45586</c:v>
                </c:pt>
                <c:pt idx="211">
                  <c:v>45587</c:v>
                </c:pt>
                <c:pt idx="212">
                  <c:v>45588</c:v>
                </c:pt>
                <c:pt idx="213">
                  <c:v>45589</c:v>
                </c:pt>
                <c:pt idx="214">
                  <c:v>45590</c:v>
                </c:pt>
                <c:pt idx="215">
                  <c:v>45593</c:v>
                </c:pt>
                <c:pt idx="216">
                  <c:v>45594</c:v>
                </c:pt>
                <c:pt idx="217">
                  <c:v>45595</c:v>
                </c:pt>
                <c:pt idx="218">
                  <c:v>45596</c:v>
                </c:pt>
                <c:pt idx="219">
                  <c:v>45597</c:v>
                </c:pt>
                <c:pt idx="220">
                  <c:v>45600</c:v>
                </c:pt>
                <c:pt idx="221">
                  <c:v>45601</c:v>
                </c:pt>
                <c:pt idx="222">
                  <c:v>45602</c:v>
                </c:pt>
                <c:pt idx="223">
                  <c:v>45603</c:v>
                </c:pt>
                <c:pt idx="224">
                  <c:v>45604</c:v>
                </c:pt>
                <c:pt idx="225">
                  <c:v>45607</c:v>
                </c:pt>
                <c:pt idx="226">
                  <c:v>45608</c:v>
                </c:pt>
                <c:pt idx="227">
                  <c:v>45609</c:v>
                </c:pt>
                <c:pt idx="228">
                  <c:v>45610</c:v>
                </c:pt>
                <c:pt idx="229">
                  <c:v>45611</c:v>
                </c:pt>
                <c:pt idx="230">
                  <c:v>45614</c:v>
                </c:pt>
                <c:pt idx="231">
                  <c:v>45615</c:v>
                </c:pt>
                <c:pt idx="232">
                  <c:v>45616</c:v>
                </c:pt>
                <c:pt idx="233">
                  <c:v>45617</c:v>
                </c:pt>
                <c:pt idx="234">
                  <c:v>45618</c:v>
                </c:pt>
                <c:pt idx="235">
                  <c:v>45621</c:v>
                </c:pt>
                <c:pt idx="236">
                  <c:v>45622</c:v>
                </c:pt>
                <c:pt idx="237">
                  <c:v>45623</c:v>
                </c:pt>
                <c:pt idx="238">
                  <c:v>45624</c:v>
                </c:pt>
                <c:pt idx="239">
                  <c:v>45625</c:v>
                </c:pt>
                <c:pt idx="240">
                  <c:v>45628</c:v>
                </c:pt>
                <c:pt idx="241">
                  <c:v>45629</c:v>
                </c:pt>
                <c:pt idx="242">
                  <c:v>45630</c:v>
                </c:pt>
                <c:pt idx="243">
                  <c:v>45631</c:v>
                </c:pt>
                <c:pt idx="244">
                  <c:v>45632</c:v>
                </c:pt>
              </c:numCache>
            </c:numRef>
          </c:cat>
          <c:val>
            <c:numRef>
              <c:f>Sheet3!$AC$6:$AC$367</c:f>
              <c:numCache>
                <c:formatCode>0.00</c:formatCode>
                <c:ptCount val="362"/>
                <c:pt idx="0">
                  <c:v>2.35</c:v>
                </c:pt>
                <c:pt idx="1">
                  <c:v>2.35</c:v>
                </c:pt>
                <c:pt idx="2">
                  <c:v>2.2999999999999998</c:v>
                </c:pt>
                <c:pt idx="3">
                  <c:v>2.2999999999999998</c:v>
                </c:pt>
                <c:pt idx="4">
                  <c:v>2.2999999999999998</c:v>
                </c:pt>
                <c:pt idx="5">
                  <c:v>2.2999999999999998</c:v>
                </c:pt>
                <c:pt idx="6">
                  <c:v>2.2999999999999998</c:v>
                </c:pt>
                <c:pt idx="7">
                  <c:v>2.2999999999999998</c:v>
                </c:pt>
                <c:pt idx="8">
                  <c:v>2.2999999999999998</c:v>
                </c:pt>
                <c:pt idx="9">
                  <c:v>2.2999999999999998</c:v>
                </c:pt>
                <c:pt idx="10">
                  <c:v>2.25</c:v>
                </c:pt>
                <c:pt idx="11">
                  <c:v>2.25</c:v>
                </c:pt>
                <c:pt idx="12">
                  <c:v>2.25</c:v>
                </c:pt>
                <c:pt idx="13">
                  <c:v>2.25</c:v>
                </c:pt>
                <c:pt idx="14">
                  <c:v>2.25</c:v>
                </c:pt>
                <c:pt idx="15">
                  <c:v>2.25</c:v>
                </c:pt>
                <c:pt idx="16">
                  <c:v>2.25</c:v>
                </c:pt>
                <c:pt idx="17">
                  <c:v>2.25</c:v>
                </c:pt>
                <c:pt idx="18">
                  <c:v>2.25</c:v>
                </c:pt>
                <c:pt idx="19">
                  <c:v>2.25</c:v>
                </c:pt>
                <c:pt idx="20">
                  <c:v>2.2000000000000002</c:v>
                </c:pt>
                <c:pt idx="21">
                  <c:v>2.2000000000000002</c:v>
                </c:pt>
                <c:pt idx="22">
                  <c:v>2.2000000000000002</c:v>
                </c:pt>
                <c:pt idx="23">
                  <c:v>2.2000000000000002</c:v>
                </c:pt>
                <c:pt idx="24">
                  <c:v>2.2000000000000002</c:v>
                </c:pt>
                <c:pt idx="25">
                  <c:v>2.2000000000000002</c:v>
                </c:pt>
                <c:pt idx="26">
                  <c:v>2.2000000000000002</c:v>
                </c:pt>
                <c:pt idx="27">
                  <c:v>2.2000000000000002</c:v>
                </c:pt>
                <c:pt idx="28">
                  <c:v>2.2000000000000002</c:v>
                </c:pt>
                <c:pt idx="29">
                  <c:v>2.2000000000000002</c:v>
                </c:pt>
                <c:pt idx="30">
                  <c:v>2.2000000000000002</c:v>
                </c:pt>
                <c:pt idx="31">
                  <c:v>2.2000000000000002</c:v>
                </c:pt>
                <c:pt idx="32">
                  <c:v>2.2000000000000002</c:v>
                </c:pt>
                <c:pt idx="33">
                  <c:v>2.2000000000000002</c:v>
                </c:pt>
                <c:pt idx="34">
                  <c:v>2.2000000000000002</c:v>
                </c:pt>
                <c:pt idx="35">
                  <c:v>2.2000000000000002</c:v>
                </c:pt>
                <c:pt idx="36">
                  <c:v>2.2000000000000002</c:v>
                </c:pt>
                <c:pt idx="37">
                  <c:v>2.2000000000000002</c:v>
                </c:pt>
                <c:pt idx="38">
                  <c:v>2.2000000000000002</c:v>
                </c:pt>
                <c:pt idx="39">
                  <c:v>2.2000000000000002</c:v>
                </c:pt>
                <c:pt idx="40">
                  <c:v>2.2999999999999998</c:v>
                </c:pt>
                <c:pt idx="41">
                  <c:v>2.2999999999999998</c:v>
                </c:pt>
                <c:pt idx="42">
                  <c:v>2.2999999999999998</c:v>
                </c:pt>
                <c:pt idx="43">
                  <c:v>2.2999999999999998</c:v>
                </c:pt>
                <c:pt idx="44">
                  <c:v>2.35</c:v>
                </c:pt>
                <c:pt idx="45">
                  <c:v>2.35</c:v>
                </c:pt>
                <c:pt idx="46">
                  <c:v>2.35</c:v>
                </c:pt>
                <c:pt idx="47">
                  <c:v>2.5999999999999996</c:v>
                </c:pt>
                <c:pt idx="48">
                  <c:v>2.5999999999999996</c:v>
                </c:pt>
                <c:pt idx="49">
                  <c:v>2.5999999999999996</c:v>
                </c:pt>
                <c:pt idx="50">
                  <c:v>2.5999999999999996</c:v>
                </c:pt>
                <c:pt idx="51">
                  <c:v>2.5999999999999996</c:v>
                </c:pt>
                <c:pt idx="52">
                  <c:v>2.5999999999999996</c:v>
                </c:pt>
                <c:pt idx="53">
                  <c:v>2.5999999999999996</c:v>
                </c:pt>
                <c:pt idx="54">
                  <c:v>2.5999999999999996</c:v>
                </c:pt>
                <c:pt idx="55">
                  <c:v>2.5999999999999996</c:v>
                </c:pt>
                <c:pt idx="56">
                  <c:v>2.5999999999999996</c:v>
                </c:pt>
                <c:pt idx="57">
                  <c:v>2.5999999999999996</c:v>
                </c:pt>
                <c:pt idx="58">
                  <c:v>2.5999999999999996</c:v>
                </c:pt>
                <c:pt idx="59">
                  <c:v>2.5999999999999996</c:v>
                </c:pt>
                <c:pt idx="60">
                  <c:v>2.5</c:v>
                </c:pt>
                <c:pt idx="61">
                  <c:v>2.5</c:v>
                </c:pt>
                <c:pt idx="62">
                  <c:v>2.5</c:v>
                </c:pt>
                <c:pt idx="63">
                  <c:v>2.5</c:v>
                </c:pt>
                <c:pt idx="64">
                  <c:v>2.5</c:v>
                </c:pt>
                <c:pt idx="65">
                  <c:v>2.5</c:v>
                </c:pt>
                <c:pt idx="66">
                  <c:v>2.5</c:v>
                </c:pt>
                <c:pt idx="67">
                  <c:v>2.5</c:v>
                </c:pt>
                <c:pt idx="68">
                  <c:v>2.5</c:v>
                </c:pt>
                <c:pt idx="69">
                  <c:v>2.5</c:v>
                </c:pt>
                <c:pt idx="70">
                  <c:v>2.5</c:v>
                </c:pt>
                <c:pt idx="71">
                  <c:v>2.5</c:v>
                </c:pt>
                <c:pt idx="72">
                  <c:v>2.5</c:v>
                </c:pt>
                <c:pt idx="73">
                  <c:v>2.5</c:v>
                </c:pt>
                <c:pt idx="74">
                  <c:v>2.5</c:v>
                </c:pt>
                <c:pt idx="75">
                  <c:v>2.5</c:v>
                </c:pt>
                <c:pt idx="76">
                  <c:v>2.5</c:v>
                </c:pt>
                <c:pt idx="77">
                  <c:v>2.5</c:v>
                </c:pt>
                <c:pt idx="78">
                  <c:v>2.5</c:v>
                </c:pt>
                <c:pt idx="79">
                  <c:v>2.5</c:v>
                </c:pt>
                <c:pt idx="80">
                  <c:v>2.7</c:v>
                </c:pt>
                <c:pt idx="81">
                  <c:v>2.7</c:v>
                </c:pt>
                <c:pt idx="82">
                  <c:v>2.7</c:v>
                </c:pt>
                <c:pt idx="83">
                  <c:v>2.7</c:v>
                </c:pt>
                <c:pt idx="84">
                  <c:v>2.7</c:v>
                </c:pt>
                <c:pt idx="85">
                  <c:v>2.7</c:v>
                </c:pt>
                <c:pt idx="86">
                  <c:v>2.7</c:v>
                </c:pt>
                <c:pt idx="87">
                  <c:v>2.7</c:v>
                </c:pt>
                <c:pt idx="88">
                  <c:v>2.7</c:v>
                </c:pt>
                <c:pt idx="89">
                  <c:v>2.7</c:v>
                </c:pt>
                <c:pt idx="90">
                  <c:v>2.7</c:v>
                </c:pt>
                <c:pt idx="91">
                  <c:v>2.7</c:v>
                </c:pt>
                <c:pt idx="92">
                  <c:v>2.7</c:v>
                </c:pt>
                <c:pt idx="93">
                  <c:v>2.7</c:v>
                </c:pt>
                <c:pt idx="94">
                  <c:v>2.75</c:v>
                </c:pt>
                <c:pt idx="95">
                  <c:v>2.75</c:v>
                </c:pt>
                <c:pt idx="96">
                  <c:v>2.75</c:v>
                </c:pt>
                <c:pt idx="97">
                  <c:v>2.75</c:v>
                </c:pt>
                <c:pt idx="98">
                  <c:v>2.75</c:v>
                </c:pt>
                <c:pt idx="99">
                  <c:v>2.75</c:v>
                </c:pt>
                <c:pt idx="100">
                  <c:v>2.75</c:v>
                </c:pt>
                <c:pt idx="101">
                  <c:v>2.75</c:v>
                </c:pt>
                <c:pt idx="102">
                  <c:v>2.8</c:v>
                </c:pt>
                <c:pt idx="103">
                  <c:v>2.8</c:v>
                </c:pt>
                <c:pt idx="104">
                  <c:v>2.8</c:v>
                </c:pt>
                <c:pt idx="105">
                  <c:v>2.8</c:v>
                </c:pt>
                <c:pt idx="106">
                  <c:v>2.8</c:v>
                </c:pt>
                <c:pt idx="107">
                  <c:v>2.8</c:v>
                </c:pt>
                <c:pt idx="108">
                  <c:v>2.8</c:v>
                </c:pt>
                <c:pt idx="109">
                  <c:v>2.8</c:v>
                </c:pt>
                <c:pt idx="110">
                  <c:v>2.8</c:v>
                </c:pt>
                <c:pt idx="111">
                  <c:v>2.8</c:v>
                </c:pt>
                <c:pt idx="112">
                  <c:v>2.8</c:v>
                </c:pt>
                <c:pt idx="113">
                  <c:v>2.8</c:v>
                </c:pt>
                <c:pt idx="114">
                  <c:v>2.8</c:v>
                </c:pt>
                <c:pt idx="115">
                  <c:v>2.8</c:v>
                </c:pt>
                <c:pt idx="116">
                  <c:v>2.8</c:v>
                </c:pt>
                <c:pt idx="117">
                  <c:v>2.8</c:v>
                </c:pt>
                <c:pt idx="118">
                  <c:v>2.8</c:v>
                </c:pt>
                <c:pt idx="119">
                  <c:v>2.8</c:v>
                </c:pt>
                <c:pt idx="120">
                  <c:v>2.8</c:v>
                </c:pt>
                <c:pt idx="121">
                  <c:v>2.8</c:v>
                </c:pt>
                <c:pt idx="122">
                  <c:v>2.8</c:v>
                </c:pt>
                <c:pt idx="123">
                  <c:v>2.8</c:v>
                </c:pt>
                <c:pt idx="124">
                  <c:v>2.8</c:v>
                </c:pt>
                <c:pt idx="125">
                  <c:v>2.7</c:v>
                </c:pt>
                <c:pt idx="126">
                  <c:v>2.7</c:v>
                </c:pt>
                <c:pt idx="127">
                  <c:v>2.7</c:v>
                </c:pt>
                <c:pt idx="128">
                  <c:v>2.7</c:v>
                </c:pt>
                <c:pt idx="129">
                  <c:v>2.7</c:v>
                </c:pt>
                <c:pt idx="130">
                  <c:v>2.75</c:v>
                </c:pt>
                <c:pt idx="131">
                  <c:v>2.75</c:v>
                </c:pt>
                <c:pt idx="132">
                  <c:v>2.75</c:v>
                </c:pt>
                <c:pt idx="133">
                  <c:v>2.75</c:v>
                </c:pt>
                <c:pt idx="134">
                  <c:v>2.75</c:v>
                </c:pt>
                <c:pt idx="135">
                  <c:v>2.75</c:v>
                </c:pt>
                <c:pt idx="136">
                  <c:v>2.75</c:v>
                </c:pt>
                <c:pt idx="137">
                  <c:v>2.75</c:v>
                </c:pt>
                <c:pt idx="138">
                  <c:v>2.75</c:v>
                </c:pt>
                <c:pt idx="139">
                  <c:v>2.85</c:v>
                </c:pt>
                <c:pt idx="140">
                  <c:v>2.8499999999999996</c:v>
                </c:pt>
                <c:pt idx="141">
                  <c:v>2.8499999999999996</c:v>
                </c:pt>
                <c:pt idx="142">
                  <c:v>2.8499999999999996</c:v>
                </c:pt>
                <c:pt idx="143">
                  <c:v>2.8499999999999996</c:v>
                </c:pt>
                <c:pt idx="144">
                  <c:v>2.75</c:v>
                </c:pt>
                <c:pt idx="145">
                  <c:v>2.75</c:v>
                </c:pt>
                <c:pt idx="146">
                  <c:v>2.75</c:v>
                </c:pt>
                <c:pt idx="147">
                  <c:v>2.75</c:v>
                </c:pt>
                <c:pt idx="148">
                  <c:v>2.75</c:v>
                </c:pt>
                <c:pt idx="149">
                  <c:v>2.75</c:v>
                </c:pt>
                <c:pt idx="150">
                  <c:v>2.75</c:v>
                </c:pt>
                <c:pt idx="151">
                  <c:v>2.75</c:v>
                </c:pt>
                <c:pt idx="152">
                  <c:v>2.76</c:v>
                </c:pt>
                <c:pt idx="153">
                  <c:v>2.76</c:v>
                </c:pt>
                <c:pt idx="154">
                  <c:v>2.76</c:v>
                </c:pt>
                <c:pt idx="155">
                  <c:v>2.76</c:v>
                </c:pt>
                <c:pt idx="156">
                  <c:v>2.76</c:v>
                </c:pt>
                <c:pt idx="157">
                  <c:v>2.76</c:v>
                </c:pt>
                <c:pt idx="158">
                  <c:v>2.7</c:v>
                </c:pt>
                <c:pt idx="159">
                  <c:v>2.7</c:v>
                </c:pt>
                <c:pt idx="160">
                  <c:v>2.67</c:v>
                </c:pt>
                <c:pt idx="161">
                  <c:v>2.67</c:v>
                </c:pt>
                <c:pt idx="162">
                  <c:v>2.67</c:v>
                </c:pt>
                <c:pt idx="163">
                  <c:v>2.67</c:v>
                </c:pt>
                <c:pt idx="164">
                  <c:v>2.67</c:v>
                </c:pt>
                <c:pt idx="165">
                  <c:v>2.67</c:v>
                </c:pt>
                <c:pt idx="166">
                  <c:v>2.67</c:v>
                </c:pt>
                <c:pt idx="167">
                  <c:v>2.67</c:v>
                </c:pt>
                <c:pt idx="168">
                  <c:v>2.67</c:v>
                </c:pt>
                <c:pt idx="169">
                  <c:v>2.67</c:v>
                </c:pt>
                <c:pt idx="170">
                  <c:v>2.61</c:v>
                </c:pt>
                <c:pt idx="171">
                  <c:v>2.61</c:v>
                </c:pt>
                <c:pt idx="172">
                  <c:v>2.61</c:v>
                </c:pt>
                <c:pt idx="173">
                  <c:v>2.61</c:v>
                </c:pt>
                <c:pt idx="174">
                  <c:v>2.73</c:v>
                </c:pt>
                <c:pt idx="175">
                  <c:v>2.73</c:v>
                </c:pt>
                <c:pt idx="176">
                  <c:v>2.73</c:v>
                </c:pt>
                <c:pt idx="177">
                  <c:v>2.73</c:v>
                </c:pt>
                <c:pt idx="178">
                  <c:v>2.73</c:v>
                </c:pt>
                <c:pt idx="179">
                  <c:v>2.73</c:v>
                </c:pt>
                <c:pt idx="180">
                  <c:v>2.73</c:v>
                </c:pt>
                <c:pt idx="181">
                  <c:v>2.73</c:v>
                </c:pt>
                <c:pt idx="182">
                  <c:v>2.73</c:v>
                </c:pt>
                <c:pt idx="183">
                  <c:v>2.73</c:v>
                </c:pt>
                <c:pt idx="184">
                  <c:v>2.73</c:v>
                </c:pt>
                <c:pt idx="185">
                  <c:v>2.7800000000000002</c:v>
                </c:pt>
                <c:pt idx="186">
                  <c:v>2.7800000000000002</c:v>
                </c:pt>
                <c:pt idx="187">
                  <c:v>2.7800000000000002</c:v>
                </c:pt>
                <c:pt idx="188">
                  <c:v>2.7800000000000002</c:v>
                </c:pt>
                <c:pt idx="189">
                  <c:v>2.7800000000000002</c:v>
                </c:pt>
                <c:pt idx="190">
                  <c:v>2.7800000000000002</c:v>
                </c:pt>
                <c:pt idx="191">
                  <c:v>2.7800000000000002</c:v>
                </c:pt>
                <c:pt idx="192">
                  <c:v>2.7800000000000002</c:v>
                </c:pt>
                <c:pt idx="193">
                  <c:v>2.7800000000000002</c:v>
                </c:pt>
                <c:pt idx="194">
                  <c:v>2.9000000000000004</c:v>
                </c:pt>
                <c:pt idx="195">
                  <c:v>2.9000000000000004</c:v>
                </c:pt>
                <c:pt idx="196">
                  <c:v>2.9000000000000004</c:v>
                </c:pt>
                <c:pt idx="197">
                  <c:v>2.9000000000000004</c:v>
                </c:pt>
                <c:pt idx="198">
                  <c:v>2.9000000000000004</c:v>
                </c:pt>
                <c:pt idx="199">
                  <c:v>2.9000000000000004</c:v>
                </c:pt>
                <c:pt idx="200">
                  <c:v>2.9000000000000004</c:v>
                </c:pt>
                <c:pt idx="201">
                  <c:v>2.9000000000000004</c:v>
                </c:pt>
                <c:pt idx="202">
                  <c:v>2.9000000000000004</c:v>
                </c:pt>
                <c:pt idx="203">
                  <c:v>2.9000000000000004</c:v>
                </c:pt>
                <c:pt idx="204">
                  <c:v>2.9000000000000004</c:v>
                </c:pt>
                <c:pt idx="205">
                  <c:v>2.9000000000000004</c:v>
                </c:pt>
                <c:pt idx="206">
                  <c:v>2.9000000000000004</c:v>
                </c:pt>
                <c:pt idx="207">
                  <c:v>2.9000000000000004</c:v>
                </c:pt>
                <c:pt idx="208">
                  <c:v>2.9000000000000004</c:v>
                </c:pt>
                <c:pt idx="209">
                  <c:v>2.9000000000000004</c:v>
                </c:pt>
                <c:pt idx="210">
                  <c:v>2.9000000000000004</c:v>
                </c:pt>
                <c:pt idx="211">
                  <c:v>2.9000000000000004</c:v>
                </c:pt>
                <c:pt idx="212">
                  <c:v>2.9000000000000004</c:v>
                </c:pt>
                <c:pt idx="213">
                  <c:v>2.9000000000000004</c:v>
                </c:pt>
                <c:pt idx="214">
                  <c:v>2.9000000000000004</c:v>
                </c:pt>
                <c:pt idx="215">
                  <c:v>2.9000000000000004</c:v>
                </c:pt>
                <c:pt idx="216">
                  <c:v>2.9000000000000004</c:v>
                </c:pt>
                <c:pt idx="217">
                  <c:v>2.9000000000000004</c:v>
                </c:pt>
                <c:pt idx="218">
                  <c:v>2.9000000000000004</c:v>
                </c:pt>
                <c:pt idx="219">
                  <c:v>2.9000000000000004</c:v>
                </c:pt>
                <c:pt idx="220">
                  <c:v>2.9000000000000004</c:v>
                </c:pt>
                <c:pt idx="221">
                  <c:v>2.9000000000000004</c:v>
                </c:pt>
                <c:pt idx="222">
                  <c:v>2.9000000000000004</c:v>
                </c:pt>
                <c:pt idx="223">
                  <c:v>2.9000000000000004</c:v>
                </c:pt>
                <c:pt idx="224">
                  <c:v>2.9000000000000004</c:v>
                </c:pt>
                <c:pt idx="225">
                  <c:v>2.9000000000000004</c:v>
                </c:pt>
                <c:pt idx="226">
                  <c:v>2.9000000000000004</c:v>
                </c:pt>
                <c:pt idx="227">
                  <c:v>2.9000000000000004</c:v>
                </c:pt>
                <c:pt idx="228">
                  <c:v>2.9000000000000004</c:v>
                </c:pt>
                <c:pt idx="229">
                  <c:v>2.9000000000000004</c:v>
                </c:pt>
                <c:pt idx="230">
                  <c:v>2.9000000000000004</c:v>
                </c:pt>
                <c:pt idx="231">
                  <c:v>2.9000000000000004</c:v>
                </c:pt>
                <c:pt idx="232">
                  <c:v>2.9000000000000004</c:v>
                </c:pt>
                <c:pt idx="233">
                  <c:v>2.9000000000000004</c:v>
                </c:pt>
                <c:pt idx="234">
                  <c:v>2.9000000000000004</c:v>
                </c:pt>
                <c:pt idx="235">
                  <c:v>2.9000000000000004</c:v>
                </c:pt>
                <c:pt idx="236">
                  <c:v>2.9000000000000004</c:v>
                </c:pt>
                <c:pt idx="237">
                  <c:v>2.9000000000000004</c:v>
                </c:pt>
                <c:pt idx="238">
                  <c:v>2.9000000000000004</c:v>
                </c:pt>
                <c:pt idx="239">
                  <c:v>2.9000000000000004</c:v>
                </c:pt>
                <c:pt idx="240">
                  <c:v>2.9000000000000004</c:v>
                </c:pt>
                <c:pt idx="241">
                  <c:v>2.9000000000000004</c:v>
                </c:pt>
                <c:pt idx="242">
                  <c:v>2.9000000000000004</c:v>
                </c:pt>
                <c:pt idx="243">
                  <c:v>2.9000000000000004</c:v>
                </c:pt>
                <c:pt idx="244">
                  <c:v>2.9000000000000004</c:v>
                </c:pt>
              </c:numCache>
            </c:numRef>
          </c:val>
          <c:smooth val="0"/>
          <c:extLst>
            <c:ext xmlns:c16="http://schemas.microsoft.com/office/drawing/2014/chart" uri="{C3380CC4-5D6E-409C-BE32-E72D297353CC}">
              <c16:uniqueId val="{00000004-1D7D-4079-A0D9-BCD5A1F3B422}"/>
            </c:ext>
          </c:extLst>
        </c:ser>
        <c:dLbls>
          <c:showLegendKey val="0"/>
          <c:showVal val="0"/>
          <c:showCatName val="0"/>
          <c:showSerName val="0"/>
          <c:showPercent val="0"/>
          <c:showBubbleSize val="0"/>
        </c:dLbls>
        <c:smooth val="0"/>
        <c:axId val="1169507064"/>
        <c:axId val="1"/>
      </c:lineChart>
      <c:dateAx>
        <c:axId val="1169507064"/>
        <c:scaling>
          <c:orientation val="minMax"/>
        </c:scaling>
        <c:delete val="0"/>
        <c:axPos val="b"/>
        <c:numFmt formatCode="[$-409]mmm\-yy;@" sourceLinked="0"/>
        <c:majorTickMark val="out"/>
        <c:minorTickMark val="none"/>
        <c:tickLblPos val="low"/>
        <c:spPr>
          <a:ln/>
        </c:spPr>
        <c:crossAx val="1"/>
        <c:crosses val="autoZero"/>
        <c:auto val="1"/>
        <c:lblOffset val="100"/>
        <c:baseTimeUnit val="days"/>
        <c:majorUnit val="56"/>
        <c:majorTimeUnit val="days"/>
      </c:dateAx>
      <c:valAx>
        <c:axId val="1"/>
        <c:scaling>
          <c:orientation val="minMax"/>
          <c:min val="1"/>
        </c:scaling>
        <c:delete val="0"/>
        <c:axPos val="l"/>
        <c:numFmt formatCode="#,##0.0" sourceLinked="0"/>
        <c:majorTickMark val="out"/>
        <c:minorTickMark val="none"/>
        <c:tickLblPos val="nextTo"/>
        <c:spPr>
          <a:ln/>
        </c:spPr>
        <c:crossAx val="1169507064"/>
        <c:crosses val="autoZero"/>
        <c:crossBetween val="between"/>
      </c:valAx>
    </c:plotArea>
    <c:legend>
      <c:legendPos val="t"/>
      <c:layout>
        <c:manualLayout>
          <c:xMode val="edge"/>
          <c:yMode val="edge"/>
          <c:x val="0.24574487216875671"/>
          <c:y val="6.3348886944687474E-2"/>
          <c:w val="0.52702877418100513"/>
          <c:h val="6.2900505492369016E-2"/>
        </c:manualLayout>
      </c:layout>
      <c:overlay val="0"/>
    </c:legend>
    <c:plotVisOnly val="1"/>
    <c:dispBlanksAs val="gap"/>
    <c:showDLblsOverMax val="0"/>
  </c:chart>
  <c:spPr>
    <a:ln w="25400">
      <a:noFill/>
    </a:ln>
  </c:spPr>
  <c:txPr>
    <a:bodyPr/>
    <a:lstStyle/>
    <a:p>
      <a:pPr>
        <a:defRPr sz="1200" b="0" i="0">
          <a:latin typeface="+mn-lt"/>
          <a:ea typeface="Arial"/>
          <a:cs typeface="Arial"/>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34774472635365"/>
          <c:y val="3.9578758012391309E-2"/>
          <c:w val="0.78854938271604935"/>
          <c:h val="0.81956595703314861"/>
        </c:manualLayout>
      </c:layout>
      <c:scatterChart>
        <c:scatterStyle val="smoothMarker"/>
        <c:varyColors val="0"/>
        <c:ser>
          <c:idx val="0"/>
          <c:order val="0"/>
          <c:spPr>
            <a:ln w="15875">
              <a:noFill/>
            </a:ln>
          </c:spPr>
          <c:marker>
            <c:spPr>
              <a:solidFill>
                <a:schemeClr val="tx1"/>
              </a:solidFill>
              <a:ln w="31750">
                <a:solidFill>
                  <a:schemeClr val="tx1"/>
                </a:solidFill>
              </a:ln>
            </c:spPr>
          </c:marker>
          <c:dLbls>
            <c:dLbl>
              <c:idx val="0"/>
              <c:layout>
                <c:manualLayout>
                  <c:x val="-9.8270389812384562E-2"/>
                  <c:y val="-3.9316824527368864E-2"/>
                </c:manualLayout>
              </c:layout>
              <c:tx>
                <c:strRef>
                  <c:f>Charts!$C$3</c:f>
                  <c:strCache>
                    <c:ptCount val="1"/>
                    <c:pt idx="0">
                      <c:v>USD</c:v>
                    </c:pt>
                  </c:strCache>
                </c:strRef>
              </c:tx>
              <c:spPr/>
              <c:txPr>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dlblFieldTable>
                    <c15:dlblFTEntry>
                      <c15:txfldGUID>{E3010227-6F2F-4C1C-8101-4F4F9A42402B}</c15:txfldGUID>
                      <c15:f>Charts!$C$3</c15:f>
                      <c15:dlblFieldTableCache>
                        <c:ptCount val="1"/>
                        <c:pt idx="0">
                          <c:v>USD</c:v>
                        </c:pt>
                      </c15:dlblFieldTableCache>
                    </c15:dlblFTEntry>
                  </c15:dlblFieldTable>
                  <c15:showDataLabelsRange val="0"/>
                </c:ext>
                <c:ext xmlns:c16="http://schemas.microsoft.com/office/drawing/2014/chart" uri="{C3380CC4-5D6E-409C-BE32-E72D297353CC}">
                  <c16:uniqueId val="{00000000-A88B-4803-B0DE-BEB95FABA72E}"/>
                </c:ext>
              </c:extLst>
            </c:dLbl>
            <c:dLbl>
              <c:idx val="1"/>
              <c:layout>
                <c:manualLayout>
                  <c:x val="-0.10784193642461365"/>
                  <c:y val="-3.2865219293240627E-2"/>
                </c:manualLayout>
              </c:layout>
              <c:tx>
                <c:strRef>
                  <c:f>Charts!$D$3</c:f>
                  <c:strCache>
                    <c:ptCount val="1"/>
                    <c:pt idx="0">
                      <c:v>EUR</c:v>
                    </c:pt>
                  </c:strCache>
                </c:strRef>
              </c:tx>
              <c:spPr/>
              <c:txPr>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dlblFieldTable>
                    <c15:dlblFTEntry>
                      <c15:txfldGUID>{4971695D-0EF9-4321-B0F7-995D279C5C7C}</c15:txfldGUID>
                      <c15:f>Charts!$D$3</c15:f>
                      <c15:dlblFieldTableCache>
                        <c:ptCount val="1"/>
                        <c:pt idx="0">
                          <c:v>EUR</c:v>
                        </c:pt>
                      </c15:dlblFieldTableCache>
                    </c15:dlblFTEntry>
                  </c15:dlblFieldTable>
                  <c15:showDataLabelsRange val="0"/>
                </c:ext>
                <c:ext xmlns:c16="http://schemas.microsoft.com/office/drawing/2014/chart" uri="{C3380CC4-5D6E-409C-BE32-E72D297353CC}">
                  <c16:uniqueId val="{00000001-A88B-4803-B0DE-BEB95FABA72E}"/>
                </c:ext>
              </c:extLst>
            </c:dLbl>
            <c:dLbl>
              <c:idx val="2"/>
              <c:layout>
                <c:manualLayout>
                  <c:x val="-2.1317925537085669E-2"/>
                  <c:y val="-3.559069382631519E-2"/>
                </c:manualLayout>
              </c:layout>
              <c:tx>
                <c:strRef>
                  <c:f>Charts!$E$3</c:f>
                  <c:strCache>
                    <c:ptCount val="1"/>
                    <c:pt idx="0">
                      <c:v>JPY</c:v>
                    </c:pt>
                  </c:strCache>
                </c:strRef>
              </c:tx>
              <c:spPr/>
              <c:txPr>
                <a:bodyPr/>
                <a:lstStyle/>
                <a:p>
                  <a:pPr>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{90E60BA9-387A-4A35-947D-61C66976A82D}</c15:txfldGUID>
                      <c15:f>Charts!$E$3</c15:f>
                      <c15:dlblFieldTableCache>
                        <c:ptCount val="1"/>
                        <c:pt idx="0">
                          <c:v>JPY</c:v>
                        </c:pt>
                      </c15:dlblFieldTableCache>
                    </c15:dlblFTEntry>
                  </c15:dlblFieldTable>
                  <c15:showDataLabelsRange val="0"/>
                </c:ext>
                <c:ext xmlns:c16="http://schemas.microsoft.com/office/drawing/2014/chart" uri="{C3380CC4-5D6E-409C-BE32-E72D297353CC}">
                  <c16:uniqueId val="{00000002-A88B-4803-B0DE-BEB95FABA72E}"/>
                </c:ext>
              </c:extLst>
            </c:dLbl>
            <c:dLbl>
              <c:idx val="3"/>
              <c:layout>
                <c:manualLayout>
                  <c:x val="-0.11728395061728401"/>
                  <c:y val="-6.0386473429957228E-4"/>
                </c:manualLayout>
              </c:layout>
              <c:tx>
                <c:strRef>
                  <c:f>Charts!$F$3</c:f>
                  <c:strCache>
                    <c:ptCount val="1"/>
                    <c:pt idx="0">
                      <c:v>GBP</c:v>
                    </c:pt>
                  </c:strCache>
                </c:strRef>
              </c:tx>
              <c:spPr/>
              <c:txPr>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dlblFieldTable>
                    <c15:dlblFTEntry>
                      <c15:txfldGUID>{A78AB227-C531-4B85-AAC2-698896DF3DB4}</c15:txfldGUID>
                      <c15:f>Charts!$F$3</c15:f>
                      <c15:dlblFieldTableCache>
                        <c:ptCount val="1"/>
                        <c:pt idx="0">
                          <c:v>GBP</c:v>
                        </c:pt>
                      </c15:dlblFieldTableCache>
                    </c15:dlblFTEntry>
                  </c15:dlblFieldTable>
                  <c15:showDataLabelsRange val="0"/>
                </c:ext>
                <c:ext xmlns:c16="http://schemas.microsoft.com/office/drawing/2014/chart" uri="{C3380CC4-5D6E-409C-BE32-E72D297353CC}">
                  <c16:uniqueId val="{00000003-A88B-4803-B0DE-BEB95FABA72E}"/>
                </c:ext>
              </c:extLst>
            </c:dLbl>
            <c:dLbl>
              <c:idx val="4"/>
              <c:layout>
                <c:manualLayout>
                  <c:x val="4.4145523476231572E-3"/>
                  <c:y val="-4.4032199779375407E-3"/>
                </c:manualLayout>
              </c:layout>
              <c:tx>
                <c:strRef>
                  <c:f>Charts!$G$3</c:f>
                  <c:strCache>
                    <c:ptCount val="1"/>
                    <c:pt idx="0">
                      <c:v>CAD</c:v>
                    </c:pt>
                  </c:strCache>
                </c:strRef>
              </c:tx>
              <c:spPr/>
              <c:txPr>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dlblFieldTable>
                    <c15:dlblFTEntry>
                      <c15:txfldGUID>{8BB46414-F1F6-47D8-AF45-67F4B777F7BD}</c15:txfldGUID>
                      <c15:f>Charts!$G$3</c15:f>
                      <c15:dlblFieldTableCache>
                        <c:ptCount val="1"/>
                        <c:pt idx="0">
                          <c:v>CAD</c:v>
                        </c:pt>
                      </c15:dlblFieldTableCache>
                    </c15:dlblFTEntry>
                  </c15:dlblFieldTable>
                  <c15:showDataLabelsRange val="0"/>
                </c:ext>
                <c:ext xmlns:c16="http://schemas.microsoft.com/office/drawing/2014/chart" uri="{C3380CC4-5D6E-409C-BE32-E72D297353CC}">
                  <c16:uniqueId val="{00000004-A88B-4803-B0DE-BEB95FABA72E}"/>
                </c:ext>
              </c:extLst>
            </c:dLbl>
            <c:dLbl>
              <c:idx val="5"/>
              <c:layout>
                <c:manualLayout>
                  <c:x val="-0.11013585107417134"/>
                  <c:y val="-2.7038637833314314E-2"/>
                </c:manualLayout>
              </c:layout>
              <c:tx>
                <c:strRef>
                  <c:f>Charts!$H$3</c:f>
                  <c:strCache>
                    <c:ptCount val="1"/>
                    <c:pt idx="0">
                      <c:v>AUD</c:v>
                    </c:pt>
                  </c:strCache>
                </c:strRef>
              </c:tx>
              <c:spPr/>
              <c:txPr>
                <a:bodyPr/>
                <a:lstStyle/>
                <a:p>
                  <a:pPr>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{211A850E-52A8-4596-BDC1-506ABA4E5CEF}</c15:txfldGUID>
                      <c15:f>Charts!$H$3</c15:f>
                      <c15:dlblFieldTableCache>
                        <c:ptCount val="1"/>
                        <c:pt idx="0">
                          <c:v>AUD</c:v>
                        </c:pt>
                      </c15:dlblFieldTableCache>
                    </c15:dlblFTEntry>
                  </c15:dlblFieldTable>
                  <c15:showDataLabelsRange val="0"/>
                </c:ext>
                <c:ext xmlns:c16="http://schemas.microsoft.com/office/drawing/2014/chart" uri="{C3380CC4-5D6E-409C-BE32-E72D297353CC}">
                  <c16:uniqueId val="{00000005-A88B-4803-B0DE-BEB95FABA72E}"/>
                </c:ext>
              </c:extLst>
            </c:dLbl>
            <c:dLbl>
              <c:idx val="6"/>
              <c:layout>
                <c:manualLayout>
                  <c:x val="-7.2318946242830751E-2"/>
                  <c:y val="-3.7018096922667387E-2"/>
                </c:manualLayout>
              </c:layout>
              <c:tx>
                <c:strRef>
                  <c:f>Charts!$I$3</c:f>
                  <c:strCache>
                    <c:ptCount val="1"/>
                    <c:pt idx="0">
                      <c:v>NZD</c:v>
                    </c:pt>
                  </c:strCache>
                </c:strRef>
              </c:tx>
              <c:spPr/>
              <c:txPr>
                <a:bodyPr/>
                <a:lstStyle/>
                <a:p>
                  <a:pPr>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{C6376139-A3B4-43FD-9DED-A9A79FA42539}</c15:txfldGUID>
                      <c15:f>Charts!$I$3</c15:f>
                      <c15:dlblFieldTableCache>
                        <c:ptCount val="1"/>
                        <c:pt idx="0">
                          <c:v>NZD</c:v>
                        </c:pt>
                      </c15:dlblFieldTableCache>
                    </c15:dlblFTEntry>
                  </c15:dlblFieldTable>
                  <c15:showDataLabelsRange val="0"/>
                </c:ext>
                <c:ext xmlns:c16="http://schemas.microsoft.com/office/drawing/2014/chart" uri="{C3380CC4-5D6E-409C-BE32-E72D297353CC}">
                  <c16:uniqueId val="{00000006-A88B-4803-B0DE-BEB95FABA72E}"/>
                </c:ext>
              </c:extLst>
            </c:dLbl>
            <c:dLbl>
              <c:idx val="7"/>
              <c:layout>
                <c:manualLayout>
                  <c:x val="-0.15377247982891037"/>
                  <c:y val="-2.9788124310548249E-2"/>
                </c:manualLayout>
              </c:layout>
              <c:tx>
                <c:strRef>
                  <c:f>Charts!$J$3</c:f>
                  <c:strCache>
                    <c:ptCount val="1"/>
                    <c:pt idx="0">
                      <c:v>CHF</c:v>
                    </c:pt>
                  </c:strCache>
                </c:strRef>
              </c:tx>
              <c:spPr/>
              <c:txPr>
                <a:bodyPr/>
                <a:lstStyle/>
                <a:p>
                  <a:pPr>
                    <a:defRPr/>
                  </a:pPr>
                  <a:endParaRPr lang="en-US"/>
                </a:p>
              </c:txPr>
              <c:dLblPos val="r"/>
              <c:showLegendKey val="0"/>
              <c:showVal val="0"/>
              <c:showCatName val="0"/>
              <c:showSerName val="0"/>
              <c:showPercent val="0"/>
              <c:showBubbleSize val="0"/>
              <c:extLst>
                <c:ext xmlns:c15="http://schemas.microsoft.com/office/drawing/2012/chart" uri="{CE6537A1-D6FC-4f65-9D91-7224C49458BB}">
                  <c15:dlblFieldTable>
                    <c15:dlblFTEntry>
                      <c15:txfldGUID>{D4642152-7DC5-4C46-9CEA-124C333218F2}</c15:txfldGUID>
                      <c15:f>Charts!$J$3</c15:f>
                      <c15:dlblFieldTableCache>
                        <c:ptCount val="1"/>
                        <c:pt idx="0">
                          <c:v>CHF</c:v>
                        </c:pt>
                      </c15:dlblFieldTableCache>
                    </c15:dlblFTEntry>
                  </c15:dlblFieldTable>
                  <c15:showDataLabelsRange val="0"/>
                </c:ext>
                <c:ext xmlns:c16="http://schemas.microsoft.com/office/drawing/2014/chart" uri="{C3380CC4-5D6E-409C-BE32-E72D297353CC}">
                  <c16:uniqueId val="{00000007-A88B-4803-B0DE-BEB95FABA72E}"/>
                </c:ext>
              </c:extLst>
            </c:dLbl>
            <c:dLbl>
              <c:idx val="8"/>
              <c:layout>
                <c:manualLayout>
                  <c:x val="-3.0864197530864196E-3"/>
                  <c:y val="-1.1406862185706155E-3"/>
                </c:manualLayout>
              </c:layout>
              <c:tx>
                <c:strRef>
                  <c:f>Charts!$K$3</c:f>
                  <c:strCache>
                    <c:ptCount val="1"/>
                    <c:pt idx="0">
                      <c:v>NOK</c:v>
                    </c:pt>
                  </c:strCache>
                </c:strRef>
              </c:tx>
              <c:spPr/>
              <c:txPr>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dlblFieldTable>
                    <c15:dlblFTEntry>
                      <c15:txfldGUID>{2FCBB499-7F05-4B6D-BFF2-B35C9D422EE3}</c15:txfldGUID>
                      <c15:f>Charts!$K$3</c15:f>
                      <c15:dlblFieldTableCache>
                        <c:ptCount val="1"/>
                        <c:pt idx="0">
                          <c:v>NOK</c:v>
                        </c:pt>
                      </c15:dlblFieldTableCache>
                    </c15:dlblFTEntry>
                  </c15:dlblFieldTable>
                  <c15:showDataLabelsRange val="0"/>
                </c:ext>
                <c:ext xmlns:c16="http://schemas.microsoft.com/office/drawing/2014/chart" uri="{C3380CC4-5D6E-409C-BE32-E72D297353CC}">
                  <c16:uniqueId val="{00000008-A88B-4803-B0DE-BEB95FABA72E}"/>
                </c:ext>
              </c:extLst>
            </c:dLbl>
            <c:dLbl>
              <c:idx val="9"/>
              <c:layout>
                <c:manualLayout>
                  <c:x val="-1.5432098765432098E-3"/>
                  <c:y val="3.1535052683631937E-2"/>
                </c:manualLayout>
              </c:layout>
              <c:tx>
                <c:strRef>
                  <c:f>Charts!$L$3</c:f>
                  <c:strCache>
                    <c:ptCount val="1"/>
                    <c:pt idx="0">
                      <c:v>SEK</c:v>
                    </c:pt>
                  </c:strCache>
                </c:strRef>
              </c:tx>
              <c:spPr/>
              <c:txPr>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15:dlblFieldTable>
                    <c15:dlblFTEntry>
                      <c15:txfldGUID>{DC84111B-36AF-42E7-88EA-2C54E542358B}</c15:txfldGUID>
                      <c15:f>Charts!$L$3</c15:f>
                      <c15:dlblFieldTableCache>
                        <c:ptCount val="1"/>
                        <c:pt idx="0">
                          <c:v>SEK</c:v>
                        </c:pt>
                      </c15:dlblFieldTableCache>
                    </c15:dlblFTEntry>
                  </c15:dlblFieldTable>
                  <c15:showDataLabelsRange val="0"/>
                </c:ext>
                <c:ext xmlns:c16="http://schemas.microsoft.com/office/drawing/2014/chart" uri="{C3380CC4-5D6E-409C-BE32-E72D297353CC}">
                  <c16:uniqueId val="{00000009-A88B-4803-B0DE-BEB95FABA72E}"/>
                </c:ext>
              </c:extLst>
            </c:dLbl>
            <c:spPr>
              <a:noFill/>
              <a:ln w="25400">
                <a:noFill/>
              </a:ln>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Charts!$C$6:$L$6</c:f>
              <c:numCache>
                <c:formatCode>General</c:formatCode>
                <c:ptCount val="10"/>
                <c:pt idx="0">
                  <c:v>2.7</c:v>
                </c:pt>
                <c:pt idx="1">
                  <c:v>0.9</c:v>
                </c:pt>
                <c:pt idx="2">
                  <c:v>0.3</c:v>
                </c:pt>
                <c:pt idx="3">
                  <c:v>1</c:v>
                </c:pt>
                <c:pt idx="4">
                  <c:v>1.6</c:v>
                </c:pt>
                <c:pt idx="5">
                  <c:v>1</c:v>
                </c:pt>
                <c:pt idx="6">
                  <c:v>-0.5</c:v>
                </c:pt>
                <c:pt idx="7">
                  <c:v>1.7</c:v>
                </c:pt>
                <c:pt idx="8">
                  <c:v>3.1</c:v>
                </c:pt>
                <c:pt idx="9">
                  <c:v>0.6</c:v>
                </c:pt>
              </c:numCache>
            </c:numRef>
          </c:xVal>
          <c:yVal>
            <c:numRef>
              <c:f>Charts!$C$5:$L$5</c:f>
              <c:numCache>
                <c:formatCode>General</c:formatCode>
                <c:ptCount val="10"/>
                <c:pt idx="0">
                  <c:v>-0.78739999999999988</c:v>
                </c:pt>
                <c:pt idx="1">
                  <c:v>-1.4963</c:v>
                </c:pt>
                <c:pt idx="2">
                  <c:v>0.46319999999999995</c:v>
                </c:pt>
                <c:pt idx="3">
                  <c:v>-0.79720000000000013</c:v>
                </c:pt>
                <c:pt idx="4">
                  <c:v>-1.0179999999999998</c:v>
                </c:pt>
                <c:pt idx="5">
                  <c:v>-0.69269999999999943</c:v>
                </c:pt>
                <c:pt idx="6">
                  <c:v>-0.97920000000000007</c:v>
                </c:pt>
                <c:pt idx="7">
                  <c:v>-0.97889999999999999</c:v>
                </c:pt>
                <c:pt idx="8">
                  <c:v>-1.1444000000000001</c:v>
                </c:pt>
                <c:pt idx="9">
                  <c:v>-0.95259999999999989</c:v>
                </c:pt>
              </c:numCache>
            </c:numRef>
          </c:yVal>
          <c:smooth val="1"/>
          <c:extLst>
            <c:ext xmlns:c16="http://schemas.microsoft.com/office/drawing/2014/chart" uri="{C3380CC4-5D6E-409C-BE32-E72D297353CC}">
              <c16:uniqueId val="{0000000A-A88B-4803-B0DE-BEB95FABA72E}"/>
            </c:ext>
          </c:extLst>
        </c:ser>
        <c:dLbls>
          <c:showLegendKey val="0"/>
          <c:showVal val="0"/>
          <c:showCatName val="0"/>
          <c:showSerName val="0"/>
          <c:showPercent val="0"/>
          <c:showBubbleSize val="0"/>
        </c:dLbls>
        <c:axId val="1000907784"/>
        <c:axId val="1"/>
      </c:scatterChart>
      <c:valAx>
        <c:axId val="1000907784"/>
        <c:scaling>
          <c:orientation val="minMax"/>
          <c:max val="3"/>
          <c:min val="-0.5"/>
        </c:scaling>
        <c:delete val="0"/>
        <c:axPos val="b"/>
        <c:title>
          <c:tx>
            <c:rich>
              <a:bodyPr/>
              <a:lstStyle/>
              <a:p>
                <a:pPr>
                  <a:defRPr/>
                </a:pPr>
                <a:r>
                  <a:rPr lang="en-US"/>
                  <a:t>Current GDP growth, yoy %</a:t>
                </a:r>
              </a:p>
            </c:rich>
          </c:tx>
          <c:layout>
            <c:manualLayout>
              <c:xMode val="edge"/>
              <c:yMode val="edge"/>
              <c:x val="0.25681272479828909"/>
              <c:y val="0.93772086233786001"/>
            </c:manualLayout>
          </c:layout>
          <c:overlay val="0"/>
        </c:title>
        <c:numFmt formatCode="#,##0.0" sourceLinked="0"/>
        <c:majorTickMark val="out"/>
        <c:minorTickMark val="none"/>
        <c:tickLblPos val="low"/>
        <c:txPr>
          <a:bodyPr rot="0" vert="horz"/>
          <a:lstStyle/>
          <a:p>
            <a:pPr>
              <a:defRPr/>
            </a:pPr>
            <a:endParaRPr lang="en-US"/>
          </a:p>
        </c:txPr>
        <c:crossAx val="1"/>
        <c:crosses val="autoZero"/>
        <c:crossBetween val="midCat"/>
        <c:majorUnit val="0.5"/>
      </c:valAx>
      <c:valAx>
        <c:axId val="1"/>
        <c:scaling>
          <c:orientation val="minMax"/>
          <c:max val="0.5"/>
          <c:min val="-1.7500000000000002"/>
        </c:scaling>
        <c:delete val="0"/>
        <c:axPos val="l"/>
        <c:title>
          <c:tx>
            <c:rich>
              <a:bodyPr/>
              <a:lstStyle/>
              <a:p>
                <a:pPr>
                  <a:defRPr/>
                </a:pPr>
                <a:r>
                  <a:rPr lang="en-US"/>
                  <a:t>Rate change priced in 1y, %</a:t>
                </a:r>
              </a:p>
            </c:rich>
          </c:tx>
          <c:layout>
            <c:manualLayout>
              <c:xMode val="edge"/>
              <c:yMode val="edge"/>
              <c:x val="6.4851268591426079E-4"/>
              <c:y val="0.2280576535075973"/>
            </c:manualLayout>
          </c:layout>
          <c:overlay val="0"/>
        </c:title>
        <c:numFmt formatCode="#,##0.00" sourceLinked="0"/>
        <c:majorTickMark val="out"/>
        <c:minorTickMark val="none"/>
        <c:tickLblPos val="low"/>
        <c:crossAx val="1000907784"/>
        <c:crossesAt val="0"/>
        <c:crossBetween val="midCat"/>
        <c:majorUnit val="0.25"/>
      </c:valAx>
    </c:plotArea>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Expected rate changes, %</a:t>
            </a:r>
          </a:p>
        </c:rich>
      </c:tx>
      <c:layout>
        <c:manualLayout>
          <c:xMode val="edge"/>
          <c:yMode val="edge"/>
          <c:x val="0.32916829834702688"/>
          <c:y val="2.0478383598276635E-3"/>
        </c:manualLayout>
      </c:layout>
      <c:overlay val="0"/>
    </c:title>
    <c:autoTitleDeleted val="0"/>
    <c:plotArea>
      <c:layout>
        <c:manualLayout>
          <c:layoutTarget val="inner"/>
          <c:xMode val="edge"/>
          <c:yMode val="edge"/>
          <c:x val="6.7982224378662526E-2"/>
          <c:y val="5.3615094339622651E-2"/>
          <c:w val="0.88644525948526043"/>
          <c:h val="0.85789356707770015"/>
        </c:manualLayout>
      </c:layout>
      <c:barChart>
        <c:barDir val="col"/>
        <c:grouping val="clustered"/>
        <c:varyColors val="0"/>
        <c:ser>
          <c:idx val="0"/>
          <c:order val="0"/>
          <c:tx>
            <c:v>1-yr</c:v>
          </c:tx>
          <c:spPr>
            <a:solidFill>
              <a:srgbClr val="020B5B"/>
            </a:solidFill>
            <a:ln w="15875"/>
          </c:spPr>
          <c:invertIfNegative val="0"/>
          <c:cat>
            <c:strRef>
              <c:f>Charts!$C$80:$L$80</c:f>
              <c:strCache>
                <c:ptCount val="10"/>
                <c:pt idx="0">
                  <c:v>EUR</c:v>
                </c:pt>
                <c:pt idx="1">
                  <c:v>NOK</c:v>
                </c:pt>
                <c:pt idx="2">
                  <c:v>CAD</c:v>
                </c:pt>
                <c:pt idx="3">
                  <c:v>NZD</c:v>
                </c:pt>
                <c:pt idx="4">
                  <c:v>USD</c:v>
                </c:pt>
                <c:pt idx="5">
                  <c:v>GBP</c:v>
                </c:pt>
                <c:pt idx="6">
                  <c:v>CHF</c:v>
                </c:pt>
                <c:pt idx="7">
                  <c:v>SEK</c:v>
                </c:pt>
                <c:pt idx="8">
                  <c:v>AUD</c:v>
                </c:pt>
                <c:pt idx="9">
                  <c:v>JPY</c:v>
                </c:pt>
              </c:strCache>
            </c:strRef>
          </c:cat>
          <c:val>
            <c:numRef>
              <c:f>Charts!$C$81:$L$81</c:f>
              <c:numCache>
                <c:formatCode>General</c:formatCode>
                <c:ptCount val="10"/>
                <c:pt idx="0">
                  <c:v>-1.4963</c:v>
                </c:pt>
                <c:pt idx="1">
                  <c:v>-1.1444000000000001</c:v>
                </c:pt>
                <c:pt idx="2">
                  <c:v>-1.0179999999999998</c:v>
                </c:pt>
                <c:pt idx="3">
                  <c:v>-0.97920000000000007</c:v>
                </c:pt>
                <c:pt idx="4">
                  <c:v>-0.78739999999999988</c:v>
                </c:pt>
                <c:pt idx="5">
                  <c:v>-0.79720000000000013</c:v>
                </c:pt>
                <c:pt idx="6">
                  <c:v>-0.97889999999999999</c:v>
                </c:pt>
                <c:pt idx="7">
                  <c:v>-0.95259999999999989</c:v>
                </c:pt>
                <c:pt idx="8">
                  <c:v>-0.69269999999999943</c:v>
                </c:pt>
                <c:pt idx="9">
                  <c:v>0.46319999999999995</c:v>
                </c:pt>
              </c:numCache>
            </c:numRef>
          </c:val>
          <c:extLst>
            <c:ext xmlns:c16="http://schemas.microsoft.com/office/drawing/2014/chart" uri="{C3380CC4-5D6E-409C-BE32-E72D297353CC}">
              <c16:uniqueId val="{00000000-A846-4758-A40C-6D5E0BC69E96}"/>
            </c:ext>
          </c:extLst>
        </c:ser>
        <c:ser>
          <c:idx val="1"/>
          <c:order val="1"/>
          <c:tx>
            <c:v>2-yr</c:v>
          </c:tx>
          <c:spPr>
            <a:solidFill>
              <a:srgbClr val="4489FF"/>
            </a:solidFill>
            <a:ln w="15875"/>
          </c:spPr>
          <c:invertIfNegative val="0"/>
          <c:cat>
            <c:strRef>
              <c:f>Charts!$C$80:$L$80</c:f>
              <c:strCache>
                <c:ptCount val="10"/>
                <c:pt idx="0">
                  <c:v>EUR</c:v>
                </c:pt>
                <c:pt idx="1">
                  <c:v>NOK</c:v>
                </c:pt>
                <c:pt idx="2">
                  <c:v>CAD</c:v>
                </c:pt>
                <c:pt idx="3">
                  <c:v>NZD</c:v>
                </c:pt>
                <c:pt idx="4">
                  <c:v>USD</c:v>
                </c:pt>
                <c:pt idx="5">
                  <c:v>GBP</c:v>
                </c:pt>
                <c:pt idx="6">
                  <c:v>CHF</c:v>
                </c:pt>
                <c:pt idx="7">
                  <c:v>SEK</c:v>
                </c:pt>
                <c:pt idx="8">
                  <c:v>AUD</c:v>
                </c:pt>
                <c:pt idx="9">
                  <c:v>JPY</c:v>
                </c:pt>
              </c:strCache>
            </c:strRef>
          </c:cat>
          <c:val>
            <c:numRef>
              <c:f>Charts!$C$82:$L$82</c:f>
              <c:numCache>
                <c:formatCode>General</c:formatCode>
                <c:ptCount val="10"/>
                <c:pt idx="0">
                  <c:v>-1.4423999999999999</c:v>
                </c:pt>
                <c:pt idx="1">
                  <c:v>-1.2827999999999999</c:v>
                </c:pt>
                <c:pt idx="2">
                  <c:v>-1.1185999999999998</c:v>
                </c:pt>
                <c:pt idx="3">
                  <c:v>-1.0032999999999999</c:v>
                </c:pt>
                <c:pt idx="4">
                  <c:v>-0.98850000000000016</c:v>
                </c:pt>
                <c:pt idx="5">
                  <c:v>-0.96510000000000007</c:v>
                </c:pt>
                <c:pt idx="6">
                  <c:v>-0.94669999999999999</c:v>
                </c:pt>
                <c:pt idx="7">
                  <c:v>-0.85719999999999996</c:v>
                </c:pt>
                <c:pt idx="8">
                  <c:v>-0.83829999999999982</c:v>
                </c:pt>
                <c:pt idx="9">
                  <c:v>0.56789999999999996</c:v>
                </c:pt>
              </c:numCache>
            </c:numRef>
          </c:val>
          <c:extLst>
            <c:ext xmlns:c16="http://schemas.microsoft.com/office/drawing/2014/chart" uri="{C3380CC4-5D6E-409C-BE32-E72D297353CC}">
              <c16:uniqueId val="{00000001-A846-4758-A40C-6D5E0BC69E96}"/>
            </c:ext>
          </c:extLst>
        </c:ser>
        <c:dLbls>
          <c:showLegendKey val="0"/>
          <c:showVal val="0"/>
          <c:showCatName val="0"/>
          <c:showSerName val="0"/>
          <c:showPercent val="0"/>
          <c:showBubbleSize val="0"/>
        </c:dLbls>
        <c:gapWidth val="80"/>
        <c:axId val="838192695"/>
        <c:axId val="838193775"/>
      </c:barChart>
      <c:catAx>
        <c:axId val="838192695"/>
        <c:scaling>
          <c:orientation val="minMax"/>
        </c:scaling>
        <c:delete val="0"/>
        <c:axPos val="b"/>
        <c:numFmt formatCode="[$-409]d\-mmm;@" sourceLinked="0"/>
        <c:majorTickMark val="none"/>
        <c:minorTickMark val="none"/>
        <c:tickLblPos val="low"/>
        <c:crossAx val="838193775"/>
        <c:crosses val="autoZero"/>
        <c:auto val="1"/>
        <c:lblAlgn val="ctr"/>
        <c:lblOffset val="100"/>
        <c:noMultiLvlLbl val="0"/>
      </c:catAx>
      <c:valAx>
        <c:axId val="838193775"/>
        <c:scaling>
          <c:orientation val="minMax"/>
          <c:max val="0.75000000000000011"/>
          <c:min val="-1.5"/>
        </c:scaling>
        <c:delete val="0"/>
        <c:axPos val="l"/>
        <c:numFmt formatCode="#,##0.00" sourceLinked="0"/>
        <c:majorTickMark val="out"/>
        <c:minorTickMark val="none"/>
        <c:tickLblPos val="nextTo"/>
        <c:spPr>
          <a:ln/>
        </c:spPr>
        <c:crossAx val="838192695"/>
        <c:crosses val="autoZero"/>
        <c:crossBetween val="between"/>
        <c:majorUnit val="0.25"/>
      </c:valAx>
    </c:plotArea>
    <c:legend>
      <c:legendPos val="t"/>
      <c:layout>
        <c:manualLayout>
          <c:xMode val="edge"/>
          <c:yMode val="edge"/>
          <c:x val="0.38843817107552586"/>
          <c:y val="7.4323708648571171E-2"/>
          <c:w val="0.21697385989561704"/>
          <c:h val="4.7939428544740148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81588412559541E-2"/>
          <c:y val="4.0387046689586335E-2"/>
          <c:w val="0.87431722076407103"/>
          <c:h val="0.87408112180421882"/>
        </c:manualLayout>
      </c:layout>
      <c:lineChart>
        <c:grouping val="standard"/>
        <c:varyColors val="0"/>
        <c:ser>
          <c:idx val="2"/>
          <c:order val="0"/>
          <c:tx>
            <c:strRef>
              <c:f>aggregates!$B$4</c:f>
              <c:strCache>
                <c:ptCount val="1"/>
                <c:pt idx="0">
                  <c:v>Flows</c:v>
                </c:pt>
              </c:strCache>
            </c:strRef>
          </c:tx>
          <c:spPr>
            <a:ln w="19050">
              <a:solidFill>
                <a:schemeClr val="accent1"/>
              </a:solidFill>
            </a:ln>
          </c:spPr>
          <c:marker>
            <c:symbol val="none"/>
          </c:marker>
          <c:cat>
            <c:numRef>
              <c:f>aggregates!$A$5:$A$15000</c:f>
              <c:numCache>
                <c:formatCode>d\-mmm\-yy</c:formatCode>
                <c:ptCount val="14996"/>
                <c:pt idx="0">
                  <c:v>45630</c:v>
                </c:pt>
                <c:pt idx="1">
                  <c:v>45629</c:v>
                </c:pt>
                <c:pt idx="2">
                  <c:v>45628</c:v>
                </c:pt>
                <c:pt idx="3">
                  <c:v>45625</c:v>
                </c:pt>
                <c:pt idx="4">
                  <c:v>45624</c:v>
                </c:pt>
                <c:pt idx="5">
                  <c:v>45623</c:v>
                </c:pt>
                <c:pt idx="6">
                  <c:v>45622</c:v>
                </c:pt>
                <c:pt idx="7">
                  <c:v>45621</c:v>
                </c:pt>
                <c:pt idx="8">
                  <c:v>45618</c:v>
                </c:pt>
                <c:pt idx="9">
                  <c:v>45617</c:v>
                </c:pt>
                <c:pt idx="10">
                  <c:v>45616</c:v>
                </c:pt>
                <c:pt idx="11">
                  <c:v>45615</c:v>
                </c:pt>
                <c:pt idx="12">
                  <c:v>45614</c:v>
                </c:pt>
                <c:pt idx="13">
                  <c:v>45611</c:v>
                </c:pt>
                <c:pt idx="14">
                  <c:v>45610</c:v>
                </c:pt>
                <c:pt idx="15">
                  <c:v>45609</c:v>
                </c:pt>
                <c:pt idx="16">
                  <c:v>45608</c:v>
                </c:pt>
                <c:pt idx="17">
                  <c:v>45607</c:v>
                </c:pt>
                <c:pt idx="18">
                  <c:v>45604</c:v>
                </c:pt>
                <c:pt idx="19">
                  <c:v>45603</c:v>
                </c:pt>
                <c:pt idx="20">
                  <c:v>45602</c:v>
                </c:pt>
                <c:pt idx="21">
                  <c:v>45601</c:v>
                </c:pt>
                <c:pt idx="22">
                  <c:v>45600</c:v>
                </c:pt>
                <c:pt idx="23">
                  <c:v>45597</c:v>
                </c:pt>
                <c:pt idx="24">
                  <c:v>45596</c:v>
                </c:pt>
                <c:pt idx="25">
                  <c:v>45595</c:v>
                </c:pt>
                <c:pt idx="26">
                  <c:v>45594</c:v>
                </c:pt>
                <c:pt idx="27">
                  <c:v>45593</c:v>
                </c:pt>
                <c:pt idx="28">
                  <c:v>45590</c:v>
                </c:pt>
                <c:pt idx="29">
                  <c:v>45589</c:v>
                </c:pt>
                <c:pt idx="30">
                  <c:v>45588</c:v>
                </c:pt>
                <c:pt idx="31">
                  <c:v>45587</c:v>
                </c:pt>
                <c:pt idx="32">
                  <c:v>45586</c:v>
                </c:pt>
                <c:pt idx="33">
                  <c:v>45583</c:v>
                </c:pt>
                <c:pt idx="34">
                  <c:v>45582</c:v>
                </c:pt>
                <c:pt idx="35">
                  <c:v>45581</c:v>
                </c:pt>
                <c:pt idx="36">
                  <c:v>45580</c:v>
                </c:pt>
                <c:pt idx="37">
                  <c:v>45579</c:v>
                </c:pt>
                <c:pt idx="38">
                  <c:v>45576</c:v>
                </c:pt>
                <c:pt idx="39">
                  <c:v>45575</c:v>
                </c:pt>
                <c:pt idx="40">
                  <c:v>45574</c:v>
                </c:pt>
                <c:pt idx="41">
                  <c:v>45573</c:v>
                </c:pt>
                <c:pt idx="42">
                  <c:v>45572</c:v>
                </c:pt>
                <c:pt idx="43">
                  <c:v>45569</c:v>
                </c:pt>
                <c:pt idx="44">
                  <c:v>45568</c:v>
                </c:pt>
                <c:pt idx="45">
                  <c:v>45567</c:v>
                </c:pt>
                <c:pt idx="46">
                  <c:v>45566</c:v>
                </c:pt>
                <c:pt idx="47">
                  <c:v>45565</c:v>
                </c:pt>
                <c:pt idx="48">
                  <c:v>45562</c:v>
                </c:pt>
                <c:pt idx="49">
                  <c:v>45561</c:v>
                </c:pt>
                <c:pt idx="50">
                  <c:v>45560</c:v>
                </c:pt>
                <c:pt idx="51">
                  <c:v>45559</c:v>
                </c:pt>
                <c:pt idx="52">
                  <c:v>45558</c:v>
                </c:pt>
                <c:pt idx="53">
                  <c:v>45555</c:v>
                </c:pt>
                <c:pt idx="54">
                  <c:v>45554</c:v>
                </c:pt>
                <c:pt idx="55">
                  <c:v>45553</c:v>
                </c:pt>
                <c:pt idx="56">
                  <c:v>45552</c:v>
                </c:pt>
                <c:pt idx="57">
                  <c:v>45551</c:v>
                </c:pt>
                <c:pt idx="58">
                  <c:v>45548</c:v>
                </c:pt>
                <c:pt idx="59">
                  <c:v>45547</c:v>
                </c:pt>
                <c:pt idx="60">
                  <c:v>45546</c:v>
                </c:pt>
                <c:pt idx="61">
                  <c:v>45545</c:v>
                </c:pt>
                <c:pt idx="62">
                  <c:v>45544</c:v>
                </c:pt>
                <c:pt idx="63">
                  <c:v>45541</c:v>
                </c:pt>
                <c:pt idx="64">
                  <c:v>45540</c:v>
                </c:pt>
                <c:pt idx="65">
                  <c:v>45539</c:v>
                </c:pt>
                <c:pt idx="66">
                  <c:v>45538</c:v>
                </c:pt>
                <c:pt idx="67">
                  <c:v>45537</c:v>
                </c:pt>
                <c:pt idx="68">
                  <c:v>45534</c:v>
                </c:pt>
                <c:pt idx="69">
                  <c:v>45533</c:v>
                </c:pt>
                <c:pt idx="70">
                  <c:v>45532</c:v>
                </c:pt>
                <c:pt idx="71">
                  <c:v>45531</c:v>
                </c:pt>
                <c:pt idx="72">
                  <c:v>45530</c:v>
                </c:pt>
                <c:pt idx="73">
                  <c:v>45527</c:v>
                </c:pt>
                <c:pt idx="74">
                  <c:v>45526</c:v>
                </c:pt>
                <c:pt idx="75">
                  <c:v>45525</c:v>
                </c:pt>
                <c:pt idx="76">
                  <c:v>45524</c:v>
                </c:pt>
                <c:pt idx="77">
                  <c:v>45523</c:v>
                </c:pt>
                <c:pt idx="78">
                  <c:v>45520</c:v>
                </c:pt>
                <c:pt idx="79">
                  <c:v>45519</c:v>
                </c:pt>
                <c:pt idx="80">
                  <c:v>45518</c:v>
                </c:pt>
                <c:pt idx="81">
                  <c:v>45517</c:v>
                </c:pt>
                <c:pt idx="82">
                  <c:v>45516</c:v>
                </c:pt>
                <c:pt idx="83">
                  <c:v>45513</c:v>
                </c:pt>
                <c:pt idx="84">
                  <c:v>45512</c:v>
                </c:pt>
                <c:pt idx="85">
                  <c:v>45511</c:v>
                </c:pt>
                <c:pt idx="86">
                  <c:v>45510</c:v>
                </c:pt>
                <c:pt idx="87">
                  <c:v>45509</c:v>
                </c:pt>
                <c:pt idx="88">
                  <c:v>45506</c:v>
                </c:pt>
                <c:pt idx="89">
                  <c:v>45505</c:v>
                </c:pt>
                <c:pt idx="90">
                  <c:v>45504</c:v>
                </c:pt>
                <c:pt idx="91">
                  <c:v>45503</c:v>
                </c:pt>
                <c:pt idx="92">
                  <c:v>45502</c:v>
                </c:pt>
                <c:pt idx="93">
                  <c:v>45499</c:v>
                </c:pt>
                <c:pt idx="94">
                  <c:v>45498</c:v>
                </c:pt>
                <c:pt idx="95">
                  <c:v>45497</c:v>
                </c:pt>
                <c:pt idx="96">
                  <c:v>45496</c:v>
                </c:pt>
                <c:pt idx="97">
                  <c:v>45495</c:v>
                </c:pt>
                <c:pt idx="98">
                  <c:v>45492</c:v>
                </c:pt>
                <c:pt idx="99">
                  <c:v>45491</c:v>
                </c:pt>
                <c:pt idx="100">
                  <c:v>45490</c:v>
                </c:pt>
                <c:pt idx="101">
                  <c:v>45489</c:v>
                </c:pt>
                <c:pt idx="102">
                  <c:v>45488</c:v>
                </c:pt>
                <c:pt idx="103">
                  <c:v>45485</c:v>
                </c:pt>
                <c:pt idx="104">
                  <c:v>45484</c:v>
                </c:pt>
                <c:pt idx="105">
                  <c:v>45483</c:v>
                </c:pt>
                <c:pt idx="106">
                  <c:v>45482</c:v>
                </c:pt>
                <c:pt idx="107">
                  <c:v>45481</c:v>
                </c:pt>
                <c:pt idx="108">
                  <c:v>45478</c:v>
                </c:pt>
                <c:pt idx="109">
                  <c:v>45477</c:v>
                </c:pt>
                <c:pt idx="110">
                  <c:v>45476</c:v>
                </c:pt>
                <c:pt idx="111">
                  <c:v>45475</c:v>
                </c:pt>
                <c:pt idx="112">
                  <c:v>45474</c:v>
                </c:pt>
                <c:pt idx="113">
                  <c:v>45471</c:v>
                </c:pt>
                <c:pt idx="114">
                  <c:v>45470</c:v>
                </c:pt>
                <c:pt idx="115">
                  <c:v>45469</c:v>
                </c:pt>
                <c:pt idx="116">
                  <c:v>45468</c:v>
                </c:pt>
                <c:pt idx="117">
                  <c:v>45467</c:v>
                </c:pt>
                <c:pt idx="118">
                  <c:v>45464</c:v>
                </c:pt>
                <c:pt idx="119">
                  <c:v>45463</c:v>
                </c:pt>
                <c:pt idx="120">
                  <c:v>45462</c:v>
                </c:pt>
                <c:pt idx="121">
                  <c:v>45461</c:v>
                </c:pt>
                <c:pt idx="122">
                  <c:v>45460</c:v>
                </c:pt>
                <c:pt idx="123">
                  <c:v>45457</c:v>
                </c:pt>
                <c:pt idx="124">
                  <c:v>45456</c:v>
                </c:pt>
                <c:pt idx="125">
                  <c:v>45455</c:v>
                </c:pt>
                <c:pt idx="126">
                  <c:v>45454</c:v>
                </c:pt>
                <c:pt idx="127">
                  <c:v>45453</c:v>
                </c:pt>
                <c:pt idx="128">
                  <c:v>45450</c:v>
                </c:pt>
                <c:pt idx="129">
                  <c:v>45449</c:v>
                </c:pt>
                <c:pt idx="130">
                  <c:v>45448</c:v>
                </c:pt>
                <c:pt idx="131">
                  <c:v>45447</c:v>
                </c:pt>
                <c:pt idx="132">
                  <c:v>45446</c:v>
                </c:pt>
                <c:pt idx="133">
                  <c:v>45443</c:v>
                </c:pt>
                <c:pt idx="134">
                  <c:v>45442</c:v>
                </c:pt>
                <c:pt idx="135">
                  <c:v>45441</c:v>
                </c:pt>
                <c:pt idx="136">
                  <c:v>45440</c:v>
                </c:pt>
                <c:pt idx="137">
                  <c:v>45439</c:v>
                </c:pt>
                <c:pt idx="138">
                  <c:v>45436</c:v>
                </c:pt>
                <c:pt idx="139">
                  <c:v>45435</c:v>
                </c:pt>
                <c:pt idx="140">
                  <c:v>45434</c:v>
                </c:pt>
                <c:pt idx="141">
                  <c:v>45433</c:v>
                </c:pt>
                <c:pt idx="142">
                  <c:v>45432</c:v>
                </c:pt>
                <c:pt idx="143">
                  <c:v>45429</c:v>
                </c:pt>
                <c:pt idx="144">
                  <c:v>45428</c:v>
                </c:pt>
                <c:pt idx="145">
                  <c:v>45427</c:v>
                </c:pt>
                <c:pt idx="146">
                  <c:v>45426</c:v>
                </c:pt>
                <c:pt idx="147">
                  <c:v>45425</c:v>
                </c:pt>
                <c:pt idx="148">
                  <c:v>45422</c:v>
                </c:pt>
                <c:pt idx="149">
                  <c:v>45421</c:v>
                </c:pt>
                <c:pt idx="150">
                  <c:v>45420</c:v>
                </c:pt>
                <c:pt idx="151">
                  <c:v>45419</c:v>
                </c:pt>
                <c:pt idx="152">
                  <c:v>45418</c:v>
                </c:pt>
                <c:pt idx="153">
                  <c:v>45415</c:v>
                </c:pt>
                <c:pt idx="154">
                  <c:v>45414</c:v>
                </c:pt>
                <c:pt idx="155">
                  <c:v>45413</c:v>
                </c:pt>
                <c:pt idx="156">
                  <c:v>45412</c:v>
                </c:pt>
                <c:pt idx="157">
                  <c:v>45411</c:v>
                </c:pt>
                <c:pt idx="158">
                  <c:v>45408</c:v>
                </c:pt>
                <c:pt idx="159">
                  <c:v>45407</c:v>
                </c:pt>
                <c:pt idx="160">
                  <c:v>45406</c:v>
                </c:pt>
                <c:pt idx="161">
                  <c:v>45405</c:v>
                </c:pt>
                <c:pt idx="162">
                  <c:v>45404</c:v>
                </c:pt>
                <c:pt idx="163">
                  <c:v>45401</c:v>
                </c:pt>
                <c:pt idx="164">
                  <c:v>45400</c:v>
                </c:pt>
                <c:pt idx="165">
                  <c:v>45399</c:v>
                </c:pt>
                <c:pt idx="166">
                  <c:v>45398</c:v>
                </c:pt>
                <c:pt idx="167">
                  <c:v>45397</c:v>
                </c:pt>
                <c:pt idx="168">
                  <c:v>45394</c:v>
                </c:pt>
                <c:pt idx="169">
                  <c:v>45393</c:v>
                </c:pt>
                <c:pt idx="170">
                  <c:v>45392</c:v>
                </c:pt>
                <c:pt idx="171">
                  <c:v>45391</c:v>
                </c:pt>
                <c:pt idx="172">
                  <c:v>45390</c:v>
                </c:pt>
                <c:pt idx="173">
                  <c:v>45387</c:v>
                </c:pt>
                <c:pt idx="174">
                  <c:v>45386</c:v>
                </c:pt>
                <c:pt idx="175">
                  <c:v>45385</c:v>
                </c:pt>
                <c:pt idx="176">
                  <c:v>45384</c:v>
                </c:pt>
                <c:pt idx="177">
                  <c:v>45383</c:v>
                </c:pt>
                <c:pt idx="178">
                  <c:v>45380</c:v>
                </c:pt>
                <c:pt idx="179">
                  <c:v>45379</c:v>
                </c:pt>
                <c:pt idx="180">
                  <c:v>45378</c:v>
                </c:pt>
                <c:pt idx="181">
                  <c:v>45377</c:v>
                </c:pt>
                <c:pt idx="182">
                  <c:v>45376</c:v>
                </c:pt>
                <c:pt idx="183">
                  <c:v>45373</c:v>
                </c:pt>
                <c:pt idx="184">
                  <c:v>45372</c:v>
                </c:pt>
                <c:pt idx="185">
                  <c:v>45371</c:v>
                </c:pt>
                <c:pt idx="186">
                  <c:v>45370</c:v>
                </c:pt>
                <c:pt idx="187">
                  <c:v>45369</c:v>
                </c:pt>
                <c:pt idx="188">
                  <c:v>45366</c:v>
                </c:pt>
                <c:pt idx="189">
                  <c:v>45365</c:v>
                </c:pt>
                <c:pt idx="190">
                  <c:v>45364</c:v>
                </c:pt>
                <c:pt idx="191">
                  <c:v>45363</c:v>
                </c:pt>
                <c:pt idx="192">
                  <c:v>45362</c:v>
                </c:pt>
                <c:pt idx="193">
                  <c:v>45359</c:v>
                </c:pt>
                <c:pt idx="194">
                  <c:v>45358</c:v>
                </c:pt>
                <c:pt idx="195">
                  <c:v>45357</c:v>
                </c:pt>
                <c:pt idx="196">
                  <c:v>45356</c:v>
                </c:pt>
                <c:pt idx="197">
                  <c:v>45355</c:v>
                </c:pt>
                <c:pt idx="198">
                  <c:v>45352</c:v>
                </c:pt>
                <c:pt idx="199">
                  <c:v>45351</c:v>
                </c:pt>
                <c:pt idx="200">
                  <c:v>45350</c:v>
                </c:pt>
                <c:pt idx="201">
                  <c:v>45349</c:v>
                </c:pt>
                <c:pt idx="202">
                  <c:v>45348</c:v>
                </c:pt>
                <c:pt idx="203">
                  <c:v>45345</c:v>
                </c:pt>
                <c:pt idx="204">
                  <c:v>45344</c:v>
                </c:pt>
                <c:pt idx="205">
                  <c:v>45343</c:v>
                </c:pt>
                <c:pt idx="206">
                  <c:v>45342</c:v>
                </c:pt>
                <c:pt idx="207">
                  <c:v>45341</c:v>
                </c:pt>
                <c:pt idx="208">
                  <c:v>45338</c:v>
                </c:pt>
                <c:pt idx="209">
                  <c:v>45337</c:v>
                </c:pt>
                <c:pt idx="210">
                  <c:v>45336</c:v>
                </c:pt>
                <c:pt idx="211">
                  <c:v>45335</c:v>
                </c:pt>
                <c:pt idx="212">
                  <c:v>45334</c:v>
                </c:pt>
                <c:pt idx="213">
                  <c:v>45331</c:v>
                </c:pt>
                <c:pt idx="214">
                  <c:v>45330</c:v>
                </c:pt>
                <c:pt idx="215">
                  <c:v>45329</c:v>
                </c:pt>
                <c:pt idx="216">
                  <c:v>45328</c:v>
                </c:pt>
                <c:pt idx="217">
                  <c:v>45327</c:v>
                </c:pt>
                <c:pt idx="218">
                  <c:v>45324</c:v>
                </c:pt>
                <c:pt idx="219">
                  <c:v>45323</c:v>
                </c:pt>
                <c:pt idx="220">
                  <c:v>45322</c:v>
                </c:pt>
                <c:pt idx="221">
                  <c:v>45321</c:v>
                </c:pt>
                <c:pt idx="222">
                  <c:v>45320</c:v>
                </c:pt>
                <c:pt idx="223">
                  <c:v>45317</c:v>
                </c:pt>
                <c:pt idx="224">
                  <c:v>45316</c:v>
                </c:pt>
                <c:pt idx="225">
                  <c:v>45315</c:v>
                </c:pt>
                <c:pt idx="226">
                  <c:v>45314</c:v>
                </c:pt>
                <c:pt idx="227">
                  <c:v>45313</c:v>
                </c:pt>
                <c:pt idx="228">
                  <c:v>45310</c:v>
                </c:pt>
                <c:pt idx="229">
                  <c:v>45309</c:v>
                </c:pt>
                <c:pt idx="230">
                  <c:v>45308</c:v>
                </c:pt>
                <c:pt idx="231">
                  <c:v>45307</c:v>
                </c:pt>
                <c:pt idx="232">
                  <c:v>45306</c:v>
                </c:pt>
                <c:pt idx="233">
                  <c:v>45303</c:v>
                </c:pt>
                <c:pt idx="234">
                  <c:v>45302</c:v>
                </c:pt>
                <c:pt idx="235">
                  <c:v>45301</c:v>
                </c:pt>
                <c:pt idx="236">
                  <c:v>45300</c:v>
                </c:pt>
                <c:pt idx="237">
                  <c:v>45299</c:v>
                </c:pt>
                <c:pt idx="238">
                  <c:v>45296</c:v>
                </c:pt>
                <c:pt idx="239">
                  <c:v>45295</c:v>
                </c:pt>
                <c:pt idx="240">
                  <c:v>45294</c:v>
                </c:pt>
                <c:pt idx="241">
                  <c:v>45293</c:v>
                </c:pt>
                <c:pt idx="242">
                  <c:v>45292</c:v>
                </c:pt>
                <c:pt idx="243">
                  <c:v>45289</c:v>
                </c:pt>
                <c:pt idx="244">
                  <c:v>45288</c:v>
                </c:pt>
                <c:pt idx="245">
                  <c:v>45287</c:v>
                </c:pt>
                <c:pt idx="246">
                  <c:v>45286</c:v>
                </c:pt>
                <c:pt idx="247">
                  <c:v>45285</c:v>
                </c:pt>
                <c:pt idx="248">
                  <c:v>45282</c:v>
                </c:pt>
                <c:pt idx="249">
                  <c:v>45281</c:v>
                </c:pt>
                <c:pt idx="250">
                  <c:v>45280</c:v>
                </c:pt>
                <c:pt idx="251">
                  <c:v>45279</c:v>
                </c:pt>
                <c:pt idx="252">
                  <c:v>45278</c:v>
                </c:pt>
                <c:pt idx="253">
                  <c:v>45275</c:v>
                </c:pt>
                <c:pt idx="254">
                  <c:v>45274</c:v>
                </c:pt>
                <c:pt idx="255">
                  <c:v>45273</c:v>
                </c:pt>
                <c:pt idx="256">
                  <c:v>45272</c:v>
                </c:pt>
                <c:pt idx="257">
                  <c:v>45271</c:v>
                </c:pt>
                <c:pt idx="258">
                  <c:v>45268</c:v>
                </c:pt>
                <c:pt idx="259">
                  <c:v>45267</c:v>
                </c:pt>
                <c:pt idx="260">
                  <c:v>45266</c:v>
                </c:pt>
                <c:pt idx="261">
                  <c:v>45265</c:v>
                </c:pt>
                <c:pt idx="262">
                  <c:v>45264</c:v>
                </c:pt>
                <c:pt idx="263">
                  <c:v>45261</c:v>
                </c:pt>
                <c:pt idx="264">
                  <c:v>45260</c:v>
                </c:pt>
                <c:pt idx="265">
                  <c:v>45259</c:v>
                </c:pt>
                <c:pt idx="266">
                  <c:v>45258</c:v>
                </c:pt>
                <c:pt idx="267">
                  <c:v>45257</c:v>
                </c:pt>
                <c:pt idx="268">
                  <c:v>45254</c:v>
                </c:pt>
                <c:pt idx="269">
                  <c:v>45253</c:v>
                </c:pt>
                <c:pt idx="270">
                  <c:v>45252</c:v>
                </c:pt>
                <c:pt idx="271">
                  <c:v>45251</c:v>
                </c:pt>
                <c:pt idx="272">
                  <c:v>45250</c:v>
                </c:pt>
                <c:pt idx="273">
                  <c:v>45247</c:v>
                </c:pt>
                <c:pt idx="274">
                  <c:v>45246</c:v>
                </c:pt>
                <c:pt idx="275">
                  <c:v>45245</c:v>
                </c:pt>
                <c:pt idx="276">
                  <c:v>45244</c:v>
                </c:pt>
                <c:pt idx="277">
                  <c:v>45243</c:v>
                </c:pt>
                <c:pt idx="278">
                  <c:v>45240</c:v>
                </c:pt>
                <c:pt idx="279">
                  <c:v>45239</c:v>
                </c:pt>
                <c:pt idx="280">
                  <c:v>45238</c:v>
                </c:pt>
                <c:pt idx="281">
                  <c:v>45237</c:v>
                </c:pt>
                <c:pt idx="282">
                  <c:v>45236</c:v>
                </c:pt>
                <c:pt idx="283">
                  <c:v>45233</c:v>
                </c:pt>
                <c:pt idx="284">
                  <c:v>45232</c:v>
                </c:pt>
                <c:pt idx="285">
                  <c:v>45231</c:v>
                </c:pt>
                <c:pt idx="286">
                  <c:v>45230</c:v>
                </c:pt>
                <c:pt idx="287">
                  <c:v>45229</c:v>
                </c:pt>
                <c:pt idx="288">
                  <c:v>45226</c:v>
                </c:pt>
                <c:pt idx="289">
                  <c:v>45225</c:v>
                </c:pt>
                <c:pt idx="290">
                  <c:v>45224</c:v>
                </c:pt>
                <c:pt idx="291">
                  <c:v>45223</c:v>
                </c:pt>
                <c:pt idx="292">
                  <c:v>45222</c:v>
                </c:pt>
                <c:pt idx="293">
                  <c:v>45219</c:v>
                </c:pt>
                <c:pt idx="294">
                  <c:v>45218</c:v>
                </c:pt>
                <c:pt idx="295">
                  <c:v>45217</c:v>
                </c:pt>
                <c:pt idx="296">
                  <c:v>45216</c:v>
                </c:pt>
                <c:pt idx="297">
                  <c:v>45215</c:v>
                </c:pt>
                <c:pt idx="298">
                  <c:v>45212</c:v>
                </c:pt>
                <c:pt idx="299">
                  <c:v>45211</c:v>
                </c:pt>
                <c:pt idx="300">
                  <c:v>45210</c:v>
                </c:pt>
                <c:pt idx="301">
                  <c:v>45209</c:v>
                </c:pt>
                <c:pt idx="302">
                  <c:v>45208</c:v>
                </c:pt>
                <c:pt idx="303">
                  <c:v>45205</c:v>
                </c:pt>
                <c:pt idx="304">
                  <c:v>45204</c:v>
                </c:pt>
                <c:pt idx="305">
                  <c:v>45203</c:v>
                </c:pt>
                <c:pt idx="306">
                  <c:v>45202</c:v>
                </c:pt>
                <c:pt idx="307">
                  <c:v>45201</c:v>
                </c:pt>
                <c:pt idx="308">
                  <c:v>45198</c:v>
                </c:pt>
                <c:pt idx="309">
                  <c:v>45197</c:v>
                </c:pt>
                <c:pt idx="310">
                  <c:v>45196</c:v>
                </c:pt>
                <c:pt idx="311">
                  <c:v>45195</c:v>
                </c:pt>
                <c:pt idx="312">
                  <c:v>45194</c:v>
                </c:pt>
                <c:pt idx="313">
                  <c:v>45191</c:v>
                </c:pt>
                <c:pt idx="314">
                  <c:v>45190</c:v>
                </c:pt>
                <c:pt idx="315">
                  <c:v>45189</c:v>
                </c:pt>
                <c:pt idx="316">
                  <c:v>45188</c:v>
                </c:pt>
                <c:pt idx="317">
                  <c:v>45187</c:v>
                </c:pt>
                <c:pt idx="318">
                  <c:v>45184</c:v>
                </c:pt>
                <c:pt idx="319">
                  <c:v>45183</c:v>
                </c:pt>
                <c:pt idx="320">
                  <c:v>45182</c:v>
                </c:pt>
                <c:pt idx="321">
                  <c:v>45181</c:v>
                </c:pt>
                <c:pt idx="322">
                  <c:v>45180</c:v>
                </c:pt>
                <c:pt idx="323">
                  <c:v>45177</c:v>
                </c:pt>
                <c:pt idx="324">
                  <c:v>45176</c:v>
                </c:pt>
                <c:pt idx="325">
                  <c:v>45175</c:v>
                </c:pt>
                <c:pt idx="326">
                  <c:v>45174</c:v>
                </c:pt>
                <c:pt idx="327">
                  <c:v>45173</c:v>
                </c:pt>
                <c:pt idx="328">
                  <c:v>45170</c:v>
                </c:pt>
                <c:pt idx="329">
                  <c:v>45169</c:v>
                </c:pt>
                <c:pt idx="330">
                  <c:v>45168</c:v>
                </c:pt>
                <c:pt idx="331">
                  <c:v>45167</c:v>
                </c:pt>
                <c:pt idx="332">
                  <c:v>45166</c:v>
                </c:pt>
                <c:pt idx="333">
                  <c:v>45163</c:v>
                </c:pt>
                <c:pt idx="334">
                  <c:v>45162</c:v>
                </c:pt>
                <c:pt idx="335">
                  <c:v>45161</c:v>
                </c:pt>
                <c:pt idx="336">
                  <c:v>45160</c:v>
                </c:pt>
                <c:pt idx="337">
                  <c:v>45159</c:v>
                </c:pt>
                <c:pt idx="338">
                  <c:v>45156</c:v>
                </c:pt>
                <c:pt idx="339">
                  <c:v>45155</c:v>
                </c:pt>
                <c:pt idx="340">
                  <c:v>45154</c:v>
                </c:pt>
                <c:pt idx="341">
                  <c:v>45153</c:v>
                </c:pt>
                <c:pt idx="342">
                  <c:v>45152</c:v>
                </c:pt>
                <c:pt idx="343">
                  <c:v>45149</c:v>
                </c:pt>
                <c:pt idx="344">
                  <c:v>45148</c:v>
                </c:pt>
                <c:pt idx="345">
                  <c:v>45147</c:v>
                </c:pt>
                <c:pt idx="346">
                  <c:v>45146</c:v>
                </c:pt>
                <c:pt idx="347">
                  <c:v>45145</c:v>
                </c:pt>
                <c:pt idx="348">
                  <c:v>45142</c:v>
                </c:pt>
                <c:pt idx="349">
                  <c:v>45141</c:v>
                </c:pt>
                <c:pt idx="350">
                  <c:v>45140</c:v>
                </c:pt>
                <c:pt idx="351">
                  <c:v>45139</c:v>
                </c:pt>
                <c:pt idx="352">
                  <c:v>45138</c:v>
                </c:pt>
                <c:pt idx="353">
                  <c:v>45135</c:v>
                </c:pt>
                <c:pt idx="354">
                  <c:v>45134</c:v>
                </c:pt>
                <c:pt idx="355">
                  <c:v>45133</c:v>
                </c:pt>
                <c:pt idx="356">
                  <c:v>45132</c:v>
                </c:pt>
                <c:pt idx="357">
                  <c:v>45131</c:v>
                </c:pt>
                <c:pt idx="358">
                  <c:v>45128</c:v>
                </c:pt>
                <c:pt idx="359">
                  <c:v>45127</c:v>
                </c:pt>
                <c:pt idx="360">
                  <c:v>45126</c:v>
                </c:pt>
                <c:pt idx="361">
                  <c:v>45125</c:v>
                </c:pt>
                <c:pt idx="362">
                  <c:v>45124</c:v>
                </c:pt>
                <c:pt idx="363">
                  <c:v>45121</c:v>
                </c:pt>
                <c:pt idx="364">
                  <c:v>45120</c:v>
                </c:pt>
                <c:pt idx="365">
                  <c:v>45119</c:v>
                </c:pt>
                <c:pt idx="366">
                  <c:v>45118</c:v>
                </c:pt>
                <c:pt idx="367">
                  <c:v>45117</c:v>
                </c:pt>
                <c:pt idx="368">
                  <c:v>45114</c:v>
                </c:pt>
                <c:pt idx="369">
                  <c:v>45113</c:v>
                </c:pt>
                <c:pt idx="370">
                  <c:v>45112</c:v>
                </c:pt>
                <c:pt idx="371">
                  <c:v>45111</c:v>
                </c:pt>
                <c:pt idx="372">
                  <c:v>45110</c:v>
                </c:pt>
                <c:pt idx="373">
                  <c:v>45107</c:v>
                </c:pt>
                <c:pt idx="374">
                  <c:v>45106</c:v>
                </c:pt>
                <c:pt idx="375">
                  <c:v>45105</c:v>
                </c:pt>
                <c:pt idx="376">
                  <c:v>45104</c:v>
                </c:pt>
                <c:pt idx="377">
                  <c:v>45103</c:v>
                </c:pt>
                <c:pt idx="378">
                  <c:v>45100</c:v>
                </c:pt>
                <c:pt idx="379">
                  <c:v>45099</c:v>
                </c:pt>
                <c:pt idx="380">
                  <c:v>45098</c:v>
                </c:pt>
                <c:pt idx="381">
                  <c:v>45097</c:v>
                </c:pt>
                <c:pt idx="382">
                  <c:v>45096</c:v>
                </c:pt>
                <c:pt idx="383">
                  <c:v>45093</c:v>
                </c:pt>
                <c:pt idx="384">
                  <c:v>45092</c:v>
                </c:pt>
                <c:pt idx="385">
                  <c:v>45091</c:v>
                </c:pt>
                <c:pt idx="386">
                  <c:v>45090</c:v>
                </c:pt>
                <c:pt idx="387">
                  <c:v>45089</c:v>
                </c:pt>
                <c:pt idx="388">
                  <c:v>45086</c:v>
                </c:pt>
                <c:pt idx="389">
                  <c:v>45085</c:v>
                </c:pt>
                <c:pt idx="390">
                  <c:v>45084</c:v>
                </c:pt>
                <c:pt idx="391">
                  <c:v>45083</c:v>
                </c:pt>
                <c:pt idx="392">
                  <c:v>45082</c:v>
                </c:pt>
                <c:pt idx="393">
                  <c:v>45079</c:v>
                </c:pt>
                <c:pt idx="394">
                  <c:v>45078</c:v>
                </c:pt>
                <c:pt idx="395">
                  <c:v>45077</c:v>
                </c:pt>
                <c:pt idx="396">
                  <c:v>45076</c:v>
                </c:pt>
                <c:pt idx="397">
                  <c:v>45075</c:v>
                </c:pt>
                <c:pt idx="398">
                  <c:v>45072</c:v>
                </c:pt>
                <c:pt idx="399">
                  <c:v>45071</c:v>
                </c:pt>
                <c:pt idx="400">
                  <c:v>45070</c:v>
                </c:pt>
                <c:pt idx="401">
                  <c:v>45069</c:v>
                </c:pt>
                <c:pt idx="402">
                  <c:v>45068</c:v>
                </c:pt>
                <c:pt idx="403">
                  <c:v>45065</c:v>
                </c:pt>
                <c:pt idx="404">
                  <c:v>45064</c:v>
                </c:pt>
                <c:pt idx="405">
                  <c:v>45063</c:v>
                </c:pt>
                <c:pt idx="406">
                  <c:v>45062</c:v>
                </c:pt>
                <c:pt idx="407">
                  <c:v>45061</c:v>
                </c:pt>
                <c:pt idx="408">
                  <c:v>45058</c:v>
                </c:pt>
                <c:pt idx="409">
                  <c:v>45057</c:v>
                </c:pt>
                <c:pt idx="410">
                  <c:v>45056</c:v>
                </c:pt>
                <c:pt idx="411">
                  <c:v>45055</c:v>
                </c:pt>
                <c:pt idx="412">
                  <c:v>45054</c:v>
                </c:pt>
                <c:pt idx="413">
                  <c:v>45051</c:v>
                </c:pt>
                <c:pt idx="414">
                  <c:v>45050</c:v>
                </c:pt>
                <c:pt idx="415">
                  <c:v>45049</c:v>
                </c:pt>
                <c:pt idx="416">
                  <c:v>45048</c:v>
                </c:pt>
                <c:pt idx="417">
                  <c:v>45047</c:v>
                </c:pt>
                <c:pt idx="418">
                  <c:v>45044</c:v>
                </c:pt>
                <c:pt idx="419">
                  <c:v>45043</c:v>
                </c:pt>
                <c:pt idx="420">
                  <c:v>45042</c:v>
                </c:pt>
                <c:pt idx="421">
                  <c:v>45041</c:v>
                </c:pt>
                <c:pt idx="422">
                  <c:v>45040</c:v>
                </c:pt>
                <c:pt idx="423">
                  <c:v>45037</c:v>
                </c:pt>
                <c:pt idx="424">
                  <c:v>45036</c:v>
                </c:pt>
                <c:pt idx="425">
                  <c:v>45035</c:v>
                </c:pt>
                <c:pt idx="426">
                  <c:v>45034</c:v>
                </c:pt>
                <c:pt idx="427">
                  <c:v>45033</c:v>
                </c:pt>
                <c:pt idx="428">
                  <c:v>45030</c:v>
                </c:pt>
                <c:pt idx="429">
                  <c:v>45029</c:v>
                </c:pt>
                <c:pt idx="430">
                  <c:v>45028</c:v>
                </c:pt>
                <c:pt idx="431">
                  <c:v>45027</c:v>
                </c:pt>
                <c:pt idx="432">
                  <c:v>45026</c:v>
                </c:pt>
                <c:pt idx="433">
                  <c:v>45023</c:v>
                </c:pt>
                <c:pt idx="434">
                  <c:v>45022</c:v>
                </c:pt>
                <c:pt idx="435">
                  <c:v>45021</c:v>
                </c:pt>
                <c:pt idx="436">
                  <c:v>45020</c:v>
                </c:pt>
                <c:pt idx="437">
                  <c:v>45019</c:v>
                </c:pt>
                <c:pt idx="438">
                  <c:v>45016</c:v>
                </c:pt>
                <c:pt idx="439">
                  <c:v>45015</c:v>
                </c:pt>
                <c:pt idx="440">
                  <c:v>45014</c:v>
                </c:pt>
                <c:pt idx="441">
                  <c:v>45013</c:v>
                </c:pt>
                <c:pt idx="442">
                  <c:v>45012</c:v>
                </c:pt>
                <c:pt idx="443">
                  <c:v>45009</c:v>
                </c:pt>
                <c:pt idx="444">
                  <c:v>45008</c:v>
                </c:pt>
                <c:pt idx="445">
                  <c:v>45007</c:v>
                </c:pt>
                <c:pt idx="446">
                  <c:v>45006</c:v>
                </c:pt>
                <c:pt idx="447">
                  <c:v>45005</c:v>
                </c:pt>
                <c:pt idx="448">
                  <c:v>45002</c:v>
                </c:pt>
                <c:pt idx="449">
                  <c:v>45001</c:v>
                </c:pt>
                <c:pt idx="450">
                  <c:v>45000</c:v>
                </c:pt>
                <c:pt idx="451">
                  <c:v>44999</c:v>
                </c:pt>
                <c:pt idx="452">
                  <c:v>44998</c:v>
                </c:pt>
                <c:pt idx="453">
                  <c:v>44995</c:v>
                </c:pt>
                <c:pt idx="454">
                  <c:v>44994</c:v>
                </c:pt>
                <c:pt idx="455">
                  <c:v>44993</c:v>
                </c:pt>
                <c:pt idx="456">
                  <c:v>44992</c:v>
                </c:pt>
                <c:pt idx="457">
                  <c:v>44991</c:v>
                </c:pt>
                <c:pt idx="458">
                  <c:v>44988</c:v>
                </c:pt>
                <c:pt idx="459">
                  <c:v>44987</c:v>
                </c:pt>
                <c:pt idx="460">
                  <c:v>44986</c:v>
                </c:pt>
                <c:pt idx="461">
                  <c:v>44985</c:v>
                </c:pt>
                <c:pt idx="462">
                  <c:v>44984</c:v>
                </c:pt>
                <c:pt idx="463">
                  <c:v>44981</c:v>
                </c:pt>
                <c:pt idx="464">
                  <c:v>44980</c:v>
                </c:pt>
                <c:pt idx="465">
                  <c:v>44979</c:v>
                </c:pt>
                <c:pt idx="466">
                  <c:v>44978</c:v>
                </c:pt>
                <c:pt idx="467">
                  <c:v>44977</c:v>
                </c:pt>
                <c:pt idx="468">
                  <c:v>44974</c:v>
                </c:pt>
                <c:pt idx="469">
                  <c:v>44973</c:v>
                </c:pt>
                <c:pt idx="470">
                  <c:v>44972</c:v>
                </c:pt>
                <c:pt idx="471">
                  <c:v>44971</c:v>
                </c:pt>
                <c:pt idx="472">
                  <c:v>44970</c:v>
                </c:pt>
                <c:pt idx="473">
                  <c:v>44967</c:v>
                </c:pt>
                <c:pt idx="474">
                  <c:v>44966</c:v>
                </c:pt>
                <c:pt idx="475">
                  <c:v>44965</c:v>
                </c:pt>
                <c:pt idx="476">
                  <c:v>44964</c:v>
                </c:pt>
                <c:pt idx="477">
                  <c:v>44963</c:v>
                </c:pt>
                <c:pt idx="478">
                  <c:v>44960</c:v>
                </c:pt>
                <c:pt idx="479">
                  <c:v>44959</c:v>
                </c:pt>
                <c:pt idx="480">
                  <c:v>44958</c:v>
                </c:pt>
                <c:pt idx="481">
                  <c:v>44957</c:v>
                </c:pt>
                <c:pt idx="482">
                  <c:v>44956</c:v>
                </c:pt>
                <c:pt idx="483">
                  <c:v>44953</c:v>
                </c:pt>
                <c:pt idx="484">
                  <c:v>44952</c:v>
                </c:pt>
                <c:pt idx="485">
                  <c:v>44951</c:v>
                </c:pt>
                <c:pt idx="486">
                  <c:v>44950</c:v>
                </c:pt>
                <c:pt idx="487">
                  <c:v>44949</c:v>
                </c:pt>
                <c:pt idx="488">
                  <c:v>44946</c:v>
                </c:pt>
                <c:pt idx="489">
                  <c:v>44945</c:v>
                </c:pt>
                <c:pt idx="490">
                  <c:v>44944</c:v>
                </c:pt>
                <c:pt idx="491">
                  <c:v>44943</c:v>
                </c:pt>
                <c:pt idx="492">
                  <c:v>44942</c:v>
                </c:pt>
                <c:pt idx="493">
                  <c:v>44939</c:v>
                </c:pt>
                <c:pt idx="494">
                  <c:v>44938</c:v>
                </c:pt>
                <c:pt idx="495">
                  <c:v>44937</c:v>
                </c:pt>
                <c:pt idx="496">
                  <c:v>44936</c:v>
                </c:pt>
                <c:pt idx="497">
                  <c:v>44935</c:v>
                </c:pt>
                <c:pt idx="498">
                  <c:v>44932</c:v>
                </c:pt>
                <c:pt idx="499">
                  <c:v>44931</c:v>
                </c:pt>
                <c:pt idx="500">
                  <c:v>44930</c:v>
                </c:pt>
                <c:pt idx="501">
                  <c:v>44929</c:v>
                </c:pt>
                <c:pt idx="502">
                  <c:v>44928</c:v>
                </c:pt>
                <c:pt idx="503">
                  <c:v>44925</c:v>
                </c:pt>
                <c:pt idx="504">
                  <c:v>44924</c:v>
                </c:pt>
                <c:pt idx="505">
                  <c:v>44923</c:v>
                </c:pt>
                <c:pt idx="506">
                  <c:v>44922</c:v>
                </c:pt>
                <c:pt idx="507">
                  <c:v>44921</c:v>
                </c:pt>
                <c:pt idx="508">
                  <c:v>44918</c:v>
                </c:pt>
                <c:pt idx="509">
                  <c:v>44917</c:v>
                </c:pt>
                <c:pt idx="510">
                  <c:v>44916</c:v>
                </c:pt>
                <c:pt idx="511">
                  <c:v>44915</c:v>
                </c:pt>
                <c:pt idx="512">
                  <c:v>44914</c:v>
                </c:pt>
                <c:pt idx="513">
                  <c:v>44911</c:v>
                </c:pt>
                <c:pt idx="514">
                  <c:v>44910</c:v>
                </c:pt>
                <c:pt idx="515">
                  <c:v>44909</c:v>
                </c:pt>
                <c:pt idx="516">
                  <c:v>44908</c:v>
                </c:pt>
                <c:pt idx="517">
                  <c:v>44907</c:v>
                </c:pt>
                <c:pt idx="518">
                  <c:v>44904</c:v>
                </c:pt>
                <c:pt idx="519">
                  <c:v>44903</c:v>
                </c:pt>
                <c:pt idx="520">
                  <c:v>44902</c:v>
                </c:pt>
                <c:pt idx="521">
                  <c:v>44901</c:v>
                </c:pt>
                <c:pt idx="522">
                  <c:v>44900</c:v>
                </c:pt>
                <c:pt idx="523">
                  <c:v>44897</c:v>
                </c:pt>
                <c:pt idx="524">
                  <c:v>44896</c:v>
                </c:pt>
                <c:pt idx="525">
                  <c:v>44895</c:v>
                </c:pt>
                <c:pt idx="526">
                  <c:v>44894</c:v>
                </c:pt>
                <c:pt idx="527">
                  <c:v>44893</c:v>
                </c:pt>
                <c:pt idx="528">
                  <c:v>44890</c:v>
                </c:pt>
                <c:pt idx="529">
                  <c:v>44889</c:v>
                </c:pt>
                <c:pt idx="530">
                  <c:v>44888</c:v>
                </c:pt>
                <c:pt idx="531">
                  <c:v>44887</c:v>
                </c:pt>
                <c:pt idx="532">
                  <c:v>44886</c:v>
                </c:pt>
                <c:pt idx="533">
                  <c:v>44883</c:v>
                </c:pt>
                <c:pt idx="534">
                  <c:v>44882</c:v>
                </c:pt>
                <c:pt idx="535">
                  <c:v>44881</c:v>
                </c:pt>
                <c:pt idx="536">
                  <c:v>44880</c:v>
                </c:pt>
                <c:pt idx="537">
                  <c:v>44879</c:v>
                </c:pt>
                <c:pt idx="538">
                  <c:v>44876</c:v>
                </c:pt>
                <c:pt idx="539">
                  <c:v>44875</c:v>
                </c:pt>
                <c:pt idx="540">
                  <c:v>44874</c:v>
                </c:pt>
                <c:pt idx="541">
                  <c:v>44873</c:v>
                </c:pt>
                <c:pt idx="542">
                  <c:v>44872</c:v>
                </c:pt>
                <c:pt idx="543">
                  <c:v>44869</c:v>
                </c:pt>
                <c:pt idx="544">
                  <c:v>44868</c:v>
                </c:pt>
                <c:pt idx="545">
                  <c:v>44867</c:v>
                </c:pt>
                <c:pt idx="546">
                  <c:v>44866</c:v>
                </c:pt>
                <c:pt idx="547">
                  <c:v>44865</c:v>
                </c:pt>
                <c:pt idx="548">
                  <c:v>44862</c:v>
                </c:pt>
                <c:pt idx="549">
                  <c:v>44861</c:v>
                </c:pt>
                <c:pt idx="550">
                  <c:v>44860</c:v>
                </c:pt>
                <c:pt idx="551">
                  <c:v>44859</c:v>
                </c:pt>
                <c:pt idx="552">
                  <c:v>44858</c:v>
                </c:pt>
                <c:pt idx="553">
                  <c:v>44855</c:v>
                </c:pt>
                <c:pt idx="554">
                  <c:v>44854</c:v>
                </c:pt>
                <c:pt idx="555">
                  <c:v>44853</c:v>
                </c:pt>
                <c:pt idx="556">
                  <c:v>44852</c:v>
                </c:pt>
                <c:pt idx="557">
                  <c:v>44851</c:v>
                </c:pt>
                <c:pt idx="558">
                  <c:v>44848</c:v>
                </c:pt>
                <c:pt idx="559">
                  <c:v>44847</c:v>
                </c:pt>
                <c:pt idx="560">
                  <c:v>44846</c:v>
                </c:pt>
                <c:pt idx="561">
                  <c:v>44845</c:v>
                </c:pt>
                <c:pt idx="562">
                  <c:v>44844</c:v>
                </c:pt>
                <c:pt idx="563">
                  <c:v>44841</c:v>
                </c:pt>
                <c:pt idx="564">
                  <c:v>44840</c:v>
                </c:pt>
                <c:pt idx="565">
                  <c:v>44839</c:v>
                </c:pt>
                <c:pt idx="566">
                  <c:v>44838</c:v>
                </c:pt>
                <c:pt idx="567">
                  <c:v>44837</c:v>
                </c:pt>
                <c:pt idx="568">
                  <c:v>44834</c:v>
                </c:pt>
                <c:pt idx="569">
                  <c:v>44833</c:v>
                </c:pt>
                <c:pt idx="570">
                  <c:v>44832</c:v>
                </c:pt>
                <c:pt idx="571">
                  <c:v>44831</c:v>
                </c:pt>
                <c:pt idx="572">
                  <c:v>44830</c:v>
                </c:pt>
                <c:pt idx="573">
                  <c:v>44827</c:v>
                </c:pt>
                <c:pt idx="574">
                  <c:v>44826</c:v>
                </c:pt>
                <c:pt idx="575">
                  <c:v>44825</c:v>
                </c:pt>
                <c:pt idx="576">
                  <c:v>44824</c:v>
                </c:pt>
                <c:pt idx="577">
                  <c:v>44823</c:v>
                </c:pt>
                <c:pt idx="578">
                  <c:v>44820</c:v>
                </c:pt>
                <c:pt idx="579">
                  <c:v>44819</c:v>
                </c:pt>
                <c:pt idx="580">
                  <c:v>44818</c:v>
                </c:pt>
                <c:pt idx="581">
                  <c:v>44817</c:v>
                </c:pt>
                <c:pt idx="582">
                  <c:v>44816</c:v>
                </c:pt>
                <c:pt idx="583">
                  <c:v>44813</c:v>
                </c:pt>
                <c:pt idx="584">
                  <c:v>44812</c:v>
                </c:pt>
                <c:pt idx="585">
                  <c:v>44811</c:v>
                </c:pt>
                <c:pt idx="586">
                  <c:v>44810</c:v>
                </c:pt>
                <c:pt idx="587">
                  <c:v>44809</c:v>
                </c:pt>
                <c:pt idx="588">
                  <c:v>44806</c:v>
                </c:pt>
                <c:pt idx="589">
                  <c:v>44805</c:v>
                </c:pt>
                <c:pt idx="590">
                  <c:v>44804</c:v>
                </c:pt>
                <c:pt idx="591">
                  <c:v>44803</c:v>
                </c:pt>
                <c:pt idx="592">
                  <c:v>44802</c:v>
                </c:pt>
                <c:pt idx="593">
                  <c:v>44799</c:v>
                </c:pt>
                <c:pt idx="594">
                  <c:v>44798</c:v>
                </c:pt>
                <c:pt idx="595">
                  <c:v>44797</c:v>
                </c:pt>
                <c:pt idx="596">
                  <c:v>44796</c:v>
                </c:pt>
                <c:pt idx="597">
                  <c:v>44795</c:v>
                </c:pt>
                <c:pt idx="598">
                  <c:v>44792</c:v>
                </c:pt>
                <c:pt idx="599">
                  <c:v>44791</c:v>
                </c:pt>
                <c:pt idx="600">
                  <c:v>44790</c:v>
                </c:pt>
                <c:pt idx="601">
                  <c:v>44789</c:v>
                </c:pt>
                <c:pt idx="602">
                  <c:v>44788</c:v>
                </c:pt>
                <c:pt idx="603">
                  <c:v>44785</c:v>
                </c:pt>
                <c:pt idx="604">
                  <c:v>44784</c:v>
                </c:pt>
                <c:pt idx="605">
                  <c:v>44783</c:v>
                </c:pt>
                <c:pt idx="606">
                  <c:v>44782</c:v>
                </c:pt>
                <c:pt idx="607">
                  <c:v>44781</c:v>
                </c:pt>
                <c:pt idx="608">
                  <c:v>44778</c:v>
                </c:pt>
                <c:pt idx="609">
                  <c:v>44777</c:v>
                </c:pt>
                <c:pt idx="610">
                  <c:v>44776</c:v>
                </c:pt>
                <c:pt idx="611">
                  <c:v>44775</c:v>
                </c:pt>
                <c:pt idx="612">
                  <c:v>44774</c:v>
                </c:pt>
                <c:pt idx="613">
                  <c:v>44771</c:v>
                </c:pt>
                <c:pt idx="614">
                  <c:v>44770</c:v>
                </c:pt>
                <c:pt idx="615">
                  <c:v>44769</c:v>
                </c:pt>
                <c:pt idx="616">
                  <c:v>44768</c:v>
                </c:pt>
                <c:pt idx="617">
                  <c:v>44767</c:v>
                </c:pt>
                <c:pt idx="618">
                  <c:v>44764</c:v>
                </c:pt>
                <c:pt idx="619">
                  <c:v>44763</c:v>
                </c:pt>
                <c:pt idx="620">
                  <c:v>44762</c:v>
                </c:pt>
                <c:pt idx="621">
                  <c:v>44761</c:v>
                </c:pt>
                <c:pt idx="622">
                  <c:v>44760</c:v>
                </c:pt>
                <c:pt idx="623">
                  <c:v>44757</c:v>
                </c:pt>
                <c:pt idx="624">
                  <c:v>44756</c:v>
                </c:pt>
                <c:pt idx="625">
                  <c:v>44755</c:v>
                </c:pt>
                <c:pt idx="626">
                  <c:v>44754</c:v>
                </c:pt>
                <c:pt idx="627">
                  <c:v>44753</c:v>
                </c:pt>
                <c:pt idx="628">
                  <c:v>44750</c:v>
                </c:pt>
                <c:pt idx="629">
                  <c:v>44749</c:v>
                </c:pt>
                <c:pt idx="630">
                  <c:v>44748</c:v>
                </c:pt>
                <c:pt idx="631">
                  <c:v>44747</c:v>
                </c:pt>
                <c:pt idx="632">
                  <c:v>44746</c:v>
                </c:pt>
                <c:pt idx="633">
                  <c:v>44743</c:v>
                </c:pt>
                <c:pt idx="634">
                  <c:v>44742</c:v>
                </c:pt>
                <c:pt idx="635">
                  <c:v>44741</c:v>
                </c:pt>
                <c:pt idx="636">
                  <c:v>44740</c:v>
                </c:pt>
                <c:pt idx="637">
                  <c:v>44739</c:v>
                </c:pt>
                <c:pt idx="638">
                  <c:v>44736</c:v>
                </c:pt>
                <c:pt idx="639">
                  <c:v>44735</c:v>
                </c:pt>
                <c:pt idx="640">
                  <c:v>44734</c:v>
                </c:pt>
                <c:pt idx="641">
                  <c:v>44733</c:v>
                </c:pt>
                <c:pt idx="642">
                  <c:v>44732</c:v>
                </c:pt>
                <c:pt idx="643">
                  <c:v>44729</c:v>
                </c:pt>
                <c:pt idx="644">
                  <c:v>44728</c:v>
                </c:pt>
                <c:pt idx="645">
                  <c:v>44727</c:v>
                </c:pt>
                <c:pt idx="646">
                  <c:v>44726</c:v>
                </c:pt>
                <c:pt idx="647">
                  <c:v>44725</c:v>
                </c:pt>
                <c:pt idx="648">
                  <c:v>44722</c:v>
                </c:pt>
                <c:pt idx="649">
                  <c:v>44721</c:v>
                </c:pt>
                <c:pt idx="650">
                  <c:v>44720</c:v>
                </c:pt>
                <c:pt idx="651">
                  <c:v>44719</c:v>
                </c:pt>
                <c:pt idx="652">
                  <c:v>44718</c:v>
                </c:pt>
                <c:pt idx="653">
                  <c:v>44715</c:v>
                </c:pt>
                <c:pt idx="654">
                  <c:v>44714</c:v>
                </c:pt>
                <c:pt idx="655">
                  <c:v>44713</c:v>
                </c:pt>
                <c:pt idx="656">
                  <c:v>44712</c:v>
                </c:pt>
                <c:pt idx="657">
                  <c:v>44711</c:v>
                </c:pt>
                <c:pt idx="658">
                  <c:v>44708</c:v>
                </c:pt>
                <c:pt idx="659">
                  <c:v>44707</c:v>
                </c:pt>
                <c:pt idx="660">
                  <c:v>44706</c:v>
                </c:pt>
                <c:pt idx="661">
                  <c:v>44705</c:v>
                </c:pt>
                <c:pt idx="662">
                  <c:v>44704</c:v>
                </c:pt>
                <c:pt idx="663">
                  <c:v>44701</c:v>
                </c:pt>
                <c:pt idx="664">
                  <c:v>44700</c:v>
                </c:pt>
                <c:pt idx="665">
                  <c:v>44699</c:v>
                </c:pt>
                <c:pt idx="666">
                  <c:v>44698</c:v>
                </c:pt>
                <c:pt idx="667">
                  <c:v>44697</c:v>
                </c:pt>
                <c:pt idx="668">
                  <c:v>44694</c:v>
                </c:pt>
                <c:pt idx="669">
                  <c:v>44693</c:v>
                </c:pt>
                <c:pt idx="670">
                  <c:v>44692</c:v>
                </c:pt>
                <c:pt idx="671">
                  <c:v>44691</c:v>
                </c:pt>
                <c:pt idx="672">
                  <c:v>44690</c:v>
                </c:pt>
                <c:pt idx="673">
                  <c:v>44687</c:v>
                </c:pt>
                <c:pt idx="674">
                  <c:v>44686</c:v>
                </c:pt>
                <c:pt idx="675">
                  <c:v>44685</c:v>
                </c:pt>
                <c:pt idx="676">
                  <c:v>44684</c:v>
                </c:pt>
                <c:pt idx="677">
                  <c:v>44683</c:v>
                </c:pt>
                <c:pt idx="678">
                  <c:v>44680</c:v>
                </c:pt>
                <c:pt idx="679">
                  <c:v>44679</c:v>
                </c:pt>
                <c:pt idx="680">
                  <c:v>44678</c:v>
                </c:pt>
                <c:pt idx="681">
                  <c:v>44677</c:v>
                </c:pt>
                <c:pt idx="682">
                  <c:v>44676</c:v>
                </c:pt>
                <c:pt idx="683">
                  <c:v>44673</c:v>
                </c:pt>
                <c:pt idx="684">
                  <c:v>44672</c:v>
                </c:pt>
                <c:pt idx="685">
                  <c:v>44671</c:v>
                </c:pt>
                <c:pt idx="686">
                  <c:v>44670</c:v>
                </c:pt>
                <c:pt idx="687">
                  <c:v>44669</c:v>
                </c:pt>
                <c:pt idx="688">
                  <c:v>44666</c:v>
                </c:pt>
                <c:pt idx="689">
                  <c:v>44665</c:v>
                </c:pt>
                <c:pt idx="690">
                  <c:v>44664</c:v>
                </c:pt>
                <c:pt idx="691">
                  <c:v>44663</c:v>
                </c:pt>
                <c:pt idx="692">
                  <c:v>44662</c:v>
                </c:pt>
                <c:pt idx="693">
                  <c:v>44659</c:v>
                </c:pt>
                <c:pt idx="694">
                  <c:v>44658</c:v>
                </c:pt>
                <c:pt idx="695">
                  <c:v>44657</c:v>
                </c:pt>
                <c:pt idx="696">
                  <c:v>44656</c:v>
                </c:pt>
                <c:pt idx="697">
                  <c:v>44655</c:v>
                </c:pt>
                <c:pt idx="698">
                  <c:v>44652</c:v>
                </c:pt>
                <c:pt idx="699">
                  <c:v>44651</c:v>
                </c:pt>
                <c:pt idx="700">
                  <c:v>44650</c:v>
                </c:pt>
                <c:pt idx="701">
                  <c:v>44649</c:v>
                </c:pt>
                <c:pt idx="702">
                  <c:v>44648</c:v>
                </c:pt>
                <c:pt idx="703">
                  <c:v>44645</c:v>
                </c:pt>
                <c:pt idx="704">
                  <c:v>44644</c:v>
                </c:pt>
                <c:pt idx="705">
                  <c:v>44643</c:v>
                </c:pt>
                <c:pt idx="706">
                  <c:v>44642</c:v>
                </c:pt>
                <c:pt idx="707">
                  <c:v>44641</c:v>
                </c:pt>
                <c:pt idx="708">
                  <c:v>44638</c:v>
                </c:pt>
                <c:pt idx="709">
                  <c:v>44637</c:v>
                </c:pt>
                <c:pt idx="710">
                  <c:v>44636</c:v>
                </c:pt>
                <c:pt idx="711">
                  <c:v>44635</c:v>
                </c:pt>
                <c:pt idx="712">
                  <c:v>44634</c:v>
                </c:pt>
                <c:pt idx="713">
                  <c:v>44631</c:v>
                </c:pt>
                <c:pt idx="714">
                  <c:v>44630</c:v>
                </c:pt>
                <c:pt idx="715">
                  <c:v>44629</c:v>
                </c:pt>
                <c:pt idx="716">
                  <c:v>44628</c:v>
                </c:pt>
                <c:pt idx="717">
                  <c:v>44627</c:v>
                </c:pt>
                <c:pt idx="718">
                  <c:v>44624</c:v>
                </c:pt>
                <c:pt idx="719">
                  <c:v>44623</c:v>
                </c:pt>
                <c:pt idx="720">
                  <c:v>44622</c:v>
                </c:pt>
                <c:pt idx="721">
                  <c:v>44621</c:v>
                </c:pt>
                <c:pt idx="722">
                  <c:v>44620</c:v>
                </c:pt>
                <c:pt idx="723">
                  <c:v>44617</c:v>
                </c:pt>
                <c:pt idx="724">
                  <c:v>44616</c:v>
                </c:pt>
                <c:pt idx="725">
                  <c:v>44615</c:v>
                </c:pt>
                <c:pt idx="726">
                  <c:v>44614</c:v>
                </c:pt>
                <c:pt idx="727">
                  <c:v>44613</c:v>
                </c:pt>
                <c:pt idx="728">
                  <c:v>44610</c:v>
                </c:pt>
                <c:pt idx="729">
                  <c:v>44609</c:v>
                </c:pt>
                <c:pt idx="730">
                  <c:v>44608</c:v>
                </c:pt>
                <c:pt idx="731">
                  <c:v>44607</c:v>
                </c:pt>
                <c:pt idx="732">
                  <c:v>44606</c:v>
                </c:pt>
                <c:pt idx="733">
                  <c:v>44603</c:v>
                </c:pt>
                <c:pt idx="734">
                  <c:v>44602</c:v>
                </c:pt>
                <c:pt idx="735">
                  <c:v>44601</c:v>
                </c:pt>
                <c:pt idx="736">
                  <c:v>44600</c:v>
                </c:pt>
                <c:pt idx="737">
                  <c:v>44599</c:v>
                </c:pt>
                <c:pt idx="738">
                  <c:v>44596</c:v>
                </c:pt>
                <c:pt idx="739">
                  <c:v>44595</c:v>
                </c:pt>
                <c:pt idx="740">
                  <c:v>44594</c:v>
                </c:pt>
                <c:pt idx="741">
                  <c:v>44593</c:v>
                </c:pt>
                <c:pt idx="742">
                  <c:v>44592</c:v>
                </c:pt>
                <c:pt idx="743">
                  <c:v>44589</c:v>
                </c:pt>
                <c:pt idx="744">
                  <c:v>44588</c:v>
                </c:pt>
                <c:pt idx="745">
                  <c:v>44587</c:v>
                </c:pt>
                <c:pt idx="746">
                  <c:v>44586</c:v>
                </c:pt>
                <c:pt idx="747">
                  <c:v>44585</c:v>
                </c:pt>
                <c:pt idx="748">
                  <c:v>44582</c:v>
                </c:pt>
                <c:pt idx="749">
                  <c:v>44581</c:v>
                </c:pt>
                <c:pt idx="750">
                  <c:v>44580</c:v>
                </c:pt>
                <c:pt idx="751">
                  <c:v>44579</c:v>
                </c:pt>
                <c:pt idx="752">
                  <c:v>44578</c:v>
                </c:pt>
                <c:pt idx="753">
                  <c:v>44575</c:v>
                </c:pt>
                <c:pt idx="754">
                  <c:v>44574</c:v>
                </c:pt>
                <c:pt idx="755">
                  <c:v>44573</c:v>
                </c:pt>
                <c:pt idx="756">
                  <c:v>44572</c:v>
                </c:pt>
                <c:pt idx="757">
                  <c:v>44571</c:v>
                </c:pt>
                <c:pt idx="758">
                  <c:v>44568</c:v>
                </c:pt>
                <c:pt idx="759">
                  <c:v>44567</c:v>
                </c:pt>
                <c:pt idx="760">
                  <c:v>44566</c:v>
                </c:pt>
                <c:pt idx="761">
                  <c:v>44565</c:v>
                </c:pt>
                <c:pt idx="762">
                  <c:v>44564</c:v>
                </c:pt>
                <c:pt idx="763">
                  <c:v>44561</c:v>
                </c:pt>
                <c:pt idx="764">
                  <c:v>44560</c:v>
                </c:pt>
                <c:pt idx="765">
                  <c:v>44559</c:v>
                </c:pt>
                <c:pt idx="766">
                  <c:v>44558</c:v>
                </c:pt>
                <c:pt idx="767">
                  <c:v>44557</c:v>
                </c:pt>
                <c:pt idx="768">
                  <c:v>44554</c:v>
                </c:pt>
                <c:pt idx="769">
                  <c:v>44553</c:v>
                </c:pt>
                <c:pt idx="770">
                  <c:v>44552</c:v>
                </c:pt>
                <c:pt idx="771">
                  <c:v>44551</c:v>
                </c:pt>
                <c:pt idx="772">
                  <c:v>44550</c:v>
                </c:pt>
                <c:pt idx="773">
                  <c:v>44547</c:v>
                </c:pt>
                <c:pt idx="774">
                  <c:v>44546</c:v>
                </c:pt>
                <c:pt idx="775">
                  <c:v>44545</c:v>
                </c:pt>
                <c:pt idx="776">
                  <c:v>44544</c:v>
                </c:pt>
                <c:pt idx="777">
                  <c:v>44543</c:v>
                </c:pt>
                <c:pt idx="778">
                  <c:v>44540</c:v>
                </c:pt>
                <c:pt idx="779">
                  <c:v>44539</c:v>
                </c:pt>
                <c:pt idx="780">
                  <c:v>44538</c:v>
                </c:pt>
                <c:pt idx="781">
                  <c:v>44537</c:v>
                </c:pt>
                <c:pt idx="782">
                  <c:v>44536</c:v>
                </c:pt>
                <c:pt idx="783">
                  <c:v>44533</c:v>
                </c:pt>
                <c:pt idx="784">
                  <c:v>44532</c:v>
                </c:pt>
                <c:pt idx="785">
                  <c:v>44531</c:v>
                </c:pt>
                <c:pt idx="786">
                  <c:v>44530</c:v>
                </c:pt>
                <c:pt idx="787">
                  <c:v>44529</c:v>
                </c:pt>
                <c:pt idx="788">
                  <c:v>44526</c:v>
                </c:pt>
                <c:pt idx="789">
                  <c:v>44525</c:v>
                </c:pt>
                <c:pt idx="790">
                  <c:v>44524</c:v>
                </c:pt>
                <c:pt idx="791">
                  <c:v>44523</c:v>
                </c:pt>
                <c:pt idx="792">
                  <c:v>44522</c:v>
                </c:pt>
                <c:pt idx="793">
                  <c:v>44519</c:v>
                </c:pt>
                <c:pt idx="794">
                  <c:v>44518</c:v>
                </c:pt>
                <c:pt idx="795">
                  <c:v>44517</c:v>
                </c:pt>
                <c:pt idx="796">
                  <c:v>44516</c:v>
                </c:pt>
                <c:pt idx="797">
                  <c:v>44515</c:v>
                </c:pt>
                <c:pt idx="798">
                  <c:v>44512</c:v>
                </c:pt>
                <c:pt idx="799">
                  <c:v>44511</c:v>
                </c:pt>
                <c:pt idx="800">
                  <c:v>44510</c:v>
                </c:pt>
                <c:pt idx="801">
                  <c:v>44509</c:v>
                </c:pt>
                <c:pt idx="802">
                  <c:v>44508</c:v>
                </c:pt>
                <c:pt idx="803">
                  <c:v>44505</c:v>
                </c:pt>
                <c:pt idx="804">
                  <c:v>44504</c:v>
                </c:pt>
                <c:pt idx="805">
                  <c:v>44503</c:v>
                </c:pt>
                <c:pt idx="806">
                  <c:v>44502</c:v>
                </c:pt>
                <c:pt idx="807">
                  <c:v>44501</c:v>
                </c:pt>
                <c:pt idx="808">
                  <c:v>44498</c:v>
                </c:pt>
                <c:pt idx="809">
                  <c:v>44497</c:v>
                </c:pt>
                <c:pt idx="810">
                  <c:v>44496</c:v>
                </c:pt>
                <c:pt idx="811">
                  <c:v>44495</c:v>
                </c:pt>
                <c:pt idx="812">
                  <c:v>44494</c:v>
                </c:pt>
                <c:pt idx="813">
                  <c:v>44491</c:v>
                </c:pt>
                <c:pt idx="814">
                  <c:v>44490</c:v>
                </c:pt>
                <c:pt idx="815">
                  <c:v>44489</c:v>
                </c:pt>
                <c:pt idx="816">
                  <c:v>44488</c:v>
                </c:pt>
                <c:pt idx="817">
                  <c:v>44487</c:v>
                </c:pt>
                <c:pt idx="818">
                  <c:v>44484</c:v>
                </c:pt>
                <c:pt idx="819">
                  <c:v>44483</c:v>
                </c:pt>
                <c:pt idx="820">
                  <c:v>44482</c:v>
                </c:pt>
                <c:pt idx="821">
                  <c:v>44481</c:v>
                </c:pt>
                <c:pt idx="822">
                  <c:v>44480</c:v>
                </c:pt>
                <c:pt idx="823">
                  <c:v>44477</c:v>
                </c:pt>
                <c:pt idx="824">
                  <c:v>44476</c:v>
                </c:pt>
                <c:pt idx="825">
                  <c:v>44475</c:v>
                </c:pt>
                <c:pt idx="826">
                  <c:v>44474</c:v>
                </c:pt>
                <c:pt idx="827">
                  <c:v>44473</c:v>
                </c:pt>
                <c:pt idx="828">
                  <c:v>44470</c:v>
                </c:pt>
                <c:pt idx="829">
                  <c:v>44469</c:v>
                </c:pt>
                <c:pt idx="830">
                  <c:v>44468</c:v>
                </c:pt>
                <c:pt idx="831">
                  <c:v>44467</c:v>
                </c:pt>
                <c:pt idx="832">
                  <c:v>44466</c:v>
                </c:pt>
                <c:pt idx="833">
                  <c:v>44463</c:v>
                </c:pt>
                <c:pt idx="834">
                  <c:v>44462</c:v>
                </c:pt>
                <c:pt idx="835">
                  <c:v>44461</c:v>
                </c:pt>
                <c:pt idx="836">
                  <c:v>44460</c:v>
                </c:pt>
                <c:pt idx="837">
                  <c:v>44459</c:v>
                </c:pt>
                <c:pt idx="838">
                  <c:v>44456</c:v>
                </c:pt>
                <c:pt idx="839">
                  <c:v>44455</c:v>
                </c:pt>
                <c:pt idx="840">
                  <c:v>44454</c:v>
                </c:pt>
                <c:pt idx="841">
                  <c:v>44453</c:v>
                </c:pt>
                <c:pt idx="842">
                  <c:v>44452</c:v>
                </c:pt>
                <c:pt idx="843">
                  <c:v>44449</c:v>
                </c:pt>
                <c:pt idx="844">
                  <c:v>44448</c:v>
                </c:pt>
                <c:pt idx="845">
                  <c:v>44447</c:v>
                </c:pt>
                <c:pt idx="846">
                  <c:v>44446</c:v>
                </c:pt>
                <c:pt idx="847">
                  <c:v>44445</c:v>
                </c:pt>
                <c:pt idx="848">
                  <c:v>44442</c:v>
                </c:pt>
                <c:pt idx="849">
                  <c:v>44441</c:v>
                </c:pt>
                <c:pt idx="850">
                  <c:v>44440</c:v>
                </c:pt>
                <c:pt idx="851">
                  <c:v>44439</c:v>
                </c:pt>
                <c:pt idx="852">
                  <c:v>44438</c:v>
                </c:pt>
                <c:pt idx="853">
                  <c:v>44435</c:v>
                </c:pt>
                <c:pt idx="854">
                  <c:v>44434</c:v>
                </c:pt>
                <c:pt idx="855">
                  <c:v>44433</c:v>
                </c:pt>
                <c:pt idx="856">
                  <c:v>44432</c:v>
                </c:pt>
                <c:pt idx="857">
                  <c:v>44431</c:v>
                </c:pt>
                <c:pt idx="858">
                  <c:v>44428</c:v>
                </c:pt>
                <c:pt idx="859">
                  <c:v>44427</c:v>
                </c:pt>
                <c:pt idx="860">
                  <c:v>44426</c:v>
                </c:pt>
                <c:pt idx="861">
                  <c:v>44425</c:v>
                </c:pt>
                <c:pt idx="862">
                  <c:v>44424</c:v>
                </c:pt>
                <c:pt idx="863">
                  <c:v>44421</c:v>
                </c:pt>
                <c:pt idx="864">
                  <c:v>44420</c:v>
                </c:pt>
                <c:pt idx="865">
                  <c:v>44419</c:v>
                </c:pt>
                <c:pt idx="866">
                  <c:v>44418</c:v>
                </c:pt>
                <c:pt idx="867">
                  <c:v>44417</c:v>
                </c:pt>
                <c:pt idx="868">
                  <c:v>44414</c:v>
                </c:pt>
                <c:pt idx="869">
                  <c:v>44413</c:v>
                </c:pt>
                <c:pt idx="870">
                  <c:v>44412</c:v>
                </c:pt>
                <c:pt idx="871">
                  <c:v>44411</c:v>
                </c:pt>
                <c:pt idx="872">
                  <c:v>44410</c:v>
                </c:pt>
                <c:pt idx="873">
                  <c:v>44407</c:v>
                </c:pt>
                <c:pt idx="874">
                  <c:v>44406</c:v>
                </c:pt>
                <c:pt idx="875">
                  <c:v>44405</c:v>
                </c:pt>
                <c:pt idx="876">
                  <c:v>44404</c:v>
                </c:pt>
                <c:pt idx="877">
                  <c:v>44403</c:v>
                </c:pt>
                <c:pt idx="878">
                  <c:v>44400</c:v>
                </c:pt>
                <c:pt idx="879">
                  <c:v>44399</c:v>
                </c:pt>
                <c:pt idx="880">
                  <c:v>44398</c:v>
                </c:pt>
                <c:pt idx="881">
                  <c:v>44397</c:v>
                </c:pt>
                <c:pt idx="882">
                  <c:v>44396</c:v>
                </c:pt>
                <c:pt idx="883">
                  <c:v>44393</c:v>
                </c:pt>
                <c:pt idx="884">
                  <c:v>44392</c:v>
                </c:pt>
                <c:pt idx="885">
                  <c:v>44391</c:v>
                </c:pt>
                <c:pt idx="886">
                  <c:v>44390</c:v>
                </c:pt>
                <c:pt idx="887">
                  <c:v>44389</c:v>
                </c:pt>
                <c:pt idx="888">
                  <c:v>44386</c:v>
                </c:pt>
                <c:pt idx="889">
                  <c:v>44385</c:v>
                </c:pt>
                <c:pt idx="890">
                  <c:v>44384</c:v>
                </c:pt>
                <c:pt idx="891">
                  <c:v>44383</c:v>
                </c:pt>
                <c:pt idx="892">
                  <c:v>44382</c:v>
                </c:pt>
                <c:pt idx="893">
                  <c:v>44379</c:v>
                </c:pt>
                <c:pt idx="894">
                  <c:v>44378</c:v>
                </c:pt>
                <c:pt idx="895">
                  <c:v>44377</c:v>
                </c:pt>
                <c:pt idx="896">
                  <c:v>44376</c:v>
                </c:pt>
                <c:pt idx="897">
                  <c:v>44375</c:v>
                </c:pt>
                <c:pt idx="898">
                  <c:v>44372</c:v>
                </c:pt>
                <c:pt idx="899">
                  <c:v>44371</c:v>
                </c:pt>
                <c:pt idx="900">
                  <c:v>44370</c:v>
                </c:pt>
                <c:pt idx="901">
                  <c:v>44369</c:v>
                </c:pt>
                <c:pt idx="902">
                  <c:v>44368</c:v>
                </c:pt>
                <c:pt idx="903">
                  <c:v>44365</c:v>
                </c:pt>
                <c:pt idx="904">
                  <c:v>44364</c:v>
                </c:pt>
                <c:pt idx="905">
                  <c:v>44363</c:v>
                </c:pt>
                <c:pt idx="906">
                  <c:v>44362</c:v>
                </c:pt>
                <c:pt idx="907">
                  <c:v>44361</c:v>
                </c:pt>
                <c:pt idx="908">
                  <c:v>44358</c:v>
                </c:pt>
                <c:pt idx="909">
                  <c:v>44357</c:v>
                </c:pt>
                <c:pt idx="910">
                  <c:v>44356</c:v>
                </c:pt>
                <c:pt idx="911">
                  <c:v>44355</c:v>
                </c:pt>
                <c:pt idx="912">
                  <c:v>44354</c:v>
                </c:pt>
                <c:pt idx="913">
                  <c:v>44351</c:v>
                </c:pt>
                <c:pt idx="914">
                  <c:v>44350</c:v>
                </c:pt>
                <c:pt idx="915">
                  <c:v>44349</c:v>
                </c:pt>
                <c:pt idx="916">
                  <c:v>44348</c:v>
                </c:pt>
                <c:pt idx="917">
                  <c:v>44347</c:v>
                </c:pt>
                <c:pt idx="918">
                  <c:v>44344</c:v>
                </c:pt>
                <c:pt idx="919">
                  <c:v>44343</c:v>
                </c:pt>
                <c:pt idx="920">
                  <c:v>44342</c:v>
                </c:pt>
                <c:pt idx="921">
                  <c:v>44341</c:v>
                </c:pt>
                <c:pt idx="922">
                  <c:v>44340</c:v>
                </c:pt>
                <c:pt idx="923">
                  <c:v>44337</c:v>
                </c:pt>
                <c:pt idx="924">
                  <c:v>44336</c:v>
                </c:pt>
                <c:pt idx="925">
                  <c:v>44335</c:v>
                </c:pt>
                <c:pt idx="926">
                  <c:v>44334</c:v>
                </c:pt>
                <c:pt idx="927">
                  <c:v>44333</c:v>
                </c:pt>
                <c:pt idx="928">
                  <c:v>44330</c:v>
                </c:pt>
                <c:pt idx="929">
                  <c:v>44329</c:v>
                </c:pt>
                <c:pt idx="930">
                  <c:v>44328</c:v>
                </c:pt>
                <c:pt idx="931">
                  <c:v>44327</c:v>
                </c:pt>
                <c:pt idx="932">
                  <c:v>44326</c:v>
                </c:pt>
                <c:pt idx="933">
                  <c:v>44323</c:v>
                </c:pt>
                <c:pt idx="934">
                  <c:v>44322</c:v>
                </c:pt>
                <c:pt idx="935">
                  <c:v>44321</c:v>
                </c:pt>
                <c:pt idx="936">
                  <c:v>44320</c:v>
                </c:pt>
                <c:pt idx="937">
                  <c:v>44319</c:v>
                </c:pt>
                <c:pt idx="938">
                  <c:v>44316</c:v>
                </c:pt>
                <c:pt idx="939">
                  <c:v>44315</c:v>
                </c:pt>
                <c:pt idx="940">
                  <c:v>44314</c:v>
                </c:pt>
                <c:pt idx="941">
                  <c:v>44313</c:v>
                </c:pt>
                <c:pt idx="942">
                  <c:v>44312</c:v>
                </c:pt>
                <c:pt idx="943">
                  <c:v>44309</c:v>
                </c:pt>
                <c:pt idx="944">
                  <c:v>44308</c:v>
                </c:pt>
                <c:pt idx="945">
                  <c:v>44307</c:v>
                </c:pt>
                <c:pt idx="946">
                  <c:v>44306</c:v>
                </c:pt>
                <c:pt idx="947">
                  <c:v>44305</c:v>
                </c:pt>
                <c:pt idx="948">
                  <c:v>44302</c:v>
                </c:pt>
                <c:pt idx="949">
                  <c:v>44301</c:v>
                </c:pt>
                <c:pt idx="950">
                  <c:v>44300</c:v>
                </c:pt>
                <c:pt idx="951">
                  <c:v>44299</c:v>
                </c:pt>
                <c:pt idx="952">
                  <c:v>44298</c:v>
                </c:pt>
                <c:pt idx="953">
                  <c:v>44295</c:v>
                </c:pt>
                <c:pt idx="954">
                  <c:v>44294</c:v>
                </c:pt>
                <c:pt idx="955">
                  <c:v>44293</c:v>
                </c:pt>
                <c:pt idx="956">
                  <c:v>44292</c:v>
                </c:pt>
                <c:pt idx="957">
                  <c:v>44291</c:v>
                </c:pt>
                <c:pt idx="958">
                  <c:v>44288</c:v>
                </c:pt>
                <c:pt idx="959">
                  <c:v>44287</c:v>
                </c:pt>
                <c:pt idx="960">
                  <c:v>44286</c:v>
                </c:pt>
                <c:pt idx="961">
                  <c:v>44285</c:v>
                </c:pt>
                <c:pt idx="962">
                  <c:v>44284</c:v>
                </c:pt>
                <c:pt idx="963">
                  <c:v>44281</c:v>
                </c:pt>
                <c:pt idx="964">
                  <c:v>44280</c:v>
                </c:pt>
                <c:pt idx="965">
                  <c:v>44279</c:v>
                </c:pt>
                <c:pt idx="966">
                  <c:v>44278</c:v>
                </c:pt>
                <c:pt idx="967">
                  <c:v>44277</c:v>
                </c:pt>
                <c:pt idx="968">
                  <c:v>44274</c:v>
                </c:pt>
                <c:pt idx="969">
                  <c:v>44273</c:v>
                </c:pt>
                <c:pt idx="970">
                  <c:v>44272</c:v>
                </c:pt>
                <c:pt idx="971">
                  <c:v>44271</c:v>
                </c:pt>
                <c:pt idx="972">
                  <c:v>44270</c:v>
                </c:pt>
                <c:pt idx="973">
                  <c:v>44267</c:v>
                </c:pt>
                <c:pt idx="974">
                  <c:v>44266</c:v>
                </c:pt>
                <c:pt idx="975">
                  <c:v>44265</c:v>
                </c:pt>
                <c:pt idx="976">
                  <c:v>44264</c:v>
                </c:pt>
                <c:pt idx="977">
                  <c:v>44263</c:v>
                </c:pt>
                <c:pt idx="978">
                  <c:v>44260</c:v>
                </c:pt>
                <c:pt idx="979">
                  <c:v>44259</c:v>
                </c:pt>
                <c:pt idx="980">
                  <c:v>44258</c:v>
                </c:pt>
                <c:pt idx="981">
                  <c:v>44257</c:v>
                </c:pt>
                <c:pt idx="982">
                  <c:v>44256</c:v>
                </c:pt>
                <c:pt idx="983">
                  <c:v>44253</c:v>
                </c:pt>
                <c:pt idx="984">
                  <c:v>44252</c:v>
                </c:pt>
                <c:pt idx="985">
                  <c:v>44251</c:v>
                </c:pt>
                <c:pt idx="986">
                  <c:v>44250</c:v>
                </c:pt>
                <c:pt idx="987">
                  <c:v>44249</c:v>
                </c:pt>
                <c:pt idx="988">
                  <c:v>44246</c:v>
                </c:pt>
                <c:pt idx="989">
                  <c:v>44245</c:v>
                </c:pt>
                <c:pt idx="990">
                  <c:v>44244</c:v>
                </c:pt>
                <c:pt idx="991">
                  <c:v>44243</c:v>
                </c:pt>
                <c:pt idx="992">
                  <c:v>44242</c:v>
                </c:pt>
                <c:pt idx="993">
                  <c:v>44239</c:v>
                </c:pt>
                <c:pt idx="994">
                  <c:v>44238</c:v>
                </c:pt>
                <c:pt idx="995">
                  <c:v>44237</c:v>
                </c:pt>
                <c:pt idx="996">
                  <c:v>44236</c:v>
                </c:pt>
                <c:pt idx="997">
                  <c:v>44235</c:v>
                </c:pt>
                <c:pt idx="998">
                  <c:v>44232</c:v>
                </c:pt>
                <c:pt idx="999">
                  <c:v>44231</c:v>
                </c:pt>
                <c:pt idx="1000">
                  <c:v>44230</c:v>
                </c:pt>
                <c:pt idx="1001">
                  <c:v>44229</c:v>
                </c:pt>
                <c:pt idx="1002">
                  <c:v>44228</c:v>
                </c:pt>
                <c:pt idx="1003">
                  <c:v>44225</c:v>
                </c:pt>
                <c:pt idx="1004">
                  <c:v>44224</c:v>
                </c:pt>
                <c:pt idx="1005">
                  <c:v>44223</c:v>
                </c:pt>
                <c:pt idx="1006">
                  <c:v>44222</c:v>
                </c:pt>
                <c:pt idx="1007">
                  <c:v>44221</c:v>
                </c:pt>
                <c:pt idx="1008">
                  <c:v>44218</c:v>
                </c:pt>
                <c:pt idx="1009">
                  <c:v>44217</c:v>
                </c:pt>
                <c:pt idx="1010">
                  <c:v>44216</c:v>
                </c:pt>
                <c:pt idx="1011">
                  <c:v>44215</c:v>
                </c:pt>
                <c:pt idx="1012">
                  <c:v>44214</c:v>
                </c:pt>
                <c:pt idx="1013">
                  <c:v>44211</c:v>
                </c:pt>
                <c:pt idx="1014">
                  <c:v>44210</c:v>
                </c:pt>
                <c:pt idx="1015">
                  <c:v>44209</c:v>
                </c:pt>
                <c:pt idx="1016">
                  <c:v>44208</c:v>
                </c:pt>
                <c:pt idx="1017">
                  <c:v>44207</c:v>
                </c:pt>
                <c:pt idx="1018">
                  <c:v>44204</c:v>
                </c:pt>
                <c:pt idx="1019">
                  <c:v>44203</c:v>
                </c:pt>
                <c:pt idx="1020">
                  <c:v>44202</c:v>
                </c:pt>
                <c:pt idx="1021">
                  <c:v>44201</c:v>
                </c:pt>
                <c:pt idx="1022">
                  <c:v>44200</c:v>
                </c:pt>
                <c:pt idx="1023">
                  <c:v>44197</c:v>
                </c:pt>
                <c:pt idx="1024">
                  <c:v>44196</c:v>
                </c:pt>
                <c:pt idx="1025">
                  <c:v>44195</c:v>
                </c:pt>
                <c:pt idx="1026">
                  <c:v>44194</c:v>
                </c:pt>
                <c:pt idx="1027">
                  <c:v>44193</c:v>
                </c:pt>
                <c:pt idx="1028">
                  <c:v>44190</c:v>
                </c:pt>
                <c:pt idx="1029">
                  <c:v>44189</c:v>
                </c:pt>
                <c:pt idx="1030">
                  <c:v>44188</c:v>
                </c:pt>
                <c:pt idx="1031">
                  <c:v>44187</c:v>
                </c:pt>
                <c:pt idx="1032">
                  <c:v>44186</c:v>
                </c:pt>
                <c:pt idx="1033">
                  <c:v>44183</c:v>
                </c:pt>
                <c:pt idx="1034">
                  <c:v>44182</c:v>
                </c:pt>
                <c:pt idx="1035">
                  <c:v>44181</c:v>
                </c:pt>
                <c:pt idx="1036">
                  <c:v>44180</c:v>
                </c:pt>
                <c:pt idx="1037">
                  <c:v>44179</c:v>
                </c:pt>
                <c:pt idx="1038">
                  <c:v>44176</c:v>
                </c:pt>
                <c:pt idx="1039">
                  <c:v>44175</c:v>
                </c:pt>
                <c:pt idx="1040">
                  <c:v>44174</c:v>
                </c:pt>
                <c:pt idx="1041">
                  <c:v>44173</c:v>
                </c:pt>
                <c:pt idx="1042">
                  <c:v>44172</c:v>
                </c:pt>
                <c:pt idx="1043">
                  <c:v>44169</c:v>
                </c:pt>
                <c:pt idx="1044">
                  <c:v>44168</c:v>
                </c:pt>
                <c:pt idx="1045">
                  <c:v>44167</c:v>
                </c:pt>
                <c:pt idx="1046">
                  <c:v>44166</c:v>
                </c:pt>
                <c:pt idx="1047">
                  <c:v>44165</c:v>
                </c:pt>
                <c:pt idx="1048">
                  <c:v>44162</c:v>
                </c:pt>
                <c:pt idx="1049">
                  <c:v>44161</c:v>
                </c:pt>
                <c:pt idx="1050">
                  <c:v>44160</c:v>
                </c:pt>
                <c:pt idx="1051">
                  <c:v>44159</c:v>
                </c:pt>
                <c:pt idx="1052">
                  <c:v>44158</c:v>
                </c:pt>
                <c:pt idx="1053">
                  <c:v>44155</c:v>
                </c:pt>
                <c:pt idx="1054">
                  <c:v>44154</c:v>
                </c:pt>
                <c:pt idx="1055">
                  <c:v>44153</c:v>
                </c:pt>
                <c:pt idx="1056">
                  <c:v>44152</c:v>
                </c:pt>
                <c:pt idx="1057">
                  <c:v>44151</c:v>
                </c:pt>
                <c:pt idx="1058">
                  <c:v>44148</c:v>
                </c:pt>
                <c:pt idx="1059">
                  <c:v>44147</c:v>
                </c:pt>
                <c:pt idx="1060">
                  <c:v>44146</c:v>
                </c:pt>
                <c:pt idx="1061">
                  <c:v>44145</c:v>
                </c:pt>
                <c:pt idx="1062">
                  <c:v>44144</c:v>
                </c:pt>
                <c:pt idx="1063">
                  <c:v>44141</c:v>
                </c:pt>
                <c:pt idx="1064">
                  <c:v>44140</c:v>
                </c:pt>
                <c:pt idx="1065">
                  <c:v>44139</c:v>
                </c:pt>
                <c:pt idx="1066">
                  <c:v>44138</c:v>
                </c:pt>
                <c:pt idx="1067">
                  <c:v>44137</c:v>
                </c:pt>
                <c:pt idx="1068">
                  <c:v>44134</c:v>
                </c:pt>
                <c:pt idx="1069">
                  <c:v>44133</c:v>
                </c:pt>
                <c:pt idx="1070">
                  <c:v>44132</c:v>
                </c:pt>
                <c:pt idx="1071">
                  <c:v>44131</c:v>
                </c:pt>
                <c:pt idx="1072">
                  <c:v>44130</c:v>
                </c:pt>
                <c:pt idx="1073">
                  <c:v>44127</c:v>
                </c:pt>
                <c:pt idx="1074">
                  <c:v>44126</c:v>
                </c:pt>
                <c:pt idx="1075">
                  <c:v>44125</c:v>
                </c:pt>
                <c:pt idx="1076">
                  <c:v>44124</c:v>
                </c:pt>
                <c:pt idx="1077">
                  <c:v>44123</c:v>
                </c:pt>
                <c:pt idx="1078">
                  <c:v>44120</c:v>
                </c:pt>
                <c:pt idx="1079">
                  <c:v>44119</c:v>
                </c:pt>
                <c:pt idx="1080">
                  <c:v>44118</c:v>
                </c:pt>
                <c:pt idx="1081">
                  <c:v>44117</c:v>
                </c:pt>
                <c:pt idx="1082">
                  <c:v>44116</c:v>
                </c:pt>
                <c:pt idx="1083">
                  <c:v>44113</c:v>
                </c:pt>
                <c:pt idx="1084">
                  <c:v>44112</c:v>
                </c:pt>
                <c:pt idx="1085">
                  <c:v>44111</c:v>
                </c:pt>
                <c:pt idx="1086">
                  <c:v>44110</c:v>
                </c:pt>
                <c:pt idx="1087">
                  <c:v>44109</c:v>
                </c:pt>
                <c:pt idx="1088">
                  <c:v>44106</c:v>
                </c:pt>
                <c:pt idx="1089">
                  <c:v>44105</c:v>
                </c:pt>
                <c:pt idx="1090">
                  <c:v>44104</c:v>
                </c:pt>
                <c:pt idx="1091">
                  <c:v>44103</c:v>
                </c:pt>
                <c:pt idx="1092">
                  <c:v>44102</c:v>
                </c:pt>
                <c:pt idx="1093">
                  <c:v>44099</c:v>
                </c:pt>
                <c:pt idx="1094">
                  <c:v>44098</c:v>
                </c:pt>
                <c:pt idx="1095">
                  <c:v>44097</c:v>
                </c:pt>
                <c:pt idx="1096">
                  <c:v>44096</c:v>
                </c:pt>
                <c:pt idx="1097">
                  <c:v>44095</c:v>
                </c:pt>
                <c:pt idx="1098">
                  <c:v>44092</c:v>
                </c:pt>
                <c:pt idx="1099">
                  <c:v>44091</c:v>
                </c:pt>
                <c:pt idx="1100">
                  <c:v>44090</c:v>
                </c:pt>
                <c:pt idx="1101">
                  <c:v>44089</c:v>
                </c:pt>
                <c:pt idx="1102">
                  <c:v>44088</c:v>
                </c:pt>
                <c:pt idx="1103">
                  <c:v>44085</c:v>
                </c:pt>
                <c:pt idx="1104">
                  <c:v>44084</c:v>
                </c:pt>
                <c:pt idx="1105">
                  <c:v>44083</c:v>
                </c:pt>
                <c:pt idx="1106">
                  <c:v>44082</c:v>
                </c:pt>
                <c:pt idx="1107">
                  <c:v>44081</c:v>
                </c:pt>
                <c:pt idx="1108">
                  <c:v>44078</c:v>
                </c:pt>
                <c:pt idx="1109">
                  <c:v>44077</c:v>
                </c:pt>
                <c:pt idx="1110">
                  <c:v>44076</c:v>
                </c:pt>
                <c:pt idx="1111">
                  <c:v>44075</c:v>
                </c:pt>
                <c:pt idx="1112">
                  <c:v>44074</c:v>
                </c:pt>
                <c:pt idx="1113">
                  <c:v>44071</c:v>
                </c:pt>
                <c:pt idx="1114">
                  <c:v>44070</c:v>
                </c:pt>
                <c:pt idx="1115">
                  <c:v>44069</c:v>
                </c:pt>
                <c:pt idx="1116">
                  <c:v>44068</c:v>
                </c:pt>
                <c:pt idx="1117">
                  <c:v>44067</c:v>
                </c:pt>
                <c:pt idx="1118">
                  <c:v>44064</c:v>
                </c:pt>
                <c:pt idx="1119">
                  <c:v>44063</c:v>
                </c:pt>
                <c:pt idx="1120">
                  <c:v>44062</c:v>
                </c:pt>
                <c:pt idx="1121">
                  <c:v>44061</c:v>
                </c:pt>
                <c:pt idx="1122">
                  <c:v>44060</c:v>
                </c:pt>
                <c:pt idx="1123">
                  <c:v>44057</c:v>
                </c:pt>
                <c:pt idx="1124">
                  <c:v>44056</c:v>
                </c:pt>
                <c:pt idx="1125">
                  <c:v>44055</c:v>
                </c:pt>
                <c:pt idx="1126">
                  <c:v>44054</c:v>
                </c:pt>
                <c:pt idx="1127">
                  <c:v>44053</c:v>
                </c:pt>
                <c:pt idx="1128">
                  <c:v>44050</c:v>
                </c:pt>
                <c:pt idx="1129">
                  <c:v>44049</c:v>
                </c:pt>
                <c:pt idx="1130">
                  <c:v>44048</c:v>
                </c:pt>
                <c:pt idx="1131">
                  <c:v>44047</c:v>
                </c:pt>
                <c:pt idx="1132">
                  <c:v>44046</c:v>
                </c:pt>
                <c:pt idx="1133">
                  <c:v>44043</c:v>
                </c:pt>
                <c:pt idx="1134">
                  <c:v>44042</c:v>
                </c:pt>
                <c:pt idx="1135">
                  <c:v>44041</c:v>
                </c:pt>
                <c:pt idx="1136">
                  <c:v>44040</c:v>
                </c:pt>
                <c:pt idx="1137">
                  <c:v>44039</c:v>
                </c:pt>
                <c:pt idx="1138">
                  <c:v>44036</c:v>
                </c:pt>
                <c:pt idx="1139">
                  <c:v>44035</c:v>
                </c:pt>
                <c:pt idx="1140">
                  <c:v>44034</c:v>
                </c:pt>
                <c:pt idx="1141">
                  <c:v>44033</c:v>
                </c:pt>
                <c:pt idx="1142">
                  <c:v>44032</c:v>
                </c:pt>
                <c:pt idx="1143">
                  <c:v>44029</c:v>
                </c:pt>
                <c:pt idx="1144">
                  <c:v>44028</c:v>
                </c:pt>
                <c:pt idx="1145">
                  <c:v>44027</c:v>
                </c:pt>
                <c:pt idx="1146">
                  <c:v>44026</c:v>
                </c:pt>
                <c:pt idx="1147">
                  <c:v>44025</c:v>
                </c:pt>
                <c:pt idx="1148">
                  <c:v>44022</c:v>
                </c:pt>
                <c:pt idx="1149">
                  <c:v>44021</c:v>
                </c:pt>
                <c:pt idx="1150">
                  <c:v>44020</c:v>
                </c:pt>
                <c:pt idx="1151">
                  <c:v>44019</c:v>
                </c:pt>
                <c:pt idx="1152">
                  <c:v>44018</c:v>
                </c:pt>
                <c:pt idx="1153">
                  <c:v>44015</c:v>
                </c:pt>
                <c:pt idx="1154">
                  <c:v>44014</c:v>
                </c:pt>
                <c:pt idx="1155">
                  <c:v>44013</c:v>
                </c:pt>
                <c:pt idx="1156">
                  <c:v>44012</c:v>
                </c:pt>
                <c:pt idx="1157">
                  <c:v>44011</c:v>
                </c:pt>
                <c:pt idx="1158">
                  <c:v>44008</c:v>
                </c:pt>
                <c:pt idx="1159">
                  <c:v>44007</c:v>
                </c:pt>
                <c:pt idx="1160">
                  <c:v>44006</c:v>
                </c:pt>
                <c:pt idx="1161">
                  <c:v>44005</c:v>
                </c:pt>
                <c:pt idx="1162">
                  <c:v>44004</c:v>
                </c:pt>
                <c:pt idx="1163">
                  <c:v>44001</c:v>
                </c:pt>
                <c:pt idx="1164">
                  <c:v>44000</c:v>
                </c:pt>
                <c:pt idx="1165">
                  <c:v>43999</c:v>
                </c:pt>
                <c:pt idx="1166">
                  <c:v>43998</c:v>
                </c:pt>
                <c:pt idx="1167">
                  <c:v>43997</c:v>
                </c:pt>
                <c:pt idx="1168">
                  <c:v>43994</c:v>
                </c:pt>
                <c:pt idx="1169">
                  <c:v>43993</c:v>
                </c:pt>
                <c:pt idx="1170">
                  <c:v>43992</c:v>
                </c:pt>
                <c:pt idx="1171">
                  <c:v>43991</c:v>
                </c:pt>
                <c:pt idx="1172">
                  <c:v>43990</c:v>
                </c:pt>
                <c:pt idx="1173">
                  <c:v>43987</c:v>
                </c:pt>
                <c:pt idx="1174">
                  <c:v>43986</c:v>
                </c:pt>
                <c:pt idx="1175">
                  <c:v>43985</c:v>
                </c:pt>
                <c:pt idx="1176">
                  <c:v>43984</c:v>
                </c:pt>
                <c:pt idx="1177">
                  <c:v>43983</c:v>
                </c:pt>
                <c:pt idx="1178">
                  <c:v>43980</c:v>
                </c:pt>
                <c:pt idx="1179">
                  <c:v>43979</c:v>
                </c:pt>
                <c:pt idx="1180">
                  <c:v>43978</c:v>
                </c:pt>
                <c:pt idx="1181">
                  <c:v>43977</c:v>
                </c:pt>
                <c:pt idx="1182">
                  <c:v>43976</c:v>
                </c:pt>
                <c:pt idx="1183">
                  <c:v>43973</c:v>
                </c:pt>
                <c:pt idx="1184">
                  <c:v>43972</c:v>
                </c:pt>
                <c:pt idx="1185">
                  <c:v>43971</c:v>
                </c:pt>
                <c:pt idx="1186">
                  <c:v>43970</c:v>
                </c:pt>
                <c:pt idx="1187">
                  <c:v>43969</c:v>
                </c:pt>
                <c:pt idx="1188">
                  <c:v>43966</c:v>
                </c:pt>
                <c:pt idx="1189">
                  <c:v>43965</c:v>
                </c:pt>
                <c:pt idx="1190">
                  <c:v>43964</c:v>
                </c:pt>
                <c:pt idx="1191">
                  <c:v>43963</c:v>
                </c:pt>
                <c:pt idx="1192">
                  <c:v>43962</c:v>
                </c:pt>
                <c:pt idx="1193">
                  <c:v>43959</c:v>
                </c:pt>
                <c:pt idx="1194">
                  <c:v>43958</c:v>
                </c:pt>
                <c:pt idx="1195">
                  <c:v>43957</c:v>
                </c:pt>
                <c:pt idx="1196">
                  <c:v>43956</c:v>
                </c:pt>
                <c:pt idx="1197">
                  <c:v>43955</c:v>
                </c:pt>
                <c:pt idx="1198">
                  <c:v>43952</c:v>
                </c:pt>
                <c:pt idx="1199">
                  <c:v>43951</c:v>
                </c:pt>
                <c:pt idx="1200">
                  <c:v>43950</c:v>
                </c:pt>
                <c:pt idx="1201">
                  <c:v>43949</c:v>
                </c:pt>
                <c:pt idx="1202">
                  <c:v>43948</c:v>
                </c:pt>
                <c:pt idx="1203">
                  <c:v>43945</c:v>
                </c:pt>
                <c:pt idx="1204">
                  <c:v>43944</c:v>
                </c:pt>
                <c:pt idx="1205">
                  <c:v>43943</c:v>
                </c:pt>
                <c:pt idx="1206">
                  <c:v>43942</c:v>
                </c:pt>
                <c:pt idx="1207">
                  <c:v>43941</c:v>
                </c:pt>
                <c:pt idx="1208">
                  <c:v>43938</c:v>
                </c:pt>
                <c:pt idx="1209">
                  <c:v>43937</c:v>
                </c:pt>
                <c:pt idx="1210">
                  <c:v>43936</c:v>
                </c:pt>
                <c:pt idx="1211">
                  <c:v>43935</c:v>
                </c:pt>
                <c:pt idx="1212">
                  <c:v>43934</c:v>
                </c:pt>
                <c:pt idx="1213">
                  <c:v>43931</c:v>
                </c:pt>
                <c:pt idx="1214">
                  <c:v>43930</c:v>
                </c:pt>
                <c:pt idx="1215">
                  <c:v>43929</c:v>
                </c:pt>
                <c:pt idx="1216">
                  <c:v>43928</c:v>
                </c:pt>
                <c:pt idx="1217">
                  <c:v>43927</c:v>
                </c:pt>
                <c:pt idx="1218">
                  <c:v>43924</c:v>
                </c:pt>
                <c:pt idx="1219">
                  <c:v>43923</c:v>
                </c:pt>
                <c:pt idx="1220">
                  <c:v>43922</c:v>
                </c:pt>
                <c:pt idx="1221">
                  <c:v>43921</c:v>
                </c:pt>
                <c:pt idx="1222">
                  <c:v>43920</c:v>
                </c:pt>
                <c:pt idx="1223">
                  <c:v>43917</c:v>
                </c:pt>
                <c:pt idx="1224">
                  <c:v>43916</c:v>
                </c:pt>
                <c:pt idx="1225">
                  <c:v>43915</c:v>
                </c:pt>
                <c:pt idx="1226">
                  <c:v>43914</c:v>
                </c:pt>
                <c:pt idx="1227">
                  <c:v>43913</c:v>
                </c:pt>
                <c:pt idx="1228">
                  <c:v>43910</c:v>
                </c:pt>
                <c:pt idx="1229">
                  <c:v>43909</c:v>
                </c:pt>
                <c:pt idx="1230">
                  <c:v>43908</c:v>
                </c:pt>
                <c:pt idx="1231">
                  <c:v>43907</c:v>
                </c:pt>
                <c:pt idx="1232">
                  <c:v>43906</c:v>
                </c:pt>
                <c:pt idx="1233">
                  <c:v>43903</c:v>
                </c:pt>
                <c:pt idx="1234">
                  <c:v>43902</c:v>
                </c:pt>
                <c:pt idx="1235">
                  <c:v>43901</c:v>
                </c:pt>
                <c:pt idx="1236">
                  <c:v>43900</c:v>
                </c:pt>
                <c:pt idx="1237">
                  <c:v>43899</c:v>
                </c:pt>
                <c:pt idx="1238">
                  <c:v>43896</c:v>
                </c:pt>
                <c:pt idx="1239">
                  <c:v>43895</c:v>
                </c:pt>
                <c:pt idx="1240">
                  <c:v>43894</c:v>
                </c:pt>
                <c:pt idx="1241">
                  <c:v>43893</c:v>
                </c:pt>
                <c:pt idx="1242">
                  <c:v>43892</c:v>
                </c:pt>
                <c:pt idx="1243">
                  <c:v>43889</c:v>
                </c:pt>
                <c:pt idx="1244">
                  <c:v>43888</c:v>
                </c:pt>
                <c:pt idx="1245">
                  <c:v>43887</c:v>
                </c:pt>
                <c:pt idx="1246">
                  <c:v>43886</c:v>
                </c:pt>
                <c:pt idx="1247">
                  <c:v>43885</c:v>
                </c:pt>
                <c:pt idx="1248">
                  <c:v>43882</c:v>
                </c:pt>
                <c:pt idx="1249">
                  <c:v>43881</c:v>
                </c:pt>
                <c:pt idx="1250">
                  <c:v>43880</c:v>
                </c:pt>
                <c:pt idx="1251">
                  <c:v>43879</c:v>
                </c:pt>
                <c:pt idx="1252">
                  <c:v>43878</c:v>
                </c:pt>
                <c:pt idx="1253">
                  <c:v>43875</c:v>
                </c:pt>
                <c:pt idx="1254">
                  <c:v>43874</c:v>
                </c:pt>
                <c:pt idx="1255">
                  <c:v>43873</c:v>
                </c:pt>
                <c:pt idx="1256">
                  <c:v>43872</c:v>
                </c:pt>
                <c:pt idx="1257">
                  <c:v>43871</c:v>
                </c:pt>
                <c:pt idx="1258">
                  <c:v>43868</c:v>
                </c:pt>
                <c:pt idx="1259">
                  <c:v>43867</c:v>
                </c:pt>
                <c:pt idx="1260">
                  <c:v>43866</c:v>
                </c:pt>
                <c:pt idx="1261">
                  <c:v>43865</c:v>
                </c:pt>
                <c:pt idx="1262">
                  <c:v>43864</c:v>
                </c:pt>
                <c:pt idx="1263">
                  <c:v>43861</c:v>
                </c:pt>
                <c:pt idx="1264">
                  <c:v>43860</c:v>
                </c:pt>
                <c:pt idx="1265">
                  <c:v>43859</c:v>
                </c:pt>
                <c:pt idx="1266">
                  <c:v>43858</c:v>
                </c:pt>
                <c:pt idx="1267">
                  <c:v>43857</c:v>
                </c:pt>
                <c:pt idx="1268">
                  <c:v>43854</c:v>
                </c:pt>
                <c:pt idx="1269">
                  <c:v>43853</c:v>
                </c:pt>
                <c:pt idx="1270">
                  <c:v>43852</c:v>
                </c:pt>
                <c:pt idx="1271">
                  <c:v>43851</c:v>
                </c:pt>
                <c:pt idx="1272">
                  <c:v>43850</c:v>
                </c:pt>
                <c:pt idx="1273">
                  <c:v>43847</c:v>
                </c:pt>
                <c:pt idx="1274">
                  <c:v>43846</c:v>
                </c:pt>
                <c:pt idx="1275">
                  <c:v>43845</c:v>
                </c:pt>
                <c:pt idx="1276">
                  <c:v>43844</c:v>
                </c:pt>
                <c:pt idx="1277">
                  <c:v>43843</c:v>
                </c:pt>
                <c:pt idx="1278">
                  <c:v>43840</c:v>
                </c:pt>
                <c:pt idx="1279">
                  <c:v>43839</c:v>
                </c:pt>
                <c:pt idx="1280">
                  <c:v>43838</c:v>
                </c:pt>
                <c:pt idx="1281">
                  <c:v>43837</c:v>
                </c:pt>
                <c:pt idx="1282">
                  <c:v>43836</c:v>
                </c:pt>
                <c:pt idx="1283">
                  <c:v>43833</c:v>
                </c:pt>
                <c:pt idx="1284">
                  <c:v>43832</c:v>
                </c:pt>
                <c:pt idx="1285">
                  <c:v>43831</c:v>
                </c:pt>
                <c:pt idx="1286">
                  <c:v>43830</c:v>
                </c:pt>
                <c:pt idx="1287">
                  <c:v>43829</c:v>
                </c:pt>
                <c:pt idx="1288">
                  <c:v>43826</c:v>
                </c:pt>
                <c:pt idx="1289">
                  <c:v>43825</c:v>
                </c:pt>
                <c:pt idx="1290">
                  <c:v>43824</c:v>
                </c:pt>
                <c:pt idx="1291">
                  <c:v>43823</c:v>
                </c:pt>
                <c:pt idx="1292">
                  <c:v>43822</c:v>
                </c:pt>
                <c:pt idx="1293">
                  <c:v>43819</c:v>
                </c:pt>
                <c:pt idx="1294">
                  <c:v>43818</c:v>
                </c:pt>
                <c:pt idx="1295">
                  <c:v>43817</c:v>
                </c:pt>
                <c:pt idx="1296">
                  <c:v>43816</c:v>
                </c:pt>
                <c:pt idx="1297">
                  <c:v>43815</c:v>
                </c:pt>
                <c:pt idx="1298">
                  <c:v>43812</c:v>
                </c:pt>
                <c:pt idx="1299">
                  <c:v>43811</c:v>
                </c:pt>
                <c:pt idx="1300">
                  <c:v>43810</c:v>
                </c:pt>
                <c:pt idx="1301">
                  <c:v>43809</c:v>
                </c:pt>
                <c:pt idx="1302">
                  <c:v>43808</c:v>
                </c:pt>
                <c:pt idx="1303">
                  <c:v>43805</c:v>
                </c:pt>
                <c:pt idx="1304">
                  <c:v>43804</c:v>
                </c:pt>
                <c:pt idx="1305">
                  <c:v>43803</c:v>
                </c:pt>
                <c:pt idx="1306">
                  <c:v>43802</c:v>
                </c:pt>
                <c:pt idx="1307">
                  <c:v>43801</c:v>
                </c:pt>
                <c:pt idx="1308">
                  <c:v>43798</c:v>
                </c:pt>
                <c:pt idx="1309">
                  <c:v>43797</c:v>
                </c:pt>
                <c:pt idx="1310">
                  <c:v>43796</c:v>
                </c:pt>
                <c:pt idx="1311">
                  <c:v>43795</c:v>
                </c:pt>
                <c:pt idx="1312">
                  <c:v>43794</c:v>
                </c:pt>
                <c:pt idx="1313">
                  <c:v>43791</c:v>
                </c:pt>
                <c:pt idx="1314">
                  <c:v>43790</c:v>
                </c:pt>
                <c:pt idx="1315">
                  <c:v>43789</c:v>
                </c:pt>
                <c:pt idx="1316">
                  <c:v>43788</c:v>
                </c:pt>
                <c:pt idx="1317">
                  <c:v>43787</c:v>
                </c:pt>
                <c:pt idx="1318">
                  <c:v>43784</c:v>
                </c:pt>
                <c:pt idx="1319">
                  <c:v>43783</c:v>
                </c:pt>
                <c:pt idx="1320">
                  <c:v>43782</c:v>
                </c:pt>
                <c:pt idx="1321">
                  <c:v>43781</c:v>
                </c:pt>
                <c:pt idx="1322">
                  <c:v>43780</c:v>
                </c:pt>
                <c:pt idx="1323">
                  <c:v>43777</c:v>
                </c:pt>
                <c:pt idx="1324">
                  <c:v>43776</c:v>
                </c:pt>
                <c:pt idx="1325">
                  <c:v>43775</c:v>
                </c:pt>
                <c:pt idx="1326">
                  <c:v>43774</c:v>
                </c:pt>
                <c:pt idx="1327">
                  <c:v>43773</c:v>
                </c:pt>
                <c:pt idx="1328">
                  <c:v>43770</c:v>
                </c:pt>
                <c:pt idx="1329">
                  <c:v>43769</c:v>
                </c:pt>
                <c:pt idx="1330">
                  <c:v>43768</c:v>
                </c:pt>
                <c:pt idx="1331">
                  <c:v>43767</c:v>
                </c:pt>
                <c:pt idx="1332">
                  <c:v>43766</c:v>
                </c:pt>
                <c:pt idx="1333">
                  <c:v>43763</c:v>
                </c:pt>
                <c:pt idx="1334">
                  <c:v>43762</c:v>
                </c:pt>
                <c:pt idx="1335">
                  <c:v>43761</c:v>
                </c:pt>
                <c:pt idx="1336">
                  <c:v>43760</c:v>
                </c:pt>
                <c:pt idx="1337">
                  <c:v>43759</c:v>
                </c:pt>
                <c:pt idx="1338">
                  <c:v>43756</c:v>
                </c:pt>
                <c:pt idx="1339">
                  <c:v>43755</c:v>
                </c:pt>
                <c:pt idx="1340">
                  <c:v>43754</c:v>
                </c:pt>
                <c:pt idx="1341">
                  <c:v>43753</c:v>
                </c:pt>
                <c:pt idx="1342">
                  <c:v>43752</c:v>
                </c:pt>
                <c:pt idx="1343">
                  <c:v>43749</c:v>
                </c:pt>
                <c:pt idx="1344">
                  <c:v>43748</c:v>
                </c:pt>
                <c:pt idx="1345">
                  <c:v>43747</c:v>
                </c:pt>
                <c:pt idx="1346">
                  <c:v>43746</c:v>
                </c:pt>
                <c:pt idx="1347">
                  <c:v>43745</c:v>
                </c:pt>
                <c:pt idx="1348">
                  <c:v>43742</c:v>
                </c:pt>
                <c:pt idx="1349">
                  <c:v>43741</c:v>
                </c:pt>
                <c:pt idx="1350">
                  <c:v>43740</c:v>
                </c:pt>
                <c:pt idx="1351">
                  <c:v>43739</c:v>
                </c:pt>
                <c:pt idx="1352">
                  <c:v>43738</c:v>
                </c:pt>
                <c:pt idx="1353">
                  <c:v>43735</c:v>
                </c:pt>
                <c:pt idx="1354">
                  <c:v>43734</c:v>
                </c:pt>
                <c:pt idx="1355">
                  <c:v>43733</c:v>
                </c:pt>
                <c:pt idx="1356">
                  <c:v>43732</c:v>
                </c:pt>
                <c:pt idx="1357">
                  <c:v>43731</c:v>
                </c:pt>
                <c:pt idx="1358">
                  <c:v>43728</c:v>
                </c:pt>
                <c:pt idx="1359">
                  <c:v>43727</c:v>
                </c:pt>
                <c:pt idx="1360">
                  <c:v>43726</c:v>
                </c:pt>
                <c:pt idx="1361">
                  <c:v>43725</c:v>
                </c:pt>
                <c:pt idx="1362">
                  <c:v>43724</c:v>
                </c:pt>
                <c:pt idx="1363">
                  <c:v>43721</c:v>
                </c:pt>
                <c:pt idx="1364">
                  <c:v>43720</c:v>
                </c:pt>
                <c:pt idx="1365">
                  <c:v>43719</c:v>
                </c:pt>
                <c:pt idx="1366">
                  <c:v>43718</c:v>
                </c:pt>
                <c:pt idx="1367">
                  <c:v>43717</c:v>
                </c:pt>
                <c:pt idx="1368">
                  <c:v>43714</c:v>
                </c:pt>
                <c:pt idx="1369">
                  <c:v>43713</c:v>
                </c:pt>
                <c:pt idx="1370">
                  <c:v>43712</c:v>
                </c:pt>
                <c:pt idx="1371">
                  <c:v>43711</c:v>
                </c:pt>
                <c:pt idx="1372">
                  <c:v>43710</c:v>
                </c:pt>
                <c:pt idx="1373">
                  <c:v>43707</c:v>
                </c:pt>
                <c:pt idx="1374">
                  <c:v>43706</c:v>
                </c:pt>
                <c:pt idx="1375">
                  <c:v>43705</c:v>
                </c:pt>
                <c:pt idx="1376">
                  <c:v>43704</c:v>
                </c:pt>
                <c:pt idx="1377">
                  <c:v>43703</c:v>
                </c:pt>
                <c:pt idx="1378">
                  <c:v>43700</c:v>
                </c:pt>
                <c:pt idx="1379">
                  <c:v>43699</c:v>
                </c:pt>
                <c:pt idx="1380">
                  <c:v>43698</c:v>
                </c:pt>
                <c:pt idx="1381">
                  <c:v>43697</c:v>
                </c:pt>
                <c:pt idx="1382">
                  <c:v>43696</c:v>
                </c:pt>
                <c:pt idx="1383">
                  <c:v>43693</c:v>
                </c:pt>
                <c:pt idx="1384">
                  <c:v>43692</c:v>
                </c:pt>
                <c:pt idx="1385">
                  <c:v>43691</c:v>
                </c:pt>
                <c:pt idx="1386">
                  <c:v>43690</c:v>
                </c:pt>
                <c:pt idx="1387">
                  <c:v>43689</c:v>
                </c:pt>
                <c:pt idx="1388">
                  <c:v>43686</c:v>
                </c:pt>
                <c:pt idx="1389">
                  <c:v>43685</c:v>
                </c:pt>
                <c:pt idx="1390">
                  <c:v>43684</c:v>
                </c:pt>
                <c:pt idx="1391">
                  <c:v>43683</c:v>
                </c:pt>
                <c:pt idx="1392">
                  <c:v>43682</c:v>
                </c:pt>
                <c:pt idx="1393">
                  <c:v>43679</c:v>
                </c:pt>
                <c:pt idx="1394">
                  <c:v>43678</c:v>
                </c:pt>
                <c:pt idx="1395">
                  <c:v>43677</c:v>
                </c:pt>
                <c:pt idx="1396">
                  <c:v>43676</c:v>
                </c:pt>
                <c:pt idx="1397">
                  <c:v>43675</c:v>
                </c:pt>
                <c:pt idx="1398">
                  <c:v>43672</c:v>
                </c:pt>
                <c:pt idx="1399">
                  <c:v>43671</c:v>
                </c:pt>
                <c:pt idx="1400">
                  <c:v>43670</c:v>
                </c:pt>
                <c:pt idx="1401">
                  <c:v>43669</c:v>
                </c:pt>
                <c:pt idx="1402">
                  <c:v>43668</c:v>
                </c:pt>
                <c:pt idx="1403">
                  <c:v>43665</c:v>
                </c:pt>
                <c:pt idx="1404">
                  <c:v>43664</c:v>
                </c:pt>
                <c:pt idx="1405">
                  <c:v>43663</c:v>
                </c:pt>
                <c:pt idx="1406">
                  <c:v>43662</c:v>
                </c:pt>
                <c:pt idx="1407">
                  <c:v>43661</c:v>
                </c:pt>
                <c:pt idx="1408">
                  <c:v>43658</c:v>
                </c:pt>
                <c:pt idx="1409">
                  <c:v>43657</c:v>
                </c:pt>
                <c:pt idx="1410">
                  <c:v>43656</c:v>
                </c:pt>
                <c:pt idx="1411">
                  <c:v>43655</c:v>
                </c:pt>
                <c:pt idx="1412">
                  <c:v>43654</c:v>
                </c:pt>
                <c:pt idx="1413">
                  <c:v>43651</c:v>
                </c:pt>
                <c:pt idx="1414">
                  <c:v>43650</c:v>
                </c:pt>
                <c:pt idx="1415">
                  <c:v>43649</c:v>
                </c:pt>
                <c:pt idx="1416">
                  <c:v>43648</c:v>
                </c:pt>
                <c:pt idx="1417">
                  <c:v>43647</c:v>
                </c:pt>
                <c:pt idx="1418">
                  <c:v>43644</c:v>
                </c:pt>
                <c:pt idx="1419">
                  <c:v>43643</c:v>
                </c:pt>
                <c:pt idx="1420">
                  <c:v>43642</c:v>
                </c:pt>
                <c:pt idx="1421">
                  <c:v>43641</c:v>
                </c:pt>
                <c:pt idx="1422">
                  <c:v>43640</c:v>
                </c:pt>
                <c:pt idx="1423">
                  <c:v>43637</c:v>
                </c:pt>
                <c:pt idx="1424">
                  <c:v>43636</c:v>
                </c:pt>
                <c:pt idx="1425">
                  <c:v>43635</c:v>
                </c:pt>
                <c:pt idx="1426">
                  <c:v>43634</c:v>
                </c:pt>
                <c:pt idx="1427">
                  <c:v>43633</c:v>
                </c:pt>
                <c:pt idx="1428">
                  <c:v>43630</c:v>
                </c:pt>
                <c:pt idx="1429">
                  <c:v>43629</c:v>
                </c:pt>
                <c:pt idx="1430">
                  <c:v>43628</c:v>
                </c:pt>
                <c:pt idx="1431">
                  <c:v>43627</c:v>
                </c:pt>
                <c:pt idx="1432">
                  <c:v>43626</c:v>
                </c:pt>
                <c:pt idx="1433">
                  <c:v>43623</c:v>
                </c:pt>
                <c:pt idx="1434">
                  <c:v>43622</c:v>
                </c:pt>
                <c:pt idx="1435">
                  <c:v>43621</c:v>
                </c:pt>
                <c:pt idx="1436">
                  <c:v>43620</c:v>
                </c:pt>
                <c:pt idx="1437">
                  <c:v>43619</c:v>
                </c:pt>
                <c:pt idx="1438">
                  <c:v>43616</c:v>
                </c:pt>
                <c:pt idx="1439">
                  <c:v>43615</c:v>
                </c:pt>
                <c:pt idx="1440">
                  <c:v>43614</c:v>
                </c:pt>
                <c:pt idx="1441">
                  <c:v>43613</c:v>
                </c:pt>
                <c:pt idx="1442">
                  <c:v>43612</c:v>
                </c:pt>
                <c:pt idx="1443">
                  <c:v>43609</c:v>
                </c:pt>
                <c:pt idx="1444">
                  <c:v>43608</c:v>
                </c:pt>
                <c:pt idx="1445">
                  <c:v>43607</c:v>
                </c:pt>
                <c:pt idx="1446">
                  <c:v>43606</c:v>
                </c:pt>
                <c:pt idx="1447">
                  <c:v>43605</c:v>
                </c:pt>
                <c:pt idx="1448">
                  <c:v>43602</c:v>
                </c:pt>
                <c:pt idx="1449">
                  <c:v>43601</c:v>
                </c:pt>
                <c:pt idx="1450">
                  <c:v>43600</c:v>
                </c:pt>
                <c:pt idx="1451">
                  <c:v>43599</c:v>
                </c:pt>
                <c:pt idx="1452">
                  <c:v>43598</c:v>
                </c:pt>
                <c:pt idx="1453">
                  <c:v>43595</c:v>
                </c:pt>
                <c:pt idx="1454">
                  <c:v>43594</c:v>
                </c:pt>
                <c:pt idx="1455">
                  <c:v>43593</c:v>
                </c:pt>
                <c:pt idx="1456">
                  <c:v>43592</c:v>
                </c:pt>
                <c:pt idx="1457">
                  <c:v>43591</c:v>
                </c:pt>
                <c:pt idx="1458">
                  <c:v>43588</c:v>
                </c:pt>
                <c:pt idx="1459">
                  <c:v>43587</c:v>
                </c:pt>
                <c:pt idx="1460">
                  <c:v>43586</c:v>
                </c:pt>
                <c:pt idx="1461">
                  <c:v>43585</c:v>
                </c:pt>
                <c:pt idx="1462">
                  <c:v>43584</c:v>
                </c:pt>
                <c:pt idx="1463">
                  <c:v>43581</c:v>
                </c:pt>
                <c:pt idx="1464">
                  <c:v>43580</c:v>
                </c:pt>
                <c:pt idx="1465">
                  <c:v>43579</c:v>
                </c:pt>
                <c:pt idx="1466">
                  <c:v>43578</c:v>
                </c:pt>
                <c:pt idx="1467">
                  <c:v>43577</c:v>
                </c:pt>
                <c:pt idx="1468">
                  <c:v>43574</c:v>
                </c:pt>
                <c:pt idx="1469">
                  <c:v>43573</c:v>
                </c:pt>
                <c:pt idx="1470">
                  <c:v>43572</c:v>
                </c:pt>
                <c:pt idx="1471">
                  <c:v>43571</c:v>
                </c:pt>
                <c:pt idx="1472">
                  <c:v>43570</c:v>
                </c:pt>
                <c:pt idx="1473">
                  <c:v>43567</c:v>
                </c:pt>
                <c:pt idx="1474">
                  <c:v>43566</c:v>
                </c:pt>
                <c:pt idx="1475">
                  <c:v>43565</c:v>
                </c:pt>
                <c:pt idx="1476">
                  <c:v>43564</c:v>
                </c:pt>
                <c:pt idx="1477">
                  <c:v>43563</c:v>
                </c:pt>
                <c:pt idx="1478">
                  <c:v>43560</c:v>
                </c:pt>
                <c:pt idx="1479">
                  <c:v>43559</c:v>
                </c:pt>
                <c:pt idx="1480">
                  <c:v>43558</c:v>
                </c:pt>
                <c:pt idx="1481">
                  <c:v>43557</c:v>
                </c:pt>
                <c:pt idx="1482">
                  <c:v>43556</c:v>
                </c:pt>
                <c:pt idx="1483">
                  <c:v>43553</c:v>
                </c:pt>
                <c:pt idx="1484">
                  <c:v>43552</c:v>
                </c:pt>
                <c:pt idx="1485">
                  <c:v>43551</c:v>
                </c:pt>
                <c:pt idx="1486">
                  <c:v>43550</c:v>
                </c:pt>
                <c:pt idx="1487">
                  <c:v>43549</c:v>
                </c:pt>
                <c:pt idx="1488">
                  <c:v>43546</c:v>
                </c:pt>
                <c:pt idx="1489">
                  <c:v>43545</c:v>
                </c:pt>
                <c:pt idx="1490">
                  <c:v>43544</c:v>
                </c:pt>
                <c:pt idx="1491">
                  <c:v>43543</c:v>
                </c:pt>
                <c:pt idx="1492">
                  <c:v>43542</c:v>
                </c:pt>
                <c:pt idx="1493">
                  <c:v>43539</c:v>
                </c:pt>
                <c:pt idx="1494">
                  <c:v>43538</c:v>
                </c:pt>
                <c:pt idx="1495">
                  <c:v>43537</c:v>
                </c:pt>
                <c:pt idx="1496">
                  <c:v>43536</c:v>
                </c:pt>
                <c:pt idx="1497">
                  <c:v>43535</c:v>
                </c:pt>
                <c:pt idx="1498">
                  <c:v>43532</c:v>
                </c:pt>
                <c:pt idx="1499">
                  <c:v>43531</c:v>
                </c:pt>
                <c:pt idx="1500">
                  <c:v>43530</c:v>
                </c:pt>
                <c:pt idx="1501">
                  <c:v>43529</c:v>
                </c:pt>
                <c:pt idx="1502">
                  <c:v>43528</c:v>
                </c:pt>
                <c:pt idx="1503">
                  <c:v>43525</c:v>
                </c:pt>
                <c:pt idx="1504">
                  <c:v>43524</c:v>
                </c:pt>
                <c:pt idx="1505">
                  <c:v>43523</c:v>
                </c:pt>
                <c:pt idx="1506">
                  <c:v>43522</c:v>
                </c:pt>
                <c:pt idx="1507">
                  <c:v>43521</c:v>
                </c:pt>
                <c:pt idx="1508">
                  <c:v>43518</c:v>
                </c:pt>
                <c:pt idx="1509">
                  <c:v>43517</c:v>
                </c:pt>
                <c:pt idx="1510">
                  <c:v>43516</c:v>
                </c:pt>
                <c:pt idx="1511">
                  <c:v>43515</c:v>
                </c:pt>
                <c:pt idx="1512">
                  <c:v>43514</c:v>
                </c:pt>
                <c:pt idx="1513">
                  <c:v>43511</c:v>
                </c:pt>
                <c:pt idx="1514">
                  <c:v>43510</c:v>
                </c:pt>
                <c:pt idx="1515">
                  <c:v>43509</c:v>
                </c:pt>
                <c:pt idx="1516">
                  <c:v>43508</c:v>
                </c:pt>
                <c:pt idx="1517">
                  <c:v>43507</c:v>
                </c:pt>
                <c:pt idx="1518">
                  <c:v>43504</c:v>
                </c:pt>
                <c:pt idx="1519">
                  <c:v>43503</c:v>
                </c:pt>
                <c:pt idx="1520">
                  <c:v>43502</c:v>
                </c:pt>
                <c:pt idx="1521">
                  <c:v>43501</c:v>
                </c:pt>
                <c:pt idx="1522">
                  <c:v>43500</c:v>
                </c:pt>
                <c:pt idx="1523">
                  <c:v>43497</c:v>
                </c:pt>
                <c:pt idx="1524">
                  <c:v>43496</c:v>
                </c:pt>
                <c:pt idx="1525">
                  <c:v>43495</c:v>
                </c:pt>
                <c:pt idx="1526">
                  <c:v>43494</c:v>
                </c:pt>
                <c:pt idx="1527">
                  <c:v>43493</c:v>
                </c:pt>
                <c:pt idx="1528">
                  <c:v>43490</c:v>
                </c:pt>
                <c:pt idx="1529">
                  <c:v>43489</c:v>
                </c:pt>
                <c:pt idx="1530">
                  <c:v>43488</c:v>
                </c:pt>
                <c:pt idx="1531">
                  <c:v>43487</c:v>
                </c:pt>
                <c:pt idx="1532">
                  <c:v>43486</c:v>
                </c:pt>
                <c:pt idx="1533">
                  <c:v>43483</c:v>
                </c:pt>
                <c:pt idx="1534">
                  <c:v>43482</c:v>
                </c:pt>
                <c:pt idx="1535">
                  <c:v>43481</c:v>
                </c:pt>
                <c:pt idx="1536">
                  <c:v>43480</c:v>
                </c:pt>
                <c:pt idx="1537">
                  <c:v>43479</c:v>
                </c:pt>
                <c:pt idx="1538">
                  <c:v>43476</c:v>
                </c:pt>
                <c:pt idx="1539">
                  <c:v>43475</c:v>
                </c:pt>
                <c:pt idx="1540">
                  <c:v>43474</c:v>
                </c:pt>
                <c:pt idx="1541">
                  <c:v>43473</c:v>
                </c:pt>
                <c:pt idx="1542">
                  <c:v>43472</c:v>
                </c:pt>
                <c:pt idx="1543">
                  <c:v>43469</c:v>
                </c:pt>
                <c:pt idx="1544">
                  <c:v>43468</c:v>
                </c:pt>
                <c:pt idx="1545">
                  <c:v>43467</c:v>
                </c:pt>
                <c:pt idx="1546">
                  <c:v>43466</c:v>
                </c:pt>
                <c:pt idx="1547">
                  <c:v>43465</c:v>
                </c:pt>
                <c:pt idx="1548">
                  <c:v>43462</c:v>
                </c:pt>
                <c:pt idx="1549">
                  <c:v>43461</c:v>
                </c:pt>
                <c:pt idx="1550">
                  <c:v>43460</c:v>
                </c:pt>
                <c:pt idx="1551">
                  <c:v>43459</c:v>
                </c:pt>
                <c:pt idx="1552">
                  <c:v>43458</c:v>
                </c:pt>
                <c:pt idx="1553">
                  <c:v>43455</c:v>
                </c:pt>
                <c:pt idx="1554">
                  <c:v>43454</c:v>
                </c:pt>
                <c:pt idx="1555">
                  <c:v>43453</c:v>
                </c:pt>
                <c:pt idx="1556">
                  <c:v>43452</c:v>
                </c:pt>
                <c:pt idx="1557">
                  <c:v>43451</c:v>
                </c:pt>
                <c:pt idx="1558">
                  <c:v>43448</c:v>
                </c:pt>
                <c:pt idx="1559">
                  <c:v>43447</c:v>
                </c:pt>
                <c:pt idx="1560">
                  <c:v>43446</c:v>
                </c:pt>
                <c:pt idx="1561">
                  <c:v>43445</c:v>
                </c:pt>
                <c:pt idx="1562">
                  <c:v>43444</c:v>
                </c:pt>
                <c:pt idx="1563">
                  <c:v>43441</c:v>
                </c:pt>
                <c:pt idx="1564">
                  <c:v>43440</c:v>
                </c:pt>
                <c:pt idx="1565">
                  <c:v>43439</c:v>
                </c:pt>
                <c:pt idx="1566">
                  <c:v>43438</c:v>
                </c:pt>
                <c:pt idx="1567">
                  <c:v>43437</c:v>
                </c:pt>
                <c:pt idx="1568">
                  <c:v>43434</c:v>
                </c:pt>
                <c:pt idx="1569">
                  <c:v>43433</c:v>
                </c:pt>
                <c:pt idx="1570">
                  <c:v>43432</c:v>
                </c:pt>
                <c:pt idx="1571">
                  <c:v>43431</c:v>
                </c:pt>
                <c:pt idx="1572">
                  <c:v>43430</c:v>
                </c:pt>
                <c:pt idx="1573">
                  <c:v>43427</c:v>
                </c:pt>
                <c:pt idx="1574">
                  <c:v>43426</c:v>
                </c:pt>
                <c:pt idx="1575">
                  <c:v>43425</c:v>
                </c:pt>
                <c:pt idx="1576">
                  <c:v>43424</c:v>
                </c:pt>
                <c:pt idx="1577">
                  <c:v>43423</c:v>
                </c:pt>
                <c:pt idx="1578">
                  <c:v>43420</c:v>
                </c:pt>
                <c:pt idx="1579">
                  <c:v>43419</c:v>
                </c:pt>
                <c:pt idx="1580">
                  <c:v>43418</c:v>
                </c:pt>
                <c:pt idx="1581">
                  <c:v>43417</c:v>
                </c:pt>
                <c:pt idx="1582">
                  <c:v>43416</c:v>
                </c:pt>
                <c:pt idx="1583">
                  <c:v>43413</c:v>
                </c:pt>
                <c:pt idx="1584">
                  <c:v>43412</c:v>
                </c:pt>
                <c:pt idx="1585">
                  <c:v>43411</c:v>
                </c:pt>
                <c:pt idx="1586">
                  <c:v>43410</c:v>
                </c:pt>
                <c:pt idx="1587">
                  <c:v>43409</c:v>
                </c:pt>
                <c:pt idx="1588">
                  <c:v>43406</c:v>
                </c:pt>
                <c:pt idx="1589">
                  <c:v>43405</c:v>
                </c:pt>
                <c:pt idx="1590">
                  <c:v>43404</c:v>
                </c:pt>
                <c:pt idx="1591">
                  <c:v>43403</c:v>
                </c:pt>
                <c:pt idx="1592">
                  <c:v>43402</c:v>
                </c:pt>
                <c:pt idx="1593">
                  <c:v>43399</c:v>
                </c:pt>
                <c:pt idx="1594">
                  <c:v>43398</c:v>
                </c:pt>
                <c:pt idx="1595">
                  <c:v>43397</c:v>
                </c:pt>
                <c:pt idx="1596">
                  <c:v>43396</c:v>
                </c:pt>
                <c:pt idx="1597">
                  <c:v>43395</c:v>
                </c:pt>
                <c:pt idx="1598">
                  <c:v>43392</c:v>
                </c:pt>
                <c:pt idx="1599">
                  <c:v>43391</c:v>
                </c:pt>
                <c:pt idx="1600">
                  <c:v>43390</c:v>
                </c:pt>
                <c:pt idx="1601">
                  <c:v>43389</c:v>
                </c:pt>
                <c:pt idx="1602">
                  <c:v>43388</c:v>
                </c:pt>
                <c:pt idx="1603">
                  <c:v>43385</c:v>
                </c:pt>
                <c:pt idx="1604">
                  <c:v>43384</c:v>
                </c:pt>
                <c:pt idx="1605">
                  <c:v>43383</c:v>
                </c:pt>
                <c:pt idx="1606">
                  <c:v>43382</c:v>
                </c:pt>
                <c:pt idx="1607">
                  <c:v>43381</c:v>
                </c:pt>
                <c:pt idx="1608">
                  <c:v>43378</c:v>
                </c:pt>
                <c:pt idx="1609">
                  <c:v>43377</c:v>
                </c:pt>
                <c:pt idx="1610">
                  <c:v>43376</c:v>
                </c:pt>
                <c:pt idx="1611">
                  <c:v>43375</c:v>
                </c:pt>
                <c:pt idx="1612">
                  <c:v>43374</c:v>
                </c:pt>
                <c:pt idx="1613">
                  <c:v>43371</c:v>
                </c:pt>
                <c:pt idx="1614">
                  <c:v>43370</c:v>
                </c:pt>
                <c:pt idx="1615">
                  <c:v>43369</c:v>
                </c:pt>
                <c:pt idx="1616">
                  <c:v>43368</c:v>
                </c:pt>
                <c:pt idx="1617">
                  <c:v>43367</c:v>
                </c:pt>
                <c:pt idx="1618">
                  <c:v>43364</c:v>
                </c:pt>
                <c:pt idx="1619">
                  <c:v>43363</c:v>
                </c:pt>
                <c:pt idx="1620">
                  <c:v>43362</c:v>
                </c:pt>
                <c:pt idx="1621">
                  <c:v>43361</c:v>
                </c:pt>
                <c:pt idx="1622">
                  <c:v>43360</c:v>
                </c:pt>
                <c:pt idx="1623">
                  <c:v>43357</c:v>
                </c:pt>
                <c:pt idx="1624">
                  <c:v>43356</c:v>
                </c:pt>
                <c:pt idx="1625">
                  <c:v>43355</c:v>
                </c:pt>
                <c:pt idx="1626">
                  <c:v>43354</c:v>
                </c:pt>
                <c:pt idx="1627">
                  <c:v>43353</c:v>
                </c:pt>
                <c:pt idx="1628">
                  <c:v>43350</c:v>
                </c:pt>
                <c:pt idx="1629">
                  <c:v>43349</c:v>
                </c:pt>
                <c:pt idx="1630">
                  <c:v>43348</c:v>
                </c:pt>
                <c:pt idx="1631">
                  <c:v>43347</c:v>
                </c:pt>
                <c:pt idx="1632">
                  <c:v>43346</c:v>
                </c:pt>
                <c:pt idx="1633">
                  <c:v>43343</c:v>
                </c:pt>
                <c:pt idx="1634">
                  <c:v>43342</c:v>
                </c:pt>
                <c:pt idx="1635">
                  <c:v>43341</c:v>
                </c:pt>
                <c:pt idx="1636">
                  <c:v>43340</c:v>
                </c:pt>
                <c:pt idx="1637">
                  <c:v>43339</c:v>
                </c:pt>
                <c:pt idx="1638">
                  <c:v>43336</c:v>
                </c:pt>
                <c:pt idx="1639">
                  <c:v>43335</c:v>
                </c:pt>
                <c:pt idx="1640">
                  <c:v>43334</c:v>
                </c:pt>
                <c:pt idx="1641">
                  <c:v>43333</c:v>
                </c:pt>
                <c:pt idx="1642">
                  <c:v>43332</c:v>
                </c:pt>
                <c:pt idx="1643">
                  <c:v>43329</c:v>
                </c:pt>
                <c:pt idx="1644">
                  <c:v>43328</c:v>
                </c:pt>
                <c:pt idx="1645">
                  <c:v>43327</c:v>
                </c:pt>
                <c:pt idx="1646">
                  <c:v>43326</c:v>
                </c:pt>
                <c:pt idx="1647">
                  <c:v>43325</c:v>
                </c:pt>
                <c:pt idx="1648">
                  <c:v>43322</c:v>
                </c:pt>
                <c:pt idx="1649">
                  <c:v>43321</c:v>
                </c:pt>
                <c:pt idx="1650">
                  <c:v>43320</c:v>
                </c:pt>
                <c:pt idx="1651">
                  <c:v>43319</c:v>
                </c:pt>
                <c:pt idx="1652">
                  <c:v>43318</c:v>
                </c:pt>
                <c:pt idx="1653">
                  <c:v>43315</c:v>
                </c:pt>
                <c:pt idx="1654">
                  <c:v>43314</c:v>
                </c:pt>
                <c:pt idx="1655">
                  <c:v>43313</c:v>
                </c:pt>
                <c:pt idx="1656">
                  <c:v>43312</c:v>
                </c:pt>
                <c:pt idx="1657">
                  <c:v>43311</c:v>
                </c:pt>
                <c:pt idx="1658">
                  <c:v>43308</c:v>
                </c:pt>
                <c:pt idx="1659">
                  <c:v>43307</c:v>
                </c:pt>
                <c:pt idx="1660">
                  <c:v>43306</c:v>
                </c:pt>
                <c:pt idx="1661">
                  <c:v>43305</c:v>
                </c:pt>
                <c:pt idx="1662">
                  <c:v>43304</c:v>
                </c:pt>
                <c:pt idx="1663">
                  <c:v>43301</c:v>
                </c:pt>
                <c:pt idx="1664">
                  <c:v>43300</c:v>
                </c:pt>
                <c:pt idx="1665">
                  <c:v>43299</c:v>
                </c:pt>
                <c:pt idx="1666">
                  <c:v>43298</c:v>
                </c:pt>
                <c:pt idx="1667">
                  <c:v>43297</c:v>
                </c:pt>
                <c:pt idx="1668">
                  <c:v>43294</c:v>
                </c:pt>
                <c:pt idx="1669">
                  <c:v>43293</c:v>
                </c:pt>
                <c:pt idx="1670">
                  <c:v>43292</c:v>
                </c:pt>
                <c:pt idx="1671">
                  <c:v>43291</c:v>
                </c:pt>
                <c:pt idx="1672">
                  <c:v>43290</c:v>
                </c:pt>
                <c:pt idx="1673">
                  <c:v>43287</c:v>
                </c:pt>
                <c:pt idx="1674">
                  <c:v>43286</c:v>
                </c:pt>
                <c:pt idx="1675">
                  <c:v>43285</c:v>
                </c:pt>
                <c:pt idx="1676">
                  <c:v>43284</c:v>
                </c:pt>
                <c:pt idx="1677">
                  <c:v>43283</c:v>
                </c:pt>
                <c:pt idx="1678">
                  <c:v>43280</c:v>
                </c:pt>
                <c:pt idx="1679">
                  <c:v>43279</c:v>
                </c:pt>
                <c:pt idx="1680">
                  <c:v>43278</c:v>
                </c:pt>
                <c:pt idx="1681">
                  <c:v>43277</c:v>
                </c:pt>
                <c:pt idx="1682">
                  <c:v>43276</c:v>
                </c:pt>
                <c:pt idx="1683">
                  <c:v>43273</c:v>
                </c:pt>
                <c:pt idx="1684">
                  <c:v>43272</c:v>
                </c:pt>
                <c:pt idx="1685">
                  <c:v>43271</c:v>
                </c:pt>
                <c:pt idx="1686">
                  <c:v>43270</c:v>
                </c:pt>
                <c:pt idx="1687">
                  <c:v>43269</c:v>
                </c:pt>
                <c:pt idx="1688">
                  <c:v>43266</c:v>
                </c:pt>
                <c:pt idx="1689">
                  <c:v>43265</c:v>
                </c:pt>
                <c:pt idx="1690">
                  <c:v>43264</c:v>
                </c:pt>
                <c:pt idx="1691">
                  <c:v>43263</c:v>
                </c:pt>
                <c:pt idx="1692">
                  <c:v>43262</c:v>
                </c:pt>
                <c:pt idx="1693">
                  <c:v>43259</c:v>
                </c:pt>
                <c:pt idx="1694">
                  <c:v>43258</c:v>
                </c:pt>
                <c:pt idx="1695">
                  <c:v>43257</c:v>
                </c:pt>
                <c:pt idx="1696">
                  <c:v>43256</c:v>
                </c:pt>
                <c:pt idx="1697">
                  <c:v>43255</c:v>
                </c:pt>
                <c:pt idx="1698">
                  <c:v>43252</c:v>
                </c:pt>
                <c:pt idx="1699">
                  <c:v>43251</c:v>
                </c:pt>
                <c:pt idx="1700">
                  <c:v>43250</c:v>
                </c:pt>
                <c:pt idx="1701">
                  <c:v>43249</c:v>
                </c:pt>
                <c:pt idx="1702">
                  <c:v>43248</c:v>
                </c:pt>
                <c:pt idx="1703">
                  <c:v>43245</c:v>
                </c:pt>
                <c:pt idx="1704">
                  <c:v>43244</c:v>
                </c:pt>
                <c:pt idx="1705">
                  <c:v>43243</c:v>
                </c:pt>
                <c:pt idx="1706">
                  <c:v>43242</c:v>
                </c:pt>
                <c:pt idx="1707">
                  <c:v>43241</c:v>
                </c:pt>
                <c:pt idx="1708">
                  <c:v>43238</c:v>
                </c:pt>
                <c:pt idx="1709">
                  <c:v>43237</c:v>
                </c:pt>
                <c:pt idx="1710">
                  <c:v>43236</c:v>
                </c:pt>
                <c:pt idx="1711">
                  <c:v>43235</c:v>
                </c:pt>
                <c:pt idx="1712">
                  <c:v>43234</c:v>
                </c:pt>
                <c:pt idx="1713">
                  <c:v>43231</c:v>
                </c:pt>
                <c:pt idx="1714">
                  <c:v>43230</c:v>
                </c:pt>
                <c:pt idx="1715">
                  <c:v>43229</c:v>
                </c:pt>
                <c:pt idx="1716">
                  <c:v>43228</c:v>
                </c:pt>
                <c:pt idx="1717">
                  <c:v>43227</c:v>
                </c:pt>
                <c:pt idx="1718">
                  <c:v>43224</c:v>
                </c:pt>
                <c:pt idx="1719">
                  <c:v>43223</c:v>
                </c:pt>
                <c:pt idx="1720">
                  <c:v>43222</c:v>
                </c:pt>
                <c:pt idx="1721">
                  <c:v>43221</c:v>
                </c:pt>
                <c:pt idx="1722">
                  <c:v>43220</c:v>
                </c:pt>
                <c:pt idx="1723">
                  <c:v>43217</c:v>
                </c:pt>
                <c:pt idx="1724">
                  <c:v>43216</c:v>
                </c:pt>
                <c:pt idx="1725">
                  <c:v>43215</c:v>
                </c:pt>
                <c:pt idx="1726">
                  <c:v>43214</c:v>
                </c:pt>
                <c:pt idx="1727">
                  <c:v>43213</c:v>
                </c:pt>
                <c:pt idx="1728">
                  <c:v>43210</c:v>
                </c:pt>
                <c:pt idx="1729">
                  <c:v>43209</c:v>
                </c:pt>
                <c:pt idx="1730">
                  <c:v>43208</c:v>
                </c:pt>
                <c:pt idx="1731">
                  <c:v>43207</c:v>
                </c:pt>
                <c:pt idx="1732">
                  <c:v>43206</c:v>
                </c:pt>
                <c:pt idx="1733">
                  <c:v>43203</c:v>
                </c:pt>
                <c:pt idx="1734">
                  <c:v>43202</c:v>
                </c:pt>
                <c:pt idx="1735">
                  <c:v>43201</c:v>
                </c:pt>
                <c:pt idx="1736">
                  <c:v>43200</c:v>
                </c:pt>
                <c:pt idx="1737">
                  <c:v>43199</c:v>
                </c:pt>
                <c:pt idx="1738">
                  <c:v>43196</c:v>
                </c:pt>
                <c:pt idx="1739">
                  <c:v>43195</c:v>
                </c:pt>
                <c:pt idx="1740">
                  <c:v>43194</c:v>
                </c:pt>
                <c:pt idx="1741">
                  <c:v>43193</c:v>
                </c:pt>
                <c:pt idx="1742">
                  <c:v>43192</c:v>
                </c:pt>
                <c:pt idx="1743">
                  <c:v>43189</c:v>
                </c:pt>
                <c:pt idx="1744">
                  <c:v>43188</c:v>
                </c:pt>
                <c:pt idx="1745">
                  <c:v>43187</c:v>
                </c:pt>
                <c:pt idx="1746">
                  <c:v>43186</c:v>
                </c:pt>
                <c:pt idx="1747">
                  <c:v>43185</c:v>
                </c:pt>
                <c:pt idx="1748">
                  <c:v>43182</c:v>
                </c:pt>
                <c:pt idx="1749">
                  <c:v>43181</c:v>
                </c:pt>
                <c:pt idx="1750">
                  <c:v>43180</c:v>
                </c:pt>
                <c:pt idx="1751">
                  <c:v>43179</c:v>
                </c:pt>
                <c:pt idx="1752">
                  <c:v>43178</c:v>
                </c:pt>
                <c:pt idx="1753">
                  <c:v>43175</c:v>
                </c:pt>
                <c:pt idx="1754">
                  <c:v>43174</c:v>
                </c:pt>
                <c:pt idx="1755">
                  <c:v>43173</c:v>
                </c:pt>
                <c:pt idx="1756">
                  <c:v>43172</c:v>
                </c:pt>
                <c:pt idx="1757">
                  <c:v>43171</c:v>
                </c:pt>
                <c:pt idx="1758">
                  <c:v>43168</c:v>
                </c:pt>
                <c:pt idx="1759">
                  <c:v>43167</c:v>
                </c:pt>
                <c:pt idx="1760">
                  <c:v>43166</c:v>
                </c:pt>
                <c:pt idx="1761">
                  <c:v>43165</c:v>
                </c:pt>
                <c:pt idx="1762">
                  <c:v>43164</c:v>
                </c:pt>
                <c:pt idx="1763">
                  <c:v>43161</c:v>
                </c:pt>
                <c:pt idx="1764">
                  <c:v>43160</c:v>
                </c:pt>
                <c:pt idx="1765">
                  <c:v>43159</c:v>
                </c:pt>
                <c:pt idx="1766">
                  <c:v>43158</c:v>
                </c:pt>
                <c:pt idx="1767">
                  <c:v>43157</c:v>
                </c:pt>
                <c:pt idx="1768">
                  <c:v>43154</c:v>
                </c:pt>
                <c:pt idx="1769">
                  <c:v>43153</c:v>
                </c:pt>
                <c:pt idx="1770">
                  <c:v>43152</c:v>
                </c:pt>
                <c:pt idx="1771">
                  <c:v>43151</c:v>
                </c:pt>
                <c:pt idx="1772">
                  <c:v>43150</c:v>
                </c:pt>
                <c:pt idx="1773">
                  <c:v>43147</c:v>
                </c:pt>
                <c:pt idx="1774">
                  <c:v>43146</c:v>
                </c:pt>
                <c:pt idx="1775">
                  <c:v>43145</c:v>
                </c:pt>
                <c:pt idx="1776">
                  <c:v>43144</c:v>
                </c:pt>
                <c:pt idx="1777">
                  <c:v>43143</c:v>
                </c:pt>
                <c:pt idx="1778">
                  <c:v>43140</c:v>
                </c:pt>
                <c:pt idx="1779">
                  <c:v>43139</c:v>
                </c:pt>
                <c:pt idx="1780">
                  <c:v>43138</c:v>
                </c:pt>
                <c:pt idx="1781">
                  <c:v>43137</c:v>
                </c:pt>
                <c:pt idx="1782">
                  <c:v>43136</c:v>
                </c:pt>
                <c:pt idx="1783">
                  <c:v>43133</c:v>
                </c:pt>
                <c:pt idx="1784">
                  <c:v>43132</c:v>
                </c:pt>
                <c:pt idx="1785">
                  <c:v>43131</c:v>
                </c:pt>
                <c:pt idx="1786">
                  <c:v>43130</c:v>
                </c:pt>
                <c:pt idx="1787">
                  <c:v>43129</c:v>
                </c:pt>
                <c:pt idx="1788">
                  <c:v>43126</c:v>
                </c:pt>
                <c:pt idx="1789">
                  <c:v>43125</c:v>
                </c:pt>
                <c:pt idx="1790">
                  <c:v>43124</c:v>
                </c:pt>
                <c:pt idx="1791">
                  <c:v>43123</c:v>
                </c:pt>
                <c:pt idx="1792">
                  <c:v>43122</c:v>
                </c:pt>
                <c:pt idx="1793">
                  <c:v>43119</c:v>
                </c:pt>
                <c:pt idx="1794">
                  <c:v>43118</c:v>
                </c:pt>
                <c:pt idx="1795">
                  <c:v>43117</c:v>
                </c:pt>
                <c:pt idx="1796">
                  <c:v>43116</c:v>
                </c:pt>
                <c:pt idx="1797">
                  <c:v>43115</c:v>
                </c:pt>
                <c:pt idx="1798">
                  <c:v>43112</c:v>
                </c:pt>
                <c:pt idx="1799">
                  <c:v>43111</c:v>
                </c:pt>
                <c:pt idx="1800">
                  <c:v>43110</c:v>
                </c:pt>
                <c:pt idx="1801">
                  <c:v>43109</c:v>
                </c:pt>
                <c:pt idx="1802">
                  <c:v>43108</c:v>
                </c:pt>
                <c:pt idx="1803">
                  <c:v>43105</c:v>
                </c:pt>
                <c:pt idx="1804">
                  <c:v>43104</c:v>
                </c:pt>
                <c:pt idx="1805">
                  <c:v>43103</c:v>
                </c:pt>
                <c:pt idx="1806">
                  <c:v>43102</c:v>
                </c:pt>
                <c:pt idx="1807">
                  <c:v>43101</c:v>
                </c:pt>
                <c:pt idx="1808">
                  <c:v>43098</c:v>
                </c:pt>
                <c:pt idx="1809">
                  <c:v>43097</c:v>
                </c:pt>
                <c:pt idx="1810">
                  <c:v>43096</c:v>
                </c:pt>
                <c:pt idx="1811">
                  <c:v>43095</c:v>
                </c:pt>
                <c:pt idx="1812">
                  <c:v>43094</c:v>
                </c:pt>
                <c:pt idx="1813">
                  <c:v>43091</c:v>
                </c:pt>
                <c:pt idx="1814">
                  <c:v>43090</c:v>
                </c:pt>
                <c:pt idx="1815">
                  <c:v>43089</c:v>
                </c:pt>
                <c:pt idx="1816">
                  <c:v>43088</c:v>
                </c:pt>
                <c:pt idx="1817">
                  <c:v>43087</c:v>
                </c:pt>
                <c:pt idx="1818">
                  <c:v>43084</c:v>
                </c:pt>
                <c:pt idx="1819">
                  <c:v>43083</c:v>
                </c:pt>
                <c:pt idx="1820">
                  <c:v>43082</c:v>
                </c:pt>
                <c:pt idx="1821">
                  <c:v>43081</c:v>
                </c:pt>
                <c:pt idx="1822">
                  <c:v>43080</c:v>
                </c:pt>
                <c:pt idx="1823">
                  <c:v>43077</c:v>
                </c:pt>
                <c:pt idx="1824">
                  <c:v>43076</c:v>
                </c:pt>
                <c:pt idx="1825">
                  <c:v>43075</c:v>
                </c:pt>
                <c:pt idx="1826">
                  <c:v>43074</c:v>
                </c:pt>
                <c:pt idx="1827">
                  <c:v>43073</c:v>
                </c:pt>
                <c:pt idx="1828">
                  <c:v>43070</c:v>
                </c:pt>
                <c:pt idx="1829">
                  <c:v>43069</c:v>
                </c:pt>
                <c:pt idx="1830">
                  <c:v>43068</c:v>
                </c:pt>
                <c:pt idx="1831">
                  <c:v>43067</c:v>
                </c:pt>
                <c:pt idx="1832">
                  <c:v>43066</c:v>
                </c:pt>
                <c:pt idx="1833">
                  <c:v>43063</c:v>
                </c:pt>
                <c:pt idx="1834">
                  <c:v>43062</c:v>
                </c:pt>
                <c:pt idx="1835">
                  <c:v>43061</c:v>
                </c:pt>
                <c:pt idx="1836">
                  <c:v>43060</c:v>
                </c:pt>
                <c:pt idx="1837">
                  <c:v>43059</c:v>
                </c:pt>
                <c:pt idx="1838">
                  <c:v>43056</c:v>
                </c:pt>
                <c:pt idx="1839">
                  <c:v>43055</c:v>
                </c:pt>
                <c:pt idx="1840">
                  <c:v>43054</c:v>
                </c:pt>
                <c:pt idx="1841">
                  <c:v>43053</c:v>
                </c:pt>
                <c:pt idx="1842">
                  <c:v>43052</c:v>
                </c:pt>
                <c:pt idx="1843">
                  <c:v>43049</c:v>
                </c:pt>
                <c:pt idx="1844">
                  <c:v>43048</c:v>
                </c:pt>
                <c:pt idx="1845">
                  <c:v>43047</c:v>
                </c:pt>
                <c:pt idx="1846">
                  <c:v>43046</c:v>
                </c:pt>
                <c:pt idx="1847">
                  <c:v>43045</c:v>
                </c:pt>
                <c:pt idx="1848">
                  <c:v>43042</c:v>
                </c:pt>
                <c:pt idx="1849">
                  <c:v>43041</c:v>
                </c:pt>
                <c:pt idx="1850">
                  <c:v>43040</c:v>
                </c:pt>
                <c:pt idx="1851">
                  <c:v>43039</c:v>
                </c:pt>
                <c:pt idx="1852">
                  <c:v>43038</c:v>
                </c:pt>
                <c:pt idx="1853">
                  <c:v>43035</c:v>
                </c:pt>
                <c:pt idx="1854">
                  <c:v>43034</c:v>
                </c:pt>
                <c:pt idx="1855">
                  <c:v>43033</c:v>
                </c:pt>
                <c:pt idx="1856">
                  <c:v>43032</c:v>
                </c:pt>
                <c:pt idx="1857">
                  <c:v>43031</c:v>
                </c:pt>
                <c:pt idx="1858">
                  <c:v>43028</c:v>
                </c:pt>
                <c:pt idx="1859">
                  <c:v>43027</c:v>
                </c:pt>
                <c:pt idx="1860">
                  <c:v>43026</c:v>
                </c:pt>
                <c:pt idx="1861">
                  <c:v>43025</c:v>
                </c:pt>
                <c:pt idx="1862">
                  <c:v>43024</c:v>
                </c:pt>
                <c:pt idx="1863">
                  <c:v>43021</c:v>
                </c:pt>
                <c:pt idx="1864">
                  <c:v>43020</c:v>
                </c:pt>
                <c:pt idx="1865">
                  <c:v>43019</c:v>
                </c:pt>
                <c:pt idx="1866">
                  <c:v>43018</c:v>
                </c:pt>
                <c:pt idx="1867">
                  <c:v>43017</c:v>
                </c:pt>
                <c:pt idx="1868">
                  <c:v>43014</c:v>
                </c:pt>
                <c:pt idx="1869">
                  <c:v>43013</c:v>
                </c:pt>
                <c:pt idx="1870">
                  <c:v>43012</c:v>
                </c:pt>
                <c:pt idx="1871">
                  <c:v>43011</c:v>
                </c:pt>
                <c:pt idx="1872">
                  <c:v>43010</c:v>
                </c:pt>
                <c:pt idx="1873">
                  <c:v>43007</c:v>
                </c:pt>
                <c:pt idx="1874">
                  <c:v>43006</c:v>
                </c:pt>
                <c:pt idx="1875">
                  <c:v>43005</c:v>
                </c:pt>
                <c:pt idx="1876">
                  <c:v>43004</c:v>
                </c:pt>
                <c:pt idx="1877">
                  <c:v>43003</c:v>
                </c:pt>
                <c:pt idx="1878">
                  <c:v>43000</c:v>
                </c:pt>
                <c:pt idx="1879">
                  <c:v>42999</c:v>
                </c:pt>
                <c:pt idx="1880">
                  <c:v>42998</c:v>
                </c:pt>
                <c:pt idx="1881">
                  <c:v>42997</c:v>
                </c:pt>
                <c:pt idx="1882">
                  <c:v>42996</c:v>
                </c:pt>
                <c:pt idx="1883">
                  <c:v>42993</c:v>
                </c:pt>
                <c:pt idx="1884">
                  <c:v>42992</c:v>
                </c:pt>
                <c:pt idx="1885">
                  <c:v>42991</c:v>
                </c:pt>
                <c:pt idx="1886">
                  <c:v>42990</c:v>
                </c:pt>
                <c:pt idx="1887">
                  <c:v>42989</c:v>
                </c:pt>
                <c:pt idx="1888">
                  <c:v>42986</c:v>
                </c:pt>
                <c:pt idx="1889">
                  <c:v>42985</c:v>
                </c:pt>
                <c:pt idx="1890">
                  <c:v>42984</c:v>
                </c:pt>
                <c:pt idx="1891">
                  <c:v>42983</c:v>
                </c:pt>
                <c:pt idx="1892">
                  <c:v>42982</c:v>
                </c:pt>
                <c:pt idx="1893">
                  <c:v>42979</c:v>
                </c:pt>
                <c:pt idx="1894">
                  <c:v>42978</c:v>
                </c:pt>
                <c:pt idx="1895">
                  <c:v>42977</c:v>
                </c:pt>
                <c:pt idx="1896">
                  <c:v>42976</c:v>
                </c:pt>
                <c:pt idx="1897">
                  <c:v>42975</c:v>
                </c:pt>
                <c:pt idx="1898">
                  <c:v>42972</c:v>
                </c:pt>
                <c:pt idx="1899">
                  <c:v>42971</c:v>
                </c:pt>
                <c:pt idx="1900">
                  <c:v>42970</c:v>
                </c:pt>
                <c:pt idx="1901">
                  <c:v>42969</c:v>
                </c:pt>
                <c:pt idx="1902">
                  <c:v>42968</c:v>
                </c:pt>
                <c:pt idx="1903">
                  <c:v>42965</c:v>
                </c:pt>
                <c:pt idx="1904">
                  <c:v>42964</c:v>
                </c:pt>
                <c:pt idx="1905">
                  <c:v>42963</c:v>
                </c:pt>
                <c:pt idx="1906">
                  <c:v>42962</c:v>
                </c:pt>
                <c:pt idx="1907">
                  <c:v>42961</c:v>
                </c:pt>
                <c:pt idx="1908">
                  <c:v>42958</c:v>
                </c:pt>
                <c:pt idx="1909">
                  <c:v>42957</c:v>
                </c:pt>
                <c:pt idx="1910">
                  <c:v>42956</c:v>
                </c:pt>
                <c:pt idx="1911">
                  <c:v>42955</c:v>
                </c:pt>
                <c:pt idx="1912">
                  <c:v>42954</c:v>
                </c:pt>
                <c:pt idx="1913">
                  <c:v>42951</c:v>
                </c:pt>
                <c:pt idx="1914">
                  <c:v>42950</c:v>
                </c:pt>
                <c:pt idx="1915">
                  <c:v>42949</c:v>
                </c:pt>
                <c:pt idx="1916">
                  <c:v>42948</c:v>
                </c:pt>
                <c:pt idx="1917">
                  <c:v>42947</c:v>
                </c:pt>
                <c:pt idx="1918">
                  <c:v>42944</c:v>
                </c:pt>
                <c:pt idx="1919">
                  <c:v>42943</c:v>
                </c:pt>
                <c:pt idx="1920">
                  <c:v>42942</c:v>
                </c:pt>
                <c:pt idx="1921">
                  <c:v>42941</c:v>
                </c:pt>
                <c:pt idx="1922">
                  <c:v>42940</c:v>
                </c:pt>
                <c:pt idx="1923">
                  <c:v>42937</c:v>
                </c:pt>
                <c:pt idx="1924">
                  <c:v>42936</c:v>
                </c:pt>
                <c:pt idx="1925">
                  <c:v>42935</c:v>
                </c:pt>
                <c:pt idx="1926">
                  <c:v>42934</c:v>
                </c:pt>
                <c:pt idx="1927">
                  <c:v>42933</c:v>
                </c:pt>
                <c:pt idx="1928">
                  <c:v>42930</c:v>
                </c:pt>
                <c:pt idx="1929">
                  <c:v>42929</c:v>
                </c:pt>
                <c:pt idx="1930">
                  <c:v>42928</c:v>
                </c:pt>
                <c:pt idx="1931">
                  <c:v>42927</c:v>
                </c:pt>
                <c:pt idx="1932">
                  <c:v>42926</c:v>
                </c:pt>
                <c:pt idx="1933">
                  <c:v>42923</c:v>
                </c:pt>
                <c:pt idx="1934">
                  <c:v>42922</c:v>
                </c:pt>
                <c:pt idx="1935">
                  <c:v>42921</c:v>
                </c:pt>
                <c:pt idx="1936">
                  <c:v>42920</c:v>
                </c:pt>
                <c:pt idx="1937">
                  <c:v>42919</c:v>
                </c:pt>
                <c:pt idx="1938">
                  <c:v>42916</c:v>
                </c:pt>
                <c:pt idx="1939">
                  <c:v>42915</c:v>
                </c:pt>
                <c:pt idx="1940">
                  <c:v>42914</c:v>
                </c:pt>
                <c:pt idx="1941">
                  <c:v>42913</c:v>
                </c:pt>
                <c:pt idx="1942">
                  <c:v>42912</c:v>
                </c:pt>
                <c:pt idx="1943">
                  <c:v>42909</c:v>
                </c:pt>
                <c:pt idx="1944">
                  <c:v>42908</c:v>
                </c:pt>
                <c:pt idx="1945">
                  <c:v>42907</c:v>
                </c:pt>
                <c:pt idx="1946">
                  <c:v>42906</c:v>
                </c:pt>
                <c:pt idx="1947">
                  <c:v>42905</c:v>
                </c:pt>
                <c:pt idx="1948">
                  <c:v>42902</c:v>
                </c:pt>
                <c:pt idx="1949">
                  <c:v>42901</c:v>
                </c:pt>
                <c:pt idx="1950">
                  <c:v>42900</c:v>
                </c:pt>
                <c:pt idx="1951">
                  <c:v>42899</c:v>
                </c:pt>
                <c:pt idx="1952">
                  <c:v>42898</c:v>
                </c:pt>
                <c:pt idx="1953">
                  <c:v>42895</c:v>
                </c:pt>
                <c:pt idx="1954">
                  <c:v>42894</c:v>
                </c:pt>
                <c:pt idx="1955">
                  <c:v>42893</c:v>
                </c:pt>
                <c:pt idx="1956">
                  <c:v>42892</c:v>
                </c:pt>
                <c:pt idx="1957">
                  <c:v>42891</c:v>
                </c:pt>
                <c:pt idx="1958">
                  <c:v>42888</c:v>
                </c:pt>
                <c:pt idx="1959">
                  <c:v>42887</c:v>
                </c:pt>
                <c:pt idx="1960">
                  <c:v>42886</c:v>
                </c:pt>
                <c:pt idx="1961">
                  <c:v>42885</c:v>
                </c:pt>
                <c:pt idx="1962">
                  <c:v>42884</c:v>
                </c:pt>
                <c:pt idx="1963">
                  <c:v>42881</c:v>
                </c:pt>
                <c:pt idx="1964">
                  <c:v>42880</c:v>
                </c:pt>
                <c:pt idx="1965">
                  <c:v>42879</c:v>
                </c:pt>
                <c:pt idx="1966">
                  <c:v>42878</c:v>
                </c:pt>
                <c:pt idx="1967">
                  <c:v>42877</c:v>
                </c:pt>
                <c:pt idx="1968">
                  <c:v>42874</c:v>
                </c:pt>
                <c:pt idx="1969">
                  <c:v>42873</c:v>
                </c:pt>
                <c:pt idx="1970">
                  <c:v>42872</c:v>
                </c:pt>
                <c:pt idx="1971">
                  <c:v>42871</c:v>
                </c:pt>
                <c:pt idx="1972">
                  <c:v>42870</c:v>
                </c:pt>
                <c:pt idx="1973">
                  <c:v>42867</c:v>
                </c:pt>
                <c:pt idx="1974">
                  <c:v>42866</c:v>
                </c:pt>
                <c:pt idx="1975">
                  <c:v>42865</c:v>
                </c:pt>
                <c:pt idx="1976">
                  <c:v>42864</c:v>
                </c:pt>
                <c:pt idx="1977">
                  <c:v>42863</c:v>
                </c:pt>
                <c:pt idx="1978">
                  <c:v>42860</c:v>
                </c:pt>
                <c:pt idx="1979">
                  <c:v>42859</c:v>
                </c:pt>
                <c:pt idx="1980">
                  <c:v>42858</c:v>
                </c:pt>
                <c:pt idx="1981">
                  <c:v>42857</c:v>
                </c:pt>
                <c:pt idx="1982">
                  <c:v>42856</c:v>
                </c:pt>
                <c:pt idx="1983">
                  <c:v>42853</c:v>
                </c:pt>
                <c:pt idx="1984">
                  <c:v>42852</c:v>
                </c:pt>
                <c:pt idx="1985">
                  <c:v>42851</c:v>
                </c:pt>
                <c:pt idx="1986">
                  <c:v>42850</c:v>
                </c:pt>
                <c:pt idx="1987">
                  <c:v>42849</c:v>
                </c:pt>
                <c:pt idx="1988">
                  <c:v>42846</c:v>
                </c:pt>
                <c:pt idx="1989">
                  <c:v>42845</c:v>
                </c:pt>
                <c:pt idx="1990">
                  <c:v>42844</c:v>
                </c:pt>
                <c:pt idx="1991">
                  <c:v>42843</c:v>
                </c:pt>
                <c:pt idx="1992">
                  <c:v>42842</c:v>
                </c:pt>
                <c:pt idx="1993">
                  <c:v>42839</c:v>
                </c:pt>
                <c:pt idx="1994">
                  <c:v>42838</c:v>
                </c:pt>
                <c:pt idx="1995">
                  <c:v>42837</c:v>
                </c:pt>
                <c:pt idx="1996">
                  <c:v>42836</c:v>
                </c:pt>
                <c:pt idx="1997">
                  <c:v>42835</c:v>
                </c:pt>
                <c:pt idx="1998">
                  <c:v>42832</c:v>
                </c:pt>
                <c:pt idx="1999">
                  <c:v>42831</c:v>
                </c:pt>
                <c:pt idx="2000">
                  <c:v>42830</c:v>
                </c:pt>
                <c:pt idx="2001">
                  <c:v>42829</c:v>
                </c:pt>
                <c:pt idx="2002">
                  <c:v>42828</c:v>
                </c:pt>
                <c:pt idx="2003">
                  <c:v>42825</c:v>
                </c:pt>
                <c:pt idx="2004">
                  <c:v>42824</c:v>
                </c:pt>
                <c:pt idx="2005">
                  <c:v>42823</c:v>
                </c:pt>
                <c:pt idx="2006">
                  <c:v>42822</c:v>
                </c:pt>
                <c:pt idx="2007">
                  <c:v>42821</c:v>
                </c:pt>
                <c:pt idx="2008">
                  <c:v>42818</c:v>
                </c:pt>
                <c:pt idx="2009">
                  <c:v>42817</c:v>
                </c:pt>
                <c:pt idx="2010">
                  <c:v>42816</c:v>
                </c:pt>
                <c:pt idx="2011">
                  <c:v>42815</c:v>
                </c:pt>
                <c:pt idx="2012">
                  <c:v>42814</c:v>
                </c:pt>
                <c:pt idx="2013">
                  <c:v>42811</c:v>
                </c:pt>
                <c:pt idx="2014">
                  <c:v>42810</c:v>
                </c:pt>
                <c:pt idx="2015">
                  <c:v>42809</c:v>
                </c:pt>
                <c:pt idx="2016">
                  <c:v>42808</c:v>
                </c:pt>
                <c:pt idx="2017">
                  <c:v>42807</c:v>
                </c:pt>
                <c:pt idx="2018">
                  <c:v>42804</c:v>
                </c:pt>
                <c:pt idx="2019">
                  <c:v>42803</c:v>
                </c:pt>
                <c:pt idx="2020">
                  <c:v>42802</c:v>
                </c:pt>
                <c:pt idx="2021">
                  <c:v>42801</c:v>
                </c:pt>
                <c:pt idx="2022">
                  <c:v>42800</c:v>
                </c:pt>
                <c:pt idx="2023">
                  <c:v>42797</c:v>
                </c:pt>
                <c:pt idx="2024">
                  <c:v>42796</c:v>
                </c:pt>
                <c:pt idx="2025">
                  <c:v>42795</c:v>
                </c:pt>
                <c:pt idx="2026">
                  <c:v>42794</c:v>
                </c:pt>
                <c:pt idx="2027">
                  <c:v>42793</c:v>
                </c:pt>
                <c:pt idx="2028">
                  <c:v>42790</c:v>
                </c:pt>
                <c:pt idx="2029">
                  <c:v>42789</c:v>
                </c:pt>
                <c:pt idx="2030">
                  <c:v>42788</c:v>
                </c:pt>
                <c:pt idx="2031">
                  <c:v>42787</c:v>
                </c:pt>
                <c:pt idx="2032">
                  <c:v>42786</c:v>
                </c:pt>
                <c:pt idx="2033">
                  <c:v>42783</c:v>
                </c:pt>
                <c:pt idx="2034">
                  <c:v>42782</c:v>
                </c:pt>
                <c:pt idx="2035">
                  <c:v>42781</c:v>
                </c:pt>
                <c:pt idx="2036">
                  <c:v>42780</c:v>
                </c:pt>
                <c:pt idx="2037">
                  <c:v>42779</c:v>
                </c:pt>
                <c:pt idx="2038">
                  <c:v>42776</c:v>
                </c:pt>
                <c:pt idx="2039">
                  <c:v>42775</c:v>
                </c:pt>
                <c:pt idx="2040">
                  <c:v>42774</c:v>
                </c:pt>
                <c:pt idx="2041">
                  <c:v>42773</c:v>
                </c:pt>
                <c:pt idx="2042">
                  <c:v>42772</c:v>
                </c:pt>
                <c:pt idx="2043">
                  <c:v>42769</c:v>
                </c:pt>
                <c:pt idx="2044">
                  <c:v>42768</c:v>
                </c:pt>
                <c:pt idx="2045">
                  <c:v>42767</c:v>
                </c:pt>
                <c:pt idx="2046">
                  <c:v>42766</c:v>
                </c:pt>
                <c:pt idx="2047">
                  <c:v>42765</c:v>
                </c:pt>
                <c:pt idx="2048">
                  <c:v>42762</c:v>
                </c:pt>
                <c:pt idx="2049">
                  <c:v>42761</c:v>
                </c:pt>
                <c:pt idx="2050">
                  <c:v>42760</c:v>
                </c:pt>
                <c:pt idx="2051">
                  <c:v>42759</c:v>
                </c:pt>
                <c:pt idx="2052">
                  <c:v>42758</c:v>
                </c:pt>
                <c:pt idx="2053">
                  <c:v>42755</c:v>
                </c:pt>
                <c:pt idx="2054">
                  <c:v>42754</c:v>
                </c:pt>
                <c:pt idx="2055">
                  <c:v>42753</c:v>
                </c:pt>
                <c:pt idx="2056">
                  <c:v>42752</c:v>
                </c:pt>
                <c:pt idx="2057">
                  <c:v>42751</c:v>
                </c:pt>
                <c:pt idx="2058">
                  <c:v>42748</c:v>
                </c:pt>
                <c:pt idx="2059">
                  <c:v>42747</c:v>
                </c:pt>
                <c:pt idx="2060">
                  <c:v>42746</c:v>
                </c:pt>
                <c:pt idx="2061">
                  <c:v>42745</c:v>
                </c:pt>
                <c:pt idx="2062">
                  <c:v>42744</c:v>
                </c:pt>
                <c:pt idx="2063">
                  <c:v>42741</c:v>
                </c:pt>
                <c:pt idx="2064">
                  <c:v>42740</c:v>
                </c:pt>
                <c:pt idx="2065">
                  <c:v>42739</c:v>
                </c:pt>
                <c:pt idx="2066">
                  <c:v>42738</c:v>
                </c:pt>
                <c:pt idx="2067">
                  <c:v>42737</c:v>
                </c:pt>
                <c:pt idx="2068">
                  <c:v>42734</c:v>
                </c:pt>
                <c:pt idx="2069">
                  <c:v>42733</c:v>
                </c:pt>
                <c:pt idx="2070">
                  <c:v>42732</c:v>
                </c:pt>
                <c:pt idx="2071">
                  <c:v>42731</c:v>
                </c:pt>
                <c:pt idx="2072">
                  <c:v>42730</c:v>
                </c:pt>
                <c:pt idx="2073">
                  <c:v>42727</c:v>
                </c:pt>
                <c:pt idx="2074">
                  <c:v>42726</c:v>
                </c:pt>
                <c:pt idx="2075">
                  <c:v>42725</c:v>
                </c:pt>
                <c:pt idx="2076">
                  <c:v>42724</c:v>
                </c:pt>
                <c:pt idx="2077">
                  <c:v>42723</c:v>
                </c:pt>
                <c:pt idx="2078">
                  <c:v>42720</c:v>
                </c:pt>
                <c:pt idx="2079">
                  <c:v>42719</c:v>
                </c:pt>
                <c:pt idx="2080">
                  <c:v>42718</c:v>
                </c:pt>
                <c:pt idx="2081">
                  <c:v>42717</c:v>
                </c:pt>
                <c:pt idx="2082">
                  <c:v>42716</c:v>
                </c:pt>
                <c:pt idx="2083">
                  <c:v>42713</c:v>
                </c:pt>
                <c:pt idx="2084">
                  <c:v>42712</c:v>
                </c:pt>
                <c:pt idx="2085">
                  <c:v>42711</c:v>
                </c:pt>
                <c:pt idx="2086">
                  <c:v>42710</c:v>
                </c:pt>
                <c:pt idx="2087">
                  <c:v>42709</c:v>
                </c:pt>
                <c:pt idx="2088">
                  <c:v>42706</c:v>
                </c:pt>
                <c:pt idx="2089">
                  <c:v>42705</c:v>
                </c:pt>
                <c:pt idx="2090">
                  <c:v>42704</c:v>
                </c:pt>
                <c:pt idx="2091">
                  <c:v>42703</c:v>
                </c:pt>
                <c:pt idx="2092">
                  <c:v>42702</c:v>
                </c:pt>
                <c:pt idx="2093">
                  <c:v>42699</c:v>
                </c:pt>
                <c:pt idx="2094">
                  <c:v>42698</c:v>
                </c:pt>
                <c:pt idx="2095">
                  <c:v>42697</c:v>
                </c:pt>
                <c:pt idx="2096">
                  <c:v>42696</c:v>
                </c:pt>
                <c:pt idx="2097">
                  <c:v>42695</c:v>
                </c:pt>
                <c:pt idx="2098">
                  <c:v>42692</c:v>
                </c:pt>
                <c:pt idx="2099">
                  <c:v>42691</c:v>
                </c:pt>
                <c:pt idx="2100">
                  <c:v>42690</c:v>
                </c:pt>
                <c:pt idx="2101">
                  <c:v>42689</c:v>
                </c:pt>
                <c:pt idx="2102">
                  <c:v>42688</c:v>
                </c:pt>
                <c:pt idx="2103">
                  <c:v>42685</c:v>
                </c:pt>
                <c:pt idx="2104">
                  <c:v>42684</c:v>
                </c:pt>
                <c:pt idx="2105">
                  <c:v>42683</c:v>
                </c:pt>
                <c:pt idx="2106">
                  <c:v>42682</c:v>
                </c:pt>
                <c:pt idx="2107">
                  <c:v>42681</c:v>
                </c:pt>
                <c:pt idx="2108">
                  <c:v>42678</c:v>
                </c:pt>
                <c:pt idx="2109">
                  <c:v>42677</c:v>
                </c:pt>
                <c:pt idx="2110">
                  <c:v>42676</c:v>
                </c:pt>
                <c:pt idx="2111">
                  <c:v>42675</c:v>
                </c:pt>
                <c:pt idx="2112">
                  <c:v>42674</c:v>
                </c:pt>
                <c:pt idx="2113">
                  <c:v>42671</c:v>
                </c:pt>
                <c:pt idx="2114">
                  <c:v>42670</c:v>
                </c:pt>
                <c:pt idx="2115">
                  <c:v>42669</c:v>
                </c:pt>
                <c:pt idx="2116">
                  <c:v>42668</c:v>
                </c:pt>
                <c:pt idx="2117">
                  <c:v>42667</c:v>
                </c:pt>
                <c:pt idx="2118">
                  <c:v>42664</c:v>
                </c:pt>
                <c:pt idx="2119">
                  <c:v>42663</c:v>
                </c:pt>
                <c:pt idx="2120">
                  <c:v>42662</c:v>
                </c:pt>
                <c:pt idx="2121">
                  <c:v>42661</c:v>
                </c:pt>
                <c:pt idx="2122">
                  <c:v>42660</c:v>
                </c:pt>
                <c:pt idx="2123">
                  <c:v>42657</c:v>
                </c:pt>
                <c:pt idx="2124">
                  <c:v>42656</c:v>
                </c:pt>
                <c:pt idx="2125">
                  <c:v>42655</c:v>
                </c:pt>
                <c:pt idx="2126">
                  <c:v>42654</c:v>
                </c:pt>
                <c:pt idx="2127">
                  <c:v>42653</c:v>
                </c:pt>
                <c:pt idx="2128">
                  <c:v>42650</c:v>
                </c:pt>
                <c:pt idx="2129">
                  <c:v>42649</c:v>
                </c:pt>
                <c:pt idx="2130">
                  <c:v>42648</c:v>
                </c:pt>
                <c:pt idx="2131">
                  <c:v>42647</c:v>
                </c:pt>
                <c:pt idx="2132">
                  <c:v>42646</c:v>
                </c:pt>
                <c:pt idx="2133">
                  <c:v>42643</c:v>
                </c:pt>
                <c:pt idx="2134">
                  <c:v>42642</c:v>
                </c:pt>
                <c:pt idx="2135">
                  <c:v>42641</c:v>
                </c:pt>
                <c:pt idx="2136">
                  <c:v>42640</c:v>
                </c:pt>
                <c:pt idx="2137">
                  <c:v>42639</c:v>
                </c:pt>
                <c:pt idx="2138">
                  <c:v>42636</c:v>
                </c:pt>
                <c:pt idx="2139">
                  <c:v>42635</c:v>
                </c:pt>
                <c:pt idx="2140">
                  <c:v>42634</c:v>
                </c:pt>
                <c:pt idx="2141">
                  <c:v>42633</c:v>
                </c:pt>
                <c:pt idx="2142">
                  <c:v>42632</c:v>
                </c:pt>
                <c:pt idx="2143">
                  <c:v>42629</c:v>
                </c:pt>
                <c:pt idx="2144">
                  <c:v>42628</c:v>
                </c:pt>
                <c:pt idx="2145">
                  <c:v>42627</c:v>
                </c:pt>
                <c:pt idx="2146">
                  <c:v>42626</c:v>
                </c:pt>
                <c:pt idx="2147">
                  <c:v>42625</c:v>
                </c:pt>
                <c:pt idx="2148">
                  <c:v>42622</c:v>
                </c:pt>
                <c:pt idx="2149">
                  <c:v>42621</c:v>
                </c:pt>
                <c:pt idx="2150">
                  <c:v>42620</c:v>
                </c:pt>
                <c:pt idx="2151">
                  <c:v>42619</c:v>
                </c:pt>
                <c:pt idx="2152">
                  <c:v>42618</c:v>
                </c:pt>
                <c:pt idx="2153">
                  <c:v>42615</c:v>
                </c:pt>
                <c:pt idx="2154">
                  <c:v>42614</c:v>
                </c:pt>
                <c:pt idx="2155">
                  <c:v>42613</c:v>
                </c:pt>
                <c:pt idx="2156">
                  <c:v>42612</c:v>
                </c:pt>
                <c:pt idx="2157">
                  <c:v>42611</c:v>
                </c:pt>
                <c:pt idx="2158">
                  <c:v>42608</c:v>
                </c:pt>
                <c:pt idx="2159">
                  <c:v>42607</c:v>
                </c:pt>
                <c:pt idx="2160">
                  <c:v>42606</c:v>
                </c:pt>
                <c:pt idx="2161">
                  <c:v>42605</c:v>
                </c:pt>
                <c:pt idx="2162">
                  <c:v>42604</c:v>
                </c:pt>
                <c:pt idx="2163">
                  <c:v>42601</c:v>
                </c:pt>
                <c:pt idx="2164">
                  <c:v>42600</c:v>
                </c:pt>
                <c:pt idx="2165">
                  <c:v>42599</c:v>
                </c:pt>
                <c:pt idx="2166">
                  <c:v>42598</c:v>
                </c:pt>
                <c:pt idx="2167">
                  <c:v>42597</c:v>
                </c:pt>
                <c:pt idx="2168">
                  <c:v>42594</c:v>
                </c:pt>
                <c:pt idx="2169">
                  <c:v>42593</c:v>
                </c:pt>
                <c:pt idx="2170">
                  <c:v>42592</c:v>
                </c:pt>
                <c:pt idx="2171">
                  <c:v>42591</c:v>
                </c:pt>
                <c:pt idx="2172">
                  <c:v>42590</c:v>
                </c:pt>
                <c:pt idx="2173">
                  <c:v>42587</c:v>
                </c:pt>
                <c:pt idx="2174">
                  <c:v>42586</c:v>
                </c:pt>
                <c:pt idx="2175">
                  <c:v>42585</c:v>
                </c:pt>
                <c:pt idx="2176">
                  <c:v>42584</c:v>
                </c:pt>
                <c:pt idx="2177">
                  <c:v>42583</c:v>
                </c:pt>
                <c:pt idx="2178">
                  <c:v>42580</c:v>
                </c:pt>
                <c:pt idx="2179">
                  <c:v>42579</c:v>
                </c:pt>
                <c:pt idx="2180">
                  <c:v>42578</c:v>
                </c:pt>
                <c:pt idx="2181">
                  <c:v>42577</c:v>
                </c:pt>
                <c:pt idx="2182">
                  <c:v>42576</c:v>
                </c:pt>
                <c:pt idx="2183">
                  <c:v>42573</c:v>
                </c:pt>
                <c:pt idx="2184">
                  <c:v>42572</c:v>
                </c:pt>
                <c:pt idx="2185">
                  <c:v>42571</c:v>
                </c:pt>
                <c:pt idx="2186">
                  <c:v>42570</c:v>
                </c:pt>
                <c:pt idx="2187">
                  <c:v>42569</c:v>
                </c:pt>
                <c:pt idx="2188">
                  <c:v>42566</c:v>
                </c:pt>
                <c:pt idx="2189">
                  <c:v>42565</c:v>
                </c:pt>
                <c:pt idx="2190">
                  <c:v>42564</c:v>
                </c:pt>
                <c:pt idx="2191">
                  <c:v>42563</c:v>
                </c:pt>
                <c:pt idx="2192">
                  <c:v>42562</c:v>
                </c:pt>
                <c:pt idx="2193">
                  <c:v>42559</c:v>
                </c:pt>
                <c:pt idx="2194">
                  <c:v>42558</c:v>
                </c:pt>
                <c:pt idx="2195">
                  <c:v>42557</c:v>
                </c:pt>
                <c:pt idx="2196">
                  <c:v>42556</c:v>
                </c:pt>
                <c:pt idx="2197">
                  <c:v>42555</c:v>
                </c:pt>
                <c:pt idx="2198">
                  <c:v>42552</c:v>
                </c:pt>
                <c:pt idx="2199">
                  <c:v>42551</c:v>
                </c:pt>
                <c:pt idx="2200">
                  <c:v>42550</c:v>
                </c:pt>
                <c:pt idx="2201">
                  <c:v>42549</c:v>
                </c:pt>
                <c:pt idx="2202">
                  <c:v>42548</c:v>
                </c:pt>
                <c:pt idx="2203">
                  <c:v>42545</c:v>
                </c:pt>
                <c:pt idx="2204">
                  <c:v>42544</c:v>
                </c:pt>
                <c:pt idx="2205">
                  <c:v>42543</c:v>
                </c:pt>
                <c:pt idx="2206">
                  <c:v>42542</c:v>
                </c:pt>
                <c:pt idx="2207">
                  <c:v>42541</c:v>
                </c:pt>
                <c:pt idx="2208">
                  <c:v>42538</c:v>
                </c:pt>
                <c:pt idx="2209">
                  <c:v>42537</c:v>
                </c:pt>
                <c:pt idx="2210">
                  <c:v>42536</c:v>
                </c:pt>
                <c:pt idx="2211">
                  <c:v>42535</c:v>
                </c:pt>
                <c:pt idx="2212">
                  <c:v>42534</c:v>
                </c:pt>
                <c:pt idx="2213">
                  <c:v>42531</c:v>
                </c:pt>
                <c:pt idx="2214">
                  <c:v>42530</c:v>
                </c:pt>
                <c:pt idx="2215">
                  <c:v>42529</c:v>
                </c:pt>
                <c:pt idx="2216">
                  <c:v>42528</c:v>
                </c:pt>
                <c:pt idx="2217">
                  <c:v>42527</c:v>
                </c:pt>
                <c:pt idx="2218">
                  <c:v>42524</c:v>
                </c:pt>
                <c:pt idx="2219">
                  <c:v>42523</c:v>
                </c:pt>
                <c:pt idx="2220">
                  <c:v>42522</c:v>
                </c:pt>
                <c:pt idx="2221">
                  <c:v>42521</c:v>
                </c:pt>
                <c:pt idx="2222">
                  <c:v>42520</c:v>
                </c:pt>
                <c:pt idx="2223">
                  <c:v>42517</c:v>
                </c:pt>
                <c:pt idx="2224">
                  <c:v>42516</c:v>
                </c:pt>
                <c:pt idx="2225">
                  <c:v>42515</c:v>
                </c:pt>
                <c:pt idx="2226">
                  <c:v>42514</c:v>
                </c:pt>
                <c:pt idx="2227">
                  <c:v>42513</c:v>
                </c:pt>
                <c:pt idx="2228">
                  <c:v>42510</c:v>
                </c:pt>
                <c:pt idx="2229">
                  <c:v>42509</c:v>
                </c:pt>
                <c:pt idx="2230">
                  <c:v>42508</c:v>
                </c:pt>
                <c:pt idx="2231">
                  <c:v>42507</c:v>
                </c:pt>
                <c:pt idx="2232">
                  <c:v>42506</c:v>
                </c:pt>
                <c:pt idx="2233">
                  <c:v>42503</c:v>
                </c:pt>
                <c:pt idx="2234">
                  <c:v>42502</c:v>
                </c:pt>
                <c:pt idx="2235">
                  <c:v>42501</c:v>
                </c:pt>
                <c:pt idx="2236">
                  <c:v>42500</c:v>
                </c:pt>
                <c:pt idx="2237">
                  <c:v>42499</c:v>
                </c:pt>
                <c:pt idx="2238">
                  <c:v>42496</c:v>
                </c:pt>
                <c:pt idx="2239">
                  <c:v>42495</c:v>
                </c:pt>
                <c:pt idx="2240">
                  <c:v>42494</c:v>
                </c:pt>
                <c:pt idx="2241">
                  <c:v>42493</c:v>
                </c:pt>
                <c:pt idx="2242">
                  <c:v>42492</c:v>
                </c:pt>
                <c:pt idx="2243">
                  <c:v>42489</c:v>
                </c:pt>
                <c:pt idx="2244">
                  <c:v>42488</c:v>
                </c:pt>
                <c:pt idx="2245">
                  <c:v>42487</c:v>
                </c:pt>
                <c:pt idx="2246">
                  <c:v>42486</c:v>
                </c:pt>
                <c:pt idx="2247">
                  <c:v>42485</c:v>
                </c:pt>
                <c:pt idx="2248">
                  <c:v>42482</c:v>
                </c:pt>
                <c:pt idx="2249">
                  <c:v>42481</c:v>
                </c:pt>
                <c:pt idx="2250">
                  <c:v>42480</c:v>
                </c:pt>
                <c:pt idx="2251">
                  <c:v>42479</c:v>
                </c:pt>
                <c:pt idx="2252">
                  <c:v>42478</c:v>
                </c:pt>
                <c:pt idx="2253">
                  <c:v>42475</c:v>
                </c:pt>
                <c:pt idx="2254">
                  <c:v>42474</c:v>
                </c:pt>
                <c:pt idx="2255">
                  <c:v>42473</c:v>
                </c:pt>
                <c:pt idx="2256">
                  <c:v>42472</c:v>
                </c:pt>
                <c:pt idx="2257">
                  <c:v>42471</c:v>
                </c:pt>
                <c:pt idx="2258">
                  <c:v>42468</c:v>
                </c:pt>
                <c:pt idx="2259">
                  <c:v>42467</c:v>
                </c:pt>
                <c:pt idx="2260">
                  <c:v>42466</c:v>
                </c:pt>
                <c:pt idx="2261">
                  <c:v>42465</c:v>
                </c:pt>
                <c:pt idx="2262">
                  <c:v>42464</c:v>
                </c:pt>
                <c:pt idx="2263">
                  <c:v>42461</c:v>
                </c:pt>
                <c:pt idx="2264">
                  <c:v>42460</c:v>
                </c:pt>
                <c:pt idx="2265">
                  <c:v>42459</c:v>
                </c:pt>
                <c:pt idx="2266">
                  <c:v>42458</c:v>
                </c:pt>
                <c:pt idx="2267">
                  <c:v>42457</c:v>
                </c:pt>
                <c:pt idx="2268">
                  <c:v>42454</c:v>
                </c:pt>
                <c:pt idx="2269">
                  <c:v>42453</c:v>
                </c:pt>
                <c:pt idx="2270">
                  <c:v>42452</c:v>
                </c:pt>
                <c:pt idx="2271">
                  <c:v>42451</c:v>
                </c:pt>
                <c:pt idx="2272">
                  <c:v>42450</c:v>
                </c:pt>
                <c:pt idx="2273">
                  <c:v>42447</c:v>
                </c:pt>
                <c:pt idx="2274">
                  <c:v>42446</c:v>
                </c:pt>
                <c:pt idx="2275">
                  <c:v>42445</c:v>
                </c:pt>
                <c:pt idx="2276">
                  <c:v>42444</c:v>
                </c:pt>
                <c:pt idx="2277">
                  <c:v>42443</c:v>
                </c:pt>
                <c:pt idx="2278">
                  <c:v>42440</c:v>
                </c:pt>
                <c:pt idx="2279">
                  <c:v>42439</c:v>
                </c:pt>
                <c:pt idx="2280">
                  <c:v>42438</c:v>
                </c:pt>
                <c:pt idx="2281">
                  <c:v>42437</c:v>
                </c:pt>
                <c:pt idx="2282">
                  <c:v>42436</c:v>
                </c:pt>
                <c:pt idx="2283">
                  <c:v>42433</c:v>
                </c:pt>
                <c:pt idx="2284">
                  <c:v>42432</c:v>
                </c:pt>
                <c:pt idx="2285">
                  <c:v>42431</c:v>
                </c:pt>
                <c:pt idx="2286">
                  <c:v>42430</c:v>
                </c:pt>
                <c:pt idx="2287">
                  <c:v>42429</c:v>
                </c:pt>
                <c:pt idx="2288">
                  <c:v>42426</c:v>
                </c:pt>
                <c:pt idx="2289">
                  <c:v>42425</c:v>
                </c:pt>
                <c:pt idx="2290">
                  <c:v>42424</c:v>
                </c:pt>
                <c:pt idx="2291">
                  <c:v>42423</c:v>
                </c:pt>
                <c:pt idx="2292">
                  <c:v>42422</c:v>
                </c:pt>
                <c:pt idx="2293">
                  <c:v>42419</c:v>
                </c:pt>
                <c:pt idx="2294">
                  <c:v>42418</c:v>
                </c:pt>
                <c:pt idx="2295">
                  <c:v>42417</c:v>
                </c:pt>
                <c:pt idx="2296">
                  <c:v>42416</c:v>
                </c:pt>
                <c:pt idx="2297">
                  <c:v>42415</c:v>
                </c:pt>
                <c:pt idx="2298">
                  <c:v>42412</c:v>
                </c:pt>
                <c:pt idx="2299">
                  <c:v>42411</c:v>
                </c:pt>
                <c:pt idx="2300">
                  <c:v>42410</c:v>
                </c:pt>
                <c:pt idx="2301">
                  <c:v>42409</c:v>
                </c:pt>
                <c:pt idx="2302">
                  <c:v>42408</c:v>
                </c:pt>
                <c:pt idx="2303">
                  <c:v>42405</c:v>
                </c:pt>
                <c:pt idx="2304">
                  <c:v>42404</c:v>
                </c:pt>
                <c:pt idx="2305">
                  <c:v>42403</c:v>
                </c:pt>
                <c:pt idx="2306">
                  <c:v>42402</c:v>
                </c:pt>
                <c:pt idx="2307">
                  <c:v>42401</c:v>
                </c:pt>
                <c:pt idx="2308">
                  <c:v>42398</c:v>
                </c:pt>
                <c:pt idx="2309">
                  <c:v>42397</c:v>
                </c:pt>
                <c:pt idx="2310">
                  <c:v>42396</c:v>
                </c:pt>
                <c:pt idx="2311">
                  <c:v>42395</c:v>
                </c:pt>
                <c:pt idx="2312">
                  <c:v>42394</c:v>
                </c:pt>
                <c:pt idx="2313">
                  <c:v>42391</c:v>
                </c:pt>
                <c:pt idx="2314">
                  <c:v>42390</c:v>
                </c:pt>
                <c:pt idx="2315">
                  <c:v>42389</c:v>
                </c:pt>
                <c:pt idx="2316">
                  <c:v>42388</c:v>
                </c:pt>
                <c:pt idx="2317">
                  <c:v>42387</c:v>
                </c:pt>
                <c:pt idx="2318">
                  <c:v>42384</c:v>
                </c:pt>
                <c:pt idx="2319">
                  <c:v>42383</c:v>
                </c:pt>
                <c:pt idx="2320">
                  <c:v>42382</c:v>
                </c:pt>
                <c:pt idx="2321">
                  <c:v>42381</c:v>
                </c:pt>
                <c:pt idx="2322">
                  <c:v>42380</c:v>
                </c:pt>
                <c:pt idx="2323">
                  <c:v>42377</c:v>
                </c:pt>
                <c:pt idx="2324">
                  <c:v>42376</c:v>
                </c:pt>
                <c:pt idx="2325">
                  <c:v>42375</c:v>
                </c:pt>
                <c:pt idx="2326">
                  <c:v>42374</c:v>
                </c:pt>
                <c:pt idx="2327">
                  <c:v>42373</c:v>
                </c:pt>
                <c:pt idx="2328">
                  <c:v>42370</c:v>
                </c:pt>
                <c:pt idx="2329">
                  <c:v>42369</c:v>
                </c:pt>
                <c:pt idx="2330">
                  <c:v>42368</c:v>
                </c:pt>
                <c:pt idx="2331">
                  <c:v>42367</c:v>
                </c:pt>
                <c:pt idx="2332">
                  <c:v>42366</c:v>
                </c:pt>
                <c:pt idx="2333">
                  <c:v>42363</c:v>
                </c:pt>
                <c:pt idx="2334">
                  <c:v>42362</c:v>
                </c:pt>
                <c:pt idx="2335">
                  <c:v>42361</c:v>
                </c:pt>
                <c:pt idx="2336">
                  <c:v>42360</c:v>
                </c:pt>
                <c:pt idx="2337">
                  <c:v>42359</c:v>
                </c:pt>
                <c:pt idx="2338">
                  <c:v>42356</c:v>
                </c:pt>
                <c:pt idx="2339">
                  <c:v>42355</c:v>
                </c:pt>
                <c:pt idx="2340">
                  <c:v>42354</c:v>
                </c:pt>
                <c:pt idx="2341">
                  <c:v>42353</c:v>
                </c:pt>
                <c:pt idx="2342">
                  <c:v>42352</c:v>
                </c:pt>
                <c:pt idx="2343">
                  <c:v>42349</c:v>
                </c:pt>
                <c:pt idx="2344">
                  <c:v>42348</c:v>
                </c:pt>
                <c:pt idx="2345">
                  <c:v>42347</c:v>
                </c:pt>
                <c:pt idx="2346">
                  <c:v>42346</c:v>
                </c:pt>
                <c:pt idx="2347">
                  <c:v>42345</c:v>
                </c:pt>
                <c:pt idx="2348">
                  <c:v>42342</c:v>
                </c:pt>
                <c:pt idx="2349">
                  <c:v>42341</c:v>
                </c:pt>
                <c:pt idx="2350">
                  <c:v>42340</c:v>
                </c:pt>
                <c:pt idx="2351">
                  <c:v>42339</c:v>
                </c:pt>
                <c:pt idx="2352">
                  <c:v>42338</c:v>
                </c:pt>
                <c:pt idx="2353">
                  <c:v>42335</c:v>
                </c:pt>
                <c:pt idx="2354">
                  <c:v>42334</c:v>
                </c:pt>
                <c:pt idx="2355">
                  <c:v>42333</c:v>
                </c:pt>
                <c:pt idx="2356">
                  <c:v>42332</c:v>
                </c:pt>
                <c:pt idx="2357">
                  <c:v>42331</c:v>
                </c:pt>
                <c:pt idx="2358">
                  <c:v>42328</c:v>
                </c:pt>
                <c:pt idx="2359">
                  <c:v>42327</c:v>
                </c:pt>
                <c:pt idx="2360">
                  <c:v>42326</c:v>
                </c:pt>
                <c:pt idx="2361">
                  <c:v>42325</c:v>
                </c:pt>
                <c:pt idx="2362">
                  <c:v>42324</c:v>
                </c:pt>
                <c:pt idx="2363">
                  <c:v>42321</c:v>
                </c:pt>
                <c:pt idx="2364">
                  <c:v>42320</c:v>
                </c:pt>
                <c:pt idx="2365">
                  <c:v>42319</c:v>
                </c:pt>
                <c:pt idx="2366">
                  <c:v>42318</c:v>
                </c:pt>
                <c:pt idx="2367">
                  <c:v>42317</c:v>
                </c:pt>
                <c:pt idx="2368">
                  <c:v>42314</c:v>
                </c:pt>
                <c:pt idx="2369">
                  <c:v>42313</c:v>
                </c:pt>
                <c:pt idx="2370">
                  <c:v>42312</c:v>
                </c:pt>
                <c:pt idx="2371">
                  <c:v>42311</c:v>
                </c:pt>
                <c:pt idx="2372">
                  <c:v>42310</c:v>
                </c:pt>
                <c:pt idx="2373">
                  <c:v>42307</c:v>
                </c:pt>
                <c:pt idx="2374">
                  <c:v>42306</c:v>
                </c:pt>
                <c:pt idx="2375">
                  <c:v>42305</c:v>
                </c:pt>
                <c:pt idx="2376">
                  <c:v>42304</c:v>
                </c:pt>
                <c:pt idx="2377">
                  <c:v>42303</c:v>
                </c:pt>
                <c:pt idx="2378">
                  <c:v>42300</c:v>
                </c:pt>
                <c:pt idx="2379">
                  <c:v>42299</c:v>
                </c:pt>
                <c:pt idx="2380">
                  <c:v>42298</c:v>
                </c:pt>
                <c:pt idx="2381">
                  <c:v>42297</c:v>
                </c:pt>
                <c:pt idx="2382">
                  <c:v>42296</c:v>
                </c:pt>
                <c:pt idx="2383">
                  <c:v>42293</c:v>
                </c:pt>
                <c:pt idx="2384">
                  <c:v>42292</c:v>
                </c:pt>
                <c:pt idx="2385">
                  <c:v>42291</c:v>
                </c:pt>
                <c:pt idx="2386">
                  <c:v>42290</c:v>
                </c:pt>
                <c:pt idx="2387">
                  <c:v>42289</c:v>
                </c:pt>
                <c:pt idx="2388">
                  <c:v>42286</c:v>
                </c:pt>
                <c:pt idx="2389">
                  <c:v>42285</c:v>
                </c:pt>
                <c:pt idx="2390">
                  <c:v>42284</c:v>
                </c:pt>
                <c:pt idx="2391">
                  <c:v>42283</c:v>
                </c:pt>
                <c:pt idx="2392">
                  <c:v>42282</c:v>
                </c:pt>
                <c:pt idx="2393">
                  <c:v>42279</c:v>
                </c:pt>
                <c:pt idx="2394">
                  <c:v>42278</c:v>
                </c:pt>
                <c:pt idx="2395">
                  <c:v>42277</c:v>
                </c:pt>
                <c:pt idx="2396">
                  <c:v>42276</c:v>
                </c:pt>
                <c:pt idx="2397">
                  <c:v>42275</c:v>
                </c:pt>
                <c:pt idx="2398">
                  <c:v>42272</c:v>
                </c:pt>
                <c:pt idx="2399">
                  <c:v>42271</c:v>
                </c:pt>
                <c:pt idx="2400">
                  <c:v>42270</c:v>
                </c:pt>
                <c:pt idx="2401">
                  <c:v>42269</c:v>
                </c:pt>
                <c:pt idx="2402">
                  <c:v>42268</c:v>
                </c:pt>
                <c:pt idx="2403">
                  <c:v>42265</c:v>
                </c:pt>
                <c:pt idx="2404">
                  <c:v>42264</c:v>
                </c:pt>
                <c:pt idx="2405">
                  <c:v>42263</c:v>
                </c:pt>
                <c:pt idx="2406">
                  <c:v>42262</c:v>
                </c:pt>
                <c:pt idx="2407">
                  <c:v>42261</c:v>
                </c:pt>
                <c:pt idx="2408">
                  <c:v>42258</c:v>
                </c:pt>
                <c:pt idx="2409">
                  <c:v>42257</c:v>
                </c:pt>
                <c:pt idx="2410">
                  <c:v>42256</c:v>
                </c:pt>
                <c:pt idx="2411">
                  <c:v>42255</c:v>
                </c:pt>
                <c:pt idx="2412">
                  <c:v>42254</c:v>
                </c:pt>
                <c:pt idx="2413">
                  <c:v>42251</c:v>
                </c:pt>
                <c:pt idx="2414">
                  <c:v>42250</c:v>
                </c:pt>
                <c:pt idx="2415">
                  <c:v>42249</c:v>
                </c:pt>
                <c:pt idx="2416">
                  <c:v>42248</c:v>
                </c:pt>
                <c:pt idx="2417">
                  <c:v>42247</c:v>
                </c:pt>
                <c:pt idx="2418">
                  <c:v>42244</c:v>
                </c:pt>
                <c:pt idx="2419">
                  <c:v>42243</c:v>
                </c:pt>
                <c:pt idx="2420">
                  <c:v>42242</c:v>
                </c:pt>
                <c:pt idx="2421">
                  <c:v>42241</c:v>
                </c:pt>
                <c:pt idx="2422">
                  <c:v>42240</c:v>
                </c:pt>
                <c:pt idx="2423">
                  <c:v>42237</c:v>
                </c:pt>
                <c:pt idx="2424">
                  <c:v>42236</c:v>
                </c:pt>
                <c:pt idx="2425">
                  <c:v>42235</c:v>
                </c:pt>
                <c:pt idx="2426">
                  <c:v>42234</c:v>
                </c:pt>
                <c:pt idx="2427">
                  <c:v>42233</c:v>
                </c:pt>
                <c:pt idx="2428">
                  <c:v>42230</c:v>
                </c:pt>
                <c:pt idx="2429">
                  <c:v>42229</c:v>
                </c:pt>
                <c:pt idx="2430">
                  <c:v>42228</c:v>
                </c:pt>
                <c:pt idx="2431">
                  <c:v>42227</c:v>
                </c:pt>
                <c:pt idx="2432">
                  <c:v>42226</c:v>
                </c:pt>
                <c:pt idx="2433">
                  <c:v>42223</c:v>
                </c:pt>
                <c:pt idx="2434">
                  <c:v>42222</c:v>
                </c:pt>
                <c:pt idx="2435">
                  <c:v>42221</c:v>
                </c:pt>
                <c:pt idx="2436">
                  <c:v>42220</c:v>
                </c:pt>
                <c:pt idx="2437">
                  <c:v>42219</c:v>
                </c:pt>
                <c:pt idx="2438">
                  <c:v>42216</c:v>
                </c:pt>
                <c:pt idx="2439">
                  <c:v>42215</c:v>
                </c:pt>
                <c:pt idx="2440">
                  <c:v>42214</c:v>
                </c:pt>
                <c:pt idx="2441">
                  <c:v>42213</c:v>
                </c:pt>
                <c:pt idx="2442">
                  <c:v>42212</c:v>
                </c:pt>
                <c:pt idx="2443">
                  <c:v>42209</c:v>
                </c:pt>
                <c:pt idx="2444">
                  <c:v>42208</c:v>
                </c:pt>
                <c:pt idx="2445">
                  <c:v>42207</c:v>
                </c:pt>
                <c:pt idx="2446">
                  <c:v>42206</c:v>
                </c:pt>
                <c:pt idx="2447">
                  <c:v>42205</c:v>
                </c:pt>
                <c:pt idx="2448">
                  <c:v>42202</c:v>
                </c:pt>
                <c:pt idx="2449">
                  <c:v>42201</c:v>
                </c:pt>
                <c:pt idx="2450">
                  <c:v>42200</c:v>
                </c:pt>
                <c:pt idx="2451">
                  <c:v>42199</c:v>
                </c:pt>
                <c:pt idx="2452">
                  <c:v>42198</c:v>
                </c:pt>
                <c:pt idx="2453">
                  <c:v>42195</c:v>
                </c:pt>
                <c:pt idx="2454">
                  <c:v>42194</c:v>
                </c:pt>
                <c:pt idx="2455">
                  <c:v>42193</c:v>
                </c:pt>
                <c:pt idx="2456">
                  <c:v>42192</c:v>
                </c:pt>
                <c:pt idx="2457">
                  <c:v>42191</c:v>
                </c:pt>
                <c:pt idx="2458">
                  <c:v>42188</c:v>
                </c:pt>
                <c:pt idx="2459">
                  <c:v>42187</c:v>
                </c:pt>
                <c:pt idx="2460">
                  <c:v>42186</c:v>
                </c:pt>
                <c:pt idx="2461">
                  <c:v>42185</c:v>
                </c:pt>
                <c:pt idx="2462">
                  <c:v>42184</c:v>
                </c:pt>
                <c:pt idx="2463">
                  <c:v>42181</c:v>
                </c:pt>
                <c:pt idx="2464">
                  <c:v>42180</c:v>
                </c:pt>
                <c:pt idx="2465">
                  <c:v>42179</c:v>
                </c:pt>
                <c:pt idx="2466">
                  <c:v>42178</c:v>
                </c:pt>
                <c:pt idx="2467">
                  <c:v>42177</c:v>
                </c:pt>
                <c:pt idx="2468">
                  <c:v>42174</c:v>
                </c:pt>
                <c:pt idx="2469">
                  <c:v>42173</c:v>
                </c:pt>
                <c:pt idx="2470">
                  <c:v>42172</c:v>
                </c:pt>
                <c:pt idx="2471">
                  <c:v>42171</c:v>
                </c:pt>
                <c:pt idx="2472">
                  <c:v>42170</c:v>
                </c:pt>
                <c:pt idx="2473">
                  <c:v>42167</c:v>
                </c:pt>
                <c:pt idx="2474">
                  <c:v>42166</c:v>
                </c:pt>
                <c:pt idx="2475">
                  <c:v>42165</c:v>
                </c:pt>
                <c:pt idx="2476">
                  <c:v>42164</c:v>
                </c:pt>
                <c:pt idx="2477">
                  <c:v>42163</c:v>
                </c:pt>
                <c:pt idx="2478">
                  <c:v>42160</c:v>
                </c:pt>
                <c:pt idx="2479">
                  <c:v>42159</c:v>
                </c:pt>
                <c:pt idx="2480">
                  <c:v>42158</c:v>
                </c:pt>
                <c:pt idx="2481">
                  <c:v>42157</c:v>
                </c:pt>
                <c:pt idx="2482">
                  <c:v>42156</c:v>
                </c:pt>
                <c:pt idx="2483">
                  <c:v>42153</c:v>
                </c:pt>
                <c:pt idx="2484">
                  <c:v>42152</c:v>
                </c:pt>
                <c:pt idx="2485">
                  <c:v>42151</c:v>
                </c:pt>
                <c:pt idx="2486">
                  <c:v>42150</c:v>
                </c:pt>
                <c:pt idx="2487">
                  <c:v>42149</c:v>
                </c:pt>
                <c:pt idx="2488">
                  <c:v>42146</c:v>
                </c:pt>
                <c:pt idx="2489">
                  <c:v>42145</c:v>
                </c:pt>
                <c:pt idx="2490">
                  <c:v>42144</c:v>
                </c:pt>
                <c:pt idx="2491">
                  <c:v>42143</c:v>
                </c:pt>
                <c:pt idx="2492">
                  <c:v>42142</c:v>
                </c:pt>
                <c:pt idx="2493">
                  <c:v>42139</c:v>
                </c:pt>
                <c:pt idx="2494">
                  <c:v>42138</c:v>
                </c:pt>
                <c:pt idx="2495">
                  <c:v>42137</c:v>
                </c:pt>
                <c:pt idx="2496">
                  <c:v>42136</c:v>
                </c:pt>
                <c:pt idx="2497">
                  <c:v>42135</c:v>
                </c:pt>
                <c:pt idx="2498">
                  <c:v>42132</c:v>
                </c:pt>
                <c:pt idx="2499">
                  <c:v>42131</c:v>
                </c:pt>
                <c:pt idx="2500">
                  <c:v>42130</c:v>
                </c:pt>
                <c:pt idx="2501">
                  <c:v>42129</c:v>
                </c:pt>
                <c:pt idx="2502">
                  <c:v>42128</c:v>
                </c:pt>
                <c:pt idx="2503">
                  <c:v>42125</c:v>
                </c:pt>
                <c:pt idx="2504">
                  <c:v>42124</c:v>
                </c:pt>
                <c:pt idx="2505">
                  <c:v>42123</c:v>
                </c:pt>
                <c:pt idx="2506">
                  <c:v>42122</c:v>
                </c:pt>
                <c:pt idx="2507">
                  <c:v>42121</c:v>
                </c:pt>
                <c:pt idx="2508">
                  <c:v>42118</c:v>
                </c:pt>
                <c:pt idx="2509">
                  <c:v>42117</c:v>
                </c:pt>
                <c:pt idx="2510">
                  <c:v>42116</c:v>
                </c:pt>
                <c:pt idx="2511">
                  <c:v>42115</c:v>
                </c:pt>
                <c:pt idx="2512">
                  <c:v>42114</c:v>
                </c:pt>
                <c:pt idx="2513">
                  <c:v>42111</c:v>
                </c:pt>
                <c:pt idx="2514">
                  <c:v>42110</c:v>
                </c:pt>
                <c:pt idx="2515">
                  <c:v>42109</c:v>
                </c:pt>
                <c:pt idx="2516">
                  <c:v>42108</c:v>
                </c:pt>
                <c:pt idx="2517">
                  <c:v>42107</c:v>
                </c:pt>
                <c:pt idx="2518">
                  <c:v>42104</c:v>
                </c:pt>
                <c:pt idx="2519">
                  <c:v>42103</c:v>
                </c:pt>
                <c:pt idx="2520">
                  <c:v>42102</c:v>
                </c:pt>
                <c:pt idx="2521">
                  <c:v>42101</c:v>
                </c:pt>
                <c:pt idx="2522">
                  <c:v>42100</c:v>
                </c:pt>
                <c:pt idx="2523">
                  <c:v>42097</c:v>
                </c:pt>
                <c:pt idx="2524">
                  <c:v>42096</c:v>
                </c:pt>
                <c:pt idx="2525">
                  <c:v>42095</c:v>
                </c:pt>
                <c:pt idx="2526">
                  <c:v>42094</c:v>
                </c:pt>
                <c:pt idx="2527">
                  <c:v>42093</c:v>
                </c:pt>
                <c:pt idx="2528">
                  <c:v>42090</c:v>
                </c:pt>
                <c:pt idx="2529">
                  <c:v>42089</c:v>
                </c:pt>
                <c:pt idx="2530">
                  <c:v>42088</c:v>
                </c:pt>
                <c:pt idx="2531">
                  <c:v>42087</c:v>
                </c:pt>
                <c:pt idx="2532">
                  <c:v>42086</c:v>
                </c:pt>
                <c:pt idx="2533">
                  <c:v>42083</c:v>
                </c:pt>
                <c:pt idx="2534">
                  <c:v>42082</c:v>
                </c:pt>
                <c:pt idx="2535">
                  <c:v>42081</c:v>
                </c:pt>
                <c:pt idx="2536">
                  <c:v>42080</c:v>
                </c:pt>
                <c:pt idx="2537">
                  <c:v>42079</c:v>
                </c:pt>
                <c:pt idx="2538">
                  <c:v>42076</c:v>
                </c:pt>
                <c:pt idx="2539">
                  <c:v>42075</c:v>
                </c:pt>
                <c:pt idx="2540">
                  <c:v>42074</c:v>
                </c:pt>
                <c:pt idx="2541">
                  <c:v>42073</c:v>
                </c:pt>
                <c:pt idx="2542">
                  <c:v>42072</c:v>
                </c:pt>
                <c:pt idx="2543">
                  <c:v>42069</c:v>
                </c:pt>
                <c:pt idx="2544">
                  <c:v>42068</c:v>
                </c:pt>
                <c:pt idx="2545">
                  <c:v>42067</c:v>
                </c:pt>
                <c:pt idx="2546">
                  <c:v>42066</c:v>
                </c:pt>
                <c:pt idx="2547">
                  <c:v>42065</c:v>
                </c:pt>
                <c:pt idx="2548">
                  <c:v>42062</c:v>
                </c:pt>
                <c:pt idx="2549">
                  <c:v>42061</c:v>
                </c:pt>
                <c:pt idx="2550">
                  <c:v>42060</c:v>
                </c:pt>
                <c:pt idx="2551">
                  <c:v>42059</c:v>
                </c:pt>
                <c:pt idx="2552">
                  <c:v>42058</c:v>
                </c:pt>
                <c:pt idx="2553">
                  <c:v>42055</c:v>
                </c:pt>
                <c:pt idx="2554">
                  <c:v>42054</c:v>
                </c:pt>
                <c:pt idx="2555">
                  <c:v>42053</c:v>
                </c:pt>
                <c:pt idx="2556">
                  <c:v>42052</c:v>
                </c:pt>
                <c:pt idx="2557">
                  <c:v>42051</c:v>
                </c:pt>
                <c:pt idx="2558">
                  <c:v>42048</c:v>
                </c:pt>
                <c:pt idx="2559">
                  <c:v>42047</c:v>
                </c:pt>
                <c:pt idx="2560">
                  <c:v>42046</c:v>
                </c:pt>
                <c:pt idx="2561">
                  <c:v>42045</c:v>
                </c:pt>
                <c:pt idx="2562">
                  <c:v>42044</c:v>
                </c:pt>
                <c:pt idx="2563">
                  <c:v>42041</c:v>
                </c:pt>
                <c:pt idx="2564">
                  <c:v>42040</c:v>
                </c:pt>
                <c:pt idx="2565">
                  <c:v>42039</c:v>
                </c:pt>
                <c:pt idx="2566">
                  <c:v>42038</c:v>
                </c:pt>
                <c:pt idx="2567">
                  <c:v>42037</c:v>
                </c:pt>
                <c:pt idx="2568">
                  <c:v>42034</c:v>
                </c:pt>
                <c:pt idx="2569">
                  <c:v>42033</c:v>
                </c:pt>
                <c:pt idx="2570">
                  <c:v>42032</c:v>
                </c:pt>
                <c:pt idx="2571">
                  <c:v>42031</c:v>
                </c:pt>
                <c:pt idx="2572">
                  <c:v>42030</c:v>
                </c:pt>
                <c:pt idx="2573">
                  <c:v>42027</c:v>
                </c:pt>
                <c:pt idx="2574">
                  <c:v>42026</c:v>
                </c:pt>
                <c:pt idx="2575">
                  <c:v>42025</c:v>
                </c:pt>
                <c:pt idx="2576">
                  <c:v>42024</c:v>
                </c:pt>
                <c:pt idx="2577">
                  <c:v>42023</c:v>
                </c:pt>
                <c:pt idx="2578">
                  <c:v>42020</c:v>
                </c:pt>
                <c:pt idx="2579">
                  <c:v>42019</c:v>
                </c:pt>
                <c:pt idx="2580">
                  <c:v>42018</c:v>
                </c:pt>
                <c:pt idx="2581">
                  <c:v>42017</c:v>
                </c:pt>
                <c:pt idx="2582">
                  <c:v>42016</c:v>
                </c:pt>
                <c:pt idx="2583">
                  <c:v>42013</c:v>
                </c:pt>
                <c:pt idx="2584">
                  <c:v>42012</c:v>
                </c:pt>
                <c:pt idx="2585">
                  <c:v>42011</c:v>
                </c:pt>
                <c:pt idx="2586">
                  <c:v>42010</c:v>
                </c:pt>
                <c:pt idx="2587">
                  <c:v>42009</c:v>
                </c:pt>
                <c:pt idx="2588">
                  <c:v>42006</c:v>
                </c:pt>
                <c:pt idx="2589">
                  <c:v>42005</c:v>
                </c:pt>
                <c:pt idx="2590">
                  <c:v>42004</c:v>
                </c:pt>
                <c:pt idx="2591">
                  <c:v>42003</c:v>
                </c:pt>
                <c:pt idx="2592">
                  <c:v>42002</c:v>
                </c:pt>
                <c:pt idx="2593">
                  <c:v>41999</c:v>
                </c:pt>
                <c:pt idx="2594">
                  <c:v>41998</c:v>
                </c:pt>
                <c:pt idx="2595">
                  <c:v>41997</c:v>
                </c:pt>
                <c:pt idx="2596">
                  <c:v>41996</c:v>
                </c:pt>
                <c:pt idx="2597">
                  <c:v>41995</c:v>
                </c:pt>
                <c:pt idx="2598">
                  <c:v>41992</c:v>
                </c:pt>
                <c:pt idx="2599">
                  <c:v>41991</c:v>
                </c:pt>
                <c:pt idx="2600">
                  <c:v>41990</c:v>
                </c:pt>
                <c:pt idx="2601">
                  <c:v>41989</c:v>
                </c:pt>
                <c:pt idx="2602">
                  <c:v>41988</c:v>
                </c:pt>
                <c:pt idx="2603">
                  <c:v>41985</c:v>
                </c:pt>
                <c:pt idx="2604">
                  <c:v>41984</c:v>
                </c:pt>
                <c:pt idx="2605">
                  <c:v>41983</c:v>
                </c:pt>
                <c:pt idx="2606">
                  <c:v>41982</c:v>
                </c:pt>
                <c:pt idx="2607">
                  <c:v>41981</c:v>
                </c:pt>
                <c:pt idx="2608">
                  <c:v>41978</c:v>
                </c:pt>
                <c:pt idx="2609">
                  <c:v>41977</c:v>
                </c:pt>
                <c:pt idx="2610">
                  <c:v>41976</c:v>
                </c:pt>
                <c:pt idx="2611">
                  <c:v>41975</c:v>
                </c:pt>
                <c:pt idx="2612">
                  <c:v>41974</c:v>
                </c:pt>
                <c:pt idx="2613">
                  <c:v>41971</c:v>
                </c:pt>
                <c:pt idx="2614">
                  <c:v>41970</c:v>
                </c:pt>
                <c:pt idx="2615">
                  <c:v>41969</c:v>
                </c:pt>
                <c:pt idx="2616">
                  <c:v>41968</c:v>
                </c:pt>
                <c:pt idx="2617">
                  <c:v>41967</c:v>
                </c:pt>
                <c:pt idx="2618">
                  <c:v>41964</c:v>
                </c:pt>
                <c:pt idx="2619">
                  <c:v>41963</c:v>
                </c:pt>
                <c:pt idx="2620">
                  <c:v>41962</c:v>
                </c:pt>
                <c:pt idx="2621">
                  <c:v>41961</c:v>
                </c:pt>
                <c:pt idx="2622">
                  <c:v>41960</c:v>
                </c:pt>
                <c:pt idx="2623">
                  <c:v>41957</c:v>
                </c:pt>
                <c:pt idx="2624">
                  <c:v>41956</c:v>
                </c:pt>
                <c:pt idx="2625">
                  <c:v>41955</c:v>
                </c:pt>
                <c:pt idx="2626">
                  <c:v>41954</c:v>
                </c:pt>
                <c:pt idx="2627">
                  <c:v>41953</c:v>
                </c:pt>
                <c:pt idx="2628">
                  <c:v>41950</c:v>
                </c:pt>
                <c:pt idx="2629">
                  <c:v>41949</c:v>
                </c:pt>
                <c:pt idx="2630">
                  <c:v>41948</c:v>
                </c:pt>
                <c:pt idx="2631">
                  <c:v>41947</c:v>
                </c:pt>
                <c:pt idx="2632">
                  <c:v>41946</c:v>
                </c:pt>
                <c:pt idx="2633">
                  <c:v>41943</c:v>
                </c:pt>
                <c:pt idx="2634">
                  <c:v>41942</c:v>
                </c:pt>
                <c:pt idx="2635">
                  <c:v>41941</c:v>
                </c:pt>
                <c:pt idx="2636">
                  <c:v>41940</c:v>
                </c:pt>
                <c:pt idx="2637">
                  <c:v>41939</c:v>
                </c:pt>
                <c:pt idx="2638">
                  <c:v>41936</c:v>
                </c:pt>
                <c:pt idx="2639">
                  <c:v>41935</c:v>
                </c:pt>
                <c:pt idx="2640">
                  <c:v>41934</c:v>
                </c:pt>
                <c:pt idx="2641">
                  <c:v>41933</c:v>
                </c:pt>
                <c:pt idx="2642">
                  <c:v>41932</c:v>
                </c:pt>
                <c:pt idx="2643">
                  <c:v>41929</c:v>
                </c:pt>
                <c:pt idx="2644">
                  <c:v>41928</c:v>
                </c:pt>
                <c:pt idx="2645">
                  <c:v>41927</c:v>
                </c:pt>
                <c:pt idx="2646">
                  <c:v>41926</c:v>
                </c:pt>
                <c:pt idx="2647">
                  <c:v>41925</c:v>
                </c:pt>
                <c:pt idx="2648">
                  <c:v>41922</c:v>
                </c:pt>
                <c:pt idx="2649">
                  <c:v>41921</c:v>
                </c:pt>
                <c:pt idx="2650">
                  <c:v>41920</c:v>
                </c:pt>
                <c:pt idx="2651">
                  <c:v>41919</c:v>
                </c:pt>
                <c:pt idx="2652">
                  <c:v>41918</c:v>
                </c:pt>
                <c:pt idx="2653">
                  <c:v>41915</c:v>
                </c:pt>
                <c:pt idx="2654">
                  <c:v>41914</c:v>
                </c:pt>
                <c:pt idx="2655">
                  <c:v>41913</c:v>
                </c:pt>
                <c:pt idx="2656">
                  <c:v>41912</c:v>
                </c:pt>
                <c:pt idx="2657">
                  <c:v>41911</c:v>
                </c:pt>
                <c:pt idx="2658">
                  <c:v>41908</c:v>
                </c:pt>
                <c:pt idx="2659">
                  <c:v>41907</c:v>
                </c:pt>
                <c:pt idx="2660">
                  <c:v>41906</c:v>
                </c:pt>
                <c:pt idx="2661">
                  <c:v>41905</c:v>
                </c:pt>
                <c:pt idx="2662">
                  <c:v>41904</c:v>
                </c:pt>
                <c:pt idx="2663">
                  <c:v>41901</c:v>
                </c:pt>
                <c:pt idx="2664">
                  <c:v>41900</c:v>
                </c:pt>
                <c:pt idx="2665">
                  <c:v>41899</c:v>
                </c:pt>
                <c:pt idx="2666">
                  <c:v>41898</c:v>
                </c:pt>
                <c:pt idx="2667">
                  <c:v>41897</c:v>
                </c:pt>
                <c:pt idx="2668">
                  <c:v>41894</c:v>
                </c:pt>
                <c:pt idx="2669">
                  <c:v>41893</c:v>
                </c:pt>
                <c:pt idx="2670">
                  <c:v>41892</c:v>
                </c:pt>
                <c:pt idx="2671">
                  <c:v>41891</c:v>
                </c:pt>
                <c:pt idx="2672">
                  <c:v>41890</c:v>
                </c:pt>
                <c:pt idx="2673">
                  <c:v>41887</c:v>
                </c:pt>
                <c:pt idx="2674">
                  <c:v>41886</c:v>
                </c:pt>
                <c:pt idx="2675">
                  <c:v>41885</c:v>
                </c:pt>
                <c:pt idx="2676">
                  <c:v>41884</c:v>
                </c:pt>
                <c:pt idx="2677">
                  <c:v>41883</c:v>
                </c:pt>
                <c:pt idx="2678">
                  <c:v>41880</c:v>
                </c:pt>
                <c:pt idx="2679">
                  <c:v>41879</c:v>
                </c:pt>
                <c:pt idx="2680">
                  <c:v>41878</c:v>
                </c:pt>
                <c:pt idx="2681">
                  <c:v>41877</c:v>
                </c:pt>
                <c:pt idx="2682">
                  <c:v>41876</c:v>
                </c:pt>
                <c:pt idx="2683">
                  <c:v>41873</c:v>
                </c:pt>
                <c:pt idx="2684">
                  <c:v>41872</c:v>
                </c:pt>
                <c:pt idx="2685">
                  <c:v>41871</c:v>
                </c:pt>
                <c:pt idx="2686">
                  <c:v>41870</c:v>
                </c:pt>
                <c:pt idx="2687">
                  <c:v>41869</c:v>
                </c:pt>
                <c:pt idx="2688">
                  <c:v>41866</c:v>
                </c:pt>
                <c:pt idx="2689">
                  <c:v>41865</c:v>
                </c:pt>
                <c:pt idx="2690">
                  <c:v>41864</c:v>
                </c:pt>
                <c:pt idx="2691">
                  <c:v>41863</c:v>
                </c:pt>
                <c:pt idx="2692">
                  <c:v>41862</c:v>
                </c:pt>
                <c:pt idx="2693">
                  <c:v>41859</c:v>
                </c:pt>
                <c:pt idx="2694">
                  <c:v>41858</c:v>
                </c:pt>
                <c:pt idx="2695">
                  <c:v>41857</c:v>
                </c:pt>
                <c:pt idx="2696">
                  <c:v>41856</c:v>
                </c:pt>
                <c:pt idx="2697">
                  <c:v>41855</c:v>
                </c:pt>
                <c:pt idx="2698">
                  <c:v>41852</c:v>
                </c:pt>
                <c:pt idx="2699">
                  <c:v>41851</c:v>
                </c:pt>
                <c:pt idx="2700">
                  <c:v>41850</c:v>
                </c:pt>
                <c:pt idx="2701">
                  <c:v>41849</c:v>
                </c:pt>
                <c:pt idx="2702">
                  <c:v>41848</c:v>
                </c:pt>
                <c:pt idx="2703">
                  <c:v>41845</c:v>
                </c:pt>
                <c:pt idx="2704">
                  <c:v>41844</c:v>
                </c:pt>
                <c:pt idx="2705">
                  <c:v>41843</c:v>
                </c:pt>
                <c:pt idx="2706">
                  <c:v>41842</c:v>
                </c:pt>
                <c:pt idx="2707">
                  <c:v>41841</c:v>
                </c:pt>
                <c:pt idx="2708">
                  <c:v>41838</c:v>
                </c:pt>
                <c:pt idx="2709">
                  <c:v>41837</c:v>
                </c:pt>
                <c:pt idx="2710">
                  <c:v>41836</c:v>
                </c:pt>
                <c:pt idx="2711">
                  <c:v>41835</c:v>
                </c:pt>
                <c:pt idx="2712">
                  <c:v>41834</c:v>
                </c:pt>
                <c:pt idx="2713">
                  <c:v>41831</c:v>
                </c:pt>
                <c:pt idx="2714">
                  <c:v>41830</c:v>
                </c:pt>
                <c:pt idx="2715">
                  <c:v>41829</c:v>
                </c:pt>
                <c:pt idx="2716">
                  <c:v>41828</c:v>
                </c:pt>
                <c:pt idx="2717">
                  <c:v>41827</c:v>
                </c:pt>
                <c:pt idx="2718">
                  <c:v>41824</c:v>
                </c:pt>
                <c:pt idx="2719">
                  <c:v>41823</c:v>
                </c:pt>
                <c:pt idx="2720">
                  <c:v>41822</c:v>
                </c:pt>
                <c:pt idx="2721">
                  <c:v>41821</c:v>
                </c:pt>
                <c:pt idx="2722">
                  <c:v>41820</c:v>
                </c:pt>
                <c:pt idx="2723">
                  <c:v>41817</c:v>
                </c:pt>
                <c:pt idx="2724">
                  <c:v>41816</c:v>
                </c:pt>
                <c:pt idx="2725">
                  <c:v>41815</c:v>
                </c:pt>
                <c:pt idx="2726">
                  <c:v>41814</c:v>
                </c:pt>
                <c:pt idx="2727">
                  <c:v>41813</c:v>
                </c:pt>
                <c:pt idx="2728">
                  <c:v>41810</c:v>
                </c:pt>
                <c:pt idx="2729">
                  <c:v>41809</c:v>
                </c:pt>
                <c:pt idx="2730">
                  <c:v>41808</c:v>
                </c:pt>
                <c:pt idx="2731">
                  <c:v>41807</c:v>
                </c:pt>
                <c:pt idx="2732">
                  <c:v>41806</c:v>
                </c:pt>
                <c:pt idx="2733">
                  <c:v>41803</c:v>
                </c:pt>
                <c:pt idx="2734">
                  <c:v>41802</c:v>
                </c:pt>
                <c:pt idx="2735">
                  <c:v>41801</c:v>
                </c:pt>
                <c:pt idx="2736">
                  <c:v>41800</c:v>
                </c:pt>
                <c:pt idx="2737">
                  <c:v>41799</c:v>
                </c:pt>
                <c:pt idx="2738">
                  <c:v>41796</c:v>
                </c:pt>
                <c:pt idx="2739">
                  <c:v>41795</c:v>
                </c:pt>
                <c:pt idx="2740">
                  <c:v>41794</c:v>
                </c:pt>
                <c:pt idx="2741">
                  <c:v>41793</c:v>
                </c:pt>
                <c:pt idx="2742">
                  <c:v>41792</c:v>
                </c:pt>
                <c:pt idx="2743">
                  <c:v>41789</c:v>
                </c:pt>
                <c:pt idx="2744">
                  <c:v>41788</c:v>
                </c:pt>
                <c:pt idx="2745">
                  <c:v>41787</c:v>
                </c:pt>
                <c:pt idx="2746">
                  <c:v>41786</c:v>
                </c:pt>
                <c:pt idx="2747">
                  <c:v>41785</c:v>
                </c:pt>
                <c:pt idx="2748">
                  <c:v>41782</c:v>
                </c:pt>
                <c:pt idx="2749">
                  <c:v>41781</c:v>
                </c:pt>
                <c:pt idx="2750">
                  <c:v>41780</c:v>
                </c:pt>
                <c:pt idx="2751">
                  <c:v>41779</c:v>
                </c:pt>
                <c:pt idx="2752">
                  <c:v>41778</c:v>
                </c:pt>
                <c:pt idx="2753">
                  <c:v>41775</c:v>
                </c:pt>
                <c:pt idx="2754">
                  <c:v>41774</c:v>
                </c:pt>
                <c:pt idx="2755">
                  <c:v>41773</c:v>
                </c:pt>
                <c:pt idx="2756">
                  <c:v>41772</c:v>
                </c:pt>
                <c:pt idx="2757">
                  <c:v>41771</c:v>
                </c:pt>
                <c:pt idx="2758">
                  <c:v>41768</c:v>
                </c:pt>
                <c:pt idx="2759">
                  <c:v>41767</c:v>
                </c:pt>
                <c:pt idx="2760">
                  <c:v>41766</c:v>
                </c:pt>
                <c:pt idx="2761">
                  <c:v>41765</c:v>
                </c:pt>
                <c:pt idx="2762">
                  <c:v>41764</c:v>
                </c:pt>
                <c:pt idx="2763">
                  <c:v>41761</c:v>
                </c:pt>
                <c:pt idx="2764">
                  <c:v>41760</c:v>
                </c:pt>
                <c:pt idx="2765">
                  <c:v>41759</c:v>
                </c:pt>
                <c:pt idx="2766">
                  <c:v>41758</c:v>
                </c:pt>
                <c:pt idx="2767">
                  <c:v>41757</c:v>
                </c:pt>
                <c:pt idx="2768">
                  <c:v>41754</c:v>
                </c:pt>
                <c:pt idx="2769">
                  <c:v>41753</c:v>
                </c:pt>
                <c:pt idx="2770">
                  <c:v>41752</c:v>
                </c:pt>
                <c:pt idx="2771">
                  <c:v>41751</c:v>
                </c:pt>
                <c:pt idx="2772">
                  <c:v>41750</c:v>
                </c:pt>
                <c:pt idx="2773">
                  <c:v>41747</c:v>
                </c:pt>
                <c:pt idx="2774">
                  <c:v>41746</c:v>
                </c:pt>
                <c:pt idx="2775">
                  <c:v>41745</c:v>
                </c:pt>
                <c:pt idx="2776">
                  <c:v>41744</c:v>
                </c:pt>
                <c:pt idx="2777">
                  <c:v>41743</c:v>
                </c:pt>
                <c:pt idx="2778">
                  <c:v>41740</c:v>
                </c:pt>
                <c:pt idx="2779">
                  <c:v>41739</c:v>
                </c:pt>
                <c:pt idx="2780">
                  <c:v>41738</c:v>
                </c:pt>
                <c:pt idx="2781">
                  <c:v>41737</c:v>
                </c:pt>
                <c:pt idx="2782">
                  <c:v>41736</c:v>
                </c:pt>
                <c:pt idx="2783">
                  <c:v>41733</c:v>
                </c:pt>
                <c:pt idx="2784">
                  <c:v>41732</c:v>
                </c:pt>
                <c:pt idx="2785">
                  <c:v>41731</c:v>
                </c:pt>
                <c:pt idx="2786">
                  <c:v>41730</c:v>
                </c:pt>
                <c:pt idx="2787">
                  <c:v>41729</c:v>
                </c:pt>
                <c:pt idx="2788">
                  <c:v>41726</c:v>
                </c:pt>
                <c:pt idx="2789">
                  <c:v>41725</c:v>
                </c:pt>
                <c:pt idx="2790">
                  <c:v>41724</c:v>
                </c:pt>
                <c:pt idx="2791">
                  <c:v>41723</c:v>
                </c:pt>
                <c:pt idx="2792">
                  <c:v>41722</c:v>
                </c:pt>
                <c:pt idx="2793">
                  <c:v>41719</c:v>
                </c:pt>
                <c:pt idx="2794">
                  <c:v>41718</c:v>
                </c:pt>
                <c:pt idx="2795">
                  <c:v>41717</c:v>
                </c:pt>
                <c:pt idx="2796">
                  <c:v>41716</c:v>
                </c:pt>
                <c:pt idx="2797">
                  <c:v>41715</c:v>
                </c:pt>
                <c:pt idx="2798">
                  <c:v>41712</c:v>
                </c:pt>
                <c:pt idx="2799">
                  <c:v>41711</c:v>
                </c:pt>
                <c:pt idx="2800">
                  <c:v>41710</c:v>
                </c:pt>
                <c:pt idx="2801">
                  <c:v>41709</c:v>
                </c:pt>
                <c:pt idx="2802">
                  <c:v>41708</c:v>
                </c:pt>
                <c:pt idx="2803">
                  <c:v>41705</c:v>
                </c:pt>
                <c:pt idx="2804">
                  <c:v>41704</c:v>
                </c:pt>
                <c:pt idx="2805">
                  <c:v>41703</c:v>
                </c:pt>
                <c:pt idx="2806">
                  <c:v>41702</c:v>
                </c:pt>
                <c:pt idx="2807">
                  <c:v>41701</c:v>
                </c:pt>
                <c:pt idx="2808">
                  <c:v>41698</c:v>
                </c:pt>
                <c:pt idx="2809">
                  <c:v>41697</c:v>
                </c:pt>
                <c:pt idx="2810">
                  <c:v>41696</c:v>
                </c:pt>
                <c:pt idx="2811">
                  <c:v>41695</c:v>
                </c:pt>
                <c:pt idx="2812">
                  <c:v>41694</c:v>
                </c:pt>
                <c:pt idx="2813">
                  <c:v>41691</c:v>
                </c:pt>
                <c:pt idx="2814">
                  <c:v>41690</c:v>
                </c:pt>
                <c:pt idx="2815">
                  <c:v>41689</c:v>
                </c:pt>
                <c:pt idx="2816">
                  <c:v>41688</c:v>
                </c:pt>
                <c:pt idx="2817">
                  <c:v>41687</c:v>
                </c:pt>
                <c:pt idx="2818">
                  <c:v>41684</c:v>
                </c:pt>
                <c:pt idx="2819">
                  <c:v>41683</c:v>
                </c:pt>
                <c:pt idx="2820">
                  <c:v>41682</c:v>
                </c:pt>
                <c:pt idx="2821">
                  <c:v>41681</c:v>
                </c:pt>
                <c:pt idx="2822">
                  <c:v>41680</c:v>
                </c:pt>
                <c:pt idx="2823">
                  <c:v>41677</c:v>
                </c:pt>
                <c:pt idx="2824">
                  <c:v>41676</c:v>
                </c:pt>
                <c:pt idx="2825">
                  <c:v>41675</c:v>
                </c:pt>
                <c:pt idx="2826">
                  <c:v>41674</c:v>
                </c:pt>
                <c:pt idx="2827">
                  <c:v>41673</c:v>
                </c:pt>
                <c:pt idx="2828">
                  <c:v>41670</c:v>
                </c:pt>
                <c:pt idx="2829">
                  <c:v>41669</c:v>
                </c:pt>
                <c:pt idx="2830">
                  <c:v>41668</c:v>
                </c:pt>
                <c:pt idx="2831">
                  <c:v>41667</c:v>
                </c:pt>
                <c:pt idx="2832">
                  <c:v>41666</c:v>
                </c:pt>
                <c:pt idx="2833">
                  <c:v>41663</c:v>
                </c:pt>
                <c:pt idx="2834">
                  <c:v>41662</c:v>
                </c:pt>
                <c:pt idx="2835">
                  <c:v>41661</c:v>
                </c:pt>
                <c:pt idx="2836">
                  <c:v>41660</c:v>
                </c:pt>
                <c:pt idx="2837">
                  <c:v>41659</c:v>
                </c:pt>
                <c:pt idx="2838">
                  <c:v>41656</c:v>
                </c:pt>
                <c:pt idx="2839">
                  <c:v>41655</c:v>
                </c:pt>
                <c:pt idx="2840">
                  <c:v>41654</c:v>
                </c:pt>
                <c:pt idx="2841">
                  <c:v>41653</c:v>
                </c:pt>
                <c:pt idx="2842">
                  <c:v>41652</c:v>
                </c:pt>
                <c:pt idx="2843">
                  <c:v>41649</c:v>
                </c:pt>
                <c:pt idx="2844">
                  <c:v>41648</c:v>
                </c:pt>
                <c:pt idx="2845">
                  <c:v>41647</c:v>
                </c:pt>
                <c:pt idx="2846">
                  <c:v>41646</c:v>
                </c:pt>
                <c:pt idx="2847">
                  <c:v>41645</c:v>
                </c:pt>
                <c:pt idx="2848">
                  <c:v>41642</c:v>
                </c:pt>
                <c:pt idx="2849">
                  <c:v>41641</c:v>
                </c:pt>
                <c:pt idx="2850">
                  <c:v>41640</c:v>
                </c:pt>
                <c:pt idx="2851">
                  <c:v>41639</c:v>
                </c:pt>
                <c:pt idx="2852">
                  <c:v>41638</c:v>
                </c:pt>
                <c:pt idx="2853">
                  <c:v>41635</c:v>
                </c:pt>
                <c:pt idx="2854">
                  <c:v>41634</c:v>
                </c:pt>
                <c:pt idx="2855">
                  <c:v>41633</c:v>
                </c:pt>
                <c:pt idx="2856">
                  <c:v>41632</c:v>
                </c:pt>
                <c:pt idx="2857">
                  <c:v>41631</c:v>
                </c:pt>
                <c:pt idx="2858">
                  <c:v>41628</c:v>
                </c:pt>
                <c:pt idx="2859">
                  <c:v>41627</c:v>
                </c:pt>
                <c:pt idx="2860">
                  <c:v>41626</c:v>
                </c:pt>
                <c:pt idx="2861">
                  <c:v>41625</c:v>
                </c:pt>
                <c:pt idx="2862">
                  <c:v>41624</c:v>
                </c:pt>
                <c:pt idx="2863">
                  <c:v>41621</c:v>
                </c:pt>
                <c:pt idx="2864">
                  <c:v>41620</c:v>
                </c:pt>
                <c:pt idx="2865">
                  <c:v>41619</c:v>
                </c:pt>
                <c:pt idx="2866">
                  <c:v>41618</c:v>
                </c:pt>
                <c:pt idx="2867">
                  <c:v>41617</c:v>
                </c:pt>
                <c:pt idx="2868">
                  <c:v>41614</c:v>
                </c:pt>
                <c:pt idx="2869">
                  <c:v>41613</c:v>
                </c:pt>
                <c:pt idx="2870">
                  <c:v>41612</c:v>
                </c:pt>
                <c:pt idx="2871">
                  <c:v>41611</c:v>
                </c:pt>
                <c:pt idx="2872">
                  <c:v>41610</c:v>
                </c:pt>
                <c:pt idx="2873">
                  <c:v>41607</c:v>
                </c:pt>
                <c:pt idx="2874">
                  <c:v>41606</c:v>
                </c:pt>
                <c:pt idx="2875">
                  <c:v>41605</c:v>
                </c:pt>
                <c:pt idx="2876">
                  <c:v>41604</c:v>
                </c:pt>
                <c:pt idx="2877">
                  <c:v>41603</c:v>
                </c:pt>
                <c:pt idx="2878">
                  <c:v>41600</c:v>
                </c:pt>
                <c:pt idx="2879">
                  <c:v>41599</c:v>
                </c:pt>
                <c:pt idx="2880">
                  <c:v>41598</c:v>
                </c:pt>
                <c:pt idx="2881">
                  <c:v>41597</c:v>
                </c:pt>
                <c:pt idx="2882">
                  <c:v>41596</c:v>
                </c:pt>
                <c:pt idx="2883">
                  <c:v>41593</c:v>
                </c:pt>
                <c:pt idx="2884">
                  <c:v>41592</c:v>
                </c:pt>
                <c:pt idx="2885">
                  <c:v>41591</c:v>
                </c:pt>
                <c:pt idx="2886">
                  <c:v>41590</c:v>
                </c:pt>
                <c:pt idx="2887">
                  <c:v>41589</c:v>
                </c:pt>
                <c:pt idx="2888">
                  <c:v>41586</c:v>
                </c:pt>
                <c:pt idx="2889">
                  <c:v>41585</c:v>
                </c:pt>
                <c:pt idx="2890">
                  <c:v>41584</c:v>
                </c:pt>
                <c:pt idx="2891">
                  <c:v>41583</c:v>
                </c:pt>
                <c:pt idx="2892">
                  <c:v>41582</c:v>
                </c:pt>
                <c:pt idx="2893">
                  <c:v>41579</c:v>
                </c:pt>
                <c:pt idx="2894">
                  <c:v>41578</c:v>
                </c:pt>
                <c:pt idx="2895">
                  <c:v>41577</c:v>
                </c:pt>
                <c:pt idx="2896">
                  <c:v>41576</c:v>
                </c:pt>
                <c:pt idx="2897">
                  <c:v>41575</c:v>
                </c:pt>
                <c:pt idx="2898">
                  <c:v>41572</c:v>
                </c:pt>
                <c:pt idx="2899">
                  <c:v>41571</c:v>
                </c:pt>
                <c:pt idx="2900">
                  <c:v>41570</c:v>
                </c:pt>
                <c:pt idx="2901">
                  <c:v>41569</c:v>
                </c:pt>
                <c:pt idx="2902">
                  <c:v>41568</c:v>
                </c:pt>
                <c:pt idx="2903">
                  <c:v>41565</c:v>
                </c:pt>
                <c:pt idx="2904">
                  <c:v>41564</c:v>
                </c:pt>
                <c:pt idx="2905">
                  <c:v>41563</c:v>
                </c:pt>
                <c:pt idx="2906">
                  <c:v>41562</c:v>
                </c:pt>
                <c:pt idx="2907">
                  <c:v>41561</c:v>
                </c:pt>
                <c:pt idx="2908">
                  <c:v>41558</c:v>
                </c:pt>
                <c:pt idx="2909">
                  <c:v>41557</c:v>
                </c:pt>
                <c:pt idx="2910">
                  <c:v>41556</c:v>
                </c:pt>
                <c:pt idx="2911">
                  <c:v>41555</c:v>
                </c:pt>
                <c:pt idx="2912">
                  <c:v>41554</c:v>
                </c:pt>
                <c:pt idx="2913">
                  <c:v>41551</c:v>
                </c:pt>
                <c:pt idx="2914">
                  <c:v>41550</c:v>
                </c:pt>
                <c:pt idx="2915">
                  <c:v>41549</c:v>
                </c:pt>
                <c:pt idx="2916">
                  <c:v>41548</c:v>
                </c:pt>
                <c:pt idx="2917">
                  <c:v>41547</c:v>
                </c:pt>
                <c:pt idx="2918">
                  <c:v>41544</c:v>
                </c:pt>
                <c:pt idx="2919">
                  <c:v>41543</c:v>
                </c:pt>
                <c:pt idx="2920">
                  <c:v>41542</c:v>
                </c:pt>
                <c:pt idx="2921">
                  <c:v>41541</c:v>
                </c:pt>
                <c:pt idx="2922">
                  <c:v>41540</c:v>
                </c:pt>
                <c:pt idx="2923">
                  <c:v>41537</c:v>
                </c:pt>
                <c:pt idx="2924">
                  <c:v>41536</c:v>
                </c:pt>
                <c:pt idx="2925">
                  <c:v>41535</c:v>
                </c:pt>
                <c:pt idx="2926">
                  <c:v>41534</c:v>
                </c:pt>
                <c:pt idx="2927">
                  <c:v>41533</c:v>
                </c:pt>
                <c:pt idx="2928">
                  <c:v>41530</c:v>
                </c:pt>
                <c:pt idx="2929">
                  <c:v>41529</c:v>
                </c:pt>
                <c:pt idx="2930">
                  <c:v>41528</c:v>
                </c:pt>
                <c:pt idx="2931">
                  <c:v>41527</c:v>
                </c:pt>
                <c:pt idx="2932">
                  <c:v>41526</c:v>
                </c:pt>
                <c:pt idx="2933">
                  <c:v>41523</c:v>
                </c:pt>
                <c:pt idx="2934">
                  <c:v>41522</c:v>
                </c:pt>
                <c:pt idx="2935">
                  <c:v>41521</c:v>
                </c:pt>
                <c:pt idx="2936">
                  <c:v>41520</c:v>
                </c:pt>
                <c:pt idx="2937">
                  <c:v>41519</c:v>
                </c:pt>
                <c:pt idx="2938">
                  <c:v>41516</c:v>
                </c:pt>
                <c:pt idx="2939">
                  <c:v>41515</c:v>
                </c:pt>
                <c:pt idx="2940">
                  <c:v>41514</c:v>
                </c:pt>
                <c:pt idx="2941">
                  <c:v>41513</c:v>
                </c:pt>
                <c:pt idx="2942">
                  <c:v>41512</c:v>
                </c:pt>
                <c:pt idx="2943">
                  <c:v>41509</c:v>
                </c:pt>
                <c:pt idx="2944">
                  <c:v>41508</c:v>
                </c:pt>
                <c:pt idx="2945">
                  <c:v>41507</c:v>
                </c:pt>
                <c:pt idx="2946">
                  <c:v>41506</c:v>
                </c:pt>
                <c:pt idx="2947">
                  <c:v>41505</c:v>
                </c:pt>
                <c:pt idx="2948">
                  <c:v>41502</c:v>
                </c:pt>
                <c:pt idx="2949">
                  <c:v>41501</c:v>
                </c:pt>
                <c:pt idx="2950">
                  <c:v>41500</c:v>
                </c:pt>
                <c:pt idx="2951">
                  <c:v>41499</c:v>
                </c:pt>
                <c:pt idx="2952">
                  <c:v>41498</c:v>
                </c:pt>
                <c:pt idx="2953">
                  <c:v>41495</c:v>
                </c:pt>
                <c:pt idx="2954">
                  <c:v>41494</c:v>
                </c:pt>
                <c:pt idx="2955">
                  <c:v>41493</c:v>
                </c:pt>
                <c:pt idx="2956">
                  <c:v>41492</c:v>
                </c:pt>
                <c:pt idx="2957">
                  <c:v>41491</c:v>
                </c:pt>
                <c:pt idx="2958">
                  <c:v>41488</c:v>
                </c:pt>
                <c:pt idx="2959">
                  <c:v>41487</c:v>
                </c:pt>
                <c:pt idx="2960">
                  <c:v>41486</c:v>
                </c:pt>
                <c:pt idx="2961">
                  <c:v>41485</c:v>
                </c:pt>
                <c:pt idx="2962">
                  <c:v>41484</c:v>
                </c:pt>
                <c:pt idx="2963">
                  <c:v>41481</c:v>
                </c:pt>
                <c:pt idx="2964">
                  <c:v>41480</c:v>
                </c:pt>
                <c:pt idx="2965">
                  <c:v>41479</c:v>
                </c:pt>
                <c:pt idx="2966">
                  <c:v>41478</c:v>
                </c:pt>
                <c:pt idx="2967">
                  <c:v>41477</c:v>
                </c:pt>
                <c:pt idx="2968">
                  <c:v>41474</c:v>
                </c:pt>
                <c:pt idx="2969">
                  <c:v>41473</c:v>
                </c:pt>
                <c:pt idx="2970">
                  <c:v>41472</c:v>
                </c:pt>
                <c:pt idx="2971">
                  <c:v>41471</c:v>
                </c:pt>
                <c:pt idx="2972">
                  <c:v>41470</c:v>
                </c:pt>
                <c:pt idx="2973">
                  <c:v>41467</c:v>
                </c:pt>
                <c:pt idx="2974">
                  <c:v>41466</c:v>
                </c:pt>
                <c:pt idx="2975">
                  <c:v>41465</c:v>
                </c:pt>
                <c:pt idx="2976">
                  <c:v>41464</c:v>
                </c:pt>
                <c:pt idx="2977">
                  <c:v>41463</c:v>
                </c:pt>
                <c:pt idx="2978">
                  <c:v>41460</c:v>
                </c:pt>
                <c:pt idx="2979">
                  <c:v>41459</c:v>
                </c:pt>
                <c:pt idx="2980">
                  <c:v>41458</c:v>
                </c:pt>
                <c:pt idx="2981">
                  <c:v>41457</c:v>
                </c:pt>
                <c:pt idx="2982">
                  <c:v>41456</c:v>
                </c:pt>
                <c:pt idx="2983">
                  <c:v>41453</c:v>
                </c:pt>
                <c:pt idx="2984">
                  <c:v>41452</c:v>
                </c:pt>
                <c:pt idx="2985">
                  <c:v>41451</c:v>
                </c:pt>
                <c:pt idx="2986">
                  <c:v>41450</c:v>
                </c:pt>
                <c:pt idx="2987">
                  <c:v>41449</c:v>
                </c:pt>
                <c:pt idx="2988">
                  <c:v>41446</c:v>
                </c:pt>
                <c:pt idx="2989">
                  <c:v>41445</c:v>
                </c:pt>
                <c:pt idx="2990">
                  <c:v>41444</c:v>
                </c:pt>
                <c:pt idx="2991">
                  <c:v>41443</c:v>
                </c:pt>
                <c:pt idx="2992">
                  <c:v>41442</c:v>
                </c:pt>
                <c:pt idx="2993">
                  <c:v>41439</c:v>
                </c:pt>
                <c:pt idx="2994">
                  <c:v>41438</c:v>
                </c:pt>
                <c:pt idx="2995">
                  <c:v>41437</c:v>
                </c:pt>
                <c:pt idx="2996">
                  <c:v>41436</c:v>
                </c:pt>
                <c:pt idx="2997">
                  <c:v>41435</c:v>
                </c:pt>
                <c:pt idx="2998">
                  <c:v>41432</c:v>
                </c:pt>
                <c:pt idx="2999">
                  <c:v>41431</c:v>
                </c:pt>
                <c:pt idx="3000">
                  <c:v>41430</c:v>
                </c:pt>
                <c:pt idx="3001">
                  <c:v>41429</c:v>
                </c:pt>
                <c:pt idx="3002">
                  <c:v>41428</c:v>
                </c:pt>
                <c:pt idx="3003">
                  <c:v>41425</c:v>
                </c:pt>
                <c:pt idx="3004">
                  <c:v>41424</c:v>
                </c:pt>
                <c:pt idx="3005">
                  <c:v>41423</c:v>
                </c:pt>
                <c:pt idx="3006">
                  <c:v>41422</c:v>
                </c:pt>
                <c:pt idx="3007">
                  <c:v>41421</c:v>
                </c:pt>
                <c:pt idx="3008">
                  <c:v>41418</c:v>
                </c:pt>
                <c:pt idx="3009">
                  <c:v>41417</c:v>
                </c:pt>
                <c:pt idx="3010">
                  <c:v>41416</c:v>
                </c:pt>
                <c:pt idx="3011">
                  <c:v>41415</c:v>
                </c:pt>
                <c:pt idx="3012">
                  <c:v>41414</c:v>
                </c:pt>
                <c:pt idx="3013">
                  <c:v>41411</c:v>
                </c:pt>
                <c:pt idx="3014">
                  <c:v>41410</c:v>
                </c:pt>
                <c:pt idx="3015">
                  <c:v>41409</c:v>
                </c:pt>
                <c:pt idx="3016">
                  <c:v>41408</c:v>
                </c:pt>
                <c:pt idx="3017">
                  <c:v>41407</c:v>
                </c:pt>
                <c:pt idx="3018">
                  <c:v>41404</c:v>
                </c:pt>
                <c:pt idx="3019">
                  <c:v>41403</c:v>
                </c:pt>
                <c:pt idx="3020">
                  <c:v>41402</c:v>
                </c:pt>
                <c:pt idx="3021">
                  <c:v>41401</c:v>
                </c:pt>
                <c:pt idx="3022">
                  <c:v>41400</c:v>
                </c:pt>
                <c:pt idx="3023">
                  <c:v>41397</c:v>
                </c:pt>
                <c:pt idx="3024">
                  <c:v>41396</c:v>
                </c:pt>
                <c:pt idx="3025">
                  <c:v>41395</c:v>
                </c:pt>
                <c:pt idx="3026">
                  <c:v>41394</c:v>
                </c:pt>
                <c:pt idx="3027">
                  <c:v>41393</c:v>
                </c:pt>
                <c:pt idx="3028">
                  <c:v>41390</c:v>
                </c:pt>
                <c:pt idx="3029">
                  <c:v>41389</c:v>
                </c:pt>
                <c:pt idx="3030">
                  <c:v>41388</c:v>
                </c:pt>
                <c:pt idx="3031">
                  <c:v>41387</c:v>
                </c:pt>
                <c:pt idx="3032">
                  <c:v>41386</c:v>
                </c:pt>
                <c:pt idx="3033">
                  <c:v>41383</c:v>
                </c:pt>
                <c:pt idx="3034">
                  <c:v>41382</c:v>
                </c:pt>
                <c:pt idx="3035">
                  <c:v>41381</c:v>
                </c:pt>
                <c:pt idx="3036">
                  <c:v>41380</c:v>
                </c:pt>
                <c:pt idx="3037">
                  <c:v>41379</c:v>
                </c:pt>
                <c:pt idx="3038">
                  <c:v>41376</c:v>
                </c:pt>
                <c:pt idx="3039">
                  <c:v>41375</c:v>
                </c:pt>
                <c:pt idx="3040">
                  <c:v>41374</c:v>
                </c:pt>
                <c:pt idx="3041">
                  <c:v>41373</c:v>
                </c:pt>
                <c:pt idx="3042">
                  <c:v>41372</c:v>
                </c:pt>
                <c:pt idx="3043">
                  <c:v>41369</c:v>
                </c:pt>
                <c:pt idx="3044">
                  <c:v>41368</c:v>
                </c:pt>
                <c:pt idx="3045">
                  <c:v>41367</c:v>
                </c:pt>
                <c:pt idx="3046">
                  <c:v>41366</c:v>
                </c:pt>
                <c:pt idx="3047">
                  <c:v>41365</c:v>
                </c:pt>
                <c:pt idx="3048">
                  <c:v>41362</c:v>
                </c:pt>
                <c:pt idx="3049">
                  <c:v>41361</c:v>
                </c:pt>
                <c:pt idx="3050">
                  <c:v>41360</c:v>
                </c:pt>
                <c:pt idx="3051">
                  <c:v>41359</c:v>
                </c:pt>
                <c:pt idx="3052">
                  <c:v>41358</c:v>
                </c:pt>
                <c:pt idx="3053">
                  <c:v>41355</c:v>
                </c:pt>
                <c:pt idx="3054">
                  <c:v>41354</c:v>
                </c:pt>
                <c:pt idx="3055">
                  <c:v>41353</c:v>
                </c:pt>
                <c:pt idx="3056">
                  <c:v>41352</c:v>
                </c:pt>
                <c:pt idx="3057">
                  <c:v>41351</c:v>
                </c:pt>
                <c:pt idx="3058">
                  <c:v>41348</c:v>
                </c:pt>
                <c:pt idx="3059">
                  <c:v>41347</c:v>
                </c:pt>
                <c:pt idx="3060">
                  <c:v>41346</c:v>
                </c:pt>
                <c:pt idx="3061">
                  <c:v>41345</c:v>
                </c:pt>
                <c:pt idx="3062">
                  <c:v>41344</c:v>
                </c:pt>
                <c:pt idx="3063">
                  <c:v>41341</c:v>
                </c:pt>
                <c:pt idx="3064">
                  <c:v>41340</c:v>
                </c:pt>
                <c:pt idx="3065">
                  <c:v>41339</c:v>
                </c:pt>
                <c:pt idx="3066">
                  <c:v>41338</c:v>
                </c:pt>
                <c:pt idx="3067">
                  <c:v>41337</c:v>
                </c:pt>
                <c:pt idx="3068">
                  <c:v>41334</c:v>
                </c:pt>
                <c:pt idx="3069">
                  <c:v>41333</c:v>
                </c:pt>
                <c:pt idx="3070">
                  <c:v>41332</c:v>
                </c:pt>
                <c:pt idx="3071">
                  <c:v>41331</c:v>
                </c:pt>
                <c:pt idx="3072">
                  <c:v>41330</c:v>
                </c:pt>
                <c:pt idx="3073">
                  <c:v>41327</c:v>
                </c:pt>
                <c:pt idx="3074">
                  <c:v>41326</c:v>
                </c:pt>
                <c:pt idx="3075">
                  <c:v>41325</c:v>
                </c:pt>
                <c:pt idx="3076">
                  <c:v>41324</c:v>
                </c:pt>
                <c:pt idx="3077">
                  <c:v>41323</c:v>
                </c:pt>
                <c:pt idx="3078">
                  <c:v>41320</c:v>
                </c:pt>
                <c:pt idx="3079">
                  <c:v>41319</c:v>
                </c:pt>
                <c:pt idx="3080">
                  <c:v>41318</c:v>
                </c:pt>
                <c:pt idx="3081">
                  <c:v>41317</c:v>
                </c:pt>
                <c:pt idx="3082">
                  <c:v>41316</c:v>
                </c:pt>
                <c:pt idx="3083">
                  <c:v>41313</c:v>
                </c:pt>
                <c:pt idx="3084">
                  <c:v>41312</c:v>
                </c:pt>
                <c:pt idx="3085">
                  <c:v>41311</c:v>
                </c:pt>
                <c:pt idx="3086">
                  <c:v>41310</c:v>
                </c:pt>
                <c:pt idx="3087">
                  <c:v>41309</c:v>
                </c:pt>
                <c:pt idx="3088">
                  <c:v>41306</c:v>
                </c:pt>
                <c:pt idx="3089">
                  <c:v>41305</c:v>
                </c:pt>
                <c:pt idx="3090">
                  <c:v>41304</c:v>
                </c:pt>
                <c:pt idx="3091">
                  <c:v>41303</c:v>
                </c:pt>
                <c:pt idx="3092">
                  <c:v>41302</c:v>
                </c:pt>
                <c:pt idx="3093">
                  <c:v>41299</c:v>
                </c:pt>
                <c:pt idx="3094">
                  <c:v>41298</c:v>
                </c:pt>
                <c:pt idx="3095">
                  <c:v>41297</c:v>
                </c:pt>
                <c:pt idx="3096">
                  <c:v>41296</c:v>
                </c:pt>
                <c:pt idx="3097">
                  <c:v>41295</c:v>
                </c:pt>
                <c:pt idx="3098">
                  <c:v>41292</c:v>
                </c:pt>
                <c:pt idx="3099">
                  <c:v>41291</c:v>
                </c:pt>
                <c:pt idx="3100">
                  <c:v>41290</c:v>
                </c:pt>
                <c:pt idx="3101">
                  <c:v>41289</c:v>
                </c:pt>
                <c:pt idx="3102">
                  <c:v>41288</c:v>
                </c:pt>
                <c:pt idx="3103">
                  <c:v>41285</c:v>
                </c:pt>
                <c:pt idx="3104">
                  <c:v>41284</c:v>
                </c:pt>
                <c:pt idx="3105">
                  <c:v>41283</c:v>
                </c:pt>
                <c:pt idx="3106">
                  <c:v>41282</c:v>
                </c:pt>
                <c:pt idx="3107">
                  <c:v>41281</c:v>
                </c:pt>
                <c:pt idx="3108">
                  <c:v>41278</c:v>
                </c:pt>
                <c:pt idx="3109">
                  <c:v>41277</c:v>
                </c:pt>
                <c:pt idx="3110">
                  <c:v>41276</c:v>
                </c:pt>
                <c:pt idx="3111">
                  <c:v>41275</c:v>
                </c:pt>
                <c:pt idx="3112">
                  <c:v>41274</c:v>
                </c:pt>
                <c:pt idx="3113">
                  <c:v>41271</c:v>
                </c:pt>
                <c:pt idx="3114">
                  <c:v>41270</c:v>
                </c:pt>
                <c:pt idx="3115">
                  <c:v>41269</c:v>
                </c:pt>
                <c:pt idx="3116">
                  <c:v>41268</c:v>
                </c:pt>
                <c:pt idx="3117">
                  <c:v>41267</c:v>
                </c:pt>
                <c:pt idx="3118">
                  <c:v>41264</c:v>
                </c:pt>
                <c:pt idx="3119">
                  <c:v>41263</c:v>
                </c:pt>
                <c:pt idx="3120">
                  <c:v>41262</c:v>
                </c:pt>
                <c:pt idx="3121">
                  <c:v>41261</c:v>
                </c:pt>
                <c:pt idx="3122">
                  <c:v>41260</c:v>
                </c:pt>
                <c:pt idx="3123">
                  <c:v>41257</c:v>
                </c:pt>
                <c:pt idx="3124">
                  <c:v>41256</c:v>
                </c:pt>
                <c:pt idx="3125">
                  <c:v>41255</c:v>
                </c:pt>
                <c:pt idx="3126">
                  <c:v>41254</c:v>
                </c:pt>
                <c:pt idx="3127">
                  <c:v>41253</c:v>
                </c:pt>
                <c:pt idx="3128">
                  <c:v>41250</c:v>
                </c:pt>
                <c:pt idx="3129">
                  <c:v>41249</c:v>
                </c:pt>
                <c:pt idx="3130">
                  <c:v>41248</c:v>
                </c:pt>
                <c:pt idx="3131">
                  <c:v>41247</c:v>
                </c:pt>
                <c:pt idx="3132">
                  <c:v>41246</c:v>
                </c:pt>
                <c:pt idx="3133">
                  <c:v>41243</c:v>
                </c:pt>
                <c:pt idx="3134">
                  <c:v>41242</c:v>
                </c:pt>
                <c:pt idx="3135">
                  <c:v>41241</c:v>
                </c:pt>
                <c:pt idx="3136">
                  <c:v>41240</c:v>
                </c:pt>
                <c:pt idx="3137">
                  <c:v>41239</c:v>
                </c:pt>
                <c:pt idx="3138">
                  <c:v>41236</c:v>
                </c:pt>
                <c:pt idx="3139">
                  <c:v>41235</c:v>
                </c:pt>
                <c:pt idx="3140">
                  <c:v>41234</c:v>
                </c:pt>
                <c:pt idx="3141">
                  <c:v>41233</c:v>
                </c:pt>
                <c:pt idx="3142">
                  <c:v>41232</c:v>
                </c:pt>
                <c:pt idx="3143">
                  <c:v>41229</c:v>
                </c:pt>
                <c:pt idx="3144">
                  <c:v>41228</c:v>
                </c:pt>
                <c:pt idx="3145">
                  <c:v>41227</c:v>
                </c:pt>
                <c:pt idx="3146">
                  <c:v>41226</c:v>
                </c:pt>
                <c:pt idx="3147">
                  <c:v>41225</c:v>
                </c:pt>
                <c:pt idx="3148">
                  <c:v>41222</c:v>
                </c:pt>
                <c:pt idx="3149">
                  <c:v>41221</c:v>
                </c:pt>
                <c:pt idx="3150">
                  <c:v>41220</c:v>
                </c:pt>
                <c:pt idx="3151">
                  <c:v>41219</c:v>
                </c:pt>
                <c:pt idx="3152">
                  <c:v>41218</c:v>
                </c:pt>
                <c:pt idx="3153">
                  <c:v>41215</c:v>
                </c:pt>
                <c:pt idx="3154">
                  <c:v>41214</c:v>
                </c:pt>
                <c:pt idx="3155">
                  <c:v>41213</c:v>
                </c:pt>
                <c:pt idx="3156">
                  <c:v>41212</c:v>
                </c:pt>
                <c:pt idx="3157">
                  <c:v>41211</c:v>
                </c:pt>
                <c:pt idx="3158">
                  <c:v>41208</c:v>
                </c:pt>
                <c:pt idx="3159">
                  <c:v>41207</c:v>
                </c:pt>
                <c:pt idx="3160">
                  <c:v>41206</c:v>
                </c:pt>
                <c:pt idx="3161">
                  <c:v>41205</c:v>
                </c:pt>
                <c:pt idx="3162">
                  <c:v>41204</c:v>
                </c:pt>
                <c:pt idx="3163">
                  <c:v>41201</c:v>
                </c:pt>
                <c:pt idx="3164">
                  <c:v>41200</c:v>
                </c:pt>
                <c:pt idx="3165">
                  <c:v>41199</c:v>
                </c:pt>
                <c:pt idx="3166">
                  <c:v>41198</c:v>
                </c:pt>
                <c:pt idx="3167">
                  <c:v>41197</c:v>
                </c:pt>
                <c:pt idx="3168">
                  <c:v>41194</c:v>
                </c:pt>
                <c:pt idx="3169">
                  <c:v>41193</c:v>
                </c:pt>
                <c:pt idx="3170">
                  <c:v>41192</c:v>
                </c:pt>
                <c:pt idx="3171">
                  <c:v>41191</c:v>
                </c:pt>
                <c:pt idx="3172">
                  <c:v>41190</c:v>
                </c:pt>
                <c:pt idx="3173">
                  <c:v>41187</c:v>
                </c:pt>
                <c:pt idx="3174">
                  <c:v>41186</c:v>
                </c:pt>
                <c:pt idx="3175">
                  <c:v>41185</c:v>
                </c:pt>
                <c:pt idx="3176">
                  <c:v>41184</c:v>
                </c:pt>
                <c:pt idx="3177">
                  <c:v>41183</c:v>
                </c:pt>
                <c:pt idx="3178">
                  <c:v>41180</c:v>
                </c:pt>
                <c:pt idx="3179">
                  <c:v>41179</c:v>
                </c:pt>
                <c:pt idx="3180">
                  <c:v>41178</c:v>
                </c:pt>
                <c:pt idx="3181">
                  <c:v>41177</c:v>
                </c:pt>
                <c:pt idx="3182">
                  <c:v>41176</c:v>
                </c:pt>
                <c:pt idx="3183">
                  <c:v>41173</c:v>
                </c:pt>
                <c:pt idx="3184">
                  <c:v>41172</c:v>
                </c:pt>
                <c:pt idx="3185">
                  <c:v>41171</c:v>
                </c:pt>
                <c:pt idx="3186">
                  <c:v>41170</c:v>
                </c:pt>
                <c:pt idx="3187">
                  <c:v>41169</c:v>
                </c:pt>
                <c:pt idx="3188">
                  <c:v>41166</c:v>
                </c:pt>
                <c:pt idx="3189">
                  <c:v>41165</c:v>
                </c:pt>
                <c:pt idx="3190">
                  <c:v>41164</c:v>
                </c:pt>
                <c:pt idx="3191">
                  <c:v>41163</c:v>
                </c:pt>
                <c:pt idx="3192">
                  <c:v>41162</c:v>
                </c:pt>
                <c:pt idx="3193">
                  <c:v>41159</c:v>
                </c:pt>
                <c:pt idx="3194">
                  <c:v>41158</c:v>
                </c:pt>
                <c:pt idx="3195">
                  <c:v>41157</c:v>
                </c:pt>
                <c:pt idx="3196">
                  <c:v>41156</c:v>
                </c:pt>
                <c:pt idx="3197">
                  <c:v>41155</c:v>
                </c:pt>
                <c:pt idx="3198">
                  <c:v>41152</c:v>
                </c:pt>
                <c:pt idx="3199">
                  <c:v>41151</c:v>
                </c:pt>
                <c:pt idx="3200">
                  <c:v>41150</c:v>
                </c:pt>
                <c:pt idx="3201">
                  <c:v>41149</c:v>
                </c:pt>
                <c:pt idx="3202">
                  <c:v>41148</c:v>
                </c:pt>
                <c:pt idx="3203">
                  <c:v>41145</c:v>
                </c:pt>
                <c:pt idx="3204">
                  <c:v>41144</c:v>
                </c:pt>
                <c:pt idx="3205">
                  <c:v>41143</c:v>
                </c:pt>
                <c:pt idx="3206">
                  <c:v>41142</c:v>
                </c:pt>
                <c:pt idx="3207">
                  <c:v>41141</c:v>
                </c:pt>
                <c:pt idx="3208">
                  <c:v>41138</c:v>
                </c:pt>
                <c:pt idx="3209">
                  <c:v>41137</c:v>
                </c:pt>
                <c:pt idx="3210">
                  <c:v>41136</c:v>
                </c:pt>
                <c:pt idx="3211">
                  <c:v>41135</c:v>
                </c:pt>
                <c:pt idx="3212">
                  <c:v>41134</c:v>
                </c:pt>
                <c:pt idx="3213">
                  <c:v>41131</c:v>
                </c:pt>
                <c:pt idx="3214">
                  <c:v>41130</c:v>
                </c:pt>
                <c:pt idx="3215">
                  <c:v>41129</c:v>
                </c:pt>
                <c:pt idx="3216">
                  <c:v>41128</c:v>
                </c:pt>
                <c:pt idx="3217">
                  <c:v>41127</c:v>
                </c:pt>
                <c:pt idx="3218">
                  <c:v>41124</c:v>
                </c:pt>
                <c:pt idx="3219">
                  <c:v>41123</c:v>
                </c:pt>
                <c:pt idx="3220">
                  <c:v>41122</c:v>
                </c:pt>
                <c:pt idx="3221">
                  <c:v>41121</c:v>
                </c:pt>
                <c:pt idx="3222">
                  <c:v>41120</c:v>
                </c:pt>
                <c:pt idx="3223">
                  <c:v>41117</c:v>
                </c:pt>
                <c:pt idx="3224">
                  <c:v>41116</c:v>
                </c:pt>
                <c:pt idx="3225">
                  <c:v>41115</c:v>
                </c:pt>
                <c:pt idx="3226">
                  <c:v>41114</c:v>
                </c:pt>
                <c:pt idx="3227">
                  <c:v>41113</c:v>
                </c:pt>
                <c:pt idx="3228">
                  <c:v>41110</c:v>
                </c:pt>
                <c:pt idx="3229">
                  <c:v>41109</c:v>
                </c:pt>
                <c:pt idx="3230">
                  <c:v>41108</c:v>
                </c:pt>
                <c:pt idx="3231">
                  <c:v>41107</c:v>
                </c:pt>
                <c:pt idx="3232">
                  <c:v>41106</c:v>
                </c:pt>
                <c:pt idx="3233">
                  <c:v>41103</c:v>
                </c:pt>
                <c:pt idx="3234">
                  <c:v>41102</c:v>
                </c:pt>
                <c:pt idx="3235">
                  <c:v>41101</c:v>
                </c:pt>
                <c:pt idx="3236">
                  <c:v>41100</c:v>
                </c:pt>
                <c:pt idx="3237">
                  <c:v>41099</c:v>
                </c:pt>
                <c:pt idx="3238">
                  <c:v>41096</c:v>
                </c:pt>
                <c:pt idx="3239">
                  <c:v>41095</c:v>
                </c:pt>
                <c:pt idx="3240">
                  <c:v>41094</c:v>
                </c:pt>
                <c:pt idx="3241">
                  <c:v>41093</c:v>
                </c:pt>
                <c:pt idx="3242">
                  <c:v>41092</c:v>
                </c:pt>
                <c:pt idx="3243">
                  <c:v>41089</c:v>
                </c:pt>
                <c:pt idx="3244">
                  <c:v>41088</c:v>
                </c:pt>
                <c:pt idx="3245">
                  <c:v>41087</c:v>
                </c:pt>
                <c:pt idx="3246">
                  <c:v>41086</c:v>
                </c:pt>
                <c:pt idx="3247">
                  <c:v>41085</c:v>
                </c:pt>
                <c:pt idx="3248">
                  <c:v>41082</c:v>
                </c:pt>
                <c:pt idx="3249">
                  <c:v>41081</c:v>
                </c:pt>
                <c:pt idx="3250">
                  <c:v>41080</c:v>
                </c:pt>
                <c:pt idx="3251">
                  <c:v>41079</c:v>
                </c:pt>
                <c:pt idx="3252">
                  <c:v>41078</c:v>
                </c:pt>
                <c:pt idx="3253">
                  <c:v>41075</c:v>
                </c:pt>
                <c:pt idx="3254">
                  <c:v>41074</c:v>
                </c:pt>
                <c:pt idx="3255">
                  <c:v>41073</c:v>
                </c:pt>
                <c:pt idx="3256">
                  <c:v>41072</c:v>
                </c:pt>
                <c:pt idx="3257">
                  <c:v>41071</c:v>
                </c:pt>
                <c:pt idx="3258">
                  <c:v>41068</c:v>
                </c:pt>
                <c:pt idx="3259">
                  <c:v>41067</c:v>
                </c:pt>
                <c:pt idx="3260">
                  <c:v>41066</c:v>
                </c:pt>
                <c:pt idx="3261">
                  <c:v>41065</c:v>
                </c:pt>
                <c:pt idx="3262">
                  <c:v>41064</c:v>
                </c:pt>
                <c:pt idx="3263">
                  <c:v>41061</c:v>
                </c:pt>
                <c:pt idx="3264">
                  <c:v>41060</c:v>
                </c:pt>
                <c:pt idx="3265">
                  <c:v>41059</c:v>
                </c:pt>
                <c:pt idx="3266">
                  <c:v>41058</c:v>
                </c:pt>
                <c:pt idx="3267">
                  <c:v>41057</c:v>
                </c:pt>
                <c:pt idx="3268">
                  <c:v>41054</c:v>
                </c:pt>
                <c:pt idx="3269">
                  <c:v>41053</c:v>
                </c:pt>
                <c:pt idx="3270">
                  <c:v>41052</c:v>
                </c:pt>
                <c:pt idx="3271">
                  <c:v>41051</c:v>
                </c:pt>
                <c:pt idx="3272">
                  <c:v>41050</c:v>
                </c:pt>
                <c:pt idx="3273">
                  <c:v>41047</c:v>
                </c:pt>
                <c:pt idx="3274">
                  <c:v>41046</c:v>
                </c:pt>
                <c:pt idx="3275">
                  <c:v>41045</c:v>
                </c:pt>
                <c:pt idx="3276">
                  <c:v>41044</c:v>
                </c:pt>
                <c:pt idx="3277">
                  <c:v>41043</c:v>
                </c:pt>
                <c:pt idx="3278">
                  <c:v>41040</c:v>
                </c:pt>
                <c:pt idx="3279">
                  <c:v>41039</c:v>
                </c:pt>
                <c:pt idx="3280">
                  <c:v>41038</c:v>
                </c:pt>
                <c:pt idx="3281">
                  <c:v>41037</c:v>
                </c:pt>
                <c:pt idx="3282">
                  <c:v>41036</c:v>
                </c:pt>
                <c:pt idx="3283">
                  <c:v>41033</c:v>
                </c:pt>
                <c:pt idx="3284">
                  <c:v>41032</c:v>
                </c:pt>
                <c:pt idx="3285">
                  <c:v>41031</c:v>
                </c:pt>
                <c:pt idx="3286">
                  <c:v>41030</c:v>
                </c:pt>
                <c:pt idx="3287">
                  <c:v>41029</c:v>
                </c:pt>
                <c:pt idx="3288">
                  <c:v>41026</c:v>
                </c:pt>
                <c:pt idx="3289">
                  <c:v>41025</c:v>
                </c:pt>
                <c:pt idx="3290">
                  <c:v>41024</c:v>
                </c:pt>
                <c:pt idx="3291">
                  <c:v>41023</c:v>
                </c:pt>
                <c:pt idx="3292">
                  <c:v>41022</c:v>
                </c:pt>
                <c:pt idx="3293">
                  <c:v>41019</c:v>
                </c:pt>
                <c:pt idx="3294">
                  <c:v>41018</c:v>
                </c:pt>
                <c:pt idx="3295">
                  <c:v>41017</c:v>
                </c:pt>
                <c:pt idx="3296">
                  <c:v>41016</c:v>
                </c:pt>
                <c:pt idx="3297">
                  <c:v>41015</c:v>
                </c:pt>
                <c:pt idx="3298">
                  <c:v>41012</c:v>
                </c:pt>
                <c:pt idx="3299">
                  <c:v>41011</c:v>
                </c:pt>
                <c:pt idx="3300">
                  <c:v>41010</c:v>
                </c:pt>
                <c:pt idx="3301">
                  <c:v>41009</c:v>
                </c:pt>
                <c:pt idx="3302">
                  <c:v>41008</c:v>
                </c:pt>
                <c:pt idx="3303">
                  <c:v>41005</c:v>
                </c:pt>
                <c:pt idx="3304">
                  <c:v>41004</c:v>
                </c:pt>
                <c:pt idx="3305">
                  <c:v>41003</c:v>
                </c:pt>
                <c:pt idx="3306">
                  <c:v>41002</c:v>
                </c:pt>
                <c:pt idx="3307">
                  <c:v>41001</c:v>
                </c:pt>
                <c:pt idx="3308">
                  <c:v>40998</c:v>
                </c:pt>
                <c:pt idx="3309">
                  <c:v>40997</c:v>
                </c:pt>
                <c:pt idx="3310">
                  <c:v>40996</c:v>
                </c:pt>
                <c:pt idx="3311">
                  <c:v>40995</c:v>
                </c:pt>
                <c:pt idx="3312">
                  <c:v>40994</c:v>
                </c:pt>
                <c:pt idx="3313">
                  <c:v>40991</c:v>
                </c:pt>
                <c:pt idx="3314">
                  <c:v>40990</c:v>
                </c:pt>
                <c:pt idx="3315">
                  <c:v>40989</c:v>
                </c:pt>
                <c:pt idx="3316">
                  <c:v>40988</c:v>
                </c:pt>
                <c:pt idx="3317">
                  <c:v>40987</c:v>
                </c:pt>
                <c:pt idx="3318">
                  <c:v>40984</c:v>
                </c:pt>
                <c:pt idx="3319">
                  <c:v>40983</c:v>
                </c:pt>
                <c:pt idx="3320">
                  <c:v>40982</c:v>
                </c:pt>
                <c:pt idx="3321">
                  <c:v>40981</c:v>
                </c:pt>
                <c:pt idx="3322">
                  <c:v>40980</c:v>
                </c:pt>
                <c:pt idx="3323">
                  <c:v>40977</c:v>
                </c:pt>
                <c:pt idx="3324">
                  <c:v>40976</c:v>
                </c:pt>
                <c:pt idx="3325">
                  <c:v>40975</c:v>
                </c:pt>
                <c:pt idx="3326">
                  <c:v>40974</c:v>
                </c:pt>
                <c:pt idx="3327">
                  <c:v>40973</c:v>
                </c:pt>
                <c:pt idx="3328">
                  <c:v>40970</c:v>
                </c:pt>
                <c:pt idx="3329">
                  <c:v>40969</c:v>
                </c:pt>
                <c:pt idx="3330">
                  <c:v>40968</c:v>
                </c:pt>
                <c:pt idx="3331">
                  <c:v>40967</c:v>
                </c:pt>
                <c:pt idx="3332">
                  <c:v>40966</c:v>
                </c:pt>
                <c:pt idx="3333">
                  <c:v>40963</c:v>
                </c:pt>
                <c:pt idx="3334">
                  <c:v>40962</c:v>
                </c:pt>
                <c:pt idx="3335">
                  <c:v>40961</c:v>
                </c:pt>
                <c:pt idx="3336">
                  <c:v>40960</c:v>
                </c:pt>
                <c:pt idx="3337">
                  <c:v>40959</c:v>
                </c:pt>
                <c:pt idx="3338">
                  <c:v>40956</c:v>
                </c:pt>
                <c:pt idx="3339">
                  <c:v>40955</c:v>
                </c:pt>
                <c:pt idx="3340">
                  <c:v>40954</c:v>
                </c:pt>
                <c:pt idx="3341">
                  <c:v>40953</c:v>
                </c:pt>
                <c:pt idx="3342">
                  <c:v>40952</c:v>
                </c:pt>
                <c:pt idx="3343">
                  <c:v>40949</c:v>
                </c:pt>
                <c:pt idx="3344">
                  <c:v>40948</c:v>
                </c:pt>
                <c:pt idx="3345">
                  <c:v>40947</c:v>
                </c:pt>
                <c:pt idx="3346">
                  <c:v>40946</c:v>
                </c:pt>
                <c:pt idx="3347">
                  <c:v>40945</c:v>
                </c:pt>
                <c:pt idx="3348">
                  <c:v>40942</c:v>
                </c:pt>
                <c:pt idx="3349">
                  <c:v>40941</c:v>
                </c:pt>
                <c:pt idx="3350">
                  <c:v>40940</c:v>
                </c:pt>
                <c:pt idx="3351">
                  <c:v>40939</c:v>
                </c:pt>
                <c:pt idx="3352">
                  <c:v>40938</c:v>
                </c:pt>
                <c:pt idx="3353">
                  <c:v>40935</c:v>
                </c:pt>
                <c:pt idx="3354">
                  <c:v>40934</c:v>
                </c:pt>
                <c:pt idx="3355">
                  <c:v>40933</c:v>
                </c:pt>
                <c:pt idx="3356">
                  <c:v>40932</c:v>
                </c:pt>
                <c:pt idx="3357">
                  <c:v>40931</c:v>
                </c:pt>
                <c:pt idx="3358">
                  <c:v>40928</c:v>
                </c:pt>
                <c:pt idx="3359">
                  <c:v>40927</c:v>
                </c:pt>
                <c:pt idx="3360">
                  <c:v>40926</c:v>
                </c:pt>
                <c:pt idx="3361">
                  <c:v>40925</c:v>
                </c:pt>
                <c:pt idx="3362">
                  <c:v>40924</c:v>
                </c:pt>
                <c:pt idx="3363">
                  <c:v>40921</c:v>
                </c:pt>
                <c:pt idx="3364">
                  <c:v>40920</c:v>
                </c:pt>
                <c:pt idx="3365">
                  <c:v>40919</c:v>
                </c:pt>
                <c:pt idx="3366">
                  <c:v>40918</c:v>
                </c:pt>
                <c:pt idx="3367">
                  <c:v>40917</c:v>
                </c:pt>
                <c:pt idx="3368">
                  <c:v>40914</c:v>
                </c:pt>
                <c:pt idx="3369">
                  <c:v>40913</c:v>
                </c:pt>
                <c:pt idx="3370">
                  <c:v>40912</c:v>
                </c:pt>
                <c:pt idx="3371">
                  <c:v>40911</c:v>
                </c:pt>
                <c:pt idx="3372">
                  <c:v>40910</c:v>
                </c:pt>
                <c:pt idx="3373">
                  <c:v>40907</c:v>
                </c:pt>
                <c:pt idx="3374">
                  <c:v>40906</c:v>
                </c:pt>
                <c:pt idx="3375">
                  <c:v>40905</c:v>
                </c:pt>
                <c:pt idx="3376">
                  <c:v>40904</c:v>
                </c:pt>
                <c:pt idx="3377">
                  <c:v>40903</c:v>
                </c:pt>
                <c:pt idx="3378">
                  <c:v>40900</c:v>
                </c:pt>
                <c:pt idx="3379">
                  <c:v>40899</c:v>
                </c:pt>
                <c:pt idx="3380">
                  <c:v>40898</c:v>
                </c:pt>
                <c:pt idx="3381">
                  <c:v>40897</c:v>
                </c:pt>
                <c:pt idx="3382">
                  <c:v>40896</c:v>
                </c:pt>
                <c:pt idx="3383">
                  <c:v>40893</c:v>
                </c:pt>
                <c:pt idx="3384">
                  <c:v>40892</c:v>
                </c:pt>
                <c:pt idx="3385">
                  <c:v>40891</c:v>
                </c:pt>
                <c:pt idx="3386">
                  <c:v>40890</c:v>
                </c:pt>
                <c:pt idx="3387">
                  <c:v>40889</c:v>
                </c:pt>
                <c:pt idx="3388">
                  <c:v>40886</c:v>
                </c:pt>
                <c:pt idx="3389">
                  <c:v>40885</c:v>
                </c:pt>
                <c:pt idx="3390">
                  <c:v>40884</c:v>
                </c:pt>
                <c:pt idx="3391">
                  <c:v>40883</c:v>
                </c:pt>
                <c:pt idx="3392">
                  <c:v>40882</c:v>
                </c:pt>
                <c:pt idx="3393">
                  <c:v>40879</c:v>
                </c:pt>
                <c:pt idx="3394">
                  <c:v>40878</c:v>
                </c:pt>
                <c:pt idx="3395">
                  <c:v>40877</c:v>
                </c:pt>
                <c:pt idx="3396">
                  <c:v>40876</c:v>
                </c:pt>
                <c:pt idx="3397">
                  <c:v>40875</c:v>
                </c:pt>
                <c:pt idx="3398">
                  <c:v>40872</c:v>
                </c:pt>
                <c:pt idx="3399">
                  <c:v>40871</c:v>
                </c:pt>
                <c:pt idx="3400">
                  <c:v>40870</c:v>
                </c:pt>
                <c:pt idx="3401">
                  <c:v>40869</c:v>
                </c:pt>
                <c:pt idx="3402">
                  <c:v>40868</c:v>
                </c:pt>
                <c:pt idx="3403">
                  <c:v>40865</c:v>
                </c:pt>
                <c:pt idx="3404">
                  <c:v>40864</c:v>
                </c:pt>
                <c:pt idx="3405">
                  <c:v>40863</c:v>
                </c:pt>
                <c:pt idx="3406">
                  <c:v>40862</c:v>
                </c:pt>
                <c:pt idx="3407">
                  <c:v>40861</c:v>
                </c:pt>
                <c:pt idx="3408">
                  <c:v>40858</c:v>
                </c:pt>
                <c:pt idx="3409">
                  <c:v>40857</c:v>
                </c:pt>
                <c:pt idx="3410">
                  <c:v>40856</c:v>
                </c:pt>
                <c:pt idx="3411">
                  <c:v>40855</c:v>
                </c:pt>
                <c:pt idx="3412">
                  <c:v>40854</c:v>
                </c:pt>
                <c:pt idx="3413">
                  <c:v>40851</c:v>
                </c:pt>
                <c:pt idx="3414">
                  <c:v>40850</c:v>
                </c:pt>
                <c:pt idx="3415">
                  <c:v>40849</c:v>
                </c:pt>
                <c:pt idx="3416">
                  <c:v>40848</c:v>
                </c:pt>
                <c:pt idx="3417">
                  <c:v>40847</c:v>
                </c:pt>
                <c:pt idx="3418">
                  <c:v>40844</c:v>
                </c:pt>
                <c:pt idx="3419">
                  <c:v>40843</c:v>
                </c:pt>
                <c:pt idx="3420">
                  <c:v>40842</c:v>
                </c:pt>
                <c:pt idx="3421">
                  <c:v>40841</c:v>
                </c:pt>
                <c:pt idx="3422">
                  <c:v>40840</c:v>
                </c:pt>
                <c:pt idx="3423">
                  <c:v>40837</c:v>
                </c:pt>
                <c:pt idx="3424">
                  <c:v>40836</c:v>
                </c:pt>
                <c:pt idx="3425">
                  <c:v>40835</c:v>
                </c:pt>
                <c:pt idx="3426">
                  <c:v>40834</c:v>
                </c:pt>
                <c:pt idx="3427">
                  <c:v>40833</c:v>
                </c:pt>
                <c:pt idx="3428">
                  <c:v>40830</c:v>
                </c:pt>
                <c:pt idx="3429">
                  <c:v>40829</c:v>
                </c:pt>
                <c:pt idx="3430">
                  <c:v>40828</c:v>
                </c:pt>
                <c:pt idx="3431">
                  <c:v>40827</c:v>
                </c:pt>
                <c:pt idx="3432">
                  <c:v>40826</c:v>
                </c:pt>
                <c:pt idx="3433">
                  <c:v>40823</c:v>
                </c:pt>
                <c:pt idx="3434">
                  <c:v>40822</c:v>
                </c:pt>
                <c:pt idx="3435">
                  <c:v>40821</c:v>
                </c:pt>
                <c:pt idx="3436">
                  <c:v>40820</c:v>
                </c:pt>
                <c:pt idx="3437">
                  <c:v>40819</c:v>
                </c:pt>
                <c:pt idx="3438">
                  <c:v>40816</c:v>
                </c:pt>
                <c:pt idx="3439">
                  <c:v>40815</c:v>
                </c:pt>
                <c:pt idx="3440">
                  <c:v>40814</c:v>
                </c:pt>
                <c:pt idx="3441">
                  <c:v>40813</c:v>
                </c:pt>
                <c:pt idx="3442">
                  <c:v>40812</c:v>
                </c:pt>
                <c:pt idx="3443">
                  <c:v>40809</c:v>
                </c:pt>
                <c:pt idx="3444">
                  <c:v>40808</c:v>
                </c:pt>
                <c:pt idx="3445">
                  <c:v>40807</c:v>
                </c:pt>
                <c:pt idx="3446">
                  <c:v>40806</c:v>
                </c:pt>
                <c:pt idx="3447">
                  <c:v>40805</c:v>
                </c:pt>
                <c:pt idx="3448">
                  <c:v>40802</c:v>
                </c:pt>
                <c:pt idx="3449">
                  <c:v>40801</c:v>
                </c:pt>
                <c:pt idx="3450">
                  <c:v>40800</c:v>
                </c:pt>
                <c:pt idx="3451">
                  <c:v>40799</c:v>
                </c:pt>
                <c:pt idx="3452">
                  <c:v>40798</c:v>
                </c:pt>
                <c:pt idx="3453">
                  <c:v>40795</c:v>
                </c:pt>
                <c:pt idx="3454">
                  <c:v>40794</c:v>
                </c:pt>
                <c:pt idx="3455">
                  <c:v>40793</c:v>
                </c:pt>
                <c:pt idx="3456">
                  <c:v>40792</c:v>
                </c:pt>
                <c:pt idx="3457">
                  <c:v>40791</c:v>
                </c:pt>
                <c:pt idx="3458">
                  <c:v>40788</c:v>
                </c:pt>
                <c:pt idx="3459">
                  <c:v>40787</c:v>
                </c:pt>
                <c:pt idx="3460">
                  <c:v>40786</c:v>
                </c:pt>
                <c:pt idx="3461">
                  <c:v>40785</c:v>
                </c:pt>
                <c:pt idx="3462">
                  <c:v>40784</c:v>
                </c:pt>
                <c:pt idx="3463">
                  <c:v>40781</c:v>
                </c:pt>
                <c:pt idx="3464">
                  <c:v>40780</c:v>
                </c:pt>
                <c:pt idx="3465">
                  <c:v>40779</c:v>
                </c:pt>
                <c:pt idx="3466">
                  <c:v>40778</c:v>
                </c:pt>
                <c:pt idx="3467">
                  <c:v>40777</c:v>
                </c:pt>
                <c:pt idx="3468">
                  <c:v>40774</c:v>
                </c:pt>
                <c:pt idx="3469">
                  <c:v>40773</c:v>
                </c:pt>
                <c:pt idx="3470">
                  <c:v>40772</c:v>
                </c:pt>
                <c:pt idx="3471">
                  <c:v>40771</c:v>
                </c:pt>
                <c:pt idx="3472">
                  <c:v>40770</c:v>
                </c:pt>
                <c:pt idx="3473">
                  <c:v>40767</c:v>
                </c:pt>
                <c:pt idx="3474">
                  <c:v>40766</c:v>
                </c:pt>
                <c:pt idx="3475">
                  <c:v>40765</c:v>
                </c:pt>
                <c:pt idx="3476">
                  <c:v>40764</c:v>
                </c:pt>
                <c:pt idx="3477">
                  <c:v>40763</c:v>
                </c:pt>
                <c:pt idx="3478">
                  <c:v>40760</c:v>
                </c:pt>
                <c:pt idx="3479">
                  <c:v>40759</c:v>
                </c:pt>
                <c:pt idx="3480">
                  <c:v>40758</c:v>
                </c:pt>
                <c:pt idx="3481">
                  <c:v>40757</c:v>
                </c:pt>
                <c:pt idx="3482">
                  <c:v>40756</c:v>
                </c:pt>
                <c:pt idx="3483">
                  <c:v>40753</c:v>
                </c:pt>
                <c:pt idx="3484">
                  <c:v>40752</c:v>
                </c:pt>
                <c:pt idx="3485">
                  <c:v>40751</c:v>
                </c:pt>
                <c:pt idx="3486">
                  <c:v>40750</c:v>
                </c:pt>
                <c:pt idx="3487">
                  <c:v>40749</c:v>
                </c:pt>
                <c:pt idx="3488">
                  <c:v>40746</c:v>
                </c:pt>
                <c:pt idx="3489">
                  <c:v>40745</c:v>
                </c:pt>
                <c:pt idx="3490">
                  <c:v>40744</c:v>
                </c:pt>
                <c:pt idx="3491">
                  <c:v>40743</c:v>
                </c:pt>
                <c:pt idx="3492">
                  <c:v>40742</c:v>
                </c:pt>
                <c:pt idx="3493">
                  <c:v>40739</c:v>
                </c:pt>
                <c:pt idx="3494">
                  <c:v>40738</c:v>
                </c:pt>
                <c:pt idx="3495">
                  <c:v>40737</c:v>
                </c:pt>
                <c:pt idx="3496">
                  <c:v>40736</c:v>
                </c:pt>
                <c:pt idx="3497">
                  <c:v>40735</c:v>
                </c:pt>
                <c:pt idx="3498">
                  <c:v>40732</c:v>
                </c:pt>
                <c:pt idx="3499">
                  <c:v>40731</c:v>
                </c:pt>
                <c:pt idx="3500">
                  <c:v>40730</c:v>
                </c:pt>
                <c:pt idx="3501">
                  <c:v>40729</c:v>
                </c:pt>
                <c:pt idx="3502">
                  <c:v>40728</c:v>
                </c:pt>
                <c:pt idx="3503">
                  <c:v>40725</c:v>
                </c:pt>
                <c:pt idx="3504">
                  <c:v>40724</c:v>
                </c:pt>
                <c:pt idx="3505">
                  <c:v>40723</c:v>
                </c:pt>
                <c:pt idx="3506">
                  <c:v>40722</c:v>
                </c:pt>
                <c:pt idx="3507">
                  <c:v>40721</c:v>
                </c:pt>
                <c:pt idx="3508">
                  <c:v>40718</c:v>
                </c:pt>
                <c:pt idx="3509">
                  <c:v>40717</c:v>
                </c:pt>
                <c:pt idx="3510">
                  <c:v>40716</c:v>
                </c:pt>
                <c:pt idx="3511">
                  <c:v>40715</c:v>
                </c:pt>
                <c:pt idx="3512">
                  <c:v>40714</c:v>
                </c:pt>
                <c:pt idx="3513">
                  <c:v>40711</c:v>
                </c:pt>
                <c:pt idx="3514">
                  <c:v>40710</c:v>
                </c:pt>
                <c:pt idx="3515">
                  <c:v>40709</c:v>
                </c:pt>
                <c:pt idx="3516">
                  <c:v>40708</c:v>
                </c:pt>
                <c:pt idx="3517">
                  <c:v>40707</c:v>
                </c:pt>
                <c:pt idx="3518">
                  <c:v>40704</c:v>
                </c:pt>
                <c:pt idx="3519">
                  <c:v>40703</c:v>
                </c:pt>
                <c:pt idx="3520">
                  <c:v>40702</c:v>
                </c:pt>
                <c:pt idx="3521">
                  <c:v>40701</c:v>
                </c:pt>
                <c:pt idx="3522">
                  <c:v>40700</c:v>
                </c:pt>
                <c:pt idx="3523">
                  <c:v>40697</c:v>
                </c:pt>
                <c:pt idx="3524">
                  <c:v>40696</c:v>
                </c:pt>
                <c:pt idx="3525">
                  <c:v>40695</c:v>
                </c:pt>
                <c:pt idx="3526">
                  <c:v>40694</c:v>
                </c:pt>
                <c:pt idx="3527">
                  <c:v>40693</c:v>
                </c:pt>
                <c:pt idx="3528">
                  <c:v>40690</c:v>
                </c:pt>
                <c:pt idx="3529">
                  <c:v>40689</c:v>
                </c:pt>
                <c:pt idx="3530">
                  <c:v>40688</c:v>
                </c:pt>
                <c:pt idx="3531">
                  <c:v>40687</c:v>
                </c:pt>
                <c:pt idx="3532">
                  <c:v>40686</c:v>
                </c:pt>
                <c:pt idx="3533">
                  <c:v>40683</c:v>
                </c:pt>
                <c:pt idx="3534">
                  <c:v>40682</c:v>
                </c:pt>
                <c:pt idx="3535">
                  <c:v>40681</c:v>
                </c:pt>
                <c:pt idx="3536">
                  <c:v>40680</c:v>
                </c:pt>
                <c:pt idx="3537">
                  <c:v>40679</c:v>
                </c:pt>
                <c:pt idx="3538">
                  <c:v>40676</c:v>
                </c:pt>
                <c:pt idx="3539">
                  <c:v>40675</c:v>
                </c:pt>
                <c:pt idx="3540">
                  <c:v>40674</c:v>
                </c:pt>
                <c:pt idx="3541">
                  <c:v>40673</c:v>
                </c:pt>
                <c:pt idx="3542">
                  <c:v>40672</c:v>
                </c:pt>
                <c:pt idx="3543">
                  <c:v>40669</c:v>
                </c:pt>
                <c:pt idx="3544">
                  <c:v>40668</c:v>
                </c:pt>
                <c:pt idx="3545">
                  <c:v>40667</c:v>
                </c:pt>
                <c:pt idx="3546">
                  <c:v>40666</c:v>
                </c:pt>
                <c:pt idx="3547">
                  <c:v>40665</c:v>
                </c:pt>
                <c:pt idx="3548">
                  <c:v>40662</c:v>
                </c:pt>
                <c:pt idx="3549">
                  <c:v>40661</c:v>
                </c:pt>
                <c:pt idx="3550">
                  <c:v>40660</c:v>
                </c:pt>
                <c:pt idx="3551">
                  <c:v>40659</c:v>
                </c:pt>
                <c:pt idx="3552">
                  <c:v>40658</c:v>
                </c:pt>
                <c:pt idx="3553">
                  <c:v>40655</c:v>
                </c:pt>
                <c:pt idx="3554">
                  <c:v>40654</c:v>
                </c:pt>
                <c:pt idx="3555">
                  <c:v>40653</c:v>
                </c:pt>
                <c:pt idx="3556">
                  <c:v>40652</c:v>
                </c:pt>
                <c:pt idx="3557">
                  <c:v>40651</c:v>
                </c:pt>
                <c:pt idx="3558">
                  <c:v>40648</c:v>
                </c:pt>
                <c:pt idx="3559">
                  <c:v>40647</c:v>
                </c:pt>
                <c:pt idx="3560">
                  <c:v>40646</c:v>
                </c:pt>
                <c:pt idx="3561">
                  <c:v>40645</c:v>
                </c:pt>
                <c:pt idx="3562">
                  <c:v>40644</c:v>
                </c:pt>
                <c:pt idx="3563">
                  <c:v>40641</c:v>
                </c:pt>
                <c:pt idx="3564">
                  <c:v>40640</c:v>
                </c:pt>
                <c:pt idx="3565">
                  <c:v>40639</c:v>
                </c:pt>
                <c:pt idx="3566">
                  <c:v>40638</c:v>
                </c:pt>
                <c:pt idx="3567">
                  <c:v>40637</c:v>
                </c:pt>
                <c:pt idx="3568">
                  <c:v>40634</c:v>
                </c:pt>
                <c:pt idx="3569">
                  <c:v>40633</c:v>
                </c:pt>
                <c:pt idx="3570">
                  <c:v>40632</c:v>
                </c:pt>
                <c:pt idx="3571">
                  <c:v>40631</c:v>
                </c:pt>
                <c:pt idx="3572">
                  <c:v>40630</c:v>
                </c:pt>
                <c:pt idx="3573">
                  <c:v>40627</c:v>
                </c:pt>
                <c:pt idx="3574">
                  <c:v>40626</c:v>
                </c:pt>
                <c:pt idx="3575">
                  <c:v>40625</c:v>
                </c:pt>
                <c:pt idx="3576">
                  <c:v>40624</c:v>
                </c:pt>
                <c:pt idx="3577">
                  <c:v>40623</c:v>
                </c:pt>
                <c:pt idx="3578">
                  <c:v>40620</c:v>
                </c:pt>
                <c:pt idx="3579">
                  <c:v>40619</c:v>
                </c:pt>
                <c:pt idx="3580">
                  <c:v>40618</c:v>
                </c:pt>
                <c:pt idx="3581">
                  <c:v>40617</c:v>
                </c:pt>
                <c:pt idx="3582">
                  <c:v>40616</c:v>
                </c:pt>
                <c:pt idx="3583">
                  <c:v>40613</c:v>
                </c:pt>
                <c:pt idx="3584">
                  <c:v>40612</c:v>
                </c:pt>
                <c:pt idx="3585">
                  <c:v>40611</c:v>
                </c:pt>
                <c:pt idx="3586">
                  <c:v>40610</c:v>
                </c:pt>
                <c:pt idx="3587">
                  <c:v>40609</c:v>
                </c:pt>
                <c:pt idx="3588">
                  <c:v>40606</c:v>
                </c:pt>
                <c:pt idx="3589">
                  <c:v>40605</c:v>
                </c:pt>
                <c:pt idx="3590">
                  <c:v>40604</c:v>
                </c:pt>
                <c:pt idx="3591">
                  <c:v>40603</c:v>
                </c:pt>
                <c:pt idx="3592">
                  <c:v>40602</c:v>
                </c:pt>
                <c:pt idx="3593">
                  <c:v>40599</c:v>
                </c:pt>
                <c:pt idx="3594">
                  <c:v>40598</c:v>
                </c:pt>
                <c:pt idx="3595">
                  <c:v>40597</c:v>
                </c:pt>
                <c:pt idx="3596">
                  <c:v>40596</c:v>
                </c:pt>
                <c:pt idx="3597">
                  <c:v>40595</c:v>
                </c:pt>
                <c:pt idx="3598">
                  <c:v>40592</c:v>
                </c:pt>
                <c:pt idx="3599">
                  <c:v>40591</c:v>
                </c:pt>
                <c:pt idx="3600">
                  <c:v>40590</c:v>
                </c:pt>
                <c:pt idx="3601">
                  <c:v>40589</c:v>
                </c:pt>
                <c:pt idx="3602">
                  <c:v>40588</c:v>
                </c:pt>
                <c:pt idx="3603">
                  <c:v>40585</c:v>
                </c:pt>
                <c:pt idx="3604">
                  <c:v>40584</c:v>
                </c:pt>
                <c:pt idx="3605">
                  <c:v>40583</c:v>
                </c:pt>
                <c:pt idx="3606">
                  <c:v>40582</c:v>
                </c:pt>
                <c:pt idx="3607">
                  <c:v>40581</c:v>
                </c:pt>
                <c:pt idx="3608">
                  <c:v>40578</c:v>
                </c:pt>
                <c:pt idx="3609">
                  <c:v>40577</c:v>
                </c:pt>
                <c:pt idx="3610">
                  <c:v>40576</c:v>
                </c:pt>
                <c:pt idx="3611">
                  <c:v>40575</c:v>
                </c:pt>
                <c:pt idx="3612">
                  <c:v>40574</c:v>
                </c:pt>
                <c:pt idx="3613">
                  <c:v>40571</c:v>
                </c:pt>
                <c:pt idx="3614">
                  <c:v>40570</c:v>
                </c:pt>
                <c:pt idx="3615">
                  <c:v>40569</c:v>
                </c:pt>
                <c:pt idx="3616">
                  <c:v>40568</c:v>
                </c:pt>
                <c:pt idx="3617">
                  <c:v>40567</c:v>
                </c:pt>
                <c:pt idx="3618">
                  <c:v>40564</c:v>
                </c:pt>
                <c:pt idx="3619">
                  <c:v>40563</c:v>
                </c:pt>
                <c:pt idx="3620">
                  <c:v>40562</c:v>
                </c:pt>
                <c:pt idx="3621">
                  <c:v>40561</c:v>
                </c:pt>
                <c:pt idx="3622">
                  <c:v>40560</c:v>
                </c:pt>
                <c:pt idx="3623">
                  <c:v>40557</c:v>
                </c:pt>
                <c:pt idx="3624">
                  <c:v>40556</c:v>
                </c:pt>
                <c:pt idx="3625">
                  <c:v>40555</c:v>
                </c:pt>
                <c:pt idx="3626">
                  <c:v>40554</c:v>
                </c:pt>
                <c:pt idx="3627">
                  <c:v>40553</c:v>
                </c:pt>
                <c:pt idx="3628">
                  <c:v>40550</c:v>
                </c:pt>
                <c:pt idx="3629">
                  <c:v>40549</c:v>
                </c:pt>
                <c:pt idx="3630">
                  <c:v>40548</c:v>
                </c:pt>
                <c:pt idx="3631">
                  <c:v>40547</c:v>
                </c:pt>
                <c:pt idx="3632">
                  <c:v>40546</c:v>
                </c:pt>
                <c:pt idx="3633">
                  <c:v>40543</c:v>
                </c:pt>
                <c:pt idx="3634">
                  <c:v>40542</c:v>
                </c:pt>
                <c:pt idx="3635">
                  <c:v>40541</c:v>
                </c:pt>
                <c:pt idx="3636">
                  <c:v>40540</c:v>
                </c:pt>
                <c:pt idx="3637">
                  <c:v>40539</c:v>
                </c:pt>
                <c:pt idx="3638">
                  <c:v>40536</c:v>
                </c:pt>
                <c:pt idx="3639">
                  <c:v>40535</c:v>
                </c:pt>
                <c:pt idx="3640">
                  <c:v>40534</c:v>
                </c:pt>
                <c:pt idx="3641">
                  <c:v>40533</c:v>
                </c:pt>
                <c:pt idx="3642">
                  <c:v>40532</c:v>
                </c:pt>
                <c:pt idx="3643">
                  <c:v>40529</c:v>
                </c:pt>
                <c:pt idx="3644">
                  <c:v>40528</c:v>
                </c:pt>
                <c:pt idx="3645">
                  <c:v>40527</c:v>
                </c:pt>
                <c:pt idx="3646">
                  <c:v>40526</c:v>
                </c:pt>
                <c:pt idx="3647">
                  <c:v>40525</c:v>
                </c:pt>
                <c:pt idx="3648">
                  <c:v>40522</c:v>
                </c:pt>
                <c:pt idx="3649">
                  <c:v>40521</c:v>
                </c:pt>
                <c:pt idx="3650">
                  <c:v>40520</c:v>
                </c:pt>
                <c:pt idx="3651">
                  <c:v>40519</c:v>
                </c:pt>
                <c:pt idx="3652">
                  <c:v>40518</c:v>
                </c:pt>
                <c:pt idx="3653">
                  <c:v>40515</c:v>
                </c:pt>
                <c:pt idx="3654">
                  <c:v>40514</c:v>
                </c:pt>
                <c:pt idx="3655">
                  <c:v>40513</c:v>
                </c:pt>
                <c:pt idx="3656">
                  <c:v>40512</c:v>
                </c:pt>
                <c:pt idx="3657">
                  <c:v>40511</c:v>
                </c:pt>
                <c:pt idx="3658">
                  <c:v>40508</c:v>
                </c:pt>
                <c:pt idx="3659">
                  <c:v>40507</c:v>
                </c:pt>
                <c:pt idx="3660">
                  <c:v>40506</c:v>
                </c:pt>
                <c:pt idx="3661">
                  <c:v>40505</c:v>
                </c:pt>
                <c:pt idx="3662">
                  <c:v>40504</c:v>
                </c:pt>
                <c:pt idx="3663">
                  <c:v>40501</c:v>
                </c:pt>
                <c:pt idx="3664">
                  <c:v>40500</c:v>
                </c:pt>
                <c:pt idx="3665">
                  <c:v>40499</c:v>
                </c:pt>
                <c:pt idx="3666">
                  <c:v>40498</c:v>
                </c:pt>
                <c:pt idx="3667">
                  <c:v>40497</c:v>
                </c:pt>
                <c:pt idx="3668">
                  <c:v>40494</c:v>
                </c:pt>
                <c:pt idx="3669">
                  <c:v>40493</c:v>
                </c:pt>
                <c:pt idx="3670">
                  <c:v>40492</c:v>
                </c:pt>
                <c:pt idx="3671">
                  <c:v>40491</c:v>
                </c:pt>
                <c:pt idx="3672">
                  <c:v>40490</c:v>
                </c:pt>
                <c:pt idx="3673">
                  <c:v>40487</c:v>
                </c:pt>
                <c:pt idx="3674">
                  <c:v>40486</c:v>
                </c:pt>
                <c:pt idx="3675">
                  <c:v>40485</c:v>
                </c:pt>
                <c:pt idx="3676">
                  <c:v>40484</c:v>
                </c:pt>
                <c:pt idx="3677">
                  <c:v>40483</c:v>
                </c:pt>
                <c:pt idx="3678">
                  <c:v>40480</c:v>
                </c:pt>
                <c:pt idx="3679">
                  <c:v>40479</c:v>
                </c:pt>
                <c:pt idx="3680">
                  <c:v>40478</c:v>
                </c:pt>
                <c:pt idx="3681">
                  <c:v>40477</c:v>
                </c:pt>
                <c:pt idx="3682">
                  <c:v>40476</c:v>
                </c:pt>
                <c:pt idx="3683">
                  <c:v>40473</c:v>
                </c:pt>
                <c:pt idx="3684">
                  <c:v>40472</c:v>
                </c:pt>
                <c:pt idx="3685">
                  <c:v>40471</c:v>
                </c:pt>
                <c:pt idx="3686">
                  <c:v>40470</c:v>
                </c:pt>
                <c:pt idx="3687">
                  <c:v>40469</c:v>
                </c:pt>
                <c:pt idx="3688">
                  <c:v>40466</c:v>
                </c:pt>
                <c:pt idx="3689">
                  <c:v>40465</c:v>
                </c:pt>
                <c:pt idx="3690">
                  <c:v>40464</c:v>
                </c:pt>
                <c:pt idx="3691">
                  <c:v>40463</c:v>
                </c:pt>
                <c:pt idx="3692">
                  <c:v>40462</c:v>
                </c:pt>
                <c:pt idx="3693">
                  <c:v>40459</c:v>
                </c:pt>
                <c:pt idx="3694">
                  <c:v>40458</c:v>
                </c:pt>
                <c:pt idx="3695">
                  <c:v>40457</c:v>
                </c:pt>
                <c:pt idx="3696">
                  <c:v>40456</c:v>
                </c:pt>
                <c:pt idx="3697">
                  <c:v>40455</c:v>
                </c:pt>
                <c:pt idx="3698">
                  <c:v>40452</c:v>
                </c:pt>
                <c:pt idx="3699">
                  <c:v>40451</c:v>
                </c:pt>
                <c:pt idx="3700">
                  <c:v>40450</c:v>
                </c:pt>
                <c:pt idx="3701">
                  <c:v>40449</c:v>
                </c:pt>
                <c:pt idx="3702">
                  <c:v>40448</c:v>
                </c:pt>
                <c:pt idx="3703">
                  <c:v>40445</c:v>
                </c:pt>
                <c:pt idx="3704">
                  <c:v>40444</c:v>
                </c:pt>
                <c:pt idx="3705">
                  <c:v>40443</c:v>
                </c:pt>
                <c:pt idx="3706">
                  <c:v>40442</c:v>
                </c:pt>
                <c:pt idx="3707">
                  <c:v>40441</c:v>
                </c:pt>
                <c:pt idx="3708">
                  <c:v>40438</c:v>
                </c:pt>
                <c:pt idx="3709">
                  <c:v>40437</c:v>
                </c:pt>
                <c:pt idx="3710">
                  <c:v>40436</c:v>
                </c:pt>
                <c:pt idx="3711">
                  <c:v>40435</c:v>
                </c:pt>
                <c:pt idx="3712">
                  <c:v>40434</c:v>
                </c:pt>
                <c:pt idx="3713">
                  <c:v>40431</c:v>
                </c:pt>
                <c:pt idx="3714">
                  <c:v>40430</c:v>
                </c:pt>
                <c:pt idx="3715">
                  <c:v>40429</c:v>
                </c:pt>
                <c:pt idx="3716">
                  <c:v>40428</c:v>
                </c:pt>
                <c:pt idx="3717">
                  <c:v>40427</c:v>
                </c:pt>
                <c:pt idx="3718">
                  <c:v>40424</c:v>
                </c:pt>
                <c:pt idx="3719">
                  <c:v>40423</c:v>
                </c:pt>
                <c:pt idx="3720">
                  <c:v>40422</c:v>
                </c:pt>
                <c:pt idx="3721">
                  <c:v>40421</c:v>
                </c:pt>
                <c:pt idx="3722">
                  <c:v>40420</c:v>
                </c:pt>
                <c:pt idx="3723">
                  <c:v>40417</c:v>
                </c:pt>
                <c:pt idx="3724">
                  <c:v>40416</c:v>
                </c:pt>
                <c:pt idx="3725">
                  <c:v>40415</c:v>
                </c:pt>
                <c:pt idx="3726">
                  <c:v>40414</c:v>
                </c:pt>
                <c:pt idx="3727">
                  <c:v>40413</c:v>
                </c:pt>
                <c:pt idx="3728">
                  <c:v>40410</c:v>
                </c:pt>
                <c:pt idx="3729">
                  <c:v>40409</c:v>
                </c:pt>
                <c:pt idx="3730">
                  <c:v>40408</c:v>
                </c:pt>
                <c:pt idx="3731">
                  <c:v>40407</c:v>
                </c:pt>
                <c:pt idx="3732">
                  <c:v>40406</c:v>
                </c:pt>
                <c:pt idx="3733">
                  <c:v>40403</c:v>
                </c:pt>
                <c:pt idx="3734">
                  <c:v>40402</c:v>
                </c:pt>
                <c:pt idx="3735">
                  <c:v>40401</c:v>
                </c:pt>
                <c:pt idx="3736">
                  <c:v>40400</c:v>
                </c:pt>
                <c:pt idx="3737">
                  <c:v>40399</c:v>
                </c:pt>
                <c:pt idx="3738">
                  <c:v>40396</c:v>
                </c:pt>
                <c:pt idx="3739">
                  <c:v>40395</c:v>
                </c:pt>
                <c:pt idx="3740">
                  <c:v>40394</c:v>
                </c:pt>
                <c:pt idx="3741">
                  <c:v>40393</c:v>
                </c:pt>
                <c:pt idx="3742">
                  <c:v>40392</c:v>
                </c:pt>
                <c:pt idx="3743">
                  <c:v>40389</c:v>
                </c:pt>
                <c:pt idx="3744">
                  <c:v>40388</c:v>
                </c:pt>
                <c:pt idx="3745">
                  <c:v>40387</c:v>
                </c:pt>
                <c:pt idx="3746">
                  <c:v>40386</c:v>
                </c:pt>
                <c:pt idx="3747">
                  <c:v>40385</c:v>
                </c:pt>
                <c:pt idx="3748">
                  <c:v>40382</c:v>
                </c:pt>
                <c:pt idx="3749">
                  <c:v>40381</c:v>
                </c:pt>
                <c:pt idx="3750">
                  <c:v>40380</c:v>
                </c:pt>
                <c:pt idx="3751">
                  <c:v>40379</c:v>
                </c:pt>
                <c:pt idx="3752">
                  <c:v>40378</c:v>
                </c:pt>
                <c:pt idx="3753">
                  <c:v>40375</c:v>
                </c:pt>
                <c:pt idx="3754">
                  <c:v>40374</c:v>
                </c:pt>
                <c:pt idx="3755">
                  <c:v>40373</c:v>
                </c:pt>
                <c:pt idx="3756">
                  <c:v>40372</c:v>
                </c:pt>
                <c:pt idx="3757">
                  <c:v>40371</c:v>
                </c:pt>
                <c:pt idx="3758">
                  <c:v>40368</c:v>
                </c:pt>
                <c:pt idx="3759">
                  <c:v>40367</c:v>
                </c:pt>
                <c:pt idx="3760">
                  <c:v>40366</c:v>
                </c:pt>
                <c:pt idx="3761">
                  <c:v>40365</c:v>
                </c:pt>
                <c:pt idx="3762">
                  <c:v>40364</c:v>
                </c:pt>
                <c:pt idx="3763">
                  <c:v>40361</c:v>
                </c:pt>
                <c:pt idx="3764">
                  <c:v>40360</c:v>
                </c:pt>
                <c:pt idx="3765">
                  <c:v>40359</c:v>
                </c:pt>
                <c:pt idx="3766">
                  <c:v>40358</c:v>
                </c:pt>
                <c:pt idx="3767">
                  <c:v>40357</c:v>
                </c:pt>
                <c:pt idx="3768">
                  <c:v>40354</c:v>
                </c:pt>
                <c:pt idx="3769">
                  <c:v>40353</c:v>
                </c:pt>
                <c:pt idx="3770">
                  <c:v>40352</c:v>
                </c:pt>
                <c:pt idx="3771">
                  <c:v>40351</c:v>
                </c:pt>
                <c:pt idx="3772">
                  <c:v>40350</c:v>
                </c:pt>
                <c:pt idx="3773">
                  <c:v>40347</c:v>
                </c:pt>
                <c:pt idx="3774">
                  <c:v>40346</c:v>
                </c:pt>
                <c:pt idx="3775">
                  <c:v>40345</c:v>
                </c:pt>
                <c:pt idx="3776">
                  <c:v>40344</c:v>
                </c:pt>
                <c:pt idx="3777">
                  <c:v>40343</c:v>
                </c:pt>
                <c:pt idx="3778">
                  <c:v>40340</c:v>
                </c:pt>
                <c:pt idx="3779">
                  <c:v>40339</c:v>
                </c:pt>
                <c:pt idx="3780">
                  <c:v>40338</c:v>
                </c:pt>
                <c:pt idx="3781">
                  <c:v>40337</c:v>
                </c:pt>
                <c:pt idx="3782">
                  <c:v>40336</c:v>
                </c:pt>
                <c:pt idx="3783">
                  <c:v>40333</c:v>
                </c:pt>
                <c:pt idx="3784">
                  <c:v>40332</c:v>
                </c:pt>
                <c:pt idx="3785">
                  <c:v>40331</c:v>
                </c:pt>
                <c:pt idx="3786">
                  <c:v>40330</c:v>
                </c:pt>
                <c:pt idx="3787">
                  <c:v>40329</c:v>
                </c:pt>
                <c:pt idx="3788">
                  <c:v>40326</c:v>
                </c:pt>
                <c:pt idx="3789">
                  <c:v>40325</c:v>
                </c:pt>
                <c:pt idx="3790">
                  <c:v>40324</c:v>
                </c:pt>
                <c:pt idx="3791">
                  <c:v>40323</c:v>
                </c:pt>
                <c:pt idx="3792">
                  <c:v>40322</c:v>
                </c:pt>
                <c:pt idx="3793">
                  <c:v>40319</c:v>
                </c:pt>
                <c:pt idx="3794">
                  <c:v>40318</c:v>
                </c:pt>
                <c:pt idx="3795">
                  <c:v>40317</c:v>
                </c:pt>
                <c:pt idx="3796">
                  <c:v>40316</c:v>
                </c:pt>
                <c:pt idx="3797">
                  <c:v>40315</c:v>
                </c:pt>
                <c:pt idx="3798">
                  <c:v>40312</c:v>
                </c:pt>
                <c:pt idx="3799">
                  <c:v>40311</c:v>
                </c:pt>
                <c:pt idx="3800">
                  <c:v>40310</c:v>
                </c:pt>
                <c:pt idx="3801">
                  <c:v>40309</c:v>
                </c:pt>
                <c:pt idx="3802">
                  <c:v>40308</c:v>
                </c:pt>
                <c:pt idx="3803">
                  <c:v>40305</c:v>
                </c:pt>
                <c:pt idx="3804">
                  <c:v>40304</c:v>
                </c:pt>
                <c:pt idx="3805">
                  <c:v>40303</c:v>
                </c:pt>
                <c:pt idx="3806">
                  <c:v>40302</c:v>
                </c:pt>
                <c:pt idx="3807">
                  <c:v>40301</c:v>
                </c:pt>
                <c:pt idx="3808">
                  <c:v>40298</c:v>
                </c:pt>
                <c:pt idx="3809">
                  <c:v>40297</c:v>
                </c:pt>
                <c:pt idx="3810">
                  <c:v>40296</c:v>
                </c:pt>
                <c:pt idx="3811">
                  <c:v>40295</c:v>
                </c:pt>
                <c:pt idx="3812">
                  <c:v>40294</c:v>
                </c:pt>
                <c:pt idx="3813">
                  <c:v>40291</c:v>
                </c:pt>
                <c:pt idx="3814">
                  <c:v>40290</c:v>
                </c:pt>
                <c:pt idx="3815">
                  <c:v>40289</c:v>
                </c:pt>
                <c:pt idx="3816">
                  <c:v>40288</c:v>
                </c:pt>
                <c:pt idx="3817">
                  <c:v>40287</c:v>
                </c:pt>
                <c:pt idx="3818">
                  <c:v>40284</c:v>
                </c:pt>
                <c:pt idx="3819">
                  <c:v>40283</c:v>
                </c:pt>
                <c:pt idx="3820">
                  <c:v>40282</c:v>
                </c:pt>
                <c:pt idx="3821">
                  <c:v>40281</c:v>
                </c:pt>
                <c:pt idx="3822">
                  <c:v>40280</c:v>
                </c:pt>
                <c:pt idx="3823">
                  <c:v>40277</c:v>
                </c:pt>
                <c:pt idx="3824">
                  <c:v>40276</c:v>
                </c:pt>
                <c:pt idx="3825">
                  <c:v>40275</c:v>
                </c:pt>
                <c:pt idx="3826">
                  <c:v>40274</c:v>
                </c:pt>
                <c:pt idx="3827">
                  <c:v>40273</c:v>
                </c:pt>
                <c:pt idx="3828">
                  <c:v>40270</c:v>
                </c:pt>
                <c:pt idx="3829">
                  <c:v>40269</c:v>
                </c:pt>
                <c:pt idx="3830">
                  <c:v>40268</c:v>
                </c:pt>
                <c:pt idx="3831">
                  <c:v>40267</c:v>
                </c:pt>
                <c:pt idx="3832">
                  <c:v>40266</c:v>
                </c:pt>
                <c:pt idx="3833">
                  <c:v>40263</c:v>
                </c:pt>
                <c:pt idx="3834">
                  <c:v>40262</c:v>
                </c:pt>
                <c:pt idx="3835">
                  <c:v>40261</c:v>
                </c:pt>
                <c:pt idx="3836">
                  <c:v>40260</c:v>
                </c:pt>
                <c:pt idx="3837">
                  <c:v>40259</c:v>
                </c:pt>
                <c:pt idx="3838">
                  <c:v>40256</c:v>
                </c:pt>
                <c:pt idx="3839">
                  <c:v>40255</c:v>
                </c:pt>
                <c:pt idx="3840">
                  <c:v>40254</c:v>
                </c:pt>
                <c:pt idx="3841">
                  <c:v>40253</c:v>
                </c:pt>
                <c:pt idx="3842">
                  <c:v>40252</c:v>
                </c:pt>
                <c:pt idx="3843">
                  <c:v>40249</c:v>
                </c:pt>
                <c:pt idx="3844">
                  <c:v>40248</c:v>
                </c:pt>
                <c:pt idx="3845">
                  <c:v>40247</c:v>
                </c:pt>
                <c:pt idx="3846">
                  <c:v>40246</c:v>
                </c:pt>
                <c:pt idx="3847">
                  <c:v>40245</c:v>
                </c:pt>
                <c:pt idx="3848">
                  <c:v>40242</c:v>
                </c:pt>
                <c:pt idx="3849">
                  <c:v>40241</c:v>
                </c:pt>
                <c:pt idx="3850">
                  <c:v>40240</c:v>
                </c:pt>
                <c:pt idx="3851">
                  <c:v>40239</c:v>
                </c:pt>
                <c:pt idx="3852">
                  <c:v>40238</c:v>
                </c:pt>
                <c:pt idx="3853">
                  <c:v>40235</c:v>
                </c:pt>
                <c:pt idx="3854">
                  <c:v>40234</c:v>
                </c:pt>
                <c:pt idx="3855">
                  <c:v>40233</c:v>
                </c:pt>
                <c:pt idx="3856">
                  <c:v>40232</c:v>
                </c:pt>
                <c:pt idx="3857">
                  <c:v>40231</c:v>
                </c:pt>
                <c:pt idx="3858">
                  <c:v>40228</c:v>
                </c:pt>
                <c:pt idx="3859">
                  <c:v>40227</c:v>
                </c:pt>
                <c:pt idx="3860">
                  <c:v>40226</c:v>
                </c:pt>
                <c:pt idx="3861">
                  <c:v>40225</c:v>
                </c:pt>
                <c:pt idx="3862">
                  <c:v>40224</c:v>
                </c:pt>
                <c:pt idx="3863">
                  <c:v>40221</c:v>
                </c:pt>
                <c:pt idx="3864">
                  <c:v>40220</c:v>
                </c:pt>
                <c:pt idx="3865">
                  <c:v>40219</c:v>
                </c:pt>
                <c:pt idx="3866">
                  <c:v>40218</c:v>
                </c:pt>
                <c:pt idx="3867">
                  <c:v>40217</c:v>
                </c:pt>
                <c:pt idx="3868">
                  <c:v>40214</c:v>
                </c:pt>
                <c:pt idx="3869">
                  <c:v>40213</c:v>
                </c:pt>
                <c:pt idx="3870">
                  <c:v>40212</c:v>
                </c:pt>
                <c:pt idx="3871">
                  <c:v>40211</c:v>
                </c:pt>
                <c:pt idx="3872">
                  <c:v>40210</c:v>
                </c:pt>
                <c:pt idx="3873">
                  <c:v>40207</c:v>
                </c:pt>
                <c:pt idx="3874">
                  <c:v>40206</c:v>
                </c:pt>
                <c:pt idx="3875">
                  <c:v>40205</c:v>
                </c:pt>
                <c:pt idx="3876">
                  <c:v>40204</c:v>
                </c:pt>
                <c:pt idx="3877">
                  <c:v>40203</c:v>
                </c:pt>
                <c:pt idx="3878">
                  <c:v>40200</c:v>
                </c:pt>
                <c:pt idx="3879">
                  <c:v>40199</c:v>
                </c:pt>
                <c:pt idx="3880">
                  <c:v>40198</c:v>
                </c:pt>
                <c:pt idx="3881">
                  <c:v>40197</c:v>
                </c:pt>
                <c:pt idx="3882">
                  <c:v>40196</c:v>
                </c:pt>
                <c:pt idx="3883">
                  <c:v>40193</c:v>
                </c:pt>
                <c:pt idx="3884">
                  <c:v>40192</c:v>
                </c:pt>
                <c:pt idx="3885">
                  <c:v>40191</c:v>
                </c:pt>
                <c:pt idx="3886">
                  <c:v>40190</c:v>
                </c:pt>
                <c:pt idx="3887">
                  <c:v>40189</c:v>
                </c:pt>
                <c:pt idx="3888">
                  <c:v>40186</c:v>
                </c:pt>
                <c:pt idx="3889">
                  <c:v>40185</c:v>
                </c:pt>
                <c:pt idx="3890">
                  <c:v>40184</c:v>
                </c:pt>
                <c:pt idx="3891">
                  <c:v>40183</c:v>
                </c:pt>
                <c:pt idx="3892">
                  <c:v>40182</c:v>
                </c:pt>
                <c:pt idx="3893">
                  <c:v>40179</c:v>
                </c:pt>
                <c:pt idx="3894">
                  <c:v>40178</c:v>
                </c:pt>
                <c:pt idx="3895">
                  <c:v>40177</c:v>
                </c:pt>
                <c:pt idx="3896">
                  <c:v>40176</c:v>
                </c:pt>
                <c:pt idx="3897">
                  <c:v>40175</c:v>
                </c:pt>
                <c:pt idx="3898">
                  <c:v>40172</c:v>
                </c:pt>
                <c:pt idx="3899">
                  <c:v>40171</c:v>
                </c:pt>
                <c:pt idx="3900">
                  <c:v>40170</c:v>
                </c:pt>
                <c:pt idx="3901">
                  <c:v>40169</c:v>
                </c:pt>
                <c:pt idx="3902">
                  <c:v>40168</c:v>
                </c:pt>
                <c:pt idx="3903">
                  <c:v>40165</c:v>
                </c:pt>
                <c:pt idx="3904">
                  <c:v>40164</c:v>
                </c:pt>
                <c:pt idx="3905">
                  <c:v>40163</c:v>
                </c:pt>
                <c:pt idx="3906">
                  <c:v>40162</c:v>
                </c:pt>
                <c:pt idx="3907">
                  <c:v>40161</c:v>
                </c:pt>
                <c:pt idx="3908">
                  <c:v>40158</c:v>
                </c:pt>
                <c:pt idx="3909">
                  <c:v>40157</c:v>
                </c:pt>
                <c:pt idx="3910">
                  <c:v>40156</c:v>
                </c:pt>
                <c:pt idx="3911">
                  <c:v>40155</c:v>
                </c:pt>
                <c:pt idx="3912">
                  <c:v>40154</c:v>
                </c:pt>
                <c:pt idx="3913">
                  <c:v>40151</c:v>
                </c:pt>
                <c:pt idx="3914">
                  <c:v>40150</c:v>
                </c:pt>
                <c:pt idx="3915">
                  <c:v>40149</c:v>
                </c:pt>
                <c:pt idx="3916">
                  <c:v>40148</c:v>
                </c:pt>
                <c:pt idx="3917">
                  <c:v>40147</c:v>
                </c:pt>
                <c:pt idx="3918">
                  <c:v>40144</c:v>
                </c:pt>
                <c:pt idx="3919">
                  <c:v>40143</c:v>
                </c:pt>
                <c:pt idx="3920">
                  <c:v>40142</c:v>
                </c:pt>
                <c:pt idx="3921">
                  <c:v>40141</c:v>
                </c:pt>
                <c:pt idx="3922">
                  <c:v>40140</c:v>
                </c:pt>
                <c:pt idx="3923">
                  <c:v>40137</c:v>
                </c:pt>
                <c:pt idx="3924">
                  <c:v>40136</c:v>
                </c:pt>
                <c:pt idx="3925">
                  <c:v>40135</c:v>
                </c:pt>
                <c:pt idx="3926">
                  <c:v>40134</c:v>
                </c:pt>
                <c:pt idx="3927">
                  <c:v>40133</c:v>
                </c:pt>
                <c:pt idx="3928">
                  <c:v>40130</c:v>
                </c:pt>
                <c:pt idx="3929">
                  <c:v>40129</c:v>
                </c:pt>
                <c:pt idx="3930">
                  <c:v>40128</c:v>
                </c:pt>
                <c:pt idx="3931">
                  <c:v>40127</c:v>
                </c:pt>
                <c:pt idx="3932">
                  <c:v>40126</c:v>
                </c:pt>
                <c:pt idx="3933">
                  <c:v>40123</c:v>
                </c:pt>
                <c:pt idx="3934">
                  <c:v>40122</c:v>
                </c:pt>
                <c:pt idx="3935">
                  <c:v>40121</c:v>
                </c:pt>
                <c:pt idx="3936">
                  <c:v>40120</c:v>
                </c:pt>
                <c:pt idx="3937">
                  <c:v>40119</c:v>
                </c:pt>
                <c:pt idx="3938">
                  <c:v>40116</c:v>
                </c:pt>
                <c:pt idx="3939">
                  <c:v>40115</c:v>
                </c:pt>
                <c:pt idx="3940">
                  <c:v>40114</c:v>
                </c:pt>
                <c:pt idx="3941">
                  <c:v>40113</c:v>
                </c:pt>
                <c:pt idx="3942">
                  <c:v>40112</c:v>
                </c:pt>
                <c:pt idx="3943">
                  <c:v>40109</c:v>
                </c:pt>
                <c:pt idx="3944">
                  <c:v>40108</c:v>
                </c:pt>
                <c:pt idx="3945">
                  <c:v>40107</c:v>
                </c:pt>
                <c:pt idx="3946">
                  <c:v>40106</c:v>
                </c:pt>
                <c:pt idx="3947">
                  <c:v>40105</c:v>
                </c:pt>
                <c:pt idx="3948">
                  <c:v>40102</c:v>
                </c:pt>
                <c:pt idx="3949">
                  <c:v>40101</c:v>
                </c:pt>
                <c:pt idx="3950">
                  <c:v>40100</c:v>
                </c:pt>
                <c:pt idx="3951">
                  <c:v>40099</c:v>
                </c:pt>
                <c:pt idx="3952">
                  <c:v>40098</c:v>
                </c:pt>
                <c:pt idx="3953">
                  <c:v>40095</c:v>
                </c:pt>
                <c:pt idx="3954">
                  <c:v>40094</c:v>
                </c:pt>
                <c:pt idx="3955">
                  <c:v>40093</c:v>
                </c:pt>
                <c:pt idx="3956">
                  <c:v>40092</c:v>
                </c:pt>
                <c:pt idx="3957">
                  <c:v>40091</c:v>
                </c:pt>
                <c:pt idx="3958">
                  <c:v>40088</c:v>
                </c:pt>
                <c:pt idx="3959">
                  <c:v>40087</c:v>
                </c:pt>
                <c:pt idx="3960">
                  <c:v>40086</c:v>
                </c:pt>
                <c:pt idx="3961">
                  <c:v>40085</c:v>
                </c:pt>
                <c:pt idx="3962">
                  <c:v>40084</c:v>
                </c:pt>
                <c:pt idx="3963">
                  <c:v>40081</c:v>
                </c:pt>
                <c:pt idx="3964">
                  <c:v>40080</c:v>
                </c:pt>
                <c:pt idx="3965">
                  <c:v>40079</c:v>
                </c:pt>
                <c:pt idx="3966">
                  <c:v>40078</c:v>
                </c:pt>
                <c:pt idx="3967">
                  <c:v>40077</c:v>
                </c:pt>
                <c:pt idx="3968">
                  <c:v>40074</c:v>
                </c:pt>
                <c:pt idx="3969">
                  <c:v>40073</c:v>
                </c:pt>
                <c:pt idx="3970">
                  <c:v>40072</c:v>
                </c:pt>
                <c:pt idx="3971">
                  <c:v>40071</c:v>
                </c:pt>
                <c:pt idx="3972">
                  <c:v>40070</c:v>
                </c:pt>
                <c:pt idx="3973">
                  <c:v>40067</c:v>
                </c:pt>
                <c:pt idx="3974">
                  <c:v>40066</c:v>
                </c:pt>
                <c:pt idx="3975">
                  <c:v>40065</c:v>
                </c:pt>
                <c:pt idx="3976">
                  <c:v>40064</c:v>
                </c:pt>
                <c:pt idx="3977">
                  <c:v>40063</c:v>
                </c:pt>
                <c:pt idx="3978">
                  <c:v>40060</c:v>
                </c:pt>
                <c:pt idx="3979">
                  <c:v>40059</c:v>
                </c:pt>
                <c:pt idx="3980">
                  <c:v>40058</c:v>
                </c:pt>
                <c:pt idx="3981">
                  <c:v>40057</c:v>
                </c:pt>
                <c:pt idx="3982">
                  <c:v>40056</c:v>
                </c:pt>
                <c:pt idx="3983">
                  <c:v>40053</c:v>
                </c:pt>
                <c:pt idx="3984">
                  <c:v>40052</c:v>
                </c:pt>
                <c:pt idx="3985">
                  <c:v>40051</c:v>
                </c:pt>
                <c:pt idx="3986">
                  <c:v>40050</c:v>
                </c:pt>
                <c:pt idx="3987">
                  <c:v>40049</c:v>
                </c:pt>
                <c:pt idx="3988">
                  <c:v>40046</c:v>
                </c:pt>
                <c:pt idx="3989">
                  <c:v>40045</c:v>
                </c:pt>
                <c:pt idx="3990">
                  <c:v>40044</c:v>
                </c:pt>
                <c:pt idx="3991">
                  <c:v>40043</c:v>
                </c:pt>
                <c:pt idx="3992">
                  <c:v>40042</c:v>
                </c:pt>
                <c:pt idx="3993">
                  <c:v>40039</c:v>
                </c:pt>
                <c:pt idx="3994">
                  <c:v>40038</c:v>
                </c:pt>
                <c:pt idx="3995">
                  <c:v>40037</c:v>
                </c:pt>
                <c:pt idx="3996">
                  <c:v>40036</c:v>
                </c:pt>
                <c:pt idx="3997">
                  <c:v>40035</c:v>
                </c:pt>
                <c:pt idx="3998">
                  <c:v>40032</c:v>
                </c:pt>
                <c:pt idx="3999">
                  <c:v>40031</c:v>
                </c:pt>
                <c:pt idx="4000">
                  <c:v>40030</c:v>
                </c:pt>
                <c:pt idx="4001">
                  <c:v>40029</c:v>
                </c:pt>
                <c:pt idx="4002">
                  <c:v>40028</c:v>
                </c:pt>
                <c:pt idx="4003">
                  <c:v>40025</c:v>
                </c:pt>
                <c:pt idx="4004">
                  <c:v>40024</c:v>
                </c:pt>
                <c:pt idx="4005">
                  <c:v>40023</c:v>
                </c:pt>
                <c:pt idx="4006">
                  <c:v>40022</c:v>
                </c:pt>
                <c:pt idx="4007">
                  <c:v>40021</c:v>
                </c:pt>
                <c:pt idx="4008">
                  <c:v>40018</c:v>
                </c:pt>
                <c:pt idx="4009">
                  <c:v>40017</c:v>
                </c:pt>
                <c:pt idx="4010">
                  <c:v>40016</c:v>
                </c:pt>
                <c:pt idx="4011">
                  <c:v>40015</c:v>
                </c:pt>
                <c:pt idx="4012">
                  <c:v>40014</c:v>
                </c:pt>
                <c:pt idx="4013">
                  <c:v>40011</c:v>
                </c:pt>
                <c:pt idx="4014">
                  <c:v>40010</c:v>
                </c:pt>
                <c:pt idx="4015">
                  <c:v>40009</c:v>
                </c:pt>
                <c:pt idx="4016">
                  <c:v>40008</c:v>
                </c:pt>
                <c:pt idx="4017">
                  <c:v>40007</c:v>
                </c:pt>
                <c:pt idx="4018">
                  <c:v>40004</c:v>
                </c:pt>
                <c:pt idx="4019">
                  <c:v>40003</c:v>
                </c:pt>
                <c:pt idx="4020">
                  <c:v>40002</c:v>
                </c:pt>
                <c:pt idx="4021">
                  <c:v>40001</c:v>
                </c:pt>
                <c:pt idx="4022">
                  <c:v>40000</c:v>
                </c:pt>
                <c:pt idx="4023">
                  <c:v>39997</c:v>
                </c:pt>
                <c:pt idx="4024">
                  <c:v>39996</c:v>
                </c:pt>
                <c:pt idx="4025">
                  <c:v>39995</c:v>
                </c:pt>
                <c:pt idx="4026">
                  <c:v>39994</c:v>
                </c:pt>
                <c:pt idx="4027">
                  <c:v>39993</c:v>
                </c:pt>
                <c:pt idx="4028">
                  <c:v>39990</c:v>
                </c:pt>
                <c:pt idx="4029">
                  <c:v>39989</c:v>
                </c:pt>
                <c:pt idx="4030">
                  <c:v>39988</c:v>
                </c:pt>
                <c:pt idx="4031">
                  <c:v>39987</c:v>
                </c:pt>
                <c:pt idx="4032">
                  <c:v>39986</c:v>
                </c:pt>
                <c:pt idx="4033">
                  <c:v>39983</c:v>
                </c:pt>
                <c:pt idx="4034">
                  <c:v>39982</c:v>
                </c:pt>
                <c:pt idx="4035">
                  <c:v>39981</c:v>
                </c:pt>
                <c:pt idx="4036">
                  <c:v>39980</c:v>
                </c:pt>
                <c:pt idx="4037">
                  <c:v>39979</c:v>
                </c:pt>
                <c:pt idx="4038">
                  <c:v>39976</c:v>
                </c:pt>
                <c:pt idx="4039">
                  <c:v>39975</c:v>
                </c:pt>
                <c:pt idx="4040">
                  <c:v>39974</c:v>
                </c:pt>
                <c:pt idx="4041">
                  <c:v>39973</c:v>
                </c:pt>
                <c:pt idx="4042">
                  <c:v>39972</c:v>
                </c:pt>
                <c:pt idx="4043">
                  <c:v>39969</c:v>
                </c:pt>
                <c:pt idx="4044">
                  <c:v>39968</c:v>
                </c:pt>
                <c:pt idx="4045">
                  <c:v>39967</c:v>
                </c:pt>
                <c:pt idx="4046">
                  <c:v>39966</c:v>
                </c:pt>
                <c:pt idx="4047">
                  <c:v>39965</c:v>
                </c:pt>
                <c:pt idx="4048">
                  <c:v>39962</c:v>
                </c:pt>
                <c:pt idx="4049">
                  <c:v>39961</c:v>
                </c:pt>
                <c:pt idx="4050">
                  <c:v>39960</c:v>
                </c:pt>
                <c:pt idx="4051">
                  <c:v>39959</c:v>
                </c:pt>
                <c:pt idx="4052">
                  <c:v>39958</c:v>
                </c:pt>
                <c:pt idx="4053">
                  <c:v>39955</c:v>
                </c:pt>
                <c:pt idx="4054">
                  <c:v>39954</c:v>
                </c:pt>
                <c:pt idx="4055">
                  <c:v>39953</c:v>
                </c:pt>
                <c:pt idx="4056">
                  <c:v>39952</c:v>
                </c:pt>
                <c:pt idx="4057">
                  <c:v>39951</c:v>
                </c:pt>
                <c:pt idx="4058">
                  <c:v>39948</c:v>
                </c:pt>
                <c:pt idx="4059">
                  <c:v>39947</c:v>
                </c:pt>
                <c:pt idx="4060">
                  <c:v>39946</c:v>
                </c:pt>
                <c:pt idx="4061">
                  <c:v>39945</c:v>
                </c:pt>
                <c:pt idx="4062">
                  <c:v>39944</c:v>
                </c:pt>
                <c:pt idx="4063">
                  <c:v>39941</c:v>
                </c:pt>
                <c:pt idx="4064">
                  <c:v>39940</c:v>
                </c:pt>
                <c:pt idx="4065">
                  <c:v>39939</c:v>
                </c:pt>
                <c:pt idx="4066">
                  <c:v>39938</c:v>
                </c:pt>
                <c:pt idx="4067">
                  <c:v>39937</c:v>
                </c:pt>
                <c:pt idx="4068">
                  <c:v>39934</c:v>
                </c:pt>
                <c:pt idx="4069">
                  <c:v>39933</c:v>
                </c:pt>
                <c:pt idx="4070">
                  <c:v>39932</c:v>
                </c:pt>
                <c:pt idx="4071">
                  <c:v>39931</c:v>
                </c:pt>
                <c:pt idx="4072">
                  <c:v>39930</c:v>
                </c:pt>
                <c:pt idx="4073">
                  <c:v>39927</c:v>
                </c:pt>
                <c:pt idx="4074">
                  <c:v>39926</c:v>
                </c:pt>
                <c:pt idx="4075">
                  <c:v>39925</c:v>
                </c:pt>
                <c:pt idx="4076">
                  <c:v>39924</c:v>
                </c:pt>
                <c:pt idx="4077">
                  <c:v>39923</c:v>
                </c:pt>
                <c:pt idx="4078">
                  <c:v>39920</c:v>
                </c:pt>
                <c:pt idx="4079">
                  <c:v>39919</c:v>
                </c:pt>
                <c:pt idx="4080">
                  <c:v>39918</c:v>
                </c:pt>
                <c:pt idx="4081">
                  <c:v>39917</c:v>
                </c:pt>
                <c:pt idx="4082">
                  <c:v>39916</c:v>
                </c:pt>
                <c:pt idx="4083">
                  <c:v>39913</c:v>
                </c:pt>
                <c:pt idx="4084">
                  <c:v>39912</c:v>
                </c:pt>
                <c:pt idx="4085">
                  <c:v>39911</c:v>
                </c:pt>
                <c:pt idx="4086">
                  <c:v>39910</c:v>
                </c:pt>
                <c:pt idx="4087">
                  <c:v>39909</c:v>
                </c:pt>
                <c:pt idx="4088">
                  <c:v>39906</c:v>
                </c:pt>
                <c:pt idx="4089">
                  <c:v>39905</c:v>
                </c:pt>
                <c:pt idx="4090">
                  <c:v>39904</c:v>
                </c:pt>
                <c:pt idx="4091">
                  <c:v>39903</c:v>
                </c:pt>
                <c:pt idx="4092">
                  <c:v>39902</c:v>
                </c:pt>
                <c:pt idx="4093">
                  <c:v>39899</c:v>
                </c:pt>
                <c:pt idx="4094">
                  <c:v>39898</c:v>
                </c:pt>
                <c:pt idx="4095">
                  <c:v>39897</c:v>
                </c:pt>
                <c:pt idx="4096">
                  <c:v>39896</c:v>
                </c:pt>
                <c:pt idx="4097">
                  <c:v>39895</c:v>
                </c:pt>
                <c:pt idx="4098">
                  <c:v>39892</c:v>
                </c:pt>
                <c:pt idx="4099">
                  <c:v>39891</c:v>
                </c:pt>
                <c:pt idx="4100">
                  <c:v>39890</c:v>
                </c:pt>
                <c:pt idx="4101">
                  <c:v>39889</c:v>
                </c:pt>
                <c:pt idx="4102">
                  <c:v>39888</c:v>
                </c:pt>
                <c:pt idx="4103">
                  <c:v>39885</c:v>
                </c:pt>
                <c:pt idx="4104">
                  <c:v>39884</c:v>
                </c:pt>
                <c:pt idx="4105">
                  <c:v>39883</c:v>
                </c:pt>
                <c:pt idx="4106">
                  <c:v>39882</c:v>
                </c:pt>
                <c:pt idx="4107">
                  <c:v>39881</c:v>
                </c:pt>
                <c:pt idx="4108">
                  <c:v>39878</c:v>
                </c:pt>
                <c:pt idx="4109">
                  <c:v>39877</c:v>
                </c:pt>
                <c:pt idx="4110">
                  <c:v>39876</c:v>
                </c:pt>
                <c:pt idx="4111">
                  <c:v>39875</c:v>
                </c:pt>
                <c:pt idx="4112">
                  <c:v>39874</c:v>
                </c:pt>
                <c:pt idx="4113">
                  <c:v>39871</c:v>
                </c:pt>
                <c:pt idx="4114">
                  <c:v>39870</c:v>
                </c:pt>
                <c:pt idx="4115">
                  <c:v>39869</c:v>
                </c:pt>
                <c:pt idx="4116">
                  <c:v>39868</c:v>
                </c:pt>
                <c:pt idx="4117">
                  <c:v>39867</c:v>
                </c:pt>
                <c:pt idx="4118">
                  <c:v>39864</c:v>
                </c:pt>
                <c:pt idx="4119">
                  <c:v>39863</c:v>
                </c:pt>
                <c:pt idx="4120">
                  <c:v>39862</c:v>
                </c:pt>
                <c:pt idx="4121">
                  <c:v>39861</c:v>
                </c:pt>
                <c:pt idx="4122">
                  <c:v>39860</c:v>
                </c:pt>
                <c:pt idx="4123">
                  <c:v>39857</c:v>
                </c:pt>
                <c:pt idx="4124">
                  <c:v>39856</c:v>
                </c:pt>
                <c:pt idx="4125">
                  <c:v>39855</c:v>
                </c:pt>
                <c:pt idx="4126">
                  <c:v>39854</c:v>
                </c:pt>
                <c:pt idx="4127">
                  <c:v>39853</c:v>
                </c:pt>
                <c:pt idx="4128">
                  <c:v>39850</c:v>
                </c:pt>
                <c:pt idx="4129">
                  <c:v>39849</c:v>
                </c:pt>
                <c:pt idx="4130">
                  <c:v>39848</c:v>
                </c:pt>
                <c:pt idx="4131">
                  <c:v>39847</c:v>
                </c:pt>
                <c:pt idx="4132">
                  <c:v>39846</c:v>
                </c:pt>
                <c:pt idx="4133">
                  <c:v>39843</c:v>
                </c:pt>
                <c:pt idx="4134">
                  <c:v>39842</c:v>
                </c:pt>
                <c:pt idx="4135">
                  <c:v>39841</c:v>
                </c:pt>
                <c:pt idx="4136">
                  <c:v>39840</c:v>
                </c:pt>
                <c:pt idx="4137">
                  <c:v>39839</c:v>
                </c:pt>
                <c:pt idx="4138">
                  <c:v>39836</c:v>
                </c:pt>
                <c:pt idx="4139">
                  <c:v>39835</c:v>
                </c:pt>
                <c:pt idx="4140">
                  <c:v>39834</c:v>
                </c:pt>
                <c:pt idx="4141">
                  <c:v>39833</c:v>
                </c:pt>
                <c:pt idx="4142">
                  <c:v>39832</c:v>
                </c:pt>
                <c:pt idx="4143">
                  <c:v>39829</c:v>
                </c:pt>
                <c:pt idx="4144">
                  <c:v>39828</c:v>
                </c:pt>
                <c:pt idx="4145">
                  <c:v>39827</c:v>
                </c:pt>
                <c:pt idx="4146">
                  <c:v>39826</c:v>
                </c:pt>
                <c:pt idx="4147">
                  <c:v>39825</c:v>
                </c:pt>
                <c:pt idx="4148">
                  <c:v>39822</c:v>
                </c:pt>
                <c:pt idx="4149">
                  <c:v>39821</c:v>
                </c:pt>
                <c:pt idx="4150">
                  <c:v>39820</c:v>
                </c:pt>
              </c:numCache>
            </c:numRef>
          </c:cat>
          <c:val>
            <c:numRef>
              <c:f>aggregates!$B$5:$B$15000</c:f>
              <c:numCache>
                <c:formatCode>#,##0</c:formatCode>
                <c:ptCount val="14996"/>
                <c:pt idx="0">
                  <c:v>4</c:v>
                </c:pt>
                <c:pt idx="1">
                  <c:v>4</c:v>
                </c:pt>
                <c:pt idx="2">
                  <c:v>6</c:v>
                </c:pt>
                <c:pt idx="3">
                  <c:v>6</c:v>
                </c:pt>
                <c:pt idx="4">
                  <c:v>6</c:v>
                </c:pt>
                <c:pt idx="5">
                  <c:v>2</c:v>
                </c:pt>
                <c:pt idx="6">
                  <c:v>2</c:v>
                </c:pt>
                <c:pt idx="7">
                  <c:v>4</c:v>
                </c:pt>
                <c:pt idx="8">
                  <c:v>2</c:v>
                </c:pt>
                <c:pt idx="9">
                  <c:v>4</c:v>
                </c:pt>
                <c:pt idx="10">
                  <c:v>6</c:v>
                </c:pt>
                <c:pt idx="11">
                  <c:v>6</c:v>
                </c:pt>
                <c:pt idx="12">
                  <c:v>6</c:v>
                </c:pt>
                <c:pt idx="13">
                  <c:v>4</c:v>
                </c:pt>
                <c:pt idx="14">
                  <c:v>6</c:v>
                </c:pt>
                <c:pt idx="15">
                  <c:v>6</c:v>
                </c:pt>
                <c:pt idx="16">
                  <c:v>6</c:v>
                </c:pt>
                <c:pt idx="17">
                  <c:v>6</c:v>
                </c:pt>
                <c:pt idx="18">
                  <c:v>6</c:v>
                </c:pt>
                <c:pt idx="19">
                  <c:v>6</c:v>
                </c:pt>
                <c:pt idx="20">
                  <c:v>6</c:v>
                </c:pt>
                <c:pt idx="21">
                  <c:v>6</c:v>
                </c:pt>
                <c:pt idx="22">
                  <c:v>4</c:v>
                </c:pt>
                <c:pt idx="23">
                  <c:v>4</c:v>
                </c:pt>
                <c:pt idx="24">
                  <c:v>4</c:v>
                </c:pt>
                <c:pt idx="25">
                  <c:v>4</c:v>
                </c:pt>
                <c:pt idx="26">
                  <c:v>4</c:v>
                </c:pt>
                <c:pt idx="27">
                  <c:v>4</c:v>
                </c:pt>
                <c:pt idx="28">
                  <c:v>6</c:v>
                </c:pt>
                <c:pt idx="29">
                  <c:v>4</c:v>
                </c:pt>
                <c:pt idx="30">
                  <c:v>4</c:v>
                </c:pt>
                <c:pt idx="31">
                  <c:v>6</c:v>
                </c:pt>
                <c:pt idx="32">
                  <c:v>8</c:v>
                </c:pt>
                <c:pt idx="33">
                  <c:v>10</c:v>
                </c:pt>
                <c:pt idx="34">
                  <c:v>10</c:v>
                </c:pt>
                <c:pt idx="35">
                  <c:v>10</c:v>
                </c:pt>
                <c:pt idx="36">
                  <c:v>10</c:v>
                </c:pt>
                <c:pt idx="37">
                  <c:v>10</c:v>
                </c:pt>
                <c:pt idx="38">
                  <c:v>10</c:v>
                </c:pt>
                <c:pt idx="39">
                  <c:v>10</c:v>
                </c:pt>
                <c:pt idx="40">
                  <c:v>6</c:v>
                </c:pt>
                <c:pt idx="41">
                  <c:v>6</c:v>
                </c:pt>
                <c:pt idx="42">
                  <c:v>6</c:v>
                </c:pt>
                <c:pt idx="43">
                  <c:v>6</c:v>
                </c:pt>
                <c:pt idx="44">
                  <c:v>8</c:v>
                </c:pt>
                <c:pt idx="45">
                  <c:v>4</c:v>
                </c:pt>
                <c:pt idx="46">
                  <c:v>6</c:v>
                </c:pt>
                <c:pt idx="47">
                  <c:v>6</c:v>
                </c:pt>
                <c:pt idx="48">
                  <c:v>4</c:v>
                </c:pt>
                <c:pt idx="49">
                  <c:v>2</c:v>
                </c:pt>
                <c:pt idx="50">
                  <c:v>2</c:v>
                </c:pt>
                <c:pt idx="51">
                  <c:v>0</c:v>
                </c:pt>
                <c:pt idx="52">
                  <c:v>0</c:v>
                </c:pt>
                <c:pt idx="53">
                  <c:v>-2</c:v>
                </c:pt>
                <c:pt idx="54">
                  <c:v>-2</c:v>
                </c:pt>
                <c:pt idx="55">
                  <c:v>2</c:v>
                </c:pt>
                <c:pt idx="56">
                  <c:v>-2</c:v>
                </c:pt>
                <c:pt idx="57">
                  <c:v>-2</c:v>
                </c:pt>
                <c:pt idx="58">
                  <c:v>-4</c:v>
                </c:pt>
                <c:pt idx="59">
                  <c:v>2</c:v>
                </c:pt>
                <c:pt idx="60">
                  <c:v>4</c:v>
                </c:pt>
                <c:pt idx="61">
                  <c:v>4</c:v>
                </c:pt>
                <c:pt idx="62">
                  <c:v>4</c:v>
                </c:pt>
                <c:pt idx="63">
                  <c:v>6</c:v>
                </c:pt>
                <c:pt idx="64">
                  <c:v>6</c:v>
                </c:pt>
                <c:pt idx="65">
                  <c:v>6</c:v>
                </c:pt>
                <c:pt idx="66">
                  <c:v>6</c:v>
                </c:pt>
                <c:pt idx="67">
                  <c:v>6</c:v>
                </c:pt>
                <c:pt idx="68">
                  <c:v>2</c:v>
                </c:pt>
                <c:pt idx="69">
                  <c:v>-4</c:v>
                </c:pt>
                <c:pt idx="70">
                  <c:v>-4</c:v>
                </c:pt>
                <c:pt idx="71">
                  <c:v>-4</c:v>
                </c:pt>
                <c:pt idx="72">
                  <c:v>-4</c:v>
                </c:pt>
                <c:pt idx="73">
                  <c:v>-4</c:v>
                </c:pt>
                <c:pt idx="74">
                  <c:v>-4</c:v>
                </c:pt>
                <c:pt idx="75">
                  <c:v>-4</c:v>
                </c:pt>
                <c:pt idx="76">
                  <c:v>-4</c:v>
                </c:pt>
                <c:pt idx="77">
                  <c:v>-4</c:v>
                </c:pt>
                <c:pt idx="78">
                  <c:v>-4</c:v>
                </c:pt>
                <c:pt idx="79">
                  <c:v>-4</c:v>
                </c:pt>
                <c:pt idx="80">
                  <c:v>-4</c:v>
                </c:pt>
                <c:pt idx="81">
                  <c:v>-4</c:v>
                </c:pt>
                <c:pt idx="82">
                  <c:v>-4</c:v>
                </c:pt>
                <c:pt idx="83">
                  <c:v>-4</c:v>
                </c:pt>
                <c:pt idx="84">
                  <c:v>-4</c:v>
                </c:pt>
                <c:pt idx="85">
                  <c:v>-4</c:v>
                </c:pt>
                <c:pt idx="86">
                  <c:v>-4</c:v>
                </c:pt>
                <c:pt idx="87">
                  <c:v>-4</c:v>
                </c:pt>
                <c:pt idx="88">
                  <c:v>-4</c:v>
                </c:pt>
                <c:pt idx="89">
                  <c:v>0</c:v>
                </c:pt>
                <c:pt idx="90">
                  <c:v>0</c:v>
                </c:pt>
                <c:pt idx="91">
                  <c:v>0</c:v>
                </c:pt>
                <c:pt idx="92">
                  <c:v>2</c:v>
                </c:pt>
                <c:pt idx="93">
                  <c:v>4</c:v>
                </c:pt>
                <c:pt idx="94">
                  <c:v>4</c:v>
                </c:pt>
                <c:pt idx="95">
                  <c:v>2</c:v>
                </c:pt>
                <c:pt idx="96">
                  <c:v>2</c:v>
                </c:pt>
                <c:pt idx="97">
                  <c:v>4</c:v>
                </c:pt>
                <c:pt idx="98">
                  <c:v>4</c:v>
                </c:pt>
                <c:pt idx="99">
                  <c:v>8</c:v>
                </c:pt>
                <c:pt idx="100">
                  <c:v>10</c:v>
                </c:pt>
                <c:pt idx="101">
                  <c:v>10</c:v>
                </c:pt>
                <c:pt idx="102">
                  <c:v>10</c:v>
                </c:pt>
                <c:pt idx="103">
                  <c:v>8</c:v>
                </c:pt>
                <c:pt idx="104">
                  <c:v>6</c:v>
                </c:pt>
                <c:pt idx="105">
                  <c:v>6</c:v>
                </c:pt>
                <c:pt idx="106">
                  <c:v>4</c:v>
                </c:pt>
                <c:pt idx="107">
                  <c:v>6</c:v>
                </c:pt>
                <c:pt idx="108">
                  <c:v>2</c:v>
                </c:pt>
                <c:pt idx="109">
                  <c:v>4</c:v>
                </c:pt>
                <c:pt idx="110">
                  <c:v>0</c:v>
                </c:pt>
                <c:pt idx="111">
                  <c:v>-2</c:v>
                </c:pt>
                <c:pt idx="112">
                  <c:v>-2</c:v>
                </c:pt>
                <c:pt idx="113">
                  <c:v>-2</c:v>
                </c:pt>
                <c:pt idx="114">
                  <c:v>-2</c:v>
                </c:pt>
                <c:pt idx="115">
                  <c:v>-2</c:v>
                </c:pt>
                <c:pt idx="116">
                  <c:v>-2</c:v>
                </c:pt>
                <c:pt idx="117">
                  <c:v>-4</c:v>
                </c:pt>
                <c:pt idx="118">
                  <c:v>-2</c:v>
                </c:pt>
                <c:pt idx="119">
                  <c:v>-2</c:v>
                </c:pt>
                <c:pt idx="120">
                  <c:v>-2</c:v>
                </c:pt>
                <c:pt idx="121">
                  <c:v>-2</c:v>
                </c:pt>
                <c:pt idx="122">
                  <c:v>-2</c:v>
                </c:pt>
                <c:pt idx="123">
                  <c:v>-2</c:v>
                </c:pt>
                <c:pt idx="124">
                  <c:v>-2</c:v>
                </c:pt>
                <c:pt idx="125">
                  <c:v>2</c:v>
                </c:pt>
                <c:pt idx="126">
                  <c:v>2</c:v>
                </c:pt>
                <c:pt idx="127">
                  <c:v>4</c:v>
                </c:pt>
                <c:pt idx="128">
                  <c:v>8</c:v>
                </c:pt>
                <c:pt idx="129">
                  <c:v>6</c:v>
                </c:pt>
                <c:pt idx="130">
                  <c:v>6</c:v>
                </c:pt>
                <c:pt idx="131">
                  <c:v>2</c:v>
                </c:pt>
                <c:pt idx="132">
                  <c:v>2</c:v>
                </c:pt>
                <c:pt idx="133">
                  <c:v>2</c:v>
                </c:pt>
                <c:pt idx="134">
                  <c:v>2</c:v>
                </c:pt>
                <c:pt idx="135">
                  <c:v>2</c:v>
                </c:pt>
                <c:pt idx="136">
                  <c:v>2</c:v>
                </c:pt>
                <c:pt idx="137">
                  <c:v>4</c:v>
                </c:pt>
                <c:pt idx="138">
                  <c:v>2</c:v>
                </c:pt>
                <c:pt idx="139">
                  <c:v>4</c:v>
                </c:pt>
                <c:pt idx="140">
                  <c:v>4</c:v>
                </c:pt>
                <c:pt idx="141">
                  <c:v>4</c:v>
                </c:pt>
                <c:pt idx="142">
                  <c:v>2</c:v>
                </c:pt>
                <c:pt idx="143">
                  <c:v>2</c:v>
                </c:pt>
                <c:pt idx="144">
                  <c:v>0</c:v>
                </c:pt>
                <c:pt idx="145">
                  <c:v>4</c:v>
                </c:pt>
                <c:pt idx="146">
                  <c:v>4</c:v>
                </c:pt>
                <c:pt idx="147">
                  <c:v>4</c:v>
                </c:pt>
                <c:pt idx="148">
                  <c:v>4</c:v>
                </c:pt>
                <c:pt idx="149">
                  <c:v>4</c:v>
                </c:pt>
                <c:pt idx="150">
                  <c:v>0</c:v>
                </c:pt>
                <c:pt idx="151">
                  <c:v>0</c:v>
                </c:pt>
                <c:pt idx="152">
                  <c:v>0</c:v>
                </c:pt>
                <c:pt idx="153">
                  <c:v>0</c:v>
                </c:pt>
                <c:pt idx="154">
                  <c:v>0</c:v>
                </c:pt>
                <c:pt idx="155">
                  <c:v>0</c:v>
                </c:pt>
                <c:pt idx="156">
                  <c:v>0</c:v>
                </c:pt>
                <c:pt idx="157">
                  <c:v>0</c:v>
                </c:pt>
                <c:pt idx="158">
                  <c:v>0</c:v>
                </c:pt>
                <c:pt idx="159">
                  <c:v>0</c:v>
                </c:pt>
                <c:pt idx="160">
                  <c:v>2</c:v>
                </c:pt>
                <c:pt idx="161">
                  <c:v>2</c:v>
                </c:pt>
                <c:pt idx="162">
                  <c:v>2</c:v>
                </c:pt>
                <c:pt idx="163">
                  <c:v>4</c:v>
                </c:pt>
                <c:pt idx="164">
                  <c:v>4</c:v>
                </c:pt>
                <c:pt idx="165">
                  <c:v>2</c:v>
                </c:pt>
                <c:pt idx="166">
                  <c:v>2</c:v>
                </c:pt>
                <c:pt idx="167">
                  <c:v>2</c:v>
                </c:pt>
                <c:pt idx="168">
                  <c:v>2</c:v>
                </c:pt>
                <c:pt idx="169">
                  <c:v>2</c:v>
                </c:pt>
                <c:pt idx="170">
                  <c:v>2</c:v>
                </c:pt>
                <c:pt idx="171">
                  <c:v>2</c:v>
                </c:pt>
                <c:pt idx="172">
                  <c:v>2</c:v>
                </c:pt>
                <c:pt idx="173">
                  <c:v>2</c:v>
                </c:pt>
                <c:pt idx="174">
                  <c:v>2</c:v>
                </c:pt>
                <c:pt idx="175">
                  <c:v>2</c:v>
                </c:pt>
                <c:pt idx="176">
                  <c:v>0</c:v>
                </c:pt>
                <c:pt idx="177">
                  <c:v>2</c:v>
                </c:pt>
                <c:pt idx="178">
                  <c:v>2</c:v>
                </c:pt>
                <c:pt idx="179">
                  <c:v>2</c:v>
                </c:pt>
                <c:pt idx="180">
                  <c:v>2</c:v>
                </c:pt>
                <c:pt idx="181">
                  <c:v>2</c:v>
                </c:pt>
                <c:pt idx="182">
                  <c:v>2</c:v>
                </c:pt>
                <c:pt idx="183">
                  <c:v>2</c:v>
                </c:pt>
                <c:pt idx="184">
                  <c:v>2</c:v>
                </c:pt>
                <c:pt idx="185">
                  <c:v>2</c:v>
                </c:pt>
                <c:pt idx="186">
                  <c:v>4</c:v>
                </c:pt>
                <c:pt idx="187">
                  <c:v>4</c:v>
                </c:pt>
                <c:pt idx="188">
                  <c:v>4</c:v>
                </c:pt>
                <c:pt idx="189">
                  <c:v>2</c:v>
                </c:pt>
                <c:pt idx="190">
                  <c:v>2</c:v>
                </c:pt>
                <c:pt idx="191">
                  <c:v>2</c:v>
                </c:pt>
                <c:pt idx="192">
                  <c:v>2</c:v>
                </c:pt>
                <c:pt idx="193">
                  <c:v>2</c:v>
                </c:pt>
                <c:pt idx="194">
                  <c:v>4</c:v>
                </c:pt>
                <c:pt idx="195">
                  <c:v>4</c:v>
                </c:pt>
                <c:pt idx="196">
                  <c:v>4</c:v>
                </c:pt>
                <c:pt idx="197">
                  <c:v>6</c:v>
                </c:pt>
                <c:pt idx="198">
                  <c:v>6</c:v>
                </c:pt>
                <c:pt idx="199">
                  <c:v>4</c:v>
                </c:pt>
                <c:pt idx="200">
                  <c:v>4</c:v>
                </c:pt>
                <c:pt idx="201">
                  <c:v>6</c:v>
                </c:pt>
                <c:pt idx="202">
                  <c:v>6</c:v>
                </c:pt>
                <c:pt idx="203">
                  <c:v>6</c:v>
                </c:pt>
                <c:pt idx="204">
                  <c:v>6</c:v>
                </c:pt>
                <c:pt idx="205">
                  <c:v>6</c:v>
                </c:pt>
                <c:pt idx="206">
                  <c:v>6</c:v>
                </c:pt>
                <c:pt idx="207">
                  <c:v>6</c:v>
                </c:pt>
                <c:pt idx="208">
                  <c:v>4</c:v>
                </c:pt>
                <c:pt idx="209">
                  <c:v>4</c:v>
                </c:pt>
                <c:pt idx="210">
                  <c:v>2</c:v>
                </c:pt>
                <c:pt idx="211">
                  <c:v>2</c:v>
                </c:pt>
                <c:pt idx="212">
                  <c:v>2</c:v>
                </c:pt>
                <c:pt idx="213">
                  <c:v>0</c:v>
                </c:pt>
                <c:pt idx="214">
                  <c:v>-2</c:v>
                </c:pt>
                <c:pt idx="215">
                  <c:v>-2</c:v>
                </c:pt>
                <c:pt idx="216">
                  <c:v>-2</c:v>
                </c:pt>
                <c:pt idx="217">
                  <c:v>-2</c:v>
                </c:pt>
                <c:pt idx="218">
                  <c:v>-2</c:v>
                </c:pt>
                <c:pt idx="219">
                  <c:v>-2</c:v>
                </c:pt>
                <c:pt idx="220">
                  <c:v>-2</c:v>
                </c:pt>
                <c:pt idx="221">
                  <c:v>-4</c:v>
                </c:pt>
                <c:pt idx="222">
                  <c:v>-4</c:v>
                </c:pt>
                <c:pt idx="223">
                  <c:v>-6</c:v>
                </c:pt>
                <c:pt idx="224">
                  <c:v>-6</c:v>
                </c:pt>
                <c:pt idx="225">
                  <c:v>-4</c:v>
                </c:pt>
                <c:pt idx="226">
                  <c:v>-2</c:v>
                </c:pt>
                <c:pt idx="227">
                  <c:v>0</c:v>
                </c:pt>
                <c:pt idx="228">
                  <c:v>0</c:v>
                </c:pt>
                <c:pt idx="229">
                  <c:v>-2</c:v>
                </c:pt>
                <c:pt idx="230">
                  <c:v>2</c:v>
                </c:pt>
                <c:pt idx="231">
                  <c:v>2</c:v>
                </c:pt>
                <c:pt idx="232">
                  <c:v>2</c:v>
                </c:pt>
                <c:pt idx="233">
                  <c:v>2</c:v>
                </c:pt>
                <c:pt idx="234">
                  <c:v>0</c:v>
                </c:pt>
                <c:pt idx="235">
                  <c:v>2</c:v>
                </c:pt>
                <c:pt idx="236">
                  <c:v>0</c:v>
                </c:pt>
                <c:pt idx="237">
                  <c:v>0</c:v>
                </c:pt>
                <c:pt idx="238">
                  <c:v>2</c:v>
                </c:pt>
                <c:pt idx="239">
                  <c:v>2</c:v>
                </c:pt>
                <c:pt idx="240">
                  <c:v>2</c:v>
                </c:pt>
                <c:pt idx="241">
                  <c:v>0</c:v>
                </c:pt>
                <c:pt idx="242">
                  <c:v>2</c:v>
                </c:pt>
                <c:pt idx="243">
                  <c:v>4</c:v>
                </c:pt>
                <c:pt idx="244">
                  <c:v>4</c:v>
                </c:pt>
                <c:pt idx="245">
                  <c:v>4</c:v>
                </c:pt>
                <c:pt idx="246">
                  <c:v>4</c:v>
                </c:pt>
                <c:pt idx="247">
                  <c:v>4</c:v>
                </c:pt>
                <c:pt idx="248">
                  <c:v>4</c:v>
                </c:pt>
                <c:pt idx="249">
                  <c:v>4</c:v>
                </c:pt>
                <c:pt idx="250">
                  <c:v>4</c:v>
                </c:pt>
                <c:pt idx="251">
                  <c:v>4</c:v>
                </c:pt>
                <c:pt idx="252">
                  <c:v>2</c:v>
                </c:pt>
                <c:pt idx="253">
                  <c:v>-2</c:v>
                </c:pt>
                <c:pt idx="254">
                  <c:v>0</c:v>
                </c:pt>
                <c:pt idx="255">
                  <c:v>0</c:v>
                </c:pt>
                <c:pt idx="256">
                  <c:v>0</c:v>
                </c:pt>
                <c:pt idx="257">
                  <c:v>2</c:v>
                </c:pt>
                <c:pt idx="258">
                  <c:v>2</c:v>
                </c:pt>
                <c:pt idx="259">
                  <c:v>0</c:v>
                </c:pt>
                <c:pt idx="260">
                  <c:v>0</c:v>
                </c:pt>
                <c:pt idx="261">
                  <c:v>0</c:v>
                </c:pt>
                <c:pt idx="262">
                  <c:v>0</c:v>
                </c:pt>
                <c:pt idx="263">
                  <c:v>0</c:v>
                </c:pt>
                <c:pt idx="264">
                  <c:v>0</c:v>
                </c:pt>
                <c:pt idx="265">
                  <c:v>0</c:v>
                </c:pt>
                <c:pt idx="266">
                  <c:v>0</c:v>
                </c:pt>
                <c:pt idx="267">
                  <c:v>0</c:v>
                </c:pt>
                <c:pt idx="268">
                  <c:v>0</c:v>
                </c:pt>
                <c:pt idx="269">
                  <c:v>0</c:v>
                </c:pt>
                <c:pt idx="270">
                  <c:v>0</c:v>
                </c:pt>
                <c:pt idx="271">
                  <c:v>-4</c:v>
                </c:pt>
                <c:pt idx="272">
                  <c:v>-4</c:v>
                </c:pt>
                <c:pt idx="273">
                  <c:v>-2</c:v>
                </c:pt>
                <c:pt idx="274">
                  <c:v>-4</c:v>
                </c:pt>
                <c:pt idx="275">
                  <c:v>-4</c:v>
                </c:pt>
                <c:pt idx="276">
                  <c:v>-4</c:v>
                </c:pt>
                <c:pt idx="277">
                  <c:v>-6</c:v>
                </c:pt>
                <c:pt idx="278">
                  <c:v>-8</c:v>
                </c:pt>
                <c:pt idx="279">
                  <c:v>-10</c:v>
                </c:pt>
                <c:pt idx="280">
                  <c:v>-10</c:v>
                </c:pt>
                <c:pt idx="281">
                  <c:v>-12</c:v>
                </c:pt>
                <c:pt idx="282">
                  <c:v>-10</c:v>
                </c:pt>
                <c:pt idx="283">
                  <c:v>-10</c:v>
                </c:pt>
                <c:pt idx="284">
                  <c:v>-12</c:v>
                </c:pt>
                <c:pt idx="285">
                  <c:v>-12</c:v>
                </c:pt>
                <c:pt idx="286">
                  <c:v>-12</c:v>
                </c:pt>
                <c:pt idx="287">
                  <c:v>-12</c:v>
                </c:pt>
                <c:pt idx="288">
                  <c:v>-12</c:v>
                </c:pt>
                <c:pt idx="289">
                  <c:v>-10</c:v>
                </c:pt>
                <c:pt idx="290">
                  <c:v>-10</c:v>
                </c:pt>
                <c:pt idx="291">
                  <c:v>-6</c:v>
                </c:pt>
                <c:pt idx="292">
                  <c:v>-6</c:v>
                </c:pt>
                <c:pt idx="293">
                  <c:v>-6</c:v>
                </c:pt>
                <c:pt idx="294">
                  <c:v>-6</c:v>
                </c:pt>
                <c:pt idx="295">
                  <c:v>-6</c:v>
                </c:pt>
                <c:pt idx="296">
                  <c:v>-6</c:v>
                </c:pt>
                <c:pt idx="297">
                  <c:v>-6</c:v>
                </c:pt>
                <c:pt idx="298">
                  <c:v>-6</c:v>
                </c:pt>
                <c:pt idx="299">
                  <c:v>-4</c:v>
                </c:pt>
                <c:pt idx="300">
                  <c:v>-6</c:v>
                </c:pt>
                <c:pt idx="301">
                  <c:v>-6</c:v>
                </c:pt>
                <c:pt idx="302">
                  <c:v>-8</c:v>
                </c:pt>
                <c:pt idx="303">
                  <c:v>-8</c:v>
                </c:pt>
                <c:pt idx="304">
                  <c:v>-8</c:v>
                </c:pt>
                <c:pt idx="305">
                  <c:v>-8</c:v>
                </c:pt>
                <c:pt idx="306">
                  <c:v>-8</c:v>
                </c:pt>
                <c:pt idx="307">
                  <c:v>-8</c:v>
                </c:pt>
                <c:pt idx="308">
                  <c:v>-4</c:v>
                </c:pt>
                <c:pt idx="309">
                  <c:v>-2</c:v>
                </c:pt>
                <c:pt idx="310">
                  <c:v>-2</c:v>
                </c:pt>
                <c:pt idx="311">
                  <c:v>0</c:v>
                </c:pt>
                <c:pt idx="312">
                  <c:v>0</c:v>
                </c:pt>
                <c:pt idx="313">
                  <c:v>0</c:v>
                </c:pt>
                <c:pt idx="314">
                  <c:v>2</c:v>
                </c:pt>
                <c:pt idx="315">
                  <c:v>2</c:v>
                </c:pt>
                <c:pt idx="316">
                  <c:v>-2</c:v>
                </c:pt>
                <c:pt idx="317">
                  <c:v>-2</c:v>
                </c:pt>
                <c:pt idx="318">
                  <c:v>-2</c:v>
                </c:pt>
                <c:pt idx="319">
                  <c:v>-4</c:v>
                </c:pt>
                <c:pt idx="320">
                  <c:v>-4</c:v>
                </c:pt>
                <c:pt idx="321">
                  <c:v>-2</c:v>
                </c:pt>
                <c:pt idx="322">
                  <c:v>-4</c:v>
                </c:pt>
                <c:pt idx="323">
                  <c:v>-4</c:v>
                </c:pt>
                <c:pt idx="324">
                  <c:v>-2</c:v>
                </c:pt>
                <c:pt idx="325">
                  <c:v>-2</c:v>
                </c:pt>
                <c:pt idx="326">
                  <c:v>-2</c:v>
                </c:pt>
                <c:pt idx="327">
                  <c:v>0</c:v>
                </c:pt>
                <c:pt idx="328">
                  <c:v>0</c:v>
                </c:pt>
                <c:pt idx="329">
                  <c:v>0</c:v>
                </c:pt>
                <c:pt idx="330">
                  <c:v>-2</c:v>
                </c:pt>
                <c:pt idx="331">
                  <c:v>-2</c:v>
                </c:pt>
                <c:pt idx="332">
                  <c:v>-2</c:v>
                </c:pt>
                <c:pt idx="333">
                  <c:v>-2</c:v>
                </c:pt>
                <c:pt idx="334">
                  <c:v>0</c:v>
                </c:pt>
                <c:pt idx="335">
                  <c:v>0</c:v>
                </c:pt>
                <c:pt idx="336">
                  <c:v>-2</c:v>
                </c:pt>
                <c:pt idx="337">
                  <c:v>-2</c:v>
                </c:pt>
                <c:pt idx="338">
                  <c:v>0</c:v>
                </c:pt>
                <c:pt idx="339">
                  <c:v>2</c:v>
                </c:pt>
                <c:pt idx="340">
                  <c:v>4</c:v>
                </c:pt>
                <c:pt idx="341">
                  <c:v>4</c:v>
                </c:pt>
                <c:pt idx="342">
                  <c:v>6</c:v>
                </c:pt>
                <c:pt idx="343">
                  <c:v>10</c:v>
                </c:pt>
                <c:pt idx="344">
                  <c:v>10</c:v>
                </c:pt>
                <c:pt idx="345">
                  <c:v>10</c:v>
                </c:pt>
                <c:pt idx="346">
                  <c:v>10</c:v>
                </c:pt>
                <c:pt idx="347">
                  <c:v>10</c:v>
                </c:pt>
                <c:pt idx="348">
                  <c:v>10</c:v>
                </c:pt>
                <c:pt idx="349">
                  <c:v>10</c:v>
                </c:pt>
                <c:pt idx="350">
                  <c:v>10</c:v>
                </c:pt>
                <c:pt idx="351">
                  <c:v>10</c:v>
                </c:pt>
                <c:pt idx="352">
                  <c:v>8</c:v>
                </c:pt>
                <c:pt idx="353">
                  <c:v>8</c:v>
                </c:pt>
                <c:pt idx="354">
                  <c:v>6</c:v>
                </c:pt>
                <c:pt idx="355">
                  <c:v>6</c:v>
                </c:pt>
                <c:pt idx="356">
                  <c:v>4</c:v>
                </c:pt>
                <c:pt idx="357">
                  <c:v>0</c:v>
                </c:pt>
                <c:pt idx="358">
                  <c:v>-4</c:v>
                </c:pt>
                <c:pt idx="359">
                  <c:v>-4</c:v>
                </c:pt>
                <c:pt idx="360">
                  <c:v>-4</c:v>
                </c:pt>
                <c:pt idx="361">
                  <c:v>-4</c:v>
                </c:pt>
                <c:pt idx="362">
                  <c:v>-6</c:v>
                </c:pt>
                <c:pt idx="363">
                  <c:v>-6</c:v>
                </c:pt>
                <c:pt idx="364">
                  <c:v>-8</c:v>
                </c:pt>
                <c:pt idx="365">
                  <c:v>-10</c:v>
                </c:pt>
                <c:pt idx="366">
                  <c:v>-10</c:v>
                </c:pt>
                <c:pt idx="367">
                  <c:v>-10</c:v>
                </c:pt>
                <c:pt idx="368">
                  <c:v>-8</c:v>
                </c:pt>
                <c:pt idx="369">
                  <c:v>-8</c:v>
                </c:pt>
                <c:pt idx="370">
                  <c:v>-8</c:v>
                </c:pt>
                <c:pt idx="371">
                  <c:v>-8</c:v>
                </c:pt>
                <c:pt idx="372">
                  <c:v>-8</c:v>
                </c:pt>
                <c:pt idx="373">
                  <c:v>-6</c:v>
                </c:pt>
                <c:pt idx="374">
                  <c:v>-4</c:v>
                </c:pt>
                <c:pt idx="375">
                  <c:v>-4</c:v>
                </c:pt>
                <c:pt idx="376">
                  <c:v>-4</c:v>
                </c:pt>
                <c:pt idx="377">
                  <c:v>-6</c:v>
                </c:pt>
                <c:pt idx="378">
                  <c:v>-6</c:v>
                </c:pt>
                <c:pt idx="379">
                  <c:v>-4</c:v>
                </c:pt>
                <c:pt idx="380">
                  <c:v>-4</c:v>
                </c:pt>
                <c:pt idx="381">
                  <c:v>-4</c:v>
                </c:pt>
                <c:pt idx="382">
                  <c:v>-6</c:v>
                </c:pt>
                <c:pt idx="383">
                  <c:v>-6</c:v>
                </c:pt>
                <c:pt idx="384">
                  <c:v>-4</c:v>
                </c:pt>
                <c:pt idx="385">
                  <c:v>-4</c:v>
                </c:pt>
                <c:pt idx="386">
                  <c:v>-4</c:v>
                </c:pt>
                <c:pt idx="387">
                  <c:v>-4</c:v>
                </c:pt>
                <c:pt idx="388">
                  <c:v>-6</c:v>
                </c:pt>
                <c:pt idx="389">
                  <c:v>-6</c:v>
                </c:pt>
                <c:pt idx="390">
                  <c:v>-6</c:v>
                </c:pt>
                <c:pt idx="391">
                  <c:v>-6</c:v>
                </c:pt>
                <c:pt idx="392">
                  <c:v>-6</c:v>
                </c:pt>
                <c:pt idx="393">
                  <c:v>-8</c:v>
                </c:pt>
                <c:pt idx="394">
                  <c:v>-6</c:v>
                </c:pt>
                <c:pt idx="395">
                  <c:v>-6</c:v>
                </c:pt>
                <c:pt idx="396">
                  <c:v>-6</c:v>
                </c:pt>
                <c:pt idx="397">
                  <c:v>-6</c:v>
                </c:pt>
                <c:pt idx="398">
                  <c:v>-8</c:v>
                </c:pt>
                <c:pt idx="399">
                  <c:v>-8</c:v>
                </c:pt>
                <c:pt idx="400">
                  <c:v>-8</c:v>
                </c:pt>
                <c:pt idx="401">
                  <c:v>-8</c:v>
                </c:pt>
                <c:pt idx="402">
                  <c:v>-6</c:v>
                </c:pt>
                <c:pt idx="403">
                  <c:v>-8</c:v>
                </c:pt>
                <c:pt idx="404">
                  <c:v>-10</c:v>
                </c:pt>
                <c:pt idx="405">
                  <c:v>-10</c:v>
                </c:pt>
                <c:pt idx="406">
                  <c:v>-12</c:v>
                </c:pt>
                <c:pt idx="407">
                  <c:v>-14</c:v>
                </c:pt>
                <c:pt idx="408">
                  <c:v>-14</c:v>
                </c:pt>
                <c:pt idx="409">
                  <c:v>-12</c:v>
                </c:pt>
                <c:pt idx="410">
                  <c:v>-12</c:v>
                </c:pt>
                <c:pt idx="411">
                  <c:v>-12</c:v>
                </c:pt>
                <c:pt idx="412">
                  <c:v>-12</c:v>
                </c:pt>
                <c:pt idx="413">
                  <c:v>-12</c:v>
                </c:pt>
                <c:pt idx="414">
                  <c:v>-12</c:v>
                </c:pt>
                <c:pt idx="415">
                  <c:v>-12</c:v>
                </c:pt>
                <c:pt idx="416">
                  <c:v>-12</c:v>
                </c:pt>
                <c:pt idx="417">
                  <c:v>-12</c:v>
                </c:pt>
                <c:pt idx="418">
                  <c:v>-12</c:v>
                </c:pt>
                <c:pt idx="419">
                  <c:v>-12</c:v>
                </c:pt>
                <c:pt idx="420">
                  <c:v>-12</c:v>
                </c:pt>
                <c:pt idx="421">
                  <c:v>-8</c:v>
                </c:pt>
                <c:pt idx="422">
                  <c:v>-8</c:v>
                </c:pt>
                <c:pt idx="423">
                  <c:v>-8</c:v>
                </c:pt>
                <c:pt idx="424">
                  <c:v>-8</c:v>
                </c:pt>
                <c:pt idx="425">
                  <c:v>-8</c:v>
                </c:pt>
                <c:pt idx="426">
                  <c:v>-8</c:v>
                </c:pt>
                <c:pt idx="427">
                  <c:v>-10</c:v>
                </c:pt>
                <c:pt idx="428">
                  <c:v>-12</c:v>
                </c:pt>
                <c:pt idx="429">
                  <c:v>-12</c:v>
                </c:pt>
                <c:pt idx="430">
                  <c:v>-12</c:v>
                </c:pt>
                <c:pt idx="431">
                  <c:v>-12</c:v>
                </c:pt>
                <c:pt idx="432">
                  <c:v>-12</c:v>
                </c:pt>
                <c:pt idx="433">
                  <c:v>-10</c:v>
                </c:pt>
                <c:pt idx="434">
                  <c:v>-8</c:v>
                </c:pt>
                <c:pt idx="435">
                  <c:v>-8</c:v>
                </c:pt>
                <c:pt idx="436">
                  <c:v>-10</c:v>
                </c:pt>
                <c:pt idx="437">
                  <c:v>-10</c:v>
                </c:pt>
                <c:pt idx="438">
                  <c:v>-8</c:v>
                </c:pt>
                <c:pt idx="439">
                  <c:v>-8</c:v>
                </c:pt>
                <c:pt idx="440">
                  <c:v>-4</c:v>
                </c:pt>
                <c:pt idx="441">
                  <c:v>-4</c:v>
                </c:pt>
                <c:pt idx="442">
                  <c:v>-8</c:v>
                </c:pt>
                <c:pt idx="443">
                  <c:v>-8</c:v>
                </c:pt>
                <c:pt idx="444">
                  <c:v>-8</c:v>
                </c:pt>
                <c:pt idx="445">
                  <c:v>-10</c:v>
                </c:pt>
                <c:pt idx="446">
                  <c:v>-8</c:v>
                </c:pt>
                <c:pt idx="447">
                  <c:v>-10</c:v>
                </c:pt>
                <c:pt idx="448">
                  <c:v>-10</c:v>
                </c:pt>
                <c:pt idx="449">
                  <c:v>-8</c:v>
                </c:pt>
                <c:pt idx="450">
                  <c:v>-8</c:v>
                </c:pt>
                <c:pt idx="451">
                  <c:v>-8</c:v>
                </c:pt>
                <c:pt idx="452">
                  <c:v>-8</c:v>
                </c:pt>
                <c:pt idx="453">
                  <c:v>-8</c:v>
                </c:pt>
                <c:pt idx="454">
                  <c:v>-8</c:v>
                </c:pt>
                <c:pt idx="455">
                  <c:v>-8</c:v>
                </c:pt>
                <c:pt idx="456">
                  <c:v>-8</c:v>
                </c:pt>
                <c:pt idx="457">
                  <c:v>-10</c:v>
                </c:pt>
                <c:pt idx="458">
                  <c:v>-8</c:v>
                </c:pt>
                <c:pt idx="459">
                  <c:v>-8</c:v>
                </c:pt>
                <c:pt idx="460">
                  <c:v>-8</c:v>
                </c:pt>
                <c:pt idx="461">
                  <c:v>-6</c:v>
                </c:pt>
                <c:pt idx="462">
                  <c:v>-4</c:v>
                </c:pt>
                <c:pt idx="463">
                  <c:v>-4</c:v>
                </c:pt>
                <c:pt idx="464">
                  <c:v>-2</c:v>
                </c:pt>
                <c:pt idx="465">
                  <c:v>-2</c:v>
                </c:pt>
                <c:pt idx="466">
                  <c:v>-4</c:v>
                </c:pt>
                <c:pt idx="467">
                  <c:v>-4</c:v>
                </c:pt>
                <c:pt idx="468">
                  <c:v>-4</c:v>
                </c:pt>
                <c:pt idx="469">
                  <c:v>-4</c:v>
                </c:pt>
                <c:pt idx="470">
                  <c:v>-4</c:v>
                </c:pt>
                <c:pt idx="471">
                  <c:v>-4</c:v>
                </c:pt>
                <c:pt idx="472">
                  <c:v>-4</c:v>
                </c:pt>
                <c:pt idx="473">
                  <c:v>-4</c:v>
                </c:pt>
                <c:pt idx="474">
                  <c:v>-4</c:v>
                </c:pt>
                <c:pt idx="475">
                  <c:v>-4</c:v>
                </c:pt>
                <c:pt idx="476">
                  <c:v>-2</c:v>
                </c:pt>
                <c:pt idx="477">
                  <c:v>0</c:v>
                </c:pt>
                <c:pt idx="478">
                  <c:v>2</c:v>
                </c:pt>
                <c:pt idx="479">
                  <c:v>0</c:v>
                </c:pt>
                <c:pt idx="480">
                  <c:v>0</c:v>
                </c:pt>
                <c:pt idx="481">
                  <c:v>0</c:v>
                </c:pt>
                <c:pt idx="482">
                  <c:v>0</c:v>
                </c:pt>
                <c:pt idx="483">
                  <c:v>0</c:v>
                </c:pt>
                <c:pt idx="484">
                  <c:v>0</c:v>
                </c:pt>
                <c:pt idx="485">
                  <c:v>0</c:v>
                </c:pt>
                <c:pt idx="486">
                  <c:v>0</c:v>
                </c:pt>
                <c:pt idx="487">
                  <c:v>-4</c:v>
                </c:pt>
                <c:pt idx="488">
                  <c:v>-4</c:v>
                </c:pt>
                <c:pt idx="489">
                  <c:v>-6</c:v>
                </c:pt>
                <c:pt idx="490">
                  <c:v>-6</c:v>
                </c:pt>
                <c:pt idx="491">
                  <c:v>-4</c:v>
                </c:pt>
                <c:pt idx="492">
                  <c:v>-4</c:v>
                </c:pt>
                <c:pt idx="493">
                  <c:v>-2</c:v>
                </c:pt>
                <c:pt idx="494">
                  <c:v>-2</c:v>
                </c:pt>
                <c:pt idx="495">
                  <c:v>0</c:v>
                </c:pt>
                <c:pt idx="496">
                  <c:v>2</c:v>
                </c:pt>
                <c:pt idx="497">
                  <c:v>4</c:v>
                </c:pt>
                <c:pt idx="498">
                  <c:v>2</c:v>
                </c:pt>
                <c:pt idx="499">
                  <c:v>2</c:v>
                </c:pt>
                <c:pt idx="500">
                  <c:v>0</c:v>
                </c:pt>
                <c:pt idx="501">
                  <c:v>0</c:v>
                </c:pt>
                <c:pt idx="502">
                  <c:v>-2</c:v>
                </c:pt>
                <c:pt idx="503">
                  <c:v>2</c:v>
                </c:pt>
                <c:pt idx="504">
                  <c:v>0</c:v>
                </c:pt>
                <c:pt idx="505">
                  <c:v>2</c:v>
                </c:pt>
                <c:pt idx="506">
                  <c:v>2</c:v>
                </c:pt>
                <c:pt idx="507">
                  <c:v>6</c:v>
                </c:pt>
                <c:pt idx="508">
                  <c:v>2</c:v>
                </c:pt>
                <c:pt idx="509">
                  <c:v>0</c:v>
                </c:pt>
                <c:pt idx="510">
                  <c:v>2</c:v>
                </c:pt>
                <c:pt idx="511">
                  <c:v>2</c:v>
                </c:pt>
                <c:pt idx="512">
                  <c:v>2</c:v>
                </c:pt>
                <c:pt idx="513">
                  <c:v>0</c:v>
                </c:pt>
                <c:pt idx="514">
                  <c:v>0</c:v>
                </c:pt>
                <c:pt idx="515">
                  <c:v>2</c:v>
                </c:pt>
                <c:pt idx="516">
                  <c:v>0</c:v>
                </c:pt>
                <c:pt idx="517">
                  <c:v>0</c:v>
                </c:pt>
                <c:pt idx="518">
                  <c:v>0</c:v>
                </c:pt>
                <c:pt idx="519">
                  <c:v>4</c:v>
                </c:pt>
                <c:pt idx="520">
                  <c:v>4</c:v>
                </c:pt>
                <c:pt idx="521">
                  <c:v>4</c:v>
                </c:pt>
                <c:pt idx="522">
                  <c:v>4</c:v>
                </c:pt>
                <c:pt idx="523">
                  <c:v>4</c:v>
                </c:pt>
                <c:pt idx="524">
                  <c:v>6</c:v>
                </c:pt>
                <c:pt idx="525">
                  <c:v>8</c:v>
                </c:pt>
                <c:pt idx="526">
                  <c:v>10</c:v>
                </c:pt>
                <c:pt idx="527">
                  <c:v>12</c:v>
                </c:pt>
                <c:pt idx="528">
                  <c:v>10</c:v>
                </c:pt>
                <c:pt idx="529">
                  <c:v>8</c:v>
                </c:pt>
                <c:pt idx="530">
                  <c:v>8</c:v>
                </c:pt>
                <c:pt idx="531">
                  <c:v>8</c:v>
                </c:pt>
                <c:pt idx="532">
                  <c:v>8</c:v>
                </c:pt>
                <c:pt idx="533">
                  <c:v>6</c:v>
                </c:pt>
                <c:pt idx="534">
                  <c:v>6</c:v>
                </c:pt>
                <c:pt idx="535">
                  <c:v>4</c:v>
                </c:pt>
                <c:pt idx="536">
                  <c:v>4</c:v>
                </c:pt>
                <c:pt idx="537">
                  <c:v>2</c:v>
                </c:pt>
                <c:pt idx="538">
                  <c:v>2</c:v>
                </c:pt>
                <c:pt idx="539">
                  <c:v>0</c:v>
                </c:pt>
                <c:pt idx="540">
                  <c:v>-2</c:v>
                </c:pt>
                <c:pt idx="541">
                  <c:v>-2</c:v>
                </c:pt>
                <c:pt idx="542">
                  <c:v>-2</c:v>
                </c:pt>
                <c:pt idx="543">
                  <c:v>-2</c:v>
                </c:pt>
                <c:pt idx="544">
                  <c:v>2</c:v>
                </c:pt>
                <c:pt idx="545">
                  <c:v>2</c:v>
                </c:pt>
                <c:pt idx="546">
                  <c:v>2</c:v>
                </c:pt>
                <c:pt idx="547">
                  <c:v>2</c:v>
                </c:pt>
                <c:pt idx="548">
                  <c:v>2</c:v>
                </c:pt>
                <c:pt idx="549">
                  <c:v>0</c:v>
                </c:pt>
                <c:pt idx="550">
                  <c:v>0</c:v>
                </c:pt>
                <c:pt idx="551">
                  <c:v>0</c:v>
                </c:pt>
                <c:pt idx="552">
                  <c:v>0</c:v>
                </c:pt>
                <c:pt idx="553">
                  <c:v>-6</c:v>
                </c:pt>
                <c:pt idx="554">
                  <c:v>-6</c:v>
                </c:pt>
                <c:pt idx="555">
                  <c:v>-6</c:v>
                </c:pt>
                <c:pt idx="556">
                  <c:v>-6</c:v>
                </c:pt>
                <c:pt idx="557">
                  <c:v>-8</c:v>
                </c:pt>
                <c:pt idx="558">
                  <c:v>-6</c:v>
                </c:pt>
                <c:pt idx="559">
                  <c:v>-10</c:v>
                </c:pt>
                <c:pt idx="560">
                  <c:v>-10</c:v>
                </c:pt>
                <c:pt idx="561">
                  <c:v>-8</c:v>
                </c:pt>
                <c:pt idx="562">
                  <c:v>-6</c:v>
                </c:pt>
                <c:pt idx="563">
                  <c:v>-6</c:v>
                </c:pt>
                <c:pt idx="564">
                  <c:v>-6</c:v>
                </c:pt>
                <c:pt idx="565">
                  <c:v>-8</c:v>
                </c:pt>
                <c:pt idx="566">
                  <c:v>-6</c:v>
                </c:pt>
                <c:pt idx="567">
                  <c:v>-8</c:v>
                </c:pt>
                <c:pt idx="568">
                  <c:v>-4</c:v>
                </c:pt>
                <c:pt idx="569">
                  <c:v>-4</c:v>
                </c:pt>
                <c:pt idx="570">
                  <c:v>-2</c:v>
                </c:pt>
                <c:pt idx="571">
                  <c:v>-2</c:v>
                </c:pt>
                <c:pt idx="572">
                  <c:v>-2</c:v>
                </c:pt>
                <c:pt idx="573">
                  <c:v>-2</c:v>
                </c:pt>
                <c:pt idx="574">
                  <c:v>-2</c:v>
                </c:pt>
                <c:pt idx="575">
                  <c:v>0</c:v>
                </c:pt>
                <c:pt idx="576">
                  <c:v>0</c:v>
                </c:pt>
                <c:pt idx="577">
                  <c:v>2</c:v>
                </c:pt>
                <c:pt idx="578">
                  <c:v>2</c:v>
                </c:pt>
                <c:pt idx="579">
                  <c:v>4</c:v>
                </c:pt>
                <c:pt idx="580">
                  <c:v>4</c:v>
                </c:pt>
                <c:pt idx="581">
                  <c:v>4</c:v>
                </c:pt>
                <c:pt idx="582">
                  <c:v>2</c:v>
                </c:pt>
                <c:pt idx="583">
                  <c:v>2</c:v>
                </c:pt>
                <c:pt idx="584">
                  <c:v>2</c:v>
                </c:pt>
                <c:pt idx="585">
                  <c:v>0</c:v>
                </c:pt>
                <c:pt idx="586">
                  <c:v>-2</c:v>
                </c:pt>
                <c:pt idx="587">
                  <c:v>-2</c:v>
                </c:pt>
                <c:pt idx="588">
                  <c:v>0</c:v>
                </c:pt>
                <c:pt idx="589">
                  <c:v>0</c:v>
                </c:pt>
                <c:pt idx="590">
                  <c:v>2</c:v>
                </c:pt>
                <c:pt idx="591">
                  <c:v>2</c:v>
                </c:pt>
                <c:pt idx="592">
                  <c:v>2</c:v>
                </c:pt>
                <c:pt idx="593">
                  <c:v>2</c:v>
                </c:pt>
                <c:pt idx="594">
                  <c:v>2</c:v>
                </c:pt>
                <c:pt idx="595">
                  <c:v>2</c:v>
                </c:pt>
                <c:pt idx="596">
                  <c:v>4</c:v>
                </c:pt>
                <c:pt idx="597">
                  <c:v>4</c:v>
                </c:pt>
                <c:pt idx="598">
                  <c:v>4</c:v>
                </c:pt>
                <c:pt idx="599">
                  <c:v>4</c:v>
                </c:pt>
                <c:pt idx="600">
                  <c:v>4</c:v>
                </c:pt>
                <c:pt idx="601">
                  <c:v>4</c:v>
                </c:pt>
                <c:pt idx="602">
                  <c:v>-2</c:v>
                </c:pt>
                <c:pt idx="603">
                  <c:v>-2</c:v>
                </c:pt>
                <c:pt idx="604">
                  <c:v>-2</c:v>
                </c:pt>
                <c:pt idx="605">
                  <c:v>-2</c:v>
                </c:pt>
                <c:pt idx="606">
                  <c:v>-2</c:v>
                </c:pt>
                <c:pt idx="607">
                  <c:v>-4</c:v>
                </c:pt>
                <c:pt idx="608">
                  <c:v>-4</c:v>
                </c:pt>
                <c:pt idx="609">
                  <c:v>-8</c:v>
                </c:pt>
                <c:pt idx="610">
                  <c:v>-8</c:v>
                </c:pt>
                <c:pt idx="611">
                  <c:v>-8</c:v>
                </c:pt>
                <c:pt idx="612">
                  <c:v>-12</c:v>
                </c:pt>
                <c:pt idx="613">
                  <c:v>-14</c:v>
                </c:pt>
                <c:pt idx="614">
                  <c:v>-14</c:v>
                </c:pt>
                <c:pt idx="615">
                  <c:v>-14</c:v>
                </c:pt>
                <c:pt idx="616">
                  <c:v>-12</c:v>
                </c:pt>
                <c:pt idx="617">
                  <c:v>-12</c:v>
                </c:pt>
                <c:pt idx="618">
                  <c:v>-12</c:v>
                </c:pt>
                <c:pt idx="619">
                  <c:v>-10</c:v>
                </c:pt>
                <c:pt idx="620">
                  <c:v>-10</c:v>
                </c:pt>
                <c:pt idx="621">
                  <c:v>-10</c:v>
                </c:pt>
                <c:pt idx="622">
                  <c:v>-10</c:v>
                </c:pt>
                <c:pt idx="623">
                  <c:v>-10</c:v>
                </c:pt>
                <c:pt idx="624">
                  <c:v>-10</c:v>
                </c:pt>
                <c:pt idx="625">
                  <c:v>-10</c:v>
                </c:pt>
                <c:pt idx="626">
                  <c:v>-10</c:v>
                </c:pt>
                <c:pt idx="627">
                  <c:v>-10</c:v>
                </c:pt>
                <c:pt idx="628">
                  <c:v>-10</c:v>
                </c:pt>
                <c:pt idx="629">
                  <c:v>-6</c:v>
                </c:pt>
                <c:pt idx="630">
                  <c:v>-6</c:v>
                </c:pt>
                <c:pt idx="631">
                  <c:v>-4</c:v>
                </c:pt>
                <c:pt idx="632">
                  <c:v>-4</c:v>
                </c:pt>
                <c:pt idx="633">
                  <c:v>-4</c:v>
                </c:pt>
                <c:pt idx="634">
                  <c:v>-4</c:v>
                </c:pt>
                <c:pt idx="635">
                  <c:v>-4</c:v>
                </c:pt>
                <c:pt idx="636">
                  <c:v>-4</c:v>
                </c:pt>
                <c:pt idx="637">
                  <c:v>-4</c:v>
                </c:pt>
                <c:pt idx="638">
                  <c:v>-2</c:v>
                </c:pt>
                <c:pt idx="639">
                  <c:v>2</c:v>
                </c:pt>
                <c:pt idx="640">
                  <c:v>2</c:v>
                </c:pt>
                <c:pt idx="641">
                  <c:v>0</c:v>
                </c:pt>
                <c:pt idx="642">
                  <c:v>2</c:v>
                </c:pt>
                <c:pt idx="643">
                  <c:v>2</c:v>
                </c:pt>
                <c:pt idx="644">
                  <c:v>0</c:v>
                </c:pt>
                <c:pt idx="645">
                  <c:v>4</c:v>
                </c:pt>
                <c:pt idx="646">
                  <c:v>4</c:v>
                </c:pt>
                <c:pt idx="647">
                  <c:v>4</c:v>
                </c:pt>
                <c:pt idx="648">
                  <c:v>2</c:v>
                </c:pt>
                <c:pt idx="649">
                  <c:v>0</c:v>
                </c:pt>
                <c:pt idx="650">
                  <c:v>2</c:v>
                </c:pt>
                <c:pt idx="651">
                  <c:v>2</c:v>
                </c:pt>
                <c:pt idx="652">
                  <c:v>0</c:v>
                </c:pt>
                <c:pt idx="653">
                  <c:v>0</c:v>
                </c:pt>
                <c:pt idx="654">
                  <c:v>-2</c:v>
                </c:pt>
                <c:pt idx="655">
                  <c:v>-4</c:v>
                </c:pt>
                <c:pt idx="656">
                  <c:v>-4</c:v>
                </c:pt>
                <c:pt idx="657">
                  <c:v>-6</c:v>
                </c:pt>
                <c:pt idx="658">
                  <c:v>-6</c:v>
                </c:pt>
                <c:pt idx="659">
                  <c:v>-6</c:v>
                </c:pt>
                <c:pt idx="660">
                  <c:v>-10</c:v>
                </c:pt>
                <c:pt idx="661">
                  <c:v>-10</c:v>
                </c:pt>
                <c:pt idx="662">
                  <c:v>-12</c:v>
                </c:pt>
                <c:pt idx="663">
                  <c:v>-12</c:v>
                </c:pt>
                <c:pt idx="664">
                  <c:v>-12</c:v>
                </c:pt>
                <c:pt idx="665">
                  <c:v>-12</c:v>
                </c:pt>
                <c:pt idx="666">
                  <c:v>-12</c:v>
                </c:pt>
                <c:pt idx="667">
                  <c:v>-12</c:v>
                </c:pt>
                <c:pt idx="668">
                  <c:v>-12</c:v>
                </c:pt>
                <c:pt idx="669">
                  <c:v>-10</c:v>
                </c:pt>
                <c:pt idx="670">
                  <c:v>-10</c:v>
                </c:pt>
                <c:pt idx="671">
                  <c:v>-10</c:v>
                </c:pt>
                <c:pt idx="672">
                  <c:v>-10</c:v>
                </c:pt>
                <c:pt idx="673">
                  <c:v>-10</c:v>
                </c:pt>
                <c:pt idx="674">
                  <c:v>-12</c:v>
                </c:pt>
                <c:pt idx="675">
                  <c:v>-12</c:v>
                </c:pt>
                <c:pt idx="676">
                  <c:v>-14</c:v>
                </c:pt>
                <c:pt idx="677">
                  <c:v>-14</c:v>
                </c:pt>
                <c:pt idx="678">
                  <c:v>-12</c:v>
                </c:pt>
                <c:pt idx="679">
                  <c:v>-6</c:v>
                </c:pt>
                <c:pt idx="680">
                  <c:v>-4</c:v>
                </c:pt>
                <c:pt idx="681">
                  <c:v>-4</c:v>
                </c:pt>
                <c:pt idx="682">
                  <c:v>-4</c:v>
                </c:pt>
                <c:pt idx="683">
                  <c:v>-2</c:v>
                </c:pt>
                <c:pt idx="684">
                  <c:v>-2</c:v>
                </c:pt>
                <c:pt idx="685">
                  <c:v>0</c:v>
                </c:pt>
                <c:pt idx="686">
                  <c:v>2</c:v>
                </c:pt>
                <c:pt idx="687">
                  <c:v>2</c:v>
                </c:pt>
                <c:pt idx="688">
                  <c:v>0</c:v>
                </c:pt>
                <c:pt idx="689">
                  <c:v>-2</c:v>
                </c:pt>
                <c:pt idx="690">
                  <c:v>-2</c:v>
                </c:pt>
                <c:pt idx="691">
                  <c:v>2</c:v>
                </c:pt>
                <c:pt idx="692">
                  <c:v>2</c:v>
                </c:pt>
                <c:pt idx="693">
                  <c:v>-2</c:v>
                </c:pt>
                <c:pt idx="694">
                  <c:v>-2</c:v>
                </c:pt>
                <c:pt idx="695">
                  <c:v>2</c:v>
                </c:pt>
                <c:pt idx="696">
                  <c:v>0</c:v>
                </c:pt>
                <c:pt idx="697">
                  <c:v>2</c:v>
                </c:pt>
                <c:pt idx="698">
                  <c:v>0</c:v>
                </c:pt>
                <c:pt idx="699">
                  <c:v>0</c:v>
                </c:pt>
                <c:pt idx="700">
                  <c:v>0</c:v>
                </c:pt>
                <c:pt idx="701">
                  <c:v>-2</c:v>
                </c:pt>
                <c:pt idx="702">
                  <c:v>-2</c:v>
                </c:pt>
                <c:pt idx="703">
                  <c:v>-4</c:v>
                </c:pt>
                <c:pt idx="704">
                  <c:v>-4</c:v>
                </c:pt>
                <c:pt idx="705">
                  <c:v>-6</c:v>
                </c:pt>
                <c:pt idx="706">
                  <c:v>-4</c:v>
                </c:pt>
                <c:pt idx="707">
                  <c:v>-6</c:v>
                </c:pt>
                <c:pt idx="708">
                  <c:v>-6</c:v>
                </c:pt>
                <c:pt idx="709">
                  <c:v>-10</c:v>
                </c:pt>
                <c:pt idx="710">
                  <c:v>-10</c:v>
                </c:pt>
                <c:pt idx="711">
                  <c:v>-8</c:v>
                </c:pt>
                <c:pt idx="712">
                  <c:v>-8</c:v>
                </c:pt>
                <c:pt idx="713">
                  <c:v>-8</c:v>
                </c:pt>
                <c:pt idx="714">
                  <c:v>-8</c:v>
                </c:pt>
                <c:pt idx="715">
                  <c:v>-6</c:v>
                </c:pt>
                <c:pt idx="716">
                  <c:v>-6</c:v>
                </c:pt>
                <c:pt idx="717">
                  <c:v>-6</c:v>
                </c:pt>
                <c:pt idx="718">
                  <c:v>-8</c:v>
                </c:pt>
                <c:pt idx="719">
                  <c:v>-4</c:v>
                </c:pt>
                <c:pt idx="720">
                  <c:v>-4</c:v>
                </c:pt>
                <c:pt idx="721">
                  <c:v>-4</c:v>
                </c:pt>
                <c:pt idx="722">
                  <c:v>-4</c:v>
                </c:pt>
                <c:pt idx="723">
                  <c:v>-2</c:v>
                </c:pt>
                <c:pt idx="724">
                  <c:v>-2</c:v>
                </c:pt>
                <c:pt idx="725">
                  <c:v>0</c:v>
                </c:pt>
                <c:pt idx="726">
                  <c:v>0</c:v>
                </c:pt>
                <c:pt idx="727">
                  <c:v>-2</c:v>
                </c:pt>
                <c:pt idx="728">
                  <c:v>-2</c:v>
                </c:pt>
                <c:pt idx="729">
                  <c:v>-2</c:v>
                </c:pt>
                <c:pt idx="730">
                  <c:v>-4</c:v>
                </c:pt>
                <c:pt idx="731">
                  <c:v>-4</c:v>
                </c:pt>
                <c:pt idx="732">
                  <c:v>-4</c:v>
                </c:pt>
                <c:pt idx="733">
                  <c:v>-4</c:v>
                </c:pt>
                <c:pt idx="734">
                  <c:v>-4</c:v>
                </c:pt>
                <c:pt idx="735">
                  <c:v>-4</c:v>
                </c:pt>
                <c:pt idx="736">
                  <c:v>-4</c:v>
                </c:pt>
                <c:pt idx="737">
                  <c:v>-4</c:v>
                </c:pt>
                <c:pt idx="738">
                  <c:v>0</c:v>
                </c:pt>
                <c:pt idx="739">
                  <c:v>0</c:v>
                </c:pt>
                <c:pt idx="740">
                  <c:v>2</c:v>
                </c:pt>
                <c:pt idx="741">
                  <c:v>4</c:v>
                </c:pt>
                <c:pt idx="742">
                  <c:v>4</c:v>
                </c:pt>
                <c:pt idx="743">
                  <c:v>6</c:v>
                </c:pt>
                <c:pt idx="744">
                  <c:v>6</c:v>
                </c:pt>
                <c:pt idx="745">
                  <c:v>6</c:v>
                </c:pt>
                <c:pt idx="746">
                  <c:v>8</c:v>
                </c:pt>
                <c:pt idx="747">
                  <c:v>10</c:v>
                </c:pt>
                <c:pt idx="748">
                  <c:v>10</c:v>
                </c:pt>
                <c:pt idx="749">
                  <c:v>10</c:v>
                </c:pt>
                <c:pt idx="750">
                  <c:v>10</c:v>
                </c:pt>
                <c:pt idx="751">
                  <c:v>8</c:v>
                </c:pt>
                <c:pt idx="752">
                  <c:v>8</c:v>
                </c:pt>
                <c:pt idx="753">
                  <c:v>8</c:v>
                </c:pt>
                <c:pt idx="754">
                  <c:v>8</c:v>
                </c:pt>
                <c:pt idx="755">
                  <c:v>8</c:v>
                </c:pt>
                <c:pt idx="756">
                  <c:v>6</c:v>
                </c:pt>
                <c:pt idx="757">
                  <c:v>6</c:v>
                </c:pt>
                <c:pt idx="758">
                  <c:v>6</c:v>
                </c:pt>
                <c:pt idx="759">
                  <c:v>2</c:v>
                </c:pt>
                <c:pt idx="760">
                  <c:v>2</c:v>
                </c:pt>
                <c:pt idx="761">
                  <c:v>2</c:v>
                </c:pt>
                <c:pt idx="762">
                  <c:v>2</c:v>
                </c:pt>
                <c:pt idx="763">
                  <c:v>4</c:v>
                </c:pt>
                <c:pt idx="764">
                  <c:v>2</c:v>
                </c:pt>
                <c:pt idx="765">
                  <c:v>0</c:v>
                </c:pt>
                <c:pt idx="766">
                  <c:v>2</c:v>
                </c:pt>
                <c:pt idx="767">
                  <c:v>2</c:v>
                </c:pt>
                <c:pt idx="768">
                  <c:v>2</c:v>
                </c:pt>
                <c:pt idx="769">
                  <c:v>2</c:v>
                </c:pt>
                <c:pt idx="770">
                  <c:v>2</c:v>
                </c:pt>
                <c:pt idx="771">
                  <c:v>0</c:v>
                </c:pt>
                <c:pt idx="772">
                  <c:v>0</c:v>
                </c:pt>
                <c:pt idx="773">
                  <c:v>2</c:v>
                </c:pt>
                <c:pt idx="774">
                  <c:v>0</c:v>
                </c:pt>
                <c:pt idx="775">
                  <c:v>0</c:v>
                </c:pt>
                <c:pt idx="776">
                  <c:v>0</c:v>
                </c:pt>
                <c:pt idx="777">
                  <c:v>0</c:v>
                </c:pt>
                <c:pt idx="778">
                  <c:v>0</c:v>
                </c:pt>
                <c:pt idx="779">
                  <c:v>2</c:v>
                </c:pt>
                <c:pt idx="780">
                  <c:v>0</c:v>
                </c:pt>
                <c:pt idx="781">
                  <c:v>-4</c:v>
                </c:pt>
                <c:pt idx="782">
                  <c:v>-6</c:v>
                </c:pt>
                <c:pt idx="783">
                  <c:v>-4</c:v>
                </c:pt>
                <c:pt idx="784">
                  <c:v>-2</c:v>
                </c:pt>
                <c:pt idx="785">
                  <c:v>-2</c:v>
                </c:pt>
                <c:pt idx="786">
                  <c:v>0</c:v>
                </c:pt>
                <c:pt idx="787">
                  <c:v>0</c:v>
                </c:pt>
                <c:pt idx="788">
                  <c:v>2</c:v>
                </c:pt>
                <c:pt idx="789">
                  <c:v>4</c:v>
                </c:pt>
                <c:pt idx="790">
                  <c:v>4</c:v>
                </c:pt>
                <c:pt idx="791">
                  <c:v>8</c:v>
                </c:pt>
                <c:pt idx="792">
                  <c:v>8</c:v>
                </c:pt>
                <c:pt idx="793">
                  <c:v>8</c:v>
                </c:pt>
                <c:pt idx="794">
                  <c:v>8</c:v>
                </c:pt>
                <c:pt idx="795">
                  <c:v>8</c:v>
                </c:pt>
                <c:pt idx="796">
                  <c:v>8</c:v>
                </c:pt>
                <c:pt idx="797">
                  <c:v>10</c:v>
                </c:pt>
                <c:pt idx="798">
                  <c:v>10</c:v>
                </c:pt>
                <c:pt idx="799">
                  <c:v>10</c:v>
                </c:pt>
                <c:pt idx="800">
                  <c:v>10</c:v>
                </c:pt>
                <c:pt idx="801">
                  <c:v>10</c:v>
                </c:pt>
                <c:pt idx="802">
                  <c:v>10</c:v>
                </c:pt>
                <c:pt idx="803">
                  <c:v>8</c:v>
                </c:pt>
                <c:pt idx="804">
                  <c:v>8</c:v>
                </c:pt>
                <c:pt idx="805">
                  <c:v>6</c:v>
                </c:pt>
                <c:pt idx="806">
                  <c:v>6</c:v>
                </c:pt>
                <c:pt idx="807">
                  <c:v>6</c:v>
                </c:pt>
                <c:pt idx="808">
                  <c:v>8</c:v>
                </c:pt>
                <c:pt idx="809">
                  <c:v>10</c:v>
                </c:pt>
                <c:pt idx="810">
                  <c:v>10</c:v>
                </c:pt>
                <c:pt idx="811">
                  <c:v>10</c:v>
                </c:pt>
                <c:pt idx="812">
                  <c:v>8</c:v>
                </c:pt>
                <c:pt idx="813">
                  <c:v>8</c:v>
                </c:pt>
                <c:pt idx="814">
                  <c:v>8</c:v>
                </c:pt>
                <c:pt idx="815">
                  <c:v>8</c:v>
                </c:pt>
                <c:pt idx="816">
                  <c:v>8</c:v>
                </c:pt>
                <c:pt idx="817">
                  <c:v>6</c:v>
                </c:pt>
                <c:pt idx="818">
                  <c:v>6</c:v>
                </c:pt>
                <c:pt idx="819">
                  <c:v>6</c:v>
                </c:pt>
                <c:pt idx="820">
                  <c:v>6</c:v>
                </c:pt>
                <c:pt idx="821">
                  <c:v>6</c:v>
                </c:pt>
                <c:pt idx="822">
                  <c:v>6</c:v>
                </c:pt>
                <c:pt idx="823">
                  <c:v>6</c:v>
                </c:pt>
                <c:pt idx="824">
                  <c:v>6</c:v>
                </c:pt>
                <c:pt idx="825">
                  <c:v>6</c:v>
                </c:pt>
                <c:pt idx="826">
                  <c:v>10</c:v>
                </c:pt>
                <c:pt idx="827">
                  <c:v>6</c:v>
                </c:pt>
                <c:pt idx="828">
                  <c:v>6</c:v>
                </c:pt>
                <c:pt idx="829">
                  <c:v>6</c:v>
                </c:pt>
                <c:pt idx="830">
                  <c:v>6</c:v>
                </c:pt>
                <c:pt idx="831">
                  <c:v>6</c:v>
                </c:pt>
                <c:pt idx="832">
                  <c:v>8</c:v>
                </c:pt>
                <c:pt idx="833">
                  <c:v>6</c:v>
                </c:pt>
                <c:pt idx="834">
                  <c:v>6</c:v>
                </c:pt>
                <c:pt idx="835">
                  <c:v>6</c:v>
                </c:pt>
                <c:pt idx="836">
                  <c:v>6</c:v>
                </c:pt>
                <c:pt idx="837">
                  <c:v>4</c:v>
                </c:pt>
                <c:pt idx="838">
                  <c:v>8</c:v>
                </c:pt>
                <c:pt idx="839">
                  <c:v>8</c:v>
                </c:pt>
                <c:pt idx="840">
                  <c:v>8</c:v>
                </c:pt>
                <c:pt idx="841">
                  <c:v>4</c:v>
                </c:pt>
                <c:pt idx="842">
                  <c:v>4</c:v>
                </c:pt>
                <c:pt idx="843">
                  <c:v>6</c:v>
                </c:pt>
                <c:pt idx="844">
                  <c:v>4</c:v>
                </c:pt>
                <c:pt idx="845">
                  <c:v>4</c:v>
                </c:pt>
                <c:pt idx="846">
                  <c:v>6</c:v>
                </c:pt>
                <c:pt idx="847">
                  <c:v>4</c:v>
                </c:pt>
                <c:pt idx="848">
                  <c:v>4</c:v>
                </c:pt>
                <c:pt idx="849">
                  <c:v>0</c:v>
                </c:pt>
                <c:pt idx="850">
                  <c:v>0</c:v>
                </c:pt>
                <c:pt idx="851">
                  <c:v>0</c:v>
                </c:pt>
                <c:pt idx="852">
                  <c:v>0</c:v>
                </c:pt>
                <c:pt idx="853">
                  <c:v>0</c:v>
                </c:pt>
                <c:pt idx="854">
                  <c:v>2</c:v>
                </c:pt>
                <c:pt idx="855">
                  <c:v>4</c:v>
                </c:pt>
                <c:pt idx="856">
                  <c:v>4</c:v>
                </c:pt>
                <c:pt idx="857">
                  <c:v>4</c:v>
                </c:pt>
                <c:pt idx="858">
                  <c:v>4</c:v>
                </c:pt>
                <c:pt idx="859">
                  <c:v>0</c:v>
                </c:pt>
                <c:pt idx="860">
                  <c:v>0</c:v>
                </c:pt>
                <c:pt idx="861">
                  <c:v>0</c:v>
                </c:pt>
                <c:pt idx="862">
                  <c:v>0</c:v>
                </c:pt>
                <c:pt idx="863">
                  <c:v>0</c:v>
                </c:pt>
                <c:pt idx="864">
                  <c:v>0</c:v>
                </c:pt>
                <c:pt idx="865">
                  <c:v>2</c:v>
                </c:pt>
                <c:pt idx="866">
                  <c:v>2</c:v>
                </c:pt>
                <c:pt idx="867">
                  <c:v>0</c:v>
                </c:pt>
                <c:pt idx="868">
                  <c:v>2</c:v>
                </c:pt>
                <c:pt idx="869">
                  <c:v>2</c:v>
                </c:pt>
                <c:pt idx="870">
                  <c:v>2</c:v>
                </c:pt>
                <c:pt idx="871">
                  <c:v>0</c:v>
                </c:pt>
                <c:pt idx="872">
                  <c:v>0</c:v>
                </c:pt>
                <c:pt idx="873">
                  <c:v>2</c:v>
                </c:pt>
                <c:pt idx="874">
                  <c:v>2</c:v>
                </c:pt>
                <c:pt idx="875">
                  <c:v>2</c:v>
                </c:pt>
                <c:pt idx="876">
                  <c:v>0</c:v>
                </c:pt>
                <c:pt idx="877">
                  <c:v>2</c:v>
                </c:pt>
                <c:pt idx="878">
                  <c:v>2</c:v>
                </c:pt>
                <c:pt idx="879">
                  <c:v>2</c:v>
                </c:pt>
                <c:pt idx="880">
                  <c:v>2</c:v>
                </c:pt>
                <c:pt idx="881">
                  <c:v>-2</c:v>
                </c:pt>
                <c:pt idx="882">
                  <c:v>0</c:v>
                </c:pt>
                <c:pt idx="883">
                  <c:v>-2</c:v>
                </c:pt>
                <c:pt idx="884">
                  <c:v>0</c:v>
                </c:pt>
                <c:pt idx="885">
                  <c:v>-4</c:v>
                </c:pt>
                <c:pt idx="886">
                  <c:v>-4</c:v>
                </c:pt>
                <c:pt idx="887">
                  <c:v>-4</c:v>
                </c:pt>
                <c:pt idx="888">
                  <c:v>-2</c:v>
                </c:pt>
                <c:pt idx="889">
                  <c:v>0</c:v>
                </c:pt>
                <c:pt idx="890">
                  <c:v>0</c:v>
                </c:pt>
                <c:pt idx="891">
                  <c:v>0</c:v>
                </c:pt>
                <c:pt idx="892">
                  <c:v>0</c:v>
                </c:pt>
                <c:pt idx="893">
                  <c:v>0</c:v>
                </c:pt>
                <c:pt idx="894">
                  <c:v>0</c:v>
                </c:pt>
                <c:pt idx="895">
                  <c:v>2</c:v>
                </c:pt>
                <c:pt idx="896">
                  <c:v>2</c:v>
                </c:pt>
                <c:pt idx="897">
                  <c:v>2</c:v>
                </c:pt>
                <c:pt idx="898">
                  <c:v>4</c:v>
                </c:pt>
                <c:pt idx="899">
                  <c:v>6</c:v>
                </c:pt>
                <c:pt idx="900">
                  <c:v>8</c:v>
                </c:pt>
                <c:pt idx="901">
                  <c:v>8</c:v>
                </c:pt>
                <c:pt idx="902">
                  <c:v>8</c:v>
                </c:pt>
                <c:pt idx="903">
                  <c:v>8</c:v>
                </c:pt>
                <c:pt idx="904">
                  <c:v>8</c:v>
                </c:pt>
                <c:pt idx="905">
                  <c:v>8</c:v>
                </c:pt>
                <c:pt idx="906">
                  <c:v>8</c:v>
                </c:pt>
                <c:pt idx="907">
                  <c:v>10</c:v>
                </c:pt>
                <c:pt idx="908">
                  <c:v>10</c:v>
                </c:pt>
                <c:pt idx="909">
                  <c:v>6</c:v>
                </c:pt>
                <c:pt idx="910">
                  <c:v>10</c:v>
                </c:pt>
                <c:pt idx="911">
                  <c:v>10</c:v>
                </c:pt>
                <c:pt idx="912">
                  <c:v>8</c:v>
                </c:pt>
                <c:pt idx="913">
                  <c:v>8</c:v>
                </c:pt>
                <c:pt idx="914">
                  <c:v>10</c:v>
                </c:pt>
                <c:pt idx="915">
                  <c:v>10</c:v>
                </c:pt>
                <c:pt idx="916">
                  <c:v>8</c:v>
                </c:pt>
                <c:pt idx="917">
                  <c:v>8</c:v>
                </c:pt>
                <c:pt idx="918">
                  <c:v>8</c:v>
                </c:pt>
                <c:pt idx="919">
                  <c:v>6</c:v>
                </c:pt>
                <c:pt idx="920">
                  <c:v>8</c:v>
                </c:pt>
                <c:pt idx="921">
                  <c:v>8</c:v>
                </c:pt>
                <c:pt idx="922">
                  <c:v>8</c:v>
                </c:pt>
                <c:pt idx="923">
                  <c:v>8</c:v>
                </c:pt>
                <c:pt idx="924">
                  <c:v>6</c:v>
                </c:pt>
                <c:pt idx="925">
                  <c:v>8</c:v>
                </c:pt>
                <c:pt idx="926">
                  <c:v>6</c:v>
                </c:pt>
                <c:pt idx="927">
                  <c:v>6</c:v>
                </c:pt>
                <c:pt idx="928">
                  <c:v>4</c:v>
                </c:pt>
                <c:pt idx="929">
                  <c:v>4</c:v>
                </c:pt>
                <c:pt idx="930">
                  <c:v>4</c:v>
                </c:pt>
                <c:pt idx="931">
                  <c:v>4</c:v>
                </c:pt>
                <c:pt idx="932">
                  <c:v>4</c:v>
                </c:pt>
                <c:pt idx="933">
                  <c:v>4</c:v>
                </c:pt>
                <c:pt idx="934">
                  <c:v>6</c:v>
                </c:pt>
                <c:pt idx="935">
                  <c:v>4</c:v>
                </c:pt>
                <c:pt idx="936">
                  <c:v>4</c:v>
                </c:pt>
                <c:pt idx="937">
                  <c:v>4</c:v>
                </c:pt>
                <c:pt idx="938">
                  <c:v>4</c:v>
                </c:pt>
                <c:pt idx="939">
                  <c:v>2</c:v>
                </c:pt>
                <c:pt idx="940">
                  <c:v>2</c:v>
                </c:pt>
                <c:pt idx="941">
                  <c:v>0</c:v>
                </c:pt>
                <c:pt idx="942">
                  <c:v>0</c:v>
                </c:pt>
                <c:pt idx="943">
                  <c:v>0</c:v>
                </c:pt>
                <c:pt idx="944">
                  <c:v>-2</c:v>
                </c:pt>
                <c:pt idx="945">
                  <c:v>-4</c:v>
                </c:pt>
                <c:pt idx="946">
                  <c:v>-2</c:v>
                </c:pt>
                <c:pt idx="947">
                  <c:v>-4</c:v>
                </c:pt>
                <c:pt idx="948">
                  <c:v>-4</c:v>
                </c:pt>
                <c:pt idx="949">
                  <c:v>-2</c:v>
                </c:pt>
                <c:pt idx="950">
                  <c:v>-2</c:v>
                </c:pt>
                <c:pt idx="951">
                  <c:v>-2</c:v>
                </c:pt>
                <c:pt idx="952">
                  <c:v>-2</c:v>
                </c:pt>
                <c:pt idx="953">
                  <c:v>2</c:v>
                </c:pt>
                <c:pt idx="954">
                  <c:v>2</c:v>
                </c:pt>
                <c:pt idx="955">
                  <c:v>0</c:v>
                </c:pt>
                <c:pt idx="956">
                  <c:v>0</c:v>
                </c:pt>
                <c:pt idx="957">
                  <c:v>2</c:v>
                </c:pt>
                <c:pt idx="958">
                  <c:v>2</c:v>
                </c:pt>
                <c:pt idx="959">
                  <c:v>2</c:v>
                </c:pt>
                <c:pt idx="960">
                  <c:v>2</c:v>
                </c:pt>
                <c:pt idx="961">
                  <c:v>0</c:v>
                </c:pt>
                <c:pt idx="962">
                  <c:v>2</c:v>
                </c:pt>
                <c:pt idx="963">
                  <c:v>6</c:v>
                </c:pt>
                <c:pt idx="964">
                  <c:v>6</c:v>
                </c:pt>
                <c:pt idx="965">
                  <c:v>6</c:v>
                </c:pt>
                <c:pt idx="966">
                  <c:v>6</c:v>
                </c:pt>
                <c:pt idx="967">
                  <c:v>8</c:v>
                </c:pt>
                <c:pt idx="968">
                  <c:v>8</c:v>
                </c:pt>
                <c:pt idx="969">
                  <c:v>8</c:v>
                </c:pt>
                <c:pt idx="970">
                  <c:v>10</c:v>
                </c:pt>
                <c:pt idx="971">
                  <c:v>10</c:v>
                </c:pt>
                <c:pt idx="972">
                  <c:v>10</c:v>
                </c:pt>
                <c:pt idx="973">
                  <c:v>10</c:v>
                </c:pt>
                <c:pt idx="974">
                  <c:v>10</c:v>
                </c:pt>
                <c:pt idx="975">
                  <c:v>10</c:v>
                </c:pt>
                <c:pt idx="976">
                  <c:v>12</c:v>
                </c:pt>
                <c:pt idx="977">
                  <c:v>12</c:v>
                </c:pt>
                <c:pt idx="978">
                  <c:v>12</c:v>
                </c:pt>
                <c:pt idx="979">
                  <c:v>14</c:v>
                </c:pt>
                <c:pt idx="980">
                  <c:v>12</c:v>
                </c:pt>
                <c:pt idx="981">
                  <c:v>8</c:v>
                </c:pt>
                <c:pt idx="982">
                  <c:v>8</c:v>
                </c:pt>
                <c:pt idx="983">
                  <c:v>8</c:v>
                </c:pt>
                <c:pt idx="984">
                  <c:v>8</c:v>
                </c:pt>
                <c:pt idx="985">
                  <c:v>8</c:v>
                </c:pt>
                <c:pt idx="986">
                  <c:v>6</c:v>
                </c:pt>
                <c:pt idx="987">
                  <c:v>6</c:v>
                </c:pt>
                <c:pt idx="988">
                  <c:v>8</c:v>
                </c:pt>
                <c:pt idx="989">
                  <c:v>8</c:v>
                </c:pt>
                <c:pt idx="990">
                  <c:v>8</c:v>
                </c:pt>
                <c:pt idx="991">
                  <c:v>4</c:v>
                </c:pt>
                <c:pt idx="992">
                  <c:v>4</c:v>
                </c:pt>
                <c:pt idx="993">
                  <c:v>4</c:v>
                </c:pt>
                <c:pt idx="994">
                  <c:v>0</c:v>
                </c:pt>
                <c:pt idx="995">
                  <c:v>0</c:v>
                </c:pt>
                <c:pt idx="996">
                  <c:v>0</c:v>
                </c:pt>
                <c:pt idx="997">
                  <c:v>0</c:v>
                </c:pt>
                <c:pt idx="998">
                  <c:v>0</c:v>
                </c:pt>
                <c:pt idx="999">
                  <c:v>2</c:v>
                </c:pt>
                <c:pt idx="1000">
                  <c:v>2</c:v>
                </c:pt>
                <c:pt idx="1001">
                  <c:v>2</c:v>
                </c:pt>
                <c:pt idx="1002">
                  <c:v>0</c:v>
                </c:pt>
                <c:pt idx="1003">
                  <c:v>0</c:v>
                </c:pt>
                <c:pt idx="1004">
                  <c:v>2</c:v>
                </c:pt>
                <c:pt idx="1005">
                  <c:v>2</c:v>
                </c:pt>
                <c:pt idx="1006">
                  <c:v>2</c:v>
                </c:pt>
                <c:pt idx="1007">
                  <c:v>2</c:v>
                </c:pt>
                <c:pt idx="1008">
                  <c:v>4</c:v>
                </c:pt>
                <c:pt idx="1009">
                  <c:v>4</c:v>
                </c:pt>
                <c:pt idx="1010">
                  <c:v>2</c:v>
                </c:pt>
                <c:pt idx="1011">
                  <c:v>2</c:v>
                </c:pt>
                <c:pt idx="1012">
                  <c:v>4</c:v>
                </c:pt>
                <c:pt idx="1013">
                  <c:v>2</c:v>
                </c:pt>
                <c:pt idx="1014">
                  <c:v>2</c:v>
                </c:pt>
                <c:pt idx="1015">
                  <c:v>2</c:v>
                </c:pt>
                <c:pt idx="1016">
                  <c:v>2</c:v>
                </c:pt>
                <c:pt idx="1017">
                  <c:v>4</c:v>
                </c:pt>
                <c:pt idx="1018">
                  <c:v>4</c:v>
                </c:pt>
                <c:pt idx="1019">
                  <c:v>4</c:v>
                </c:pt>
                <c:pt idx="1020">
                  <c:v>6</c:v>
                </c:pt>
                <c:pt idx="1021">
                  <c:v>6</c:v>
                </c:pt>
                <c:pt idx="1022">
                  <c:v>6</c:v>
                </c:pt>
                <c:pt idx="1023">
                  <c:v>6</c:v>
                </c:pt>
                <c:pt idx="1024">
                  <c:v>6</c:v>
                </c:pt>
                <c:pt idx="1025">
                  <c:v>6</c:v>
                </c:pt>
                <c:pt idx="1026">
                  <c:v>8</c:v>
                </c:pt>
                <c:pt idx="1027">
                  <c:v>8</c:v>
                </c:pt>
                <c:pt idx="1028">
                  <c:v>6</c:v>
                </c:pt>
                <c:pt idx="1029">
                  <c:v>8</c:v>
                </c:pt>
                <c:pt idx="1030">
                  <c:v>10</c:v>
                </c:pt>
                <c:pt idx="1031">
                  <c:v>12</c:v>
                </c:pt>
                <c:pt idx="1032">
                  <c:v>14</c:v>
                </c:pt>
                <c:pt idx="1033">
                  <c:v>14</c:v>
                </c:pt>
                <c:pt idx="1034">
                  <c:v>14</c:v>
                </c:pt>
                <c:pt idx="1035">
                  <c:v>14</c:v>
                </c:pt>
                <c:pt idx="1036">
                  <c:v>14</c:v>
                </c:pt>
                <c:pt idx="1037">
                  <c:v>14</c:v>
                </c:pt>
                <c:pt idx="1038">
                  <c:v>14</c:v>
                </c:pt>
                <c:pt idx="1039">
                  <c:v>14</c:v>
                </c:pt>
                <c:pt idx="1040">
                  <c:v>14</c:v>
                </c:pt>
                <c:pt idx="1041">
                  <c:v>14</c:v>
                </c:pt>
                <c:pt idx="1042">
                  <c:v>14</c:v>
                </c:pt>
                <c:pt idx="1043">
                  <c:v>14</c:v>
                </c:pt>
                <c:pt idx="1044">
                  <c:v>14</c:v>
                </c:pt>
                <c:pt idx="1045">
                  <c:v>14</c:v>
                </c:pt>
                <c:pt idx="1046">
                  <c:v>14</c:v>
                </c:pt>
                <c:pt idx="1047">
                  <c:v>16</c:v>
                </c:pt>
                <c:pt idx="1048">
                  <c:v>16</c:v>
                </c:pt>
                <c:pt idx="1049">
                  <c:v>16</c:v>
                </c:pt>
                <c:pt idx="1050">
                  <c:v>16</c:v>
                </c:pt>
                <c:pt idx="1051">
                  <c:v>14</c:v>
                </c:pt>
                <c:pt idx="1052">
                  <c:v>14</c:v>
                </c:pt>
                <c:pt idx="1053">
                  <c:v>14</c:v>
                </c:pt>
                <c:pt idx="1054">
                  <c:v>14</c:v>
                </c:pt>
                <c:pt idx="1055">
                  <c:v>12</c:v>
                </c:pt>
                <c:pt idx="1056">
                  <c:v>10</c:v>
                </c:pt>
                <c:pt idx="1057">
                  <c:v>12</c:v>
                </c:pt>
                <c:pt idx="1058">
                  <c:v>10</c:v>
                </c:pt>
                <c:pt idx="1059">
                  <c:v>10</c:v>
                </c:pt>
                <c:pt idx="1060">
                  <c:v>10</c:v>
                </c:pt>
                <c:pt idx="1061">
                  <c:v>10</c:v>
                </c:pt>
                <c:pt idx="1062">
                  <c:v>8</c:v>
                </c:pt>
                <c:pt idx="1063">
                  <c:v>8</c:v>
                </c:pt>
                <c:pt idx="1064">
                  <c:v>8</c:v>
                </c:pt>
                <c:pt idx="1065">
                  <c:v>10</c:v>
                </c:pt>
                <c:pt idx="1066">
                  <c:v>10</c:v>
                </c:pt>
                <c:pt idx="1067">
                  <c:v>10</c:v>
                </c:pt>
                <c:pt idx="1068">
                  <c:v>6</c:v>
                </c:pt>
                <c:pt idx="1069">
                  <c:v>6</c:v>
                </c:pt>
                <c:pt idx="1070">
                  <c:v>8</c:v>
                </c:pt>
                <c:pt idx="1071">
                  <c:v>8</c:v>
                </c:pt>
                <c:pt idx="1072">
                  <c:v>8</c:v>
                </c:pt>
                <c:pt idx="1073">
                  <c:v>8</c:v>
                </c:pt>
                <c:pt idx="1074">
                  <c:v>6</c:v>
                </c:pt>
                <c:pt idx="1075">
                  <c:v>6</c:v>
                </c:pt>
                <c:pt idx="1076">
                  <c:v>4</c:v>
                </c:pt>
                <c:pt idx="1077">
                  <c:v>4</c:v>
                </c:pt>
                <c:pt idx="1078">
                  <c:v>0</c:v>
                </c:pt>
                <c:pt idx="1079">
                  <c:v>-2</c:v>
                </c:pt>
                <c:pt idx="1080">
                  <c:v>2</c:v>
                </c:pt>
                <c:pt idx="1081">
                  <c:v>2</c:v>
                </c:pt>
                <c:pt idx="1082">
                  <c:v>2</c:v>
                </c:pt>
                <c:pt idx="1083">
                  <c:v>0</c:v>
                </c:pt>
                <c:pt idx="1084">
                  <c:v>0</c:v>
                </c:pt>
                <c:pt idx="1085">
                  <c:v>0</c:v>
                </c:pt>
                <c:pt idx="1086">
                  <c:v>0</c:v>
                </c:pt>
                <c:pt idx="1087">
                  <c:v>0</c:v>
                </c:pt>
                <c:pt idx="1088">
                  <c:v>0</c:v>
                </c:pt>
                <c:pt idx="1089">
                  <c:v>0</c:v>
                </c:pt>
                <c:pt idx="1090">
                  <c:v>2</c:v>
                </c:pt>
                <c:pt idx="1091">
                  <c:v>4</c:v>
                </c:pt>
                <c:pt idx="1092">
                  <c:v>4</c:v>
                </c:pt>
                <c:pt idx="1093">
                  <c:v>4</c:v>
                </c:pt>
                <c:pt idx="1094">
                  <c:v>4</c:v>
                </c:pt>
                <c:pt idx="1095">
                  <c:v>4</c:v>
                </c:pt>
                <c:pt idx="1096">
                  <c:v>6</c:v>
                </c:pt>
                <c:pt idx="1097">
                  <c:v>6</c:v>
                </c:pt>
                <c:pt idx="1098">
                  <c:v>6</c:v>
                </c:pt>
                <c:pt idx="1099">
                  <c:v>4</c:v>
                </c:pt>
                <c:pt idx="1100">
                  <c:v>4</c:v>
                </c:pt>
                <c:pt idx="1101">
                  <c:v>4</c:v>
                </c:pt>
                <c:pt idx="1102">
                  <c:v>4</c:v>
                </c:pt>
                <c:pt idx="1103">
                  <c:v>2</c:v>
                </c:pt>
                <c:pt idx="1104">
                  <c:v>6</c:v>
                </c:pt>
                <c:pt idx="1105">
                  <c:v>6</c:v>
                </c:pt>
                <c:pt idx="1106">
                  <c:v>8</c:v>
                </c:pt>
                <c:pt idx="1107">
                  <c:v>8</c:v>
                </c:pt>
                <c:pt idx="1108">
                  <c:v>8</c:v>
                </c:pt>
                <c:pt idx="1109">
                  <c:v>8</c:v>
                </c:pt>
                <c:pt idx="1110">
                  <c:v>10</c:v>
                </c:pt>
                <c:pt idx="1111">
                  <c:v>10</c:v>
                </c:pt>
                <c:pt idx="1112">
                  <c:v>10</c:v>
                </c:pt>
                <c:pt idx="1113">
                  <c:v>6</c:v>
                </c:pt>
                <c:pt idx="1114">
                  <c:v>6</c:v>
                </c:pt>
                <c:pt idx="1115">
                  <c:v>6</c:v>
                </c:pt>
                <c:pt idx="1116">
                  <c:v>6</c:v>
                </c:pt>
                <c:pt idx="1117">
                  <c:v>6</c:v>
                </c:pt>
                <c:pt idx="1118">
                  <c:v>4</c:v>
                </c:pt>
                <c:pt idx="1119">
                  <c:v>4</c:v>
                </c:pt>
                <c:pt idx="1120">
                  <c:v>6</c:v>
                </c:pt>
                <c:pt idx="1121">
                  <c:v>6</c:v>
                </c:pt>
                <c:pt idx="1122">
                  <c:v>6</c:v>
                </c:pt>
                <c:pt idx="1123">
                  <c:v>6</c:v>
                </c:pt>
                <c:pt idx="1124">
                  <c:v>8</c:v>
                </c:pt>
                <c:pt idx="1125">
                  <c:v>6</c:v>
                </c:pt>
                <c:pt idx="1126">
                  <c:v>6</c:v>
                </c:pt>
                <c:pt idx="1127">
                  <c:v>6</c:v>
                </c:pt>
                <c:pt idx="1128">
                  <c:v>6</c:v>
                </c:pt>
                <c:pt idx="1129">
                  <c:v>6</c:v>
                </c:pt>
                <c:pt idx="1130">
                  <c:v>4</c:v>
                </c:pt>
                <c:pt idx="1131">
                  <c:v>2</c:v>
                </c:pt>
                <c:pt idx="1132">
                  <c:v>2</c:v>
                </c:pt>
                <c:pt idx="1133">
                  <c:v>0</c:v>
                </c:pt>
                <c:pt idx="1134">
                  <c:v>2</c:v>
                </c:pt>
                <c:pt idx="1135">
                  <c:v>2</c:v>
                </c:pt>
                <c:pt idx="1136">
                  <c:v>0</c:v>
                </c:pt>
                <c:pt idx="1137">
                  <c:v>0</c:v>
                </c:pt>
                <c:pt idx="1138">
                  <c:v>0</c:v>
                </c:pt>
                <c:pt idx="1139">
                  <c:v>0</c:v>
                </c:pt>
                <c:pt idx="1140">
                  <c:v>-2</c:v>
                </c:pt>
                <c:pt idx="1141">
                  <c:v>-2</c:v>
                </c:pt>
                <c:pt idx="1142">
                  <c:v>0</c:v>
                </c:pt>
                <c:pt idx="1143">
                  <c:v>-4</c:v>
                </c:pt>
                <c:pt idx="1144">
                  <c:v>-6</c:v>
                </c:pt>
                <c:pt idx="1145">
                  <c:v>-4</c:v>
                </c:pt>
                <c:pt idx="1146">
                  <c:v>-4</c:v>
                </c:pt>
                <c:pt idx="1147">
                  <c:v>-4</c:v>
                </c:pt>
                <c:pt idx="1148">
                  <c:v>-6</c:v>
                </c:pt>
                <c:pt idx="1149">
                  <c:v>-6</c:v>
                </c:pt>
                <c:pt idx="1150">
                  <c:v>-6</c:v>
                </c:pt>
                <c:pt idx="1151">
                  <c:v>-6</c:v>
                </c:pt>
                <c:pt idx="1152">
                  <c:v>-4</c:v>
                </c:pt>
                <c:pt idx="1153">
                  <c:v>0</c:v>
                </c:pt>
                <c:pt idx="1154">
                  <c:v>0</c:v>
                </c:pt>
                <c:pt idx="1155">
                  <c:v>0</c:v>
                </c:pt>
                <c:pt idx="1156">
                  <c:v>0</c:v>
                </c:pt>
                <c:pt idx="1157">
                  <c:v>2</c:v>
                </c:pt>
                <c:pt idx="1158">
                  <c:v>2</c:v>
                </c:pt>
                <c:pt idx="1159">
                  <c:v>2</c:v>
                </c:pt>
                <c:pt idx="1160">
                  <c:v>4</c:v>
                </c:pt>
                <c:pt idx="1161">
                  <c:v>6</c:v>
                </c:pt>
                <c:pt idx="1162">
                  <c:v>6</c:v>
                </c:pt>
                <c:pt idx="1163">
                  <c:v>6</c:v>
                </c:pt>
                <c:pt idx="1164">
                  <c:v>6</c:v>
                </c:pt>
                <c:pt idx="1165">
                  <c:v>6</c:v>
                </c:pt>
                <c:pt idx="1166">
                  <c:v>8</c:v>
                </c:pt>
                <c:pt idx="1167">
                  <c:v>8</c:v>
                </c:pt>
                <c:pt idx="1168">
                  <c:v>8</c:v>
                </c:pt>
                <c:pt idx="1169">
                  <c:v>10</c:v>
                </c:pt>
                <c:pt idx="1170">
                  <c:v>12</c:v>
                </c:pt>
                <c:pt idx="1171">
                  <c:v>12</c:v>
                </c:pt>
                <c:pt idx="1172">
                  <c:v>12</c:v>
                </c:pt>
                <c:pt idx="1173">
                  <c:v>10</c:v>
                </c:pt>
                <c:pt idx="1174">
                  <c:v>10</c:v>
                </c:pt>
                <c:pt idx="1175">
                  <c:v>6</c:v>
                </c:pt>
                <c:pt idx="1176">
                  <c:v>6</c:v>
                </c:pt>
                <c:pt idx="1177">
                  <c:v>4</c:v>
                </c:pt>
                <c:pt idx="1178">
                  <c:v>6</c:v>
                </c:pt>
                <c:pt idx="1179">
                  <c:v>6</c:v>
                </c:pt>
                <c:pt idx="1180">
                  <c:v>6</c:v>
                </c:pt>
                <c:pt idx="1181">
                  <c:v>6</c:v>
                </c:pt>
                <c:pt idx="1182">
                  <c:v>6</c:v>
                </c:pt>
                <c:pt idx="1183">
                  <c:v>4</c:v>
                </c:pt>
                <c:pt idx="1184">
                  <c:v>4</c:v>
                </c:pt>
                <c:pt idx="1185">
                  <c:v>2</c:v>
                </c:pt>
                <c:pt idx="1186">
                  <c:v>2</c:v>
                </c:pt>
                <c:pt idx="1187">
                  <c:v>2</c:v>
                </c:pt>
                <c:pt idx="1188">
                  <c:v>2</c:v>
                </c:pt>
                <c:pt idx="1189">
                  <c:v>2</c:v>
                </c:pt>
                <c:pt idx="1190">
                  <c:v>2</c:v>
                </c:pt>
                <c:pt idx="1191">
                  <c:v>2</c:v>
                </c:pt>
                <c:pt idx="1192">
                  <c:v>4</c:v>
                </c:pt>
                <c:pt idx="1193">
                  <c:v>4</c:v>
                </c:pt>
                <c:pt idx="1194">
                  <c:v>4</c:v>
                </c:pt>
                <c:pt idx="1195">
                  <c:v>2</c:v>
                </c:pt>
                <c:pt idx="1196">
                  <c:v>2</c:v>
                </c:pt>
                <c:pt idx="1197">
                  <c:v>0</c:v>
                </c:pt>
                <c:pt idx="1198">
                  <c:v>0</c:v>
                </c:pt>
                <c:pt idx="1199">
                  <c:v>0</c:v>
                </c:pt>
                <c:pt idx="1200">
                  <c:v>0</c:v>
                </c:pt>
                <c:pt idx="1201">
                  <c:v>0</c:v>
                </c:pt>
                <c:pt idx="1202">
                  <c:v>0</c:v>
                </c:pt>
                <c:pt idx="1203">
                  <c:v>2</c:v>
                </c:pt>
                <c:pt idx="1204">
                  <c:v>2</c:v>
                </c:pt>
                <c:pt idx="1205">
                  <c:v>2</c:v>
                </c:pt>
                <c:pt idx="1206">
                  <c:v>2</c:v>
                </c:pt>
                <c:pt idx="1207">
                  <c:v>2</c:v>
                </c:pt>
                <c:pt idx="1208">
                  <c:v>2</c:v>
                </c:pt>
                <c:pt idx="1209">
                  <c:v>2</c:v>
                </c:pt>
                <c:pt idx="1210">
                  <c:v>4</c:v>
                </c:pt>
                <c:pt idx="1211">
                  <c:v>4</c:v>
                </c:pt>
                <c:pt idx="1212">
                  <c:v>6</c:v>
                </c:pt>
                <c:pt idx="1213">
                  <c:v>2</c:v>
                </c:pt>
                <c:pt idx="1214">
                  <c:v>2</c:v>
                </c:pt>
                <c:pt idx="1215">
                  <c:v>2</c:v>
                </c:pt>
                <c:pt idx="1216">
                  <c:v>0</c:v>
                </c:pt>
                <c:pt idx="1217">
                  <c:v>-2</c:v>
                </c:pt>
                <c:pt idx="1218">
                  <c:v>-2</c:v>
                </c:pt>
                <c:pt idx="1219">
                  <c:v>-2</c:v>
                </c:pt>
                <c:pt idx="1220">
                  <c:v>-2</c:v>
                </c:pt>
                <c:pt idx="1221">
                  <c:v>-4</c:v>
                </c:pt>
                <c:pt idx="1222">
                  <c:v>-4</c:v>
                </c:pt>
                <c:pt idx="1223">
                  <c:v>-4</c:v>
                </c:pt>
                <c:pt idx="1224">
                  <c:v>-6</c:v>
                </c:pt>
                <c:pt idx="1225">
                  <c:v>-4</c:v>
                </c:pt>
                <c:pt idx="1226">
                  <c:v>-4</c:v>
                </c:pt>
                <c:pt idx="1227">
                  <c:v>-2</c:v>
                </c:pt>
                <c:pt idx="1228">
                  <c:v>-6</c:v>
                </c:pt>
                <c:pt idx="1229">
                  <c:v>-8</c:v>
                </c:pt>
                <c:pt idx="1230">
                  <c:v>-6</c:v>
                </c:pt>
                <c:pt idx="1231">
                  <c:v>-4</c:v>
                </c:pt>
                <c:pt idx="1232">
                  <c:v>-4</c:v>
                </c:pt>
                <c:pt idx="1233">
                  <c:v>-6</c:v>
                </c:pt>
                <c:pt idx="1234">
                  <c:v>-6</c:v>
                </c:pt>
                <c:pt idx="1235">
                  <c:v>-4</c:v>
                </c:pt>
                <c:pt idx="1236">
                  <c:v>-6</c:v>
                </c:pt>
                <c:pt idx="1237">
                  <c:v>-6</c:v>
                </c:pt>
                <c:pt idx="1238">
                  <c:v>-6</c:v>
                </c:pt>
                <c:pt idx="1239">
                  <c:v>-6</c:v>
                </c:pt>
                <c:pt idx="1240">
                  <c:v>-6</c:v>
                </c:pt>
                <c:pt idx="1241">
                  <c:v>-8</c:v>
                </c:pt>
                <c:pt idx="1242">
                  <c:v>-8</c:v>
                </c:pt>
                <c:pt idx="1243">
                  <c:v>-12</c:v>
                </c:pt>
                <c:pt idx="1244">
                  <c:v>-12</c:v>
                </c:pt>
                <c:pt idx="1245">
                  <c:v>-8</c:v>
                </c:pt>
                <c:pt idx="1246">
                  <c:v>-8</c:v>
                </c:pt>
                <c:pt idx="1247">
                  <c:v>-8</c:v>
                </c:pt>
                <c:pt idx="1248">
                  <c:v>-6</c:v>
                </c:pt>
                <c:pt idx="1249">
                  <c:v>0</c:v>
                </c:pt>
                <c:pt idx="1250">
                  <c:v>2</c:v>
                </c:pt>
                <c:pt idx="1251">
                  <c:v>2</c:v>
                </c:pt>
                <c:pt idx="1252">
                  <c:v>2</c:v>
                </c:pt>
                <c:pt idx="1253">
                  <c:v>2</c:v>
                </c:pt>
                <c:pt idx="1254">
                  <c:v>2</c:v>
                </c:pt>
                <c:pt idx="1255">
                  <c:v>8</c:v>
                </c:pt>
                <c:pt idx="1256">
                  <c:v>8</c:v>
                </c:pt>
                <c:pt idx="1257">
                  <c:v>8</c:v>
                </c:pt>
                <c:pt idx="1258">
                  <c:v>10</c:v>
                </c:pt>
                <c:pt idx="1259">
                  <c:v>8</c:v>
                </c:pt>
                <c:pt idx="1260">
                  <c:v>8</c:v>
                </c:pt>
                <c:pt idx="1261">
                  <c:v>8</c:v>
                </c:pt>
                <c:pt idx="1262">
                  <c:v>10</c:v>
                </c:pt>
                <c:pt idx="1263">
                  <c:v>10</c:v>
                </c:pt>
                <c:pt idx="1264">
                  <c:v>10</c:v>
                </c:pt>
                <c:pt idx="1265">
                  <c:v>12</c:v>
                </c:pt>
                <c:pt idx="1266">
                  <c:v>12</c:v>
                </c:pt>
                <c:pt idx="1267">
                  <c:v>10</c:v>
                </c:pt>
                <c:pt idx="1268">
                  <c:v>10</c:v>
                </c:pt>
                <c:pt idx="1269">
                  <c:v>10</c:v>
                </c:pt>
                <c:pt idx="1270">
                  <c:v>10</c:v>
                </c:pt>
                <c:pt idx="1271">
                  <c:v>10</c:v>
                </c:pt>
                <c:pt idx="1272">
                  <c:v>10</c:v>
                </c:pt>
                <c:pt idx="1273">
                  <c:v>8</c:v>
                </c:pt>
                <c:pt idx="1274">
                  <c:v>8</c:v>
                </c:pt>
                <c:pt idx="1275">
                  <c:v>8</c:v>
                </c:pt>
                <c:pt idx="1276">
                  <c:v>8</c:v>
                </c:pt>
                <c:pt idx="1277">
                  <c:v>6</c:v>
                </c:pt>
                <c:pt idx="1278">
                  <c:v>6</c:v>
                </c:pt>
                <c:pt idx="1279">
                  <c:v>6</c:v>
                </c:pt>
                <c:pt idx="1280">
                  <c:v>6</c:v>
                </c:pt>
                <c:pt idx="1281">
                  <c:v>6</c:v>
                </c:pt>
                <c:pt idx="1282">
                  <c:v>6</c:v>
                </c:pt>
                <c:pt idx="1283">
                  <c:v>6</c:v>
                </c:pt>
                <c:pt idx="1284">
                  <c:v>6</c:v>
                </c:pt>
                <c:pt idx="1285">
                  <c:v>6</c:v>
                </c:pt>
                <c:pt idx="1286">
                  <c:v>6</c:v>
                </c:pt>
                <c:pt idx="1287">
                  <c:v>6</c:v>
                </c:pt>
                <c:pt idx="1288">
                  <c:v>8</c:v>
                </c:pt>
                <c:pt idx="1289">
                  <c:v>8</c:v>
                </c:pt>
                <c:pt idx="1290">
                  <c:v>8</c:v>
                </c:pt>
                <c:pt idx="1291">
                  <c:v>8</c:v>
                </c:pt>
                <c:pt idx="1292">
                  <c:v>8</c:v>
                </c:pt>
                <c:pt idx="1293">
                  <c:v>8</c:v>
                </c:pt>
                <c:pt idx="1294">
                  <c:v>6</c:v>
                </c:pt>
                <c:pt idx="1295">
                  <c:v>6</c:v>
                </c:pt>
                <c:pt idx="1296">
                  <c:v>8</c:v>
                </c:pt>
                <c:pt idx="1297">
                  <c:v>8</c:v>
                </c:pt>
                <c:pt idx="1298">
                  <c:v>10</c:v>
                </c:pt>
                <c:pt idx="1299">
                  <c:v>10</c:v>
                </c:pt>
                <c:pt idx="1300">
                  <c:v>12</c:v>
                </c:pt>
                <c:pt idx="1301">
                  <c:v>10</c:v>
                </c:pt>
                <c:pt idx="1302">
                  <c:v>10</c:v>
                </c:pt>
                <c:pt idx="1303">
                  <c:v>10</c:v>
                </c:pt>
                <c:pt idx="1304">
                  <c:v>10</c:v>
                </c:pt>
                <c:pt idx="1305">
                  <c:v>10</c:v>
                </c:pt>
                <c:pt idx="1306">
                  <c:v>10</c:v>
                </c:pt>
                <c:pt idx="1307">
                  <c:v>10</c:v>
                </c:pt>
                <c:pt idx="1308">
                  <c:v>10</c:v>
                </c:pt>
                <c:pt idx="1309">
                  <c:v>10</c:v>
                </c:pt>
                <c:pt idx="1310">
                  <c:v>10</c:v>
                </c:pt>
                <c:pt idx="1311">
                  <c:v>10</c:v>
                </c:pt>
                <c:pt idx="1312">
                  <c:v>12</c:v>
                </c:pt>
                <c:pt idx="1313">
                  <c:v>10</c:v>
                </c:pt>
                <c:pt idx="1314">
                  <c:v>10</c:v>
                </c:pt>
                <c:pt idx="1315">
                  <c:v>8</c:v>
                </c:pt>
                <c:pt idx="1316">
                  <c:v>8</c:v>
                </c:pt>
                <c:pt idx="1317">
                  <c:v>6</c:v>
                </c:pt>
                <c:pt idx="1318">
                  <c:v>6</c:v>
                </c:pt>
                <c:pt idx="1319">
                  <c:v>6</c:v>
                </c:pt>
                <c:pt idx="1320">
                  <c:v>6</c:v>
                </c:pt>
                <c:pt idx="1321">
                  <c:v>6</c:v>
                </c:pt>
                <c:pt idx="1322">
                  <c:v>6</c:v>
                </c:pt>
                <c:pt idx="1323">
                  <c:v>6</c:v>
                </c:pt>
                <c:pt idx="1324">
                  <c:v>6</c:v>
                </c:pt>
                <c:pt idx="1325">
                  <c:v>4</c:v>
                </c:pt>
                <c:pt idx="1326">
                  <c:v>4</c:v>
                </c:pt>
                <c:pt idx="1327">
                  <c:v>4</c:v>
                </c:pt>
                <c:pt idx="1328">
                  <c:v>4</c:v>
                </c:pt>
                <c:pt idx="1329">
                  <c:v>4</c:v>
                </c:pt>
                <c:pt idx="1330">
                  <c:v>4</c:v>
                </c:pt>
                <c:pt idx="1331">
                  <c:v>4</c:v>
                </c:pt>
                <c:pt idx="1332">
                  <c:v>-2</c:v>
                </c:pt>
                <c:pt idx="1333">
                  <c:v>-2</c:v>
                </c:pt>
                <c:pt idx="1334">
                  <c:v>-4</c:v>
                </c:pt>
                <c:pt idx="1335">
                  <c:v>-6</c:v>
                </c:pt>
                <c:pt idx="1336">
                  <c:v>-4</c:v>
                </c:pt>
                <c:pt idx="1337">
                  <c:v>-4</c:v>
                </c:pt>
                <c:pt idx="1338">
                  <c:v>-4</c:v>
                </c:pt>
                <c:pt idx="1339">
                  <c:v>-2</c:v>
                </c:pt>
                <c:pt idx="1340">
                  <c:v>0</c:v>
                </c:pt>
                <c:pt idx="1341">
                  <c:v>0</c:v>
                </c:pt>
                <c:pt idx="1342">
                  <c:v>0</c:v>
                </c:pt>
                <c:pt idx="1343">
                  <c:v>0</c:v>
                </c:pt>
                <c:pt idx="1344">
                  <c:v>0</c:v>
                </c:pt>
                <c:pt idx="1345">
                  <c:v>0</c:v>
                </c:pt>
                <c:pt idx="1346">
                  <c:v>4</c:v>
                </c:pt>
                <c:pt idx="1347">
                  <c:v>4</c:v>
                </c:pt>
                <c:pt idx="1348">
                  <c:v>4</c:v>
                </c:pt>
                <c:pt idx="1349">
                  <c:v>4</c:v>
                </c:pt>
                <c:pt idx="1350">
                  <c:v>6</c:v>
                </c:pt>
                <c:pt idx="1351">
                  <c:v>2</c:v>
                </c:pt>
                <c:pt idx="1352">
                  <c:v>4</c:v>
                </c:pt>
                <c:pt idx="1353">
                  <c:v>4</c:v>
                </c:pt>
                <c:pt idx="1354">
                  <c:v>4</c:v>
                </c:pt>
                <c:pt idx="1355">
                  <c:v>4</c:v>
                </c:pt>
                <c:pt idx="1356">
                  <c:v>4</c:v>
                </c:pt>
                <c:pt idx="1357">
                  <c:v>4</c:v>
                </c:pt>
                <c:pt idx="1358">
                  <c:v>4</c:v>
                </c:pt>
                <c:pt idx="1359">
                  <c:v>2</c:v>
                </c:pt>
                <c:pt idx="1360">
                  <c:v>4</c:v>
                </c:pt>
                <c:pt idx="1361">
                  <c:v>-2</c:v>
                </c:pt>
                <c:pt idx="1362">
                  <c:v>-6</c:v>
                </c:pt>
                <c:pt idx="1363">
                  <c:v>-4</c:v>
                </c:pt>
                <c:pt idx="1364">
                  <c:v>-8</c:v>
                </c:pt>
                <c:pt idx="1365">
                  <c:v>-8</c:v>
                </c:pt>
                <c:pt idx="1366">
                  <c:v>-8</c:v>
                </c:pt>
                <c:pt idx="1367">
                  <c:v>-8</c:v>
                </c:pt>
                <c:pt idx="1368">
                  <c:v>-8</c:v>
                </c:pt>
                <c:pt idx="1369">
                  <c:v>-8</c:v>
                </c:pt>
                <c:pt idx="1370">
                  <c:v>-8</c:v>
                </c:pt>
                <c:pt idx="1371">
                  <c:v>-8</c:v>
                </c:pt>
                <c:pt idx="1372">
                  <c:v>-8</c:v>
                </c:pt>
                <c:pt idx="1373">
                  <c:v>-8</c:v>
                </c:pt>
                <c:pt idx="1374">
                  <c:v>-8</c:v>
                </c:pt>
                <c:pt idx="1375">
                  <c:v>-8</c:v>
                </c:pt>
                <c:pt idx="1376">
                  <c:v>-8</c:v>
                </c:pt>
                <c:pt idx="1377">
                  <c:v>-6</c:v>
                </c:pt>
                <c:pt idx="1378">
                  <c:v>-6</c:v>
                </c:pt>
                <c:pt idx="1379">
                  <c:v>-6</c:v>
                </c:pt>
                <c:pt idx="1380">
                  <c:v>-8</c:v>
                </c:pt>
                <c:pt idx="1381">
                  <c:v>-8</c:v>
                </c:pt>
                <c:pt idx="1382">
                  <c:v>-8</c:v>
                </c:pt>
                <c:pt idx="1383">
                  <c:v>-8</c:v>
                </c:pt>
                <c:pt idx="1384">
                  <c:v>-6</c:v>
                </c:pt>
                <c:pt idx="1385">
                  <c:v>-8</c:v>
                </c:pt>
                <c:pt idx="1386">
                  <c:v>-8</c:v>
                </c:pt>
                <c:pt idx="1387">
                  <c:v>-8</c:v>
                </c:pt>
                <c:pt idx="1388">
                  <c:v>-10</c:v>
                </c:pt>
                <c:pt idx="1389">
                  <c:v>-8</c:v>
                </c:pt>
                <c:pt idx="1390">
                  <c:v>-8</c:v>
                </c:pt>
                <c:pt idx="1391">
                  <c:v>-8</c:v>
                </c:pt>
                <c:pt idx="1392">
                  <c:v>-4</c:v>
                </c:pt>
                <c:pt idx="1393">
                  <c:v>-4</c:v>
                </c:pt>
                <c:pt idx="1394">
                  <c:v>-4</c:v>
                </c:pt>
                <c:pt idx="1395">
                  <c:v>0</c:v>
                </c:pt>
                <c:pt idx="1396">
                  <c:v>2</c:v>
                </c:pt>
                <c:pt idx="1397">
                  <c:v>2</c:v>
                </c:pt>
                <c:pt idx="1398">
                  <c:v>2</c:v>
                </c:pt>
                <c:pt idx="1399">
                  <c:v>2</c:v>
                </c:pt>
                <c:pt idx="1400">
                  <c:v>2</c:v>
                </c:pt>
                <c:pt idx="1401">
                  <c:v>2</c:v>
                </c:pt>
                <c:pt idx="1402">
                  <c:v>2</c:v>
                </c:pt>
                <c:pt idx="1403">
                  <c:v>4</c:v>
                </c:pt>
                <c:pt idx="1404">
                  <c:v>4</c:v>
                </c:pt>
                <c:pt idx="1405">
                  <c:v>4</c:v>
                </c:pt>
                <c:pt idx="1406">
                  <c:v>4</c:v>
                </c:pt>
                <c:pt idx="1407">
                  <c:v>4</c:v>
                </c:pt>
                <c:pt idx="1408">
                  <c:v>6</c:v>
                </c:pt>
                <c:pt idx="1409">
                  <c:v>8</c:v>
                </c:pt>
                <c:pt idx="1410">
                  <c:v>6</c:v>
                </c:pt>
                <c:pt idx="1411">
                  <c:v>4</c:v>
                </c:pt>
                <c:pt idx="1412">
                  <c:v>4</c:v>
                </c:pt>
                <c:pt idx="1413">
                  <c:v>6</c:v>
                </c:pt>
                <c:pt idx="1414">
                  <c:v>6</c:v>
                </c:pt>
                <c:pt idx="1415">
                  <c:v>6</c:v>
                </c:pt>
                <c:pt idx="1416">
                  <c:v>4</c:v>
                </c:pt>
                <c:pt idx="1417">
                  <c:v>4</c:v>
                </c:pt>
                <c:pt idx="1418">
                  <c:v>4</c:v>
                </c:pt>
                <c:pt idx="1419">
                  <c:v>4</c:v>
                </c:pt>
                <c:pt idx="1420">
                  <c:v>2</c:v>
                </c:pt>
                <c:pt idx="1421">
                  <c:v>2</c:v>
                </c:pt>
                <c:pt idx="1422">
                  <c:v>4</c:v>
                </c:pt>
                <c:pt idx="1423">
                  <c:v>4</c:v>
                </c:pt>
                <c:pt idx="1424">
                  <c:v>4</c:v>
                </c:pt>
                <c:pt idx="1425">
                  <c:v>4</c:v>
                </c:pt>
                <c:pt idx="1426">
                  <c:v>0</c:v>
                </c:pt>
                <c:pt idx="1427">
                  <c:v>0</c:v>
                </c:pt>
                <c:pt idx="1428">
                  <c:v>0</c:v>
                </c:pt>
                <c:pt idx="1429">
                  <c:v>-2</c:v>
                </c:pt>
                <c:pt idx="1430">
                  <c:v>-2</c:v>
                </c:pt>
                <c:pt idx="1431">
                  <c:v>-4</c:v>
                </c:pt>
                <c:pt idx="1432">
                  <c:v>-6</c:v>
                </c:pt>
                <c:pt idx="1433">
                  <c:v>-8</c:v>
                </c:pt>
                <c:pt idx="1434">
                  <c:v>-8</c:v>
                </c:pt>
                <c:pt idx="1435">
                  <c:v>-8</c:v>
                </c:pt>
                <c:pt idx="1436">
                  <c:v>-8</c:v>
                </c:pt>
                <c:pt idx="1437">
                  <c:v>-8</c:v>
                </c:pt>
                <c:pt idx="1438">
                  <c:v>-8</c:v>
                </c:pt>
                <c:pt idx="1439">
                  <c:v>-6</c:v>
                </c:pt>
                <c:pt idx="1440">
                  <c:v>-8</c:v>
                </c:pt>
                <c:pt idx="1441">
                  <c:v>-6</c:v>
                </c:pt>
                <c:pt idx="1442">
                  <c:v>-4</c:v>
                </c:pt>
                <c:pt idx="1443">
                  <c:v>-4</c:v>
                </c:pt>
                <c:pt idx="1444">
                  <c:v>-4</c:v>
                </c:pt>
                <c:pt idx="1445">
                  <c:v>-4</c:v>
                </c:pt>
                <c:pt idx="1446">
                  <c:v>-2</c:v>
                </c:pt>
                <c:pt idx="1447">
                  <c:v>0</c:v>
                </c:pt>
                <c:pt idx="1448">
                  <c:v>0</c:v>
                </c:pt>
                <c:pt idx="1449">
                  <c:v>0</c:v>
                </c:pt>
                <c:pt idx="1450">
                  <c:v>0</c:v>
                </c:pt>
                <c:pt idx="1451">
                  <c:v>0</c:v>
                </c:pt>
                <c:pt idx="1452">
                  <c:v>0</c:v>
                </c:pt>
                <c:pt idx="1453">
                  <c:v>0</c:v>
                </c:pt>
                <c:pt idx="1454">
                  <c:v>-2</c:v>
                </c:pt>
                <c:pt idx="1455">
                  <c:v>-2</c:v>
                </c:pt>
                <c:pt idx="1456">
                  <c:v>0</c:v>
                </c:pt>
                <c:pt idx="1457">
                  <c:v>4</c:v>
                </c:pt>
                <c:pt idx="1458">
                  <c:v>4</c:v>
                </c:pt>
                <c:pt idx="1459">
                  <c:v>4</c:v>
                </c:pt>
                <c:pt idx="1460">
                  <c:v>6</c:v>
                </c:pt>
                <c:pt idx="1461">
                  <c:v>6</c:v>
                </c:pt>
                <c:pt idx="1462">
                  <c:v>6</c:v>
                </c:pt>
                <c:pt idx="1463">
                  <c:v>6</c:v>
                </c:pt>
                <c:pt idx="1464">
                  <c:v>4</c:v>
                </c:pt>
                <c:pt idx="1465">
                  <c:v>0</c:v>
                </c:pt>
                <c:pt idx="1466">
                  <c:v>0</c:v>
                </c:pt>
                <c:pt idx="1467">
                  <c:v>0</c:v>
                </c:pt>
                <c:pt idx="1468">
                  <c:v>0</c:v>
                </c:pt>
                <c:pt idx="1469">
                  <c:v>0</c:v>
                </c:pt>
                <c:pt idx="1470">
                  <c:v>-2</c:v>
                </c:pt>
                <c:pt idx="1471">
                  <c:v>-2</c:v>
                </c:pt>
                <c:pt idx="1472">
                  <c:v>-2</c:v>
                </c:pt>
                <c:pt idx="1473">
                  <c:v>-2</c:v>
                </c:pt>
                <c:pt idx="1474">
                  <c:v>-2</c:v>
                </c:pt>
                <c:pt idx="1475">
                  <c:v>-2</c:v>
                </c:pt>
                <c:pt idx="1476">
                  <c:v>0</c:v>
                </c:pt>
                <c:pt idx="1477">
                  <c:v>0</c:v>
                </c:pt>
                <c:pt idx="1478">
                  <c:v>-2</c:v>
                </c:pt>
                <c:pt idx="1479">
                  <c:v>-2</c:v>
                </c:pt>
                <c:pt idx="1480">
                  <c:v>-2</c:v>
                </c:pt>
                <c:pt idx="1481">
                  <c:v>-2</c:v>
                </c:pt>
                <c:pt idx="1482">
                  <c:v>-2</c:v>
                </c:pt>
                <c:pt idx="1483">
                  <c:v>-2</c:v>
                </c:pt>
                <c:pt idx="1484">
                  <c:v>-4</c:v>
                </c:pt>
                <c:pt idx="1485">
                  <c:v>-4</c:v>
                </c:pt>
                <c:pt idx="1486">
                  <c:v>-2</c:v>
                </c:pt>
                <c:pt idx="1487">
                  <c:v>0</c:v>
                </c:pt>
                <c:pt idx="1488">
                  <c:v>0</c:v>
                </c:pt>
                <c:pt idx="1489">
                  <c:v>-2</c:v>
                </c:pt>
                <c:pt idx="1490">
                  <c:v>-2</c:v>
                </c:pt>
                <c:pt idx="1491">
                  <c:v>-2</c:v>
                </c:pt>
                <c:pt idx="1492">
                  <c:v>-2</c:v>
                </c:pt>
                <c:pt idx="1493">
                  <c:v>-2</c:v>
                </c:pt>
                <c:pt idx="1494">
                  <c:v>-2</c:v>
                </c:pt>
                <c:pt idx="1495">
                  <c:v>-4</c:v>
                </c:pt>
                <c:pt idx="1496">
                  <c:v>-4</c:v>
                </c:pt>
                <c:pt idx="1497">
                  <c:v>-4</c:v>
                </c:pt>
                <c:pt idx="1498">
                  <c:v>-6</c:v>
                </c:pt>
                <c:pt idx="1499">
                  <c:v>-8</c:v>
                </c:pt>
                <c:pt idx="1500">
                  <c:v>-6</c:v>
                </c:pt>
                <c:pt idx="1501">
                  <c:v>-6</c:v>
                </c:pt>
                <c:pt idx="1502">
                  <c:v>-4</c:v>
                </c:pt>
                <c:pt idx="1503">
                  <c:v>-2</c:v>
                </c:pt>
                <c:pt idx="1504">
                  <c:v>2</c:v>
                </c:pt>
                <c:pt idx="1505">
                  <c:v>4</c:v>
                </c:pt>
                <c:pt idx="1506">
                  <c:v>6</c:v>
                </c:pt>
                <c:pt idx="1507">
                  <c:v>4</c:v>
                </c:pt>
                <c:pt idx="1508">
                  <c:v>4</c:v>
                </c:pt>
                <c:pt idx="1509">
                  <c:v>4</c:v>
                </c:pt>
                <c:pt idx="1510">
                  <c:v>8</c:v>
                </c:pt>
                <c:pt idx="1511">
                  <c:v>8</c:v>
                </c:pt>
                <c:pt idx="1512">
                  <c:v>8</c:v>
                </c:pt>
                <c:pt idx="1513">
                  <c:v>8</c:v>
                </c:pt>
                <c:pt idx="1514">
                  <c:v>8</c:v>
                </c:pt>
                <c:pt idx="1515">
                  <c:v>8</c:v>
                </c:pt>
                <c:pt idx="1516">
                  <c:v>6</c:v>
                </c:pt>
                <c:pt idx="1517">
                  <c:v>6</c:v>
                </c:pt>
                <c:pt idx="1518">
                  <c:v>8</c:v>
                </c:pt>
                <c:pt idx="1519">
                  <c:v>10</c:v>
                </c:pt>
                <c:pt idx="1520">
                  <c:v>10</c:v>
                </c:pt>
                <c:pt idx="1521">
                  <c:v>8</c:v>
                </c:pt>
                <c:pt idx="1522">
                  <c:v>8</c:v>
                </c:pt>
                <c:pt idx="1523">
                  <c:v>8</c:v>
                </c:pt>
                <c:pt idx="1524">
                  <c:v>8</c:v>
                </c:pt>
                <c:pt idx="1525">
                  <c:v>8</c:v>
                </c:pt>
                <c:pt idx="1526">
                  <c:v>8</c:v>
                </c:pt>
                <c:pt idx="1527">
                  <c:v>8</c:v>
                </c:pt>
                <c:pt idx="1528">
                  <c:v>8</c:v>
                </c:pt>
                <c:pt idx="1529">
                  <c:v>6</c:v>
                </c:pt>
                <c:pt idx="1530">
                  <c:v>6</c:v>
                </c:pt>
                <c:pt idx="1531">
                  <c:v>2</c:v>
                </c:pt>
                <c:pt idx="1532">
                  <c:v>4</c:v>
                </c:pt>
                <c:pt idx="1533">
                  <c:v>2</c:v>
                </c:pt>
                <c:pt idx="1534">
                  <c:v>2</c:v>
                </c:pt>
                <c:pt idx="1535">
                  <c:v>2</c:v>
                </c:pt>
                <c:pt idx="1536">
                  <c:v>4</c:v>
                </c:pt>
                <c:pt idx="1537">
                  <c:v>2</c:v>
                </c:pt>
                <c:pt idx="1538">
                  <c:v>2</c:v>
                </c:pt>
                <c:pt idx="1539">
                  <c:v>4</c:v>
                </c:pt>
                <c:pt idx="1540">
                  <c:v>2</c:v>
                </c:pt>
                <c:pt idx="1541">
                  <c:v>2</c:v>
                </c:pt>
                <c:pt idx="1542">
                  <c:v>2</c:v>
                </c:pt>
                <c:pt idx="1543">
                  <c:v>2</c:v>
                </c:pt>
                <c:pt idx="1544">
                  <c:v>2</c:v>
                </c:pt>
                <c:pt idx="1545">
                  <c:v>2</c:v>
                </c:pt>
                <c:pt idx="1546">
                  <c:v>2</c:v>
                </c:pt>
                <c:pt idx="1547">
                  <c:v>2</c:v>
                </c:pt>
                <c:pt idx="1548">
                  <c:v>2</c:v>
                </c:pt>
                <c:pt idx="1549">
                  <c:v>2</c:v>
                </c:pt>
                <c:pt idx="1550">
                  <c:v>2</c:v>
                </c:pt>
                <c:pt idx="1551">
                  <c:v>2</c:v>
                </c:pt>
                <c:pt idx="1552">
                  <c:v>2</c:v>
                </c:pt>
                <c:pt idx="1553">
                  <c:v>2</c:v>
                </c:pt>
                <c:pt idx="1554">
                  <c:v>4</c:v>
                </c:pt>
                <c:pt idx="1555">
                  <c:v>2</c:v>
                </c:pt>
                <c:pt idx="1556">
                  <c:v>4</c:v>
                </c:pt>
                <c:pt idx="1557">
                  <c:v>4</c:v>
                </c:pt>
                <c:pt idx="1558">
                  <c:v>6</c:v>
                </c:pt>
                <c:pt idx="1559">
                  <c:v>6</c:v>
                </c:pt>
                <c:pt idx="1560">
                  <c:v>6</c:v>
                </c:pt>
                <c:pt idx="1561">
                  <c:v>8</c:v>
                </c:pt>
                <c:pt idx="1562">
                  <c:v>8</c:v>
                </c:pt>
                <c:pt idx="1563">
                  <c:v>10</c:v>
                </c:pt>
                <c:pt idx="1564">
                  <c:v>10</c:v>
                </c:pt>
                <c:pt idx="1565">
                  <c:v>8</c:v>
                </c:pt>
                <c:pt idx="1566">
                  <c:v>10</c:v>
                </c:pt>
                <c:pt idx="1567">
                  <c:v>10</c:v>
                </c:pt>
                <c:pt idx="1568">
                  <c:v>10</c:v>
                </c:pt>
                <c:pt idx="1569">
                  <c:v>8</c:v>
                </c:pt>
                <c:pt idx="1570">
                  <c:v>8</c:v>
                </c:pt>
                <c:pt idx="1571">
                  <c:v>8</c:v>
                </c:pt>
                <c:pt idx="1572">
                  <c:v>8</c:v>
                </c:pt>
                <c:pt idx="1573">
                  <c:v>10</c:v>
                </c:pt>
                <c:pt idx="1574">
                  <c:v>8</c:v>
                </c:pt>
                <c:pt idx="1575">
                  <c:v>8</c:v>
                </c:pt>
                <c:pt idx="1576">
                  <c:v>8</c:v>
                </c:pt>
                <c:pt idx="1577">
                  <c:v>8</c:v>
                </c:pt>
                <c:pt idx="1578">
                  <c:v>8</c:v>
                </c:pt>
                <c:pt idx="1579">
                  <c:v>8</c:v>
                </c:pt>
                <c:pt idx="1580">
                  <c:v>4</c:v>
                </c:pt>
                <c:pt idx="1581">
                  <c:v>4</c:v>
                </c:pt>
                <c:pt idx="1582">
                  <c:v>2</c:v>
                </c:pt>
                <c:pt idx="1583">
                  <c:v>0</c:v>
                </c:pt>
                <c:pt idx="1584">
                  <c:v>-2</c:v>
                </c:pt>
                <c:pt idx="1585">
                  <c:v>-2</c:v>
                </c:pt>
                <c:pt idx="1586">
                  <c:v>-6</c:v>
                </c:pt>
                <c:pt idx="1587">
                  <c:v>-6</c:v>
                </c:pt>
                <c:pt idx="1588">
                  <c:v>-6</c:v>
                </c:pt>
                <c:pt idx="1589">
                  <c:v>-4</c:v>
                </c:pt>
                <c:pt idx="1590">
                  <c:v>-8</c:v>
                </c:pt>
                <c:pt idx="1591">
                  <c:v>-6</c:v>
                </c:pt>
                <c:pt idx="1592">
                  <c:v>-6</c:v>
                </c:pt>
                <c:pt idx="1593">
                  <c:v>-10</c:v>
                </c:pt>
                <c:pt idx="1594">
                  <c:v>-6</c:v>
                </c:pt>
                <c:pt idx="1595">
                  <c:v>-4</c:v>
                </c:pt>
                <c:pt idx="1596">
                  <c:v>-4</c:v>
                </c:pt>
                <c:pt idx="1597">
                  <c:v>-2</c:v>
                </c:pt>
                <c:pt idx="1598">
                  <c:v>-2</c:v>
                </c:pt>
                <c:pt idx="1599">
                  <c:v>-2</c:v>
                </c:pt>
                <c:pt idx="1600">
                  <c:v>-2</c:v>
                </c:pt>
                <c:pt idx="1601">
                  <c:v>2</c:v>
                </c:pt>
                <c:pt idx="1602">
                  <c:v>2</c:v>
                </c:pt>
                <c:pt idx="1603">
                  <c:v>2</c:v>
                </c:pt>
                <c:pt idx="1604">
                  <c:v>2</c:v>
                </c:pt>
                <c:pt idx="1605">
                  <c:v>4</c:v>
                </c:pt>
                <c:pt idx="1606">
                  <c:v>10</c:v>
                </c:pt>
                <c:pt idx="1607">
                  <c:v>10</c:v>
                </c:pt>
                <c:pt idx="1608">
                  <c:v>10</c:v>
                </c:pt>
                <c:pt idx="1609">
                  <c:v>10</c:v>
                </c:pt>
                <c:pt idx="1610">
                  <c:v>10</c:v>
                </c:pt>
                <c:pt idx="1611">
                  <c:v>8</c:v>
                </c:pt>
                <c:pt idx="1612">
                  <c:v>6</c:v>
                </c:pt>
                <c:pt idx="1613">
                  <c:v>6</c:v>
                </c:pt>
                <c:pt idx="1614">
                  <c:v>6</c:v>
                </c:pt>
                <c:pt idx="1615">
                  <c:v>6</c:v>
                </c:pt>
                <c:pt idx="1616">
                  <c:v>4</c:v>
                </c:pt>
                <c:pt idx="1617">
                  <c:v>4</c:v>
                </c:pt>
                <c:pt idx="1618">
                  <c:v>4</c:v>
                </c:pt>
                <c:pt idx="1619">
                  <c:v>2</c:v>
                </c:pt>
                <c:pt idx="1620">
                  <c:v>0</c:v>
                </c:pt>
                <c:pt idx="1621">
                  <c:v>-2</c:v>
                </c:pt>
                <c:pt idx="1622">
                  <c:v>0</c:v>
                </c:pt>
                <c:pt idx="1623">
                  <c:v>0</c:v>
                </c:pt>
                <c:pt idx="1624">
                  <c:v>0</c:v>
                </c:pt>
                <c:pt idx="1625">
                  <c:v>0</c:v>
                </c:pt>
                <c:pt idx="1626">
                  <c:v>-4</c:v>
                </c:pt>
                <c:pt idx="1627">
                  <c:v>-6</c:v>
                </c:pt>
                <c:pt idx="1628">
                  <c:v>-6</c:v>
                </c:pt>
                <c:pt idx="1629">
                  <c:v>-6</c:v>
                </c:pt>
                <c:pt idx="1630">
                  <c:v>-4</c:v>
                </c:pt>
                <c:pt idx="1631">
                  <c:v>-4</c:v>
                </c:pt>
                <c:pt idx="1632">
                  <c:v>-4</c:v>
                </c:pt>
                <c:pt idx="1633">
                  <c:v>-4</c:v>
                </c:pt>
                <c:pt idx="1634">
                  <c:v>-2</c:v>
                </c:pt>
                <c:pt idx="1635">
                  <c:v>-4</c:v>
                </c:pt>
                <c:pt idx="1636">
                  <c:v>-6</c:v>
                </c:pt>
                <c:pt idx="1637">
                  <c:v>-6</c:v>
                </c:pt>
                <c:pt idx="1638">
                  <c:v>-6</c:v>
                </c:pt>
                <c:pt idx="1639">
                  <c:v>-4</c:v>
                </c:pt>
                <c:pt idx="1640">
                  <c:v>-4</c:v>
                </c:pt>
                <c:pt idx="1641">
                  <c:v>0</c:v>
                </c:pt>
                <c:pt idx="1642">
                  <c:v>2</c:v>
                </c:pt>
                <c:pt idx="1643">
                  <c:v>2</c:v>
                </c:pt>
                <c:pt idx="1644">
                  <c:v>2</c:v>
                </c:pt>
                <c:pt idx="1645">
                  <c:v>4</c:v>
                </c:pt>
                <c:pt idx="1646">
                  <c:v>4</c:v>
                </c:pt>
                <c:pt idx="1647">
                  <c:v>4</c:v>
                </c:pt>
                <c:pt idx="1648">
                  <c:v>4</c:v>
                </c:pt>
                <c:pt idx="1649">
                  <c:v>4</c:v>
                </c:pt>
                <c:pt idx="1650">
                  <c:v>0</c:v>
                </c:pt>
                <c:pt idx="1651">
                  <c:v>0</c:v>
                </c:pt>
                <c:pt idx="1652">
                  <c:v>0</c:v>
                </c:pt>
                <c:pt idx="1653">
                  <c:v>0</c:v>
                </c:pt>
                <c:pt idx="1654">
                  <c:v>0</c:v>
                </c:pt>
                <c:pt idx="1655">
                  <c:v>-2</c:v>
                </c:pt>
                <c:pt idx="1656">
                  <c:v>-4</c:v>
                </c:pt>
                <c:pt idx="1657">
                  <c:v>-2</c:v>
                </c:pt>
                <c:pt idx="1658">
                  <c:v>-2</c:v>
                </c:pt>
                <c:pt idx="1659">
                  <c:v>0</c:v>
                </c:pt>
                <c:pt idx="1660">
                  <c:v>0</c:v>
                </c:pt>
                <c:pt idx="1661">
                  <c:v>0</c:v>
                </c:pt>
                <c:pt idx="1662">
                  <c:v>0</c:v>
                </c:pt>
                <c:pt idx="1663">
                  <c:v>0</c:v>
                </c:pt>
                <c:pt idx="1664">
                  <c:v>0</c:v>
                </c:pt>
                <c:pt idx="1665">
                  <c:v>2</c:v>
                </c:pt>
                <c:pt idx="1666">
                  <c:v>2</c:v>
                </c:pt>
                <c:pt idx="1667">
                  <c:v>0</c:v>
                </c:pt>
                <c:pt idx="1668">
                  <c:v>-2</c:v>
                </c:pt>
                <c:pt idx="1669">
                  <c:v>-4</c:v>
                </c:pt>
                <c:pt idx="1670">
                  <c:v>-4</c:v>
                </c:pt>
                <c:pt idx="1671">
                  <c:v>-6</c:v>
                </c:pt>
                <c:pt idx="1672">
                  <c:v>-8</c:v>
                </c:pt>
                <c:pt idx="1673">
                  <c:v>-8</c:v>
                </c:pt>
                <c:pt idx="1674">
                  <c:v>-8</c:v>
                </c:pt>
                <c:pt idx="1675">
                  <c:v>-6</c:v>
                </c:pt>
                <c:pt idx="1676">
                  <c:v>-4</c:v>
                </c:pt>
                <c:pt idx="1677">
                  <c:v>-4</c:v>
                </c:pt>
                <c:pt idx="1678">
                  <c:v>-4</c:v>
                </c:pt>
                <c:pt idx="1679">
                  <c:v>-6</c:v>
                </c:pt>
                <c:pt idx="1680">
                  <c:v>-4</c:v>
                </c:pt>
                <c:pt idx="1681">
                  <c:v>-4</c:v>
                </c:pt>
                <c:pt idx="1682">
                  <c:v>-2</c:v>
                </c:pt>
                <c:pt idx="1683">
                  <c:v>-2</c:v>
                </c:pt>
                <c:pt idx="1684">
                  <c:v>-4</c:v>
                </c:pt>
                <c:pt idx="1685">
                  <c:v>-4</c:v>
                </c:pt>
                <c:pt idx="1686">
                  <c:v>-2</c:v>
                </c:pt>
                <c:pt idx="1687">
                  <c:v>-2</c:v>
                </c:pt>
                <c:pt idx="1688">
                  <c:v>0</c:v>
                </c:pt>
                <c:pt idx="1689">
                  <c:v>0</c:v>
                </c:pt>
                <c:pt idx="1690">
                  <c:v>0</c:v>
                </c:pt>
                <c:pt idx="1691">
                  <c:v>2</c:v>
                </c:pt>
                <c:pt idx="1692">
                  <c:v>2</c:v>
                </c:pt>
                <c:pt idx="1693">
                  <c:v>2</c:v>
                </c:pt>
                <c:pt idx="1694">
                  <c:v>4</c:v>
                </c:pt>
                <c:pt idx="1695">
                  <c:v>4</c:v>
                </c:pt>
                <c:pt idx="1696">
                  <c:v>4</c:v>
                </c:pt>
                <c:pt idx="1697">
                  <c:v>2</c:v>
                </c:pt>
                <c:pt idx="1698">
                  <c:v>2</c:v>
                </c:pt>
                <c:pt idx="1699">
                  <c:v>4</c:v>
                </c:pt>
                <c:pt idx="1700">
                  <c:v>4</c:v>
                </c:pt>
                <c:pt idx="1701">
                  <c:v>4</c:v>
                </c:pt>
                <c:pt idx="1702">
                  <c:v>6</c:v>
                </c:pt>
                <c:pt idx="1703">
                  <c:v>4</c:v>
                </c:pt>
                <c:pt idx="1704">
                  <c:v>4</c:v>
                </c:pt>
                <c:pt idx="1705">
                  <c:v>2</c:v>
                </c:pt>
                <c:pt idx="1706">
                  <c:v>2</c:v>
                </c:pt>
                <c:pt idx="1707">
                  <c:v>2</c:v>
                </c:pt>
                <c:pt idx="1708">
                  <c:v>2</c:v>
                </c:pt>
                <c:pt idx="1709">
                  <c:v>0</c:v>
                </c:pt>
                <c:pt idx="1710">
                  <c:v>-2</c:v>
                </c:pt>
                <c:pt idx="1711">
                  <c:v>-2</c:v>
                </c:pt>
                <c:pt idx="1712">
                  <c:v>-2</c:v>
                </c:pt>
                <c:pt idx="1713">
                  <c:v>0</c:v>
                </c:pt>
                <c:pt idx="1714">
                  <c:v>0</c:v>
                </c:pt>
                <c:pt idx="1715">
                  <c:v>0</c:v>
                </c:pt>
                <c:pt idx="1716">
                  <c:v>-2</c:v>
                </c:pt>
                <c:pt idx="1717">
                  <c:v>-2</c:v>
                </c:pt>
                <c:pt idx="1718">
                  <c:v>-2</c:v>
                </c:pt>
                <c:pt idx="1719">
                  <c:v>-2</c:v>
                </c:pt>
                <c:pt idx="1720">
                  <c:v>0</c:v>
                </c:pt>
                <c:pt idx="1721">
                  <c:v>0</c:v>
                </c:pt>
                <c:pt idx="1722">
                  <c:v>2</c:v>
                </c:pt>
                <c:pt idx="1723">
                  <c:v>4</c:v>
                </c:pt>
                <c:pt idx="1724">
                  <c:v>0</c:v>
                </c:pt>
                <c:pt idx="1725">
                  <c:v>0</c:v>
                </c:pt>
                <c:pt idx="1726">
                  <c:v>0</c:v>
                </c:pt>
                <c:pt idx="1727">
                  <c:v>0</c:v>
                </c:pt>
                <c:pt idx="1728">
                  <c:v>0</c:v>
                </c:pt>
                <c:pt idx="1729">
                  <c:v>-2</c:v>
                </c:pt>
                <c:pt idx="1730">
                  <c:v>-8</c:v>
                </c:pt>
                <c:pt idx="1731">
                  <c:v>-8</c:v>
                </c:pt>
                <c:pt idx="1732">
                  <c:v>-8</c:v>
                </c:pt>
                <c:pt idx="1733">
                  <c:v>-8</c:v>
                </c:pt>
                <c:pt idx="1734">
                  <c:v>-8</c:v>
                </c:pt>
                <c:pt idx="1735">
                  <c:v>-4</c:v>
                </c:pt>
                <c:pt idx="1736">
                  <c:v>-4</c:v>
                </c:pt>
                <c:pt idx="1737">
                  <c:v>0</c:v>
                </c:pt>
                <c:pt idx="1738">
                  <c:v>0</c:v>
                </c:pt>
                <c:pt idx="1739">
                  <c:v>2</c:v>
                </c:pt>
                <c:pt idx="1740">
                  <c:v>4</c:v>
                </c:pt>
                <c:pt idx="1741">
                  <c:v>4</c:v>
                </c:pt>
                <c:pt idx="1742">
                  <c:v>4</c:v>
                </c:pt>
                <c:pt idx="1743">
                  <c:v>2</c:v>
                </c:pt>
                <c:pt idx="1744">
                  <c:v>2</c:v>
                </c:pt>
                <c:pt idx="1745">
                  <c:v>2</c:v>
                </c:pt>
                <c:pt idx="1746">
                  <c:v>2</c:v>
                </c:pt>
                <c:pt idx="1747">
                  <c:v>4</c:v>
                </c:pt>
                <c:pt idx="1748">
                  <c:v>2</c:v>
                </c:pt>
                <c:pt idx="1749">
                  <c:v>2</c:v>
                </c:pt>
                <c:pt idx="1750">
                  <c:v>0</c:v>
                </c:pt>
                <c:pt idx="1751">
                  <c:v>0</c:v>
                </c:pt>
                <c:pt idx="1752">
                  <c:v>2</c:v>
                </c:pt>
                <c:pt idx="1753">
                  <c:v>0</c:v>
                </c:pt>
                <c:pt idx="1754">
                  <c:v>-2</c:v>
                </c:pt>
                <c:pt idx="1755">
                  <c:v>-2</c:v>
                </c:pt>
                <c:pt idx="1756">
                  <c:v>-6</c:v>
                </c:pt>
                <c:pt idx="1757">
                  <c:v>-6</c:v>
                </c:pt>
                <c:pt idx="1758">
                  <c:v>-8</c:v>
                </c:pt>
                <c:pt idx="1759">
                  <c:v>-8</c:v>
                </c:pt>
                <c:pt idx="1760">
                  <c:v>-8</c:v>
                </c:pt>
                <c:pt idx="1761">
                  <c:v>-6</c:v>
                </c:pt>
                <c:pt idx="1762">
                  <c:v>-6</c:v>
                </c:pt>
                <c:pt idx="1763">
                  <c:v>-2</c:v>
                </c:pt>
                <c:pt idx="1764">
                  <c:v>-4</c:v>
                </c:pt>
                <c:pt idx="1765">
                  <c:v>-4</c:v>
                </c:pt>
                <c:pt idx="1766">
                  <c:v>-4</c:v>
                </c:pt>
                <c:pt idx="1767">
                  <c:v>-4</c:v>
                </c:pt>
                <c:pt idx="1768">
                  <c:v>-2</c:v>
                </c:pt>
                <c:pt idx="1769">
                  <c:v>-4</c:v>
                </c:pt>
                <c:pt idx="1770">
                  <c:v>-2</c:v>
                </c:pt>
                <c:pt idx="1771">
                  <c:v>-2</c:v>
                </c:pt>
                <c:pt idx="1772">
                  <c:v>-4</c:v>
                </c:pt>
                <c:pt idx="1773">
                  <c:v>-4</c:v>
                </c:pt>
                <c:pt idx="1774">
                  <c:v>-4</c:v>
                </c:pt>
                <c:pt idx="1775">
                  <c:v>-4</c:v>
                </c:pt>
                <c:pt idx="1776">
                  <c:v>-4</c:v>
                </c:pt>
                <c:pt idx="1777">
                  <c:v>-4</c:v>
                </c:pt>
                <c:pt idx="1778">
                  <c:v>0</c:v>
                </c:pt>
                <c:pt idx="1779">
                  <c:v>2</c:v>
                </c:pt>
                <c:pt idx="1780">
                  <c:v>2</c:v>
                </c:pt>
                <c:pt idx="1781">
                  <c:v>4</c:v>
                </c:pt>
                <c:pt idx="1782">
                  <c:v>4</c:v>
                </c:pt>
                <c:pt idx="1783">
                  <c:v>4</c:v>
                </c:pt>
                <c:pt idx="1784">
                  <c:v>4</c:v>
                </c:pt>
                <c:pt idx="1785">
                  <c:v>4</c:v>
                </c:pt>
                <c:pt idx="1786">
                  <c:v>4</c:v>
                </c:pt>
                <c:pt idx="1787">
                  <c:v>4</c:v>
                </c:pt>
                <c:pt idx="1788">
                  <c:v>6</c:v>
                </c:pt>
                <c:pt idx="1789">
                  <c:v>6</c:v>
                </c:pt>
                <c:pt idx="1790">
                  <c:v>6</c:v>
                </c:pt>
                <c:pt idx="1791">
                  <c:v>6</c:v>
                </c:pt>
                <c:pt idx="1792">
                  <c:v>8</c:v>
                </c:pt>
                <c:pt idx="1793">
                  <c:v>8</c:v>
                </c:pt>
                <c:pt idx="1794">
                  <c:v>8</c:v>
                </c:pt>
                <c:pt idx="1795">
                  <c:v>6</c:v>
                </c:pt>
                <c:pt idx="1796">
                  <c:v>6</c:v>
                </c:pt>
                <c:pt idx="1797">
                  <c:v>6</c:v>
                </c:pt>
                <c:pt idx="1798">
                  <c:v>6</c:v>
                </c:pt>
                <c:pt idx="1799">
                  <c:v>6</c:v>
                </c:pt>
                <c:pt idx="1800">
                  <c:v>10</c:v>
                </c:pt>
                <c:pt idx="1801">
                  <c:v>10</c:v>
                </c:pt>
                <c:pt idx="1802">
                  <c:v>12</c:v>
                </c:pt>
                <c:pt idx="1803">
                  <c:v>12</c:v>
                </c:pt>
                <c:pt idx="1804">
                  <c:v>12</c:v>
                </c:pt>
                <c:pt idx="1805">
                  <c:v>12</c:v>
                </c:pt>
                <c:pt idx="1806">
                  <c:v>12</c:v>
                </c:pt>
                <c:pt idx="1807">
                  <c:v>12</c:v>
                </c:pt>
                <c:pt idx="1808">
                  <c:v>12</c:v>
                </c:pt>
                <c:pt idx="1809">
                  <c:v>12</c:v>
                </c:pt>
                <c:pt idx="1810">
                  <c:v>14</c:v>
                </c:pt>
                <c:pt idx="1811">
                  <c:v>14</c:v>
                </c:pt>
                <c:pt idx="1812">
                  <c:v>14</c:v>
                </c:pt>
                <c:pt idx="1813">
                  <c:v>12</c:v>
                </c:pt>
                <c:pt idx="1814">
                  <c:v>12</c:v>
                </c:pt>
                <c:pt idx="1815">
                  <c:v>10</c:v>
                </c:pt>
                <c:pt idx="1816">
                  <c:v>10</c:v>
                </c:pt>
                <c:pt idx="1817">
                  <c:v>10</c:v>
                </c:pt>
                <c:pt idx="1818">
                  <c:v>10</c:v>
                </c:pt>
                <c:pt idx="1819">
                  <c:v>8</c:v>
                </c:pt>
                <c:pt idx="1820">
                  <c:v>8</c:v>
                </c:pt>
                <c:pt idx="1821">
                  <c:v>8</c:v>
                </c:pt>
                <c:pt idx="1822">
                  <c:v>8</c:v>
                </c:pt>
                <c:pt idx="1823">
                  <c:v>8</c:v>
                </c:pt>
                <c:pt idx="1824">
                  <c:v>8</c:v>
                </c:pt>
                <c:pt idx="1825">
                  <c:v>6</c:v>
                </c:pt>
                <c:pt idx="1826">
                  <c:v>8</c:v>
                </c:pt>
                <c:pt idx="1827">
                  <c:v>8</c:v>
                </c:pt>
                <c:pt idx="1828">
                  <c:v>8</c:v>
                </c:pt>
                <c:pt idx="1829">
                  <c:v>6</c:v>
                </c:pt>
                <c:pt idx="1830">
                  <c:v>6</c:v>
                </c:pt>
                <c:pt idx="1831">
                  <c:v>6</c:v>
                </c:pt>
                <c:pt idx="1832">
                  <c:v>8</c:v>
                </c:pt>
                <c:pt idx="1833">
                  <c:v>8</c:v>
                </c:pt>
                <c:pt idx="1834">
                  <c:v>8</c:v>
                </c:pt>
                <c:pt idx="1835">
                  <c:v>6</c:v>
                </c:pt>
                <c:pt idx="1836">
                  <c:v>6</c:v>
                </c:pt>
                <c:pt idx="1837">
                  <c:v>4</c:v>
                </c:pt>
                <c:pt idx="1838">
                  <c:v>4</c:v>
                </c:pt>
                <c:pt idx="1839">
                  <c:v>4</c:v>
                </c:pt>
                <c:pt idx="1840">
                  <c:v>4</c:v>
                </c:pt>
                <c:pt idx="1841">
                  <c:v>6</c:v>
                </c:pt>
                <c:pt idx="1842">
                  <c:v>4</c:v>
                </c:pt>
                <c:pt idx="1843">
                  <c:v>6</c:v>
                </c:pt>
                <c:pt idx="1844">
                  <c:v>6</c:v>
                </c:pt>
                <c:pt idx="1845">
                  <c:v>4</c:v>
                </c:pt>
                <c:pt idx="1846">
                  <c:v>4</c:v>
                </c:pt>
                <c:pt idx="1847">
                  <c:v>2</c:v>
                </c:pt>
                <c:pt idx="1848">
                  <c:v>0</c:v>
                </c:pt>
                <c:pt idx="1849">
                  <c:v>0</c:v>
                </c:pt>
                <c:pt idx="1850">
                  <c:v>2</c:v>
                </c:pt>
                <c:pt idx="1851">
                  <c:v>0</c:v>
                </c:pt>
                <c:pt idx="1852">
                  <c:v>-2</c:v>
                </c:pt>
                <c:pt idx="1853">
                  <c:v>0</c:v>
                </c:pt>
                <c:pt idx="1854">
                  <c:v>0</c:v>
                </c:pt>
                <c:pt idx="1855">
                  <c:v>0</c:v>
                </c:pt>
                <c:pt idx="1856">
                  <c:v>2</c:v>
                </c:pt>
                <c:pt idx="1857">
                  <c:v>2</c:v>
                </c:pt>
                <c:pt idx="1858">
                  <c:v>2</c:v>
                </c:pt>
                <c:pt idx="1859">
                  <c:v>4</c:v>
                </c:pt>
                <c:pt idx="1860">
                  <c:v>6</c:v>
                </c:pt>
                <c:pt idx="1861">
                  <c:v>4</c:v>
                </c:pt>
                <c:pt idx="1862">
                  <c:v>4</c:v>
                </c:pt>
                <c:pt idx="1863">
                  <c:v>4</c:v>
                </c:pt>
                <c:pt idx="1864">
                  <c:v>4</c:v>
                </c:pt>
                <c:pt idx="1865">
                  <c:v>2</c:v>
                </c:pt>
                <c:pt idx="1866">
                  <c:v>2</c:v>
                </c:pt>
                <c:pt idx="1867">
                  <c:v>4</c:v>
                </c:pt>
                <c:pt idx="1868">
                  <c:v>6</c:v>
                </c:pt>
                <c:pt idx="1869">
                  <c:v>6</c:v>
                </c:pt>
                <c:pt idx="1870">
                  <c:v>10</c:v>
                </c:pt>
                <c:pt idx="1871">
                  <c:v>12</c:v>
                </c:pt>
                <c:pt idx="1872">
                  <c:v>12</c:v>
                </c:pt>
                <c:pt idx="1873">
                  <c:v>12</c:v>
                </c:pt>
                <c:pt idx="1874">
                  <c:v>14</c:v>
                </c:pt>
                <c:pt idx="1875">
                  <c:v>12</c:v>
                </c:pt>
                <c:pt idx="1876">
                  <c:v>12</c:v>
                </c:pt>
                <c:pt idx="1877">
                  <c:v>6</c:v>
                </c:pt>
                <c:pt idx="1878">
                  <c:v>6</c:v>
                </c:pt>
                <c:pt idx="1879">
                  <c:v>6</c:v>
                </c:pt>
                <c:pt idx="1880">
                  <c:v>6</c:v>
                </c:pt>
                <c:pt idx="1881">
                  <c:v>6</c:v>
                </c:pt>
                <c:pt idx="1882">
                  <c:v>6</c:v>
                </c:pt>
                <c:pt idx="1883">
                  <c:v>6</c:v>
                </c:pt>
                <c:pt idx="1884">
                  <c:v>4</c:v>
                </c:pt>
                <c:pt idx="1885">
                  <c:v>4</c:v>
                </c:pt>
                <c:pt idx="1886">
                  <c:v>6</c:v>
                </c:pt>
                <c:pt idx="1887">
                  <c:v>6</c:v>
                </c:pt>
                <c:pt idx="1888">
                  <c:v>6</c:v>
                </c:pt>
                <c:pt idx="1889">
                  <c:v>8</c:v>
                </c:pt>
                <c:pt idx="1890">
                  <c:v>6</c:v>
                </c:pt>
                <c:pt idx="1891">
                  <c:v>6</c:v>
                </c:pt>
                <c:pt idx="1892">
                  <c:v>8</c:v>
                </c:pt>
                <c:pt idx="1893">
                  <c:v>8</c:v>
                </c:pt>
                <c:pt idx="1894">
                  <c:v>8</c:v>
                </c:pt>
                <c:pt idx="1895">
                  <c:v>8</c:v>
                </c:pt>
                <c:pt idx="1896">
                  <c:v>4</c:v>
                </c:pt>
                <c:pt idx="1897">
                  <c:v>4</c:v>
                </c:pt>
                <c:pt idx="1898">
                  <c:v>2</c:v>
                </c:pt>
                <c:pt idx="1899">
                  <c:v>2</c:v>
                </c:pt>
                <c:pt idx="1900">
                  <c:v>0</c:v>
                </c:pt>
                <c:pt idx="1901">
                  <c:v>2</c:v>
                </c:pt>
                <c:pt idx="1902">
                  <c:v>2</c:v>
                </c:pt>
                <c:pt idx="1903">
                  <c:v>4</c:v>
                </c:pt>
                <c:pt idx="1904">
                  <c:v>4</c:v>
                </c:pt>
                <c:pt idx="1905">
                  <c:v>6</c:v>
                </c:pt>
                <c:pt idx="1906">
                  <c:v>6</c:v>
                </c:pt>
                <c:pt idx="1907">
                  <c:v>4</c:v>
                </c:pt>
                <c:pt idx="1908">
                  <c:v>4</c:v>
                </c:pt>
                <c:pt idx="1909">
                  <c:v>4</c:v>
                </c:pt>
                <c:pt idx="1910">
                  <c:v>6</c:v>
                </c:pt>
                <c:pt idx="1911">
                  <c:v>6</c:v>
                </c:pt>
                <c:pt idx="1912">
                  <c:v>6</c:v>
                </c:pt>
                <c:pt idx="1913">
                  <c:v>6</c:v>
                </c:pt>
                <c:pt idx="1914">
                  <c:v>6</c:v>
                </c:pt>
                <c:pt idx="1915">
                  <c:v>6</c:v>
                </c:pt>
                <c:pt idx="1916">
                  <c:v>6</c:v>
                </c:pt>
                <c:pt idx="1917">
                  <c:v>4</c:v>
                </c:pt>
                <c:pt idx="1918">
                  <c:v>2</c:v>
                </c:pt>
                <c:pt idx="1919">
                  <c:v>2</c:v>
                </c:pt>
                <c:pt idx="1920">
                  <c:v>2</c:v>
                </c:pt>
                <c:pt idx="1921">
                  <c:v>2</c:v>
                </c:pt>
                <c:pt idx="1922">
                  <c:v>0</c:v>
                </c:pt>
                <c:pt idx="1923">
                  <c:v>0</c:v>
                </c:pt>
                <c:pt idx="1924">
                  <c:v>0</c:v>
                </c:pt>
                <c:pt idx="1925">
                  <c:v>0</c:v>
                </c:pt>
                <c:pt idx="1926">
                  <c:v>0</c:v>
                </c:pt>
                <c:pt idx="1927">
                  <c:v>-2</c:v>
                </c:pt>
                <c:pt idx="1928">
                  <c:v>-2</c:v>
                </c:pt>
                <c:pt idx="1929">
                  <c:v>0</c:v>
                </c:pt>
                <c:pt idx="1930">
                  <c:v>0</c:v>
                </c:pt>
                <c:pt idx="1931">
                  <c:v>0</c:v>
                </c:pt>
                <c:pt idx="1932">
                  <c:v>2</c:v>
                </c:pt>
                <c:pt idx="1933">
                  <c:v>2</c:v>
                </c:pt>
                <c:pt idx="1934">
                  <c:v>4</c:v>
                </c:pt>
                <c:pt idx="1935">
                  <c:v>4</c:v>
                </c:pt>
                <c:pt idx="1936">
                  <c:v>4</c:v>
                </c:pt>
                <c:pt idx="1937">
                  <c:v>6</c:v>
                </c:pt>
                <c:pt idx="1938">
                  <c:v>6</c:v>
                </c:pt>
                <c:pt idx="1939">
                  <c:v>8</c:v>
                </c:pt>
                <c:pt idx="1940">
                  <c:v>8</c:v>
                </c:pt>
                <c:pt idx="1941">
                  <c:v>8</c:v>
                </c:pt>
                <c:pt idx="1942">
                  <c:v>6</c:v>
                </c:pt>
                <c:pt idx="1943">
                  <c:v>6</c:v>
                </c:pt>
                <c:pt idx="1944">
                  <c:v>6</c:v>
                </c:pt>
                <c:pt idx="1945">
                  <c:v>4</c:v>
                </c:pt>
                <c:pt idx="1946">
                  <c:v>4</c:v>
                </c:pt>
                <c:pt idx="1947">
                  <c:v>4</c:v>
                </c:pt>
                <c:pt idx="1948">
                  <c:v>4</c:v>
                </c:pt>
                <c:pt idx="1949">
                  <c:v>4</c:v>
                </c:pt>
                <c:pt idx="1950">
                  <c:v>2</c:v>
                </c:pt>
                <c:pt idx="1951">
                  <c:v>2</c:v>
                </c:pt>
                <c:pt idx="1952">
                  <c:v>2</c:v>
                </c:pt>
                <c:pt idx="1953">
                  <c:v>2</c:v>
                </c:pt>
                <c:pt idx="1954">
                  <c:v>0</c:v>
                </c:pt>
                <c:pt idx="1955">
                  <c:v>0</c:v>
                </c:pt>
                <c:pt idx="1956">
                  <c:v>4</c:v>
                </c:pt>
                <c:pt idx="1957">
                  <c:v>6</c:v>
                </c:pt>
                <c:pt idx="1958">
                  <c:v>4</c:v>
                </c:pt>
                <c:pt idx="1959">
                  <c:v>6</c:v>
                </c:pt>
                <c:pt idx="1960">
                  <c:v>8</c:v>
                </c:pt>
                <c:pt idx="1961">
                  <c:v>8</c:v>
                </c:pt>
                <c:pt idx="1962">
                  <c:v>2</c:v>
                </c:pt>
                <c:pt idx="1963">
                  <c:v>2</c:v>
                </c:pt>
                <c:pt idx="1964">
                  <c:v>4</c:v>
                </c:pt>
                <c:pt idx="1965">
                  <c:v>2</c:v>
                </c:pt>
                <c:pt idx="1966">
                  <c:v>2</c:v>
                </c:pt>
                <c:pt idx="1967">
                  <c:v>4</c:v>
                </c:pt>
                <c:pt idx="1968">
                  <c:v>4</c:v>
                </c:pt>
                <c:pt idx="1969">
                  <c:v>4</c:v>
                </c:pt>
                <c:pt idx="1970">
                  <c:v>4</c:v>
                </c:pt>
                <c:pt idx="1971">
                  <c:v>4</c:v>
                </c:pt>
                <c:pt idx="1972">
                  <c:v>4</c:v>
                </c:pt>
                <c:pt idx="1973">
                  <c:v>4</c:v>
                </c:pt>
                <c:pt idx="1974">
                  <c:v>2</c:v>
                </c:pt>
                <c:pt idx="1975">
                  <c:v>-2</c:v>
                </c:pt>
                <c:pt idx="1976">
                  <c:v>0</c:v>
                </c:pt>
                <c:pt idx="1977">
                  <c:v>0</c:v>
                </c:pt>
                <c:pt idx="1978">
                  <c:v>0</c:v>
                </c:pt>
                <c:pt idx="1979">
                  <c:v>0</c:v>
                </c:pt>
                <c:pt idx="1980">
                  <c:v>0</c:v>
                </c:pt>
                <c:pt idx="1981">
                  <c:v>0</c:v>
                </c:pt>
                <c:pt idx="1982">
                  <c:v>0</c:v>
                </c:pt>
                <c:pt idx="1983">
                  <c:v>0</c:v>
                </c:pt>
                <c:pt idx="1984">
                  <c:v>0</c:v>
                </c:pt>
                <c:pt idx="1985">
                  <c:v>-2</c:v>
                </c:pt>
                <c:pt idx="1986">
                  <c:v>0</c:v>
                </c:pt>
                <c:pt idx="1987">
                  <c:v>0</c:v>
                </c:pt>
                <c:pt idx="1988">
                  <c:v>0</c:v>
                </c:pt>
                <c:pt idx="1989">
                  <c:v>0</c:v>
                </c:pt>
                <c:pt idx="1990">
                  <c:v>0</c:v>
                </c:pt>
                <c:pt idx="1991">
                  <c:v>0</c:v>
                </c:pt>
                <c:pt idx="1992">
                  <c:v>0</c:v>
                </c:pt>
                <c:pt idx="1993">
                  <c:v>0</c:v>
                </c:pt>
                <c:pt idx="1994">
                  <c:v>-4</c:v>
                </c:pt>
                <c:pt idx="1995">
                  <c:v>-4</c:v>
                </c:pt>
                <c:pt idx="1996">
                  <c:v>-4</c:v>
                </c:pt>
                <c:pt idx="1997">
                  <c:v>-2</c:v>
                </c:pt>
                <c:pt idx="1998">
                  <c:v>-2</c:v>
                </c:pt>
                <c:pt idx="1999">
                  <c:v>-2</c:v>
                </c:pt>
                <c:pt idx="2000">
                  <c:v>-2</c:v>
                </c:pt>
                <c:pt idx="2001">
                  <c:v>-2</c:v>
                </c:pt>
                <c:pt idx="2002">
                  <c:v>0</c:v>
                </c:pt>
                <c:pt idx="2003">
                  <c:v>0</c:v>
                </c:pt>
                <c:pt idx="2004">
                  <c:v>2</c:v>
                </c:pt>
                <c:pt idx="2005">
                  <c:v>2</c:v>
                </c:pt>
                <c:pt idx="2006">
                  <c:v>-2</c:v>
                </c:pt>
                <c:pt idx="2007">
                  <c:v>-2</c:v>
                </c:pt>
                <c:pt idx="2008">
                  <c:v>0</c:v>
                </c:pt>
                <c:pt idx="2009">
                  <c:v>2</c:v>
                </c:pt>
                <c:pt idx="2010">
                  <c:v>2</c:v>
                </c:pt>
                <c:pt idx="2011">
                  <c:v>2</c:v>
                </c:pt>
                <c:pt idx="2012">
                  <c:v>4</c:v>
                </c:pt>
                <c:pt idx="2013">
                  <c:v>2</c:v>
                </c:pt>
                <c:pt idx="2014">
                  <c:v>0</c:v>
                </c:pt>
                <c:pt idx="2015">
                  <c:v>0</c:v>
                </c:pt>
                <c:pt idx="2016">
                  <c:v>0</c:v>
                </c:pt>
                <c:pt idx="2017">
                  <c:v>2</c:v>
                </c:pt>
                <c:pt idx="2018">
                  <c:v>2</c:v>
                </c:pt>
                <c:pt idx="2019">
                  <c:v>2</c:v>
                </c:pt>
                <c:pt idx="2020">
                  <c:v>2</c:v>
                </c:pt>
                <c:pt idx="2021">
                  <c:v>0</c:v>
                </c:pt>
                <c:pt idx="2022">
                  <c:v>2</c:v>
                </c:pt>
                <c:pt idx="2023">
                  <c:v>0</c:v>
                </c:pt>
                <c:pt idx="2024">
                  <c:v>2</c:v>
                </c:pt>
                <c:pt idx="2025">
                  <c:v>4</c:v>
                </c:pt>
                <c:pt idx="2026">
                  <c:v>6</c:v>
                </c:pt>
                <c:pt idx="2027">
                  <c:v>6</c:v>
                </c:pt>
                <c:pt idx="2028">
                  <c:v>6</c:v>
                </c:pt>
                <c:pt idx="2029">
                  <c:v>6</c:v>
                </c:pt>
                <c:pt idx="2030">
                  <c:v>6</c:v>
                </c:pt>
                <c:pt idx="2031">
                  <c:v>4</c:v>
                </c:pt>
                <c:pt idx="2032">
                  <c:v>4</c:v>
                </c:pt>
                <c:pt idx="2033">
                  <c:v>2</c:v>
                </c:pt>
                <c:pt idx="2034">
                  <c:v>2</c:v>
                </c:pt>
                <c:pt idx="2035">
                  <c:v>2</c:v>
                </c:pt>
                <c:pt idx="2036">
                  <c:v>2</c:v>
                </c:pt>
                <c:pt idx="2037">
                  <c:v>0</c:v>
                </c:pt>
                <c:pt idx="2038">
                  <c:v>0</c:v>
                </c:pt>
                <c:pt idx="2039">
                  <c:v>0</c:v>
                </c:pt>
                <c:pt idx="2040">
                  <c:v>0</c:v>
                </c:pt>
                <c:pt idx="2041">
                  <c:v>0</c:v>
                </c:pt>
                <c:pt idx="2042">
                  <c:v>0</c:v>
                </c:pt>
                <c:pt idx="2043">
                  <c:v>-2</c:v>
                </c:pt>
                <c:pt idx="2044">
                  <c:v>-4</c:v>
                </c:pt>
                <c:pt idx="2045">
                  <c:v>-4</c:v>
                </c:pt>
                <c:pt idx="2046">
                  <c:v>-2</c:v>
                </c:pt>
                <c:pt idx="2047">
                  <c:v>-2</c:v>
                </c:pt>
                <c:pt idx="2048">
                  <c:v>0</c:v>
                </c:pt>
                <c:pt idx="2049">
                  <c:v>0</c:v>
                </c:pt>
                <c:pt idx="2050">
                  <c:v>2</c:v>
                </c:pt>
                <c:pt idx="2051">
                  <c:v>2</c:v>
                </c:pt>
                <c:pt idx="2052">
                  <c:v>0</c:v>
                </c:pt>
                <c:pt idx="2053">
                  <c:v>2</c:v>
                </c:pt>
                <c:pt idx="2054">
                  <c:v>2</c:v>
                </c:pt>
                <c:pt idx="2055">
                  <c:v>0</c:v>
                </c:pt>
                <c:pt idx="2056">
                  <c:v>0</c:v>
                </c:pt>
                <c:pt idx="2057">
                  <c:v>0</c:v>
                </c:pt>
                <c:pt idx="2058">
                  <c:v>0</c:v>
                </c:pt>
                <c:pt idx="2059">
                  <c:v>0</c:v>
                </c:pt>
                <c:pt idx="2060">
                  <c:v>0</c:v>
                </c:pt>
                <c:pt idx="2061">
                  <c:v>4</c:v>
                </c:pt>
                <c:pt idx="2062">
                  <c:v>2</c:v>
                </c:pt>
                <c:pt idx="2063">
                  <c:v>2</c:v>
                </c:pt>
                <c:pt idx="2064">
                  <c:v>4</c:v>
                </c:pt>
                <c:pt idx="2065">
                  <c:v>8</c:v>
                </c:pt>
                <c:pt idx="2066">
                  <c:v>8</c:v>
                </c:pt>
                <c:pt idx="2067">
                  <c:v>8</c:v>
                </c:pt>
                <c:pt idx="2068">
                  <c:v>8</c:v>
                </c:pt>
                <c:pt idx="2069">
                  <c:v>8</c:v>
                </c:pt>
                <c:pt idx="2070">
                  <c:v>8</c:v>
                </c:pt>
                <c:pt idx="2071">
                  <c:v>8</c:v>
                </c:pt>
                <c:pt idx="2072">
                  <c:v>6</c:v>
                </c:pt>
                <c:pt idx="2073">
                  <c:v>6</c:v>
                </c:pt>
                <c:pt idx="2074">
                  <c:v>6</c:v>
                </c:pt>
                <c:pt idx="2075">
                  <c:v>6</c:v>
                </c:pt>
                <c:pt idx="2076">
                  <c:v>6</c:v>
                </c:pt>
                <c:pt idx="2077">
                  <c:v>6</c:v>
                </c:pt>
                <c:pt idx="2078">
                  <c:v>6</c:v>
                </c:pt>
                <c:pt idx="2079">
                  <c:v>4</c:v>
                </c:pt>
                <c:pt idx="2080">
                  <c:v>4</c:v>
                </c:pt>
                <c:pt idx="2081">
                  <c:v>6</c:v>
                </c:pt>
                <c:pt idx="2082">
                  <c:v>6</c:v>
                </c:pt>
                <c:pt idx="2083">
                  <c:v>6</c:v>
                </c:pt>
                <c:pt idx="2084">
                  <c:v>4</c:v>
                </c:pt>
                <c:pt idx="2085">
                  <c:v>4</c:v>
                </c:pt>
                <c:pt idx="2086">
                  <c:v>2</c:v>
                </c:pt>
                <c:pt idx="2087">
                  <c:v>2</c:v>
                </c:pt>
                <c:pt idx="2088">
                  <c:v>-2</c:v>
                </c:pt>
                <c:pt idx="2089">
                  <c:v>-2</c:v>
                </c:pt>
                <c:pt idx="2090">
                  <c:v>-2</c:v>
                </c:pt>
                <c:pt idx="2091">
                  <c:v>-2</c:v>
                </c:pt>
                <c:pt idx="2092">
                  <c:v>-2</c:v>
                </c:pt>
                <c:pt idx="2093">
                  <c:v>-2</c:v>
                </c:pt>
                <c:pt idx="2094">
                  <c:v>0</c:v>
                </c:pt>
                <c:pt idx="2095">
                  <c:v>0</c:v>
                </c:pt>
                <c:pt idx="2096">
                  <c:v>0</c:v>
                </c:pt>
                <c:pt idx="2097">
                  <c:v>0</c:v>
                </c:pt>
                <c:pt idx="2098">
                  <c:v>0</c:v>
                </c:pt>
                <c:pt idx="2099">
                  <c:v>2</c:v>
                </c:pt>
                <c:pt idx="2100">
                  <c:v>0</c:v>
                </c:pt>
                <c:pt idx="2101">
                  <c:v>0</c:v>
                </c:pt>
                <c:pt idx="2102">
                  <c:v>-2</c:v>
                </c:pt>
                <c:pt idx="2103">
                  <c:v>0</c:v>
                </c:pt>
                <c:pt idx="2104">
                  <c:v>0</c:v>
                </c:pt>
                <c:pt idx="2105">
                  <c:v>-2</c:v>
                </c:pt>
                <c:pt idx="2106">
                  <c:v>-2</c:v>
                </c:pt>
                <c:pt idx="2107">
                  <c:v>-2</c:v>
                </c:pt>
                <c:pt idx="2108">
                  <c:v>-4</c:v>
                </c:pt>
                <c:pt idx="2109">
                  <c:v>-2</c:v>
                </c:pt>
                <c:pt idx="2110">
                  <c:v>-2</c:v>
                </c:pt>
                <c:pt idx="2111">
                  <c:v>-2</c:v>
                </c:pt>
                <c:pt idx="2112">
                  <c:v>0</c:v>
                </c:pt>
                <c:pt idx="2113">
                  <c:v>2</c:v>
                </c:pt>
                <c:pt idx="2114">
                  <c:v>2</c:v>
                </c:pt>
                <c:pt idx="2115">
                  <c:v>4</c:v>
                </c:pt>
                <c:pt idx="2116">
                  <c:v>2</c:v>
                </c:pt>
                <c:pt idx="2117">
                  <c:v>2</c:v>
                </c:pt>
                <c:pt idx="2118">
                  <c:v>4</c:v>
                </c:pt>
                <c:pt idx="2119">
                  <c:v>2</c:v>
                </c:pt>
                <c:pt idx="2120">
                  <c:v>2</c:v>
                </c:pt>
                <c:pt idx="2121">
                  <c:v>0</c:v>
                </c:pt>
                <c:pt idx="2122">
                  <c:v>0</c:v>
                </c:pt>
                <c:pt idx="2123">
                  <c:v>-2</c:v>
                </c:pt>
                <c:pt idx="2124">
                  <c:v>-2</c:v>
                </c:pt>
                <c:pt idx="2125">
                  <c:v>-2</c:v>
                </c:pt>
                <c:pt idx="2126">
                  <c:v>-2</c:v>
                </c:pt>
                <c:pt idx="2127">
                  <c:v>-2</c:v>
                </c:pt>
                <c:pt idx="2128">
                  <c:v>-2</c:v>
                </c:pt>
                <c:pt idx="2129">
                  <c:v>-2</c:v>
                </c:pt>
                <c:pt idx="2130">
                  <c:v>-2</c:v>
                </c:pt>
                <c:pt idx="2131">
                  <c:v>-2</c:v>
                </c:pt>
                <c:pt idx="2132">
                  <c:v>-2</c:v>
                </c:pt>
                <c:pt idx="2133">
                  <c:v>0</c:v>
                </c:pt>
                <c:pt idx="2134">
                  <c:v>0</c:v>
                </c:pt>
                <c:pt idx="2135">
                  <c:v>-2</c:v>
                </c:pt>
                <c:pt idx="2136">
                  <c:v>-4</c:v>
                </c:pt>
                <c:pt idx="2137">
                  <c:v>-4</c:v>
                </c:pt>
                <c:pt idx="2138">
                  <c:v>-2</c:v>
                </c:pt>
                <c:pt idx="2139">
                  <c:v>-4</c:v>
                </c:pt>
                <c:pt idx="2140">
                  <c:v>-4</c:v>
                </c:pt>
                <c:pt idx="2141">
                  <c:v>0</c:v>
                </c:pt>
                <c:pt idx="2142">
                  <c:v>6</c:v>
                </c:pt>
                <c:pt idx="2143">
                  <c:v>8</c:v>
                </c:pt>
                <c:pt idx="2144">
                  <c:v>4</c:v>
                </c:pt>
                <c:pt idx="2145">
                  <c:v>4</c:v>
                </c:pt>
                <c:pt idx="2146">
                  <c:v>6</c:v>
                </c:pt>
                <c:pt idx="2147">
                  <c:v>10</c:v>
                </c:pt>
                <c:pt idx="2148">
                  <c:v>10</c:v>
                </c:pt>
                <c:pt idx="2149">
                  <c:v>10</c:v>
                </c:pt>
                <c:pt idx="2150">
                  <c:v>10</c:v>
                </c:pt>
                <c:pt idx="2151">
                  <c:v>10</c:v>
                </c:pt>
                <c:pt idx="2152">
                  <c:v>10</c:v>
                </c:pt>
                <c:pt idx="2153">
                  <c:v>10</c:v>
                </c:pt>
                <c:pt idx="2154">
                  <c:v>10</c:v>
                </c:pt>
                <c:pt idx="2155">
                  <c:v>10</c:v>
                </c:pt>
                <c:pt idx="2156">
                  <c:v>10</c:v>
                </c:pt>
                <c:pt idx="2157">
                  <c:v>10</c:v>
                </c:pt>
                <c:pt idx="2158">
                  <c:v>10</c:v>
                </c:pt>
                <c:pt idx="2159">
                  <c:v>10</c:v>
                </c:pt>
                <c:pt idx="2160">
                  <c:v>10</c:v>
                </c:pt>
                <c:pt idx="2161">
                  <c:v>10</c:v>
                </c:pt>
                <c:pt idx="2162">
                  <c:v>10</c:v>
                </c:pt>
                <c:pt idx="2163">
                  <c:v>10</c:v>
                </c:pt>
                <c:pt idx="2164">
                  <c:v>10</c:v>
                </c:pt>
                <c:pt idx="2165">
                  <c:v>10</c:v>
                </c:pt>
                <c:pt idx="2166">
                  <c:v>12</c:v>
                </c:pt>
                <c:pt idx="2167">
                  <c:v>10</c:v>
                </c:pt>
                <c:pt idx="2168">
                  <c:v>10</c:v>
                </c:pt>
                <c:pt idx="2169">
                  <c:v>10</c:v>
                </c:pt>
                <c:pt idx="2170">
                  <c:v>10</c:v>
                </c:pt>
                <c:pt idx="2171">
                  <c:v>10</c:v>
                </c:pt>
                <c:pt idx="2172">
                  <c:v>10</c:v>
                </c:pt>
                <c:pt idx="2173">
                  <c:v>10</c:v>
                </c:pt>
                <c:pt idx="2174">
                  <c:v>8</c:v>
                </c:pt>
                <c:pt idx="2175">
                  <c:v>6</c:v>
                </c:pt>
                <c:pt idx="2176">
                  <c:v>4</c:v>
                </c:pt>
                <c:pt idx="2177">
                  <c:v>0</c:v>
                </c:pt>
                <c:pt idx="2178">
                  <c:v>2</c:v>
                </c:pt>
                <c:pt idx="2179">
                  <c:v>2</c:v>
                </c:pt>
                <c:pt idx="2180">
                  <c:v>4</c:v>
                </c:pt>
                <c:pt idx="2181">
                  <c:v>4</c:v>
                </c:pt>
                <c:pt idx="2182">
                  <c:v>4</c:v>
                </c:pt>
                <c:pt idx="2183">
                  <c:v>4</c:v>
                </c:pt>
                <c:pt idx="2184">
                  <c:v>2</c:v>
                </c:pt>
                <c:pt idx="2185">
                  <c:v>2</c:v>
                </c:pt>
                <c:pt idx="2186">
                  <c:v>2</c:v>
                </c:pt>
                <c:pt idx="2187">
                  <c:v>4</c:v>
                </c:pt>
                <c:pt idx="2188">
                  <c:v>6</c:v>
                </c:pt>
                <c:pt idx="2189">
                  <c:v>6</c:v>
                </c:pt>
                <c:pt idx="2190">
                  <c:v>6</c:v>
                </c:pt>
                <c:pt idx="2191">
                  <c:v>6</c:v>
                </c:pt>
                <c:pt idx="2192">
                  <c:v>6</c:v>
                </c:pt>
                <c:pt idx="2193">
                  <c:v>4</c:v>
                </c:pt>
                <c:pt idx="2194">
                  <c:v>4</c:v>
                </c:pt>
                <c:pt idx="2195">
                  <c:v>4</c:v>
                </c:pt>
                <c:pt idx="2196">
                  <c:v>6</c:v>
                </c:pt>
                <c:pt idx="2197">
                  <c:v>6</c:v>
                </c:pt>
                <c:pt idx="2198">
                  <c:v>8</c:v>
                </c:pt>
                <c:pt idx="2199">
                  <c:v>8</c:v>
                </c:pt>
                <c:pt idx="2200">
                  <c:v>6</c:v>
                </c:pt>
                <c:pt idx="2201">
                  <c:v>4</c:v>
                </c:pt>
                <c:pt idx="2202">
                  <c:v>6</c:v>
                </c:pt>
                <c:pt idx="2203">
                  <c:v>6</c:v>
                </c:pt>
                <c:pt idx="2204">
                  <c:v>6</c:v>
                </c:pt>
                <c:pt idx="2205">
                  <c:v>4</c:v>
                </c:pt>
                <c:pt idx="2206">
                  <c:v>4</c:v>
                </c:pt>
                <c:pt idx="2207">
                  <c:v>4</c:v>
                </c:pt>
                <c:pt idx="2208">
                  <c:v>4</c:v>
                </c:pt>
                <c:pt idx="2209">
                  <c:v>-2</c:v>
                </c:pt>
                <c:pt idx="2210">
                  <c:v>0</c:v>
                </c:pt>
                <c:pt idx="2211">
                  <c:v>2</c:v>
                </c:pt>
                <c:pt idx="2212">
                  <c:v>4</c:v>
                </c:pt>
                <c:pt idx="2213">
                  <c:v>4</c:v>
                </c:pt>
                <c:pt idx="2214">
                  <c:v>2</c:v>
                </c:pt>
                <c:pt idx="2215">
                  <c:v>2</c:v>
                </c:pt>
                <c:pt idx="2216">
                  <c:v>2</c:v>
                </c:pt>
                <c:pt idx="2217">
                  <c:v>2</c:v>
                </c:pt>
                <c:pt idx="2218">
                  <c:v>0</c:v>
                </c:pt>
                <c:pt idx="2219">
                  <c:v>0</c:v>
                </c:pt>
                <c:pt idx="2220">
                  <c:v>2</c:v>
                </c:pt>
                <c:pt idx="2221">
                  <c:v>2</c:v>
                </c:pt>
                <c:pt idx="2222">
                  <c:v>0</c:v>
                </c:pt>
                <c:pt idx="2223">
                  <c:v>0</c:v>
                </c:pt>
                <c:pt idx="2224">
                  <c:v>0</c:v>
                </c:pt>
                <c:pt idx="2225">
                  <c:v>0</c:v>
                </c:pt>
                <c:pt idx="2226">
                  <c:v>0</c:v>
                </c:pt>
                <c:pt idx="2227">
                  <c:v>0</c:v>
                </c:pt>
                <c:pt idx="2228">
                  <c:v>2</c:v>
                </c:pt>
                <c:pt idx="2229">
                  <c:v>2</c:v>
                </c:pt>
                <c:pt idx="2230">
                  <c:v>0</c:v>
                </c:pt>
                <c:pt idx="2231">
                  <c:v>0</c:v>
                </c:pt>
                <c:pt idx="2232">
                  <c:v>2</c:v>
                </c:pt>
                <c:pt idx="2233">
                  <c:v>4</c:v>
                </c:pt>
                <c:pt idx="2234">
                  <c:v>6</c:v>
                </c:pt>
                <c:pt idx="2235">
                  <c:v>4</c:v>
                </c:pt>
                <c:pt idx="2236">
                  <c:v>4</c:v>
                </c:pt>
                <c:pt idx="2237">
                  <c:v>10</c:v>
                </c:pt>
                <c:pt idx="2238">
                  <c:v>8</c:v>
                </c:pt>
                <c:pt idx="2239">
                  <c:v>6</c:v>
                </c:pt>
                <c:pt idx="2240">
                  <c:v>6</c:v>
                </c:pt>
                <c:pt idx="2241">
                  <c:v>6</c:v>
                </c:pt>
                <c:pt idx="2242">
                  <c:v>6</c:v>
                </c:pt>
                <c:pt idx="2243">
                  <c:v>4</c:v>
                </c:pt>
                <c:pt idx="2244">
                  <c:v>4</c:v>
                </c:pt>
                <c:pt idx="2245">
                  <c:v>4</c:v>
                </c:pt>
                <c:pt idx="2246">
                  <c:v>4</c:v>
                </c:pt>
                <c:pt idx="2247">
                  <c:v>0</c:v>
                </c:pt>
                <c:pt idx="2248">
                  <c:v>-2</c:v>
                </c:pt>
                <c:pt idx="2249">
                  <c:v>-2</c:v>
                </c:pt>
                <c:pt idx="2250">
                  <c:v>-4</c:v>
                </c:pt>
                <c:pt idx="2251">
                  <c:v>-6</c:v>
                </c:pt>
                <c:pt idx="2252">
                  <c:v>-6</c:v>
                </c:pt>
                <c:pt idx="2253">
                  <c:v>-4</c:v>
                </c:pt>
                <c:pt idx="2254">
                  <c:v>-4</c:v>
                </c:pt>
                <c:pt idx="2255">
                  <c:v>-4</c:v>
                </c:pt>
                <c:pt idx="2256">
                  <c:v>-2</c:v>
                </c:pt>
                <c:pt idx="2257">
                  <c:v>2</c:v>
                </c:pt>
                <c:pt idx="2258">
                  <c:v>2</c:v>
                </c:pt>
                <c:pt idx="2259">
                  <c:v>2</c:v>
                </c:pt>
                <c:pt idx="2260">
                  <c:v>4</c:v>
                </c:pt>
                <c:pt idx="2261">
                  <c:v>4</c:v>
                </c:pt>
                <c:pt idx="2262">
                  <c:v>4</c:v>
                </c:pt>
                <c:pt idx="2263">
                  <c:v>6</c:v>
                </c:pt>
                <c:pt idx="2264">
                  <c:v>6</c:v>
                </c:pt>
                <c:pt idx="2265">
                  <c:v>6</c:v>
                </c:pt>
                <c:pt idx="2266">
                  <c:v>6</c:v>
                </c:pt>
                <c:pt idx="2267">
                  <c:v>4</c:v>
                </c:pt>
                <c:pt idx="2268">
                  <c:v>6</c:v>
                </c:pt>
                <c:pt idx="2269">
                  <c:v>6</c:v>
                </c:pt>
                <c:pt idx="2270">
                  <c:v>6</c:v>
                </c:pt>
                <c:pt idx="2271">
                  <c:v>8</c:v>
                </c:pt>
                <c:pt idx="2272">
                  <c:v>8</c:v>
                </c:pt>
                <c:pt idx="2273">
                  <c:v>8</c:v>
                </c:pt>
                <c:pt idx="2274">
                  <c:v>8</c:v>
                </c:pt>
                <c:pt idx="2275">
                  <c:v>8</c:v>
                </c:pt>
                <c:pt idx="2276">
                  <c:v>8</c:v>
                </c:pt>
                <c:pt idx="2277">
                  <c:v>8</c:v>
                </c:pt>
                <c:pt idx="2278">
                  <c:v>8</c:v>
                </c:pt>
                <c:pt idx="2279">
                  <c:v>4</c:v>
                </c:pt>
                <c:pt idx="2280">
                  <c:v>2</c:v>
                </c:pt>
                <c:pt idx="2281">
                  <c:v>4</c:v>
                </c:pt>
                <c:pt idx="2282">
                  <c:v>4</c:v>
                </c:pt>
                <c:pt idx="2283">
                  <c:v>4</c:v>
                </c:pt>
                <c:pt idx="2284">
                  <c:v>4</c:v>
                </c:pt>
                <c:pt idx="2285">
                  <c:v>2</c:v>
                </c:pt>
                <c:pt idx="2286">
                  <c:v>2</c:v>
                </c:pt>
                <c:pt idx="2287">
                  <c:v>2</c:v>
                </c:pt>
                <c:pt idx="2288">
                  <c:v>4</c:v>
                </c:pt>
                <c:pt idx="2289">
                  <c:v>2</c:v>
                </c:pt>
                <c:pt idx="2290">
                  <c:v>0</c:v>
                </c:pt>
                <c:pt idx="2291">
                  <c:v>0</c:v>
                </c:pt>
                <c:pt idx="2292">
                  <c:v>0</c:v>
                </c:pt>
                <c:pt idx="2293">
                  <c:v>0</c:v>
                </c:pt>
                <c:pt idx="2294">
                  <c:v>-2</c:v>
                </c:pt>
                <c:pt idx="2295">
                  <c:v>0</c:v>
                </c:pt>
                <c:pt idx="2296">
                  <c:v>-4</c:v>
                </c:pt>
                <c:pt idx="2297">
                  <c:v>-4</c:v>
                </c:pt>
                <c:pt idx="2298">
                  <c:v>-4</c:v>
                </c:pt>
                <c:pt idx="2299">
                  <c:v>-6</c:v>
                </c:pt>
                <c:pt idx="2300">
                  <c:v>-8</c:v>
                </c:pt>
                <c:pt idx="2301">
                  <c:v>-8</c:v>
                </c:pt>
                <c:pt idx="2302">
                  <c:v>-8</c:v>
                </c:pt>
                <c:pt idx="2303">
                  <c:v>-8</c:v>
                </c:pt>
                <c:pt idx="2304">
                  <c:v>-10</c:v>
                </c:pt>
                <c:pt idx="2305">
                  <c:v>-10</c:v>
                </c:pt>
                <c:pt idx="2306">
                  <c:v>-10</c:v>
                </c:pt>
                <c:pt idx="2307">
                  <c:v>-10</c:v>
                </c:pt>
                <c:pt idx="2308">
                  <c:v>-10</c:v>
                </c:pt>
                <c:pt idx="2309">
                  <c:v>-10</c:v>
                </c:pt>
                <c:pt idx="2310">
                  <c:v>-10</c:v>
                </c:pt>
                <c:pt idx="2311">
                  <c:v>-12</c:v>
                </c:pt>
                <c:pt idx="2312">
                  <c:v>-12</c:v>
                </c:pt>
                <c:pt idx="2313">
                  <c:v>-12</c:v>
                </c:pt>
                <c:pt idx="2314">
                  <c:v>-10</c:v>
                </c:pt>
                <c:pt idx="2315">
                  <c:v>-10</c:v>
                </c:pt>
                <c:pt idx="2316">
                  <c:v>-10</c:v>
                </c:pt>
                <c:pt idx="2317">
                  <c:v>-12</c:v>
                </c:pt>
                <c:pt idx="2318">
                  <c:v>-14</c:v>
                </c:pt>
                <c:pt idx="2319">
                  <c:v>-10</c:v>
                </c:pt>
                <c:pt idx="2320">
                  <c:v>-10</c:v>
                </c:pt>
                <c:pt idx="2321">
                  <c:v>-8</c:v>
                </c:pt>
                <c:pt idx="2322">
                  <c:v>-6</c:v>
                </c:pt>
                <c:pt idx="2323">
                  <c:v>-8</c:v>
                </c:pt>
                <c:pt idx="2324">
                  <c:v>-4</c:v>
                </c:pt>
                <c:pt idx="2325">
                  <c:v>-4</c:v>
                </c:pt>
                <c:pt idx="2326">
                  <c:v>-4</c:v>
                </c:pt>
                <c:pt idx="2327">
                  <c:v>-4</c:v>
                </c:pt>
                <c:pt idx="2328">
                  <c:v>-2</c:v>
                </c:pt>
                <c:pt idx="2329">
                  <c:v>0</c:v>
                </c:pt>
                <c:pt idx="2330">
                  <c:v>0</c:v>
                </c:pt>
                <c:pt idx="2331">
                  <c:v>-2</c:v>
                </c:pt>
                <c:pt idx="2332">
                  <c:v>-2</c:v>
                </c:pt>
                <c:pt idx="2333">
                  <c:v>0</c:v>
                </c:pt>
                <c:pt idx="2334">
                  <c:v>2</c:v>
                </c:pt>
                <c:pt idx="2335">
                  <c:v>2</c:v>
                </c:pt>
                <c:pt idx="2336">
                  <c:v>4</c:v>
                </c:pt>
                <c:pt idx="2337">
                  <c:v>8</c:v>
                </c:pt>
                <c:pt idx="2338">
                  <c:v>8</c:v>
                </c:pt>
                <c:pt idx="2339">
                  <c:v>6</c:v>
                </c:pt>
                <c:pt idx="2340">
                  <c:v>8</c:v>
                </c:pt>
                <c:pt idx="2341">
                  <c:v>8</c:v>
                </c:pt>
                <c:pt idx="2342">
                  <c:v>8</c:v>
                </c:pt>
                <c:pt idx="2343">
                  <c:v>6</c:v>
                </c:pt>
                <c:pt idx="2344">
                  <c:v>6</c:v>
                </c:pt>
                <c:pt idx="2345">
                  <c:v>6</c:v>
                </c:pt>
                <c:pt idx="2346">
                  <c:v>6</c:v>
                </c:pt>
                <c:pt idx="2347">
                  <c:v>6</c:v>
                </c:pt>
                <c:pt idx="2348">
                  <c:v>6</c:v>
                </c:pt>
                <c:pt idx="2349">
                  <c:v>4</c:v>
                </c:pt>
                <c:pt idx="2350">
                  <c:v>2</c:v>
                </c:pt>
                <c:pt idx="2351">
                  <c:v>2</c:v>
                </c:pt>
                <c:pt idx="2352">
                  <c:v>2</c:v>
                </c:pt>
                <c:pt idx="2353">
                  <c:v>0</c:v>
                </c:pt>
                <c:pt idx="2354">
                  <c:v>-2</c:v>
                </c:pt>
                <c:pt idx="2355">
                  <c:v>-2</c:v>
                </c:pt>
                <c:pt idx="2356">
                  <c:v>-2</c:v>
                </c:pt>
                <c:pt idx="2357">
                  <c:v>-2</c:v>
                </c:pt>
                <c:pt idx="2358">
                  <c:v>0</c:v>
                </c:pt>
                <c:pt idx="2359">
                  <c:v>0</c:v>
                </c:pt>
                <c:pt idx="2360">
                  <c:v>2</c:v>
                </c:pt>
                <c:pt idx="2361">
                  <c:v>2</c:v>
                </c:pt>
                <c:pt idx="2362">
                  <c:v>2</c:v>
                </c:pt>
                <c:pt idx="2363">
                  <c:v>2</c:v>
                </c:pt>
                <c:pt idx="2364">
                  <c:v>-2</c:v>
                </c:pt>
                <c:pt idx="2365">
                  <c:v>0</c:v>
                </c:pt>
                <c:pt idx="2366">
                  <c:v>-2</c:v>
                </c:pt>
                <c:pt idx="2367">
                  <c:v>0</c:v>
                </c:pt>
                <c:pt idx="2368">
                  <c:v>0</c:v>
                </c:pt>
                <c:pt idx="2369">
                  <c:v>4</c:v>
                </c:pt>
                <c:pt idx="2370">
                  <c:v>4</c:v>
                </c:pt>
                <c:pt idx="2371">
                  <c:v>4</c:v>
                </c:pt>
                <c:pt idx="2372">
                  <c:v>2</c:v>
                </c:pt>
                <c:pt idx="2373">
                  <c:v>2</c:v>
                </c:pt>
                <c:pt idx="2374">
                  <c:v>2</c:v>
                </c:pt>
                <c:pt idx="2375">
                  <c:v>2</c:v>
                </c:pt>
                <c:pt idx="2376">
                  <c:v>-2</c:v>
                </c:pt>
                <c:pt idx="2377">
                  <c:v>-2</c:v>
                </c:pt>
                <c:pt idx="2378">
                  <c:v>-2</c:v>
                </c:pt>
                <c:pt idx="2379">
                  <c:v>0</c:v>
                </c:pt>
                <c:pt idx="2380">
                  <c:v>-2</c:v>
                </c:pt>
                <c:pt idx="2381">
                  <c:v>2</c:v>
                </c:pt>
                <c:pt idx="2382">
                  <c:v>2</c:v>
                </c:pt>
                <c:pt idx="2383">
                  <c:v>2</c:v>
                </c:pt>
                <c:pt idx="2384">
                  <c:v>0</c:v>
                </c:pt>
                <c:pt idx="2385">
                  <c:v>2</c:v>
                </c:pt>
                <c:pt idx="2386">
                  <c:v>0</c:v>
                </c:pt>
                <c:pt idx="2387">
                  <c:v>2</c:v>
                </c:pt>
                <c:pt idx="2388">
                  <c:v>0</c:v>
                </c:pt>
                <c:pt idx="2389">
                  <c:v>0</c:v>
                </c:pt>
                <c:pt idx="2390">
                  <c:v>0</c:v>
                </c:pt>
                <c:pt idx="2391">
                  <c:v>0</c:v>
                </c:pt>
                <c:pt idx="2392">
                  <c:v>0</c:v>
                </c:pt>
                <c:pt idx="2393">
                  <c:v>0</c:v>
                </c:pt>
                <c:pt idx="2394">
                  <c:v>2</c:v>
                </c:pt>
                <c:pt idx="2395">
                  <c:v>2</c:v>
                </c:pt>
                <c:pt idx="2396">
                  <c:v>2</c:v>
                </c:pt>
                <c:pt idx="2397">
                  <c:v>0</c:v>
                </c:pt>
                <c:pt idx="2398">
                  <c:v>-2</c:v>
                </c:pt>
                <c:pt idx="2399">
                  <c:v>-2</c:v>
                </c:pt>
                <c:pt idx="2400">
                  <c:v>-4</c:v>
                </c:pt>
                <c:pt idx="2401">
                  <c:v>-4</c:v>
                </c:pt>
                <c:pt idx="2402">
                  <c:v>-4</c:v>
                </c:pt>
                <c:pt idx="2403">
                  <c:v>-8</c:v>
                </c:pt>
                <c:pt idx="2404">
                  <c:v>-8</c:v>
                </c:pt>
                <c:pt idx="2405">
                  <c:v>-8</c:v>
                </c:pt>
                <c:pt idx="2406">
                  <c:v>-8</c:v>
                </c:pt>
                <c:pt idx="2407">
                  <c:v>-8</c:v>
                </c:pt>
                <c:pt idx="2408">
                  <c:v>-10</c:v>
                </c:pt>
                <c:pt idx="2409">
                  <c:v>-10</c:v>
                </c:pt>
                <c:pt idx="2410">
                  <c:v>-10</c:v>
                </c:pt>
                <c:pt idx="2411">
                  <c:v>-10</c:v>
                </c:pt>
                <c:pt idx="2412">
                  <c:v>-12</c:v>
                </c:pt>
                <c:pt idx="2413">
                  <c:v>-12</c:v>
                </c:pt>
                <c:pt idx="2414">
                  <c:v>-12</c:v>
                </c:pt>
                <c:pt idx="2415">
                  <c:v>-12</c:v>
                </c:pt>
                <c:pt idx="2416">
                  <c:v>-12</c:v>
                </c:pt>
                <c:pt idx="2417">
                  <c:v>-10</c:v>
                </c:pt>
                <c:pt idx="2418">
                  <c:v>-10</c:v>
                </c:pt>
                <c:pt idx="2419">
                  <c:v>-10</c:v>
                </c:pt>
                <c:pt idx="2420">
                  <c:v>-12</c:v>
                </c:pt>
                <c:pt idx="2421">
                  <c:v>-10</c:v>
                </c:pt>
                <c:pt idx="2422">
                  <c:v>-10</c:v>
                </c:pt>
                <c:pt idx="2423">
                  <c:v>-8</c:v>
                </c:pt>
                <c:pt idx="2424">
                  <c:v>-8</c:v>
                </c:pt>
                <c:pt idx="2425">
                  <c:v>-8</c:v>
                </c:pt>
                <c:pt idx="2426">
                  <c:v>-6</c:v>
                </c:pt>
                <c:pt idx="2427">
                  <c:v>-4</c:v>
                </c:pt>
                <c:pt idx="2428">
                  <c:v>-4</c:v>
                </c:pt>
                <c:pt idx="2429">
                  <c:v>-4</c:v>
                </c:pt>
                <c:pt idx="2430">
                  <c:v>-2</c:v>
                </c:pt>
                <c:pt idx="2431">
                  <c:v>-2</c:v>
                </c:pt>
                <c:pt idx="2432">
                  <c:v>-2</c:v>
                </c:pt>
                <c:pt idx="2433">
                  <c:v>-2</c:v>
                </c:pt>
                <c:pt idx="2434">
                  <c:v>-2</c:v>
                </c:pt>
                <c:pt idx="2435">
                  <c:v>-4</c:v>
                </c:pt>
                <c:pt idx="2436">
                  <c:v>-4</c:v>
                </c:pt>
                <c:pt idx="2437">
                  <c:v>-4</c:v>
                </c:pt>
                <c:pt idx="2438">
                  <c:v>-4</c:v>
                </c:pt>
                <c:pt idx="2439">
                  <c:v>-2</c:v>
                </c:pt>
                <c:pt idx="2440">
                  <c:v>-2</c:v>
                </c:pt>
                <c:pt idx="2441">
                  <c:v>-4</c:v>
                </c:pt>
                <c:pt idx="2442">
                  <c:v>-4</c:v>
                </c:pt>
                <c:pt idx="2443">
                  <c:v>-2</c:v>
                </c:pt>
                <c:pt idx="2444">
                  <c:v>-2</c:v>
                </c:pt>
                <c:pt idx="2445">
                  <c:v>0</c:v>
                </c:pt>
                <c:pt idx="2446">
                  <c:v>-2</c:v>
                </c:pt>
                <c:pt idx="2447">
                  <c:v>-2</c:v>
                </c:pt>
                <c:pt idx="2448">
                  <c:v>-2</c:v>
                </c:pt>
                <c:pt idx="2449">
                  <c:v>-2</c:v>
                </c:pt>
                <c:pt idx="2450">
                  <c:v>-2</c:v>
                </c:pt>
                <c:pt idx="2451">
                  <c:v>-2</c:v>
                </c:pt>
                <c:pt idx="2452">
                  <c:v>-2</c:v>
                </c:pt>
                <c:pt idx="2453">
                  <c:v>-4</c:v>
                </c:pt>
                <c:pt idx="2454">
                  <c:v>-6</c:v>
                </c:pt>
                <c:pt idx="2455">
                  <c:v>-6</c:v>
                </c:pt>
                <c:pt idx="2456">
                  <c:v>-2</c:v>
                </c:pt>
                <c:pt idx="2457">
                  <c:v>-2</c:v>
                </c:pt>
                <c:pt idx="2458">
                  <c:v>0</c:v>
                </c:pt>
                <c:pt idx="2459">
                  <c:v>0</c:v>
                </c:pt>
                <c:pt idx="2460">
                  <c:v>0</c:v>
                </c:pt>
                <c:pt idx="2461">
                  <c:v>0</c:v>
                </c:pt>
                <c:pt idx="2462">
                  <c:v>0</c:v>
                </c:pt>
                <c:pt idx="2463">
                  <c:v>-2</c:v>
                </c:pt>
                <c:pt idx="2464">
                  <c:v>-2</c:v>
                </c:pt>
                <c:pt idx="2465">
                  <c:v>-2</c:v>
                </c:pt>
                <c:pt idx="2466">
                  <c:v>-2</c:v>
                </c:pt>
                <c:pt idx="2467">
                  <c:v>-4</c:v>
                </c:pt>
                <c:pt idx="2468">
                  <c:v>-8</c:v>
                </c:pt>
                <c:pt idx="2469">
                  <c:v>-8</c:v>
                </c:pt>
                <c:pt idx="2470">
                  <c:v>-6</c:v>
                </c:pt>
                <c:pt idx="2471">
                  <c:v>-8</c:v>
                </c:pt>
                <c:pt idx="2472">
                  <c:v>-8</c:v>
                </c:pt>
                <c:pt idx="2473">
                  <c:v>-8</c:v>
                </c:pt>
                <c:pt idx="2474">
                  <c:v>-8</c:v>
                </c:pt>
                <c:pt idx="2475">
                  <c:v>-6</c:v>
                </c:pt>
                <c:pt idx="2476">
                  <c:v>-6</c:v>
                </c:pt>
                <c:pt idx="2477">
                  <c:v>-4</c:v>
                </c:pt>
                <c:pt idx="2478">
                  <c:v>-4</c:v>
                </c:pt>
                <c:pt idx="2479">
                  <c:v>-2</c:v>
                </c:pt>
                <c:pt idx="2480">
                  <c:v>-4</c:v>
                </c:pt>
                <c:pt idx="2481">
                  <c:v>-4</c:v>
                </c:pt>
                <c:pt idx="2482">
                  <c:v>-2</c:v>
                </c:pt>
                <c:pt idx="2483">
                  <c:v>0</c:v>
                </c:pt>
                <c:pt idx="2484">
                  <c:v>2</c:v>
                </c:pt>
                <c:pt idx="2485">
                  <c:v>4</c:v>
                </c:pt>
                <c:pt idx="2486">
                  <c:v>4</c:v>
                </c:pt>
                <c:pt idx="2487">
                  <c:v>2</c:v>
                </c:pt>
                <c:pt idx="2488">
                  <c:v>0</c:v>
                </c:pt>
                <c:pt idx="2489">
                  <c:v>0</c:v>
                </c:pt>
                <c:pt idx="2490">
                  <c:v>0</c:v>
                </c:pt>
                <c:pt idx="2491">
                  <c:v>2</c:v>
                </c:pt>
                <c:pt idx="2492">
                  <c:v>4</c:v>
                </c:pt>
                <c:pt idx="2493">
                  <c:v>2</c:v>
                </c:pt>
                <c:pt idx="2494">
                  <c:v>2</c:v>
                </c:pt>
                <c:pt idx="2495">
                  <c:v>4</c:v>
                </c:pt>
                <c:pt idx="2496">
                  <c:v>4</c:v>
                </c:pt>
                <c:pt idx="2497">
                  <c:v>2</c:v>
                </c:pt>
                <c:pt idx="2498">
                  <c:v>2</c:v>
                </c:pt>
                <c:pt idx="2499">
                  <c:v>2</c:v>
                </c:pt>
                <c:pt idx="2500">
                  <c:v>4</c:v>
                </c:pt>
                <c:pt idx="2501">
                  <c:v>6</c:v>
                </c:pt>
                <c:pt idx="2502">
                  <c:v>6</c:v>
                </c:pt>
                <c:pt idx="2503">
                  <c:v>6</c:v>
                </c:pt>
                <c:pt idx="2504">
                  <c:v>6</c:v>
                </c:pt>
                <c:pt idx="2505">
                  <c:v>6</c:v>
                </c:pt>
                <c:pt idx="2506">
                  <c:v>6</c:v>
                </c:pt>
                <c:pt idx="2507">
                  <c:v>6</c:v>
                </c:pt>
                <c:pt idx="2508">
                  <c:v>6</c:v>
                </c:pt>
                <c:pt idx="2509">
                  <c:v>4</c:v>
                </c:pt>
                <c:pt idx="2510">
                  <c:v>6</c:v>
                </c:pt>
                <c:pt idx="2511">
                  <c:v>6</c:v>
                </c:pt>
                <c:pt idx="2512">
                  <c:v>6</c:v>
                </c:pt>
                <c:pt idx="2513">
                  <c:v>6</c:v>
                </c:pt>
                <c:pt idx="2514">
                  <c:v>6</c:v>
                </c:pt>
                <c:pt idx="2515">
                  <c:v>6</c:v>
                </c:pt>
                <c:pt idx="2516">
                  <c:v>6</c:v>
                </c:pt>
                <c:pt idx="2517">
                  <c:v>6</c:v>
                </c:pt>
                <c:pt idx="2518">
                  <c:v>6</c:v>
                </c:pt>
                <c:pt idx="2519">
                  <c:v>6</c:v>
                </c:pt>
                <c:pt idx="2520">
                  <c:v>2</c:v>
                </c:pt>
                <c:pt idx="2521">
                  <c:v>2</c:v>
                </c:pt>
                <c:pt idx="2522">
                  <c:v>2</c:v>
                </c:pt>
                <c:pt idx="2523">
                  <c:v>4</c:v>
                </c:pt>
                <c:pt idx="2524">
                  <c:v>2</c:v>
                </c:pt>
                <c:pt idx="2525">
                  <c:v>0</c:v>
                </c:pt>
                <c:pt idx="2526">
                  <c:v>0</c:v>
                </c:pt>
                <c:pt idx="2527">
                  <c:v>0</c:v>
                </c:pt>
                <c:pt idx="2528">
                  <c:v>2</c:v>
                </c:pt>
                <c:pt idx="2529">
                  <c:v>2</c:v>
                </c:pt>
                <c:pt idx="2530">
                  <c:v>2</c:v>
                </c:pt>
                <c:pt idx="2531">
                  <c:v>0</c:v>
                </c:pt>
                <c:pt idx="2532">
                  <c:v>2</c:v>
                </c:pt>
                <c:pt idx="2533">
                  <c:v>0</c:v>
                </c:pt>
                <c:pt idx="2534">
                  <c:v>0</c:v>
                </c:pt>
                <c:pt idx="2535">
                  <c:v>0</c:v>
                </c:pt>
                <c:pt idx="2536">
                  <c:v>0</c:v>
                </c:pt>
                <c:pt idx="2537">
                  <c:v>0</c:v>
                </c:pt>
                <c:pt idx="2538">
                  <c:v>2</c:v>
                </c:pt>
                <c:pt idx="2539">
                  <c:v>2</c:v>
                </c:pt>
                <c:pt idx="2540">
                  <c:v>2</c:v>
                </c:pt>
                <c:pt idx="2541">
                  <c:v>2</c:v>
                </c:pt>
                <c:pt idx="2542">
                  <c:v>2</c:v>
                </c:pt>
                <c:pt idx="2543">
                  <c:v>0</c:v>
                </c:pt>
                <c:pt idx="2544">
                  <c:v>0</c:v>
                </c:pt>
                <c:pt idx="2545">
                  <c:v>0</c:v>
                </c:pt>
                <c:pt idx="2546">
                  <c:v>0</c:v>
                </c:pt>
                <c:pt idx="2547">
                  <c:v>0</c:v>
                </c:pt>
                <c:pt idx="2548">
                  <c:v>0</c:v>
                </c:pt>
                <c:pt idx="2549">
                  <c:v>0</c:v>
                </c:pt>
                <c:pt idx="2550">
                  <c:v>-2</c:v>
                </c:pt>
                <c:pt idx="2551">
                  <c:v>-2</c:v>
                </c:pt>
                <c:pt idx="2552">
                  <c:v>-2</c:v>
                </c:pt>
                <c:pt idx="2553">
                  <c:v>-4</c:v>
                </c:pt>
                <c:pt idx="2554">
                  <c:v>-4</c:v>
                </c:pt>
                <c:pt idx="2555">
                  <c:v>-4</c:v>
                </c:pt>
                <c:pt idx="2556">
                  <c:v>-4</c:v>
                </c:pt>
                <c:pt idx="2557">
                  <c:v>-4</c:v>
                </c:pt>
                <c:pt idx="2558">
                  <c:v>-4</c:v>
                </c:pt>
                <c:pt idx="2559">
                  <c:v>-6</c:v>
                </c:pt>
                <c:pt idx="2560">
                  <c:v>-4</c:v>
                </c:pt>
                <c:pt idx="2561">
                  <c:v>-2</c:v>
                </c:pt>
                <c:pt idx="2562">
                  <c:v>-2</c:v>
                </c:pt>
                <c:pt idx="2563">
                  <c:v>0</c:v>
                </c:pt>
                <c:pt idx="2564">
                  <c:v>-2</c:v>
                </c:pt>
                <c:pt idx="2565">
                  <c:v>-4</c:v>
                </c:pt>
                <c:pt idx="2566">
                  <c:v>-4</c:v>
                </c:pt>
                <c:pt idx="2567">
                  <c:v>-2</c:v>
                </c:pt>
                <c:pt idx="2568">
                  <c:v>0</c:v>
                </c:pt>
                <c:pt idx="2569">
                  <c:v>0</c:v>
                </c:pt>
                <c:pt idx="2570">
                  <c:v>0</c:v>
                </c:pt>
                <c:pt idx="2571">
                  <c:v>0</c:v>
                </c:pt>
                <c:pt idx="2572">
                  <c:v>0</c:v>
                </c:pt>
                <c:pt idx="2573">
                  <c:v>-2</c:v>
                </c:pt>
                <c:pt idx="2574">
                  <c:v>-2</c:v>
                </c:pt>
                <c:pt idx="2575">
                  <c:v>0</c:v>
                </c:pt>
                <c:pt idx="2576">
                  <c:v>2</c:v>
                </c:pt>
                <c:pt idx="2577">
                  <c:v>2</c:v>
                </c:pt>
                <c:pt idx="2578">
                  <c:v>2</c:v>
                </c:pt>
                <c:pt idx="2579">
                  <c:v>4</c:v>
                </c:pt>
                <c:pt idx="2580">
                  <c:v>4</c:v>
                </c:pt>
                <c:pt idx="2581">
                  <c:v>2</c:v>
                </c:pt>
                <c:pt idx="2582">
                  <c:v>2</c:v>
                </c:pt>
                <c:pt idx="2583">
                  <c:v>0</c:v>
                </c:pt>
                <c:pt idx="2584">
                  <c:v>2</c:v>
                </c:pt>
                <c:pt idx="2585">
                  <c:v>-2</c:v>
                </c:pt>
                <c:pt idx="2586">
                  <c:v>-2</c:v>
                </c:pt>
                <c:pt idx="2587">
                  <c:v>-2</c:v>
                </c:pt>
                <c:pt idx="2588">
                  <c:v>-4</c:v>
                </c:pt>
                <c:pt idx="2589">
                  <c:v>-4</c:v>
                </c:pt>
                <c:pt idx="2590">
                  <c:v>-4</c:v>
                </c:pt>
                <c:pt idx="2591">
                  <c:v>-4</c:v>
                </c:pt>
                <c:pt idx="2592">
                  <c:v>-6</c:v>
                </c:pt>
                <c:pt idx="2593">
                  <c:v>-6</c:v>
                </c:pt>
                <c:pt idx="2594">
                  <c:v>-8</c:v>
                </c:pt>
                <c:pt idx="2595">
                  <c:v>-10</c:v>
                </c:pt>
                <c:pt idx="2596">
                  <c:v>-8</c:v>
                </c:pt>
                <c:pt idx="2597">
                  <c:v>-10</c:v>
                </c:pt>
                <c:pt idx="2598">
                  <c:v>-10</c:v>
                </c:pt>
                <c:pt idx="2599">
                  <c:v>-10</c:v>
                </c:pt>
                <c:pt idx="2600">
                  <c:v>-10</c:v>
                </c:pt>
                <c:pt idx="2601">
                  <c:v>-10</c:v>
                </c:pt>
                <c:pt idx="2602">
                  <c:v>-8</c:v>
                </c:pt>
                <c:pt idx="2603">
                  <c:v>-8</c:v>
                </c:pt>
                <c:pt idx="2604">
                  <c:v>-8</c:v>
                </c:pt>
                <c:pt idx="2605">
                  <c:v>-8</c:v>
                </c:pt>
                <c:pt idx="2606">
                  <c:v>-8</c:v>
                </c:pt>
                <c:pt idx="2607">
                  <c:v>-8</c:v>
                </c:pt>
                <c:pt idx="2608">
                  <c:v>-4</c:v>
                </c:pt>
                <c:pt idx="2609">
                  <c:v>-2</c:v>
                </c:pt>
                <c:pt idx="2610">
                  <c:v>-4</c:v>
                </c:pt>
                <c:pt idx="2611">
                  <c:v>-4</c:v>
                </c:pt>
                <c:pt idx="2612">
                  <c:v>-2</c:v>
                </c:pt>
                <c:pt idx="2613">
                  <c:v>-2</c:v>
                </c:pt>
                <c:pt idx="2614">
                  <c:v>-4</c:v>
                </c:pt>
                <c:pt idx="2615">
                  <c:v>-4</c:v>
                </c:pt>
                <c:pt idx="2616">
                  <c:v>-4</c:v>
                </c:pt>
                <c:pt idx="2617">
                  <c:v>-4</c:v>
                </c:pt>
                <c:pt idx="2618">
                  <c:v>-4</c:v>
                </c:pt>
                <c:pt idx="2619">
                  <c:v>-6</c:v>
                </c:pt>
                <c:pt idx="2620">
                  <c:v>-4</c:v>
                </c:pt>
                <c:pt idx="2621">
                  <c:v>-4</c:v>
                </c:pt>
                <c:pt idx="2622">
                  <c:v>-4</c:v>
                </c:pt>
                <c:pt idx="2623">
                  <c:v>-2</c:v>
                </c:pt>
                <c:pt idx="2624">
                  <c:v>-2</c:v>
                </c:pt>
                <c:pt idx="2625">
                  <c:v>-4</c:v>
                </c:pt>
                <c:pt idx="2626">
                  <c:v>-8</c:v>
                </c:pt>
                <c:pt idx="2627">
                  <c:v>-8</c:v>
                </c:pt>
                <c:pt idx="2628">
                  <c:v>-6</c:v>
                </c:pt>
                <c:pt idx="2629">
                  <c:v>-6</c:v>
                </c:pt>
                <c:pt idx="2630">
                  <c:v>-6</c:v>
                </c:pt>
                <c:pt idx="2631">
                  <c:v>-8</c:v>
                </c:pt>
                <c:pt idx="2632">
                  <c:v>-8</c:v>
                </c:pt>
                <c:pt idx="2633">
                  <c:v>-8</c:v>
                </c:pt>
                <c:pt idx="2634">
                  <c:v>-8</c:v>
                </c:pt>
                <c:pt idx="2635">
                  <c:v>-8</c:v>
                </c:pt>
                <c:pt idx="2636">
                  <c:v>-10</c:v>
                </c:pt>
                <c:pt idx="2637">
                  <c:v>-10</c:v>
                </c:pt>
                <c:pt idx="2638">
                  <c:v>-8</c:v>
                </c:pt>
                <c:pt idx="2639">
                  <c:v>-10</c:v>
                </c:pt>
                <c:pt idx="2640">
                  <c:v>-12</c:v>
                </c:pt>
                <c:pt idx="2641">
                  <c:v>-12</c:v>
                </c:pt>
                <c:pt idx="2642">
                  <c:v>-12</c:v>
                </c:pt>
                <c:pt idx="2643">
                  <c:v>-12</c:v>
                </c:pt>
                <c:pt idx="2644">
                  <c:v>-12</c:v>
                </c:pt>
                <c:pt idx="2645">
                  <c:v>-12</c:v>
                </c:pt>
                <c:pt idx="2646">
                  <c:v>-12</c:v>
                </c:pt>
                <c:pt idx="2647">
                  <c:v>-10</c:v>
                </c:pt>
                <c:pt idx="2648">
                  <c:v>-8</c:v>
                </c:pt>
                <c:pt idx="2649">
                  <c:v>-8</c:v>
                </c:pt>
                <c:pt idx="2650">
                  <c:v>-6</c:v>
                </c:pt>
                <c:pt idx="2651">
                  <c:v>-6</c:v>
                </c:pt>
                <c:pt idx="2652">
                  <c:v>-4</c:v>
                </c:pt>
                <c:pt idx="2653">
                  <c:v>-6</c:v>
                </c:pt>
                <c:pt idx="2654">
                  <c:v>-4</c:v>
                </c:pt>
                <c:pt idx="2655">
                  <c:v>-10</c:v>
                </c:pt>
                <c:pt idx="2656">
                  <c:v>-8</c:v>
                </c:pt>
                <c:pt idx="2657">
                  <c:v>-8</c:v>
                </c:pt>
                <c:pt idx="2658">
                  <c:v>-6</c:v>
                </c:pt>
                <c:pt idx="2659">
                  <c:v>-6</c:v>
                </c:pt>
                <c:pt idx="2660">
                  <c:v>-6</c:v>
                </c:pt>
                <c:pt idx="2661">
                  <c:v>-6</c:v>
                </c:pt>
                <c:pt idx="2662">
                  <c:v>-4</c:v>
                </c:pt>
                <c:pt idx="2663">
                  <c:v>-2</c:v>
                </c:pt>
                <c:pt idx="2664">
                  <c:v>0</c:v>
                </c:pt>
                <c:pt idx="2665">
                  <c:v>0</c:v>
                </c:pt>
                <c:pt idx="2666">
                  <c:v>0</c:v>
                </c:pt>
                <c:pt idx="2667">
                  <c:v>-2</c:v>
                </c:pt>
                <c:pt idx="2668">
                  <c:v>-4</c:v>
                </c:pt>
                <c:pt idx="2669">
                  <c:v>-2</c:v>
                </c:pt>
                <c:pt idx="2670">
                  <c:v>-4</c:v>
                </c:pt>
                <c:pt idx="2671">
                  <c:v>0</c:v>
                </c:pt>
                <c:pt idx="2672">
                  <c:v>-6</c:v>
                </c:pt>
                <c:pt idx="2673">
                  <c:v>-8</c:v>
                </c:pt>
                <c:pt idx="2674">
                  <c:v>-8</c:v>
                </c:pt>
                <c:pt idx="2675">
                  <c:v>-4</c:v>
                </c:pt>
                <c:pt idx="2676">
                  <c:v>-4</c:v>
                </c:pt>
                <c:pt idx="2677">
                  <c:v>-4</c:v>
                </c:pt>
                <c:pt idx="2678">
                  <c:v>-4</c:v>
                </c:pt>
                <c:pt idx="2679">
                  <c:v>-2</c:v>
                </c:pt>
                <c:pt idx="2680">
                  <c:v>-2</c:v>
                </c:pt>
                <c:pt idx="2681">
                  <c:v>-4</c:v>
                </c:pt>
                <c:pt idx="2682">
                  <c:v>-4</c:v>
                </c:pt>
                <c:pt idx="2683">
                  <c:v>-4</c:v>
                </c:pt>
                <c:pt idx="2684">
                  <c:v>-2</c:v>
                </c:pt>
                <c:pt idx="2685">
                  <c:v>-2</c:v>
                </c:pt>
                <c:pt idx="2686">
                  <c:v>-4</c:v>
                </c:pt>
                <c:pt idx="2687">
                  <c:v>-4</c:v>
                </c:pt>
                <c:pt idx="2688">
                  <c:v>-4</c:v>
                </c:pt>
                <c:pt idx="2689">
                  <c:v>-4</c:v>
                </c:pt>
                <c:pt idx="2690">
                  <c:v>-4</c:v>
                </c:pt>
                <c:pt idx="2691">
                  <c:v>-4</c:v>
                </c:pt>
                <c:pt idx="2692">
                  <c:v>-4</c:v>
                </c:pt>
                <c:pt idx="2693">
                  <c:v>-2</c:v>
                </c:pt>
                <c:pt idx="2694">
                  <c:v>-2</c:v>
                </c:pt>
                <c:pt idx="2695">
                  <c:v>-2</c:v>
                </c:pt>
                <c:pt idx="2696">
                  <c:v>-2</c:v>
                </c:pt>
                <c:pt idx="2697">
                  <c:v>0</c:v>
                </c:pt>
                <c:pt idx="2698">
                  <c:v>0</c:v>
                </c:pt>
                <c:pt idx="2699">
                  <c:v>0</c:v>
                </c:pt>
                <c:pt idx="2700">
                  <c:v>0</c:v>
                </c:pt>
                <c:pt idx="2701">
                  <c:v>0</c:v>
                </c:pt>
                <c:pt idx="2702">
                  <c:v>0</c:v>
                </c:pt>
                <c:pt idx="2703">
                  <c:v>-2</c:v>
                </c:pt>
                <c:pt idx="2704">
                  <c:v>-2</c:v>
                </c:pt>
                <c:pt idx="2705">
                  <c:v>-2</c:v>
                </c:pt>
                <c:pt idx="2706">
                  <c:v>-2</c:v>
                </c:pt>
                <c:pt idx="2707">
                  <c:v>0</c:v>
                </c:pt>
                <c:pt idx="2708">
                  <c:v>0</c:v>
                </c:pt>
                <c:pt idx="2709">
                  <c:v>4</c:v>
                </c:pt>
                <c:pt idx="2710">
                  <c:v>4</c:v>
                </c:pt>
                <c:pt idx="2711">
                  <c:v>4</c:v>
                </c:pt>
                <c:pt idx="2712">
                  <c:v>6</c:v>
                </c:pt>
                <c:pt idx="2713">
                  <c:v>6</c:v>
                </c:pt>
                <c:pt idx="2714">
                  <c:v>8</c:v>
                </c:pt>
                <c:pt idx="2715">
                  <c:v>8</c:v>
                </c:pt>
                <c:pt idx="2716">
                  <c:v>6</c:v>
                </c:pt>
                <c:pt idx="2717">
                  <c:v>8</c:v>
                </c:pt>
                <c:pt idx="2718">
                  <c:v>8</c:v>
                </c:pt>
                <c:pt idx="2719">
                  <c:v>6</c:v>
                </c:pt>
                <c:pt idx="2720">
                  <c:v>8</c:v>
                </c:pt>
                <c:pt idx="2721">
                  <c:v>6</c:v>
                </c:pt>
                <c:pt idx="2722">
                  <c:v>4</c:v>
                </c:pt>
                <c:pt idx="2723">
                  <c:v>4</c:v>
                </c:pt>
                <c:pt idx="2724">
                  <c:v>4</c:v>
                </c:pt>
                <c:pt idx="2725">
                  <c:v>6</c:v>
                </c:pt>
                <c:pt idx="2726">
                  <c:v>4</c:v>
                </c:pt>
                <c:pt idx="2727">
                  <c:v>4</c:v>
                </c:pt>
                <c:pt idx="2728">
                  <c:v>2</c:v>
                </c:pt>
                <c:pt idx="2729">
                  <c:v>4</c:v>
                </c:pt>
                <c:pt idx="2730">
                  <c:v>4</c:v>
                </c:pt>
                <c:pt idx="2731">
                  <c:v>8</c:v>
                </c:pt>
                <c:pt idx="2732">
                  <c:v>8</c:v>
                </c:pt>
                <c:pt idx="2733">
                  <c:v>8</c:v>
                </c:pt>
                <c:pt idx="2734">
                  <c:v>8</c:v>
                </c:pt>
                <c:pt idx="2735">
                  <c:v>8</c:v>
                </c:pt>
                <c:pt idx="2736">
                  <c:v>6</c:v>
                </c:pt>
                <c:pt idx="2737">
                  <c:v>4</c:v>
                </c:pt>
                <c:pt idx="2738">
                  <c:v>4</c:v>
                </c:pt>
                <c:pt idx="2739">
                  <c:v>2</c:v>
                </c:pt>
                <c:pt idx="2740">
                  <c:v>4</c:v>
                </c:pt>
                <c:pt idx="2741">
                  <c:v>4</c:v>
                </c:pt>
                <c:pt idx="2742">
                  <c:v>4</c:v>
                </c:pt>
                <c:pt idx="2743">
                  <c:v>2</c:v>
                </c:pt>
                <c:pt idx="2744">
                  <c:v>4</c:v>
                </c:pt>
                <c:pt idx="2745">
                  <c:v>4</c:v>
                </c:pt>
                <c:pt idx="2746">
                  <c:v>4</c:v>
                </c:pt>
                <c:pt idx="2747">
                  <c:v>4</c:v>
                </c:pt>
                <c:pt idx="2748">
                  <c:v>4</c:v>
                </c:pt>
                <c:pt idx="2749">
                  <c:v>4</c:v>
                </c:pt>
                <c:pt idx="2750">
                  <c:v>4</c:v>
                </c:pt>
                <c:pt idx="2751">
                  <c:v>4</c:v>
                </c:pt>
                <c:pt idx="2752">
                  <c:v>4</c:v>
                </c:pt>
                <c:pt idx="2753">
                  <c:v>4</c:v>
                </c:pt>
                <c:pt idx="2754">
                  <c:v>6</c:v>
                </c:pt>
                <c:pt idx="2755">
                  <c:v>10</c:v>
                </c:pt>
                <c:pt idx="2756">
                  <c:v>10</c:v>
                </c:pt>
                <c:pt idx="2757">
                  <c:v>8</c:v>
                </c:pt>
                <c:pt idx="2758">
                  <c:v>10</c:v>
                </c:pt>
                <c:pt idx="2759">
                  <c:v>10</c:v>
                </c:pt>
                <c:pt idx="2760">
                  <c:v>14</c:v>
                </c:pt>
                <c:pt idx="2761">
                  <c:v>16</c:v>
                </c:pt>
                <c:pt idx="2762">
                  <c:v>16</c:v>
                </c:pt>
                <c:pt idx="2763">
                  <c:v>16</c:v>
                </c:pt>
                <c:pt idx="2764">
                  <c:v>16</c:v>
                </c:pt>
                <c:pt idx="2765">
                  <c:v>14</c:v>
                </c:pt>
                <c:pt idx="2766">
                  <c:v>14</c:v>
                </c:pt>
                <c:pt idx="2767">
                  <c:v>12</c:v>
                </c:pt>
                <c:pt idx="2768">
                  <c:v>12</c:v>
                </c:pt>
                <c:pt idx="2769">
                  <c:v>12</c:v>
                </c:pt>
                <c:pt idx="2770">
                  <c:v>12</c:v>
                </c:pt>
                <c:pt idx="2771">
                  <c:v>12</c:v>
                </c:pt>
                <c:pt idx="2772">
                  <c:v>10</c:v>
                </c:pt>
                <c:pt idx="2773">
                  <c:v>12</c:v>
                </c:pt>
                <c:pt idx="2774">
                  <c:v>12</c:v>
                </c:pt>
                <c:pt idx="2775">
                  <c:v>14</c:v>
                </c:pt>
                <c:pt idx="2776">
                  <c:v>14</c:v>
                </c:pt>
                <c:pt idx="2777">
                  <c:v>12</c:v>
                </c:pt>
                <c:pt idx="2778">
                  <c:v>12</c:v>
                </c:pt>
                <c:pt idx="2779">
                  <c:v>12</c:v>
                </c:pt>
                <c:pt idx="2780">
                  <c:v>14</c:v>
                </c:pt>
                <c:pt idx="2781">
                  <c:v>12</c:v>
                </c:pt>
                <c:pt idx="2782">
                  <c:v>12</c:v>
                </c:pt>
                <c:pt idx="2783">
                  <c:v>12</c:v>
                </c:pt>
                <c:pt idx="2784">
                  <c:v>10</c:v>
                </c:pt>
                <c:pt idx="2785">
                  <c:v>8</c:v>
                </c:pt>
                <c:pt idx="2786">
                  <c:v>10</c:v>
                </c:pt>
                <c:pt idx="2787">
                  <c:v>10</c:v>
                </c:pt>
                <c:pt idx="2788">
                  <c:v>8</c:v>
                </c:pt>
                <c:pt idx="2789">
                  <c:v>6</c:v>
                </c:pt>
                <c:pt idx="2790">
                  <c:v>6</c:v>
                </c:pt>
                <c:pt idx="2791">
                  <c:v>6</c:v>
                </c:pt>
                <c:pt idx="2792">
                  <c:v>8</c:v>
                </c:pt>
                <c:pt idx="2793">
                  <c:v>6</c:v>
                </c:pt>
                <c:pt idx="2794">
                  <c:v>6</c:v>
                </c:pt>
                <c:pt idx="2795">
                  <c:v>8</c:v>
                </c:pt>
                <c:pt idx="2796">
                  <c:v>8</c:v>
                </c:pt>
                <c:pt idx="2797">
                  <c:v>8</c:v>
                </c:pt>
                <c:pt idx="2798">
                  <c:v>8</c:v>
                </c:pt>
                <c:pt idx="2799">
                  <c:v>8</c:v>
                </c:pt>
                <c:pt idx="2800">
                  <c:v>8</c:v>
                </c:pt>
                <c:pt idx="2801">
                  <c:v>8</c:v>
                </c:pt>
                <c:pt idx="2802">
                  <c:v>8</c:v>
                </c:pt>
                <c:pt idx="2803">
                  <c:v>8</c:v>
                </c:pt>
                <c:pt idx="2804">
                  <c:v>8</c:v>
                </c:pt>
                <c:pt idx="2805">
                  <c:v>10</c:v>
                </c:pt>
                <c:pt idx="2806">
                  <c:v>10</c:v>
                </c:pt>
                <c:pt idx="2807">
                  <c:v>10</c:v>
                </c:pt>
                <c:pt idx="2808">
                  <c:v>10</c:v>
                </c:pt>
                <c:pt idx="2809">
                  <c:v>10</c:v>
                </c:pt>
                <c:pt idx="2810">
                  <c:v>8</c:v>
                </c:pt>
                <c:pt idx="2811">
                  <c:v>8</c:v>
                </c:pt>
                <c:pt idx="2812">
                  <c:v>8</c:v>
                </c:pt>
                <c:pt idx="2813">
                  <c:v>6</c:v>
                </c:pt>
                <c:pt idx="2814">
                  <c:v>6</c:v>
                </c:pt>
                <c:pt idx="2815">
                  <c:v>6</c:v>
                </c:pt>
                <c:pt idx="2816">
                  <c:v>6</c:v>
                </c:pt>
                <c:pt idx="2817">
                  <c:v>6</c:v>
                </c:pt>
                <c:pt idx="2818">
                  <c:v>6</c:v>
                </c:pt>
                <c:pt idx="2819">
                  <c:v>4</c:v>
                </c:pt>
                <c:pt idx="2820">
                  <c:v>4</c:v>
                </c:pt>
                <c:pt idx="2821">
                  <c:v>4</c:v>
                </c:pt>
                <c:pt idx="2822">
                  <c:v>2</c:v>
                </c:pt>
                <c:pt idx="2823">
                  <c:v>2</c:v>
                </c:pt>
                <c:pt idx="2824">
                  <c:v>2</c:v>
                </c:pt>
                <c:pt idx="2825">
                  <c:v>2</c:v>
                </c:pt>
                <c:pt idx="2826">
                  <c:v>0</c:v>
                </c:pt>
                <c:pt idx="2827">
                  <c:v>-4</c:v>
                </c:pt>
                <c:pt idx="2828">
                  <c:v>-4</c:v>
                </c:pt>
                <c:pt idx="2829">
                  <c:v>-2</c:v>
                </c:pt>
                <c:pt idx="2830">
                  <c:v>-4</c:v>
                </c:pt>
                <c:pt idx="2831">
                  <c:v>-6</c:v>
                </c:pt>
                <c:pt idx="2832">
                  <c:v>-6</c:v>
                </c:pt>
                <c:pt idx="2833">
                  <c:v>-6</c:v>
                </c:pt>
                <c:pt idx="2834">
                  <c:v>-4</c:v>
                </c:pt>
                <c:pt idx="2835">
                  <c:v>-2</c:v>
                </c:pt>
                <c:pt idx="2836">
                  <c:v>-2</c:v>
                </c:pt>
                <c:pt idx="2837">
                  <c:v>-2</c:v>
                </c:pt>
                <c:pt idx="2838">
                  <c:v>-2</c:v>
                </c:pt>
                <c:pt idx="2839">
                  <c:v>-2</c:v>
                </c:pt>
                <c:pt idx="2840">
                  <c:v>0</c:v>
                </c:pt>
                <c:pt idx="2841">
                  <c:v>0</c:v>
                </c:pt>
                <c:pt idx="2842">
                  <c:v>2</c:v>
                </c:pt>
                <c:pt idx="2843">
                  <c:v>0</c:v>
                </c:pt>
                <c:pt idx="2844">
                  <c:v>-2</c:v>
                </c:pt>
                <c:pt idx="2845">
                  <c:v>-2</c:v>
                </c:pt>
                <c:pt idx="2846">
                  <c:v>-2</c:v>
                </c:pt>
                <c:pt idx="2847">
                  <c:v>0</c:v>
                </c:pt>
                <c:pt idx="2848">
                  <c:v>-2</c:v>
                </c:pt>
                <c:pt idx="2849">
                  <c:v>-2</c:v>
                </c:pt>
                <c:pt idx="2850">
                  <c:v>-2</c:v>
                </c:pt>
                <c:pt idx="2851">
                  <c:v>-2</c:v>
                </c:pt>
                <c:pt idx="2852">
                  <c:v>-2</c:v>
                </c:pt>
                <c:pt idx="2853">
                  <c:v>-2</c:v>
                </c:pt>
                <c:pt idx="2854">
                  <c:v>2</c:v>
                </c:pt>
                <c:pt idx="2855">
                  <c:v>2</c:v>
                </c:pt>
                <c:pt idx="2856">
                  <c:v>4</c:v>
                </c:pt>
                <c:pt idx="2857">
                  <c:v>2</c:v>
                </c:pt>
                <c:pt idx="2858">
                  <c:v>4</c:v>
                </c:pt>
                <c:pt idx="2859">
                  <c:v>4</c:v>
                </c:pt>
                <c:pt idx="2860">
                  <c:v>4</c:v>
                </c:pt>
                <c:pt idx="2861">
                  <c:v>4</c:v>
                </c:pt>
                <c:pt idx="2862">
                  <c:v>6</c:v>
                </c:pt>
                <c:pt idx="2863">
                  <c:v>6</c:v>
                </c:pt>
                <c:pt idx="2864">
                  <c:v>6</c:v>
                </c:pt>
                <c:pt idx="2865">
                  <c:v>6</c:v>
                </c:pt>
                <c:pt idx="2866">
                  <c:v>6</c:v>
                </c:pt>
                <c:pt idx="2867">
                  <c:v>2</c:v>
                </c:pt>
                <c:pt idx="2868">
                  <c:v>4</c:v>
                </c:pt>
                <c:pt idx="2869">
                  <c:v>2</c:v>
                </c:pt>
                <c:pt idx="2870">
                  <c:v>4</c:v>
                </c:pt>
                <c:pt idx="2871">
                  <c:v>6</c:v>
                </c:pt>
                <c:pt idx="2872">
                  <c:v>8</c:v>
                </c:pt>
                <c:pt idx="2873">
                  <c:v>8</c:v>
                </c:pt>
                <c:pt idx="2874">
                  <c:v>6</c:v>
                </c:pt>
                <c:pt idx="2875">
                  <c:v>4</c:v>
                </c:pt>
                <c:pt idx="2876">
                  <c:v>4</c:v>
                </c:pt>
                <c:pt idx="2877">
                  <c:v>4</c:v>
                </c:pt>
                <c:pt idx="2878">
                  <c:v>4</c:v>
                </c:pt>
                <c:pt idx="2879">
                  <c:v>4</c:v>
                </c:pt>
                <c:pt idx="2880">
                  <c:v>4</c:v>
                </c:pt>
                <c:pt idx="2881">
                  <c:v>4</c:v>
                </c:pt>
                <c:pt idx="2882">
                  <c:v>2</c:v>
                </c:pt>
                <c:pt idx="2883">
                  <c:v>2</c:v>
                </c:pt>
                <c:pt idx="2884">
                  <c:v>2</c:v>
                </c:pt>
                <c:pt idx="2885">
                  <c:v>0</c:v>
                </c:pt>
                <c:pt idx="2886">
                  <c:v>0</c:v>
                </c:pt>
                <c:pt idx="2887">
                  <c:v>0</c:v>
                </c:pt>
                <c:pt idx="2888">
                  <c:v>0</c:v>
                </c:pt>
                <c:pt idx="2889">
                  <c:v>2</c:v>
                </c:pt>
                <c:pt idx="2890">
                  <c:v>4</c:v>
                </c:pt>
                <c:pt idx="2891">
                  <c:v>6</c:v>
                </c:pt>
                <c:pt idx="2892">
                  <c:v>6</c:v>
                </c:pt>
                <c:pt idx="2893">
                  <c:v>8</c:v>
                </c:pt>
                <c:pt idx="2894">
                  <c:v>10</c:v>
                </c:pt>
                <c:pt idx="2895">
                  <c:v>10</c:v>
                </c:pt>
                <c:pt idx="2896">
                  <c:v>8</c:v>
                </c:pt>
                <c:pt idx="2897">
                  <c:v>10</c:v>
                </c:pt>
                <c:pt idx="2898">
                  <c:v>10</c:v>
                </c:pt>
                <c:pt idx="2899">
                  <c:v>8</c:v>
                </c:pt>
                <c:pt idx="2900">
                  <c:v>8</c:v>
                </c:pt>
                <c:pt idx="2901">
                  <c:v>2</c:v>
                </c:pt>
                <c:pt idx="2902">
                  <c:v>4</c:v>
                </c:pt>
                <c:pt idx="2903">
                  <c:v>4</c:v>
                </c:pt>
                <c:pt idx="2904">
                  <c:v>2</c:v>
                </c:pt>
                <c:pt idx="2905">
                  <c:v>4</c:v>
                </c:pt>
                <c:pt idx="2906">
                  <c:v>4</c:v>
                </c:pt>
                <c:pt idx="2907">
                  <c:v>4</c:v>
                </c:pt>
                <c:pt idx="2908">
                  <c:v>4</c:v>
                </c:pt>
                <c:pt idx="2909">
                  <c:v>4</c:v>
                </c:pt>
                <c:pt idx="2910">
                  <c:v>4</c:v>
                </c:pt>
                <c:pt idx="2911">
                  <c:v>8</c:v>
                </c:pt>
                <c:pt idx="2912">
                  <c:v>10</c:v>
                </c:pt>
                <c:pt idx="2913">
                  <c:v>10</c:v>
                </c:pt>
                <c:pt idx="2914">
                  <c:v>12</c:v>
                </c:pt>
                <c:pt idx="2915">
                  <c:v>14</c:v>
                </c:pt>
                <c:pt idx="2916">
                  <c:v>14</c:v>
                </c:pt>
                <c:pt idx="2917">
                  <c:v>16</c:v>
                </c:pt>
                <c:pt idx="2918">
                  <c:v>14</c:v>
                </c:pt>
                <c:pt idx="2919">
                  <c:v>14</c:v>
                </c:pt>
                <c:pt idx="2920">
                  <c:v>14</c:v>
                </c:pt>
                <c:pt idx="2921">
                  <c:v>14</c:v>
                </c:pt>
                <c:pt idx="2922">
                  <c:v>14</c:v>
                </c:pt>
                <c:pt idx="2923">
                  <c:v>12</c:v>
                </c:pt>
                <c:pt idx="2924">
                  <c:v>10</c:v>
                </c:pt>
                <c:pt idx="2925">
                  <c:v>10</c:v>
                </c:pt>
                <c:pt idx="2926">
                  <c:v>4</c:v>
                </c:pt>
                <c:pt idx="2927">
                  <c:v>4</c:v>
                </c:pt>
                <c:pt idx="2928">
                  <c:v>4</c:v>
                </c:pt>
                <c:pt idx="2929">
                  <c:v>4</c:v>
                </c:pt>
                <c:pt idx="2930">
                  <c:v>2</c:v>
                </c:pt>
                <c:pt idx="2931">
                  <c:v>4</c:v>
                </c:pt>
                <c:pt idx="2932">
                  <c:v>4</c:v>
                </c:pt>
                <c:pt idx="2933">
                  <c:v>4</c:v>
                </c:pt>
                <c:pt idx="2934">
                  <c:v>4</c:v>
                </c:pt>
                <c:pt idx="2935">
                  <c:v>2</c:v>
                </c:pt>
                <c:pt idx="2936">
                  <c:v>2</c:v>
                </c:pt>
                <c:pt idx="2937">
                  <c:v>2</c:v>
                </c:pt>
                <c:pt idx="2938">
                  <c:v>0</c:v>
                </c:pt>
                <c:pt idx="2939">
                  <c:v>2</c:v>
                </c:pt>
                <c:pt idx="2940">
                  <c:v>2</c:v>
                </c:pt>
                <c:pt idx="2941">
                  <c:v>2</c:v>
                </c:pt>
                <c:pt idx="2942">
                  <c:v>0</c:v>
                </c:pt>
                <c:pt idx="2943">
                  <c:v>0</c:v>
                </c:pt>
                <c:pt idx="2944">
                  <c:v>0</c:v>
                </c:pt>
                <c:pt idx="2945">
                  <c:v>0</c:v>
                </c:pt>
                <c:pt idx="2946">
                  <c:v>0</c:v>
                </c:pt>
                <c:pt idx="2947">
                  <c:v>0</c:v>
                </c:pt>
                <c:pt idx="2948">
                  <c:v>0</c:v>
                </c:pt>
                <c:pt idx="2949">
                  <c:v>0</c:v>
                </c:pt>
                <c:pt idx="2950">
                  <c:v>2</c:v>
                </c:pt>
                <c:pt idx="2951">
                  <c:v>6</c:v>
                </c:pt>
                <c:pt idx="2952">
                  <c:v>6</c:v>
                </c:pt>
                <c:pt idx="2953">
                  <c:v>6</c:v>
                </c:pt>
                <c:pt idx="2954">
                  <c:v>6</c:v>
                </c:pt>
                <c:pt idx="2955">
                  <c:v>6</c:v>
                </c:pt>
                <c:pt idx="2956">
                  <c:v>8</c:v>
                </c:pt>
                <c:pt idx="2957">
                  <c:v>4</c:v>
                </c:pt>
                <c:pt idx="2958">
                  <c:v>4</c:v>
                </c:pt>
                <c:pt idx="2959">
                  <c:v>6</c:v>
                </c:pt>
                <c:pt idx="2960">
                  <c:v>4</c:v>
                </c:pt>
                <c:pt idx="2961">
                  <c:v>6</c:v>
                </c:pt>
                <c:pt idx="2962">
                  <c:v>6</c:v>
                </c:pt>
                <c:pt idx="2963">
                  <c:v>6</c:v>
                </c:pt>
                <c:pt idx="2964">
                  <c:v>8</c:v>
                </c:pt>
                <c:pt idx="2965">
                  <c:v>8</c:v>
                </c:pt>
                <c:pt idx="2966">
                  <c:v>10</c:v>
                </c:pt>
                <c:pt idx="2967">
                  <c:v>8</c:v>
                </c:pt>
                <c:pt idx="2968">
                  <c:v>10</c:v>
                </c:pt>
                <c:pt idx="2969">
                  <c:v>8</c:v>
                </c:pt>
                <c:pt idx="2970">
                  <c:v>8</c:v>
                </c:pt>
                <c:pt idx="2971">
                  <c:v>8</c:v>
                </c:pt>
                <c:pt idx="2972">
                  <c:v>6</c:v>
                </c:pt>
                <c:pt idx="2973">
                  <c:v>4</c:v>
                </c:pt>
                <c:pt idx="2974">
                  <c:v>6</c:v>
                </c:pt>
                <c:pt idx="2975">
                  <c:v>6</c:v>
                </c:pt>
                <c:pt idx="2976">
                  <c:v>6</c:v>
                </c:pt>
                <c:pt idx="2977">
                  <c:v>6</c:v>
                </c:pt>
                <c:pt idx="2978">
                  <c:v>4</c:v>
                </c:pt>
                <c:pt idx="2979">
                  <c:v>4</c:v>
                </c:pt>
                <c:pt idx="2980">
                  <c:v>4</c:v>
                </c:pt>
                <c:pt idx="2981">
                  <c:v>4</c:v>
                </c:pt>
                <c:pt idx="2982">
                  <c:v>2</c:v>
                </c:pt>
                <c:pt idx="2983">
                  <c:v>2</c:v>
                </c:pt>
                <c:pt idx="2984">
                  <c:v>2</c:v>
                </c:pt>
                <c:pt idx="2985">
                  <c:v>2</c:v>
                </c:pt>
                <c:pt idx="2986">
                  <c:v>2</c:v>
                </c:pt>
                <c:pt idx="2987">
                  <c:v>2</c:v>
                </c:pt>
                <c:pt idx="2988">
                  <c:v>2</c:v>
                </c:pt>
                <c:pt idx="2989">
                  <c:v>0</c:v>
                </c:pt>
                <c:pt idx="2990">
                  <c:v>0</c:v>
                </c:pt>
                <c:pt idx="2991">
                  <c:v>0</c:v>
                </c:pt>
                <c:pt idx="2992">
                  <c:v>0</c:v>
                </c:pt>
                <c:pt idx="2993">
                  <c:v>0</c:v>
                </c:pt>
                <c:pt idx="2994">
                  <c:v>4</c:v>
                </c:pt>
                <c:pt idx="2995">
                  <c:v>4</c:v>
                </c:pt>
                <c:pt idx="2996">
                  <c:v>4</c:v>
                </c:pt>
                <c:pt idx="2997">
                  <c:v>4</c:v>
                </c:pt>
                <c:pt idx="2998">
                  <c:v>4</c:v>
                </c:pt>
                <c:pt idx="2999">
                  <c:v>4</c:v>
                </c:pt>
                <c:pt idx="3000">
                  <c:v>2</c:v>
                </c:pt>
                <c:pt idx="3001">
                  <c:v>4</c:v>
                </c:pt>
                <c:pt idx="3002">
                  <c:v>2</c:v>
                </c:pt>
                <c:pt idx="3003">
                  <c:v>4</c:v>
                </c:pt>
                <c:pt idx="3004">
                  <c:v>4</c:v>
                </c:pt>
                <c:pt idx="3005">
                  <c:v>6</c:v>
                </c:pt>
                <c:pt idx="3006">
                  <c:v>10</c:v>
                </c:pt>
                <c:pt idx="3007">
                  <c:v>8</c:v>
                </c:pt>
                <c:pt idx="3008">
                  <c:v>8</c:v>
                </c:pt>
                <c:pt idx="3009">
                  <c:v>6</c:v>
                </c:pt>
                <c:pt idx="3010">
                  <c:v>6</c:v>
                </c:pt>
                <c:pt idx="3011">
                  <c:v>4</c:v>
                </c:pt>
                <c:pt idx="3012">
                  <c:v>4</c:v>
                </c:pt>
                <c:pt idx="3013">
                  <c:v>0</c:v>
                </c:pt>
                <c:pt idx="3014">
                  <c:v>-4</c:v>
                </c:pt>
                <c:pt idx="3015">
                  <c:v>-4</c:v>
                </c:pt>
                <c:pt idx="3016">
                  <c:v>-4</c:v>
                </c:pt>
                <c:pt idx="3017">
                  <c:v>-4</c:v>
                </c:pt>
                <c:pt idx="3018">
                  <c:v>0</c:v>
                </c:pt>
                <c:pt idx="3019">
                  <c:v>0</c:v>
                </c:pt>
                <c:pt idx="3020">
                  <c:v>2</c:v>
                </c:pt>
                <c:pt idx="3021">
                  <c:v>2</c:v>
                </c:pt>
                <c:pt idx="3022">
                  <c:v>2</c:v>
                </c:pt>
                <c:pt idx="3023">
                  <c:v>2</c:v>
                </c:pt>
                <c:pt idx="3024">
                  <c:v>0</c:v>
                </c:pt>
                <c:pt idx="3025">
                  <c:v>-2</c:v>
                </c:pt>
                <c:pt idx="3026">
                  <c:v>-2</c:v>
                </c:pt>
                <c:pt idx="3027">
                  <c:v>-2</c:v>
                </c:pt>
                <c:pt idx="3028">
                  <c:v>-2</c:v>
                </c:pt>
                <c:pt idx="3029">
                  <c:v>-4</c:v>
                </c:pt>
                <c:pt idx="3030">
                  <c:v>-4</c:v>
                </c:pt>
                <c:pt idx="3031">
                  <c:v>-4</c:v>
                </c:pt>
                <c:pt idx="3032">
                  <c:v>-2</c:v>
                </c:pt>
                <c:pt idx="3033">
                  <c:v>-2</c:v>
                </c:pt>
                <c:pt idx="3034">
                  <c:v>-2</c:v>
                </c:pt>
                <c:pt idx="3035">
                  <c:v>-2</c:v>
                </c:pt>
                <c:pt idx="3036">
                  <c:v>0</c:v>
                </c:pt>
                <c:pt idx="3037">
                  <c:v>0</c:v>
                </c:pt>
                <c:pt idx="3038">
                  <c:v>0</c:v>
                </c:pt>
                <c:pt idx="3039">
                  <c:v>0</c:v>
                </c:pt>
                <c:pt idx="3040">
                  <c:v>2</c:v>
                </c:pt>
                <c:pt idx="3041">
                  <c:v>2</c:v>
                </c:pt>
                <c:pt idx="3042">
                  <c:v>0</c:v>
                </c:pt>
                <c:pt idx="3043">
                  <c:v>0</c:v>
                </c:pt>
                <c:pt idx="3044">
                  <c:v>0</c:v>
                </c:pt>
                <c:pt idx="3045">
                  <c:v>0</c:v>
                </c:pt>
                <c:pt idx="3046">
                  <c:v>0</c:v>
                </c:pt>
                <c:pt idx="3047">
                  <c:v>0</c:v>
                </c:pt>
                <c:pt idx="3048">
                  <c:v>0</c:v>
                </c:pt>
                <c:pt idx="3049">
                  <c:v>-4</c:v>
                </c:pt>
                <c:pt idx="3050">
                  <c:v>-6</c:v>
                </c:pt>
                <c:pt idx="3051">
                  <c:v>-6</c:v>
                </c:pt>
                <c:pt idx="3052">
                  <c:v>-6</c:v>
                </c:pt>
                <c:pt idx="3053">
                  <c:v>-8</c:v>
                </c:pt>
                <c:pt idx="3054">
                  <c:v>-6</c:v>
                </c:pt>
                <c:pt idx="3055">
                  <c:v>-2</c:v>
                </c:pt>
                <c:pt idx="3056">
                  <c:v>-4</c:v>
                </c:pt>
                <c:pt idx="3057">
                  <c:v>-4</c:v>
                </c:pt>
                <c:pt idx="3058">
                  <c:v>-4</c:v>
                </c:pt>
                <c:pt idx="3059">
                  <c:v>-4</c:v>
                </c:pt>
                <c:pt idx="3060">
                  <c:v>-4</c:v>
                </c:pt>
                <c:pt idx="3061">
                  <c:v>-4</c:v>
                </c:pt>
                <c:pt idx="3062">
                  <c:v>-4</c:v>
                </c:pt>
                <c:pt idx="3063">
                  <c:v>-4</c:v>
                </c:pt>
                <c:pt idx="3064">
                  <c:v>-4</c:v>
                </c:pt>
                <c:pt idx="3065">
                  <c:v>-4</c:v>
                </c:pt>
                <c:pt idx="3066">
                  <c:v>-4</c:v>
                </c:pt>
                <c:pt idx="3067">
                  <c:v>-2</c:v>
                </c:pt>
                <c:pt idx="3068">
                  <c:v>0</c:v>
                </c:pt>
                <c:pt idx="3069">
                  <c:v>2</c:v>
                </c:pt>
                <c:pt idx="3070">
                  <c:v>2</c:v>
                </c:pt>
                <c:pt idx="3071">
                  <c:v>2</c:v>
                </c:pt>
                <c:pt idx="3072">
                  <c:v>4</c:v>
                </c:pt>
                <c:pt idx="3073">
                  <c:v>6</c:v>
                </c:pt>
                <c:pt idx="3074">
                  <c:v>4</c:v>
                </c:pt>
                <c:pt idx="3075">
                  <c:v>2</c:v>
                </c:pt>
                <c:pt idx="3076">
                  <c:v>2</c:v>
                </c:pt>
                <c:pt idx="3077">
                  <c:v>2</c:v>
                </c:pt>
                <c:pt idx="3078">
                  <c:v>4</c:v>
                </c:pt>
                <c:pt idx="3079">
                  <c:v>4</c:v>
                </c:pt>
                <c:pt idx="3080">
                  <c:v>8</c:v>
                </c:pt>
                <c:pt idx="3081">
                  <c:v>8</c:v>
                </c:pt>
                <c:pt idx="3082">
                  <c:v>8</c:v>
                </c:pt>
                <c:pt idx="3083">
                  <c:v>8</c:v>
                </c:pt>
                <c:pt idx="3084">
                  <c:v>8</c:v>
                </c:pt>
                <c:pt idx="3085">
                  <c:v>8</c:v>
                </c:pt>
                <c:pt idx="3086">
                  <c:v>8</c:v>
                </c:pt>
                <c:pt idx="3087">
                  <c:v>8</c:v>
                </c:pt>
                <c:pt idx="3088">
                  <c:v>8</c:v>
                </c:pt>
                <c:pt idx="3089">
                  <c:v>8</c:v>
                </c:pt>
                <c:pt idx="3090">
                  <c:v>6</c:v>
                </c:pt>
                <c:pt idx="3091">
                  <c:v>6</c:v>
                </c:pt>
                <c:pt idx="3092">
                  <c:v>6</c:v>
                </c:pt>
                <c:pt idx="3093">
                  <c:v>6</c:v>
                </c:pt>
                <c:pt idx="3094">
                  <c:v>6</c:v>
                </c:pt>
                <c:pt idx="3095">
                  <c:v>6</c:v>
                </c:pt>
                <c:pt idx="3096">
                  <c:v>6</c:v>
                </c:pt>
                <c:pt idx="3097">
                  <c:v>6</c:v>
                </c:pt>
                <c:pt idx="3098">
                  <c:v>6</c:v>
                </c:pt>
                <c:pt idx="3099">
                  <c:v>10</c:v>
                </c:pt>
                <c:pt idx="3100">
                  <c:v>10</c:v>
                </c:pt>
                <c:pt idx="3101">
                  <c:v>8</c:v>
                </c:pt>
                <c:pt idx="3102">
                  <c:v>6</c:v>
                </c:pt>
                <c:pt idx="3103">
                  <c:v>6</c:v>
                </c:pt>
                <c:pt idx="3104">
                  <c:v>6</c:v>
                </c:pt>
                <c:pt idx="3105">
                  <c:v>6</c:v>
                </c:pt>
                <c:pt idx="3106">
                  <c:v>2</c:v>
                </c:pt>
                <c:pt idx="3107">
                  <c:v>4</c:v>
                </c:pt>
                <c:pt idx="3108">
                  <c:v>4</c:v>
                </c:pt>
                <c:pt idx="3109">
                  <c:v>2</c:v>
                </c:pt>
                <c:pt idx="3110">
                  <c:v>2</c:v>
                </c:pt>
                <c:pt idx="3111">
                  <c:v>0</c:v>
                </c:pt>
                <c:pt idx="3112">
                  <c:v>0</c:v>
                </c:pt>
                <c:pt idx="3113">
                  <c:v>0</c:v>
                </c:pt>
                <c:pt idx="3114">
                  <c:v>0</c:v>
                </c:pt>
                <c:pt idx="3115">
                  <c:v>0</c:v>
                </c:pt>
                <c:pt idx="3116">
                  <c:v>2</c:v>
                </c:pt>
                <c:pt idx="3117">
                  <c:v>4</c:v>
                </c:pt>
                <c:pt idx="3118">
                  <c:v>4</c:v>
                </c:pt>
                <c:pt idx="3119">
                  <c:v>0</c:v>
                </c:pt>
                <c:pt idx="3120">
                  <c:v>0</c:v>
                </c:pt>
                <c:pt idx="3121">
                  <c:v>0</c:v>
                </c:pt>
                <c:pt idx="3122">
                  <c:v>-2</c:v>
                </c:pt>
                <c:pt idx="3123">
                  <c:v>-4</c:v>
                </c:pt>
                <c:pt idx="3124">
                  <c:v>-4</c:v>
                </c:pt>
                <c:pt idx="3125">
                  <c:v>-2</c:v>
                </c:pt>
                <c:pt idx="3126">
                  <c:v>-2</c:v>
                </c:pt>
                <c:pt idx="3127">
                  <c:v>-2</c:v>
                </c:pt>
                <c:pt idx="3128">
                  <c:v>-6</c:v>
                </c:pt>
                <c:pt idx="3129">
                  <c:v>-6</c:v>
                </c:pt>
                <c:pt idx="3130">
                  <c:v>-2</c:v>
                </c:pt>
                <c:pt idx="3131">
                  <c:v>-2</c:v>
                </c:pt>
                <c:pt idx="3132">
                  <c:v>0</c:v>
                </c:pt>
                <c:pt idx="3133">
                  <c:v>2</c:v>
                </c:pt>
                <c:pt idx="3134">
                  <c:v>2</c:v>
                </c:pt>
                <c:pt idx="3135">
                  <c:v>2</c:v>
                </c:pt>
                <c:pt idx="3136">
                  <c:v>0</c:v>
                </c:pt>
                <c:pt idx="3137">
                  <c:v>0</c:v>
                </c:pt>
                <c:pt idx="3138">
                  <c:v>0</c:v>
                </c:pt>
                <c:pt idx="3139">
                  <c:v>0</c:v>
                </c:pt>
                <c:pt idx="3140">
                  <c:v>2</c:v>
                </c:pt>
                <c:pt idx="3141">
                  <c:v>2</c:v>
                </c:pt>
                <c:pt idx="3142">
                  <c:v>2</c:v>
                </c:pt>
                <c:pt idx="3143">
                  <c:v>4</c:v>
                </c:pt>
                <c:pt idx="3144">
                  <c:v>2</c:v>
                </c:pt>
                <c:pt idx="3145">
                  <c:v>2</c:v>
                </c:pt>
                <c:pt idx="3146">
                  <c:v>4</c:v>
                </c:pt>
                <c:pt idx="3147">
                  <c:v>4</c:v>
                </c:pt>
                <c:pt idx="3148">
                  <c:v>6</c:v>
                </c:pt>
                <c:pt idx="3149">
                  <c:v>6</c:v>
                </c:pt>
                <c:pt idx="3150">
                  <c:v>6</c:v>
                </c:pt>
                <c:pt idx="3151">
                  <c:v>6</c:v>
                </c:pt>
                <c:pt idx="3152">
                  <c:v>6</c:v>
                </c:pt>
                <c:pt idx="3153">
                  <c:v>6</c:v>
                </c:pt>
                <c:pt idx="3154">
                  <c:v>6</c:v>
                </c:pt>
                <c:pt idx="3155">
                  <c:v>4</c:v>
                </c:pt>
                <c:pt idx="3156">
                  <c:v>6</c:v>
                </c:pt>
                <c:pt idx="3157">
                  <c:v>6</c:v>
                </c:pt>
                <c:pt idx="3158">
                  <c:v>4</c:v>
                </c:pt>
                <c:pt idx="3159">
                  <c:v>4</c:v>
                </c:pt>
                <c:pt idx="3160">
                  <c:v>4</c:v>
                </c:pt>
                <c:pt idx="3161">
                  <c:v>8</c:v>
                </c:pt>
                <c:pt idx="3162">
                  <c:v>8</c:v>
                </c:pt>
                <c:pt idx="3163">
                  <c:v>8</c:v>
                </c:pt>
                <c:pt idx="3164">
                  <c:v>12</c:v>
                </c:pt>
                <c:pt idx="3165">
                  <c:v>14</c:v>
                </c:pt>
                <c:pt idx="3166">
                  <c:v>12</c:v>
                </c:pt>
                <c:pt idx="3167">
                  <c:v>10</c:v>
                </c:pt>
                <c:pt idx="3168">
                  <c:v>12</c:v>
                </c:pt>
                <c:pt idx="3169">
                  <c:v>14</c:v>
                </c:pt>
                <c:pt idx="3170">
                  <c:v>14</c:v>
                </c:pt>
                <c:pt idx="3171">
                  <c:v>14</c:v>
                </c:pt>
                <c:pt idx="3172">
                  <c:v>14</c:v>
                </c:pt>
                <c:pt idx="3173">
                  <c:v>12</c:v>
                </c:pt>
                <c:pt idx="3174">
                  <c:v>12</c:v>
                </c:pt>
                <c:pt idx="3175">
                  <c:v>10</c:v>
                </c:pt>
                <c:pt idx="3176">
                  <c:v>10</c:v>
                </c:pt>
                <c:pt idx="3177">
                  <c:v>8</c:v>
                </c:pt>
                <c:pt idx="3178">
                  <c:v>8</c:v>
                </c:pt>
                <c:pt idx="3179">
                  <c:v>6</c:v>
                </c:pt>
                <c:pt idx="3180">
                  <c:v>6</c:v>
                </c:pt>
                <c:pt idx="3181">
                  <c:v>8</c:v>
                </c:pt>
                <c:pt idx="3182">
                  <c:v>8</c:v>
                </c:pt>
                <c:pt idx="3183">
                  <c:v>10</c:v>
                </c:pt>
                <c:pt idx="3184">
                  <c:v>12</c:v>
                </c:pt>
                <c:pt idx="3185">
                  <c:v>12</c:v>
                </c:pt>
                <c:pt idx="3186">
                  <c:v>12</c:v>
                </c:pt>
                <c:pt idx="3187">
                  <c:v>12</c:v>
                </c:pt>
                <c:pt idx="3188">
                  <c:v>8</c:v>
                </c:pt>
                <c:pt idx="3189">
                  <c:v>8</c:v>
                </c:pt>
                <c:pt idx="3190">
                  <c:v>10</c:v>
                </c:pt>
                <c:pt idx="3191">
                  <c:v>10</c:v>
                </c:pt>
                <c:pt idx="3192">
                  <c:v>8</c:v>
                </c:pt>
                <c:pt idx="3193">
                  <c:v>12</c:v>
                </c:pt>
                <c:pt idx="3194">
                  <c:v>12</c:v>
                </c:pt>
                <c:pt idx="3195">
                  <c:v>14</c:v>
                </c:pt>
                <c:pt idx="3196">
                  <c:v>14</c:v>
                </c:pt>
                <c:pt idx="3197">
                  <c:v>14</c:v>
                </c:pt>
                <c:pt idx="3198">
                  <c:v>14</c:v>
                </c:pt>
                <c:pt idx="3199">
                  <c:v>14</c:v>
                </c:pt>
                <c:pt idx="3200">
                  <c:v>14</c:v>
                </c:pt>
                <c:pt idx="3201">
                  <c:v>12</c:v>
                </c:pt>
                <c:pt idx="3202">
                  <c:v>12</c:v>
                </c:pt>
                <c:pt idx="3203">
                  <c:v>12</c:v>
                </c:pt>
                <c:pt idx="3204">
                  <c:v>10</c:v>
                </c:pt>
                <c:pt idx="3205">
                  <c:v>10</c:v>
                </c:pt>
                <c:pt idx="3206">
                  <c:v>8</c:v>
                </c:pt>
                <c:pt idx="3207">
                  <c:v>8</c:v>
                </c:pt>
                <c:pt idx="3208">
                  <c:v>10</c:v>
                </c:pt>
                <c:pt idx="3209">
                  <c:v>12</c:v>
                </c:pt>
                <c:pt idx="3210">
                  <c:v>12</c:v>
                </c:pt>
                <c:pt idx="3211">
                  <c:v>12</c:v>
                </c:pt>
                <c:pt idx="3212">
                  <c:v>8</c:v>
                </c:pt>
                <c:pt idx="3213">
                  <c:v>8</c:v>
                </c:pt>
                <c:pt idx="3214">
                  <c:v>8</c:v>
                </c:pt>
                <c:pt idx="3215">
                  <c:v>6</c:v>
                </c:pt>
                <c:pt idx="3216">
                  <c:v>6</c:v>
                </c:pt>
                <c:pt idx="3217">
                  <c:v>2</c:v>
                </c:pt>
                <c:pt idx="3218">
                  <c:v>-4</c:v>
                </c:pt>
                <c:pt idx="3219">
                  <c:v>-4</c:v>
                </c:pt>
                <c:pt idx="3220">
                  <c:v>-4</c:v>
                </c:pt>
                <c:pt idx="3221">
                  <c:v>-6</c:v>
                </c:pt>
                <c:pt idx="3222">
                  <c:v>-4</c:v>
                </c:pt>
                <c:pt idx="3223">
                  <c:v>-4</c:v>
                </c:pt>
                <c:pt idx="3224">
                  <c:v>-4</c:v>
                </c:pt>
                <c:pt idx="3225">
                  <c:v>-4</c:v>
                </c:pt>
                <c:pt idx="3226">
                  <c:v>-4</c:v>
                </c:pt>
                <c:pt idx="3227">
                  <c:v>-6</c:v>
                </c:pt>
                <c:pt idx="3228">
                  <c:v>-6</c:v>
                </c:pt>
                <c:pt idx="3229">
                  <c:v>-6</c:v>
                </c:pt>
                <c:pt idx="3230">
                  <c:v>-4</c:v>
                </c:pt>
                <c:pt idx="3231">
                  <c:v>-2</c:v>
                </c:pt>
                <c:pt idx="3232">
                  <c:v>-2</c:v>
                </c:pt>
                <c:pt idx="3233">
                  <c:v>-2</c:v>
                </c:pt>
                <c:pt idx="3234">
                  <c:v>0</c:v>
                </c:pt>
                <c:pt idx="3235">
                  <c:v>2</c:v>
                </c:pt>
                <c:pt idx="3236">
                  <c:v>0</c:v>
                </c:pt>
                <c:pt idx="3237">
                  <c:v>0</c:v>
                </c:pt>
                <c:pt idx="3238">
                  <c:v>-2</c:v>
                </c:pt>
                <c:pt idx="3239">
                  <c:v>-2</c:v>
                </c:pt>
                <c:pt idx="3240">
                  <c:v>-2</c:v>
                </c:pt>
                <c:pt idx="3241">
                  <c:v>-2</c:v>
                </c:pt>
                <c:pt idx="3242">
                  <c:v>-2</c:v>
                </c:pt>
                <c:pt idx="3243">
                  <c:v>-2</c:v>
                </c:pt>
                <c:pt idx="3244">
                  <c:v>-2</c:v>
                </c:pt>
                <c:pt idx="3245">
                  <c:v>-2</c:v>
                </c:pt>
                <c:pt idx="3246">
                  <c:v>-4</c:v>
                </c:pt>
                <c:pt idx="3247">
                  <c:v>-4</c:v>
                </c:pt>
                <c:pt idx="3248">
                  <c:v>-4</c:v>
                </c:pt>
                <c:pt idx="3249">
                  <c:v>-6</c:v>
                </c:pt>
                <c:pt idx="3250">
                  <c:v>-6</c:v>
                </c:pt>
                <c:pt idx="3251">
                  <c:v>-6</c:v>
                </c:pt>
                <c:pt idx="3252">
                  <c:v>-8</c:v>
                </c:pt>
                <c:pt idx="3253">
                  <c:v>-8</c:v>
                </c:pt>
                <c:pt idx="3254">
                  <c:v>-8</c:v>
                </c:pt>
                <c:pt idx="3255">
                  <c:v>-10</c:v>
                </c:pt>
                <c:pt idx="3256">
                  <c:v>-10</c:v>
                </c:pt>
                <c:pt idx="3257">
                  <c:v>-8</c:v>
                </c:pt>
                <c:pt idx="3258">
                  <c:v>-10</c:v>
                </c:pt>
                <c:pt idx="3259">
                  <c:v>-10</c:v>
                </c:pt>
                <c:pt idx="3260">
                  <c:v>-8</c:v>
                </c:pt>
                <c:pt idx="3261">
                  <c:v>-8</c:v>
                </c:pt>
                <c:pt idx="3262">
                  <c:v>-10</c:v>
                </c:pt>
                <c:pt idx="3263">
                  <c:v>-10</c:v>
                </c:pt>
                <c:pt idx="3264">
                  <c:v>-10</c:v>
                </c:pt>
                <c:pt idx="3265">
                  <c:v>-10</c:v>
                </c:pt>
                <c:pt idx="3266">
                  <c:v>-10</c:v>
                </c:pt>
                <c:pt idx="3267">
                  <c:v>-10</c:v>
                </c:pt>
                <c:pt idx="3268">
                  <c:v>-10</c:v>
                </c:pt>
                <c:pt idx="3269">
                  <c:v>-6</c:v>
                </c:pt>
                <c:pt idx="3270">
                  <c:v>-6</c:v>
                </c:pt>
                <c:pt idx="3271">
                  <c:v>-6</c:v>
                </c:pt>
                <c:pt idx="3272">
                  <c:v>-2</c:v>
                </c:pt>
                <c:pt idx="3273">
                  <c:v>-2</c:v>
                </c:pt>
                <c:pt idx="3274">
                  <c:v>-2</c:v>
                </c:pt>
                <c:pt idx="3275">
                  <c:v>-2</c:v>
                </c:pt>
                <c:pt idx="3276">
                  <c:v>-6</c:v>
                </c:pt>
                <c:pt idx="3277">
                  <c:v>-4</c:v>
                </c:pt>
                <c:pt idx="3278">
                  <c:v>-4</c:v>
                </c:pt>
                <c:pt idx="3279">
                  <c:v>-4</c:v>
                </c:pt>
                <c:pt idx="3280">
                  <c:v>-2</c:v>
                </c:pt>
                <c:pt idx="3281">
                  <c:v>-4</c:v>
                </c:pt>
                <c:pt idx="3282">
                  <c:v>-4</c:v>
                </c:pt>
                <c:pt idx="3283">
                  <c:v>-4</c:v>
                </c:pt>
                <c:pt idx="3284">
                  <c:v>-6</c:v>
                </c:pt>
                <c:pt idx="3285">
                  <c:v>-4</c:v>
                </c:pt>
                <c:pt idx="3286">
                  <c:v>-4</c:v>
                </c:pt>
                <c:pt idx="3287">
                  <c:v>-2</c:v>
                </c:pt>
                <c:pt idx="3288">
                  <c:v>0</c:v>
                </c:pt>
                <c:pt idx="3289">
                  <c:v>-4</c:v>
                </c:pt>
                <c:pt idx="3290">
                  <c:v>-4</c:v>
                </c:pt>
                <c:pt idx="3291">
                  <c:v>-4</c:v>
                </c:pt>
                <c:pt idx="3292">
                  <c:v>-6</c:v>
                </c:pt>
                <c:pt idx="3293">
                  <c:v>-6</c:v>
                </c:pt>
                <c:pt idx="3294">
                  <c:v>-6</c:v>
                </c:pt>
                <c:pt idx="3295">
                  <c:v>-8</c:v>
                </c:pt>
                <c:pt idx="3296">
                  <c:v>-6</c:v>
                </c:pt>
                <c:pt idx="3297">
                  <c:v>-8</c:v>
                </c:pt>
                <c:pt idx="3298">
                  <c:v>-8</c:v>
                </c:pt>
                <c:pt idx="3299">
                  <c:v>-8</c:v>
                </c:pt>
                <c:pt idx="3300">
                  <c:v>-8</c:v>
                </c:pt>
                <c:pt idx="3301">
                  <c:v>-8</c:v>
                </c:pt>
                <c:pt idx="3302">
                  <c:v>-8</c:v>
                </c:pt>
                <c:pt idx="3303">
                  <c:v>-8</c:v>
                </c:pt>
                <c:pt idx="3304">
                  <c:v>-8</c:v>
                </c:pt>
                <c:pt idx="3305">
                  <c:v>-4</c:v>
                </c:pt>
                <c:pt idx="3306">
                  <c:v>-4</c:v>
                </c:pt>
                <c:pt idx="3307">
                  <c:v>-4</c:v>
                </c:pt>
                <c:pt idx="3308">
                  <c:v>-2</c:v>
                </c:pt>
                <c:pt idx="3309">
                  <c:v>-2</c:v>
                </c:pt>
                <c:pt idx="3310">
                  <c:v>-2</c:v>
                </c:pt>
                <c:pt idx="3311">
                  <c:v>2</c:v>
                </c:pt>
                <c:pt idx="3312">
                  <c:v>2</c:v>
                </c:pt>
                <c:pt idx="3313">
                  <c:v>2</c:v>
                </c:pt>
                <c:pt idx="3314">
                  <c:v>2</c:v>
                </c:pt>
                <c:pt idx="3315">
                  <c:v>2</c:v>
                </c:pt>
                <c:pt idx="3316">
                  <c:v>4</c:v>
                </c:pt>
                <c:pt idx="3317">
                  <c:v>4</c:v>
                </c:pt>
                <c:pt idx="3318">
                  <c:v>4</c:v>
                </c:pt>
                <c:pt idx="3319">
                  <c:v>4</c:v>
                </c:pt>
                <c:pt idx="3320">
                  <c:v>4</c:v>
                </c:pt>
                <c:pt idx="3321">
                  <c:v>4</c:v>
                </c:pt>
                <c:pt idx="3322">
                  <c:v>4</c:v>
                </c:pt>
                <c:pt idx="3323">
                  <c:v>6</c:v>
                </c:pt>
                <c:pt idx="3324">
                  <c:v>8</c:v>
                </c:pt>
                <c:pt idx="3325">
                  <c:v>8</c:v>
                </c:pt>
                <c:pt idx="3326">
                  <c:v>10</c:v>
                </c:pt>
                <c:pt idx="3327">
                  <c:v>10</c:v>
                </c:pt>
                <c:pt idx="3328">
                  <c:v>12</c:v>
                </c:pt>
                <c:pt idx="3329">
                  <c:v>12</c:v>
                </c:pt>
                <c:pt idx="3330">
                  <c:v>12</c:v>
                </c:pt>
                <c:pt idx="3331">
                  <c:v>10</c:v>
                </c:pt>
                <c:pt idx="3332">
                  <c:v>6</c:v>
                </c:pt>
                <c:pt idx="3333">
                  <c:v>6</c:v>
                </c:pt>
                <c:pt idx="3334">
                  <c:v>6</c:v>
                </c:pt>
                <c:pt idx="3335">
                  <c:v>6</c:v>
                </c:pt>
                <c:pt idx="3336">
                  <c:v>6</c:v>
                </c:pt>
                <c:pt idx="3337">
                  <c:v>4</c:v>
                </c:pt>
                <c:pt idx="3338">
                  <c:v>4</c:v>
                </c:pt>
                <c:pt idx="3339">
                  <c:v>4</c:v>
                </c:pt>
                <c:pt idx="3340">
                  <c:v>8</c:v>
                </c:pt>
                <c:pt idx="3341">
                  <c:v>10</c:v>
                </c:pt>
                <c:pt idx="3342">
                  <c:v>10</c:v>
                </c:pt>
                <c:pt idx="3343">
                  <c:v>10</c:v>
                </c:pt>
                <c:pt idx="3344">
                  <c:v>10</c:v>
                </c:pt>
                <c:pt idx="3345">
                  <c:v>10</c:v>
                </c:pt>
                <c:pt idx="3346">
                  <c:v>10</c:v>
                </c:pt>
                <c:pt idx="3347">
                  <c:v>10</c:v>
                </c:pt>
                <c:pt idx="3348">
                  <c:v>12</c:v>
                </c:pt>
                <c:pt idx="3349">
                  <c:v>10</c:v>
                </c:pt>
                <c:pt idx="3350">
                  <c:v>10</c:v>
                </c:pt>
                <c:pt idx="3351">
                  <c:v>12</c:v>
                </c:pt>
                <c:pt idx="3352">
                  <c:v>12</c:v>
                </c:pt>
                <c:pt idx="3353">
                  <c:v>10</c:v>
                </c:pt>
                <c:pt idx="3354">
                  <c:v>8</c:v>
                </c:pt>
                <c:pt idx="3355">
                  <c:v>6</c:v>
                </c:pt>
                <c:pt idx="3356">
                  <c:v>6</c:v>
                </c:pt>
                <c:pt idx="3357">
                  <c:v>2</c:v>
                </c:pt>
                <c:pt idx="3358">
                  <c:v>2</c:v>
                </c:pt>
                <c:pt idx="3359">
                  <c:v>2</c:v>
                </c:pt>
                <c:pt idx="3360">
                  <c:v>2</c:v>
                </c:pt>
                <c:pt idx="3361">
                  <c:v>2</c:v>
                </c:pt>
                <c:pt idx="3362">
                  <c:v>4</c:v>
                </c:pt>
                <c:pt idx="3363">
                  <c:v>4</c:v>
                </c:pt>
                <c:pt idx="3364">
                  <c:v>4</c:v>
                </c:pt>
                <c:pt idx="3365">
                  <c:v>2</c:v>
                </c:pt>
                <c:pt idx="3366">
                  <c:v>2</c:v>
                </c:pt>
                <c:pt idx="3367">
                  <c:v>2</c:v>
                </c:pt>
                <c:pt idx="3368">
                  <c:v>2</c:v>
                </c:pt>
                <c:pt idx="3369">
                  <c:v>2</c:v>
                </c:pt>
                <c:pt idx="3370">
                  <c:v>4</c:v>
                </c:pt>
                <c:pt idx="3371">
                  <c:v>2</c:v>
                </c:pt>
                <c:pt idx="3372">
                  <c:v>0</c:v>
                </c:pt>
                <c:pt idx="3373">
                  <c:v>4</c:v>
                </c:pt>
                <c:pt idx="3374">
                  <c:v>2</c:v>
                </c:pt>
                <c:pt idx="3375">
                  <c:v>2</c:v>
                </c:pt>
                <c:pt idx="3376">
                  <c:v>4</c:v>
                </c:pt>
                <c:pt idx="3377">
                  <c:v>2</c:v>
                </c:pt>
                <c:pt idx="3378">
                  <c:v>-2</c:v>
                </c:pt>
                <c:pt idx="3379">
                  <c:v>-2</c:v>
                </c:pt>
                <c:pt idx="3380">
                  <c:v>-4</c:v>
                </c:pt>
                <c:pt idx="3381">
                  <c:v>-4</c:v>
                </c:pt>
                <c:pt idx="3382">
                  <c:v>-4</c:v>
                </c:pt>
                <c:pt idx="3383">
                  <c:v>-4</c:v>
                </c:pt>
                <c:pt idx="3384">
                  <c:v>-2</c:v>
                </c:pt>
                <c:pt idx="3385">
                  <c:v>0</c:v>
                </c:pt>
                <c:pt idx="3386">
                  <c:v>2</c:v>
                </c:pt>
                <c:pt idx="3387">
                  <c:v>2</c:v>
                </c:pt>
                <c:pt idx="3388">
                  <c:v>2</c:v>
                </c:pt>
                <c:pt idx="3389">
                  <c:v>2</c:v>
                </c:pt>
                <c:pt idx="3390">
                  <c:v>2</c:v>
                </c:pt>
                <c:pt idx="3391">
                  <c:v>4</c:v>
                </c:pt>
                <c:pt idx="3392">
                  <c:v>4</c:v>
                </c:pt>
                <c:pt idx="3393">
                  <c:v>2</c:v>
                </c:pt>
                <c:pt idx="3394">
                  <c:v>0</c:v>
                </c:pt>
                <c:pt idx="3395">
                  <c:v>0</c:v>
                </c:pt>
                <c:pt idx="3396">
                  <c:v>0</c:v>
                </c:pt>
                <c:pt idx="3397">
                  <c:v>-2</c:v>
                </c:pt>
                <c:pt idx="3398">
                  <c:v>0</c:v>
                </c:pt>
                <c:pt idx="3399">
                  <c:v>0</c:v>
                </c:pt>
                <c:pt idx="3400">
                  <c:v>2</c:v>
                </c:pt>
                <c:pt idx="3401">
                  <c:v>8</c:v>
                </c:pt>
                <c:pt idx="3402">
                  <c:v>6</c:v>
                </c:pt>
                <c:pt idx="3403">
                  <c:v>6</c:v>
                </c:pt>
                <c:pt idx="3404">
                  <c:v>6</c:v>
                </c:pt>
                <c:pt idx="3405">
                  <c:v>6</c:v>
                </c:pt>
                <c:pt idx="3406">
                  <c:v>6</c:v>
                </c:pt>
                <c:pt idx="3407">
                  <c:v>6</c:v>
                </c:pt>
                <c:pt idx="3408">
                  <c:v>4</c:v>
                </c:pt>
                <c:pt idx="3409">
                  <c:v>2</c:v>
                </c:pt>
                <c:pt idx="3410">
                  <c:v>2</c:v>
                </c:pt>
                <c:pt idx="3411">
                  <c:v>2</c:v>
                </c:pt>
                <c:pt idx="3412">
                  <c:v>2</c:v>
                </c:pt>
                <c:pt idx="3413">
                  <c:v>2</c:v>
                </c:pt>
                <c:pt idx="3414">
                  <c:v>4</c:v>
                </c:pt>
                <c:pt idx="3415">
                  <c:v>2</c:v>
                </c:pt>
                <c:pt idx="3416">
                  <c:v>4</c:v>
                </c:pt>
                <c:pt idx="3417">
                  <c:v>2</c:v>
                </c:pt>
                <c:pt idx="3418">
                  <c:v>0</c:v>
                </c:pt>
                <c:pt idx="3419">
                  <c:v>-4</c:v>
                </c:pt>
                <c:pt idx="3420">
                  <c:v>-6</c:v>
                </c:pt>
                <c:pt idx="3421">
                  <c:v>-6</c:v>
                </c:pt>
                <c:pt idx="3422">
                  <c:v>-6</c:v>
                </c:pt>
                <c:pt idx="3423">
                  <c:v>-4</c:v>
                </c:pt>
                <c:pt idx="3424">
                  <c:v>-4</c:v>
                </c:pt>
                <c:pt idx="3425">
                  <c:v>-4</c:v>
                </c:pt>
                <c:pt idx="3426">
                  <c:v>-4</c:v>
                </c:pt>
                <c:pt idx="3427">
                  <c:v>-4</c:v>
                </c:pt>
                <c:pt idx="3428">
                  <c:v>-4</c:v>
                </c:pt>
                <c:pt idx="3429">
                  <c:v>-4</c:v>
                </c:pt>
                <c:pt idx="3430">
                  <c:v>-4</c:v>
                </c:pt>
                <c:pt idx="3431">
                  <c:v>-8</c:v>
                </c:pt>
                <c:pt idx="3432">
                  <c:v>-8</c:v>
                </c:pt>
                <c:pt idx="3433">
                  <c:v>-8</c:v>
                </c:pt>
                <c:pt idx="3434">
                  <c:v>-8</c:v>
                </c:pt>
                <c:pt idx="3435">
                  <c:v>-8</c:v>
                </c:pt>
                <c:pt idx="3436">
                  <c:v>-8</c:v>
                </c:pt>
                <c:pt idx="3437">
                  <c:v>-4</c:v>
                </c:pt>
                <c:pt idx="3438">
                  <c:v>-4</c:v>
                </c:pt>
                <c:pt idx="3439">
                  <c:v>-4</c:v>
                </c:pt>
                <c:pt idx="3440">
                  <c:v>-4</c:v>
                </c:pt>
                <c:pt idx="3441">
                  <c:v>-4</c:v>
                </c:pt>
                <c:pt idx="3442">
                  <c:v>-4</c:v>
                </c:pt>
                <c:pt idx="3443">
                  <c:v>-4</c:v>
                </c:pt>
                <c:pt idx="3444">
                  <c:v>-8</c:v>
                </c:pt>
                <c:pt idx="3445">
                  <c:v>-8</c:v>
                </c:pt>
                <c:pt idx="3446">
                  <c:v>-8</c:v>
                </c:pt>
                <c:pt idx="3447">
                  <c:v>-6</c:v>
                </c:pt>
                <c:pt idx="3448">
                  <c:v>-6</c:v>
                </c:pt>
                <c:pt idx="3449">
                  <c:v>-6</c:v>
                </c:pt>
                <c:pt idx="3450">
                  <c:v>-6</c:v>
                </c:pt>
                <c:pt idx="3451">
                  <c:v>-8</c:v>
                </c:pt>
                <c:pt idx="3452">
                  <c:v>-8</c:v>
                </c:pt>
                <c:pt idx="3453">
                  <c:v>-8</c:v>
                </c:pt>
                <c:pt idx="3454">
                  <c:v>-8</c:v>
                </c:pt>
                <c:pt idx="3455">
                  <c:v>-10</c:v>
                </c:pt>
                <c:pt idx="3456">
                  <c:v>-8</c:v>
                </c:pt>
                <c:pt idx="3457">
                  <c:v>-12</c:v>
                </c:pt>
                <c:pt idx="3458">
                  <c:v>-12</c:v>
                </c:pt>
                <c:pt idx="3459">
                  <c:v>-12</c:v>
                </c:pt>
                <c:pt idx="3460">
                  <c:v>-12</c:v>
                </c:pt>
                <c:pt idx="3461">
                  <c:v>-12</c:v>
                </c:pt>
                <c:pt idx="3462">
                  <c:v>-12</c:v>
                </c:pt>
                <c:pt idx="3463">
                  <c:v>-12</c:v>
                </c:pt>
                <c:pt idx="3464">
                  <c:v>-12</c:v>
                </c:pt>
                <c:pt idx="3465">
                  <c:v>-12</c:v>
                </c:pt>
                <c:pt idx="3466">
                  <c:v>-14</c:v>
                </c:pt>
                <c:pt idx="3467">
                  <c:v>-12</c:v>
                </c:pt>
                <c:pt idx="3468">
                  <c:v>-12</c:v>
                </c:pt>
                <c:pt idx="3469">
                  <c:v>-12</c:v>
                </c:pt>
                <c:pt idx="3470">
                  <c:v>-12</c:v>
                </c:pt>
                <c:pt idx="3471">
                  <c:v>-14</c:v>
                </c:pt>
                <c:pt idx="3472">
                  <c:v>-12</c:v>
                </c:pt>
                <c:pt idx="3473">
                  <c:v>-12</c:v>
                </c:pt>
                <c:pt idx="3474">
                  <c:v>-10</c:v>
                </c:pt>
                <c:pt idx="3475">
                  <c:v>-10</c:v>
                </c:pt>
                <c:pt idx="3476">
                  <c:v>-8</c:v>
                </c:pt>
                <c:pt idx="3477">
                  <c:v>-6</c:v>
                </c:pt>
                <c:pt idx="3478">
                  <c:v>-2</c:v>
                </c:pt>
                <c:pt idx="3479">
                  <c:v>4</c:v>
                </c:pt>
                <c:pt idx="3480">
                  <c:v>6</c:v>
                </c:pt>
                <c:pt idx="3481">
                  <c:v>8</c:v>
                </c:pt>
                <c:pt idx="3482">
                  <c:v>8</c:v>
                </c:pt>
                <c:pt idx="3483">
                  <c:v>8</c:v>
                </c:pt>
                <c:pt idx="3484">
                  <c:v>8</c:v>
                </c:pt>
                <c:pt idx="3485">
                  <c:v>8</c:v>
                </c:pt>
                <c:pt idx="3486">
                  <c:v>8</c:v>
                </c:pt>
                <c:pt idx="3487">
                  <c:v>8</c:v>
                </c:pt>
                <c:pt idx="3488">
                  <c:v>6</c:v>
                </c:pt>
                <c:pt idx="3489">
                  <c:v>6</c:v>
                </c:pt>
                <c:pt idx="3490">
                  <c:v>8</c:v>
                </c:pt>
                <c:pt idx="3491">
                  <c:v>8</c:v>
                </c:pt>
                <c:pt idx="3492">
                  <c:v>8</c:v>
                </c:pt>
                <c:pt idx="3493">
                  <c:v>8</c:v>
                </c:pt>
                <c:pt idx="3494">
                  <c:v>8</c:v>
                </c:pt>
                <c:pt idx="3495">
                  <c:v>6</c:v>
                </c:pt>
                <c:pt idx="3496">
                  <c:v>6</c:v>
                </c:pt>
                <c:pt idx="3497">
                  <c:v>6</c:v>
                </c:pt>
                <c:pt idx="3498">
                  <c:v>2</c:v>
                </c:pt>
                <c:pt idx="3499">
                  <c:v>2</c:v>
                </c:pt>
                <c:pt idx="3500">
                  <c:v>0</c:v>
                </c:pt>
                <c:pt idx="3501">
                  <c:v>0</c:v>
                </c:pt>
                <c:pt idx="3502">
                  <c:v>0</c:v>
                </c:pt>
                <c:pt idx="3503">
                  <c:v>0</c:v>
                </c:pt>
                <c:pt idx="3504">
                  <c:v>0</c:v>
                </c:pt>
                <c:pt idx="3505">
                  <c:v>0</c:v>
                </c:pt>
                <c:pt idx="3506">
                  <c:v>2</c:v>
                </c:pt>
                <c:pt idx="3507">
                  <c:v>4</c:v>
                </c:pt>
                <c:pt idx="3508">
                  <c:v>4</c:v>
                </c:pt>
                <c:pt idx="3509">
                  <c:v>2</c:v>
                </c:pt>
                <c:pt idx="3510">
                  <c:v>0</c:v>
                </c:pt>
                <c:pt idx="3511">
                  <c:v>0</c:v>
                </c:pt>
                <c:pt idx="3512">
                  <c:v>0</c:v>
                </c:pt>
                <c:pt idx="3513">
                  <c:v>0</c:v>
                </c:pt>
                <c:pt idx="3514">
                  <c:v>2</c:v>
                </c:pt>
                <c:pt idx="3515">
                  <c:v>4</c:v>
                </c:pt>
                <c:pt idx="3516">
                  <c:v>6</c:v>
                </c:pt>
                <c:pt idx="3517">
                  <c:v>6</c:v>
                </c:pt>
                <c:pt idx="3518">
                  <c:v>6</c:v>
                </c:pt>
                <c:pt idx="3519">
                  <c:v>2</c:v>
                </c:pt>
                <c:pt idx="3520">
                  <c:v>4</c:v>
                </c:pt>
                <c:pt idx="3521">
                  <c:v>2</c:v>
                </c:pt>
                <c:pt idx="3522">
                  <c:v>2</c:v>
                </c:pt>
                <c:pt idx="3523">
                  <c:v>2</c:v>
                </c:pt>
                <c:pt idx="3524">
                  <c:v>0</c:v>
                </c:pt>
                <c:pt idx="3525">
                  <c:v>-2</c:v>
                </c:pt>
                <c:pt idx="3526">
                  <c:v>-2</c:v>
                </c:pt>
                <c:pt idx="3527">
                  <c:v>-6</c:v>
                </c:pt>
                <c:pt idx="3528">
                  <c:v>-6</c:v>
                </c:pt>
                <c:pt idx="3529">
                  <c:v>-8</c:v>
                </c:pt>
                <c:pt idx="3530">
                  <c:v>-8</c:v>
                </c:pt>
                <c:pt idx="3531">
                  <c:v>-6</c:v>
                </c:pt>
                <c:pt idx="3532">
                  <c:v>-6</c:v>
                </c:pt>
                <c:pt idx="3533">
                  <c:v>-6</c:v>
                </c:pt>
                <c:pt idx="3534">
                  <c:v>-6</c:v>
                </c:pt>
                <c:pt idx="3535">
                  <c:v>-6</c:v>
                </c:pt>
                <c:pt idx="3536">
                  <c:v>-6</c:v>
                </c:pt>
                <c:pt idx="3537">
                  <c:v>-6</c:v>
                </c:pt>
                <c:pt idx="3538">
                  <c:v>-8</c:v>
                </c:pt>
                <c:pt idx="3539">
                  <c:v>-8</c:v>
                </c:pt>
                <c:pt idx="3540">
                  <c:v>-4</c:v>
                </c:pt>
                <c:pt idx="3541">
                  <c:v>-4</c:v>
                </c:pt>
                <c:pt idx="3542">
                  <c:v>-4</c:v>
                </c:pt>
                <c:pt idx="3543">
                  <c:v>-6</c:v>
                </c:pt>
                <c:pt idx="3544">
                  <c:v>-4</c:v>
                </c:pt>
                <c:pt idx="3545">
                  <c:v>-2</c:v>
                </c:pt>
                <c:pt idx="3546">
                  <c:v>0</c:v>
                </c:pt>
                <c:pt idx="3547">
                  <c:v>0</c:v>
                </c:pt>
                <c:pt idx="3548">
                  <c:v>-2</c:v>
                </c:pt>
                <c:pt idx="3549">
                  <c:v>-2</c:v>
                </c:pt>
                <c:pt idx="3550">
                  <c:v>0</c:v>
                </c:pt>
                <c:pt idx="3551">
                  <c:v>-4</c:v>
                </c:pt>
                <c:pt idx="3552">
                  <c:v>-6</c:v>
                </c:pt>
                <c:pt idx="3553">
                  <c:v>-8</c:v>
                </c:pt>
                <c:pt idx="3554">
                  <c:v>-6</c:v>
                </c:pt>
                <c:pt idx="3555">
                  <c:v>-6</c:v>
                </c:pt>
                <c:pt idx="3556">
                  <c:v>-6</c:v>
                </c:pt>
                <c:pt idx="3557">
                  <c:v>-4</c:v>
                </c:pt>
                <c:pt idx="3558">
                  <c:v>-4</c:v>
                </c:pt>
                <c:pt idx="3559">
                  <c:v>-4</c:v>
                </c:pt>
                <c:pt idx="3560">
                  <c:v>-6</c:v>
                </c:pt>
                <c:pt idx="3561">
                  <c:v>-6</c:v>
                </c:pt>
                <c:pt idx="3562">
                  <c:v>-4</c:v>
                </c:pt>
                <c:pt idx="3563">
                  <c:v>-2</c:v>
                </c:pt>
                <c:pt idx="3564">
                  <c:v>0</c:v>
                </c:pt>
                <c:pt idx="3565">
                  <c:v>2</c:v>
                </c:pt>
                <c:pt idx="3566">
                  <c:v>4</c:v>
                </c:pt>
                <c:pt idx="3567">
                  <c:v>4</c:v>
                </c:pt>
                <c:pt idx="3568">
                  <c:v>4</c:v>
                </c:pt>
                <c:pt idx="3569">
                  <c:v>6</c:v>
                </c:pt>
                <c:pt idx="3570">
                  <c:v>6</c:v>
                </c:pt>
                <c:pt idx="3571">
                  <c:v>6</c:v>
                </c:pt>
                <c:pt idx="3572">
                  <c:v>6</c:v>
                </c:pt>
                <c:pt idx="3573">
                  <c:v>6</c:v>
                </c:pt>
                <c:pt idx="3574">
                  <c:v>4</c:v>
                </c:pt>
                <c:pt idx="3575">
                  <c:v>4</c:v>
                </c:pt>
                <c:pt idx="3576">
                  <c:v>2</c:v>
                </c:pt>
                <c:pt idx="3577">
                  <c:v>4</c:v>
                </c:pt>
                <c:pt idx="3578">
                  <c:v>4</c:v>
                </c:pt>
                <c:pt idx="3579">
                  <c:v>4</c:v>
                </c:pt>
                <c:pt idx="3580">
                  <c:v>6</c:v>
                </c:pt>
                <c:pt idx="3581">
                  <c:v>6</c:v>
                </c:pt>
                <c:pt idx="3582">
                  <c:v>8</c:v>
                </c:pt>
                <c:pt idx="3583">
                  <c:v>8</c:v>
                </c:pt>
                <c:pt idx="3584">
                  <c:v>10</c:v>
                </c:pt>
                <c:pt idx="3585">
                  <c:v>14</c:v>
                </c:pt>
                <c:pt idx="3586">
                  <c:v>12</c:v>
                </c:pt>
                <c:pt idx="3587">
                  <c:v>12</c:v>
                </c:pt>
                <c:pt idx="3588">
                  <c:v>14</c:v>
                </c:pt>
                <c:pt idx="3589">
                  <c:v>14</c:v>
                </c:pt>
                <c:pt idx="3590">
                  <c:v>12</c:v>
                </c:pt>
                <c:pt idx="3591">
                  <c:v>12</c:v>
                </c:pt>
                <c:pt idx="3592">
                  <c:v>14</c:v>
                </c:pt>
                <c:pt idx="3593">
                  <c:v>16</c:v>
                </c:pt>
                <c:pt idx="3594">
                  <c:v>16</c:v>
                </c:pt>
                <c:pt idx="3595">
                  <c:v>16</c:v>
                </c:pt>
                <c:pt idx="3596">
                  <c:v>16</c:v>
                </c:pt>
                <c:pt idx="3597">
                  <c:v>16</c:v>
                </c:pt>
                <c:pt idx="3598">
                  <c:v>16</c:v>
                </c:pt>
                <c:pt idx="3599">
                  <c:v>14</c:v>
                </c:pt>
                <c:pt idx="3600">
                  <c:v>14</c:v>
                </c:pt>
                <c:pt idx="3601">
                  <c:v>14</c:v>
                </c:pt>
                <c:pt idx="3602">
                  <c:v>12</c:v>
                </c:pt>
                <c:pt idx="3603">
                  <c:v>12</c:v>
                </c:pt>
                <c:pt idx="3604">
                  <c:v>12</c:v>
                </c:pt>
                <c:pt idx="3605">
                  <c:v>12</c:v>
                </c:pt>
                <c:pt idx="3606">
                  <c:v>12</c:v>
                </c:pt>
                <c:pt idx="3607">
                  <c:v>14</c:v>
                </c:pt>
                <c:pt idx="3608">
                  <c:v>16</c:v>
                </c:pt>
                <c:pt idx="3609">
                  <c:v>16</c:v>
                </c:pt>
                <c:pt idx="3610">
                  <c:v>16</c:v>
                </c:pt>
                <c:pt idx="3611">
                  <c:v>16</c:v>
                </c:pt>
                <c:pt idx="3612">
                  <c:v>16</c:v>
                </c:pt>
                <c:pt idx="3613">
                  <c:v>16</c:v>
                </c:pt>
                <c:pt idx="3614">
                  <c:v>18</c:v>
                </c:pt>
                <c:pt idx="3615">
                  <c:v>16</c:v>
                </c:pt>
                <c:pt idx="3616">
                  <c:v>16</c:v>
                </c:pt>
                <c:pt idx="3617">
                  <c:v>16</c:v>
                </c:pt>
                <c:pt idx="3618">
                  <c:v>16</c:v>
                </c:pt>
                <c:pt idx="3619">
                  <c:v>14</c:v>
                </c:pt>
                <c:pt idx="3620">
                  <c:v>14</c:v>
                </c:pt>
                <c:pt idx="3621">
                  <c:v>16</c:v>
                </c:pt>
                <c:pt idx="3622">
                  <c:v>14</c:v>
                </c:pt>
                <c:pt idx="3623">
                  <c:v>16</c:v>
                </c:pt>
                <c:pt idx="3624">
                  <c:v>14</c:v>
                </c:pt>
                <c:pt idx="3625">
                  <c:v>14</c:v>
                </c:pt>
                <c:pt idx="3626">
                  <c:v>14</c:v>
                </c:pt>
                <c:pt idx="3627">
                  <c:v>16</c:v>
                </c:pt>
                <c:pt idx="3628">
                  <c:v>14</c:v>
                </c:pt>
                <c:pt idx="3629">
                  <c:v>16</c:v>
                </c:pt>
                <c:pt idx="3630">
                  <c:v>16</c:v>
                </c:pt>
                <c:pt idx="3631">
                  <c:v>20</c:v>
                </c:pt>
                <c:pt idx="3632">
                  <c:v>18</c:v>
                </c:pt>
                <c:pt idx="3633">
                  <c:v>18</c:v>
                </c:pt>
                <c:pt idx="3634">
                  <c:v>18</c:v>
                </c:pt>
                <c:pt idx="3635">
                  <c:v>20</c:v>
                </c:pt>
                <c:pt idx="3636">
                  <c:v>18</c:v>
                </c:pt>
                <c:pt idx="3637">
                  <c:v>18</c:v>
                </c:pt>
                <c:pt idx="3638">
                  <c:v>16</c:v>
                </c:pt>
                <c:pt idx="3639">
                  <c:v>16</c:v>
                </c:pt>
                <c:pt idx="3640">
                  <c:v>16</c:v>
                </c:pt>
                <c:pt idx="3641">
                  <c:v>16</c:v>
                </c:pt>
                <c:pt idx="3642">
                  <c:v>16</c:v>
                </c:pt>
                <c:pt idx="3643">
                  <c:v>16</c:v>
                </c:pt>
                <c:pt idx="3644">
                  <c:v>14</c:v>
                </c:pt>
                <c:pt idx="3645">
                  <c:v>12</c:v>
                </c:pt>
                <c:pt idx="3646">
                  <c:v>12</c:v>
                </c:pt>
                <c:pt idx="3647">
                  <c:v>12</c:v>
                </c:pt>
                <c:pt idx="3648">
                  <c:v>8</c:v>
                </c:pt>
                <c:pt idx="3649">
                  <c:v>8</c:v>
                </c:pt>
                <c:pt idx="3650">
                  <c:v>8</c:v>
                </c:pt>
                <c:pt idx="3651">
                  <c:v>6</c:v>
                </c:pt>
                <c:pt idx="3652">
                  <c:v>6</c:v>
                </c:pt>
                <c:pt idx="3653">
                  <c:v>8</c:v>
                </c:pt>
                <c:pt idx="3654">
                  <c:v>8</c:v>
                </c:pt>
                <c:pt idx="3655">
                  <c:v>8</c:v>
                </c:pt>
                <c:pt idx="3656">
                  <c:v>6</c:v>
                </c:pt>
                <c:pt idx="3657">
                  <c:v>6</c:v>
                </c:pt>
                <c:pt idx="3658">
                  <c:v>8</c:v>
                </c:pt>
                <c:pt idx="3659">
                  <c:v>10</c:v>
                </c:pt>
                <c:pt idx="3660">
                  <c:v>10</c:v>
                </c:pt>
                <c:pt idx="3661">
                  <c:v>12</c:v>
                </c:pt>
                <c:pt idx="3662">
                  <c:v>12</c:v>
                </c:pt>
                <c:pt idx="3663">
                  <c:v>12</c:v>
                </c:pt>
                <c:pt idx="3664">
                  <c:v>12</c:v>
                </c:pt>
                <c:pt idx="3665">
                  <c:v>12</c:v>
                </c:pt>
                <c:pt idx="3666">
                  <c:v>14</c:v>
                </c:pt>
                <c:pt idx="3667">
                  <c:v>14</c:v>
                </c:pt>
                <c:pt idx="3668">
                  <c:v>14</c:v>
                </c:pt>
                <c:pt idx="3669">
                  <c:v>16</c:v>
                </c:pt>
                <c:pt idx="3670">
                  <c:v>16</c:v>
                </c:pt>
                <c:pt idx="3671">
                  <c:v>14</c:v>
                </c:pt>
                <c:pt idx="3672">
                  <c:v>14</c:v>
                </c:pt>
                <c:pt idx="3673">
                  <c:v>16</c:v>
                </c:pt>
                <c:pt idx="3674">
                  <c:v>16</c:v>
                </c:pt>
                <c:pt idx="3675">
                  <c:v>16</c:v>
                </c:pt>
                <c:pt idx="3676">
                  <c:v>16</c:v>
                </c:pt>
                <c:pt idx="3677">
                  <c:v>14</c:v>
                </c:pt>
                <c:pt idx="3678">
                  <c:v>14</c:v>
                </c:pt>
                <c:pt idx="3679">
                  <c:v>14</c:v>
                </c:pt>
                <c:pt idx="3680">
                  <c:v>16</c:v>
                </c:pt>
                <c:pt idx="3681">
                  <c:v>18</c:v>
                </c:pt>
                <c:pt idx="3682">
                  <c:v>18</c:v>
                </c:pt>
                <c:pt idx="3683">
                  <c:v>16</c:v>
                </c:pt>
                <c:pt idx="3684">
                  <c:v>16</c:v>
                </c:pt>
                <c:pt idx="3685">
                  <c:v>16</c:v>
                </c:pt>
                <c:pt idx="3686">
                  <c:v>16</c:v>
                </c:pt>
                <c:pt idx="3687">
                  <c:v>16</c:v>
                </c:pt>
                <c:pt idx="3688">
                  <c:v>18</c:v>
                </c:pt>
                <c:pt idx="3689">
                  <c:v>18</c:v>
                </c:pt>
                <c:pt idx="3690">
                  <c:v>18</c:v>
                </c:pt>
                <c:pt idx="3691">
                  <c:v>18</c:v>
                </c:pt>
                <c:pt idx="3692">
                  <c:v>18</c:v>
                </c:pt>
                <c:pt idx="3693">
                  <c:v>18</c:v>
                </c:pt>
                <c:pt idx="3694">
                  <c:v>18</c:v>
                </c:pt>
                <c:pt idx="3695">
                  <c:v>18</c:v>
                </c:pt>
                <c:pt idx="3696">
                  <c:v>18</c:v>
                </c:pt>
                <c:pt idx="3697">
                  <c:v>18</c:v>
                </c:pt>
                <c:pt idx="3698">
                  <c:v>18</c:v>
                </c:pt>
                <c:pt idx="3699">
                  <c:v>18</c:v>
                </c:pt>
                <c:pt idx="3700">
                  <c:v>18</c:v>
                </c:pt>
                <c:pt idx="3701">
                  <c:v>18</c:v>
                </c:pt>
                <c:pt idx="3702">
                  <c:v>18</c:v>
                </c:pt>
                <c:pt idx="3703">
                  <c:v>18</c:v>
                </c:pt>
                <c:pt idx="3704">
                  <c:v>18</c:v>
                </c:pt>
                <c:pt idx="3705">
                  <c:v>18</c:v>
                </c:pt>
                <c:pt idx="3706">
                  <c:v>18</c:v>
                </c:pt>
                <c:pt idx="3707">
                  <c:v>18</c:v>
                </c:pt>
                <c:pt idx="3708">
                  <c:v>12</c:v>
                </c:pt>
                <c:pt idx="3709">
                  <c:v>12</c:v>
                </c:pt>
                <c:pt idx="3710">
                  <c:v>8</c:v>
                </c:pt>
                <c:pt idx="3711">
                  <c:v>4</c:v>
                </c:pt>
                <c:pt idx="3712">
                  <c:v>2</c:v>
                </c:pt>
                <c:pt idx="3713">
                  <c:v>4</c:v>
                </c:pt>
                <c:pt idx="3714">
                  <c:v>2</c:v>
                </c:pt>
                <c:pt idx="3715">
                  <c:v>2</c:v>
                </c:pt>
                <c:pt idx="3716">
                  <c:v>0</c:v>
                </c:pt>
                <c:pt idx="3717">
                  <c:v>0</c:v>
                </c:pt>
                <c:pt idx="3718">
                  <c:v>0</c:v>
                </c:pt>
                <c:pt idx="3719">
                  <c:v>0</c:v>
                </c:pt>
                <c:pt idx="3720">
                  <c:v>8</c:v>
                </c:pt>
                <c:pt idx="3721">
                  <c:v>6</c:v>
                </c:pt>
                <c:pt idx="3722">
                  <c:v>6</c:v>
                </c:pt>
                <c:pt idx="3723">
                  <c:v>10</c:v>
                </c:pt>
                <c:pt idx="3724">
                  <c:v>14</c:v>
                </c:pt>
                <c:pt idx="3725">
                  <c:v>14</c:v>
                </c:pt>
                <c:pt idx="3726">
                  <c:v>14</c:v>
                </c:pt>
                <c:pt idx="3727">
                  <c:v>16</c:v>
                </c:pt>
                <c:pt idx="3728">
                  <c:v>16</c:v>
                </c:pt>
                <c:pt idx="3729">
                  <c:v>16</c:v>
                </c:pt>
                <c:pt idx="3730">
                  <c:v>16</c:v>
                </c:pt>
                <c:pt idx="3731">
                  <c:v>14</c:v>
                </c:pt>
                <c:pt idx="3732">
                  <c:v>14</c:v>
                </c:pt>
                <c:pt idx="3733">
                  <c:v>16</c:v>
                </c:pt>
                <c:pt idx="3734">
                  <c:v>16</c:v>
                </c:pt>
                <c:pt idx="3735">
                  <c:v>16</c:v>
                </c:pt>
                <c:pt idx="3736">
                  <c:v>16</c:v>
                </c:pt>
                <c:pt idx="3737">
                  <c:v>18</c:v>
                </c:pt>
                <c:pt idx="3738">
                  <c:v>18</c:v>
                </c:pt>
                <c:pt idx="3739">
                  <c:v>18</c:v>
                </c:pt>
                <c:pt idx="3740">
                  <c:v>16</c:v>
                </c:pt>
                <c:pt idx="3741">
                  <c:v>16</c:v>
                </c:pt>
                <c:pt idx="3742">
                  <c:v>16</c:v>
                </c:pt>
                <c:pt idx="3743">
                  <c:v>16</c:v>
                </c:pt>
                <c:pt idx="3744">
                  <c:v>16</c:v>
                </c:pt>
                <c:pt idx="3745">
                  <c:v>12</c:v>
                </c:pt>
                <c:pt idx="3746">
                  <c:v>8</c:v>
                </c:pt>
                <c:pt idx="3747">
                  <c:v>8</c:v>
                </c:pt>
                <c:pt idx="3748">
                  <c:v>8</c:v>
                </c:pt>
                <c:pt idx="3749">
                  <c:v>8</c:v>
                </c:pt>
                <c:pt idx="3750">
                  <c:v>6</c:v>
                </c:pt>
                <c:pt idx="3751">
                  <c:v>6</c:v>
                </c:pt>
                <c:pt idx="3752">
                  <c:v>6</c:v>
                </c:pt>
                <c:pt idx="3753">
                  <c:v>4</c:v>
                </c:pt>
                <c:pt idx="3754">
                  <c:v>4</c:v>
                </c:pt>
                <c:pt idx="3755">
                  <c:v>4</c:v>
                </c:pt>
                <c:pt idx="3756">
                  <c:v>2</c:v>
                </c:pt>
                <c:pt idx="3757">
                  <c:v>2</c:v>
                </c:pt>
                <c:pt idx="3758">
                  <c:v>2</c:v>
                </c:pt>
                <c:pt idx="3759">
                  <c:v>0</c:v>
                </c:pt>
                <c:pt idx="3760">
                  <c:v>2</c:v>
                </c:pt>
                <c:pt idx="3761">
                  <c:v>2</c:v>
                </c:pt>
                <c:pt idx="3762">
                  <c:v>2</c:v>
                </c:pt>
                <c:pt idx="3763">
                  <c:v>2</c:v>
                </c:pt>
                <c:pt idx="3764">
                  <c:v>2</c:v>
                </c:pt>
                <c:pt idx="3765">
                  <c:v>2</c:v>
                </c:pt>
                <c:pt idx="3766">
                  <c:v>4</c:v>
                </c:pt>
                <c:pt idx="3767">
                  <c:v>4</c:v>
                </c:pt>
                <c:pt idx="3768">
                  <c:v>4</c:v>
                </c:pt>
                <c:pt idx="3769">
                  <c:v>4</c:v>
                </c:pt>
                <c:pt idx="3770">
                  <c:v>0</c:v>
                </c:pt>
                <c:pt idx="3771">
                  <c:v>-2</c:v>
                </c:pt>
                <c:pt idx="3772">
                  <c:v>-2</c:v>
                </c:pt>
                <c:pt idx="3773">
                  <c:v>-2</c:v>
                </c:pt>
                <c:pt idx="3774">
                  <c:v>-4</c:v>
                </c:pt>
                <c:pt idx="3775">
                  <c:v>-4</c:v>
                </c:pt>
                <c:pt idx="3776">
                  <c:v>-8</c:v>
                </c:pt>
                <c:pt idx="3777">
                  <c:v>-8</c:v>
                </c:pt>
                <c:pt idx="3778">
                  <c:v>-8</c:v>
                </c:pt>
                <c:pt idx="3779">
                  <c:v>-8</c:v>
                </c:pt>
                <c:pt idx="3780">
                  <c:v>-8</c:v>
                </c:pt>
                <c:pt idx="3781">
                  <c:v>-8</c:v>
                </c:pt>
                <c:pt idx="3782">
                  <c:v>-8</c:v>
                </c:pt>
                <c:pt idx="3783">
                  <c:v>-10</c:v>
                </c:pt>
                <c:pt idx="3784">
                  <c:v>-8</c:v>
                </c:pt>
                <c:pt idx="3785">
                  <c:v>-8</c:v>
                </c:pt>
                <c:pt idx="3786">
                  <c:v>-8</c:v>
                </c:pt>
                <c:pt idx="3787">
                  <c:v>-8</c:v>
                </c:pt>
                <c:pt idx="3788">
                  <c:v>-10</c:v>
                </c:pt>
                <c:pt idx="3789">
                  <c:v>-8</c:v>
                </c:pt>
                <c:pt idx="3790">
                  <c:v>-8</c:v>
                </c:pt>
                <c:pt idx="3791">
                  <c:v>-6</c:v>
                </c:pt>
                <c:pt idx="3792">
                  <c:v>-4</c:v>
                </c:pt>
                <c:pt idx="3793">
                  <c:v>-4</c:v>
                </c:pt>
                <c:pt idx="3794">
                  <c:v>-4</c:v>
                </c:pt>
                <c:pt idx="3795">
                  <c:v>-4</c:v>
                </c:pt>
                <c:pt idx="3796">
                  <c:v>-6</c:v>
                </c:pt>
                <c:pt idx="3797">
                  <c:v>-6</c:v>
                </c:pt>
                <c:pt idx="3798">
                  <c:v>-6</c:v>
                </c:pt>
                <c:pt idx="3799">
                  <c:v>-6</c:v>
                </c:pt>
                <c:pt idx="3800">
                  <c:v>-6</c:v>
                </c:pt>
                <c:pt idx="3801">
                  <c:v>-6</c:v>
                </c:pt>
                <c:pt idx="3802">
                  <c:v>-6</c:v>
                </c:pt>
                <c:pt idx="3803">
                  <c:v>-6</c:v>
                </c:pt>
                <c:pt idx="3804">
                  <c:v>-6</c:v>
                </c:pt>
                <c:pt idx="3805">
                  <c:v>-6</c:v>
                </c:pt>
                <c:pt idx="3806">
                  <c:v>-6</c:v>
                </c:pt>
                <c:pt idx="3807">
                  <c:v>-6</c:v>
                </c:pt>
                <c:pt idx="3808">
                  <c:v>-6</c:v>
                </c:pt>
                <c:pt idx="3809">
                  <c:v>-4</c:v>
                </c:pt>
                <c:pt idx="3810">
                  <c:v>-2</c:v>
                </c:pt>
                <c:pt idx="3811">
                  <c:v>0</c:v>
                </c:pt>
                <c:pt idx="3812">
                  <c:v>2</c:v>
                </c:pt>
                <c:pt idx="3813">
                  <c:v>2</c:v>
                </c:pt>
                <c:pt idx="3814">
                  <c:v>2</c:v>
                </c:pt>
                <c:pt idx="3815">
                  <c:v>4</c:v>
                </c:pt>
                <c:pt idx="3816">
                  <c:v>6</c:v>
                </c:pt>
                <c:pt idx="3817">
                  <c:v>4</c:v>
                </c:pt>
                <c:pt idx="3818">
                  <c:v>4</c:v>
                </c:pt>
                <c:pt idx="3819">
                  <c:v>4</c:v>
                </c:pt>
                <c:pt idx="3820">
                  <c:v>8</c:v>
                </c:pt>
                <c:pt idx="3821">
                  <c:v>10</c:v>
                </c:pt>
                <c:pt idx="3822">
                  <c:v>10</c:v>
                </c:pt>
                <c:pt idx="3823">
                  <c:v>10</c:v>
                </c:pt>
                <c:pt idx="3824">
                  <c:v>12</c:v>
                </c:pt>
                <c:pt idx="3825">
                  <c:v>12</c:v>
                </c:pt>
                <c:pt idx="3826">
                  <c:v>12</c:v>
                </c:pt>
                <c:pt idx="3827">
                  <c:v>14</c:v>
                </c:pt>
                <c:pt idx="3828">
                  <c:v>16</c:v>
                </c:pt>
                <c:pt idx="3829">
                  <c:v>16</c:v>
                </c:pt>
                <c:pt idx="3830">
                  <c:v>16</c:v>
                </c:pt>
                <c:pt idx="3831">
                  <c:v>16</c:v>
                </c:pt>
                <c:pt idx="3832">
                  <c:v>16</c:v>
                </c:pt>
                <c:pt idx="3833">
                  <c:v>14</c:v>
                </c:pt>
                <c:pt idx="3834">
                  <c:v>12</c:v>
                </c:pt>
                <c:pt idx="3835">
                  <c:v>14</c:v>
                </c:pt>
                <c:pt idx="3836">
                  <c:v>14</c:v>
                </c:pt>
                <c:pt idx="3837">
                  <c:v>14</c:v>
                </c:pt>
                <c:pt idx="3838">
                  <c:v>12</c:v>
                </c:pt>
                <c:pt idx="3839">
                  <c:v>10</c:v>
                </c:pt>
                <c:pt idx="3840">
                  <c:v>12</c:v>
                </c:pt>
                <c:pt idx="3841">
                  <c:v>12</c:v>
                </c:pt>
                <c:pt idx="3842">
                  <c:v>12</c:v>
                </c:pt>
                <c:pt idx="3843">
                  <c:v>10</c:v>
                </c:pt>
                <c:pt idx="3844">
                  <c:v>8</c:v>
                </c:pt>
                <c:pt idx="3845">
                  <c:v>8</c:v>
                </c:pt>
                <c:pt idx="3846">
                  <c:v>6</c:v>
                </c:pt>
                <c:pt idx="3847">
                  <c:v>6</c:v>
                </c:pt>
                <c:pt idx="3848">
                  <c:v>4</c:v>
                </c:pt>
                <c:pt idx="3849">
                  <c:v>4</c:v>
                </c:pt>
                <c:pt idx="3850">
                  <c:v>2</c:v>
                </c:pt>
                <c:pt idx="3851">
                  <c:v>2</c:v>
                </c:pt>
                <c:pt idx="3852">
                  <c:v>0</c:v>
                </c:pt>
                <c:pt idx="3853">
                  <c:v>0</c:v>
                </c:pt>
                <c:pt idx="3854">
                  <c:v>-2</c:v>
                </c:pt>
                <c:pt idx="3855">
                  <c:v>-4</c:v>
                </c:pt>
                <c:pt idx="3856">
                  <c:v>-4</c:v>
                </c:pt>
                <c:pt idx="3857">
                  <c:v>-2</c:v>
                </c:pt>
                <c:pt idx="3858">
                  <c:v>-2</c:v>
                </c:pt>
                <c:pt idx="3859">
                  <c:v>-2</c:v>
                </c:pt>
                <c:pt idx="3860">
                  <c:v>-2</c:v>
                </c:pt>
                <c:pt idx="3861">
                  <c:v>-2</c:v>
                </c:pt>
                <c:pt idx="3862">
                  <c:v>-4</c:v>
                </c:pt>
                <c:pt idx="3863">
                  <c:v>-4</c:v>
                </c:pt>
                <c:pt idx="3864">
                  <c:v>-4</c:v>
                </c:pt>
                <c:pt idx="3865">
                  <c:v>-4</c:v>
                </c:pt>
                <c:pt idx="3866">
                  <c:v>-2</c:v>
                </c:pt>
                <c:pt idx="3867">
                  <c:v>-2</c:v>
                </c:pt>
                <c:pt idx="3868">
                  <c:v>-2</c:v>
                </c:pt>
                <c:pt idx="3869">
                  <c:v>-2</c:v>
                </c:pt>
                <c:pt idx="3870">
                  <c:v>0</c:v>
                </c:pt>
                <c:pt idx="3871">
                  <c:v>0</c:v>
                </c:pt>
                <c:pt idx="3872">
                  <c:v>2</c:v>
                </c:pt>
                <c:pt idx="3873">
                  <c:v>2</c:v>
                </c:pt>
                <c:pt idx="3874">
                  <c:v>2</c:v>
                </c:pt>
                <c:pt idx="3875">
                  <c:v>2</c:v>
                </c:pt>
                <c:pt idx="3876">
                  <c:v>4</c:v>
                </c:pt>
                <c:pt idx="3877">
                  <c:v>4</c:v>
                </c:pt>
                <c:pt idx="3878">
                  <c:v>4</c:v>
                </c:pt>
                <c:pt idx="3879">
                  <c:v>4</c:v>
                </c:pt>
                <c:pt idx="3880">
                  <c:v>4</c:v>
                </c:pt>
                <c:pt idx="3881">
                  <c:v>4</c:v>
                </c:pt>
                <c:pt idx="3882">
                  <c:v>4</c:v>
                </c:pt>
                <c:pt idx="3883">
                  <c:v>4</c:v>
                </c:pt>
                <c:pt idx="3884">
                  <c:v>4</c:v>
                </c:pt>
                <c:pt idx="3885">
                  <c:v>4</c:v>
                </c:pt>
                <c:pt idx="3886">
                  <c:v>4</c:v>
                </c:pt>
                <c:pt idx="3887">
                  <c:v>4</c:v>
                </c:pt>
                <c:pt idx="3888">
                  <c:v>2</c:v>
                </c:pt>
                <c:pt idx="3889">
                  <c:v>4</c:v>
                </c:pt>
                <c:pt idx="3890">
                  <c:v>4</c:v>
                </c:pt>
                <c:pt idx="3891">
                  <c:v>4</c:v>
                </c:pt>
                <c:pt idx="3892">
                  <c:v>0</c:v>
                </c:pt>
                <c:pt idx="3893">
                  <c:v>2</c:v>
                </c:pt>
                <c:pt idx="3894">
                  <c:v>2</c:v>
                </c:pt>
                <c:pt idx="3895">
                  <c:v>2</c:v>
                </c:pt>
                <c:pt idx="3896">
                  <c:v>2</c:v>
                </c:pt>
                <c:pt idx="3897">
                  <c:v>0</c:v>
                </c:pt>
                <c:pt idx="3898">
                  <c:v>0</c:v>
                </c:pt>
                <c:pt idx="3899">
                  <c:v>0</c:v>
                </c:pt>
                <c:pt idx="3900">
                  <c:v>0</c:v>
                </c:pt>
                <c:pt idx="3901">
                  <c:v>4</c:v>
                </c:pt>
                <c:pt idx="3902">
                  <c:v>4</c:v>
                </c:pt>
                <c:pt idx="3903">
                  <c:v>4</c:v>
                </c:pt>
                <c:pt idx="3904">
                  <c:v>6</c:v>
                </c:pt>
                <c:pt idx="3905">
                  <c:v>6</c:v>
                </c:pt>
                <c:pt idx="3906">
                  <c:v>4</c:v>
                </c:pt>
                <c:pt idx="3907">
                  <c:v>6</c:v>
                </c:pt>
                <c:pt idx="3908">
                  <c:v>6</c:v>
                </c:pt>
                <c:pt idx="3909">
                  <c:v>6</c:v>
                </c:pt>
                <c:pt idx="3910">
                  <c:v>6</c:v>
                </c:pt>
                <c:pt idx="3911">
                  <c:v>6</c:v>
                </c:pt>
                <c:pt idx="3912">
                  <c:v>6</c:v>
                </c:pt>
                <c:pt idx="3913">
                  <c:v>6</c:v>
                </c:pt>
                <c:pt idx="3914">
                  <c:v>6</c:v>
                </c:pt>
                <c:pt idx="3915">
                  <c:v>6</c:v>
                </c:pt>
                <c:pt idx="3916">
                  <c:v>6</c:v>
                </c:pt>
                <c:pt idx="3917">
                  <c:v>8</c:v>
                </c:pt>
                <c:pt idx="3918">
                  <c:v>8</c:v>
                </c:pt>
                <c:pt idx="3919">
                  <c:v>8</c:v>
                </c:pt>
                <c:pt idx="3920">
                  <c:v>8</c:v>
                </c:pt>
                <c:pt idx="3921">
                  <c:v>6</c:v>
                </c:pt>
                <c:pt idx="3922">
                  <c:v>4</c:v>
                </c:pt>
                <c:pt idx="3923">
                  <c:v>4</c:v>
                </c:pt>
                <c:pt idx="3924">
                  <c:v>4</c:v>
                </c:pt>
                <c:pt idx="3925">
                  <c:v>6</c:v>
                </c:pt>
                <c:pt idx="3926">
                  <c:v>6</c:v>
                </c:pt>
                <c:pt idx="3927">
                  <c:v>6</c:v>
                </c:pt>
                <c:pt idx="3928">
                  <c:v>8</c:v>
                </c:pt>
                <c:pt idx="3929">
                  <c:v>8</c:v>
                </c:pt>
                <c:pt idx="3930">
                  <c:v>10</c:v>
                </c:pt>
                <c:pt idx="3931">
                  <c:v>10</c:v>
                </c:pt>
                <c:pt idx="3932">
                  <c:v>10</c:v>
                </c:pt>
                <c:pt idx="3933">
                  <c:v>10</c:v>
                </c:pt>
                <c:pt idx="3934">
                  <c:v>10</c:v>
                </c:pt>
                <c:pt idx="3935">
                  <c:v>12</c:v>
                </c:pt>
                <c:pt idx="3936">
                  <c:v>14</c:v>
                </c:pt>
                <c:pt idx="3937">
                  <c:v>14</c:v>
                </c:pt>
                <c:pt idx="3938">
                  <c:v>12</c:v>
                </c:pt>
                <c:pt idx="3939">
                  <c:v>12</c:v>
                </c:pt>
                <c:pt idx="3940">
                  <c:v>14</c:v>
                </c:pt>
                <c:pt idx="3941">
                  <c:v>14</c:v>
                </c:pt>
                <c:pt idx="3942">
                  <c:v>14</c:v>
                </c:pt>
                <c:pt idx="3943">
                  <c:v>14</c:v>
                </c:pt>
                <c:pt idx="3944">
                  <c:v>14</c:v>
                </c:pt>
                <c:pt idx="3945">
                  <c:v>14</c:v>
                </c:pt>
                <c:pt idx="3946">
                  <c:v>14</c:v>
                </c:pt>
                <c:pt idx="3947">
                  <c:v>16</c:v>
                </c:pt>
                <c:pt idx="3948">
                  <c:v>16</c:v>
                </c:pt>
                <c:pt idx="3949">
                  <c:v>16</c:v>
                </c:pt>
                <c:pt idx="3950">
                  <c:v>16</c:v>
                </c:pt>
                <c:pt idx="3951">
                  <c:v>16</c:v>
                </c:pt>
                <c:pt idx="3952">
                  <c:v>16</c:v>
                </c:pt>
                <c:pt idx="3953">
                  <c:v>14</c:v>
                </c:pt>
                <c:pt idx="3954">
                  <c:v>12</c:v>
                </c:pt>
                <c:pt idx="3955">
                  <c:v>12</c:v>
                </c:pt>
                <c:pt idx="3956">
                  <c:v>12</c:v>
                </c:pt>
                <c:pt idx="3957">
                  <c:v>10</c:v>
                </c:pt>
                <c:pt idx="3958">
                  <c:v>10</c:v>
                </c:pt>
                <c:pt idx="3959">
                  <c:v>10</c:v>
                </c:pt>
                <c:pt idx="3960">
                  <c:v>10</c:v>
                </c:pt>
                <c:pt idx="3961">
                  <c:v>10</c:v>
                </c:pt>
                <c:pt idx="3962">
                  <c:v>10</c:v>
                </c:pt>
                <c:pt idx="3963">
                  <c:v>10</c:v>
                </c:pt>
                <c:pt idx="3964">
                  <c:v>10</c:v>
                </c:pt>
                <c:pt idx="3965">
                  <c:v>10</c:v>
                </c:pt>
                <c:pt idx="3966">
                  <c:v>10</c:v>
                </c:pt>
                <c:pt idx="3967">
                  <c:v>14</c:v>
                </c:pt>
                <c:pt idx="3968">
                  <c:v>14</c:v>
                </c:pt>
                <c:pt idx="3969">
                  <c:v>16</c:v>
                </c:pt>
                <c:pt idx="3970">
                  <c:v>14</c:v>
                </c:pt>
                <c:pt idx="3971">
                  <c:v>16</c:v>
                </c:pt>
                <c:pt idx="3972">
                  <c:v>14</c:v>
                </c:pt>
                <c:pt idx="3973">
                  <c:v>12</c:v>
                </c:pt>
                <c:pt idx="3974">
                  <c:v>10</c:v>
                </c:pt>
                <c:pt idx="3975">
                  <c:v>8</c:v>
                </c:pt>
                <c:pt idx="3976">
                  <c:v>6</c:v>
                </c:pt>
                <c:pt idx="3977">
                  <c:v>6</c:v>
                </c:pt>
                <c:pt idx="3978">
                  <c:v>6</c:v>
                </c:pt>
                <c:pt idx="3979">
                  <c:v>8</c:v>
                </c:pt>
                <c:pt idx="3980">
                  <c:v>8</c:v>
                </c:pt>
                <c:pt idx="3981">
                  <c:v>8</c:v>
                </c:pt>
                <c:pt idx="3982">
                  <c:v>8</c:v>
                </c:pt>
                <c:pt idx="3983">
                  <c:v>8</c:v>
                </c:pt>
                <c:pt idx="3984">
                  <c:v>8</c:v>
                </c:pt>
                <c:pt idx="3985">
                  <c:v>10</c:v>
                </c:pt>
                <c:pt idx="3986">
                  <c:v>10</c:v>
                </c:pt>
                <c:pt idx="3987">
                  <c:v>12</c:v>
                </c:pt>
                <c:pt idx="3988">
                  <c:v>14</c:v>
                </c:pt>
                <c:pt idx="3989">
                  <c:v>14</c:v>
                </c:pt>
                <c:pt idx="3990">
                  <c:v>16</c:v>
                </c:pt>
                <c:pt idx="3991">
                  <c:v>14</c:v>
                </c:pt>
                <c:pt idx="3992">
                  <c:v>14</c:v>
                </c:pt>
                <c:pt idx="3993">
                  <c:v>14</c:v>
                </c:pt>
                <c:pt idx="3994">
                  <c:v>14</c:v>
                </c:pt>
                <c:pt idx="3995">
                  <c:v>14</c:v>
                </c:pt>
                <c:pt idx="3996">
                  <c:v>12</c:v>
                </c:pt>
                <c:pt idx="3997">
                  <c:v>12</c:v>
                </c:pt>
                <c:pt idx="3998">
                  <c:v>12</c:v>
                </c:pt>
                <c:pt idx="3999">
                  <c:v>12</c:v>
                </c:pt>
                <c:pt idx="4000">
                  <c:v>8</c:v>
                </c:pt>
                <c:pt idx="4001">
                  <c:v>6</c:v>
                </c:pt>
                <c:pt idx="4002">
                  <c:v>4</c:v>
                </c:pt>
                <c:pt idx="4003">
                  <c:v>4</c:v>
                </c:pt>
                <c:pt idx="4004">
                  <c:v>4</c:v>
                </c:pt>
                <c:pt idx="4005">
                  <c:v>4</c:v>
                </c:pt>
                <c:pt idx="4006">
                  <c:v>6</c:v>
                </c:pt>
                <c:pt idx="4007">
                  <c:v>2</c:v>
                </c:pt>
                <c:pt idx="4008">
                  <c:v>2</c:v>
                </c:pt>
                <c:pt idx="4009">
                  <c:v>2</c:v>
                </c:pt>
                <c:pt idx="4010">
                  <c:v>2</c:v>
                </c:pt>
                <c:pt idx="4011">
                  <c:v>-2</c:v>
                </c:pt>
                <c:pt idx="4012">
                  <c:v>-2</c:v>
                </c:pt>
                <c:pt idx="4013">
                  <c:v>-2</c:v>
                </c:pt>
                <c:pt idx="4014">
                  <c:v>-2</c:v>
                </c:pt>
                <c:pt idx="4015">
                  <c:v>-4</c:v>
                </c:pt>
                <c:pt idx="4016">
                  <c:v>-2</c:v>
                </c:pt>
                <c:pt idx="4017">
                  <c:v>0</c:v>
                </c:pt>
                <c:pt idx="4018">
                  <c:v>2</c:v>
                </c:pt>
                <c:pt idx="4019">
                  <c:v>0</c:v>
                </c:pt>
                <c:pt idx="4020">
                  <c:v>2</c:v>
                </c:pt>
                <c:pt idx="4021">
                  <c:v>2</c:v>
                </c:pt>
                <c:pt idx="4022">
                  <c:v>2</c:v>
                </c:pt>
                <c:pt idx="4023">
                  <c:v>0</c:v>
                </c:pt>
                <c:pt idx="4024">
                  <c:v>-2</c:v>
                </c:pt>
                <c:pt idx="4025">
                  <c:v>-2</c:v>
                </c:pt>
                <c:pt idx="4026">
                  <c:v>2</c:v>
                </c:pt>
                <c:pt idx="4027">
                  <c:v>4</c:v>
                </c:pt>
                <c:pt idx="4028">
                  <c:v>6</c:v>
                </c:pt>
                <c:pt idx="4029">
                  <c:v>6</c:v>
                </c:pt>
                <c:pt idx="4030">
                  <c:v>6</c:v>
                </c:pt>
                <c:pt idx="4031">
                  <c:v>6</c:v>
                </c:pt>
                <c:pt idx="4032">
                  <c:v>4</c:v>
                </c:pt>
                <c:pt idx="4033">
                  <c:v>6</c:v>
                </c:pt>
                <c:pt idx="4034">
                  <c:v>6</c:v>
                </c:pt>
                <c:pt idx="4035">
                  <c:v>6</c:v>
                </c:pt>
                <c:pt idx="4036">
                  <c:v>8</c:v>
                </c:pt>
                <c:pt idx="4037">
                  <c:v>8</c:v>
                </c:pt>
                <c:pt idx="4038">
                  <c:v>8</c:v>
                </c:pt>
                <c:pt idx="4039">
                  <c:v>8</c:v>
                </c:pt>
                <c:pt idx="4040">
                  <c:v>8</c:v>
                </c:pt>
                <c:pt idx="4041">
                  <c:v>8</c:v>
                </c:pt>
                <c:pt idx="4042">
                  <c:v>12</c:v>
                </c:pt>
                <c:pt idx="4043">
                  <c:v>12</c:v>
                </c:pt>
                <c:pt idx="4044">
                  <c:v>14</c:v>
                </c:pt>
                <c:pt idx="4045">
                  <c:v>14</c:v>
                </c:pt>
                <c:pt idx="4046">
                  <c:v>14</c:v>
                </c:pt>
                <c:pt idx="4047">
                  <c:v>14</c:v>
                </c:pt>
                <c:pt idx="4048">
                  <c:v>14</c:v>
                </c:pt>
                <c:pt idx="4049">
                  <c:v>14</c:v>
                </c:pt>
                <c:pt idx="4050">
                  <c:v>14</c:v>
                </c:pt>
                <c:pt idx="4051">
                  <c:v>14</c:v>
                </c:pt>
                <c:pt idx="4052">
                  <c:v>14</c:v>
                </c:pt>
                <c:pt idx="4053">
                  <c:v>14</c:v>
                </c:pt>
                <c:pt idx="4054">
                  <c:v>14</c:v>
                </c:pt>
                <c:pt idx="4055">
                  <c:v>14</c:v>
                </c:pt>
                <c:pt idx="4056">
                  <c:v>14</c:v>
                </c:pt>
                <c:pt idx="4057">
                  <c:v>12</c:v>
                </c:pt>
                <c:pt idx="4058">
                  <c:v>12</c:v>
                </c:pt>
                <c:pt idx="4059">
                  <c:v>12</c:v>
                </c:pt>
                <c:pt idx="4060">
                  <c:v>10</c:v>
                </c:pt>
                <c:pt idx="4061">
                  <c:v>10</c:v>
                </c:pt>
                <c:pt idx="4062">
                  <c:v>10</c:v>
                </c:pt>
                <c:pt idx="4063">
                  <c:v>12</c:v>
                </c:pt>
                <c:pt idx="4064">
                  <c:v>14</c:v>
                </c:pt>
                <c:pt idx="4065">
                  <c:v>14</c:v>
                </c:pt>
                <c:pt idx="4066">
                  <c:v>12</c:v>
                </c:pt>
                <c:pt idx="4067">
                  <c:v>12</c:v>
                </c:pt>
                <c:pt idx="4068">
                  <c:v>12</c:v>
                </c:pt>
                <c:pt idx="4069">
                  <c:v>16</c:v>
                </c:pt>
                <c:pt idx="4070">
                  <c:v>16</c:v>
                </c:pt>
                <c:pt idx="4071">
                  <c:v>16</c:v>
                </c:pt>
                <c:pt idx="4072">
                  <c:v>16</c:v>
                </c:pt>
                <c:pt idx="4073">
                  <c:v>14</c:v>
                </c:pt>
                <c:pt idx="4074">
                  <c:v>16</c:v>
                </c:pt>
                <c:pt idx="4075">
                  <c:v>16</c:v>
                </c:pt>
                <c:pt idx="4076">
                  <c:v>16</c:v>
                </c:pt>
                <c:pt idx="4077">
                  <c:v>16</c:v>
                </c:pt>
                <c:pt idx="4078">
                  <c:v>16</c:v>
                </c:pt>
                <c:pt idx="4079">
                  <c:v>16</c:v>
                </c:pt>
                <c:pt idx="4080">
                  <c:v>14</c:v>
                </c:pt>
                <c:pt idx="4081">
                  <c:v>14</c:v>
                </c:pt>
                <c:pt idx="4082">
                  <c:v>14</c:v>
                </c:pt>
                <c:pt idx="4083">
                  <c:v>14</c:v>
                </c:pt>
                <c:pt idx="4084">
                  <c:v>14</c:v>
                </c:pt>
                <c:pt idx="4085">
                  <c:v>12</c:v>
                </c:pt>
                <c:pt idx="4086">
                  <c:v>12</c:v>
                </c:pt>
                <c:pt idx="4087">
                  <c:v>10</c:v>
                </c:pt>
                <c:pt idx="4088">
                  <c:v>8</c:v>
                </c:pt>
                <c:pt idx="4089">
                  <c:v>8</c:v>
                </c:pt>
                <c:pt idx="4090">
                  <c:v>8</c:v>
                </c:pt>
                <c:pt idx="4091">
                  <c:v>10</c:v>
                </c:pt>
                <c:pt idx="4092">
                  <c:v>6</c:v>
                </c:pt>
                <c:pt idx="4093">
                  <c:v>8</c:v>
                </c:pt>
                <c:pt idx="4094">
                  <c:v>6</c:v>
                </c:pt>
                <c:pt idx="4095">
                  <c:v>6</c:v>
                </c:pt>
                <c:pt idx="4096">
                  <c:v>2</c:v>
                </c:pt>
                <c:pt idx="4097">
                  <c:v>2</c:v>
                </c:pt>
                <c:pt idx="4098">
                  <c:v>0</c:v>
                </c:pt>
                <c:pt idx="4099">
                  <c:v>-2</c:v>
                </c:pt>
                <c:pt idx="4100">
                  <c:v>-4</c:v>
                </c:pt>
                <c:pt idx="4101">
                  <c:v>-4</c:v>
                </c:pt>
                <c:pt idx="4102">
                  <c:v>-2</c:v>
                </c:pt>
                <c:pt idx="4103">
                  <c:v>-2</c:v>
                </c:pt>
                <c:pt idx="4104">
                  <c:v>-6</c:v>
                </c:pt>
                <c:pt idx="4105">
                  <c:v>-4</c:v>
                </c:pt>
                <c:pt idx="4106">
                  <c:v>-4</c:v>
                </c:pt>
                <c:pt idx="4107">
                  <c:v>0</c:v>
                </c:pt>
                <c:pt idx="4108">
                  <c:v>0</c:v>
                </c:pt>
                <c:pt idx="4109">
                  <c:v>0</c:v>
                </c:pt>
                <c:pt idx="4110">
                  <c:v>2</c:v>
                </c:pt>
                <c:pt idx="4111">
                  <c:v>4</c:v>
                </c:pt>
                <c:pt idx="4112">
                  <c:v>2</c:v>
                </c:pt>
                <c:pt idx="4113">
                  <c:v>6</c:v>
                </c:pt>
                <c:pt idx="4114">
                  <c:v>4</c:v>
                </c:pt>
                <c:pt idx="4115">
                  <c:v>4</c:v>
                </c:pt>
                <c:pt idx="4116">
                  <c:v>4</c:v>
                </c:pt>
                <c:pt idx="4117">
                  <c:v>4</c:v>
                </c:pt>
                <c:pt idx="4118">
                  <c:v>6</c:v>
                </c:pt>
                <c:pt idx="4119">
                  <c:v>6</c:v>
                </c:pt>
                <c:pt idx="4120">
                  <c:v>6</c:v>
                </c:pt>
                <c:pt idx="4121">
                  <c:v>4</c:v>
                </c:pt>
                <c:pt idx="4122">
                  <c:v>6</c:v>
                </c:pt>
                <c:pt idx="4123">
                  <c:v>6</c:v>
                </c:pt>
                <c:pt idx="4124">
                  <c:v>4</c:v>
                </c:pt>
                <c:pt idx="4125">
                  <c:v>2</c:v>
                </c:pt>
                <c:pt idx="4126">
                  <c:v>-2</c:v>
                </c:pt>
                <c:pt idx="4127">
                  <c:v>-2</c:v>
                </c:pt>
                <c:pt idx="4128">
                  <c:v>-2</c:v>
                </c:pt>
                <c:pt idx="4129">
                  <c:v>-2</c:v>
                </c:pt>
                <c:pt idx="4130">
                  <c:v>-2</c:v>
                </c:pt>
                <c:pt idx="4131">
                  <c:v>-2</c:v>
                </c:pt>
                <c:pt idx="4132">
                  <c:v>-2</c:v>
                </c:pt>
                <c:pt idx="4133">
                  <c:v>-2</c:v>
                </c:pt>
                <c:pt idx="4134">
                  <c:v>2</c:v>
                </c:pt>
                <c:pt idx="4135">
                  <c:v>0</c:v>
                </c:pt>
                <c:pt idx="4136">
                  <c:v>2</c:v>
                </c:pt>
                <c:pt idx="4137">
                  <c:v>2</c:v>
                </c:pt>
                <c:pt idx="4138">
                  <c:v>2</c:v>
                </c:pt>
                <c:pt idx="4139">
                  <c:v>2</c:v>
                </c:pt>
                <c:pt idx="4140">
                  <c:v>2</c:v>
                </c:pt>
                <c:pt idx="4141">
                  <c:v>2</c:v>
                </c:pt>
                <c:pt idx="4142">
                  <c:v>4</c:v>
                </c:pt>
                <c:pt idx="4143">
                  <c:v>2</c:v>
                </c:pt>
                <c:pt idx="4144">
                  <c:v>4</c:v>
                </c:pt>
                <c:pt idx="4145">
                  <c:v>4</c:v>
                </c:pt>
                <c:pt idx="4146">
                  <c:v>4</c:v>
                </c:pt>
                <c:pt idx="4147">
                  <c:v>4</c:v>
                </c:pt>
                <c:pt idx="4148">
                  <c:v>4</c:v>
                </c:pt>
                <c:pt idx="4149">
                  <c:v>2</c:v>
                </c:pt>
                <c:pt idx="4150">
                  <c:v>4</c:v>
                </c:pt>
              </c:numCache>
            </c:numRef>
          </c:val>
          <c:smooth val="0"/>
          <c:extLst>
            <c:ext xmlns:c16="http://schemas.microsoft.com/office/drawing/2014/chart" uri="{C3380CC4-5D6E-409C-BE32-E72D297353CC}">
              <c16:uniqueId val="{00000000-EC7F-4AD6-A91B-9E59AE9705C5}"/>
            </c:ext>
          </c:extLst>
        </c:ser>
        <c:ser>
          <c:idx val="3"/>
          <c:order val="1"/>
          <c:tx>
            <c:strRef>
              <c:f>aggregates!$C$4</c:f>
              <c:strCache>
                <c:ptCount val="1"/>
                <c:pt idx="0">
                  <c:v>Holdings</c:v>
                </c:pt>
              </c:strCache>
            </c:strRef>
          </c:tx>
          <c:spPr>
            <a:ln w="19050">
              <a:solidFill>
                <a:srgbClr val="4489FF"/>
              </a:solidFill>
            </a:ln>
          </c:spPr>
          <c:marker>
            <c:symbol val="none"/>
          </c:marker>
          <c:cat>
            <c:numRef>
              <c:f>aggregates!$A$5:$A$15000</c:f>
              <c:numCache>
                <c:formatCode>d\-mmm\-yy</c:formatCode>
                <c:ptCount val="14996"/>
                <c:pt idx="0">
                  <c:v>45630</c:v>
                </c:pt>
                <c:pt idx="1">
                  <c:v>45629</c:v>
                </c:pt>
                <c:pt idx="2">
                  <c:v>45628</c:v>
                </c:pt>
                <c:pt idx="3">
                  <c:v>45625</c:v>
                </c:pt>
                <c:pt idx="4">
                  <c:v>45624</c:v>
                </c:pt>
                <c:pt idx="5">
                  <c:v>45623</c:v>
                </c:pt>
                <c:pt idx="6">
                  <c:v>45622</c:v>
                </c:pt>
                <c:pt idx="7">
                  <c:v>45621</c:v>
                </c:pt>
                <c:pt idx="8">
                  <c:v>45618</c:v>
                </c:pt>
                <c:pt idx="9">
                  <c:v>45617</c:v>
                </c:pt>
                <c:pt idx="10">
                  <c:v>45616</c:v>
                </c:pt>
                <c:pt idx="11">
                  <c:v>45615</c:v>
                </c:pt>
                <c:pt idx="12">
                  <c:v>45614</c:v>
                </c:pt>
                <c:pt idx="13">
                  <c:v>45611</c:v>
                </c:pt>
                <c:pt idx="14">
                  <c:v>45610</c:v>
                </c:pt>
                <c:pt idx="15">
                  <c:v>45609</c:v>
                </c:pt>
                <c:pt idx="16">
                  <c:v>45608</c:v>
                </c:pt>
                <c:pt idx="17">
                  <c:v>45607</c:v>
                </c:pt>
                <c:pt idx="18">
                  <c:v>45604</c:v>
                </c:pt>
                <c:pt idx="19">
                  <c:v>45603</c:v>
                </c:pt>
                <c:pt idx="20">
                  <c:v>45602</c:v>
                </c:pt>
                <c:pt idx="21">
                  <c:v>45601</c:v>
                </c:pt>
                <c:pt idx="22">
                  <c:v>45600</c:v>
                </c:pt>
                <c:pt idx="23">
                  <c:v>45597</c:v>
                </c:pt>
                <c:pt idx="24">
                  <c:v>45596</c:v>
                </c:pt>
                <c:pt idx="25">
                  <c:v>45595</c:v>
                </c:pt>
                <c:pt idx="26">
                  <c:v>45594</c:v>
                </c:pt>
                <c:pt idx="27">
                  <c:v>45593</c:v>
                </c:pt>
                <c:pt idx="28">
                  <c:v>45590</c:v>
                </c:pt>
                <c:pt idx="29">
                  <c:v>45589</c:v>
                </c:pt>
                <c:pt idx="30">
                  <c:v>45588</c:v>
                </c:pt>
                <c:pt idx="31">
                  <c:v>45587</c:v>
                </c:pt>
                <c:pt idx="32">
                  <c:v>45586</c:v>
                </c:pt>
                <c:pt idx="33">
                  <c:v>45583</c:v>
                </c:pt>
                <c:pt idx="34">
                  <c:v>45582</c:v>
                </c:pt>
                <c:pt idx="35">
                  <c:v>45581</c:v>
                </c:pt>
                <c:pt idx="36">
                  <c:v>45580</c:v>
                </c:pt>
                <c:pt idx="37">
                  <c:v>45579</c:v>
                </c:pt>
                <c:pt idx="38">
                  <c:v>45576</c:v>
                </c:pt>
                <c:pt idx="39">
                  <c:v>45575</c:v>
                </c:pt>
                <c:pt idx="40">
                  <c:v>45574</c:v>
                </c:pt>
                <c:pt idx="41">
                  <c:v>45573</c:v>
                </c:pt>
                <c:pt idx="42">
                  <c:v>45572</c:v>
                </c:pt>
                <c:pt idx="43">
                  <c:v>45569</c:v>
                </c:pt>
                <c:pt idx="44">
                  <c:v>45568</c:v>
                </c:pt>
                <c:pt idx="45">
                  <c:v>45567</c:v>
                </c:pt>
                <c:pt idx="46">
                  <c:v>45566</c:v>
                </c:pt>
                <c:pt idx="47">
                  <c:v>45565</c:v>
                </c:pt>
                <c:pt idx="48">
                  <c:v>45562</c:v>
                </c:pt>
                <c:pt idx="49">
                  <c:v>45561</c:v>
                </c:pt>
                <c:pt idx="50">
                  <c:v>45560</c:v>
                </c:pt>
                <c:pt idx="51">
                  <c:v>45559</c:v>
                </c:pt>
                <c:pt idx="52">
                  <c:v>45558</c:v>
                </c:pt>
                <c:pt idx="53">
                  <c:v>45555</c:v>
                </c:pt>
                <c:pt idx="54">
                  <c:v>45554</c:v>
                </c:pt>
                <c:pt idx="55">
                  <c:v>45553</c:v>
                </c:pt>
                <c:pt idx="56">
                  <c:v>45552</c:v>
                </c:pt>
                <c:pt idx="57">
                  <c:v>45551</c:v>
                </c:pt>
                <c:pt idx="58">
                  <c:v>45548</c:v>
                </c:pt>
                <c:pt idx="59">
                  <c:v>45547</c:v>
                </c:pt>
                <c:pt idx="60">
                  <c:v>45546</c:v>
                </c:pt>
                <c:pt idx="61">
                  <c:v>45545</c:v>
                </c:pt>
                <c:pt idx="62">
                  <c:v>45544</c:v>
                </c:pt>
                <c:pt idx="63">
                  <c:v>45541</c:v>
                </c:pt>
                <c:pt idx="64">
                  <c:v>45540</c:v>
                </c:pt>
                <c:pt idx="65">
                  <c:v>45539</c:v>
                </c:pt>
                <c:pt idx="66">
                  <c:v>45538</c:v>
                </c:pt>
                <c:pt idx="67">
                  <c:v>45537</c:v>
                </c:pt>
                <c:pt idx="68">
                  <c:v>45534</c:v>
                </c:pt>
                <c:pt idx="69">
                  <c:v>45533</c:v>
                </c:pt>
                <c:pt idx="70">
                  <c:v>45532</c:v>
                </c:pt>
                <c:pt idx="71">
                  <c:v>45531</c:v>
                </c:pt>
                <c:pt idx="72">
                  <c:v>45530</c:v>
                </c:pt>
                <c:pt idx="73">
                  <c:v>45527</c:v>
                </c:pt>
                <c:pt idx="74">
                  <c:v>45526</c:v>
                </c:pt>
                <c:pt idx="75">
                  <c:v>45525</c:v>
                </c:pt>
                <c:pt idx="76">
                  <c:v>45524</c:v>
                </c:pt>
                <c:pt idx="77">
                  <c:v>45523</c:v>
                </c:pt>
                <c:pt idx="78">
                  <c:v>45520</c:v>
                </c:pt>
                <c:pt idx="79">
                  <c:v>45519</c:v>
                </c:pt>
                <c:pt idx="80">
                  <c:v>45518</c:v>
                </c:pt>
                <c:pt idx="81">
                  <c:v>45517</c:v>
                </c:pt>
                <c:pt idx="82">
                  <c:v>45516</c:v>
                </c:pt>
                <c:pt idx="83">
                  <c:v>45513</c:v>
                </c:pt>
                <c:pt idx="84">
                  <c:v>45512</c:v>
                </c:pt>
                <c:pt idx="85">
                  <c:v>45511</c:v>
                </c:pt>
                <c:pt idx="86">
                  <c:v>45510</c:v>
                </c:pt>
                <c:pt idx="87">
                  <c:v>45509</c:v>
                </c:pt>
                <c:pt idx="88">
                  <c:v>45506</c:v>
                </c:pt>
                <c:pt idx="89">
                  <c:v>45505</c:v>
                </c:pt>
                <c:pt idx="90">
                  <c:v>45504</c:v>
                </c:pt>
                <c:pt idx="91">
                  <c:v>45503</c:v>
                </c:pt>
                <c:pt idx="92">
                  <c:v>45502</c:v>
                </c:pt>
                <c:pt idx="93">
                  <c:v>45499</c:v>
                </c:pt>
                <c:pt idx="94">
                  <c:v>45498</c:v>
                </c:pt>
                <c:pt idx="95">
                  <c:v>45497</c:v>
                </c:pt>
                <c:pt idx="96">
                  <c:v>45496</c:v>
                </c:pt>
                <c:pt idx="97">
                  <c:v>45495</c:v>
                </c:pt>
                <c:pt idx="98">
                  <c:v>45492</c:v>
                </c:pt>
                <c:pt idx="99">
                  <c:v>45491</c:v>
                </c:pt>
                <c:pt idx="100">
                  <c:v>45490</c:v>
                </c:pt>
                <c:pt idx="101">
                  <c:v>45489</c:v>
                </c:pt>
                <c:pt idx="102">
                  <c:v>45488</c:v>
                </c:pt>
                <c:pt idx="103">
                  <c:v>45485</c:v>
                </c:pt>
                <c:pt idx="104">
                  <c:v>45484</c:v>
                </c:pt>
                <c:pt idx="105">
                  <c:v>45483</c:v>
                </c:pt>
                <c:pt idx="106">
                  <c:v>45482</c:v>
                </c:pt>
                <c:pt idx="107">
                  <c:v>45481</c:v>
                </c:pt>
                <c:pt idx="108">
                  <c:v>45478</c:v>
                </c:pt>
                <c:pt idx="109">
                  <c:v>45477</c:v>
                </c:pt>
                <c:pt idx="110">
                  <c:v>45476</c:v>
                </c:pt>
                <c:pt idx="111">
                  <c:v>45475</c:v>
                </c:pt>
                <c:pt idx="112">
                  <c:v>45474</c:v>
                </c:pt>
                <c:pt idx="113">
                  <c:v>45471</c:v>
                </c:pt>
                <c:pt idx="114">
                  <c:v>45470</c:v>
                </c:pt>
                <c:pt idx="115">
                  <c:v>45469</c:v>
                </c:pt>
                <c:pt idx="116">
                  <c:v>45468</c:v>
                </c:pt>
                <c:pt idx="117">
                  <c:v>45467</c:v>
                </c:pt>
                <c:pt idx="118">
                  <c:v>45464</c:v>
                </c:pt>
                <c:pt idx="119">
                  <c:v>45463</c:v>
                </c:pt>
                <c:pt idx="120">
                  <c:v>45462</c:v>
                </c:pt>
                <c:pt idx="121">
                  <c:v>45461</c:v>
                </c:pt>
                <c:pt idx="122">
                  <c:v>45460</c:v>
                </c:pt>
                <c:pt idx="123">
                  <c:v>45457</c:v>
                </c:pt>
                <c:pt idx="124">
                  <c:v>45456</c:v>
                </c:pt>
                <c:pt idx="125">
                  <c:v>45455</c:v>
                </c:pt>
                <c:pt idx="126">
                  <c:v>45454</c:v>
                </c:pt>
                <c:pt idx="127">
                  <c:v>45453</c:v>
                </c:pt>
                <c:pt idx="128">
                  <c:v>45450</c:v>
                </c:pt>
                <c:pt idx="129">
                  <c:v>45449</c:v>
                </c:pt>
                <c:pt idx="130">
                  <c:v>45448</c:v>
                </c:pt>
                <c:pt idx="131">
                  <c:v>45447</c:v>
                </c:pt>
                <c:pt idx="132">
                  <c:v>45446</c:v>
                </c:pt>
                <c:pt idx="133">
                  <c:v>45443</c:v>
                </c:pt>
                <c:pt idx="134">
                  <c:v>45442</c:v>
                </c:pt>
                <c:pt idx="135">
                  <c:v>45441</c:v>
                </c:pt>
                <c:pt idx="136">
                  <c:v>45440</c:v>
                </c:pt>
                <c:pt idx="137">
                  <c:v>45439</c:v>
                </c:pt>
                <c:pt idx="138">
                  <c:v>45436</c:v>
                </c:pt>
                <c:pt idx="139">
                  <c:v>45435</c:v>
                </c:pt>
                <c:pt idx="140">
                  <c:v>45434</c:v>
                </c:pt>
                <c:pt idx="141">
                  <c:v>45433</c:v>
                </c:pt>
                <c:pt idx="142">
                  <c:v>45432</c:v>
                </c:pt>
                <c:pt idx="143">
                  <c:v>45429</c:v>
                </c:pt>
                <c:pt idx="144">
                  <c:v>45428</c:v>
                </c:pt>
                <c:pt idx="145">
                  <c:v>45427</c:v>
                </c:pt>
                <c:pt idx="146">
                  <c:v>45426</c:v>
                </c:pt>
                <c:pt idx="147">
                  <c:v>45425</c:v>
                </c:pt>
                <c:pt idx="148">
                  <c:v>45422</c:v>
                </c:pt>
                <c:pt idx="149">
                  <c:v>45421</c:v>
                </c:pt>
                <c:pt idx="150">
                  <c:v>45420</c:v>
                </c:pt>
                <c:pt idx="151">
                  <c:v>45419</c:v>
                </c:pt>
                <c:pt idx="152">
                  <c:v>45418</c:v>
                </c:pt>
                <c:pt idx="153">
                  <c:v>45415</c:v>
                </c:pt>
                <c:pt idx="154">
                  <c:v>45414</c:v>
                </c:pt>
                <c:pt idx="155">
                  <c:v>45413</c:v>
                </c:pt>
                <c:pt idx="156">
                  <c:v>45412</c:v>
                </c:pt>
                <c:pt idx="157">
                  <c:v>45411</c:v>
                </c:pt>
                <c:pt idx="158">
                  <c:v>45408</c:v>
                </c:pt>
                <c:pt idx="159">
                  <c:v>45407</c:v>
                </c:pt>
                <c:pt idx="160">
                  <c:v>45406</c:v>
                </c:pt>
                <c:pt idx="161">
                  <c:v>45405</c:v>
                </c:pt>
                <c:pt idx="162">
                  <c:v>45404</c:v>
                </c:pt>
                <c:pt idx="163">
                  <c:v>45401</c:v>
                </c:pt>
                <c:pt idx="164">
                  <c:v>45400</c:v>
                </c:pt>
                <c:pt idx="165">
                  <c:v>45399</c:v>
                </c:pt>
                <c:pt idx="166">
                  <c:v>45398</c:v>
                </c:pt>
                <c:pt idx="167">
                  <c:v>45397</c:v>
                </c:pt>
                <c:pt idx="168">
                  <c:v>45394</c:v>
                </c:pt>
                <c:pt idx="169">
                  <c:v>45393</c:v>
                </c:pt>
                <c:pt idx="170">
                  <c:v>45392</c:v>
                </c:pt>
                <c:pt idx="171">
                  <c:v>45391</c:v>
                </c:pt>
                <c:pt idx="172">
                  <c:v>45390</c:v>
                </c:pt>
                <c:pt idx="173">
                  <c:v>45387</c:v>
                </c:pt>
                <c:pt idx="174">
                  <c:v>45386</c:v>
                </c:pt>
                <c:pt idx="175">
                  <c:v>45385</c:v>
                </c:pt>
                <c:pt idx="176">
                  <c:v>45384</c:v>
                </c:pt>
                <c:pt idx="177">
                  <c:v>45383</c:v>
                </c:pt>
                <c:pt idx="178">
                  <c:v>45380</c:v>
                </c:pt>
                <c:pt idx="179">
                  <c:v>45379</c:v>
                </c:pt>
                <c:pt idx="180">
                  <c:v>45378</c:v>
                </c:pt>
                <c:pt idx="181">
                  <c:v>45377</c:v>
                </c:pt>
                <c:pt idx="182">
                  <c:v>45376</c:v>
                </c:pt>
                <c:pt idx="183">
                  <c:v>45373</c:v>
                </c:pt>
                <c:pt idx="184">
                  <c:v>45372</c:v>
                </c:pt>
                <c:pt idx="185">
                  <c:v>45371</c:v>
                </c:pt>
                <c:pt idx="186">
                  <c:v>45370</c:v>
                </c:pt>
                <c:pt idx="187">
                  <c:v>45369</c:v>
                </c:pt>
                <c:pt idx="188">
                  <c:v>45366</c:v>
                </c:pt>
                <c:pt idx="189">
                  <c:v>45365</c:v>
                </c:pt>
                <c:pt idx="190">
                  <c:v>45364</c:v>
                </c:pt>
                <c:pt idx="191">
                  <c:v>45363</c:v>
                </c:pt>
                <c:pt idx="192">
                  <c:v>45362</c:v>
                </c:pt>
                <c:pt idx="193">
                  <c:v>45359</c:v>
                </c:pt>
                <c:pt idx="194">
                  <c:v>45358</c:v>
                </c:pt>
                <c:pt idx="195">
                  <c:v>45357</c:v>
                </c:pt>
                <c:pt idx="196">
                  <c:v>45356</c:v>
                </c:pt>
                <c:pt idx="197">
                  <c:v>45355</c:v>
                </c:pt>
                <c:pt idx="198">
                  <c:v>45352</c:v>
                </c:pt>
                <c:pt idx="199">
                  <c:v>45351</c:v>
                </c:pt>
                <c:pt idx="200">
                  <c:v>45350</c:v>
                </c:pt>
                <c:pt idx="201">
                  <c:v>45349</c:v>
                </c:pt>
                <c:pt idx="202">
                  <c:v>45348</c:v>
                </c:pt>
                <c:pt idx="203">
                  <c:v>45345</c:v>
                </c:pt>
                <c:pt idx="204">
                  <c:v>45344</c:v>
                </c:pt>
                <c:pt idx="205">
                  <c:v>45343</c:v>
                </c:pt>
                <c:pt idx="206">
                  <c:v>45342</c:v>
                </c:pt>
                <c:pt idx="207">
                  <c:v>45341</c:v>
                </c:pt>
                <c:pt idx="208">
                  <c:v>45338</c:v>
                </c:pt>
                <c:pt idx="209">
                  <c:v>45337</c:v>
                </c:pt>
                <c:pt idx="210">
                  <c:v>45336</c:v>
                </c:pt>
                <c:pt idx="211">
                  <c:v>45335</c:v>
                </c:pt>
                <c:pt idx="212">
                  <c:v>45334</c:v>
                </c:pt>
                <c:pt idx="213">
                  <c:v>45331</c:v>
                </c:pt>
                <c:pt idx="214">
                  <c:v>45330</c:v>
                </c:pt>
                <c:pt idx="215">
                  <c:v>45329</c:v>
                </c:pt>
                <c:pt idx="216">
                  <c:v>45328</c:v>
                </c:pt>
                <c:pt idx="217">
                  <c:v>45327</c:v>
                </c:pt>
                <c:pt idx="218">
                  <c:v>45324</c:v>
                </c:pt>
                <c:pt idx="219">
                  <c:v>45323</c:v>
                </c:pt>
                <c:pt idx="220">
                  <c:v>45322</c:v>
                </c:pt>
                <c:pt idx="221">
                  <c:v>45321</c:v>
                </c:pt>
                <c:pt idx="222">
                  <c:v>45320</c:v>
                </c:pt>
                <c:pt idx="223">
                  <c:v>45317</c:v>
                </c:pt>
                <c:pt idx="224">
                  <c:v>45316</c:v>
                </c:pt>
                <c:pt idx="225">
                  <c:v>45315</c:v>
                </c:pt>
                <c:pt idx="226">
                  <c:v>45314</c:v>
                </c:pt>
                <c:pt idx="227">
                  <c:v>45313</c:v>
                </c:pt>
                <c:pt idx="228">
                  <c:v>45310</c:v>
                </c:pt>
                <c:pt idx="229">
                  <c:v>45309</c:v>
                </c:pt>
                <c:pt idx="230">
                  <c:v>45308</c:v>
                </c:pt>
                <c:pt idx="231">
                  <c:v>45307</c:v>
                </c:pt>
                <c:pt idx="232">
                  <c:v>45306</c:v>
                </c:pt>
                <c:pt idx="233">
                  <c:v>45303</c:v>
                </c:pt>
                <c:pt idx="234">
                  <c:v>45302</c:v>
                </c:pt>
                <c:pt idx="235">
                  <c:v>45301</c:v>
                </c:pt>
                <c:pt idx="236">
                  <c:v>45300</c:v>
                </c:pt>
                <c:pt idx="237">
                  <c:v>45299</c:v>
                </c:pt>
                <c:pt idx="238">
                  <c:v>45296</c:v>
                </c:pt>
                <c:pt idx="239">
                  <c:v>45295</c:v>
                </c:pt>
                <c:pt idx="240">
                  <c:v>45294</c:v>
                </c:pt>
                <c:pt idx="241">
                  <c:v>45293</c:v>
                </c:pt>
                <c:pt idx="242">
                  <c:v>45292</c:v>
                </c:pt>
                <c:pt idx="243">
                  <c:v>45289</c:v>
                </c:pt>
                <c:pt idx="244">
                  <c:v>45288</c:v>
                </c:pt>
                <c:pt idx="245">
                  <c:v>45287</c:v>
                </c:pt>
                <c:pt idx="246">
                  <c:v>45286</c:v>
                </c:pt>
                <c:pt idx="247">
                  <c:v>45285</c:v>
                </c:pt>
                <c:pt idx="248">
                  <c:v>45282</c:v>
                </c:pt>
                <c:pt idx="249">
                  <c:v>45281</c:v>
                </c:pt>
                <c:pt idx="250">
                  <c:v>45280</c:v>
                </c:pt>
                <c:pt idx="251">
                  <c:v>45279</c:v>
                </c:pt>
                <c:pt idx="252">
                  <c:v>45278</c:v>
                </c:pt>
                <c:pt idx="253">
                  <c:v>45275</c:v>
                </c:pt>
                <c:pt idx="254">
                  <c:v>45274</c:v>
                </c:pt>
                <c:pt idx="255">
                  <c:v>45273</c:v>
                </c:pt>
                <c:pt idx="256">
                  <c:v>45272</c:v>
                </c:pt>
                <c:pt idx="257">
                  <c:v>45271</c:v>
                </c:pt>
                <c:pt idx="258">
                  <c:v>45268</c:v>
                </c:pt>
                <c:pt idx="259">
                  <c:v>45267</c:v>
                </c:pt>
                <c:pt idx="260">
                  <c:v>45266</c:v>
                </c:pt>
                <c:pt idx="261">
                  <c:v>45265</c:v>
                </c:pt>
                <c:pt idx="262">
                  <c:v>45264</c:v>
                </c:pt>
                <c:pt idx="263">
                  <c:v>45261</c:v>
                </c:pt>
                <c:pt idx="264">
                  <c:v>45260</c:v>
                </c:pt>
                <c:pt idx="265">
                  <c:v>45259</c:v>
                </c:pt>
                <c:pt idx="266">
                  <c:v>45258</c:v>
                </c:pt>
                <c:pt idx="267">
                  <c:v>45257</c:v>
                </c:pt>
                <c:pt idx="268">
                  <c:v>45254</c:v>
                </c:pt>
                <c:pt idx="269">
                  <c:v>45253</c:v>
                </c:pt>
                <c:pt idx="270">
                  <c:v>45252</c:v>
                </c:pt>
                <c:pt idx="271">
                  <c:v>45251</c:v>
                </c:pt>
                <c:pt idx="272">
                  <c:v>45250</c:v>
                </c:pt>
                <c:pt idx="273">
                  <c:v>45247</c:v>
                </c:pt>
                <c:pt idx="274">
                  <c:v>45246</c:v>
                </c:pt>
                <c:pt idx="275">
                  <c:v>45245</c:v>
                </c:pt>
                <c:pt idx="276">
                  <c:v>45244</c:v>
                </c:pt>
                <c:pt idx="277">
                  <c:v>45243</c:v>
                </c:pt>
                <c:pt idx="278">
                  <c:v>45240</c:v>
                </c:pt>
                <c:pt idx="279">
                  <c:v>45239</c:v>
                </c:pt>
                <c:pt idx="280">
                  <c:v>45238</c:v>
                </c:pt>
                <c:pt idx="281">
                  <c:v>45237</c:v>
                </c:pt>
                <c:pt idx="282">
                  <c:v>45236</c:v>
                </c:pt>
                <c:pt idx="283">
                  <c:v>45233</c:v>
                </c:pt>
                <c:pt idx="284">
                  <c:v>45232</c:v>
                </c:pt>
                <c:pt idx="285">
                  <c:v>45231</c:v>
                </c:pt>
                <c:pt idx="286">
                  <c:v>45230</c:v>
                </c:pt>
                <c:pt idx="287">
                  <c:v>45229</c:v>
                </c:pt>
                <c:pt idx="288">
                  <c:v>45226</c:v>
                </c:pt>
                <c:pt idx="289">
                  <c:v>45225</c:v>
                </c:pt>
                <c:pt idx="290">
                  <c:v>45224</c:v>
                </c:pt>
                <c:pt idx="291">
                  <c:v>45223</c:v>
                </c:pt>
                <c:pt idx="292">
                  <c:v>45222</c:v>
                </c:pt>
                <c:pt idx="293">
                  <c:v>45219</c:v>
                </c:pt>
                <c:pt idx="294">
                  <c:v>45218</c:v>
                </c:pt>
                <c:pt idx="295">
                  <c:v>45217</c:v>
                </c:pt>
                <c:pt idx="296">
                  <c:v>45216</c:v>
                </c:pt>
                <c:pt idx="297">
                  <c:v>45215</c:v>
                </c:pt>
                <c:pt idx="298">
                  <c:v>45212</c:v>
                </c:pt>
                <c:pt idx="299">
                  <c:v>45211</c:v>
                </c:pt>
                <c:pt idx="300">
                  <c:v>45210</c:v>
                </c:pt>
                <c:pt idx="301">
                  <c:v>45209</c:v>
                </c:pt>
                <c:pt idx="302">
                  <c:v>45208</c:v>
                </c:pt>
                <c:pt idx="303">
                  <c:v>45205</c:v>
                </c:pt>
                <c:pt idx="304">
                  <c:v>45204</c:v>
                </c:pt>
                <c:pt idx="305">
                  <c:v>45203</c:v>
                </c:pt>
                <c:pt idx="306">
                  <c:v>45202</c:v>
                </c:pt>
                <c:pt idx="307">
                  <c:v>45201</c:v>
                </c:pt>
                <c:pt idx="308">
                  <c:v>45198</c:v>
                </c:pt>
                <c:pt idx="309">
                  <c:v>45197</c:v>
                </c:pt>
                <c:pt idx="310">
                  <c:v>45196</c:v>
                </c:pt>
                <c:pt idx="311">
                  <c:v>45195</c:v>
                </c:pt>
                <c:pt idx="312">
                  <c:v>45194</c:v>
                </c:pt>
                <c:pt idx="313">
                  <c:v>45191</c:v>
                </c:pt>
                <c:pt idx="314">
                  <c:v>45190</c:v>
                </c:pt>
                <c:pt idx="315">
                  <c:v>45189</c:v>
                </c:pt>
                <c:pt idx="316">
                  <c:v>45188</c:v>
                </c:pt>
                <c:pt idx="317">
                  <c:v>45187</c:v>
                </c:pt>
                <c:pt idx="318">
                  <c:v>45184</c:v>
                </c:pt>
                <c:pt idx="319">
                  <c:v>45183</c:v>
                </c:pt>
                <c:pt idx="320">
                  <c:v>45182</c:v>
                </c:pt>
                <c:pt idx="321">
                  <c:v>45181</c:v>
                </c:pt>
                <c:pt idx="322">
                  <c:v>45180</c:v>
                </c:pt>
                <c:pt idx="323">
                  <c:v>45177</c:v>
                </c:pt>
                <c:pt idx="324">
                  <c:v>45176</c:v>
                </c:pt>
                <c:pt idx="325">
                  <c:v>45175</c:v>
                </c:pt>
                <c:pt idx="326">
                  <c:v>45174</c:v>
                </c:pt>
                <c:pt idx="327">
                  <c:v>45173</c:v>
                </c:pt>
                <c:pt idx="328">
                  <c:v>45170</c:v>
                </c:pt>
                <c:pt idx="329">
                  <c:v>45169</c:v>
                </c:pt>
                <c:pt idx="330">
                  <c:v>45168</c:v>
                </c:pt>
                <c:pt idx="331">
                  <c:v>45167</c:v>
                </c:pt>
                <c:pt idx="332">
                  <c:v>45166</c:v>
                </c:pt>
                <c:pt idx="333">
                  <c:v>45163</c:v>
                </c:pt>
                <c:pt idx="334">
                  <c:v>45162</c:v>
                </c:pt>
                <c:pt idx="335">
                  <c:v>45161</c:v>
                </c:pt>
                <c:pt idx="336">
                  <c:v>45160</c:v>
                </c:pt>
                <c:pt idx="337">
                  <c:v>45159</c:v>
                </c:pt>
                <c:pt idx="338">
                  <c:v>45156</c:v>
                </c:pt>
                <c:pt idx="339">
                  <c:v>45155</c:v>
                </c:pt>
                <c:pt idx="340">
                  <c:v>45154</c:v>
                </c:pt>
                <c:pt idx="341">
                  <c:v>45153</c:v>
                </c:pt>
                <c:pt idx="342">
                  <c:v>45152</c:v>
                </c:pt>
                <c:pt idx="343">
                  <c:v>45149</c:v>
                </c:pt>
                <c:pt idx="344">
                  <c:v>45148</c:v>
                </c:pt>
                <c:pt idx="345">
                  <c:v>45147</c:v>
                </c:pt>
                <c:pt idx="346">
                  <c:v>45146</c:v>
                </c:pt>
                <c:pt idx="347">
                  <c:v>45145</c:v>
                </c:pt>
                <c:pt idx="348">
                  <c:v>45142</c:v>
                </c:pt>
                <c:pt idx="349">
                  <c:v>45141</c:v>
                </c:pt>
                <c:pt idx="350">
                  <c:v>45140</c:v>
                </c:pt>
                <c:pt idx="351">
                  <c:v>45139</c:v>
                </c:pt>
                <c:pt idx="352">
                  <c:v>45138</c:v>
                </c:pt>
                <c:pt idx="353">
                  <c:v>45135</c:v>
                </c:pt>
                <c:pt idx="354">
                  <c:v>45134</c:v>
                </c:pt>
                <c:pt idx="355">
                  <c:v>45133</c:v>
                </c:pt>
                <c:pt idx="356">
                  <c:v>45132</c:v>
                </c:pt>
                <c:pt idx="357">
                  <c:v>45131</c:v>
                </c:pt>
                <c:pt idx="358">
                  <c:v>45128</c:v>
                </c:pt>
                <c:pt idx="359">
                  <c:v>45127</c:v>
                </c:pt>
                <c:pt idx="360">
                  <c:v>45126</c:v>
                </c:pt>
                <c:pt idx="361">
                  <c:v>45125</c:v>
                </c:pt>
                <c:pt idx="362">
                  <c:v>45124</c:v>
                </c:pt>
                <c:pt idx="363">
                  <c:v>45121</c:v>
                </c:pt>
                <c:pt idx="364">
                  <c:v>45120</c:v>
                </c:pt>
                <c:pt idx="365">
                  <c:v>45119</c:v>
                </c:pt>
                <c:pt idx="366">
                  <c:v>45118</c:v>
                </c:pt>
                <c:pt idx="367">
                  <c:v>45117</c:v>
                </c:pt>
                <c:pt idx="368">
                  <c:v>45114</c:v>
                </c:pt>
                <c:pt idx="369">
                  <c:v>45113</c:v>
                </c:pt>
                <c:pt idx="370">
                  <c:v>45112</c:v>
                </c:pt>
                <c:pt idx="371">
                  <c:v>45111</c:v>
                </c:pt>
                <c:pt idx="372">
                  <c:v>45110</c:v>
                </c:pt>
                <c:pt idx="373">
                  <c:v>45107</c:v>
                </c:pt>
                <c:pt idx="374">
                  <c:v>45106</c:v>
                </c:pt>
                <c:pt idx="375">
                  <c:v>45105</c:v>
                </c:pt>
                <c:pt idx="376">
                  <c:v>45104</c:v>
                </c:pt>
                <c:pt idx="377">
                  <c:v>45103</c:v>
                </c:pt>
                <c:pt idx="378">
                  <c:v>45100</c:v>
                </c:pt>
                <c:pt idx="379">
                  <c:v>45099</c:v>
                </c:pt>
                <c:pt idx="380">
                  <c:v>45098</c:v>
                </c:pt>
                <c:pt idx="381">
                  <c:v>45097</c:v>
                </c:pt>
                <c:pt idx="382">
                  <c:v>45096</c:v>
                </c:pt>
                <c:pt idx="383">
                  <c:v>45093</c:v>
                </c:pt>
                <c:pt idx="384">
                  <c:v>45092</c:v>
                </c:pt>
                <c:pt idx="385">
                  <c:v>45091</c:v>
                </c:pt>
                <c:pt idx="386">
                  <c:v>45090</c:v>
                </c:pt>
                <c:pt idx="387">
                  <c:v>45089</c:v>
                </c:pt>
                <c:pt idx="388">
                  <c:v>45086</c:v>
                </c:pt>
                <c:pt idx="389">
                  <c:v>45085</c:v>
                </c:pt>
                <c:pt idx="390">
                  <c:v>45084</c:v>
                </c:pt>
                <c:pt idx="391">
                  <c:v>45083</c:v>
                </c:pt>
                <c:pt idx="392">
                  <c:v>45082</c:v>
                </c:pt>
                <c:pt idx="393">
                  <c:v>45079</c:v>
                </c:pt>
                <c:pt idx="394">
                  <c:v>45078</c:v>
                </c:pt>
                <c:pt idx="395">
                  <c:v>45077</c:v>
                </c:pt>
                <c:pt idx="396">
                  <c:v>45076</c:v>
                </c:pt>
                <c:pt idx="397">
                  <c:v>45075</c:v>
                </c:pt>
                <c:pt idx="398">
                  <c:v>45072</c:v>
                </c:pt>
                <c:pt idx="399">
                  <c:v>45071</c:v>
                </c:pt>
                <c:pt idx="400">
                  <c:v>45070</c:v>
                </c:pt>
                <c:pt idx="401">
                  <c:v>45069</c:v>
                </c:pt>
                <c:pt idx="402">
                  <c:v>45068</c:v>
                </c:pt>
                <c:pt idx="403">
                  <c:v>45065</c:v>
                </c:pt>
                <c:pt idx="404">
                  <c:v>45064</c:v>
                </c:pt>
                <c:pt idx="405">
                  <c:v>45063</c:v>
                </c:pt>
                <c:pt idx="406">
                  <c:v>45062</c:v>
                </c:pt>
                <c:pt idx="407">
                  <c:v>45061</c:v>
                </c:pt>
                <c:pt idx="408">
                  <c:v>45058</c:v>
                </c:pt>
                <c:pt idx="409">
                  <c:v>45057</c:v>
                </c:pt>
                <c:pt idx="410">
                  <c:v>45056</c:v>
                </c:pt>
                <c:pt idx="411">
                  <c:v>45055</c:v>
                </c:pt>
                <c:pt idx="412">
                  <c:v>45054</c:v>
                </c:pt>
                <c:pt idx="413">
                  <c:v>45051</c:v>
                </c:pt>
                <c:pt idx="414">
                  <c:v>45050</c:v>
                </c:pt>
                <c:pt idx="415">
                  <c:v>45049</c:v>
                </c:pt>
                <c:pt idx="416">
                  <c:v>45048</c:v>
                </c:pt>
                <c:pt idx="417">
                  <c:v>45047</c:v>
                </c:pt>
                <c:pt idx="418">
                  <c:v>45044</c:v>
                </c:pt>
                <c:pt idx="419">
                  <c:v>45043</c:v>
                </c:pt>
                <c:pt idx="420">
                  <c:v>45042</c:v>
                </c:pt>
                <c:pt idx="421">
                  <c:v>45041</c:v>
                </c:pt>
                <c:pt idx="422">
                  <c:v>45040</c:v>
                </c:pt>
                <c:pt idx="423">
                  <c:v>45037</c:v>
                </c:pt>
                <c:pt idx="424">
                  <c:v>45036</c:v>
                </c:pt>
                <c:pt idx="425">
                  <c:v>45035</c:v>
                </c:pt>
                <c:pt idx="426">
                  <c:v>45034</c:v>
                </c:pt>
                <c:pt idx="427">
                  <c:v>45033</c:v>
                </c:pt>
                <c:pt idx="428">
                  <c:v>45030</c:v>
                </c:pt>
                <c:pt idx="429">
                  <c:v>45029</c:v>
                </c:pt>
                <c:pt idx="430">
                  <c:v>45028</c:v>
                </c:pt>
                <c:pt idx="431">
                  <c:v>45027</c:v>
                </c:pt>
                <c:pt idx="432">
                  <c:v>45026</c:v>
                </c:pt>
                <c:pt idx="433">
                  <c:v>45023</c:v>
                </c:pt>
                <c:pt idx="434">
                  <c:v>45022</c:v>
                </c:pt>
                <c:pt idx="435">
                  <c:v>45021</c:v>
                </c:pt>
                <c:pt idx="436">
                  <c:v>45020</c:v>
                </c:pt>
                <c:pt idx="437">
                  <c:v>45019</c:v>
                </c:pt>
                <c:pt idx="438">
                  <c:v>45016</c:v>
                </c:pt>
                <c:pt idx="439">
                  <c:v>45015</c:v>
                </c:pt>
                <c:pt idx="440">
                  <c:v>45014</c:v>
                </c:pt>
                <c:pt idx="441">
                  <c:v>45013</c:v>
                </c:pt>
                <c:pt idx="442">
                  <c:v>45012</c:v>
                </c:pt>
                <c:pt idx="443">
                  <c:v>45009</c:v>
                </c:pt>
                <c:pt idx="444">
                  <c:v>45008</c:v>
                </c:pt>
                <c:pt idx="445">
                  <c:v>45007</c:v>
                </c:pt>
                <c:pt idx="446">
                  <c:v>45006</c:v>
                </c:pt>
                <c:pt idx="447">
                  <c:v>45005</c:v>
                </c:pt>
                <c:pt idx="448">
                  <c:v>45002</c:v>
                </c:pt>
                <c:pt idx="449">
                  <c:v>45001</c:v>
                </c:pt>
                <c:pt idx="450">
                  <c:v>45000</c:v>
                </c:pt>
                <c:pt idx="451">
                  <c:v>44999</c:v>
                </c:pt>
                <c:pt idx="452">
                  <c:v>44998</c:v>
                </c:pt>
                <c:pt idx="453">
                  <c:v>44995</c:v>
                </c:pt>
                <c:pt idx="454">
                  <c:v>44994</c:v>
                </c:pt>
                <c:pt idx="455">
                  <c:v>44993</c:v>
                </c:pt>
                <c:pt idx="456">
                  <c:v>44992</c:v>
                </c:pt>
                <c:pt idx="457">
                  <c:v>44991</c:v>
                </c:pt>
                <c:pt idx="458">
                  <c:v>44988</c:v>
                </c:pt>
                <c:pt idx="459">
                  <c:v>44987</c:v>
                </c:pt>
                <c:pt idx="460">
                  <c:v>44986</c:v>
                </c:pt>
                <c:pt idx="461">
                  <c:v>44985</c:v>
                </c:pt>
                <c:pt idx="462">
                  <c:v>44984</c:v>
                </c:pt>
                <c:pt idx="463">
                  <c:v>44981</c:v>
                </c:pt>
                <c:pt idx="464">
                  <c:v>44980</c:v>
                </c:pt>
                <c:pt idx="465">
                  <c:v>44979</c:v>
                </c:pt>
                <c:pt idx="466">
                  <c:v>44978</c:v>
                </c:pt>
                <c:pt idx="467">
                  <c:v>44977</c:v>
                </c:pt>
                <c:pt idx="468">
                  <c:v>44974</c:v>
                </c:pt>
                <c:pt idx="469">
                  <c:v>44973</c:v>
                </c:pt>
                <c:pt idx="470">
                  <c:v>44972</c:v>
                </c:pt>
                <c:pt idx="471">
                  <c:v>44971</c:v>
                </c:pt>
                <c:pt idx="472">
                  <c:v>44970</c:v>
                </c:pt>
                <c:pt idx="473">
                  <c:v>44967</c:v>
                </c:pt>
                <c:pt idx="474">
                  <c:v>44966</c:v>
                </c:pt>
                <c:pt idx="475">
                  <c:v>44965</c:v>
                </c:pt>
                <c:pt idx="476">
                  <c:v>44964</c:v>
                </c:pt>
                <c:pt idx="477">
                  <c:v>44963</c:v>
                </c:pt>
                <c:pt idx="478">
                  <c:v>44960</c:v>
                </c:pt>
                <c:pt idx="479">
                  <c:v>44959</c:v>
                </c:pt>
                <c:pt idx="480">
                  <c:v>44958</c:v>
                </c:pt>
                <c:pt idx="481">
                  <c:v>44957</c:v>
                </c:pt>
                <c:pt idx="482">
                  <c:v>44956</c:v>
                </c:pt>
                <c:pt idx="483">
                  <c:v>44953</c:v>
                </c:pt>
                <c:pt idx="484">
                  <c:v>44952</c:v>
                </c:pt>
                <c:pt idx="485">
                  <c:v>44951</c:v>
                </c:pt>
                <c:pt idx="486">
                  <c:v>44950</c:v>
                </c:pt>
                <c:pt idx="487">
                  <c:v>44949</c:v>
                </c:pt>
                <c:pt idx="488">
                  <c:v>44946</c:v>
                </c:pt>
                <c:pt idx="489">
                  <c:v>44945</c:v>
                </c:pt>
                <c:pt idx="490">
                  <c:v>44944</c:v>
                </c:pt>
                <c:pt idx="491">
                  <c:v>44943</c:v>
                </c:pt>
                <c:pt idx="492">
                  <c:v>44942</c:v>
                </c:pt>
                <c:pt idx="493">
                  <c:v>44939</c:v>
                </c:pt>
                <c:pt idx="494">
                  <c:v>44938</c:v>
                </c:pt>
                <c:pt idx="495">
                  <c:v>44937</c:v>
                </c:pt>
                <c:pt idx="496">
                  <c:v>44936</c:v>
                </c:pt>
                <c:pt idx="497">
                  <c:v>44935</c:v>
                </c:pt>
                <c:pt idx="498">
                  <c:v>44932</c:v>
                </c:pt>
                <c:pt idx="499">
                  <c:v>44931</c:v>
                </c:pt>
                <c:pt idx="500">
                  <c:v>44930</c:v>
                </c:pt>
                <c:pt idx="501">
                  <c:v>44929</c:v>
                </c:pt>
                <c:pt idx="502">
                  <c:v>44928</c:v>
                </c:pt>
                <c:pt idx="503">
                  <c:v>44925</c:v>
                </c:pt>
                <c:pt idx="504">
                  <c:v>44924</c:v>
                </c:pt>
                <c:pt idx="505">
                  <c:v>44923</c:v>
                </c:pt>
                <c:pt idx="506">
                  <c:v>44922</c:v>
                </c:pt>
                <c:pt idx="507">
                  <c:v>44921</c:v>
                </c:pt>
                <c:pt idx="508">
                  <c:v>44918</c:v>
                </c:pt>
                <c:pt idx="509">
                  <c:v>44917</c:v>
                </c:pt>
                <c:pt idx="510">
                  <c:v>44916</c:v>
                </c:pt>
                <c:pt idx="511">
                  <c:v>44915</c:v>
                </c:pt>
                <c:pt idx="512">
                  <c:v>44914</c:v>
                </c:pt>
                <c:pt idx="513">
                  <c:v>44911</c:v>
                </c:pt>
                <c:pt idx="514">
                  <c:v>44910</c:v>
                </c:pt>
                <c:pt idx="515">
                  <c:v>44909</c:v>
                </c:pt>
                <c:pt idx="516">
                  <c:v>44908</c:v>
                </c:pt>
                <c:pt idx="517">
                  <c:v>44907</c:v>
                </c:pt>
                <c:pt idx="518">
                  <c:v>44904</c:v>
                </c:pt>
                <c:pt idx="519">
                  <c:v>44903</c:v>
                </c:pt>
                <c:pt idx="520">
                  <c:v>44902</c:v>
                </c:pt>
                <c:pt idx="521">
                  <c:v>44901</c:v>
                </c:pt>
                <c:pt idx="522">
                  <c:v>44900</c:v>
                </c:pt>
                <c:pt idx="523">
                  <c:v>44897</c:v>
                </c:pt>
                <c:pt idx="524">
                  <c:v>44896</c:v>
                </c:pt>
                <c:pt idx="525">
                  <c:v>44895</c:v>
                </c:pt>
                <c:pt idx="526">
                  <c:v>44894</c:v>
                </c:pt>
                <c:pt idx="527">
                  <c:v>44893</c:v>
                </c:pt>
                <c:pt idx="528">
                  <c:v>44890</c:v>
                </c:pt>
                <c:pt idx="529">
                  <c:v>44889</c:v>
                </c:pt>
                <c:pt idx="530">
                  <c:v>44888</c:v>
                </c:pt>
                <c:pt idx="531">
                  <c:v>44887</c:v>
                </c:pt>
                <c:pt idx="532">
                  <c:v>44886</c:v>
                </c:pt>
                <c:pt idx="533">
                  <c:v>44883</c:v>
                </c:pt>
                <c:pt idx="534">
                  <c:v>44882</c:v>
                </c:pt>
                <c:pt idx="535">
                  <c:v>44881</c:v>
                </c:pt>
                <c:pt idx="536">
                  <c:v>44880</c:v>
                </c:pt>
                <c:pt idx="537">
                  <c:v>44879</c:v>
                </c:pt>
                <c:pt idx="538">
                  <c:v>44876</c:v>
                </c:pt>
                <c:pt idx="539">
                  <c:v>44875</c:v>
                </c:pt>
                <c:pt idx="540">
                  <c:v>44874</c:v>
                </c:pt>
                <c:pt idx="541">
                  <c:v>44873</c:v>
                </c:pt>
                <c:pt idx="542">
                  <c:v>44872</c:v>
                </c:pt>
                <c:pt idx="543">
                  <c:v>44869</c:v>
                </c:pt>
                <c:pt idx="544">
                  <c:v>44868</c:v>
                </c:pt>
                <c:pt idx="545">
                  <c:v>44867</c:v>
                </c:pt>
                <c:pt idx="546">
                  <c:v>44866</c:v>
                </c:pt>
                <c:pt idx="547">
                  <c:v>44865</c:v>
                </c:pt>
                <c:pt idx="548">
                  <c:v>44862</c:v>
                </c:pt>
                <c:pt idx="549">
                  <c:v>44861</c:v>
                </c:pt>
                <c:pt idx="550">
                  <c:v>44860</c:v>
                </c:pt>
                <c:pt idx="551">
                  <c:v>44859</c:v>
                </c:pt>
                <c:pt idx="552">
                  <c:v>44858</c:v>
                </c:pt>
                <c:pt idx="553">
                  <c:v>44855</c:v>
                </c:pt>
                <c:pt idx="554">
                  <c:v>44854</c:v>
                </c:pt>
                <c:pt idx="555">
                  <c:v>44853</c:v>
                </c:pt>
                <c:pt idx="556">
                  <c:v>44852</c:v>
                </c:pt>
                <c:pt idx="557">
                  <c:v>44851</c:v>
                </c:pt>
                <c:pt idx="558">
                  <c:v>44848</c:v>
                </c:pt>
                <c:pt idx="559">
                  <c:v>44847</c:v>
                </c:pt>
                <c:pt idx="560">
                  <c:v>44846</c:v>
                </c:pt>
                <c:pt idx="561">
                  <c:v>44845</c:v>
                </c:pt>
                <c:pt idx="562">
                  <c:v>44844</c:v>
                </c:pt>
                <c:pt idx="563">
                  <c:v>44841</c:v>
                </c:pt>
                <c:pt idx="564">
                  <c:v>44840</c:v>
                </c:pt>
                <c:pt idx="565">
                  <c:v>44839</c:v>
                </c:pt>
                <c:pt idx="566">
                  <c:v>44838</c:v>
                </c:pt>
                <c:pt idx="567">
                  <c:v>44837</c:v>
                </c:pt>
                <c:pt idx="568">
                  <c:v>44834</c:v>
                </c:pt>
                <c:pt idx="569">
                  <c:v>44833</c:v>
                </c:pt>
                <c:pt idx="570">
                  <c:v>44832</c:v>
                </c:pt>
                <c:pt idx="571">
                  <c:v>44831</c:v>
                </c:pt>
                <c:pt idx="572">
                  <c:v>44830</c:v>
                </c:pt>
                <c:pt idx="573">
                  <c:v>44827</c:v>
                </c:pt>
                <c:pt idx="574">
                  <c:v>44826</c:v>
                </c:pt>
                <c:pt idx="575">
                  <c:v>44825</c:v>
                </c:pt>
                <c:pt idx="576">
                  <c:v>44824</c:v>
                </c:pt>
                <c:pt idx="577">
                  <c:v>44823</c:v>
                </c:pt>
                <c:pt idx="578">
                  <c:v>44820</c:v>
                </c:pt>
                <c:pt idx="579">
                  <c:v>44819</c:v>
                </c:pt>
                <c:pt idx="580">
                  <c:v>44818</c:v>
                </c:pt>
                <c:pt idx="581">
                  <c:v>44817</c:v>
                </c:pt>
                <c:pt idx="582">
                  <c:v>44816</c:v>
                </c:pt>
                <c:pt idx="583">
                  <c:v>44813</c:v>
                </c:pt>
                <c:pt idx="584">
                  <c:v>44812</c:v>
                </c:pt>
                <c:pt idx="585">
                  <c:v>44811</c:v>
                </c:pt>
                <c:pt idx="586">
                  <c:v>44810</c:v>
                </c:pt>
                <c:pt idx="587">
                  <c:v>44809</c:v>
                </c:pt>
                <c:pt idx="588">
                  <c:v>44806</c:v>
                </c:pt>
                <c:pt idx="589">
                  <c:v>44805</c:v>
                </c:pt>
                <c:pt idx="590">
                  <c:v>44804</c:v>
                </c:pt>
                <c:pt idx="591">
                  <c:v>44803</c:v>
                </c:pt>
                <c:pt idx="592">
                  <c:v>44802</c:v>
                </c:pt>
                <c:pt idx="593">
                  <c:v>44799</c:v>
                </c:pt>
                <c:pt idx="594">
                  <c:v>44798</c:v>
                </c:pt>
                <c:pt idx="595">
                  <c:v>44797</c:v>
                </c:pt>
                <c:pt idx="596">
                  <c:v>44796</c:v>
                </c:pt>
                <c:pt idx="597">
                  <c:v>44795</c:v>
                </c:pt>
                <c:pt idx="598">
                  <c:v>44792</c:v>
                </c:pt>
                <c:pt idx="599">
                  <c:v>44791</c:v>
                </c:pt>
                <c:pt idx="600">
                  <c:v>44790</c:v>
                </c:pt>
                <c:pt idx="601">
                  <c:v>44789</c:v>
                </c:pt>
                <c:pt idx="602">
                  <c:v>44788</c:v>
                </c:pt>
                <c:pt idx="603">
                  <c:v>44785</c:v>
                </c:pt>
                <c:pt idx="604">
                  <c:v>44784</c:v>
                </c:pt>
                <c:pt idx="605">
                  <c:v>44783</c:v>
                </c:pt>
                <c:pt idx="606">
                  <c:v>44782</c:v>
                </c:pt>
                <c:pt idx="607">
                  <c:v>44781</c:v>
                </c:pt>
                <c:pt idx="608">
                  <c:v>44778</c:v>
                </c:pt>
                <c:pt idx="609">
                  <c:v>44777</c:v>
                </c:pt>
                <c:pt idx="610">
                  <c:v>44776</c:v>
                </c:pt>
                <c:pt idx="611">
                  <c:v>44775</c:v>
                </c:pt>
                <c:pt idx="612">
                  <c:v>44774</c:v>
                </c:pt>
                <c:pt idx="613">
                  <c:v>44771</c:v>
                </c:pt>
                <c:pt idx="614">
                  <c:v>44770</c:v>
                </c:pt>
                <c:pt idx="615">
                  <c:v>44769</c:v>
                </c:pt>
                <c:pt idx="616">
                  <c:v>44768</c:v>
                </c:pt>
                <c:pt idx="617">
                  <c:v>44767</c:v>
                </c:pt>
                <c:pt idx="618">
                  <c:v>44764</c:v>
                </c:pt>
                <c:pt idx="619">
                  <c:v>44763</c:v>
                </c:pt>
                <c:pt idx="620">
                  <c:v>44762</c:v>
                </c:pt>
                <c:pt idx="621">
                  <c:v>44761</c:v>
                </c:pt>
                <c:pt idx="622">
                  <c:v>44760</c:v>
                </c:pt>
                <c:pt idx="623">
                  <c:v>44757</c:v>
                </c:pt>
                <c:pt idx="624">
                  <c:v>44756</c:v>
                </c:pt>
                <c:pt idx="625">
                  <c:v>44755</c:v>
                </c:pt>
                <c:pt idx="626">
                  <c:v>44754</c:v>
                </c:pt>
                <c:pt idx="627">
                  <c:v>44753</c:v>
                </c:pt>
                <c:pt idx="628">
                  <c:v>44750</c:v>
                </c:pt>
                <c:pt idx="629">
                  <c:v>44749</c:v>
                </c:pt>
                <c:pt idx="630">
                  <c:v>44748</c:v>
                </c:pt>
                <c:pt idx="631">
                  <c:v>44747</c:v>
                </c:pt>
                <c:pt idx="632">
                  <c:v>44746</c:v>
                </c:pt>
                <c:pt idx="633">
                  <c:v>44743</c:v>
                </c:pt>
                <c:pt idx="634">
                  <c:v>44742</c:v>
                </c:pt>
                <c:pt idx="635">
                  <c:v>44741</c:v>
                </c:pt>
                <c:pt idx="636">
                  <c:v>44740</c:v>
                </c:pt>
                <c:pt idx="637">
                  <c:v>44739</c:v>
                </c:pt>
                <c:pt idx="638">
                  <c:v>44736</c:v>
                </c:pt>
                <c:pt idx="639">
                  <c:v>44735</c:v>
                </c:pt>
                <c:pt idx="640">
                  <c:v>44734</c:v>
                </c:pt>
                <c:pt idx="641">
                  <c:v>44733</c:v>
                </c:pt>
                <c:pt idx="642">
                  <c:v>44732</c:v>
                </c:pt>
                <c:pt idx="643">
                  <c:v>44729</c:v>
                </c:pt>
                <c:pt idx="644">
                  <c:v>44728</c:v>
                </c:pt>
                <c:pt idx="645">
                  <c:v>44727</c:v>
                </c:pt>
                <c:pt idx="646">
                  <c:v>44726</c:v>
                </c:pt>
                <c:pt idx="647">
                  <c:v>44725</c:v>
                </c:pt>
                <c:pt idx="648">
                  <c:v>44722</c:v>
                </c:pt>
                <c:pt idx="649">
                  <c:v>44721</c:v>
                </c:pt>
                <c:pt idx="650">
                  <c:v>44720</c:v>
                </c:pt>
                <c:pt idx="651">
                  <c:v>44719</c:v>
                </c:pt>
                <c:pt idx="652">
                  <c:v>44718</c:v>
                </c:pt>
                <c:pt idx="653">
                  <c:v>44715</c:v>
                </c:pt>
                <c:pt idx="654">
                  <c:v>44714</c:v>
                </c:pt>
                <c:pt idx="655">
                  <c:v>44713</c:v>
                </c:pt>
                <c:pt idx="656">
                  <c:v>44712</c:v>
                </c:pt>
                <c:pt idx="657">
                  <c:v>44711</c:v>
                </c:pt>
                <c:pt idx="658">
                  <c:v>44708</c:v>
                </c:pt>
                <c:pt idx="659">
                  <c:v>44707</c:v>
                </c:pt>
                <c:pt idx="660">
                  <c:v>44706</c:v>
                </c:pt>
                <c:pt idx="661">
                  <c:v>44705</c:v>
                </c:pt>
                <c:pt idx="662">
                  <c:v>44704</c:v>
                </c:pt>
                <c:pt idx="663">
                  <c:v>44701</c:v>
                </c:pt>
                <c:pt idx="664">
                  <c:v>44700</c:v>
                </c:pt>
                <c:pt idx="665">
                  <c:v>44699</c:v>
                </c:pt>
                <c:pt idx="666">
                  <c:v>44698</c:v>
                </c:pt>
                <c:pt idx="667">
                  <c:v>44697</c:v>
                </c:pt>
                <c:pt idx="668">
                  <c:v>44694</c:v>
                </c:pt>
                <c:pt idx="669">
                  <c:v>44693</c:v>
                </c:pt>
                <c:pt idx="670">
                  <c:v>44692</c:v>
                </c:pt>
                <c:pt idx="671">
                  <c:v>44691</c:v>
                </c:pt>
                <c:pt idx="672">
                  <c:v>44690</c:v>
                </c:pt>
                <c:pt idx="673">
                  <c:v>44687</c:v>
                </c:pt>
                <c:pt idx="674">
                  <c:v>44686</c:v>
                </c:pt>
                <c:pt idx="675">
                  <c:v>44685</c:v>
                </c:pt>
                <c:pt idx="676">
                  <c:v>44684</c:v>
                </c:pt>
                <c:pt idx="677">
                  <c:v>44683</c:v>
                </c:pt>
                <c:pt idx="678">
                  <c:v>44680</c:v>
                </c:pt>
                <c:pt idx="679">
                  <c:v>44679</c:v>
                </c:pt>
                <c:pt idx="680">
                  <c:v>44678</c:v>
                </c:pt>
                <c:pt idx="681">
                  <c:v>44677</c:v>
                </c:pt>
                <c:pt idx="682">
                  <c:v>44676</c:v>
                </c:pt>
                <c:pt idx="683">
                  <c:v>44673</c:v>
                </c:pt>
                <c:pt idx="684">
                  <c:v>44672</c:v>
                </c:pt>
                <c:pt idx="685">
                  <c:v>44671</c:v>
                </c:pt>
                <c:pt idx="686">
                  <c:v>44670</c:v>
                </c:pt>
                <c:pt idx="687">
                  <c:v>44669</c:v>
                </c:pt>
                <c:pt idx="688">
                  <c:v>44666</c:v>
                </c:pt>
                <c:pt idx="689">
                  <c:v>44665</c:v>
                </c:pt>
                <c:pt idx="690">
                  <c:v>44664</c:v>
                </c:pt>
                <c:pt idx="691">
                  <c:v>44663</c:v>
                </c:pt>
                <c:pt idx="692">
                  <c:v>44662</c:v>
                </c:pt>
                <c:pt idx="693">
                  <c:v>44659</c:v>
                </c:pt>
                <c:pt idx="694">
                  <c:v>44658</c:v>
                </c:pt>
                <c:pt idx="695">
                  <c:v>44657</c:v>
                </c:pt>
                <c:pt idx="696">
                  <c:v>44656</c:v>
                </c:pt>
                <c:pt idx="697">
                  <c:v>44655</c:v>
                </c:pt>
                <c:pt idx="698">
                  <c:v>44652</c:v>
                </c:pt>
                <c:pt idx="699">
                  <c:v>44651</c:v>
                </c:pt>
                <c:pt idx="700">
                  <c:v>44650</c:v>
                </c:pt>
                <c:pt idx="701">
                  <c:v>44649</c:v>
                </c:pt>
                <c:pt idx="702">
                  <c:v>44648</c:v>
                </c:pt>
                <c:pt idx="703">
                  <c:v>44645</c:v>
                </c:pt>
                <c:pt idx="704">
                  <c:v>44644</c:v>
                </c:pt>
                <c:pt idx="705">
                  <c:v>44643</c:v>
                </c:pt>
                <c:pt idx="706">
                  <c:v>44642</c:v>
                </c:pt>
                <c:pt idx="707">
                  <c:v>44641</c:v>
                </c:pt>
                <c:pt idx="708">
                  <c:v>44638</c:v>
                </c:pt>
                <c:pt idx="709">
                  <c:v>44637</c:v>
                </c:pt>
                <c:pt idx="710">
                  <c:v>44636</c:v>
                </c:pt>
                <c:pt idx="711">
                  <c:v>44635</c:v>
                </c:pt>
                <c:pt idx="712">
                  <c:v>44634</c:v>
                </c:pt>
                <c:pt idx="713">
                  <c:v>44631</c:v>
                </c:pt>
                <c:pt idx="714">
                  <c:v>44630</c:v>
                </c:pt>
                <c:pt idx="715">
                  <c:v>44629</c:v>
                </c:pt>
                <c:pt idx="716">
                  <c:v>44628</c:v>
                </c:pt>
                <c:pt idx="717">
                  <c:v>44627</c:v>
                </c:pt>
                <c:pt idx="718">
                  <c:v>44624</c:v>
                </c:pt>
                <c:pt idx="719">
                  <c:v>44623</c:v>
                </c:pt>
                <c:pt idx="720">
                  <c:v>44622</c:v>
                </c:pt>
                <c:pt idx="721">
                  <c:v>44621</c:v>
                </c:pt>
                <c:pt idx="722">
                  <c:v>44620</c:v>
                </c:pt>
                <c:pt idx="723">
                  <c:v>44617</c:v>
                </c:pt>
                <c:pt idx="724">
                  <c:v>44616</c:v>
                </c:pt>
                <c:pt idx="725">
                  <c:v>44615</c:v>
                </c:pt>
                <c:pt idx="726">
                  <c:v>44614</c:v>
                </c:pt>
                <c:pt idx="727">
                  <c:v>44613</c:v>
                </c:pt>
                <c:pt idx="728">
                  <c:v>44610</c:v>
                </c:pt>
                <c:pt idx="729">
                  <c:v>44609</c:v>
                </c:pt>
                <c:pt idx="730">
                  <c:v>44608</c:v>
                </c:pt>
                <c:pt idx="731">
                  <c:v>44607</c:v>
                </c:pt>
                <c:pt idx="732">
                  <c:v>44606</c:v>
                </c:pt>
                <c:pt idx="733">
                  <c:v>44603</c:v>
                </c:pt>
                <c:pt idx="734">
                  <c:v>44602</c:v>
                </c:pt>
                <c:pt idx="735">
                  <c:v>44601</c:v>
                </c:pt>
                <c:pt idx="736">
                  <c:v>44600</c:v>
                </c:pt>
                <c:pt idx="737">
                  <c:v>44599</c:v>
                </c:pt>
                <c:pt idx="738">
                  <c:v>44596</c:v>
                </c:pt>
                <c:pt idx="739">
                  <c:v>44595</c:v>
                </c:pt>
                <c:pt idx="740">
                  <c:v>44594</c:v>
                </c:pt>
                <c:pt idx="741">
                  <c:v>44593</c:v>
                </c:pt>
                <c:pt idx="742">
                  <c:v>44592</c:v>
                </c:pt>
                <c:pt idx="743">
                  <c:v>44589</c:v>
                </c:pt>
                <c:pt idx="744">
                  <c:v>44588</c:v>
                </c:pt>
                <c:pt idx="745">
                  <c:v>44587</c:v>
                </c:pt>
                <c:pt idx="746">
                  <c:v>44586</c:v>
                </c:pt>
                <c:pt idx="747">
                  <c:v>44585</c:v>
                </c:pt>
                <c:pt idx="748">
                  <c:v>44582</c:v>
                </c:pt>
                <c:pt idx="749">
                  <c:v>44581</c:v>
                </c:pt>
                <c:pt idx="750">
                  <c:v>44580</c:v>
                </c:pt>
                <c:pt idx="751">
                  <c:v>44579</c:v>
                </c:pt>
                <c:pt idx="752">
                  <c:v>44578</c:v>
                </c:pt>
                <c:pt idx="753">
                  <c:v>44575</c:v>
                </c:pt>
                <c:pt idx="754">
                  <c:v>44574</c:v>
                </c:pt>
                <c:pt idx="755">
                  <c:v>44573</c:v>
                </c:pt>
                <c:pt idx="756">
                  <c:v>44572</c:v>
                </c:pt>
                <c:pt idx="757">
                  <c:v>44571</c:v>
                </c:pt>
                <c:pt idx="758">
                  <c:v>44568</c:v>
                </c:pt>
                <c:pt idx="759">
                  <c:v>44567</c:v>
                </c:pt>
                <c:pt idx="760">
                  <c:v>44566</c:v>
                </c:pt>
                <c:pt idx="761">
                  <c:v>44565</c:v>
                </c:pt>
                <c:pt idx="762">
                  <c:v>44564</c:v>
                </c:pt>
                <c:pt idx="763">
                  <c:v>44561</c:v>
                </c:pt>
                <c:pt idx="764">
                  <c:v>44560</c:v>
                </c:pt>
                <c:pt idx="765">
                  <c:v>44559</c:v>
                </c:pt>
                <c:pt idx="766">
                  <c:v>44558</c:v>
                </c:pt>
                <c:pt idx="767">
                  <c:v>44557</c:v>
                </c:pt>
                <c:pt idx="768">
                  <c:v>44554</c:v>
                </c:pt>
                <c:pt idx="769">
                  <c:v>44553</c:v>
                </c:pt>
                <c:pt idx="770">
                  <c:v>44552</c:v>
                </c:pt>
                <c:pt idx="771">
                  <c:v>44551</c:v>
                </c:pt>
                <c:pt idx="772">
                  <c:v>44550</c:v>
                </c:pt>
                <c:pt idx="773">
                  <c:v>44547</c:v>
                </c:pt>
                <c:pt idx="774">
                  <c:v>44546</c:v>
                </c:pt>
                <c:pt idx="775">
                  <c:v>44545</c:v>
                </c:pt>
                <c:pt idx="776">
                  <c:v>44544</c:v>
                </c:pt>
                <c:pt idx="777">
                  <c:v>44543</c:v>
                </c:pt>
                <c:pt idx="778">
                  <c:v>44540</c:v>
                </c:pt>
                <c:pt idx="779">
                  <c:v>44539</c:v>
                </c:pt>
                <c:pt idx="780">
                  <c:v>44538</c:v>
                </c:pt>
                <c:pt idx="781">
                  <c:v>44537</c:v>
                </c:pt>
                <c:pt idx="782">
                  <c:v>44536</c:v>
                </c:pt>
                <c:pt idx="783">
                  <c:v>44533</c:v>
                </c:pt>
                <c:pt idx="784">
                  <c:v>44532</c:v>
                </c:pt>
                <c:pt idx="785">
                  <c:v>44531</c:v>
                </c:pt>
                <c:pt idx="786">
                  <c:v>44530</c:v>
                </c:pt>
                <c:pt idx="787">
                  <c:v>44529</c:v>
                </c:pt>
                <c:pt idx="788">
                  <c:v>44526</c:v>
                </c:pt>
                <c:pt idx="789">
                  <c:v>44525</c:v>
                </c:pt>
                <c:pt idx="790">
                  <c:v>44524</c:v>
                </c:pt>
                <c:pt idx="791">
                  <c:v>44523</c:v>
                </c:pt>
                <c:pt idx="792">
                  <c:v>44522</c:v>
                </c:pt>
                <c:pt idx="793">
                  <c:v>44519</c:v>
                </c:pt>
                <c:pt idx="794">
                  <c:v>44518</c:v>
                </c:pt>
                <c:pt idx="795">
                  <c:v>44517</c:v>
                </c:pt>
                <c:pt idx="796">
                  <c:v>44516</c:v>
                </c:pt>
                <c:pt idx="797">
                  <c:v>44515</c:v>
                </c:pt>
                <c:pt idx="798">
                  <c:v>44512</c:v>
                </c:pt>
                <c:pt idx="799">
                  <c:v>44511</c:v>
                </c:pt>
                <c:pt idx="800">
                  <c:v>44510</c:v>
                </c:pt>
                <c:pt idx="801">
                  <c:v>44509</c:v>
                </c:pt>
                <c:pt idx="802">
                  <c:v>44508</c:v>
                </c:pt>
                <c:pt idx="803">
                  <c:v>44505</c:v>
                </c:pt>
                <c:pt idx="804">
                  <c:v>44504</c:v>
                </c:pt>
                <c:pt idx="805">
                  <c:v>44503</c:v>
                </c:pt>
                <c:pt idx="806">
                  <c:v>44502</c:v>
                </c:pt>
                <c:pt idx="807">
                  <c:v>44501</c:v>
                </c:pt>
                <c:pt idx="808">
                  <c:v>44498</c:v>
                </c:pt>
                <c:pt idx="809">
                  <c:v>44497</c:v>
                </c:pt>
                <c:pt idx="810">
                  <c:v>44496</c:v>
                </c:pt>
                <c:pt idx="811">
                  <c:v>44495</c:v>
                </c:pt>
                <c:pt idx="812">
                  <c:v>44494</c:v>
                </c:pt>
                <c:pt idx="813">
                  <c:v>44491</c:v>
                </c:pt>
                <c:pt idx="814">
                  <c:v>44490</c:v>
                </c:pt>
                <c:pt idx="815">
                  <c:v>44489</c:v>
                </c:pt>
                <c:pt idx="816">
                  <c:v>44488</c:v>
                </c:pt>
                <c:pt idx="817">
                  <c:v>44487</c:v>
                </c:pt>
                <c:pt idx="818">
                  <c:v>44484</c:v>
                </c:pt>
                <c:pt idx="819">
                  <c:v>44483</c:v>
                </c:pt>
                <c:pt idx="820">
                  <c:v>44482</c:v>
                </c:pt>
                <c:pt idx="821">
                  <c:v>44481</c:v>
                </c:pt>
                <c:pt idx="822">
                  <c:v>44480</c:v>
                </c:pt>
                <c:pt idx="823">
                  <c:v>44477</c:v>
                </c:pt>
                <c:pt idx="824">
                  <c:v>44476</c:v>
                </c:pt>
                <c:pt idx="825">
                  <c:v>44475</c:v>
                </c:pt>
                <c:pt idx="826">
                  <c:v>44474</c:v>
                </c:pt>
                <c:pt idx="827">
                  <c:v>44473</c:v>
                </c:pt>
                <c:pt idx="828">
                  <c:v>44470</c:v>
                </c:pt>
                <c:pt idx="829">
                  <c:v>44469</c:v>
                </c:pt>
                <c:pt idx="830">
                  <c:v>44468</c:v>
                </c:pt>
                <c:pt idx="831">
                  <c:v>44467</c:v>
                </c:pt>
                <c:pt idx="832">
                  <c:v>44466</c:v>
                </c:pt>
                <c:pt idx="833">
                  <c:v>44463</c:v>
                </c:pt>
                <c:pt idx="834">
                  <c:v>44462</c:v>
                </c:pt>
                <c:pt idx="835">
                  <c:v>44461</c:v>
                </c:pt>
                <c:pt idx="836">
                  <c:v>44460</c:v>
                </c:pt>
                <c:pt idx="837">
                  <c:v>44459</c:v>
                </c:pt>
                <c:pt idx="838">
                  <c:v>44456</c:v>
                </c:pt>
                <c:pt idx="839">
                  <c:v>44455</c:v>
                </c:pt>
                <c:pt idx="840">
                  <c:v>44454</c:v>
                </c:pt>
                <c:pt idx="841">
                  <c:v>44453</c:v>
                </c:pt>
                <c:pt idx="842">
                  <c:v>44452</c:v>
                </c:pt>
                <c:pt idx="843">
                  <c:v>44449</c:v>
                </c:pt>
                <c:pt idx="844">
                  <c:v>44448</c:v>
                </c:pt>
                <c:pt idx="845">
                  <c:v>44447</c:v>
                </c:pt>
                <c:pt idx="846">
                  <c:v>44446</c:v>
                </c:pt>
                <c:pt idx="847">
                  <c:v>44445</c:v>
                </c:pt>
                <c:pt idx="848">
                  <c:v>44442</c:v>
                </c:pt>
                <c:pt idx="849">
                  <c:v>44441</c:v>
                </c:pt>
                <c:pt idx="850">
                  <c:v>44440</c:v>
                </c:pt>
                <c:pt idx="851">
                  <c:v>44439</c:v>
                </c:pt>
                <c:pt idx="852">
                  <c:v>44438</c:v>
                </c:pt>
                <c:pt idx="853">
                  <c:v>44435</c:v>
                </c:pt>
                <c:pt idx="854">
                  <c:v>44434</c:v>
                </c:pt>
                <c:pt idx="855">
                  <c:v>44433</c:v>
                </c:pt>
                <c:pt idx="856">
                  <c:v>44432</c:v>
                </c:pt>
                <c:pt idx="857">
                  <c:v>44431</c:v>
                </c:pt>
                <c:pt idx="858">
                  <c:v>44428</c:v>
                </c:pt>
                <c:pt idx="859">
                  <c:v>44427</c:v>
                </c:pt>
                <c:pt idx="860">
                  <c:v>44426</c:v>
                </c:pt>
                <c:pt idx="861">
                  <c:v>44425</c:v>
                </c:pt>
                <c:pt idx="862">
                  <c:v>44424</c:v>
                </c:pt>
                <c:pt idx="863">
                  <c:v>44421</c:v>
                </c:pt>
                <c:pt idx="864">
                  <c:v>44420</c:v>
                </c:pt>
                <c:pt idx="865">
                  <c:v>44419</c:v>
                </c:pt>
                <c:pt idx="866">
                  <c:v>44418</c:v>
                </c:pt>
                <c:pt idx="867">
                  <c:v>44417</c:v>
                </c:pt>
                <c:pt idx="868">
                  <c:v>44414</c:v>
                </c:pt>
                <c:pt idx="869">
                  <c:v>44413</c:v>
                </c:pt>
                <c:pt idx="870">
                  <c:v>44412</c:v>
                </c:pt>
                <c:pt idx="871">
                  <c:v>44411</c:v>
                </c:pt>
                <c:pt idx="872">
                  <c:v>44410</c:v>
                </c:pt>
                <c:pt idx="873">
                  <c:v>44407</c:v>
                </c:pt>
                <c:pt idx="874">
                  <c:v>44406</c:v>
                </c:pt>
                <c:pt idx="875">
                  <c:v>44405</c:v>
                </c:pt>
                <c:pt idx="876">
                  <c:v>44404</c:v>
                </c:pt>
                <c:pt idx="877">
                  <c:v>44403</c:v>
                </c:pt>
                <c:pt idx="878">
                  <c:v>44400</c:v>
                </c:pt>
                <c:pt idx="879">
                  <c:v>44399</c:v>
                </c:pt>
                <c:pt idx="880">
                  <c:v>44398</c:v>
                </c:pt>
                <c:pt idx="881">
                  <c:v>44397</c:v>
                </c:pt>
                <c:pt idx="882">
                  <c:v>44396</c:v>
                </c:pt>
                <c:pt idx="883">
                  <c:v>44393</c:v>
                </c:pt>
                <c:pt idx="884">
                  <c:v>44392</c:v>
                </c:pt>
                <c:pt idx="885">
                  <c:v>44391</c:v>
                </c:pt>
                <c:pt idx="886">
                  <c:v>44390</c:v>
                </c:pt>
                <c:pt idx="887">
                  <c:v>44389</c:v>
                </c:pt>
                <c:pt idx="888">
                  <c:v>44386</c:v>
                </c:pt>
                <c:pt idx="889">
                  <c:v>44385</c:v>
                </c:pt>
                <c:pt idx="890">
                  <c:v>44384</c:v>
                </c:pt>
                <c:pt idx="891">
                  <c:v>44383</c:v>
                </c:pt>
                <c:pt idx="892">
                  <c:v>44382</c:v>
                </c:pt>
                <c:pt idx="893">
                  <c:v>44379</c:v>
                </c:pt>
                <c:pt idx="894">
                  <c:v>44378</c:v>
                </c:pt>
                <c:pt idx="895">
                  <c:v>44377</c:v>
                </c:pt>
                <c:pt idx="896">
                  <c:v>44376</c:v>
                </c:pt>
                <c:pt idx="897">
                  <c:v>44375</c:v>
                </c:pt>
                <c:pt idx="898">
                  <c:v>44372</c:v>
                </c:pt>
                <c:pt idx="899">
                  <c:v>44371</c:v>
                </c:pt>
                <c:pt idx="900">
                  <c:v>44370</c:v>
                </c:pt>
                <c:pt idx="901">
                  <c:v>44369</c:v>
                </c:pt>
                <c:pt idx="902">
                  <c:v>44368</c:v>
                </c:pt>
                <c:pt idx="903">
                  <c:v>44365</c:v>
                </c:pt>
                <c:pt idx="904">
                  <c:v>44364</c:v>
                </c:pt>
                <c:pt idx="905">
                  <c:v>44363</c:v>
                </c:pt>
                <c:pt idx="906">
                  <c:v>44362</c:v>
                </c:pt>
                <c:pt idx="907">
                  <c:v>44361</c:v>
                </c:pt>
                <c:pt idx="908">
                  <c:v>44358</c:v>
                </c:pt>
                <c:pt idx="909">
                  <c:v>44357</c:v>
                </c:pt>
                <c:pt idx="910">
                  <c:v>44356</c:v>
                </c:pt>
                <c:pt idx="911">
                  <c:v>44355</c:v>
                </c:pt>
                <c:pt idx="912">
                  <c:v>44354</c:v>
                </c:pt>
                <c:pt idx="913">
                  <c:v>44351</c:v>
                </c:pt>
                <c:pt idx="914">
                  <c:v>44350</c:v>
                </c:pt>
                <c:pt idx="915">
                  <c:v>44349</c:v>
                </c:pt>
                <c:pt idx="916">
                  <c:v>44348</c:v>
                </c:pt>
                <c:pt idx="917">
                  <c:v>44347</c:v>
                </c:pt>
                <c:pt idx="918">
                  <c:v>44344</c:v>
                </c:pt>
                <c:pt idx="919">
                  <c:v>44343</c:v>
                </c:pt>
                <c:pt idx="920">
                  <c:v>44342</c:v>
                </c:pt>
                <c:pt idx="921">
                  <c:v>44341</c:v>
                </c:pt>
                <c:pt idx="922">
                  <c:v>44340</c:v>
                </c:pt>
                <c:pt idx="923">
                  <c:v>44337</c:v>
                </c:pt>
                <c:pt idx="924">
                  <c:v>44336</c:v>
                </c:pt>
                <c:pt idx="925">
                  <c:v>44335</c:v>
                </c:pt>
                <c:pt idx="926">
                  <c:v>44334</c:v>
                </c:pt>
                <c:pt idx="927">
                  <c:v>44333</c:v>
                </c:pt>
                <c:pt idx="928">
                  <c:v>44330</c:v>
                </c:pt>
                <c:pt idx="929">
                  <c:v>44329</c:v>
                </c:pt>
                <c:pt idx="930">
                  <c:v>44328</c:v>
                </c:pt>
                <c:pt idx="931">
                  <c:v>44327</c:v>
                </c:pt>
                <c:pt idx="932">
                  <c:v>44326</c:v>
                </c:pt>
                <c:pt idx="933">
                  <c:v>44323</c:v>
                </c:pt>
                <c:pt idx="934">
                  <c:v>44322</c:v>
                </c:pt>
                <c:pt idx="935">
                  <c:v>44321</c:v>
                </c:pt>
                <c:pt idx="936">
                  <c:v>44320</c:v>
                </c:pt>
                <c:pt idx="937">
                  <c:v>44319</c:v>
                </c:pt>
                <c:pt idx="938">
                  <c:v>44316</c:v>
                </c:pt>
                <c:pt idx="939">
                  <c:v>44315</c:v>
                </c:pt>
                <c:pt idx="940">
                  <c:v>44314</c:v>
                </c:pt>
                <c:pt idx="941">
                  <c:v>44313</c:v>
                </c:pt>
                <c:pt idx="942">
                  <c:v>44312</c:v>
                </c:pt>
                <c:pt idx="943">
                  <c:v>44309</c:v>
                </c:pt>
                <c:pt idx="944">
                  <c:v>44308</c:v>
                </c:pt>
                <c:pt idx="945">
                  <c:v>44307</c:v>
                </c:pt>
                <c:pt idx="946">
                  <c:v>44306</c:v>
                </c:pt>
                <c:pt idx="947">
                  <c:v>44305</c:v>
                </c:pt>
                <c:pt idx="948">
                  <c:v>44302</c:v>
                </c:pt>
                <c:pt idx="949">
                  <c:v>44301</c:v>
                </c:pt>
                <c:pt idx="950">
                  <c:v>44300</c:v>
                </c:pt>
                <c:pt idx="951">
                  <c:v>44299</c:v>
                </c:pt>
                <c:pt idx="952">
                  <c:v>44298</c:v>
                </c:pt>
                <c:pt idx="953">
                  <c:v>44295</c:v>
                </c:pt>
                <c:pt idx="954">
                  <c:v>44294</c:v>
                </c:pt>
                <c:pt idx="955">
                  <c:v>44293</c:v>
                </c:pt>
                <c:pt idx="956">
                  <c:v>44292</c:v>
                </c:pt>
                <c:pt idx="957">
                  <c:v>44291</c:v>
                </c:pt>
                <c:pt idx="958">
                  <c:v>44288</c:v>
                </c:pt>
                <c:pt idx="959">
                  <c:v>44287</c:v>
                </c:pt>
                <c:pt idx="960">
                  <c:v>44286</c:v>
                </c:pt>
                <c:pt idx="961">
                  <c:v>44285</c:v>
                </c:pt>
                <c:pt idx="962">
                  <c:v>44284</c:v>
                </c:pt>
                <c:pt idx="963">
                  <c:v>44281</c:v>
                </c:pt>
                <c:pt idx="964">
                  <c:v>44280</c:v>
                </c:pt>
                <c:pt idx="965">
                  <c:v>44279</c:v>
                </c:pt>
                <c:pt idx="966">
                  <c:v>44278</c:v>
                </c:pt>
                <c:pt idx="967">
                  <c:v>44277</c:v>
                </c:pt>
                <c:pt idx="968">
                  <c:v>44274</c:v>
                </c:pt>
                <c:pt idx="969">
                  <c:v>44273</c:v>
                </c:pt>
                <c:pt idx="970">
                  <c:v>44272</c:v>
                </c:pt>
                <c:pt idx="971">
                  <c:v>44271</c:v>
                </c:pt>
                <c:pt idx="972">
                  <c:v>44270</c:v>
                </c:pt>
                <c:pt idx="973">
                  <c:v>44267</c:v>
                </c:pt>
                <c:pt idx="974">
                  <c:v>44266</c:v>
                </c:pt>
                <c:pt idx="975">
                  <c:v>44265</c:v>
                </c:pt>
                <c:pt idx="976">
                  <c:v>44264</c:v>
                </c:pt>
                <c:pt idx="977">
                  <c:v>44263</c:v>
                </c:pt>
                <c:pt idx="978">
                  <c:v>44260</c:v>
                </c:pt>
                <c:pt idx="979">
                  <c:v>44259</c:v>
                </c:pt>
                <c:pt idx="980">
                  <c:v>44258</c:v>
                </c:pt>
                <c:pt idx="981">
                  <c:v>44257</c:v>
                </c:pt>
                <c:pt idx="982">
                  <c:v>44256</c:v>
                </c:pt>
                <c:pt idx="983">
                  <c:v>44253</c:v>
                </c:pt>
                <c:pt idx="984">
                  <c:v>44252</c:v>
                </c:pt>
                <c:pt idx="985">
                  <c:v>44251</c:v>
                </c:pt>
                <c:pt idx="986">
                  <c:v>44250</c:v>
                </c:pt>
                <c:pt idx="987">
                  <c:v>44249</c:v>
                </c:pt>
                <c:pt idx="988">
                  <c:v>44246</c:v>
                </c:pt>
                <c:pt idx="989">
                  <c:v>44245</c:v>
                </c:pt>
                <c:pt idx="990">
                  <c:v>44244</c:v>
                </c:pt>
                <c:pt idx="991">
                  <c:v>44243</c:v>
                </c:pt>
                <c:pt idx="992">
                  <c:v>44242</c:v>
                </c:pt>
                <c:pt idx="993">
                  <c:v>44239</c:v>
                </c:pt>
                <c:pt idx="994">
                  <c:v>44238</c:v>
                </c:pt>
                <c:pt idx="995">
                  <c:v>44237</c:v>
                </c:pt>
                <c:pt idx="996">
                  <c:v>44236</c:v>
                </c:pt>
                <c:pt idx="997">
                  <c:v>44235</c:v>
                </c:pt>
                <c:pt idx="998">
                  <c:v>44232</c:v>
                </c:pt>
                <c:pt idx="999">
                  <c:v>44231</c:v>
                </c:pt>
                <c:pt idx="1000">
                  <c:v>44230</c:v>
                </c:pt>
                <c:pt idx="1001">
                  <c:v>44229</c:v>
                </c:pt>
                <c:pt idx="1002">
                  <c:v>44228</c:v>
                </c:pt>
                <c:pt idx="1003">
                  <c:v>44225</c:v>
                </c:pt>
                <c:pt idx="1004">
                  <c:v>44224</c:v>
                </c:pt>
                <c:pt idx="1005">
                  <c:v>44223</c:v>
                </c:pt>
                <c:pt idx="1006">
                  <c:v>44222</c:v>
                </c:pt>
                <c:pt idx="1007">
                  <c:v>44221</c:v>
                </c:pt>
                <c:pt idx="1008">
                  <c:v>44218</c:v>
                </c:pt>
                <c:pt idx="1009">
                  <c:v>44217</c:v>
                </c:pt>
                <c:pt idx="1010">
                  <c:v>44216</c:v>
                </c:pt>
                <c:pt idx="1011">
                  <c:v>44215</c:v>
                </c:pt>
                <c:pt idx="1012">
                  <c:v>44214</c:v>
                </c:pt>
                <c:pt idx="1013">
                  <c:v>44211</c:v>
                </c:pt>
                <c:pt idx="1014">
                  <c:v>44210</c:v>
                </c:pt>
                <c:pt idx="1015">
                  <c:v>44209</c:v>
                </c:pt>
                <c:pt idx="1016">
                  <c:v>44208</c:v>
                </c:pt>
                <c:pt idx="1017">
                  <c:v>44207</c:v>
                </c:pt>
                <c:pt idx="1018">
                  <c:v>44204</c:v>
                </c:pt>
                <c:pt idx="1019">
                  <c:v>44203</c:v>
                </c:pt>
                <c:pt idx="1020">
                  <c:v>44202</c:v>
                </c:pt>
                <c:pt idx="1021">
                  <c:v>44201</c:v>
                </c:pt>
                <c:pt idx="1022">
                  <c:v>44200</c:v>
                </c:pt>
                <c:pt idx="1023">
                  <c:v>44197</c:v>
                </c:pt>
                <c:pt idx="1024">
                  <c:v>44196</c:v>
                </c:pt>
                <c:pt idx="1025">
                  <c:v>44195</c:v>
                </c:pt>
                <c:pt idx="1026">
                  <c:v>44194</c:v>
                </c:pt>
                <c:pt idx="1027">
                  <c:v>44193</c:v>
                </c:pt>
                <c:pt idx="1028">
                  <c:v>44190</c:v>
                </c:pt>
                <c:pt idx="1029">
                  <c:v>44189</c:v>
                </c:pt>
                <c:pt idx="1030">
                  <c:v>44188</c:v>
                </c:pt>
                <c:pt idx="1031">
                  <c:v>44187</c:v>
                </c:pt>
                <c:pt idx="1032">
                  <c:v>44186</c:v>
                </c:pt>
                <c:pt idx="1033">
                  <c:v>44183</c:v>
                </c:pt>
                <c:pt idx="1034">
                  <c:v>44182</c:v>
                </c:pt>
                <c:pt idx="1035">
                  <c:v>44181</c:v>
                </c:pt>
                <c:pt idx="1036">
                  <c:v>44180</c:v>
                </c:pt>
                <c:pt idx="1037">
                  <c:v>44179</c:v>
                </c:pt>
                <c:pt idx="1038">
                  <c:v>44176</c:v>
                </c:pt>
                <c:pt idx="1039">
                  <c:v>44175</c:v>
                </c:pt>
                <c:pt idx="1040">
                  <c:v>44174</c:v>
                </c:pt>
                <c:pt idx="1041">
                  <c:v>44173</c:v>
                </c:pt>
                <c:pt idx="1042">
                  <c:v>44172</c:v>
                </c:pt>
                <c:pt idx="1043">
                  <c:v>44169</c:v>
                </c:pt>
                <c:pt idx="1044">
                  <c:v>44168</c:v>
                </c:pt>
                <c:pt idx="1045">
                  <c:v>44167</c:v>
                </c:pt>
                <c:pt idx="1046">
                  <c:v>44166</c:v>
                </c:pt>
                <c:pt idx="1047">
                  <c:v>44165</c:v>
                </c:pt>
                <c:pt idx="1048">
                  <c:v>44162</c:v>
                </c:pt>
                <c:pt idx="1049">
                  <c:v>44161</c:v>
                </c:pt>
                <c:pt idx="1050">
                  <c:v>44160</c:v>
                </c:pt>
                <c:pt idx="1051">
                  <c:v>44159</c:v>
                </c:pt>
                <c:pt idx="1052">
                  <c:v>44158</c:v>
                </c:pt>
                <c:pt idx="1053">
                  <c:v>44155</c:v>
                </c:pt>
                <c:pt idx="1054">
                  <c:v>44154</c:v>
                </c:pt>
                <c:pt idx="1055">
                  <c:v>44153</c:v>
                </c:pt>
                <c:pt idx="1056">
                  <c:v>44152</c:v>
                </c:pt>
                <c:pt idx="1057">
                  <c:v>44151</c:v>
                </c:pt>
                <c:pt idx="1058">
                  <c:v>44148</c:v>
                </c:pt>
                <c:pt idx="1059">
                  <c:v>44147</c:v>
                </c:pt>
                <c:pt idx="1060">
                  <c:v>44146</c:v>
                </c:pt>
                <c:pt idx="1061">
                  <c:v>44145</c:v>
                </c:pt>
                <c:pt idx="1062">
                  <c:v>44144</c:v>
                </c:pt>
                <c:pt idx="1063">
                  <c:v>44141</c:v>
                </c:pt>
                <c:pt idx="1064">
                  <c:v>44140</c:v>
                </c:pt>
                <c:pt idx="1065">
                  <c:v>44139</c:v>
                </c:pt>
                <c:pt idx="1066">
                  <c:v>44138</c:v>
                </c:pt>
                <c:pt idx="1067">
                  <c:v>44137</c:v>
                </c:pt>
                <c:pt idx="1068">
                  <c:v>44134</c:v>
                </c:pt>
                <c:pt idx="1069">
                  <c:v>44133</c:v>
                </c:pt>
                <c:pt idx="1070">
                  <c:v>44132</c:v>
                </c:pt>
                <c:pt idx="1071">
                  <c:v>44131</c:v>
                </c:pt>
                <c:pt idx="1072">
                  <c:v>44130</c:v>
                </c:pt>
                <c:pt idx="1073">
                  <c:v>44127</c:v>
                </c:pt>
                <c:pt idx="1074">
                  <c:v>44126</c:v>
                </c:pt>
                <c:pt idx="1075">
                  <c:v>44125</c:v>
                </c:pt>
                <c:pt idx="1076">
                  <c:v>44124</c:v>
                </c:pt>
                <c:pt idx="1077">
                  <c:v>44123</c:v>
                </c:pt>
                <c:pt idx="1078">
                  <c:v>44120</c:v>
                </c:pt>
                <c:pt idx="1079">
                  <c:v>44119</c:v>
                </c:pt>
                <c:pt idx="1080">
                  <c:v>44118</c:v>
                </c:pt>
                <c:pt idx="1081">
                  <c:v>44117</c:v>
                </c:pt>
                <c:pt idx="1082">
                  <c:v>44116</c:v>
                </c:pt>
                <c:pt idx="1083">
                  <c:v>44113</c:v>
                </c:pt>
                <c:pt idx="1084">
                  <c:v>44112</c:v>
                </c:pt>
                <c:pt idx="1085">
                  <c:v>44111</c:v>
                </c:pt>
                <c:pt idx="1086">
                  <c:v>44110</c:v>
                </c:pt>
                <c:pt idx="1087">
                  <c:v>44109</c:v>
                </c:pt>
                <c:pt idx="1088">
                  <c:v>44106</c:v>
                </c:pt>
                <c:pt idx="1089">
                  <c:v>44105</c:v>
                </c:pt>
                <c:pt idx="1090">
                  <c:v>44104</c:v>
                </c:pt>
                <c:pt idx="1091">
                  <c:v>44103</c:v>
                </c:pt>
                <c:pt idx="1092">
                  <c:v>44102</c:v>
                </c:pt>
                <c:pt idx="1093">
                  <c:v>44099</c:v>
                </c:pt>
                <c:pt idx="1094">
                  <c:v>44098</c:v>
                </c:pt>
                <c:pt idx="1095">
                  <c:v>44097</c:v>
                </c:pt>
                <c:pt idx="1096">
                  <c:v>44096</c:v>
                </c:pt>
                <c:pt idx="1097">
                  <c:v>44095</c:v>
                </c:pt>
                <c:pt idx="1098">
                  <c:v>44092</c:v>
                </c:pt>
                <c:pt idx="1099">
                  <c:v>44091</c:v>
                </c:pt>
                <c:pt idx="1100">
                  <c:v>44090</c:v>
                </c:pt>
                <c:pt idx="1101">
                  <c:v>44089</c:v>
                </c:pt>
                <c:pt idx="1102">
                  <c:v>44088</c:v>
                </c:pt>
                <c:pt idx="1103">
                  <c:v>44085</c:v>
                </c:pt>
                <c:pt idx="1104">
                  <c:v>44084</c:v>
                </c:pt>
                <c:pt idx="1105">
                  <c:v>44083</c:v>
                </c:pt>
                <c:pt idx="1106">
                  <c:v>44082</c:v>
                </c:pt>
                <c:pt idx="1107">
                  <c:v>44081</c:v>
                </c:pt>
                <c:pt idx="1108">
                  <c:v>44078</c:v>
                </c:pt>
                <c:pt idx="1109">
                  <c:v>44077</c:v>
                </c:pt>
                <c:pt idx="1110">
                  <c:v>44076</c:v>
                </c:pt>
                <c:pt idx="1111">
                  <c:v>44075</c:v>
                </c:pt>
                <c:pt idx="1112">
                  <c:v>44074</c:v>
                </c:pt>
                <c:pt idx="1113">
                  <c:v>44071</c:v>
                </c:pt>
                <c:pt idx="1114">
                  <c:v>44070</c:v>
                </c:pt>
                <c:pt idx="1115">
                  <c:v>44069</c:v>
                </c:pt>
                <c:pt idx="1116">
                  <c:v>44068</c:v>
                </c:pt>
                <c:pt idx="1117">
                  <c:v>44067</c:v>
                </c:pt>
                <c:pt idx="1118">
                  <c:v>44064</c:v>
                </c:pt>
                <c:pt idx="1119">
                  <c:v>44063</c:v>
                </c:pt>
                <c:pt idx="1120">
                  <c:v>44062</c:v>
                </c:pt>
                <c:pt idx="1121">
                  <c:v>44061</c:v>
                </c:pt>
                <c:pt idx="1122">
                  <c:v>44060</c:v>
                </c:pt>
                <c:pt idx="1123">
                  <c:v>44057</c:v>
                </c:pt>
                <c:pt idx="1124">
                  <c:v>44056</c:v>
                </c:pt>
                <c:pt idx="1125">
                  <c:v>44055</c:v>
                </c:pt>
                <c:pt idx="1126">
                  <c:v>44054</c:v>
                </c:pt>
                <c:pt idx="1127">
                  <c:v>44053</c:v>
                </c:pt>
                <c:pt idx="1128">
                  <c:v>44050</c:v>
                </c:pt>
                <c:pt idx="1129">
                  <c:v>44049</c:v>
                </c:pt>
                <c:pt idx="1130">
                  <c:v>44048</c:v>
                </c:pt>
                <c:pt idx="1131">
                  <c:v>44047</c:v>
                </c:pt>
                <c:pt idx="1132">
                  <c:v>44046</c:v>
                </c:pt>
                <c:pt idx="1133">
                  <c:v>44043</c:v>
                </c:pt>
                <c:pt idx="1134">
                  <c:v>44042</c:v>
                </c:pt>
                <c:pt idx="1135">
                  <c:v>44041</c:v>
                </c:pt>
                <c:pt idx="1136">
                  <c:v>44040</c:v>
                </c:pt>
                <c:pt idx="1137">
                  <c:v>44039</c:v>
                </c:pt>
                <c:pt idx="1138">
                  <c:v>44036</c:v>
                </c:pt>
                <c:pt idx="1139">
                  <c:v>44035</c:v>
                </c:pt>
                <c:pt idx="1140">
                  <c:v>44034</c:v>
                </c:pt>
                <c:pt idx="1141">
                  <c:v>44033</c:v>
                </c:pt>
                <c:pt idx="1142">
                  <c:v>44032</c:v>
                </c:pt>
                <c:pt idx="1143">
                  <c:v>44029</c:v>
                </c:pt>
                <c:pt idx="1144">
                  <c:v>44028</c:v>
                </c:pt>
                <c:pt idx="1145">
                  <c:v>44027</c:v>
                </c:pt>
                <c:pt idx="1146">
                  <c:v>44026</c:v>
                </c:pt>
                <c:pt idx="1147">
                  <c:v>44025</c:v>
                </c:pt>
                <c:pt idx="1148">
                  <c:v>44022</c:v>
                </c:pt>
                <c:pt idx="1149">
                  <c:v>44021</c:v>
                </c:pt>
                <c:pt idx="1150">
                  <c:v>44020</c:v>
                </c:pt>
                <c:pt idx="1151">
                  <c:v>44019</c:v>
                </c:pt>
                <c:pt idx="1152">
                  <c:v>44018</c:v>
                </c:pt>
                <c:pt idx="1153">
                  <c:v>44015</c:v>
                </c:pt>
                <c:pt idx="1154">
                  <c:v>44014</c:v>
                </c:pt>
                <c:pt idx="1155">
                  <c:v>44013</c:v>
                </c:pt>
                <c:pt idx="1156">
                  <c:v>44012</c:v>
                </c:pt>
                <c:pt idx="1157">
                  <c:v>44011</c:v>
                </c:pt>
                <c:pt idx="1158">
                  <c:v>44008</c:v>
                </c:pt>
                <c:pt idx="1159">
                  <c:v>44007</c:v>
                </c:pt>
                <c:pt idx="1160">
                  <c:v>44006</c:v>
                </c:pt>
                <c:pt idx="1161">
                  <c:v>44005</c:v>
                </c:pt>
                <c:pt idx="1162">
                  <c:v>44004</c:v>
                </c:pt>
                <c:pt idx="1163">
                  <c:v>44001</c:v>
                </c:pt>
                <c:pt idx="1164">
                  <c:v>44000</c:v>
                </c:pt>
                <c:pt idx="1165">
                  <c:v>43999</c:v>
                </c:pt>
                <c:pt idx="1166">
                  <c:v>43998</c:v>
                </c:pt>
                <c:pt idx="1167">
                  <c:v>43997</c:v>
                </c:pt>
                <c:pt idx="1168">
                  <c:v>43994</c:v>
                </c:pt>
                <c:pt idx="1169">
                  <c:v>43993</c:v>
                </c:pt>
                <c:pt idx="1170">
                  <c:v>43992</c:v>
                </c:pt>
                <c:pt idx="1171">
                  <c:v>43991</c:v>
                </c:pt>
                <c:pt idx="1172">
                  <c:v>43990</c:v>
                </c:pt>
                <c:pt idx="1173">
                  <c:v>43987</c:v>
                </c:pt>
                <c:pt idx="1174">
                  <c:v>43986</c:v>
                </c:pt>
                <c:pt idx="1175">
                  <c:v>43985</c:v>
                </c:pt>
                <c:pt idx="1176">
                  <c:v>43984</c:v>
                </c:pt>
                <c:pt idx="1177">
                  <c:v>43983</c:v>
                </c:pt>
                <c:pt idx="1178">
                  <c:v>43980</c:v>
                </c:pt>
                <c:pt idx="1179">
                  <c:v>43979</c:v>
                </c:pt>
                <c:pt idx="1180">
                  <c:v>43978</c:v>
                </c:pt>
                <c:pt idx="1181">
                  <c:v>43977</c:v>
                </c:pt>
                <c:pt idx="1182">
                  <c:v>43976</c:v>
                </c:pt>
                <c:pt idx="1183">
                  <c:v>43973</c:v>
                </c:pt>
                <c:pt idx="1184">
                  <c:v>43972</c:v>
                </c:pt>
                <c:pt idx="1185">
                  <c:v>43971</c:v>
                </c:pt>
                <c:pt idx="1186">
                  <c:v>43970</c:v>
                </c:pt>
                <c:pt idx="1187">
                  <c:v>43969</c:v>
                </c:pt>
                <c:pt idx="1188">
                  <c:v>43966</c:v>
                </c:pt>
                <c:pt idx="1189">
                  <c:v>43965</c:v>
                </c:pt>
                <c:pt idx="1190">
                  <c:v>43964</c:v>
                </c:pt>
                <c:pt idx="1191">
                  <c:v>43963</c:v>
                </c:pt>
                <c:pt idx="1192">
                  <c:v>43962</c:v>
                </c:pt>
                <c:pt idx="1193">
                  <c:v>43959</c:v>
                </c:pt>
                <c:pt idx="1194">
                  <c:v>43958</c:v>
                </c:pt>
                <c:pt idx="1195">
                  <c:v>43957</c:v>
                </c:pt>
                <c:pt idx="1196">
                  <c:v>43956</c:v>
                </c:pt>
                <c:pt idx="1197">
                  <c:v>43955</c:v>
                </c:pt>
                <c:pt idx="1198">
                  <c:v>43952</c:v>
                </c:pt>
                <c:pt idx="1199">
                  <c:v>43951</c:v>
                </c:pt>
                <c:pt idx="1200">
                  <c:v>43950</c:v>
                </c:pt>
                <c:pt idx="1201">
                  <c:v>43949</c:v>
                </c:pt>
                <c:pt idx="1202">
                  <c:v>43948</c:v>
                </c:pt>
                <c:pt idx="1203">
                  <c:v>43945</c:v>
                </c:pt>
                <c:pt idx="1204">
                  <c:v>43944</c:v>
                </c:pt>
                <c:pt idx="1205">
                  <c:v>43943</c:v>
                </c:pt>
                <c:pt idx="1206">
                  <c:v>43942</c:v>
                </c:pt>
                <c:pt idx="1207">
                  <c:v>43941</c:v>
                </c:pt>
                <c:pt idx="1208">
                  <c:v>43938</c:v>
                </c:pt>
                <c:pt idx="1209">
                  <c:v>43937</c:v>
                </c:pt>
                <c:pt idx="1210">
                  <c:v>43936</c:v>
                </c:pt>
                <c:pt idx="1211">
                  <c:v>43935</c:v>
                </c:pt>
                <c:pt idx="1212">
                  <c:v>43934</c:v>
                </c:pt>
                <c:pt idx="1213">
                  <c:v>43931</c:v>
                </c:pt>
                <c:pt idx="1214">
                  <c:v>43930</c:v>
                </c:pt>
                <c:pt idx="1215">
                  <c:v>43929</c:v>
                </c:pt>
                <c:pt idx="1216">
                  <c:v>43928</c:v>
                </c:pt>
                <c:pt idx="1217">
                  <c:v>43927</c:v>
                </c:pt>
                <c:pt idx="1218">
                  <c:v>43924</c:v>
                </c:pt>
                <c:pt idx="1219">
                  <c:v>43923</c:v>
                </c:pt>
                <c:pt idx="1220">
                  <c:v>43922</c:v>
                </c:pt>
                <c:pt idx="1221">
                  <c:v>43921</c:v>
                </c:pt>
                <c:pt idx="1222">
                  <c:v>43920</c:v>
                </c:pt>
                <c:pt idx="1223">
                  <c:v>43917</c:v>
                </c:pt>
                <c:pt idx="1224">
                  <c:v>43916</c:v>
                </c:pt>
                <c:pt idx="1225">
                  <c:v>43915</c:v>
                </c:pt>
                <c:pt idx="1226">
                  <c:v>43914</c:v>
                </c:pt>
                <c:pt idx="1227">
                  <c:v>43913</c:v>
                </c:pt>
                <c:pt idx="1228">
                  <c:v>43910</c:v>
                </c:pt>
                <c:pt idx="1229">
                  <c:v>43909</c:v>
                </c:pt>
                <c:pt idx="1230">
                  <c:v>43908</c:v>
                </c:pt>
                <c:pt idx="1231">
                  <c:v>43907</c:v>
                </c:pt>
                <c:pt idx="1232">
                  <c:v>43906</c:v>
                </c:pt>
                <c:pt idx="1233">
                  <c:v>43903</c:v>
                </c:pt>
                <c:pt idx="1234">
                  <c:v>43902</c:v>
                </c:pt>
                <c:pt idx="1235">
                  <c:v>43901</c:v>
                </c:pt>
                <c:pt idx="1236">
                  <c:v>43900</c:v>
                </c:pt>
                <c:pt idx="1237">
                  <c:v>43899</c:v>
                </c:pt>
                <c:pt idx="1238">
                  <c:v>43896</c:v>
                </c:pt>
                <c:pt idx="1239">
                  <c:v>43895</c:v>
                </c:pt>
                <c:pt idx="1240">
                  <c:v>43894</c:v>
                </c:pt>
                <c:pt idx="1241">
                  <c:v>43893</c:v>
                </c:pt>
                <c:pt idx="1242">
                  <c:v>43892</c:v>
                </c:pt>
                <c:pt idx="1243">
                  <c:v>43889</c:v>
                </c:pt>
                <c:pt idx="1244">
                  <c:v>43888</c:v>
                </c:pt>
                <c:pt idx="1245">
                  <c:v>43887</c:v>
                </c:pt>
                <c:pt idx="1246">
                  <c:v>43886</c:v>
                </c:pt>
                <c:pt idx="1247">
                  <c:v>43885</c:v>
                </c:pt>
                <c:pt idx="1248">
                  <c:v>43882</c:v>
                </c:pt>
                <c:pt idx="1249">
                  <c:v>43881</c:v>
                </c:pt>
                <c:pt idx="1250">
                  <c:v>43880</c:v>
                </c:pt>
                <c:pt idx="1251">
                  <c:v>43879</c:v>
                </c:pt>
                <c:pt idx="1252">
                  <c:v>43878</c:v>
                </c:pt>
                <c:pt idx="1253">
                  <c:v>43875</c:v>
                </c:pt>
                <c:pt idx="1254">
                  <c:v>43874</c:v>
                </c:pt>
                <c:pt idx="1255">
                  <c:v>43873</c:v>
                </c:pt>
                <c:pt idx="1256">
                  <c:v>43872</c:v>
                </c:pt>
                <c:pt idx="1257">
                  <c:v>43871</c:v>
                </c:pt>
                <c:pt idx="1258">
                  <c:v>43868</c:v>
                </c:pt>
                <c:pt idx="1259">
                  <c:v>43867</c:v>
                </c:pt>
                <c:pt idx="1260">
                  <c:v>43866</c:v>
                </c:pt>
                <c:pt idx="1261">
                  <c:v>43865</c:v>
                </c:pt>
                <c:pt idx="1262">
                  <c:v>43864</c:v>
                </c:pt>
                <c:pt idx="1263">
                  <c:v>43861</c:v>
                </c:pt>
                <c:pt idx="1264">
                  <c:v>43860</c:v>
                </c:pt>
                <c:pt idx="1265">
                  <c:v>43859</c:v>
                </c:pt>
                <c:pt idx="1266">
                  <c:v>43858</c:v>
                </c:pt>
                <c:pt idx="1267">
                  <c:v>43857</c:v>
                </c:pt>
                <c:pt idx="1268">
                  <c:v>43854</c:v>
                </c:pt>
                <c:pt idx="1269">
                  <c:v>43853</c:v>
                </c:pt>
                <c:pt idx="1270">
                  <c:v>43852</c:v>
                </c:pt>
                <c:pt idx="1271">
                  <c:v>43851</c:v>
                </c:pt>
                <c:pt idx="1272">
                  <c:v>43850</c:v>
                </c:pt>
                <c:pt idx="1273">
                  <c:v>43847</c:v>
                </c:pt>
                <c:pt idx="1274">
                  <c:v>43846</c:v>
                </c:pt>
                <c:pt idx="1275">
                  <c:v>43845</c:v>
                </c:pt>
                <c:pt idx="1276">
                  <c:v>43844</c:v>
                </c:pt>
                <c:pt idx="1277">
                  <c:v>43843</c:v>
                </c:pt>
                <c:pt idx="1278">
                  <c:v>43840</c:v>
                </c:pt>
                <c:pt idx="1279">
                  <c:v>43839</c:v>
                </c:pt>
                <c:pt idx="1280">
                  <c:v>43838</c:v>
                </c:pt>
                <c:pt idx="1281">
                  <c:v>43837</c:v>
                </c:pt>
                <c:pt idx="1282">
                  <c:v>43836</c:v>
                </c:pt>
                <c:pt idx="1283">
                  <c:v>43833</c:v>
                </c:pt>
                <c:pt idx="1284">
                  <c:v>43832</c:v>
                </c:pt>
                <c:pt idx="1285">
                  <c:v>43831</c:v>
                </c:pt>
                <c:pt idx="1286">
                  <c:v>43830</c:v>
                </c:pt>
                <c:pt idx="1287">
                  <c:v>43829</c:v>
                </c:pt>
                <c:pt idx="1288">
                  <c:v>43826</c:v>
                </c:pt>
                <c:pt idx="1289">
                  <c:v>43825</c:v>
                </c:pt>
                <c:pt idx="1290">
                  <c:v>43824</c:v>
                </c:pt>
                <c:pt idx="1291">
                  <c:v>43823</c:v>
                </c:pt>
                <c:pt idx="1292">
                  <c:v>43822</c:v>
                </c:pt>
                <c:pt idx="1293">
                  <c:v>43819</c:v>
                </c:pt>
                <c:pt idx="1294">
                  <c:v>43818</c:v>
                </c:pt>
                <c:pt idx="1295">
                  <c:v>43817</c:v>
                </c:pt>
                <c:pt idx="1296">
                  <c:v>43816</c:v>
                </c:pt>
                <c:pt idx="1297">
                  <c:v>43815</c:v>
                </c:pt>
                <c:pt idx="1298">
                  <c:v>43812</c:v>
                </c:pt>
                <c:pt idx="1299">
                  <c:v>43811</c:v>
                </c:pt>
                <c:pt idx="1300">
                  <c:v>43810</c:v>
                </c:pt>
                <c:pt idx="1301">
                  <c:v>43809</c:v>
                </c:pt>
                <c:pt idx="1302">
                  <c:v>43808</c:v>
                </c:pt>
                <c:pt idx="1303">
                  <c:v>43805</c:v>
                </c:pt>
                <c:pt idx="1304">
                  <c:v>43804</c:v>
                </c:pt>
                <c:pt idx="1305">
                  <c:v>43803</c:v>
                </c:pt>
                <c:pt idx="1306">
                  <c:v>43802</c:v>
                </c:pt>
                <c:pt idx="1307">
                  <c:v>43801</c:v>
                </c:pt>
                <c:pt idx="1308">
                  <c:v>43798</c:v>
                </c:pt>
                <c:pt idx="1309">
                  <c:v>43797</c:v>
                </c:pt>
                <c:pt idx="1310">
                  <c:v>43796</c:v>
                </c:pt>
                <c:pt idx="1311">
                  <c:v>43795</c:v>
                </c:pt>
                <c:pt idx="1312">
                  <c:v>43794</c:v>
                </c:pt>
                <c:pt idx="1313">
                  <c:v>43791</c:v>
                </c:pt>
                <c:pt idx="1314">
                  <c:v>43790</c:v>
                </c:pt>
                <c:pt idx="1315">
                  <c:v>43789</c:v>
                </c:pt>
                <c:pt idx="1316">
                  <c:v>43788</c:v>
                </c:pt>
                <c:pt idx="1317">
                  <c:v>43787</c:v>
                </c:pt>
                <c:pt idx="1318">
                  <c:v>43784</c:v>
                </c:pt>
                <c:pt idx="1319">
                  <c:v>43783</c:v>
                </c:pt>
                <c:pt idx="1320">
                  <c:v>43782</c:v>
                </c:pt>
                <c:pt idx="1321">
                  <c:v>43781</c:v>
                </c:pt>
                <c:pt idx="1322">
                  <c:v>43780</c:v>
                </c:pt>
                <c:pt idx="1323">
                  <c:v>43777</c:v>
                </c:pt>
                <c:pt idx="1324">
                  <c:v>43776</c:v>
                </c:pt>
                <c:pt idx="1325">
                  <c:v>43775</c:v>
                </c:pt>
                <c:pt idx="1326">
                  <c:v>43774</c:v>
                </c:pt>
                <c:pt idx="1327">
                  <c:v>43773</c:v>
                </c:pt>
                <c:pt idx="1328">
                  <c:v>43770</c:v>
                </c:pt>
                <c:pt idx="1329">
                  <c:v>43769</c:v>
                </c:pt>
                <c:pt idx="1330">
                  <c:v>43768</c:v>
                </c:pt>
                <c:pt idx="1331">
                  <c:v>43767</c:v>
                </c:pt>
                <c:pt idx="1332">
                  <c:v>43766</c:v>
                </c:pt>
                <c:pt idx="1333">
                  <c:v>43763</c:v>
                </c:pt>
                <c:pt idx="1334">
                  <c:v>43762</c:v>
                </c:pt>
                <c:pt idx="1335">
                  <c:v>43761</c:v>
                </c:pt>
                <c:pt idx="1336">
                  <c:v>43760</c:v>
                </c:pt>
                <c:pt idx="1337">
                  <c:v>43759</c:v>
                </c:pt>
                <c:pt idx="1338">
                  <c:v>43756</c:v>
                </c:pt>
                <c:pt idx="1339">
                  <c:v>43755</c:v>
                </c:pt>
                <c:pt idx="1340">
                  <c:v>43754</c:v>
                </c:pt>
                <c:pt idx="1341">
                  <c:v>43753</c:v>
                </c:pt>
                <c:pt idx="1342">
                  <c:v>43752</c:v>
                </c:pt>
                <c:pt idx="1343">
                  <c:v>43749</c:v>
                </c:pt>
                <c:pt idx="1344">
                  <c:v>43748</c:v>
                </c:pt>
                <c:pt idx="1345">
                  <c:v>43747</c:v>
                </c:pt>
                <c:pt idx="1346">
                  <c:v>43746</c:v>
                </c:pt>
                <c:pt idx="1347">
                  <c:v>43745</c:v>
                </c:pt>
                <c:pt idx="1348">
                  <c:v>43742</c:v>
                </c:pt>
                <c:pt idx="1349">
                  <c:v>43741</c:v>
                </c:pt>
                <c:pt idx="1350">
                  <c:v>43740</c:v>
                </c:pt>
                <c:pt idx="1351">
                  <c:v>43739</c:v>
                </c:pt>
                <c:pt idx="1352">
                  <c:v>43738</c:v>
                </c:pt>
                <c:pt idx="1353">
                  <c:v>43735</c:v>
                </c:pt>
                <c:pt idx="1354">
                  <c:v>43734</c:v>
                </c:pt>
                <c:pt idx="1355">
                  <c:v>43733</c:v>
                </c:pt>
                <c:pt idx="1356">
                  <c:v>43732</c:v>
                </c:pt>
                <c:pt idx="1357">
                  <c:v>43731</c:v>
                </c:pt>
                <c:pt idx="1358">
                  <c:v>43728</c:v>
                </c:pt>
                <c:pt idx="1359">
                  <c:v>43727</c:v>
                </c:pt>
                <c:pt idx="1360">
                  <c:v>43726</c:v>
                </c:pt>
                <c:pt idx="1361">
                  <c:v>43725</c:v>
                </c:pt>
                <c:pt idx="1362">
                  <c:v>43724</c:v>
                </c:pt>
                <c:pt idx="1363">
                  <c:v>43721</c:v>
                </c:pt>
                <c:pt idx="1364">
                  <c:v>43720</c:v>
                </c:pt>
                <c:pt idx="1365">
                  <c:v>43719</c:v>
                </c:pt>
                <c:pt idx="1366">
                  <c:v>43718</c:v>
                </c:pt>
                <c:pt idx="1367">
                  <c:v>43717</c:v>
                </c:pt>
                <c:pt idx="1368">
                  <c:v>43714</c:v>
                </c:pt>
                <c:pt idx="1369">
                  <c:v>43713</c:v>
                </c:pt>
                <c:pt idx="1370">
                  <c:v>43712</c:v>
                </c:pt>
                <c:pt idx="1371">
                  <c:v>43711</c:v>
                </c:pt>
                <c:pt idx="1372">
                  <c:v>43710</c:v>
                </c:pt>
                <c:pt idx="1373">
                  <c:v>43707</c:v>
                </c:pt>
                <c:pt idx="1374">
                  <c:v>43706</c:v>
                </c:pt>
                <c:pt idx="1375">
                  <c:v>43705</c:v>
                </c:pt>
                <c:pt idx="1376">
                  <c:v>43704</c:v>
                </c:pt>
                <c:pt idx="1377">
                  <c:v>43703</c:v>
                </c:pt>
                <c:pt idx="1378">
                  <c:v>43700</c:v>
                </c:pt>
                <c:pt idx="1379">
                  <c:v>43699</c:v>
                </c:pt>
                <c:pt idx="1380">
                  <c:v>43698</c:v>
                </c:pt>
                <c:pt idx="1381">
                  <c:v>43697</c:v>
                </c:pt>
                <c:pt idx="1382">
                  <c:v>43696</c:v>
                </c:pt>
                <c:pt idx="1383">
                  <c:v>43693</c:v>
                </c:pt>
                <c:pt idx="1384">
                  <c:v>43692</c:v>
                </c:pt>
                <c:pt idx="1385">
                  <c:v>43691</c:v>
                </c:pt>
                <c:pt idx="1386">
                  <c:v>43690</c:v>
                </c:pt>
                <c:pt idx="1387">
                  <c:v>43689</c:v>
                </c:pt>
                <c:pt idx="1388">
                  <c:v>43686</c:v>
                </c:pt>
                <c:pt idx="1389">
                  <c:v>43685</c:v>
                </c:pt>
                <c:pt idx="1390">
                  <c:v>43684</c:v>
                </c:pt>
                <c:pt idx="1391">
                  <c:v>43683</c:v>
                </c:pt>
                <c:pt idx="1392">
                  <c:v>43682</c:v>
                </c:pt>
                <c:pt idx="1393">
                  <c:v>43679</c:v>
                </c:pt>
                <c:pt idx="1394">
                  <c:v>43678</c:v>
                </c:pt>
                <c:pt idx="1395">
                  <c:v>43677</c:v>
                </c:pt>
                <c:pt idx="1396">
                  <c:v>43676</c:v>
                </c:pt>
                <c:pt idx="1397">
                  <c:v>43675</c:v>
                </c:pt>
                <c:pt idx="1398">
                  <c:v>43672</c:v>
                </c:pt>
                <c:pt idx="1399">
                  <c:v>43671</c:v>
                </c:pt>
                <c:pt idx="1400">
                  <c:v>43670</c:v>
                </c:pt>
                <c:pt idx="1401">
                  <c:v>43669</c:v>
                </c:pt>
                <c:pt idx="1402">
                  <c:v>43668</c:v>
                </c:pt>
                <c:pt idx="1403">
                  <c:v>43665</c:v>
                </c:pt>
                <c:pt idx="1404">
                  <c:v>43664</c:v>
                </c:pt>
                <c:pt idx="1405">
                  <c:v>43663</c:v>
                </c:pt>
                <c:pt idx="1406">
                  <c:v>43662</c:v>
                </c:pt>
                <c:pt idx="1407">
                  <c:v>43661</c:v>
                </c:pt>
                <c:pt idx="1408">
                  <c:v>43658</c:v>
                </c:pt>
                <c:pt idx="1409">
                  <c:v>43657</c:v>
                </c:pt>
                <c:pt idx="1410">
                  <c:v>43656</c:v>
                </c:pt>
                <c:pt idx="1411">
                  <c:v>43655</c:v>
                </c:pt>
                <c:pt idx="1412">
                  <c:v>43654</c:v>
                </c:pt>
                <c:pt idx="1413">
                  <c:v>43651</c:v>
                </c:pt>
                <c:pt idx="1414">
                  <c:v>43650</c:v>
                </c:pt>
                <c:pt idx="1415">
                  <c:v>43649</c:v>
                </c:pt>
                <c:pt idx="1416">
                  <c:v>43648</c:v>
                </c:pt>
                <c:pt idx="1417">
                  <c:v>43647</c:v>
                </c:pt>
                <c:pt idx="1418">
                  <c:v>43644</c:v>
                </c:pt>
                <c:pt idx="1419">
                  <c:v>43643</c:v>
                </c:pt>
                <c:pt idx="1420">
                  <c:v>43642</c:v>
                </c:pt>
                <c:pt idx="1421">
                  <c:v>43641</c:v>
                </c:pt>
                <c:pt idx="1422">
                  <c:v>43640</c:v>
                </c:pt>
                <c:pt idx="1423">
                  <c:v>43637</c:v>
                </c:pt>
                <c:pt idx="1424">
                  <c:v>43636</c:v>
                </c:pt>
                <c:pt idx="1425">
                  <c:v>43635</c:v>
                </c:pt>
                <c:pt idx="1426">
                  <c:v>43634</c:v>
                </c:pt>
                <c:pt idx="1427">
                  <c:v>43633</c:v>
                </c:pt>
                <c:pt idx="1428">
                  <c:v>43630</c:v>
                </c:pt>
                <c:pt idx="1429">
                  <c:v>43629</c:v>
                </c:pt>
                <c:pt idx="1430">
                  <c:v>43628</c:v>
                </c:pt>
                <c:pt idx="1431">
                  <c:v>43627</c:v>
                </c:pt>
                <c:pt idx="1432">
                  <c:v>43626</c:v>
                </c:pt>
                <c:pt idx="1433">
                  <c:v>43623</c:v>
                </c:pt>
                <c:pt idx="1434">
                  <c:v>43622</c:v>
                </c:pt>
                <c:pt idx="1435">
                  <c:v>43621</c:v>
                </c:pt>
                <c:pt idx="1436">
                  <c:v>43620</c:v>
                </c:pt>
                <c:pt idx="1437">
                  <c:v>43619</c:v>
                </c:pt>
                <c:pt idx="1438">
                  <c:v>43616</c:v>
                </c:pt>
                <c:pt idx="1439">
                  <c:v>43615</c:v>
                </c:pt>
                <c:pt idx="1440">
                  <c:v>43614</c:v>
                </c:pt>
                <c:pt idx="1441">
                  <c:v>43613</c:v>
                </c:pt>
                <c:pt idx="1442">
                  <c:v>43612</c:v>
                </c:pt>
                <c:pt idx="1443">
                  <c:v>43609</c:v>
                </c:pt>
                <c:pt idx="1444">
                  <c:v>43608</c:v>
                </c:pt>
                <c:pt idx="1445">
                  <c:v>43607</c:v>
                </c:pt>
                <c:pt idx="1446">
                  <c:v>43606</c:v>
                </c:pt>
                <c:pt idx="1447">
                  <c:v>43605</c:v>
                </c:pt>
                <c:pt idx="1448">
                  <c:v>43602</c:v>
                </c:pt>
                <c:pt idx="1449">
                  <c:v>43601</c:v>
                </c:pt>
                <c:pt idx="1450">
                  <c:v>43600</c:v>
                </c:pt>
                <c:pt idx="1451">
                  <c:v>43599</c:v>
                </c:pt>
                <c:pt idx="1452">
                  <c:v>43598</c:v>
                </c:pt>
                <c:pt idx="1453">
                  <c:v>43595</c:v>
                </c:pt>
                <c:pt idx="1454">
                  <c:v>43594</c:v>
                </c:pt>
                <c:pt idx="1455">
                  <c:v>43593</c:v>
                </c:pt>
                <c:pt idx="1456">
                  <c:v>43592</c:v>
                </c:pt>
                <c:pt idx="1457">
                  <c:v>43591</c:v>
                </c:pt>
                <c:pt idx="1458">
                  <c:v>43588</c:v>
                </c:pt>
                <c:pt idx="1459">
                  <c:v>43587</c:v>
                </c:pt>
                <c:pt idx="1460">
                  <c:v>43586</c:v>
                </c:pt>
                <c:pt idx="1461">
                  <c:v>43585</c:v>
                </c:pt>
                <c:pt idx="1462">
                  <c:v>43584</c:v>
                </c:pt>
                <c:pt idx="1463">
                  <c:v>43581</c:v>
                </c:pt>
                <c:pt idx="1464">
                  <c:v>43580</c:v>
                </c:pt>
                <c:pt idx="1465">
                  <c:v>43579</c:v>
                </c:pt>
                <c:pt idx="1466">
                  <c:v>43578</c:v>
                </c:pt>
                <c:pt idx="1467">
                  <c:v>43577</c:v>
                </c:pt>
                <c:pt idx="1468">
                  <c:v>43574</c:v>
                </c:pt>
                <c:pt idx="1469">
                  <c:v>43573</c:v>
                </c:pt>
                <c:pt idx="1470">
                  <c:v>43572</c:v>
                </c:pt>
                <c:pt idx="1471">
                  <c:v>43571</c:v>
                </c:pt>
                <c:pt idx="1472">
                  <c:v>43570</c:v>
                </c:pt>
                <c:pt idx="1473">
                  <c:v>43567</c:v>
                </c:pt>
                <c:pt idx="1474">
                  <c:v>43566</c:v>
                </c:pt>
                <c:pt idx="1475">
                  <c:v>43565</c:v>
                </c:pt>
                <c:pt idx="1476">
                  <c:v>43564</c:v>
                </c:pt>
                <c:pt idx="1477">
                  <c:v>43563</c:v>
                </c:pt>
                <c:pt idx="1478">
                  <c:v>43560</c:v>
                </c:pt>
                <c:pt idx="1479">
                  <c:v>43559</c:v>
                </c:pt>
                <c:pt idx="1480">
                  <c:v>43558</c:v>
                </c:pt>
                <c:pt idx="1481">
                  <c:v>43557</c:v>
                </c:pt>
                <c:pt idx="1482">
                  <c:v>43556</c:v>
                </c:pt>
                <c:pt idx="1483">
                  <c:v>43553</c:v>
                </c:pt>
                <c:pt idx="1484">
                  <c:v>43552</c:v>
                </c:pt>
                <c:pt idx="1485">
                  <c:v>43551</c:v>
                </c:pt>
                <c:pt idx="1486">
                  <c:v>43550</c:v>
                </c:pt>
                <c:pt idx="1487">
                  <c:v>43549</c:v>
                </c:pt>
                <c:pt idx="1488">
                  <c:v>43546</c:v>
                </c:pt>
                <c:pt idx="1489">
                  <c:v>43545</c:v>
                </c:pt>
                <c:pt idx="1490">
                  <c:v>43544</c:v>
                </c:pt>
                <c:pt idx="1491">
                  <c:v>43543</c:v>
                </c:pt>
                <c:pt idx="1492">
                  <c:v>43542</c:v>
                </c:pt>
                <c:pt idx="1493">
                  <c:v>43539</c:v>
                </c:pt>
                <c:pt idx="1494">
                  <c:v>43538</c:v>
                </c:pt>
                <c:pt idx="1495">
                  <c:v>43537</c:v>
                </c:pt>
                <c:pt idx="1496">
                  <c:v>43536</c:v>
                </c:pt>
                <c:pt idx="1497">
                  <c:v>43535</c:v>
                </c:pt>
                <c:pt idx="1498">
                  <c:v>43532</c:v>
                </c:pt>
                <c:pt idx="1499">
                  <c:v>43531</c:v>
                </c:pt>
                <c:pt idx="1500">
                  <c:v>43530</c:v>
                </c:pt>
                <c:pt idx="1501">
                  <c:v>43529</c:v>
                </c:pt>
                <c:pt idx="1502">
                  <c:v>43528</c:v>
                </c:pt>
                <c:pt idx="1503">
                  <c:v>43525</c:v>
                </c:pt>
                <c:pt idx="1504">
                  <c:v>43524</c:v>
                </c:pt>
                <c:pt idx="1505">
                  <c:v>43523</c:v>
                </c:pt>
                <c:pt idx="1506">
                  <c:v>43522</c:v>
                </c:pt>
                <c:pt idx="1507">
                  <c:v>43521</c:v>
                </c:pt>
                <c:pt idx="1508">
                  <c:v>43518</c:v>
                </c:pt>
                <c:pt idx="1509">
                  <c:v>43517</c:v>
                </c:pt>
                <c:pt idx="1510">
                  <c:v>43516</c:v>
                </c:pt>
                <c:pt idx="1511">
                  <c:v>43515</c:v>
                </c:pt>
                <c:pt idx="1512">
                  <c:v>43514</c:v>
                </c:pt>
                <c:pt idx="1513">
                  <c:v>43511</c:v>
                </c:pt>
                <c:pt idx="1514">
                  <c:v>43510</c:v>
                </c:pt>
                <c:pt idx="1515">
                  <c:v>43509</c:v>
                </c:pt>
                <c:pt idx="1516">
                  <c:v>43508</c:v>
                </c:pt>
                <c:pt idx="1517">
                  <c:v>43507</c:v>
                </c:pt>
                <c:pt idx="1518">
                  <c:v>43504</c:v>
                </c:pt>
                <c:pt idx="1519">
                  <c:v>43503</c:v>
                </c:pt>
                <c:pt idx="1520">
                  <c:v>43502</c:v>
                </c:pt>
                <c:pt idx="1521">
                  <c:v>43501</c:v>
                </c:pt>
                <c:pt idx="1522">
                  <c:v>43500</c:v>
                </c:pt>
                <c:pt idx="1523">
                  <c:v>43497</c:v>
                </c:pt>
                <c:pt idx="1524">
                  <c:v>43496</c:v>
                </c:pt>
                <c:pt idx="1525">
                  <c:v>43495</c:v>
                </c:pt>
                <c:pt idx="1526">
                  <c:v>43494</c:v>
                </c:pt>
                <c:pt idx="1527">
                  <c:v>43493</c:v>
                </c:pt>
                <c:pt idx="1528">
                  <c:v>43490</c:v>
                </c:pt>
                <c:pt idx="1529">
                  <c:v>43489</c:v>
                </c:pt>
                <c:pt idx="1530">
                  <c:v>43488</c:v>
                </c:pt>
                <c:pt idx="1531">
                  <c:v>43487</c:v>
                </c:pt>
                <c:pt idx="1532">
                  <c:v>43486</c:v>
                </c:pt>
                <c:pt idx="1533">
                  <c:v>43483</c:v>
                </c:pt>
                <c:pt idx="1534">
                  <c:v>43482</c:v>
                </c:pt>
                <c:pt idx="1535">
                  <c:v>43481</c:v>
                </c:pt>
                <c:pt idx="1536">
                  <c:v>43480</c:v>
                </c:pt>
                <c:pt idx="1537">
                  <c:v>43479</c:v>
                </c:pt>
                <c:pt idx="1538">
                  <c:v>43476</c:v>
                </c:pt>
                <c:pt idx="1539">
                  <c:v>43475</c:v>
                </c:pt>
                <c:pt idx="1540">
                  <c:v>43474</c:v>
                </c:pt>
                <c:pt idx="1541">
                  <c:v>43473</c:v>
                </c:pt>
                <c:pt idx="1542">
                  <c:v>43472</c:v>
                </c:pt>
                <c:pt idx="1543">
                  <c:v>43469</c:v>
                </c:pt>
                <c:pt idx="1544">
                  <c:v>43468</c:v>
                </c:pt>
                <c:pt idx="1545">
                  <c:v>43467</c:v>
                </c:pt>
                <c:pt idx="1546">
                  <c:v>43466</c:v>
                </c:pt>
                <c:pt idx="1547">
                  <c:v>43465</c:v>
                </c:pt>
                <c:pt idx="1548">
                  <c:v>43462</c:v>
                </c:pt>
                <c:pt idx="1549">
                  <c:v>43461</c:v>
                </c:pt>
                <c:pt idx="1550">
                  <c:v>43460</c:v>
                </c:pt>
                <c:pt idx="1551">
                  <c:v>43459</c:v>
                </c:pt>
                <c:pt idx="1552">
                  <c:v>43458</c:v>
                </c:pt>
                <c:pt idx="1553">
                  <c:v>43455</c:v>
                </c:pt>
                <c:pt idx="1554">
                  <c:v>43454</c:v>
                </c:pt>
                <c:pt idx="1555">
                  <c:v>43453</c:v>
                </c:pt>
                <c:pt idx="1556">
                  <c:v>43452</c:v>
                </c:pt>
                <c:pt idx="1557">
                  <c:v>43451</c:v>
                </c:pt>
                <c:pt idx="1558">
                  <c:v>43448</c:v>
                </c:pt>
                <c:pt idx="1559">
                  <c:v>43447</c:v>
                </c:pt>
                <c:pt idx="1560">
                  <c:v>43446</c:v>
                </c:pt>
                <c:pt idx="1561">
                  <c:v>43445</c:v>
                </c:pt>
                <c:pt idx="1562">
                  <c:v>43444</c:v>
                </c:pt>
                <c:pt idx="1563">
                  <c:v>43441</c:v>
                </c:pt>
                <c:pt idx="1564">
                  <c:v>43440</c:v>
                </c:pt>
                <c:pt idx="1565">
                  <c:v>43439</c:v>
                </c:pt>
                <c:pt idx="1566">
                  <c:v>43438</c:v>
                </c:pt>
                <c:pt idx="1567">
                  <c:v>43437</c:v>
                </c:pt>
                <c:pt idx="1568">
                  <c:v>43434</c:v>
                </c:pt>
                <c:pt idx="1569">
                  <c:v>43433</c:v>
                </c:pt>
                <c:pt idx="1570">
                  <c:v>43432</c:v>
                </c:pt>
                <c:pt idx="1571">
                  <c:v>43431</c:v>
                </c:pt>
                <c:pt idx="1572">
                  <c:v>43430</c:v>
                </c:pt>
                <c:pt idx="1573">
                  <c:v>43427</c:v>
                </c:pt>
                <c:pt idx="1574">
                  <c:v>43426</c:v>
                </c:pt>
                <c:pt idx="1575">
                  <c:v>43425</c:v>
                </c:pt>
                <c:pt idx="1576">
                  <c:v>43424</c:v>
                </c:pt>
                <c:pt idx="1577">
                  <c:v>43423</c:v>
                </c:pt>
                <c:pt idx="1578">
                  <c:v>43420</c:v>
                </c:pt>
                <c:pt idx="1579">
                  <c:v>43419</c:v>
                </c:pt>
                <c:pt idx="1580">
                  <c:v>43418</c:v>
                </c:pt>
                <c:pt idx="1581">
                  <c:v>43417</c:v>
                </c:pt>
                <c:pt idx="1582">
                  <c:v>43416</c:v>
                </c:pt>
                <c:pt idx="1583">
                  <c:v>43413</c:v>
                </c:pt>
                <c:pt idx="1584">
                  <c:v>43412</c:v>
                </c:pt>
                <c:pt idx="1585">
                  <c:v>43411</c:v>
                </c:pt>
                <c:pt idx="1586">
                  <c:v>43410</c:v>
                </c:pt>
                <c:pt idx="1587">
                  <c:v>43409</c:v>
                </c:pt>
                <c:pt idx="1588">
                  <c:v>43406</c:v>
                </c:pt>
                <c:pt idx="1589">
                  <c:v>43405</c:v>
                </c:pt>
                <c:pt idx="1590">
                  <c:v>43404</c:v>
                </c:pt>
                <c:pt idx="1591">
                  <c:v>43403</c:v>
                </c:pt>
                <c:pt idx="1592">
                  <c:v>43402</c:v>
                </c:pt>
                <c:pt idx="1593">
                  <c:v>43399</c:v>
                </c:pt>
                <c:pt idx="1594">
                  <c:v>43398</c:v>
                </c:pt>
                <c:pt idx="1595">
                  <c:v>43397</c:v>
                </c:pt>
                <c:pt idx="1596">
                  <c:v>43396</c:v>
                </c:pt>
                <c:pt idx="1597">
                  <c:v>43395</c:v>
                </c:pt>
                <c:pt idx="1598">
                  <c:v>43392</c:v>
                </c:pt>
                <c:pt idx="1599">
                  <c:v>43391</c:v>
                </c:pt>
                <c:pt idx="1600">
                  <c:v>43390</c:v>
                </c:pt>
                <c:pt idx="1601">
                  <c:v>43389</c:v>
                </c:pt>
                <c:pt idx="1602">
                  <c:v>43388</c:v>
                </c:pt>
                <c:pt idx="1603">
                  <c:v>43385</c:v>
                </c:pt>
                <c:pt idx="1604">
                  <c:v>43384</c:v>
                </c:pt>
                <c:pt idx="1605">
                  <c:v>43383</c:v>
                </c:pt>
                <c:pt idx="1606">
                  <c:v>43382</c:v>
                </c:pt>
                <c:pt idx="1607">
                  <c:v>43381</c:v>
                </c:pt>
                <c:pt idx="1608">
                  <c:v>43378</c:v>
                </c:pt>
                <c:pt idx="1609">
                  <c:v>43377</c:v>
                </c:pt>
                <c:pt idx="1610">
                  <c:v>43376</c:v>
                </c:pt>
                <c:pt idx="1611">
                  <c:v>43375</c:v>
                </c:pt>
                <c:pt idx="1612">
                  <c:v>43374</c:v>
                </c:pt>
                <c:pt idx="1613">
                  <c:v>43371</c:v>
                </c:pt>
                <c:pt idx="1614">
                  <c:v>43370</c:v>
                </c:pt>
                <c:pt idx="1615">
                  <c:v>43369</c:v>
                </c:pt>
                <c:pt idx="1616">
                  <c:v>43368</c:v>
                </c:pt>
                <c:pt idx="1617">
                  <c:v>43367</c:v>
                </c:pt>
                <c:pt idx="1618">
                  <c:v>43364</c:v>
                </c:pt>
                <c:pt idx="1619">
                  <c:v>43363</c:v>
                </c:pt>
                <c:pt idx="1620">
                  <c:v>43362</c:v>
                </c:pt>
                <c:pt idx="1621">
                  <c:v>43361</c:v>
                </c:pt>
                <c:pt idx="1622">
                  <c:v>43360</c:v>
                </c:pt>
                <c:pt idx="1623">
                  <c:v>43357</c:v>
                </c:pt>
                <c:pt idx="1624">
                  <c:v>43356</c:v>
                </c:pt>
                <c:pt idx="1625">
                  <c:v>43355</c:v>
                </c:pt>
                <c:pt idx="1626">
                  <c:v>43354</c:v>
                </c:pt>
                <c:pt idx="1627">
                  <c:v>43353</c:v>
                </c:pt>
                <c:pt idx="1628">
                  <c:v>43350</c:v>
                </c:pt>
                <c:pt idx="1629">
                  <c:v>43349</c:v>
                </c:pt>
                <c:pt idx="1630">
                  <c:v>43348</c:v>
                </c:pt>
                <c:pt idx="1631">
                  <c:v>43347</c:v>
                </c:pt>
                <c:pt idx="1632">
                  <c:v>43346</c:v>
                </c:pt>
                <c:pt idx="1633">
                  <c:v>43343</c:v>
                </c:pt>
                <c:pt idx="1634">
                  <c:v>43342</c:v>
                </c:pt>
                <c:pt idx="1635">
                  <c:v>43341</c:v>
                </c:pt>
                <c:pt idx="1636">
                  <c:v>43340</c:v>
                </c:pt>
                <c:pt idx="1637">
                  <c:v>43339</c:v>
                </c:pt>
                <c:pt idx="1638">
                  <c:v>43336</c:v>
                </c:pt>
                <c:pt idx="1639">
                  <c:v>43335</c:v>
                </c:pt>
                <c:pt idx="1640">
                  <c:v>43334</c:v>
                </c:pt>
                <c:pt idx="1641">
                  <c:v>43333</c:v>
                </c:pt>
                <c:pt idx="1642">
                  <c:v>43332</c:v>
                </c:pt>
                <c:pt idx="1643">
                  <c:v>43329</c:v>
                </c:pt>
                <c:pt idx="1644">
                  <c:v>43328</c:v>
                </c:pt>
                <c:pt idx="1645">
                  <c:v>43327</c:v>
                </c:pt>
                <c:pt idx="1646">
                  <c:v>43326</c:v>
                </c:pt>
                <c:pt idx="1647">
                  <c:v>43325</c:v>
                </c:pt>
                <c:pt idx="1648">
                  <c:v>43322</c:v>
                </c:pt>
                <c:pt idx="1649">
                  <c:v>43321</c:v>
                </c:pt>
                <c:pt idx="1650">
                  <c:v>43320</c:v>
                </c:pt>
                <c:pt idx="1651">
                  <c:v>43319</c:v>
                </c:pt>
                <c:pt idx="1652">
                  <c:v>43318</c:v>
                </c:pt>
                <c:pt idx="1653">
                  <c:v>43315</c:v>
                </c:pt>
                <c:pt idx="1654">
                  <c:v>43314</c:v>
                </c:pt>
                <c:pt idx="1655">
                  <c:v>43313</c:v>
                </c:pt>
                <c:pt idx="1656">
                  <c:v>43312</c:v>
                </c:pt>
                <c:pt idx="1657">
                  <c:v>43311</c:v>
                </c:pt>
                <c:pt idx="1658">
                  <c:v>43308</c:v>
                </c:pt>
                <c:pt idx="1659">
                  <c:v>43307</c:v>
                </c:pt>
                <c:pt idx="1660">
                  <c:v>43306</c:v>
                </c:pt>
                <c:pt idx="1661">
                  <c:v>43305</c:v>
                </c:pt>
                <c:pt idx="1662">
                  <c:v>43304</c:v>
                </c:pt>
                <c:pt idx="1663">
                  <c:v>43301</c:v>
                </c:pt>
                <c:pt idx="1664">
                  <c:v>43300</c:v>
                </c:pt>
                <c:pt idx="1665">
                  <c:v>43299</c:v>
                </c:pt>
                <c:pt idx="1666">
                  <c:v>43298</c:v>
                </c:pt>
                <c:pt idx="1667">
                  <c:v>43297</c:v>
                </c:pt>
                <c:pt idx="1668">
                  <c:v>43294</c:v>
                </c:pt>
                <c:pt idx="1669">
                  <c:v>43293</c:v>
                </c:pt>
                <c:pt idx="1670">
                  <c:v>43292</c:v>
                </c:pt>
                <c:pt idx="1671">
                  <c:v>43291</c:v>
                </c:pt>
                <c:pt idx="1672">
                  <c:v>43290</c:v>
                </c:pt>
                <c:pt idx="1673">
                  <c:v>43287</c:v>
                </c:pt>
                <c:pt idx="1674">
                  <c:v>43286</c:v>
                </c:pt>
                <c:pt idx="1675">
                  <c:v>43285</c:v>
                </c:pt>
                <c:pt idx="1676">
                  <c:v>43284</c:v>
                </c:pt>
                <c:pt idx="1677">
                  <c:v>43283</c:v>
                </c:pt>
                <c:pt idx="1678">
                  <c:v>43280</c:v>
                </c:pt>
                <c:pt idx="1679">
                  <c:v>43279</c:v>
                </c:pt>
                <c:pt idx="1680">
                  <c:v>43278</c:v>
                </c:pt>
                <c:pt idx="1681">
                  <c:v>43277</c:v>
                </c:pt>
                <c:pt idx="1682">
                  <c:v>43276</c:v>
                </c:pt>
                <c:pt idx="1683">
                  <c:v>43273</c:v>
                </c:pt>
                <c:pt idx="1684">
                  <c:v>43272</c:v>
                </c:pt>
                <c:pt idx="1685">
                  <c:v>43271</c:v>
                </c:pt>
                <c:pt idx="1686">
                  <c:v>43270</c:v>
                </c:pt>
                <c:pt idx="1687">
                  <c:v>43269</c:v>
                </c:pt>
                <c:pt idx="1688">
                  <c:v>43266</c:v>
                </c:pt>
                <c:pt idx="1689">
                  <c:v>43265</c:v>
                </c:pt>
                <c:pt idx="1690">
                  <c:v>43264</c:v>
                </c:pt>
                <c:pt idx="1691">
                  <c:v>43263</c:v>
                </c:pt>
                <c:pt idx="1692">
                  <c:v>43262</c:v>
                </c:pt>
                <c:pt idx="1693">
                  <c:v>43259</c:v>
                </c:pt>
                <c:pt idx="1694">
                  <c:v>43258</c:v>
                </c:pt>
                <c:pt idx="1695">
                  <c:v>43257</c:v>
                </c:pt>
                <c:pt idx="1696">
                  <c:v>43256</c:v>
                </c:pt>
                <c:pt idx="1697">
                  <c:v>43255</c:v>
                </c:pt>
                <c:pt idx="1698">
                  <c:v>43252</c:v>
                </c:pt>
                <c:pt idx="1699">
                  <c:v>43251</c:v>
                </c:pt>
                <c:pt idx="1700">
                  <c:v>43250</c:v>
                </c:pt>
                <c:pt idx="1701">
                  <c:v>43249</c:v>
                </c:pt>
                <c:pt idx="1702">
                  <c:v>43248</c:v>
                </c:pt>
                <c:pt idx="1703">
                  <c:v>43245</c:v>
                </c:pt>
                <c:pt idx="1704">
                  <c:v>43244</c:v>
                </c:pt>
                <c:pt idx="1705">
                  <c:v>43243</c:v>
                </c:pt>
                <c:pt idx="1706">
                  <c:v>43242</c:v>
                </c:pt>
                <c:pt idx="1707">
                  <c:v>43241</c:v>
                </c:pt>
                <c:pt idx="1708">
                  <c:v>43238</c:v>
                </c:pt>
                <c:pt idx="1709">
                  <c:v>43237</c:v>
                </c:pt>
                <c:pt idx="1710">
                  <c:v>43236</c:v>
                </c:pt>
                <c:pt idx="1711">
                  <c:v>43235</c:v>
                </c:pt>
                <c:pt idx="1712">
                  <c:v>43234</c:v>
                </c:pt>
                <c:pt idx="1713">
                  <c:v>43231</c:v>
                </c:pt>
                <c:pt idx="1714">
                  <c:v>43230</c:v>
                </c:pt>
                <c:pt idx="1715">
                  <c:v>43229</c:v>
                </c:pt>
                <c:pt idx="1716">
                  <c:v>43228</c:v>
                </c:pt>
                <c:pt idx="1717">
                  <c:v>43227</c:v>
                </c:pt>
                <c:pt idx="1718">
                  <c:v>43224</c:v>
                </c:pt>
                <c:pt idx="1719">
                  <c:v>43223</c:v>
                </c:pt>
                <c:pt idx="1720">
                  <c:v>43222</c:v>
                </c:pt>
                <c:pt idx="1721">
                  <c:v>43221</c:v>
                </c:pt>
                <c:pt idx="1722">
                  <c:v>43220</c:v>
                </c:pt>
                <c:pt idx="1723">
                  <c:v>43217</c:v>
                </c:pt>
                <c:pt idx="1724">
                  <c:v>43216</c:v>
                </c:pt>
                <c:pt idx="1725">
                  <c:v>43215</c:v>
                </c:pt>
                <c:pt idx="1726">
                  <c:v>43214</c:v>
                </c:pt>
                <c:pt idx="1727">
                  <c:v>43213</c:v>
                </c:pt>
                <c:pt idx="1728">
                  <c:v>43210</c:v>
                </c:pt>
                <c:pt idx="1729">
                  <c:v>43209</c:v>
                </c:pt>
                <c:pt idx="1730">
                  <c:v>43208</c:v>
                </c:pt>
                <c:pt idx="1731">
                  <c:v>43207</c:v>
                </c:pt>
                <c:pt idx="1732">
                  <c:v>43206</c:v>
                </c:pt>
                <c:pt idx="1733">
                  <c:v>43203</c:v>
                </c:pt>
                <c:pt idx="1734">
                  <c:v>43202</c:v>
                </c:pt>
                <c:pt idx="1735">
                  <c:v>43201</c:v>
                </c:pt>
                <c:pt idx="1736">
                  <c:v>43200</c:v>
                </c:pt>
                <c:pt idx="1737">
                  <c:v>43199</c:v>
                </c:pt>
                <c:pt idx="1738">
                  <c:v>43196</c:v>
                </c:pt>
                <c:pt idx="1739">
                  <c:v>43195</c:v>
                </c:pt>
                <c:pt idx="1740">
                  <c:v>43194</c:v>
                </c:pt>
                <c:pt idx="1741">
                  <c:v>43193</c:v>
                </c:pt>
                <c:pt idx="1742">
                  <c:v>43192</c:v>
                </c:pt>
                <c:pt idx="1743">
                  <c:v>43189</c:v>
                </c:pt>
                <c:pt idx="1744">
                  <c:v>43188</c:v>
                </c:pt>
                <c:pt idx="1745">
                  <c:v>43187</c:v>
                </c:pt>
                <c:pt idx="1746">
                  <c:v>43186</c:v>
                </c:pt>
                <c:pt idx="1747">
                  <c:v>43185</c:v>
                </c:pt>
                <c:pt idx="1748">
                  <c:v>43182</c:v>
                </c:pt>
                <c:pt idx="1749">
                  <c:v>43181</c:v>
                </c:pt>
                <c:pt idx="1750">
                  <c:v>43180</c:v>
                </c:pt>
                <c:pt idx="1751">
                  <c:v>43179</c:v>
                </c:pt>
                <c:pt idx="1752">
                  <c:v>43178</c:v>
                </c:pt>
                <c:pt idx="1753">
                  <c:v>43175</c:v>
                </c:pt>
                <c:pt idx="1754">
                  <c:v>43174</c:v>
                </c:pt>
                <c:pt idx="1755">
                  <c:v>43173</c:v>
                </c:pt>
                <c:pt idx="1756">
                  <c:v>43172</c:v>
                </c:pt>
                <c:pt idx="1757">
                  <c:v>43171</c:v>
                </c:pt>
                <c:pt idx="1758">
                  <c:v>43168</c:v>
                </c:pt>
                <c:pt idx="1759">
                  <c:v>43167</c:v>
                </c:pt>
                <c:pt idx="1760">
                  <c:v>43166</c:v>
                </c:pt>
                <c:pt idx="1761">
                  <c:v>43165</c:v>
                </c:pt>
                <c:pt idx="1762">
                  <c:v>43164</c:v>
                </c:pt>
                <c:pt idx="1763">
                  <c:v>43161</c:v>
                </c:pt>
                <c:pt idx="1764">
                  <c:v>43160</c:v>
                </c:pt>
                <c:pt idx="1765">
                  <c:v>43159</c:v>
                </c:pt>
                <c:pt idx="1766">
                  <c:v>43158</c:v>
                </c:pt>
                <c:pt idx="1767">
                  <c:v>43157</c:v>
                </c:pt>
                <c:pt idx="1768">
                  <c:v>43154</c:v>
                </c:pt>
                <c:pt idx="1769">
                  <c:v>43153</c:v>
                </c:pt>
                <c:pt idx="1770">
                  <c:v>43152</c:v>
                </c:pt>
                <c:pt idx="1771">
                  <c:v>43151</c:v>
                </c:pt>
                <c:pt idx="1772">
                  <c:v>43150</c:v>
                </c:pt>
                <c:pt idx="1773">
                  <c:v>43147</c:v>
                </c:pt>
                <c:pt idx="1774">
                  <c:v>43146</c:v>
                </c:pt>
                <c:pt idx="1775">
                  <c:v>43145</c:v>
                </c:pt>
                <c:pt idx="1776">
                  <c:v>43144</c:v>
                </c:pt>
                <c:pt idx="1777">
                  <c:v>43143</c:v>
                </c:pt>
                <c:pt idx="1778">
                  <c:v>43140</c:v>
                </c:pt>
                <c:pt idx="1779">
                  <c:v>43139</c:v>
                </c:pt>
                <c:pt idx="1780">
                  <c:v>43138</c:v>
                </c:pt>
                <c:pt idx="1781">
                  <c:v>43137</c:v>
                </c:pt>
                <c:pt idx="1782">
                  <c:v>43136</c:v>
                </c:pt>
                <c:pt idx="1783">
                  <c:v>43133</c:v>
                </c:pt>
                <c:pt idx="1784">
                  <c:v>43132</c:v>
                </c:pt>
                <c:pt idx="1785">
                  <c:v>43131</c:v>
                </c:pt>
                <c:pt idx="1786">
                  <c:v>43130</c:v>
                </c:pt>
                <c:pt idx="1787">
                  <c:v>43129</c:v>
                </c:pt>
                <c:pt idx="1788">
                  <c:v>43126</c:v>
                </c:pt>
                <c:pt idx="1789">
                  <c:v>43125</c:v>
                </c:pt>
                <c:pt idx="1790">
                  <c:v>43124</c:v>
                </c:pt>
                <c:pt idx="1791">
                  <c:v>43123</c:v>
                </c:pt>
                <c:pt idx="1792">
                  <c:v>43122</c:v>
                </c:pt>
                <c:pt idx="1793">
                  <c:v>43119</c:v>
                </c:pt>
                <c:pt idx="1794">
                  <c:v>43118</c:v>
                </c:pt>
                <c:pt idx="1795">
                  <c:v>43117</c:v>
                </c:pt>
                <c:pt idx="1796">
                  <c:v>43116</c:v>
                </c:pt>
                <c:pt idx="1797">
                  <c:v>43115</c:v>
                </c:pt>
                <c:pt idx="1798">
                  <c:v>43112</c:v>
                </c:pt>
                <c:pt idx="1799">
                  <c:v>43111</c:v>
                </c:pt>
                <c:pt idx="1800">
                  <c:v>43110</c:v>
                </c:pt>
                <c:pt idx="1801">
                  <c:v>43109</c:v>
                </c:pt>
                <c:pt idx="1802">
                  <c:v>43108</c:v>
                </c:pt>
                <c:pt idx="1803">
                  <c:v>43105</c:v>
                </c:pt>
                <c:pt idx="1804">
                  <c:v>43104</c:v>
                </c:pt>
                <c:pt idx="1805">
                  <c:v>43103</c:v>
                </c:pt>
                <c:pt idx="1806">
                  <c:v>43102</c:v>
                </c:pt>
                <c:pt idx="1807">
                  <c:v>43101</c:v>
                </c:pt>
                <c:pt idx="1808">
                  <c:v>43098</c:v>
                </c:pt>
                <c:pt idx="1809">
                  <c:v>43097</c:v>
                </c:pt>
                <c:pt idx="1810">
                  <c:v>43096</c:v>
                </c:pt>
                <c:pt idx="1811">
                  <c:v>43095</c:v>
                </c:pt>
                <c:pt idx="1812">
                  <c:v>43094</c:v>
                </c:pt>
                <c:pt idx="1813">
                  <c:v>43091</c:v>
                </c:pt>
                <c:pt idx="1814">
                  <c:v>43090</c:v>
                </c:pt>
                <c:pt idx="1815">
                  <c:v>43089</c:v>
                </c:pt>
                <c:pt idx="1816">
                  <c:v>43088</c:v>
                </c:pt>
                <c:pt idx="1817">
                  <c:v>43087</c:v>
                </c:pt>
                <c:pt idx="1818">
                  <c:v>43084</c:v>
                </c:pt>
                <c:pt idx="1819">
                  <c:v>43083</c:v>
                </c:pt>
                <c:pt idx="1820">
                  <c:v>43082</c:v>
                </c:pt>
                <c:pt idx="1821">
                  <c:v>43081</c:v>
                </c:pt>
                <c:pt idx="1822">
                  <c:v>43080</c:v>
                </c:pt>
                <c:pt idx="1823">
                  <c:v>43077</c:v>
                </c:pt>
                <c:pt idx="1824">
                  <c:v>43076</c:v>
                </c:pt>
                <c:pt idx="1825">
                  <c:v>43075</c:v>
                </c:pt>
                <c:pt idx="1826">
                  <c:v>43074</c:v>
                </c:pt>
                <c:pt idx="1827">
                  <c:v>43073</c:v>
                </c:pt>
                <c:pt idx="1828">
                  <c:v>43070</c:v>
                </c:pt>
                <c:pt idx="1829">
                  <c:v>43069</c:v>
                </c:pt>
                <c:pt idx="1830">
                  <c:v>43068</c:v>
                </c:pt>
                <c:pt idx="1831">
                  <c:v>43067</c:v>
                </c:pt>
                <c:pt idx="1832">
                  <c:v>43066</c:v>
                </c:pt>
                <c:pt idx="1833">
                  <c:v>43063</c:v>
                </c:pt>
                <c:pt idx="1834">
                  <c:v>43062</c:v>
                </c:pt>
                <c:pt idx="1835">
                  <c:v>43061</c:v>
                </c:pt>
                <c:pt idx="1836">
                  <c:v>43060</c:v>
                </c:pt>
                <c:pt idx="1837">
                  <c:v>43059</c:v>
                </c:pt>
                <c:pt idx="1838">
                  <c:v>43056</c:v>
                </c:pt>
                <c:pt idx="1839">
                  <c:v>43055</c:v>
                </c:pt>
                <c:pt idx="1840">
                  <c:v>43054</c:v>
                </c:pt>
                <c:pt idx="1841">
                  <c:v>43053</c:v>
                </c:pt>
                <c:pt idx="1842">
                  <c:v>43052</c:v>
                </c:pt>
                <c:pt idx="1843">
                  <c:v>43049</c:v>
                </c:pt>
                <c:pt idx="1844">
                  <c:v>43048</c:v>
                </c:pt>
                <c:pt idx="1845">
                  <c:v>43047</c:v>
                </c:pt>
                <c:pt idx="1846">
                  <c:v>43046</c:v>
                </c:pt>
                <c:pt idx="1847">
                  <c:v>43045</c:v>
                </c:pt>
                <c:pt idx="1848">
                  <c:v>43042</c:v>
                </c:pt>
                <c:pt idx="1849">
                  <c:v>43041</c:v>
                </c:pt>
                <c:pt idx="1850">
                  <c:v>43040</c:v>
                </c:pt>
                <c:pt idx="1851">
                  <c:v>43039</c:v>
                </c:pt>
                <c:pt idx="1852">
                  <c:v>43038</c:v>
                </c:pt>
                <c:pt idx="1853">
                  <c:v>43035</c:v>
                </c:pt>
                <c:pt idx="1854">
                  <c:v>43034</c:v>
                </c:pt>
                <c:pt idx="1855">
                  <c:v>43033</c:v>
                </c:pt>
                <c:pt idx="1856">
                  <c:v>43032</c:v>
                </c:pt>
                <c:pt idx="1857">
                  <c:v>43031</c:v>
                </c:pt>
                <c:pt idx="1858">
                  <c:v>43028</c:v>
                </c:pt>
                <c:pt idx="1859">
                  <c:v>43027</c:v>
                </c:pt>
                <c:pt idx="1860">
                  <c:v>43026</c:v>
                </c:pt>
                <c:pt idx="1861">
                  <c:v>43025</c:v>
                </c:pt>
                <c:pt idx="1862">
                  <c:v>43024</c:v>
                </c:pt>
                <c:pt idx="1863">
                  <c:v>43021</c:v>
                </c:pt>
                <c:pt idx="1864">
                  <c:v>43020</c:v>
                </c:pt>
                <c:pt idx="1865">
                  <c:v>43019</c:v>
                </c:pt>
                <c:pt idx="1866">
                  <c:v>43018</c:v>
                </c:pt>
                <c:pt idx="1867">
                  <c:v>43017</c:v>
                </c:pt>
                <c:pt idx="1868">
                  <c:v>43014</c:v>
                </c:pt>
                <c:pt idx="1869">
                  <c:v>43013</c:v>
                </c:pt>
                <c:pt idx="1870">
                  <c:v>43012</c:v>
                </c:pt>
                <c:pt idx="1871">
                  <c:v>43011</c:v>
                </c:pt>
                <c:pt idx="1872">
                  <c:v>43010</c:v>
                </c:pt>
                <c:pt idx="1873">
                  <c:v>43007</c:v>
                </c:pt>
                <c:pt idx="1874">
                  <c:v>43006</c:v>
                </c:pt>
                <c:pt idx="1875">
                  <c:v>43005</c:v>
                </c:pt>
                <c:pt idx="1876">
                  <c:v>43004</c:v>
                </c:pt>
                <c:pt idx="1877">
                  <c:v>43003</c:v>
                </c:pt>
                <c:pt idx="1878">
                  <c:v>43000</c:v>
                </c:pt>
                <c:pt idx="1879">
                  <c:v>42999</c:v>
                </c:pt>
                <c:pt idx="1880">
                  <c:v>42998</c:v>
                </c:pt>
                <c:pt idx="1881">
                  <c:v>42997</c:v>
                </c:pt>
                <c:pt idx="1882">
                  <c:v>42996</c:v>
                </c:pt>
                <c:pt idx="1883">
                  <c:v>42993</c:v>
                </c:pt>
                <c:pt idx="1884">
                  <c:v>42992</c:v>
                </c:pt>
                <c:pt idx="1885">
                  <c:v>42991</c:v>
                </c:pt>
                <c:pt idx="1886">
                  <c:v>42990</c:v>
                </c:pt>
                <c:pt idx="1887">
                  <c:v>42989</c:v>
                </c:pt>
                <c:pt idx="1888">
                  <c:v>42986</c:v>
                </c:pt>
                <c:pt idx="1889">
                  <c:v>42985</c:v>
                </c:pt>
                <c:pt idx="1890">
                  <c:v>42984</c:v>
                </c:pt>
                <c:pt idx="1891">
                  <c:v>42983</c:v>
                </c:pt>
                <c:pt idx="1892">
                  <c:v>42982</c:v>
                </c:pt>
                <c:pt idx="1893">
                  <c:v>42979</c:v>
                </c:pt>
                <c:pt idx="1894">
                  <c:v>42978</c:v>
                </c:pt>
                <c:pt idx="1895">
                  <c:v>42977</c:v>
                </c:pt>
                <c:pt idx="1896">
                  <c:v>42976</c:v>
                </c:pt>
                <c:pt idx="1897">
                  <c:v>42975</c:v>
                </c:pt>
                <c:pt idx="1898">
                  <c:v>42972</c:v>
                </c:pt>
                <c:pt idx="1899">
                  <c:v>42971</c:v>
                </c:pt>
                <c:pt idx="1900">
                  <c:v>42970</c:v>
                </c:pt>
                <c:pt idx="1901">
                  <c:v>42969</c:v>
                </c:pt>
                <c:pt idx="1902">
                  <c:v>42968</c:v>
                </c:pt>
                <c:pt idx="1903">
                  <c:v>42965</c:v>
                </c:pt>
                <c:pt idx="1904">
                  <c:v>42964</c:v>
                </c:pt>
                <c:pt idx="1905">
                  <c:v>42963</c:v>
                </c:pt>
                <c:pt idx="1906">
                  <c:v>42962</c:v>
                </c:pt>
                <c:pt idx="1907">
                  <c:v>42961</c:v>
                </c:pt>
                <c:pt idx="1908">
                  <c:v>42958</c:v>
                </c:pt>
                <c:pt idx="1909">
                  <c:v>42957</c:v>
                </c:pt>
                <c:pt idx="1910">
                  <c:v>42956</c:v>
                </c:pt>
                <c:pt idx="1911">
                  <c:v>42955</c:v>
                </c:pt>
                <c:pt idx="1912">
                  <c:v>42954</c:v>
                </c:pt>
                <c:pt idx="1913">
                  <c:v>42951</c:v>
                </c:pt>
                <c:pt idx="1914">
                  <c:v>42950</c:v>
                </c:pt>
                <c:pt idx="1915">
                  <c:v>42949</c:v>
                </c:pt>
                <c:pt idx="1916">
                  <c:v>42948</c:v>
                </c:pt>
                <c:pt idx="1917">
                  <c:v>42947</c:v>
                </c:pt>
                <c:pt idx="1918">
                  <c:v>42944</c:v>
                </c:pt>
                <c:pt idx="1919">
                  <c:v>42943</c:v>
                </c:pt>
                <c:pt idx="1920">
                  <c:v>42942</c:v>
                </c:pt>
                <c:pt idx="1921">
                  <c:v>42941</c:v>
                </c:pt>
                <c:pt idx="1922">
                  <c:v>42940</c:v>
                </c:pt>
                <c:pt idx="1923">
                  <c:v>42937</c:v>
                </c:pt>
                <c:pt idx="1924">
                  <c:v>42936</c:v>
                </c:pt>
                <c:pt idx="1925">
                  <c:v>42935</c:v>
                </c:pt>
                <c:pt idx="1926">
                  <c:v>42934</c:v>
                </c:pt>
                <c:pt idx="1927">
                  <c:v>42933</c:v>
                </c:pt>
                <c:pt idx="1928">
                  <c:v>42930</c:v>
                </c:pt>
                <c:pt idx="1929">
                  <c:v>42929</c:v>
                </c:pt>
                <c:pt idx="1930">
                  <c:v>42928</c:v>
                </c:pt>
                <c:pt idx="1931">
                  <c:v>42927</c:v>
                </c:pt>
                <c:pt idx="1932">
                  <c:v>42926</c:v>
                </c:pt>
                <c:pt idx="1933">
                  <c:v>42923</c:v>
                </c:pt>
                <c:pt idx="1934">
                  <c:v>42922</c:v>
                </c:pt>
                <c:pt idx="1935">
                  <c:v>42921</c:v>
                </c:pt>
                <c:pt idx="1936">
                  <c:v>42920</c:v>
                </c:pt>
                <c:pt idx="1937">
                  <c:v>42919</c:v>
                </c:pt>
                <c:pt idx="1938">
                  <c:v>42916</c:v>
                </c:pt>
                <c:pt idx="1939">
                  <c:v>42915</c:v>
                </c:pt>
                <c:pt idx="1940">
                  <c:v>42914</c:v>
                </c:pt>
                <c:pt idx="1941">
                  <c:v>42913</c:v>
                </c:pt>
                <c:pt idx="1942">
                  <c:v>42912</c:v>
                </c:pt>
                <c:pt idx="1943">
                  <c:v>42909</c:v>
                </c:pt>
                <c:pt idx="1944">
                  <c:v>42908</c:v>
                </c:pt>
                <c:pt idx="1945">
                  <c:v>42907</c:v>
                </c:pt>
                <c:pt idx="1946">
                  <c:v>42906</c:v>
                </c:pt>
                <c:pt idx="1947">
                  <c:v>42905</c:v>
                </c:pt>
                <c:pt idx="1948">
                  <c:v>42902</c:v>
                </c:pt>
                <c:pt idx="1949">
                  <c:v>42901</c:v>
                </c:pt>
                <c:pt idx="1950">
                  <c:v>42900</c:v>
                </c:pt>
                <c:pt idx="1951">
                  <c:v>42899</c:v>
                </c:pt>
                <c:pt idx="1952">
                  <c:v>42898</c:v>
                </c:pt>
                <c:pt idx="1953">
                  <c:v>42895</c:v>
                </c:pt>
                <c:pt idx="1954">
                  <c:v>42894</c:v>
                </c:pt>
                <c:pt idx="1955">
                  <c:v>42893</c:v>
                </c:pt>
                <c:pt idx="1956">
                  <c:v>42892</c:v>
                </c:pt>
                <c:pt idx="1957">
                  <c:v>42891</c:v>
                </c:pt>
                <c:pt idx="1958">
                  <c:v>42888</c:v>
                </c:pt>
                <c:pt idx="1959">
                  <c:v>42887</c:v>
                </c:pt>
                <c:pt idx="1960">
                  <c:v>42886</c:v>
                </c:pt>
                <c:pt idx="1961">
                  <c:v>42885</c:v>
                </c:pt>
                <c:pt idx="1962">
                  <c:v>42884</c:v>
                </c:pt>
                <c:pt idx="1963">
                  <c:v>42881</c:v>
                </c:pt>
                <c:pt idx="1964">
                  <c:v>42880</c:v>
                </c:pt>
                <c:pt idx="1965">
                  <c:v>42879</c:v>
                </c:pt>
                <c:pt idx="1966">
                  <c:v>42878</c:v>
                </c:pt>
                <c:pt idx="1967">
                  <c:v>42877</c:v>
                </c:pt>
                <c:pt idx="1968">
                  <c:v>42874</c:v>
                </c:pt>
                <c:pt idx="1969">
                  <c:v>42873</c:v>
                </c:pt>
                <c:pt idx="1970">
                  <c:v>42872</c:v>
                </c:pt>
                <c:pt idx="1971">
                  <c:v>42871</c:v>
                </c:pt>
                <c:pt idx="1972">
                  <c:v>42870</c:v>
                </c:pt>
                <c:pt idx="1973">
                  <c:v>42867</c:v>
                </c:pt>
                <c:pt idx="1974">
                  <c:v>42866</c:v>
                </c:pt>
                <c:pt idx="1975">
                  <c:v>42865</c:v>
                </c:pt>
                <c:pt idx="1976">
                  <c:v>42864</c:v>
                </c:pt>
                <c:pt idx="1977">
                  <c:v>42863</c:v>
                </c:pt>
                <c:pt idx="1978">
                  <c:v>42860</c:v>
                </c:pt>
                <c:pt idx="1979">
                  <c:v>42859</c:v>
                </c:pt>
                <c:pt idx="1980">
                  <c:v>42858</c:v>
                </c:pt>
                <c:pt idx="1981">
                  <c:v>42857</c:v>
                </c:pt>
                <c:pt idx="1982">
                  <c:v>42856</c:v>
                </c:pt>
                <c:pt idx="1983">
                  <c:v>42853</c:v>
                </c:pt>
                <c:pt idx="1984">
                  <c:v>42852</c:v>
                </c:pt>
                <c:pt idx="1985">
                  <c:v>42851</c:v>
                </c:pt>
                <c:pt idx="1986">
                  <c:v>42850</c:v>
                </c:pt>
                <c:pt idx="1987">
                  <c:v>42849</c:v>
                </c:pt>
                <c:pt idx="1988">
                  <c:v>42846</c:v>
                </c:pt>
                <c:pt idx="1989">
                  <c:v>42845</c:v>
                </c:pt>
                <c:pt idx="1990">
                  <c:v>42844</c:v>
                </c:pt>
                <c:pt idx="1991">
                  <c:v>42843</c:v>
                </c:pt>
                <c:pt idx="1992">
                  <c:v>42842</c:v>
                </c:pt>
                <c:pt idx="1993">
                  <c:v>42839</c:v>
                </c:pt>
                <c:pt idx="1994">
                  <c:v>42838</c:v>
                </c:pt>
                <c:pt idx="1995">
                  <c:v>42837</c:v>
                </c:pt>
                <c:pt idx="1996">
                  <c:v>42836</c:v>
                </c:pt>
                <c:pt idx="1997">
                  <c:v>42835</c:v>
                </c:pt>
                <c:pt idx="1998">
                  <c:v>42832</c:v>
                </c:pt>
                <c:pt idx="1999">
                  <c:v>42831</c:v>
                </c:pt>
                <c:pt idx="2000">
                  <c:v>42830</c:v>
                </c:pt>
                <c:pt idx="2001">
                  <c:v>42829</c:v>
                </c:pt>
                <c:pt idx="2002">
                  <c:v>42828</c:v>
                </c:pt>
                <c:pt idx="2003">
                  <c:v>42825</c:v>
                </c:pt>
                <c:pt idx="2004">
                  <c:v>42824</c:v>
                </c:pt>
                <c:pt idx="2005">
                  <c:v>42823</c:v>
                </c:pt>
                <c:pt idx="2006">
                  <c:v>42822</c:v>
                </c:pt>
                <c:pt idx="2007">
                  <c:v>42821</c:v>
                </c:pt>
                <c:pt idx="2008">
                  <c:v>42818</c:v>
                </c:pt>
                <c:pt idx="2009">
                  <c:v>42817</c:v>
                </c:pt>
                <c:pt idx="2010">
                  <c:v>42816</c:v>
                </c:pt>
                <c:pt idx="2011">
                  <c:v>42815</c:v>
                </c:pt>
                <c:pt idx="2012">
                  <c:v>42814</c:v>
                </c:pt>
                <c:pt idx="2013">
                  <c:v>42811</c:v>
                </c:pt>
                <c:pt idx="2014">
                  <c:v>42810</c:v>
                </c:pt>
                <c:pt idx="2015">
                  <c:v>42809</c:v>
                </c:pt>
                <c:pt idx="2016">
                  <c:v>42808</c:v>
                </c:pt>
                <c:pt idx="2017">
                  <c:v>42807</c:v>
                </c:pt>
                <c:pt idx="2018">
                  <c:v>42804</c:v>
                </c:pt>
                <c:pt idx="2019">
                  <c:v>42803</c:v>
                </c:pt>
                <c:pt idx="2020">
                  <c:v>42802</c:v>
                </c:pt>
                <c:pt idx="2021">
                  <c:v>42801</c:v>
                </c:pt>
                <c:pt idx="2022">
                  <c:v>42800</c:v>
                </c:pt>
                <c:pt idx="2023">
                  <c:v>42797</c:v>
                </c:pt>
                <c:pt idx="2024">
                  <c:v>42796</c:v>
                </c:pt>
                <c:pt idx="2025">
                  <c:v>42795</c:v>
                </c:pt>
                <c:pt idx="2026">
                  <c:v>42794</c:v>
                </c:pt>
                <c:pt idx="2027">
                  <c:v>42793</c:v>
                </c:pt>
                <c:pt idx="2028">
                  <c:v>42790</c:v>
                </c:pt>
                <c:pt idx="2029">
                  <c:v>42789</c:v>
                </c:pt>
                <c:pt idx="2030">
                  <c:v>42788</c:v>
                </c:pt>
                <c:pt idx="2031">
                  <c:v>42787</c:v>
                </c:pt>
                <c:pt idx="2032">
                  <c:v>42786</c:v>
                </c:pt>
                <c:pt idx="2033">
                  <c:v>42783</c:v>
                </c:pt>
                <c:pt idx="2034">
                  <c:v>42782</c:v>
                </c:pt>
                <c:pt idx="2035">
                  <c:v>42781</c:v>
                </c:pt>
                <c:pt idx="2036">
                  <c:v>42780</c:v>
                </c:pt>
                <c:pt idx="2037">
                  <c:v>42779</c:v>
                </c:pt>
                <c:pt idx="2038">
                  <c:v>42776</c:v>
                </c:pt>
                <c:pt idx="2039">
                  <c:v>42775</c:v>
                </c:pt>
                <c:pt idx="2040">
                  <c:v>42774</c:v>
                </c:pt>
                <c:pt idx="2041">
                  <c:v>42773</c:v>
                </c:pt>
                <c:pt idx="2042">
                  <c:v>42772</c:v>
                </c:pt>
                <c:pt idx="2043">
                  <c:v>42769</c:v>
                </c:pt>
                <c:pt idx="2044">
                  <c:v>42768</c:v>
                </c:pt>
                <c:pt idx="2045">
                  <c:v>42767</c:v>
                </c:pt>
                <c:pt idx="2046">
                  <c:v>42766</c:v>
                </c:pt>
                <c:pt idx="2047">
                  <c:v>42765</c:v>
                </c:pt>
                <c:pt idx="2048">
                  <c:v>42762</c:v>
                </c:pt>
                <c:pt idx="2049">
                  <c:v>42761</c:v>
                </c:pt>
                <c:pt idx="2050">
                  <c:v>42760</c:v>
                </c:pt>
                <c:pt idx="2051">
                  <c:v>42759</c:v>
                </c:pt>
                <c:pt idx="2052">
                  <c:v>42758</c:v>
                </c:pt>
                <c:pt idx="2053">
                  <c:v>42755</c:v>
                </c:pt>
                <c:pt idx="2054">
                  <c:v>42754</c:v>
                </c:pt>
                <c:pt idx="2055">
                  <c:v>42753</c:v>
                </c:pt>
                <c:pt idx="2056">
                  <c:v>42752</c:v>
                </c:pt>
                <c:pt idx="2057">
                  <c:v>42751</c:v>
                </c:pt>
                <c:pt idx="2058">
                  <c:v>42748</c:v>
                </c:pt>
                <c:pt idx="2059">
                  <c:v>42747</c:v>
                </c:pt>
                <c:pt idx="2060">
                  <c:v>42746</c:v>
                </c:pt>
                <c:pt idx="2061">
                  <c:v>42745</c:v>
                </c:pt>
                <c:pt idx="2062">
                  <c:v>42744</c:v>
                </c:pt>
                <c:pt idx="2063">
                  <c:v>42741</c:v>
                </c:pt>
                <c:pt idx="2064">
                  <c:v>42740</c:v>
                </c:pt>
                <c:pt idx="2065">
                  <c:v>42739</c:v>
                </c:pt>
                <c:pt idx="2066">
                  <c:v>42738</c:v>
                </c:pt>
                <c:pt idx="2067">
                  <c:v>42737</c:v>
                </c:pt>
                <c:pt idx="2068">
                  <c:v>42734</c:v>
                </c:pt>
                <c:pt idx="2069">
                  <c:v>42733</c:v>
                </c:pt>
                <c:pt idx="2070">
                  <c:v>42732</c:v>
                </c:pt>
                <c:pt idx="2071">
                  <c:v>42731</c:v>
                </c:pt>
                <c:pt idx="2072">
                  <c:v>42730</c:v>
                </c:pt>
                <c:pt idx="2073">
                  <c:v>42727</c:v>
                </c:pt>
                <c:pt idx="2074">
                  <c:v>42726</c:v>
                </c:pt>
                <c:pt idx="2075">
                  <c:v>42725</c:v>
                </c:pt>
                <c:pt idx="2076">
                  <c:v>42724</c:v>
                </c:pt>
                <c:pt idx="2077">
                  <c:v>42723</c:v>
                </c:pt>
                <c:pt idx="2078">
                  <c:v>42720</c:v>
                </c:pt>
                <c:pt idx="2079">
                  <c:v>42719</c:v>
                </c:pt>
                <c:pt idx="2080">
                  <c:v>42718</c:v>
                </c:pt>
                <c:pt idx="2081">
                  <c:v>42717</c:v>
                </c:pt>
                <c:pt idx="2082">
                  <c:v>42716</c:v>
                </c:pt>
                <c:pt idx="2083">
                  <c:v>42713</c:v>
                </c:pt>
                <c:pt idx="2084">
                  <c:v>42712</c:v>
                </c:pt>
                <c:pt idx="2085">
                  <c:v>42711</c:v>
                </c:pt>
                <c:pt idx="2086">
                  <c:v>42710</c:v>
                </c:pt>
                <c:pt idx="2087">
                  <c:v>42709</c:v>
                </c:pt>
                <c:pt idx="2088">
                  <c:v>42706</c:v>
                </c:pt>
                <c:pt idx="2089">
                  <c:v>42705</c:v>
                </c:pt>
                <c:pt idx="2090">
                  <c:v>42704</c:v>
                </c:pt>
                <c:pt idx="2091">
                  <c:v>42703</c:v>
                </c:pt>
                <c:pt idx="2092">
                  <c:v>42702</c:v>
                </c:pt>
                <c:pt idx="2093">
                  <c:v>42699</c:v>
                </c:pt>
                <c:pt idx="2094">
                  <c:v>42698</c:v>
                </c:pt>
                <c:pt idx="2095">
                  <c:v>42697</c:v>
                </c:pt>
                <c:pt idx="2096">
                  <c:v>42696</c:v>
                </c:pt>
                <c:pt idx="2097">
                  <c:v>42695</c:v>
                </c:pt>
                <c:pt idx="2098">
                  <c:v>42692</c:v>
                </c:pt>
                <c:pt idx="2099">
                  <c:v>42691</c:v>
                </c:pt>
                <c:pt idx="2100">
                  <c:v>42690</c:v>
                </c:pt>
                <c:pt idx="2101">
                  <c:v>42689</c:v>
                </c:pt>
                <c:pt idx="2102">
                  <c:v>42688</c:v>
                </c:pt>
                <c:pt idx="2103">
                  <c:v>42685</c:v>
                </c:pt>
                <c:pt idx="2104">
                  <c:v>42684</c:v>
                </c:pt>
                <c:pt idx="2105">
                  <c:v>42683</c:v>
                </c:pt>
                <c:pt idx="2106">
                  <c:v>42682</c:v>
                </c:pt>
                <c:pt idx="2107">
                  <c:v>42681</c:v>
                </c:pt>
                <c:pt idx="2108">
                  <c:v>42678</c:v>
                </c:pt>
                <c:pt idx="2109">
                  <c:v>42677</c:v>
                </c:pt>
                <c:pt idx="2110">
                  <c:v>42676</c:v>
                </c:pt>
                <c:pt idx="2111">
                  <c:v>42675</c:v>
                </c:pt>
                <c:pt idx="2112">
                  <c:v>42674</c:v>
                </c:pt>
                <c:pt idx="2113">
                  <c:v>42671</c:v>
                </c:pt>
                <c:pt idx="2114">
                  <c:v>42670</c:v>
                </c:pt>
                <c:pt idx="2115">
                  <c:v>42669</c:v>
                </c:pt>
                <c:pt idx="2116">
                  <c:v>42668</c:v>
                </c:pt>
                <c:pt idx="2117">
                  <c:v>42667</c:v>
                </c:pt>
                <c:pt idx="2118">
                  <c:v>42664</c:v>
                </c:pt>
                <c:pt idx="2119">
                  <c:v>42663</c:v>
                </c:pt>
                <c:pt idx="2120">
                  <c:v>42662</c:v>
                </c:pt>
                <c:pt idx="2121">
                  <c:v>42661</c:v>
                </c:pt>
                <c:pt idx="2122">
                  <c:v>42660</c:v>
                </c:pt>
                <c:pt idx="2123">
                  <c:v>42657</c:v>
                </c:pt>
                <c:pt idx="2124">
                  <c:v>42656</c:v>
                </c:pt>
                <c:pt idx="2125">
                  <c:v>42655</c:v>
                </c:pt>
                <c:pt idx="2126">
                  <c:v>42654</c:v>
                </c:pt>
                <c:pt idx="2127">
                  <c:v>42653</c:v>
                </c:pt>
                <c:pt idx="2128">
                  <c:v>42650</c:v>
                </c:pt>
                <c:pt idx="2129">
                  <c:v>42649</c:v>
                </c:pt>
                <c:pt idx="2130">
                  <c:v>42648</c:v>
                </c:pt>
                <c:pt idx="2131">
                  <c:v>42647</c:v>
                </c:pt>
                <c:pt idx="2132">
                  <c:v>42646</c:v>
                </c:pt>
                <c:pt idx="2133">
                  <c:v>42643</c:v>
                </c:pt>
                <c:pt idx="2134">
                  <c:v>42642</c:v>
                </c:pt>
                <c:pt idx="2135">
                  <c:v>42641</c:v>
                </c:pt>
                <c:pt idx="2136">
                  <c:v>42640</c:v>
                </c:pt>
                <c:pt idx="2137">
                  <c:v>42639</c:v>
                </c:pt>
                <c:pt idx="2138">
                  <c:v>42636</c:v>
                </c:pt>
                <c:pt idx="2139">
                  <c:v>42635</c:v>
                </c:pt>
                <c:pt idx="2140">
                  <c:v>42634</c:v>
                </c:pt>
                <c:pt idx="2141">
                  <c:v>42633</c:v>
                </c:pt>
                <c:pt idx="2142">
                  <c:v>42632</c:v>
                </c:pt>
                <c:pt idx="2143">
                  <c:v>42629</c:v>
                </c:pt>
                <c:pt idx="2144">
                  <c:v>42628</c:v>
                </c:pt>
                <c:pt idx="2145">
                  <c:v>42627</c:v>
                </c:pt>
                <c:pt idx="2146">
                  <c:v>42626</c:v>
                </c:pt>
                <c:pt idx="2147">
                  <c:v>42625</c:v>
                </c:pt>
                <c:pt idx="2148">
                  <c:v>42622</c:v>
                </c:pt>
                <c:pt idx="2149">
                  <c:v>42621</c:v>
                </c:pt>
                <c:pt idx="2150">
                  <c:v>42620</c:v>
                </c:pt>
                <c:pt idx="2151">
                  <c:v>42619</c:v>
                </c:pt>
                <c:pt idx="2152">
                  <c:v>42618</c:v>
                </c:pt>
                <c:pt idx="2153">
                  <c:v>42615</c:v>
                </c:pt>
                <c:pt idx="2154">
                  <c:v>42614</c:v>
                </c:pt>
                <c:pt idx="2155">
                  <c:v>42613</c:v>
                </c:pt>
                <c:pt idx="2156">
                  <c:v>42612</c:v>
                </c:pt>
                <c:pt idx="2157">
                  <c:v>42611</c:v>
                </c:pt>
                <c:pt idx="2158">
                  <c:v>42608</c:v>
                </c:pt>
                <c:pt idx="2159">
                  <c:v>42607</c:v>
                </c:pt>
                <c:pt idx="2160">
                  <c:v>42606</c:v>
                </c:pt>
                <c:pt idx="2161">
                  <c:v>42605</c:v>
                </c:pt>
                <c:pt idx="2162">
                  <c:v>42604</c:v>
                </c:pt>
                <c:pt idx="2163">
                  <c:v>42601</c:v>
                </c:pt>
                <c:pt idx="2164">
                  <c:v>42600</c:v>
                </c:pt>
                <c:pt idx="2165">
                  <c:v>42599</c:v>
                </c:pt>
                <c:pt idx="2166">
                  <c:v>42598</c:v>
                </c:pt>
                <c:pt idx="2167">
                  <c:v>42597</c:v>
                </c:pt>
                <c:pt idx="2168">
                  <c:v>42594</c:v>
                </c:pt>
                <c:pt idx="2169">
                  <c:v>42593</c:v>
                </c:pt>
                <c:pt idx="2170">
                  <c:v>42592</c:v>
                </c:pt>
                <c:pt idx="2171">
                  <c:v>42591</c:v>
                </c:pt>
                <c:pt idx="2172">
                  <c:v>42590</c:v>
                </c:pt>
                <c:pt idx="2173">
                  <c:v>42587</c:v>
                </c:pt>
                <c:pt idx="2174">
                  <c:v>42586</c:v>
                </c:pt>
                <c:pt idx="2175">
                  <c:v>42585</c:v>
                </c:pt>
                <c:pt idx="2176">
                  <c:v>42584</c:v>
                </c:pt>
                <c:pt idx="2177">
                  <c:v>42583</c:v>
                </c:pt>
                <c:pt idx="2178">
                  <c:v>42580</c:v>
                </c:pt>
                <c:pt idx="2179">
                  <c:v>42579</c:v>
                </c:pt>
                <c:pt idx="2180">
                  <c:v>42578</c:v>
                </c:pt>
                <c:pt idx="2181">
                  <c:v>42577</c:v>
                </c:pt>
                <c:pt idx="2182">
                  <c:v>42576</c:v>
                </c:pt>
                <c:pt idx="2183">
                  <c:v>42573</c:v>
                </c:pt>
                <c:pt idx="2184">
                  <c:v>42572</c:v>
                </c:pt>
                <c:pt idx="2185">
                  <c:v>42571</c:v>
                </c:pt>
                <c:pt idx="2186">
                  <c:v>42570</c:v>
                </c:pt>
                <c:pt idx="2187">
                  <c:v>42569</c:v>
                </c:pt>
                <c:pt idx="2188">
                  <c:v>42566</c:v>
                </c:pt>
                <c:pt idx="2189">
                  <c:v>42565</c:v>
                </c:pt>
                <c:pt idx="2190">
                  <c:v>42564</c:v>
                </c:pt>
                <c:pt idx="2191">
                  <c:v>42563</c:v>
                </c:pt>
                <c:pt idx="2192">
                  <c:v>42562</c:v>
                </c:pt>
                <c:pt idx="2193">
                  <c:v>42559</c:v>
                </c:pt>
                <c:pt idx="2194">
                  <c:v>42558</c:v>
                </c:pt>
                <c:pt idx="2195">
                  <c:v>42557</c:v>
                </c:pt>
                <c:pt idx="2196">
                  <c:v>42556</c:v>
                </c:pt>
                <c:pt idx="2197">
                  <c:v>42555</c:v>
                </c:pt>
                <c:pt idx="2198">
                  <c:v>42552</c:v>
                </c:pt>
                <c:pt idx="2199">
                  <c:v>42551</c:v>
                </c:pt>
                <c:pt idx="2200">
                  <c:v>42550</c:v>
                </c:pt>
                <c:pt idx="2201">
                  <c:v>42549</c:v>
                </c:pt>
                <c:pt idx="2202">
                  <c:v>42548</c:v>
                </c:pt>
                <c:pt idx="2203">
                  <c:v>42545</c:v>
                </c:pt>
                <c:pt idx="2204">
                  <c:v>42544</c:v>
                </c:pt>
                <c:pt idx="2205">
                  <c:v>42543</c:v>
                </c:pt>
                <c:pt idx="2206">
                  <c:v>42542</c:v>
                </c:pt>
                <c:pt idx="2207">
                  <c:v>42541</c:v>
                </c:pt>
                <c:pt idx="2208">
                  <c:v>42538</c:v>
                </c:pt>
                <c:pt idx="2209">
                  <c:v>42537</c:v>
                </c:pt>
                <c:pt idx="2210">
                  <c:v>42536</c:v>
                </c:pt>
                <c:pt idx="2211">
                  <c:v>42535</c:v>
                </c:pt>
                <c:pt idx="2212">
                  <c:v>42534</c:v>
                </c:pt>
                <c:pt idx="2213">
                  <c:v>42531</c:v>
                </c:pt>
                <c:pt idx="2214">
                  <c:v>42530</c:v>
                </c:pt>
                <c:pt idx="2215">
                  <c:v>42529</c:v>
                </c:pt>
                <c:pt idx="2216">
                  <c:v>42528</c:v>
                </c:pt>
                <c:pt idx="2217">
                  <c:v>42527</c:v>
                </c:pt>
                <c:pt idx="2218">
                  <c:v>42524</c:v>
                </c:pt>
                <c:pt idx="2219">
                  <c:v>42523</c:v>
                </c:pt>
                <c:pt idx="2220">
                  <c:v>42522</c:v>
                </c:pt>
                <c:pt idx="2221">
                  <c:v>42521</c:v>
                </c:pt>
                <c:pt idx="2222">
                  <c:v>42520</c:v>
                </c:pt>
                <c:pt idx="2223">
                  <c:v>42517</c:v>
                </c:pt>
                <c:pt idx="2224">
                  <c:v>42516</c:v>
                </c:pt>
                <c:pt idx="2225">
                  <c:v>42515</c:v>
                </c:pt>
                <c:pt idx="2226">
                  <c:v>42514</c:v>
                </c:pt>
                <c:pt idx="2227">
                  <c:v>42513</c:v>
                </c:pt>
                <c:pt idx="2228">
                  <c:v>42510</c:v>
                </c:pt>
                <c:pt idx="2229">
                  <c:v>42509</c:v>
                </c:pt>
                <c:pt idx="2230">
                  <c:v>42508</c:v>
                </c:pt>
                <c:pt idx="2231">
                  <c:v>42507</c:v>
                </c:pt>
                <c:pt idx="2232">
                  <c:v>42506</c:v>
                </c:pt>
                <c:pt idx="2233">
                  <c:v>42503</c:v>
                </c:pt>
                <c:pt idx="2234">
                  <c:v>42502</c:v>
                </c:pt>
                <c:pt idx="2235">
                  <c:v>42501</c:v>
                </c:pt>
                <c:pt idx="2236">
                  <c:v>42500</c:v>
                </c:pt>
                <c:pt idx="2237">
                  <c:v>42499</c:v>
                </c:pt>
                <c:pt idx="2238">
                  <c:v>42496</c:v>
                </c:pt>
                <c:pt idx="2239">
                  <c:v>42495</c:v>
                </c:pt>
                <c:pt idx="2240">
                  <c:v>42494</c:v>
                </c:pt>
                <c:pt idx="2241">
                  <c:v>42493</c:v>
                </c:pt>
                <c:pt idx="2242">
                  <c:v>42492</c:v>
                </c:pt>
                <c:pt idx="2243">
                  <c:v>42489</c:v>
                </c:pt>
                <c:pt idx="2244">
                  <c:v>42488</c:v>
                </c:pt>
                <c:pt idx="2245">
                  <c:v>42487</c:v>
                </c:pt>
                <c:pt idx="2246">
                  <c:v>42486</c:v>
                </c:pt>
                <c:pt idx="2247">
                  <c:v>42485</c:v>
                </c:pt>
                <c:pt idx="2248">
                  <c:v>42482</c:v>
                </c:pt>
                <c:pt idx="2249">
                  <c:v>42481</c:v>
                </c:pt>
                <c:pt idx="2250">
                  <c:v>42480</c:v>
                </c:pt>
                <c:pt idx="2251">
                  <c:v>42479</c:v>
                </c:pt>
                <c:pt idx="2252">
                  <c:v>42478</c:v>
                </c:pt>
                <c:pt idx="2253">
                  <c:v>42475</c:v>
                </c:pt>
                <c:pt idx="2254">
                  <c:v>42474</c:v>
                </c:pt>
                <c:pt idx="2255">
                  <c:v>42473</c:v>
                </c:pt>
                <c:pt idx="2256">
                  <c:v>42472</c:v>
                </c:pt>
                <c:pt idx="2257">
                  <c:v>42471</c:v>
                </c:pt>
                <c:pt idx="2258">
                  <c:v>42468</c:v>
                </c:pt>
                <c:pt idx="2259">
                  <c:v>42467</c:v>
                </c:pt>
                <c:pt idx="2260">
                  <c:v>42466</c:v>
                </c:pt>
                <c:pt idx="2261">
                  <c:v>42465</c:v>
                </c:pt>
                <c:pt idx="2262">
                  <c:v>42464</c:v>
                </c:pt>
                <c:pt idx="2263">
                  <c:v>42461</c:v>
                </c:pt>
                <c:pt idx="2264">
                  <c:v>42460</c:v>
                </c:pt>
                <c:pt idx="2265">
                  <c:v>42459</c:v>
                </c:pt>
                <c:pt idx="2266">
                  <c:v>42458</c:v>
                </c:pt>
                <c:pt idx="2267">
                  <c:v>42457</c:v>
                </c:pt>
                <c:pt idx="2268">
                  <c:v>42454</c:v>
                </c:pt>
                <c:pt idx="2269">
                  <c:v>42453</c:v>
                </c:pt>
                <c:pt idx="2270">
                  <c:v>42452</c:v>
                </c:pt>
                <c:pt idx="2271">
                  <c:v>42451</c:v>
                </c:pt>
                <c:pt idx="2272">
                  <c:v>42450</c:v>
                </c:pt>
                <c:pt idx="2273">
                  <c:v>42447</c:v>
                </c:pt>
                <c:pt idx="2274">
                  <c:v>42446</c:v>
                </c:pt>
                <c:pt idx="2275">
                  <c:v>42445</c:v>
                </c:pt>
                <c:pt idx="2276">
                  <c:v>42444</c:v>
                </c:pt>
                <c:pt idx="2277">
                  <c:v>42443</c:v>
                </c:pt>
                <c:pt idx="2278">
                  <c:v>42440</c:v>
                </c:pt>
                <c:pt idx="2279">
                  <c:v>42439</c:v>
                </c:pt>
                <c:pt idx="2280">
                  <c:v>42438</c:v>
                </c:pt>
                <c:pt idx="2281">
                  <c:v>42437</c:v>
                </c:pt>
                <c:pt idx="2282">
                  <c:v>42436</c:v>
                </c:pt>
                <c:pt idx="2283">
                  <c:v>42433</c:v>
                </c:pt>
                <c:pt idx="2284">
                  <c:v>42432</c:v>
                </c:pt>
                <c:pt idx="2285">
                  <c:v>42431</c:v>
                </c:pt>
                <c:pt idx="2286">
                  <c:v>42430</c:v>
                </c:pt>
                <c:pt idx="2287">
                  <c:v>42429</c:v>
                </c:pt>
                <c:pt idx="2288">
                  <c:v>42426</c:v>
                </c:pt>
                <c:pt idx="2289">
                  <c:v>42425</c:v>
                </c:pt>
                <c:pt idx="2290">
                  <c:v>42424</c:v>
                </c:pt>
                <c:pt idx="2291">
                  <c:v>42423</c:v>
                </c:pt>
                <c:pt idx="2292">
                  <c:v>42422</c:v>
                </c:pt>
                <c:pt idx="2293">
                  <c:v>42419</c:v>
                </c:pt>
                <c:pt idx="2294">
                  <c:v>42418</c:v>
                </c:pt>
                <c:pt idx="2295">
                  <c:v>42417</c:v>
                </c:pt>
                <c:pt idx="2296">
                  <c:v>42416</c:v>
                </c:pt>
                <c:pt idx="2297">
                  <c:v>42415</c:v>
                </c:pt>
                <c:pt idx="2298">
                  <c:v>42412</c:v>
                </c:pt>
                <c:pt idx="2299">
                  <c:v>42411</c:v>
                </c:pt>
                <c:pt idx="2300">
                  <c:v>42410</c:v>
                </c:pt>
                <c:pt idx="2301">
                  <c:v>42409</c:v>
                </c:pt>
                <c:pt idx="2302">
                  <c:v>42408</c:v>
                </c:pt>
                <c:pt idx="2303">
                  <c:v>42405</c:v>
                </c:pt>
                <c:pt idx="2304">
                  <c:v>42404</c:v>
                </c:pt>
                <c:pt idx="2305">
                  <c:v>42403</c:v>
                </c:pt>
                <c:pt idx="2306">
                  <c:v>42402</c:v>
                </c:pt>
                <c:pt idx="2307">
                  <c:v>42401</c:v>
                </c:pt>
                <c:pt idx="2308">
                  <c:v>42398</c:v>
                </c:pt>
                <c:pt idx="2309">
                  <c:v>42397</c:v>
                </c:pt>
                <c:pt idx="2310">
                  <c:v>42396</c:v>
                </c:pt>
                <c:pt idx="2311">
                  <c:v>42395</c:v>
                </c:pt>
                <c:pt idx="2312">
                  <c:v>42394</c:v>
                </c:pt>
                <c:pt idx="2313">
                  <c:v>42391</c:v>
                </c:pt>
                <c:pt idx="2314">
                  <c:v>42390</c:v>
                </c:pt>
                <c:pt idx="2315">
                  <c:v>42389</c:v>
                </c:pt>
                <c:pt idx="2316">
                  <c:v>42388</c:v>
                </c:pt>
                <c:pt idx="2317">
                  <c:v>42387</c:v>
                </c:pt>
                <c:pt idx="2318">
                  <c:v>42384</c:v>
                </c:pt>
                <c:pt idx="2319">
                  <c:v>42383</c:v>
                </c:pt>
                <c:pt idx="2320">
                  <c:v>42382</c:v>
                </c:pt>
                <c:pt idx="2321">
                  <c:v>42381</c:v>
                </c:pt>
                <c:pt idx="2322">
                  <c:v>42380</c:v>
                </c:pt>
                <c:pt idx="2323">
                  <c:v>42377</c:v>
                </c:pt>
                <c:pt idx="2324">
                  <c:v>42376</c:v>
                </c:pt>
                <c:pt idx="2325">
                  <c:v>42375</c:v>
                </c:pt>
                <c:pt idx="2326">
                  <c:v>42374</c:v>
                </c:pt>
                <c:pt idx="2327">
                  <c:v>42373</c:v>
                </c:pt>
                <c:pt idx="2328">
                  <c:v>42370</c:v>
                </c:pt>
                <c:pt idx="2329">
                  <c:v>42369</c:v>
                </c:pt>
                <c:pt idx="2330">
                  <c:v>42368</c:v>
                </c:pt>
                <c:pt idx="2331">
                  <c:v>42367</c:v>
                </c:pt>
                <c:pt idx="2332">
                  <c:v>42366</c:v>
                </c:pt>
                <c:pt idx="2333">
                  <c:v>42363</c:v>
                </c:pt>
                <c:pt idx="2334">
                  <c:v>42362</c:v>
                </c:pt>
                <c:pt idx="2335">
                  <c:v>42361</c:v>
                </c:pt>
                <c:pt idx="2336">
                  <c:v>42360</c:v>
                </c:pt>
                <c:pt idx="2337">
                  <c:v>42359</c:v>
                </c:pt>
                <c:pt idx="2338">
                  <c:v>42356</c:v>
                </c:pt>
                <c:pt idx="2339">
                  <c:v>42355</c:v>
                </c:pt>
                <c:pt idx="2340">
                  <c:v>42354</c:v>
                </c:pt>
                <c:pt idx="2341">
                  <c:v>42353</c:v>
                </c:pt>
                <c:pt idx="2342">
                  <c:v>42352</c:v>
                </c:pt>
                <c:pt idx="2343">
                  <c:v>42349</c:v>
                </c:pt>
                <c:pt idx="2344">
                  <c:v>42348</c:v>
                </c:pt>
                <c:pt idx="2345">
                  <c:v>42347</c:v>
                </c:pt>
                <c:pt idx="2346">
                  <c:v>42346</c:v>
                </c:pt>
                <c:pt idx="2347">
                  <c:v>42345</c:v>
                </c:pt>
                <c:pt idx="2348">
                  <c:v>42342</c:v>
                </c:pt>
                <c:pt idx="2349">
                  <c:v>42341</c:v>
                </c:pt>
                <c:pt idx="2350">
                  <c:v>42340</c:v>
                </c:pt>
                <c:pt idx="2351">
                  <c:v>42339</c:v>
                </c:pt>
                <c:pt idx="2352">
                  <c:v>42338</c:v>
                </c:pt>
                <c:pt idx="2353">
                  <c:v>42335</c:v>
                </c:pt>
                <c:pt idx="2354">
                  <c:v>42334</c:v>
                </c:pt>
                <c:pt idx="2355">
                  <c:v>42333</c:v>
                </c:pt>
                <c:pt idx="2356">
                  <c:v>42332</c:v>
                </c:pt>
                <c:pt idx="2357">
                  <c:v>42331</c:v>
                </c:pt>
                <c:pt idx="2358">
                  <c:v>42328</c:v>
                </c:pt>
                <c:pt idx="2359">
                  <c:v>42327</c:v>
                </c:pt>
                <c:pt idx="2360">
                  <c:v>42326</c:v>
                </c:pt>
                <c:pt idx="2361">
                  <c:v>42325</c:v>
                </c:pt>
                <c:pt idx="2362">
                  <c:v>42324</c:v>
                </c:pt>
                <c:pt idx="2363">
                  <c:v>42321</c:v>
                </c:pt>
                <c:pt idx="2364">
                  <c:v>42320</c:v>
                </c:pt>
                <c:pt idx="2365">
                  <c:v>42319</c:v>
                </c:pt>
                <c:pt idx="2366">
                  <c:v>42318</c:v>
                </c:pt>
                <c:pt idx="2367">
                  <c:v>42317</c:v>
                </c:pt>
                <c:pt idx="2368">
                  <c:v>42314</c:v>
                </c:pt>
                <c:pt idx="2369">
                  <c:v>42313</c:v>
                </c:pt>
                <c:pt idx="2370">
                  <c:v>42312</c:v>
                </c:pt>
                <c:pt idx="2371">
                  <c:v>42311</c:v>
                </c:pt>
                <c:pt idx="2372">
                  <c:v>42310</c:v>
                </c:pt>
                <c:pt idx="2373">
                  <c:v>42307</c:v>
                </c:pt>
                <c:pt idx="2374">
                  <c:v>42306</c:v>
                </c:pt>
                <c:pt idx="2375">
                  <c:v>42305</c:v>
                </c:pt>
                <c:pt idx="2376">
                  <c:v>42304</c:v>
                </c:pt>
                <c:pt idx="2377">
                  <c:v>42303</c:v>
                </c:pt>
                <c:pt idx="2378">
                  <c:v>42300</c:v>
                </c:pt>
                <c:pt idx="2379">
                  <c:v>42299</c:v>
                </c:pt>
                <c:pt idx="2380">
                  <c:v>42298</c:v>
                </c:pt>
                <c:pt idx="2381">
                  <c:v>42297</c:v>
                </c:pt>
                <c:pt idx="2382">
                  <c:v>42296</c:v>
                </c:pt>
                <c:pt idx="2383">
                  <c:v>42293</c:v>
                </c:pt>
                <c:pt idx="2384">
                  <c:v>42292</c:v>
                </c:pt>
                <c:pt idx="2385">
                  <c:v>42291</c:v>
                </c:pt>
                <c:pt idx="2386">
                  <c:v>42290</c:v>
                </c:pt>
                <c:pt idx="2387">
                  <c:v>42289</c:v>
                </c:pt>
                <c:pt idx="2388">
                  <c:v>42286</c:v>
                </c:pt>
                <c:pt idx="2389">
                  <c:v>42285</c:v>
                </c:pt>
                <c:pt idx="2390">
                  <c:v>42284</c:v>
                </c:pt>
                <c:pt idx="2391">
                  <c:v>42283</c:v>
                </c:pt>
                <c:pt idx="2392">
                  <c:v>42282</c:v>
                </c:pt>
                <c:pt idx="2393">
                  <c:v>42279</c:v>
                </c:pt>
                <c:pt idx="2394">
                  <c:v>42278</c:v>
                </c:pt>
                <c:pt idx="2395">
                  <c:v>42277</c:v>
                </c:pt>
                <c:pt idx="2396">
                  <c:v>42276</c:v>
                </c:pt>
                <c:pt idx="2397">
                  <c:v>42275</c:v>
                </c:pt>
                <c:pt idx="2398">
                  <c:v>42272</c:v>
                </c:pt>
                <c:pt idx="2399">
                  <c:v>42271</c:v>
                </c:pt>
                <c:pt idx="2400">
                  <c:v>42270</c:v>
                </c:pt>
                <c:pt idx="2401">
                  <c:v>42269</c:v>
                </c:pt>
                <c:pt idx="2402">
                  <c:v>42268</c:v>
                </c:pt>
                <c:pt idx="2403">
                  <c:v>42265</c:v>
                </c:pt>
                <c:pt idx="2404">
                  <c:v>42264</c:v>
                </c:pt>
                <c:pt idx="2405">
                  <c:v>42263</c:v>
                </c:pt>
                <c:pt idx="2406">
                  <c:v>42262</c:v>
                </c:pt>
                <c:pt idx="2407">
                  <c:v>42261</c:v>
                </c:pt>
                <c:pt idx="2408">
                  <c:v>42258</c:v>
                </c:pt>
                <c:pt idx="2409">
                  <c:v>42257</c:v>
                </c:pt>
                <c:pt idx="2410">
                  <c:v>42256</c:v>
                </c:pt>
                <c:pt idx="2411">
                  <c:v>42255</c:v>
                </c:pt>
                <c:pt idx="2412">
                  <c:v>42254</c:v>
                </c:pt>
                <c:pt idx="2413">
                  <c:v>42251</c:v>
                </c:pt>
                <c:pt idx="2414">
                  <c:v>42250</c:v>
                </c:pt>
                <c:pt idx="2415">
                  <c:v>42249</c:v>
                </c:pt>
                <c:pt idx="2416">
                  <c:v>42248</c:v>
                </c:pt>
                <c:pt idx="2417">
                  <c:v>42247</c:v>
                </c:pt>
                <c:pt idx="2418">
                  <c:v>42244</c:v>
                </c:pt>
                <c:pt idx="2419">
                  <c:v>42243</c:v>
                </c:pt>
                <c:pt idx="2420">
                  <c:v>42242</c:v>
                </c:pt>
                <c:pt idx="2421">
                  <c:v>42241</c:v>
                </c:pt>
                <c:pt idx="2422">
                  <c:v>42240</c:v>
                </c:pt>
                <c:pt idx="2423">
                  <c:v>42237</c:v>
                </c:pt>
                <c:pt idx="2424">
                  <c:v>42236</c:v>
                </c:pt>
                <c:pt idx="2425">
                  <c:v>42235</c:v>
                </c:pt>
                <c:pt idx="2426">
                  <c:v>42234</c:v>
                </c:pt>
                <c:pt idx="2427">
                  <c:v>42233</c:v>
                </c:pt>
                <c:pt idx="2428">
                  <c:v>42230</c:v>
                </c:pt>
                <c:pt idx="2429">
                  <c:v>42229</c:v>
                </c:pt>
                <c:pt idx="2430">
                  <c:v>42228</c:v>
                </c:pt>
                <c:pt idx="2431">
                  <c:v>42227</c:v>
                </c:pt>
                <c:pt idx="2432">
                  <c:v>42226</c:v>
                </c:pt>
                <c:pt idx="2433">
                  <c:v>42223</c:v>
                </c:pt>
                <c:pt idx="2434">
                  <c:v>42222</c:v>
                </c:pt>
                <c:pt idx="2435">
                  <c:v>42221</c:v>
                </c:pt>
                <c:pt idx="2436">
                  <c:v>42220</c:v>
                </c:pt>
                <c:pt idx="2437">
                  <c:v>42219</c:v>
                </c:pt>
                <c:pt idx="2438">
                  <c:v>42216</c:v>
                </c:pt>
                <c:pt idx="2439">
                  <c:v>42215</c:v>
                </c:pt>
                <c:pt idx="2440">
                  <c:v>42214</c:v>
                </c:pt>
                <c:pt idx="2441">
                  <c:v>42213</c:v>
                </c:pt>
                <c:pt idx="2442">
                  <c:v>42212</c:v>
                </c:pt>
                <c:pt idx="2443">
                  <c:v>42209</c:v>
                </c:pt>
                <c:pt idx="2444">
                  <c:v>42208</c:v>
                </c:pt>
                <c:pt idx="2445">
                  <c:v>42207</c:v>
                </c:pt>
                <c:pt idx="2446">
                  <c:v>42206</c:v>
                </c:pt>
                <c:pt idx="2447">
                  <c:v>42205</c:v>
                </c:pt>
                <c:pt idx="2448">
                  <c:v>42202</c:v>
                </c:pt>
                <c:pt idx="2449">
                  <c:v>42201</c:v>
                </c:pt>
                <c:pt idx="2450">
                  <c:v>42200</c:v>
                </c:pt>
                <c:pt idx="2451">
                  <c:v>42199</c:v>
                </c:pt>
                <c:pt idx="2452">
                  <c:v>42198</c:v>
                </c:pt>
                <c:pt idx="2453">
                  <c:v>42195</c:v>
                </c:pt>
                <c:pt idx="2454">
                  <c:v>42194</c:v>
                </c:pt>
                <c:pt idx="2455">
                  <c:v>42193</c:v>
                </c:pt>
                <c:pt idx="2456">
                  <c:v>42192</c:v>
                </c:pt>
                <c:pt idx="2457">
                  <c:v>42191</c:v>
                </c:pt>
                <c:pt idx="2458">
                  <c:v>42188</c:v>
                </c:pt>
                <c:pt idx="2459">
                  <c:v>42187</c:v>
                </c:pt>
                <c:pt idx="2460">
                  <c:v>42186</c:v>
                </c:pt>
                <c:pt idx="2461">
                  <c:v>42185</c:v>
                </c:pt>
                <c:pt idx="2462">
                  <c:v>42184</c:v>
                </c:pt>
                <c:pt idx="2463">
                  <c:v>42181</c:v>
                </c:pt>
                <c:pt idx="2464">
                  <c:v>42180</c:v>
                </c:pt>
                <c:pt idx="2465">
                  <c:v>42179</c:v>
                </c:pt>
                <c:pt idx="2466">
                  <c:v>42178</c:v>
                </c:pt>
                <c:pt idx="2467">
                  <c:v>42177</c:v>
                </c:pt>
                <c:pt idx="2468">
                  <c:v>42174</c:v>
                </c:pt>
                <c:pt idx="2469">
                  <c:v>42173</c:v>
                </c:pt>
                <c:pt idx="2470">
                  <c:v>42172</c:v>
                </c:pt>
                <c:pt idx="2471">
                  <c:v>42171</c:v>
                </c:pt>
                <c:pt idx="2472">
                  <c:v>42170</c:v>
                </c:pt>
                <c:pt idx="2473">
                  <c:v>42167</c:v>
                </c:pt>
                <c:pt idx="2474">
                  <c:v>42166</c:v>
                </c:pt>
                <c:pt idx="2475">
                  <c:v>42165</c:v>
                </c:pt>
                <c:pt idx="2476">
                  <c:v>42164</c:v>
                </c:pt>
                <c:pt idx="2477">
                  <c:v>42163</c:v>
                </c:pt>
                <c:pt idx="2478">
                  <c:v>42160</c:v>
                </c:pt>
                <c:pt idx="2479">
                  <c:v>42159</c:v>
                </c:pt>
                <c:pt idx="2480">
                  <c:v>42158</c:v>
                </c:pt>
                <c:pt idx="2481">
                  <c:v>42157</c:v>
                </c:pt>
                <c:pt idx="2482">
                  <c:v>42156</c:v>
                </c:pt>
                <c:pt idx="2483">
                  <c:v>42153</c:v>
                </c:pt>
                <c:pt idx="2484">
                  <c:v>42152</c:v>
                </c:pt>
                <c:pt idx="2485">
                  <c:v>42151</c:v>
                </c:pt>
                <c:pt idx="2486">
                  <c:v>42150</c:v>
                </c:pt>
                <c:pt idx="2487">
                  <c:v>42149</c:v>
                </c:pt>
                <c:pt idx="2488">
                  <c:v>42146</c:v>
                </c:pt>
                <c:pt idx="2489">
                  <c:v>42145</c:v>
                </c:pt>
                <c:pt idx="2490">
                  <c:v>42144</c:v>
                </c:pt>
                <c:pt idx="2491">
                  <c:v>42143</c:v>
                </c:pt>
                <c:pt idx="2492">
                  <c:v>42142</c:v>
                </c:pt>
                <c:pt idx="2493">
                  <c:v>42139</c:v>
                </c:pt>
                <c:pt idx="2494">
                  <c:v>42138</c:v>
                </c:pt>
                <c:pt idx="2495">
                  <c:v>42137</c:v>
                </c:pt>
                <c:pt idx="2496">
                  <c:v>42136</c:v>
                </c:pt>
                <c:pt idx="2497">
                  <c:v>42135</c:v>
                </c:pt>
                <c:pt idx="2498">
                  <c:v>42132</c:v>
                </c:pt>
                <c:pt idx="2499">
                  <c:v>42131</c:v>
                </c:pt>
                <c:pt idx="2500">
                  <c:v>42130</c:v>
                </c:pt>
                <c:pt idx="2501">
                  <c:v>42129</c:v>
                </c:pt>
                <c:pt idx="2502">
                  <c:v>42128</c:v>
                </c:pt>
                <c:pt idx="2503">
                  <c:v>42125</c:v>
                </c:pt>
                <c:pt idx="2504">
                  <c:v>42124</c:v>
                </c:pt>
                <c:pt idx="2505">
                  <c:v>42123</c:v>
                </c:pt>
                <c:pt idx="2506">
                  <c:v>42122</c:v>
                </c:pt>
                <c:pt idx="2507">
                  <c:v>42121</c:v>
                </c:pt>
                <c:pt idx="2508">
                  <c:v>42118</c:v>
                </c:pt>
                <c:pt idx="2509">
                  <c:v>42117</c:v>
                </c:pt>
                <c:pt idx="2510">
                  <c:v>42116</c:v>
                </c:pt>
                <c:pt idx="2511">
                  <c:v>42115</c:v>
                </c:pt>
                <c:pt idx="2512">
                  <c:v>42114</c:v>
                </c:pt>
                <c:pt idx="2513">
                  <c:v>42111</c:v>
                </c:pt>
                <c:pt idx="2514">
                  <c:v>42110</c:v>
                </c:pt>
                <c:pt idx="2515">
                  <c:v>42109</c:v>
                </c:pt>
                <c:pt idx="2516">
                  <c:v>42108</c:v>
                </c:pt>
                <c:pt idx="2517">
                  <c:v>42107</c:v>
                </c:pt>
                <c:pt idx="2518">
                  <c:v>42104</c:v>
                </c:pt>
                <c:pt idx="2519">
                  <c:v>42103</c:v>
                </c:pt>
                <c:pt idx="2520">
                  <c:v>42102</c:v>
                </c:pt>
                <c:pt idx="2521">
                  <c:v>42101</c:v>
                </c:pt>
                <c:pt idx="2522">
                  <c:v>42100</c:v>
                </c:pt>
                <c:pt idx="2523">
                  <c:v>42097</c:v>
                </c:pt>
                <c:pt idx="2524">
                  <c:v>42096</c:v>
                </c:pt>
                <c:pt idx="2525">
                  <c:v>42095</c:v>
                </c:pt>
                <c:pt idx="2526">
                  <c:v>42094</c:v>
                </c:pt>
                <c:pt idx="2527">
                  <c:v>42093</c:v>
                </c:pt>
                <c:pt idx="2528">
                  <c:v>42090</c:v>
                </c:pt>
                <c:pt idx="2529">
                  <c:v>42089</c:v>
                </c:pt>
                <c:pt idx="2530">
                  <c:v>42088</c:v>
                </c:pt>
                <c:pt idx="2531">
                  <c:v>42087</c:v>
                </c:pt>
                <c:pt idx="2532">
                  <c:v>42086</c:v>
                </c:pt>
                <c:pt idx="2533">
                  <c:v>42083</c:v>
                </c:pt>
                <c:pt idx="2534">
                  <c:v>42082</c:v>
                </c:pt>
                <c:pt idx="2535">
                  <c:v>42081</c:v>
                </c:pt>
                <c:pt idx="2536">
                  <c:v>42080</c:v>
                </c:pt>
                <c:pt idx="2537">
                  <c:v>42079</c:v>
                </c:pt>
                <c:pt idx="2538">
                  <c:v>42076</c:v>
                </c:pt>
                <c:pt idx="2539">
                  <c:v>42075</c:v>
                </c:pt>
                <c:pt idx="2540">
                  <c:v>42074</c:v>
                </c:pt>
                <c:pt idx="2541">
                  <c:v>42073</c:v>
                </c:pt>
                <c:pt idx="2542">
                  <c:v>42072</c:v>
                </c:pt>
                <c:pt idx="2543">
                  <c:v>42069</c:v>
                </c:pt>
                <c:pt idx="2544">
                  <c:v>42068</c:v>
                </c:pt>
                <c:pt idx="2545">
                  <c:v>42067</c:v>
                </c:pt>
                <c:pt idx="2546">
                  <c:v>42066</c:v>
                </c:pt>
                <c:pt idx="2547">
                  <c:v>42065</c:v>
                </c:pt>
                <c:pt idx="2548">
                  <c:v>42062</c:v>
                </c:pt>
                <c:pt idx="2549">
                  <c:v>42061</c:v>
                </c:pt>
                <c:pt idx="2550">
                  <c:v>42060</c:v>
                </c:pt>
                <c:pt idx="2551">
                  <c:v>42059</c:v>
                </c:pt>
                <c:pt idx="2552">
                  <c:v>42058</c:v>
                </c:pt>
                <c:pt idx="2553">
                  <c:v>42055</c:v>
                </c:pt>
                <c:pt idx="2554">
                  <c:v>42054</c:v>
                </c:pt>
                <c:pt idx="2555">
                  <c:v>42053</c:v>
                </c:pt>
                <c:pt idx="2556">
                  <c:v>42052</c:v>
                </c:pt>
                <c:pt idx="2557">
                  <c:v>42051</c:v>
                </c:pt>
                <c:pt idx="2558">
                  <c:v>42048</c:v>
                </c:pt>
                <c:pt idx="2559">
                  <c:v>42047</c:v>
                </c:pt>
                <c:pt idx="2560">
                  <c:v>42046</c:v>
                </c:pt>
                <c:pt idx="2561">
                  <c:v>42045</c:v>
                </c:pt>
                <c:pt idx="2562">
                  <c:v>42044</c:v>
                </c:pt>
                <c:pt idx="2563">
                  <c:v>42041</c:v>
                </c:pt>
                <c:pt idx="2564">
                  <c:v>42040</c:v>
                </c:pt>
                <c:pt idx="2565">
                  <c:v>42039</c:v>
                </c:pt>
                <c:pt idx="2566">
                  <c:v>42038</c:v>
                </c:pt>
                <c:pt idx="2567">
                  <c:v>42037</c:v>
                </c:pt>
                <c:pt idx="2568">
                  <c:v>42034</c:v>
                </c:pt>
                <c:pt idx="2569">
                  <c:v>42033</c:v>
                </c:pt>
                <c:pt idx="2570">
                  <c:v>42032</c:v>
                </c:pt>
                <c:pt idx="2571">
                  <c:v>42031</c:v>
                </c:pt>
                <c:pt idx="2572">
                  <c:v>42030</c:v>
                </c:pt>
                <c:pt idx="2573">
                  <c:v>42027</c:v>
                </c:pt>
                <c:pt idx="2574">
                  <c:v>42026</c:v>
                </c:pt>
                <c:pt idx="2575">
                  <c:v>42025</c:v>
                </c:pt>
                <c:pt idx="2576">
                  <c:v>42024</c:v>
                </c:pt>
                <c:pt idx="2577">
                  <c:v>42023</c:v>
                </c:pt>
                <c:pt idx="2578">
                  <c:v>42020</c:v>
                </c:pt>
                <c:pt idx="2579">
                  <c:v>42019</c:v>
                </c:pt>
                <c:pt idx="2580">
                  <c:v>42018</c:v>
                </c:pt>
                <c:pt idx="2581">
                  <c:v>42017</c:v>
                </c:pt>
                <c:pt idx="2582">
                  <c:v>42016</c:v>
                </c:pt>
                <c:pt idx="2583">
                  <c:v>42013</c:v>
                </c:pt>
                <c:pt idx="2584">
                  <c:v>42012</c:v>
                </c:pt>
                <c:pt idx="2585">
                  <c:v>42011</c:v>
                </c:pt>
                <c:pt idx="2586">
                  <c:v>42010</c:v>
                </c:pt>
                <c:pt idx="2587">
                  <c:v>42009</c:v>
                </c:pt>
                <c:pt idx="2588">
                  <c:v>42006</c:v>
                </c:pt>
                <c:pt idx="2589">
                  <c:v>42005</c:v>
                </c:pt>
                <c:pt idx="2590">
                  <c:v>42004</c:v>
                </c:pt>
                <c:pt idx="2591">
                  <c:v>42003</c:v>
                </c:pt>
                <c:pt idx="2592">
                  <c:v>42002</c:v>
                </c:pt>
                <c:pt idx="2593">
                  <c:v>41999</c:v>
                </c:pt>
                <c:pt idx="2594">
                  <c:v>41998</c:v>
                </c:pt>
                <c:pt idx="2595">
                  <c:v>41997</c:v>
                </c:pt>
                <c:pt idx="2596">
                  <c:v>41996</c:v>
                </c:pt>
                <c:pt idx="2597">
                  <c:v>41995</c:v>
                </c:pt>
                <c:pt idx="2598">
                  <c:v>41992</c:v>
                </c:pt>
                <c:pt idx="2599">
                  <c:v>41991</c:v>
                </c:pt>
                <c:pt idx="2600">
                  <c:v>41990</c:v>
                </c:pt>
                <c:pt idx="2601">
                  <c:v>41989</c:v>
                </c:pt>
                <c:pt idx="2602">
                  <c:v>41988</c:v>
                </c:pt>
                <c:pt idx="2603">
                  <c:v>41985</c:v>
                </c:pt>
                <c:pt idx="2604">
                  <c:v>41984</c:v>
                </c:pt>
                <c:pt idx="2605">
                  <c:v>41983</c:v>
                </c:pt>
                <c:pt idx="2606">
                  <c:v>41982</c:v>
                </c:pt>
                <c:pt idx="2607">
                  <c:v>41981</c:v>
                </c:pt>
                <c:pt idx="2608">
                  <c:v>41978</c:v>
                </c:pt>
                <c:pt idx="2609">
                  <c:v>41977</c:v>
                </c:pt>
                <c:pt idx="2610">
                  <c:v>41976</c:v>
                </c:pt>
                <c:pt idx="2611">
                  <c:v>41975</c:v>
                </c:pt>
                <c:pt idx="2612">
                  <c:v>41974</c:v>
                </c:pt>
                <c:pt idx="2613">
                  <c:v>41971</c:v>
                </c:pt>
                <c:pt idx="2614">
                  <c:v>41970</c:v>
                </c:pt>
                <c:pt idx="2615">
                  <c:v>41969</c:v>
                </c:pt>
                <c:pt idx="2616">
                  <c:v>41968</c:v>
                </c:pt>
                <c:pt idx="2617">
                  <c:v>41967</c:v>
                </c:pt>
                <c:pt idx="2618">
                  <c:v>41964</c:v>
                </c:pt>
                <c:pt idx="2619">
                  <c:v>41963</c:v>
                </c:pt>
                <c:pt idx="2620">
                  <c:v>41962</c:v>
                </c:pt>
                <c:pt idx="2621">
                  <c:v>41961</c:v>
                </c:pt>
                <c:pt idx="2622">
                  <c:v>41960</c:v>
                </c:pt>
                <c:pt idx="2623">
                  <c:v>41957</c:v>
                </c:pt>
                <c:pt idx="2624">
                  <c:v>41956</c:v>
                </c:pt>
                <c:pt idx="2625">
                  <c:v>41955</c:v>
                </c:pt>
                <c:pt idx="2626">
                  <c:v>41954</c:v>
                </c:pt>
                <c:pt idx="2627">
                  <c:v>41953</c:v>
                </c:pt>
                <c:pt idx="2628">
                  <c:v>41950</c:v>
                </c:pt>
                <c:pt idx="2629">
                  <c:v>41949</c:v>
                </c:pt>
                <c:pt idx="2630">
                  <c:v>41948</c:v>
                </c:pt>
                <c:pt idx="2631">
                  <c:v>41947</c:v>
                </c:pt>
                <c:pt idx="2632">
                  <c:v>41946</c:v>
                </c:pt>
                <c:pt idx="2633">
                  <c:v>41943</c:v>
                </c:pt>
                <c:pt idx="2634">
                  <c:v>41942</c:v>
                </c:pt>
                <c:pt idx="2635">
                  <c:v>41941</c:v>
                </c:pt>
                <c:pt idx="2636">
                  <c:v>41940</c:v>
                </c:pt>
                <c:pt idx="2637">
                  <c:v>41939</c:v>
                </c:pt>
                <c:pt idx="2638">
                  <c:v>41936</c:v>
                </c:pt>
                <c:pt idx="2639">
                  <c:v>41935</c:v>
                </c:pt>
                <c:pt idx="2640">
                  <c:v>41934</c:v>
                </c:pt>
                <c:pt idx="2641">
                  <c:v>41933</c:v>
                </c:pt>
                <c:pt idx="2642">
                  <c:v>41932</c:v>
                </c:pt>
                <c:pt idx="2643">
                  <c:v>41929</c:v>
                </c:pt>
                <c:pt idx="2644">
                  <c:v>41928</c:v>
                </c:pt>
                <c:pt idx="2645">
                  <c:v>41927</c:v>
                </c:pt>
                <c:pt idx="2646">
                  <c:v>41926</c:v>
                </c:pt>
                <c:pt idx="2647">
                  <c:v>41925</c:v>
                </c:pt>
                <c:pt idx="2648">
                  <c:v>41922</c:v>
                </c:pt>
                <c:pt idx="2649">
                  <c:v>41921</c:v>
                </c:pt>
                <c:pt idx="2650">
                  <c:v>41920</c:v>
                </c:pt>
                <c:pt idx="2651">
                  <c:v>41919</c:v>
                </c:pt>
                <c:pt idx="2652">
                  <c:v>41918</c:v>
                </c:pt>
                <c:pt idx="2653">
                  <c:v>41915</c:v>
                </c:pt>
                <c:pt idx="2654">
                  <c:v>41914</c:v>
                </c:pt>
                <c:pt idx="2655">
                  <c:v>41913</c:v>
                </c:pt>
                <c:pt idx="2656">
                  <c:v>41912</c:v>
                </c:pt>
                <c:pt idx="2657">
                  <c:v>41911</c:v>
                </c:pt>
                <c:pt idx="2658">
                  <c:v>41908</c:v>
                </c:pt>
                <c:pt idx="2659">
                  <c:v>41907</c:v>
                </c:pt>
                <c:pt idx="2660">
                  <c:v>41906</c:v>
                </c:pt>
                <c:pt idx="2661">
                  <c:v>41905</c:v>
                </c:pt>
                <c:pt idx="2662">
                  <c:v>41904</c:v>
                </c:pt>
                <c:pt idx="2663">
                  <c:v>41901</c:v>
                </c:pt>
                <c:pt idx="2664">
                  <c:v>41900</c:v>
                </c:pt>
                <c:pt idx="2665">
                  <c:v>41899</c:v>
                </c:pt>
                <c:pt idx="2666">
                  <c:v>41898</c:v>
                </c:pt>
                <c:pt idx="2667">
                  <c:v>41897</c:v>
                </c:pt>
                <c:pt idx="2668">
                  <c:v>41894</c:v>
                </c:pt>
                <c:pt idx="2669">
                  <c:v>41893</c:v>
                </c:pt>
                <c:pt idx="2670">
                  <c:v>41892</c:v>
                </c:pt>
                <c:pt idx="2671">
                  <c:v>41891</c:v>
                </c:pt>
                <c:pt idx="2672">
                  <c:v>41890</c:v>
                </c:pt>
                <c:pt idx="2673">
                  <c:v>41887</c:v>
                </c:pt>
                <c:pt idx="2674">
                  <c:v>41886</c:v>
                </c:pt>
                <c:pt idx="2675">
                  <c:v>41885</c:v>
                </c:pt>
                <c:pt idx="2676">
                  <c:v>41884</c:v>
                </c:pt>
                <c:pt idx="2677">
                  <c:v>41883</c:v>
                </c:pt>
                <c:pt idx="2678">
                  <c:v>41880</c:v>
                </c:pt>
                <c:pt idx="2679">
                  <c:v>41879</c:v>
                </c:pt>
                <c:pt idx="2680">
                  <c:v>41878</c:v>
                </c:pt>
                <c:pt idx="2681">
                  <c:v>41877</c:v>
                </c:pt>
                <c:pt idx="2682">
                  <c:v>41876</c:v>
                </c:pt>
                <c:pt idx="2683">
                  <c:v>41873</c:v>
                </c:pt>
                <c:pt idx="2684">
                  <c:v>41872</c:v>
                </c:pt>
                <c:pt idx="2685">
                  <c:v>41871</c:v>
                </c:pt>
                <c:pt idx="2686">
                  <c:v>41870</c:v>
                </c:pt>
                <c:pt idx="2687">
                  <c:v>41869</c:v>
                </c:pt>
                <c:pt idx="2688">
                  <c:v>41866</c:v>
                </c:pt>
                <c:pt idx="2689">
                  <c:v>41865</c:v>
                </c:pt>
                <c:pt idx="2690">
                  <c:v>41864</c:v>
                </c:pt>
                <c:pt idx="2691">
                  <c:v>41863</c:v>
                </c:pt>
                <c:pt idx="2692">
                  <c:v>41862</c:v>
                </c:pt>
                <c:pt idx="2693">
                  <c:v>41859</c:v>
                </c:pt>
                <c:pt idx="2694">
                  <c:v>41858</c:v>
                </c:pt>
                <c:pt idx="2695">
                  <c:v>41857</c:v>
                </c:pt>
                <c:pt idx="2696">
                  <c:v>41856</c:v>
                </c:pt>
                <c:pt idx="2697">
                  <c:v>41855</c:v>
                </c:pt>
                <c:pt idx="2698">
                  <c:v>41852</c:v>
                </c:pt>
                <c:pt idx="2699">
                  <c:v>41851</c:v>
                </c:pt>
                <c:pt idx="2700">
                  <c:v>41850</c:v>
                </c:pt>
                <c:pt idx="2701">
                  <c:v>41849</c:v>
                </c:pt>
                <c:pt idx="2702">
                  <c:v>41848</c:v>
                </c:pt>
                <c:pt idx="2703">
                  <c:v>41845</c:v>
                </c:pt>
                <c:pt idx="2704">
                  <c:v>41844</c:v>
                </c:pt>
                <c:pt idx="2705">
                  <c:v>41843</c:v>
                </c:pt>
                <c:pt idx="2706">
                  <c:v>41842</c:v>
                </c:pt>
                <c:pt idx="2707">
                  <c:v>41841</c:v>
                </c:pt>
                <c:pt idx="2708">
                  <c:v>41838</c:v>
                </c:pt>
                <c:pt idx="2709">
                  <c:v>41837</c:v>
                </c:pt>
                <c:pt idx="2710">
                  <c:v>41836</c:v>
                </c:pt>
                <c:pt idx="2711">
                  <c:v>41835</c:v>
                </c:pt>
                <c:pt idx="2712">
                  <c:v>41834</c:v>
                </c:pt>
                <c:pt idx="2713">
                  <c:v>41831</c:v>
                </c:pt>
                <c:pt idx="2714">
                  <c:v>41830</c:v>
                </c:pt>
                <c:pt idx="2715">
                  <c:v>41829</c:v>
                </c:pt>
                <c:pt idx="2716">
                  <c:v>41828</c:v>
                </c:pt>
                <c:pt idx="2717">
                  <c:v>41827</c:v>
                </c:pt>
                <c:pt idx="2718">
                  <c:v>41824</c:v>
                </c:pt>
                <c:pt idx="2719">
                  <c:v>41823</c:v>
                </c:pt>
                <c:pt idx="2720">
                  <c:v>41822</c:v>
                </c:pt>
                <c:pt idx="2721">
                  <c:v>41821</c:v>
                </c:pt>
                <c:pt idx="2722">
                  <c:v>41820</c:v>
                </c:pt>
                <c:pt idx="2723">
                  <c:v>41817</c:v>
                </c:pt>
                <c:pt idx="2724">
                  <c:v>41816</c:v>
                </c:pt>
                <c:pt idx="2725">
                  <c:v>41815</c:v>
                </c:pt>
                <c:pt idx="2726">
                  <c:v>41814</c:v>
                </c:pt>
                <c:pt idx="2727">
                  <c:v>41813</c:v>
                </c:pt>
                <c:pt idx="2728">
                  <c:v>41810</c:v>
                </c:pt>
                <c:pt idx="2729">
                  <c:v>41809</c:v>
                </c:pt>
                <c:pt idx="2730">
                  <c:v>41808</c:v>
                </c:pt>
                <c:pt idx="2731">
                  <c:v>41807</c:v>
                </c:pt>
                <c:pt idx="2732">
                  <c:v>41806</c:v>
                </c:pt>
                <c:pt idx="2733">
                  <c:v>41803</c:v>
                </c:pt>
                <c:pt idx="2734">
                  <c:v>41802</c:v>
                </c:pt>
                <c:pt idx="2735">
                  <c:v>41801</c:v>
                </c:pt>
                <c:pt idx="2736">
                  <c:v>41800</c:v>
                </c:pt>
                <c:pt idx="2737">
                  <c:v>41799</c:v>
                </c:pt>
                <c:pt idx="2738">
                  <c:v>41796</c:v>
                </c:pt>
                <c:pt idx="2739">
                  <c:v>41795</c:v>
                </c:pt>
                <c:pt idx="2740">
                  <c:v>41794</c:v>
                </c:pt>
                <c:pt idx="2741">
                  <c:v>41793</c:v>
                </c:pt>
                <c:pt idx="2742">
                  <c:v>41792</c:v>
                </c:pt>
                <c:pt idx="2743">
                  <c:v>41789</c:v>
                </c:pt>
                <c:pt idx="2744">
                  <c:v>41788</c:v>
                </c:pt>
                <c:pt idx="2745">
                  <c:v>41787</c:v>
                </c:pt>
                <c:pt idx="2746">
                  <c:v>41786</c:v>
                </c:pt>
                <c:pt idx="2747">
                  <c:v>41785</c:v>
                </c:pt>
                <c:pt idx="2748">
                  <c:v>41782</c:v>
                </c:pt>
                <c:pt idx="2749">
                  <c:v>41781</c:v>
                </c:pt>
                <c:pt idx="2750">
                  <c:v>41780</c:v>
                </c:pt>
                <c:pt idx="2751">
                  <c:v>41779</c:v>
                </c:pt>
                <c:pt idx="2752">
                  <c:v>41778</c:v>
                </c:pt>
                <c:pt idx="2753">
                  <c:v>41775</c:v>
                </c:pt>
                <c:pt idx="2754">
                  <c:v>41774</c:v>
                </c:pt>
                <c:pt idx="2755">
                  <c:v>41773</c:v>
                </c:pt>
                <c:pt idx="2756">
                  <c:v>41772</c:v>
                </c:pt>
                <c:pt idx="2757">
                  <c:v>41771</c:v>
                </c:pt>
                <c:pt idx="2758">
                  <c:v>41768</c:v>
                </c:pt>
                <c:pt idx="2759">
                  <c:v>41767</c:v>
                </c:pt>
                <c:pt idx="2760">
                  <c:v>41766</c:v>
                </c:pt>
                <c:pt idx="2761">
                  <c:v>41765</c:v>
                </c:pt>
                <c:pt idx="2762">
                  <c:v>41764</c:v>
                </c:pt>
                <c:pt idx="2763">
                  <c:v>41761</c:v>
                </c:pt>
                <c:pt idx="2764">
                  <c:v>41760</c:v>
                </c:pt>
                <c:pt idx="2765">
                  <c:v>41759</c:v>
                </c:pt>
                <c:pt idx="2766">
                  <c:v>41758</c:v>
                </c:pt>
                <c:pt idx="2767">
                  <c:v>41757</c:v>
                </c:pt>
                <c:pt idx="2768">
                  <c:v>41754</c:v>
                </c:pt>
                <c:pt idx="2769">
                  <c:v>41753</c:v>
                </c:pt>
                <c:pt idx="2770">
                  <c:v>41752</c:v>
                </c:pt>
                <c:pt idx="2771">
                  <c:v>41751</c:v>
                </c:pt>
                <c:pt idx="2772">
                  <c:v>41750</c:v>
                </c:pt>
                <c:pt idx="2773">
                  <c:v>41747</c:v>
                </c:pt>
                <c:pt idx="2774">
                  <c:v>41746</c:v>
                </c:pt>
                <c:pt idx="2775">
                  <c:v>41745</c:v>
                </c:pt>
                <c:pt idx="2776">
                  <c:v>41744</c:v>
                </c:pt>
                <c:pt idx="2777">
                  <c:v>41743</c:v>
                </c:pt>
                <c:pt idx="2778">
                  <c:v>41740</c:v>
                </c:pt>
                <c:pt idx="2779">
                  <c:v>41739</c:v>
                </c:pt>
                <c:pt idx="2780">
                  <c:v>41738</c:v>
                </c:pt>
                <c:pt idx="2781">
                  <c:v>41737</c:v>
                </c:pt>
                <c:pt idx="2782">
                  <c:v>41736</c:v>
                </c:pt>
                <c:pt idx="2783">
                  <c:v>41733</c:v>
                </c:pt>
                <c:pt idx="2784">
                  <c:v>41732</c:v>
                </c:pt>
                <c:pt idx="2785">
                  <c:v>41731</c:v>
                </c:pt>
                <c:pt idx="2786">
                  <c:v>41730</c:v>
                </c:pt>
                <c:pt idx="2787">
                  <c:v>41729</c:v>
                </c:pt>
                <c:pt idx="2788">
                  <c:v>41726</c:v>
                </c:pt>
                <c:pt idx="2789">
                  <c:v>41725</c:v>
                </c:pt>
                <c:pt idx="2790">
                  <c:v>41724</c:v>
                </c:pt>
                <c:pt idx="2791">
                  <c:v>41723</c:v>
                </c:pt>
                <c:pt idx="2792">
                  <c:v>41722</c:v>
                </c:pt>
                <c:pt idx="2793">
                  <c:v>41719</c:v>
                </c:pt>
                <c:pt idx="2794">
                  <c:v>41718</c:v>
                </c:pt>
                <c:pt idx="2795">
                  <c:v>41717</c:v>
                </c:pt>
                <c:pt idx="2796">
                  <c:v>41716</c:v>
                </c:pt>
                <c:pt idx="2797">
                  <c:v>41715</c:v>
                </c:pt>
                <c:pt idx="2798">
                  <c:v>41712</c:v>
                </c:pt>
                <c:pt idx="2799">
                  <c:v>41711</c:v>
                </c:pt>
                <c:pt idx="2800">
                  <c:v>41710</c:v>
                </c:pt>
                <c:pt idx="2801">
                  <c:v>41709</c:v>
                </c:pt>
                <c:pt idx="2802">
                  <c:v>41708</c:v>
                </c:pt>
                <c:pt idx="2803">
                  <c:v>41705</c:v>
                </c:pt>
                <c:pt idx="2804">
                  <c:v>41704</c:v>
                </c:pt>
                <c:pt idx="2805">
                  <c:v>41703</c:v>
                </c:pt>
                <c:pt idx="2806">
                  <c:v>41702</c:v>
                </c:pt>
                <c:pt idx="2807">
                  <c:v>41701</c:v>
                </c:pt>
                <c:pt idx="2808">
                  <c:v>41698</c:v>
                </c:pt>
                <c:pt idx="2809">
                  <c:v>41697</c:v>
                </c:pt>
                <c:pt idx="2810">
                  <c:v>41696</c:v>
                </c:pt>
                <c:pt idx="2811">
                  <c:v>41695</c:v>
                </c:pt>
                <c:pt idx="2812">
                  <c:v>41694</c:v>
                </c:pt>
                <c:pt idx="2813">
                  <c:v>41691</c:v>
                </c:pt>
                <c:pt idx="2814">
                  <c:v>41690</c:v>
                </c:pt>
                <c:pt idx="2815">
                  <c:v>41689</c:v>
                </c:pt>
                <c:pt idx="2816">
                  <c:v>41688</c:v>
                </c:pt>
                <c:pt idx="2817">
                  <c:v>41687</c:v>
                </c:pt>
                <c:pt idx="2818">
                  <c:v>41684</c:v>
                </c:pt>
                <c:pt idx="2819">
                  <c:v>41683</c:v>
                </c:pt>
                <c:pt idx="2820">
                  <c:v>41682</c:v>
                </c:pt>
                <c:pt idx="2821">
                  <c:v>41681</c:v>
                </c:pt>
                <c:pt idx="2822">
                  <c:v>41680</c:v>
                </c:pt>
                <c:pt idx="2823">
                  <c:v>41677</c:v>
                </c:pt>
                <c:pt idx="2824">
                  <c:v>41676</c:v>
                </c:pt>
                <c:pt idx="2825">
                  <c:v>41675</c:v>
                </c:pt>
                <c:pt idx="2826">
                  <c:v>41674</c:v>
                </c:pt>
                <c:pt idx="2827">
                  <c:v>41673</c:v>
                </c:pt>
                <c:pt idx="2828">
                  <c:v>41670</c:v>
                </c:pt>
                <c:pt idx="2829">
                  <c:v>41669</c:v>
                </c:pt>
                <c:pt idx="2830">
                  <c:v>41668</c:v>
                </c:pt>
                <c:pt idx="2831">
                  <c:v>41667</c:v>
                </c:pt>
                <c:pt idx="2832">
                  <c:v>41666</c:v>
                </c:pt>
                <c:pt idx="2833">
                  <c:v>41663</c:v>
                </c:pt>
                <c:pt idx="2834">
                  <c:v>41662</c:v>
                </c:pt>
                <c:pt idx="2835">
                  <c:v>41661</c:v>
                </c:pt>
                <c:pt idx="2836">
                  <c:v>41660</c:v>
                </c:pt>
                <c:pt idx="2837">
                  <c:v>41659</c:v>
                </c:pt>
                <c:pt idx="2838">
                  <c:v>41656</c:v>
                </c:pt>
                <c:pt idx="2839">
                  <c:v>41655</c:v>
                </c:pt>
                <c:pt idx="2840">
                  <c:v>41654</c:v>
                </c:pt>
                <c:pt idx="2841">
                  <c:v>41653</c:v>
                </c:pt>
                <c:pt idx="2842">
                  <c:v>41652</c:v>
                </c:pt>
                <c:pt idx="2843">
                  <c:v>41649</c:v>
                </c:pt>
                <c:pt idx="2844">
                  <c:v>41648</c:v>
                </c:pt>
                <c:pt idx="2845">
                  <c:v>41647</c:v>
                </c:pt>
                <c:pt idx="2846">
                  <c:v>41646</c:v>
                </c:pt>
                <c:pt idx="2847">
                  <c:v>41645</c:v>
                </c:pt>
                <c:pt idx="2848">
                  <c:v>41642</c:v>
                </c:pt>
                <c:pt idx="2849">
                  <c:v>41641</c:v>
                </c:pt>
                <c:pt idx="2850">
                  <c:v>41640</c:v>
                </c:pt>
                <c:pt idx="2851">
                  <c:v>41639</c:v>
                </c:pt>
                <c:pt idx="2852">
                  <c:v>41638</c:v>
                </c:pt>
                <c:pt idx="2853">
                  <c:v>41635</c:v>
                </c:pt>
                <c:pt idx="2854">
                  <c:v>41634</c:v>
                </c:pt>
                <c:pt idx="2855">
                  <c:v>41633</c:v>
                </c:pt>
                <c:pt idx="2856">
                  <c:v>41632</c:v>
                </c:pt>
                <c:pt idx="2857">
                  <c:v>41631</c:v>
                </c:pt>
                <c:pt idx="2858">
                  <c:v>41628</c:v>
                </c:pt>
                <c:pt idx="2859">
                  <c:v>41627</c:v>
                </c:pt>
                <c:pt idx="2860">
                  <c:v>41626</c:v>
                </c:pt>
                <c:pt idx="2861">
                  <c:v>41625</c:v>
                </c:pt>
                <c:pt idx="2862">
                  <c:v>41624</c:v>
                </c:pt>
                <c:pt idx="2863">
                  <c:v>41621</c:v>
                </c:pt>
                <c:pt idx="2864">
                  <c:v>41620</c:v>
                </c:pt>
                <c:pt idx="2865">
                  <c:v>41619</c:v>
                </c:pt>
                <c:pt idx="2866">
                  <c:v>41618</c:v>
                </c:pt>
                <c:pt idx="2867">
                  <c:v>41617</c:v>
                </c:pt>
                <c:pt idx="2868">
                  <c:v>41614</c:v>
                </c:pt>
                <c:pt idx="2869">
                  <c:v>41613</c:v>
                </c:pt>
                <c:pt idx="2870">
                  <c:v>41612</c:v>
                </c:pt>
                <c:pt idx="2871">
                  <c:v>41611</c:v>
                </c:pt>
                <c:pt idx="2872">
                  <c:v>41610</c:v>
                </c:pt>
                <c:pt idx="2873">
                  <c:v>41607</c:v>
                </c:pt>
                <c:pt idx="2874">
                  <c:v>41606</c:v>
                </c:pt>
                <c:pt idx="2875">
                  <c:v>41605</c:v>
                </c:pt>
                <c:pt idx="2876">
                  <c:v>41604</c:v>
                </c:pt>
                <c:pt idx="2877">
                  <c:v>41603</c:v>
                </c:pt>
                <c:pt idx="2878">
                  <c:v>41600</c:v>
                </c:pt>
                <c:pt idx="2879">
                  <c:v>41599</c:v>
                </c:pt>
                <c:pt idx="2880">
                  <c:v>41598</c:v>
                </c:pt>
                <c:pt idx="2881">
                  <c:v>41597</c:v>
                </c:pt>
                <c:pt idx="2882">
                  <c:v>41596</c:v>
                </c:pt>
                <c:pt idx="2883">
                  <c:v>41593</c:v>
                </c:pt>
                <c:pt idx="2884">
                  <c:v>41592</c:v>
                </c:pt>
                <c:pt idx="2885">
                  <c:v>41591</c:v>
                </c:pt>
                <c:pt idx="2886">
                  <c:v>41590</c:v>
                </c:pt>
                <c:pt idx="2887">
                  <c:v>41589</c:v>
                </c:pt>
                <c:pt idx="2888">
                  <c:v>41586</c:v>
                </c:pt>
                <c:pt idx="2889">
                  <c:v>41585</c:v>
                </c:pt>
                <c:pt idx="2890">
                  <c:v>41584</c:v>
                </c:pt>
                <c:pt idx="2891">
                  <c:v>41583</c:v>
                </c:pt>
                <c:pt idx="2892">
                  <c:v>41582</c:v>
                </c:pt>
                <c:pt idx="2893">
                  <c:v>41579</c:v>
                </c:pt>
                <c:pt idx="2894">
                  <c:v>41578</c:v>
                </c:pt>
                <c:pt idx="2895">
                  <c:v>41577</c:v>
                </c:pt>
                <c:pt idx="2896">
                  <c:v>41576</c:v>
                </c:pt>
                <c:pt idx="2897">
                  <c:v>41575</c:v>
                </c:pt>
                <c:pt idx="2898">
                  <c:v>41572</c:v>
                </c:pt>
                <c:pt idx="2899">
                  <c:v>41571</c:v>
                </c:pt>
                <c:pt idx="2900">
                  <c:v>41570</c:v>
                </c:pt>
                <c:pt idx="2901">
                  <c:v>41569</c:v>
                </c:pt>
                <c:pt idx="2902">
                  <c:v>41568</c:v>
                </c:pt>
                <c:pt idx="2903">
                  <c:v>41565</c:v>
                </c:pt>
                <c:pt idx="2904">
                  <c:v>41564</c:v>
                </c:pt>
                <c:pt idx="2905">
                  <c:v>41563</c:v>
                </c:pt>
                <c:pt idx="2906">
                  <c:v>41562</c:v>
                </c:pt>
                <c:pt idx="2907">
                  <c:v>41561</c:v>
                </c:pt>
                <c:pt idx="2908">
                  <c:v>41558</c:v>
                </c:pt>
                <c:pt idx="2909">
                  <c:v>41557</c:v>
                </c:pt>
                <c:pt idx="2910">
                  <c:v>41556</c:v>
                </c:pt>
                <c:pt idx="2911">
                  <c:v>41555</c:v>
                </c:pt>
                <c:pt idx="2912">
                  <c:v>41554</c:v>
                </c:pt>
                <c:pt idx="2913">
                  <c:v>41551</c:v>
                </c:pt>
                <c:pt idx="2914">
                  <c:v>41550</c:v>
                </c:pt>
                <c:pt idx="2915">
                  <c:v>41549</c:v>
                </c:pt>
                <c:pt idx="2916">
                  <c:v>41548</c:v>
                </c:pt>
                <c:pt idx="2917">
                  <c:v>41547</c:v>
                </c:pt>
                <c:pt idx="2918">
                  <c:v>41544</c:v>
                </c:pt>
                <c:pt idx="2919">
                  <c:v>41543</c:v>
                </c:pt>
                <c:pt idx="2920">
                  <c:v>41542</c:v>
                </c:pt>
                <c:pt idx="2921">
                  <c:v>41541</c:v>
                </c:pt>
                <c:pt idx="2922">
                  <c:v>41540</c:v>
                </c:pt>
                <c:pt idx="2923">
                  <c:v>41537</c:v>
                </c:pt>
                <c:pt idx="2924">
                  <c:v>41536</c:v>
                </c:pt>
                <c:pt idx="2925">
                  <c:v>41535</c:v>
                </c:pt>
                <c:pt idx="2926">
                  <c:v>41534</c:v>
                </c:pt>
                <c:pt idx="2927">
                  <c:v>41533</c:v>
                </c:pt>
                <c:pt idx="2928">
                  <c:v>41530</c:v>
                </c:pt>
                <c:pt idx="2929">
                  <c:v>41529</c:v>
                </c:pt>
                <c:pt idx="2930">
                  <c:v>41528</c:v>
                </c:pt>
                <c:pt idx="2931">
                  <c:v>41527</c:v>
                </c:pt>
                <c:pt idx="2932">
                  <c:v>41526</c:v>
                </c:pt>
                <c:pt idx="2933">
                  <c:v>41523</c:v>
                </c:pt>
                <c:pt idx="2934">
                  <c:v>41522</c:v>
                </c:pt>
                <c:pt idx="2935">
                  <c:v>41521</c:v>
                </c:pt>
                <c:pt idx="2936">
                  <c:v>41520</c:v>
                </c:pt>
                <c:pt idx="2937">
                  <c:v>41519</c:v>
                </c:pt>
                <c:pt idx="2938">
                  <c:v>41516</c:v>
                </c:pt>
                <c:pt idx="2939">
                  <c:v>41515</c:v>
                </c:pt>
                <c:pt idx="2940">
                  <c:v>41514</c:v>
                </c:pt>
                <c:pt idx="2941">
                  <c:v>41513</c:v>
                </c:pt>
                <c:pt idx="2942">
                  <c:v>41512</c:v>
                </c:pt>
                <c:pt idx="2943">
                  <c:v>41509</c:v>
                </c:pt>
                <c:pt idx="2944">
                  <c:v>41508</c:v>
                </c:pt>
                <c:pt idx="2945">
                  <c:v>41507</c:v>
                </c:pt>
                <c:pt idx="2946">
                  <c:v>41506</c:v>
                </c:pt>
                <c:pt idx="2947">
                  <c:v>41505</c:v>
                </c:pt>
                <c:pt idx="2948">
                  <c:v>41502</c:v>
                </c:pt>
                <c:pt idx="2949">
                  <c:v>41501</c:v>
                </c:pt>
                <c:pt idx="2950">
                  <c:v>41500</c:v>
                </c:pt>
                <c:pt idx="2951">
                  <c:v>41499</c:v>
                </c:pt>
                <c:pt idx="2952">
                  <c:v>41498</c:v>
                </c:pt>
                <c:pt idx="2953">
                  <c:v>41495</c:v>
                </c:pt>
                <c:pt idx="2954">
                  <c:v>41494</c:v>
                </c:pt>
                <c:pt idx="2955">
                  <c:v>41493</c:v>
                </c:pt>
                <c:pt idx="2956">
                  <c:v>41492</c:v>
                </c:pt>
                <c:pt idx="2957">
                  <c:v>41491</c:v>
                </c:pt>
                <c:pt idx="2958">
                  <c:v>41488</c:v>
                </c:pt>
                <c:pt idx="2959">
                  <c:v>41487</c:v>
                </c:pt>
                <c:pt idx="2960">
                  <c:v>41486</c:v>
                </c:pt>
                <c:pt idx="2961">
                  <c:v>41485</c:v>
                </c:pt>
                <c:pt idx="2962">
                  <c:v>41484</c:v>
                </c:pt>
                <c:pt idx="2963">
                  <c:v>41481</c:v>
                </c:pt>
                <c:pt idx="2964">
                  <c:v>41480</c:v>
                </c:pt>
                <c:pt idx="2965">
                  <c:v>41479</c:v>
                </c:pt>
                <c:pt idx="2966">
                  <c:v>41478</c:v>
                </c:pt>
                <c:pt idx="2967">
                  <c:v>41477</c:v>
                </c:pt>
                <c:pt idx="2968">
                  <c:v>41474</c:v>
                </c:pt>
                <c:pt idx="2969">
                  <c:v>41473</c:v>
                </c:pt>
                <c:pt idx="2970">
                  <c:v>41472</c:v>
                </c:pt>
                <c:pt idx="2971">
                  <c:v>41471</c:v>
                </c:pt>
                <c:pt idx="2972">
                  <c:v>41470</c:v>
                </c:pt>
                <c:pt idx="2973">
                  <c:v>41467</c:v>
                </c:pt>
                <c:pt idx="2974">
                  <c:v>41466</c:v>
                </c:pt>
                <c:pt idx="2975">
                  <c:v>41465</c:v>
                </c:pt>
                <c:pt idx="2976">
                  <c:v>41464</c:v>
                </c:pt>
                <c:pt idx="2977">
                  <c:v>41463</c:v>
                </c:pt>
                <c:pt idx="2978">
                  <c:v>41460</c:v>
                </c:pt>
                <c:pt idx="2979">
                  <c:v>41459</c:v>
                </c:pt>
                <c:pt idx="2980">
                  <c:v>41458</c:v>
                </c:pt>
                <c:pt idx="2981">
                  <c:v>41457</c:v>
                </c:pt>
                <c:pt idx="2982">
                  <c:v>41456</c:v>
                </c:pt>
                <c:pt idx="2983">
                  <c:v>41453</c:v>
                </c:pt>
                <c:pt idx="2984">
                  <c:v>41452</c:v>
                </c:pt>
                <c:pt idx="2985">
                  <c:v>41451</c:v>
                </c:pt>
                <c:pt idx="2986">
                  <c:v>41450</c:v>
                </c:pt>
                <c:pt idx="2987">
                  <c:v>41449</c:v>
                </c:pt>
                <c:pt idx="2988">
                  <c:v>41446</c:v>
                </c:pt>
                <c:pt idx="2989">
                  <c:v>41445</c:v>
                </c:pt>
                <c:pt idx="2990">
                  <c:v>41444</c:v>
                </c:pt>
                <c:pt idx="2991">
                  <c:v>41443</c:v>
                </c:pt>
                <c:pt idx="2992">
                  <c:v>41442</c:v>
                </c:pt>
                <c:pt idx="2993">
                  <c:v>41439</c:v>
                </c:pt>
                <c:pt idx="2994">
                  <c:v>41438</c:v>
                </c:pt>
                <c:pt idx="2995">
                  <c:v>41437</c:v>
                </c:pt>
                <c:pt idx="2996">
                  <c:v>41436</c:v>
                </c:pt>
                <c:pt idx="2997">
                  <c:v>41435</c:v>
                </c:pt>
                <c:pt idx="2998">
                  <c:v>41432</c:v>
                </c:pt>
                <c:pt idx="2999">
                  <c:v>41431</c:v>
                </c:pt>
                <c:pt idx="3000">
                  <c:v>41430</c:v>
                </c:pt>
                <c:pt idx="3001">
                  <c:v>41429</c:v>
                </c:pt>
                <c:pt idx="3002">
                  <c:v>41428</c:v>
                </c:pt>
                <c:pt idx="3003">
                  <c:v>41425</c:v>
                </c:pt>
                <c:pt idx="3004">
                  <c:v>41424</c:v>
                </c:pt>
                <c:pt idx="3005">
                  <c:v>41423</c:v>
                </c:pt>
                <c:pt idx="3006">
                  <c:v>41422</c:v>
                </c:pt>
                <c:pt idx="3007">
                  <c:v>41421</c:v>
                </c:pt>
                <c:pt idx="3008">
                  <c:v>41418</c:v>
                </c:pt>
                <c:pt idx="3009">
                  <c:v>41417</c:v>
                </c:pt>
                <c:pt idx="3010">
                  <c:v>41416</c:v>
                </c:pt>
                <c:pt idx="3011">
                  <c:v>41415</c:v>
                </c:pt>
                <c:pt idx="3012">
                  <c:v>41414</c:v>
                </c:pt>
                <c:pt idx="3013">
                  <c:v>41411</c:v>
                </c:pt>
                <c:pt idx="3014">
                  <c:v>41410</c:v>
                </c:pt>
                <c:pt idx="3015">
                  <c:v>41409</c:v>
                </c:pt>
                <c:pt idx="3016">
                  <c:v>41408</c:v>
                </c:pt>
                <c:pt idx="3017">
                  <c:v>41407</c:v>
                </c:pt>
                <c:pt idx="3018">
                  <c:v>41404</c:v>
                </c:pt>
                <c:pt idx="3019">
                  <c:v>41403</c:v>
                </c:pt>
                <c:pt idx="3020">
                  <c:v>41402</c:v>
                </c:pt>
                <c:pt idx="3021">
                  <c:v>41401</c:v>
                </c:pt>
                <c:pt idx="3022">
                  <c:v>41400</c:v>
                </c:pt>
                <c:pt idx="3023">
                  <c:v>41397</c:v>
                </c:pt>
                <c:pt idx="3024">
                  <c:v>41396</c:v>
                </c:pt>
                <c:pt idx="3025">
                  <c:v>41395</c:v>
                </c:pt>
                <c:pt idx="3026">
                  <c:v>41394</c:v>
                </c:pt>
                <c:pt idx="3027">
                  <c:v>41393</c:v>
                </c:pt>
                <c:pt idx="3028">
                  <c:v>41390</c:v>
                </c:pt>
                <c:pt idx="3029">
                  <c:v>41389</c:v>
                </c:pt>
                <c:pt idx="3030">
                  <c:v>41388</c:v>
                </c:pt>
                <c:pt idx="3031">
                  <c:v>41387</c:v>
                </c:pt>
                <c:pt idx="3032">
                  <c:v>41386</c:v>
                </c:pt>
                <c:pt idx="3033">
                  <c:v>41383</c:v>
                </c:pt>
                <c:pt idx="3034">
                  <c:v>41382</c:v>
                </c:pt>
                <c:pt idx="3035">
                  <c:v>41381</c:v>
                </c:pt>
                <c:pt idx="3036">
                  <c:v>41380</c:v>
                </c:pt>
                <c:pt idx="3037">
                  <c:v>41379</c:v>
                </c:pt>
                <c:pt idx="3038">
                  <c:v>41376</c:v>
                </c:pt>
                <c:pt idx="3039">
                  <c:v>41375</c:v>
                </c:pt>
                <c:pt idx="3040">
                  <c:v>41374</c:v>
                </c:pt>
                <c:pt idx="3041">
                  <c:v>41373</c:v>
                </c:pt>
                <c:pt idx="3042">
                  <c:v>41372</c:v>
                </c:pt>
                <c:pt idx="3043">
                  <c:v>41369</c:v>
                </c:pt>
                <c:pt idx="3044">
                  <c:v>41368</c:v>
                </c:pt>
                <c:pt idx="3045">
                  <c:v>41367</c:v>
                </c:pt>
                <c:pt idx="3046">
                  <c:v>41366</c:v>
                </c:pt>
                <c:pt idx="3047">
                  <c:v>41365</c:v>
                </c:pt>
                <c:pt idx="3048">
                  <c:v>41362</c:v>
                </c:pt>
                <c:pt idx="3049">
                  <c:v>41361</c:v>
                </c:pt>
                <c:pt idx="3050">
                  <c:v>41360</c:v>
                </c:pt>
                <c:pt idx="3051">
                  <c:v>41359</c:v>
                </c:pt>
                <c:pt idx="3052">
                  <c:v>41358</c:v>
                </c:pt>
                <c:pt idx="3053">
                  <c:v>41355</c:v>
                </c:pt>
                <c:pt idx="3054">
                  <c:v>41354</c:v>
                </c:pt>
                <c:pt idx="3055">
                  <c:v>41353</c:v>
                </c:pt>
                <c:pt idx="3056">
                  <c:v>41352</c:v>
                </c:pt>
                <c:pt idx="3057">
                  <c:v>41351</c:v>
                </c:pt>
                <c:pt idx="3058">
                  <c:v>41348</c:v>
                </c:pt>
                <c:pt idx="3059">
                  <c:v>41347</c:v>
                </c:pt>
                <c:pt idx="3060">
                  <c:v>41346</c:v>
                </c:pt>
                <c:pt idx="3061">
                  <c:v>41345</c:v>
                </c:pt>
                <c:pt idx="3062">
                  <c:v>41344</c:v>
                </c:pt>
                <c:pt idx="3063">
                  <c:v>41341</c:v>
                </c:pt>
                <c:pt idx="3064">
                  <c:v>41340</c:v>
                </c:pt>
                <c:pt idx="3065">
                  <c:v>41339</c:v>
                </c:pt>
                <c:pt idx="3066">
                  <c:v>41338</c:v>
                </c:pt>
                <c:pt idx="3067">
                  <c:v>41337</c:v>
                </c:pt>
                <c:pt idx="3068">
                  <c:v>41334</c:v>
                </c:pt>
                <c:pt idx="3069">
                  <c:v>41333</c:v>
                </c:pt>
                <c:pt idx="3070">
                  <c:v>41332</c:v>
                </c:pt>
                <c:pt idx="3071">
                  <c:v>41331</c:v>
                </c:pt>
                <c:pt idx="3072">
                  <c:v>41330</c:v>
                </c:pt>
                <c:pt idx="3073">
                  <c:v>41327</c:v>
                </c:pt>
                <c:pt idx="3074">
                  <c:v>41326</c:v>
                </c:pt>
                <c:pt idx="3075">
                  <c:v>41325</c:v>
                </c:pt>
                <c:pt idx="3076">
                  <c:v>41324</c:v>
                </c:pt>
                <c:pt idx="3077">
                  <c:v>41323</c:v>
                </c:pt>
                <c:pt idx="3078">
                  <c:v>41320</c:v>
                </c:pt>
                <c:pt idx="3079">
                  <c:v>41319</c:v>
                </c:pt>
                <c:pt idx="3080">
                  <c:v>41318</c:v>
                </c:pt>
                <c:pt idx="3081">
                  <c:v>41317</c:v>
                </c:pt>
                <c:pt idx="3082">
                  <c:v>41316</c:v>
                </c:pt>
                <c:pt idx="3083">
                  <c:v>41313</c:v>
                </c:pt>
                <c:pt idx="3084">
                  <c:v>41312</c:v>
                </c:pt>
                <c:pt idx="3085">
                  <c:v>41311</c:v>
                </c:pt>
                <c:pt idx="3086">
                  <c:v>41310</c:v>
                </c:pt>
                <c:pt idx="3087">
                  <c:v>41309</c:v>
                </c:pt>
                <c:pt idx="3088">
                  <c:v>41306</c:v>
                </c:pt>
                <c:pt idx="3089">
                  <c:v>41305</c:v>
                </c:pt>
                <c:pt idx="3090">
                  <c:v>41304</c:v>
                </c:pt>
                <c:pt idx="3091">
                  <c:v>41303</c:v>
                </c:pt>
                <c:pt idx="3092">
                  <c:v>41302</c:v>
                </c:pt>
                <c:pt idx="3093">
                  <c:v>41299</c:v>
                </c:pt>
                <c:pt idx="3094">
                  <c:v>41298</c:v>
                </c:pt>
                <c:pt idx="3095">
                  <c:v>41297</c:v>
                </c:pt>
                <c:pt idx="3096">
                  <c:v>41296</c:v>
                </c:pt>
                <c:pt idx="3097">
                  <c:v>41295</c:v>
                </c:pt>
                <c:pt idx="3098">
                  <c:v>41292</c:v>
                </c:pt>
                <c:pt idx="3099">
                  <c:v>41291</c:v>
                </c:pt>
                <c:pt idx="3100">
                  <c:v>41290</c:v>
                </c:pt>
                <c:pt idx="3101">
                  <c:v>41289</c:v>
                </c:pt>
                <c:pt idx="3102">
                  <c:v>41288</c:v>
                </c:pt>
                <c:pt idx="3103">
                  <c:v>41285</c:v>
                </c:pt>
                <c:pt idx="3104">
                  <c:v>41284</c:v>
                </c:pt>
                <c:pt idx="3105">
                  <c:v>41283</c:v>
                </c:pt>
                <c:pt idx="3106">
                  <c:v>41282</c:v>
                </c:pt>
                <c:pt idx="3107">
                  <c:v>41281</c:v>
                </c:pt>
                <c:pt idx="3108">
                  <c:v>41278</c:v>
                </c:pt>
                <c:pt idx="3109">
                  <c:v>41277</c:v>
                </c:pt>
                <c:pt idx="3110">
                  <c:v>41276</c:v>
                </c:pt>
                <c:pt idx="3111">
                  <c:v>41275</c:v>
                </c:pt>
                <c:pt idx="3112">
                  <c:v>41274</c:v>
                </c:pt>
                <c:pt idx="3113">
                  <c:v>41271</c:v>
                </c:pt>
                <c:pt idx="3114">
                  <c:v>41270</c:v>
                </c:pt>
                <c:pt idx="3115">
                  <c:v>41269</c:v>
                </c:pt>
                <c:pt idx="3116">
                  <c:v>41268</c:v>
                </c:pt>
                <c:pt idx="3117">
                  <c:v>41267</c:v>
                </c:pt>
                <c:pt idx="3118">
                  <c:v>41264</c:v>
                </c:pt>
                <c:pt idx="3119">
                  <c:v>41263</c:v>
                </c:pt>
                <c:pt idx="3120">
                  <c:v>41262</c:v>
                </c:pt>
                <c:pt idx="3121">
                  <c:v>41261</c:v>
                </c:pt>
                <c:pt idx="3122">
                  <c:v>41260</c:v>
                </c:pt>
                <c:pt idx="3123">
                  <c:v>41257</c:v>
                </c:pt>
                <c:pt idx="3124">
                  <c:v>41256</c:v>
                </c:pt>
                <c:pt idx="3125">
                  <c:v>41255</c:v>
                </c:pt>
                <c:pt idx="3126">
                  <c:v>41254</c:v>
                </c:pt>
                <c:pt idx="3127">
                  <c:v>41253</c:v>
                </c:pt>
                <c:pt idx="3128">
                  <c:v>41250</c:v>
                </c:pt>
                <c:pt idx="3129">
                  <c:v>41249</c:v>
                </c:pt>
                <c:pt idx="3130">
                  <c:v>41248</c:v>
                </c:pt>
                <c:pt idx="3131">
                  <c:v>41247</c:v>
                </c:pt>
                <c:pt idx="3132">
                  <c:v>41246</c:v>
                </c:pt>
                <c:pt idx="3133">
                  <c:v>41243</c:v>
                </c:pt>
                <c:pt idx="3134">
                  <c:v>41242</c:v>
                </c:pt>
                <c:pt idx="3135">
                  <c:v>41241</c:v>
                </c:pt>
                <c:pt idx="3136">
                  <c:v>41240</c:v>
                </c:pt>
                <c:pt idx="3137">
                  <c:v>41239</c:v>
                </c:pt>
                <c:pt idx="3138">
                  <c:v>41236</c:v>
                </c:pt>
                <c:pt idx="3139">
                  <c:v>41235</c:v>
                </c:pt>
                <c:pt idx="3140">
                  <c:v>41234</c:v>
                </c:pt>
                <c:pt idx="3141">
                  <c:v>41233</c:v>
                </c:pt>
                <c:pt idx="3142">
                  <c:v>41232</c:v>
                </c:pt>
                <c:pt idx="3143">
                  <c:v>41229</c:v>
                </c:pt>
                <c:pt idx="3144">
                  <c:v>41228</c:v>
                </c:pt>
                <c:pt idx="3145">
                  <c:v>41227</c:v>
                </c:pt>
                <c:pt idx="3146">
                  <c:v>41226</c:v>
                </c:pt>
                <c:pt idx="3147">
                  <c:v>41225</c:v>
                </c:pt>
                <c:pt idx="3148">
                  <c:v>41222</c:v>
                </c:pt>
                <c:pt idx="3149">
                  <c:v>41221</c:v>
                </c:pt>
                <c:pt idx="3150">
                  <c:v>41220</c:v>
                </c:pt>
                <c:pt idx="3151">
                  <c:v>41219</c:v>
                </c:pt>
                <c:pt idx="3152">
                  <c:v>41218</c:v>
                </c:pt>
                <c:pt idx="3153">
                  <c:v>41215</c:v>
                </c:pt>
                <c:pt idx="3154">
                  <c:v>41214</c:v>
                </c:pt>
                <c:pt idx="3155">
                  <c:v>41213</c:v>
                </c:pt>
                <c:pt idx="3156">
                  <c:v>41212</c:v>
                </c:pt>
                <c:pt idx="3157">
                  <c:v>41211</c:v>
                </c:pt>
                <c:pt idx="3158">
                  <c:v>41208</c:v>
                </c:pt>
                <c:pt idx="3159">
                  <c:v>41207</c:v>
                </c:pt>
                <c:pt idx="3160">
                  <c:v>41206</c:v>
                </c:pt>
                <c:pt idx="3161">
                  <c:v>41205</c:v>
                </c:pt>
                <c:pt idx="3162">
                  <c:v>41204</c:v>
                </c:pt>
                <c:pt idx="3163">
                  <c:v>41201</c:v>
                </c:pt>
                <c:pt idx="3164">
                  <c:v>41200</c:v>
                </c:pt>
                <c:pt idx="3165">
                  <c:v>41199</c:v>
                </c:pt>
                <c:pt idx="3166">
                  <c:v>41198</c:v>
                </c:pt>
                <c:pt idx="3167">
                  <c:v>41197</c:v>
                </c:pt>
                <c:pt idx="3168">
                  <c:v>41194</c:v>
                </c:pt>
                <c:pt idx="3169">
                  <c:v>41193</c:v>
                </c:pt>
                <c:pt idx="3170">
                  <c:v>41192</c:v>
                </c:pt>
                <c:pt idx="3171">
                  <c:v>41191</c:v>
                </c:pt>
                <c:pt idx="3172">
                  <c:v>41190</c:v>
                </c:pt>
                <c:pt idx="3173">
                  <c:v>41187</c:v>
                </c:pt>
                <c:pt idx="3174">
                  <c:v>41186</c:v>
                </c:pt>
                <c:pt idx="3175">
                  <c:v>41185</c:v>
                </c:pt>
                <c:pt idx="3176">
                  <c:v>41184</c:v>
                </c:pt>
                <c:pt idx="3177">
                  <c:v>41183</c:v>
                </c:pt>
                <c:pt idx="3178">
                  <c:v>41180</c:v>
                </c:pt>
                <c:pt idx="3179">
                  <c:v>41179</c:v>
                </c:pt>
                <c:pt idx="3180">
                  <c:v>41178</c:v>
                </c:pt>
                <c:pt idx="3181">
                  <c:v>41177</c:v>
                </c:pt>
                <c:pt idx="3182">
                  <c:v>41176</c:v>
                </c:pt>
                <c:pt idx="3183">
                  <c:v>41173</c:v>
                </c:pt>
                <c:pt idx="3184">
                  <c:v>41172</c:v>
                </c:pt>
                <c:pt idx="3185">
                  <c:v>41171</c:v>
                </c:pt>
                <c:pt idx="3186">
                  <c:v>41170</c:v>
                </c:pt>
                <c:pt idx="3187">
                  <c:v>41169</c:v>
                </c:pt>
                <c:pt idx="3188">
                  <c:v>41166</c:v>
                </c:pt>
                <c:pt idx="3189">
                  <c:v>41165</c:v>
                </c:pt>
                <c:pt idx="3190">
                  <c:v>41164</c:v>
                </c:pt>
                <c:pt idx="3191">
                  <c:v>41163</c:v>
                </c:pt>
                <c:pt idx="3192">
                  <c:v>41162</c:v>
                </c:pt>
                <c:pt idx="3193">
                  <c:v>41159</c:v>
                </c:pt>
                <c:pt idx="3194">
                  <c:v>41158</c:v>
                </c:pt>
                <c:pt idx="3195">
                  <c:v>41157</c:v>
                </c:pt>
                <c:pt idx="3196">
                  <c:v>41156</c:v>
                </c:pt>
                <c:pt idx="3197">
                  <c:v>41155</c:v>
                </c:pt>
                <c:pt idx="3198">
                  <c:v>41152</c:v>
                </c:pt>
                <c:pt idx="3199">
                  <c:v>41151</c:v>
                </c:pt>
                <c:pt idx="3200">
                  <c:v>41150</c:v>
                </c:pt>
                <c:pt idx="3201">
                  <c:v>41149</c:v>
                </c:pt>
                <c:pt idx="3202">
                  <c:v>41148</c:v>
                </c:pt>
                <c:pt idx="3203">
                  <c:v>41145</c:v>
                </c:pt>
                <c:pt idx="3204">
                  <c:v>41144</c:v>
                </c:pt>
                <c:pt idx="3205">
                  <c:v>41143</c:v>
                </c:pt>
                <c:pt idx="3206">
                  <c:v>41142</c:v>
                </c:pt>
                <c:pt idx="3207">
                  <c:v>41141</c:v>
                </c:pt>
                <c:pt idx="3208">
                  <c:v>41138</c:v>
                </c:pt>
                <c:pt idx="3209">
                  <c:v>41137</c:v>
                </c:pt>
                <c:pt idx="3210">
                  <c:v>41136</c:v>
                </c:pt>
                <c:pt idx="3211">
                  <c:v>41135</c:v>
                </c:pt>
                <c:pt idx="3212">
                  <c:v>41134</c:v>
                </c:pt>
                <c:pt idx="3213">
                  <c:v>41131</c:v>
                </c:pt>
                <c:pt idx="3214">
                  <c:v>41130</c:v>
                </c:pt>
                <c:pt idx="3215">
                  <c:v>41129</c:v>
                </c:pt>
                <c:pt idx="3216">
                  <c:v>41128</c:v>
                </c:pt>
                <c:pt idx="3217">
                  <c:v>41127</c:v>
                </c:pt>
                <c:pt idx="3218">
                  <c:v>41124</c:v>
                </c:pt>
                <c:pt idx="3219">
                  <c:v>41123</c:v>
                </c:pt>
                <c:pt idx="3220">
                  <c:v>41122</c:v>
                </c:pt>
                <c:pt idx="3221">
                  <c:v>41121</c:v>
                </c:pt>
                <c:pt idx="3222">
                  <c:v>41120</c:v>
                </c:pt>
                <c:pt idx="3223">
                  <c:v>41117</c:v>
                </c:pt>
                <c:pt idx="3224">
                  <c:v>41116</c:v>
                </c:pt>
                <c:pt idx="3225">
                  <c:v>41115</c:v>
                </c:pt>
                <c:pt idx="3226">
                  <c:v>41114</c:v>
                </c:pt>
                <c:pt idx="3227">
                  <c:v>41113</c:v>
                </c:pt>
                <c:pt idx="3228">
                  <c:v>41110</c:v>
                </c:pt>
                <c:pt idx="3229">
                  <c:v>41109</c:v>
                </c:pt>
                <c:pt idx="3230">
                  <c:v>41108</c:v>
                </c:pt>
                <c:pt idx="3231">
                  <c:v>41107</c:v>
                </c:pt>
                <c:pt idx="3232">
                  <c:v>41106</c:v>
                </c:pt>
                <c:pt idx="3233">
                  <c:v>41103</c:v>
                </c:pt>
                <c:pt idx="3234">
                  <c:v>41102</c:v>
                </c:pt>
                <c:pt idx="3235">
                  <c:v>41101</c:v>
                </c:pt>
                <c:pt idx="3236">
                  <c:v>41100</c:v>
                </c:pt>
                <c:pt idx="3237">
                  <c:v>41099</c:v>
                </c:pt>
                <c:pt idx="3238">
                  <c:v>41096</c:v>
                </c:pt>
                <c:pt idx="3239">
                  <c:v>41095</c:v>
                </c:pt>
                <c:pt idx="3240">
                  <c:v>41094</c:v>
                </c:pt>
                <c:pt idx="3241">
                  <c:v>41093</c:v>
                </c:pt>
                <c:pt idx="3242">
                  <c:v>41092</c:v>
                </c:pt>
                <c:pt idx="3243">
                  <c:v>41089</c:v>
                </c:pt>
                <c:pt idx="3244">
                  <c:v>41088</c:v>
                </c:pt>
                <c:pt idx="3245">
                  <c:v>41087</c:v>
                </c:pt>
                <c:pt idx="3246">
                  <c:v>41086</c:v>
                </c:pt>
                <c:pt idx="3247">
                  <c:v>41085</c:v>
                </c:pt>
                <c:pt idx="3248">
                  <c:v>41082</c:v>
                </c:pt>
                <c:pt idx="3249">
                  <c:v>41081</c:v>
                </c:pt>
                <c:pt idx="3250">
                  <c:v>41080</c:v>
                </c:pt>
                <c:pt idx="3251">
                  <c:v>41079</c:v>
                </c:pt>
                <c:pt idx="3252">
                  <c:v>41078</c:v>
                </c:pt>
                <c:pt idx="3253">
                  <c:v>41075</c:v>
                </c:pt>
                <c:pt idx="3254">
                  <c:v>41074</c:v>
                </c:pt>
                <c:pt idx="3255">
                  <c:v>41073</c:v>
                </c:pt>
                <c:pt idx="3256">
                  <c:v>41072</c:v>
                </c:pt>
                <c:pt idx="3257">
                  <c:v>41071</c:v>
                </c:pt>
                <c:pt idx="3258">
                  <c:v>41068</c:v>
                </c:pt>
                <c:pt idx="3259">
                  <c:v>41067</c:v>
                </c:pt>
                <c:pt idx="3260">
                  <c:v>41066</c:v>
                </c:pt>
                <c:pt idx="3261">
                  <c:v>41065</c:v>
                </c:pt>
                <c:pt idx="3262">
                  <c:v>41064</c:v>
                </c:pt>
                <c:pt idx="3263">
                  <c:v>41061</c:v>
                </c:pt>
                <c:pt idx="3264">
                  <c:v>41060</c:v>
                </c:pt>
                <c:pt idx="3265">
                  <c:v>41059</c:v>
                </c:pt>
                <c:pt idx="3266">
                  <c:v>41058</c:v>
                </c:pt>
                <c:pt idx="3267">
                  <c:v>41057</c:v>
                </c:pt>
                <c:pt idx="3268">
                  <c:v>41054</c:v>
                </c:pt>
                <c:pt idx="3269">
                  <c:v>41053</c:v>
                </c:pt>
                <c:pt idx="3270">
                  <c:v>41052</c:v>
                </c:pt>
                <c:pt idx="3271">
                  <c:v>41051</c:v>
                </c:pt>
                <c:pt idx="3272">
                  <c:v>41050</c:v>
                </c:pt>
                <c:pt idx="3273">
                  <c:v>41047</c:v>
                </c:pt>
                <c:pt idx="3274">
                  <c:v>41046</c:v>
                </c:pt>
                <c:pt idx="3275">
                  <c:v>41045</c:v>
                </c:pt>
                <c:pt idx="3276">
                  <c:v>41044</c:v>
                </c:pt>
                <c:pt idx="3277">
                  <c:v>41043</c:v>
                </c:pt>
                <c:pt idx="3278">
                  <c:v>41040</c:v>
                </c:pt>
                <c:pt idx="3279">
                  <c:v>41039</c:v>
                </c:pt>
                <c:pt idx="3280">
                  <c:v>41038</c:v>
                </c:pt>
                <c:pt idx="3281">
                  <c:v>41037</c:v>
                </c:pt>
                <c:pt idx="3282">
                  <c:v>41036</c:v>
                </c:pt>
                <c:pt idx="3283">
                  <c:v>41033</c:v>
                </c:pt>
                <c:pt idx="3284">
                  <c:v>41032</c:v>
                </c:pt>
                <c:pt idx="3285">
                  <c:v>41031</c:v>
                </c:pt>
                <c:pt idx="3286">
                  <c:v>41030</c:v>
                </c:pt>
                <c:pt idx="3287">
                  <c:v>41029</c:v>
                </c:pt>
                <c:pt idx="3288">
                  <c:v>41026</c:v>
                </c:pt>
                <c:pt idx="3289">
                  <c:v>41025</c:v>
                </c:pt>
                <c:pt idx="3290">
                  <c:v>41024</c:v>
                </c:pt>
                <c:pt idx="3291">
                  <c:v>41023</c:v>
                </c:pt>
                <c:pt idx="3292">
                  <c:v>41022</c:v>
                </c:pt>
                <c:pt idx="3293">
                  <c:v>41019</c:v>
                </c:pt>
                <c:pt idx="3294">
                  <c:v>41018</c:v>
                </c:pt>
                <c:pt idx="3295">
                  <c:v>41017</c:v>
                </c:pt>
                <c:pt idx="3296">
                  <c:v>41016</c:v>
                </c:pt>
                <c:pt idx="3297">
                  <c:v>41015</c:v>
                </c:pt>
                <c:pt idx="3298">
                  <c:v>41012</c:v>
                </c:pt>
                <c:pt idx="3299">
                  <c:v>41011</c:v>
                </c:pt>
                <c:pt idx="3300">
                  <c:v>41010</c:v>
                </c:pt>
                <c:pt idx="3301">
                  <c:v>41009</c:v>
                </c:pt>
                <c:pt idx="3302">
                  <c:v>41008</c:v>
                </c:pt>
                <c:pt idx="3303">
                  <c:v>41005</c:v>
                </c:pt>
                <c:pt idx="3304">
                  <c:v>41004</c:v>
                </c:pt>
                <c:pt idx="3305">
                  <c:v>41003</c:v>
                </c:pt>
                <c:pt idx="3306">
                  <c:v>41002</c:v>
                </c:pt>
                <c:pt idx="3307">
                  <c:v>41001</c:v>
                </c:pt>
                <c:pt idx="3308">
                  <c:v>40998</c:v>
                </c:pt>
                <c:pt idx="3309">
                  <c:v>40997</c:v>
                </c:pt>
                <c:pt idx="3310">
                  <c:v>40996</c:v>
                </c:pt>
                <c:pt idx="3311">
                  <c:v>40995</c:v>
                </c:pt>
                <c:pt idx="3312">
                  <c:v>40994</c:v>
                </c:pt>
                <c:pt idx="3313">
                  <c:v>40991</c:v>
                </c:pt>
                <c:pt idx="3314">
                  <c:v>40990</c:v>
                </c:pt>
                <c:pt idx="3315">
                  <c:v>40989</c:v>
                </c:pt>
                <c:pt idx="3316">
                  <c:v>40988</c:v>
                </c:pt>
                <c:pt idx="3317">
                  <c:v>40987</c:v>
                </c:pt>
                <c:pt idx="3318">
                  <c:v>40984</c:v>
                </c:pt>
                <c:pt idx="3319">
                  <c:v>40983</c:v>
                </c:pt>
                <c:pt idx="3320">
                  <c:v>40982</c:v>
                </c:pt>
                <c:pt idx="3321">
                  <c:v>40981</c:v>
                </c:pt>
                <c:pt idx="3322">
                  <c:v>40980</c:v>
                </c:pt>
                <c:pt idx="3323">
                  <c:v>40977</c:v>
                </c:pt>
                <c:pt idx="3324">
                  <c:v>40976</c:v>
                </c:pt>
                <c:pt idx="3325">
                  <c:v>40975</c:v>
                </c:pt>
                <c:pt idx="3326">
                  <c:v>40974</c:v>
                </c:pt>
                <c:pt idx="3327">
                  <c:v>40973</c:v>
                </c:pt>
                <c:pt idx="3328">
                  <c:v>40970</c:v>
                </c:pt>
                <c:pt idx="3329">
                  <c:v>40969</c:v>
                </c:pt>
                <c:pt idx="3330">
                  <c:v>40968</c:v>
                </c:pt>
                <c:pt idx="3331">
                  <c:v>40967</c:v>
                </c:pt>
                <c:pt idx="3332">
                  <c:v>40966</c:v>
                </c:pt>
                <c:pt idx="3333">
                  <c:v>40963</c:v>
                </c:pt>
                <c:pt idx="3334">
                  <c:v>40962</c:v>
                </c:pt>
                <c:pt idx="3335">
                  <c:v>40961</c:v>
                </c:pt>
                <c:pt idx="3336">
                  <c:v>40960</c:v>
                </c:pt>
                <c:pt idx="3337">
                  <c:v>40959</c:v>
                </c:pt>
                <c:pt idx="3338">
                  <c:v>40956</c:v>
                </c:pt>
                <c:pt idx="3339">
                  <c:v>40955</c:v>
                </c:pt>
                <c:pt idx="3340">
                  <c:v>40954</c:v>
                </c:pt>
                <c:pt idx="3341">
                  <c:v>40953</c:v>
                </c:pt>
                <c:pt idx="3342">
                  <c:v>40952</c:v>
                </c:pt>
                <c:pt idx="3343">
                  <c:v>40949</c:v>
                </c:pt>
                <c:pt idx="3344">
                  <c:v>40948</c:v>
                </c:pt>
                <c:pt idx="3345">
                  <c:v>40947</c:v>
                </c:pt>
                <c:pt idx="3346">
                  <c:v>40946</c:v>
                </c:pt>
                <c:pt idx="3347">
                  <c:v>40945</c:v>
                </c:pt>
                <c:pt idx="3348">
                  <c:v>40942</c:v>
                </c:pt>
                <c:pt idx="3349">
                  <c:v>40941</c:v>
                </c:pt>
                <c:pt idx="3350">
                  <c:v>40940</c:v>
                </c:pt>
                <c:pt idx="3351">
                  <c:v>40939</c:v>
                </c:pt>
                <c:pt idx="3352">
                  <c:v>40938</c:v>
                </c:pt>
                <c:pt idx="3353">
                  <c:v>40935</c:v>
                </c:pt>
                <c:pt idx="3354">
                  <c:v>40934</c:v>
                </c:pt>
                <c:pt idx="3355">
                  <c:v>40933</c:v>
                </c:pt>
                <c:pt idx="3356">
                  <c:v>40932</c:v>
                </c:pt>
                <c:pt idx="3357">
                  <c:v>40931</c:v>
                </c:pt>
                <c:pt idx="3358">
                  <c:v>40928</c:v>
                </c:pt>
                <c:pt idx="3359">
                  <c:v>40927</c:v>
                </c:pt>
                <c:pt idx="3360">
                  <c:v>40926</c:v>
                </c:pt>
                <c:pt idx="3361">
                  <c:v>40925</c:v>
                </c:pt>
                <c:pt idx="3362">
                  <c:v>40924</c:v>
                </c:pt>
                <c:pt idx="3363">
                  <c:v>40921</c:v>
                </c:pt>
                <c:pt idx="3364">
                  <c:v>40920</c:v>
                </c:pt>
                <c:pt idx="3365">
                  <c:v>40919</c:v>
                </c:pt>
                <c:pt idx="3366">
                  <c:v>40918</c:v>
                </c:pt>
                <c:pt idx="3367">
                  <c:v>40917</c:v>
                </c:pt>
                <c:pt idx="3368">
                  <c:v>40914</c:v>
                </c:pt>
                <c:pt idx="3369">
                  <c:v>40913</c:v>
                </c:pt>
                <c:pt idx="3370">
                  <c:v>40912</c:v>
                </c:pt>
                <c:pt idx="3371">
                  <c:v>40911</c:v>
                </c:pt>
                <c:pt idx="3372">
                  <c:v>40910</c:v>
                </c:pt>
                <c:pt idx="3373">
                  <c:v>40907</c:v>
                </c:pt>
                <c:pt idx="3374">
                  <c:v>40906</c:v>
                </c:pt>
                <c:pt idx="3375">
                  <c:v>40905</c:v>
                </c:pt>
                <c:pt idx="3376">
                  <c:v>40904</c:v>
                </c:pt>
                <c:pt idx="3377">
                  <c:v>40903</c:v>
                </c:pt>
                <c:pt idx="3378">
                  <c:v>40900</c:v>
                </c:pt>
                <c:pt idx="3379">
                  <c:v>40899</c:v>
                </c:pt>
                <c:pt idx="3380">
                  <c:v>40898</c:v>
                </c:pt>
                <c:pt idx="3381">
                  <c:v>40897</c:v>
                </c:pt>
                <c:pt idx="3382">
                  <c:v>40896</c:v>
                </c:pt>
                <c:pt idx="3383">
                  <c:v>40893</c:v>
                </c:pt>
                <c:pt idx="3384">
                  <c:v>40892</c:v>
                </c:pt>
                <c:pt idx="3385">
                  <c:v>40891</c:v>
                </c:pt>
                <c:pt idx="3386">
                  <c:v>40890</c:v>
                </c:pt>
                <c:pt idx="3387">
                  <c:v>40889</c:v>
                </c:pt>
                <c:pt idx="3388">
                  <c:v>40886</c:v>
                </c:pt>
                <c:pt idx="3389">
                  <c:v>40885</c:v>
                </c:pt>
                <c:pt idx="3390">
                  <c:v>40884</c:v>
                </c:pt>
                <c:pt idx="3391">
                  <c:v>40883</c:v>
                </c:pt>
                <c:pt idx="3392">
                  <c:v>40882</c:v>
                </c:pt>
                <c:pt idx="3393">
                  <c:v>40879</c:v>
                </c:pt>
                <c:pt idx="3394">
                  <c:v>40878</c:v>
                </c:pt>
                <c:pt idx="3395">
                  <c:v>40877</c:v>
                </c:pt>
                <c:pt idx="3396">
                  <c:v>40876</c:v>
                </c:pt>
                <c:pt idx="3397">
                  <c:v>40875</c:v>
                </c:pt>
                <c:pt idx="3398">
                  <c:v>40872</c:v>
                </c:pt>
                <c:pt idx="3399">
                  <c:v>40871</c:v>
                </c:pt>
                <c:pt idx="3400">
                  <c:v>40870</c:v>
                </c:pt>
                <c:pt idx="3401">
                  <c:v>40869</c:v>
                </c:pt>
                <c:pt idx="3402">
                  <c:v>40868</c:v>
                </c:pt>
                <c:pt idx="3403">
                  <c:v>40865</c:v>
                </c:pt>
                <c:pt idx="3404">
                  <c:v>40864</c:v>
                </c:pt>
                <c:pt idx="3405">
                  <c:v>40863</c:v>
                </c:pt>
                <c:pt idx="3406">
                  <c:v>40862</c:v>
                </c:pt>
                <c:pt idx="3407">
                  <c:v>40861</c:v>
                </c:pt>
                <c:pt idx="3408">
                  <c:v>40858</c:v>
                </c:pt>
                <c:pt idx="3409">
                  <c:v>40857</c:v>
                </c:pt>
                <c:pt idx="3410">
                  <c:v>40856</c:v>
                </c:pt>
                <c:pt idx="3411">
                  <c:v>40855</c:v>
                </c:pt>
                <c:pt idx="3412">
                  <c:v>40854</c:v>
                </c:pt>
                <c:pt idx="3413">
                  <c:v>40851</c:v>
                </c:pt>
                <c:pt idx="3414">
                  <c:v>40850</c:v>
                </c:pt>
                <c:pt idx="3415">
                  <c:v>40849</c:v>
                </c:pt>
                <c:pt idx="3416">
                  <c:v>40848</c:v>
                </c:pt>
                <c:pt idx="3417">
                  <c:v>40847</c:v>
                </c:pt>
                <c:pt idx="3418">
                  <c:v>40844</c:v>
                </c:pt>
                <c:pt idx="3419">
                  <c:v>40843</c:v>
                </c:pt>
                <c:pt idx="3420">
                  <c:v>40842</c:v>
                </c:pt>
                <c:pt idx="3421">
                  <c:v>40841</c:v>
                </c:pt>
                <c:pt idx="3422">
                  <c:v>40840</c:v>
                </c:pt>
                <c:pt idx="3423">
                  <c:v>40837</c:v>
                </c:pt>
                <c:pt idx="3424">
                  <c:v>40836</c:v>
                </c:pt>
                <c:pt idx="3425">
                  <c:v>40835</c:v>
                </c:pt>
                <c:pt idx="3426">
                  <c:v>40834</c:v>
                </c:pt>
                <c:pt idx="3427">
                  <c:v>40833</c:v>
                </c:pt>
                <c:pt idx="3428">
                  <c:v>40830</c:v>
                </c:pt>
                <c:pt idx="3429">
                  <c:v>40829</c:v>
                </c:pt>
                <c:pt idx="3430">
                  <c:v>40828</c:v>
                </c:pt>
                <c:pt idx="3431">
                  <c:v>40827</c:v>
                </c:pt>
                <c:pt idx="3432">
                  <c:v>40826</c:v>
                </c:pt>
                <c:pt idx="3433">
                  <c:v>40823</c:v>
                </c:pt>
                <c:pt idx="3434">
                  <c:v>40822</c:v>
                </c:pt>
                <c:pt idx="3435">
                  <c:v>40821</c:v>
                </c:pt>
                <c:pt idx="3436">
                  <c:v>40820</c:v>
                </c:pt>
                <c:pt idx="3437">
                  <c:v>40819</c:v>
                </c:pt>
                <c:pt idx="3438">
                  <c:v>40816</c:v>
                </c:pt>
                <c:pt idx="3439">
                  <c:v>40815</c:v>
                </c:pt>
                <c:pt idx="3440">
                  <c:v>40814</c:v>
                </c:pt>
                <c:pt idx="3441">
                  <c:v>40813</c:v>
                </c:pt>
                <c:pt idx="3442">
                  <c:v>40812</c:v>
                </c:pt>
                <c:pt idx="3443">
                  <c:v>40809</c:v>
                </c:pt>
                <c:pt idx="3444">
                  <c:v>40808</c:v>
                </c:pt>
                <c:pt idx="3445">
                  <c:v>40807</c:v>
                </c:pt>
                <c:pt idx="3446">
                  <c:v>40806</c:v>
                </c:pt>
                <c:pt idx="3447">
                  <c:v>40805</c:v>
                </c:pt>
                <c:pt idx="3448">
                  <c:v>40802</c:v>
                </c:pt>
                <c:pt idx="3449">
                  <c:v>40801</c:v>
                </c:pt>
                <c:pt idx="3450">
                  <c:v>40800</c:v>
                </c:pt>
                <c:pt idx="3451">
                  <c:v>40799</c:v>
                </c:pt>
                <c:pt idx="3452">
                  <c:v>40798</c:v>
                </c:pt>
                <c:pt idx="3453">
                  <c:v>40795</c:v>
                </c:pt>
                <c:pt idx="3454">
                  <c:v>40794</c:v>
                </c:pt>
                <c:pt idx="3455">
                  <c:v>40793</c:v>
                </c:pt>
                <c:pt idx="3456">
                  <c:v>40792</c:v>
                </c:pt>
                <c:pt idx="3457">
                  <c:v>40791</c:v>
                </c:pt>
                <c:pt idx="3458">
                  <c:v>40788</c:v>
                </c:pt>
                <c:pt idx="3459">
                  <c:v>40787</c:v>
                </c:pt>
                <c:pt idx="3460">
                  <c:v>40786</c:v>
                </c:pt>
                <c:pt idx="3461">
                  <c:v>40785</c:v>
                </c:pt>
                <c:pt idx="3462">
                  <c:v>40784</c:v>
                </c:pt>
                <c:pt idx="3463">
                  <c:v>40781</c:v>
                </c:pt>
                <c:pt idx="3464">
                  <c:v>40780</c:v>
                </c:pt>
                <c:pt idx="3465">
                  <c:v>40779</c:v>
                </c:pt>
                <c:pt idx="3466">
                  <c:v>40778</c:v>
                </c:pt>
                <c:pt idx="3467">
                  <c:v>40777</c:v>
                </c:pt>
                <c:pt idx="3468">
                  <c:v>40774</c:v>
                </c:pt>
                <c:pt idx="3469">
                  <c:v>40773</c:v>
                </c:pt>
                <c:pt idx="3470">
                  <c:v>40772</c:v>
                </c:pt>
                <c:pt idx="3471">
                  <c:v>40771</c:v>
                </c:pt>
                <c:pt idx="3472">
                  <c:v>40770</c:v>
                </c:pt>
                <c:pt idx="3473">
                  <c:v>40767</c:v>
                </c:pt>
                <c:pt idx="3474">
                  <c:v>40766</c:v>
                </c:pt>
                <c:pt idx="3475">
                  <c:v>40765</c:v>
                </c:pt>
                <c:pt idx="3476">
                  <c:v>40764</c:v>
                </c:pt>
                <c:pt idx="3477">
                  <c:v>40763</c:v>
                </c:pt>
                <c:pt idx="3478">
                  <c:v>40760</c:v>
                </c:pt>
                <c:pt idx="3479">
                  <c:v>40759</c:v>
                </c:pt>
                <c:pt idx="3480">
                  <c:v>40758</c:v>
                </c:pt>
                <c:pt idx="3481">
                  <c:v>40757</c:v>
                </c:pt>
                <c:pt idx="3482">
                  <c:v>40756</c:v>
                </c:pt>
                <c:pt idx="3483">
                  <c:v>40753</c:v>
                </c:pt>
                <c:pt idx="3484">
                  <c:v>40752</c:v>
                </c:pt>
                <c:pt idx="3485">
                  <c:v>40751</c:v>
                </c:pt>
                <c:pt idx="3486">
                  <c:v>40750</c:v>
                </c:pt>
                <c:pt idx="3487">
                  <c:v>40749</c:v>
                </c:pt>
                <c:pt idx="3488">
                  <c:v>40746</c:v>
                </c:pt>
                <c:pt idx="3489">
                  <c:v>40745</c:v>
                </c:pt>
                <c:pt idx="3490">
                  <c:v>40744</c:v>
                </c:pt>
                <c:pt idx="3491">
                  <c:v>40743</c:v>
                </c:pt>
                <c:pt idx="3492">
                  <c:v>40742</c:v>
                </c:pt>
                <c:pt idx="3493">
                  <c:v>40739</c:v>
                </c:pt>
                <c:pt idx="3494">
                  <c:v>40738</c:v>
                </c:pt>
                <c:pt idx="3495">
                  <c:v>40737</c:v>
                </c:pt>
                <c:pt idx="3496">
                  <c:v>40736</c:v>
                </c:pt>
                <c:pt idx="3497">
                  <c:v>40735</c:v>
                </c:pt>
                <c:pt idx="3498">
                  <c:v>40732</c:v>
                </c:pt>
                <c:pt idx="3499">
                  <c:v>40731</c:v>
                </c:pt>
                <c:pt idx="3500">
                  <c:v>40730</c:v>
                </c:pt>
                <c:pt idx="3501">
                  <c:v>40729</c:v>
                </c:pt>
                <c:pt idx="3502">
                  <c:v>40728</c:v>
                </c:pt>
                <c:pt idx="3503">
                  <c:v>40725</c:v>
                </c:pt>
                <c:pt idx="3504">
                  <c:v>40724</c:v>
                </c:pt>
                <c:pt idx="3505">
                  <c:v>40723</c:v>
                </c:pt>
                <c:pt idx="3506">
                  <c:v>40722</c:v>
                </c:pt>
                <c:pt idx="3507">
                  <c:v>40721</c:v>
                </c:pt>
                <c:pt idx="3508">
                  <c:v>40718</c:v>
                </c:pt>
                <c:pt idx="3509">
                  <c:v>40717</c:v>
                </c:pt>
                <c:pt idx="3510">
                  <c:v>40716</c:v>
                </c:pt>
                <c:pt idx="3511">
                  <c:v>40715</c:v>
                </c:pt>
                <c:pt idx="3512">
                  <c:v>40714</c:v>
                </c:pt>
                <c:pt idx="3513">
                  <c:v>40711</c:v>
                </c:pt>
                <c:pt idx="3514">
                  <c:v>40710</c:v>
                </c:pt>
                <c:pt idx="3515">
                  <c:v>40709</c:v>
                </c:pt>
                <c:pt idx="3516">
                  <c:v>40708</c:v>
                </c:pt>
                <c:pt idx="3517">
                  <c:v>40707</c:v>
                </c:pt>
                <c:pt idx="3518">
                  <c:v>40704</c:v>
                </c:pt>
                <c:pt idx="3519">
                  <c:v>40703</c:v>
                </c:pt>
                <c:pt idx="3520">
                  <c:v>40702</c:v>
                </c:pt>
                <c:pt idx="3521">
                  <c:v>40701</c:v>
                </c:pt>
                <c:pt idx="3522">
                  <c:v>40700</c:v>
                </c:pt>
                <c:pt idx="3523">
                  <c:v>40697</c:v>
                </c:pt>
                <c:pt idx="3524">
                  <c:v>40696</c:v>
                </c:pt>
                <c:pt idx="3525">
                  <c:v>40695</c:v>
                </c:pt>
                <c:pt idx="3526">
                  <c:v>40694</c:v>
                </c:pt>
                <c:pt idx="3527">
                  <c:v>40693</c:v>
                </c:pt>
                <c:pt idx="3528">
                  <c:v>40690</c:v>
                </c:pt>
                <c:pt idx="3529">
                  <c:v>40689</c:v>
                </c:pt>
                <c:pt idx="3530">
                  <c:v>40688</c:v>
                </c:pt>
                <c:pt idx="3531">
                  <c:v>40687</c:v>
                </c:pt>
                <c:pt idx="3532">
                  <c:v>40686</c:v>
                </c:pt>
                <c:pt idx="3533">
                  <c:v>40683</c:v>
                </c:pt>
                <c:pt idx="3534">
                  <c:v>40682</c:v>
                </c:pt>
                <c:pt idx="3535">
                  <c:v>40681</c:v>
                </c:pt>
                <c:pt idx="3536">
                  <c:v>40680</c:v>
                </c:pt>
                <c:pt idx="3537">
                  <c:v>40679</c:v>
                </c:pt>
                <c:pt idx="3538">
                  <c:v>40676</c:v>
                </c:pt>
                <c:pt idx="3539">
                  <c:v>40675</c:v>
                </c:pt>
                <c:pt idx="3540">
                  <c:v>40674</c:v>
                </c:pt>
                <c:pt idx="3541">
                  <c:v>40673</c:v>
                </c:pt>
                <c:pt idx="3542">
                  <c:v>40672</c:v>
                </c:pt>
                <c:pt idx="3543">
                  <c:v>40669</c:v>
                </c:pt>
                <c:pt idx="3544">
                  <c:v>40668</c:v>
                </c:pt>
                <c:pt idx="3545">
                  <c:v>40667</c:v>
                </c:pt>
                <c:pt idx="3546">
                  <c:v>40666</c:v>
                </c:pt>
                <c:pt idx="3547">
                  <c:v>40665</c:v>
                </c:pt>
                <c:pt idx="3548">
                  <c:v>40662</c:v>
                </c:pt>
                <c:pt idx="3549">
                  <c:v>40661</c:v>
                </c:pt>
                <c:pt idx="3550">
                  <c:v>40660</c:v>
                </c:pt>
                <c:pt idx="3551">
                  <c:v>40659</c:v>
                </c:pt>
                <c:pt idx="3552">
                  <c:v>40658</c:v>
                </c:pt>
                <c:pt idx="3553">
                  <c:v>40655</c:v>
                </c:pt>
                <c:pt idx="3554">
                  <c:v>40654</c:v>
                </c:pt>
                <c:pt idx="3555">
                  <c:v>40653</c:v>
                </c:pt>
                <c:pt idx="3556">
                  <c:v>40652</c:v>
                </c:pt>
                <c:pt idx="3557">
                  <c:v>40651</c:v>
                </c:pt>
                <c:pt idx="3558">
                  <c:v>40648</c:v>
                </c:pt>
                <c:pt idx="3559">
                  <c:v>40647</c:v>
                </c:pt>
                <c:pt idx="3560">
                  <c:v>40646</c:v>
                </c:pt>
                <c:pt idx="3561">
                  <c:v>40645</c:v>
                </c:pt>
                <c:pt idx="3562">
                  <c:v>40644</c:v>
                </c:pt>
                <c:pt idx="3563">
                  <c:v>40641</c:v>
                </c:pt>
                <c:pt idx="3564">
                  <c:v>40640</c:v>
                </c:pt>
                <c:pt idx="3565">
                  <c:v>40639</c:v>
                </c:pt>
                <c:pt idx="3566">
                  <c:v>40638</c:v>
                </c:pt>
                <c:pt idx="3567">
                  <c:v>40637</c:v>
                </c:pt>
                <c:pt idx="3568">
                  <c:v>40634</c:v>
                </c:pt>
                <c:pt idx="3569">
                  <c:v>40633</c:v>
                </c:pt>
                <c:pt idx="3570">
                  <c:v>40632</c:v>
                </c:pt>
                <c:pt idx="3571">
                  <c:v>40631</c:v>
                </c:pt>
                <c:pt idx="3572">
                  <c:v>40630</c:v>
                </c:pt>
                <c:pt idx="3573">
                  <c:v>40627</c:v>
                </c:pt>
                <c:pt idx="3574">
                  <c:v>40626</c:v>
                </c:pt>
                <c:pt idx="3575">
                  <c:v>40625</c:v>
                </c:pt>
                <c:pt idx="3576">
                  <c:v>40624</c:v>
                </c:pt>
                <c:pt idx="3577">
                  <c:v>40623</c:v>
                </c:pt>
                <c:pt idx="3578">
                  <c:v>40620</c:v>
                </c:pt>
                <c:pt idx="3579">
                  <c:v>40619</c:v>
                </c:pt>
                <c:pt idx="3580">
                  <c:v>40618</c:v>
                </c:pt>
                <c:pt idx="3581">
                  <c:v>40617</c:v>
                </c:pt>
                <c:pt idx="3582">
                  <c:v>40616</c:v>
                </c:pt>
                <c:pt idx="3583">
                  <c:v>40613</c:v>
                </c:pt>
                <c:pt idx="3584">
                  <c:v>40612</c:v>
                </c:pt>
                <c:pt idx="3585">
                  <c:v>40611</c:v>
                </c:pt>
                <c:pt idx="3586">
                  <c:v>40610</c:v>
                </c:pt>
                <c:pt idx="3587">
                  <c:v>40609</c:v>
                </c:pt>
                <c:pt idx="3588">
                  <c:v>40606</c:v>
                </c:pt>
                <c:pt idx="3589">
                  <c:v>40605</c:v>
                </c:pt>
                <c:pt idx="3590">
                  <c:v>40604</c:v>
                </c:pt>
                <c:pt idx="3591">
                  <c:v>40603</c:v>
                </c:pt>
                <c:pt idx="3592">
                  <c:v>40602</c:v>
                </c:pt>
                <c:pt idx="3593">
                  <c:v>40599</c:v>
                </c:pt>
                <c:pt idx="3594">
                  <c:v>40598</c:v>
                </c:pt>
                <c:pt idx="3595">
                  <c:v>40597</c:v>
                </c:pt>
                <c:pt idx="3596">
                  <c:v>40596</c:v>
                </c:pt>
                <c:pt idx="3597">
                  <c:v>40595</c:v>
                </c:pt>
                <c:pt idx="3598">
                  <c:v>40592</c:v>
                </c:pt>
                <c:pt idx="3599">
                  <c:v>40591</c:v>
                </c:pt>
                <c:pt idx="3600">
                  <c:v>40590</c:v>
                </c:pt>
                <c:pt idx="3601">
                  <c:v>40589</c:v>
                </c:pt>
                <c:pt idx="3602">
                  <c:v>40588</c:v>
                </c:pt>
                <c:pt idx="3603">
                  <c:v>40585</c:v>
                </c:pt>
                <c:pt idx="3604">
                  <c:v>40584</c:v>
                </c:pt>
                <c:pt idx="3605">
                  <c:v>40583</c:v>
                </c:pt>
                <c:pt idx="3606">
                  <c:v>40582</c:v>
                </c:pt>
                <c:pt idx="3607">
                  <c:v>40581</c:v>
                </c:pt>
                <c:pt idx="3608">
                  <c:v>40578</c:v>
                </c:pt>
                <c:pt idx="3609">
                  <c:v>40577</c:v>
                </c:pt>
                <c:pt idx="3610">
                  <c:v>40576</c:v>
                </c:pt>
                <c:pt idx="3611">
                  <c:v>40575</c:v>
                </c:pt>
                <c:pt idx="3612">
                  <c:v>40574</c:v>
                </c:pt>
                <c:pt idx="3613">
                  <c:v>40571</c:v>
                </c:pt>
                <c:pt idx="3614">
                  <c:v>40570</c:v>
                </c:pt>
                <c:pt idx="3615">
                  <c:v>40569</c:v>
                </c:pt>
                <c:pt idx="3616">
                  <c:v>40568</c:v>
                </c:pt>
                <c:pt idx="3617">
                  <c:v>40567</c:v>
                </c:pt>
                <c:pt idx="3618">
                  <c:v>40564</c:v>
                </c:pt>
                <c:pt idx="3619">
                  <c:v>40563</c:v>
                </c:pt>
                <c:pt idx="3620">
                  <c:v>40562</c:v>
                </c:pt>
                <c:pt idx="3621">
                  <c:v>40561</c:v>
                </c:pt>
                <c:pt idx="3622">
                  <c:v>40560</c:v>
                </c:pt>
                <c:pt idx="3623">
                  <c:v>40557</c:v>
                </c:pt>
                <c:pt idx="3624">
                  <c:v>40556</c:v>
                </c:pt>
                <c:pt idx="3625">
                  <c:v>40555</c:v>
                </c:pt>
                <c:pt idx="3626">
                  <c:v>40554</c:v>
                </c:pt>
                <c:pt idx="3627">
                  <c:v>40553</c:v>
                </c:pt>
                <c:pt idx="3628">
                  <c:v>40550</c:v>
                </c:pt>
                <c:pt idx="3629">
                  <c:v>40549</c:v>
                </c:pt>
                <c:pt idx="3630">
                  <c:v>40548</c:v>
                </c:pt>
                <c:pt idx="3631">
                  <c:v>40547</c:v>
                </c:pt>
                <c:pt idx="3632">
                  <c:v>40546</c:v>
                </c:pt>
                <c:pt idx="3633">
                  <c:v>40543</c:v>
                </c:pt>
                <c:pt idx="3634">
                  <c:v>40542</c:v>
                </c:pt>
                <c:pt idx="3635">
                  <c:v>40541</c:v>
                </c:pt>
                <c:pt idx="3636">
                  <c:v>40540</c:v>
                </c:pt>
                <c:pt idx="3637">
                  <c:v>40539</c:v>
                </c:pt>
                <c:pt idx="3638">
                  <c:v>40536</c:v>
                </c:pt>
                <c:pt idx="3639">
                  <c:v>40535</c:v>
                </c:pt>
                <c:pt idx="3640">
                  <c:v>40534</c:v>
                </c:pt>
                <c:pt idx="3641">
                  <c:v>40533</c:v>
                </c:pt>
                <c:pt idx="3642">
                  <c:v>40532</c:v>
                </c:pt>
                <c:pt idx="3643">
                  <c:v>40529</c:v>
                </c:pt>
                <c:pt idx="3644">
                  <c:v>40528</c:v>
                </c:pt>
                <c:pt idx="3645">
                  <c:v>40527</c:v>
                </c:pt>
                <c:pt idx="3646">
                  <c:v>40526</c:v>
                </c:pt>
                <c:pt idx="3647">
                  <c:v>40525</c:v>
                </c:pt>
                <c:pt idx="3648">
                  <c:v>40522</c:v>
                </c:pt>
                <c:pt idx="3649">
                  <c:v>40521</c:v>
                </c:pt>
                <c:pt idx="3650">
                  <c:v>40520</c:v>
                </c:pt>
                <c:pt idx="3651">
                  <c:v>40519</c:v>
                </c:pt>
                <c:pt idx="3652">
                  <c:v>40518</c:v>
                </c:pt>
                <c:pt idx="3653">
                  <c:v>40515</c:v>
                </c:pt>
                <c:pt idx="3654">
                  <c:v>40514</c:v>
                </c:pt>
                <c:pt idx="3655">
                  <c:v>40513</c:v>
                </c:pt>
                <c:pt idx="3656">
                  <c:v>40512</c:v>
                </c:pt>
                <c:pt idx="3657">
                  <c:v>40511</c:v>
                </c:pt>
                <c:pt idx="3658">
                  <c:v>40508</c:v>
                </c:pt>
                <c:pt idx="3659">
                  <c:v>40507</c:v>
                </c:pt>
                <c:pt idx="3660">
                  <c:v>40506</c:v>
                </c:pt>
                <c:pt idx="3661">
                  <c:v>40505</c:v>
                </c:pt>
                <c:pt idx="3662">
                  <c:v>40504</c:v>
                </c:pt>
                <c:pt idx="3663">
                  <c:v>40501</c:v>
                </c:pt>
                <c:pt idx="3664">
                  <c:v>40500</c:v>
                </c:pt>
                <c:pt idx="3665">
                  <c:v>40499</c:v>
                </c:pt>
                <c:pt idx="3666">
                  <c:v>40498</c:v>
                </c:pt>
                <c:pt idx="3667">
                  <c:v>40497</c:v>
                </c:pt>
                <c:pt idx="3668">
                  <c:v>40494</c:v>
                </c:pt>
                <c:pt idx="3669">
                  <c:v>40493</c:v>
                </c:pt>
                <c:pt idx="3670">
                  <c:v>40492</c:v>
                </c:pt>
                <c:pt idx="3671">
                  <c:v>40491</c:v>
                </c:pt>
                <c:pt idx="3672">
                  <c:v>40490</c:v>
                </c:pt>
                <c:pt idx="3673">
                  <c:v>40487</c:v>
                </c:pt>
                <c:pt idx="3674">
                  <c:v>40486</c:v>
                </c:pt>
                <c:pt idx="3675">
                  <c:v>40485</c:v>
                </c:pt>
                <c:pt idx="3676">
                  <c:v>40484</c:v>
                </c:pt>
                <c:pt idx="3677">
                  <c:v>40483</c:v>
                </c:pt>
                <c:pt idx="3678">
                  <c:v>40480</c:v>
                </c:pt>
                <c:pt idx="3679">
                  <c:v>40479</c:v>
                </c:pt>
                <c:pt idx="3680">
                  <c:v>40478</c:v>
                </c:pt>
                <c:pt idx="3681">
                  <c:v>40477</c:v>
                </c:pt>
                <c:pt idx="3682">
                  <c:v>40476</c:v>
                </c:pt>
                <c:pt idx="3683">
                  <c:v>40473</c:v>
                </c:pt>
                <c:pt idx="3684">
                  <c:v>40472</c:v>
                </c:pt>
                <c:pt idx="3685">
                  <c:v>40471</c:v>
                </c:pt>
                <c:pt idx="3686">
                  <c:v>40470</c:v>
                </c:pt>
                <c:pt idx="3687">
                  <c:v>40469</c:v>
                </c:pt>
                <c:pt idx="3688">
                  <c:v>40466</c:v>
                </c:pt>
                <c:pt idx="3689">
                  <c:v>40465</c:v>
                </c:pt>
                <c:pt idx="3690">
                  <c:v>40464</c:v>
                </c:pt>
                <c:pt idx="3691">
                  <c:v>40463</c:v>
                </c:pt>
                <c:pt idx="3692">
                  <c:v>40462</c:v>
                </c:pt>
                <c:pt idx="3693">
                  <c:v>40459</c:v>
                </c:pt>
                <c:pt idx="3694">
                  <c:v>40458</c:v>
                </c:pt>
                <c:pt idx="3695">
                  <c:v>40457</c:v>
                </c:pt>
                <c:pt idx="3696">
                  <c:v>40456</c:v>
                </c:pt>
                <c:pt idx="3697">
                  <c:v>40455</c:v>
                </c:pt>
                <c:pt idx="3698">
                  <c:v>40452</c:v>
                </c:pt>
                <c:pt idx="3699">
                  <c:v>40451</c:v>
                </c:pt>
                <c:pt idx="3700">
                  <c:v>40450</c:v>
                </c:pt>
                <c:pt idx="3701">
                  <c:v>40449</c:v>
                </c:pt>
                <c:pt idx="3702">
                  <c:v>40448</c:v>
                </c:pt>
                <c:pt idx="3703">
                  <c:v>40445</c:v>
                </c:pt>
                <c:pt idx="3704">
                  <c:v>40444</c:v>
                </c:pt>
                <c:pt idx="3705">
                  <c:v>40443</c:v>
                </c:pt>
                <c:pt idx="3706">
                  <c:v>40442</c:v>
                </c:pt>
                <c:pt idx="3707">
                  <c:v>40441</c:v>
                </c:pt>
                <c:pt idx="3708">
                  <c:v>40438</c:v>
                </c:pt>
                <c:pt idx="3709">
                  <c:v>40437</c:v>
                </c:pt>
                <c:pt idx="3710">
                  <c:v>40436</c:v>
                </c:pt>
                <c:pt idx="3711">
                  <c:v>40435</c:v>
                </c:pt>
                <c:pt idx="3712">
                  <c:v>40434</c:v>
                </c:pt>
                <c:pt idx="3713">
                  <c:v>40431</c:v>
                </c:pt>
                <c:pt idx="3714">
                  <c:v>40430</c:v>
                </c:pt>
                <c:pt idx="3715">
                  <c:v>40429</c:v>
                </c:pt>
                <c:pt idx="3716">
                  <c:v>40428</c:v>
                </c:pt>
                <c:pt idx="3717">
                  <c:v>40427</c:v>
                </c:pt>
                <c:pt idx="3718">
                  <c:v>40424</c:v>
                </c:pt>
                <c:pt idx="3719">
                  <c:v>40423</c:v>
                </c:pt>
                <c:pt idx="3720">
                  <c:v>40422</c:v>
                </c:pt>
                <c:pt idx="3721">
                  <c:v>40421</c:v>
                </c:pt>
                <c:pt idx="3722">
                  <c:v>40420</c:v>
                </c:pt>
                <c:pt idx="3723">
                  <c:v>40417</c:v>
                </c:pt>
                <c:pt idx="3724">
                  <c:v>40416</c:v>
                </c:pt>
                <c:pt idx="3725">
                  <c:v>40415</c:v>
                </c:pt>
                <c:pt idx="3726">
                  <c:v>40414</c:v>
                </c:pt>
                <c:pt idx="3727">
                  <c:v>40413</c:v>
                </c:pt>
                <c:pt idx="3728">
                  <c:v>40410</c:v>
                </c:pt>
                <c:pt idx="3729">
                  <c:v>40409</c:v>
                </c:pt>
                <c:pt idx="3730">
                  <c:v>40408</c:v>
                </c:pt>
                <c:pt idx="3731">
                  <c:v>40407</c:v>
                </c:pt>
                <c:pt idx="3732">
                  <c:v>40406</c:v>
                </c:pt>
                <c:pt idx="3733">
                  <c:v>40403</c:v>
                </c:pt>
                <c:pt idx="3734">
                  <c:v>40402</c:v>
                </c:pt>
                <c:pt idx="3735">
                  <c:v>40401</c:v>
                </c:pt>
                <c:pt idx="3736">
                  <c:v>40400</c:v>
                </c:pt>
                <c:pt idx="3737">
                  <c:v>40399</c:v>
                </c:pt>
                <c:pt idx="3738">
                  <c:v>40396</c:v>
                </c:pt>
                <c:pt idx="3739">
                  <c:v>40395</c:v>
                </c:pt>
                <c:pt idx="3740">
                  <c:v>40394</c:v>
                </c:pt>
                <c:pt idx="3741">
                  <c:v>40393</c:v>
                </c:pt>
                <c:pt idx="3742">
                  <c:v>40392</c:v>
                </c:pt>
                <c:pt idx="3743">
                  <c:v>40389</c:v>
                </c:pt>
                <c:pt idx="3744">
                  <c:v>40388</c:v>
                </c:pt>
                <c:pt idx="3745">
                  <c:v>40387</c:v>
                </c:pt>
                <c:pt idx="3746">
                  <c:v>40386</c:v>
                </c:pt>
                <c:pt idx="3747">
                  <c:v>40385</c:v>
                </c:pt>
                <c:pt idx="3748">
                  <c:v>40382</c:v>
                </c:pt>
                <c:pt idx="3749">
                  <c:v>40381</c:v>
                </c:pt>
                <c:pt idx="3750">
                  <c:v>40380</c:v>
                </c:pt>
                <c:pt idx="3751">
                  <c:v>40379</c:v>
                </c:pt>
                <c:pt idx="3752">
                  <c:v>40378</c:v>
                </c:pt>
                <c:pt idx="3753">
                  <c:v>40375</c:v>
                </c:pt>
                <c:pt idx="3754">
                  <c:v>40374</c:v>
                </c:pt>
                <c:pt idx="3755">
                  <c:v>40373</c:v>
                </c:pt>
                <c:pt idx="3756">
                  <c:v>40372</c:v>
                </c:pt>
                <c:pt idx="3757">
                  <c:v>40371</c:v>
                </c:pt>
                <c:pt idx="3758">
                  <c:v>40368</c:v>
                </c:pt>
                <c:pt idx="3759">
                  <c:v>40367</c:v>
                </c:pt>
                <c:pt idx="3760">
                  <c:v>40366</c:v>
                </c:pt>
                <c:pt idx="3761">
                  <c:v>40365</c:v>
                </c:pt>
                <c:pt idx="3762">
                  <c:v>40364</c:v>
                </c:pt>
                <c:pt idx="3763">
                  <c:v>40361</c:v>
                </c:pt>
                <c:pt idx="3764">
                  <c:v>40360</c:v>
                </c:pt>
                <c:pt idx="3765">
                  <c:v>40359</c:v>
                </c:pt>
                <c:pt idx="3766">
                  <c:v>40358</c:v>
                </c:pt>
                <c:pt idx="3767">
                  <c:v>40357</c:v>
                </c:pt>
                <c:pt idx="3768">
                  <c:v>40354</c:v>
                </c:pt>
                <c:pt idx="3769">
                  <c:v>40353</c:v>
                </c:pt>
                <c:pt idx="3770">
                  <c:v>40352</c:v>
                </c:pt>
                <c:pt idx="3771">
                  <c:v>40351</c:v>
                </c:pt>
                <c:pt idx="3772">
                  <c:v>40350</c:v>
                </c:pt>
                <c:pt idx="3773">
                  <c:v>40347</c:v>
                </c:pt>
                <c:pt idx="3774">
                  <c:v>40346</c:v>
                </c:pt>
                <c:pt idx="3775">
                  <c:v>40345</c:v>
                </c:pt>
                <c:pt idx="3776">
                  <c:v>40344</c:v>
                </c:pt>
                <c:pt idx="3777">
                  <c:v>40343</c:v>
                </c:pt>
                <c:pt idx="3778">
                  <c:v>40340</c:v>
                </c:pt>
                <c:pt idx="3779">
                  <c:v>40339</c:v>
                </c:pt>
                <c:pt idx="3780">
                  <c:v>40338</c:v>
                </c:pt>
                <c:pt idx="3781">
                  <c:v>40337</c:v>
                </c:pt>
                <c:pt idx="3782">
                  <c:v>40336</c:v>
                </c:pt>
                <c:pt idx="3783">
                  <c:v>40333</c:v>
                </c:pt>
                <c:pt idx="3784">
                  <c:v>40332</c:v>
                </c:pt>
                <c:pt idx="3785">
                  <c:v>40331</c:v>
                </c:pt>
                <c:pt idx="3786">
                  <c:v>40330</c:v>
                </c:pt>
                <c:pt idx="3787">
                  <c:v>40329</c:v>
                </c:pt>
                <c:pt idx="3788">
                  <c:v>40326</c:v>
                </c:pt>
                <c:pt idx="3789">
                  <c:v>40325</c:v>
                </c:pt>
                <c:pt idx="3790">
                  <c:v>40324</c:v>
                </c:pt>
                <c:pt idx="3791">
                  <c:v>40323</c:v>
                </c:pt>
                <c:pt idx="3792">
                  <c:v>40322</c:v>
                </c:pt>
                <c:pt idx="3793">
                  <c:v>40319</c:v>
                </c:pt>
                <c:pt idx="3794">
                  <c:v>40318</c:v>
                </c:pt>
                <c:pt idx="3795">
                  <c:v>40317</c:v>
                </c:pt>
                <c:pt idx="3796">
                  <c:v>40316</c:v>
                </c:pt>
                <c:pt idx="3797">
                  <c:v>40315</c:v>
                </c:pt>
                <c:pt idx="3798">
                  <c:v>40312</c:v>
                </c:pt>
                <c:pt idx="3799">
                  <c:v>40311</c:v>
                </c:pt>
                <c:pt idx="3800">
                  <c:v>40310</c:v>
                </c:pt>
                <c:pt idx="3801">
                  <c:v>40309</c:v>
                </c:pt>
                <c:pt idx="3802">
                  <c:v>40308</c:v>
                </c:pt>
                <c:pt idx="3803">
                  <c:v>40305</c:v>
                </c:pt>
                <c:pt idx="3804">
                  <c:v>40304</c:v>
                </c:pt>
                <c:pt idx="3805">
                  <c:v>40303</c:v>
                </c:pt>
                <c:pt idx="3806">
                  <c:v>40302</c:v>
                </c:pt>
                <c:pt idx="3807">
                  <c:v>40301</c:v>
                </c:pt>
                <c:pt idx="3808">
                  <c:v>40298</c:v>
                </c:pt>
                <c:pt idx="3809">
                  <c:v>40297</c:v>
                </c:pt>
                <c:pt idx="3810">
                  <c:v>40296</c:v>
                </c:pt>
                <c:pt idx="3811">
                  <c:v>40295</c:v>
                </c:pt>
                <c:pt idx="3812">
                  <c:v>40294</c:v>
                </c:pt>
                <c:pt idx="3813">
                  <c:v>40291</c:v>
                </c:pt>
                <c:pt idx="3814">
                  <c:v>40290</c:v>
                </c:pt>
                <c:pt idx="3815">
                  <c:v>40289</c:v>
                </c:pt>
                <c:pt idx="3816">
                  <c:v>40288</c:v>
                </c:pt>
                <c:pt idx="3817">
                  <c:v>40287</c:v>
                </c:pt>
                <c:pt idx="3818">
                  <c:v>40284</c:v>
                </c:pt>
                <c:pt idx="3819">
                  <c:v>40283</c:v>
                </c:pt>
                <c:pt idx="3820">
                  <c:v>40282</c:v>
                </c:pt>
                <c:pt idx="3821">
                  <c:v>40281</c:v>
                </c:pt>
                <c:pt idx="3822">
                  <c:v>40280</c:v>
                </c:pt>
                <c:pt idx="3823">
                  <c:v>40277</c:v>
                </c:pt>
                <c:pt idx="3824">
                  <c:v>40276</c:v>
                </c:pt>
                <c:pt idx="3825">
                  <c:v>40275</c:v>
                </c:pt>
                <c:pt idx="3826">
                  <c:v>40274</c:v>
                </c:pt>
                <c:pt idx="3827">
                  <c:v>40273</c:v>
                </c:pt>
                <c:pt idx="3828">
                  <c:v>40270</c:v>
                </c:pt>
                <c:pt idx="3829">
                  <c:v>40269</c:v>
                </c:pt>
                <c:pt idx="3830">
                  <c:v>40268</c:v>
                </c:pt>
                <c:pt idx="3831">
                  <c:v>40267</c:v>
                </c:pt>
                <c:pt idx="3832">
                  <c:v>40266</c:v>
                </c:pt>
                <c:pt idx="3833">
                  <c:v>40263</c:v>
                </c:pt>
                <c:pt idx="3834">
                  <c:v>40262</c:v>
                </c:pt>
                <c:pt idx="3835">
                  <c:v>40261</c:v>
                </c:pt>
                <c:pt idx="3836">
                  <c:v>40260</c:v>
                </c:pt>
                <c:pt idx="3837">
                  <c:v>40259</c:v>
                </c:pt>
                <c:pt idx="3838">
                  <c:v>40256</c:v>
                </c:pt>
                <c:pt idx="3839">
                  <c:v>40255</c:v>
                </c:pt>
                <c:pt idx="3840">
                  <c:v>40254</c:v>
                </c:pt>
                <c:pt idx="3841">
                  <c:v>40253</c:v>
                </c:pt>
                <c:pt idx="3842">
                  <c:v>40252</c:v>
                </c:pt>
                <c:pt idx="3843">
                  <c:v>40249</c:v>
                </c:pt>
                <c:pt idx="3844">
                  <c:v>40248</c:v>
                </c:pt>
                <c:pt idx="3845">
                  <c:v>40247</c:v>
                </c:pt>
                <c:pt idx="3846">
                  <c:v>40246</c:v>
                </c:pt>
                <c:pt idx="3847">
                  <c:v>40245</c:v>
                </c:pt>
                <c:pt idx="3848">
                  <c:v>40242</c:v>
                </c:pt>
                <c:pt idx="3849">
                  <c:v>40241</c:v>
                </c:pt>
                <c:pt idx="3850">
                  <c:v>40240</c:v>
                </c:pt>
                <c:pt idx="3851">
                  <c:v>40239</c:v>
                </c:pt>
                <c:pt idx="3852">
                  <c:v>40238</c:v>
                </c:pt>
                <c:pt idx="3853">
                  <c:v>40235</c:v>
                </c:pt>
                <c:pt idx="3854">
                  <c:v>40234</c:v>
                </c:pt>
                <c:pt idx="3855">
                  <c:v>40233</c:v>
                </c:pt>
                <c:pt idx="3856">
                  <c:v>40232</c:v>
                </c:pt>
                <c:pt idx="3857">
                  <c:v>40231</c:v>
                </c:pt>
                <c:pt idx="3858">
                  <c:v>40228</c:v>
                </c:pt>
                <c:pt idx="3859">
                  <c:v>40227</c:v>
                </c:pt>
                <c:pt idx="3860">
                  <c:v>40226</c:v>
                </c:pt>
                <c:pt idx="3861">
                  <c:v>40225</c:v>
                </c:pt>
                <c:pt idx="3862">
                  <c:v>40224</c:v>
                </c:pt>
                <c:pt idx="3863">
                  <c:v>40221</c:v>
                </c:pt>
                <c:pt idx="3864">
                  <c:v>40220</c:v>
                </c:pt>
                <c:pt idx="3865">
                  <c:v>40219</c:v>
                </c:pt>
                <c:pt idx="3866">
                  <c:v>40218</c:v>
                </c:pt>
                <c:pt idx="3867">
                  <c:v>40217</c:v>
                </c:pt>
                <c:pt idx="3868">
                  <c:v>40214</c:v>
                </c:pt>
                <c:pt idx="3869">
                  <c:v>40213</c:v>
                </c:pt>
                <c:pt idx="3870">
                  <c:v>40212</c:v>
                </c:pt>
                <c:pt idx="3871">
                  <c:v>40211</c:v>
                </c:pt>
                <c:pt idx="3872">
                  <c:v>40210</c:v>
                </c:pt>
                <c:pt idx="3873">
                  <c:v>40207</c:v>
                </c:pt>
                <c:pt idx="3874">
                  <c:v>40206</c:v>
                </c:pt>
                <c:pt idx="3875">
                  <c:v>40205</c:v>
                </c:pt>
                <c:pt idx="3876">
                  <c:v>40204</c:v>
                </c:pt>
                <c:pt idx="3877">
                  <c:v>40203</c:v>
                </c:pt>
                <c:pt idx="3878">
                  <c:v>40200</c:v>
                </c:pt>
                <c:pt idx="3879">
                  <c:v>40199</c:v>
                </c:pt>
                <c:pt idx="3880">
                  <c:v>40198</c:v>
                </c:pt>
                <c:pt idx="3881">
                  <c:v>40197</c:v>
                </c:pt>
                <c:pt idx="3882">
                  <c:v>40196</c:v>
                </c:pt>
                <c:pt idx="3883">
                  <c:v>40193</c:v>
                </c:pt>
                <c:pt idx="3884">
                  <c:v>40192</c:v>
                </c:pt>
                <c:pt idx="3885">
                  <c:v>40191</c:v>
                </c:pt>
                <c:pt idx="3886">
                  <c:v>40190</c:v>
                </c:pt>
                <c:pt idx="3887">
                  <c:v>40189</c:v>
                </c:pt>
                <c:pt idx="3888">
                  <c:v>40186</c:v>
                </c:pt>
                <c:pt idx="3889">
                  <c:v>40185</c:v>
                </c:pt>
                <c:pt idx="3890">
                  <c:v>40184</c:v>
                </c:pt>
                <c:pt idx="3891">
                  <c:v>40183</c:v>
                </c:pt>
                <c:pt idx="3892">
                  <c:v>40182</c:v>
                </c:pt>
                <c:pt idx="3893">
                  <c:v>40179</c:v>
                </c:pt>
                <c:pt idx="3894">
                  <c:v>40178</c:v>
                </c:pt>
                <c:pt idx="3895">
                  <c:v>40177</c:v>
                </c:pt>
                <c:pt idx="3896">
                  <c:v>40176</c:v>
                </c:pt>
                <c:pt idx="3897">
                  <c:v>40175</c:v>
                </c:pt>
                <c:pt idx="3898">
                  <c:v>40172</c:v>
                </c:pt>
                <c:pt idx="3899">
                  <c:v>40171</c:v>
                </c:pt>
                <c:pt idx="3900">
                  <c:v>40170</c:v>
                </c:pt>
                <c:pt idx="3901">
                  <c:v>40169</c:v>
                </c:pt>
                <c:pt idx="3902">
                  <c:v>40168</c:v>
                </c:pt>
                <c:pt idx="3903">
                  <c:v>40165</c:v>
                </c:pt>
                <c:pt idx="3904">
                  <c:v>40164</c:v>
                </c:pt>
                <c:pt idx="3905">
                  <c:v>40163</c:v>
                </c:pt>
                <c:pt idx="3906">
                  <c:v>40162</c:v>
                </c:pt>
                <c:pt idx="3907">
                  <c:v>40161</c:v>
                </c:pt>
                <c:pt idx="3908">
                  <c:v>40158</c:v>
                </c:pt>
                <c:pt idx="3909">
                  <c:v>40157</c:v>
                </c:pt>
                <c:pt idx="3910">
                  <c:v>40156</c:v>
                </c:pt>
                <c:pt idx="3911">
                  <c:v>40155</c:v>
                </c:pt>
                <c:pt idx="3912">
                  <c:v>40154</c:v>
                </c:pt>
                <c:pt idx="3913">
                  <c:v>40151</c:v>
                </c:pt>
                <c:pt idx="3914">
                  <c:v>40150</c:v>
                </c:pt>
                <c:pt idx="3915">
                  <c:v>40149</c:v>
                </c:pt>
                <c:pt idx="3916">
                  <c:v>40148</c:v>
                </c:pt>
                <c:pt idx="3917">
                  <c:v>40147</c:v>
                </c:pt>
                <c:pt idx="3918">
                  <c:v>40144</c:v>
                </c:pt>
                <c:pt idx="3919">
                  <c:v>40143</c:v>
                </c:pt>
                <c:pt idx="3920">
                  <c:v>40142</c:v>
                </c:pt>
                <c:pt idx="3921">
                  <c:v>40141</c:v>
                </c:pt>
                <c:pt idx="3922">
                  <c:v>40140</c:v>
                </c:pt>
                <c:pt idx="3923">
                  <c:v>40137</c:v>
                </c:pt>
                <c:pt idx="3924">
                  <c:v>40136</c:v>
                </c:pt>
                <c:pt idx="3925">
                  <c:v>40135</c:v>
                </c:pt>
                <c:pt idx="3926">
                  <c:v>40134</c:v>
                </c:pt>
                <c:pt idx="3927">
                  <c:v>40133</c:v>
                </c:pt>
                <c:pt idx="3928">
                  <c:v>40130</c:v>
                </c:pt>
                <c:pt idx="3929">
                  <c:v>40129</c:v>
                </c:pt>
                <c:pt idx="3930">
                  <c:v>40128</c:v>
                </c:pt>
                <c:pt idx="3931">
                  <c:v>40127</c:v>
                </c:pt>
                <c:pt idx="3932">
                  <c:v>40126</c:v>
                </c:pt>
                <c:pt idx="3933">
                  <c:v>40123</c:v>
                </c:pt>
                <c:pt idx="3934">
                  <c:v>40122</c:v>
                </c:pt>
                <c:pt idx="3935">
                  <c:v>40121</c:v>
                </c:pt>
                <c:pt idx="3936">
                  <c:v>40120</c:v>
                </c:pt>
                <c:pt idx="3937">
                  <c:v>40119</c:v>
                </c:pt>
                <c:pt idx="3938">
                  <c:v>40116</c:v>
                </c:pt>
                <c:pt idx="3939">
                  <c:v>40115</c:v>
                </c:pt>
                <c:pt idx="3940">
                  <c:v>40114</c:v>
                </c:pt>
                <c:pt idx="3941">
                  <c:v>40113</c:v>
                </c:pt>
                <c:pt idx="3942">
                  <c:v>40112</c:v>
                </c:pt>
                <c:pt idx="3943">
                  <c:v>40109</c:v>
                </c:pt>
                <c:pt idx="3944">
                  <c:v>40108</c:v>
                </c:pt>
                <c:pt idx="3945">
                  <c:v>40107</c:v>
                </c:pt>
                <c:pt idx="3946">
                  <c:v>40106</c:v>
                </c:pt>
                <c:pt idx="3947">
                  <c:v>40105</c:v>
                </c:pt>
                <c:pt idx="3948">
                  <c:v>40102</c:v>
                </c:pt>
                <c:pt idx="3949">
                  <c:v>40101</c:v>
                </c:pt>
                <c:pt idx="3950">
                  <c:v>40100</c:v>
                </c:pt>
                <c:pt idx="3951">
                  <c:v>40099</c:v>
                </c:pt>
                <c:pt idx="3952">
                  <c:v>40098</c:v>
                </c:pt>
                <c:pt idx="3953">
                  <c:v>40095</c:v>
                </c:pt>
                <c:pt idx="3954">
                  <c:v>40094</c:v>
                </c:pt>
                <c:pt idx="3955">
                  <c:v>40093</c:v>
                </c:pt>
                <c:pt idx="3956">
                  <c:v>40092</c:v>
                </c:pt>
                <c:pt idx="3957">
                  <c:v>40091</c:v>
                </c:pt>
                <c:pt idx="3958">
                  <c:v>40088</c:v>
                </c:pt>
                <c:pt idx="3959">
                  <c:v>40087</c:v>
                </c:pt>
                <c:pt idx="3960">
                  <c:v>40086</c:v>
                </c:pt>
                <c:pt idx="3961">
                  <c:v>40085</c:v>
                </c:pt>
                <c:pt idx="3962">
                  <c:v>40084</c:v>
                </c:pt>
                <c:pt idx="3963">
                  <c:v>40081</c:v>
                </c:pt>
                <c:pt idx="3964">
                  <c:v>40080</c:v>
                </c:pt>
                <c:pt idx="3965">
                  <c:v>40079</c:v>
                </c:pt>
                <c:pt idx="3966">
                  <c:v>40078</c:v>
                </c:pt>
                <c:pt idx="3967">
                  <c:v>40077</c:v>
                </c:pt>
                <c:pt idx="3968">
                  <c:v>40074</c:v>
                </c:pt>
                <c:pt idx="3969">
                  <c:v>40073</c:v>
                </c:pt>
                <c:pt idx="3970">
                  <c:v>40072</c:v>
                </c:pt>
                <c:pt idx="3971">
                  <c:v>40071</c:v>
                </c:pt>
                <c:pt idx="3972">
                  <c:v>40070</c:v>
                </c:pt>
                <c:pt idx="3973">
                  <c:v>40067</c:v>
                </c:pt>
                <c:pt idx="3974">
                  <c:v>40066</c:v>
                </c:pt>
                <c:pt idx="3975">
                  <c:v>40065</c:v>
                </c:pt>
                <c:pt idx="3976">
                  <c:v>40064</c:v>
                </c:pt>
                <c:pt idx="3977">
                  <c:v>40063</c:v>
                </c:pt>
                <c:pt idx="3978">
                  <c:v>40060</c:v>
                </c:pt>
                <c:pt idx="3979">
                  <c:v>40059</c:v>
                </c:pt>
                <c:pt idx="3980">
                  <c:v>40058</c:v>
                </c:pt>
                <c:pt idx="3981">
                  <c:v>40057</c:v>
                </c:pt>
                <c:pt idx="3982">
                  <c:v>40056</c:v>
                </c:pt>
                <c:pt idx="3983">
                  <c:v>40053</c:v>
                </c:pt>
                <c:pt idx="3984">
                  <c:v>40052</c:v>
                </c:pt>
                <c:pt idx="3985">
                  <c:v>40051</c:v>
                </c:pt>
                <c:pt idx="3986">
                  <c:v>40050</c:v>
                </c:pt>
                <c:pt idx="3987">
                  <c:v>40049</c:v>
                </c:pt>
                <c:pt idx="3988">
                  <c:v>40046</c:v>
                </c:pt>
                <c:pt idx="3989">
                  <c:v>40045</c:v>
                </c:pt>
                <c:pt idx="3990">
                  <c:v>40044</c:v>
                </c:pt>
                <c:pt idx="3991">
                  <c:v>40043</c:v>
                </c:pt>
                <c:pt idx="3992">
                  <c:v>40042</c:v>
                </c:pt>
                <c:pt idx="3993">
                  <c:v>40039</c:v>
                </c:pt>
                <c:pt idx="3994">
                  <c:v>40038</c:v>
                </c:pt>
                <c:pt idx="3995">
                  <c:v>40037</c:v>
                </c:pt>
                <c:pt idx="3996">
                  <c:v>40036</c:v>
                </c:pt>
                <c:pt idx="3997">
                  <c:v>40035</c:v>
                </c:pt>
                <c:pt idx="3998">
                  <c:v>40032</c:v>
                </c:pt>
                <c:pt idx="3999">
                  <c:v>40031</c:v>
                </c:pt>
                <c:pt idx="4000">
                  <c:v>40030</c:v>
                </c:pt>
                <c:pt idx="4001">
                  <c:v>40029</c:v>
                </c:pt>
                <c:pt idx="4002">
                  <c:v>40028</c:v>
                </c:pt>
                <c:pt idx="4003">
                  <c:v>40025</c:v>
                </c:pt>
                <c:pt idx="4004">
                  <c:v>40024</c:v>
                </c:pt>
                <c:pt idx="4005">
                  <c:v>40023</c:v>
                </c:pt>
                <c:pt idx="4006">
                  <c:v>40022</c:v>
                </c:pt>
                <c:pt idx="4007">
                  <c:v>40021</c:v>
                </c:pt>
                <c:pt idx="4008">
                  <c:v>40018</c:v>
                </c:pt>
                <c:pt idx="4009">
                  <c:v>40017</c:v>
                </c:pt>
                <c:pt idx="4010">
                  <c:v>40016</c:v>
                </c:pt>
                <c:pt idx="4011">
                  <c:v>40015</c:v>
                </c:pt>
                <c:pt idx="4012">
                  <c:v>40014</c:v>
                </c:pt>
                <c:pt idx="4013">
                  <c:v>40011</c:v>
                </c:pt>
                <c:pt idx="4014">
                  <c:v>40010</c:v>
                </c:pt>
                <c:pt idx="4015">
                  <c:v>40009</c:v>
                </c:pt>
                <c:pt idx="4016">
                  <c:v>40008</c:v>
                </c:pt>
                <c:pt idx="4017">
                  <c:v>40007</c:v>
                </c:pt>
                <c:pt idx="4018">
                  <c:v>40004</c:v>
                </c:pt>
                <c:pt idx="4019">
                  <c:v>40003</c:v>
                </c:pt>
                <c:pt idx="4020">
                  <c:v>40002</c:v>
                </c:pt>
                <c:pt idx="4021">
                  <c:v>40001</c:v>
                </c:pt>
                <c:pt idx="4022">
                  <c:v>40000</c:v>
                </c:pt>
                <c:pt idx="4023">
                  <c:v>39997</c:v>
                </c:pt>
                <c:pt idx="4024">
                  <c:v>39996</c:v>
                </c:pt>
                <c:pt idx="4025">
                  <c:v>39995</c:v>
                </c:pt>
                <c:pt idx="4026">
                  <c:v>39994</c:v>
                </c:pt>
                <c:pt idx="4027">
                  <c:v>39993</c:v>
                </c:pt>
                <c:pt idx="4028">
                  <c:v>39990</c:v>
                </c:pt>
                <c:pt idx="4029">
                  <c:v>39989</c:v>
                </c:pt>
                <c:pt idx="4030">
                  <c:v>39988</c:v>
                </c:pt>
                <c:pt idx="4031">
                  <c:v>39987</c:v>
                </c:pt>
                <c:pt idx="4032">
                  <c:v>39986</c:v>
                </c:pt>
                <c:pt idx="4033">
                  <c:v>39983</c:v>
                </c:pt>
                <c:pt idx="4034">
                  <c:v>39982</c:v>
                </c:pt>
                <c:pt idx="4035">
                  <c:v>39981</c:v>
                </c:pt>
                <c:pt idx="4036">
                  <c:v>39980</c:v>
                </c:pt>
                <c:pt idx="4037">
                  <c:v>39979</c:v>
                </c:pt>
                <c:pt idx="4038">
                  <c:v>39976</c:v>
                </c:pt>
                <c:pt idx="4039">
                  <c:v>39975</c:v>
                </c:pt>
                <c:pt idx="4040">
                  <c:v>39974</c:v>
                </c:pt>
                <c:pt idx="4041">
                  <c:v>39973</c:v>
                </c:pt>
                <c:pt idx="4042">
                  <c:v>39972</c:v>
                </c:pt>
                <c:pt idx="4043">
                  <c:v>39969</c:v>
                </c:pt>
                <c:pt idx="4044">
                  <c:v>39968</c:v>
                </c:pt>
                <c:pt idx="4045">
                  <c:v>39967</c:v>
                </c:pt>
                <c:pt idx="4046">
                  <c:v>39966</c:v>
                </c:pt>
                <c:pt idx="4047">
                  <c:v>39965</c:v>
                </c:pt>
                <c:pt idx="4048">
                  <c:v>39962</c:v>
                </c:pt>
                <c:pt idx="4049">
                  <c:v>39961</c:v>
                </c:pt>
                <c:pt idx="4050">
                  <c:v>39960</c:v>
                </c:pt>
                <c:pt idx="4051">
                  <c:v>39959</c:v>
                </c:pt>
                <c:pt idx="4052">
                  <c:v>39958</c:v>
                </c:pt>
                <c:pt idx="4053">
                  <c:v>39955</c:v>
                </c:pt>
                <c:pt idx="4054">
                  <c:v>39954</c:v>
                </c:pt>
                <c:pt idx="4055">
                  <c:v>39953</c:v>
                </c:pt>
                <c:pt idx="4056">
                  <c:v>39952</c:v>
                </c:pt>
                <c:pt idx="4057">
                  <c:v>39951</c:v>
                </c:pt>
                <c:pt idx="4058">
                  <c:v>39948</c:v>
                </c:pt>
                <c:pt idx="4059">
                  <c:v>39947</c:v>
                </c:pt>
                <c:pt idx="4060">
                  <c:v>39946</c:v>
                </c:pt>
                <c:pt idx="4061">
                  <c:v>39945</c:v>
                </c:pt>
                <c:pt idx="4062">
                  <c:v>39944</c:v>
                </c:pt>
                <c:pt idx="4063">
                  <c:v>39941</c:v>
                </c:pt>
                <c:pt idx="4064">
                  <c:v>39940</c:v>
                </c:pt>
                <c:pt idx="4065">
                  <c:v>39939</c:v>
                </c:pt>
                <c:pt idx="4066">
                  <c:v>39938</c:v>
                </c:pt>
                <c:pt idx="4067">
                  <c:v>39937</c:v>
                </c:pt>
                <c:pt idx="4068">
                  <c:v>39934</c:v>
                </c:pt>
                <c:pt idx="4069">
                  <c:v>39933</c:v>
                </c:pt>
                <c:pt idx="4070">
                  <c:v>39932</c:v>
                </c:pt>
                <c:pt idx="4071">
                  <c:v>39931</c:v>
                </c:pt>
                <c:pt idx="4072">
                  <c:v>39930</c:v>
                </c:pt>
                <c:pt idx="4073">
                  <c:v>39927</c:v>
                </c:pt>
                <c:pt idx="4074">
                  <c:v>39926</c:v>
                </c:pt>
                <c:pt idx="4075">
                  <c:v>39925</c:v>
                </c:pt>
                <c:pt idx="4076">
                  <c:v>39924</c:v>
                </c:pt>
                <c:pt idx="4077">
                  <c:v>39923</c:v>
                </c:pt>
                <c:pt idx="4078">
                  <c:v>39920</c:v>
                </c:pt>
                <c:pt idx="4079">
                  <c:v>39919</c:v>
                </c:pt>
                <c:pt idx="4080">
                  <c:v>39918</c:v>
                </c:pt>
                <c:pt idx="4081">
                  <c:v>39917</c:v>
                </c:pt>
                <c:pt idx="4082">
                  <c:v>39916</c:v>
                </c:pt>
                <c:pt idx="4083">
                  <c:v>39913</c:v>
                </c:pt>
                <c:pt idx="4084">
                  <c:v>39912</c:v>
                </c:pt>
                <c:pt idx="4085">
                  <c:v>39911</c:v>
                </c:pt>
                <c:pt idx="4086">
                  <c:v>39910</c:v>
                </c:pt>
                <c:pt idx="4087">
                  <c:v>39909</c:v>
                </c:pt>
                <c:pt idx="4088">
                  <c:v>39906</c:v>
                </c:pt>
                <c:pt idx="4089">
                  <c:v>39905</c:v>
                </c:pt>
                <c:pt idx="4090">
                  <c:v>39904</c:v>
                </c:pt>
                <c:pt idx="4091">
                  <c:v>39903</c:v>
                </c:pt>
                <c:pt idx="4092">
                  <c:v>39902</c:v>
                </c:pt>
                <c:pt idx="4093">
                  <c:v>39899</c:v>
                </c:pt>
                <c:pt idx="4094">
                  <c:v>39898</c:v>
                </c:pt>
                <c:pt idx="4095">
                  <c:v>39897</c:v>
                </c:pt>
                <c:pt idx="4096">
                  <c:v>39896</c:v>
                </c:pt>
                <c:pt idx="4097">
                  <c:v>39895</c:v>
                </c:pt>
                <c:pt idx="4098">
                  <c:v>39892</c:v>
                </c:pt>
                <c:pt idx="4099">
                  <c:v>39891</c:v>
                </c:pt>
                <c:pt idx="4100">
                  <c:v>39890</c:v>
                </c:pt>
                <c:pt idx="4101">
                  <c:v>39889</c:v>
                </c:pt>
                <c:pt idx="4102">
                  <c:v>39888</c:v>
                </c:pt>
                <c:pt idx="4103">
                  <c:v>39885</c:v>
                </c:pt>
                <c:pt idx="4104">
                  <c:v>39884</c:v>
                </c:pt>
                <c:pt idx="4105">
                  <c:v>39883</c:v>
                </c:pt>
                <c:pt idx="4106">
                  <c:v>39882</c:v>
                </c:pt>
                <c:pt idx="4107">
                  <c:v>39881</c:v>
                </c:pt>
                <c:pt idx="4108">
                  <c:v>39878</c:v>
                </c:pt>
                <c:pt idx="4109">
                  <c:v>39877</c:v>
                </c:pt>
                <c:pt idx="4110">
                  <c:v>39876</c:v>
                </c:pt>
                <c:pt idx="4111">
                  <c:v>39875</c:v>
                </c:pt>
                <c:pt idx="4112">
                  <c:v>39874</c:v>
                </c:pt>
                <c:pt idx="4113">
                  <c:v>39871</c:v>
                </c:pt>
                <c:pt idx="4114">
                  <c:v>39870</c:v>
                </c:pt>
                <c:pt idx="4115">
                  <c:v>39869</c:v>
                </c:pt>
                <c:pt idx="4116">
                  <c:v>39868</c:v>
                </c:pt>
                <c:pt idx="4117">
                  <c:v>39867</c:v>
                </c:pt>
                <c:pt idx="4118">
                  <c:v>39864</c:v>
                </c:pt>
                <c:pt idx="4119">
                  <c:v>39863</c:v>
                </c:pt>
                <c:pt idx="4120">
                  <c:v>39862</c:v>
                </c:pt>
                <c:pt idx="4121">
                  <c:v>39861</c:v>
                </c:pt>
                <c:pt idx="4122">
                  <c:v>39860</c:v>
                </c:pt>
                <c:pt idx="4123">
                  <c:v>39857</c:v>
                </c:pt>
                <c:pt idx="4124">
                  <c:v>39856</c:v>
                </c:pt>
                <c:pt idx="4125">
                  <c:v>39855</c:v>
                </c:pt>
                <c:pt idx="4126">
                  <c:v>39854</c:v>
                </c:pt>
                <c:pt idx="4127">
                  <c:v>39853</c:v>
                </c:pt>
                <c:pt idx="4128">
                  <c:v>39850</c:v>
                </c:pt>
                <c:pt idx="4129">
                  <c:v>39849</c:v>
                </c:pt>
                <c:pt idx="4130">
                  <c:v>39848</c:v>
                </c:pt>
                <c:pt idx="4131">
                  <c:v>39847</c:v>
                </c:pt>
                <c:pt idx="4132">
                  <c:v>39846</c:v>
                </c:pt>
                <c:pt idx="4133">
                  <c:v>39843</c:v>
                </c:pt>
                <c:pt idx="4134">
                  <c:v>39842</c:v>
                </c:pt>
                <c:pt idx="4135">
                  <c:v>39841</c:v>
                </c:pt>
                <c:pt idx="4136">
                  <c:v>39840</c:v>
                </c:pt>
                <c:pt idx="4137">
                  <c:v>39839</c:v>
                </c:pt>
                <c:pt idx="4138">
                  <c:v>39836</c:v>
                </c:pt>
                <c:pt idx="4139">
                  <c:v>39835</c:v>
                </c:pt>
                <c:pt idx="4140">
                  <c:v>39834</c:v>
                </c:pt>
                <c:pt idx="4141">
                  <c:v>39833</c:v>
                </c:pt>
                <c:pt idx="4142">
                  <c:v>39832</c:v>
                </c:pt>
                <c:pt idx="4143">
                  <c:v>39829</c:v>
                </c:pt>
                <c:pt idx="4144">
                  <c:v>39828</c:v>
                </c:pt>
                <c:pt idx="4145">
                  <c:v>39827</c:v>
                </c:pt>
                <c:pt idx="4146">
                  <c:v>39826</c:v>
                </c:pt>
                <c:pt idx="4147">
                  <c:v>39825</c:v>
                </c:pt>
                <c:pt idx="4148">
                  <c:v>39822</c:v>
                </c:pt>
                <c:pt idx="4149">
                  <c:v>39821</c:v>
                </c:pt>
                <c:pt idx="4150">
                  <c:v>39820</c:v>
                </c:pt>
              </c:numCache>
            </c:numRef>
          </c:cat>
          <c:val>
            <c:numRef>
              <c:f>aggregates!$D$5:$D$15000</c:f>
              <c:numCache>
                <c:formatCode>General</c:formatCode>
                <c:ptCount val="14996"/>
                <c:pt idx="0">
                  <c:v>0</c:v>
                </c:pt>
                <c:pt idx="1">
                  <c:v>0</c:v>
                </c:pt>
                <c:pt idx="2">
                  <c:v>0</c:v>
                </c:pt>
                <c:pt idx="3">
                  <c:v>0</c:v>
                </c:pt>
                <c:pt idx="4">
                  <c:v>0</c:v>
                </c:pt>
                <c:pt idx="5">
                  <c:v>0</c:v>
                </c:pt>
                <c:pt idx="6">
                  <c:v>0</c:v>
                </c:pt>
                <c:pt idx="7">
                  <c:v>0</c:v>
                </c:pt>
                <c:pt idx="8">
                  <c:v>0</c:v>
                </c:pt>
                <c:pt idx="9">
                  <c:v>1</c:v>
                </c:pt>
                <c:pt idx="10">
                  <c:v>1</c:v>
                </c:pt>
                <c:pt idx="11">
                  <c:v>1</c:v>
                </c:pt>
                <c:pt idx="12">
                  <c:v>2</c:v>
                </c:pt>
                <c:pt idx="13">
                  <c:v>3</c:v>
                </c:pt>
                <c:pt idx="14">
                  <c:v>3</c:v>
                </c:pt>
                <c:pt idx="15">
                  <c:v>3</c:v>
                </c:pt>
                <c:pt idx="16">
                  <c:v>1</c:v>
                </c:pt>
                <c:pt idx="17">
                  <c:v>2</c:v>
                </c:pt>
                <c:pt idx="18">
                  <c:v>2</c:v>
                </c:pt>
                <c:pt idx="19">
                  <c:v>2</c:v>
                </c:pt>
                <c:pt idx="20">
                  <c:v>2</c:v>
                </c:pt>
                <c:pt idx="21">
                  <c:v>2</c:v>
                </c:pt>
                <c:pt idx="22">
                  <c:v>2</c:v>
                </c:pt>
                <c:pt idx="23">
                  <c:v>1</c:v>
                </c:pt>
                <c:pt idx="24">
                  <c:v>1</c:v>
                </c:pt>
                <c:pt idx="25">
                  <c:v>1</c:v>
                </c:pt>
                <c:pt idx="26">
                  <c:v>1</c:v>
                </c:pt>
                <c:pt idx="27">
                  <c:v>1</c:v>
                </c:pt>
                <c:pt idx="28">
                  <c:v>1</c:v>
                </c:pt>
                <c:pt idx="29">
                  <c:v>2</c:v>
                </c:pt>
                <c:pt idx="30">
                  <c:v>2</c:v>
                </c:pt>
                <c:pt idx="31">
                  <c:v>2</c:v>
                </c:pt>
                <c:pt idx="32">
                  <c:v>2</c:v>
                </c:pt>
                <c:pt idx="33">
                  <c:v>2</c:v>
                </c:pt>
                <c:pt idx="34">
                  <c:v>3</c:v>
                </c:pt>
                <c:pt idx="35">
                  <c:v>3</c:v>
                </c:pt>
                <c:pt idx="36">
                  <c:v>5</c:v>
                </c:pt>
                <c:pt idx="37">
                  <c:v>5</c:v>
                </c:pt>
                <c:pt idx="38">
                  <c:v>5</c:v>
                </c:pt>
                <c:pt idx="39">
                  <c:v>5</c:v>
                </c:pt>
                <c:pt idx="40">
                  <c:v>5</c:v>
                </c:pt>
                <c:pt idx="41">
                  <c:v>4</c:v>
                </c:pt>
                <c:pt idx="42">
                  <c:v>3</c:v>
                </c:pt>
                <c:pt idx="43">
                  <c:v>3</c:v>
                </c:pt>
                <c:pt idx="44">
                  <c:v>3</c:v>
                </c:pt>
                <c:pt idx="45">
                  <c:v>3</c:v>
                </c:pt>
                <c:pt idx="46">
                  <c:v>3</c:v>
                </c:pt>
                <c:pt idx="47">
                  <c:v>3</c:v>
                </c:pt>
                <c:pt idx="48">
                  <c:v>2</c:v>
                </c:pt>
                <c:pt idx="49">
                  <c:v>2</c:v>
                </c:pt>
                <c:pt idx="50">
                  <c:v>2</c:v>
                </c:pt>
                <c:pt idx="51">
                  <c:v>2</c:v>
                </c:pt>
                <c:pt idx="52">
                  <c:v>1</c:v>
                </c:pt>
                <c:pt idx="53">
                  <c:v>1</c:v>
                </c:pt>
                <c:pt idx="54">
                  <c:v>1</c:v>
                </c:pt>
                <c:pt idx="55">
                  <c:v>1</c:v>
                </c:pt>
                <c:pt idx="56">
                  <c:v>1</c:v>
                </c:pt>
                <c:pt idx="57">
                  <c:v>1</c:v>
                </c:pt>
                <c:pt idx="58">
                  <c:v>1</c:v>
                </c:pt>
                <c:pt idx="59">
                  <c:v>1</c:v>
                </c:pt>
                <c:pt idx="60">
                  <c:v>2</c:v>
                </c:pt>
                <c:pt idx="61">
                  <c:v>2</c:v>
                </c:pt>
                <c:pt idx="62">
                  <c:v>2</c:v>
                </c:pt>
                <c:pt idx="63">
                  <c:v>2</c:v>
                </c:pt>
                <c:pt idx="64">
                  <c:v>2</c:v>
                </c:pt>
                <c:pt idx="65">
                  <c:v>1</c:v>
                </c:pt>
                <c:pt idx="66">
                  <c:v>0</c:v>
                </c:pt>
                <c:pt idx="67">
                  <c:v>0</c:v>
                </c:pt>
                <c:pt idx="68">
                  <c:v>0</c:v>
                </c:pt>
                <c:pt idx="69">
                  <c:v>0</c:v>
                </c:pt>
                <c:pt idx="70">
                  <c:v>0</c:v>
                </c:pt>
                <c:pt idx="71">
                  <c:v>0</c:v>
                </c:pt>
                <c:pt idx="72">
                  <c:v>0</c:v>
                </c:pt>
                <c:pt idx="73">
                  <c:v>0</c:v>
                </c:pt>
                <c:pt idx="74">
                  <c:v>0</c:v>
                </c:pt>
                <c:pt idx="75">
                  <c:v>0</c:v>
                </c:pt>
                <c:pt idx="76">
                  <c:v>0</c:v>
                </c:pt>
                <c:pt idx="77">
                  <c:v>0</c:v>
                </c:pt>
                <c:pt idx="78">
                  <c:v>0</c:v>
                </c:pt>
                <c:pt idx="79">
                  <c:v>-1</c:v>
                </c:pt>
                <c:pt idx="80">
                  <c:v>-1</c:v>
                </c:pt>
                <c:pt idx="81">
                  <c:v>-1</c:v>
                </c:pt>
                <c:pt idx="82">
                  <c:v>-1</c:v>
                </c:pt>
                <c:pt idx="83">
                  <c:v>-1</c:v>
                </c:pt>
                <c:pt idx="84">
                  <c:v>0</c:v>
                </c:pt>
                <c:pt idx="85">
                  <c:v>0</c:v>
                </c:pt>
                <c:pt idx="86">
                  <c:v>0</c:v>
                </c:pt>
                <c:pt idx="87">
                  <c:v>0</c:v>
                </c:pt>
                <c:pt idx="88">
                  <c:v>0</c:v>
                </c:pt>
                <c:pt idx="89">
                  <c:v>-1</c:v>
                </c:pt>
                <c:pt idx="90">
                  <c:v>-2</c:v>
                </c:pt>
                <c:pt idx="91">
                  <c:v>-2</c:v>
                </c:pt>
                <c:pt idx="92">
                  <c:v>-2</c:v>
                </c:pt>
                <c:pt idx="93">
                  <c:v>-2</c:v>
                </c:pt>
                <c:pt idx="94">
                  <c:v>-2</c:v>
                </c:pt>
                <c:pt idx="95">
                  <c:v>-1</c:v>
                </c:pt>
                <c:pt idx="96">
                  <c:v>-1</c:v>
                </c:pt>
                <c:pt idx="97">
                  <c:v>-1</c:v>
                </c:pt>
                <c:pt idx="98">
                  <c:v>2</c:v>
                </c:pt>
                <c:pt idx="99">
                  <c:v>1</c:v>
                </c:pt>
                <c:pt idx="100">
                  <c:v>1</c:v>
                </c:pt>
                <c:pt idx="101">
                  <c:v>1</c:v>
                </c:pt>
                <c:pt idx="102">
                  <c:v>1</c:v>
                </c:pt>
                <c:pt idx="103">
                  <c:v>1</c:v>
                </c:pt>
                <c:pt idx="104">
                  <c:v>1</c:v>
                </c:pt>
                <c:pt idx="105">
                  <c:v>2</c:v>
                </c:pt>
                <c:pt idx="106">
                  <c:v>2</c:v>
                </c:pt>
                <c:pt idx="107">
                  <c:v>2</c:v>
                </c:pt>
                <c:pt idx="108">
                  <c:v>1</c:v>
                </c:pt>
                <c:pt idx="109">
                  <c:v>1</c:v>
                </c:pt>
                <c:pt idx="110">
                  <c:v>1</c:v>
                </c:pt>
                <c:pt idx="111">
                  <c:v>0</c:v>
                </c:pt>
                <c:pt idx="112">
                  <c:v>2</c:v>
                </c:pt>
                <c:pt idx="113">
                  <c:v>2</c:v>
                </c:pt>
                <c:pt idx="114">
                  <c:v>1</c:v>
                </c:pt>
                <c:pt idx="115">
                  <c:v>1</c:v>
                </c:pt>
                <c:pt idx="116">
                  <c:v>1</c:v>
                </c:pt>
                <c:pt idx="117">
                  <c:v>1</c:v>
                </c:pt>
                <c:pt idx="118">
                  <c:v>1</c:v>
                </c:pt>
                <c:pt idx="119">
                  <c:v>1</c:v>
                </c:pt>
                <c:pt idx="120">
                  <c:v>2</c:v>
                </c:pt>
                <c:pt idx="121">
                  <c:v>1</c:v>
                </c:pt>
                <c:pt idx="122">
                  <c:v>2</c:v>
                </c:pt>
                <c:pt idx="123">
                  <c:v>2</c:v>
                </c:pt>
                <c:pt idx="124">
                  <c:v>3</c:v>
                </c:pt>
                <c:pt idx="125">
                  <c:v>3</c:v>
                </c:pt>
                <c:pt idx="126">
                  <c:v>3</c:v>
                </c:pt>
                <c:pt idx="127">
                  <c:v>3</c:v>
                </c:pt>
                <c:pt idx="128">
                  <c:v>3</c:v>
                </c:pt>
                <c:pt idx="129">
                  <c:v>3</c:v>
                </c:pt>
                <c:pt idx="130">
                  <c:v>1</c:v>
                </c:pt>
                <c:pt idx="131">
                  <c:v>1</c:v>
                </c:pt>
                <c:pt idx="132">
                  <c:v>0</c:v>
                </c:pt>
                <c:pt idx="133">
                  <c:v>0</c:v>
                </c:pt>
                <c:pt idx="134">
                  <c:v>1</c:v>
                </c:pt>
                <c:pt idx="135">
                  <c:v>1</c:v>
                </c:pt>
                <c:pt idx="136">
                  <c:v>1</c:v>
                </c:pt>
                <c:pt idx="137">
                  <c:v>1</c:v>
                </c:pt>
                <c:pt idx="138">
                  <c:v>0</c:v>
                </c:pt>
                <c:pt idx="139">
                  <c:v>0</c:v>
                </c:pt>
                <c:pt idx="140">
                  <c:v>0</c:v>
                </c:pt>
                <c:pt idx="141">
                  <c:v>0</c:v>
                </c:pt>
                <c:pt idx="142">
                  <c:v>1</c:v>
                </c:pt>
                <c:pt idx="143">
                  <c:v>1</c:v>
                </c:pt>
                <c:pt idx="144">
                  <c:v>0</c:v>
                </c:pt>
                <c:pt idx="145">
                  <c:v>0</c:v>
                </c:pt>
                <c:pt idx="146">
                  <c:v>0</c:v>
                </c:pt>
                <c:pt idx="147">
                  <c:v>0</c:v>
                </c:pt>
                <c:pt idx="148">
                  <c:v>0</c:v>
                </c:pt>
                <c:pt idx="149">
                  <c:v>0</c:v>
                </c:pt>
                <c:pt idx="150">
                  <c:v>0</c:v>
                </c:pt>
                <c:pt idx="151">
                  <c:v>0</c:v>
                </c:pt>
                <c:pt idx="152">
                  <c:v>0</c:v>
                </c:pt>
                <c:pt idx="153">
                  <c:v>0</c:v>
                </c:pt>
                <c:pt idx="154">
                  <c:v>0</c:v>
                </c:pt>
                <c:pt idx="155">
                  <c:v>2</c:v>
                </c:pt>
                <c:pt idx="156">
                  <c:v>2</c:v>
                </c:pt>
                <c:pt idx="157">
                  <c:v>2</c:v>
                </c:pt>
                <c:pt idx="158">
                  <c:v>2</c:v>
                </c:pt>
                <c:pt idx="159">
                  <c:v>3</c:v>
                </c:pt>
                <c:pt idx="160">
                  <c:v>3</c:v>
                </c:pt>
                <c:pt idx="161">
                  <c:v>3</c:v>
                </c:pt>
                <c:pt idx="162">
                  <c:v>3</c:v>
                </c:pt>
                <c:pt idx="163">
                  <c:v>3</c:v>
                </c:pt>
                <c:pt idx="164">
                  <c:v>3</c:v>
                </c:pt>
                <c:pt idx="165">
                  <c:v>3</c:v>
                </c:pt>
                <c:pt idx="166">
                  <c:v>3</c:v>
                </c:pt>
                <c:pt idx="167">
                  <c:v>3</c:v>
                </c:pt>
                <c:pt idx="168">
                  <c:v>3</c:v>
                </c:pt>
                <c:pt idx="169">
                  <c:v>4</c:v>
                </c:pt>
                <c:pt idx="170">
                  <c:v>4</c:v>
                </c:pt>
                <c:pt idx="171">
                  <c:v>3</c:v>
                </c:pt>
                <c:pt idx="172">
                  <c:v>3</c:v>
                </c:pt>
                <c:pt idx="173">
                  <c:v>2</c:v>
                </c:pt>
                <c:pt idx="174">
                  <c:v>2</c:v>
                </c:pt>
                <c:pt idx="175">
                  <c:v>2</c:v>
                </c:pt>
                <c:pt idx="176">
                  <c:v>2</c:v>
                </c:pt>
                <c:pt idx="177">
                  <c:v>2</c:v>
                </c:pt>
                <c:pt idx="178">
                  <c:v>2</c:v>
                </c:pt>
                <c:pt idx="179">
                  <c:v>2</c:v>
                </c:pt>
                <c:pt idx="180">
                  <c:v>2</c:v>
                </c:pt>
                <c:pt idx="181">
                  <c:v>3</c:v>
                </c:pt>
                <c:pt idx="182">
                  <c:v>3</c:v>
                </c:pt>
                <c:pt idx="183">
                  <c:v>3</c:v>
                </c:pt>
                <c:pt idx="184">
                  <c:v>3</c:v>
                </c:pt>
                <c:pt idx="185">
                  <c:v>3</c:v>
                </c:pt>
                <c:pt idx="186">
                  <c:v>3</c:v>
                </c:pt>
                <c:pt idx="187">
                  <c:v>3</c:v>
                </c:pt>
                <c:pt idx="188">
                  <c:v>3</c:v>
                </c:pt>
                <c:pt idx="189">
                  <c:v>3</c:v>
                </c:pt>
                <c:pt idx="190">
                  <c:v>4</c:v>
                </c:pt>
                <c:pt idx="191">
                  <c:v>4</c:v>
                </c:pt>
                <c:pt idx="192">
                  <c:v>4</c:v>
                </c:pt>
                <c:pt idx="193">
                  <c:v>4</c:v>
                </c:pt>
                <c:pt idx="194">
                  <c:v>3</c:v>
                </c:pt>
                <c:pt idx="195">
                  <c:v>3</c:v>
                </c:pt>
                <c:pt idx="196">
                  <c:v>3</c:v>
                </c:pt>
                <c:pt idx="197">
                  <c:v>3</c:v>
                </c:pt>
                <c:pt idx="198">
                  <c:v>1</c:v>
                </c:pt>
                <c:pt idx="199">
                  <c:v>1</c:v>
                </c:pt>
                <c:pt idx="200">
                  <c:v>1</c:v>
                </c:pt>
                <c:pt idx="201">
                  <c:v>1</c:v>
                </c:pt>
                <c:pt idx="202">
                  <c:v>0</c:v>
                </c:pt>
                <c:pt idx="203">
                  <c:v>0</c:v>
                </c:pt>
                <c:pt idx="204">
                  <c:v>0</c:v>
                </c:pt>
                <c:pt idx="205">
                  <c:v>0</c:v>
                </c:pt>
                <c:pt idx="206">
                  <c:v>0</c:v>
                </c:pt>
                <c:pt idx="207">
                  <c:v>0</c:v>
                </c:pt>
                <c:pt idx="208">
                  <c:v>0</c:v>
                </c:pt>
                <c:pt idx="209">
                  <c:v>0</c:v>
                </c:pt>
                <c:pt idx="210">
                  <c:v>0</c:v>
                </c:pt>
                <c:pt idx="211">
                  <c:v>0</c:v>
                </c:pt>
                <c:pt idx="212">
                  <c:v>0</c:v>
                </c:pt>
                <c:pt idx="213">
                  <c:v>1</c:v>
                </c:pt>
                <c:pt idx="214">
                  <c:v>1</c:v>
                </c:pt>
                <c:pt idx="215">
                  <c:v>1</c:v>
                </c:pt>
                <c:pt idx="216">
                  <c:v>0</c:v>
                </c:pt>
                <c:pt idx="217">
                  <c:v>0</c:v>
                </c:pt>
                <c:pt idx="218">
                  <c:v>0</c:v>
                </c:pt>
                <c:pt idx="219">
                  <c:v>0</c:v>
                </c:pt>
                <c:pt idx="220">
                  <c:v>0</c:v>
                </c:pt>
                <c:pt idx="221">
                  <c:v>0</c:v>
                </c:pt>
                <c:pt idx="222">
                  <c:v>0</c:v>
                </c:pt>
                <c:pt idx="223">
                  <c:v>0</c:v>
                </c:pt>
                <c:pt idx="224">
                  <c:v>0</c:v>
                </c:pt>
                <c:pt idx="225">
                  <c:v>0</c:v>
                </c:pt>
                <c:pt idx="226">
                  <c:v>-1</c:v>
                </c:pt>
                <c:pt idx="227">
                  <c:v>-1</c:v>
                </c:pt>
                <c:pt idx="228">
                  <c:v>0</c:v>
                </c:pt>
                <c:pt idx="229">
                  <c:v>0</c:v>
                </c:pt>
                <c:pt idx="230">
                  <c:v>0</c:v>
                </c:pt>
                <c:pt idx="231">
                  <c:v>0</c:v>
                </c:pt>
                <c:pt idx="232">
                  <c:v>-1</c:v>
                </c:pt>
                <c:pt idx="233">
                  <c:v>0</c:v>
                </c:pt>
                <c:pt idx="234">
                  <c:v>0</c:v>
                </c:pt>
                <c:pt idx="235">
                  <c:v>0</c:v>
                </c:pt>
                <c:pt idx="236">
                  <c:v>-1</c:v>
                </c:pt>
                <c:pt idx="237">
                  <c:v>0</c:v>
                </c:pt>
                <c:pt idx="238">
                  <c:v>0</c:v>
                </c:pt>
                <c:pt idx="239">
                  <c:v>0</c:v>
                </c:pt>
                <c:pt idx="240">
                  <c:v>0</c:v>
                </c:pt>
                <c:pt idx="241">
                  <c:v>0</c:v>
                </c:pt>
                <c:pt idx="242">
                  <c:v>0</c:v>
                </c:pt>
                <c:pt idx="243">
                  <c:v>0</c:v>
                </c:pt>
                <c:pt idx="244">
                  <c:v>0</c:v>
                </c:pt>
                <c:pt idx="245">
                  <c:v>0</c:v>
                </c:pt>
                <c:pt idx="246">
                  <c:v>1</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3</c:v>
                </c:pt>
                <c:pt idx="264">
                  <c:v>3</c:v>
                </c:pt>
                <c:pt idx="265">
                  <c:v>3</c:v>
                </c:pt>
                <c:pt idx="266">
                  <c:v>3</c:v>
                </c:pt>
                <c:pt idx="267">
                  <c:v>2</c:v>
                </c:pt>
                <c:pt idx="268">
                  <c:v>1</c:v>
                </c:pt>
                <c:pt idx="269">
                  <c:v>1</c:v>
                </c:pt>
                <c:pt idx="270">
                  <c:v>1</c:v>
                </c:pt>
                <c:pt idx="271">
                  <c:v>1</c:v>
                </c:pt>
                <c:pt idx="272">
                  <c:v>0</c:v>
                </c:pt>
                <c:pt idx="273">
                  <c:v>0</c:v>
                </c:pt>
                <c:pt idx="274">
                  <c:v>0</c:v>
                </c:pt>
                <c:pt idx="275">
                  <c:v>0</c:v>
                </c:pt>
                <c:pt idx="276">
                  <c:v>0</c:v>
                </c:pt>
                <c:pt idx="277">
                  <c:v>-1</c:v>
                </c:pt>
                <c:pt idx="278">
                  <c:v>0</c:v>
                </c:pt>
                <c:pt idx="279">
                  <c:v>0</c:v>
                </c:pt>
                <c:pt idx="280">
                  <c:v>0</c:v>
                </c:pt>
                <c:pt idx="281">
                  <c:v>0</c:v>
                </c:pt>
                <c:pt idx="282">
                  <c:v>0</c:v>
                </c:pt>
                <c:pt idx="283">
                  <c:v>-1</c:v>
                </c:pt>
                <c:pt idx="284">
                  <c:v>-1</c:v>
                </c:pt>
                <c:pt idx="285">
                  <c:v>-3</c:v>
                </c:pt>
                <c:pt idx="286">
                  <c:v>-4</c:v>
                </c:pt>
                <c:pt idx="287">
                  <c:v>-4</c:v>
                </c:pt>
                <c:pt idx="288">
                  <c:v>-3</c:v>
                </c:pt>
                <c:pt idx="289">
                  <c:v>-3</c:v>
                </c:pt>
                <c:pt idx="290">
                  <c:v>-2</c:v>
                </c:pt>
                <c:pt idx="291">
                  <c:v>-1</c:v>
                </c:pt>
                <c:pt idx="292">
                  <c:v>-1</c:v>
                </c:pt>
                <c:pt idx="293">
                  <c:v>-1</c:v>
                </c:pt>
                <c:pt idx="294">
                  <c:v>-1</c:v>
                </c:pt>
                <c:pt idx="295">
                  <c:v>-1</c:v>
                </c:pt>
                <c:pt idx="296">
                  <c:v>-2</c:v>
                </c:pt>
                <c:pt idx="297">
                  <c:v>-2</c:v>
                </c:pt>
                <c:pt idx="298">
                  <c:v>-2</c:v>
                </c:pt>
                <c:pt idx="299">
                  <c:v>-2</c:v>
                </c:pt>
                <c:pt idx="300">
                  <c:v>-2</c:v>
                </c:pt>
                <c:pt idx="301">
                  <c:v>-2</c:v>
                </c:pt>
                <c:pt idx="302">
                  <c:v>-2</c:v>
                </c:pt>
                <c:pt idx="303">
                  <c:v>-2</c:v>
                </c:pt>
                <c:pt idx="304">
                  <c:v>-2</c:v>
                </c:pt>
                <c:pt idx="305">
                  <c:v>-2</c:v>
                </c:pt>
                <c:pt idx="306">
                  <c:v>-2</c:v>
                </c:pt>
                <c:pt idx="307">
                  <c:v>0</c:v>
                </c:pt>
                <c:pt idx="308">
                  <c:v>0</c:v>
                </c:pt>
                <c:pt idx="309">
                  <c:v>0</c:v>
                </c:pt>
                <c:pt idx="310">
                  <c:v>1</c:v>
                </c:pt>
                <c:pt idx="311">
                  <c:v>0</c:v>
                </c:pt>
                <c:pt idx="312">
                  <c:v>2</c:v>
                </c:pt>
                <c:pt idx="313">
                  <c:v>2</c:v>
                </c:pt>
                <c:pt idx="314">
                  <c:v>2</c:v>
                </c:pt>
                <c:pt idx="315">
                  <c:v>2</c:v>
                </c:pt>
                <c:pt idx="316">
                  <c:v>2</c:v>
                </c:pt>
                <c:pt idx="317">
                  <c:v>2</c:v>
                </c:pt>
                <c:pt idx="318">
                  <c:v>2</c:v>
                </c:pt>
                <c:pt idx="319">
                  <c:v>2</c:v>
                </c:pt>
                <c:pt idx="320">
                  <c:v>2</c:v>
                </c:pt>
                <c:pt idx="321">
                  <c:v>2</c:v>
                </c:pt>
                <c:pt idx="322">
                  <c:v>2</c:v>
                </c:pt>
                <c:pt idx="323">
                  <c:v>2</c:v>
                </c:pt>
                <c:pt idx="324">
                  <c:v>2</c:v>
                </c:pt>
                <c:pt idx="325">
                  <c:v>2</c:v>
                </c:pt>
                <c:pt idx="326">
                  <c:v>1</c:v>
                </c:pt>
                <c:pt idx="327">
                  <c:v>-2</c:v>
                </c:pt>
                <c:pt idx="328">
                  <c:v>-3</c:v>
                </c:pt>
                <c:pt idx="329">
                  <c:v>-3</c:v>
                </c:pt>
                <c:pt idx="330">
                  <c:v>-3</c:v>
                </c:pt>
                <c:pt idx="331">
                  <c:v>-3</c:v>
                </c:pt>
                <c:pt idx="332">
                  <c:v>-3</c:v>
                </c:pt>
                <c:pt idx="333">
                  <c:v>-3</c:v>
                </c:pt>
                <c:pt idx="334">
                  <c:v>-3</c:v>
                </c:pt>
                <c:pt idx="335">
                  <c:v>-3</c:v>
                </c:pt>
                <c:pt idx="336">
                  <c:v>-3</c:v>
                </c:pt>
                <c:pt idx="337">
                  <c:v>-3</c:v>
                </c:pt>
                <c:pt idx="338">
                  <c:v>-3</c:v>
                </c:pt>
                <c:pt idx="339">
                  <c:v>-2</c:v>
                </c:pt>
                <c:pt idx="340">
                  <c:v>-2</c:v>
                </c:pt>
                <c:pt idx="341">
                  <c:v>-2</c:v>
                </c:pt>
                <c:pt idx="342">
                  <c:v>-1</c:v>
                </c:pt>
                <c:pt idx="343">
                  <c:v>-1</c:v>
                </c:pt>
                <c:pt idx="344">
                  <c:v>-1</c:v>
                </c:pt>
                <c:pt idx="345">
                  <c:v>-1</c:v>
                </c:pt>
                <c:pt idx="346">
                  <c:v>-1</c:v>
                </c:pt>
                <c:pt idx="347">
                  <c:v>-1</c:v>
                </c:pt>
                <c:pt idx="348">
                  <c:v>-1</c:v>
                </c:pt>
                <c:pt idx="349">
                  <c:v>-1</c:v>
                </c:pt>
                <c:pt idx="350">
                  <c:v>-1</c:v>
                </c:pt>
                <c:pt idx="351">
                  <c:v>0</c:v>
                </c:pt>
                <c:pt idx="352">
                  <c:v>0</c:v>
                </c:pt>
                <c:pt idx="353">
                  <c:v>-1</c:v>
                </c:pt>
                <c:pt idx="354">
                  <c:v>-1</c:v>
                </c:pt>
                <c:pt idx="355">
                  <c:v>-1</c:v>
                </c:pt>
                <c:pt idx="356">
                  <c:v>0</c:v>
                </c:pt>
                <c:pt idx="357">
                  <c:v>0</c:v>
                </c:pt>
                <c:pt idx="358">
                  <c:v>0</c:v>
                </c:pt>
                <c:pt idx="359">
                  <c:v>0</c:v>
                </c:pt>
                <c:pt idx="360">
                  <c:v>0</c:v>
                </c:pt>
                <c:pt idx="361">
                  <c:v>0</c:v>
                </c:pt>
                <c:pt idx="362">
                  <c:v>0</c:v>
                </c:pt>
                <c:pt idx="363">
                  <c:v>0</c:v>
                </c:pt>
                <c:pt idx="364">
                  <c:v>-1</c:v>
                </c:pt>
                <c:pt idx="365">
                  <c:v>-3</c:v>
                </c:pt>
                <c:pt idx="366">
                  <c:v>-3</c:v>
                </c:pt>
                <c:pt idx="367">
                  <c:v>-3</c:v>
                </c:pt>
                <c:pt idx="368">
                  <c:v>-3</c:v>
                </c:pt>
                <c:pt idx="369">
                  <c:v>-3</c:v>
                </c:pt>
                <c:pt idx="370">
                  <c:v>-3</c:v>
                </c:pt>
                <c:pt idx="371">
                  <c:v>-3</c:v>
                </c:pt>
                <c:pt idx="372">
                  <c:v>-3</c:v>
                </c:pt>
                <c:pt idx="373">
                  <c:v>-3</c:v>
                </c:pt>
                <c:pt idx="374">
                  <c:v>-3</c:v>
                </c:pt>
                <c:pt idx="375">
                  <c:v>-3</c:v>
                </c:pt>
                <c:pt idx="376">
                  <c:v>-3</c:v>
                </c:pt>
                <c:pt idx="377">
                  <c:v>-3</c:v>
                </c:pt>
                <c:pt idx="378">
                  <c:v>-2</c:v>
                </c:pt>
                <c:pt idx="379">
                  <c:v>-2</c:v>
                </c:pt>
                <c:pt idx="380">
                  <c:v>-3</c:v>
                </c:pt>
                <c:pt idx="381">
                  <c:v>-3</c:v>
                </c:pt>
                <c:pt idx="382">
                  <c:v>-3</c:v>
                </c:pt>
                <c:pt idx="383">
                  <c:v>-3</c:v>
                </c:pt>
                <c:pt idx="384">
                  <c:v>-3</c:v>
                </c:pt>
                <c:pt idx="385">
                  <c:v>-3</c:v>
                </c:pt>
                <c:pt idx="386">
                  <c:v>-3</c:v>
                </c:pt>
                <c:pt idx="387">
                  <c:v>-4</c:v>
                </c:pt>
                <c:pt idx="388">
                  <c:v>-4</c:v>
                </c:pt>
                <c:pt idx="389">
                  <c:v>-4</c:v>
                </c:pt>
                <c:pt idx="390">
                  <c:v>-4</c:v>
                </c:pt>
                <c:pt idx="391">
                  <c:v>-4</c:v>
                </c:pt>
                <c:pt idx="392">
                  <c:v>-4</c:v>
                </c:pt>
                <c:pt idx="393">
                  <c:v>-4</c:v>
                </c:pt>
                <c:pt idx="394">
                  <c:v>-6</c:v>
                </c:pt>
                <c:pt idx="395">
                  <c:v>-6</c:v>
                </c:pt>
                <c:pt idx="396">
                  <c:v>-5</c:v>
                </c:pt>
                <c:pt idx="397">
                  <c:v>-5</c:v>
                </c:pt>
                <c:pt idx="398">
                  <c:v>-5</c:v>
                </c:pt>
                <c:pt idx="399">
                  <c:v>-5</c:v>
                </c:pt>
                <c:pt idx="400">
                  <c:v>-5</c:v>
                </c:pt>
                <c:pt idx="401">
                  <c:v>-5</c:v>
                </c:pt>
                <c:pt idx="402">
                  <c:v>-5</c:v>
                </c:pt>
                <c:pt idx="403">
                  <c:v>-5</c:v>
                </c:pt>
                <c:pt idx="404">
                  <c:v>-5</c:v>
                </c:pt>
                <c:pt idx="405">
                  <c:v>-5</c:v>
                </c:pt>
                <c:pt idx="406">
                  <c:v>-5</c:v>
                </c:pt>
                <c:pt idx="407">
                  <c:v>-5</c:v>
                </c:pt>
                <c:pt idx="408">
                  <c:v>-5</c:v>
                </c:pt>
                <c:pt idx="409">
                  <c:v>-5</c:v>
                </c:pt>
                <c:pt idx="410">
                  <c:v>-6</c:v>
                </c:pt>
                <c:pt idx="411">
                  <c:v>-6</c:v>
                </c:pt>
                <c:pt idx="412">
                  <c:v>-6</c:v>
                </c:pt>
                <c:pt idx="413">
                  <c:v>-6</c:v>
                </c:pt>
                <c:pt idx="414">
                  <c:v>-6</c:v>
                </c:pt>
                <c:pt idx="415">
                  <c:v>-6</c:v>
                </c:pt>
                <c:pt idx="416">
                  <c:v>-5</c:v>
                </c:pt>
                <c:pt idx="417">
                  <c:v>-5</c:v>
                </c:pt>
                <c:pt idx="418">
                  <c:v>-5</c:v>
                </c:pt>
                <c:pt idx="419">
                  <c:v>-5</c:v>
                </c:pt>
                <c:pt idx="420">
                  <c:v>-5</c:v>
                </c:pt>
                <c:pt idx="421">
                  <c:v>-5</c:v>
                </c:pt>
                <c:pt idx="422">
                  <c:v>-4</c:v>
                </c:pt>
                <c:pt idx="423">
                  <c:v>-4</c:v>
                </c:pt>
                <c:pt idx="424">
                  <c:v>-4</c:v>
                </c:pt>
                <c:pt idx="425">
                  <c:v>-4</c:v>
                </c:pt>
                <c:pt idx="426">
                  <c:v>-4</c:v>
                </c:pt>
                <c:pt idx="427">
                  <c:v>-5</c:v>
                </c:pt>
                <c:pt idx="428">
                  <c:v>-5</c:v>
                </c:pt>
                <c:pt idx="429">
                  <c:v>-5</c:v>
                </c:pt>
                <c:pt idx="430">
                  <c:v>-5</c:v>
                </c:pt>
                <c:pt idx="431">
                  <c:v>-5</c:v>
                </c:pt>
                <c:pt idx="432">
                  <c:v>-5</c:v>
                </c:pt>
                <c:pt idx="433">
                  <c:v>-5</c:v>
                </c:pt>
                <c:pt idx="434">
                  <c:v>-5</c:v>
                </c:pt>
                <c:pt idx="435">
                  <c:v>-6</c:v>
                </c:pt>
                <c:pt idx="436">
                  <c:v>-6</c:v>
                </c:pt>
                <c:pt idx="437">
                  <c:v>-4</c:v>
                </c:pt>
                <c:pt idx="438">
                  <c:v>-4</c:v>
                </c:pt>
                <c:pt idx="439">
                  <c:v>-4</c:v>
                </c:pt>
                <c:pt idx="440">
                  <c:v>-4</c:v>
                </c:pt>
                <c:pt idx="441">
                  <c:v>-4</c:v>
                </c:pt>
                <c:pt idx="442">
                  <c:v>-4</c:v>
                </c:pt>
                <c:pt idx="443">
                  <c:v>-4</c:v>
                </c:pt>
                <c:pt idx="444">
                  <c:v>-4</c:v>
                </c:pt>
                <c:pt idx="445">
                  <c:v>-4</c:v>
                </c:pt>
                <c:pt idx="446">
                  <c:v>-4</c:v>
                </c:pt>
                <c:pt idx="447">
                  <c:v>-4</c:v>
                </c:pt>
                <c:pt idx="448">
                  <c:v>-4</c:v>
                </c:pt>
                <c:pt idx="449">
                  <c:v>-4</c:v>
                </c:pt>
                <c:pt idx="450">
                  <c:v>-4</c:v>
                </c:pt>
                <c:pt idx="451">
                  <c:v>-4</c:v>
                </c:pt>
                <c:pt idx="452">
                  <c:v>-4</c:v>
                </c:pt>
                <c:pt idx="453">
                  <c:v>-4</c:v>
                </c:pt>
                <c:pt idx="454">
                  <c:v>-3</c:v>
                </c:pt>
                <c:pt idx="455">
                  <c:v>-3</c:v>
                </c:pt>
                <c:pt idx="456">
                  <c:v>-3</c:v>
                </c:pt>
                <c:pt idx="457">
                  <c:v>-3</c:v>
                </c:pt>
                <c:pt idx="458">
                  <c:v>-3</c:v>
                </c:pt>
                <c:pt idx="459">
                  <c:v>-3</c:v>
                </c:pt>
                <c:pt idx="460">
                  <c:v>-4</c:v>
                </c:pt>
                <c:pt idx="461">
                  <c:v>-4</c:v>
                </c:pt>
                <c:pt idx="462">
                  <c:v>-4</c:v>
                </c:pt>
                <c:pt idx="463">
                  <c:v>-4</c:v>
                </c:pt>
                <c:pt idx="464">
                  <c:v>-4</c:v>
                </c:pt>
                <c:pt idx="465">
                  <c:v>-4</c:v>
                </c:pt>
                <c:pt idx="466">
                  <c:v>-4</c:v>
                </c:pt>
                <c:pt idx="467">
                  <c:v>-3</c:v>
                </c:pt>
                <c:pt idx="468">
                  <c:v>-3</c:v>
                </c:pt>
                <c:pt idx="469">
                  <c:v>-2</c:v>
                </c:pt>
                <c:pt idx="470">
                  <c:v>-2</c:v>
                </c:pt>
                <c:pt idx="471">
                  <c:v>-3</c:v>
                </c:pt>
                <c:pt idx="472">
                  <c:v>-2</c:v>
                </c:pt>
                <c:pt idx="473">
                  <c:v>-2</c:v>
                </c:pt>
                <c:pt idx="474">
                  <c:v>-2</c:v>
                </c:pt>
                <c:pt idx="475">
                  <c:v>-1</c:v>
                </c:pt>
                <c:pt idx="476">
                  <c:v>-1</c:v>
                </c:pt>
                <c:pt idx="477">
                  <c:v>-1</c:v>
                </c:pt>
                <c:pt idx="478">
                  <c:v>-1</c:v>
                </c:pt>
                <c:pt idx="479">
                  <c:v>-1</c:v>
                </c:pt>
                <c:pt idx="480">
                  <c:v>0</c:v>
                </c:pt>
                <c:pt idx="481">
                  <c:v>0</c:v>
                </c:pt>
                <c:pt idx="482">
                  <c:v>0</c:v>
                </c:pt>
                <c:pt idx="483">
                  <c:v>0</c:v>
                </c:pt>
                <c:pt idx="484">
                  <c:v>0</c:v>
                </c:pt>
                <c:pt idx="485">
                  <c:v>0</c:v>
                </c:pt>
                <c:pt idx="486">
                  <c:v>0</c:v>
                </c:pt>
                <c:pt idx="487">
                  <c:v>-1</c:v>
                </c:pt>
                <c:pt idx="488">
                  <c:v>-1</c:v>
                </c:pt>
                <c:pt idx="489">
                  <c:v>-2</c:v>
                </c:pt>
                <c:pt idx="490">
                  <c:v>-2</c:v>
                </c:pt>
                <c:pt idx="491">
                  <c:v>-2</c:v>
                </c:pt>
                <c:pt idx="492">
                  <c:v>-2</c:v>
                </c:pt>
                <c:pt idx="493">
                  <c:v>-3</c:v>
                </c:pt>
                <c:pt idx="494">
                  <c:v>-3</c:v>
                </c:pt>
                <c:pt idx="495">
                  <c:v>-3</c:v>
                </c:pt>
                <c:pt idx="496">
                  <c:v>-3</c:v>
                </c:pt>
                <c:pt idx="497">
                  <c:v>-3</c:v>
                </c:pt>
                <c:pt idx="498">
                  <c:v>-3</c:v>
                </c:pt>
                <c:pt idx="499">
                  <c:v>-3</c:v>
                </c:pt>
                <c:pt idx="500">
                  <c:v>-3</c:v>
                </c:pt>
                <c:pt idx="501">
                  <c:v>-4</c:v>
                </c:pt>
                <c:pt idx="502">
                  <c:v>-4</c:v>
                </c:pt>
                <c:pt idx="503">
                  <c:v>-4</c:v>
                </c:pt>
                <c:pt idx="504">
                  <c:v>-4</c:v>
                </c:pt>
                <c:pt idx="505">
                  <c:v>-4</c:v>
                </c:pt>
                <c:pt idx="506">
                  <c:v>-4</c:v>
                </c:pt>
                <c:pt idx="507">
                  <c:v>-4</c:v>
                </c:pt>
                <c:pt idx="508">
                  <c:v>-4</c:v>
                </c:pt>
                <c:pt idx="509">
                  <c:v>-4</c:v>
                </c:pt>
                <c:pt idx="510">
                  <c:v>-4</c:v>
                </c:pt>
                <c:pt idx="511">
                  <c:v>-4</c:v>
                </c:pt>
                <c:pt idx="512">
                  <c:v>-4</c:v>
                </c:pt>
                <c:pt idx="513">
                  <c:v>-4</c:v>
                </c:pt>
                <c:pt idx="514">
                  <c:v>-4</c:v>
                </c:pt>
                <c:pt idx="515">
                  <c:v>-5</c:v>
                </c:pt>
                <c:pt idx="516">
                  <c:v>-5</c:v>
                </c:pt>
                <c:pt idx="517">
                  <c:v>-5</c:v>
                </c:pt>
                <c:pt idx="518">
                  <c:v>-4</c:v>
                </c:pt>
                <c:pt idx="519">
                  <c:v>-4</c:v>
                </c:pt>
                <c:pt idx="520">
                  <c:v>-4</c:v>
                </c:pt>
                <c:pt idx="521">
                  <c:v>-4</c:v>
                </c:pt>
                <c:pt idx="522">
                  <c:v>-3</c:v>
                </c:pt>
                <c:pt idx="523">
                  <c:v>-3</c:v>
                </c:pt>
                <c:pt idx="524">
                  <c:v>0</c:v>
                </c:pt>
                <c:pt idx="525">
                  <c:v>0</c:v>
                </c:pt>
                <c:pt idx="526">
                  <c:v>0</c:v>
                </c:pt>
                <c:pt idx="527">
                  <c:v>0</c:v>
                </c:pt>
                <c:pt idx="528">
                  <c:v>0</c:v>
                </c:pt>
                <c:pt idx="529">
                  <c:v>0</c:v>
                </c:pt>
                <c:pt idx="530">
                  <c:v>0</c:v>
                </c:pt>
                <c:pt idx="531">
                  <c:v>-1</c:v>
                </c:pt>
                <c:pt idx="532">
                  <c:v>-1</c:v>
                </c:pt>
                <c:pt idx="533">
                  <c:v>-1</c:v>
                </c:pt>
                <c:pt idx="534">
                  <c:v>-1</c:v>
                </c:pt>
                <c:pt idx="535">
                  <c:v>-1</c:v>
                </c:pt>
                <c:pt idx="536">
                  <c:v>-1</c:v>
                </c:pt>
                <c:pt idx="537">
                  <c:v>-1</c:v>
                </c:pt>
                <c:pt idx="538">
                  <c:v>-1</c:v>
                </c:pt>
                <c:pt idx="539">
                  <c:v>-1</c:v>
                </c:pt>
                <c:pt idx="540">
                  <c:v>-1</c:v>
                </c:pt>
                <c:pt idx="541">
                  <c:v>-2</c:v>
                </c:pt>
                <c:pt idx="542">
                  <c:v>-1</c:v>
                </c:pt>
                <c:pt idx="543">
                  <c:v>-1</c:v>
                </c:pt>
                <c:pt idx="544">
                  <c:v>-1</c:v>
                </c:pt>
                <c:pt idx="545">
                  <c:v>-1</c:v>
                </c:pt>
                <c:pt idx="546">
                  <c:v>-3</c:v>
                </c:pt>
                <c:pt idx="547">
                  <c:v>-3</c:v>
                </c:pt>
                <c:pt idx="548">
                  <c:v>-3</c:v>
                </c:pt>
                <c:pt idx="549">
                  <c:v>-3</c:v>
                </c:pt>
                <c:pt idx="550">
                  <c:v>-3</c:v>
                </c:pt>
                <c:pt idx="551">
                  <c:v>-3</c:v>
                </c:pt>
                <c:pt idx="552">
                  <c:v>-4</c:v>
                </c:pt>
                <c:pt idx="553">
                  <c:v>-4</c:v>
                </c:pt>
                <c:pt idx="554">
                  <c:v>-4</c:v>
                </c:pt>
                <c:pt idx="555">
                  <c:v>-4</c:v>
                </c:pt>
                <c:pt idx="556">
                  <c:v>-4</c:v>
                </c:pt>
                <c:pt idx="557">
                  <c:v>-4</c:v>
                </c:pt>
                <c:pt idx="558">
                  <c:v>-4</c:v>
                </c:pt>
                <c:pt idx="559">
                  <c:v>-4</c:v>
                </c:pt>
                <c:pt idx="560">
                  <c:v>-4</c:v>
                </c:pt>
                <c:pt idx="561">
                  <c:v>-4</c:v>
                </c:pt>
                <c:pt idx="562">
                  <c:v>-4</c:v>
                </c:pt>
                <c:pt idx="563">
                  <c:v>-4</c:v>
                </c:pt>
                <c:pt idx="564">
                  <c:v>-4</c:v>
                </c:pt>
                <c:pt idx="565">
                  <c:v>-4</c:v>
                </c:pt>
                <c:pt idx="566">
                  <c:v>-3</c:v>
                </c:pt>
                <c:pt idx="567">
                  <c:v>-3</c:v>
                </c:pt>
                <c:pt idx="568">
                  <c:v>-3</c:v>
                </c:pt>
                <c:pt idx="569">
                  <c:v>-3</c:v>
                </c:pt>
                <c:pt idx="570">
                  <c:v>-3</c:v>
                </c:pt>
                <c:pt idx="571">
                  <c:v>-3</c:v>
                </c:pt>
                <c:pt idx="572">
                  <c:v>-3</c:v>
                </c:pt>
                <c:pt idx="573">
                  <c:v>-3</c:v>
                </c:pt>
                <c:pt idx="574">
                  <c:v>-3</c:v>
                </c:pt>
                <c:pt idx="575">
                  <c:v>-3</c:v>
                </c:pt>
                <c:pt idx="576">
                  <c:v>-3</c:v>
                </c:pt>
                <c:pt idx="577">
                  <c:v>-3</c:v>
                </c:pt>
                <c:pt idx="578">
                  <c:v>-3</c:v>
                </c:pt>
                <c:pt idx="579">
                  <c:v>-3</c:v>
                </c:pt>
                <c:pt idx="580">
                  <c:v>-3</c:v>
                </c:pt>
                <c:pt idx="581">
                  <c:v>-3</c:v>
                </c:pt>
                <c:pt idx="582">
                  <c:v>-3</c:v>
                </c:pt>
                <c:pt idx="583">
                  <c:v>-2</c:v>
                </c:pt>
                <c:pt idx="584">
                  <c:v>-2</c:v>
                </c:pt>
                <c:pt idx="585">
                  <c:v>-2</c:v>
                </c:pt>
                <c:pt idx="586">
                  <c:v>-2</c:v>
                </c:pt>
                <c:pt idx="587">
                  <c:v>-2</c:v>
                </c:pt>
                <c:pt idx="588">
                  <c:v>-3</c:v>
                </c:pt>
                <c:pt idx="589">
                  <c:v>-3</c:v>
                </c:pt>
                <c:pt idx="590">
                  <c:v>-3</c:v>
                </c:pt>
                <c:pt idx="591">
                  <c:v>-3</c:v>
                </c:pt>
                <c:pt idx="592">
                  <c:v>-3</c:v>
                </c:pt>
                <c:pt idx="593">
                  <c:v>-3</c:v>
                </c:pt>
                <c:pt idx="594">
                  <c:v>-3</c:v>
                </c:pt>
                <c:pt idx="595">
                  <c:v>-3</c:v>
                </c:pt>
                <c:pt idx="596">
                  <c:v>-3</c:v>
                </c:pt>
                <c:pt idx="597">
                  <c:v>-3</c:v>
                </c:pt>
                <c:pt idx="598">
                  <c:v>-3</c:v>
                </c:pt>
                <c:pt idx="599">
                  <c:v>-4</c:v>
                </c:pt>
                <c:pt idx="600">
                  <c:v>-4</c:v>
                </c:pt>
                <c:pt idx="601">
                  <c:v>-4</c:v>
                </c:pt>
                <c:pt idx="602">
                  <c:v>-4</c:v>
                </c:pt>
                <c:pt idx="603">
                  <c:v>-4</c:v>
                </c:pt>
                <c:pt idx="604">
                  <c:v>-4</c:v>
                </c:pt>
                <c:pt idx="605">
                  <c:v>-4</c:v>
                </c:pt>
                <c:pt idx="606">
                  <c:v>-4</c:v>
                </c:pt>
                <c:pt idx="607">
                  <c:v>-4</c:v>
                </c:pt>
                <c:pt idx="608">
                  <c:v>-4</c:v>
                </c:pt>
                <c:pt idx="609">
                  <c:v>-4</c:v>
                </c:pt>
                <c:pt idx="610">
                  <c:v>-4</c:v>
                </c:pt>
                <c:pt idx="611">
                  <c:v>-4</c:v>
                </c:pt>
                <c:pt idx="612">
                  <c:v>0</c:v>
                </c:pt>
                <c:pt idx="613">
                  <c:v>0</c:v>
                </c:pt>
                <c:pt idx="614">
                  <c:v>0</c:v>
                </c:pt>
                <c:pt idx="615">
                  <c:v>0</c:v>
                </c:pt>
                <c:pt idx="616">
                  <c:v>0</c:v>
                </c:pt>
                <c:pt idx="617">
                  <c:v>-1</c:v>
                </c:pt>
                <c:pt idx="618">
                  <c:v>-1</c:v>
                </c:pt>
                <c:pt idx="619">
                  <c:v>-1</c:v>
                </c:pt>
                <c:pt idx="620">
                  <c:v>-1</c:v>
                </c:pt>
                <c:pt idx="621">
                  <c:v>-1</c:v>
                </c:pt>
                <c:pt idx="622">
                  <c:v>-1</c:v>
                </c:pt>
                <c:pt idx="623">
                  <c:v>-1</c:v>
                </c:pt>
                <c:pt idx="624">
                  <c:v>-1</c:v>
                </c:pt>
                <c:pt idx="625">
                  <c:v>-1</c:v>
                </c:pt>
                <c:pt idx="626">
                  <c:v>-1</c:v>
                </c:pt>
                <c:pt idx="627">
                  <c:v>-1</c:v>
                </c:pt>
                <c:pt idx="628">
                  <c:v>-1</c:v>
                </c:pt>
                <c:pt idx="629">
                  <c:v>-1</c:v>
                </c:pt>
                <c:pt idx="630">
                  <c:v>0</c:v>
                </c:pt>
                <c:pt idx="631">
                  <c:v>1</c:v>
                </c:pt>
                <c:pt idx="632">
                  <c:v>1</c:v>
                </c:pt>
                <c:pt idx="633">
                  <c:v>1</c:v>
                </c:pt>
                <c:pt idx="634">
                  <c:v>1</c:v>
                </c:pt>
                <c:pt idx="635">
                  <c:v>1</c:v>
                </c:pt>
                <c:pt idx="636">
                  <c:v>1</c:v>
                </c:pt>
                <c:pt idx="637">
                  <c:v>0</c:v>
                </c:pt>
                <c:pt idx="638">
                  <c:v>0</c:v>
                </c:pt>
                <c:pt idx="639">
                  <c:v>0</c:v>
                </c:pt>
                <c:pt idx="640">
                  <c:v>0</c:v>
                </c:pt>
                <c:pt idx="641">
                  <c:v>1</c:v>
                </c:pt>
                <c:pt idx="642">
                  <c:v>1</c:v>
                </c:pt>
                <c:pt idx="643">
                  <c:v>1</c:v>
                </c:pt>
                <c:pt idx="644">
                  <c:v>1</c:v>
                </c:pt>
                <c:pt idx="645">
                  <c:v>2</c:v>
                </c:pt>
                <c:pt idx="646">
                  <c:v>2</c:v>
                </c:pt>
                <c:pt idx="647">
                  <c:v>3</c:v>
                </c:pt>
                <c:pt idx="648">
                  <c:v>3</c:v>
                </c:pt>
                <c:pt idx="649">
                  <c:v>3</c:v>
                </c:pt>
                <c:pt idx="650">
                  <c:v>3</c:v>
                </c:pt>
                <c:pt idx="651">
                  <c:v>1</c:v>
                </c:pt>
                <c:pt idx="652">
                  <c:v>2</c:v>
                </c:pt>
                <c:pt idx="653">
                  <c:v>1</c:v>
                </c:pt>
                <c:pt idx="654">
                  <c:v>1</c:v>
                </c:pt>
                <c:pt idx="655">
                  <c:v>0</c:v>
                </c:pt>
                <c:pt idx="656">
                  <c:v>0</c:v>
                </c:pt>
                <c:pt idx="657">
                  <c:v>0</c:v>
                </c:pt>
                <c:pt idx="658">
                  <c:v>0</c:v>
                </c:pt>
                <c:pt idx="659">
                  <c:v>0</c:v>
                </c:pt>
                <c:pt idx="660">
                  <c:v>0</c:v>
                </c:pt>
                <c:pt idx="661">
                  <c:v>0</c:v>
                </c:pt>
                <c:pt idx="662">
                  <c:v>0</c:v>
                </c:pt>
                <c:pt idx="663">
                  <c:v>0</c:v>
                </c:pt>
                <c:pt idx="664">
                  <c:v>0</c:v>
                </c:pt>
                <c:pt idx="665">
                  <c:v>0</c:v>
                </c:pt>
                <c:pt idx="666">
                  <c:v>0</c:v>
                </c:pt>
                <c:pt idx="667">
                  <c:v>0</c:v>
                </c:pt>
                <c:pt idx="668">
                  <c:v>0</c:v>
                </c:pt>
                <c:pt idx="669">
                  <c:v>0</c:v>
                </c:pt>
                <c:pt idx="670">
                  <c:v>0</c:v>
                </c:pt>
                <c:pt idx="671">
                  <c:v>0</c:v>
                </c:pt>
                <c:pt idx="672">
                  <c:v>0</c:v>
                </c:pt>
                <c:pt idx="673">
                  <c:v>0</c:v>
                </c:pt>
                <c:pt idx="674">
                  <c:v>0</c:v>
                </c:pt>
                <c:pt idx="675">
                  <c:v>0</c:v>
                </c:pt>
                <c:pt idx="676">
                  <c:v>0</c:v>
                </c:pt>
                <c:pt idx="677">
                  <c:v>2</c:v>
                </c:pt>
                <c:pt idx="678">
                  <c:v>3</c:v>
                </c:pt>
                <c:pt idx="679">
                  <c:v>3</c:v>
                </c:pt>
                <c:pt idx="680">
                  <c:v>3</c:v>
                </c:pt>
                <c:pt idx="681">
                  <c:v>4</c:v>
                </c:pt>
                <c:pt idx="682">
                  <c:v>4</c:v>
                </c:pt>
                <c:pt idx="683">
                  <c:v>4</c:v>
                </c:pt>
                <c:pt idx="684">
                  <c:v>5</c:v>
                </c:pt>
                <c:pt idx="685">
                  <c:v>5</c:v>
                </c:pt>
                <c:pt idx="686">
                  <c:v>5</c:v>
                </c:pt>
                <c:pt idx="687">
                  <c:v>5</c:v>
                </c:pt>
                <c:pt idx="688">
                  <c:v>5</c:v>
                </c:pt>
                <c:pt idx="689">
                  <c:v>5</c:v>
                </c:pt>
                <c:pt idx="690">
                  <c:v>5</c:v>
                </c:pt>
                <c:pt idx="691">
                  <c:v>5</c:v>
                </c:pt>
                <c:pt idx="692">
                  <c:v>5</c:v>
                </c:pt>
                <c:pt idx="693">
                  <c:v>6</c:v>
                </c:pt>
                <c:pt idx="694">
                  <c:v>6</c:v>
                </c:pt>
                <c:pt idx="695">
                  <c:v>6</c:v>
                </c:pt>
                <c:pt idx="696">
                  <c:v>6</c:v>
                </c:pt>
                <c:pt idx="697">
                  <c:v>6</c:v>
                </c:pt>
                <c:pt idx="698">
                  <c:v>3</c:v>
                </c:pt>
                <c:pt idx="699">
                  <c:v>3</c:v>
                </c:pt>
                <c:pt idx="700">
                  <c:v>3</c:v>
                </c:pt>
                <c:pt idx="701">
                  <c:v>2</c:v>
                </c:pt>
                <c:pt idx="702">
                  <c:v>1</c:v>
                </c:pt>
                <c:pt idx="703">
                  <c:v>1</c:v>
                </c:pt>
                <c:pt idx="704">
                  <c:v>1</c:v>
                </c:pt>
                <c:pt idx="705">
                  <c:v>1</c:v>
                </c:pt>
                <c:pt idx="706">
                  <c:v>1</c:v>
                </c:pt>
                <c:pt idx="707">
                  <c:v>1</c:v>
                </c:pt>
                <c:pt idx="708">
                  <c:v>1</c:v>
                </c:pt>
                <c:pt idx="709">
                  <c:v>0</c:v>
                </c:pt>
                <c:pt idx="710">
                  <c:v>0</c:v>
                </c:pt>
                <c:pt idx="711">
                  <c:v>0</c:v>
                </c:pt>
                <c:pt idx="712">
                  <c:v>0</c:v>
                </c:pt>
                <c:pt idx="713">
                  <c:v>0</c:v>
                </c:pt>
                <c:pt idx="714">
                  <c:v>0</c:v>
                </c:pt>
                <c:pt idx="715">
                  <c:v>0</c:v>
                </c:pt>
                <c:pt idx="716">
                  <c:v>0</c:v>
                </c:pt>
                <c:pt idx="717">
                  <c:v>0</c:v>
                </c:pt>
                <c:pt idx="718">
                  <c:v>-1</c:v>
                </c:pt>
                <c:pt idx="719">
                  <c:v>0</c:v>
                </c:pt>
                <c:pt idx="720">
                  <c:v>0</c:v>
                </c:pt>
                <c:pt idx="721">
                  <c:v>1</c:v>
                </c:pt>
                <c:pt idx="722">
                  <c:v>1</c:v>
                </c:pt>
                <c:pt idx="723">
                  <c:v>2</c:v>
                </c:pt>
                <c:pt idx="724">
                  <c:v>2</c:v>
                </c:pt>
                <c:pt idx="725">
                  <c:v>2</c:v>
                </c:pt>
                <c:pt idx="726">
                  <c:v>2</c:v>
                </c:pt>
                <c:pt idx="727">
                  <c:v>2</c:v>
                </c:pt>
                <c:pt idx="728">
                  <c:v>2</c:v>
                </c:pt>
                <c:pt idx="729">
                  <c:v>2</c:v>
                </c:pt>
                <c:pt idx="730">
                  <c:v>2</c:v>
                </c:pt>
                <c:pt idx="731">
                  <c:v>2</c:v>
                </c:pt>
                <c:pt idx="732">
                  <c:v>2</c:v>
                </c:pt>
                <c:pt idx="733">
                  <c:v>2</c:v>
                </c:pt>
                <c:pt idx="734">
                  <c:v>2</c:v>
                </c:pt>
                <c:pt idx="735">
                  <c:v>2</c:v>
                </c:pt>
                <c:pt idx="736">
                  <c:v>1</c:v>
                </c:pt>
                <c:pt idx="737">
                  <c:v>2</c:v>
                </c:pt>
                <c:pt idx="738">
                  <c:v>2</c:v>
                </c:pt>
                <c:pt idx="739">
                  <c:v>2</c:v>
                </c:pt>
                <c:pt idx="740">
                  <c:v>2</c:v>
                </c:pt>
                <c:pt idx="741">
                  <c:v>3</c:v>
                </c:pt>
                <c:pt idx="742">
                  <c:v>3</c:v>
                </c:pt>
                <c:pt idx="743">
                  <c:v>3</c:v>
                </c:pt>
                <c:pt idx="744">
                  <c:v>4</c:v>
                </c:pt>
                <c:pt idx="745">
                  <c:v>4</c:v>
                </c:pt>
                <c:pt idx="746">
                  <c:v>5</c:v>
                </c:pt>
                <c:pt idx="747">
                  <c:v>6</c:v>
                </c:pt>
                <c:pt idx="748">
                  <c:v>6</c:v>
                </c:pt>
                <c:pt idx="749">
                  <c:v>6</c:v>
                </c:pt>
                <c:pt idx="750">
                  <c:v>6</c:v>
                </c:pt>
                <c:pt idx="751">
                  <c:v>6</c:v>
                </c:pt>
                <c:pt idx="752">
                  <c:v>7</c:v>
                </c:pt>
                <c:pt idx="753">
                  <c:v>7</c:v>
                </c:pt>
                <c:pt idx="754">
                  <c:v>7</c:v>
                </c:pt>
                <c:pt idx="755">
                  <c:v>7</c:v>
                </c:pt>
                <c:pt idx="756">
                  <c:v>6</c:v>
                </c:pt>
                <c:pt idx="757">
                  <c:v>6</c:v>
                </c:pt>
                <c:pt idx="758">
                  <c:v>5</c:v>
                </c:pt>
                <c:pt idx="759">
                  <c:v>4</c:v>
                </c:pt>
                <c:pt idx="760">
                  <c:v>4</c:v>
                </c:pt>
                <c:pt idx="761">
                  <c:v>4</c:v>
                </c:pt>
                <c:pt idx="762">
                  <c:v>-1</c:v>
                </c:pt>
                <c:pt idx="763">
                  <c:v>-1</c:v>
                </c:pt>
                <c:pt idx="764">
                  <c:v>-1</c:v>
                </c:pt>
                <c:pt idx="765">
                  <c:v>-1</c:v>
                </c:pt>
                <c:pt idx="766">
                  <c:v>-1</c:v>
                </c:pt>
                <c:pt idx="767">
                  <c:v>-1</c:v>
                </c:pt>
                <c:pt idx="768">
                  <c:v>-1</c:v>
                </c:pt>
                <c:pt idx="769">
                  <c:v>-1</c:v>
                </c:pt>
                <c:pt idx="770">
                  <c:v>-1</c:v>
                </c:pt>
                <c:pt idx="771">
                  <c:v>-2</c:v>
                </c:pt>
                <c:pt idx="772">
                  <c:v>-2</c:v>
                </c:pt>
                <c:pt idx="773">
                  <c:v>-1</c:v>
                </c:pt>
                <c:pt idx="774">
                  <c:v>-1</c:v>
                </c:pt>
                <c:pt idx="775">
                  <c:v>-2</c:v>
                </c:pt>
                <c:pt idx="776">
                  <c:v>-2</c:v>
                </c:pt>
                <c:pt idx="777">
                  <c:v>-2</c:v>
                </c:pt>
                <c:pt idx="778">
                  <c:v>-3</c:v>
                </c:pt>
                <c:pt idx="779">
                  <c:v>-2</c:v>
                </c:pt>
                <c:pt idx="780">
                  <c:v>-2</c:v>
                </c:pt>
                <c:pt idx="781">
                  <c:v>-2</c:v>
                </c:pt>
                <c:pt idx="782">
                  <c:v>-2</c:v>
                </c:pt>
                <c:pt idx="783">
                  <c:v>-1</c:v>
                </c:pt>
                <c:pt idx="784">
                  <c:v>-1</c:v>
                </c:pt>
                <c:pt idx="785">
                  <c:v>2</c:v>
                </c:pt>
                <c:pt idx="786">
                  <c:v>3</c:v>
                </c:pt>
                <c:pt idx="787">
                  <c:v>3</c:v>
                </c:pt>
                <c:pt idx="788">
                  <c:v>3</c:v>
                </c:pt>
                <c:pt idx="789">
                  <c:v>3</c:v>
                </c:pt>
                <c:pt idx="790">
                  <c:v>3</c:v>
                </c:pt>
                <c:pt idx="791">
                  <c:v>3</c:v>
                </c:pt>
                <c:pt idx="792">
                  <c:v>3</c:v>
                </c:pt>
                <c:pt idx="793">
                  <c:v>3</c:v>
                </c:pt>
                <c:pt idx="794">
                  <c:v>3</c:v>
                </c:pt>
                <c:pt idx="795">
                  <c:v>3</c:v>
                </c:pt>
                <c:pt idx="796">
                  <c:v>3</c:v>
                </c:pt>
                <c:pt idx="797">
                  <c:v>3</c:v>
                </c:pt>
                <c:pt idx="798">
                  <c:v>3</c:v>
                </c:pt>
                <c:pt idx="799">
                  <c:v>3</c:v>
                </c:pt>
                <c:pt idx="800">
                  <c:v>3</c:v>
                </c:pt>
                <c:pt idx="801">
                  <c:v>3</c:v>
                </c:pt>
                <c:pt idx="802">
                  <c:v>3</c:v>
                </c:pt>
                <c:pt idx="803">
                  <c:v>3</c:v>
                </c:pt>
                <c:pt idx="804">
                  <c:v>3</c:v>
                </c:pt>
                <c:pt idx="805">
                  <c:v>3</c:v>
                </c:pt>
                <c:pt idx="806">
                  <c:v>3</c:v>
                </c:pt>
                <c:pt idx="807">
                  <c:v>4</c:v>
                </c:pt>
                <c:pt idx="808">
                  <c:v>4</c:v>
                </c:pt>
                <c:pt idx="809">
                  <c:v>4</c:v>
                </c:pt>
                <c:pt idx="810">
                  <c:v>4</c:v>
                </c:pt>
                <c:pt idx="811">
                  <c:v>4</c:v>
                </c:pt>
                <c:pt idx="812">
                  <c:v>4</c:v>
                </c:pt>
                <c:pt idx="813">
                  <c:v>4</c:v>
                </c:pt>
                <c:pt idx="814">
                  <c:v>4</c:v>
                </c:pt>
                <c:pt idx="815">
                  <c:v>3</c:v>
                </c:pt>
                <c:pt idx="816">
                  <c:v>3</c:v>
                </c:pt>
                <c:pt idx="817">
                  <c:v>3</c:v>
                </c:pt>
                <c:pt idx="818">
                  <c:v>3</c:v>
                </c:pt>
                <c:pt idx="819">
                  <c:v>3</c:v>
                </c:pt>
                <c:pt idx="820">
                  <c:v>3</c:v>
                </c:pt>
                <c:pt idx="821">
                  <c:v>3</c:v>
                </c:pt>
                <c:pt idx="822">
                  <c:v>2</c:v>
                </c:pt>
                <c:pt idx="823">
                  <c:v>2</c:v>
                </c:pt>
                <c:pt idx="824">
                  <c:v>2</c:v>
                </c:pt>
                <c:pt idx="825">
                  <c:v>2</c:v>
                </c:pt>
                <c:pt idx="826">
                  <c:v>2</c:v>
                </c:pt>
                <c:pt idx="827">
                  <c:v>2</c:v>
                </c:pt>
                <c:pt idx="828">
                  <c:v>0</c:v>
                </c:pt>
                <c:pt idx="829">
                  <c:v>0</c:v>
                </c:pt>
                <c:pt idx="830">
                  <c:v>0</c:v>
                </c:pt>
                <c:pt idx="831">
                  <c:v>0</c:v>
                </c:pt>
                <c:pt idx="832">
                  <c:v>0</c:v>
                </c:pt>
                <c:pt idx="833">
                  <c:v>0</c:v>
                </c:pt>
                <c:pt idx="834">
                  <c:v>0</c:v>
                </c:pt>
                <c:pt idx="835">
                  <c:v>0</c:v>
                </c:pt>
                <c:pt idx="836">
                  <c:v>0</c:v>
                </c:pt>
                <c:pt idx="837">
                  <c:v>0</c:v>
                </c:pt>
                <c:pt idx="838">
                  <c:v>0</c:v>
                </c:pt>
                <c:pt idx="839">
                  <c:v>0</c:v>
                </c:pt>
                <c:pt idx="840">
                  <c:v>0</c:v>
                </c:pt>
                <c:pt idx="841">
                  <c:v>0</c:v>
                </c:pt>
                <c:pt idx="842">
                  <c:v>0</c:v>
                </c:pt>
                <c:pt idx="843">
                  <c:v>0</c:v>
                </c:pt>
                <c:pt idx="844">
                  <c:v>0</c:v>
                </c:pt>
                <c:pt idx="845">
                  <c:v>1</c:v>
                </c:pt>
                <c:pt idx="846">
                  <c:v>1</c:v>
                </c:pt>
                <c:pt idx="847">
                  <c:v>1</c:v>
                </c:pt>
                <c:pt idx="848">
                  <c:v>1</c:v>
                </c:pt>
                <c:pt idx="849">
                  <c:v>1</c:v>
                </c:pt>
                <c:pt idx="850">
                  <c:v>-1</c:v>
                </c:pt>
                <c:pt idx="851">
                  <c:v>-1</c:v>
                </c:pt>
                <c:pt idx="852">
                  <c:v>-1</c:v>
                </c:pt>
                <c:pt idx="853">
                  <c:v>-2</c:v>
                </c:pt>
                <c:pt idx="854">
                  <c:v>-2</c:v>
                </c:pt>
                <c:pt idx="855">
                  <c:v>-2</c:v>
                </c:pt>
                <c:pt idx="856">
                  <c:v>-2</c:v>
                </c:pt>
                <c:pt idx="857">
                  <c:v>-3</c:v>
                </c:pt>
                <c:pt idx="858">
                  <c:v>-3</c:v>
                </c:pt>
                <c:pt idx="859">
                  <c:v>-3</c:v>
                </c:pt>
                <c:pt idx="860">
                  <c:v>-3</c:v>
                </c:pt>
                <c:pt idx="861">
                  <c:v>-3</c:v>
                </c:pt>
                <c:pt idx="862">
                  <c:v>-3</c:v>
                </c:pt>
                <c:pt idx="863">
                  <c:v>-3</c:v>
                </c:pt>
                <c:pt idx="864">
                  <c:v>-3</c:v>
                </c:pt>
                <c:pt idx="865">
                  <c:v>-3</c:v>
                </c:pt>
                <c:pt idx="866">
                  <c:v>-3</c:v>
                </c:pt>
                <c:pt idx="867">
                  <c:v>-3</c:v>
                </c:pt>
                <c:pt idx="868">
                  <c:v>-3</c:v>
                </c:pt>
                <c:pt idx="869">
                  <c:v>-3</c:v>
                </c:pt>
                <c:pt idx="870">
                  <c:v>-3</c:v>
                </c:pt>
                <c:pt idx="871">
                  <c:v>-2</c:v>
                </c:pt>
                <c:pt idx="872">
                  <c:v>-4</c:v>
                </c:pt>
                <c:pt idx="873">
                  <c:v>-4</c:v>
                </c:pt>
                <c:pt idx="874">
                  <c:v>-4</c:v>
                </c:pt>
                <c:pt idx="875">
                  <c:v>-4</c:v>
                </c:pt>
                <c:pt idx="876">
                  <c:v>-4</c:v>
                </c:pt>
                <c:pt idx="877">
                  <c:v>-4</c:v>
                </c:pt>
                <c:pt idx="878">
                  <c:v>-4</c:v>
                </c:pt>
                <c:pt idx="879">
                  <c:v>-4</c:v>
                </c:pt>
                <c:pt idx="880">
                  <c:v>-4</c:v>
                </c:pt>
                <c:pt idx="881">
                  <c:v>-4</c:v>
                </c:pt>
                <c:pt idx="882">
                  <c:v>-4</c:v>
                </c:pt>
                <c:pt idx="883">
                  <c:v>-4</c:v>
                </c:pt>
                <c:pt idx="884">
                  <c:v>-4</c:v>
                </c:pt>
                <c:pt idx="885">
                  <c:v>-4</c:v>
                </c:pt>
                <c:pt idx="886">
                  <c:v>-4</c:v>
                </c:pt>
                <c:pt idx="887">
                  <c:v>-4</c:v>
                </c:pt>
                <c:pt idx="888">
                  <c:v>-3</c:v>
                </c:pt>
                <c:pt idx="889">
                  <c:v>-3</c:v>
                </c:pt>
                <c:pt idx="890">
                  <c:v>-3</c:v>
                </c:pt>
                <c:pt idx="891">
                  <c:v>-3</c:v>
                </c:pt>
                <c:pt idx="892">
                  <c:v>0</c:v>
                </c:pt>
                <c:pt idx="893">
                  <c:v>0</c:v>
                </c:pt>
                <c:pt idx="894">
                  <c:v>0</c:v>
                </c:pt>
                <c:pt idx="895">
                  <c:v>1</c:v>
                </c:pt>
                <c:pt idx="896">
                  <c:v>1</c:v>
                </c:pt>
                <c:pt idx="897">
                  <c:v>1</c:v>
                </c:pt>
                <c:pt idx="898">
                  <c:v>1</c:v>
                </c:pt>
                <c:pt idx="899">
                  <c:v>0</c:v>
                </c:pt>
                <c:pt idx="900">
                  <c:v>0</c:v>
                </c:pt>
                <c:pt idx="901">
                  <c:v>0</c:v>
                </c:pt>
                <c:pt idx="902">
                  <c:v>0</c:v>
                </c:pt>
                <c:pt idx="903">
                  <c:v>0</c:v>
                </c:pt>
                <c:pt idx="904">
                  <c:v>0</c:v>
                </c:pt>
                <c:pt idx="905">
                  <c:v>0</c:v>
                </c:pt>
                <c:pt idx="906">
                  <c:v>0</c:v>
                </c:pt>
                <c:pt idx="907">
                  <c:v>0</c:v>
                </c:pt>
                <c:pt idx="908">
                  <c:v>0</c:v>
                </c:pt>
                <c:pt idx="909">
                  <c:v>0</c:v>
                </c:pt>
                <c:pt idx="910">
                  <c:v>0</c:v>
                </c:pt>
                <c:pt idx="911">
                  <c:v>0</c:v>
                </c:pt>
                <c:pt idx="912">
                  <c:v>0</c:v>
                </c:pt>
                <c:pt idx="913">
                  <c:v>-1</c:v>
                </c:pt>
                <c:pt idx="914">
                  <c:v>-1</c:v>
                </c:pt>
                <c:pt idx="915">
                  <c:v>-2</c:v>
                </c:pt>
                <c:pt idx="916">
                  <c:v>-2</c:v>
                </c:pt>
                <c:pt idx="917">
                  <c:v>-2</c:v>
                </c:pt>
                <c:pt idx="918">
                  <c:v>-2</c:v>
                </c:pt>
                <c:pt idx="919">
                  <c:v>-3</c:v>
                </c:pt>
                <c:pt idx="920">
                  <c:v>-3</c:v>
                </c:pt>
                <c:pt idx="921">
                  <c:v>-3</c:v>
                </c:pt>
                <c:pt idx="922">
                  <c:v>-3</c:v>
                </c:pt>
                <c:pt idx="923">
                  <c:v>-3</c:v>
                </c:pt>
                <c:pt idx="924">
                  <c:v>-3</c:v>
                </c:pt>
                <c:pt idx="925">
                  <c:v>-3</c:v>
                </c:pt>
                <c:pt idx="926">
                  <c:v>-3</c:v>
                </c:pt>
                <c:pt idx="927">
                  <c:v>-3</c:v>
                </c:pt>
                <c:pt idx="928">
                  <c:v>-3</c:v>
                </c:pt>
                <c:pt idx="929">
                  <c:v>-3</c:v>
                </c:pt>
                <c:pt idx="930">
                  <c:v>-3</c:v>
                </c:pt>
                <c:pt idx="931">
                  <c:v>-3</c:v>
                </c:pt>
                <c:pt idx="932">
                  <c:v>-3</c:v>
                </c:pt>
                <c:pt idx="933">
                  <c:v>-5</c:v>
                </c:pt>
                <c:pt idx="934">
                  <c:v>-5</c:v>
                </c:pt>
                <c:pt idx="935">
                  <c:v>-4</c:v>
                </c:pt>
                <c:pt idx="936">
                  <c:v>-1</c:v>
                </c:pt>
                <c:pt idx="937">
                  <c:v>-1</c:v>
                </c:pt>
                <c:pt idx="938">
                  <c:v>-1</c:v>
                </c:pt>
                <c:pt idx="939">
                  <c:v>-1</c:v>
                </c:pt>
                <c:pt idx="940">
                  <c:v>-1</c:v>
                </c:pt>
                <c:pt idx="941">
                  <c:v>-1</c:v>
                </c:pt>
                <c:pt idx="942">
                  <c:v>-1</c:v>
                </c:pt>
                <c:pt idx="943">
                  <c:v>0</c:v>
                </c:pt>
                <c:pt idx="944">
                  <c:v>0</c:v>
                </c:pt>
                <c:pt idx="945">
                  <c:v>0</c:v>
                </c:pt>
                <c:pt idx="946">
                  <c:v>-1</c:v>
                </c:pt>
                <c:pt idx="947">
                  <c:v>0</c:v>
                </c:pt>
                <c:pt idx="948">
                  <c:v>-1</c:v>
                </c:pt>
                <c:pt idx="949">
                  <c:v>0</c:v>
                </c:pt>
                <c:pt idx="950">
                  <c:v>0</c:v>
                </c:pt>
                <c:pt idx="951">
                  <c:v>-1</c:v>
                </c:pt>
                <c:pt idx="952">
                  <c:v>-1</c:v>
                </c:pt>
                <c:pt idx="953">
                  <c:v>-1</c:v>
                </c:pt>
                <c:pt idx="954">
                  <c:v>-1</c:v>
                </c:pt>
                <c:pt idx="955">
                  <c:v>-1</c:v>
                </c:pt>
                <c:pt idx="956">
                  <c:v>-1</c:v>
                </c:pt>
                <c:pt idx="957">
                  <c:v>-1</c:v>
                </c:pt>
                <c:pt idx="958">
                  <c:v>0</c:v>
                </c:pt>
                <c:pt idx="959">
                  <c:v>0</c:v>
                </c:pt>
                <c:pt idx="960">
                  <c:v>0</c:v>
                </c:pt>
                <c:pt idx="961">
                  <c:v>1</c:v>
                </c:pt>
                <c:pt idx="962">
                  <c:v>1</c:v>
                </c:pt>
                <c:pt idx="963">
                  <c:v>1</c:v>
                </c:pt>
                <c:pt idx="964">
                  <c:v>1</c:v>
                </c:pt>
                <c:pt idx="965">
                  <c:v>1</c:v>
                </c:pt>
                <c:pt idx="966">
                  <c:v>1</c:v>
                </c:pt>
                <c:pt idx="967">
                  <c:v>1</c:v>
                </c:pt>
                <c:pt idx="968">
                  <c:v>1</c:v>
                </c:pt>
                <c:pt idx="969">
                  <c:v>1</c:v>
                </c:pt>
                <c:pt idx="970">
                  <c:v>1</c:v>
                </c:pt>
                <c:pt idx="971">
                  <c:v>1</c:v>
                </c:pt>
                <c:pt idx="972">
                  <c:v>1</c:v>
                </c:pt>
                <c:pt idx="973">
                  <c:v>1</c:v>
                </c:pt>
                <c:pt idx="974">
                  <c:v>1</c:v>
                </c:pt>
                <c:pt idx="975">
                  <c:v>1</c:v>
                </c:pt>
                <c:pt idx="976">
                  <c:v>1</c:v>
                </c:pt>
                <c:pt idx="977">
                  <c:v>0</c:v>
                </c:pt>
                <c:pt idx="978">
                  <c:v>0</c:v>
                </c:pt>
                <c:pt idx="979">
                  <c:v>1</c:v>
                </c:pt>
                <c:pt idx="980">
                  <c:v>1</c:v>
                </c:pt>
                <c:pt idx="981">
                  <c:v>1</c:v>
                </c:pt>
                <c:pt idx="982">
                  <c:v>-1</c:v>
                </c:pt>
                <c:pt idx="983">
                  <c:v>-2</c:v>
                </c:pt>
                <c:pt idx="984">
                  <c:v>-2</c:v>
                </c:pt>
                <c:pt idx="985">
                  <c:v>-2</c:v>
                </c:pt>
                <c:pt idx="986">
                  <c:v>-1</c:v>
                </c:pt>
                <c:pt idx="987">
                  <c:v>-1</c:v>
                </c:pt>
                <c:pt idx="988">
                  <c:v>-1</c:v>
                </c:pt>
                <c:pt idx="989">
                  <c:v>-2</c:v>
                </c:pt>
                <c:pt idx="990">
                  <c:v>-1</c:v>
                </c:pt>
                <c:pt idx="991">
                  <c:v>-1</c:v>
                </c:pt>
                <c:pt idx="992">
                  <c:v>-1</c:v>
                </c:pt>
                <c:pt idx="993">
                  <c:v>-1</c:v>
                </c:pt>
                <c:pt idx="994">
                  <c:v>-2</c:v>
                </c:pt>
                <c:pt idx="995">
                  <c:v>-3</c:v>
                </c:pt>
                <c:pt idx="996">
                  <c:v>-3</c:v>
                </c:pt>
                <c:pt idx="997">
                  <c:v>-3</c:v>
                </c:pt>
                <c:pt idx="998">
                  <c:v>-3</c:v>
                </c:pt>
                <c:pt idx="999">
                  <c:v>-2</c:v>
                </c:pt>
                <c:pt idx="1000">
                  <c:v>-3</c:v>
                </c:pt>
                <c:pt idx="1001">
                  <c:v>-2</c:v>
                </c:pt>
                <c:pt idx="1002">
                  <c:v>-1</c:v>
                </c:pt>
                <c:pt idx="1003">
                  <c:v>-1</c:v>
                </c:pt>
                <c:pt idx="1004">
                  <c:v>-1</c:v>
                </c:pt>
                <c:pt idx="1005">
                  <c:v>-1</c:v>
                </c:pt>
                <c:pt idx="1006">
                  <c:v>0</c:v>
                </c:pt>
                <c:pt idx="1007">
                  <c:v>0</c:v>
                </c:pt>
                <c:pt idx="1008">
                  <c:v>0</c:v>
                </c:pt>
                <c:pt idx="1009">
                  <c:v>-1</c:v>
                </c:pt>
                <c:pt idx="1010">
                  <c:v>-1</c:v>
                </c:pt>
                <c:pt idx="1011">
                  <c:v>0</c:v>
                </c:pt>
                <c:pt idx="1012">
                  <c:v>0</c:v>
                </c:pt>
                <c:pt idx="1013">
                  <c:v>0</c:v>
                </c:pt>
                <c:pt idx="1014">
                  <c:v>-1</c:v>
                </c:pt>
                <c:pt idx="1015">
                  <c:v>-1</c:v>
                </c:pt>
                <c:pt idx="1016">
                  <c:v>-1</c:v>
                </c:pt>
                <c:pt idx="1017">
                  <c:v>-1</c:v>
                </c:pt>
                <c:pt idx="1018">
                  <c:v>-1</c:v>
                </c:pt>
                <c:pt idx="1019">
                  <c:v>-2</c:v>
                </c:pt>
                <c:pt idx="1020">
                  <c:v>-2</c:v>
                </c:pt>
                <c:pt idx="1021">
                  <c:v>-2</c:v>
                </c:pt>
                <c:pt idx="1022">
                  <c:v>-2</c:v>
                </c:pt>
                <c:pt idx="1023">
                  <c:v>-2</c:v>
                </c:pt>
                <c:pt idx="1024">
                  <c:v>-2</c:v>
                </c:pt>
                <c:pt idx="1025">
                  <c:v>-2</c:v>
                </c:pt>
                <c:pt idx="1026">
                  <c:v>-2</c:v>
                </c:pt>
                <c:pt idx="1027">
                  <c:v>-2</c:v>
                </c:pt>
                <c:pt idx="1028">
                  <c:v>-2</c:v>
                </c:pt>
                <c:pt idx="1029">
                  <c:v>-2</c:v>
                </c:pt>
                <c:pt idx="1030">
                  <c:v>-2</c:v>
                </c:pt>
                <c:pt idx="1031">
                  <c:v>-2</c:v>
                </c:pt>
                <c:pt idx="1032">
                  <c:v>-2</c:v>
                </c:pt>
                <c:pt idx="1033">
                  <c:v>-1</c:v>
                </c:pt>
                <c:pt idx="1034">
                  <c:v>-1</c:v>
                </c:pt>
                <c:pt idx="1035">
                  <c:v>-1</c:v>
                </c:pt>
                <c:pt idx="1036">
                  <c:v>-1</c:v>
                </c:pt>
                <c:pt idx="1037">
                  <c:v>-1</c:v>
                </c:pt>
                <c:pt idx="1038">
                  <c:v>-1</c:v>
                </c:pt>
                <c:pt idx="1039">
                  <c:v>-1</c:v>
                </c:pt>
                <c:pt idx="1040">
                  <c:v>-2</c:v>
                </c:pt>
                <c:pt idx="1041">
                  <c:v>-2</c:v>
                </c:pt>
                <c:pt idx="1042">
                  <c:v>-2</c:v>
                </c:pt>
                <c:pt idx="1043">
                  <c:v>-2</c:v>
                </c:pt>
                <c:pt idx="1044">
                  <c:v>-2</c:v>
                </c:pt>
                <c:pt idx="1045">
                  <c:v>-2</c:v>
                </c:pt>
                <c:pt idx="1046">
                  <c:v>-2</c:v>
                </c:pt>
                <c:pt idx="1047">
                  <c:v>-3</c:v>
                </c:pt>
                <c:pt idx="1048">
                  <c:v>-3</c:v>
                </c:pt>
                <c:pt idx="1049">
                  <c:v>-3</c:v>
                </c:pt>
                <c:pt idx="1050">
                  <c:v>-3</c:v>
                </c:pt>
                <c:pt idx="1051">
                  <c:v>-3</c:v>
                </c:pt>
                <c:pt idx="1052">
                  <c:v>-3</c:v>
                </c:pt>
                <c:pt idx="1053">
                  <c:v>-3</c:v>
                </c:pt>
                <c:pt idx="1054">
                  <c:v>-3</c:v>
                </c:pt>
                <c:pt idx="1055">
                  <c:v>-4</c:v>
                </c:pt>
                <c:pt idx="1056">
                  <c:v>-4</c:v>
                </c:pt>
                <c:pt idx="1057">
                  <c:v>-4</c:v>
                </c:pt>
                <c:pt idx="1058">
                  <c:v>-3</c:v>
                </c:pt>
                <c:pt idx="1059">
                  <c:v>-3</c:v>
                </c:pt>
                <c:pt idx="1060">
                  <c:v>-3</c:v>
                </c:pt>
                <c:pt idx="1061">
                  <c:v>-3</c:v>
                </c:pt>
                <c:pt idx="1062">
                  <c:v>-3</c:v>
                </c:pt>
                <c:pt idx="1063">
                  <c:v>-3</c:v>
                </c:pt>
                <c:pt idx="1064">
                  <c:v>-3</c:v>
                </c:pt>
                <c:pt idx="1065">
                  <c:v>-4</c:v>
                </c:pt>
                <c:pt idx="1066">
                  <c:v>-4</c:v>
                </c:pt>
                <c:pt idx="1067">
                  <c:v>0</c:v>
                </c:pt>
                <c:pt idx="1068">
                  <c:v>0</c:v>
                </c:pt>
                <c:pt idx="1069">
                  <c:v>0</c:v>
                </c:pt>
                <c:pt idx="1070">
                  <c:v>0</c:v>
                </c:pt>
                <c:pt idx="1071">
                  <c:v>0</c:v>
                </c:pt>
                <c:pt idx="1072">
                  <c:v>-1</c:v>
                </c:pt>
                <c:pt idx="1073">
                  <c:v>-1</c:v>
                </c:pt>
                <c:pt idx="1074">
                  <c:v>-1</c:v>
                </c:pt>
                <c:pt idx="1075">
                  <c:v>-1</c:v>
                </c:pt>
                <c:pt idx="1076">
                  <c:v>-1</c:v>
                </c:pt>
                <c:pt idx="1077">
                  <c:v>-1</c:v>
                </c:pt>
                <c:pt idx="1078">
                  <c:v>-2</c:v>
                </c:pt>
                <c:pt idx="1079">
                  <c:v>-2</c:v>
                </c:pt>
                <c:pt idx="1080">
                  <c:v>-2</c:v>
                </c:pt>
                <c:pt idx="1081">
                  <c:v>-2</c:v>
                </c:pt>
                <c:pt idx="1082">
                  <c:v>-2</c:v>
                </c:pt>
                <c:pt idx="1083">
                  <c:v>-2</c:v>
                </c:pt>
                <c:pt idx="1084">
                  <c:v>-2</c:v>
                </c:pt>
                <c:pt idx="1085">
                  <c:v>-2</c:v>
                </c:pt>
                <c:pt idx="1086">
                  <c:v>-2</c:v>
                </c:pt>
                <c:pt idx="1087">
                  <c:v>-2</c:v>
                </c:pt>
                <c:pt idx="1088">
                  <c:v>-3</c:v>
                </c:pt>
                <c:pt idx="1089">
                  <c:v>-3</c:v>
                </c:pt>
                <c:pt idx="1090">
                  <c:v>-3</c:v>
                </c:pt>
                <c:pt idx="1091">
                  <c:v>-3</c:v>
                </c:pt>
                <c:pt idx="1092">
                  <c:v>-3</c:v>
                </c:pt>
                <c:pt idx="1093">
                  <c:v>-3</c:v>
                </c:pt>
                <c:pt idx="1094">
                  <c:v>-3</c:v>
                </c:pt>
                <c:pt idx="1095">
                  <c:v>-3</c:v>
                </c:pt>
                <c:pt idx="1096">
                  <c:v>-3</c:v>
                </c:pt>
                <c:pt idx="1097">
                  <c:v>-3</c:v>
                </c:pt>
                <c:pt idx="1098">
                  <c:v>-3</c:v>
                </c:pt>
                <c:pt idx="1099">
                  <c:v>-3</c:v>
                </c:pt>
                <c:pt idx="1100">
                  <c:v>-3</c:v>
                </c:pt>
                <c:pt idx="1101">
                  <c:v>-3</c:v>
                </c:pt>
                <c:pt idx="1102">
                  <c:v>-3</c:v>
                </c:pt>
                <c:pt idx="1103">
                  <c:v>-2</c:v>
                </c:pt>
                <c:pt idx="1104">
                  <c:v>-2</c:v>
                </c:pt>
                <c:pt idx="1105">
                  <c:v>-2</c:v>
                </c:pt>
                <c:pt idx="1106">
                  <c:v>-2</c:v>
                </c:pt>
                <c:pt idx="1107">
                  <c:v>-2</c:v>
                </c:pt>
                <c:pt idx="1108">
                  <c:v>-2</c:v>
                </c:pt>
                <c:pt idx="1109">
                  <c:v>-2</c:v>
                </c:pt>
                <c:pt idx="1110">
                  <c:v>-4</c:v>
                </c:pt>
                <c:pt idx="1111">
                  <c:v>-4</c:v>
                </c:pt>
                <c:pt idx="1112">
                  <c:v>-4</c:v>
                </c:pt>
                <c:pt idx="1113">
                  <c:v>-4</c:v>
                </c:pt>
                <c:pt idx="1114">
                  <c:v>-4</c:v>
                </c:pt>
                <c:pt idx="1115">
                  <c:v>-4</c:v>
                </c:pt>
                <c:pt idx="1116">
                  <c:v>-4</c:v>
                </c:pt>
                <c:pt idx="1117">
                  <c:v>-5</c:v>
                </c:pt>
                <c:pt idx="1118">
                  <c:v>-4</c:v>
                </c:pt>
                <c:pt idx="1119">
                  <c:v>-4</c:v>
                </c:pt>
                <c:pt idx="1120">
                  <c:v>-4</c:v>
                </c:pt>
                <c:pt idx="1121">
                  <c:v>-4</c:v>
                </c:pt>
                <c:pt idx="1122">
                  <c:v>-4</c:v>
                </c:pt>
                <c:pt idx="1123">
                  <c:v>-4</c:v>
                </c:pt>
                <c:pt idx="1124">
                  <c:v>-4</c:v>
                </c:pt>
                <c:pt idx="1125">
                  <c:v>-4</c:v>
                </c:pt>
                <c:pt idx="1126">
                  <c:v>-4</c:v>
                </c:pt>
                <c:pt idx="1127">
                  <c:v>-4</c:v>
                </c:pt>
                <c:pt idx="1128">
                  <c:v>-4</c:v>
                </c:pt>
                <c:pt idx="1129">
                  <c:v>-3</c:v>
                </c:pt>
                <c:pt idx="1130">
                  <c:v>-3</c:v>
                </c:pt>
                <c:pt idx="1131">
                  <c:v>-3</c:v>
                </c:pt>
                <c:pt idx="1132">
                  <c:v>-1</c:v>
                </c:pt>
                <c:pt idx="1133">
                  <c:v>-1</c:v>
                </c:pt>
                <c:pt idx="1134">
                  <c:v>-1</c:v>
                </c:pt>
                <c:pt idx="1135">
                  <c:v>-1</c:v>
                </c:pt>
                <c:pt idx="1136">
                  <c:v>-1</c:v>
                </c:pt>
                <c:pt idx="1137">
                  <c:v>-2</c:v>
                </c:pt>
                <c:pt idx="1138">
                  <c:v>-3</c:v>
                </c:pt>
                <c:pt idx="1139">
                  <c:v>-3</c:v>
                </c:pt>
                <c:pt idx="1140">
                  <c:v>-3</c:v>
                </c:pt>
                <c:pt idx="1141">
                  <c:v>-4</c:v>
                </c:pt>
                <c:pt idx="1142">
                  <c:v>-5</c:v>
                </c:pt>
                <c:pt idx="1143">
                  <c:v>-5</c:v>
                </c:pt>
                <c:pt idx="1144">
                  <c:v>-5</c:v>
                </c:pt>
                <c:pt idx="1145">
                  <c:v>-5</c:v>
                </c:pt>
                <c:pt idx="1146">
                  <c:v>-5</c:v>
                </c:pt>
                <c:pt idx="1147">
                  <c:v>-5</c:v>
                </c:pt>
                <c:pt idx="1148">
                  <c:v>-5</c:v>
                </c:pt>
                <c:pt idx="1149">
                  <c:v>-4</c:v>
                </c:pt>
                <c:pt idx="1150">
                  <c:v>-4</c:v>
                </c:pt>
                <c:pt idx="1151">
                  <c:v>-4</c:v>
                </c:pt>
                <c:pt idx="1152">
                  <c:v>-4</c:v>
                </c:pt>
                <c:pt idx="1153">
                  <c:v>-4</c:v>
                </c:pt>
                <c:pt idx="1154">
                  <c:v>-4</c:v>
                </c:pt>
                <c:pt idx="1155">
                  <c:v>-4</c:v>
                </c:pt>
                <c:pt idx="1156">
                  <c:v>-4</c:v>
                </c:pt>
                <c:pt idx="1157">
                  <c:v>-4</c:v>
                </c:pt>
                <c:pt idx="1158">
                  <c:v>-4</c:v>
                </c:pt>
                <c:pt idx="1159">
                  <c:v>-4</c:v>
                </c:pt>
                <c:pt idx="1160">
                  <c:v>-4</c:v>
                </c:pt>
                <c:pt idx="1161">
                  <c:v>-4</c:v>
                </c:pt>
                <c:pt idx="1162">
                  <c:v>-4</c:v>
                </c:pt>
                <c:pt idx="1163">
                  <c:v>-4</c:v>
                </c:pt>
                <c:pt idx="1164">
                  <c:v>-4</c:v>
                </c:pt>
                <c:pt idx="1165">
                  <c:v>-4</c:v>
                </c:pt>
                <c:pt idx="1166">
                  <c:v>-4</c:v>
                </c:pt>
                <c:pt idx="1167">
                  <c:v>-4</c:v>
                </c:pt>
                <c:pt idx="1168">
                  <c:v>-4</c:v>
                </c:pt>
                <c:pt idx="1169">
                  <c:v>-4</c:v>
                </c:pt>
                <c:pt idx="1170">
                  <c:v>-4</c:v>
                </c:pt>
                <c:pt idx="1171">
                  <c:v>-4</c:v>
                </c:pt>
                <c:pt idx="1172">
                  <c:v>-4</c:v>
                </c:pt>
                <c:pt idx="1173">
                  <c:v>-4</c:v>
                </c:pt>
                <c:pt idx="1174">
                  <c:v>-4</c:v>
                </c:pt>
                <c:pt idx="1175">
                  <c:v>-4</c:v>
                </c:pt>
                <c:pt idx="1176">
                  <c:v>-5</c:v>
                </c:pt>
                <c:pt idx="1177">
                  <c:v>-5</c:v>
                </c:pt>
                <c:pt idx="1178">
                  <c:v>-5</c:v>
                </c:pt>
                <c:pt idx="1179">
                  <c:v>-5</c:v>
                </c:pt>
                <c:pt idx="1180">
                  <c:v>-6</c:v>
                </c:pt>
                <c:pt idx="1181">
                  <c:v>-6</c:v>
                </c:pt>
                <c:pt idx="1182">
                  <c:v>-6</c:v>
                </c:pt>
                <c:pt idx="1183">
                  <c:v>-6</c:v>
                </c:pt>
                <c:pt idx="1184">
                  <c:v>-6</c:v>
                </c:pt>
                <c:pt idx="1185">
                  <c:v>-6</c:v>
                </c:pt>
                <c:pt idx="1186">
                  <c:v>-6</c:v>
                </c:pt>
                <c:pt idx="1187">
                  <c:v>-7</c:v>
                </c:pt>
                <c:pt idx="1188">
                  <c:v>-7</c:v>
                </c:pt>
                <c:pt idx="1189">
                  <c:v>-7</c:v>
                </c:pt>
                <c:pt idx="1190">
                  <c:v>-7</c:v>
                </c:pt>
                <c:pt idx="1191">
                  <c:v>-6</c:v>
                </c:pt>
                <c:pt idx="1192">
                  <c:v>-6</c:v>
                </c:pt>
                <c:pt idx="1193">
                  <c:v>-6</c:v>
                </c:pt>
                <c:pt idx="1194">
                  <c:v>-7</c:v>
                </c:pt>
                <c:pt idx="1195">
                  <c:v>-7</c:v>
                </c:pt>
                <c:pt idx="1196">
                  <c:v>-7</c:v>
                </c:pt>
                <c:pt idx="1197">
                  <c:v>-7</c:v>
                </c:pt>
                <c:pt idx="1198">
                  <c:v>-7</c:v>
                </c:pt>
                <c:pt idx="1199">
                  <c:v>-8</c:v>
                </c:pt>
                <c:pt idx="1200">
                  <c:v>-8</c:v>
                </c:pt>
                <c:pt idx="1201">
                  <c:v>-8</c:v>
                </c:pt>
                <c:pt idx="1202">
                  <c:v>-8</c:v>
                </c:pt>
                <c:pt idx="1203">
                  <c:v>-8</c:v>
                </c:pt>
                <c:pt idx="1204">
                  <c:v>-8</c:v>
                </c:pt>
                <c:pt idx="1205">
                  <c:v>-8</c:v>
                </c:pt>
                <c:pt idx="1206">
                  <c:v>-8</c:v>
                </c:pt>
                <c:pt idx="1207">
                  <c:v>-8</c:v>
                </c:pt>
                <c:pt idx="1208">
                  <c:v>-8</c:v>
                </c:pt>
                <c:pt idx="1209">
                  <c:v>-8</c:v>
                </c:pt>
                <c:pt idx="1210">
                  <c:v>-9</c:v>
                </c:pt>
                <c:pt idx="1211">
                  <c:v>-9</c:v>
                </c:pt>
                <c:pt idx="1212">
                  <c:v>-9</c:v>
                </c:pt>
                <c:pt idx="1213">
                  <c:v>-8</c:v>
                </c:pt>
                <c:pt idx="1214">
                  <c:v>-7</c:v>
                </c:pt>
                <c:pt idx="1215">
                  <c:v>-7</c:v>
                </c:pt>
                <c:pt idx="1216">
                  <c:v>-7</c:v>
                </c:pt>
                <c:pt idx="1217">
                  <c:v>-7</c:v>
                </c:pt>
                <c:pt idx="1218">
                  <c:v>-6</c:v>
                </c:pt>
                <c:pt idx="1219">
                  <c:v>-5</c:v>
                </c:pt>
                <c:pt idx="1220">
                  <c:v>-5</c:v>
                </c:pt>
                <c:pt idx="1221">
                  <c:v>-4</c:v>
                </c:pt>
                <c:pt idx="1222">
                  <c:v>-4</c:v>
                </c:pt>
                <c:pt idx="1223">
                  <c:v>-4</c:v>
                </c:pt>
                <c:pt idx="1224">
                  <c:v>-4</c:v>
                </c:pt>
                <c:pt idx="1225">
                  <c:v>-5</c:v>
                </c:pt>
                <c:pt idx="1226">
                  <c:v>-6</c:v>
                </c:pt>
                <c:pt idx="1227">
                  <c:v>-6</c:v>
                </c:pt>
                <c:pt idx="1228">
                  <c:v>-6</c:v>
                </c:pt>
                <c:pt idx="1229">
                  <c:v>-6</c:v>
                </c:pt>
                <c:pt idx="1230">
                  <c:v>-6</c:v>
                </c:pt>
                <c:pt idx="1231">
                  <c:v>-6</c:v>
                </c:pt>
                <c:pt idx="1232">
                  <c:v>-6</c:v>
                </c:pt>
                <c:pt idx="1233">
                  <c:v>-6</c:v>
                </c:pt>
                <c:pt idx="1234">
                  <c:v>-5</c:v>
                </c:pt>
                <c:pt idx="1235">
                  <c:v>-5</c:v>
                </c:pt>
                <c:pt idx="1236">
                  <c:v>-4</c:v>
                </c:pt>
                <c:pt idx="1237">
                  <c:v>-4</c:v>
                </c:pt>
                <c:pt idx="1238">
                  <c:v>-4</c:v>
                </c:pt>
                <c:pt idx="1239">
                  <c:v>-4</c:v>
                </c:pt>
                <c:pt idx="1240">
                  <c:v>-4</c:v>
                </c:pt>
                <c:pt idx="1241">
                  <c:v>-4</c:v>
                </c:pt>
                <c:pt idx="1242">
                  <c:v>-3</c:v>
                </c:pt>
                <c:pt idx="1243">
                  <c:v>-2</c:v>
                </c:pt>
                <c:pt idx="1244">
                  <c:v>-2</c:v>
                </c:pt>
                <c:pt idx="1245">
                  <c:v>-2</c:v>
                </c:pt>
                <c:pt idx="1246">
                  <c:v>-2</c:v>
                </c:pt>
                <c:pt idx="1247">
                  <c:v>-2</c:v>
                </c:pt>
                <c:pt idx="1248">
                  <c:v>-2</c:v>
                </c:pt>
                <c:pt idx="1249">
                  <c:v>-2</c:v>
                </c:pt>
                <c:pt idx="1250">
                  <c:v>-2</c:v>
                </c:pt>
                <c:pt idx="1251">
                  <c:v>-2</c:v>
                </c:pt>
                <c:pt idx="1252">
                  <c:v>-2</c:v>
                </c:pt>
                <c:pt idx="1253">
                  <c:v>-2</c:v>
                </c:pt>
                <c:pt idx="1254">
                  <c:v>-2</c:v>
                </c:pt>
                <c:pt idx="1255">
                  <c:v>-2</c:v>
                </c:pt>
                <c:pt idx="1256">
                  <c:v>-2</c:v>
                </c:pt>
                <c:pt idx="1257">
                  <c:v>-2</c:v>
                </c:pt>
                <c:pt idx="1258">
                  <c:v>-2</c:v>
                </c:pt>
                <c:pt idx="1259">
                  <c:v>-2</c:v>
                </c:pt>
                <c:pt idx="1260">
                  <c:v>-2</c:v>
                </c:pt>
                <c:pt idx="1261">
                  <c:v>-2</c:v>
                </c:pt>
                <c:pt idx="1262">
                  <c:v>-3</c:v>
                </c:pt>
                <c:pt idx="1263">
                  <c:v>-3</c:v>
                </c:pt>
                <c:pt idx="1264">
                  <c:v>-3</c:v>
                </c:pt>
                <c:pt idx="1265">
                  <c:v>-3</c:v>
                </c:pt>
                <c:pt idx="1266">
                  <c:v>-3</c:v>
                </c:pt>
                <c:pt idx="1267">
                  <c:v>-3</c:v>
                </c:pt>
                <c:pt idx="1268">
                  <c:v>-3</c:v>
                </c:pt>
                <c:pt idx="1269">
                  <c:v>-3</c:v>
                </c:pt>
                <c:pt idx="1270">
                  <c:v>-3</c:v>
                </c:pt>
                <c:pt idx="1271">
                  <c:v>-3</c:v>
                </c:pt>
                <c:pt idx="1272">
                  <c:v>-3</c:v>
                </c:pt>
                <c:pt idx="1273">
                  <c:v>-3</c:v>
                </c:pt>
                <c:pt idx="1274">
                  <c:v>-3</c:v>
                </c:pt>
                <c:pt idx="1275">
                  <c:v>-4</c:v>
                </c:pt>
                <c:pt idx="1276">
                  <c:v>-4</c:v>
                </c:pt>
                <c:pt idx="1277">
                  <c:v>-4</c:v>
                </c:pt>
                <c:pt idx="1278">
                  <c:v>-3</c:v>
                </c:pt>
                <c:pt idx="1279">
                  <c:v>-4</c:v>
                </c:pt>
                <c:pt idx="1280">
                  <c:v>-4</c:v>
                </c:pt>
                <c:pt idx="1281">
                  <c:v>-4</c:v>
                </c:pt>
                <c:pt idx="1282">
                  <c:v>-4</c:v>
                </c:pt>
                <c:pt idx="1283">
                  <c:v>-4</c:v>
                </c:pt>
                <c:pt idx="1284">
                  <c:v>-6</c:v>
                </c:pt>
                <c:pt idx="1285">
                  <c:v>-6</c:v>
                </c:pt>
                <c:pt idx="1286">
                  <c:v>-6</c:v>
                </c:pt>
                <c:pt idx="1287">
                  <c:v>-6</c:v>
                </c:pt>
                <c:pt idx="1288">
                  <c:v>-6</c:v>
                </c:pt>
                <c:pt idx="1289">
                  <c:v>-6</c:v>
                </c:pt>
                <c:pt idx="1290">
                  <c:v>-6</c:v>
                </c:pt>
                <c:pt idx="1291">
                  <c:v>-6</c:v>
                </c:pt>
                <c:pt idx="1292">
                  <c:v>-6</c:v>
                </c:pt>
                <c:pt idx="1293">
                  <c:v>-6</c:v>
                </c:pt>
                <c:pt idx="1294">
                  <c:v>-6</c:v>
                </c:pt>
                <c:pt idx="1295">
                  <c:v>-6</c:v>
                </c:pt>
                <c:pt idx="1296">
                  <c:v>-6</c:v>
                </c:pt>
                <c:pt idx="1297">
                  <c:v>-6</c:v>
                </c:pt>
                <c:pt idx="1298">
                  <c:v>-6</c:v>
                </c:pt>
                <c:pt idx="1299">
                  <c:v>-6</c:v>
                </c:pt>
                <c:pt idx="1300">
                  <c:v>-6</c:v>
                </c:pt>
                <c:pt idx="1301">
                  <c:v>-6</c:v>
                </c:pt>
                <c:pt idx="1302">
                  <c:v>-6</c:v>
                </c:pt>
                <c:pt idx="1303">
                  <c:v>-6</c:v>
                </c:pt>
                <c:pt idx="1304">
                  <c:v>-6</c:v>
                </c:pt>
                <c:pt idx="1305">
                  <c:v>-6</c:v>
                </c:pt>
                <c:pt idx="1306">
                  <c:v>-6</c:v>
                </c:pt>
                <c:pt idx="1307">
                  <c:v>-6</c:v>
                </c:pt>
                <c:pt idx="1308">
                  <c:v>-6</c:v>
                </c:pt>
                <c:pt idx="1309">
                  <c:v>-6</c:v>
                </c:pt>
                <c:pt idx="1310">
                  <c:v>-6</c:v>
                </c:pt>
                <c:pt idx="1311">
                  <c:v>-6</c:v>
                </c:pt>
                <c:pt idx="1312">
                  <c:v>-6</c:v>
                </c:pt>
                <c:pt idx="1313">
                  <c:v>-6</c:v>
                </c:pt>
                <c:pt idx="1314">
                  <c:v>-6</c:v>
                </c:pt>
                <c:pt idx="1315">
                  <c:v>-6</c:v>
                </c:pt>
                <c:pt idx="1316">
                  <c:v>-7</c:v>
                </c:pt>
                <c:pt idx="1317">
                  <c:v>-7</c:v>
                </c:pt>
                <c:pt idx="1318">
                  <c:v>-7</c:v>
                </c:pt>
                <c:pt idx="1319">
                  <c:v>-7</c:v>
                </c:pt>
                <c:pt idx="1320">
                  <c:v>-6</c:v>
                </c:pt>
                <c:pt idx="1321">
                  <c:v>-6</c:v>
                </c:pt>
                <c:pt idx="1322">
                  <c:v>-6</c:v>
                </c:pt>
                <c:pt idx="1323">
                  <c:v>-6</c:v>
                </c:pt>
                <c:pt idx="1324">
                  <c:v>-6</c:v>
                </c:pt>
                <c:pt idx="1325">
                  <c:v>-6</c:v>
                </c:pt>
                <c:pt idx="1326">
                  <c:v>-6</c:v>
                </c:pt>
                <c:pt idx="1327">
                  <c:v>-6</c:v>
                </c:pt>
                <c:pt idx="1328">
                  <c:v>-4</c:v>
                </c:pt>
                <c:pt idx="1329">
                  <c:v>-4</c:v>
                </c:pt>
                <c:pt idx="1330">
                  <c:v>-4</c:v>
                </c:pt>
                <c:pt idx="1331">
                  <c:v>-4</c:v>
                </c:pt>
                <c:pt idx="1332">
                  <c:v>-4</c:v>
                </c:pt>
                <c:pt idx="1333">
                  <c:v>-4</c:v>
                </c:pt>
                <c:pt idx="1334">
                  <c:v>-4</c:v>
                </c:pt>
                <c:pt idx="1335">
                  <c:v>-4</c:v>
                </c:pt>
                <c:pt idx="1336">
                  <c:v>-4</c:v>
                </c:pt>
                <c:pt idx="1337">
                  <c:v>-4</c:v>
                </c:pt>
                <c:pt idx="1338">
                  <c:v>-4</c:v>
                </c:pt>
                <c:pt idx="1339">
                  <c:v>-4</c:v>
                </c:pt>
                <c:pt idx="1340">
                  <c:v>-4</c:v>
                </c:pt>
                <c:pt idx="1341">
                  <c:v>-4</c:v>
                </c:pt>
                <c:pt idx="1342">
                  <c:v>-4</c:v>
                </c:pt>
                <c:pt idx="1343">
                  <c:v>-4</c:v>
                </c:pt>
                <c:pt idx="1344">
                  <c:v>-4</c:v>
                </c:pt>
                <c:pt idx="1345">
                  <c:v>-4</c:v>
                </c:pt>
                <c:pt idx="1346">
                  <c:v>-4</c:v>
                </c:pt>
                <c:pt idx="1347">
                  <c:v>-3</c:v>
                </c:pt>
                <c:pt idx="1348">
                  <c:v>-3</c:v>
                </c:pt>
                <c:pt idx="1349">
                  <c:v>-3</c:v>
                </c:pt>
                <c:pt idx="1350">
                  <c:v>-3</c:v>
                </c:pt>
                <c:pt idx="1351">
                  <c:v>-4</c:v>
                </c:pt>
                <c:pt idx="1352">
                  <c:v>-4</c:v>
                </c:pt>
                <c:pt idx="1353">
                  <c:v>-4</c:v>
                </c:pt>
                <c:pt idx="1354">
                  <c:v>-4</c:v>
                </c:pt>
                <c:pt idx="1355">
                  <c:v>-4</c:v>
                </c:pt>
                <c:pt idx="1356">
                  <c:v>-4</c:v>
                </c:pt>
                <c:pt idx="1357">
                  <c:v>-4</c:v>
                </c:pt>
                <c:pt idx="1358">
                  <c:v>-4</c:v>
                </c:pt>
                <c:pt idx="1359">
                  <c:v>-4</c:v>
                </c:pt>
                <c:pt idx="1360">
                  <c:v>-4</c:v>
                </c:pt>
                <c:pt idx="1361">
                  <c:v>-4</c:v>
                </c:pt>
                <c:pt idx="1362">
                  <c:v>-4</c:v>
                </c:pt>
                <c:pt idx="1363">
                  <c:v>-4</c:v>
                </c:pt>
                <c:pt idx="1364">
                  <c:v>-4</c:v>
                </c:pt>
                <c:pt idx="1365">
                  <c:v>-4</c:v>
                </c:pt>
                <c:pt idx="1366">
                  <c:v>-4</c:v>
                </c:pt>
                <c:pt idx="1367">
                  <c:v>-4</c:v>
                </c:pt>
                <c:pt idx="1368">
                  <c:v>-4</c:v>
                </c:pt>
                <c:pt idx="1369">
                  <c:v>-4</c:v>
                </c:pt>
                <c:pt idx="1370">
                  <c:v>-4</c:v>
                </c:pt>
                <c:pt idx="1371">
                  <c:v>-3</c:v>
                </c:pt>
                <c:pt idx="1372">
                  <c:v>-3</c:v>
                </c:pt>
                <c:pt idx="1373">
                  <c:v>-3</c:v>
                </c:pt>
                <c:pt idx="1374">
                  <c:v>-3</c:v>
                </c:pt>
                <c:pt idx="1375">
                  <c:v>-3</c:v>
                </c:pt>
                <c:pt idx="1376">
                  <c:v>-3</c:v>
                </c:pt>
                <c:pt idx="1377">
                  <c:v>-3</c:v>
                </c:pt>
                <c:pt idx="1378">
                  <c:v>-3</c:v>
                </c:pt>
                <c:pt idx="1379">
                  <c:v>-3</c:v>
                </c:pt>
                <c:pt idx="1380">
                  <c:v>-3</c:v>
                </c:pt>
                <c:pt idx="1381">
                  <c:v>-3</c:v>
                </c:pt>
                <c:pt idx="1382">
                  <c:v>-3</c:v>
                </c:pt>
                <c:pt idx="1383">
                  <c:v>-3</c:v>
                </c:pt>
                <c:pt idx="1384">
                  <c:v>-3</c:v>
                </c:pt>
                <c:pt idx="1385">
                  <c:v>-3</c:v>
                </c:pt>
                <c:pt idx="1386">
                  <c:v>-3</c:v>
                </c:pt>
                <c:pt idx="1387">
                  <c:v>-3</c:v>
                </c:pt>
                <c:pt idx="1388">
                  <c:v>-3</c:v>
                </c:pt>
                <c:pt idx="1389">
                  <c:v>-3</c:v>
                </c:pt>
                <c:pt idx="1390">
                  <c:v>-3</c:v>
                </c:pt>
                <c:pt idx="1391">
                  <c:v>-2</c:v>
                </c:pt>
                <c:pt idx="1392">
                  <c:v>-1</c:v>
                </c:pt>
                <c:pt idx="1393">
                  <c:v>0</c:v>
                </c:pt>
                <c:pt idx="1394">
                  <c:v>-1</c:v>
                </c:pt>
                <c:pt idx="1395">
                  <c:v>0</c:v>
                </c:pt>
                <c:pt idx="1396">
                  <c:v>-1</c:v>
                </c:pt>
                <c:pt idx="1397">
                  <c:v>-1</c:v>
                </c:pt>
                <c:pt idx="1398">
                  <c:v>-1</c:v>
                </c:pt>
                <c:pt idx="1399">
                  <c:v>-1</c:v>
                </c:pt>
                <c:pt idx="1400">
                  <c:v>-2</c:v>
                </c:pt>
                <c:pt idx="1401">
                  <c:v>-3</c:v>
                </c:pt>
                <c:pt idx="1402">
                  <c:v>-2</c:v>
                </c:pt>
                <c:pt idx="1403">
                  <c:v>-2</c:v>
                </c:pt>
                <c:pt idx="1404">
                  <c:v>-1</c:v>
                </c:pt>
                <c:pt idx="1405">
                  <c:v>-1</c:v>
                </c:pt>
                <c:pt idx="1406">
                  <c:v>-1</c:v>
                </c:pt>
                <c:pt idx="1407">
                  <c:v>-1</c:v>
                </c:pt>
                <c:pt idx="1408">
                  <c:v>-1</c:v>
                </c:pt>
                <c:pt idx="1409">
                  <c:v>-1</c:v>
                </c:pt>
                <c:pt idx="1410">
                  <c:v>-1</c:v>
                </c:pt>
                <c:pt idx="1411">
                  <c:v>-1</c:v>
                </c:pt>
                <c:pt idx="1412">
                  <c:v>-1</c:v>
                </c:pt>
                <c:pt idx="1413">
                  <c:v>-1</c:v>
                </c:pt>
                <c:pt idx="1414">
                  <c:v>-1</c:v>
                </c:pt>
                <c:pt idx="1415">
                  <c:v>-1</c:v>
                </c:pt>
                <c:pt idx="1416">
                  <c:v>-1</c:v>
                </c:pt>
                <c:pt idx="1417">
                  <c:v>-2</c:v>
                </c:pt>
                <c:pt idx="1418">
                  <c:v>-2</c:v>
                </c:pt>
                <c:pt idx="1419">
                  <c:v>-2</c:v>
                </c:pt>
                <c:pt idx="1420">
                  <c:v>-2</c:v>
                </c:pt>
                <c:pt idx="1421">
                  <c:v>-2</c:v>
                </c:pt>
                <c:pt idx="1422">
                  <c:v>-2</c:v>
                </c:pt>
                <c:pt idx="1423">
                  <c:v>-2</c:v>
                </c:pt>
                <c:pt idx="1424">
                  <c:v>-2</c:v>
                </c:pt>
                <c:pt idx="1425">
                  <c:v>-3</c:v>
                </c:pt>
                <c:pt idx="1426">
                  <c:v>-3</c:v>
                </c:pt>
                <c:pt idx="1427">
                  <c:v>-4</c:v>
                </c:pt>
                <c:pt idx="1428">
                  <c:v>-4</c:v>
                </c:pt>
                <c:pt idx="1429">
                  <c:v>-4</c:v>
                </c:pt>
                <c:pt idx="1430">
                  <c:v>-4</c:v>
                </c:pt>
                <c:pt idx="1431">
                  <c:v>-5</c:v>
                </c:pt>
                <c:pt idx="1432">
                  <c:v>-5</c:v>
                </c:pt>
                <c:pt idx="1433">
                  <c:v>-5</c:v>
                </c:pt>
                <c:pt idx="1434">
                  <c:v>-5</c:v>
                </c:pt>
                <c:pt idx="1435">
                  <c:v>-5</c:v>
                </c:pt>
                <c:pt idx="1436">
                  <c:v>-5</c:v>
                </c:pt>
                <c:pt idx="1437">
                  <c:v>-2</c:v>
                </c:pt>
                <c:pt idx="1438">
                  <c:v>-2</c:v>
                </c:pt>
                <c:pt idx="1439">
                  <c:v>-2</c:v>
                </c:pt>
                <c:pt idx="1440">
                  <c:v>-2</c:v>
                </c:pt>
                <c:pt idx="1441">
                  <c:v>-2</c:v>
                </c:pt>
                <c:pt idx="1442">
                  <c:v>-2</c:v>
                </c:pt>
                <c:pt idx="1443">
                  <c:v>-2</c:v>
                </c:pt>
                <c:pt idx="1444">
                  <c:v>-2</c:v>
                </c:pt>
                <c:pt idx="1445">
                  <c:v>0</c:v>
                </c:pt>
                <c:pt idx="1446">
                  <c:v>0</c:v>
                </c:pt>
                <c:pt idx="1447">
                  <c:v>0</c:v>
                </c:pt>
                <c:pt idx="1448">
                  <c:v>0</c:v>
                </c:pt>
                <c:pt idx="1449">
                  <c:v>0</c:v>
                </c:pt>
                <c:pt idx="1450">
                  <c:v>0</c:v>
                </c:pt>
                <c:pt idx="1451">
                  <c:v>0</c:v>
                </c:pt>
                <c:pt idx="1452">
                  <c:v>0</c:v>
                </c:pt>
                <c:pt idx="1453">
                  <c:v>0</c:v>
                </c:pt>
                <c:pt idx="1454">
                  <c:v>1</c:v>
                </c:pt>
                <c:pt idx="1455">
                  <c:v>1</c:v>
                </c:pt>
                <c:pt idx="1456">
                  <c:v>1</c:v>
                </c:pt>
                <c:pt idx="1457">
                  <c:v>0</c:v>
                </c:pt>
                <c:pt idx="1458">
                  <c:v>0</c:v>
                </c:pt>
                <c:pt idx="1459">
                  <c:v>0</c:v>
                </c:pt>
                <c:pt idx="1460">
                  <c:v>-1</c:v>
                </c:pt>
                <c:pt idx="1461">
                  <c:v>-1</c:v>
                </c:pt>
                <c:pt idx="1462">
                  <c:v>-1</c:v>
                </c:pt>
                <c:pt idx="1463">
                  <c:v>-1</c:v>
                </c:pt>
                <c:pt idx="1464">
                  <c:v>-1</c:v>
                </c:pt>
                <c:pt idx="1465">
                  <c:v>-1</c:v>
                </c:pt>
                <c:pt idx="1466">
                  <c:v>-1</c:v>
                </c:pt>
                <c:pt idx="1467">
                  <c:v>-1</c:v>
                </c:pt>
                <c:pt idx="1468">
                  <c:v>-1</c:v>
                </c:pt>
                <c:pt idx="1469">
                  <c:v>-1</c:v>
                </c:pt>
                <c:pt idx="1470">
                  <c:v>-1</c:v>
                </c:pt>
                <c:pt idx="1471">
                  <c:v>-1</c:v>
                </c:pt>
                <c:pt idx="1472">
                  <c:v>-1</c:v>
                </c:pt>
                <c:pt idx="1473">
                  <c:v>-2</c:v>
                </c:pt>
                <c:pt idx="1474">
                  <c:v>-2</c:v>
                </c:pt>
                <c:pt idx="1475">
                  <c:v>-2</c:v>
                </c:pt>
                <c:pt idx="1476">
                  <c:v>-2</c:v>
                </c:pt>
                <c:pt idx="1477">
                  <c:v>-2</c:v>
                </c:pt>
                <c:pt idx="1478">
                  <c:v>-2</c:v>
                </c:pt>
                <c:pt idx="1479">
                  <c:v>-2</c:v>
                </c:pt>
                <c:pt idx="1480">
                  <c:v>-2</c:v>
                </c:pt>
                <c:pt idx="1481">
                  <c:v>-2</c:v>
                </c:pt>
                <c:pt idx="1482">
                  <c:v>-4</c:v>
                </c:pt>
                <c:pt idx="1483">
                  <c:v>-4</c:v>
                </c:pt>
                <c:pt idx="1484">
                  <c:v>-4</c:v>
                </c:pt>
                <c:pt idx="1485">
                  <c:v>-5</c:v>
                </c:pt>
                <c:pt idx="1486">
                  <c:v>-4</c:v>
                </c:pt>
                <c:pt idx="1487">
                  <c:v>-4</c:v>
                </c:pt>
                <c:pt idx="1488">
                  <c:v>-4</c:v>
                </c:pt>
                <c:pt idx="1489">
                  <c:v>-4</c:v>
                </c:pt>
                <c:pt idx="1490">
                  <c:v>-4</c:v>
                </c:pt>
                <c:pt idx="1491">
                  <c:v>-4</c:v>
                </c:pt>
                <c:pt idx="1492">
                  <c:v>-4</c:v>
                </c:pt>
                <c:pt idx="1493">
                  <c:v>-4</c:v>
                </c:pt>
                <c:pt idx="1494">
                  <c:v>-4</c:v>
                </c:pt>
                <c:pt idx="1495">
                  <c:v>-4</c:v>
                </c:pt>
                <c:pt idx="1496">
                  <c:v>-4</c:v>
                </c:pt>
                <c:pt idx="1497">
                  <c:v>-4</c:v>
                </c:pt>
                <c:pt idx="1498">
                  <c:v>-4</c:v>
                </c:pt>
                <c:pt idx="1499">
                  <c:v>-4</c:v>
                </c:pt>
                <c:pt idx="1500">
                  <c:v>-4</c:v>
                </c:pt>
                <c:pt idx="1501">
                  <c:v>-4</c:v>
                </c:pt>
                <c:pt idx="1502">
                  <c:v>-4</c:v>
                </c:pt>
                <c:pt idx="1503">
                  <c:v>-6</c:v>
                </c:pt>
                <c:pt idx="1504">
                  <c:v>-6</c:v>
                </c:pt>
                <c:pt idx="1505">
                  <c:v>-6</c:v>
                </c:pt>
                <c:pt idx="1506">
                  <c:v>-6</c:v>
                </c:pt>
                <c:pt idx="1507">
                  <c:v>-6</c:v>
                </c:pt>
                <c:pt idx="1508">
                  <c:v>-6</c:v>
                </c:pt>
                <c:pt idx="1509">
                  <c:v>-6</c:v>
                </c:pt>
                <c:pt idx="1510">
                  <c:v>-6</c:v>
                </c:pt>
                <c:pt idx="1511">
                  <c:v>-6</c:v>
                </c:pt>
                <c:pt idx="1512">
                  <c:v>-6</c:v>
                </c:pt>
                <c:pt idx="1513">
                  <c:v>-6</c:v>
                </c:pt>
                <c:pt idx="1514">
                  <c:v>-6</c:v>
                </c:pt>
                <c:pt idx="1515">
                  <c:v>-6</c:v>
                </c:pt>
                <c:pt idx="1516">
                  <c:v>-6</c:v>
                </c:pt>
                <c:pt idx="1517">
                  <c:v>-6</c:v>
                </c:pt>
                <c:pt idx="1518">
                  <c:v>-6</c:v>
                </c:pt>
                <c:pt idx="1519">
                  <c:v>-6</c:v>
                </c:pt>
                <c:pt idx="1520">
                  <c:v>-6</c:v>
                </c:pt>
                <c:pt idx="1521">
                  <c:v>-6</c:v>
                </c:pt>
                <c:pt idx="1522">
                  <c:v>-6</c:v>
                </c:pt>
                <c:pt idx="1523">
                  <c:v>-3</c:v>
                </c:pt>
                <c:pt idx="1524">
                  <c:v>-3</c:v>
                </c:pt>
                <c:pt idx="1525">
                  <c:v>-3</c:v>
                </c:pt>
                <c:pt idx="1526">
                  <c:v>-3</c:v>
                </c:pt>
                <c:pt idx="1527">
                  <c:v>-2</c:v>
                </c:pt>
                <c:pt idx="1528">
                  <c:v>-2</c:v>
                </c:pt>
                <c:pt idx="1529">
                  <c:v>-2</c:v>
                </c:pt>
                <c:pt idx="1530">
                  <c:v>-2</c:v>
                </c:pt>
                <c:pt idx="1531">
                  <c:v>-2</c:v>
                </c:pt>
                <c:pt idx="1532">
                  <c:v>-2</c:v>
                </c:pt>
                <c:pt idx="1533">
                  <c:v>-2</c:v>
                </c:pt>
                <c:pt idx="1534">
                  <c:v>-2</c:v>
                </c:pt>
                <c:pt idx="1535">
                  <c:v>-2</c:v>
                </c:pt>
                <c:pt idx="1536">
                  <c:v>-2</c:v>
                </c:pt>
                <c:pt idx="1537">
                  <c:v>-2</c:v>
                </c:pt>
                <c:pt idx="1538">
                  <c:v>-2</c:v>
                </c:pt>
                <c:pt idx="1539">
                  <c:v>-2</c:v>
                </c:pt>
                <c:pt idx="1540">
                  <c:v>-2</c:v>
                </c:pt>
                <c:pt idx="1541">
                  <c:v>-2</c:v>
                </c:pt>
                <c:pt idx="1542">
                  <c:v>-2</c:v>
                </c:pt>
                <c:pt idx="1543">
                  <c:v>-2</c:v>
                </c:pt>
                <c:pt idx="1544">
                  <c:v>-2</c:v>
                </c:pt>
                <c:pt idx="1545">
                  <c:v>-2</c:v>
                </c:pt>
                <c:pt idx="1546">
                  <c:v>-2</c:v>
                </c:pt>
                <c:pt idx="1547">
                  <c:v>-2</c:v>
                </c:pt>
                <c:pt idx="1548">
                  <c:v>-2</c:v>
                </c:pt>
                <c:pt idx="1549">
                  <c:v>-2</c:v>
                </c:pt>
                <c:pt idx="1550">
                  <c:v>-2</c:v>
                </c:pt>
                <c:pt idx="1551">
                  <c:v>-2</c:v>
                </c:pt>
                <c:pt idx="1552">
                  <c:v>-2</c:v>
                </c:pt>
                <c:pt idx="1553">
                  <c:v>-2</c:v>
                </c:pt>
                <c:pt idx="1554">
                  <c:v>-2</c:v>
                </c:pt>
                <c:pt idx="1555">
                  <c:v>-2</c:v>
                </c:pt>
                <c:pt idx="1556">
                  <c:v>-2</c:v>
                </c:pt>
                <c:pt idx="1557">
                  <c:v>-2</c:v>
                </c:pt>
                <c:pt idx="1558">
                  <c:v>-2</c:v>
                </c:pt>
                <c:pt idx="1559">
                  <c:v>-2</c:v>
                </c:pt>
                <c:pt idx="1560">
                  <c:v>-2</c:v>
                </c:pt>
                <c:pt idx="1561">
                  <c:v>-3</c:v>
                </c:pt>
                <c:pt idx="1562">
                  <c:v>-3</c:v>
                </c:pt>
                <c:pt idx="1563">
                  <c:v>-3</c:v>
                </c:pt>
                <c:pt idx="1564">
                  <c:v>-3</c:v>
                </c:pt>
                <c:pt idx="1565">
                  <c:v>-3</c:v>
                </c:pt>
                <c:pt idx="1566">
                  <c:v>-2</c:v>
                </c:pt>
                <c:pt idx="1567">
                  <c:v>-3</c:v>
                </c:pt>
                <c:pt idx="1568">
                  <c:v>-4</c:v>
                </c:pt>
                <c:pt idx="1569">
                  <c:v>-4</c:v>
                </c:pt>
                <c:pt idx="1570">
                  <c:v>-4</c:v>
                </c:pt>
                <c:pt idx="1571">
                  <c:v>-4</c:v>
                </c:pt>
                <c:pt idx="1572">
                  <c:v>-4</c:v>
                </c:pt>
                <c:pt idx="1573">
                  <c:v>-4</c:v>
                </c:pt>
                <c:pt idx="1574">
                  <c:v>-4</c:v>
                </c:pt>
                <c:pt idx="1575">
                  <c:v>-4</c:v>
                </c:pt>
                <c:pt idx="1576">
                  <c:v>-4</c:v>
                </c:pt>
                <c:pt idx="1577">
                  <c:v>-3</c:v>
                </c:pt>
                <c:pt idx="1578">
                  <c:v>-3</c:v>
                </c:pt>
                <c:pt idx="1579">
                  <c:v>-3</c:v>
                </c:pt>
                <c:pt idx="1580">
                  <c:v>-3</c:v>
                </c:pt>
                <c:pt idx="1581">
                  <c:v>-3</c:v>
                </c:pt>
                <c:pt idx="1582">
                  <c:v>-3</c:v>
                </c:pt>
                <c:pt idx="1583">
                  <c:v>-3</c:v>
                </c:pt>
                <c:pt idx="1584">
                  <c:v>-3</c:v>
                </c:pt>
                <c:pt idx="1585">
                  <c:v>-3</c:v>
                </c:pt>
                <c:pt idx="1586">
                  <c:v>-3</c:v>
                </c:pt>
                <c:pt idx="1587">
                  <c:v>-3</c:v>
                </c:pt>
                <c:pt idx="1588">
                  <c:v>-3</c:v>
                </c:pt>
                <c:pt idx="1589">
                  <c:v>-1</c:v>
                </c:pt>
                <c:pt idx="1590">
                  <c:v>-1</c:v>
                </c:pt>
                <c:pt idx="1591">
                  <c:v>-1</c:v>
                </c:pt>
                <c:pt idx="1592">
                  <c:v>-1</c:v>
                </c:pt>
                <c:pt idx="1593">
                  <c:v>-1</c:v>
                </c:pt>
                <c:pt idx="1594">
                  <c:v>-1</c:v>
                </c:pt>
                <c:pt idx="1595">
                  <c:v>-1</c:v>
                </c:pt>
                <c:pt idx="1596">
                  <c:v>0</c:v>
                </c:pt>
                <c:pt idx="1597">
                  <c:v>0</c:v>
                </c:pt>
                <c:pt idx="1598">
                  <c:v>0</c:v>
                </c:pt>
                <c:pt idx="1599">
                  <c:v>0</c:v>
                </c:pt>
                <c:pt idx="1600">
                  <c:v>0</c:v>
                </c:pt>
                <c:pt idx="1601">
                  <c:v>0</c:v>
                </c:pt>
                <c:pt idx="1602">
                  <c:v>0</c:v>
                </c:pt>
                <c:pt idx="1603">
                  <c:v>0</c:v>
                </c:pt>
                <c:pt idx="1604">
                  <c:v>0</c:v>
                </c:pt>
                <c:pt idx="1605">
                  <c:v>1</c:v>
                </c:pt>
                <c:pt idx="1606">
                  <c:v>1</c:v>
                </c:pt>
                <c:pt idx="1607">
                  <c:v>1</c:v>
                </c:pt>
                <c:pt idx="1608">
                  <c:v>1</c:v>
                </c:pt>
                <c:pt idx="1609">
                  <c:v>1</c:v>
                </c:pt>
                <c:pt idx="1610">
                  <c:v>0</c:v>
                </c:pt>
                <c:pt idx="1611">
                  <c:v>1</c:v>
                </c:pt>
                <c:pt idx="1612">
                  <c:v>0</c:v>
                </c:pt>
                <c:pt idx="1613">
                  <c:v>0</c:v>
                </c:pt>
                <c:pt idx="1614">
                  <c:v>0</c:v>
                </c:pt>
                <c:pt idx="1615">
                  <c:v>0</c:v>
                </c:pt>
                <c:pt idx="1616">
                  <c:v>0</c:v>
                </c:pt>
                <c:pt idx="1617">
                  <c:v>0</c:v>
                </c:pt>
                <c:pt idx="1618">
                  <c:v>-1</c:v>
                </c:pt>
                <c:pt idx="1619">
                  <c:v>-1</c:v>
                </c:pt>
                <c:pt idx="1620">
                  <c:v>-1</c:v>
                </c:pt>
                <c:pt idx="1621">
                  <c:v>-1</c:v>
                </c:pt>
                <c:pt idx="1622">
                  <c:v>-1</c:v>
                </c:pt>
                <c:pt idx="1623">
                  <c:v>-1</c:v>
                </c:pt>
                <c:pt idx="1624">
                  <c:v>-2</c:v>
                </c:pt>
                <c:pt idx="1625">
                  <c:v>-2</c:v>
                </c:pt>
                <c:pt idx="1626">
                  <c:v>-2</c:v>
                </c:pt>
                <c:pt idx="1627">
                  <c:v>-2</c:v>
                </c:pt>
                <c:pt idx="1628">
                  <c:v>-1</c:v>
                </c:pt>
                <c:pt idx="1629">
                  <c:v>-1</c:v>
                </c:pt>
                <c:pt idx="1630">
                  <c:v>0</c:v>
                </c:pt>
                <c:pt idx="1631">
                  <c:v>0</c:v>
                </c:pt>
                <c:pt idx="1632">
                  <c:v>-1</c:v>
                </c:pt>
                <c:pt idx="1633">
                  <c:v>-1</c:v>
                </c:pt>
                <c:pt idx="1634">
                  <c:v>0</c:v>
                </c:pt>
                <c:pt idx="1635">
                  <c:v>-1</c:v>
                </c:pt>
                <c:pt idx="1636">
                  <c:v>-1</c:v>
                </c:pt>
                <c:pt idx="1637">
                  <c:v>-2</c:v>
                </c:pt>
                <c:pt idx="1638">
                  <c:v>-1</c:v>
                </c:pt>
                <c:pt idx="1639">
                  <c:v>-1</c:v>
                </c:pt>
                <c:pt idx="1640">
                  <c:v>-1</c:v>
                </c:pt>
                <c:pt idx="1641">
                  <c:v>-2</c:v>
                </c:pt>
                <c:pt idx="1642">
                  <c:v>-1</c:v>
                </c:pt>
                <c:pt idx="1643">
                  <c:v>-1</c:v>
                </c:pt>
                <c:pt idx="1644">
                  <c:v>-2</c:v>
                </c:pt>
                <c:pt idx="1645">
                  <c:v>0</c:v>
                </c:pt>
                <c:pt idx="1646">
                  <c:v>0</c:v>
                </c:pt>
                <c:pt idx="1647">
                  <c:v>0</c:v>
                </c:pt>
                <c:pt idx="1648">
                  <c:v>1</c:v>
                </c:pt>
                <c:pt idx="1649">
                  <c:v>1</c:v>
                </c:pt>
                <c:pt idx="1650">
                  <c:v>1</c:v>
                </c:pt>
                <c:pt idx="1651">
                  <c:v>1</c:v>
                </c:pt>
                <c:pt idx="1652">
                  <c:v>1</c:v>
                </c:pt>
                <c:pt idx="1653">
                  <c:v>0</c:v>
                </c:pt>
                <c:pt idx="1654">
                  <c:v>0</c:v>
                </c:pt>
                <c:pt idx="1655">
                  <c:v>-1</c:v>
                </c:pt>
                <c:pt idx="1656">
                  <c:v>-1</c:v>
                </c:pt>
                <c:pt idx="1657">
                  <c:v>-1</c:v>
                </c:pt>
                <c:pt idx="1658">
                  <c:v>0</c:v>
                </c:pt>
                <c:pt idx="1659">
                  <c:v>0</c:v>
                </c:pt>
                <c:pt idx="1660">
                  <c:v>0</c:v>
                </c:pt>
                <c:pt idx="1661">
                  <c:v>0</c:v>
                </c:pt>
                <c:pt idx="1662">
                  <c:v>0</c:v>
                </c:pt>
                <c:pt idx="1663">
                  <c:v>0</c:v>
                </c:pt>
                <c:pt idx="1664">
                  <c:v>0</c:v>
                </c:pt>
                <c:pt idx="1665">
                  <c:v>0</c:v>
                </c:pt>
                <c:pt idx="1666">
                  <c:v>0</c:v>
                </c:pt>
                <c:pt idx="1667">
                  <c:v>0</c:v>
                </c:pt>
                <c:pt idx="1668">
                  <c:v>-1</c:v>
                </c:pt>
                <c:pt idx="1669">
                  <c:v>-1</c:v>
                </c:pt>
                <c:pt idx="1670">
                  <c:v>-1</c:v>
                </c:pt>
                <c:pt idx="1671">
                  <c:v>-1</c:v>
                </c:pt>
                <c:pt idx="1672">
                  <c:v>-1</c:v>
                </c:pt>
                <c:pt idx="1673">
                  <c:v>0</c:v>
                </c:pt>
                <c:pt idx="1674">
                  <c:v>0</c:v>
                </c:pt>
                <c:pt idx="1675">
                  <c:v>0</c:v>
                </c:pt>
                <c:pt idx="1676">
                  <c:v>0</c:v>
                </c:pt>
                <c:pt idx="1677">
                  <c:v>2</c:v>
                </c:pt>
                <c:pt idx="1678">
                  <c:v>2</c:v>
                </c:pt>
                <c:pt idx="1679">
                  <c:v>2</c:v>
                </c:pt>
                <c:pt idx="1680">
                  <c:v>3</c:v>
                </c:pt>
                <c:pt idx="1681">
                  <c:v>3</c:v>
                </c:pt>
                <c:pt idx="1682">
                  <c:v>3</c:v>
                </c:pt>
                <c:pt idx="1683">
                  <c:v>3</c:v>
                </c:pt>
                <c:pt idx="1684">
                  <c:v>3</c:v>
                </c:pt>
                <c:pt idx="1685">
                  <c:v>3</c:v>
                </c:pt>
                <c:pt idx="1686">
                  <c:v>3</c:v>
                </c:pt>
                <c:pt idx="1687">
                  <c:v>3</c:v>
                </c:pt>
                <c:pt idx="1688">
                  <c:v>3</c:v>
                </c:pt>
                <c:pt idx="1689">
                  <c:v>3</c:v>
                </c:pt>
                <c:pt idx="1690">
                  <c:v>3</c:v>
                </c:pt>
                <c:pt idx="1691">
                  <c:v>3</c:v>
                </c:pt>
                <c:pt idx="1692">
                  <c:v>3</c:v>
                </c:pt>
                <c:pt idx="1693">
                  <c:v>3</c:v>
                </c:pt>
                <c:pt idx="1694">
                  <c:v>3</c:v>
                </c:pt>
                <c:pt idx="1695">
                  <c:v>3</c:v>
                </c:pt>
                <c:pt idx="1696">
                  <c:v>3</c:v>
                </c:pt>
                <c:pt idx="1697">
                  <c:v>3</c:v>
                </c:pt>
                <c:pt idx="1698">
                  <c:v>4</c:v>
                </c:pt>
                <c:pt idx="1699">
                  <c:v>4</c:v>
                </c:pt>
                <c:pt idx="1700">
                  <c:v>4</c:v>
                </c:pt>
                <c:pt idx="1701">
                  <c:v>4</c:v>
                </c:pt>
                <c:pt idx="1702">
                  <c:v>3</c:v>
                </c:pt>
                <c:pt idx="1703">
                  <c:v>3</c:v>
                </c:pt>
                <c:pt idx="1704">
                  <c:v>3</c:v>
                </c:pt>
                <c:pt idx="1705">
                  <c:v>3</c:v>
                </c:pt>
                <c:pt idx="1706">
                  <c:v>2</c:v>
                </c:pt>
                <c:pt idx="1707">
                  <c:v>2</c:v>
                </c:pt>
                <c:pt idx="1708">
                  <c:v>2</c:v>
                </c:pt>
                <c:pt idx="1709">
                  <c:v>2</c:v>
                </c:pt>
                <c:pt idx="1710">
                  <c:v>2</c:v>
                </c:pt>
                <c:pt idx="1711">
                  <c:v>2</c:v>
                </c:pt>
                <c:pt idx="1712">
                  <c:v>2</c:v>
                </c:pt>
                <c:pt idx="1713">
                  <c:v>2</c:v>
                </c:pt>
                <c:pt idx="1714">
                  <c:v>2</c:v>
                </c:pt>
                <c:pt idx="1715">
                  <c:v>1</c:v>
                </c:pt>
                <c:pt idx="1716">
                  <c:v>1</c:v>
                </c:pt>
                <c:pt idx="1717">
                  <c:v>1</c:v>
                </c:pt>
                <c:pt idx="1718">
                  <c:v>1</c:v>
                </c:pt>
                <c:pt idx="1719">
                  <c:v>1</c:v>
                </c:pt>
                <c:pt idx="1720">
                  <c:v>1</c:v>
                </c:pt>
                <c:pt idx="1721">
                  <c:v>2</c:v>
                </c:pt>
                <c:pt idx="1722">
                  <c:v>4</c:v>
                </c:pt>
                <c:pt idx="1723">
                  <c:v>4</c:v>
                </c:pt>
                <c:pt idx="1724">
                  <c:v>3</c:v>
                </c:pt>
                <c:pt idx="1725">
                  <c:v>4</c:v>
                </c:pt>
                <c:pt idx="1726">
                  <c:v>3</c:v>
                </c:pt>
                <c:pt idx="1727">
                  <c:v>3</c:v>
                </c:pt>
                <c:pt idx="1728">
                  <c:v>3</c:v>
                </c:pt>
                <c:pt idx="1729">
                  <c:v>3</c:v>
                </c:pt>
                <c:pt idx="1730">
                  <c:v>3</c:v>
                </c:pt>
                <c:pt idx="1731">
                  <c:v>3</c:v>
                </c:pt>
                <c:pt idx="1732">
                  <c:v>2</c:v>
                </c:pt>
                <c:pt idx="1733">
                  <c:v>3</c:v>
                </c:pt>
                <c:pt idx="1734">
                  <c:v>3</c:v>
                </c:pt>
                <c:pt idx="1735">
                  <c:v>3</c:v>
                </c:pt>
                <c:pt idx="1736">
                  <c:v>3</c:v>
                </c:pt>
                <c:pt idx="1737">
                  <c:v>4</c:v>
                </c:pt>
                <c:pt idx="1738">
                  <c:v>4</c:v>
                </c:pt>
                <c:pt idx="1739">
                  <c:v>4</c:v>
                </c:pt>
                <c:pt idx="1740">
                  <c:v>4</c:v>
                </c:pt>
                <c:pt idx="1741">
                  <c:v>4</c:v>
                </c:pt>
                <c:pt idx="1742">
                  <c:v>5</c:v>
                </c:pt>
                <c:pt idx="1743">
                  <c:v>6</c:v>
                </c:pt>
                <c:pt idx="1744">
                  <c:v>6</c:v>
                </c:pt>
                <c:pt idx="1745">
                  <c:v>6</c:v>
                </c:pt>
                <c:pt idx="1746">
                  <c:v>7</c:v>
                </c:pt>
                <c:pt idx="1747">
                  <c:v>7</c:v>
                </c:pt>
                <c:pt idx="1748">
                  <c:v>7</c:v>
                </c:pt>
                <c:pt idx="1749">
                  <c:v>8</c:v>
                </c:pt>
                <c:pt idx="1750">
                  <c:v>8</c:v>
                </c:pt>
                <c:pt idx="1751">
                  <c:v>8</c:v>
                </c:pt>
                <c:pt idx="1752">
                  <c:v>8</c:v>
                </c:pt>
                <c:pt idx="1753">
                  <c:v>7</c:v>
                </c:pt>
                <c:pt idx="1754">
                  <c:v>7</c:v>
                </c:pt>
                <c:pt idx="1755">
                  <c:v>6</c:v>
                </c:pt>
                <c:pt idx="1756">
                  <c:v>7</c:v>
                </c:pt>
                <c:pt idx="1757">
                  <c:v>7</c:v>
                </c:pt>
                <c:pt idx="1758">
                  <c:v>7</c:v>
                </c:pt>
                <c:pt idx="1759">
                  <c:v>7</c:v>
                </c:pt>
                <c:pt idx="1760">
                  <c:v>7</c:v>
                </c:pt>
                <c:pt idx="1761">
                  <c:v>7</c:v>
                </c:pt>
                <c:pt idx="1762">
                  <c:v>7</c:v>
                </c:pt>
                <c:pt idx="1763">
                  <c:v>7</c:v>
                </c:pt>
                <c:pt idx="1764">
                  <c:v>8</c:v>
                </c:pt>
                <c:pt idx="1765">
                  <c:v>8</c:v>
                </c:pt>
                <c:pt idx="1766">
                  <c:v>8</c:v>
                </c:pt>
                <c:pt idx="1767">
                  <c:v>8</c:v>
                </c:pt>
                <c:pt idx="1768">
                  <c:v>8</c:v>
                </c:pt>
                <c:pt idx="1769">
                  <c:v>8</c:v>
                </c:pt>
                <c:pt idx="1770">
                  <c:v>8</c:v>
                </c:pt>
                <c:pt idx="1771">
                  <c:v>8</c:v>
                </c:pt>
                <c:pt idx="1772">
                  <c:v>8</c:v>
                </c:pt>
                <c:pt idx="1773">
                  <c:v>8</c:v>
                </c:pt>
                <c:pt idx="1774">
                  <c:v>8</c:v>
                </c:pt>
                <c:pt idx="1775">
                  <c:v>7</c:v>
                </c:pt>
                <c:pt idx="1776">
                  <c:v>7</c:v>
                </c:pt>
                <c:pt idx="1777">
                  <c:v>8</c:v>
                </c:pt>
                <c:pt idx="1778">
                  <c:v>8</c:v>
                </c:pt>
                <c:pt idx="1779">
                  <c:v>9</c:v>
                </c:pt>
                <c:pt idx="1780">
                  <c:v>10</c:v>
                </c:pt>
                <c:pt idx="1781">
                  <c:v>10</c:v>
                </c:pt>
                <c:pt idx="1782">
                  <c:v>10</c:v>
                </c:pt>
                <c:pt idx="1783">
                  <c:v>10</c:v>
                </c:pt>
                <c:pt idx="1784">
                  <c:v>10</c:v>
                </c:pt>
                <c:pt idx="1785">
                  <c:v>10</c:v>
                </c:pt>
                <c:pt idx="1786">
                  <c:v>10</c:v>
                </c:pt>
                <c:pt idx="1787">
                  <c:v>10</c:v>
                </c:pt>
                <c:pt idx="1788">
                  <c:v>10</c:v>
                </c:pt>
                <c:pt idx="1789">
                  <c:v>10</c:v>
                </c:pt>
                <c:pt idx="1790">
                  <c:v>10</c:v>
                </c:pt>
                <c:pt idx="1791">
                  <c:v>10</c:v>
                </c:pt>
                <c:pt idx="1792">
                  <c:v>10</c:v>
                </c:pt>
                <c:pt idx="1793">
                  <c:v>10</c:v>
                </c:pt>
                <c:pt idx="1794">
                  <c:v>10</c:v>
                </c:pt>
                <c:pt idx="1795">
                  <c:v>10</c:v>
                </c:pt>
                <c:pt idx="1796">
                  <c:v>10</c:v>
                </c:pt>
                <c:pt idx="1797">
                  <c:v>10</c:v>
                </c:pt>
                <c:pt idx="1798">
                  <c:v>10</c:v>
                </c:pt>
                <c:pt idx="1799">
                  <c:v>10</c:v>
                </c:pt>
                <c:pt idx="1800">
                  <c:v>7</c:v>
                </c:pt>
                <c:pt idx="1801">
                  <c:v>8</c:v>
                </c:pt>
                <c:pt idx="1802">
                  <c:v>8</c:v>
                </c:pt>
                <c:pt idx="1803">
                  <c:v>8</c:v>
                </c:pt>
                <c:pt idx="1804">
                  <c:v>8</c:v>
                </c:pt>
                <c:pt idx="1805">
                  <c:v>8</c:v>
                </c:pt>
                <c:pt idx="1806">
                  <c:v>8</c:v>
                </c:pt>
                <c:pt idx="1807">
                  <c:v>5</c:v>
                </c:pt>
                <c:pt idx="1808">
                  <c:v>5</c:v>
                </c:pt>
                <c:pt idx="1809">
                  <c:v>5</c:v>
                </c:pt>
                <c:pt idx="1810">
                  <c:v>5</c:v>
                </c:pt>
                <c:pt idx="1811">
                  <c:v>5</c:v>
                </c:pt>
                <c:pt idx="1812">
                  <c:v>5</c:v>
                </c:pt>
                <c:pt idx="1813">
                  <c:v>5</c:v>
                </c:pt>
                <c:pt idx="1814">
                  <c:v>5</c:v>
                </c:pt>
                <c:pt idx="1815">
                  <c:v>5</c:v>
                </c:pt>
                <c:pt idx="1816">
                  <c:v>5</c:v>
                </c:pt>
                <c:pt idx="1817">
                  <c:v>6</c:v>
                </c:pt>
                <c:pt idx="1818">
                  <c:v>6</c:v>
                </c:pt>
                <c:pt idx="1819">
                  <c:v>6</c:v>
                </c:pt>
                <c:pt idx="1820">
                  <c:v>6</c:v>
                </c:pt>
                <c:pt idx="1821">
                  <c:v>6</c:v>
                </c:pt>
                <c:pt idx="1822">
                  <c:v>6</c:v>
                </c:pt>
                <c:pt idx="1823">
                  <c:v>6</c:v>
                </c:pt>
                <c:pt idx="1824">
                  <c:v>6</c:v>
                </c:pt>
                <c:pt idx="1825">
                  <c:v>6</c:v>
                </c:pt>
                <c:pt idx="1826">
                  <c:v>6</c:v>
                </c:pt>
                <c:pt idx="1827">
                  <c:v>7</c:v>
                </c:pt>
                <c:pt idx="1828">
                  <c:v>6</c:v>
                </c:pt>
                <c:pt idx="1829">
                  <c:v>6</c:v>
                </c:pt>
                <c:pt idx="1830">
                  <c:v>6</c:v>
                </c:pt>
                <c:pt idx="1831">
                  <c:v>6</c:v>
                </c:pt>
                <c:pt idx="1832">
                  <c:v>6</c:v>
                </c:pt>
                <c:pt idx="1833">
                  <c:v>6</c:v>
                </c:pt>
                <c:pt idx="1834">
                  <c:v>5</c:v>
                </c:pt>
                <c:pt idx="1835">
                  <c:v>5</c:v>
                </c:pt>
                <c:pt idx="1836">
                  <c:v>5</c:v>
                </c:pt>
                <c:pt idx="1837">
                  <c:v>5</c:v>
                </c:pt>
                <c:pt idx="1838">
                  <c:v>5</c:v>
                </c:pt>
                <c:pt idx="1839">
                  <c:v>6</c:v>
                </c:pt>
                <c:pt idx="1840">
                  <c:v>6</c:v>
                </c:pt>
                <c:pt idx="1841">
                  <c:v>6</c:v>
                </c:pt>
                <c:pt idx="1842">
                  <c:v>6</c:v>
                </c:pt>
                <c:pt idx="1843">
                  <c:v>6</c:v>
                </c:pt>
                <c:pt idx="1844">
                  <c:v>5</c:v>
                </c:pt>
                <c:pt idx="1845">
                  <c:v>5</c:v>
                </c:pt>
                <c:pt idx="1846">
                  <c:v>5</c:v>
                </c:pt>
                <c:pt idx="1847">
                  <c:v>6</c:v>
                </c:pt>
                <c:pt idx="1848">
                  <c:v>6</c:v>
                </c:pt>
                <c:pt idx="1849">
                  <c:v>6</c:v>
                </c:pt>
                <c:pt idx="1850">
                  <c:v>8</c:v>
                </c:pt>
                <c:pt idx="1851">
                  <c:v>8</c:v>
                </c:pt>
                <c:pt idx="1852">
                  <c:v>8</c:v>
                </c:pt>
                <c:pt idx="1853">
                  <c:v>8</c:v>
                </c:pt>
                <c:pt idx="1854">
                  <c:v>8</c:v>
                </c:pt>
                <c:pt idx="1855">
                  <c:v>8</c:v>
                </c:pt>
                <c:pt idx="1856">
                  <c:v>8</c:v>
                </c:pt>
                <c:pt idx="1857">
                  <c:v>8</c:v>
                </c:pt>
                <c:pt idx="1858">
                  <c:v>8</c:v>
                </c:pt>
                <c:pt idx="1859">
                  <c:v>8</c:v>
                </c:pt>
                <c:pt idx="1860">
                  <c:v>9</c:v>
                </c:pt>
                <c:pt idx="1861">
                  <c:v>9</c:v>
                </c:pt>
                <c:pt idx="1862">
                  <c:v>9</c:v>
                </c:pt>
                <c:pt idx="1863">
                  <c:v>8</c:v>
                </c:pt>
                <c:pt idx="1864">
                  <c:v>8</c:v>
                </c:pt>
                <c:pt idx="1865">
                  <c:v>8</c:v>
                </c:pt>
                <c:pt idx="1866">
                  <c:v>8</c:v>
                </c:pt>
                <c:pt idx="1867">
                  <c:v>8</c:v>
                </c:pt>
                <c:pt idx="1868">
                  <c:v>9</c:v>
                </c:pt>
                <c:pt idx="1869">
                  <c:v>10</c:v>
                </c:pt>
                <c:pt idx="1870">
                  <c:v>10</c:v>
                </c:pt>
                <c:pt idx="1871">
                  <c:v>10</c:v>
                </c:pt>
                <c:pt idx="1872">
                  <c:v>10</c:v>
                </c:pt>
                <c:pt idx="1873">
                  <c:v>9</c:v>
                </c:pt>
                <c:pt idx="1874">
                  <c:v>9</c:v>
                </c:pt>
                <c:pt idx="1875">
                  <c:v>9</c:v>
                </c:pt>
                <c:pt idx="1876">
                  <c:v>9</c:v>
                </c:pt>
                <c:pt idx="1877">
                  <c:v>9</c:v>
                </c:pt>
                <c:pt idx="1878">
                  <c:v>8</c:v>
                </c:pt>
                <c:pt idx="1879">
                  <c:v>9</c:v>
                </c:pt>
                <c:pt idx="1880">
                  <c:v>9</c:v>
                </c:pt>
                <c:pt idx="1881">
                  <c:v>9</c:v>
                </c:pt>
                <c:pt idx="1882">
                  <c:v>9</c:v>
                </c:pt>
                <c:pt idx="1883">
                  <c:v>7</c:v>
                </c:pt>
                <c:pt idx="1884">
                  <c:v>7</c:v>
                </c:pt>
                <c:pt idx="1885">
                  <c:v>7</c:v>
                </c:pt>
                <c:pt idx="1886">
                  <c:v>8</c:v>
                </c:pt>
                <c:pt idx="1887">
                  <c:v>8</c:v>
                </c:pt>
                <c:pt idx="1888">
                  <c:v>8</c:v>
                </c:pt>
                <c:pt idx="1889">
                  <c:v>8</c:v>
                </c:pt>
                <c:pt idx="1890">
                  <c:v>8</c:v>
                </c:pt>
                <c:pt idx="1891">
                  <c:v>8</c:v>
                </c:pt>
                <c:pt idx="1892">
                  <c:v>8</c:v>
                </c:pt>
                <c:pt idx="1893">
                  <c:v>8</c:v>
                </c:pt>
                <c:pt idx="1894">
                  <c:v>8</c:v>
                </c:pt>
                <c:pt idx="1895">
                  <c:v>8</c:v>
                </c:pt>
                <c:pt idx="1896">
                  <c:v>8</c:v>
                </c:pt>
                <c:pt idx="1897">
                  <c:v>8</c:v>
                </c:pt>
                <c:pt idx="1898">
                  <c:v>8</c:v>
                </c:pt>
                <c:pt idx="1899">
                  <c:v>8</c:v>
                </c:pt>
                <c:pt idx="1900">
                  <c:v>8</c:v>
                </c:pt>
                <c:pt idx="1901">
                  <c:v>8</c:v>
                </c:pt>
                <c:pt idx="1902">
                  <c:v>8</c:v>
                </c:pt>
                <c:pt idx="1903">
                  <c:v>8</c:v>
                </c:pt>
                <c:pt idx="1904">
                  <c:v>8</c:v>
                </c:pt>
                <c:pt idx="1905">
                  <c:v>8</c:v>
                </c:pt>
                <c:pt idx="1906">
                  <c:v>8</c:v>
                </c:pt>
                <c:pt idx="1907">
                  <c:v>8</c:v>
                </c:pt>
                <c:pt idx="1908">
                  <c:v>8</c:v>
                </c:pt>
                <c:pt idx="1909">
                  <c:v>8</c:v>
                </c:pt>
                <c:pt idx="1910">
                  <c:v>8</c:v>
                </c:pt>
                <c:pt idx="1911">
                  <c:v>8</c:v>
                </c:pt>
                <c:pt idx="1912">
                  <c:v>8</c:v>
                </c:pt>
                <c:pt idx="1913">
                  <c:v>8</c:v>
                </c:pt>
                <c:pt idx="1914">
                  <c:v>8</c:v>
                </c:pt>
                <c:pt idx="1915">
                  <c:v>8</c:v>
                </c:pt>
                <c:pt idx="1916">
                  <c:v>8</c:v>
                </c:pt>
                <c:pt idx="1917">
                  <c:v>8</c:v>
                </c:pt>
                <c:pt idx="1918">
                  <c:v>8</c:v>
                </c:pt>
                <c:pt idx="1919">
                  <c:v>8</c:v>
                </c:pt>
                <c:pt idx="1920">
                  <c:v>8</c:v>
                </c:pt>
                <c:pt idx="1921">
                  <c:v>7</c:v>
                </c:pt>
                <c:pt idx="1922">
                  <c:v>7</c:v>
                </c:pt>
                <c:pt idx="1923">
                  <c:v>8</c:v>
                </c:pt>
                <c:pt idx="1924">
                  <c:v>8</c:v>
                </c:pt>
                <c:pt idx="1925">
                  <c:v>8</c:v>
                </c:pt>
                <c:pt idx="1926">
                  <c:v>8</c:v>
                </c:pt>
                <c:pt idx="1927">
                  <c:v>8</c:v>
                </c:pt>
                <c:pt idx="1928">
                  <c:v>8</c:v>
                </c:pt>
                <c:pt idx="1929">
                  <c:v>7</c:v>
                </c:pt>
                <c:pt idx="1930">
                  <c:v>7</c:v>
                </c:pt>
                <c:pt idx="1931">
                  <c:v>7</c:v>
                </c:pt>
                <c:pt idx="1932">
                  <c:v>7</c:v>
                </c:pt>
                <c:pt idx="1933">
                  <c:v>7</c:v>
                </c:pt>
                <c:pt idx="1934">
                  <c:v>7</c:v>
                </c:pt>
                <c:pt idx="1935">
                  <c:v>7</c:v>
                </c:pt>
                <c:pt idx="1936">
                  <c:v>7</c:v>
                </c:pt>
                <c:pt idx="1937">
                  <c:v>6</c:v>
                </c:pt>
                <c:pt idx="1938">
                  <c:v>6</c:v>
                </c:pt>
                <c:pt idx="1939">
                  <c:v>6</c:v>
                </c:pt>
                <c:pt idx="1940">
                  <c:v>6</c:v>
                </c:pt>
                <c:pt idx="1941">
                  <c:v>6</c:v>
                </c:pt>
                <c:pt idx="1942">
                  <c:v>6</c:v>
                </c:pt>
                <c:pt idx="1943">
                  <c:v>6</c:v>
                </c:pt>
                <c:pt idx="1944">
                  <c:v>6</c:v>
                </c:pt>
                <c:pt idx="1945">
                  <c:v>6</c:v>
                </c:pt>
                <c:pt idx="1946">
                  <c:v>6</c:v>
                </c:pt>
                <c:pt idx="1947">
                  <c:v>6</c:v>
                </c:pt>
                <c:pt idx="1948">
                  <c:v>6</c:v>
                </c:pt>
                <c:pt idx="1949">
                  <c:v>6</c:v>
                </c:pt>
                <c:pt idx="1950">
                  <c:v>5</c:v>
                </c:pt>
                <c:pt idx="1951">
                  <c:v>5</c:v>
                </c:pt>
                <c:pt idx="1952">
                  <c:v>5</c:v>
                </c:pt>
                <c:pt idx="1953">
                  <c:v>5</c:v>
                </c:pt>
                <c:pt idx="1954">
                  <c:v>5</c:v>
                </c:pt>
                <c:pt idx="1955">
                  <c:v>5</c:v>
                </c:pt>
                <c:pt idx="1956">
                  <c:v>5</c:v>
                </c:pt>
                <c:pt idx="1957">
                  <c:v>6</c:v>
                </c:pt>
                <c:pt idx="1958">
                  <c:v>6</c:v>
                </c:pt>
                <c:pt idx="1959">
                  <c:v>6</c:v>
                </c:pt>
                <c:pt idx="1960">
                  <c:v>6</c:v>
                </c:pt>
                <c:pt idx="1961">
                  <c:v>6</c:v>
                </c:pt>
                <c:pt idx="1962">
                  <c:v>7</c:v>
                </c:pt>
                <c:pt idx="1963">
                  <c:v>7</c:v>
                </c:pt>
                <c:pt idx="1964">
                  <c:v>7</c:v>
                </c:pt>
                <c:pt idx="1965">
                  <c:v>7</c:v>
                </c:pt>
                <c:pt idx="1966">
                  <c:v>7</c:v>
                </c:pt>
                <c:pt idx="1967">
                  <c:v>6</c:v>
                </c:pt>
                <c:pt idx="1968">
                  <c:v>6</c:v>
                </c:pt>
                <c:pt idx="1969">
                  <c:v>6</c:v>
                </c:pt>
                <c:pt idx="1970">
                  <c:v>6</c:v>
                </c:pt>
                <c:pt idx="1971">
                  <c:v>6</c:v>
                </c:pt>
                <c:pt idx="1972">
                  <c:v>6</c:v>
                </c:pt>
                <c:pt idx="1973">
                  <c:v>6</c:v>
                </c:pt>
                <c:pt idx="1974">
                  <c:v>5</c:v>
                </c:pt>
                <c:pt idx="1975">
                  <c:v>6</c:v>
                </c:pt>
                <c:pt idx="1976">
                  <c:v>6</c:v>
                </c:pt>
                <c:pt idx="1977">
                  <c:v>7</c:v>
                </c:pt>
                <c:pt idx="1978">
                  <c:v>7</c:v>
                </c:pt>
                <c:pt idx="1979">
                  <c:v>7</c:v>
                </c:pt>
                <c:pt idx="1980">
                  <c:v>7</c:v>
                </c:pt>
                <c:pt idx="1981">
                  <c:v>7</c:v>
                </c:pt>
                <c:pt idx="1982">
                  <c:v>6</c:v>
                </c:pt>
                <c:pt idx="1983">
                  <c:v>6</c:v>
                </c:pt>
                <c:pt idx="1984">
                  <c:v>6</c:v>
                </c:pt>
                <c:pt idx="1985">
                  <c:v>5</c:v>
                </c:pt>
                <c:pt idx="1986">
                  <c:v>5</c:v>
                </c:pt>
                <c:pt idx="1987">
                  <c:v>5</c:v>
                </c:pt>
                <c:pt idx="1988">
                  <c:v>5</c:v>
                </c:pt>
                <c:pt idx="1989">
                  <c:v>5</c:v>
                </c:pt>
                <c:pt idx="1990">
                  <c:v>5</c:v>
                </c:pt>
                <c:pt idx="1991">
                  <c:v>5</c:v>
                </c:pt>
                <c:pt idx="1992">
                  <c:v>5</c:v>
                </c:pt>
                <c:pt idx="1993">
                  <c:v>5</c:v>
                </c:pt>
                <c:pt idx="1994">
                  <c:v>5</c:v>
                </c:pt>
                <c:pt idx="1995">
                  <c:v>5</c:v>
                </c:pt>
                <c:pt idx="1996">
                  <c:v>5</c:v>
                </c:pt>
                <c:pt idx="1997">
                  <c:v>5</c:v>
                </c:pt>
                <c:pt idx="1998">
                  <c:v>5</c:v>
                </c:pt>
                <c:pt idx="1999">
                  <c:v>5</c:v>
                </c:pt>
                <c:pt idx="2000">
                  <c:v>5</c:v>
                </c:pt>
                <c:pt idx="2001">
                  <c:v>5</c:v>
                </c:pt>
                <c:pt idx="2002">
                  <c:v>4</c:v>
                </c:pt>
                <c:pt idx="2003">
                  <c:v>4</c:v>
                </c:pt>
                <c:pt idx="2004">
                  <c:v>4</c:v>
                </c:pt>
                <c:pt idx="2005">
                  <c:v>4</c:v>
                </c:pt>
                <c:pt idx="2006">
                  <c:v>4</c:v>
                </c:pt>
                <c:pt idx="2007">
                  <c:v>4</c:v>
                </c:pt>
                <c:pt idx="2008">
                  <c:v>4</c:v>
                </c:pt>
                <c:pt idx="2009">
                  <c:v>4</c:v>
                </c:pt>
                <c:pt idx="2010">
                  <c:v>4</c:v>
                </c:pt>
                <c:pt idx="2011">
                  <c:v>5</c:v>
                </c:pt>
                <c:pt idx="2012">
                  <c:v>5</c:v>
                </c:pt>
                <c:pt idx="2013">
                  <c:v>4</c:v>
                </c:pt>
                <c:pt idx="2014">
                  <c:v>4</c:v>
                </c:pt>
                <c:pt idx="2015">
                  <c:v>4</c:v>
                </c:pt>
                <c:pt idx="2016">
                  <c:v>4</c:v>
                </c:pt>
                <c:pt idx="2017">
                  <c:v>5</c:v>
                </c:pt>
                <c:pt idx="2018">
                  <c:v>6</c:v>
                </c:pt>
                <c:pt idx="2019">
                  <c:v>7</c:v>
                </c:pt>
                <c:pt idx="2020">
                  <c:v>7</c:v>
                </c:pt>
                <c:pt idx="2021">
                  <c:v>7</c:v>
                </c:pt>
                <c:pt idx="2022">
                  <c:v>7</c:v>
                </c:pt>
                <c:pt idx="2023">
                  <c:v>7</c:v>
                </c:pt>
                <c:pt idx="2024">
                  <c:v>7</c:v>
                </c:pt>
                <c:pt idx="2025">
                  <c:v>7</c:v>
                </c:pt>
                <c:pt idx="2026">
                  <c:v>9</c:v>
                </c:pt>
                <c:pt idx="2027">
                  <c:v>8</c:v>
                </c:pt>
                <c:pt idx="2028">
                  <c:v>8</c:v>
                </c:pt>
                <c:pt idx="2029">
                  <c:v>8</c:v>
                </c:pt>
                <c:pt idx="2030">
                  <c:v>8</c:v>
                </c:pt>
                <c:pt idx="2031">
                  <c:v>8</c:v>
                </c:pt>
                <c:pt idx="2032">
                  <c:v>8</c:v>
                </c:pt>
                <c:pt idx="2033">
                  <c:v>8</c:v>
                </c:pt>
                <c:pt idx="2034">
                  <c:v>8</c:v>
                </c:pt>
                <c:pt idx="2035">
                  <c:v>8</c:v>
                </c:pt>
                <c:pt idx="2036">
                  <c:v>7</c:v>
                </c:pt>
                <c:pt idx="2037">
                  <c:v>7</c:v>
                </c:pt>
                <c:pt idx="2038">
                  <c:v>7</c:v>
                </c:pt>
                <c:pt idx="2039">
                  <c:v>7</c:v>
                </c:pt>
                <c:pt idx="2040">
                  <c:v>7</c:v>
                </c:pt>
                <c:pt idx="2041">
                  <c:v>7</c:v>
                </c:pt>
                <c:pt idx="2042">
                  <c:v>7</c:v>
                </c:pt>
                <c:pt idx="2043">
                  <c:v>7</c:v>
                </c:pt>
                <c:pt idx="2044">
                  <c:v>7</c:v>
                </c:pt>
                <c:pt idx="2045">
                  <c:v>4</c:v>
                </c:pt>
                <c:pt idx="2046">
                  <c:v>4</c:v>
                </c:pt>
                <c:pt idx="2047">
                  <c:v>5</c:v>
                </c:pt>
                <c:pt idx="2048">
                  <c:v>5</c:v>
                </c:pt>
                <c:pt idx="2049">
                  <c:v>5</c:v>
                </c:pt>
                <c:pt idx="2050">
                  <c:v>5</c:v>
                </c:pt>
                <c:pt idx="2051">
                  <c:v>5</c:v>
                </c:pt>
                <c:pt idx="2052">
                  <c:v>5</c:v>
                </c:pt>
                <c:pt idx="2053">
                  <c:v>5</c:v>
                </c:pt>
                <c:pt idx="2054">
                  <c:v>4</c:v>
                </c:pt>
                <c:pt idx="2055">
                  <c:v>4</c:v>
                </c:pt>
                <c:pt idx="2056">
                  <c:v>4</c:v>
                </c:pt>
                <c:pt idx="2057">
                  <c:v>4</c:v>
                </c:pt>
                <c:pt idx="2058">
                  <c:v>3</c:v>
                </c:pt>
                <c:pt idx="2059">
                  <c:v>3</c:v>
                </c:pt>
                <c:pt idx="2060">
                  <c:v>3</c:v>
                </c:pt>
                <c:pt idx="2061">
                  <c:v>3</c:v>
                </c:pt>
                <c:pt idx="2062">
                  <c:v>3</c:v>
                </c:pt>
                <c:pt idx="2063">
                  <c:v>3</c:v>
                </c:pt>
                <c:pt idx="2064">
                  <c:v>3</c:v>
                </c:pt>
                <c:pt idx="2065">
                  <c:v>3</c:v>
                </c:pt>
                <c:pt idx="2066">
                  <c:v>3</c:v>
                </c:pt>
                <c:pt idx="2067">
                  <c:v>7</c:v>
                </c:pt>
                <c:pt idx="2068">
                  <c:v>7</c:v>
                </c:pt>
                <c:pt idx="2069">
                  <c:v>7</c:v>
                </c:pt>
                <c:pt idx="2070">
                  <c:v>7</c:v>
                </c:pt>
                <c:pt idx="2071">
                  <c:v>7</c:v>
                </c:pt>
                <c:pt idx="2072">
                  <c:v>7</c:v>
                </c:pt>
                <c:pt idx="2073">
                  <c:v>7</c:v>
                </c:pt>
                <c:pt idx="2074">
                  <c:v>7</c:v>
                </c:pt>
                <c:pt idx="2075">
                  <c:v>6</c:v>
                </c:pt>
                <c:pt idx="2076">
                  <c:v>6</c:v>
                </c:pt>
                <c:pt idx="2077">
                  <c:v>6</c:v>
                </c:pt>
                <c:pt idx="2078">
                  <c:v>6</c:v>
                </c:pt>
                <c:pt idx="2079">
                  <c:v>6</c:v>
                </c:pt>
                <c:pt idx="2080">
                  <c:v>6</c:v>
                </c:pt>
                <c:pt idx="2081">
                  <c:v>6</c:v>
                </c:pt>
                <c:pt idx="2082">
                  <c:v>6</c:v>
                </c:pt>
                <c:pt idx="2083">
                  <c:v>6</c:v>
                </c:pt>
                <c:pt idx="2084">
                  <c:v>6</c:v>
                </c:pt>
                <c:pt idx="2085">
                  <c:v>6</c:v>
                </c:pt>
                <c:pt idx="2086">
                  <c:v>5</c:v>
                </c:pt>
                <c:pt idx="2087">
                  <c:v>5</c:v>
                </c:pt>
                <c:pt idx="2088">
                  <c:v>5</c:v>
                </c:pt>
                <c:pt idx="2089">
                  <c:v>3</c:v>
                </c:pt>
                <c:pt idx="2090">
                  <c:v>4</c:v>
                </c:pt>
                <c:pt idx="2091">
                  <c:v>4</c:v>
                </c:pt>
                <c:pt idx="2092">
                  <c:v>4</c:v>
                </c:pt>
                <c:pt idx="2093">
                  <c:v>4</c:v>
                </c:pt>
                <c:pt idx="2094">
                  <c:v>4</c:v>
                </c:pt>
                <c:pt idx="2095">
                  <c:v>4</c:v>
                </c:pt>
                <c:pt idx="2096">
                  <c:v>4</c:v>
                </c:pt>
                <c:pt idx="2097">
                  <c:v>3</c:v>
                </c:pt>
                <c:pt idx="2098">
                  <c:v>3</c:v>
                </c:pt>
                <c:pt idx="2099">
                  <c:v>3</c:v>
                </c:pt>
                <c:pt idx="2100">
                  <c:v>3</c:v>
                </c:pt>
                <c:pt idx="2101">
                  <c:v>3</c:v>
                </c:pt>
                <c:pt idx="2102">
                  <c:v>3</c:v>
                </c:pt>
                <c:pt idx="2103">
                  <c:v>3</c:v>
                </c:pt>
                <c:pt idx="2104">
                  <c:v>3</c:v>
                </c:pt>
                <c:pt idx="2105">
                  <c:v>3</c:v>
                </c:pt>
                <c:pt idx="2106">
                  <c:v>3</c:v>
                </c:pt>
                <c:pt idx="2107">
                  <c:v>3</c:v>
                </c:pt>
                <c:pt idx="2108">
                  <c:v>3</c:v>
                </c:pt>
                <c:pt idx="2109">
                  <c:v>3</c:v>
                </c:pt>
                <c:pt idx="2110">
                  <c:v>3</c:v>
                </c:pt>
                <c:pt idx="2111">
                  <c:v>3</c:v>
                </c:pt>
                <c:pt idx="2112">
                  <c:v>3</c:v>
                </c:pt>
                <c:pt idx="2113">
                  <c:v>3</c:v>
                </c:pt>
                <c:pt idx="2114">
                  <c:v>3</c:v>
                </c:pt>
                <c:pt idx="2115">
                  <c:v>4</c:v>
                </c:pt>
                <c:pt idx="2116">
                  <c:v>4</c:v>
                </c:pt>
                <c:pt idx="2117">
                  <c:v>4</c:v>
                </c:pt>
                <c:pt idx="2118">
                  <c:v>4</c:v>
                </c:pt>
                <c:pt idx="2119">
                  <c:v>4</c:v>
                </c:pt>
                <c:pt idx="2120">
                  <c:v>4</c:v>
                </c:pt>
                <c:pt idx="2121">
                  <c:v>4</c:v>
                </c:pt>
                <c:pt idx="2122">
                  <c:v>4</c:v>
                </c:pt>
                <c:pt idx="2123">
                  <c:v>4</c:v>
                </c:pt>
                <c:pt idx="2124">
                  <c:v>4</c:v>
                </c:pt>
                <c:pt idx="2125">
                  <c:v>4</c:v>
                </c:pt>
                <c:pt idx="2126">
                  <c:v>4</c:v>
                </c:pt>
                <c:pt idx="2127">
                  <c:v>4</c:v>
                </c:pt>
                <c:pt idx="2128">
                  <c:v>4</c:v>
                </c:pt>
                <c:pt idx="2129">
                  <c:v>4</c:v>
                </c:pt>
                <c:pt idx="2130">
                  <c:v>4</c:v>
                </c:pt>
                <c:pt idx="2131">
                  <c:v>4</c:v>
                </c:pt>
                <c:pt idx="2132">
                  <c:v>4</c:v>
                </c:pt>
                <c:pt idx="2133">
                  <c:v>4</c:v>
                </c:pt>
                <c:pt idx="2134">
                  <c:v>4</c:v>
                </c:pt>
                <c:pt idx="2135">
                  <c:v>4</c:v>
                </c:pt>
                <c:pt idx="2136">
                  <c:v>4</c:v>
                </c:pt>
                <c:pt idx="2137">
                  <c:v>4</c:v>
                </c:pt>
                <c:pt idx="2138">
                  <c:v>4</c:v>
                </c:pt>
                <c:pt idx="2139">
                  <c:v>4</c:v>
                </c:pt>
                <c:pt idx="2140">
                  <c:v>3</c:v>
                </c:pt>
                <c:pt idx="2141">
                  <c:v>3</c:v>
                </c:pt>
                <c:pt idx="2142">
                  <c:v>3</c:v>
                </c:pt>
                <c:pt idx="2143">
                  <c:v>3</c:v>
                </c:pt>
                <c:pt idx="2144">
                  <c:v>3</c:v>
                </c:pt>
                <c:pt idx="2145">
                  <c:v>3</c:v>
                </c:pt>
                <c:pt idx="2146">
                  <c:v>3</c:v>
                </c:pt>
                <c:pt idx="2147">
                  <c:v>3</c:v>
                </c:pt>
                <c:pt idx="2148">
                  <c:v>3</c:v>
                </c:pt>
                <c:pt idx="2149">
                  <c:v>3</c:v>
                </c:pt>
                <c:pt idx="2150">
                  <c:v>3</c:v>
                </c:pt>
                <c:pt idx="2151">
                  <c:v>3</c:v>
                </c:pt>
                <c:pt idx="2152">
                  <c:v>3</c:v>
                </c:pt>
                <c:pt idx="2153">
                  <c:v>3</c:v>
                </c:pt>
                <c:pt idx="2154">
                  <c:v>6</c:v>
                </c:pt>
                <c:pt idx="2155">
                  <c:v>6</c:v>
                </c:pt>
                <c:pt idx="2156">
                  <c:v>6</c:v>
                </c:pt>
                <c:pt idx="2157">
                  <c:v>6</c:v>
                </c:pt>
                <c:pt idx="2158">
                  <c:v>6</c:v>
                </c:pt>
                <c:pt idx="2159">
                  <c:v>6</c:v>
                </c:pt>
                <c:pt idx="2160">
                  <c:v>6</c:v>
                </c:pt>
                <c:pt idx="2161">
                  <c:v>5</c:v>
                </c:pt>
                <c:pt idx="2162">
                  <c:v>5</c:v>
                </c:pt>
                <c:pt idx="2163">
                  <c:v>5</c:v>
                </c:pt>
                <c:pt idx="2164">
                  <c:v>5</c:v>
                </c:pt>
                <c:pt idx="2165">
                  <c:v>5</c:v>
                </c:pt>
                <c:pt idx="2166">
                  <c:v>5</c:v>
                </c:pt>
                <c:pt idx="2167">
                  <c:v>5</c:v>
                </c:pt>
                <c:pt idx="2168">
                  <c:v>5</c:v>
                </c:pt>
                <c:pt idx="2169">
                  <c:v>4</c:v>
                </c:pt>
                <c:pt idx="2170">
                  <c:v>4</c:v>
                </c:pt>
                <c:pt idx="2171">
                  <c:v>4</c:v>
                </c:pt>
                <c:pt idx="2172">
                  <c:v>3</c:v>
                </c:pt>
                <c:pt idx="2173">
                  <c:v>3</c:v>
                </c:pt>
                <c:pt idx="2174">
                  <c:v>3</c:v>
                </c:pt>
                <c:pt idx="2175">
                  <c:v>3</c:v>
                </c:pt>
                <c:pt idx="2176">
                  <c:v>3</c:v>
                </c:pt>
                <c:pt idx="2177">
                  <c:v>4</c:v>
                </c:pt>
                <c:pt idx="2178">
                  <c:v>4</c:v>
                </c:pt>
                <c:pt idx="2179">
                  <c:v>4</c:v>
                </c:pt>
                <c:pt idx="2180">
                  <c:v>4</c:v>
                </c:pt>
                <c:pt idx="2181">
                  <c:v>4</c:v>
                </c:pt>
                <c:pt idx="2182">
                  <c:v>4</c:v>
                </c:pt>
                <c:pt idx="2183">
                  <c:v>4</c:v>
                </c:pt>
                <c:pt idx="2184">
                  <c:v>5</c:v>
                </c:pt>
                <c:pt idx="2185">
                  <c:v>5</c:v>
                </c:pt>
                <c:pt idx="2186">
                  <c:v>5</c:v>
                </c:pt>
                <c:pt idx="2187">
                  <c:v>5</c:v>
                </c:pt>
                <c:pt idx="2188">
                  <c:v>5</c:v>
                </c:pt>
                <c:pt idx="2189">
                  <c:v>5</c:v>
                </c:pt>
                <c:pt idx="2190">
                  <c:v>5</c:v>
                </c:pt>
                <c:pt idx="2191">
                  <c:v>5</c:v>
                </c:pt>
                <c:pt idx="2192">
                  <c:v>4</c:v>
                </c:pt>
                <c:pt idx="2193">
                  <c:v>4</c:v>
                </c:pt>
                <c:pt idx="2194">
                  <c:v>4</c:v>
                </c:pt>
                <c:pt idx="2195">
                  <c:v>4</c:v>
                </c:pt>
                <c:pt idx="2196">
                  <c:v>4</c:v>
                </c:pt>
                <c:pt idx="2197">
                  <c:v>4</c:v>
                </c:pt>
                <c:pt idx="2198">
                  <c:v>5</c:v>
                </c:pt>
                <c:pt idx="2199">
                  <c:v>5</c:v>
                </c:pt>
                <c:pt idx="2200">
                  <c:v>5</c:v>
                </c:pt>
                <c:pt idx="2201">
                  <c:v>5</c:v>
                </c:pt>
                <c:pt idx="2202">
                  <c:v>5</c:v>
                </c:pt>
                <c:pt idx="2203">
                  <c:v>5</c:v>
                </c:pt>
                <c:pt idx="2204">
                  <c:v>5</c:v>
                </c:pt>
                <c:pt idx="2205">
                  <c:v>5</c:v>
                </c:pt>
                <c:pt idx="2206">
                  <c:v>5</c:v>
                </c:pt>
                <c:pt idx="2207">
                  <c:v>5</c:v>
                </c:pt>
                <c:pt idx="2208">
                  <c:v>5</c:v>
                </c:pt>
                <c:pt idx="2209">
                  <c:v>5</c:v>
                </c:pt>
                <c:pt idx="2210">
                  <c:v>5</c:v>
                </c:pt>
                <c:pt idx="2211">
                  <c:v>5</c:v>
                </c:pt>
                <c:pt idx="2212">
                  <c:v>5</c:v>
                </c:pt>
                <c:pt idx="2213">
                  <c:v>5</c:v>
                </c:pt>
                <c:pt idx="2214">
                  <c:v>5</c:v>
                </c:pt>
                <c:pt idx="2215">
                  <c:v>5</c:v>
                </c:pt>
                <c:pt idx="2216">
                  <c:v>5</c:v>
                </c:pt>
                <c:pt idx="2217">
                  <c:v>5</c:v>
                </c:pt>
                <c:pt idx="2218">
                  <c:v>5</c:v>
                </c:pt>
                <c:pt idx="2219">
                  <c:v>5</c:v>
                </c:pt>
                <c:pt idx="2220">
                  <c:v>5</c:v>
                </c:pt>
                <c:pt idx="2221">
                  <c:v>5</c:v>
                </c:pt>
                <c:pt idx="2222">
                  <c:v>5</c:v>
                </c:pt>
                <c:pt idx="2223">
                  <c:v>4</c:v>
                </c:pt>
                <c:pt idx="2224">
                  <c:v>4</c:v>
                </c:pt>
                <c:pt idx="2225">
                  <c:v>4</c:v>
                </c:pt>
                <c:pt idx="2226">
                  <c:v>4</c:v>
                </c:pt>
                <c:pt idx="2227">
                  <c:v>4</c:v>
                </c:pt>
                <c:pt idx="2228">
                  <c:v>4</c:v>
                </c:pt>
                <c:pt idx="2229">
                  <c:v>4</c:v>
                </c:pt>
                <c:pt idx="2230">
                  <c:v>4</c:v>
                </c:pt>
                <c:pt idx="2231">
                  <c:v>4</c:v>
                </c:pt>
                <c:pt idx="2232">
                  <c:v>4</c:v>
                </c:pt>
                <c:pt idx="2233">
                  <c:v>4</c:v>
                </c:pt>
                <c:pt idx="2234">
                  <c:v>4</c:v>
                </c:pt>
                <c:pt idx="2235">
                  <c:v>4</c:v>
                </c:pt>
                <c:pt idx="2236">
                  <c:v>5</c:v>
                </c:pt>
                <c:pt idx="2237">
                  <c:v>5</c:v>
                </c:pt>
                <c:pt idx="2238">
                  <c:v>5</c:v>
                </c:pt>
                <c:pt idx="2239">
                  <c:v>5</c:v>
                </c:pt>
                <c:pt idx="2240">
                  <c:v>5</c:v>
                </c:pt>
                <c:pt idx="2241">
                  <c:v>5</c:v>
                </c:pt>
                <c:pt idx="2242">
                  <c:v>2</c:v>
                </c:pt>
                <c:pt idx="2243">
                  <c:v>2</c:v>
                </c:pt>
                <c:pt idx="2244">
                  <c:v>2</c:v>
                </c:pt>
                <c:pt idx="2245">
                  <c:v>2</c:v>
                </c:pt>
                <c:pt idx="2246">
                  <c:v>2</c:v>
                </c:pt>
                <c:pt idx="2247">
                  <c:v>2</c:v>
                </c:pt>
                <c:pt idx="2248">
                  <c:v>2</c:v>
                </c:pt>
                <c:pt idx="2249">
                  <c:v>2</c:v>
                </c:pt>
                <c:pt idx="2250">
                  <c:v>2</c:v>
                </c:pt>
                <c:pt idx="2251">
                  <c:v>2</c:v>
                </c:pt>
                <c:pt idx="2252">
                  <c:v>2</c:v>
                </c:pt>
                <c:pt idx="2253">
                  <c:v>2</c:v>
                </c:pt>
                <c:pt idx="2254">
                  <c:v>2</c:v>
                </c:pt>
                <c:pt idx="2255">
                  <c:v>2</c:v>
                </c:pt>
                <c:pt idx="2256">
                  <c:v>2</c:v>
                </c:pt>
                <c:pt idx="2257">
                  <c:v>2</c:v>
                </c:pt>
                <c:pt idx="2258">
                  <c:v>2</c:v>
                </c:pt>
                <c:pt idx="2259">
                  <c:v>2</c:v>
                </c:pt>
                <c:pt idx="2260">
                  <c:v>2</c:v>
                </c:pt>
                <c:pt idx="2261">
                  <c:v>3</c:v>
                </c:pt>
                <c:pt idx="2262">
                  <c:v>4</c:v>
                </c:pt>
                <c:pt idx="2263">
                  <c:v>3</c:v>
                </c:pt>
                <c:pt idx="2264">
                  <c:v>3</c:v>
                </c:pt>
                <c:pt idx="2265">
                  <c:v>3</c:v>
                </c:pt>
                <c:pt idx="2266">
                  <c:v>3</c:v>
                </c:pt>
                <c:pt idx="2267">
                  <c:v>3</c:v>
                </c:pt>
                <c:pt idx="2268">
                  <c:v>3</c:v>
                </c:pt>
                <c:pt idx="2269">
                  <c:v>3</c:v>
                </c:pt>
                <c:pt idx="2270">
                  <c:v>3</c:v>
                </c:pt>
                <c:pt idx="2271">
                  <c:v>3</c:v>
                </c:pt>
                <c:pt idx="2272">
                  <c:v>2</c:v>
                </c:pt>
                <c:pt idx="2273">
                  <c:v>2</c:v>
                </c:pt>
                <c:pt idx="2274">
                  <c:v>1</c:v>
                </c:pt>
                <c:pt idx="2275">
                  <c:v>1</c:v>
                </c:pt>
                <c:pt idx="2276">
                  <c:v>1</c:v>
                </c:pt>
                <c:pt idx="2277">
                  <c:v>1</c:v>
                </c:pt>
                <c:pt idx="2278">
                  <c:v>1</c:v>
                </c:pt>
                <c:pt idx="2279">
                  <c:v>0</c:v>
                </c:pt>
                <c:pt idx="2280">
                  <c:v>-1</c:v>
                </c:pt>
                <c:pt idx="2281">
                  <c:v>-2</c:v>
                </c:pt>
                <c:pt idx="2282">
                  <c:v>-2</c:v>
                </c:pt>
                <c:pt idx="2283">
                  <c:v>-3</c:v>
                </c:pt>
                <c:pt idx="2284">
                  <c:v>-4</c:v>
                </c:pt>
                <c:pt idx="2285">
                  <c:v>-4</c:v>
                </c:pt>
                <c:pt idx="2286">
                  <c:v>-5</c:v>
                </c:pt>
                <c:pt idx="2287">
                  <c:v>-5</c:v>
                </c:pt>
                <c:pt idx="2288">
                  <c:v>-6</c:v>
                </c:pt>
                <c:pt idx="2289">
                  <c:v>-6</c:v>
                </c:pt>
                <c:pt idx="2290">
                  <c:v>-6</c:v>
                </c:pt>
                <c:pt idx="2291">
                  <c:v>-6</c:v>
                </c:pt>
                <c:pt idx="2292">
                  <c:v>-6</c:v>
                </c:pt>
                <c:pt idx="2293">
                  <c:v>-6</c:v>
                </c:pt>
                <c:pt idx="2294">
                  <c:v>-6</c:v>
                </c:pt>
                <c:pt idx="2295">
                  <c:v>-6</c:v>
                </c:pt>
                <c:pt idx="2296">
                  <c:v>-6</c:v>
                </c:pt>
                <c:pt idx="2297">
                  <c:v>-6</c:v>
                </c:pt>
                <c:pt idx="2298">
                  <c:v>-6</c:v>
                </c:pt>
                <c:pt idx="2299">
                  <c:v>-6</c:v>
                </c:pt>
                <c:pt idx="2300">
                  <c:v>-5</c:v>
                </c:pt>
                <c:pt idx="2301">
                  <c:v>-5</c:v>
                </c:pt>
                <c:pt idx="2302">
                  <c:v>-5</c:v>
                </c:pt>
                <c:pt idx="2303">
                  <c:v>-5</c:v>
                </c:pt>
                <c:pt idx="2304">
                  <c:v>-5</c:v>
                </c:pt>
                <c:pt idx="2305">
                  <c:v>-5</c:v>
                </c:pt>
                <c:pt idx="2306">
                  <c:v>-4</c:v>
                </c:pt>
                <c:pt idx="2307">
                  <c:v>-2</c:v>
                </c:pt>
                <c:pt idx="2308">
                  <c:v>-3</c:v>
                </c:pt>
                <c:pt idx="2309">
                  <c:v>-3</c:v>
                </c:pt>
                <c:pt idx="2310">
                  <c:v>-3</c:v>
                </c:pt>
                <c:pt idx="2311">
                  <c:v>-4</c:v>
                </c:pt>
                <c:pt idx="2312">
                  <c:v>-4</c:v>
                </c:pt>
                <c:pt idx="2313">
                  <c:v>-4</c:v>
                </c:pt>
                <c:pt idx="2314">
                  <c:v>-4</c:v>
                </c:pt>
                <c:pt idx="2315">
                  <c:v>-4</c:v>
                </c:pt>
                <c:pt idx="2316">
                  <c:v>-5</c:v>
                </c:pt>
                <c:pt idx="2317">
                  <c:v>-5</c:v>
                </c:pt>
                <c:pt idx="2318">
                  <c:v>-4</c:v>
                </c:pt>
                <c:pt idx="2319">
                  <c:v>-4</c:v>
                </c:pt>
                <c:pt idx="2320">
                  <c:v>-4</c:v>
                </c:pt>
                <c:pt idx="2321">
                  <c:v>-4</c:v>
                </c:pt>
                <c:pt idx="2322">
                  <c:v>-4</c:v>
                </c:pt>
                <c:pt idx="2323">
                  <c:v>-4</c:v>
                </c:pt>
                <c:pt idx="2324">
                  <c:v>-1</c:v>
                </c:pt>
                <c:pt idx="2325">
                  <c:v>-1</c:v>
                </c:pt>
                <c:pt idx="2326">
                  <c:v>-1</c:v>
                </c:pt>
                <c:pt idx="2327">
                  <c:v>-1</c:v>
                </c:pt>
                <c:pt idx="2328">
                  <c:v>-1</c:v>
                </c:pt>
                <c:pt idx="2329">
                  <c:v>-2</c:v>
                </c:pt>
                <c:pt idx="2330">
                  <c:v>-2</c:v>
                </c:pt>
                <c:pt idx="2331">
                  <c:v>-2</c:v>
                </c:pt>
                <c:pt idx="2332">
                  <c:v>-2</c:v>
                </c:pt>
                <c:pt idx="2333">
                  <c:v>-2</c:v>
                </c:pt>
                <c:pt idx="2334">
                  <c:v>-2</c:v>
                </c:pt>
                <c:pt idx="2335">
                  <c:v>-2</c:v>
                </c:pt>
                <c:pt idx="2336">
                  <c:v>-2</c:v>
                </c:pt>
                <c:pt idx="2337">
                  <c:v>-1</c:v>
                </c:pt>
                <c:pt idx="2338">
                  <c:v>-1</c:v>
                </c:pt>
                <c:pt idx="2339">
                  <c:v>-1</c:v>
                </c:pt>
                <c:pt idx="2340">
                  <c:v>-1</c:v>
                </c:pt>
                <c:pt idx="2341">
                  <c:v>-1</c:v>
                </c:pt>
                <c:pt idx="2342">
                  <c:v>0</c:v>
                </c:pt>
                <c:pt idx="2343">
                  <c:v>0</c:v>
                </c:pt>
                <c:pt idx="2344">
                  <c:v>0</c:v>
                </c:pt>
                <c:pt idx="2345">
                  <c:v>0</c:v>
                </c:pt>
                <c:pt idx="2346">
                  <c:v>0</c:v>
                </c:pt>
                <c:pt idx="2347">
                  <c:v>0</c:v>
                </c:pt>
                <c:pt idx="2348">
                  <c:v>0</c:v>
                </c:pt>
                <c:pt idx="2349">
                  <c:v>0</c:v>
                </c:pt>
                <c:pt idx="2350">
                  <c:v>0</c:v>
                </c:pt>
                <c:pt idx="2351">
                  <c:v>0</c:v>
                </c:pt>
                <c:pt idx="2352">
                  <c:v>-1</c:v>
                </c:pt>
                <c:pt idx="2353">
                  <c:v>-1</c:v>
                </c:pt>
                <c:pt idx="2354">
                  <c:v>-1</c:v>
                </c:pt>
                <c:pt idx="2355">
                  <c:v>-1</c:v>
                </c:pt>
                <c:pt idx="2356">
                  <c:v>-1</c:v>
                </c:pt>
                <c:pt idx="2357">
                  <c:v>-1</c:v>
                </c:pt>
                <c:pt idx="2358">
                  <c:v>-2</c:v>
                </c:pt>
                <c:pt idx="2359">
                  <c:v>-2</c:v>
                </c:pt>
                <c:pt idx="2360">
                  <c:v>-2</c:v>
                </c:pt>
                <c:pt idx="2361">
                  <c:v>-2</c:v>
                </c:pt>
                <c:pt idx="2362">
                  <c:v>-2</c:v>
                </c:pt>
                <c:pt idx="2363">
                  <c:v>-2</c:v>
                </c:pt>
                <c:pt idx="2364">
                  <c:v>-1</c:v>
                </c:pt>
                <c:pt idx="2365">
                  <c:v>0</c:v>
                </c:pt>
                <c:pt idx="2366">
                  <c:v>0</c:v>
                </c:pt>
                <c:pt idx="2367">
                  <c:v>0</c:v>
                </c:pt>
                <c:pt idx="2368">
                  <c:v>1</c:v>
                </c:pt>
                <c:pt idx="2369">
                  <c:v>1</c:v>
                </c:pt>
                <c:pt idx="2370">
                  <c:v>1</c:v>
                </c:pt>
                <c:pt idx="2371">
                  <c:v>1</c:v>
                </c:pt>
                <c:pt idx="2372">
                  <c:v>1</c:v>
                </c:pt>
                <c:pt idx="2373">
                  <c:v>1</c:v>
                </c:pt>
                <c:pt idx="2374">
                  <c:v>1</c:v>
                </c:pt>
                <c:pt idx="2375">
                  <c:v>1</c:v>
                </c:pt>
                <c:pt idx="2376">
                  <c:v>1</c:v>
                </c:pt>
                <c:pt idx="2377">
                  <c:v>1</c:v>
                </c:pt>
                <c:pt idx="2378">
                  <c:v>1</c:v>
                </c:pt>
                <c:pt idx="2379">
                  <c:v>2</c:v>
                </c:pt>
                <c:pt idx="2380">
                  <c:v>2</c:v>
                </c:pt>
                <c:pt idx="2381">
                  <c:v>2</c:v>
                </c:pt>
                <c:pt idx="2382">
                  <c:v>2</c:v>
                </c:pt>
                <c:pt idx="2383">
                  <c:v>2</c:v>
                </c:pt>
                <c:pt idx="2384">
                  <c:v>2</c:v>
                </c:pt>
                <c:pt idx="2385">
                  <c:v>1</c:v>
                </c:pt>
                <c:pt idx="2386">
                  <c:v>1</c:v>
                </c:pt>
                <c:pt idx="2387">
                  <c:v>0</c:v>
                </c:pt>
                <c:pt idx="2388">
                  <c:v>-1</c:v>
                </c:pt>
                <c:pt idx="2389">
                  <c:v>-1</c:v>
                </c:pt>
                <c:pt idx="2390">
                  <c:v>-1</c:v>
                </c:pt>
                <c:pt idx="2391">
                  <c:v>-1</c:v>
                </c:pt>
                <c:pt idx="2392">
                  <c:v>-1</c:v>
                </c:pt>
                <c:pt idx="2393">
                  <c:v>-2</c:v>
                </c:pt>
                <c:pt idx="2394">
                  <c:v>-2</c:v>
                </c:pt>
                <c:pt idx="2395">
                  <c:v>-2</c:v>
                </c:pt>
                <c:pt idx="2396">
                  <c:v>-2</c:v>
                </c:pt>
                <c:pt idx="2397">
                  <c:v>-1</c:v>
                </c:pt>
                <c:pt idx="2398">
                  <c:v>-1</c:v>
                </c:pt>
                <c:pt idx="2399">
                  <c:v>-1</c:v>
                </c:pt>
                <c:pt idx="2400">
                  <c:v>-1</c:v>
                </c:pt>
                <c:pt idx="2401">
                  <c:v>-1</c:v>
                </c:pt>
                <c:pt idx="2402">
                  <c:v>-2</c:v>
                </c:pt>
                <c:pt idx="2403">
                  <c:v>-2</c:v>
                </c:pt>
                <c:pt idx="2404">
                  <c:v>-2</c:v>
                </c:pt>
                <c:pt idx="2405">
                  <c:v>-2</c:v>
                </c:pt>
                <c:pt idx="2406">
                  <c:v>-2</c:v>
                </c:pt>
                <c:pt idx="2407">
                  <c:v>-2</c:v>
                </c:pt>
                <c:pt idx="2408">
                  <c:v>-2</c:v>
                </c:pt>
                <c:pt idx="2409">
                  <c:v>-2</c:v>
                </c:pt>
                <c:pt idx="2410">
                  <c:v>-2</c:v>
                </c:pt>
                <c:pt idx="2411">
                  <c:v>-2</c:v>
                </c:pt>
                <c:pt idx="2412">
                  <c:v>-2</c:v>
                </c:pt>
                <c:pt idx="2413">
                  <c:v>-3</c:v>
                </c:pt>
                <c:pt idx="2414">
                  <c:v>-2</c:v>
                </c:pt>
                <c:pt idx="2415">
                  <c:v>-3</c:v>
                </c:pt>
                <c:pt idx="2416">
                  <c:v>0</c:v>
                </c:pt>
                <c:pt idx="2417">
                  <c:v>0</c:v>
                </c:pt>
                <c:pt idx="2418">
                  <c:v>0</c:v>
                </c:pt>
                <c:pt idx="2419">
                  <c:v>0</c:v>
                </c:pt>
                <c:pt idx="2420">
                  <c:v>0</c:v>
                </c:pt>
                <c:pt idx="2421">
                  <c:v>0</c:v>
                </c:pt>
                <c:pt idx="2422">
                  <c:v>0</c:v>
                </c:pt>
                <c:pt idx="2423">
                  <c:v>0</c:v>
                </c:pt>
                <c:pt idx="2424">
                  <c:v>0</c:v>
                </c:pt>
                <c:pt idx="2425">
                  <c:v>0</c:v>
                </c:pt>
                <c:pt idx="2426">
                  <c:v>0</c:v>
                </c:pt>
                <c:pt idx="2427">
                  <c:v>0</c:v>
                </c:pt>
                <c:pt idx="2428">
                  <c:v>0</c:v>
                </c:pt>
                <c:pt idx="2429">
                  <c:v>0</c:v>
                </c:pt>
                <c:pt idx="2430">
                  <c:v>0</c:v>
                </c:pt>
                <c:pt idx="2431">
                  <c:v>0</c:v>
                </c:pt>
                <c:pt idx="2432">
                  <c:v>0</c:v>
                </c:pt>
                <c:pt idx="2433">
                  <c:v>0</c:v>
                </c:pt>
                <c:pt idx="2434">
                  <c:v>0</c:v>
                </c:pt>
                <c:pt idx="2435">
                  <c:v>0</c:v>
                </c:pt>
                <c:pt idx="2436">
                  <c:v>0</c:v>
                </c:pt>
                <c:pt idx="2437">
                  <c:v>-2</c:v>
                </c:pt>
                <c:pt idx="2438">
                  <c:v>-2</c:v>
                </c:pt>
                <c:pt idx="2439">
                  <c:v>-2</c:v>
                </c:pt>
                <c:pt idx="2440">
                  <c:v>-2</c:v>
                </c:pt>
                <c:pt idx="2441">
                  <c:v>-2</c:v>
                </c:pt>
                <c:pt idx="2442">
                  <c:v>-2</c:v>
                </c:pt>
                <c:pt idx="2443">
                  <c:v>-2</c:v>
                </c:pt>
                <c:pt idx="2444">
                  <c:v>-1</c:v>
                </c:pt>
                <c:pt idx="2445">
                  <c:v>-1</c:v>
                </c:pt>
                <c:pt idx="2446">
                  <c:v>-1</c:v>
                </c:pt>
                <c:pt idx="2447">
                  <c:v>0</c:v>
                </c:pt>
                <c:pt idx="2448">
                  <c:v>0</c:v>
                </c:pt>
                <c:pt idx="2449">
                  <c:v>0</c:v>
                </c:pt>
                <c:pt idx="2450">
                  <c:v>0</c:v>
                </c:pt>
                <c:pt idx="2451">
                  <c:v>0</c:v>
                </c:pt>
                <c:pt idx="2452">
                  <c:v>0</c:v>
                </c:pt>
                <c:pt idx="2453">
                  <c:v>0</c:v>
                </c:pt>
                <c:pt idx="2454">
                  <c:v>0</c:v>
                </c:pt>
                <c:pt idx="2455">
                  <c:v>0</c:v>
                </c:pt>
                <c:pt idx="2456">
                  <c:v>0</c:v>
                </c:pt>
                <c:pt idx="2457">
                  <c:v>0</c:v>
                </c:pt>
                <c:pt idx="2458">
                  <c:v>0</c:v>
                </c:pt>
                <c:pt idx="2459">
                  <c:v>0</c:v>
                </c:pt>
                <c:pt idx="2460">
                  <c:v>0</c:v>
                </c:pt>
                <c:pt idx="2461">
                  <c:v>0</c:v>
                </c:pt>
                <c:pt idx="2462">
                  <c:v>0</c:v>
                </c:pt>
                <c:pt idx="2463">
                  <c:v>0</c:v>
                </c:pt>
                <c:pt idx="2464">
                  <c:v>0</c:v>
                </c:pt>
                <c:pt idx="2465">
                  <c:v>0</c:v>
                </c:pt>
                <c:pt idx="2466">
                  <c:v>0</c:v>
                </c:pt>
                <c:pt idx="2467">
                  <c:v>0</c:v>
                </c:pt>
                <c:pt idx="2468">
                  <c:v>0</c:v>
                </c:pt>
                <c:pt idx="2469">
                  <c:v>0</c:v>
                </c:pt>
                <c:pt idx="2470">
                  <c:v>0</c:v>
                </c:pt>
                <c:pt idx="2471">
                  <c:v>0</c:v>
                </c:pt>
                <c:pt idx="2472">
                  <c:v>0</c:v>
                </c:pt>
                <c:pt idx="2473">
                  <c:v>0</c:v>
                </c:pt>
                <c:pt idx="2474">
                  <c:v>0</c:v>
                </c:pt>
                <c:pt idx="2475">
                  <c:v>0</c:v>
                </c:pt>
                <c:pt idx="2476">
                  <c:v>0</c:v>
                </c:pt>
                <c:pt idx="2477">
                  <c:v>0</c:v>
                </c:pt>
                <c:pt idx="2478">
                  <c:v>0</c:v>
                </c:pt>
                <c:pt idx="2479">
                  <c:v>0</c:v>
                </c:pt>
                <c:pt idx="2480">
                  <c:v>0</c:v>
                </c:pt>
                <c:pt idx="2481">
                  <c:v>1</c:v>
                </c:pt>
                <c:pt idx="2482">
                  <c:v>1</c:v>
                </c:pt>
                <c:pt idx="2483">
                  <c:v>1</c:v>
                </c:pt>
                <c:pt idx="2484">
                  <c:v>1</c:v>
                </c:pt>
                <c:pt idx="2485">
                  <c:v>1</c:v>
                </c:pt>
                <c:pt idx="2486">
                  <c:v>1</c:v>
                </c:pt>
                <c:pt idx="2487">
                  <c:v>1</c:v>
                </c:pt>
                <c:pt idx="2488">
                  <c:v>1</c:v>
                </c:pt>
                <c:pt idx="2489">
                  <c:v>1</c:v>
                </c:pt>
                <c:pt idx="2490">
                  <c:v>1</c:v>
                </c:pt>
                <c:pt idx="2491">
                  <c:v>1</c:v>
                </c:pt>
                <c:pt idx="2492">
                  <c:v>1</c:v>
                </c:pt>
                <c:pt idx="2493">
                  <c:v>1</c:v>
                </c:pt>
                <c:pt idx="2494">
                  <c:v>1</c:v>
                </c:pt>
                <c:pt idx="2495">
                  <c:v>1</c:v>
                </c:pt>
                <c:pt idx="2496">
                  <c:v>1</c:v>
                </c:pt>
                <c:pt idx="2497">
                  <c:v>1</c:v>
                </c:pt>
                <c:pt idx="2498">
                  <c:v>1</c:v>
                </c:pt>
                <c:pt idx="2499">
                  <c:v>1</c:v>
                </c:pt>
                <c:pt idx="2500">
                  <c:v>1</c:v>
                </c:pt>
                <c:pt idx="2501">
                  <c:v>1</c:v>
                </c:pt>
                <c:pt idx="2502">
                  <c:v>1</c:v>
                </c:pt>
                <c:pt idx="2503">
                  <c:v>1</c:v>
                </c:pt>
                <c:pt idx="2504">
                  <c:v>1</c:v>
                </c:pt>
                <c:pt idx="2505">
                  <c:v>1</c:v>
                </c:pt>
                <c:pt idx="2506">
                  <c:v>1</c:v>
                </c:pt>
                <c:pt idx="2507">
                  <c:v>0</c:v>
                </c:pt>
                <c:pt idx="2508">
                  <c:v>0</c:v>
                </c:pt>
                <c:pt idx="2509">
                  <c:v>0</c:v>
                </c:pt>
                <c:pt idx="2510">
                  <c:v>0</c:v>
                </c:pt>
                <c:pt idx="2511">
                  <c:v>0</c:v>
                </c:pt>
                <c:pt idx="2512">
                  <c:v>0</c:v>
                </c:pt>
                <c:pt idx="2513">
                  <c:v>0</c:v>
                </c:pt>
                <c:pt idx="2514">
                  <c:v>0</c:v>
                </c:pt>
                <c:pt idx="2515">
                  <c:v>0</c:v>
                </c:pt>
                <c:pt idx="2516">
                  <c:v>0</c:v>
                </c:pt>
                <c:pt idx="2517">
                  <c:v>0</c:v>
                </c:pt>
                <c:pt idx="2518">
                  <c:v>0</c:v>
                </c:pt>
                <c:pt idx="2519">
                  <c:v>0</c:v>
                </c:pt>
                <c:pt idx="2520">
                  <c:v>0</c:v>
                </c:pt>
                <c:pt idx="2521">
                  <c:v>0</c:v>
                </c:pt>
                <c:pt idx="2522">
                  <c:v>0</c:v>
                </c:pt>
                <c:pt idx="2523">
                  <c:v>0</c:v>
                </c:pt>
                <c:pt idx="2524">
                  <c:v>0</c:v>
                </c:pt>
                <c:pt idx="2525">
                  <c:v>0</c:v>
                </c:pt>
                <c:pt idx="2526">
                  <c:v>0</c:v>
                </c:pt>
                <c:pt idx="2527">
                  <c:v>0</c:v>
                </c:pt>
                <c:pt idx="2528">
                  <c:v>0</c:v>
                </c:pt>
                <c:pt idx="2529">
                  <c:v>0</c:v>
                </c:pt>
                <c:pt idx="2530">
                  <c:v>0</c:v>
                </c:pt>
                <c:pt idx="2531">
                  <c:v>0</c:v>
                </c:pt>
                <c:pt idx="2532">
                  <c:v>0</c:v>
                </c:pt>
                <c:pt idx="2533">
                  <c:v>0</c:v>
                </c:pt>
                <c:pt idx="2534">
                  <c:v>0</c:v>
                </c:pt>
                <c:pt idx="2535">
                  <c:v>0</c:v>
                </c:pt>
                <c:pt idx="2536">
                  <c:v>0</c:v>
                </c:pt>
                <c:pt idx="2537">
                  <c:v>0</c:v>
                </c:pt>
                <c:pt idx="2538">
                  <c:v>0</c:v>
                </c:pt>
                <c:pt idx="2539">
                  <c:v>0</c:v>
                </c:pt>
                <c:pt idx="2540">
                  <c:v>0</c:v>
                </c:pt>
                <c:pt idx="2541">
                  <c:v>0</c:v>
                </c:pt>
                <c:pt idx="2542">
                  <c:v>0</c:v>
                </c:pt>
                <c:pt idx="2543">
                  <c:v>0</c:v>
                </c:pt>
                <c:pt idx="2544">
                  <c:v>0</c:v>
                </c:pt>
                <c:pt idx="2545">
                  <c:v>0</c:v>
                </c:pt>
                <c:pt idx="2546">
                  <c:v>0</c:v>
                </c:pt>
                <c:pt idx="2547">
                  <c:v>1</c:v>
                </c:pt>
                <c:pt idx="2548">
                  <c:v>1</c:v>
                </c:pt>
                <c:pt idx="2549">
                  <c:v>1</c:v>
                </c:pt>
                <c:pt idx="2550">
                  <c:v>1</c:v>
                </c:pt>
                <c:pt idx="2551">
                  <c:v>1</c:v>
                </c:pt>
                <c:pt idx="2552">
                  <c:v>1</c:v>
                </c:pt>
                <c:pt idx="2553">
                  <c:v>1</c:v>
                </c:pt>
                <c:pt idx="2554">
                  <c:v>1</c:v>
                </c:pt>
                <c:pt idx="2555">
                  <c:v>1</c:v>
                </c:pt>
                <c:pt idx="2556">
                  <c:v>1</c:v>
                </c:pt>
                <c:pt idx="2557">
                  <c:v>0</c:v>
                </c:pt>
                <c:pt idx="2558">
                  <c:v>0</c:v>
                </c:pt>
                <c:pt idx="2559">
                  <c:v>0</c:v>
                </c:pt>
                <c:pt idx="2560">
                  <c:v>0</c:v>
                </c:pt>
                <c:pt idx="2561">
                  <c:v>0</c:v>
                </c:pt>
                <c:pt idx="2562">
                  <c:v>0</c:v>
                </c:pt>
                <c:pt idx="2563">
                  <c:v>0</c:v>
                </c:pt>
                <c:pt idx="2564">
                  <c:v>0</c:v>
                </c:pt>
                <c:pt idx="2565">
                  <c:v>0</c:v>
                </c:pt>
                <c:pt idx="2566">
                  <c:v>0</c:v>
                </c:pt>
                <c:pt idx="2567">
                  <c:v>0</c:v>
                </c:pt>
                <c:pt idx="2568">
                  <c:v>0</c:v>
                </c:pt>
                <c:pt idx="2569">
                  <c:v>0</c:v>
                </c:pt>
                <c:pt idx="2570">
                  <c:v>0</c:v>
                </c:pt>
                <c:pt idx="2571">
                  <c:v>0</c:v>
                </c:pt>
                <c:pt idx="2572">
                  <c:v>0</c:v>
                </c:pt>
                <c:pt idx="2573">
                  <c:v>0</c:v>
                </c:pt>
                <c:pt idx="2574">
                  <c:v>0</c:v>
                </c:pt>
                <c:pt idx="2575">
                  <c:v>0</c:v>
                </c:pt>
                <c:pt idx="2576">
                  <c:v>0</c:v>
                </c:pt>
                <c:pt idx="2577">
                  <c:v>0</c:v>
                </c:pt>
                <c:pt idx="2578">
                  <c:v>0</c:v>
                </c:pt>
                <c:pt idx="2579">
                  <c:v>0</c:v>
                </c:pt>
                <c:pt idx="2580">
                  <c:v>0</c:v>
                </c:pt>
                <c:pt idx="2581">
                  <c:v>0</c:v>
                </c:pt>
                <c:pt idx="2582">
                  <c:v>-1</c:v>
                </c:pt>
                <c:pt idx="2583">
                  <c:v>-1</c:v>
                </c:pt>
                <c:pt idx="2584">
                  <c:v>-1</c:v>
                </c:pt>
                <c:pt idx="2585">
                  <c:v>-2</c:v>
                </c:pt>
                <c:pt idx="2586">
                  <c:v>-2</c:v>
                </c:pt>
                <c:pt idx="2587">
                  <c:v>-1</c:v>
                </c:pt>
                <c:pt idx="2588">
                  <c:v>-1</c:v>
                </c:pt>
                <c:pt idx="2589">
                  <c:v>-2</c:v>
                </c:pt>
                <c:pt idx="2590">
                  <c:v>-2</c:v>
                </c:pt>
                <c:pt idx="2591">
                  <c:v>-2</c:v>
                </c:pt>
                <c:pt idx="2592">
                  <c:v>-2</c:v>
                </c:pt>
                <c:pt idx="2593">
                  <c:v>-2</c:v>
                </c:pt>
                <c:pt idx="2594">
                  <c:v>-2</c:v>
                </c:pt>
                <c:pt idx="2595">
                  <c:v>-2</c:v>
                </c:pt>
                <c:pt idx="2596">
                  <c:v>-2</c:v>
                </c:pt>
                <c:pt idx="2597">
                  <c:v>-2</c:v>
                </c:pt>
                <c:pt idx="2598">
                  <c:v>-2</c:v>
                </c:pt>
                <c:pt idx="2599">
                  <c:v>-2</c:v>
                </c:pt>
                <c:pt idx="2600">
                  <c:v>-2</c:v>
                </c:pt>
                <c:pt idx="2601">
                  <c:v>-2</c:v>
                </c:pt>
                <c:pt idx="2602">
                  <c:v>-2</c:v>
                </c:pt>
                <c:pt idx="2603">
                  <c:v>-2</c:v>
                </c:pt>
                <c:pt idx="2604">
                  <c:v>-2</c:v>
                </c:pt>
                <c:pt idx="2605">
                  <c:v>-2</c:v>
                </c:pt>
                <c:pt idx="2606">
                  <c:v>-2</c:v>
                </c:pt>
                <c:pt idx="2607">
                  <c:v>-2</c:v>
                </c:pt>
                <c:pt idx="2608">
                  <c:v>-2</c:v>
                </c:pt>
                <c:pt idx="2609">
                  <c:v>-2</c:v>
                </c:pt>
                <c:pt idx="2610">
                  <c:v>-1</c:v>
                </c:pt>
                <c:pt idx="2611">
                  <c:v>-1</c:v>
                </c:pt>
                <c:pt idx="2612">
                  <c:v>0</c:v>
                </c:pt>
                <c:pt idx="2613">
                  <c:v>0</c:v>
                </c:pt>
                <c:pt idx="2614">
                  <c:v>0</c:v>
                </c:pt>
                <c:pt idx="2615">
                  <c:v>1</c:v>
                </c:pt>
                <c:pt idx="2616">
                  <c:v>1</c:v>
                </c:pt>
                <c:pt idx="2617">
                  <c:v>1</c:v>
                </c:pt>
                <c:pt idx="2618">
                  <c:v>0</c:v>
                </c:pt>
                <c:pt idx="2619">
                  <c:v>-1</c:v>
                </c:pt>
                <c:pt idx="2620">
                  <c:v>-1</c:v>
                </c:pt>
                <c:pt idx="2621">
                  <c:v>-1</c:v>
                </c:pt>
                <c:pt idx="2622">
                  <c:v>-1</c:v>
                </c:pt>
                <c:pt idx="2623">
                  <c:v>-1</c:v>
                </c:pt>
                <c:pt idx="2624">
                  <c:v>-1</c:v>
                </c:pt>
                <c:pt idx="2625">
                  <c:v>0</c:v>
                </c:pt>
                <c:pt idx="2626">
                  <c:v>0</c:v>
                </c:pt>
                <c:pt idx="2627">
                  <c:v>0</c:v>
                </c:pt>
                <c:pt idx="2628">
                  <c:v>1</c:v>
                </c:pt>
                <c:pt idx="2629">
                  <c:v>1</c:v>
                </c:pt>
                <c:pt idx="2630">
                  <c:v>2</c:v>
                </c:pt>
                <c:pt idx="2631">
                  <c:v>2</c:v>
                </c:pt>
                <c:pt idx="2632">
                  <c:v>0</c:v>
                </c:pt>
                <c:pt idx="2633">
                  <c:v>1</c:v>
                </c:pt>
                <c:pt idx="2634">
                  <c:v>1</c:v>
                </c:pt>
                <c:pt idx="2635">
                  <c:v>1</c:v>
                </c:pt>
                <c:pt idx="2636">
                  <c:v>1</c:v>
                </c:pt>
                <c:pt idx="2637">
                  <c:v>1</c:v>
                </c:pt>
                <c:pt idx="2638">
                  <c:v>1</c:v>
                </c:pt>
                <c:pt idx="2639">
                  <c:v>1</c:v>
                </c:pt>
                <c:pt idx="2640">
                  <c:v>1</c:v>
                </c:pt>
                <c:pt idx="2641">
                  <c:v>1</c:v>
                </c:pt>
                <c:pt idx="2642">
                  <c:v>1</c:v>
                </c:pt>
                <c:pt idx="2643">
                  <c:v>1</c:v>
                </c:pt>
                <c:pt idx="2644">
                  <c:v>1</c:v>
                </c:pt>
                <c:pt idx="2645">
                  <c:v>1</c:v>
                </c:pt>
                <c:pt idx="2646">
                  <c:v>1</c:v>
                </c:pt>
                <c:pt idx="2647">
                  <c:v>1</c:v>
                </c:pt>
                <c:pt idx="2648">
                  <c:v>1</c:v>
                </c:pt>
                <c:pt idx="2649">
                  <c:v>1</c:v>
                </c:pt>
                <c:pt idx="2650">
                  <c:v>1</c:v>
                </c:pt>
                <c:pt idx="2651">
                  <c:v>1</c:v>
                </c:pt>
                <c:pt idx="2652">
                  <c:v>1</c:v>
                </c:pt>
                <c:pt idx="2653">
                  <c:v>1</c:v>
                </c:pt>
                <c:pt idx="2654">
                  <c:v>2</c:v>
                </c:pt>
                <c:pt idx="2655">
                  <c:v>3</c:v>
                </c:pt>
                <c:pt idx="2656">
                  <c:v>3</c:v>
                </c:pt>
                <c:pt idx="2657">
                  <c:v>3</c:v>
                </c:pt>
                <c:pt idx="2658">
                  <c:v>3</c:v>
                </c:pt>
                <c:pt idx="2659">
                  <c:v>3</c:v>
                </c:pt>
                <c:pt idx="2660">
                  <c:v>3</c:v>
                </c:pt>
                <c:pt idx="2661">
                  <c:v>3</c:v>
                </c:pt>
                <c:pt idx="2662">
                  <c:v>3</c:v>
                </c:pt>
                <c:pt idx="2663">
                  <c:v>3</c:v>
                </c:pt>
                <c:pt idx="2664">
                  <c:v>3</c:v>
                </c:pt>
                <c:pt idx="2665">
                  <c:v>3</c:v>
                </c:pt>
                <c:pt idx="2666">
                  <c:v>4</c:v>
                </c:pt>
                <c:pt idx="2667">
                  <c:v>4</c:v>
                </c:pt>
                <c:pt idx="2668">
                  <c:v>4</c:v>
                </c:pt>
                <c:pt idx="2669">
                  <c:v>4</c:v>
                </c:pt>
                <c:pt idx="2670">
                  <c:v>4</c:v>
                </c:pt>
                <c:pt idx="2671">
                  <c:v>4</c:v>
                </c:pt>
                <c:pt idx="2672">
                  <c:v>4</c:v>
                </c:pt>
                <c:pt idx="2673">
                  <c:v>4</c:v>
                </c:pt>
                <c:pt idx="2674">
                  <c:v>4</c:v>
                </c:pt>
                <c:pt idx="2675">
                  <c:v>4</c:v>
                </c:pt>
                <c:pt idx="2676">
                  <c:v>5</c:v>
                </c:pt>
                <c:pt idx="2677">
                  <c:v>5</c:v>
                </c:pt>
                <c:pt idx="2678">
                  <c:v>5</c:v>
                </c:pt>
                <c:pt idx="2679">
                  <c:v>5</c:v>
                </c:pt>
                <c:pt idx="2680">
                  <c:v>5</c:v>
                </c:pt>
                <c:pt idx="2681">
                  <c:v>5</c:v>
                </c:pt>
                <c:pt idx="2682">
                  <c:v>4</c:v>
                </c:pt>
                <c:pt idx="2683">
                  <c:v>4</c:v>
                </c:pt>
                <c:pt idx="2684">
                  <c:v>4</c:v>
                </c:pt>
                <c:pt idx="2685">
                  <c:v>4</c:v>
                </c:pt>
                <c:pt idx="2686">
                  <c:v>5</c:v>
                </c:pt>
                <c:pt idx="2687">
                  <c:v>5</c:v>
                </c:pt>
                <c:pt idx="2688">
                  <c:v>5</c:v>
                </c:pt>
                <c:pt idx="2689">
                  <c:v>5</c:v>
                </c:pt>
                <c:pt idx="2690">
                  <c:v>5</c:v>
                </c:pt>
                <c:pt idx="2691">
                  <c:v>5</c:v>
                </c:pt>
                <c:pt idx="2692">
                  <c:v>5</c:v>
                </c:pt>
                <c:pt idx="2693">
                  <c:v>5</c:v>
                </c:pt>
                <c:pt idx="2694">
                  <c:v>5</c:v>
                </c:pt>
                <c:pt idx="2695">
                  <c:v>5</c:v>
                </c:pt>
                <c:pt idx="2696">
                  <c:v>5</c:v>
                </c:pt>
                <c:pt idx="2697">
                  <c:v>5</c:v>
                </c:pt>
                <c:pt idx="2698">
                  <c:v>6</c:v>
                </c:pt>
                <c:pt idx="2699">
                  <c:v>6</c:v>
                </c:pt>
                <c:pt idx="2700">
                  <c:v>6</c:v>
                </c:pt>
                <c:pt idx="2701">
                  <c:v>6</c:v>
                </c:pt>
                <c:pt idx="2702">
                  <c:v>6</c:v>
                </c:pt>
                <c:pt idx="2703">
                  <c:v>6</c:v>
                </c:pt>
                <c:pt idx="2704">
                  <c:v>6</c:v>
                </c:pt>
                <c:pt idx="2705">
                  <c:v>6</c:v>
                </c:pt>
                <c:pt idx="2706">
                  <c:v>6</c:v>
                </c:pt>
                <c:pt idx="2707">
                  <c:v>6</c:v>
                </c:pt>
                <c:pt idx="2708">
                  <c:v>6</c:v>
                </c:pt>
                <c:pt idx="2709">
                  <c:v>6</c:v>
                </c:pt>
                <c:pt idx="2710">
                  <c:v>6</c:v>
                </c:pt>
                <c:pt idx="2711">
                  <c:v>6</c:v>
                </c:pt>
                <c:pt idx="2712">
                  <c:v>6</c:v>
                </c:pt>
                <c:pt idx="2713">
                  <c:v>6</c:v>
                </c:pt>
                <c:pt idx="2714">
                  <c:v>6</c:v>
                </c:pt>
                <c:pt idx="2715">
                  <c:v>6</c:v>
                </c:pt>
                <c:pt idx="2716">
                  <c:v>6</c:v>
                </c:pt>
                <c:pt idx="2717">
                  <c:v>6</c:v>
                </c:pt>
                <c:pt idx="2718">
                  <c:v>6</c:v>
                </c:pt>
                <c:pt idx="2719">
                  <c:v>6</c:v>
                </c:pt>
                <c:pt idx="2720">
                  <c:v>6</c:v>
                </c:pt>
                <c:pt idx="2721">
                  <c:v>4</c:v>
                </c:pt>
                <c:pt idx="2722">
                  <c:v>4</c:v>
                </c:pt>
                <c:pt idx="2723">
                  <c:v>4</c:v>
                </c:pt>
                <c:pt idx="2724">
                  <c:v>4</c:v>
                </c:pt>
                <c:pt idx="2725">
                  <c:v>4</c:v>
                </c:pt>
                <c:pt idx="2726">
                  <c:v>4</c:v>
                </c:pt>
                <c:pt idx="2727">
                  <c:v>4</c:v>
                </c:pt>
                <c:pt idx="2728">
                  <c:v>4</c:v>
                </c:pt>
                <c:pt idx="2729">
                  <c:v>4</c:v>
                </c:pt>
                <c:pt idx="2730">
                  <c:v>4</c:v>
                </c:pt>
                <c:pt idx="2731">
                  <c:v>4</c:v>
                </c:pt>
                <c:pt idx="2732">
                  <c:v>4</c:v>
                </c:pt>
                <c:pt idx="2733">
                  <c:v>4</c:v>
                </c:pt>
                <c:pt idx="2734">
                  <c:v>4</c:v>
                </c:pt>
                <c:pt idx="2735">
                  <c:v>4</c:v>
                </c:pt>
                <c:pt idx="2736">
                  <c:v>4</c:v>
                </c:pt>
                <c:pt idx="2737">
                  <c:v>4</c:v>
                </c:pt>
                <c:pt idx="2738">
                  <c:v>4</c:v>
                </c:pt>
                <c:pt idx="2739">
                  <c:v>4</c:v>
                </c:pt>
                <c:pt idx="2740">
                  <c:v>4</c:v>
                </c:pt>
                <c:pt idx="2741">
                  <c:v>4</c:v>
                </c:pt>
                <c:pt idx="2742">
                  <c:v>4</c:v>
                </c:pt>
                <c:pt idx="2743">
                  <c:v>4</c:v>
                </c:pt>
                <c:pt idx="2744">
                  <c:v>5</c:v>
                </c:pt>
                <c:pt idx="2745">
                  <c:v>5</c:v>
                </c:pt>
                <c:pt idx="2746">
                  <c:v>5</c:v>
                </c:pt>
                <c:pt idx="2747">
                  <c:v>5</c:v>
                </c:pt>
                <c:pt idx="2748">
                  <c:v>5</c:v>
                </c:pt>
                <c:pt idx="2749">
                  <c:v>5</c:v>
                </c:pt>
                <c:pt idx="2750">
                  <c:v>5</c:v>
                </c:pt>
                <c:pt idx="2751">
                  <c:v>5</c:v>
                </c:pt>
                <c:pt idx="2752">
                  <c:v>5</c:v>
                </c:pt>
                <c:pt idx="2753">
                  <c:v>5</c:v>
                </c:pt>
                <c:pt idx="2754">
                  <c:v>5</c:v>
                </c:pt>
                <c:pt idx="2755">
                  <c:v>5</c:v>
                </c:pt>
                <c:pt idx="2756">
                  <c:v>5</c:v>
                </c:pt>
                <c:pt idx="2757">
                  <c:v>5</c:v>
                </c:pt>
                <c:pt idx="2758">
                  <c:v>5</c:v>
                </c:pt>
                <c:pt idx="2759">
                  <c:v>4</c:v>
                </c:pt>
                <c:pt idx="2760">
                  <c:v>4</c:v>
                </c:pt>
                <c:pt idx="2761">
                  <c:v>4</c:v>
                </c:pt>
                <c:pt idx="2762">
                  <c:v>4</c:v>
                </c:pt>
                <c:pt idx="2763">
                  <c:v>4</c:v>
                </c:pt>
                <c:pt idx="2764">
                  <c:v>5</c:v>
                </c:pt>
                <c:pt idx="2765">
                  <c:v>5</c:v>
                </c:pt>
                <c:pt idx="2766">
                  <c:v>5</c:v>
                </c:pt>
                <c:pt idx="2767">
                  <c:v>5</c:v>
                </c:pt>
                <c:pt idx="2768">
                  <c:v>5</c:v>
                </c:pt>
                <c:pt idx="2769">
                  <c:v>5</c:v>
                </c:pt>
                <c:pt idx="2770">
                  <c:v>6</c:v>
                </c:pt>
                <c:pt idx="2771">
                  <c:v>6</c:v>
                </c:pt>
                <c:pt idx="2772">
                  <c:v>6</c:v>
                </c:pt>
                <c:pt idx="2773">
                  <c:v>6</c:v>
                </c:pt>
                <c:pt idx="2774">
                  <c:v>6</c:v>
                </c:pt>
                <c:pt idx="2775">
                  <c:v>6</c:v>
                </c:pt>
                <c:pt idx="2776">
                  <c:v>6</c:v>
                </c:pt>
                <c:pt idx="2777">
                  <c:v>6</c:v>
                </c:pt>
                <c:pt idx="2778">
                  <c:v>6</c:v>
                </c:pt>
                <c:pt idx="2779">
                  <c:v>6</c:v>
                </c:pt>
                <c:pt idx="2780">
                  <c:v>5</c:v>
                </c:pt>
                <c:pt idx="2781">
                  <c:v>5</c:v>
                </c:pt>
                <c:pt idx="2782">
                  <c:v>5</c:v>
                </c:pt>
                <c:pt idx="2783">
                  <c:v>4</c:v>
                </c:pt>
                <c:pt idx="2784">
                  <c:v>4</c:v>
                </c:pt>
                <c:pt idx="2785">
                  <c:v>4</c:v>
                </c:pt>
                <c:pt idx="2786">
                  <c:v>5</c:v>
                </c:pt>
                <c:pt idx="2787">
                  <c:v>5</c:v>
                </c:pt>
                <c:pt idx="2788">
                  <c:v>5</c:v>
                </c:pt>
                <c:pt idx="2789">
                  <c:v>5</c:v>
                </c:pt>
                <c:pt idx="2790">
                  <c:v>5</c:v>
                </c:pt>
                <c:pt idx="2791">
                  <c:v>5</c:v>
                </c:pt>
                <c:pt idx="2792">
                  <c:v>5</c:v>
                </c:pt>
                <c:pt idx="2793">
                  <c:v>5</c:v>
                </c:pt>
                <c:pt idx="2794">
                  <c:v>5</c:v>
                </c:pt>
                <c:pt idx="2795">
                  <c:v>5</c:v>
                </c:pt>
                <c:pt idx="2796">
                  <c:v>4</c:v>
                </c:pt>
                <c:pt idx="2797">
                  <c:v>4</c:v>
                </c:pt>
                <c:pt idx="2798">
                  <c:v>4</c:v>
                </c:pt>
                <c:pt idx="2799">
                  <c:v>5</c:v>
                </c:pt>
                <c:pt idx="2800">
                  <c:v>5</c:v>
                </c:pt>
                <c:pt idx="2801">
                  <c:v>5</c:v>
                </c:pt>
                <c:pt idx="2802">
                  <c:v>5</c:v>
                </c:pt>
                <c:pt idx="2803">
                  <c:v>5</c:v>
                </c:pt>
                <c:pt idx="2804">
                  <c:v>5</c:v>
                </c:pt>
                <c:pt idx="2805">
                  <c:v>4</c:v>
                </c:pt>
                <c:pt idx="2806">
                  <c:v>4</c:v>
                </c:pt>
                <c:pt idx="2807">
                  <c:v>4</c:v>
                </c:pt>
                <c:pt idx="2808">
                  <c:v>4</c:v>
                </c:pt>
                <c:pt idx="2809">
                  <c:v>4</c:v>
                </c:pt>
                <c:pt idx="2810">
                  <c:v>4</c:v>
                </c:pt>
                <c:pt idx="2811">
                  <c:v>4</c:v>
                </c:pt>
                <c:pt idx="2812">
                  <c:v>4</c:v>
                </c:pt>
                <c:pt idx="2813">
                  <c:v>4</c:v>
                </c:pt>
                <c:pt idx="2814">
                  <c:v>4</c:v>
                </c:pt>
                <c:pt idx="2815">
                  <c:v>4</c:v>
                </c:pt>
                <c:pt idx="2816">
                  <c:v>4</c:v>
                </c:pt>
                <c:pt idx="2817">
                  <c:v>4</c:v>
                </c:pt>
                <c:pt idx="2818">
                  <c:v>4</c:v>
                </c:pt>
                <c:pt idx="2819">
                  <c:v>4</c:v>
                </c:pt>
                <c:pt idx="2820">
                  <c:v>4</c:v>
                </c:pt>
                <c:pt idx="2821">
                  <c:v>4</c:v>
                </c:pt>
                <c:pt idx="2822">
                  <c:v>4</c:v>
                </c:pt>
                <c:pt idx="2823">
                  <c:v>4</c:v>
                </c:pt>
                <c:pt idx="2824">
                  <c:v>4</c:v>
                </c:pt>
                <c:pt idx="2825">
                  <c:v>3</c:v>
                </c:pt>
                <c:pt idx="2826">
                  <c:v>3</c:v>
                </c:pt>
                <c:pt idx="2827">
                  <c:v>5</c:v>
                </c:pt>
                <c:pt idx="2828">
                  <c:v>5</c:v>
                </c:pt>
                <c:pt idx="2829">
                  <c:v>5</c:v>
                </c:pt>
                <c:pt idx="2830">
                  <c:v>5</c:v>
                </c:pt>
                <c:pt idx="2831">
                  <c:v>5</c:v>
                </c:pt>
                <c:pt idx="2832">
                  <c:v>5</c:v>
                </c:pt>
                <c:pt idx="2833">
                  <c:v>5</c:v>
                </c:pt>
                <c:pt idx="2834">
                  <c:v>5</c:v>
                </c:pt>
                <c:pt idx="2835">
                  <c:v>5</c:v>
                </c:pt>
                <c:pt idx="2836">
                  <c:v>4</c:v>
                </c:pt>
                <c:pt idx="2837">
                  <c:v>4</c:v>
                </c:pt>
                <c:pt idx="2838">
                  <c:v>4</c:v>
                </c:pt>
                <c:pt idx="2839">
                  <c:v>4</c:v>
                </c:pt>
                <c:pt idx="2840">
                  <c:v>4</c:v>
                </c:pt>
                <c:pt idx="2841">
                  <c:v>4</c:v>
                </c:pt>
                <c:pt idx="2842">
                  <c:v>4</c:v>
                </c:pt>
                <c:pt idx="2843">
                  <c:v>4</c:v>
                </c:pt>
                <c:pt idx="2844">
                  <c:v>4</c:v>
                </c:pt>
                <c:pt idx="2845">
                  <c:v>6</c:v>
                </c:pt>
                <c:pt idx="2846">
                  <c:v>6</c:v>
                </c:pt>
                <c:pt idx="2847">
                  <c:v>6</c:v>
                </c:pt>
                <c:pt idx="2848">
                  <c:v>5</c:v>
                </c:pt>
                <c:pt idx="2849">
                  <c:v>6</c:v>
                </c:pt>
                <c:pt idx="2850">
                  <c:v>6</c:v>
                </c:pt>
                <c:pt idx="2851">
                  <c:v>6</c:v>
                </c:pt>
                <c:pt idx="2852">
                  <c:v>6</c:v>
                </c:pt>
                <c:pt idx="2853">
                  <c:v>6</c:v>
                </c:pt>
                <c:pt idx="2854">
                  <c:v>5</c:v>
                </c:pt>
                <c:pt idx="2855">
                  <c:v>5</c:v>
                </c:pt>
                <c:pt idx="2856">
                  <c:v>4</c:v>
                </c:pt>
                <c:pt idx="2857">
                  <c:v>4</c:v>
                </c:pt>
                <c:pt idx="2858">
                  <c:v>4</c:v>
                </c:pt>
                <c:pt idx="2859">
                  <c:v>4</c:v>
                </c:pt>
                <c:pt idx="2860">
                  <c:v>5</c:v>
                </c:pt>
                <c:pt idx="2861">
                  <c:v>5</c:v>
                </c:pt>
                <c:pt idx="2862">
                  <c:v>5</c:v>
                </c:pt>
                <c:pt idx="2863">
                  <c:v>5</c:v>
                </c:pt>
                <c:pt idx="2864">
                  <c:v>5</c:v>
                </c:pt>
                <c:pt idx="2865">
                  <c:v>5</c:v>
                </c:pt>
                <c:pt idx="2866">
                  <c:v>5</c:v>
                </c:pt>
                <c:pt idx="2867">
                  <c:v>5</c:v>
                </c:pt>
                <c:pt idx="2868">
                  <c:v>5</c:v>
                </c:pt>
                <c:pt idx="2869">
                  <c:v>5</c:v>
                </c:pt>
                <c:pt idx="2870">
                  <c:v>5</c:v>
                </c:pt>
                <c:pt idx="2871">
                  <c:v>5</c:v>
                </c:pt>
                <c:pt idx="2872">
                  <c:v>4</c:v>
                </c:pt>
                <c:pt idx="2873">
                  <c:v>4</c:v>
                </c:pt>
                <c:pt idx="2874">
                  <c:v>4</c:v>
                </c:pt>
                <c:pt idx="2875">
                  <c:v>4</c:v>
                </c:pt>
                <c:pt idx="2876">
                  <c:v>4</c:v>
                </c:pt>
                <c:pt idx="2877">
                  <c:v>4</c:v>
                </c:pt>
                <c:pt idx="2878">
                  <c:v>4</c:v>
                </c:pt>
                <c:pt idx="2879">
                  <c:v>4</c:v>
                </c:pt>
                <c:pt idx="2880">
                  <c:v>4</c:v>
                </c:pt>
                <c:pt idx="2881">
                  <c:v>5</c:v>
                </c:pt>
                <c:pt idx="2882">
                  <c:v>5</c:v>
                </c:pt>
                <c:pt idx="2883">
                  <c:v>5</c:v>
                </c:pt>
                <c:pt idx="2884">
                  <c:v>5</c:v>
                </c:pt>
                <c:pt idx="2885">
                  <c:v>5</c:v>
                </c:pt>
                <c:pt idx="2886">
                  <c:v>5</c:v>
                </c:pt>
                <c:pt idx="2887">
                  <c:v>5</c:v>
                </c:pt>
                <c:pt idx="2888">
                  <c:v>5</c:v>
                </c:pt>
                <c:pt idx="2889">
                  <c:v>6</c:v>
                </c:pt>
                <c:pt idx="2890">
                  <c:v>6</c:v>
                </c:pt>
                <c:pt idx="2891">
                  <c:v>6</c:v>
                </c:pt>
                <c:pt idx="2892">
                  <c:v>6</c:v>
                </c:pt>
                <c:pt idx="2893">
                  <c:v>6</c:v>
                </c:pt>
                <c:pt idx="2894">
                  <c:v>6</c:v>
                </c:pt>
                <c:pt idx="2895">
                  <c:v>6</c:v>
                </c:pt>
                <c:pt idx="2896">
                  <c:v>6</c:v>
                </c:pt>
                <c:pt idx="2897">
                  <c:v>4</c:v>
                </c:pt>
                <c:pt idx="2898">
                  <c:v>4</c:v>
                </c:pt>
                <c:pt idx="2899">
                  <c:v>4</c:v>
                </c:pt>
                <c:pt idx="2900">
                  <c:v>4</c:v>
                </c:pt>
                <c:pt idx="2901">
                  <c:v>4</c:v>
                </c:pt>
                <c:pt idx="2902">
                  <c:v>4</c:v>
                </c:pt>
                <c:pt idx="2903">
                  <c:v>4</c:v>
                </c:pt>
                <c:pt idx="2904">
                  <c:v>4</c:v>
                </c:pt>
                <c:pt idx="2905">
                  <c:v>5</c:v>
                </c:pt>
                <c:pt idx="2906">
                  <c:v>5</c:v>
                </c:pt>
                <c:pt idx="2907">
                  <c:v>5</c:v>
                </c:pt>
                <c:pt idx="2908">
                  <c:v>5</c:v>
                </c:pt>
                <c:pt idx="2909">
                  <c:v>5</c:v>
                </c:pt>
                <c:pt idx="2910">
                  <c:v>5</c:v>
                </c:pt>
                <c:pt idx="2911">
                  <c:v>4</c:v>
                </c:pt>
                <c:pt idx="2912">
                  <c:v>4</c:v>
                </c:pt>
                <c:pt idx="2913">
                  <c:v>4</c:v>
                </c:pt>
                <c:pt idx="2914">
                  <c:v>4</c:v>
                </c:pt>
                <c:pt idx="2915">
                  <c:v>4</c:v>
                </c:pt>
                <c:pt idx="2916">
                  <c:v>5</c:v>
                </c:pt>
                <c:pt idx="2917">
                  <c:v>4</c:v>
                </c:pt>
                <c:pt idx="2918">
                  <c:v>4</c:v>
                </c:pt>
                <c:pt idx="2919">
                  <c:v>4</c:v>
                </c:pt>
                <c:pt idx="2920">
                  <c:v>4</c:v>
                </c:pt>
                <c:pt idx="2921">
                  <c:v>4</c:v>
                </c:pt>
                <c:pt idx="2922">
                  <c:v>4</c:v>
                </c:pt>
                <c:pt idx="2923">
                  <c:v>4</c:v>
                </c:pt>
                <c:pt idx="2924">
                  <c:v>4</c:v>
                </c:pt>
                <c:pt idx="2925">
                  <c:v>4</c:v>
                </c:pt>
                <c:pt idx="2926">
                  <c:v>4</c:v>
                </c:pt>
                <c:pt idx="2927">
                  <c:v>4</c:v>
                </c:pt>
                <c:pt idx="2928">
                  <c:v>5</c:v>
                </c:pt>
                <c:pt idx="2929">
                  <c:v>5</c:v>
                </c:pt>
                <c:pt idx="2930">
                  <c:v>5</c:v>
                </c:pt>
                <c:pt idx="2931">
                  <c:v>5</c:v>
                </c:pt>
                <c:pt idx="2932">
                  <c:v>5</c:v>
                </c:pt>
                <c:pt idx="2933">
                  <c:v>4</c:v>
                </c:pt>
                <c:pt idx="2934">
                  <c:v>4</c:v>
                </c:pt>
                <c:pt idx="2935">
                  <c:v>4</c:v>
                </c:pt>
                <c:pt idx="2936">
                  <c:v>2</c:v>
                </c:pt>
                <c:pt idx="2937">
                  <c:v>2</c:v>
                </c:pt>
                <c:pt idx="2938">
                  <c:v>2</c:v>
                </c:pt>
                <c:pt idx="2939">
                  <c:v>2</c:v>
                </c:pt>
                <c:pt idx="2940">
                  <c:v>2</c:v>
                </c:pt>
                <c:pt idx="2941">
                  <c:v>3</c:v>
                </c:pt>
                <c:pt idx="2942">
                  <c:v>3</c:v>
                </c:pt>
                <c:pt idx="2943">
                  <c:v>2</c:v>
                </c:pt>
                <c:pt idx="2944">
                  <c:v>2</c:v>
                </c:pt>
                <c:pt idx="2945">
                  <c:v>3</c:v>
                </c:pt>
                <c:pt idx="2946">
                  <c:v>3</c:v>
                </c:pt>
                <c:pt idx="2947">
                  <c:v>3</c:v>
                </c:pt>
                <c:pt idx="2948">
                  <c:v>3</c:v>
                </c:pt>
                <c:pt idx="2949">
                  <c:v>3</c:v>
                </c:pt>
                <c:pt idx="2950">
                  <c:v>3</c:v>
                </c:pt>
                <c:pt idx="2951">
                  <c:v>3</c:v>
                </c:pt>
                <c:pt idx="2952">
                  <c:v>3</c:v>
                </c:pt>
                <c:pt idx="2953">
                  <c:v>3</c:v>
                </c:pt>
                <c:pt idx="2954">
                  <c:v>2</c:v>
                </c:pt>
                <c:pt idx="2955">
                  <c:v>2</c:v>
                </c:pt>
                <c:pt idx="2956">
                  <c:v>2</c:v>
                </c:pt>
                <c:pt idx="2957">
                  <c:v>2</c:v>
                </c:pt>
                <c:pt idx="2958">
                  <c:v>4</c:v>
                </c:pt>
                <c:pt idx="2959">
                  <c:v>1</c:v>
                </c:pt>
                <c:pt idx="2960">
                  <c:v>1</c:v>
                </c:pt>
                <c:pt idx="2961">
                  <c:v>1</c:v>
                </c:pt>
                <c:pt idx="2962">
                  <c:v>1</c:v>
                </c:pt>
                <c:pt idx="2963">
                  <c:v>1</c:v>
                </c:pt>
                <c:pt idx="2964">
                  <c:v>1</c:v>
                </c:pt>
                <c:pt idx="2965">
                  <c:v>1</c:v>
                </c:pt>
                <c:pt idx="2966">
                  <c:v>1</c:v>
                </c:pt>
                <c:pt idx="2967">
                  <c:v>1</c:v>
                </c:pt>
                <c:pt idx="2968">
                  <c:v>1</c:v>
                </c:pt>
                <c:pt idx="2969">
                  <c:v>0</c:v>
                </c:pt>
                <c:pt idx="2970">
                  <c:v>-1</c:v>
                </c:pt>
                <c:pt idx="2971">
                  <c:v>-1</c:v>
                </c:pt>
                <c:pt idx="2972">
                  <c:v>-1</c:v>
                </c:pt>
                <c:pt idx="2973">
                  <c:v>-1</c:v>
                </c:pt>
                <c:pt idx="2974">
                  <c:v>-1</c:v>
                </c:pt>
                <c:pt idx="2975">
                  <c:v>-1</c:v>
                </c:pt>
                <c:pt idx="2976">
                  <c:v>-1</c:v>
                </c:pt>
                <c:pt idx="2977">
                  <c:v>-1</c:v>
                </c:pt>
                <c:pt idx="2978">
                  <c:v>-1</c:v>
                </c:pt>
                <c:pt idx="2979">
                  <c:v>-1</c:v>
                </c:pt>
                <c:pt idx="2980">
                  <c:v>-1</c:v>
                </c:pt>
                <c:pt idx="2981">
                  <c:v>-1</c:v>
                </c:pt>
                <c:pt idx="2982">
                  <c:v>0</c:v>
                </c:pt>
                <c:pt idx="2983">
                  <c:v>0</c:v>
                </c:pt>
                <c:pt idx="2984">
                  <c:v>0</c:v>
                </c:pt>
                <c:pt idx="2985">
                  <c:v>0</c:v>
                </c:pt>
                <c:pt idx="2986">
                  <c:v>0</c:v>
                </c:pt>
                <c:pt idx="2987">
                  <c:v>0</c:v>
                </c:pt>
                <c:pt idx="2988">
                  <c:v>0</c:v>
                </c:pt>
                <c:pt idx="2989">
                  <c:v>0</c:v>
                </c:pt>
                <c:pt idx="2990">
                  <c:v>-1</c:v>
                </c:pt>
                <c:pt idx="2991">
                  <c:v>-1</c:v>
                </c:pt>
                <c:pt idx="2992">
                  <c:v>-1</c:v>
                </c:pt>
                <c:pt idx="2993">
                  <c:v>-1</c:v>
                </c:pt>
                <c:pt idx="2994">
                  <c:v>-1</c:v>
                </c:pt>
                <c:pt idx="2995">
                  <c:v>-1</c:v>
                </c:pt>
                <c:pt idx="2996">
                  <c:v>-1</c:v>
                </c:pt>
                <c:pt idx="2997">
                  <c:v>0</c:v>
                </c:pt>
                <c:pt idx="2998">
                  <c:v>2</c:v>
                </c:pt>
                <c:pt idx="2999">
                  <c:v>2</c:v>
                </c:pt>
                <c:pt idx="3000">
                  <c:v>2</c:v>
                </c:pt>
                <c:pt idx="3001">
                  <c:v>2</c:v>
                </c:pt>
                <c:pt idx="3002">
                  <c:v>0</c:v>
                </c:pt>
                <c:pt idx="3003">
                  <c:v>0</c:v>
                </c:pt>
                <c:pt idx="3004">
                  <c:v>1</c:v>
                </c:pt>
                <c:pt idx="3005">
                  <c:v>1</c:v>
                </c:pt>
                <c:pt idx="3006">
                  <c:v>0</c:v>
                </c:pt>
                <c:pt idx="3007">
                  <c:v>0</c:v>
                </c:pt>
                <c:pt idx="3008">
                  <c:v>0</c:v>
                </c:pt>
                <c:pt idx="3009">
                  <c:v>0</c:v>
                </c:pt>
                <c:pt idx="3010">
                  <c:v>0</c:v>
                </c:pt>
                <c:pt idx="3011">
                  <c:v>0</c:v>
                </c:pt>
                <c:pt idx="3012">
                  <c:v>0</c:v>
                </c:pt>
                <c:pt idx="3013">
                  <c:v>0</c:v>
                </c:pt>
                <c:pt idx="3014">
                  <c:v>0</c:v>
                </c:pt>
                <c:pt idx="3015">
                  <c:v>0</c:v>
                </c:pt>
                <c:pt idx="3016">
                  <c:v>0</c:v>
                </c:pt>
                <c:pt idx="3017">
                  <c:v>0</c:v>
                </c:pt>
                <c:pt idx="3018">
                  <c:v>0</c:v>
                </c:pt>
                <c:pt idx="3019">
                  <c:v>0</c:v>
                </c:pt>
                <c:pt idx="3020">
                  <c:v>0</c:v>
                </c:pt>
                <c:pt idx="3021">
                  <c:v>0</c:v>
                </c:pt>
                <c:pt idx="3022">
                  <c:v>0</c:v>
                </c:pt>
                <c:pt idx="3023">
                  <c:v>0</c:v>
                </c:pt>
                <c:pt idx="3024">
                  <c:v>0</c:v>
                </c:pt>
                <c:pt idx="3025">
                  <c:v>1</c:v>
                </c:pt>
                <c:pt idx="3026">
                  <c:v>1</c:v>
                </c:pt>
                <c:pt idx="3027">
                  <c:v>1</c:v>
                </c:pt>
                <c:pt idx="3028">
                  <c:v>1</c:v>
                </c:pt>
                <c:pt idx="3029">
                  <c:v>1</c:v>
                </c:pt>
                <c:pt idx="3030">
                  <c:v>1</c:v>
                </c:pt>
                <c:pt idx="3031">
                  <c:v>2</c:v>
                </c:pt>
                <c:pt idx="3032">
                  <c:v>2</c:v>
                </c:pt>
                <c:pt idx="3033">
                  <c:v>2</c:v>
                </c:pt>
                <c:pt idx="3034">
                  <c:v>2</c:v>
                </c:pt>
                <c:pt idx="3035">
                  <c:v>2</c:v>
                </c:pt>
                <c:pt idx="3036">
                  <c:v>2</c:v>
                </c:pt>
                <c:pt idx="3037">
                  <c:v>2</c:v>
                </c:pt>
                <c:pt idx="3038">
                  <c:v>2</c:v>
                </c:pt>
                <c:pt idx="3039">
                  <c:v>2</c:v>
                </c:pt>
                <c:pt idx="3040">
                  <c:v>2</c:v>
                </c:pt>
                <c:pt idx="3041">
                  <c:v>2</c:v>
                </c:pt>
                <c:pt idx="3042">
                  <c:v>2</c:v>
                </c:pt>
                <c:pt idx="3043">
                  <c:v>2</c:v>
                </c:pt>
                <c:pt idx="3044">
                  <c:v>2</c:v>
                </c:pt>
                <c:pt idx="3045">
                  <c:v>2</c:v>
                </c:pt>
                <c:pt idx="3046">
                  <c:v>2</c:v>
                </c:pt>
                <c:pt idx="3047">
                  <c:v>3</c:v>
                </c:pt>
                <c:pt idx="3048">
                  <c:v>3</c:v>
                </c:pt>
                <c:pt idx="3049">
                  <c:v>4</c:v>
                </c:pt>
                <c:pt idx="3050">
                  <c:v>4</c:v>
                </c:pt>
                <c:pt idx="3051">
                  <c:v>4</c:v>
                </c:pt>
                <c:pt idx="3052">
                  <c:v>4</c:v>
                </c:pt>
                <c:pt idx="3053">
                  <c:v>4</c:v>
                </c:pt>
                <c:pt idx="3054">
                  <c:v>4</c:v>
                </c:pt>
                <c:pt idx="3055">
                  <c:v>4</c:v>
                </c:pt>
                <c:pt idx="3056">
                  <c:v>4</c:v>
                </c:pt>
                <c:pt idx="3057">
                  <c:v>4</c:v>
                </c:pt>
                <c:pt idx="3058">
                  <c:v>4</c:v>
                </c:pt>
                <c:pt idx="3059">
                  <c:v>4</c:v>
                </c:pt>
                <c:pt idx="3060">
                  <c:v>4</c:v>
                </c:pt>
                <c:pt idx="3061">
                  <c:v>4</c:v>
                </c:pt>
                <c:pt idx="3062">
                  <c:v>4</c:v>
                </c:pt>
                <c:pt idx="3063">
                  <c:v>4</c:v>
                </c:pt>
                <c:pt idx="3064">
                  <c:v>4</c:v>
                </c:pt>
                <c:pt idx="3065">
                  <c:v>3</c:v>
                </c:pt>
                <c:pt idx="3066">
                  <c:v>3</c:v>
                </c:pt>
                <c:pt idx="3067">
                  <c:v>3</c:v>
                </c:pt>
                <c:pt idx="3068">
                  <c:v>5</c:v>
                </c:pt>
                <c:pt idx="3069">
                  <c:v>5</c:v>
                </c:pt>
                <c:pt idx="3070">
                  <c:v>5</c:v>
                </c:pt>
                <c:pt idx="3071">
                  <c:v>5</c:v>
                </c:pt>
                <c:pt idx="3072">
                  <c:v>5</c:v>
                </c:pt>
                <c:pt idx="3073">
                  <c:v>5</c:v>
                </c:pt>
                <c:pt idx="3074">
                  <c:v>5</c:v>
                </c:pt>
                <c:pt idx="3075">
                  <c:v>5</c:v>
                </c:pt>
                <c:pt idx="3076">
                  <c:v>5</c:v>
                </c:pt>
                <c:pt idx="3077">
                  <c:v>5</c:v>
                </c:pt>
                <c:pt idx="3078">
                  <c:v>5</c:v>
                </c:pt>
                <c:pt idx="3079">
                  <c:v>5</c:v>
                </c:pt>
                <c:pt idx="3080">
                  <c:v>5</c:v>
                </c:pt>
                <c:pt idx="3081">
                  <c:v>5</c:v>
                </c:pt>
                <c:pt idx="3082">
                  <c:v>5</c:v>
                </c:pt>
                <c:pt idx="3083">
                  <c:v>5</c:v>
                </c:pt>
                <c:pt idx="3084">
                  <c:v>4</c:v>
                </c:pt>
                <c:pt idx="3085">
                  <c:v>3</c:v>
                </c:pt>
                <c:pt idx="3086">
                  <c:v>4</c:v>
                </c:pt>
                <c:pt idx="3087">
                  <c:v>4</c:v>
                </c:pt>
                <c:pt idx="3088">
                  <c:v>3</c:v>
                </c:pt>
                <c:pt idx="3089">
                  <c:v>3</c:v>
                </c:pt>
                <c:pt idx="3090">
                  <c:v>3</c:v>
                </c:pt>
                <c:pt idx="3091">
                  <c:v>3</c:v>
                </c:pt>
                <c:pt idx="3092">
                  <c:v>3</c:v>
                </c:pt>
                <c:pt idx="3093">
                  <c:v>3</c:v>
                </c:pt>
                <c:pt idx="3094">
                  <c:v>3</c:v>
                </c:pt>
                <c:pt idx="3095">
                  <c:v>3</c:v>
                </c:pt>
                <c:pt idx="3096">
                  <c:v>3</c:v>
                </c:pt>
                <c:pt idx="3097">
                  <c:v>3</c:v>
                </c:pt>
                <c:pt idx="3098">
                  <c:v>2</c:v>
                </c:pt>
                <c:pt idx="3099">
                  <c:v>2</c:v>
                </c:pt>
                <c:pt idx="3100">
                  <c:v>2</c:v>
                </c:pt>
                <c:pt idx="3101">
                  <c:v>2</c:v>
                </c:pt>
                <c:pt idx="3102">
                  <c:v>2</c:v>
                </c:pt>
                <c:pt idx="3103">
                  <c:v>2</c:v>
                </c:pt>
                <c:pt idx="3104">
                  <c:v>2</c:v>
                </c:pt>
                <c:pt idx="3105">
                  <c:v>2</c:v>
                </c:pt>
                <c:pt idx="3106">
                  <c:v>2</c:v>
                </c:pt>
                <c:pt idx="3107">
                  <c:v>2</c:v>
                </c:pt>
                <c:pt idx="3108">
                  <c:v>2</c:v>
                </c:pt>
                <c:pt idx="3109">
                  <c:v>2</c:v>
                </c:pt>
                <c:pt idx="3110">
                  <c:v>2</c:v>
                </c:pt>
                <c:pt idx="3111">
                  <c:v>1</c:v>
                </c:pt>
                <c:pt idx="3112">
                  <c:v>1</c:v>
                </c:pt>
                <c:pt idx="3113">
                  <c:v>1</c:v>
                </c:pt>
                <c:pt idx="3114">
                  <c:v>1</c:v>
                </c:pt>
                <c:pt idx="3115">
                  <c:v>1</c:v>
                </c:pt>
                <c:pt idx="3116">
                  <c:v>1</c:v>
                </c:pt>
                <c:pt idx="3117">
                  <c:v>1</c:v>
                </c:pt>
                <c:pt idx="3118">
                  <c:v>1</c:v>
                </c:pt>
                <c:pt idx="3119">
                  <c:v>1</c:v>
                </c:pt>
                <c:pt idx="3120">
                  <c:v>0</c:v>
                </c:pt>
                <c:pt idx="3121">
                  <c:v>-1</c:v>
                </c:pt>
                <c:pt idx="3122">
                  <c:v>1</c:v>
                </c:pt>
                <c:pt idx="3123">
                  <c:v>1</c:v>
                </c:pt>
                <c:pt idx="3124">
                  <c:v>1</c:v>
                </c:pt>
                <c:pt idx="3125">
                  <c:v>1</c:v>
                </c:pt>
                <c:pt idx="3126">
                  <c:v>1</c:v>
                </c:pt>
                <c:pt idx="3127">
                  <c:v>1</c:v>
                </c:pt>
                <c:pt idx="3128">
                  <c:v>1</c:v>
                </c:pt>
                <c:pt idx="3129">
                  <c:v>2</c:v>
                </c:pt>
                <c:pt idx="3130">
                  <c:v>2</c:v>
                </c:pt>
                <c:pt idx="3131">
                  <c:v>2</c:v>
                </c:pt>
                <c:pt idx="3132">
                  <c:v>3</c:v>
                </c:pt>
                <c:pt idx="3133">
                  <c:v>3</c:v>
                </c:pt>
                <c:pt idx="3134">
                  <c:v>3</c:v>
                </c:pt>
                <c:pt idx="3135">
                  <c:v>3</c:v>
                </c:pt>
                <c:pt idx="3136">
                  <c:v>3</c:v>
                </c:pt>
                <c:pt idx="3137">
                  <c:v>3</c:v>
                </c:pt>
                <c:pt idx="3138">
                  <c:v>3</c:v>
                </c:pt>
                <c:pt idx="3139">
                  <c:v>3</c:v>
                </c:pt>
                <c:pt idx="3140">
                  <c:v>3</c:v>
                </c:pt>
                <c:pt idx="3141">
                  <c:v>3</c:v>
                </c:pt>
                <c:pt idx="3142">
                  <c:v>3</c:v>
                </c:pt>
                <c:pt idx="3143">
                  <c:v>3</c:v>
                </c:pt>
                <c:pt idx="3144">
                  <c:v>3</c:v>
                </c:pt>
                <c:pt idx="3145">
                  <c:v>3</c:v>
                </c:pt>
                <c:pt idx="3146">
                  <c:v>3</c:v>
                </c:pt>
                <c:pt idx="3147">
                  <c:v>3</c:v>
                </c:pt>
                <c:pt idx="3148">
                  <c:v>3</c:v>
                </c:pt>
                <c:pt idx="3149">
                  <c:v>3</c:v>
                </c:pt>
                <c:pt idx="3150">
                  <c:v>3</c:v>
                </c:pt>
                <c:pt idx="3151">
                  <c:v>3</c:v>
                </c:pt>
                <c:pt idx="3152">
                  <c:v>3</c:v>
                </c:pt>
                <c:pt idx="3153">
                  <c:v>2</c:v>
                </c:pt>
                <c:pt idx="3154">
                  <c:v>1</c:v>
                </c:pt>
                <c:pt idx="3155">
                  <c:v>1</c:v>
                </c:pt>
                <c:pt idx="3156">
                  <c:v>1</c:v>
                </c:pt>
                <c:pt idx="3157">
                  <c:v>1</c:v>
                </c:pt>
                <c:pt idx="3158">
                  <c:v>1</c:v>
                </c:pt>
                <c:pt idx="3159">
                  <c:v>1</c:v>
                </c:pt>
                <c:pt idx="3160">
                  <c:v>1</c:v>
                </c:pt>
                <c:pt idx="3161">
                  <c:v>1</c:v>
                </c:pt>
                <c:pt idx="3162">
                  <c:v>1</c:v>
                </c:pt>
                <c:pt idx="3163">
                  <c:v>1</c:v>
                </c:pt>
                <c:pt idx="3164">
                  <c:v>1</c:v>
                </c:pt>
                <c:pt idx="3165">
                  <c:v>1</c:v>
                </c:pt>
                <c:pt idx="3166">
                  <c:v>1</c:v>
                </c:pt>
                <c:pt idx="3167">
                  <c:v>1</c:v>
                </c:pt>
                <c:pt idx="3168">
                  <c:v>0</c:v>
                </c:pt>
                <c:pt idx="3169">
                  <c:v>-1</c:v>
                </c:pt>
                <c:pt idx="3170">
                  <c:v>-1</c:v>
                </c:pt>
                <c:pt idx="3171">
                  <c:v>-1</c:v>
                </c:pt>
                <c:pt idx="3172">
                  <c:v>-1</c:v>
                </c:pt>
                <c:pt idx="3173">
                  <c:v>-1</c:v>
                </c:pt>
                <c:pt idx="3174">
                  <c:v>-1</c:v>
                </c:pt>
                <c:pt idx="3175">
                  <c:v>-2</c:v>
                </c:pt>
                <c:pt idx="3176">
                  <c:v>-2</c:v>
                </c:pt>
                <c:pt idx="3177">
                  <c:v>-3</c:v>
                </c:pt>
                <c:pt idx="3178">
                  <c:v>-3</c:v>
                </c:pt>
                <c:pt idx="3179">
                  <c:v>-3</c:v>
                </c:pt>
                <c:pt idx="3180">
                  <c:v>-3</c:v>
                </c:pt>
                <c:pt idx="3181">
                  <c:v>-3</c:v>
                </c:pt>
                <c:pt idx="3182">
                  <c:v>-3</c:v>
                </c:pt>
                <c:pt idx="3183">
                  <c:v>-3</c:v>
                </c:pt>
                <c:pt idx="3184">
                  <c:v>-3</c:v>
                </c:pt>
                <c:pt idx="3185">
                  <c:v>-3</c:v>
                </c:pt>
                <c:pt idx="3186">
                  <c:v>-3</c:v>
                </c:pt>
                <c:pt idx="3187">
                  <c:v>-4</c:v>
                </c:pt>
                <c:pt idx="3188">
                  <c:v>-4</c:v>
                </c:pt>
                <c:pt idx="3189">
                  <c:v>-4</c:v>
                </c:pt>
                <c:pt idx="3190">
                  <c:v>-4</c:v>
                </c:pt>
                <c:pt idx="3191">
                  <c:v>-4</c:v>
                </c:pt>
                <c:pt idx="3192">
                  <c:v>-4</c:v>
                </c:pt>
                <c:pt idx="3193">
                  <c:v>-4</c:v>
                </c:pt>
                <c:pt idx="3194">
                  <c:v>-4</c:v>
                </c:pt>
                <c:pt idx="3195">
                  <c:v>-4</c:v>
                </c:pt>
                <c:pt idx="3196">
                  <c:v>-4</c:v>
                </c:pt>
                <c:pt idx="3197">
                  <c:v>-7</c:v>
                </c:pt>
                <c:pt idx="3198">
                  <c:v>-7</c:v>
                </c:pt>
                <c:pt idx="3199">
                  <c:v>-7</c:v>
                </c:pt>
                <c:pt idx="3200">
                  <c:v>-7</c:v>
                </c:pt>
                <c:pt idx="3201">
                  <c:v>-7</c:v>
                </c:pt>
                <c:pt idx="3202">
                  <c:v>-6</c:v>
                </c:pt>
                <c:pt idx="3203">
                  <c:v>-6</c:v>
                </c:pt>
                <c:pt idx="3204">
                  <c:v>-6</c:v>
                </c:pt>
                <c:pt idx="3205">
                  <c:v>-6</c:v>
                </c:pt>
                <c:pt idx="3206">
                  <c:v>-6</c:v>
                </c:pt>
                <c:pt idx="3207">
                  <c:v>-6</c:v>
                </c:pt>
                <c:pt idx="3208">
                  <c:v>-6</c:v>
                </c:pt>
                <c:pt idx="3209">
                  <c:v>-6</c:v>
                </c:pt>
                <c:pt idx="3210">
                  <c:v>-6</c:v>
                </c:pt>
                <c:pt idx="3211">
                  <c:v>-6</c:v>
                </c:pt>
                <c:pt idx="3212">
                  <c:v>-6</c:v>
                </c:pt>
                <c:pt idx="3213">
                  <c:v>-7</c:v>
                </c:pt>
                <c:pt idx="3214">
                  <c:v>-7</c:v>
                </c:pt>
                <c:pt idx="3215">
                  <c:v>-7</c:v>
                </c:pt>
                <c:pt idx="3216">
                  <c:v>-7</c:v>
                </c:pt>
                <c:pt idx="3217">
                  <c:v>-7</c:v>
                </c:pt>
                <c:pt idx="3218">
                  <c:v>-7</c:v>
                </c:pt>
                <c:pt idx="3219">
                  <c:v>-7</c:v>
                </c:pt>
                <c:pt idx="3220">
                  <c:v>-7</c:v>
                </c:pt>
                <c:pt idx="3221">
                  <c:v>-6</c:v>
                </c:pt>
                <c:pt idx="3222">
                  <c:v>-7</c:v>
                </c:pt>
                <c:pt idx="3223">
                  <c:v>-7</c:v>
                </c:pt>
                <c:pt idx="3224">
                  <c:v>-7</c:v>
                </c:pt>
                <c:pt idx="3225">
                  <c:v>-7</c:v>
                </c:pt>
                <c:pt idx="3226">
                  <c:v>-7</c:v>
                </c:pt>
                <c:pt idx="3227">
                  <c:v>-7</c:v>
                </c:pt>
                <c:pt idx="3228">
                  <c:v>-7</c:v>
                </c:pt>
                <c:pt idx="3229">
                  <c:v>-7</c:v>
                </c:pt>
                <c:pt idx="3230">
                  <c:v>-7</c:v>
                </c:pt>
                <c:pt idx="3231">
                  <c:v>-6</c:v>
                </c:pt>
                <c:pt idx="3232">
                  <c:v>-6</c:v>
                </c:pt>
                <c:pt idx="3233">
                  <c:v>-7</c:v>
                </c:pt>
                <c:pt idx="3234">
                  <c:v>-7</c:v>
                </c:pt>
                <c:pt idx="3235">
                  <c:v>-7</c:v>
                </c:pt>
                <c:pt idx="3236">
                  <c:v>-6</c:v>
                </c:pt>
                <c:pt idx="3237">
                  <c:v>-6</c:v>
                </c:pt>
                <c:pt idx="3238">
                  <c:v>-7</c:v>
                </c:pt>
                <c:pt idx="3239">
                  <c:v>-7</c:v>
                </c:pt>
                <c:pt idx="3240">
                  <c:v>-7</c:v>
                </c:pt>
                <c:pt idx="3241">
                  <c:v>-7</c:v>
                </c:pt>
                <c:pt idx="3242">
                  <c:v>-6</c:v>
                </c:pt>
                <c:pt idx="3243">
                  <c:v>-6</c:v>
                </c:pt>
                <c:pt idx="3244">
                  <c:v>-6</c:v>
                </c:pt>
                <c:pt idx="3245">
                  <c:v>-6</c:v>
                </c:pt>
                <c:pt idx="3246">
                  <c:v>-6</c:v>
                </c:pt>
                <c:pt idx="3247">
                  <c:v>-6</c:v>
                </c:pt>
                <c:pt idx="3248">
                  <c:v>-6</c:v>
                </c:pt>
                <c:pt idx="3249">
                  <c:v>-6</c:v>
                </c:pt>
                <c:pt idx="3250">
                  <c:v>-6</c:v>
                </c:pt>
                <c:pt idx="3251">
                  <c:v>-6</c:v>
                </c:pt>
                <c:pt idx="3252">
                  <c:v>-6</c:v>
                </c:pt>
                <c:pt idx="3253">
                  <c:v>-6</c:v>
                </c:pt>
                <c:pt idx="3254">
                  <c:v>-6</c:v>
                </c:pt>
                <c:pt idx="3255">
                  <c:v>-6</c:v>
                </c:pt>
                <c:pt idx="3256">
                  <c:v>-6</c:v>
                </c:pt>
                <c:pt idx="3257">
                  <c:v>-6</c:v>
                </c:pt>
                <c:pt idx="3258">
                  <c:v>-6</c:v>
                </c:pt>
                <c:pt idx="3259">
                  <c:v>-7</c:v>
                </c:pt>
                <c:pt idx="3260">
                  <c:v>-7</c:v>
                </c:pt>
                <c:pt idx="3261">
                  <c:v>-7</c:v>
                </c:pt>
                <c:pt idx="3262">
                  <c:v>-7</c:v>
                </c:pt>
                <c:pt idx="3263">
                  <c:v>-6</c:v>
                </c:pt>
                <c:pt idx="3264">
                  <c:v>-6</c:v>
                </c:pt>
                <c:pt idx="3265">
                  <c:v>-6</c:v>
                </c:pt>
                <c:pt idx="3266">
                  <c:v>-6</c:v>
                </c:pt>
                <c:pt idx="3267">
                  <c:v>-6</c:v>
                </c:pt>
                <c:pt idx="3268">
                  <c:v>-6</c:v>
                </c:pt>
                <c:pt idx="3269">
                  <c:v>-6</c:v>
                </c:pt>
                <c:pt idx="3270">
                  <c:v>-6</c:v>
                </c:pt>
                <c:pt idx="3271">
                  <c:v>-6</c:v>
                </c:pt>
                <c:pt idx="3272">
                  <c:v>-6</c:v>
                </c:pt>
                <c:pt idx="3273">
                  <c:v>-6</c:v>
                </c:pt>
                <c:pt idx="3274">
                  <c:v>-6</c:v>
                </c:pt>
                <c:pt idx="3275">
                  <c:v>-6</c:v>
                </c:pt>
                <c:pt idx="3276">
                  <c:v>-6</c:v>
                </c:pt>
                <c:pt idx="3277">
                  <c:v>-6</c:v>
                </c:pt>
                <c:pt idx="3278">
                  <c:v>-5</c:v>
                </c:pt>
                <c:pt idx="3279">
                  <c:v>-5</c:v>
                </c:pt>
                <c:pt idx="3280">
                  <c:v>-5</c:v>
                </c:pt>
                <c:pt idx="3281">
                  <c:v>-4</c:v>
                </c:pt>
                <c:pt idx="3282">
                  <c:v>-4</c:v>
                </c:pt>
                <c:pt idx="3283">
                  <c:v>-3</c:v>
                </c:pt>
                <c:pt idx="3284">
                  <c:v>-3</c:v>
                </c:pt>
                <c:pt idx="3285">
                  <c:v>-3</c:v>
                </c:pt>
                <c:pt idx="3286">
                  <c:v>-3</c:v>
                </c:pt>
                <c:pt idx="3287">
                  <c:v>-3</c:v>
                </c:pt>
                <c:pt idx="3288">
                  <c:v>-3</c:v>
                </c:pt>
                <c:pt idx="3289">
                  <c:v>-3</c:v>
                </c:pt>
                <c:pt idx="3290">
                  <c:v>-3</c:v>
                </c:pt>
                <c:pt idx="3291">
                  <c:v>-3</c:v>
                </c:pt>
                <c:pt idx="3292">
                  <c:v>-3</c:v>
                </c:pt>
                <c:pt idx="3293">
                  <c:v>-3</c:v>
                </c:pt>
                <c:pt idx="3294">
                  <c:v>-3</c:v>
                </c:pt>
                <c:pt idx="3295">
                  <c:v>-3</c:v>
                </c:pt>
                <c:pt idx="3296">
                  <c:v>-3</c:v>
                </c:pt>
                <c:pt idx="3297">
                  <c:v>-3</c:v>
                </c:pt>
                <c:pt idx="3298">
                  <c:v>-3</c:v>
                </c:pt>
                <c:pt idx="3299">
                  <c:v>-3</c:v>
                </c:pt>
                <c:pt idx="3300">
                  <c:v>-4</c:v>
                </c:pt>
                <c:pt idx="3301">
                  <c:v>-3</c:v>
                </c:pt>
                <c:pt idx="3302">
                  <c:v>-2</c:v>
                </c:pt>
                <c:pt idx="3303">
                  <c:v>-2</c:v>
                </c:pt>
                <c:pt idx="3304">
                  <c:v>-2</c:v>
                </c:pt>
                <c:pt idx="3305">
                  <c:v>-2</c:v>
                </c:pt>
                <c:pt idx="3306">
                  <c:v>-2</c:v>
                </c:pt>
                <c:pt idx="3307">
                  <c:v>0</c:v>
                </c:pt>
                <c:pt idx="3308">
                  <c:v>0</c:v>
                </c:pt>
                <c:pt idx="3309">
                  <c:v>0</c:v>
                </c:pt>
                <c:pt idx="3310">
                  <c:v>-1</c:v>
                </c:pt>
                <c:pt idx="3311">
                  <c:v>-1</c:v>
                </c:pt>
                <c:pt idx="3312">
                  <c:v>-1</c:v>
                </c:pt>
                <c:pt idx="3313">
                  <c:v>-1</c:v>
                </c:pt>
                <c:pt idx="3314">
                  <c:v>-1</c:v>
                </c:pt>
                <c:pt idx="3315">
                  <c:v>-1</c:v>
                </c:pt>
                <c:pt idx="3316">
                  <c:v>-1</c:v>
                </c:pt>
                <c:pt idx="3317">
                  <c:v>-1</c:v>
                </c:pt>
                <c:pt idx="3318">
                  <c:v>-1</c:v>
                </c:pt>
                <c:pt idx="3319">
                  <c:v>-1</c:v>
                </c:pt>
                <c:pt idx="3320">
                  <c:v>-2</c:v>
                </c:pt>
                <c:pt idx="3321">
                  <c:v>-2</c:v>
                </c:pt>
                <c:pt idx="3322">
                  <c:v>-2</c:v>
                </c:pt>
                <c:pt idx="3323">
                  <c:v>-2</c:v>
                </c:pt>
                <c:pt idx="3324">
                  <c:v>-1</c:v>
                </c:pt>
                <c:pt idx="3325">
                  <c:v>-1</c:v>
                </c:pt>
                <c:pt idx="3326">
                  <c:v>-1</c:v>
                </c:pt>
                <c:pt idx="3327">
                  <c:v>-1</c:v>
                </c:pt>
                <c:pt idx="3328">
                  <c:v>1</c:v>
                </c:pt>
                <c:pt idx="3329">
                  <c:v>-1</c:v>
                </c:pt>
                <c:pt idx="3330">
                  <c:v>0</c:v>
                </c:pt>
                <c:pt idx="3331">
                  <c:v>0</c:v>
                </c:pt>
                <c:pt idx="3332">
                  <c:v>0</c:v>
                </c:pt>
                <c:pt idx="3333">
                  <c:v>0</c:v>
                </c:pt>
                <c:pt idx="3334">
                  <c:v>-1</c:v>
                </c:pt>
                <c:pt idx="3335">
                  <c:v>-1</c:v>
                </c:pt>
                <c:pt idx="3336">
                  <c:v>-2</c:v>
                </c:pt>
                <c:pt idx="3337">
                  <c:v>-2</c:v>
                </c:pt>
                <c:pt idx="3338">
                  <c:v>-2</c:v>
                </c:pt>
                <c:pt idx="3339">
                  <c:v>-2</c:v>
                </c:pt>
                <c:pt idx="3340">
                  <c:v>0</c:v>
                </c:pt>
                <c:pt idx="3341">
                  <c:v>0</c:v>
                </c:pt>
                <c:pt idx="3342">
                  <c:v>0</c:v>
                </c:pt>
                <c:pt idx="3343">
                  <c:v>-1</c:v>
                </c:pt>
                <c:pt idx="3344">
                  <c:v>-1</c:v>
                </c:pt>
                <c:pt idx="3345">
                  <c:v>-1</c:v>
                </c:pt>
                <c:pt idx="3346">
                  <c:v>-1</c:v>
                </c:pt>
                <c:pt idx="3347">
                  <c:v>-1</c:v>
                </c:pt>
                <c:pt idx="3348">
                  <c:v>-1</c:v>
                </c:pt>
                <c:pt idx="3349">
                  <c:v>-1</c:v>
                </c:pt>
                <c:pt idx="3350">
                  <c:v>-2</c:v>
                </c:pt>
                <c:pt idx="3351">
                  <c:v>-2</c:v>
                </c:pt>
                <c:pt idx="3352">
                  <c:v>-3</c:v>
                </c:pt>
                <c:pt idx="3353">
                  <c:v>-3</c:v>
                </c:pt>
                <c:pt idx="3354">
                  <c:v>-3</c:v>
                </c:pt>
                <c:pt idx="3355">
                  <c:v>-3</c:v>
                </c:pt>
                <c:pt idx="3356">
                  <c:v>-3</c:v>
                </c:pt>
                <c:pt idx="3357">
                  <c:v>-3</c:v>
                </c:pt>
                <c:pt idx="3358">
                  <c:v>-3</c:v>
                </c:pt>
                <c:pt idx="3359">
                  <c:v>-3</c:v>
                </c:pt>
                <c:pt idx="3360">
                  <c:v>-3</c:v>
                </c:pt>
                <c:pt idx="3361">
                  <c:v>-3</c:v>
                </c:pt>
                <c:pt idx="3362">
                  <c:v>-3</c:v>
                </c:pt>
                <c:pt idx="3363">
                  <c:v>-3</c:v>
                </c:pt>
                <c:pt idx="3364">
                  <c:v>-3</c:v>
                </c:pt>
                <c:pt idx="3365">
                  <c:v>-2</c:v>
                </c:pt>
                <c:pt idx="3366">
                  <c:v>-3</c:v>
                </c:pt>
                <c:pt idx="3367">
                  <c:v>-3</c:v>
                </c:pt>
                <c:pt idx="3368">
                  <c:v>-3</c:v>
                </c:pt>
                <c:pt idx="3369">
                  <c:v>-3</c:v>
                </c:pt>
                <c:pt idx="3370">
                  <c:v>-3</c:v>
                </c:pt>
                <c:pt idx="3371">
                  <c:v>-3</c:v>
                </c:pt>
                <c:pt idx="3372">
                  <c:v>-3</c:v>
                </c:pt>
                <c:pt idx="3373">
                  <c:v>-4</c:v>
                </c:pt>
                <c:pt idx="3374">
                  <c:v>-4</c:v>
                </c:pt>
                <c:pt idx="3375">
                  <c:v>-4</c:v>
                </c:pt>
                <c:pt idx="3376">
                  <c:v>-3</c:v>
                </c:pt>
                <c:pt idx="3377">
                  <c:v>-4</c:v>
                </c:pt>
                <c:pt idx="3378">
                  <c:v>-4</c:v>
                </c:pt>
                <c:pt idx="3379">
                  <c:v>-4</c:v>
                </c:pt>
                <c:pt idx="3380">
                  <c:v>-4</c:v>
                </c:pt>
                <c:pt idx="3381">
                  <c:v>-4</c:v>
                </c:pt>
                <c:pt idx="3382">
                  <c:v>-4</c:v>
                </c:pt>
                <c:pt idx="3383">
                  <c:v>-3</c:v>
                </c:pt>
                <c:pt idx="3384">
                  <c:v>-3</c:v>
                </c:pt>
                <c:pt idx="3385">
                  <c:v>-3</c:v>
                </c:pt>
                <c:pt idx="3386">
                  <c:v>-3</c:v>
                </c:pt>
                <c:pt idx="3387">
                  <c:v>-3</c:v>
                </c:pt>
                <c:pt idx="3388">
                  <c:v>-3</c:v>
                </c:pt>
                <c:pt idx="3389">
                  <c:v>-3</c:v>
                </c:pt>
                <c:pt idx="3390">
                  <c:v>-3</c:v>
                </c:pt>
                <c:pt idx="3391">
                  <c:v>-3</c:v>
                </c:pt>
                <c:pt idx="3392">
                  <c:v>-3</c:v>
                </c:pt>
                <c:pt idx="3393">
                  <c:v>-3</c:v>
                </c:pt>
                <c:pt idx="3394">
                  <c:v>-4</c:v>
                </c:pt>
                <c:pt idx="3395">
                  <c:v>-4</c:v>
                </c:pt>
                <c:pt idx="3396">
                  <c:v>-4</c:v>
                </c:pt>
                <c:pt idx="3397">
                  <c:v>-4</c:v>
                </c:pt>
                <c:pt idx="3398">
                  <c:v>-4</c:v>
                </c:pt>
                <c:pt idx="3399">
                  <c:v>-4</c:v>
                </c:pt>
                <c:pt idx="3400">
                  <c:v>-4</c:v>
                </c:pt>
                <c:pt idx="3401">
                  <c:v>-4</c:v>
                </c:pt>
                <c:pt idx="3402">
                  <c:v>-4</c:v>
                </c:pt>
                <c:pt idx="3403">
                  <c:v>-4</c:v>
                </c:pt>
                <c:pt idx="3404">
                  <c:v>-4</c:v>
                </c:pt>
                <c:pt idx="3405">
                  <c:v>-4</c:v>
                </c:pt>
                <c:pt idx="3406">
                  <c:v>-4</c:v>
                </c:pt>
                <c:pt idx="3407">
                  <c:v>-4</c:v>
                </c:pt>
                <c:pt idx="3408">
                  <c:v>-5</c:v>
                </c:pt>
                <c:pt idx="3409">
                  <c:v>-5</c:v>
                </c:pt>
                <c:pt idx="3410">
                  <c:v>-5</c:v>
                </c:pt>
                <c:pt idx="3411">
                  <c:v>-5</c:v>
                </c:pt>
                <c:pt idx="3412">
                  <c:v>-5</c:v>
                </c:pt>
                <c:pt idx="3413">
                  <c:v>-4</c:v>
                </c:pt>
                <c:pt idx="3414">
                  <c:v>-4</c:v>
                </c:pt>
                <c:pt idx="3415">
                  <c:v>-4</c:v>
                </c:pt>
                <c:pt idx="3416">
                  <c:v>-5</c:v>
                </c:pt>
                <c:pt idx="3417">
                  <c:v>-5</c:v>
                </c:pt>
                <c:pt idx="3418">
                  <c:v>-5</c:v>
                </c:pt>
                <c:pt idx="3419">
                  <c:v>-5</c:v>
                </c:pt>
                <c:pt idx="3420">
                  <c:v>-5</c:v>
                </c:pt>
                <c:pt idx="3421">
                  <c:v>-5</c:v>
                </c:pt>
                <c:pt idx="3422">
                  <c:v>-5</c:v>
                </c:pt>
                <c:pt idx="3423">
                  <c:v>-5</c:v>
                </c:pt>
                <c:pt idx="3424">
                  <c:v>-6</c:v>
                </c:pt>
                <c:pt idx="3425">
                  <c:v>-6</c:v>
                </c:pt>
                <c:pt idx="3426">
                  <c:v>-6</c:v>
                </c:pt>
                <c:pt idx="3427">
                  <c:v>-7</c:v>
                </c:pt>
                <c:pt idx="3428">
                  <c:v>-7</c:v>
                </c:pt>
                <c:pt idx="3429">
                  <c:v>-7</c:v>
                </c:pt>
                <c:pt idx="3430">
                  <c:v>-7</c:v>
                </c:pt>
                <c:pt idx="3431">
                  <c:v>-7</c:v>
                </c:pt>
                <c:pt idx="3432">
                  <c:v>-7</c:v>
                </c:pt>
                <c:pt idx="3433">
                  <c:v>-7</c:v>
                </c:pt>
                <c:pt idx="3434">
                  <c:v>-7</c:v>
                </c:pt>
                <c:pt idx="3435">
                  <c:v>-7</c:v>
                </c:pt>
                <c:pt idx="3436">
                  <c:v>-7</c:v>
                </c:pt>
                <c:pt idx="3437">
                  <c:v>-5</c:v>
                </c:pt>
                <c:pt idx="3438">
                  <c:v>-4</c:v>
                </c:pt>
                <c:pt idx="3439">
                  <c:v>-4</c:v>
                </c:pt>
                <c:pt idx="3440">
                  <c:v>-4</c:v>
                </c:pt>
                <c:pt idx="3441">
                  <c:v>-4</c:v>
                </c:pt>
                <c:pt idx="3442">
                  <c:v>-2</c:v>
                </c:pt>
                <c:pt idx="3443">
                  <c:v>-2</c:v>
                </c:pt>
                <c:pt idx="3444">
                  <c:v>-2</c:v>
                </c:pt>
                <c:pt idx="3445">
                  <c:v>-2</c:v>
                </c:pt>
                <c:pt idx="3446">
                  <c:v>-2</c:v>
                </c:pt>
                <c:pt idx="3447">
                  <c:v>-1</c:v>
                </c:pt>
                <c:pt idx="3448">
                  <c:v>-1</c:v>
                </c:pt>
                <c:pt idx="3449">
                  <c:v>-1</c:v>
                </c:pt>
                <c:pt idx="3450">
                  <c:v>-1</c:v>
                </c:pt>
                <c:pt idx="3451">
                  <c:v>-1</c:v>
                </c:pt>
                <c:pt idx="3452">
                  <c:v>-1</c:v>
                </c:pt>
                <c:pt idx="3453">
                  <c:v>-1</c:v>
                </c:pt>
                <c:pt idx="3454">
                  <c:v>-1</c:v>
                </c:pt>
                <c:pt idx="3455">
                  <c:v>-1</c:v>
                </c:pt>
                <c:pt idx="3456">
                  <c:v>-1</c:v>
                </c:pt>
                <c:pt idx="3457">
                  <c:v>-1</c:v>
                </c:pt>
                <c:pt idx="3458">
                  <c:v>-1</c:v>
                </c:pt>
                <c:pt idx="3459">
                  <c:v>2</c:v>
                </c:pt>
                <c:pt idx="3460">
                  <c:v>1</c:v>
                </c:pt>
                <c:pt idx="3461">
                  <c:v>1</c:v>
                </c:pt>
                <c:pt idx="3462">
                  <c:v>1</c:v>
                </c:pt>
                <c:pt idx="3463">
                  <c:v>1</c:v>
                </c:pt>
                <c:pt idx="3464">
                  <c:v>1</c:v>
                </c:pt>
                <c:pt idx="3465">
                  <c:v>1</c:v>
                </c:pt>
                <c:pt idx="3466">
                  <c:v>1</c:v>
                </c:pt>
                <c:pt idx="3467">
                  <c:v>1</c:v>
                </c:pt>
                <c:pt idx="3468">
                  <c:v>1</c:v>
                </c:pt>
                <c:pt idx="3469">
                  <c:v>1</c:v>
                </c:pt>
                <c:pt idx="3470">
                  <c:v>1</c:v>
                </c:pt>
                <c:pt idx="3471">
                  <c:v>1</c:v>
                </c:pt>
                <c:pt idx="3472">
                  <c:v>1</c:v>
                </c:pt>
                <c:pt idx="3473">
                  <c:v>1</c:v>
                </c:pt>
                <c:pt idx="3474">
                  <c:v>2</c:v>
                </c:pt>
                <c:pt idx="3475">
                  <c:v>2</c:v>
                </c:pt>
                <c:pt idx="3476">
                  <c:v>2</c:v>
                </c:pt>
                <c:pt idx="3477">
                  <c:v>2</c:v>
                </c:pt>
                <c:pt idx="3478">
                  <c:v>3</c:v>
                </c:pt>
                <c:pt idx="3479">
                  <c:v>3</c:v>
                </c:pt>
                <c:pt idx="3480">
                  <c:v>4</c:v>
                </c:pt>
                <c:pt idx="3481">
                  <c:v>4</c:v>
                </c:pt>
                <c:pt idx="3482">
                  <c:v>8</c:v>
                </c:pt>
                <c:pt idx="3483">
                  <c:v>8</c:v>
                </c:pt>
                <c:pt idx="3484">
                  <c:v>7</c:v>
                </c:pt>
                <c:pt idx="3485">
                  <c:v>7</c:v>
                </c:pt>
                <c:pt idx="3486">
                  <c:v>7</c:v>
                </c:pt>
                <c:pt idx="3487">
                  <c:v>7</c:v>
                </c:pt>
                <c:pt idx="3488">
                  <c:v>7</c:v>
                </c:pt>
                <c:pt idx="3489">
                  <c:v>7</c:v>
                </c:pt>
                <c:pt idx="3490">
                  <c:v>7</c:v>
                </c:pt>
                <c:pt idx="3491">
                  <c:v>6</c:v>
                </c:pt>
                <c:pt idx="3492">
                  <c:v>6</c:v>
                </c:pt>
                <c:pt idx="3493">
                  <c:v>7</c:v>
                </c:pt>
                <c:pt idx="3494">
                  <c:v>7</c:v>
                </c:pt>
                <c:pt idx="3495">
                  <c:v>8</c:v>
                </c:pt>
                <c:pt idx="3496">
                  <c:v>8</c:v>
                </c:pt>
                <c:pt idx="3497">
                  <c:v>8</c:v>
                </c:pt>
                <c:pt idx="3498">
                  <c:v>8</c:v>
                </c:pt>
                <c:pt idx="3499">
                  <c:v>8</c:v>
                </c:pt>
                <c:pt idx="3500">
                  <c:v>8</c:v>
                </c:pt>
                <c:pt idx="3501">
                  <c:v>7</c:v>
                </c:pt>
                <c:pt idx="3502">
                  <c:v>7</c:v>
                </c:pt>
                <c:pt idx="3503">
                  <c:v>7</c:v>
                </c:pt>
                <c:pt idx="3504">
                  <c:v>7</c:v>
                </c:pt>
                <c:pt idx="3505">
                  <c:v>7</c:v>
                </c:pt>
                <c:pt idx="3506">
                  <c:v>6</c:v>
                </c:pt>
                <c:pt idx="3507">
                  <c:v>6</c:v>
                </c:pt>
                <c:pt idx="3508">
                  <c:v>6</c:v>
                </c:pt>
                <c:pt idx="3509">
                  <c:v>6</c:v>
                </c:pt>
                <c:pt idx="3510">
                  <c:v>6</c:v>
                </c:pt>
                <c:pt idx="3511">
                  <c:v>7</c:v>
                </c:pt>
                <c:pt idx="3512">
                  <c:v>7</c:v>
                </c:pt>
                <c:pt idx="3513">
                  <c:v>7</c:v>
                </c:pt>
                <c:pt idx="3514">
                  <c:v>7</c:v>
                </c:pt>
                <c:pt idx="3515">
                  <c:v>7</c:v>
                </c:pt>
                <c:pt idx="3516">
                  <c:v>8</c:v>
                </c:pt>
                <c:pt idx="3517">
                  <c:v>8</c:v>
                </c:pt>
                <c:pt idx="3518">
                  <c:v>8</c:v>
                </c:pt>
                <c:pt idx="3519">
                  <c:v>8</c:v>
                </c:pt>
                <c:pt idx="3520">
                  <c:v>8</c:v>
                </c:pt>
                <c:pt idx="3521">
                  <c:v>8</c:v>
                </c:pt>
                <c:pt idx="3522">
                  <c:v>8</c:v>
                </c:pt>
                <c:pt idx="3523">
                  <c:v>8</c:v>
                </c:pt>
                <c:pt idx="3524">
                  <c:v>7</c:v>
                </c:pt>
                <c:pt idx="3525">
                  <c:v>5</c:v>
                </c:pt>
                <c:pt idx="3526">
                  <c:v>5</c:v>
                </c:pt>
                <c:pt idx="3527">
                  <c:v>5</c:v>
                </c:pt>
                <c:pt idx="3528">
                  <c:v>5</c:v>
                </c:pt>
                <c:pt idx="3529">
                  <c:v>4</c:v>
                </c:pt>
                <c:pt idx="3530">
                  <c:v>4</c:v>
                </c:pt>
                <c:pt idx="3531">
                  <c:v>4</c:v>
                </c:pt>
                <c:pt idx="3532">
                  <c:v>4</c:v>
                </c:pt>
                <c:pt idx="3533">
                  <c:v>5</c:v>
                </c:pt>
                <c:pt idx="3534">
                  <c:v>5</c:v>
                </c:pt>
                <c:pt idx="3535">
                  <c:v>5</c:v>
                </c:pt>
                <c:pt idx="3536">
                  <c:v>5</c:v>
                </c:pt>
                <c:pt idx="3537">
                  <c:v>5</c:v>
                </c:pt>
                <c:pt idx="3538">
                  <c:v>6</c:v>
                </c:pt>
                <c:pt idx="3539">
                  <c:v>6</c:v>
                </c:pt>
                <c:pt idx="3540">
                  <c:v>6</c:v>
                </c:pt>
                <c:pt idx="3541">
                  <c:v>6</c:v>
                </c:pt>
                <c:pt idx="3542">
                  <c:v>6</c:v>
                </c:pt>
                <c:pt idx="3543">
                  <c:v>6</c:v>
                </c:pt>
                <c:pt idx="3544">
                  <c:v>7</c:v>
                </c:pt>
                <c:pt idx="3545">
                  <c:v>7</c:v>
                </c:pt>
                <c:pt idx="3546">
                  <c:v>7</c:v>
                </c:pt>
                <c:pt idx="3547">
                  <c:v>10</c:v>
                </c:pt>
                <c:pt idx="3548">
                  <c:v>10</c:v>
                </c:pt>
                <c:pt idx="3549">
                  <c:v>10</c:v>
                </c:pt>
                <c:pt idx="3550">
                  <c:v>10</c:v>
                </c:pt>
                <c:pt idx="3551">
                  <c:v>10</c:v>
                </c:pt>
                <c:pt idx="3552">
                  <c:v>10</c:v>
                </c:pt>
                <c:pt idx="3553">
                  <c:v>10</c:v>
                </c:pt>
                <c:pt idx="3554">
                  <c:v>10</c:v>
                </c:pt>
                <c:pt idx="3555">
                  <c:v>10</c:v>
                </c:pt>
                <c:pt idx="3556">
                  <c:v>10</c:v>
                </c:pt>
                <c:pt idx="3557">
                  <c:v>10</c:v>
                </c:pt>
                <c:pt idx="3558">
                  <c:v>10</c:v>
                </c:pt>
                <c:pt idx="3559">
                  <c:v>10</c:v>
                </c:pt>
                <c:pt idx="3560">
                  <c:v>10</c:v>
                </c:pt>
                <c:pt idx="3561">
                  <c:v>11</c:v>
                </c:pt>
                <c:pt idx="3562">
                  <c:v>11</c:v>
                </c:pt>
                <c:pt idx="3563">
                  <c:v>11</c:v>
                </c:pt>
                <c:pt idx="3564">
                  <c:v>11</c:v>
                </c:pt>
                <c:pt idx="3565">
                  <c:v>10</c:v>
                </c:pt>
                <c:pt idx="3566">
                  <c:v>10</c:v>
                </c:pt>
                <c:pt idx="3567">
                  <c:v>10</c:v>
                </c:pt>
                <c:pt idx="3568">
                  <c:v>10</c:v>
                </c:pt>
                <c:pt idx="3569">
                  <c:v>10</c:v>
                </c:pt>
                <c:pt idx="3570">
                  <c:v>10</c:v>
                </c:pt>
                <c:pt idx="3571">
                  <c:v>10</c:v>
                </c:pt>
                <c:pt idx="3572">
                  <c:v>10</c:v>
                </c:pt>
                <c:pt idx="3573">
                  <c:v>10</c:v>
                </c:pt>
                <c:pt idx="3574">
                  <c:v>10</c:v>
                </c:pt>
                <c:pt idx="3575">
                  <c:v>10</c:v>
                </c:pt>
                <c:pt idx="3576">
                  <c:v>10</c:v>
                </c:pt>
                <c:pt idx="3577">
                  <c:v>10</c:v>
                </c:pt>
                <c:pt idx="3578">
                  <c:v>10</c:v>
                </c:pt>
                <c:pt idx="3579">
                  <c:v>10</c:v>
                </c:pt>
                <c:pt idx="3580">
                  <c:v>10</c:v>
                </c:pt>
                <c:pt idx="3581">
                  <c:v>11</c:v>
                </c:pt>
                <c:pt idx="3582">
                  <c:v>11</c:v>
                </c:pt>
                <c:pt idx="3583">
                  <c:v>10</c:v>
                </c:pt>
                <c:pt idx="3584">
                  <c:v>10</c:v>
                </c:pt>
                <c:pt idx="3585">
                  <c:v>10</c:v>
                </c:pt>
                <c:pt idx="3586">
                  <c:v>10</c:v>
                </c:pt>
                <c:pt idx="3587">
                  <c:v>10</c:v>
                </c:pt>
                <c:pt idx="3588">
                  <c:v>10</c:v>
                </c:pt>
                <c:pt idx="3589">
                  <c:v>10</c:v>
                </c:pt>
                <c:pt idx="3590">
                  <c:v>10</c:v>
                </c:pt>
                <c:pt idx="3591">
                  <c:v>9</c:v>
                </c:pt>
                <c:pt idx="3592">
                  <c:v>9</c:v>
                </c:pt>
                <c:pt idx="3593">
                  <c:v>9</c:v>
                </c:pt>
                <c:pt idx="3594">
                  <c:v>9</c:v>
                </c:pt>
                <c:pt idx="3595">
                  <c:v>7</c:v>
                </c:pt>
                <c:pt idx="3596">
                  <c:v>6</c:v>
                </c:pt>
                <c:pt idx="3597">
                  <c:v>6</c:v>
                </c:pt>
                <c:pt idx="3598">
                  <c:v>6</c:v>
                </c:pt>
                <c:pt idx="3599">
                  <c:v>6</c:v>
                </c:pt>
                <c:pt idx="3600">
                  <c:v>6</c:v>
                </c:pt>
                <c:pt idx="3601">
                  <c:v>7</c:v>
                </c:pt>
                <c:pt idx="3602">
                  <c:v>6</c:v>
                </c:pt>
                <c:pt idx="3603">
                  <c:v>6</c:v>
                </c:pt>
                <c:pt idx="3604">
                  <c:v>6</c:v>
                </c:pt>
                <c:pt idx="3605">
                  <c:v>6</c:v>
                </c:pt>
                <c:pt idx="3606">
                  <c:v>6</c:v>
                </c:pt>
                <c:pt idx="3607">
                  <c:v>6</c:v>
                </c:pt>
                <c:pt idx="3608">
                  <c:v>6</c:v>
                </c:pt>
                <c:pt idx="3609">
                  <c:v>6</c:v>
                </c:pt>
                <c:pt idx="3610">
                  <c:v>6</c:v>
                </c:pt>
                <c:pt idx="3611">
                  <c:v>5</c:v>
                </c:pt>
                <c:pt idx="3612">
                  <c:v>5</c:v>
                </c:pt>
                <c:pt idx="3613">
                  <c:v>5</c:v>
                </c:pt>
                <c:pt idx="3614">
                  <c:v>5</c:v>
                </c:pt>
                <c:pt idx="3615">
                  <c:v>5</c:v>
                </c:pt>
                <c:pt idx="3616">
                  <c:v>5</c:v>
                </c:pt>
                <c:pt idx="3617">
                  <c:v>5</c:v>
                </c:pt>
                <c:pt idx="3618">
                  <c:v>6</c:v>
                </c:pt>
                <c:pt idx="3619">
                  <c:v>6</c:v>
                </c:pt>
                <c:pt idx="3620">
                  <c:v>6</c:v>
                </c:pt>
                <c:pt idx="3621">
                  <c:v>7</c:v>
                </c:pt>
                <c:pt idx="3622">
                  <c:v>6</c:v>
                </c:pt>
                <c:pt idx="3623">
                  <c:v>6</c:v>
                </c:pt>
                <c:pt idx="3624">
                  <c:v>6</c:v>
                </c:pt>
                <c:pt idx="3625">
                  <c:v>6</c:v>
                </c:pt>
                <c:pt idx="3626">
                  <c:v>6</c:v>
                </c:pt>
                <c:pt idx="3627">
                  <c:v>6</c:v>
                </c:pt>
                <c:pt idx="3628">
                  <c:v>6</c:v>
                </c:pt>
                <c:pt idx="3629">
                  <c:v>6</c:v>
                </c:pt>
                <c:pt idx="3630">
                  <c:v>5</c:v>
                </c:pt>
                <c:pt idx="3631">
                  <c:v>6</c:v>
                </c:pt>
                <c:pt idx="3632">
                  <c:v>4</c:v>
                </c:pt>
                <c:pt idx="3633">
                  <c:v>5</c:v>
                </c:pt>
                <c:pt idx="3634">
                  <c:v>4</c:v>
                </c:pt>
                <c:pt idx="3635">
                  <c:v>4</c:v>
                </c:pt>
                <c:pt idx="3636">
                  <c:v>4</c:v>
                </c:pt>
                <c:pt idx="3637">
                  <c:v>4</c:v>
                </c:pt>
                <c:pt idx="3638">
                  <c:v>4</c:v>
                </c:pt>
                <c:pt idx="3639">
                  <c:v>4</c:v>
                </c:pt>
                <c:pt idx="3640">
                  <c:v>4</c:v>
                </c:pt>
                <c:pt idx="3641">
                  <c:v>4</c:v>
                </c:pt>
                <c:pt idx="3642">
                  <c:v>4</c:v>
                </c:pt>
                <c:pt idx="3643">
                  <c:v>4</c:v>
                </c:pt>
                <c:pt idx="3644">
                  <c:v>4</c:v>
                </c:pt>
                <c:pt idx="3645">
                  <c:v>4</c:v>
                </c:pt>
                <c:pt idx="3646">
                  <c:v>3</c:v>
                </c:pt>
                <c:pt idx="3647">
                  <c:v>3</c:v>
                </c:pt>
                <c:pt idx="3648">
                  <c:v>3</c:v>
                </c:pt>
                <c:pt idx="3649">
                  <c:v>3</c:v>
                </c:pt>
                <c:pt idx="3650">
                  <c:v>3</c:v>
                </c:pt>
                <c:pt idx="3651">
                  <c:v>3</c:v>
                </c:pt>
                <c:pt idx="3652">
                  <c:v>3</c:v>
                </c:pt>
                <c:pt idx="3653">
                  <c:v>3</c:v>
                </c:pt>
                <c:pt idx="3654">
                  <c:v>3</c:v>
                </c:pt>
                <c:pt idx="3655">
                  <c:v>3</c:v>
                </c:pt>
                <c:pt idx="3656">
                  <c:v>3</c:v>
                </c:pt>
                <c:pt idx="3657">
                  <c:v>3</c:v>
                </c:pt>
                <c:pt idx="3658">
                  <c:v>3</c:v>
                </c:pt>
                <c:pt idx="3659">
                  <c:v>3</c:v>
                </c:pt>
                <c:pt idx="3660">
                  <c:v>3</c:v>
                </c:pt>
                <c:pt idx="3661">
                  <c:v>3</c:v>
                </c:pt>
                <c:pt idx="3662">
                  <c:v>3</c:v>
                </c:pt>
                <c:pt idx="3663">
                  <c:v>3</c:v>
                </c:pt>
                <c:pt idx="3664">
                  <c:v>3</c:v>
                </c:pt>
                <c:pt idx="3665">
                  <c:v>3</c:v>
                </c:pt>
                <c:pt idx="3666">
                  <c:v>3</c:v>
                </c:pt>
                <c:pt idx="3667">
                  <c:v>3</c:v>
                </c:pt>
                <c:pt idx="3668">
                  <c:v>2</c:v>
                </c:pt>
                <c:pt idx="3669">
                  <c:v>2</c:v>
                </c:pt>
                <c:pt idx="3670">
                  <c:v>2</c:v>
                </c:pt>
                <c:pt idx="3671">
                  <c:v>2</c:v>
                </c:pt>
                <c:pt idx="3672">
                  <c:v>2</c:v>
                </c:pt>
                <c:pt idx="3673">
                  <c:v>2</c:v>
                </c:pt>
                <c:pt idx="3674">
                  <c:v>2</c:v>
                </c:pt>
                <c:pt idx="3675">
                  <c:v>2</c:v>
                </c:pt>
                <c:pt idx="3676">
                  <c:v>2</c:v>
                </c:pt>
                <c:pt idx="3677">
                  <c:v>4</c:v>
                </c:pt>
                <c:pt idx="3678">
                  <c:v>4</c:v>
                </c:pt>
                <c:pt idx="3679">
                  <c:v>4</c:v>
                </c:pt>
                <c:pt idx="3680">
                  <c:v>4</c:v>
                </c:pt>
                <c:pt idx="3681">
                  <c:v>4</c:v>
                </c:pt>
                <c:pt idx="3682">
                  <c:v>4</c:v>
                </c:pt>
                <c:pt idx="3683">
                  <c:v>4</c:v>
                </c:pt>
                <c:pt idx="3684">
                  <c:v>4</c:v>
                </c:pt>
                <c:pt idx="3685">
                  <c:v>4</c:v>
                </c:pt>
                <c:pt idx="3686">
                  <c:v>4</c:v>
                </c:pt>
                <c:pt idx="3687">
                  <c:v>4</c:v>
                </c:pt>
                <c:pt idx="3688">
                  <c:v>4</c:v>
                </c:pt>
                <c:pt idx="3689">
                  <c:v>4</c:v>
                </c:pt>
                <c:pt idx="3690">
                  <c:v>4</c:v>
                </c:pt>
                <c:pt idx="3691">
                  <c:v>4</c:v>
                </c:pt>
                <c:pt idx="3692">
                  <c:v>3</c:v>
                </c:pt>
                <c:pt idx="3693">
                  <c:v>3</c:v>
                </c:pt>
                <c:pt idx="3694">
                  <c:v>3</c:v>
                </c:pt>
                <c:pt idx="3695">
                  <c:v>3</c:v>
                </c:pt>
                <c:pt idx="3696">
                  <c:v>3</c:v>
                </c:pt>
                <c:pt idx="3697">
                  <c:v>3</c:v>
                </c:pt>
                <c:pt idx="3698">
                  <c:v>2</c:v>
                </c:pt>
                <c:pt idx="3699">
                  <c:v>2</c:v>
                </c:pt>
                <c:pt idx="3700">
                  <c:v>2</c:v>
                </c:pt>
                <c:pt idx="3701">
                  <c:v>2</c:v>
                </c:pt>
                <c:pt idx="3702">
                  <c:v>2</c:v>
                </c:pt>
                <c:pt idx="3703">
                  <c:v>2</c:v>
                </c:pt>
                <c:pt idx="3704">
                  <c:v>2</c:v>
                </c:pt>
                <c:pt idx="3705">
                  <c:v>1</c:v>
                </c:pt>
                <c:pt idx="3706">
                  <c:v>1</c:v>
                </c:pt>
                <c:pt idx="3707">
                  <c:v>1</c:v>
                </c:pt>
                <c:pt idx="3708">
                  <c:v>-1</c:v>
                </c:pt>
                <c:pt idx="3709">
                  <c:v>-1</c:v>
                </c:pt>
                <c:pt idx="3710">
                  <c:v>-1</c:v>
                </c:pt>
                <c:pt idx="3711">
                  <c:v>-1</c:v>
                </c:pt>
                <c:pt idx="3712">
                  <c:v>-1</c:v>
                </c:pt>
                <c:pt idx="3713">
                  <c:v>-1</c:v>
                </c:pt>
                <c:pt idx="3714">
                  <c:v>-1</c:v>
                </c:pt>
                <c:pt idx="3715">
                  <c:v>-2</c:v>
                </c:pt>
                <c:pt idx="3716">
                  <c:v>-2</c:v>
                </c:pt>
                <c:pt idx="3717">
                  <c:v>-2</c:v>
                </c:pt>
                <c:pt idx="3718">
                  <c:v>-2</c:v>
                </c:pt>
                <c:pt idx="3719">
                  <c:v>-2</c:v>
                </c:pt>
                <c:pt idx="3720">
                  <c:v>-2</c:v>
                </c:pt>
                <c:pt idx="3721">
                  <c:v>-2</c:v>
                </c:pt>
                <c:pt idx="3722">
                  <c:v>-2</c:v>
                </c:pt>
                <c:pt idx="3723">
                  <c:v>-2</c:v>
                </c:pt>
                <c:pt idx="3724">
                  <c:v>-2</c:v>
                </c:pt>
                <c:pt idx="3725">
                  <c:v>-2</c:v>
                </c:pt>
                <c:pt idx="3726">
                  <c:v>-1</c:v>
                </c:pt>
                <c:pt idx="3727">
                  <c:v>-1</c:v>
                </c:pt>
                <c:pt idx="3728">
                  <c:v>-1</c:v>
                </c:pt>
                <c:pt idx="3729">
                  <c:v>-1</c:v>
                </c:pt>
                <c:pt idx="3730">
                  <c:v>0</c:v>
                </c:pt>
                <c:pt idx="3731">
                  <c:v>0</c:v>
                </c:pt>
                <c:pt idx="3732">
                  <c:v>-1</c:v>
                </c:pt>
                <c:pt idx="3733">
                  <c:v>-1</c:v>
                </c:pt>
                <c:pt idx="3734">
                  <c:v>-1</c:v>
                </c:pt>
                <c:pt idx="3735">
                  <c:v>-1</c:v>
                </c:pt>
                <c:pt idx="3736">
                  <c:v>0</c:v>
                </c:pt>
                <c:pt idx="3737">
                  <c:v>0</c:v>
                </c:pt>
                <c:pt idx="3738">
                  <c:v>0</c:v>
                </c:pt>
                <c:pt idx="3739">
                  <c:v>0</c:v>
                </c:pt>
                <c:pt idx="3740">
                  <c:v>0</c:v>
                </c:pt>
                <c:pt idx="3741">
                  <c:v>0</c:v>
                </c:pt>
                <c:pt idx="3742">
                  <c:v>1</c:v>
                </c:pt>
                <c:pt idx="3743">
                  <c:v>1</c:v>
                </c:pt>
                <c:pt idx="3744">
                  <c:v>1</c:v>
                </c:pt>
                <c:pt idx="3745">
                  <c:v>1</c:v>
                </c:pt>
                <c:pt idx="3746">
                  <c:v>1</c:v>
                </c:pt>
                <c:pt idx="3747">
                  <c:v>1</c:v>
                </c:pt>
                <c:pt idx="3748">
                  <c:v>1</c:v>
                </c:pt>
                <c:pt idx="3749">
                  <c:v>1</c:v>
                </c:pt>
                <c:pt idx="3750">
                  <c:v>0</c:v>
                </c:pt>
                <c:pt idx="3751">
                  <c:v>0</c:v>
                </c:pt>
                <c:pt idx="3752">
                  <c:v>0</c:v>
                </c:pt>
                <c:pt idx="3753">
                  <c:v>0</c:v>
                </c:pt>
                <c:pt idx="3754">
                  <c:v>-1</c:v>
                </c:pt>
                <c:pt idx="3755">
                  <c:v>-2</c:v>
                </c:pt>
                <c:pt idx="3756">
                  <c:v>-2</c:v>
                </c:pt>
                <c:pt idx="3757">
                  <c:v>-4</c:v>
                </c:pt>
                <c:pt idx="3758">
                  <c:v>-4</c:v>
                </c:pt>
                <c:pt idx="3759">
                  <c:v>-4</c:v>
                </c:pt>
                <c:pt idx="3760">
                  <c:v>-4</c:v>
                </c:pt>
                <c:pt idx="3761">
                  <c:v>-4</c:v>
                </c:pt>
                <c:pt idx="3762">
                  <c:v>-3</c:v>
                </c:pt>
                <c:pt idx="3763">
                  <c:v>-2</c:v>
                </c:pt>
                <c:pt idx="3764">
                  <c:v>-3</c:v>
                </c:pt>
                <c:pt idx="3765">
                  <c:v>-3</c:v>
                </c:pt>
                <c:pt idx="3766">
                  <c:v>-3</c:v>
                </c:pt>
                <c:pt idx="3767">
                  <c:v>-2</c:v>
                </c:pt>
                <c:pt idx="3768">
                  <c:v>-2</c:v>
                </c:pt>
                <c:pt idx="3769">
                  <c:v>-2</c:v>
                </c:pt>
                <c:pt idx="3770">
                  <c:v>-2</c:v>
                </c:pt>
                <c:pt idx="3771">
                  <c:v>-2</c:v>
                </c:pt>
                <c:pt idx="3772">
                  <c:v>-2</c:v>
                </c:pt>
                <c:pt idx="3773">
                  <c:v>-2</c:v>
                </c:pt>
                <c:pt idx="3774">
                  <c:v>-3</c:v>
                </c:pt>
                <c:pt idx="3775">
                  <c:v>-3</c:v>
                </c:pt>
                <c:pt idx="3776">
                  <c:v>-3</c:v>
                </c:pt>
                <c:pt idx="3777">
                  <c:v>-3</c:v>
                </c:pt>
                <c:pt idx="3778">
                  <c:v>-3</c:v>
                </c:pt>
                <c:pt idx="3779">
                  <c:v>-3</c:v>
                </c:pt>
                <c:pt idx="3780">
                  <c:v>-3</c:v>
                </c:pt>
                <c:pt idx="3781">
                  <c:v>-3</c:v>
                </c:pt>
                <c:pt idx="3782">
                  <c:v>-3</c:v>
                </c:pt>
                <c:pt idx="3783">
                  <c:v>-3</c:v>
                </c:pt>
                <c:pt idx="3784">
                  <c:v>-3</c:v>
                </c:pt>
                <c:pt idx="3785">
                  <c:v>-3</c:v>
                </c:pt>
                <c:pt idx="3786">
                  <c:v>-1</c:v>
                </c:pt>
                <c:pt idx="3787">
                  <c:v>-1</c:v>
                </c:pt>
                <c:pt idx="3788">
                  <c:v>-1</c:v>
                </c:pt>
                <c:pt idx="3789">
                  <c:v>-1</c:v>
                </c:pt>
                <c:pt idx="3790">
                  <c:v>-1</c:v>
                </c:pt>
                <c:pt idx="3791">
                  <c:v>-1</c:v>
                </c:pt>
                <c:pt idx="3792">
                  <c:v>-1</c:v>
                </c:pt>
                <c:pt idx="3793">
                  <c:v>0</c:v>
                </c:pt>
                <c:pt idx="3794">
                  <c:v>0</c:v>
                </c:pt>
                <c:pt idx="3795">
                  <c:v>0</c:v>
                </c:pt>
                <c:pt idx="3796">
                  <c:v>1</c:v>
                </c:pt>
                <c:pt idx="3797">
                  <c:v>1</c:v>
                </c:pt>
                <c:pt idx="3798">
                  <c:v>1</c:v>
                </c:pt>
                <c:pt idx="3799">
                  <c:v>1</c:v>
                </c:pt>
                <c:pt idx="3800">
                  <c:v>1</c:v>
                </c:pt>
                <c:pt idx="3801">
                  <c:v>1</c:v>
                </c:pt>
                <c:pt idx="3802">
                  <c:v>1</c:v>
                </c:pt>
                <c:pt idx="3803">
                  <c:v>1</c:v>
                </c:pt>
                <c:pt idx="3804">
                  <c:v>1</c:v>
                </c:pt>
                <c:pt idx="3805">
                  <c:v>1</c:v>
                </c:pt>
                <c:pt idx="3806">
                  <c:v>1</c:v>
                </c:pt>
                <c:pt idx="3807">
                  <c:v>0</c:v>
                </c:pt>
                <c:pt idx="3808">
                  <c:v>0</c:v>
                </c:pt>
                <c:pt idx="3809">
                  <c:v>0</c:v>
                </c:pt>
                <c:pt idx="3810">
                  <c:v>0</c:v>
                </c:pt>
                <c:pt idx="3811">
                  <c:v>0</c:v>
                </c:pt>
                <c:pt idx="3812">
                  <c:v>0</c:v>
                </c:pt>
                <c:pt idx="3813">
                  <c:v>0</c:v>
                </c:pt>
                <c:pt idx="3814">
                  <c:v>0</c:v>
                </c:pt>
                <c:pt idx="3815">
                  <c:v>0</c:v>
                </c:pt>
                <c:pt idx="3816">
                  <c:v>0</c:v>
                </c:pt>
                <c:pt idx="3817">
                  <c:v>0</c:v>
                </c:pt>
                <c:pt idx="3818">
                  <c:v>0</c:v>
                </c:pt>
                <c:pt idx="3819">
                  <c:v>1</c:v>
                </c:pt>
                <c:pt idx="3820">
                  <c:v>1</c:v>
                </c:pt>
                <c:pt idx="3821">
                  <c:v>1</c:v>
                </c:pt>
                <c:pt idx="3822">
                  <c:v>1</c:v>
                </c:pt>
                <c:pt idx="3823">
                  <c:v>0</c:v>
                </c:pt>
                <c:pt idx="3824">
                  <c:v>0</c:v>
                </c:pt>
                <c:pt idx="3825">
                  <c:v>0</c:v>
                </c:pt>
                <c:pt idx="3826">
                  <c:v>0</c:v>
                </c:pt>
                <c:pt idx="3827">
                  <c:v>0</c:v>
                </c:pt>
                <c:pt idx="3828">
                  <c:v>0</c:v>
                </c:pt>
                <c:pt idx="3829">
                  <c:v>-1</c:v>
                </c:pt>
                <c:pt idx="3830">
                  <c:v>-1</c:v>
                </c:pt>
                <c:pt idx="3831">
                  <c:v>-1</c:v>
                </c:pt>
                <c:pt idx="3832">
                  <c:v>-1</c:v>
                </c:pt>
                <c:pt idx="3833">
                  <c:v>-1</c:v>
                </c:pt>
                <c:pt idx="3834">
                  <c:v>-1</c:v>
                </c:pt>
                <c:pt idx="3835">
                  <c:v>-1</c:v>
                </c:pt>
                <c:pt idx="3836">
                  <c:v>-1</c:v>
                </c:pt>
                <c:pt idx="3837">
                  <c:v>-1</c:v>
                </c:pt>
                <c:pt idx="3838">
                  <c:v>-1</c:v>
                </c:pt>
                <c:pt idx="3839">
                  <c:v>0</c:v>
                </c:pt>
                <c:pt idx="3840">
                  <c:v>0</c:v>
                </c:pt>
                <c:pt idx="3841">
                  <c:v>0</c:v>
                </c:pt>
                <c:pt idx="3842">
                  <c:v>0</c:v>
                </c:pt>
                <c:pt idx="3843">
                  <c:v>0</c:v>
                </c:pt>
                <c:pt idx="3844">
                  <c:v>0</c:v>
                </c:pt>
                <c:pt idx="3845">
                  <c:v>0</c:v>
                </c:pt>
                <c:pt idx="3846">
                  <c:v>0</c:v>
                </c:pt>
                <c:pt idx="3847">
                  <c:v>0</c:v>
                </c:pt>
                <c:pt idx="3848">
                  <c:v>-1</c:v>
                </c:pt>
                <c:pt idx="3849">
                  <c:v>-1</c:v>
                </c:pt>
                <c:pt idx="3850">
                  <c:v>-1</c:v>
                </c:pt>
                <c:pt idx="3851">
                  <c:v>-1</c:v>
                </c:pt>
                <c:pt idx="3852">
                  <c:v>-3</c:v>
                </c:pt>
                <c:pt idx="3853">
                  <c:v>-3</c:v>
                </c:pt>
                <c:pt idx="3854">
                  <c:v>-3</c:v>
                </c:pt>
                <c:pt idx="3855">
                  <c:v>-3</c:v>
                </c:pt>
                <c:pt idx="3856">
                  <c:v>-3</c:v>
                </c:pt>
                <c:pt idx="3857">
                  <c:v>-3</c:v>
                </c:pt>
                <c:pt idx="3858">
                  <c:v>-3</c:v>
                </c:pt>
                <c:pt idx="3859">
                  <c:v>-3</c:v>
                </c:pt>
                <c:pt idx="3860">
                  <c:v>-3</c:v>
                </c:pt>
                <c:pt idx="3861">
                  <c:v>-3</c:v>
                </c:pt>
                <c:pt idx="3862">
                  <c:v>-3</c:v>
                </c:pt>
                <c:pt idx="3863">
                  <c:v>-3</c:v>
                </c:pt>
                <c:pt idx="3864">
                  <c:v>-3</c:v>
                </c:pt>
                <c:pt idx="3865">
                  <c:v>-3</c:v>
                </c:pt>
                <c:pt idx="3866">
                  <c:v>-3</c:v>
                </c:pt>
                <c:pt idx="3867">
                  <c:v>-3</c:v>
                </c:pt>
                <c:pt idx="3868">
                  <c:v>-3</c:v>
                </c:pt>
                <c:pt idx="3869">
                  <c:v>-3</c:v>
                </c:pt>
                <c:pt idx="3870">
                  <c:v>-3</c:v>
                </c:pt>
                <c:pt idx="3871">
                  <c:v>-3</c:v>
                </c:pt>
                <c:pt idx="3872">
                  <c:v>0</c:v>
                </c:pt>
                <c:pt idx="3873">
                  <c:v>0</c:v>
                </c:pt>
                <c:pt idx="3874">
                  <c:v>0</c:v>
                </c:pt>
                <c:pt idx="3875">
                  <c:v>0</c:v>
                </c:pt>
                <c:pt idx="3876">
                  <c:v>1</c:v>
                </c:pt>
                <c:pt idx="3877">
                  <c:v>1</c:v>
                </c:pt>
                <c:pt idx="3878">
                  <c:v>1</c:v>
                </c:pt>
                <c:pt idx="3879">
                  <c:v>1</c:v>
                </c:pt>
                <c:pt idx="3880">
                  <c:v>2</c:v>
                </c:pt>
                <c:pt idx="3881">
                  <c:v>3</c:v>
                </c:pt>
                <c:pt idx="3882">
                  <c:v>2</c:v>
                </c:pt>
                <c:pt idx="3883">
                  <c:v>2</c:v>
                </c:pt>
                <c:pt idx="3884">
                  <c:v>2</c:v>
                </c:pt>
                <c:pt idx="3885">
                  <c:v>2</c:v>
                </c:pt>
                <c:pt idx="3886">
                  <c:v>2</c:v>
                </c:pt>
                <c:pt idx="3887">
                  <c:v>2</c:v>
                </c:pt>
                <c:pt idx="3888">
                  <c:v>2</c:v>
                </c:pt>
                <c:pt idx="3889">
                  <c:v>2</c:v>
                </c:pt>
                <c:pt idx="3890">
                  <c:v>2</c:v>
                </c:pt>
                <c:pt idx="3891">
                  <c:v>2</c:v>
                </c:pt>
                <c:pt idx="3892">
                  <c:v>2</c:v>
                </c:pt>
                <c:pt idx="3893">
                  <c:v>1</c:v>
                </c:pt>
                <c:pt idx="3894">
                  <c:v>1</c:v>
                </c:pt>
                <c:pt idx="3895">
                  <c:v>1</c:v>
                </c:pt>
                <c:pt idx="3896">
                  <c:v>1</c:v>
                </c:pt>
                <c:pt idx="3897">
                  <c:v>1</c:v>
                </c:pt>
                <c:pt idx="3898">
                  <c:v>1</c:v>
                </c:pt>
                <c:pt idx="3899">
                  <c:v>1</c:v>
                </c:pt>
                <c:pt idx="3900">
                  <c:v>1</c:v>
                </c:pt>
                <c:pt idx="3901">
                  <c:v>1</c:v>
                </c:pt>
                <c:pt idx="3902">
                  <c:v>0</c:v>
                </c:pt>
                <c:pt idx="3903">
                  <c:v>0</c:v>
                </c:pt>
                <c:pt idx="3904">
                  <c:v>0</c:v>
                </c:pt>
                <c:pt idx="3905">
                  <c:v>0</c:v>
                </c:pt>
                <c:pt idx="3906">
                  <c:v>1</c:v>
                </c:pt>
                <c:pt idx="3907">
                  <c:v>1</c:v>
                </c:pt>
                <c:pt idx="3908">
                  <c:v>1</c:v>
                </c:pt>
                <c:pt idx="3909">
                  <c:v>1</c:v>
                </c:pt>
                <c:pt idx="3910">
                  <c:v>1</c:v>
                </c:pt>
                <c:pt idx="3911">
                  <c:v>1</c:v>
                </c:pt>
                <c:pt idx="3912">
                  <c:v>0</c:v>
                </c:pt>
                <c:pt idx="3913">
                  <c:v>0</c:v>
                </c:pt>
                <c:pt idx="3914">
                  <c:v>1</c:v>
                </c:pt>
                <c:pt idx="3915">
                  <c:v>1</c:v>
                </c:pt>
                <c:pt idx="3916">
                  <c:v>1</c:v>
                </c:pt>
                <c:pt idx="3917">
                  <c:v>1</c:v>
                </c:pt>
                <c:pt idx="3918">
                  <c:v>2</c:v>
                </c:pt>
                <c:pt idx="3919">
                  <c:v>2</c:v>
                </c:pt>
                <c:pt idx="3920">
                  <c:v>2</c:v>
                </c:pt>
                <c:pt idx="3921">
                  <c:v>1</c:v>
                </c:pt>
                <c:pt idx="3922">
                  <c:v>1</c:v>
                </c:pt>
                <c:pt idx="3923">
                  <c:v>1</c:v>
                </c:pt>
                <c:pt idx="3924">
                  <c:v>1</c:v>
                </c:pt>
                <c:pt idx="3925">
                  <c:v>1</c:v>
                </c:pt>
                <c:pt idx="3926">
                  <c:v>1</c:v>
                </c:pt>
                <c:pt idx="3927">
                  <c:v>0</c:v>
                </c:pt>
                <c:pt idx="3928">
                  <c:v>0</c:v>
                </c:pt>
                <c:pt idx="3929">
                  <c:v>0</c:v>
                </c:pt>
                <c:pt idx="3930">
                  <c:v>0</c:v>
                </c:pt>
                <c:pt idx="3931">
                  <c:v>0</c:v>
                </c:pt>
                <c:pt idx="3932">
                  <c:v>0</c:v>
                </c:pt>
                <c:pt idx="3933">
                  <c:v>0</c:v>
                </c:pt>
                <c:pt idx="3934">
                  <c:v>0</c:v>
                </c:pt>
                <c:pt idx="3935">
                  <c:v>0</c:v>
                </c:pt>
                <c:pt idx="3936">
                  <c:v>0</c:v>
                </c:pt>
                <c:pt idx="3937">
                  <c:v>-1</c:v>
                </c:pt>
                <c:pt idx="3938">
                  <c:v>-1</c:v>
                </c:pt>
                <c:pt idx="3939">
                  <c:v>-1</c:v>
                </c:pt>
                <c:pt idx="3940">
                  <c:v>-1</c:v>
                </c:pt>
                <c:pt idx="3941">
                  <c:v>-1</c:v>
                </c:pt>
                <c:pt idx="3942">
                  <c:v>-1</c:v>
                </c:pt>
                <c:pt idx="3943">
                  <c:v>-1</c:v>
                </c:pt>
                <c:pt idx="3944">
                  <c:v>-1</c:v>
                </c:pt>
                <c:pt idx="3945">
                  <c:v>-1</c:v>
                </c:pt>
                <c:pt idx="3946">
                  <c:v>-1</c:v>
                </c:pt>
                <c:pt idx="3947">
                  <c:v>-1</c:v>
                </c:pt>
                <c:pt idx="3948">
                  <c:v>-1</c:v>
                </c:pt>
                <c:pt idx="3949">
                  <c:v>-1</c:v>
                </c:pt>
                <c:pt idx="3950">
                  <c:v>0</c:v>
                </c:pt>
                <c:pt idx="3951">
                  <c:v>-1</c:v>
                </c:pt>
                <c:pt idx="3952">
                  <c:v>-1</c:v>
                </c:pt>
                <c:pt idx="3953">
                  <c:v>-1</c:v>
                </c:pt>
                <c:pt idx="3954">
                  <c:v>-2</c:v>
                </c:pt>
                <c:pt idx="3955">
                  <c:v>-2</c:v>
                </c:pt>
                <c:pt idx="3956">
                  <c:v>-2</c:v>
                </c:pt>
                <c:pt idx="3957">
                  <c:v>-2</c:v>
                </c:pt>
                <c:pt idx="3958">
                  <c:v>-4</c:v>
                </c:pt>
                <c:pt idx="3959">
                  <c:v>-3</c:v>
                </c:pt>
                <c:pt idx="3960">
                  <c:v>-3</c:v>
                </c:pt>
                <c:pt idx="3961">
                  <c:v>-3</c:v>
                </c:pt>
                <c:pt idx="3962">
                  <c:v>-3</c:v>
                </c:pt>
                <c:pt idx="3963">
                  <c:v>-3</c:v>
                </c:pt>
                <c:pt idx="3964">
                  <c:v>-3</c:v>
                </c:pt>
                <c:pt idx="3965">
                  <c:v>-3</c:v>
                </c:pt>
                <c:pt idx="3966">
                  <c:v>-3</c:v>
                </c:pt>
                <c:pt idx="3967">
                  <c:v>-3</c:v>
                </c:pt>
                <c:pt idx="3968">
                  <c:v>-3</c:v>
                </c:pt>
                <c:pt idx="3969">
                  <c:v>-4</c:v>
                </c:pt>
                <c:pt idx="3970">
                  <c:v>-4</c:v>
                </c:pt>
                <c:pt idx="3971">
                  <c:v>-4</c:v>
                </c:pt>
                <c:pt idx="3972">
                  <c:v>-4</c:v>
                </c:pt>
                <c:pt idx="3973">
                  <c:v>-4</c:v>
                </c:pt>
                <c:pt idx="3974">
                  <c:v>-4</c:v>
                </c:pt>
                <c:pt idx="3975">
                  <c:v>-5</c:v>
                </c:pt>
                <c:pt idx="3976">
                  <c:v>-5</c:v>
                </c:pt>
                <c:pt idx="3977">
                  <c:v>-5</c:v>
                </c:pt>
                <c:pt idx="3978">
                  <c:v>-5</c:v>
                </c:pt>
                <c:pt idx="3979">
                  <c:v>-5</c:v>
                </c:pt>
                <c:pt idx="3980">
                  <c:v>-5</c:v>
                </c:pt>
                <c:pt idx="3981">
                  <c:v>-6</c:v>
                </c:pt>
                <c:pt idx="3982">
                  <c:v>-6</c:v>
                </c:pt>
                <c:pt idx="3983">
                  <c:v>-6</c:v>
                </c:pt>
                <c:pt idx="3984">
                  <c:v>-6</c:v>
                </c:pt>
                <c:pt idx="3985">
                  <c:v>-6</c:v>
                </c:pt>
                <c:pt idx="3986">
                  <c:v>-6</c:v>
                </c:pt>
                <c:pt idx="3987">
                  <c:v>-6</c:v>
                </c:pt>
                <c:pt idx="3988">
                  <c:v>-6</c:v>
                </c:pt>
                <c:pt idx="3989">
                  <c:v>-6</c:v>
                </c:pt>
                <c:pt idx="3990">
                  <c:v>-6</c:v>
                </c:pt>
                <c:pt idx="3991">
                  <c:v>-6</c:v>
                </c:pt>
                <c:pt idx="3992">
                  <c:v>-6</c:v>
                </c:pt>
                <c:pt idx="3993">
                  <c:v>-6</c:v>
                </c:pt>
                <c:pt idx="3994">
                  <c:v>-6</c:v>
                </c:pt>
                <c:pt idx="3995">
                  <c:v>-6</c:v>
                </c:pt>
                <c:pt idx="3996">
                  <c:v>-6</c:v>
                </c:pt>
                <c:pt idx="3997">
                  <c:v>-6</c:v>
                </c:pt>
                <c:pt idx="3998">
                  <c:v>-6</c:v>
                </c:pt>
                <c:pt idx="3999">
                  <c:v>-6</c:v>
                </c:pt>
                <c:pt idx="4000">
                  <c:v>-6</c:v>
                </c:pt>
                <c:pt idx="4001">
                  <c:v>-4</c:v>
                </c:pt>
                <c:pt idx="4002">
                  <c:v>-5</c:v>
                </c:pt>
                <c:pt idx="4003">
                  <c:v>-6</c:v>
                </c:pt>
                <c:pt idx="4004">
                  <c:v>-6</c:v>
                </c:pt>
                <c:pt idx="4005">
                  <c:v>-6</c:v>
                </c:pt>
                <c:pt idx="4006">
                  <c:v>-6</c:v>
                </c:pt>
                <c:pt idx="4007">
                  <c:v>-6</c:v>
                </c:pt>
                <c:pt idx="4008">
                  <c:v>-7</c:v>
                </c:pt>
                <c:pt idx="4009">
                  <c:v>-7</c:v>
                </c:pt>
                <c:pt idx="4010">
                  <c:v>-7</c:v>
                </c:pt>
                <c:pt idx="4011">
                  <c:v>-7</c:v>
                </c:pt>
                <c:pt idx="4012">
                  <c:v>-7</c:v>
                </c:pt>
                <c:pt idx="4013">
                  <c:v>-7</c:v>
                </c:pt>
                <c:pt idx="4014">
                  <c:v>-7</c:v>
                </c:pt>
                <c:pt idx="4015">
                  <c:v>-7</c:v>
                </c:pt>
                <c:pt idx="4016">
                  <c:v>-8</c:v>
                </c:pt>
                <c:pt idx="4017">
                  <c:v>-9</c:v>
                </c:pt>
                <c:pt idx="4018">
                  <c:v>-9</c:v>
                </c:pt>
                <c:pt idx="4019">
                  <c:v>-9</c:v>
                </c:pt>
                <c:pt idx="4020">
                  <c:v>-9</c:v>
                </c:pt>
                <c:pt idx="4021">
                  <c:v>-8</c:v>
                </c:pt>
                <c:pt idx="4022">
                  <c:v>-8</c:v>
                </c:pt>
                <c:pt idx="4023">
                  <c:v>-8</c:v>
                </c:pt>
                <c:pt idx="4024">
                  <c:v>-8</c:v>
                </c:pt>
                <c:pt idx="4025">
                  <c:v>-5</c:v>
                </c:pt>
                <c:pt idx="4026">
                  <c:v>-5</c:v>
                </c:pt>
                <c:pt idx="4027">
                  <c:v>-5</c:v>
                </c:pt>
                <c:pt idx="4028">
                  <c:v>-5</c:v>
                </c:pt>
                <c:pt idx="4029">
                  <c:v>-5</c:v>
                </c:pt>
                <c:pt idx="4030">
                  <c:v>-5</c:v>
                </c:pt>
                <c:pt idx="4031">
                  <c:v>-5</c:v>
                </c:pt>
                <c:pt idx="4032">
                  <c:v>-5</c:v>
                </c:pt>
                <c:pt idx="4033">
                  <c:v>-4</c:v>
                </c:pt>
                <c:pt idx="4034">
                  <c:v>-3</c:v>
                </c:pt>
                <c:pt idx="4035">
                  <c:v>-3</c:v>
                </c:pt>
                <c:pt idx="4036">
                  <c:v>-2</c:v>
                </c:pt>
                <c:pt idx="4037">
                  <c:v>-2</c:v>
                </c:pt>
                <c:pt idx="4038">
                  <c:v>-3</c:v>
                </c:pt>
                <c:pt idx="4039">
                  <c:v>-3</c:v>
                </c:pt>
                <c:pt idx="4040">
                  <c:v>-3</c:v>
                </c:pt>
                <c:pt idx="4041">
                  <c:v>-3</c:v>
                </c:pt>
                <c:pt idx="4042">
                  <c:v>-3</c:v>
                </c:pt>
                <c:pt idx="4043">
                  <c:v>-4</c:v>
                </c:pt>
                <c:pt idx="4044">
                  <c:v>-4</c:v>
                </c:pt>
                <c:pt idx="4045">
                  <c:v>-4</c:v>
                </c:pt>
                <c:pt idx="4046">
                  <c:v>-4</c:v>
                </c:pt>
                <c:pt idx="4047">
                  <c:v>-5</c:v>
                </c:pt>
                <c:pt idx="4048">
                  <c:v>-5</c:v>
                </c:pt>
                <c:pt idx="4049">
                  <c:v>-5</c:v>
                </c:pt>
                <c:pt idx="4050">
                  <c:v>-5</c:v>
                </c:pt>
                <c:pt idx="4051">
                  <c:v>-5</c:v>
                </c:pt>
                <c:pt idx="4052">
                  <c:v>-5</c:v>
                </c:pt>
                <c:pt idx="4053">
                  <c:v>-5</c:v>
                </c:pt>
                <c:pt idx="4054">
                  <c:v>-6</c:v>
                </c:pt>
                <c:pt idx="4055">
                  <c:v>-6</c:v>
                </c:pt>
                <c:pt idx="4056">
                  <c:v>-6</c:v>
                </c:pt>
                <c:pt idx="4057">
                  <c:v>-6</c:v>
                </c:pt>
                <c:pt idx="4058">
                  <c:v>-6</c:v>
                </c:pt>
                <c:pt idx="4059">
                  <c:v>-6</c:v>
                </c:pt>
                <c:pt idx="4060">
                  <c:v>-6</c:v>
                </c:pt>
                <c:pt idx="4061">
                  <c:v>-6</c:v>
                </c:pt>
                <c:pt idx="4062">
                  <c:v>-6</c:v>
                </c:pt>
                <c:pt idx="4063">
                  <c:v>-6</c:v>
                </c:pt>
                <c:pt idx="4064">
                  <c:v>-6</c:v>
                </c:pt>
                <c:pt idx="4065">
                  <c:v>-7</c:v>
                </c:pt>
                <c:pt idx="4066">
                  <c:v>-7</c:v>
                </c:pt>
                <c:pt idx="4067">
                  <c:v>-7</c:v>
                </c:pt>
                <c:pt idx="4068">
                  <c:v>-8</c:v>
                </c:pt>
                <c:pt idx="4069">
                  <c:v>-9</c:v>
                </c:pt>
                <c:pt idx="4070">
                  <c:v>-9</c:v>
                </c:pt>
                <c:pt idx="4071">
                  <c:v>-10</c:v>
                </c:pt>
                <c:pt idx="4072">
                  <c:v>-10</c:v>
                </c:pt>
                <c:pt idx="4073">
                  <c:v>-10</c:v>
                </c:pt>
                <c:pt idx="4074">
                  <c:v>-10</c:v>
                </c:pt>
                <c:pt idx="4075">
                  <c:v>-10</c:v>
                </c:pt>
                <c:pt idx="4076">
                  <c:v>-10</c:v>
                </c:pt>
                <c:pt idx="4077">
                  <c:v>-10</c:v>
                </c:pt>
                <c:pt idx="4078">
                  <c:v>-10</c:v>
                </c:pt>
                <c:pt idx="4079">
                  <c:v>-10</c:v>
                </c:pt>
                <c:pt idx="4080">
                  <c:v>-10</c:v>
                </c:pt>
                <c:pt idx="4081">
                  <c:v>-10</c:v>
                </c:pt>
                <c:pt idx="4082">
                  <c:v>-10</c:v>
                </c:pt>
                <c:pt idx="4083">
                  <c:v>-10</c:v>
                </c:pt>
                <c:pt idx="4084">
                  <c:v>-10</c:v>
                </c:pt>
                <c:pt idx="4085">
                  <c:v>-10</c:v>
                </c:pt>
                <c:pt idx="4086">
                  <c:v>-10</c:v>
                </c:pt>
                <c:pt idx="4087">
                  <c:v>-10</c:v>
                </c:pt>
                <c:pt idx="4088">
                  <c:v>-10</c:v>
                </c:pt>
                <c:pt idx="4089">
                  <c:v>-10</c:v>
                </c:pt>
                <c:pt idx="4090">
                  <c:v>-9</c:v>
                </c:pt>
                <c:pt idx="4091">
                  <c:v>-9</c:v>
                </c:pt>
                <c:pt idx="4092">
                  <c:v>-9</c:v>
                </c:pt>
                <c:pt idx="4093">
                  <c:v>-9</c:v>
                </c:pt>
                <c:pt idx="4094">
                  <c:v>-9</c:v>
                </c:pt>
                <c:pt idx="4095">
                  <c:v>-9</c:v>
                </c:pt>
                <c:pt idx="4096">
                  <c:v>-9</c:v>
                </c:pt>
                <c:pt idx="4097">
                  <c:v>-9</c:v>
                </c:pt>
                <c:pt idx="4098">
                  <c:v>-9</c:v>
                </c:pt>
                <c:pt idx="4099">
                  <c:v>-9</c:v>
                </c:pt>
                <c:pt idx="4100">
                  <c:v>-10</c:v>
                </c:pt>
                <c:pt idx="4101">
                  <c:v>-10</c:v>
                </c:pt>
                <c:pt idx="4102">
                  <c:v>-10</c:v>
                </c:pt>
                <c:pt idx="4103">
                  <c:v>-10</c:v>
                </c:pt>
                <c:pt idx="4104">
                  <c:v>-10</c:v>
                </c:pt>
                <c:pt idx="4105">
                  <c:v>-10</c:v>
                </c:pt>
                <c:pt idx="4106">
                  <c:v>-10</c:v>
                </c:pt>
                <c:pt idx="4107">
                  <c:v>-10</c:v>
                </c:pt>
                <c:pt idx="4108">
                  <c:v>-10</c:v>
                </c:pt>
                <c:pt idx="4109">
                  <c:v>-10</c:v>
                </c:pt>
                <c:pt idx="4110">
                  <c:v>-11</c:v>
                </c:pt>
                <c:pt idx="4111">
                  <c:v>-11</c:v>
                </c:pt>
                <c:pt idx="4112">
                  <c:v>-11</c:v>
                </c:pt>
                <c:pt idx="4113">
                  <c:v>-11</c:v>
                </c:pt>
                <c:pt idx="4114">
                  <c:v>-11</c:v>
                </c:pt>
                <c:pt idx="4115">
                  <c:v>-11</c:v>
                </c:pt>
                <c:pt idx="4116">
                  <c:v>-10</c:v>
                </c:pt>
                <c:pt idx="4117">
                  <c:v>-10</c:v>
                </c:pt>
                <c:pt idx="4118">
                  <c:v>-10</c:v>
                </c:pt>
                <c:pt idx="4119">
                  <c:v>-10</c:v>
                </c:pt>
                <c:pt idx="4120">
                  <c:v>-10</c:v>
                </c:pt>
                <c:pt idx="4121">
                  <c:v>-10</c:v>
                </c:pt>
                <c:pt idx="4122">
                  <c:v>-10</c:v>
                </c:pt>
                <c:pt idx="4123">
                  <c:v>-10</c:v>
                </c:pt>
                <c:pt idx="4124">
                  <c:v>-10</c:v>
                </c:pt>
                <c:pt idx="4125">
                  <c:v>-10</c:v>
                </c:pt>
                <c:pt idx="4126">
                  <c:v>-10</c:v>
                </c:pt>
                <c:pt idx="4127">
                  <c:v>-10</c:v>
                </c:pt>
                <c:pt idx="4128">
                  <c:v>-10</c:v>
                </c:pt>
                <c:pt idx="4129">
                  <c:v>-10</c:v>
                </c:pt>
                <c:pt idx="4130">
                  <c:v>-10</c:v>
                </c:pt>
                <c:pt idx="4131">
                  <c:v>-10</c:v>
                </c:pt>
                <c:pt idx="4132">
                  <c:v>-10</c:v>
                </c:pt>
                <c:pt idx="4133">
                  <c:v>-10</c:v>
                </c:pt>
                <c:pt idx="4134">
                  <c:v>-10</c:v>
                </c:pt>
                <c:pt idx="4135">
                  <c:v>-10</c:v>
                </c:pt>
                <c:pt idx="4136">
                  <c:v>-10</c:v>
                </c:pt>
                <c:pt idx="4137">
                  <c:v>-10</c:v>
                </c:pt>
                <c:pt idx="4138">
                  <c:v>-10</c:v>
                </c:pt>
                <c:pt idx="4139">
                  <c:v>-10</c:v>
                </c:pt>
                <c:pt idx="4140">
                  <c:v>-10</c:v>
                </c:pt>
                <c:pt idx="4141">
                  <c:v>-10</c:v>
                </c:pt>
                <c:pt idx="4142">
                  <c:v>-10</c:v>
                </c:pt>
                <c:pt idx="4143">
                  <c:v>-10</c:v>
                </c:pt>
                <c:pt idx="4144">
                  <c:v>-10</c:v>
                </c:pt>
                <c:pt idx="4145">
                  <c:v>-10</c:v>
                </c:pt>
                <c:pt idx="4146">
                  <c:v>-10</c:v>
                </c:pt>
                <c:pt idx="4147">
                  <c:v>-10</c:v>
                </c:pt>
                <c:pt idx="4148">
                  <c:v>-10</c:v>
                </c:pt>
                <c:pt idx="4149">
                  <c:v>-10</c:v>
                </c:pt>
                <c:pt idx="4150">
                  <c:v>-10</c:v>
                </c:pt>
              </c:numCache>
            </c:numRef>
          </c:val>
          <c:smooth val="0"/>
          <c:extLst>
            <c:ext xmlns:c16="http://schemas.microsoft.com/office/drawing/2014/chart" uri="{C3380CC4-5D6E-409C-BE32-E72D297353CC}">
              <c16:uniqueId val="{00000001-EC7F-4AD6-A91B-9E59AE9705C5}"/>
            </c:ext>
          </c:extLst>
        </c:ser>
        <c:dLbls>
          <c:showLegendKey val="0"/>
          <c:showVal val="0"/>
          <c:showCatName val="0"/>
          <c:showSerName val="0"/>
          <c:showPercent val="0"/>
          <c:showBubbleSize val="0"/>
        </c:dLbls>
        <c:smooth val="0"/>
        <c:axId val="1065700736"/>
        <c:axId val="1080595584"/>
      </c:lineChart>
      <c:dateAx>
        <c:axId val="1065700736"/>
        <c:scaling>
          <c:orientation val="minMax"/>
          <c:min val="44348"/>
        </c:scaling>
        <c:delete val="0"/>
        <c:axPos val="b"/>
        <c:numFmt formatCode="mmm\-yy" sourceLinked="0"/>
        <c:majorTickMark val="out"/>
        <c:minorTickMark val="none"/>
        <c:tickLblPos val="low"/>
        <c:crossAx val="1080595584"/>
        <c:crosses val="autoZero"/>
        <c:auto val="1"/>
        <c:lblOffset val="100"/>
        <c:baseTimeUnit val="days"/>
        <c:majorUnit val="256"/>
        <c:majorTimeUnit val="days"/>
      </c:dateAx>
      <c:valAx>
        <c:axId val="1080595584"/>
        <c:scaling>
          <c:orientation val="minMax"/>
          <c:max val="15"/>
          <c:min val="-15"/>
        </c:scaling>
        <c:delete val="0"/>
        <c:axPos val="l"/>
        <c:title>
          <c:tx>
            <c:rich>
              <a:bodyPr rot="-5400000" vert="horz"/>
              <a:lstStyle/>
              <a:p>
                <a:pPr>
                  <a:defRPr/>
                </a:pPr>
                <a:r>
                  <a:rPr lang="en-GB"/>
                  <a:t>behavioural risk score</a:t>
                </a:r>
              </a:p>
            </c:rich>
          </c:tx>
          <c:layout>
            <c:manualLayout>
              <c:xMode val="edge"/>
              <c:yMode val="edge"/>
              <c:x val="2.175075337805138E-5"/>
              <c:y val="0.27761276368231746"/>
            </c:manualLayout>
          </c:layout>
          <c:overlay val="0"/>
        </c:title>
        <c:numFmt formatCode="#,##0" sourceLinked="1"/>
        <c:majorTickMark val="out"/>
        <c:minorTickMark val="none"/>
        <c:tickLblPos val="nextTo"/>
        <c:crossAx val="1065700736"/>
        <c:crosses val="autoZero"/>
        <c:crossBetween val="between"/>
      </c:valAx>
    </c:plotArea>
    <c:legend>
      <c:legendPos val="t"/>
      <c:layout>
        <c:manualLayout>
          <c:xMode val="edge"/>
          <c:yMode val="edge"/>
          <c:x val="0.1878902892895723"/>
          <c:y val="0"/>
          <c:w val="0.49938549761259843"/>
          <c:h val="7.0793234179060957E-2"/>
        </c:manualLayout>
      </c:layout>
      <c:overlay val="0"/>
    </c:legend>
    <c:plotVisOnly val="1"/>
    <c:dispBlanksAs val="gap"/>
    <c:showDLblsOverMax val="0"/>
  </c:chart>
  <c:spPr>
    <a:ln w="25400">
      <a:noFill/>
    </a:ln>
  </c:spPr>
  <c:txPr>
    <a:bodyPr/>
    <a:lstStyle/>
    <a:p>
      <a:pPr>
        <a:defRPr sz="1200" b="0" i="0">
          <a:latin typeface="+mn-lt"/>
          <a:ea typeface="Arial"/>
          <a:cs typeface="Arial"/>
        </a:defRPr>
      </a:pPr>
      <a:endParaRPr lang="en-US"/>
    </a:p>
  </c:txPr>
  <c:externalData r:id="rId1">
    <c:autoUpdate val="0"/>
  </c:externalData>
  <c:userShapes r:id="rId2"/>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25833576358507E-2"/>
          <c:y val="7.4922441044842011E-2"/>
          <c:w val="0.91301898026635564"/>
          <c:h val="0.84116992320404393"/>
        </c:manualLayout>
      </c:layout>
      <c:lineChart>
        <c:grouping val="standard"/>
        <c:varyColors val="0"/>
        <c:ser>
          <c:idx val="0"/>
          <c:order val="0"/>
          <c:tx>
            <c:v>BRS sentiment, 3m ma</c:v>
          </c:tx>
          <c:spPr>
            <a:ln w="25400">
              <a:solidFill>
                <a:srgbClr val="020B5B"/>
              </a:solidFill>
            </a:ln>
          </c:spPr>
          <c:marker>
            <c:symbol val="none"/>
          </c:marker>
          <c:cat>
            <c:numRef>
              <c:f>aggregates!$A$5:$A$4024</c:f>
              <c:numCache>
                <c:formatCode>d\-mmm\-yy</c:formatCode>
                <c:ptCount val="4020"/>
                <c:pt idx="0">
                  <c:v>45630</c:v>
                </c:pt>
                <c:pt idx="1">
                  <c:v>45629</c:v>
                </c:pt>
                <c:pt idx="2">
                  <c:v>45628</c:v>
                </c:pt>
                <c:pt idx="3">
                  <c:v>45625</c:v>
                </c:pt>
                <c:pt idx="4">
                  <c:v>45624</c:v>
                </c:pt>
                <c:pt idx="5">
                  <c:v>45623</c:v>
                </c:pt>
                <c:pt idx="6">
                  <c:v>45622</c:v>
                </c:pt>
                <c:pt idx="7">
                  <c:v>45621</c:v>
                </c:pt>
                <c:pt idx="8">
                  <c:v>45618</c:v>
                </c:pt>
                <c:pt idx="9">
                  <c:v>45617</c:v>
                </c:pt>
                <c:pt idx="10">
                  <c:v>45616</c:v>
                </c:pt>
                <c:pt idx="11">
                  <c:v>45615</c:v>
                </c:pt>
                <c:pt idx="12">
                  <c:v>45614</c:v>
                </c:pt>
                <c:pt idx="13">
                  <c:v>45611</c:v>
                </c:pt>
                <c:pt idx="14">
                  <c:v>45610</c:v>
                </c:pt>
                <c:pt idx="15">
                  <c:v>45609</c:v>
                </c:pt>
                <c:pt idx="16">
                  <c:v>45608</c:v>
                </c:pt>
                <c:pt idx="17">
                  <c:v>45607</c:v>
                </c:pt>
                <c:pt idx="18">
                  <c:v>45604</c:v>
                </c:pt>
                <c:pt idx="19">
                  <c:v>45603</c:v>
                </c:pt>
                <c:pt idx="20">
                  <c:v>45602</c:v>
                </c:pt>
                <c:pt idx="21">
                  <c:v>45601</c:v>
                </c:pt>
                <c:pt idx="22">
                  <c:v>45600</c:v>
                </c:pt>
                <c:pt idx="23">
                  <c:v>45597</c:v>
                </c:pt>
                <c:pt idx="24">
                  <c:v>45596</c:v>
                </c:pt>
                <c:pt idx="25">
                  <c:v>45595</c:v>
                </c:pt>
                <c:pt idx="26">
                  <c:v>45594</c:v>
                </c:pt>
                <c:pt idx="27">
                  <c:v>45593</c:v>
                </c:pt>
                <c:pt idx="28">
                  <c:v>45590</c:v>
                </c:pt>
                <c:pt idx="29">
                  <c:v>45589</c:v>
                </c:pt>
                <c:pt idx="30">
                  <c:v>45588</c:v>
                </c:pt>
                <c:pt idx="31">
                  <c:v>45587</c:v>
                </c:pt>
                <c:pt idx="32">
                  <c:v>45586</c:v>
                </c:pt>
                <c:pt idx="33">
                  <c:v>45583</c:v>
                </c:pt>
                <c:pt idx="34">
                  <c:v>45582</c:v>
                </c:pt>
                <c:pt idx="35">
                  <c:v>45581</c:v>
                </c:pt>
                <c:pt idx="36">
                  <c:v>45580</c:v>
                </c:pt>
                <c:pt idx="37">
                  <c:v>45579</c:v>
                </c:pt>
                <c:pt idx="38">
                  <c:v>45576</c:v>
                </c:pt>
                <c:pt idx="39">
                  <c:v>45575</c:v>
                </c:pt>
                <c:pt idx="40">
                  <c:v>45574</c:v>
                </c:pt>
                <c:pt idx="41">
                  <c:v>45573</c:v>
                </c:pt>
                <c:pt idx="42">
                  <c:v>45572</c:v>
                </c:pt>
                <c:pt idx="43">
                  <c:v>45569</c:v>
                </c:pt>
                <c:pt idx="44">
                  <c:v>45568</c:v>
                </c:pt>
                <c:pt idx="45">
                  <c:v>45567</c:v>
                </c:pt>
                <c:pt idx="46">
                  <c:v>45566</c:v>
                </c:pt>
                <c:pt idx="47">
                  <c:v>45565</c:v>
                </c:pt>
                <c:pt idx="48">
                  <c:v>45562</c:v>
                </c:pt>
                <c:pt idx="49">
                  <c:v>45561</c:v>
                </c:pt>
                <c:pt idx="50">
                  <c:v>45560</c:v>
                </c:pt>
                <c:pt idx="51">
                  <c:v>45559</c:v>
                </c:pt>
                <c:pt idx="52">
                  <c:v>45558</c:v>
                </c:pt>
                <c:pt idx="53">
                  <c:v>45555</c:v>
                </c:pt>
                <c:pt idx="54">
                  <c:v>45554</c:v>
                </c:pt>
                <c:pt idx="55">
                  <c:v>45553</c:v>
                </c:pt>
                <c:pt idx="56">
                  <c:v>45552</c:v>
                </c:pt>
                <c:pt idx="57">
                  <c:v>45551</c:v>
                </c:pt>
                <c:pt idx="58">
                  <c:v>45548</c:v>
                </c:pt>
                <c:pt idx="59">
                  <c:v>45547</c:v>
                </c:pt>
                <c:pt idx="60">
                  <c:v>45546</c:v>
                </c:pt>
                <c:pt idx="61">
                  <c:v>45545</c:v>
                </c:pt>
                <c:pt idx="62">
                  <c:v>45544</c:v>
                </c:pt>
                <c:pt idx="63">
                  <c:v>45541</c:v>
                </c:pt>
                <c:pt idx="64">
                  <c:v>45540</c:v>
                </c:pt>
                <c:pt idx="65">
                  <c:v>45539</c:v>
                </c:pt>
                <c:pt idx="66">
                  <c:v>45538</c:v>
                </c:pt>
                <c:pt idx="67">
                  <c:v>45537</c:v>
                </c:pt>
                <c:pt idx="68">
                  <c:v>45534</c:v>
                </c:pt>
                <c:pt idx="69">
                  <c:v>45533</c:v>
                </c:pt>
                <c:pt idx="70">
                  <c:v>45532</c:v>
                </c:pt>
                <c:pt idx="71">
                  <c:v>45531</c:v>
                </c:pt>
                <c:pt idx="72">
                  <c:v>45530</c:v>
                </c:pt>
                <c:pt idx="73">
                  <c:v>45527</c:v>
                </c:pt>
                <c:pt idx="74">
                  <c:v>45526</c:v>
                </c:pt>
                <c:pt idx="75">
                  <c:v>45525</c:v>
                </c:pt>
                <c:pt idx="76">
                  <c:v>45524</c:v>
                </c:pt>
                <c:pt idx="77">
                  <c:v>45523</c:v>
                </c:pt>
                <c:pt idx="78">
                  <c:v>45520</c:v>
                </c:pt>
                <c:pt idx="79">
                  <c:v>45519</c:v>
                </c:pt>
                <c:pt idx="80">
                  <c:v>45518</c:v>
                </c:pt>
                <c:pt idx="81">
                  <c:v>45517</c:v>
                </c:pt>
                <c:pt idx="82">
                  <c:v>45516</c:v>
                </c:pt>
                <c:pt idx="83">
                  <c:v>45513</c:v>
                </c:pt>
                <c:pt idx="84">
                  <c:v>45512</c:v>
                </c:pt>
                <c:pt idx="85">
                  <c:v>45511</c:v>
                </c:pt>
                <c:pt idx="86">
                  <c:v>45510</c:v>
                </c:pt>
                <c:pt idx="87">
                  <c:v>45509</c:v>
                </c:pt>
                <c:pt idx="88">
                  <c:v>45506</c:v>
                </c:pt>
                <c:pt idx="89">
                  <c:v>45505</c:v>
                </c:pt>
                <c:pt idx="90">
                  <c:v>45504</c:v>
                </c:pt>
                <c:pt idx="91">
                  <c:v>45503</c:v>
                </c:pt>
                <c:pt idx="92">
                  <c:v>45502</c:v>
                </c:pt>
                <c:pt idx="93">
                  <c:v>45499</c:v>
                </c:pt>
                <c:pt idx="94">
                  <c:v>45498</c:v>
                </c:pt>
                <c:pt idx="95">
                  <c:v>45497</c:v>
                </c:pt>
                <c:pt idx="96">
                  <c:v>45496</c:v>
                </c:pt>
                <c:pt idx="97">
                  <c:v>45495</c:v>
                </c:pt>
                <c:pt idx="98">
                  <c:v>45492</c:v>
                </c:pt>
                <c:pt idx="99">
                  <c:v>45491</c:v>
                </c:pt>
                <c:pt idx="100">
                  <c:v>45490</c:v>
                </c:pt>
                <c:pt idx="101">
                  <c:v>45489</c:v>
                </c:pt>
                <c:pt idx="102">
                  <c:v>45488</c:v>
                </c:pt>
                <c:pt idx="103">
                  <c:v>45485</c:v>
                </c:pt>
                <c:pt idx="104">
                  <c:v>45484</c:v>
                </c:pt>
                <c:pt idx="105">
                  <c:v>45483</c:v>
                </c:pt>
                <c:pt idx="106">
                  <c:v>45482</c:v>
                </c:pt>
                <c:pt idx="107">
                  <c:v>45481</c:v>
                </c:pt>
                <c:pt idx="108">
                  <c:v>45478</c:v>
                </c:pt>
                <c:pt idx="109">
                  <c:v>45477</c:v>
                </c:pt>
                <c:pt idx="110">
                  <c:v>45476</c:v>
                </c:pt>
                <c:pt idx="111">
                  <c:v>45475</c:v>
                </c:pt>
                <c:pt idx="112">
                  <c:v>45474</c:v>
                </c:pt>
                <c:pt idx="113">
                  <c:v>45471</c:v>
                </c:pt>
                <c:pt idx="114">
                  <c:v>45470</c:v>
                </c:pt>
                <c:pt idx="115">
                  <c:v>45469</c:v>
                </c:pt>
                <c:pt idx="116">
                  <c:v>45468</c:v>
                </c:pt>
                <c:pt idx="117">
                  <c:v>45467</c:v>
                </c:pt>
                <c:pt idx="118">
                  <c:v>45464</c:v>
                </c:pt>
                <c:pt idx="119">
                  <c:v>45463</c:v>
                </c:pt>
                <c:pt idx="120">
                  <c:v>45462</c:v>
                </c:pt>
                <c:pt idx="121">
                  <c:v>45461</c:v>
                </c:pt>
                <c:pt idx="122">
                  <c:v>45460</c:v>
                </c:pt>
                <c:pt idx="123">
                  <c:v>45457</c:v>
                </c:pt>
                <c:pt idx="124">
                  <c:v>45456</c:v>
                </c:pt>
                <c:pt idx="125">
                  <c:v>45455</c:v>
                </c:pt>
                <c:pt idx="126">
                  <c:v>45454</c:v>
                </c:pt>
                <c:pt idx="127">
                  <c:v>45453</c:v>
                </c:pt>
                <c:pt idx="128">
                  <c:v>45450</c:v>
                </c:pt>
                <c:pt idx="129">
                  <c:v>45449</c:v>
                </c:pt>
                <c:pt idx="130">
                  <c:v>45448</c:v>
                </c:pt>
                <c:pt idx="131">
                  <c:v>45447</c:v>
                </c:pt>
                <c:pt idx="132">
                  <c:v>45446</c:v>
                </c:pt>
                <c:pt idx="133">
                  <c:v>45443</c:v>
                </c:pt>
                <c:pt idx="134">
                  <c:v>45442</c:v>
                </c:pt>
                <c:pt idx="135">
                  <c:v>45441</c:v>
                </c:pt>
                <c:pt idx="136">
                  <c:v>45440</c:v>
                </c:pt>
                <c:pt idx="137">
                  <c:v>45439</c:v>
                </c:pt>
                <c:pt idx="138">
                  <c:v>45436</c:v>
                </c:pt>
                <c:pt idx="139">
                  <c:v>45435</c:v>
                </c:pt>
                <c:pt idx="140">
                  <c:v>45434</c:v>
                </c:pt>
                <c:pt idx="141">
                  <c:v>45433</c:v>
                </c:pt>
                <c:pt idx="142">
                  <c:v>45432</c:v>
                </c:pt>
                <c:pt idx="143">
                  <c:v>45429</c:v>
                </c:pt>
                <c:pt idx="144">
                  <c:v>45428</c:v>
                </c:pt>
                <c:pt idx="145">
                  <c:v>45427</c:v>
                </c:pt>
                <c:pt idx="146">
                  <c:v>45426</c:v>
                </c:pt>
                <c:pt idx="147">
                  <c:v>45425</c:v>
                </c:pt>
                <c:pt idx="148">
                  <c:v>45422</c:v>
                </c:pt>
                <c:pt idx="149">
                  <c:v>45421</c:v>
                </c:pt>
                <c:pt idx="150">
                  <c:v>45420</c:v>
                </c:pt>
                <c:pt idx="151">
                  <c:v>45419</c:v>
                </c:pt>
                <c:pt idx="152">
                  <c:v>45418</c:v>
                </c:pt>
                <c:pt idx="153">
                  <c:v>45415</c:v>
                </c:pt>
                <c:pt idx="154">
                  <c:v>45414</c:v>
                </c:pt>
                <c:pt idx="155">
                  <c:v>45413</c:v>
                </c:pt>
                <c:pt idx="156">
                  <c:v>45412</c:v>
                </c:pt>
                <c:pt idx="157">
                  <c:v>45411</c:v>
                </c:pt>
                <c:pt idx="158">
                  <c:v>45408</c:v>
                </c:pt>
                <c:pt idx="159">
                  <c:v>45407</c:v>
                </c:pt>
                <c:pt idx="160">
                  <c:v>45406</c:v>
                </c:pt>
                <c:pt idx="161">
                  <c:v>45405</c:v>
                </c:pt>
                <c:pt idx="162">
                  <c:v>45404</c:v>
                </c:pt>
                <c:pt idx="163">
                  <c:v>45401</c:v>
                </c:pt>
                <c:pt idx="164">
                  <c:v>45400</c:v>
                </c:pt>
                <c:pt idx="165">
                  <c:v>45399</c:v>
                </c:pt>
                <c:pt idx="166">
                  <c:v>45398</c:v>
                </c:pt>
                <c:pt idx="167">
                  <c:v>45397</c:v>
                </c:pt>
                <c:pt idx="168">
                  <c:v>45394</c:v>
                </c:pt>
                <c:pt idx="169">
                  <c:v>45393</c:v>
                </c:pt>
                <c:pt idx="170">
                  <c:v>45392</c:v>
                </c:pt>
                <c:pt idx="171">
                  <c:v>45391</c:v>
                </c:pt>
                <c:pt idx="172">
                  <c:v>45390</c:v>
                </c:pt>
                <c:pt idx="173">
                  <c:v>45387</c:v>
                </c:pt>
                <c:pt idx="174">
                  <c:v>45386</c:v>
                </c:pt>
                <c:pt idx="175">
                  <c:v>45385</c:v>
                </c:pt>
                <c:pt idx="176">
                  <c:v>45384</c:v>
                </c:pt>
                <c:pt idx="177">
                  <c:v>45383</c:v>
                </c:pt>
                <c:pt idx="178">
                  <c:v>45380</c:v>
                </c:pt>
                <c:pt idx="179">
                  <c:v>45379</c:v>
                </c:pt>
                <c:pt idx="180">
                  <c:v>45378</c:v>
                </c:pt>
                <c:pt idx="181">
                  <c:v>45377</c:v>
                </c:pt>
                <c:pt idx="182">
                  <c:v>45376</c:v>
                </c:pt>
                <c:pt idx="183">
                  <c:v>45373</c:v>
                </c:pt>
                <c:pt idx="184">
                  <c:v>45372</c:v>
                </c:pt>
                <c:pt idx="185">
                  <c:v>45371</c:v>
                </c:pt>
                <c:pt idx="186">
                  <c:v>45370</c:v>
                </c:pt>
                <c:pt idx="187">
                  <c:v>45369</c:v>
                </c:pt>
                <c:pt idx="188">
                  <c:v>45366</c:v>
                </c:pt>
                <c:pt idx="189">
                  <c:v>45365</c:v>
                </c:pt>
                <c:pt idx="190">
                  <c:v>45364</c:v>
                </c:pt>
                <c:pt idx="191">
                  <c:v>45363</c:v>
                </c:pt>
                <c:pt idx="192">
                  <c:v>45362</c:v>
                </c:pt>
                <c:pt idx="193">
                  <c:v>45359</c:v>
                </c:pt>
                <c:pt idx="194">
                  <c:v>45358</c:v>
                </c:pt>
                <c:pt idx="195">
                  <c:v>45357</c:v>
                </c:pt>
                <c:pt idx="196">
                  <c:v>45356</c:v>
                </c:pt>
                <c:pt idx="197">
                  <c:v>45355</c:v>
                </c:pt>
                <c:pt idx="198">
                  <c:v>45352</c:v>
                </c:pt>
                <c:pt idx="199">
                  <c:v>45351</c:v>
                </c:pt>
                <c:pt idx="200">
                  <c:v>45350</c:v>
                </c:pt>
                <c:pt idx="201">
                  <c:v>45349</c:v>
                </c:pt>
                <c:pt idx="202">
                  <c:v>45348</c:v>
                </c:pt>
                <c:pt idx="203">
                  <c:v>45345</c:v>
                </c:pt>
                <c:pt idx="204">
                  <c:v>45344</c:v>
                </c:pt>
                <c:pt idx="205">
                  <c:v>45343</c:v>
                </c:pt>
                <c:pt idx="206">
                  <c:v>45342</c:v>
                </c:pt>
                <c:pt idx="207">
                  <c:v>45341</c:v>
                </c:pt>
                <c:pt idx="208">
                  <c:v>45338</c:v>
                </c:pt>
                <c:pt idx="209">
                  <c:v>45337</c:v>
                </c:pt>
                <c:pt idx="210">
                  <c:v>45336</c:v>
                </c:pt>
                <c:pt idx="211">
                  <c:v>45335</c:v>
                </c:pt>
                <c:pt idx="212">
                  <c:v>45334</c:v>
                </c:pt>
                <c:pt idx="213">
                  <c:v>45331</c:v>
                </c:pt>
                <c:pt idx="214">
                  <c:v>45330</c:v>
                </c:pt>
                <c:pt idx="215">
                  <c:v>45329</c:v>
                </c:pt>
                <c:pt idx="216">
                  <c:v>45328</c:v>
                </c:pt>
                <c:pt idx="217">
                  <c:v>45327</c:v>
                </c:pt>
                <c:pt idx="218">
                  <c:v>45324</c:v>
                </c:pt>
                <c:pt idx="219">
                  <c:v>45323</c:v>
                </c:pt>
                <c:pt idx="220">
                  <c:v>45322</c:v>
                </c:pt>
                <c:pt idx="221">
                  <c:v>45321</c:v>
                </c:pt>
                <c:pt idx="222">
                  <c:v>45320</c:v>
                </c:pt>
                <c:pt idx="223">
                  <c:v>45317</c:v>
                </c:pt>
                <c:pt idx="224">
                  <c:v>45316</c:v>
                </c:pt>
                <c:pt idx="225">
                  <c:v>45315</c:v>
                </c:pt>
                <c:pt idx="226">
                  <c:v>45314</c:v>
                </c:pt>
                <c:pt idx="227">
                  <c:v>45313</c:v>
                </c:pt>
                <c:pt idx="228">
                  <c:v>45310</c:v>
                </c:pt>
                <c:pt idx="229">
                  <c:v>45309</c:v>
                </c:pt>
                <c:pt idx="230">
                  <c:v>45308</c:v>
                </c:pt>
                <c:pt idx="231">
                  <c:v>45307</c:v>
                </c:pt>
                <c:pt idx="232">
                  <c:v>45306</c:v>
                </c:pt>
                <c:pt idx="233">
                  <c:v>45303</c:v>
                </c:pt>
                <c:pt idx="234">
                  <c:v>45302</c:v>
                </c:pt>
                <c:pt idx="235">
                  <c:v>45301</c:v>
                </c:pt>
                <c:pt idx="236">
                  <c:v>45300</c:v>
                </c:pt>
                <c:pt idx="237">
                  <c:v>45299</c:v>
                </c:pt>
                <c:pt idx="238">
                  <c:v>45296</c:v>
                </c:pt>
                <c:pt idx="239">
                  <c:v>45295</c:v>
                </c:pt>
                <c:pt idx="240">
                  <c:v>45294</c:v>
                </c:pt>
                <c:pt idx="241">
                  <c:v>45293</c:v>
                </c:pt>
                <c:pt idx="242">
                  <c:v>45292</c:v>
                </c:pt>
                <c:pt idx="243">
                  <c:v>45289</c:v>
                </c:pt>
                <c:pt idx="244">
                  <c:v>45288</c:v>
                </c:pt>
                <c:pt idx="245">
                  <c:v>45287</c:v>
                </c:pt>
                <c:pt idx="246">
                  <c:v>45286</c:v>
                </c:pt>
                <c:pt idx="247">
                  <c:v>45285</c:v>
                </c:pt>
                <c:pt idx="248">
                  <c:v>45282</c:v>
                </c:pt>
                <c:pt idx="249">
                  <c:v>45281</c:v>
                </c:pt>
                <c:pt idx="250">
                  <c:v>45280</c:v>
                </c:pt>
                <c:pt idx="251">
                  <c:v>45279</c:v>
                </c:pt>
                <c:pt idx="252">
                  <c:v>45278</c:v>
                </c:pt>
                <c:pt idx="253">
                  <c:v>45275</c:v>
                </c:pt>
                <c:pt idx="254">
                  <c:v>45274</c:v>
                </c:pt>
                <c:pt idx="255">
                  <c:v>45273</c:v>
                </c:pt>
                <c:pt idx="256">
                  <c:v>45272</c:v>
                </c:pt>
                <c:pt idx="257">
                  <c:v>45271</c:v>
                </c:pt>
                <c:pt idx="258">
                  <c:v>45268</c:v>
                </c:pt>
                <c:pt idx="259">
                  <c:v>45267</c:v>
                </c:pt>
                <c:pt idx="260">
                  <c:v>45266</c:v>
                </c:pt>
                <c:pt idx="261">
                  <c:v>45265</c:v>
                </c:pt>
                <c:pt idx="262">
                  <c:v>45264</c:v>
                </c:pt>
                <c:pt idx="263">
                  <c:v>45261</c:v>
                </c:pt>
                <c:pt idx="264">
                  <c:v>45260</c:v>
                </c:pt>
                <c:pt idx="265">
                  <c:v>45259</c:v>
                </c:pt>
                <c:pt idx="266">
                  <c:v>45258</c:v>
                </c:pt>
                <c:pt idx="267">
                  <c:v>45257</c:v>
                </c:pt>
                <c:pt idx="268">
                  <c:v>45254</c:v>
                </c:pt>
                <c:pt idx="269">
                  <c:v>45253</c:v>
                </c:pt>
                <c:pt idx="270">
                  <c:v>45252</c:v>
                </c:pt>
                <c:pt idx="271">
                  <c:v>45251</c:v>
                </c:pt>
                <c:pt idx="272">
                  <c:v>45250</c:v>
                </c:pt>
                <c:pt idx="273">
                  <c:v>45247</c:v>
                </c:pt>
                <c:pt idx="274">
                  <c:v>45246</c:v>
                </c:pt>
                <c:pt idx="275">
                  <c:v>45245</c:v>
                </c:pt>
                <c:pt idx="276">
                  <c:v>45244</c:v>
                </c:pt>
                <c:pt idx="277">
                  <c:v>45243</c:v>
                </c:pt>
                <c:pt idx="278">
                  <c:v>45240</c:v>
                </c:pt>
                <c:pt idx="279">
                  <c:v>45239</c:v>
                </c:pt>
                <c:pt idx="280">
                  <c:v>45238</c:v>
                </c:pt>
                <c:pt idx="281">
                  <c:v>45237</c:v>
                </c:pt>
                <c:pt idx="282">
                  <c:v>45236</c:v>
                </c:pt>
                <c:pt idx="283">
                  <c:v>45233</c:v>
                </c:pt>
                <c:pt idx="284">
                  <c:v>45232</c:v>
                </c:pt>
                <c:pt idx="285">
                  <c:v>45231</c:v>
                </c:pt>
                <c:pt idx="286">
                  <c:v>45230</c:v>
                </c:pt>
                <c:pt idx="287">
                  <c:v>45229</c:v>
                </c:pt>
                <c:pt idx="288">
                  <c:v>45226</c:v>
                </c:pt>
                <c:pt idx="289">
                  <c:v>45225</c:v>
                </c:pt>
                <c:pt idx="290">
                  <c:v>45224</c:v>
                </c:pt>
                <c:pt idx="291">
                  <c:v>45223</c:v>
                </c:pt>
                <c:pt idx="292">
                  <c:v>45222</c:v>
                </c:pt>
                <c:pt idx="293">
                  <c:v>45219</c:v>
                </c:pt>
                <c:pt idx="294">
                  <c:v>45218</c:v>
                </c:pt>
                <c:pt idx="295">
                  <c:v>45217</c:v>
                </c:pt>
                <c:pt idx="296">
                  <c:v>45216</c:v>
                </c:pt>
                <c:pt idx="297">
                  <c:v>45215</c:v>
                </c:pt>
                <c:pt idx="298">
                  <c:v>45212</c:v>
                </c:pt>
                <c:pt idx="299">
                  <c:v>45211</c:v>
                </c:pt>
                <c:pt idx="300">
                  <c:v>45210</c:v>
                </c:pt>
                <c:pt idx="301">
                  <c:v>45209</c:v>
                </c:pt>
                <c:pt idx="302">
                  <c:v>45208</c:v>
                </c:pt>
                <c:pt idx="303">
                  <c:v>45205</c:v>
                </c:pt>
                <c:pt idx="304">
                  <c:v>45204</c:v>
                </c:pt>
                <c:pt idx="305">
                  <c:v>45203</c:v>
                </c:pt>
                <c:pt idx="306">
                  <c:v>45202</c:v>
                </c:pt>
                <c:pt idx="307">
                  <c:v>45201</c:v>
                </c:pt>
                <c:pt idx="308">
                  <c:v>45198</c:v>
                </c:pt>
                <c:pt idx="309">
                  <c:v>45197</c:v>
                </c:pt>
                <c:pt idx="310">
                  <c:v>45196</c:v>
                </c:pt>
                <c:pt idx="311">
                  <c:v>45195</c:v>
                </c:pt>
                <c:pt idx="312">
                  <c:v>45194</c:v>
                </c:pt>
                <c:pt idx="313">
                  <c:v>45191</c:v>
                </c:pt>
                <c:pt idx="314">
                  <c:v>45190</c:v>
                </c:pt>
                <c:pt idx="315">
                  <c:v>45189</c:v>
                </c:pt>
                <c:pt idx="316">
                  <c:v>45188</c:v>
                </c:pt>
                <c:pt idx="317">
                  <c:v>45187</c:v>
                </c:pt>
                <c:pt idx="318">
                  <c:v>45184</c:v>
                </c:pt>
                <c:pt idx="319">
                  <c:v>45183</c:v>
                </c:pt>
                <c:pt idx="320">
                  <c:v>45182</c:v>
                </c:pt>
                <c:pt idx="321">
                  <c:v>45181</c:v>
                </c:pt>
                <c:pt idx="322">
                  <c:v>45180</c:v>
                </c:pt>
                <c:pt idx="323">
                  <c:v>45177</c:v>
                </c:pt>
                <c:pt idx="324">
                  <c:v>45176</c:v>
                </c:pt>
                <c:pt idx="325">
                  <c:v>45175</c:v>
                </c:pt>
                <c:pt idx="326">
                  <c:v>45174</c:v>
                </c:pt>
                <c:pt idx="327">
                  <c:v>45173</c:v>
                </c:pt>
                <c:pt idx="328">
                  <c:v>45170</c:v>
                </c:pt>
                <c:pt idx="329">
                  <c:v>45169</c:v>
                </c:pt>
                <c:pt idx="330">
                  <c:v>45168</c:v>
                </c:pt>
                <c:pt idx="331">
                  <c:v>45167</c:v>
                </c:pt>
                <c:pt idx="332">
                  <c:v>45166</c:v>
                </c:pt>
                <c:pt idx="333">
                  <c:v>45163</c:v>
                </c:pt>
                <c:pt idx="334">
                  <c:v>45162</c:v>
                </c:pt>
                <c:pt idx="335">
                  <c:v>45161</c:v>
                </c:pt>
                <c:pt idx="336">
                  <c:v>45160</c:v>
                </c:pt>
                <c:pt idx="337">
                  <c:v>45159</c:v>
                </c:pt>
                <c:pt idx="338">
                  <c:v>45156</c:v>
                </c:pt>
                <c:pt idx="339">
                  <c:v>45155</c:v>
                </c:pt>
                <c:pt idx="340">
                  <c:v>45154</c:v>
                </c:pt>
                <c:pt idx="341">
                  <c:v>45153</c:v>
                </c:pt>
                <c:pt idx="342">
                  <c:v>45152</c:v>
                </c:pt>
                <c:pt idx="343">
                  <c:v>45149</c:v>
                </c:pt>
                <c:pt idx="344">
                  <c:v>45148</c:v>
                </c:pt>
                <c:pt idx="345">
                  <c:v>45147</c:v>
                </c:pt>
                <c:pt idx="346">
                  <c:v>45146</c:v>
                </c:pt>
                <c:pt idx="347">
                  <c:v>45145</c:v>
                </c:pt>
                <c:pt idx="348">
                  <c:v>45142</c:v>
                </c:pt>
                <c:pt idx="349">
                  <c:v>45141</c:v>
                </c:pt>
                <c:pt idx="350">
                  <c:v>45140</c:v>
                </c:pt>
                <c:pt idx="351">
                  <c:v>45139</c:v>
                </c:pt>
                <c:pt idx="352">
                  <c:v>45138</c:v>
                </c:pt>
                <c:pt idx="353">
                  <c:v>45135</c:v>
                </c:pt>
                <c:pt idx="354">
                  <c:v>45134</c:v>
                </c:pt>
                <c:pt idx="355">
                  <c:v>45133</c:v>
                </c:pt>
                <c:pt idx="356">
                  <c:v>45132</c:v>
                </c:pt>
                <c:pt idx="357">
                  <c:v>45131</c:v>
                </c:pt>
                <c:pt idx="358">
                  <c:v>45128</c:v>
                </c:pt>
                <c:pt idx="359">
                  <c:v>45127</c:v>
                </c:pt>
                <c:pt idx="360">
                  <c:v>45126</c:v>
                </c:pt>
                <c:pt idx="361">
                  <c:v>45125</c:v>
                </c:pt>
                <c:pt idx="362">
                  <c:v>45124</c:v>
                </c:pt>
                <c:pt idx="363">
                  <c:v>45121</c:v>
                </c:pt>
                <c:pt idx="364">
                  <c:v>45120</c:v>
                </c:pt>
                <c:pt idx="365">
                  <c:v>45119</c:v>
                </c:pt>
                <c:pt idx="366">
                  <c:v>45118</c:v>
                </c:pt>
                <c:pt idx="367">
                  <c:v>45117</c:v>
                </c:pt>
                <c:pt idx="368">
                  <c:v>45114</c:v>
                </c:pt>
                <c:pt idx="369">
                  <c:v>45113</c:v>
                </c:pt>
                <c:pt idx="370">
                  <c:v>45112</c:v>
                </c:pt>
                <c:pt idx="371">
                  <c:v>45111</c:v>
                </c:pt>
                <c:pt idx="372">
                  <c:v>45110</c:v>
                </c:pt>
                <c:pt idx="373">
                  <c:v>45107</c:v>
                </c:pt>
                <c:pt idx="374">
                  <c:v>45106</c:v>
                </c:pt>
                <c:pt idx="375">
                  <c:v>45105</c:v>
                </c:pt>
                <c:pt idx="376">
                  <c:v>45104</c:v>
                </c:pt>
                <c:pt idx="377">
                  <c:v>45103</c:v>
                </c:pt>
                <c:pt idx="378">
                  <c:v>45100</c:v>
                </c:pt>
                <c:pt idx="379">
                  <c:v>45099</c:v>
                </c:pt>
                <c:pt idx="380">
                  <c:v>45098</c:v>
                </c:pt>
                <c:pt idx="381">
                  <c:v>45097</c:v>
                </c:pt>
                <c:pt idx="382">
                  <c:v>45096</c:v>
                </c:pt>
                <c:pt idx="383">
                  <c:v>45093</c:v>
                </c:pt>
                <c:pt idx="384">
                  <c:v>45092</c:v>
                </c:pt>
                <c:pt idx="385">
                  <c:v>45091</c:v>
                </c:pt>
                <c:pt idx="386">
                  <c:v>45090</c:v>
                </c:pt>
                <c:pt idx="387">
                  <c:v>45089</c:v>
                </c:pt>
                <c:pt idx="388">
                  <c:v>45086</c:v>
                </c:pt>
                <c:pt idx="389">
                  <c:v>45085</c:v>
                </c:pt>
                <c:pt idx="390">
                  <c:v>45084</c:v>
                </c:pt>
                <c:pt idx="391">
                  <c:v>45083</c:v>
                </c:pt>
                <c:pt idx="392">
                  <c:v>45082</c:v>
                </c:pt>
                <c:pt idx="393">
                  <c:v>45079</c:v>
                </c:pt>
                <c:pt idx="394">
                  <c:v>45078</c:v>
                </c:pt>
                <c:pt idx="395">
                  <c:v>45077</c:v>
                </c:pt>
                <c:pt idx="396">
                  <c:v>45076</c:v>
                </c:pt>
                <c:pt idx="397">
                  <c:v>45075</c:v>
                </c:pt>
                <c:pt idx="398">
                  <c:v>45072</c:v>
                </c:pt>
                <c:pt idx="399">
                  <c:v>45071</c:v>
                </c:pt>
                <c:pt idx="400">
                  <c:v>45070</c:v>
                </c:pt>
                <c:pt idx="401">
                  <c:v>45069</c:v>
                </c:pt>
                <c:pt idx="402">
                  <c:v>45068</c:v>
                </c:pt>
                <c:pt idx="403">
                  <c:v>45065</c:v>
                </c:pt>
                <c:pt idx="404">
                  <c:v>45064</c:v>
                </c:pt>
                <c:pt idx="405">
                  <c:v>45063</c:v>
                </c:pt>
                <c:pt idx="406">
                  <c:v>45062</c:v>
                </c:pt>
                <c:pt idx="407">
                  <c:v>45061</c:v>
                </c:pt>
                <c:pt idx="408">
                  <c:v>45058</c:v>
                </c:pt>
                <c:pt idx="409">
                  <c:v>45057</c:v>
                </c:pt>
                <c:pt idx="410">
                  <c:v>45056</c:v>
                </c:pt>
                <c:pt idx="411">
                  <c:v>45055</c:v>
                </c:pt>
                <c:pt idx="412">
                  <c:v>45054</c:v>
                </c:pt>
                <c:pt idx="413">
                  <c:v>45051</c:v>
                </c:pt>
                <c:pt idx="414">
                  <c:v>45050</c:v>
                </c:pt>
                <c:pt idx="415">
                  <c:v>45049</c:v>
                </c:pt>
                <c:pt idx="416">
                  <c:v>45048</c:v>
                </c:pt>
                <c:pt idx="417">
                  <c:v>45047</c:v>
                </c:pt>
                <c:pt idx="418">
                  <c:v>45044</c:v>
                </c:pt>
                <c:pt idx="419">
                  <c:v>45043</c:v>
                </c:pt>
                <c:pt idx="420">
                  <c:v>45042</c:v>
                </c:pt>
                <c:pt idx="421">
                  <c:v>45041</c:v>
                </c:pt>
                <c:pt idx="422">
                  <c:v>45040</c:v>
                </c:pt>
                <c:pt idx="423">
                  <c:v>45037</c:v>
                </c:pt>
                <c:pt idx="424">
                  <c:v>45036</c:v>
                </c:pt>
                <c:pt idx="425">
                  <c:v>45035</c:v>
                </c:pt>
                <c:pt idx="426">
                  <c:v>45034</c:v>
                </c:pt>
                <c:pt idx="427">
                  <c:v>45033</c:v>
                </c:pt>
                <c:pt idx="428">
                  <c:v>45030</c:v>
                </c:pt>
                <c:pt idx="429">
                  <c:v>45029</c:v>
                </c:pt>
                <c:pt idx="430">
                  <c:v>45028</c:v>
                </c:pt>
                <c:pt idx="431">
                  <c:v>45027</c:v>
                </c:pt>
                <c:pt idx="432">
                  <c:v>45026</c:v>
                </c:pt>
                <c:pt idx="433">
                  <c:v>45023</c:v>
                </c:pt>
                <c:pt idx="434">
                  <c:v>45022</c:v>
                </c:pt>
                <c:pt idx="435">
                  <c:v>45021</c:v>
                </c:pt>
                <c:pt idx="436">
                  <c:v>45020</c:v>
                </c:pt>
                <c:pt idx="437">
                  <c:v>45019</c:v>
                </c:pt>
                <c:pt idx="438">
                  <c:v>45016</c:v>
                </c:pt>
                <c:pt idx="439">
                  <c:v>45015</c:v>
                </c:pt>
                <c:pt idx="440">
                  <c:v>45014</c:v>
                </c:pt>
                <c:pt idx="441">
                  <c:v>45013</c:v>
                </c:pt>
                <c:pt idx="442">
                  <c:v>45012</c:v>
                </c:pt>
                <c:pt idx="443">
                  <c:v>45009</c:v>
                </c:pt>
                <c:pt idx="444">
                  <c:v>45008</c:v>
                </c:pt>
                <c:pt idx="445">
                  <c:v>45007</c:v>
                </c:pt>
                <c:pt idx="446">
                  <c:v>45006</c:v>
                </c:pt>
                <c:pt idx="447">
                  <c:v>45005</c:v>
                </c:pt>
                <c:pt idx="448">
                  <c:v>45002</c:v>
                </c:pt>
                <c:pt idx="449">
                  <c:v>45001</c:v>
                </c:pt>
                <c:pt idx="450">
                  <c:v>45000</c:v>
                </c:pt>
                <c:pt idx="451">
                  <c:v>44999</c:v>
                </c:pt>
                <c:pt idx="452">
                  <c:v>44998</c:v>
                </c:pt>
                <c:pt idx="453">
                  <c:v>44995</c:v>
                </c:pt>
                <c:pt idx="454">
                  <c:v>44994</c:v>
                </c:pt>
                <c:pt idx="455">
                  <c:v>44993</c:v>
                </c:pt>
                <c:pt idx="456">
                  <c:v>44992</c:v>
                </c:pt>
                <c:pt idx="457">
                  <c:v>44991</c:v>
                </c:pt>
                <c:pt idx="458">
                  <c:v>44988</c:v>
                </c:pt>
                <c:pt idx="459">
                  <c:v>44987</c:v>
                </c:pt>
                <c:pt idx="460">
                  <c:v>44986</c:v>
                </c:pt>
                <c:pt idx="461">
                  <c:v>44985</c:v>
                </c:pt>
                <c:pt idx="462">
                  <c:v>44984</c:v>
                </c:pt>
                <c:pt idx="463">
                  <c:v>44981</c:v>
                </c:pt>
                <c:pt idx="464">
                  <c:v>44980</c:v>
                </c:pt>
                <c:pt idx="465">
                  <c:v>44979</c:v>
                </c:pt>
                <c:pt idx="466">
                  <c:v>44978</c:v>
                </c:pt>
                <c:pt idx="467">
                  <c:v>44977</c:v>
                </c:pt>
                <c:pt idx="468">
                  <c:v>44974</c:v>
                </c:pt>
                <c:pt idx="469">
                  <c:v>44973</c:v>
                </c:pt>
                <c:pt idx="470">
                  <c:v>44972</c:v>
                </c:pt>
                <c:pt idx="471">
                  <c:v>44971</c:v>
                </c:pt>
                <c:pt idx="472">
                  <c:v>44970</c:v>
                </c:pt>
                <c:pt idx="473">
                  <c:v>44967</c:v>
                </c:pt>
                <c:pt idx="474">
                  <c:v>44966</c:v>
                </c:pt>
                <c:pt idx="475">
                  <c:v>44965</c:v>
                </c:pt>
                <c:pt idx="476">
                  <c:v>44964</c:v>
                </c:pt>
                <c:pt idx="477">
                  <c:v>44963</c:v>
                </c:pt>
                <c:pt idx="478">
                  <c:v>44960</c:v>
                </c:pt>
                <c:pt idx="479">
                  <c:v>44959</c:v>
                </c:pt>
                <c:pt idx="480">
                  <c:v>44958</c:v>
                </c:pt>
                <c:pt idx="481">
                  <c:v>44957</c:v>
                </c:pt>
                <c:pt idx="482">
                  <c:v>44956</c:v>
                </c:pt>
                <c:pt idx="483">
                  <c:v>44953</c:v>
                </c:pt>
                <c:pt idx="484">
                  <c:v>44952</c:v>
                </c:pt>
                <c:pt idx="485">
                  <c:v>44951</c:v>
                </c:pt>
                <c:pt idx="486">
                  <c:v>44950</c:v>
                </c:pt>
                <c:pt idx="487">
                  <c:v>44949</c:v>
                </c:pt>
                <c:pt idx="488">
                  <c:v>44946</c:v>
                </c:pt>
                <c:pt idx="489">
                  <c:v>44945</c:v>
                </c:pt>
                <c:pt idx="490">
                  <c:v>44944</c:v>
                </c:pt>
                <c:pt idx="491">
                  <c:v>44943</c:v>
                </c:pt>
                <c:pt idx="492">
                  <c:v>44942</c:v>
                </c:pt>
                <c:pt idx="493">
                  <c:v>44939</c:v>
                </c:pt>
                <c:pt idx="494">
                  <c:v>44938</c:v>
                </c:pt>
                <c:pt idx="495">
                  <c:v>44937</c:v>
                </c:pt>
                <c:pt idx="496">
                  <c:v>44936</c:v>
                </c:pt>
                <c:pt idx="497">
                  <c:v>44935</c:v>
                </c:pt>
                <c:pt idx="498">
                  <c:v>44932</c:v>
                </c:pt>
                <c:pt idx="499">
                  <c:v>44931</c:v>
                </c:pt>
                <c:pt idx="500">
                  <c:v>44930</c:v>
                </c:pt>
                <c:pt idx="501">
                  <c:v>44929</c:v>
                </c:pt>
                <c:pt idx="502">
                  <c:v>44928</c:v>
                </c:pt>
                <c:pt idx="503">
                  <c:v>44925</c:v>
                </c:pt>
                <c:pt idx="504">
                  <c:v>44924</c:v>
                </c:pt>
                <c:pt idx="505">
                  <c:v>44923</c:v>
                </c:pt>
                <c:pt idx="506">
                  <c:v>44922</c:v>
                </c:pt>
                <c:pt idx="507">
                  <c:v>44921</c:v>
                </c:pt>
                <c:pt idx="508">
                  <c:v>44918</c:v>
                </c:pt>
                <c:pt idx="509">
                  <c:v>44917</c:v>
                </c:pt>
                <c:pt idx="510">
                  <c:v>44916</c:v>
                </c:pt>
                <c:pt idx="511">
                  <c:v>44915</c:v>
                </c:pt>
                <c:pt idx="512">
                  <c:v>44914</c:v>
                </c:pt>
                <c:pt idx="513">
                  <c:v>44911</c:v>
                </c:pt>
                <c:pt idx="514">
                  <c:v>44910</c:v>
                </c:pt>
                <c:pt idx="515">
                  <c:v>44909</c:v>
                </c:pt>
                <c:pt idx="516">
                  <c:v>44908</c:v>
                </c:pt>
                <c:pt idx="517">
                  <c:v>44907</c:v>
                </c:pt>
                <c:pt idx="518">
                  <c:v>44904</c:v>
                </c:pt>
                <c:pt idx="519">
                  <c:v>44903</c:v>
                </c:pt>
                <c:pt idx="520">
                  <c:v>44902</c:v>
                </c:pt>
                <c:pt idx="521">
                  <c:v>44901</c:v>
                </c:pt>
                <c:pt idx="522">
                  <c:v>44900</c:v>
                </c:pt>
                <c:pt idx="523">
                  <c:v>44897</c:v>
                </c:pt>
                <c:pt idx="524">
                  <c:v>44896</c:v>
                </c:pt>
                <c:pt idx="525">
                  <c:v>44895</c:v>
                </c:pt>
                <c:pt idx="526">
                  <c:v>44894</c:v>
                </c:pt>
                <c:pt idx="527">
                  <c:v>44893</c:v>
                </c:pt>
                <c:pt idx="528">
                  <c:v>44890</c:v>
                </c:pt>
                <c:pt idx="529">
                  <c:v>44889</c:v>
                </c:pt>
                <c:pt idx="530">
                  <c:v>44888</c:v>
                </c:pt>
                <c:pt idx="531">
                  <c:v>44887</c:v>
                </c:pt>
                <c:pt idx="532">
                  <c:v>44886</c:v>
                </c:pt>
                <c:pt idx="533">
                  <c:v>44883</c:v>
                </c:pt>
                <c:pt idx="534">
                  <c:v>44882</c:v>
                </c:pt>
                <c:pt idx="535">
                  <c:v>44881</c:v>
                </c:pt>
                <c:pt idx="536">
                  <c:v>44880</c:v>
                </c:pt>
                <c:pt idx="537">
                  <c:v>44879</c:v>
                </c:pt>
                <c:pt idx="538">
                  <c:v>44876</c:v>
                </c:pt>
                <c:pt idx="539">
                  <c:v>44875</c:v>
                </c:pt>
                <c:pt idx="540">
                  <c:v>44874</c:v>
                </c:pt>
                <c:pt idx="541">
                  <c:v>44873</c:v>
                </c:pt>
                <c:pt idx="542">
                  <c:v>44872</c:v>
                </c:pt>
                <c:pt idx="543">
                  <c:v>44869</c:v>
                </c:pt>
                <c:pt idx="544">
                  <c:v>44868</c:v>
                </c:pt>
                <c:pt idx="545">
                  <c:v>44867</c:v>
                </c:pt>
                <c:pt idx="546">
                  <c:v>44866</c:v>
                </c:pt>
                <c:pt idx="547">
                  <c:v>44865</c:v>
                </c:pt>
                <c:pt idx="548">
                  <c:v>44862</c:v>
                </c:pt>
                <c:pt idx="549">
                  <c:v>44861</c:v>
                </c:pt>
                <c:pt idx="550">
                  <c:v>44860</c:v>
                </c:pt>
                <c:pt idx="551">
                  <c:v>44859</c:v>
                </c:pt>
                <c:pt idx="552">
                  <c:v>44858</c:v>
                </c:pt>
                <c:pt idx="553">
                  <c:v>44855</c:v>
                </c:pt>
                <c:pt idx="554">
                  <c:v>44854</c:v>
                </c:pt>
                <c:pt idx="555">
                  <c:v>44853</c:v>
                </c:pt>
                <c:pt idx="556">
                  <c:v>44852</c:v>
                </c:pt>
                <c:pt idx="557">
                  <c:v>44851</c:v>
                </c:pt>
                <c:pt idx="558">
                  <c:v>44848</c:v>
                </c:pt>
                <c:pt idx="559">
                  <c:v>44847</c:v>
                </c:pt>
                <c:pt idx="560">
                  <c:v>44846</c:v>
                </c:pt>
                <c:pt idx="561">
                  <c:v>44845</c:v>
                </c:pt>
                <c:pt idx="562">
                  <c:v>44844</c:v>
                </c:pt>
                <c:pt idx="563">
                  <c:v>44841</c:v>
                </c:pt>
                <c:pt idx="564">
                  <c:v>44840</c:v>
                </c:pt>
                <c:pt idx="565">
                  <c:v>44839</c:v>
                </c:pt>
                <c:pt idx="566">
                  <c:v>44838</c:v>
                </c:pt>
                <c:pt idx="567">
                  <c:v>44837</c:v>
                </c:pt>
                <c:pt idx="568">
                  <c:v>44834</c:v>
                </c:pt>
                <c:pt idx="569">
                  <c:v>44833</c:v>
                </c:pt>
                <c:pt idx="570">
                  <c:v>44832</c:v>
                </c:pt>
                <c:pt idx="571">
                  <c:v>44831</c:v>
                </c:pt>
                <c:pt idx="572">
                  <c:v>44830</c:v>
                </c:pt>
                <c:pt idx="573">
                  <c:v>44827</c:v>
                </c:pt>
                <c:pt idx="574">
                  <c:v>44826</c:v>
                </c:pt>
                <c:pt idx="575">
                  <c:v>44825</c:v>
                </c:pt>
                <c:pt idx="576">
                  <c:v>44824</c:v>
                </c:pt>
                <c:pt idx="577">
                  <c:v>44823</c:v>
                </c:pt>
                <c:pt idx="578">
                  <c:v>44820</c:v>
                </c:pt>
                <c:pt idx="579">
                  <c:v>44819</c:v>
                </c:pt>
                <c:pt idx="580">
                  <c:v>44818</c:v>
                </c:pt>
                <c:pt idx="581">
                  <c:v>44817</c:v>
                </c:pt>
                <c:pt idx="582">
                  <c:v>44816</c:v>
                </c:pt>
                <c:pt idx="583">
                  <c:v>44813</c:v>
                </c:pt>
                <c:pt idx="584">
                  <c:v>44812</c:v>
                </c:pt>
                <c:pt idx="585">
                  <c:v>44811</c:v>
                </c:pt>
                <c:pt idx="586">
                  <c:v>44810</c:v>
                </c:pt>
                <c:pt idx="587">
                  <c:v>44809</c:v>
                </c:pt>
                <c:pt idx="588">
                  <c:v>44806</c:v>
                </c:pt>
                <c:pt idx="589">
                  <c:v>44805</c:v>
                </c:pt>
                <c:pt idx="590">
                  <c:v>44804</c:v>
                </c:pt>
                <c:pt idx="591">
                  <c:v>44803</c:v>
                </c:pt>
                <c:pt idx="592">
                  <c:v>44802</c:v>
                </c:pt>
                <c:pt idx="593">
                  <c:v>44799</c:v>
                </c:pt>
                <c:pt idx="594">
                  <c:v>44798</c:v>
                </c:pt>
                <c:pt idx="595">
                  <c:v>44797</c:v>
                </c:pt>
                <c:pt idx="596">
                  <c:v>44796</c:v>
                </c:pt>
                <c:pt idx="597">
                  <c:v>44795</c:v>
                </c:pt>
                <c:pt idx="598">
                  <c:v>44792</c:v>
                </c:pt>
                <c:pt idx="599">
                  <c:v>44791</c:v>
                </c:pt>
                <c:pt idx="600">
                  <c:v>44790</c:v>
                </c:pt>
                <c:pt idx="601">
                  <c:v>44789</c:v>
                </c:pt>
                <c:pt idx="602">
                  <c:v>44788</c:v>
                </c:pt>
                <c:pt idx="603">
                  <c:v>44785</c:v>
                </c:pt>
                <c:pt idx="604">
                  <c:v>44784</c:v>
                </c:pt>
                <c:pt idx="605">
                  <c:v>44783</c:v>
                </c:pt>
                <c:pt idx="606">
                  <c:v>44782</c:v>
                </c:pt>
                <c:pt idx="607">
                  <c:v>44781</c:v>
                </c:pt>
                <c:pt idx="608">
                  <c:v>44778</c:v>
                </c:pt>
                <c:pt idx="609">
                  <c:v>44777</c:v>
                </c:pt>
                <c:pt idx="610">
                  <c:v>44776</c:v>
                </c:pt>
                <c:pt idx="611">
                  <c:v>44775</c:v>
                </c:pt>
                <c:pt idx="612">
                  <c:v>44774</c:v>
                </c:pt>
                <c:pt idx="613">
                  <c:v>44771</c:v>
                </c:pt>
                <c:pt idx="614">
                  <c:v>44770</c:v>
                </c:pt>
                <c:pt idx="615">
                  <c:v>44769</c:v>
                </c:pt>
                <c:pt idx="616">
                  <c:v>44768</c:v>
                </c:pt>
                <c:pt idx="617">
                  <c:v>44767</c:v>
                </c:pt>
                <c:pt idx="618">
                  <c:v>44764</c:v>
                </c:pt>
                <c:pt idx="619">
                  <c:v>44763</c:v>
                </c:pt>
                <c:pt idx="620">
                  <c:v>44762</c:v>
                </c:pt>
                <c:pt idx="621">
                  <c:v>44761</c:v>
                </c:pt>
                <c:pt idx="622">
                  <c:v>44760</c:v>
                </c:pt>
                <c:pt idx="623">
                  <c:v>44757</c:v>
                </c:pt>
                <c:pt idx="624">
                  <c:v>44756</c:v>
                </c:pt>
                <c:pt idx="625">
                  <c:v>44755</c:v>
                </c:pt>
                <c:pt idx="626">
                  <c:v>44754</c:v>
                </c:pt>
                <c:pt idx="627">
                  <c:v>44753</c:v>
                </c:pt>
                <c:pt idx="628">
                  <c:v>44750</c:v>
                </c:pt>
                <c:pt idx="629">
                  <c:v>44749</c:v>
                </c:pt>
                <c:pt idx="630">
                  <c:v>44748</c:v>
                </c:pt>
                <c:pt idx="631">
                  <c:v>44747</c:v>
                </c:pt>
                <c:pt idx="632">
                  <c:v>44746</c:v>
                </c:pt>
                <c:pt idx="633">
                  <c:v>44743</c:v>
                </c:pt>
                <c:pt idx="634">
                  <c:v>44742</c:v>
                </c:pt>
                <c:pt idx="635">
                  <c:v>44741</c:v>
                </c:pt>
                <c:pt idx="636">
                  <c:v>44740</c:v>
                </c:pt>
                <c:pt idx="637">
                  <c:v>44739</c:v>
                </c:pt>
                <c:pt idx="638">
                  <c:v>44736</c:v>
                </c:pt>
                <c:pt idx="639">
                  <c:v>44735</c:v>
                </c:pt>
                <c:pt idx="640">
                  <c:v>44734</c:v>
                </c:pt>
                <c:pt idx="641">
                  <c:v>44733</c:v>
                </c:pt>
                <c:pt idx="642">
                  <c:v>44732</c:v>
                </c:pt>
                <c:pt idx="643">
                  <c:v>44729</c:v>
                </c:pt>
                <c:pt idx="644">
                  <c:v>44728</c:v>
                </c:pt>
                <c:pt idx="645">
                  <c:v>44727</c:v>
                </c:pt>
                <c:pt idx="646">
                  <c:v>44726</c:v>
                </c:pt>
                <c:pt idx="647">
                  <c:v>44725</c:v>
                </c:pt>
                <c:pt idx="648">
                  <c:v>44722</c:v>
                </c:pt>
                <c:pt idx="649">
                  <c:v>44721</c:v>
                </c:pt>
                <c:pt idx="650">
                  <c:v>44720</c:v>
                </c:pt>
                <c:pt idx="651">
                  <c:v>44719</c:v>
                </c:pt>
                <c:pt idx="652">
                  <c:v>44718</c:v>
                </c:pt>
                <c:pt idx="653">
                  <c:v>44715</c:v>
                </c:pt>
                <c:pt idx="654">
                  <c:v>44714</c:v>
                </c:pt>
                <c:pt idx="655">
                  <c:v>44713</c:v>
                </c:pt>
                <c:pt idx="656">
                  <c:v>44712</c:v>
                </c:pt>
                <c:pt idx="657">
                  <c:v>44711</c:v>
                </c:pt>
                <c:pt idx="658">
                  <c:v>44708</c:v>
                </c:pt>
                <c:pt idx="659">
                  <c:v>44707</c:v>
                </c:pt>
                <c:pt idx="660">
                  <c:v>44706</c:v>
                </c:pt>
                <c:pt idx="661">
                  <c:v>44705</c:v>
                </c:pt>
                <c:pt idx="662">
                  <c:v>44704</c:v>
                </c:pt>
                <c:pt idx="663">
                  <c:v>44701</c:v>
                </c:pt>
                <c:pt idx="664">
                  <c:v>44700</c:v>
                </c:pt>
                <c:pt idx="665">
                  <c:v>44699</c:v>
                </c:pt>
                <c:pt idx="666">
                  <c:v>44698</c:v>
                </c:pt>
                <c:pt idx="667">
                  <c:v>44697</c:v>
                </c:pt>
                <c:pt idx="668">
                  <c:v>44694</c:v>
                </c:pt>
                <c:pt idx="669">
                  <c:v>44693</c:v>
                </c:pt>
                <c:pt idx="670">
                  <c:v>44692</c:v>
                </c:pt>
                <c:pt idx="671">
                  <c:v>44691</c:v>
                </c:pt>
                <c:pt idx="672">
                  <c:v>44690</c:v>
                </c:pt>
                <c:pt idx="673">
                  <c:v>44687</c:v>
                </c:pt>
                <c:pt idx="674">
                  <c:v>44686</c:v>
                </c:pt>
                <c:pt idx="675">
                  <c:v>44685</c:v>
                </c:pt>
                <c:pt idx="676">
                  <c:v>44684</c:v>
                </c:pt>
                <c:pt idx="677">
                  <c:v>44683</c:v>
                </c:pt>
                <c:pt idx="678">
                  <c:v>44680</c:v>
                </c:pt>
                <c:pt idx="679">
                  <c:v>44679</c:v>
                </c:pt>
                <c:pt idx="680">
                  <c:v>44678</c:v>
                </c:pt>
                <c:pt idx="681">
                  <c:v>44677</c:v>
                </c:pt>
                <c:pt idx="682">
                  <c:v>44676</c:v>
                </c:pt>
                <c:pt idx="683">
                  <c:v>44673</c:v>
                </c:pt>
                <c:pt idx="684">
                  <c:v>44672</c:v>
                </c:pt>
                <c:pt idx="685">
                  <c:v>44671</c:v>
                </c:pt>
                <c:pt idx="686">
                  <c:v>44670</c:v>
                </c:pt>
                <c:pt idx="687">
                  <c:v>44669</c:v>
                </c:pt>
                <c:pt idx="688">
                  <c:v>44666</c:v>
                </c:pt>
                <c:pt idx="689">
                  <c:v>44665</c:v>
                </c:pt>
                <c:pt idx="690">
                  <c:v>44664</c:v>
                </c:pt>
                <c:pt idx="691">
                  <c:v>44663</c:v>
                </c:pt>
                <c:pt idx="692">
                  <c:v>44662</c:v>
                </c:pt>
                <c:pt idx="693">
                  <c:v>44659</c:v>
                </c:pt>
                <c:pt idx="694">
                  <c:v>44658</c:v>
                </c:pt>
                <c:pt idx="695">
                  <c:v>44657</c:v>
                </c:pt>
                <c:pt idx="696">
                  <c:v>44656</c:v>
                </c:pt>
                <c:pt idx="697">
                  <c:v>44655</c:v>
                </c:pt>
                <c:pt idx="698">
                  <c:v>44652</c:v>
                </c:pt>
                <c:pt idx="699">
                  <c:v>44651</c:v>
                </c:pt>
                <c:pt idx="700">
                  <c:v>44650</c:v>
                </c:pt>
                <c:pt idx="701">
                  <c:v>44649</c:v>
                </c:pt>
                <c:pt idx="702">
                  <c:v>44648</c:v>
                </c:pt>
                <c:pt idx="703">
                  <c:v>44645</c:v>
                </c:pt>
                <c:pt idx="704">
                  <c:v>44644</c:v>
                </c:pt>
                <c:pt idx="705">
                  <c:v>44643</c:v>
                </c:pt>
                <c:pt idx="706">
                  <c:v>44642</c:v>
                </c:pt>
                <c:pt idx="707">
                  <c:v>44641</c:v>
                </c:pt>
                <c:pt idx="708">
                  <c:v>44638</c:v>
                </c:pt>
                <c:pt idx="709">
                  <c:v>44637</c:v>
                </c:pt>
                <c:pt idx="710">
                  <c:v>44636</c:v>
                </c:pt>
                <c:pt idx="711">
                  <c:v>44635</c:v>
                </c:pt>
                <c:pt idx="712">
                  <c:v>44634</c:v>
                </c:pt>
                <c:pt idx="713">
                  <c:v>44631</c:v>
                </c:pt>
                <c:pt idx="714">
                  <c:v>44630</c:v>
                </c:pt>
                <c:pt idx="715">
                  <c:v>44629</c:v>
                </c:pt>
                <c:pt idx="716">
                  <c:v>44628</c:v>
                </c:pt>
                <c:pt idx="717">
                  <c:v>44627</c:v>
                </c:pt>
                <c:pt idx="718">
                  <c:v>44624</c:v>
                </c:pt>
                <c:pt idx="719">
                  <c:v>44623</c:v>
                </c:pt>
                <c:pt idx="720">
                  <c:v>44622</c:v>
                </c:pt>
                <c:pt idx="721">
                  <c:v>44621</c:v>
                </c:pt>
                <c:pt idx="722">
                  <c:v>44620</c:v>
                </c:pt>
                <c:pt idx="723">
                  <c:v>44617</c:v>
                </c:pt>
                <c:pt idx="724">
                  <c:v>44616</c:v>
                </c:pt>
                <c:pt idx="725">
                  <c:v>44615</c:v>
                </c:pt>
                <c:pt idx="726">
                  <c:v>44614</c:v>
                </c:pt>
                <c:pt idx="727">
                  <c:v>44613</c:v>
                </c:pt>
                <c:pt idx="728">
                  <c:v>44610</c:v>
                </c:pt>
                <c:pt idx="729">
                  <c:v>44609</c:v>
                </c:pt>
                <c:pt idx="730">
                  <c:v>44608</c:v>
                </c:pt>
                <c:pt idx="731">
                  <c:v>44607</c:v>
                </c:pt>
                <c:pt idx="732">
                  <c:v>44606</c:v>
                </c:pt>
                <c:pt idx="733">
                  <c:v>44603</c:v>
                </c:pt>
                <c:pt idx="734">
                  <c:v>44602</c:v>
                </c:pt>
                <c:pt idx="735">
                  <c:v>44601</c:v>
                </c:pt>
                <c:pt idx="736">
                  <c:v>44600</c:v>
                </c:pt>
                <c:pt idx="737">
                  <c:v>44599</c:v>
                </c:pt>
                <c:pt idx="738">
                  <c:v>44596</c:v>
                </c:pt>
                <c:pt idx="739">
                  <c:v>44595</c:v>
                </c:pt>
                <c:pt idx="740">
                  <c:v>44594</c:v>
                </c:pt>
                <c:pt idx="741">
                  <c:v>44593</c:v>
                </c:pt>
                <c:pt idx="742">
                  <c:v>44592</c:v>
                </c:pt>
                <c:pt idx="743">
                  <c:v>44589</c:v>
                </c:pt>
                <c:pt idx="744">
                  <c:v>44588</c:v>
                </c:pt>
                <c:pt idx="745">
                  <c:v>44587</c:v>
                </c:pt>
                <c:pt idx="746">
                  <c:v>44586</c:v>
                </c:pt>
                <c:pt idx="747">
                  <c:v>44585</c:v>
                </c:pt>
                <c:pt idx="748">
                  <c:v>44582</c:v>
                </c:pt>
                <c:pt idx="749">
                  <c:v>44581</c:v>
                </c:pt>
                <c:pt idx="750">
                  <c:v>44580</c:v>
                </c:pt>
                <c:pt idx="751">
                  <c:v>44579</c:v>
                </c:pt>
                <c:pt idx="752">
                  <c:v>44578</c:v>
                </c:pt>
                <c:pt idx="753">
                  <c:v>44575</c:v>
                </c:pt>
                <c:pt idx="754">
                  <c:v>44574</c:v>
                </c:pt>
                <c:pt idx="755">
                  <c:v>44573</c:v>
                </c:pt>
                <c:pt idx="756">
                  <c:v>44572</c:v>
                </c:pt>
                <c:pt idx="757">
                  <c:v>44571</c:v>
                </c:pt>
                <c:pt idx="758">
                  <c:v>44568</c:v>
                </c:pt>
                <c:pt idx="759">
                  <c:v>44567</c:v>
                </c:pt>
                <c:pt idx="760">
                  <c:v>44566</c:v>
                </c:pt>
                <c:pt idx="761">
                  <c:v>44565</c:v>
                </c:pt>
                <c:pt idx="762">
                  <c:v>44564</c:v>
                </c:pt>
                <c:pt idx="763">
                  <c:v>44561</c:v>
                </c:pt>
                <c:pt idx="764">
                  <c:v>44560</c:v>
                </c:pt>
                <c:pt idx="765">
                  <c:v>44559</c:v>
                </c:pt>
                <c:pt idx="766">
                  <c:v>44558</c:v>
                </c:pt>
                <c:pt idx="767">
                  <c:v>44557</c:v>
                </c:pt>
                <c:pt idx="768">
                  <c:v>44554</c:v>
                </c:pt>
                <c:pt idx="769">
                  <c:v>44553</c:v>
                </c:pt>
                <c:pt idx="770">
                  <c:v>44552</c:v>
                </c:pt>
                <c:pt idx="771">
                  <c:v>44551</c:v>
                </c:pt>
                <c:pt idx="772">
                  <c:v>44550</c:v>
                </c:pt>
                <c:pt idx="773">
                  <c:v>44547</c:v>
                </c:pt>
                <c:pt idx="774">
                  <c:v>44546</c:v>
                </c:pt>
                <c:pt idx="775">
                  <c:v>44545</c:v>
                </c:pt>
                <c:pt idx="776">
                  <c:v>44544</c:v>
                </c:pt>
                <c:pt idx="777">
                  <c:v>44543</c:v>
                </c:pt>
                <c:pt idx="778">
                  <c:v>44540</c:v>
                </c:pt>
                <c:pt idx="779">
                  <c:v>44539</c:v>
                </c:pt>
                <c:pt idx="780">
                  <c:v>44538</c:v>
                </c:pt>
                <c:pt idx="781">
                  <c:v>44537</c:v>
                </c:pt>
                <c:pt idx="782">
                  <c:v>44536</c:v>
                </c:pt>
                <c:pt idx="783">
                  <c:v>44533</c:v>
                </c:pt>
                <c:pt idx="784">
                  <c:v>44532</c:v>
                </c:pt>
                <c:pt idx="785">
                  <c:v>44531</c:v>
                </c:pt>
                <c:pt idx="786">
                  <c:v>44530</c:v>
                </c:pt>
                <c:pt idx="787">
                  <c:v>44529</c:v>
                </c:pt>
                <c:pt idx="788">
                  <c:v>44526</c:v>
                </c:pt>
                <c:pt idx="789">
                  <c:v>44525</c:v>
                </c:pt>
                <c:pt idx="790">
                  <c:v>44524</c:v>
                </c:pt>
                <c:pt idx="791">
                  <c:v>44523</c:v>
                </c:pt>
                <c:pt idx="792">
                  <c:v>44522</c:v>
                </c:pt>
                <c:pt idx="793">
                  <c:v>44519</c:v>
                </c:pt>
                <c:pt idx="794">
                  <c:v>44518</c:v>
                </c:pt>
                <c:pt idx="795">
                  <c:v>44517</c:v>
                </c:pt>
                <c:pt idx="796">
                  <c:v>44516</c:v>
                </c:pt>
                <c:pt idx="797">
                  <c:v>44515</c:v>
                </c:pt>
                <c:pt idx="798">
                  <c:v>44512</c:v>
                </c:pt>
                <c:pt idx="799">
                  <c:v>44511</c:v>
                </c:pt>
                <c:pt idx="800">
                  <c:v>44510</c:v>
                </c:pt>
                <c:pt idx="801">
                  <c:v>44509</c:v>
                </c:pt>
                <c:pt idx="802">
                  <c:v>44508</c:v>
                </c:pt>
                <c:pt idx="803">
                  <c:v>44505</c:v>
                </c:pt>
                <c:pt idx="804">
                  <c:v>44504</c:v>
                </c:pt>
                <c:pt idx="805">
                  <c:v>44503</c:v>
                </c:pt>
                <c:pt idx="806">
                  <c:v>44502</c:v>
                </c:pt>
                <c:pt idx="807">
                  <c:v>44501</c:v>
                </c:pt>
                <c:pt idx="808">
                  <c:v>44498</c:v>
                </c:pt>
                <c:pt idx="809">
                  <c:v>44497</c:v>
                </c:pt>
                <c:pt idx="810">
                  <c:v>44496</c:v>
                </c:pt>
                <c:pt idx="811">
                  <c:v>44495</c:v>
                </c:pt>
                <c:pt idx="812">
                  <c:v>44494</c:v>
                </c:pt>
                <c:pt idx="813">
                  <c:v>44491</c:v>
                </c:pt>
                <c:pt idx="814">
                  <c:v>44490</c:v>
                </c:pt>
                <c:pt idx="815">
                  <c:v>44489</c:v>
                </c:pt>
                <c:pt idx="816">
                  <c:v>44488</c:v>
                </c:pt>
                <c:pt idx="817">
                  <c:v>44487</c:v>
                </c:pt>
                <c:pt idx="818">
                  <c:v>44484</c:v>
                </c:pt>
                <c:pt idx="819">
                  <c:v>44483</c:v>
                </c:pt>
                <c:pt idx="820">
                  <c:v>44482</c:v>
                </c:pt>
                <c:pt idx="821">
                  <c:v>44481</c:v>
                </c:pt>
                <c:pt idx="822">
                  <c:v>44480</c:v>
                </c:pt>
                <c:pt idx="823">
                  <c:v>44477</c:v>
                </c:pt>
                <c:pt idx="824">
                  <c:v>44476</c:v>
                </c:pt>
                <c:pt idx="825">
                  <c:v>44475</c:v>
                </c:pt>
                <c:pt idx="826">
                  <c:v>44474</c:v>
                </c:pt>
                <c:pt idx="827">
                  <c:v>44473</c:v>
                </c:pt>
                <c:pt idx="828">
                  <c:v>44470</c:v>
                </c:pt>
                <c:pt idx="829">
                  <c:v>44469</c:v>
                </c:pt>
                <c:pt idx="830">
                  <c:v>44468</c:v>
                </c:pt>
                <c:pt idx="831">
                  <c:v>44467</c:v>
                </c:pt>
                <c:pt idx="832">
                  <c:v>44466</c:v>
                </c:pt>
                <c:pt idx="833">
                  <c:v>44463</c:v>
                </c:pt>
                <c:pt idx="834">
                  <c:v>44462</c:v>
                </c:pt>
                <c:pt idx="835">
                  <c:v>44461</c:v>
                </c:pt>
                <c:pt idx="836">
                  <c:v>44460</c:v>
                </c:pt>
                <c:pt idx="837">
                  <c:v>44459</c:v>
                </c:pt>
                <c:pt idx="838">
                  <c:v>44456</c:v>
                </c:pt>
                <c:pt idx="839">
                  <c:v>44455</c:v>
                </c:pt>
                <c:pt idx="840">
                  <c:v>44454</c:v>
                </c:pt>
                <c:pt idx="841">
                  <c:v>44453</c:v>
                </c:pt>
                <c:pt idx="842">
                  <c:v>44452</c:v>
                </c:pt>
                <c:pt idx="843">
                  <c:v>44449</c:v>
                </c:pt>
                <c:pt idx="844">
                  <c:v>44448</c:v>
                </c:pt>
                <c:pt idx="845">
                  <c:v>44447</c:v>
                </c:pt>
                <c:pt idx="846">
                  <c:v>44446</c:v>
                </c:pt>
                <c:pt idx="847">
                  <c:v>44445</c:v>
                </c:pt>
                <c:pt idx="848">
                  <c:v>44442</c:v>
                </c:pt>
                <c:pt idx="849">
                  <c:v>44441</c:v>
                </c:pt>
                <c:pt idx="850">
                  <c:v>44440</c:v>
                </c:pt>
                <c:pt idx="851">
                  <c:v>44439</c:v>
                </c:pt>
                <c:pt idx="852">
                  <c:v>44438</c:v>
                </c:pt>
                <c:pt idx="853">
                  <c:v>44435</c:v>
                </c:pt>
                <c:pt idx="854">
                  <c:v>44434</c:v>
                </c:pt>
                <c:pt idx="855">
                  <c:v>44433</c:v>
                </c:pt>
                <c:pt idx="856">
                  <c:v>44432</c:v>
                </c:pt>
                <c:pt idx="857">
                  <c:v>44431</c:v>
                </c:pt>
                <c:pt idx="858">
                  <c:v>44428</c:v>
                </c:pt>
                <c:pt idx="859">
                  <c:v>44427</c:v>
                </c:pt>
                <c:pt idx="860">
                  <c:v>44426</c:v>
                </c:pt>
                <c:pt idx="861">
                  <c:v>44425</c:v>
                </c:pt>
                <c:pt idx="862">
                  <c:v>44424</c:v>
                </c:pt>
                <c:pt idx="863">
                  <c:v>44421</c:v>
                </c:pt>
                <c:pt idx="864">
                  <c:v>44420</c:v>
                </c:pt>
                <c:pt idx="865">
                  <c:v>44419</c:v>
                </c:pt>
                <c:pt idx="866">
                  <c:v>44418</c:v>
                </c:pt>
                <c:pt idx="867">
                  <c:v>44417</c:v>
                </c:pt>
                <c:pt idx="868">
                  <c:v>44414</c:v>
                </c:pt>
                <c:pt idx="869">
                  <c:v>44413</c:v>
                </c:pt>
                <c:pt idx="870">
                  <c:v>44412</c:v>
                </c:pt>
                <c:pt idx="871">
                  <c:v>44411</c:v>
                </c:pt>
                <c:pt idx="872">
                  <c:v>44410</c:v>
                </c:pt>
                <c:pt idx="873">
                  <c:v>44407</c:v>
                </c:pt>
                <c:pt idx="874">
                  <c:v>44406</c:v>
                </c:pt>
                <c:pt idx="875">
                  <c:v>44405</c:v>
                </c:pt>
                <c:pt idx="876">
                  <c:v>44404</c:v>
                </c:pt>
                <c:pt idx="877">
                  <c:v>44403</c:v>
                </c:pt>
                <c:pt idx="878">
                  <c:v>44400</c:v>
                </c:pt>
                <c:pt idx="879">
                  <c:v>44399</c:v>
                </c:pt>
                <c:pt idx="880">
                  <c:v>44398</c:v>
                </c:pt>
                <c:pt idx="881">
                  <c:v>44397</c:v>
                </c:pt>
                <c:pt idx="882">
                  <c:v>44396</c:v>
                </c:pt>
                <c:pt idx="883">
                  <c:v>44393</c:v>
                </c:pt>
                <c:pt idx="884">
                  <c:v>44392</c:v>
                </c:pt>
                <c:pt idx="885">
                  <c:v>44391</c:v>
                </c:pt>
                <c:pt idx="886">
                  <c:v>44390</c:v>
                </c:pt>
                <c:pt idx="887">
                  <c:v>44389</c:v>
                </c:pt>
                <c:pt idx="888">
                  <c:v>44386</c:v>
                </c:pt>
                <c:pt idx="889">
                  <c:v>44385</c:v>
                </c:pt>
                <c:pt idx="890">
                  <c:v>44384</c:v>
                </c:pt>
                <c:pt idx="891">
                  <c:v>44383</c:v>
                </c:pt>
                <c:pt idx="892">
                  <c:v>44382</c:v>
                </c:pt>
                <c:pt idx="893">
                  <c:v>44379</c:v>
                </c:pt>
                <c:pt idx="894">
                  <c:v>44378</c:v>
                </c:pt>
                <c:pt idx="895">
                  <c:v>44377</c:v>
                </c:pt>
                <c:pt idx="896">
                  <c:v>44376</c:v>
                </c:pt>
                <c:pt idx="897">
                  <c:v>44375</c:v>
                </c:pt>
                <c:pt idx="898">
                  <c:v>44372</c:v>
                </c:pt>
                <c:pt idx="899">
                  <c:v>44371</c:v>
                </c:pt>
                <c:pt idx="900">
                  <c:v>44370</c:v>
                </c:pt>
                <c:pt idx="901">
                  <c:v>44369</c:v>
                </c:pt>
                <c:pt idx="902">
                  <c:v>44368</c:v>
                </c:pt>
                <c:pt idx="903">
                  <c:v>44365</c:v>
                </c:pt>
                <c:pt idx="904">
                  <c:v>44364</c:v>
                </c:pt>
                <c:pt idx="905">
                  <c:v>44363</c:v>
                </c:pt>
                <c:pt idx="906">
                  <c:v>44362</c:v>
                </c:pt>
                <c:pt idx="907">
                  <c:v>44361</c:v>
                </c:pt>
                <c:pt idx="908">
                  <c:v>44358</c:v>
                </c:pt>
                <c:pt idx="909">
                  <c:v>44357</c:v>
                </c:pt>
                <c:pt idx="910">
                  <c:v>44356</c:v>
                </c:pt>
                <c:pt idx="911">
                  <c:v>44355</c:v>
                </c:pt>
                <c:pt idx="912">
                  <c:v>44354</c:v>
                </c:pt>
                <c:pt idx="913">
                  <c:v>44351</c:v>
                </c:pt>
                <c:pt idx="914">
                  <c:v>44350</c:v>
                </c:pt>
                <c:pt idx="915">
                  <c:v>44349</c:v>
                </c:pt>
                <c:pt idx="916">
                  <c:v>44348</c:v>
                </c:pt>
                <c:pt idx="917">
                  <c:v>44347</c:v>
                </c:pt>
                <c:pt idx="918">
                  <c:v>44344</c:v>
                </c:pt>
                <c:pt idx="919">
                  <c:v>44343</c:v>
                </c:pt>
                <c:pt idx="920">
                  <c:v>44342</c:v>
                </c:pt>
                <c:pt idx="921">
                  <c:v>44341</c:v>
                </c:pt>
                <c:pt idx="922">
                  <c:v>44340</c:v>
                </c:pt>
                <c:pt idx="923">
                  <c:v>44337</c:v>
                </c:pt>
                <c:pt idx="924">
                  <c:v>44336</c:v>
                </c:pt>
                <c:pt idx="925">
                  <c:v>44335</c:v>
                </c:pt>
                <c:pt idx="926">
                  <c:v>44334</c:v>
                </c:pt>
                <c:pt idx="927">
                  <c:v>44333</c:v>
                </c:pt>
                <c:pt idx="928">
                  <c:v>44330</c:v>
                </c:pt>
                <c:pt idx="929">
                  <c:v>44329</c:v>
                </c:pt>
                <c:pt idx="930">
                  <c:v>44328</c:v>
                </c:pt>
                <c:pt idx="931">
                  <c:v>44327</c:v>
                </c:pt>
                <c:pt idx="932">
                  <c:v>44326</c:v>
                </c:pt>
                <c:pt idx="933">
                  <c:v>44323</c:v>
                </c:pt>
                <c:pt idx="934">
                  <c:v>44322</c:v>
                </c:pt>
                <c:pt idx="935">
                  <c:v>44321</c:v>
                </c:pt>
                <c:pt idx="936">
                  <c:v>44320</c:v>
                </c:pt>
                <c:pt idx="937">
                  <c:v>44319</c:v>
                </c:pt>
                <c:pt idx="938">
                  <c:v>44316</c:v>
                </c:pt>
                <c:pt idx="939">
                  <c:v>44315</c:v>
                </c:pt>
                <c:pt idx="940">
                  <c:v>44314</c:v>
                </c:pt>
                <c:pt idx="941">
                  <c:v>44313</c:v>
                </c:pt>
                <c:pt idx="942">
                  <c:v>44312</c:v>
                </c:pt>
                <c:pt idx="943">
                  <c:v>44309</c:v>
                </c:pt>
                <c:pt idx="944">
                  <c:v>44308</c:v>
                </c:pt>
                <c:pt idx="945">
                  <c:v>44307</c:v>
                </c:pt>
                <c:pt idx="946">
                  <c:v>44306</c:v>
                </c:pt>
                <c:pt idx="947">
                  <c:v>44305</c:v>
                </c:pt>
                <c:pt idx="948">
                  <c:v>44302</c:v>
                </c:pt>
                <c:pt idx="949">
                  <c:v>44301</c:v>
                </c:pt>
                <c:pt idx="950">
                  <c:v>44300</c:v>
                </c:pt>
                <c:pt idx="951">
                  <c:v>44299</c:v>
                </c:pt>
                <c:pt idx="952">
                  <c:v>44298</c:v>
                </c:pt>
                <c:pt idx="953">
                  <c:v>44295</c:v>
                </c:pt>
                <c:pt idx="954">
                  <c:v>44294</c:v>
                </c:pt>
                <c:pt idx="955">
                  <c:v>44293</c:v>
                </c:pt>
                <c:pt idx="956">
                  <c:v>44292</c:v>
                </c:pt>
                <c:pt idx="957">
                  <c:v>44291</c:v>
                </c:pt>
                <c:pt idx="958">
                  <c:v>44288</c:v>
                </c:pt>
                <c:pt idx="959">
                  <c:v>44287</c:v>
                </c:pt>
                <c:pt idx="960">
                  <c:v>44286</c:v>
                </c:pt>
                <c:pt idx="961">
                  <c:v>44285</c:v>
                </c:pt>
                <c:pt idx="962">
                  <c:v>44284</c:v>
                </c:pt>
                <c:pt idx="963">
                  <c:v>44281</c:v>
                </c:pt>
                <c:pt idx="964">
                  <c:v>44280</c:v>
                </c:pt>
                <c:pt idx="965">
                  <c:v>44279</c:v>
                </c:pt>
                <c:pt idx="966">
                  <c:v>44278</c:v>
                </c:pt>
                <c:pt idx="967">
                  <c:v>44277</c:v>
                </c:pt>
                <c:pt idx="968">
                  <c:v>44274</c:v>
                </c:pt>
                <c:pt idx="969">
                  <c:v>44273</c:v>
                </c:pt>
                <c:pt idx="970">
                  <c:v>44272</c:v>
                </c:pt>
                <c:pt idx="971">
                  <c:v>44271</c:v>
                </c:pt>
                <c:pt idx="972">
                  <c:v>44270</c:v>
                </c:pt>
                <c:pt idx="973">
                  <c:v>44267</c:v>
                </c:pt>
                <c:pt idx="974">
                  <c:v>44266</c:v>
                </c:pt>
                <c:pt idx="975">
                  <c:v>44265</c:v>
                </c:pt>
                <c:pt idx="976">
                  <c:v>44264</c:v>
                </c:pt>
                <c:pt idx="977">
                  <c:v>44263</c:v>
                </c:pt>
                <c:pt idx="978">
                  <c:v>44260</c:v>
                </c:pt>
                <c:pt idx="979">
                  <c:v>44259</c:v>
                </c:pt>
                <c:pt idx="980">
                  <c:v>44258</c:v>
                </c:pt>
                <c:pt idx="981">
                  <c:v>44257</c:v>
                </c:pt>
                <c:pt idx="982">
                  <c:v>44256</c:v>
                </c:pt>
                <c:pt idx="983">
                  <c:v>44253</c:v>
                </c:pt>
                <c:pt idx="984">
                  <c:v>44252</c:v>
                </c:pt>
                <c:pt idx="985">
                  <c:v>44251</c:v>
                </c:pt>
                <c:pt idx="986">
                  <c:v>44250</c:v>
                </c:pt>
                <c:pt idx="987">
                  <c:v>44249</c:v>
                </c:pt>
                <c:pt idx="988">
                  <c:v>44246</c:v>
                </c:pt>
                <c:pt idx="989">
                  <c:v>44245</c:v>
                </c:pt>
                <c:pt idx="990">
                  <c:v>44244</c:v>
                </c:pt>
                <c:pt idx="991">
                  <c:v>44243</c:v>
                </c:pt>
                <c:pt idx="992">
                  <c:v>44242</c:v>
                </c:pt>
                <c:pt idx="993">
                  <c:v>44239</c:v>
                </c:pt>
                <c:pt idx="994">
                  <c:v>44238</c:v>
                </c:pt>
                <c:pt idx="995">
                  <c:v>44237</c:v>
                </c:pt>
                <c:pt idx="996">
                  <c:v>44236</c:v>
                </c:pt>
                <c:pt idx="997">
                  <c:v>44235</c:v>
                </c:pt>
                <c:pt idx="998">
                  <c:v>44232</c:v>
                </c:pt>
                <c:pt idx="999">
                  <c:v>44231</c:v>
                </c:pt>
                <c:pt idx="1000">
                  <c:v>44230</c:v>
                </c:pt>
                <c:pt idx="1001">
                  <c:v>44229</c:v>
                </c:pt>
                <c:pt idx="1002">
                  <c:v>44228</c:v>
                </c:pt>
                <c:pt idx="1003">
                  <c:v>44225</c:v>
                </c:pt>
                <c:pt idx="1004">
                  <c:v>44224</c:v>
                </c:pt>
                <c:pt idx="1005">
                  <c:v>44223</c:v>
                </c:pt>
                <c:pt idx="1006">
                  <c:v>44222</c:v>
                </c:pt>
                <c:pt idx="1007">
                  <c:v>44221</c:v>
                </c:pt>
                <c:pt idx="1008">
                  <c:v>44218</c:v>
                </c:pt>
                <c:pt idx="1009">
                  <c:v>44217</c:v>
                </c:pt>
                <c:pt idx="1010">
                  <c:v>44216</c:v>
                </c:pt>
                <c:pt idx="1011">
                  <c:v>44215</c:v>
                </c:pt>
                <c:pt idx="1012">
                  <c:v>44214</c:v>
                </c:pt>
                <c:pt idx="1013">
                  <c:v>44211</c:v>
                </c:pt>
                <c:pt idx="1014">
                  <c:v>44210</c:v>
                </c:pt>
                <c:pt idx="1015">
                  <c:v>44209</c:v>
                </c:pt>
                <c:pt idx="1016">
                  <c:v>44208</c:v>
                </c:pt>
                <c:pt idx="1017">
                  <c:v>44207</c:v>
                </c:pt>
                <c:pt idx="1018">
                  <c:v>44204</c:v>
                </c:pt>
                <c:pt idx="1019">
                  <c:v>44203</c:v>
                </c:pt>
                <c:pt idx="1020">
                  <c:v>44202</c:v>
                </c:pt>
                <c:pt idx="1021">
                  <c:v>44201</c:v>
                </c:pt>
                <c:pt idx="1022">
                  <c:v>44200</c:v>
                </c:pt>
                <c:pt idx="1023">
                  <c:v>44197</c:v>
                </c:pt>
                <c:pt idx="1024">
                  <c:v>44196</c:v>
                </c:pt>
                <c:pt idx="1025">
                  <c:v>44195</c:v>
                </c:pt>
                <c:pt idx="1026">
                  <c:v>44194</c:v>
                </c:pt>
                <c:pt idx="1027">
                  <c:v>44193</c:v>
                </c:pt>
                <c:pt idx="1028">
                  <c:v>44190</c:v>
                </c:pt>
                <c:pt idx="1029">
                  <c:v>44189</c:v>
                </c:pt>
                <c:pt idx="1030">
                  <c:v>44188</c:v>
                </c:pt>
                <c:pt idx="1031">
                  <c:v>44187</c:v>
                </c:pt>
                <c:pt idx="1032">
                  <c:v>44186</c:v>
                </c:pt>
                <c:pt idx="1033">
                  <c:v>44183</c:v>
                </c:pt>
                <c:pt idx="1034">
                  <c:v>44182</c:v>
                </c:pt>
                <c:pt idx="1035">
                  <c:v>44181</c:v>
                </c:pt>
                <c:pt idx="1036">
                  <c:v>44180</c:v>
                </c:pt>
                <c:pt idx="1037">
                  <c:v>44179</c:v>
                </c:pt>
                <c:pt idx="1038">
                  <c:v>44176</c:v>
                </c:pt>
                <c:pt idx="1039">
                  <c:v>44175</c:v>
                </c:pt>
                <c:pt idx="1040">
                  <c:v>44174</c:v>
                </c:pt>
                <c:pt idx="1041">
                  <c:v>44173</c:v>
                </c:pt>
                <c:pt idx="1042">
                  <c:v>44172</c:v>
                </c:pt>
                <c:pt idx="1043">
                  <c:v>44169</c:v>
                </c:pt>
                <c:pt idx="1044">
                  <c:v>44168</c:v>
                </c:pt>
                <c:pt idx="1045">
                  <c:v>44167</c:v>
                </c:pt>
                <c:pt idx="1046">
                  <c:v>44166</c:v>
                </c:pt>
                <c:pt idx="1047">
                  <c:v>44165</c:v>
                </c:pt>
                <c:pt idx="1048">
                  <c:v>44162</c:v>
                </c:pt>
                <c:pt idx="1049">
                  <c:v>44161</c:v>
                </c:pt>
                <c:pt idx="1050">
                  <c:v>44160</c:v>
                </c:pt>
                <c:pt idx="1051">
                  <c:v>44159</c:v>
                </c:pt>
                <c:pt idx="1052">
                  <c:v>44158</c:v>
                </c:pt>
                <c:pt idx="1053">
                  <c:v>44155</c:v>
                </c:pt>
                <c:pt idx="1054">
                  <c:v>44154</c:v>
                </c:pt>
                <c:pt idx="1055">
                  <c:v>44153</c:v>
                </c:pt>
                <c:pt idx="1056">
                  <c:v>44152</c:v>
                </c:pt>
                <c:pt idx="1057">
                  <c:v>44151</c:v>
                </c:pt>
                <c:pt idx="1058">
                  <c:v>44148</c:v>
                </c:pt>
                <c:pt idx="1059">
                  <c:v>44147</c:v>
                </c:pt>
                <c:pt idx="1060">
                  <c:v>44146</c:v>
                </c:pt>
                <c:pt idx="1061">
                  <c:v>44145</c:v>
                </c:pt>
                <c:pt idx="1062">
                  <c:v>44144</c:v>
                </c:pt>
                <c:pt idx="1063">
                  <c:v>44141</c:v>
                </c:pt>
                <c:pt idx="1064">
                  <c:v>44140</c:v>
                </c:pt>
                <c:pt idx="1065">
                  <c:v>44139</c:v>
                </c:pt>
                <c:pt idx="1066">
                  <c:v>44138</c:v>
                </c:pt>
                <c:pt idx="1067">
                  <c:v>44137</c:v>
                </c:pt>
                <c:pt idx="1068">
                  <c:v>44134</c:v>
                </c:pt>
                <c:pt idx="1069">
                  <c:v>44133</c:v>
                </c:pt>
                <c:pt idx="1070">
                  <c:v>44132</c:v>
                </c:pt>
                <c:pt idx="1071">
                  <c:v>44131</c:v>
                </c:pt>
                <c:pt idx="1072">
                  <c:v>44130</c:v>
                </c:pt>
                <c:pt idx="1073">
                  <c:v>44127</c:v>
                </c:pt>
                <c:pt idx="1074">
                  <c:v>44126</c:v>
                </c:pt>
                <c:pt idx="1075">
                  <c:v>44125</c:v>
                </c:pt>
                <c:pt idx="1076">
                  <c:v>44124</c:v>
                </c:pt>
                <c:pt idx="1077">
                  <c:v>44123</c:v>
                </c:pt>
                <c:pt idx="1078">
                  <c:v>44120</c:v>
                </c:pt>
                <c:pt idx="1079">
                  <c:v>44119</c:v>
                </c:pt>
                <c:pt idx="1080">
                  <c:v>44118</c:v>
                </c:pt>
                <c:pt idx="1081">
                  <c:v>44117</c:v>
                </c:pt>
                <c:pt idx="1082">
                  <c:v>44116</c:v>
                </c:pt>
                <c:pt idx="1083">
                  <c:v>44113</c:v>
                </c:pt>
                <c:pt idx="1084">
                  <c:v>44112</c:v>
                </c:pt>
                <c:pt idx="1085">
                  <c:v>44111</c:v>
                </c:pt>
                <c:pt idx="1086">
                  <c:v>44110</c:v>
                </c:pt>
                <c:pt idx="1087">
                  <c:v>44109</c:v>
                </c:pt>
                <c:pt idx="1088">
                  <c:v>44106</c:v>
                </c:pt>
                <c:pt idx="1089">
                  <c:v>44105</c:v>
                </c:pt>
                <c:pt idx="1090">
                  <c:v>44104</c:v>
                </c:pt>
                <c:pt idx="1091">
                  <c:v>44103</c:v>
                </c:pt>
                <c:pt idx="1092">
                  <c:v>44102</c:v>
                </c:pt>
                <c:pt idx="1093">
                  <c:v>44099</c:v>
                </c:pt>
                <c:pt idx="1094">
                  <c:v>44098</c:v>
                </c:pt>
                <c:pt idx="1095">
                  <c:v>44097</c:v>
                </c:pt>
                <c:pt idx="1096">
                  <c:v>44096</c:v>
                </c:pt>
                <c:pt idx="1097">
                  <c:v>44095</c:v>
                </c:pt>
                <c:pt idx="1098">
                  <c:v>44092</c:v>
                </c:pt>
                <c:pt idx="1099">
                  <c:v>44091</c:v>
                </c:pt>
                <c:pt idx="1100">
                  <c:v>44090</c:v>
                </c:pt>
                <c:pt idx="1101">
                  <c:v>44089</c:v>
                </c:pt>
                <c:pt idx="1102">
                  <c:v>44088</c:v>
                </c:pt>
                <c:pt idx="1103">
                  <c:v>44085</c:v>
                </c:pt>
                <c:pt idx="1104">
                  <c:v>44084</c:v>
                </c:pt>
                <c:pt idx="1105">
                  <c:v>44083</c:v>
                </c:pt>
                <c:pt idx="1106">
                  <c:v>44082</c:v>
                </c:pt>
                <c:pt idx="1107">
                  <c:v>44081</c:v>
                </c:pt>
                <c:pt idx="1108">
                  <c:v>44078</c:v>
                </c:pt>
                <c:pt idx="1109">
                  <c:v>44077</c:v>
                </c:pt>
                <c:pt idx="1110">
                  <c:v>44076</c:v>
                </c:pt>
                <c:pt idx="1111">
                  <c:v>44075</c:v>
                </c:pt>
                <c:pt idx="1112">
                  <c:v>44074</c:v>
                </c:pt>
                <c:pt idx="1113">
                  <c:v>44071</c:v>
                </c:pt>
                <c:pt idx="1114">
                  <c:v>44070</c:v>
                </c:pt>
                <c:pt idx="1115">
                  <c:v>44069</c:v>
                </c:pt>
                <c:pt idx="1116">
                  <c:v>44068</c:v>
                </c:pt>
                <c:pt idx="1117">
                  <c:v>44067</c:v>
                </c:pt>
                <c:pt idx="1118">
                  <c:v>44064</c:v>
                </c:pt>
                <c:pt idx="1119">
                  <c:v>44063</c:v>
                </c:pt>
                <c:pt idx="1120">
                  <c:v>44062</c:v>
                </c:pt>
                <c:pt idx="1121">
                  <c:v>44061</c:v>
                </c:pt>
                <c:pt idx="1122">
                  <c:v>44060</c:v>
                </c:pt>
                <c:pt idx="1123">
                  <c:v>44057</c:v>
                </c:pt>
                <c:pt idx="1124">
                  <c:v>44056</c:v>
                </c:pt>
                <c:pt idx="1125">
                  <c:v>44055</c:v>
                </c:pt>
                <c:pt idx="1126">
                  <c:v>44054</c:v>
                </c:pt>
                <c:pt idx="1127">
                  <c:v>44053</c:v>
                </c:pt>
                <c:pt idx="1128">
                  <c:v>44050</c:v>
                </c:pt>
                <c:pt idx="1129">
                  <c:v>44049</c:v>
                </c:pt>
                <c:pt idx="1130">
                  <c:v>44048</c:v>
                </c:pt>
                <c:pt idx="1131">
                  <c:v>44047</c:v>
                </c:pt>
                <c:pt idx="1132">
                  <c:v>44046</c:v>
                </c:pt>
                <c:pt idx="1133">
                  <c:v>44043</c:v>
                </c:pt>
                <c:pt idx="1134">
                  <c:v>44042</c:v>
                </c:pt>
                <c:pt idx="1135">
                  <c:v>44041</c:v>
                </c:pt>
                <c:pt idx="1136">
                  <c:v>44040</c:v>
                </c:pt>
                <c:pt idx="1137">
                  <c:v>44039</c:v>
                </c:pt>
                <c:pt idx="1138">
                  <c:v>44036</c:v>
                </c:pt>
                <c:pt idx="1139">
                  <c:v>44035</c:v>
                </c:pt>
                <c:pt idx="1140">
                  <c:v>44034</c:v>
                </c:pt>
                <c:pt idx="1141">
                  <c:v>44033</c:v>
                </c:pt>
                <c:pt idx="1142">
                  <c:v>44032</c:v>
                </c:pt>
                <c:pt idx="1143">
                  <c:v>44029</c:v>
                </c:pt>
                <c:pt idx="1144">
                  <c:v>44028</c:v>
                </c:pt>
                <c:pt idx="1145">
                  <c:v>44027</c:v>
                </c:pt>
                <c:pt idx="1146">
                  <c:v>44026</c:v>
                </c:pt>
                <c:pt idx="1147">
                  <c:v>44025</c:v>
                </c:pt>
                <c:pt idx="1148">
                  <c:v>44022</c:v>
                </c:pt>
                <c:pt idx="1149">
                  <c:v>44021</c:v>
                </c:pt>
                <c:pt idx="1150">
                  <c:v>44020</c:v>
                </c:pt>
                <c:pt idx="1151">
                  <c:v>44019</c:v>
                </c:pt>
                <c:pt idx="1152">
                  <c:v>44018</c:v>
                </c:pt>
                <c:pt idx="1153">
                  <c:v>44015</c:v>
                </c:pt>
                <c:pt idx="1154">
                  <c:v>44014</c:v>
                </c:pt>
                <c:pt idx="1155">
                  <c:v>44013</c:v>
                </c:pt>
                <c:pt idx="1156">
                  <c:v>44012</c:v>
                </c:pt>
                <c:pt idx="1157">
                  <c:v>44011</c:v>
                </c:pt>
                <c:pt idx="1158">
                  <c:v>44008</c:v>
                </c:pt>
                <c:pt idx="1159">
                  <c:v>44007</c:v>
                </c:pt>
                <c:pt idx="1160">
                  <c:v>44006</c:v>
                </c:pt>
                <c:pt idx="1161">
                  <c:v>44005</c:v>
                </c:pt>
                <c:pt idx="1162">
                  <c:v>44004</c:v>
                </c:pt>
                <c:pt idx="1163">
                  <c:v>44001</c:v>
                </c:pt>
                <c:pt idx="1164">
                  <c:v>44000</c:v>
                </c:pt>
                <c:pt idx="1165">
                  <c:v>43999</c:v>
                </c:pt>
                <c:pt idx="1166">
                  <c:v>43998</c:v>
                </c:pt>
                <c:pt idx="1167">
                  <c:v>43997</c:v>
                </c:pt>
                <c:pt idx="1168">
                  <c:v>43994</c:v>
                </c:pt>
                <c:pt idx="1169">
                  <c:v>43993</c:v>
                </c:pt>
                <c:pt idx="1170">
                  <c:v>43992</c:v>
                </c:pt>
                <c:pt idx="1171">
                  <c:v>43991</c:v>
                </c:pt>
                <c:pt idx="1172">
                  <c:v>43990</c:v>
                </c:pt>
                <c:pt idx="1173">
                  <c:v>43987</c:v>
                </c:pt>
                <c:pt idx="1174">
                  <c:v>43986</c:v>
                </c:pt>
                <c:pt idx="1175">
                  <c:v>43985</c:v>
                </c:pt>
                <c:pt idx="1176">
                  <c:v>43984</c:v>
                </c:pt>
                <c:pt idx="1177">
                  <c:v>43983</c:v>
                </c:pt>
                <c:pt idx="1178">
                  <c:v>43980</c:v>
                </c:pt>
                <c:pt idx="1179">
                  <c:v>43979</c:v>
                </c:pt>
                <c:pt idx="1180">
                  <c:v>43978</c:v>
                </c:pt>
                <c:pt idx="1181">
                  <c:v>43977</c:v>
                </c:pt>
                <c:pt idx="1182">
                  <c:v>43976</c:v>
                </c:pt>
                <c:pt idx="1183">
                  <c:v>43973</c:v>
                </c:pt>
                <c:pt idx="1184">
                  <c:v>43972</c:v>
                </c:pt>
                <c:pt idx="1185">
                  <c:v>43971</c:v>
                </c:pt>
                <c:pt idx="1186">
                  <c:v>43970</c:v>
                </c:pt>
                <c:pt idx="1187">
                  <c:v>43969</c:v>
                </c:pt>
                <c:pt idx="1188">
                  <c:v>43966</c:v>
                </c:pt>
                <c:pt idx="1189">
                  <c:v>43965</c:v>
                </c:pt>
                <c:pt idx="1190">
                  <c:v>43964</c:v>
                </c:pt>
                <c:pt idx="1191">
                  <c:v>43963</c:v>
                </c:pt>
                <c:pt idx="1192">
                  <c:v>43962</c:v>
                </c:pt>
                <c:pt idx="1193">
                  <c:v>43959</c:v>
                </c:pt>
                <c:pt idx="1194">
                  <c:v>43958</c:v>
                </c:pt>
                <c:pt idx="1195">
                  <c:v>43957</c:v>
                </c:pt>
                <c:pt idx="1196">
                  <c:v>43956</c:v>
                </c:pt>
                <c:pt idx="1197">
                  <c:v>43955</c:v>
                </c:pt>
                <c:pt idx="1198">
                  <c:v>43952</c:v>
                </c:pt>
                <c:pt idx="1199">
                  <c:v>43951</c:v>
                </c:pt>
                <c:pt idx="1200">
                  <c:v>43950</c:v>
                </c:pt>
                <c:pt idx="1201">
                  <c:v>43949</c:v>
                </c:pt>
                <c:pt idx="1202">
                  <c:v>43948</c:v>
                </c:pt>
                <c:pt idx="1203">
                  <c:v>43945</c:v>
                </c:pt>
                <c:pt idx="1204">
                  <c:v>43944</c:v>
                </c:pt>
                <c:pt idx="1205">
                  <c:v>43943</c:v>
                </c:pt>
                <c:pt idx="1206">
                  <c:v>43942</c:v>
                </c:pt>
                <c:pt idx="1207">
                  <c:v>43941</c:v>
                </c:pt>
                <c:pt idx="1208">
                  <c:v>43938</c:v>
                </c:pt>
                <c:pt idx="1209">
                  <c:v>43937</c:v>
                </c:pt>
                <c:pt idx="1210">
                  <c:v>43936</c:v>
                </c:pt>
                <c:pt idx="1211">
                  <c:v>43935</c:v>
                </c:pt>
                <c:pt idx="1212">
                  <c:v>43934</c:v>
                </c:pt>
                <c:pt idx="1213">
                  <c:v>43931</c:v>
                </c:pt>
                <c:pt idx="1214">
                  <c:v>43930</c:v>
                </c:pt>
                <c:pt idx="1215">
                  <c:v>43929</c:v>
                </c:pt>
                <c:pt idx="1216">
                  <c:v>43928</c:v>
                </c:pt>
                <c:pt idx="1217">
                  <c:v>43927</c:v>
                </c:pt>
                <c:pt idx="1218">
                  <c:v>43924</c:v>
                </c:pt>
                <c:pt idx="1219">
                  <c:v>43923</c:v>
                </c:pt>
                <c:pt idx="1220">
                  <c:v>43922</c:v>
                </c:pt>
                <c:pt idx="1221">
                  <c:v>43921</c:v>
                </c:pt>
                <c:pt idx="1222">
                  <c:v>43920</c:v>
                </c:pt>
                <c:pt idx="1223">
                  <c:v>43917</c:v>
                </c:pt>
                <c:pt idx="1224">
                  <c:v>43916</c:v>
                </c:pt>
                <c:pt idx="1225">
                  <c:v>43915</c:v>
                </c:pt>
                <c:pt idx="1226">
                  <c:v>43914</c:v>
                </c:pt>
                <c:pt idx="1227">
                  <c:v>43913</c:v>
                </c:pt>
                <c:pt idx="1228">
                  <c:v>43910</c:v>
                </c:pt>
                <c:pt idx="1229">
                  <c:v>43909</c:v>
                </c:pt>
                <c:pt idx="1230">
                  <c:v>43908</c:v>
                </c:pt>
                <c:pt idx="1231">
                  <c:v>43907</c:v>
                </c:pt>
                <c:pt idx="1232">
                  <c:v>43906</c:v>
                </c:pt>
                <c:pt idx="1233">
                  <c:v>43903</c:v>
                </c:pt>
                <c:pt idx="1234">
                  <c:v>43902</c:v>
                </c:pt>
                <c:pt idx="1235">
                  <c:v>43901</c:v>
                </c:pt>
                <c:pt idx="1236">
                  <c:v>43900</c:v>
                </c:pt>
                <c:pt idx="1237">
                  <c:v>43899</c:v>
                </c:pt>
                <c:pt idx="1238">
                  <c:v>43896</c:v>
                </c:pt>
                <c:pt idx="1239">
                  <c:v>43895</c:v>
                </c:pt>
                <c:pt idx="1240">
                  <c:v>43894</c:v>
                </c:pt>
                <c:pt idx="1241">
                  <c:v>43893</c:v>
                </c:pt>
                <c:pt idx="1242">
                  <c:v>43892</c:v>
                </c:pt>
                <c:pt idx="1243">
                  <c:v>43889</c:v>
                </c:pt>
                <c:pt idx="1244">
                  <c:v>43888</c:v>
                </c:pt>
                <c:pt idx="1245">
                  <c:v>43887</c:v>
                </c:pt>
                <c:pt idx="1246">
                  <c:v>43886</c:v>
                </c:pt>
                <c:pt idx="1247">
                  <c:v>43885</c:v>
                </c:pt>
                <c:pt idx="1248">
                  <c:v>43882</c:v>
                </c:pt>
                <c:pt idx="1249">
                  <c:v>43881</c:v>
                </c:pt>
                <c:pt idx="1250">
                  <c:v>43880</c:v>
                </c:pt>
                <c:pt idx="1251">
                  <c:v>43879</c:v>
                </c:pt>
                <c:pt idx="1252">
                  <c:v>43878</c:v>
                </c:pt>
                <c:pt idx="1253">
                  <c:v>43875</c:v>
                </c:pt>
                <c:pt idx="1254">
                  <c:v>43874</c:v>
                </c:pt>
                <c:pt idx="1255">
                  <c:v>43873</c:v>
                </c:pt>
                <c:pt idx="1256">
                  <c:v>43872</c:v>
                </c:pt>
                <c:pt idx="1257">
                  <c:v>43871</c:v>
                </c:pt>
                <c:pt idx="1258">
                  <c:v>43868</c:v>
                </c:pt>
                <c:pt idx="1259">
                  <c:v>43867</c:v>
                </c:pt>
                <c:pt idx="1260">
                  <c:v>43866</c:v>
                </c:pt>
                <c:pt idx="1261">
                  <c:v>43865</c:v>
                </c:pt>
                <c:pt idx="1262">
                  <c:v>43864</c:v>
                </c:pt>
                <c:pt idx="1263">
                  <c:v>43861</c:v>
                </c:pt>
                <c:pt idx="1264">
                  <c:v>43860</c:v>
                </c:pt>
                <c:pt idx="1265">
                  <c:v>43859</c:v>
                </c:pt>
                <c:pt idx="1266">
                  <c:v>43858</c:v>
                </c:pt>
                <c:pt idx="1267">
                  <c:v>43857</c:v>
                </c:pt>
                <c:pt idx="1268">
                  <c:v>43854</c:v>
                </c:pt>
                <c:pt idx="1269">
                  <c:v>43853</c:v>
                </c:pt>
                <c:pt idx="1270">
                  <c:v>43852</c:v>
                </c:pt>
                <c:pt idx="1271">
                  <c:v>43851</c:v>
                </c:pt>
                <c:pt idx="1272">
                  <c:v>43850</c:v>
                </c:pt>
                <c:pt idx="1273">
                  <c:v>43847</c:v>
                </c:pt>
                <c:pt idx="1274">
                  <c:v>43846</c:v>
                </c:pt>
                <c:pt idx="1275">
                  <c:v>43845</c:v>
                </c:pt>
                <c:pt idx="1276">
                  <c:v>43844</c:v>
                </c:pt>
                <c:pt idx="1277">
                  <c:v>43843</c:v>
                </c:pt>
                <c:pt idx="1278">
                  <c:v>43840</c:v>
                </c:pt>
                <c:pt idx="1279">
                  <c:v>43839</c:v>
                </c:pt>
                <c:pt idx="1280">
                  <c:v>43838</c:v>
                </c:pt>
                <c:pt idx="1281">
                  <c:v>43837</c:v>
                </c:pt>
                <c:pt idx="1282">
                  <c:v>43836</c:v>
                </c:pt>
                <c:pt idx="1283">
                  <c:v>43833</c:v>
                </c:pt>
                <c:pt idx="1284">
                  <c:v>43832</c:v>
                </c:pt>
                <c:pt idx="1285">
                  <c:v>43831</c:v>
                </c:pt>
                <c:pt idx="1286">
                  <c:v>43830</c:v>
                </c:pt>
                <c:pt idx="1287">
                  <c:v>43829</c:v>
                </c:pt>
                <c:pt idx="1288">
                  <c:v>43826</c:v>
                </c:pt>
                <c:pt idx="1289">
                  <c:v>43825</c:v>
                </c:pt>
                <c:pt idx="1290">
                  <c:v>43824</c:v>
                </c:pt>
                <c:pt idx="1291">
                  <c:v>43823</c:v>
                </c:pt>
                <c:pt idx="1292">
                  <c:v>43822</c:v>
                </c:pt>
                <c:pt idx="1293">
                  <c:v>43819</c:v>
                </c:pt>
                <c:pt idx="1294">
                  <c:v>43818</c:v>
                </c:pt>
                <c:pt idx="1295">
                  <c:v>43817</c:v>
                </c:pt>
                <c:pt idx="1296">
                  <c:v>43816</c:v>
                </c:pt>
                <c:pt idx="1297">
                  <c:v>43815</c:v>
                </c:pt>
                <c:pt idx="1298">
                  <c:v>43812</c:v>
                </c:pt>
                <c:pt idx="1299">
                  <c:v>43811</c:v>
                </c:pt>
                <c:pt idx="1300">
                  <c:v>43810</c:v>
                </c:pt>
                <c:pt idx="1301">
                  <c:v>43809</c:v>
                </c:pt>
                <c:pt idx="1302">
                  <c:v>43808</c:v>
                </c:pt>
                <c:pt idx="1303">
                  <c:v>43805</c:v>
                </c:pt>
                <c:pt idx="1304">
                  <c:v>43804</c:v>
                </c:pt>
                <c:pt idx="1305">
                  <c:v>43803</c:v>
                </c:pt>
                <c:pt idx="1306">
                  <c:v>43802</c:v>
                </c:pt>
                <c:pt idx="1307">
                  <c:v>43801</c:v>
                </c:pt>
                <c:pt idx="1308">
                  <c:v>43798</c:v>
                </c:pt>
                <c:pt idx="1309">
                  <c:v>43797</c:v>
                </c:pt>
                <c:pt idx="1310">
                  <c:v>43796</c:v>
                </c:pt>
                <c:pt idx="1311">
                  <c:v>43795</c:v>
                </c:pt>
                <c:pt idx="1312">
                  <c:v>43794</c:v>
                </c:pt>
                <c:pt idx="1313">
                  <c:v>43791</c:v>
                </c:pt>
                <c:pt idx="1314">
                  <c:v>43790</c:v>
                </c:pt>
                <c:pt idx="1315">
                  <c:v>43789</c:v>
                </c:pt>
                <c:pt idx="1316">
                  <c:v>43788</c:v>
                </c:pt>
                <c:pt idx="1317">
                  <c:v>43787</c:v>
                </c:pt>
                <c:pt idx="1318">
                  <c:v>43784</c:v>
                </c:pt>
                <c:pt idx="1319">
                  <c:v>43783</c:v>
                </c:pt>
                <c:pt idx="1320">
                  <c:v>43782</c:v>
                </c:pt>
                <c:pt idx="1321">
                  <c:v>43781</c:v>
                </c:pt>
                <c:pt idx="1322">
                  <c:v>43780</c:v>
                </c:pt>
                <c:pt idx="1323">
                  <c:v>43777</c:v>
                </c:pt>
                <c:pt idx="1324">
                  <c:v>43776</c:v>
                </c:pt>
                <c:pt idx="1325">
                  <c:v>43775</c:v>
                </c:pt>
                <c:pt idx="1326">
                  <c:v>43774</c:v>
                </c:pt>
                <c:pt idx="1327">
                  <c:v>43773</c:v>
                </c:pt>
                <c:pt idx="1328">
                  <c:v>43770</c:v>
                </c:pt>
                <c:pt idx="1329">
                  <c:v>43769</c:v>
                </c:pt>
                <c:pt idx="1330">
                  <c:v>43768</c:v>
                </c:pt>
                <c:pt idx="1331">
                  <c:v>43767</c:v>
                </c:pt>
                <c:pt idx="1332">
                  <c:v>43766</c:v>
                </c:pt>
                <c:pt idx="1333">
                  <c:v>43763</c:v>
                </c:pt>
                <c:pt idx="1334">
                  <c:v>43762</c:v>
                </c:pt>
                <c:pt idx="1335">
                  <c:v>43761</c:v>
                </c:pt>
                <c:pt idx="1336">
                  <c:v>43760</c:v>
                </c:pt>
                <c:pt idx="1337">
                  <c:v>43759</c:v>
                </c:pt>
                <c:pt idx="1338">
                  <c:v>43756</c:v>
                </c:pt>
                <c:pt idx="1339">
                  <c:v>43755</c:v>
                </c:pt>
                <c:pt idx="1340">
                  <c:v>43754</c:v>
                </c:pt>
                <c:pt idx="1341">
                  <c:v>43753</c:v>
                </c:pt>
                <c:pt idx="1342">
                  <c:v>43752</c:v>
                </c:pt>
                <c:pt idx="1343">
                  <c:v>43749</c:v>
                </c:pt>
                <c:pt idx="1344">
                  <c:v>43748</c:v>
                </c:pt>
                <c:pt idx="1345">
                  <c:v>43747</c:v>
                </c:pt>
                <c:pt idx="1346">
                  <c:v>43746</c:v>
                </c:pt>
                <c:pt idx="1347">
                  <c:v>43745</c:v>
                </c:pt>
                <c:pt idx="1348">
                  <c:v>43742</c:v>
                </c:pt>
                <c:pt idx="1349">
                  <c:v>43741</c:v>
                </c:pt>
                <c:pt idx="1350">
                  <c:v>43740</c:v>
                </c:pt>
                <c:pt idx="1351">
                  <c:v>43739</c:v>
                </c:pt>
                <c:pt idx="1352">
                  <c:v>43738</c:v>
                </c:pt>
                <c:pt idx="1353">
                  <c:v>43735</c:v>
                </c:pt>
                <c:pt idx="1354">
                  <c:v>43734</c:v>
                </c:pt>
                <c:pt idx="1355">
                  <c:v>43733</c:v>
                </c:pt>
                <c:pt idx="1356">
                  <c:v>43732</c:v>
                </c:pt>
                <c:pt idx="1357">
                  <c:v>43731</c:v>
                </c:pt>
                <c:pt idx="1358">
                  <c:v>43728</c:v>
                </c:pt>
                <c:pt idx="1359">
                  <c:v>43727</c:v>
                </c:pt>
                <c:pt idx="1360">
                  <c:v>43726</c:v>
                </c:pt>
                <c:pt idx="1361">
                  <c:v>43725</c:v>
                </c:pt>
                <c:pt idx="1362">
                  <c:v>43724</c:v>
                </c:pt>
                <c:pt idx="1363">
                  <c:v>43721</c:v>
                </c:pt>
                <c:pt idx="1364">
                  <c:v>43720</c:v>
                </c:pt>
                <c:pt idx="1365">
                  <c:v>43719</c:v>
                </c:pt>
                <c:pt idx="1366">
                  <c:v>43718</c:v>
                </c:pt>
                <c:pt idx="1367">
                  <c:v>43717</c:v>
                </c:pt>
                <c:pt idx="1368">
                  <c:v>43714</c:v>
                </c:pt>
                <c:pt idx="1369">
                  <c:v>43713</c:v>
                </c:pt>
                <c:pt idx="1370">
                  <c:v>43712</c:v>
                </c:pt>
                <c:pt idx="1371">
                  <c:v>43711</c:v>
                </c:pt>
                <c:pt idx="1372">
                  <c:v>43710</c:v>
                </c:pt>
                <c:pt idx="1373">
                  <c:v>43707</c:v>
                </c:pt>
                <c:pt idx="1374">
                  <c:v>43706</c:v>
                </c:pt>
                <c:pt idx="1375">
                  <c:v>43705</c:v>
                </c:pt>
                <c:pt idx="1376">
                  <c:v>43704</c:v>
                </c:pt>
                <c:pt idx="1377">
                  <c:v>43703</c:v>
                </c:pt>
                <c:pt idx="1378">
                  <c:v>43700</c:v>
                </c:pt>
                <c:pt idx="1379">
                  <c:v>43699</c:v>
                </c:pt>
                <c:pt idx="1380">
                  <c:v>43698</c:v>
                </c:pt>
                <c:pt idx="1381">
                  <c:v>43697</c:v>
                </c:pt>
                <c:pt idx="1382">
                  <c:v>43696</c:v>
                </c:pt>
                <c:pt idx="1383">
                  <c:v>43693</c:v>
                </c:pt>
                <c:pt idx="1384">
                  <c:v>43692</c:v>
                </c:pt>
                <c:pt idx="1385">
                  <c:v>43691</c:v>
                </c:pt>
                <c:pt idx="1386">
                  <c:v>43690</c:v>
                </c:pt>
                <c:pt idx="1387">
                  <c:v>43689</c:v>
                </c:pt>
                <c:pt idx="1388">
                  <c:v>43686</c:v>
                </c:pt>
                <c:pt idx="1389">
                  <c:v>43685</c:v>
                </c:pt>
                <c:pt idx="1390">
                  <c:v>43684</c:v>
                </c:pt>
                <c:pt idx="1391">
                  <c:v>43683</c:v>
                </c:pt>
                <c:pt idx="1392">
                  <c:v>43682</c:v>
                </c:pt>
                <c:pt idx="1393">
                  <c:v>43679</c:v>
                </c:pt>
                <c:pt idx="1394">
                  <c:v>43678</c:v>
                </c:pt>
                <c:pt idx="1395">
                  <c:v>43677</c:v>
                </c:pt>
                <c:pt idx="1396">
                  <c:v>43676</c:v>
                </c:pt>
                <c:pt idx="1397">
                  <c:v>43675</c:v>
                </c:pt>
                <c:pt idx="1398">
                  <c:v>43672</c:v>
                </c:pt>
                <c:pt idx="1399">
                  <c:v>43671</c:v>
                </c:pt>
                <c:pt idx="1400">
                  <c:v>43670</c:v>
                </c:pt>
                <c:pt idx="1401">
                  <c:v>43669</c:v>
                </c:pt>
                <c:pt idx="1402">
                  <c:v>43668</c:v>
                </c:pt>
                <c:pt idx="1403">
                  <c:v>43665</c:v>
                </c:pt>
                <c:pt idx="1404">
                  <c:v>43664</c:v>
                </c:pt>
                <c:pt idx="1405">
                  <c:v>43663</c:v>
                </c:pt>
                <c:pt idx="1406">
                  <c:v>43662</c:v>
                </c:pt>
                <c:pt idx="1407">
                  <c:v>43661</c:v>
                </c:pt>
                <c:pt idx="1408">
                  <c:v>43658</c:v>
                </c:pt>
                <c:pt idx="1409">
                  <c:v>43657</c:v>
                </c:pt>
                <c:pt idx="1410">
                  <c:v>43656</c:v>
                </c:pt>
                <c:pt idx="1411">
                  <c:v>43655</c:v>
                </c:pt>
                <c:pt idx="1412">
                  <c:v>43654</c:v>
                </c:pt>
                <c:pt idx="1413">
                  <c:v>43651</c:v>
                </c:pt>
                <c:pt idx="1414">
                  <c:v>43650</c:v>
                </c:pt>
                <c:pt idx="1415">
                  <c:v>43649</c:v>
                </c:pt>
                <c:pt idx="1416">
                  <c:v>43648</c:v>
                </c:pt>
                <c:pt idx="1417">
                  <c:v>43647</c:v>
                </c:pt>
                <c:pt idx="1418">
                  <c:v>43644</c:v>
                </c:pt>
                <c:pt idx="1419">
                  <c:v>43643</c:v>
                </c:pt>
                <c:pt idx="1420">
                  <c:v>43642</c:v>
                </c:pt>
                <c:pt idx="1421">
                  <c:v>43641</c:v>
                </c:pt>
                <c:pt idx="1422">
                  <c:v>43640</c:v>
                </c:pt>
                <c:pt idx="1423">
                  <c:v>43637</c:v>
                </c:pt>
                <c:pt idx="1424">
                  <c:v>43636</c:v>
                </c:pt>
                <c:pt idx="1425">
                  <c:v>43635</c:v>
                </c:pt>
                <c:pt idx="1426">
                  <c:v>43634</c:v>
                </c:pt>
                <c:pt idx="1427">
                  <c:v>43633</c:v>
                </c:pt>
                <c:pt idx="1428">
                  <c:v>43630</c:v>
                </c:pt>
                <c:pt idx="1429">
                  <c:v>43629</c:v>
                </c:pt>
                <c:pt idx="1430">
                  <c:v>43628</c:v>
                </c:pt>
                <c:pt idx="1431">
                  <c:v>43627</c:v>
                </c:pt>
                <c:pt idx="1432">
                  <c:v>43626</c:v>
                </c:pt>
                <c:pt idx="1433">
                  <c:v>43623</c:v>
                </c:pt>
                <c:pt idx="1434">
                  <c:v>43622</c:v>
                </c:pt>
                <c:pt idx="1435">
                  <c:v>43621</c:v>
                </c:pt>
                <c:pt idx="1436">
                  <c:v>43620</c:v>
                </c:pt>
                <c:pt idx="1437">
                  <c:v>43619</c:v>
                </c:pt>
                <c:pt idx="1438">
                  <c:v>43616</c:v>
                </c:pt>
                <c:pt idx="1439">
                  <c:v>43615</c:v>
                </c:pt>
                <c:pt idx="1440">
                  <c:v>43614</c:v>
                </c:pt>
                <c:pt idx="1441">
                  <c:v>43613</c:v>
                </c:pt>
                <c:pt idx="1442">
                  <c:v>43612</c:v>
                </c:pt>
                <c:pt idx="1443">
                  <c:v>43609</c:v>
                </c:pt>
                <c:pt idx="1444">
                  <c:v>43608</c:v>
                </c:pt>
                <c:pt idx="1445">
                  <c:v>43607</c:v>
                </c:pt>
                <c:pt idx="1446">
                  <c:v>43606</c:v>
                </c:pt>
                <c:pt idx="1447">
                  <c:v>43605</c:v>
                </c:pt>
                <c:pt idx="1448">
                  <c:v>43602</c:v>
                </c:pt>
                <c:pt idx="1449">
                  <c:v>43601</c:v>
                </c:pt>
                <c:pt idx="1450">
                  <c:v>43600</c:v>
                </c:pt>
                <c:pt idx="1451">
                  <c:v>43599</c:v>
                </c:pt>
                <c:pt idx="1452">
                  <c:v>43598</c:v>
                </c:pt>
                <c:pt idx="1453">
                  <c:v>43595</c:v>
                </c:pt>
                <c:pt idx="1454">
                  <c:v>43594</c:v>
                </c:pt>
                <c:pt idx="1455">
                  <c:v>43593</c:v>
                </c:pt>
                <c:pt idx="1456">
                  <c:v>43592</c:v>
                </c:pt>
                <c:pt idx="1457">
                  <c:v>43591</c:v>
                </c:pt>
                <c:pt idx="1458">
                  <c:v>43588</c:v>
                </c:pt>
                <c:pt idx="1459">
                  <c:v>43587</c:v>
                </c:pt>
                <c:pt idx="1460">
                  <c:v>43586</c:v>
                </c:pt>
                <c:pt idx="1461">
                  <c:v>43585</c:v>
                </c:pt>
                <c:pt idx="1462">
                  <c:v>43584</c:v>
                </c:pt>
                <c:pt idx="1463">
                  <c:v>43581</c:v>
                </c:pt>
                <c:pt idx="1464">
                  <c:v>43580</c:v>
                </c:pt>
                <c:pt idx="1465">
                  <c:v>43579</c:v>
                </c:pt>
                <c:pt idx="1466">
                  <c:v>43578</c:v>
                </c:pt>
                <c:pt idx="1467">
                  <c:v>43577</c:v>
                </c:pt>
                <c:pt idx="1468">
                  <c:v>43574</c:v>
                </c:pt>
                <c:pt idx="1469">
                  <c:v>43573</c:v>
                </c:pt>
                <c:pt idx="1470">
                  <c:v>43572</c:v>
                </c:pt>
                <c:pt idx="1471">
                  <c:v>43571</c:v>
                </c:pt>
                <c:pt idx="1472">
                  <c:v>43570</c:v>
                </c:pt>
                <c:pt idx="1473">
                  <c:v>43567</c:v>
                </c:pt>
                <c:pt idx="1474">
                  <c:v>43566</c:v>
                </c:pt>
                <c:pt idx="1475">
                  <c:v>43565</c:v>
                </c:pt>
                <c:pt idx="1476">
                  <c:v>43564</c:v>
                </c:pt>
                <c:pt idx="1477">
                  <c:v>43563</c:v>
                </c:pt>
                <c:pt idx="1478">
                  <c:v>43560</c:v>
                </c:pt>
                <c:pt idx="1479">
                  <c:v>43559</c:v>
                </c:pt>
                <c:pt idx="1480">
                  <c:v>43558</c:v>
                </c:pt>
                <c:pt idx="1481">
                  <c:v>43557</c:v>
                </c:pt>
                <c:pt idx="1482">
                  <c:v>43556</c:v>
                </c:pt>
                <c:pt idx="1483">
                  <c:v>43553</c:v>
                </c:pt>
                <c:pt idx="1484">
                  <c:v>43552</c:v>
                </c:pt>
                <c:pt idx="1485">
                  <c:v>43551</c:v>
                </c:pt>
                <c:pt idx="1486">
                  <c:v>43550</c:v>
                </c:pt>
                <c:pt idx="1487">
                  <c:v>43549</c:v>
                </c:pt>
                <c:pt idx="1488">
                  <c:v>43546</c:v>
                </c:pt>
                <c:pt idx="1489">
                  <c:v>43545</c:v>
                </c:pt>
                <c:pt idx="1490">
                  <c:v>43544</c:v>
                </c:pt>
                <c:pt idx="1491">
                  <c:v>43543</c:v>
                </c:pt>
                <c:pt idx="1492">
                  <c:v>43542</c:v>
                </c:pt>
                <c:pt idx="1493">
                  <c:v>43539</c:v>
                </c:pt>
                <c:pt idx="1494">
                  <c:v>43538</c:v>
                </c:pt>
                <c:pt idx="1495">
                  <c:v>43537</c:v>
                </c:pt>
                <c:pt idx="1496">
                  <c:v>43536</c:v>
                </c:pt>
                <c:pt idx="1497">
                  <c:v>43535</c:v>
                </c:pt>
                <c:pt idx="1498">
                  <c:v>43532</c:v>
                </c:pt>
                <c:pt idx="1499">
                  <c:v>43531</c:v>
                </c:pt>
                <c:pt idx="1500">
                  <c:v>43530</c:v>
                </c:pt>
                <c:pt idx="1501">
                  <c:v>43529</c:v>
                </c:pt>
                <c:pt idx="1502">
                  <c:v>43528</c:v>
                </c:pt>
                <c:pt idx="1503">
                  <c:v>43525</c:v>
                </c:pt>
                <c:pt idx="1504">
                  <c:v>43524</c:v>
                </c:pt>
                <c:pt idx="1505">
                  <c:v>43523</c:v>
                </c:pt>
                <c:pt idx="1506">
                  <c:v>43522</c:v>
                </c:pt>
                <c:pt idx="1507">
                  <c:v>43521</c:v>
                </c:pt>
                <c:pt idx="1508">
                  <c:v>43518</c:v>
                </c:pt>
                <c:pt idx="1509">
                  <c:v>43517</c:v>
                </c:pt>
                <c:pt idx="1510">
                  <c:v>43516</c:v>
                </c:pt>
                <c:pt idx="1511">
                  <c:v>43515</c:v>
                </c:pt>
                <c:pt idx="1512">
                  <c:v>43514</c:v>
                </c:pt>
                <c:pt idx="1513">
                  <c:v>43511</c:v>
                </c:pt>
                <c:pt idx="1514">
                  <c:v>43510</c:v>
                </c:pt>
                <c:pt idx="1515">
                  <c:v>43509</c:v>
                </c:pt>
                <c:pt idx="1516">
                  <c:v>43508</c:v>
                </c:pt>
                <c:pt idx="1517">
                  <c:v>43507</c:v>
                </c:pt>
                <c:pt idx="1518">
                  <c:v>43504</c:v>
                </c:pt>
                <c:pt idx="1519">
                  <c:v>43503</c:v>
                </c:pt>
                <c:pt idx="1520">
                  <c:v>43502</c:v>
                </c:pt>
                <c:pt idx="1521">
                  <c:v>43501</c:v>
                </c:pt>
                <c:pt idx="1522">
                  <c:v>43500</c:v>
                </c:pt>
                <c:pt idx="1523">
                  <c:v>43497</c:v>
                </c:pt>
                <c:pt idx="1524">
                  <c:v>43496</c:v>
                </c:pt>
                <c:pt idx="1525">
                  <c:v>43495</c:v>
                </c:pt>
                <c:pt idx="1526">
                  <c:v>43494</c:v>
                </c:pt>
                <c:pt idx="1527">
                  <c:v>43493</c:v>
                </c:pt>
                <c:pt idx="1528">
                  <c:v>43490</c:v>
                </c:pt>
                <c:pt idx="1529">
                  <c:v>43489</c:v>
                </c:pt>
                <c:pt idx="1530">
                  <c:v>43488</c:v>
                </c:pt>
                <c:pt idx="1531">
                  <c:v>43487</c:v>
                </c:pt>
                <c:pt idx="1532">
                  <c:v>43486</c:v>
                </c:pt>
                <c:pt idx="1533">
                  <c:v>43483</c:v>
                </c:pt>
                <c:pt idx="1534">
                  <c:v>43482</c:v>
                </c:pt>
                <c:pt idx="1535">
                  <c:v>43481</c:v>
                </c:pt>
                <c:pt idx="1536">
                  <c:v>43480</c:v>
                </c:pt>
                <c:pt idx="1537">
                  <c:v>43479</c:v>
                </c:pt>
                <c:pt idx="1538">
                  <c:v>43476</c:v>
                </c:pt>
                <c:pt idx="1539">
                  <c:v>43475</c:v>
                </c:pt>
                <c:pt idx="1540">
                  <c:v>43474</c:v>
                </c:pt>
                <c:pt idx="1541">
                  <c:v>43473</c:v>
                </c:pt>
                <c:pt idx="1542">
                  <c:v>43472</c:v>
                </c:pt>
                <c:pt idx="1543">
                  <c:v>43469</c:v>
                </c:pt>
                <c:pt idx="1544">
                  <c:v>43468</c:v>
                </c:pt>
                <c:pt idx="1545">
                  <c:v>43467</c:v>
                </c:pt>
                <c:pt idx="1546">
                  <c:v>43466</c:v>
                </c:pt>
                <c:pt idx="1547">
                  <c:v>43465</c:v>
                </c:pt>
                <c:pt idx="1548">
                  <c:v>43462</c:v>
                </c:pt>
                <c:pt idx="1549">
                  <c:v>43461</c:v>
                </c:pt>
                <c:pt idx="1550">
                  <c:v>43460</c:v>
                </c:pt>
                <c:pt idx="1551">
                  <c:v>43459</c:v>
                </c:pt>
                <c:pt idx="1552">
                  <c:v>43458</c:v>
                </c:pt>
                <c:pt idx="1553">
                  <c:v>43455</c:v>
                </c:pt>
                <c:pt idx="1554">
                  <c:v>43454</c:v>
                </c:pt>
                <c:pt idx="1555">
                  <c:v>43453</c:v>
                </c:pt>
                <c:pt idx="1556">
                  <c:v>43452</c:v>
                </c:pt>
                <c:pt idx="1557">
                  <c:v>43451</c:v>
                </c:pt>
                <c:pt idx="1558">
                  <c:v>43448</c:v>
                </c:pt>
                <c:pt idx="1559">
                  <c:v>43447</c:v>
                </c:pt>
                <c:pt idx="1560">
                  <c:v>43446</c:v>
                </c:pt>
                <c:pt idx="1561">
                  <c:v>43445</c:v>
                </c:pt>
                <c:pt idx="1562">
                  <c:v>43444</c:v>
                </c:pt>
                <c:pt idx="1563">
                  <c:v>43441</c:v>
                </c:pt>
                <c:pt idx="1564">
                  <c:v>43440</c:v>
                </c:pt>
                <c:pt idx="1565">
                  <c:v>43439</c:v>
                </c:pt>
                <c:pt idx="1566">
                  <c:v>43438</c:v>
                </c:pt>
                <c:pt idx="1567">
                  <c:v>43437</c:v>
                </c:pt>
                <c:pt idx="1568">
                  <c:v>43434</c:v>
                </c:pt>
                <c:pt idx="1569">
                  <c:v>43433</c:v>
                </c:pt>
                <c:pt idx="1570">
                  <c:v>43432</c:v>
                </c:pt>
                <c:pt idx="1571">
                  <c:v>43431</c:v>
                </c:pt>
                <c:pt idx="1572">
                  <c:v>43430</c:v>
                </c:pt>
                <c:pt idx="1573">
                  <c:v>43427</c:v>
                </c:pt>
                <c:pt idx="1574">
                  <c:v>43426</c:v>
                </c:pt>
                <c:pt idx="1575">
                  <c:v>43425</c:v>
                </c:pt>
                <c:pt idx="1576">
                  <c:v>43424</c:v>
                </c:pt>
                <c:pt idx="1577">
                  <c:v>43423</c:v>
                </c:pt>
                <c:pt idx="1578">
                  <c:v>43420</c:v>
                </c:pt>
                <c:pt idx="1579">
                  <c:v>43419</c:v>
                </c:pt>
                <c:pt idx="1580">
                  <c:v>43418</c:v>
                </c:pt>
                <c:pt idx="1581">
                  <c:v>43417</c:v>
                </c:pt>
                <c:pt idx="1582">
                  <c:v>43416</c:v>
                </c:pt>
                <c:pt idx="1583">
                  <c:v>43413</c:v>
                </c:pt>
                <c:pt idx="1584">
                  <c:v>43412</c:v>
                </c:pt>
                <c:pt idx="1585">
                  <c:v>43411</c:v>
                </c:pt>
                <c:pt idx="1586">
                  <c:v>43410</c:v>
                </c:pt>
                <c:pt idx="1587">
                  <c:v>43409</c:v>
                </c:pt>
                <c:pt idx="1588">
                  <c:v>43406</c:v>
                </c:pt>
                <c:pt idx="1589">
                  <c:v>43405</c:v>
                </c:pt>
                <c:pt idx="1590">
                  <c:v>43404</c:v>
                </c:pt>
                <c:pt idx="1591">
                  <c:v>43403</c:v>
                </c:pt>
                <c:pt idx="1592">
                  <c:v>43402</c:v>
                </c:pt>
                <c:pt idx="1593">
                  <c:v>43399</c:v>
                </c:pt>
                <c:pt idx="1594">
                  <c:v>43398</c:v>
                </c:pt>
                <c:pt idx="1595">
                  <c:v>43397</c:v>
                </c:pt>
                <c:pt idx="1596">
                  <c:v>43396</c:v>
                </c:pt>
                <c:pt idx="1597">
                  <c:v>43395</c:v>
                </c:pt>
                <c:pt idx="1598">
                  <c:v>43392</c:v>
                </c:pt>
                <c:pt idx="1599">
                  <c:v>43391</c:v>
                </c:pt>
                <c:pt idx="1600">
                  <c:v>43390</c:v>
                </c:pt>
                <c:pt idx="1601">
                  <c:v>43389</c:v>
                </c:pt>
                <c:pt idx="1602">
                  <c:v>43388</c:v>
                </c:pt>
                <c:pt idx="1603">
                  <c:v>43385</c:v>
                </c:pt>
                <c:pt idx="1604">
                  <c:v>43384</c:v>
                </c:pt>
                <c:pt idx="1605">
                  <c:v>43383</c:v>
                </c:pt>
                <c:pt idx="1606">
                  <c:v>43382</c:v>
                </c:pt>
                <c:pt idx="1607">
                  <c:v>43381</c:v>
                </c:pt>
                <c:pt idx="1608">
                  <c:v>43378</c:v>
                </c:pt>
                <c:pt idx="1609">
                  <c:v>43377</c:v>
                </c:pt>
                <c:pt idx="1610">
                  <c:v>43376</c:v>
                </c:pt>
                <c:pt idx="1611">
                  <c:v>43375</c:v>
                </c:pt>
                <c:pt idx="1612">
                  <c:v>43374</c:v>
                </c:pt>
                <c:pt idx="1613">
                  <c:v>43371</c:v>
                </c:pt>
                <c:pt idx="1614">
                  <c:v>43370</c:v>
                </c:pt>
                <c:pt idx="1615">
                  <c:v>43369</c:v>
                </c:pt>
                <c:pt idx="1616">
                  <c:v>43368</c:v>
                </c:pt>
                <c:pt idx="1617">
                  <c:v>43367</c:v>
                </c:pt>
                <c:pt idx="1618">
                  <c:v>43364</c:v>
                </c:pt>
                <c:pt idx="1619">
                  <c:v>43363</c:v>
                </c:pt>
                <c:pt idx="1620">
                  <c:v>43362</c:v>
                </c:pt>
                <c:pt idx="1621">
                  <c:v>43361</c:v>
                </c:pt>
                <c:pt idx="1622">
                  <c:v>43360</c:v>
                </c:pt>
                <c:pt idx="1623">
                  <c:v>43357</c:v>
                </c:pt>
                <c:pt idx="1624">
                  <c:v>43356</c:v>
                </c:pt>
                <c:pt idx="1625">
                  <c:v>43355</c:v>
                </c:pt>
                <c:pt idx="1626">
                  <c:v>43354</c:v>
                </c:pt>
                <c:pt idx="1627">
                  <c:v>43353</c:v>
                </c:pt>
                <c:pt idx="1628">
                  <c:v>43350</c:v>
                </c:pt>
                <c:pt idx="1629">
                  <c:v>43349</c:v>
                </c:pt>
                <c:pt idx="1630">
                  <c:v>43348</c:v>
                </c:pt>
                <c:pt idx="1631">
                  <c:v>43347</c:v>
                </c:pt>
                <c:pt idx="1632">
                  <c:v>43346</c:v>
                </c:pt>
                <c:pt idx="1633">
                  <c:v>43343</c:v>
                </c:pt>
                <c:pt idx="1634">
                  <c:v>43342</c:v>
                </c:pt>
                <c:pt idx="1635">
                  <c:v>43341</c:v>
                </c:pt>
                <c:pt idx="1636">
                  <c:v>43340</c:v>
                </c:pt>
                <c:pt idx="1637">
                  <c:v>43339</c:v>
                </c:pt>
                <c:pt idx="1638">
                  <c:v>43336</c:v>
                </c:pt>
                <c:pt idx="1639">
                  <c:v>43335</c:v>
                </c:pt>
                <c:pt idx="1640">
                  <c:v>43334</c:v>
                </c:pt>
                <c:pt idx="1641">
                  <c:v>43333</c:v>
                </c:pt>
                <c:pt idx="1642">
                  <c:v>43332</c:v>
                </c:pt>
                <c:pt idx="1643">
                  <c:v>43329</c:v>
                </c:pt>
                <c:pt idx="1644">
                  <c:v>43328</c:v>
                </c:pt>
                <c:pt idx="1645">
                  <c:v>43327</c:v>
                </c:pt>
                <c:pt idx="1646">
                  <c:v>43326</c:v>
                </c:pt>
                <c:pt idx="1647">
                  <c:v>43325</c:v>
                </c:pt>
                <c:pt idx="1648">
                  <c:v>43322</c:v>
                </c:pt>
                <c:pt idx="1649">
                  <c:v>43321</c:v>
                </c:pt>
                <c:pt idx="1650">
                  <c:v>43320</c:v>
                </c:pt>
                <c:pt idx="1651">
                  <c:v>43319</c:v>
                </c:pt>
                <c:pt idx="1652">
                  <c:v>43318</c:v>
                </c:pt>
                <c:pt idx="1653">
                  <c:v>43315</c:v>
                </c:pt>
                <c:pt idx="1654">
                  <c:v>43314</c:v>
                </c:pt>
                <c:pt idx="1655">
                  <c:v>43313</c:v>
                </c:pt>
                <c:pt idx="1656">
                  <c:v>43312</c:v>
                </c:pt>
                <c:pt idx="1657">
                  <c:v>43311</c:v>
                </c:pt>
                <c:pt idx="1658">
                  <c:v>43308</c:v>
                </c:pt>
                <c:pt idx="1659">
                  <c:v>43307</c:v>
                </c:pt>
                <c:pt idx="1660">
                  <c:v>43306</c:v>
                </c:pt>
                <c:pt idx="1661">
                  <c:v>43305</c:v>
                </c:pt>
                <c:pt idx="1662">
                  <c:v>43304</c:v>
                </c:pt>
                <c:pt idx="1663">
                  <c:v>43301</c:v>
                </c:pt>
                <c:pt idx="1664">
                  <c:v>43300</c:v>
                </c:pt>
                <c:pt idx="1665">
                  <c:v>43299</c:v>
                </c:pt>
                <c:pt idx="1666">
                  <c:v>43298</c:v>
                </c:pt>
                <c:pt idx="1667">
                  <c:v>43297</c:v>
                </c:pt>
                <c:pt idx="1668">
                  <c:v>43294</c:v>
                </c:pt>
                <c:pt idx="1669">
                  <c:v>43293</c:v>
                </c:pt>
                <c:pt idx="1670">
                  <c:v>43292</c:v>
                </c:pt>
                <c:pt idx="1671">
                  <c:v>43291</c:v>
                </c:pt>
                <c:pt idx="1672">
                  <c:v>43290</c:v>
                </c:pt>
                <c:pt idx="1673">
                  <c:v>43287</c:v>
                </c:pt>
                <c:pt idx="1674">
                  <c:v>43286</c:v>
                </c:pt>
                <c:pt idx="1675">
                  <c:v>43285</c:v>
                </c:pt>
                <c:pt idx="1676">
                  <c:v>43284</c:v>
                </c:pt>
                <c:pt idx="1677">
                  <c:v>43283</c:v>
                </c:pt>
                <c:pt idx="1678">
                  <c:v>43280</c:v>
                </c:pt>
                <c:pt idx="1679">
                  <c:v>43279</c:v>
                </c:pt>
                <c:pt idx="1680">
                  <c:v>43278</c:v>
                </c:pt>
                <c:pt idx="1681">
                  <c:v>43277</c:v>
                </c:pt>
                <c:pt idx="1682">
                  <c:v>43276</c:v>
                </c:pt>
                <c:pt idx="1683">
                  <c:v>43273</c:v>
                </c:pt>
                <c:pt idx="1684">
                  <c:v>43272</c:v>
                </c:pt>
                <c:pt idx="1685">
                  <c:v>43271</c:v>
                </c:pt>
                <c:pt idx="1686">
                  <c:v>43270</c:v>
                </c:pt>
                <c:pt idx="1687">
                  <c:v>43269</c:v>
                </c:pt>
                <c:pt idx="1688">
                  <c:v>43266</c:v>
                </c:pt>
                <c:pt idx="1689">
                  <c:v>43265</c:v>
                </c:pt>
                <c:pt idx="1690">
                  <c:v>43264</c:v>
                </c:pt>
                <c:pt idx="1691">
                  <c:v>43263</c:v>
                </c:pt>
                <c:pt idx="1692">
                  <c:v>43262</c:v>
                </c:pt>
                <c:pt idx="1693">
                  <c:v>43259</c:v>
                </c:pt>
                <c:pt idx="1694">
                  <c:v>43258</c:v>
                </c:pt>
                <c:pt idx="1695">
                  <c:v>43257</c:v>
                </c:pt>
                <c:pt idx="1696">
                  <c:v>43256</c:v>
                </c:pt>
                <c:pt idx="1697">
                  <c:v>43255</c:v>
                </c:pt>
                <c:pt idx="1698">
                  <c:v>43252</c:v>
                </c:pt>
                <c:pt idx="1699">
                  <c:v>43251</c:v>
                </c:pt>
                <c:pt idx="1700">
                  <c:v>43250</c:v>
                </c:pt>
                <c:pt idx="1701">
                  <c:v>43249</c:v>
                </c:pt>
                <c:pt idx="1702">
                  <c:v>43248</c:v>
                </c:pt>
                <c:pt idx="1703">
                  <c:v>43245</c:v>
                </c:pt>
                <c:pt idx="1704">
                  <c:v>43244</c:v>
                </c:pt>
                <c:pt idx="1705">
                  <c:v>43243</c:v>
                </c:pt>
                <c:pt idx="1706">
                  <c:v>43242</c:v>
                </c:pt>
                <c:pt idx="1707">
                  <c:v>43241</c:v>
                </c:pt>
                <c:pt idx="1708">
                  <c:v>43238</c:v>
                </c:pt>
                <c:pt idx="1709">
                  <c:v>43237</c:v>
                </c:pt>
                <c:pt idx="1710">
                  <c:v>43236</c:v>
                </c:pt>
                <c:pt idx="1711">
                  <c:v>43235</c:v>
                </c:pt>
                <c:pt idx="1712">
                  <c:v>43234</c:v>
                </c:pt>
                <c:pt idx="1713">
                  <c:v>43231</c:v>
                </c:pt>
                <c:pt idx="1714">
                  <c:v>43230</c:v>
                </c:pt>
                <c:pt idx="1715">
                  <c:v>43229</c:v>
                </c:pt>
                <c:pt idx="1716">
                  <c:v>43228</c:v>
                </c:pt>
                <c:pt idx="1717">
                  <c:v>43227</c:v>
                </c:pt>
                <c:pt idx="1718">
                  <c:v>43224</c:v>
                </c:pt>
                <c:pt idx="1719">
                  <c:v>43223</c:v>
                </c:pt>
                <c:pt idx="1720">
                  <c:v>43222</c:v>
                </c:pt>
                <c:pt idx="1721">
                  <c:v>43221</c:v>
                </c:pt>
                <c:pt idx="1722">
                  <c:v>43220</c:v>
                </c:pt>
                <c:pt idx="1723">
                  <c:v>43217</c:v>
                </c:pt>
                <c:pt idx="1724">
                  <c:v>43216</c:v>
                </c:pt>
                <c:pt idx="1725">
                  <c:v>43215</c:v>
                </c:pt>
                <c:pt idx="1726">
                  <c:v>43214</c:v>
                </c:pt>
                <c:pt idx="1727">
                  <c:v>43213</c:v>
                </c:pt>
                <c:pt idx="1728">
                  <c:v>43210</c:v>
                </c:pt>
                <c:pt idx="1729">
                  <c:v>43209</c:v>
                </c:pt>
                <c:pt idx="1730">
                  <c:v>43208</c:v>
                </c:pt>
                <c:pt idx="1731">
                  <c:v>43207</c:v>
                </c:pt>
                <c:pt idx="1732">
                  <c:v>43206</c:v>
                </c:pt>
                <c:pt idx="1733">
                  <c:v>43203</c:v>
                </c:pt>
                <c:pt idx="1734">
                  <c:v>43202</c:v>
                </c:pt>
                <c:pt idx="1735">
                  <c:v>43201</c:v>
                </c:pt>
                <c:pt idx="1736">
                  <c:v>43200</c:v>
                </c:pt>
                <c:pt idx="1737">
                  <c:v>43199</c:v>
                </c:pt>
                <c:pt idx="1738">
                  <c:v>43196</c:v>
                </c:pt>
                <c:pt idx="1739">
                  <c:v>43195</c:v>
                </c:pt>
                <c:pt idx="1740">
                  <c:v>43194</c:v>
                </c:pt>
                <c:pt idx="1741">
                  <c:v>43193</c:v>
                </c:pt>
                <c:pt idx="1742">
                  <c:v>43192</c:v>
                </c:pt>
                <c:pt idx="1743">
                  <c:v>43189</c:v>
                </c:pt>
                <c:pt idx="1744">
                  <c:v>43188</c:v>
                </c:pt>
                <c:pt idx="1745">
                  <c:v>43187</c:v>
                </c:pt>
                <c:pt idx="1746">
                  <c:v>43186</c:v>
                </c:pt>
                <c:pt idx="1747">
                  <c:v>43185</c:v>
                </c:pt>
                <c:pt idx="1748">
                  <c:v>43182</c:v>
                </c:pt>
                <c:pt idx="1749">
                  <c:v>43181</c:v>
                </c:pt>
                <c:pt idx="1750">
                  <c:v>43180</c:v>
                </c:pt>
                <c:pt idx="1751">
                  <c:v>43179</c:v>
                </c:pt>
                <c:pt idx="1752">
                  <c:v>43178</c:v>
                </c:pt>
                <c:pt idx="1753">
                  <c:v>43175</c:v>
                </c:pt>
                <c:pt idx="1754">
                  <c:v>43174</c:v>
                </c:pt>
                <c:pt idx="1755">
                  <c:v>43173</c:v>
                </c:pt>
                <c:pt idx="1756">
                  <c:v>43172</c:v>
                </c:pt>
                <c:pt idx="1757">
                  <c:v>43171</c:v>
                </c:pt>
                <c:pt idx="1758">
                  <c:v>43168</c:v>
                </c:pt>
                <c:pt idx="1759">
                  <c:v>43167</c:v>
                </c:pt>
                <c:pt idx="1760">
                  <c:v>43166</c:v>
                </c:pt>
                <c:pt idx="1761">
                  <c:v>43165</c:v>
                </c:pt>
                <c:pt idx="1762">
                  <c:v>43164</c:v>
                </c:pt>
                <c:pt idx="1763">
                  <c:v>43161</c:v>
                </c:pt>
                <c:pt idx="1764">
                  <c:v>43160</c:v>
                </c:pt>
                <c:pt idx="1765">
                  <c:v>43159</c:v>
                </c:pt>
                <c:pt idx="1766">
                  <c:v>43158</c:v>
                </c:pt>
                <c:pt idx="1767">
                  <c:v>43157</c:v>
                </c:pt>
                <c:pt idx="1768">
                  <c:v>43154</c:v>
                </c:pt>
                <c:pt idx="1769">
                  <c:v>43153</c:v>
                </c:pt>
                <c:pt idx="1770">
                  <c:v>43152</c:v>
                </c:pt>
                <c:pt idx="1771">
                  <c:v>43151</c:v>
                </c:pt>
                <c:pt idx="1772">
                  <c:v>43150</c:v>
                </c:pt>
                <c:pt idx="1773">
                  <c:v>43147</c:v>
                </c:pt>
                <c:pt idx="1774">
                  <c:v>43146</c:v>
                </c:pt>
                <c:pt idx="1775">
                  <c:v>43145</c:v>
                </c:pt>
                <c:pt idx="1776">
                  <c:v>43144</c:v>
                </c:pt>
                <c:pt idx="1777">
                  <c:v>43143</c:v>
                </c:pt>
                <c:pt idx="1778">
                  <c:v>43140</c:v>
                </c:pt>
                <c:pt idx="1779">
                  <c:v>43139</c:v>
                </c:pt>
                <c:pt idx="1780">
                  <c:v>43138</c:v>
                </c:pt>
                <c:pt idx="1781">
                  <c:v>43137</c:v>
                </c:pt>
                <c:pt idx="1782">
                  <c:v>43136</c:v>
                </c:pt>
                <c:pt idx="1783">
                  <c:v>43133</c:v>
                </c:pt>
                <c:pt idx="1784">
                  <c:v>43132</c:v>
                </c:pt>
                <c:pt idx="1785">
                  <c:v>43131</c:v>
                </c:pt>
                <c:pt idx="1786">
                  <c:v>43130</c:v>
                </c:pt>
                <c:pt idx="1787">
                  <c:v>43129</c:v>
                </c:pt>
                <c:pt idx="1788">
                  <c:v>43126</c:v>
                </c:pt>
                <c:pt idx="1789">
                  <c:v>43125</c:v>
                </c:pt>
                <c:pt idx="1790">
                  <c:v>43124</c:v>
                </c:pt>
                <c:pt idx="1791">
                  <c:v>43123</c:v>
                </c:pt>
                <c:pt idx="1792">
                  <c:v>43122</c:v>
                </c:pt>
                <c:pt idx="1793">
                  <c:v>43119</c:v>
                </c:pt>
                <c:pt idx="1794">
                  <c:v>43118</c:v>
                </c:pt>
                <c:pt idx="1795">
                  <c:v>43117</c:v>
                </c:pt>
                <c:pt idx="1796">
                  <c:v>43116</c:v>
                </c:pt>
                <c:pt idx="1797">
                  <c:v>43115</c:v>
                </c:pt>
                <c:pt idx="1798">
                  <c:v>43112</c:v>
                </c:pt>
                <c:pt idx="1799">
                  <c:v>43111</c:v>
                </c:pt>
                <c:pt idx="1800">
                  <c:v>43110</c:v>
                </c:pt>
                <c:pt idx="1801">
                  <c:v>43109</c:v>
                </c:pt>
                <c:pt idx="1802">
                  <c:v>43108</c:v>
                </c:pt>
                <c:pt idx="1803">
                  <c:v>43105</c:v>
                </c:pt>
                <c:pt idx="1804">
                  <c:v>43104</c:v>
                </c:pt>
                <c:pt idx="1805">
                  <c:v>43103</c:v>
                </c:pt>
                <c:pt idx="1806">
                  <c:v>43102</c:v>
                </c:pt>
                <c:pt idx="1807">
                  <c:v>43101</c:v>
                </c:pt>
                <c:pt idx="1808">
                  <c:v>43098</c:v>
                </c:pt>
                <c:pt idx="1809">
                  <c:v>43097</c:v>
                </c:pt>
                <c:pt idx="1810">
                  <c:v>43096</c:v>
                </c:pt>
                <c:pt idx="1811">
                  <c:v>43095</c:v>
                </c:pt>
                <c:pt idx="1812">
                  <c:v>43094</c:v>
                </c:pt>
                <c:pt idx="1813">
                  <c:v>43091</c:v>
                </c:pt>
                <c:pt idx="1814">
                  <c:v>43090</c:v>
                </c:pt>
                <c:pt idx="1815">
                  <c:v>43089</c:v>
                </c:pt>
                <c:pt idx="1816">
                  <c:v>43088</c:v>
                </c:pt>
                <c:pt idx="1817">
                  <c:v>43087</c:v>
                </c:pt>
                <c:pt idx="1818">
                  <c:v>43084</c:v>
                </c:pt>
                <c:pt idx="1819">
                  <c:v>43083</c:v>
                </c:pt>
                <c:pt idx="1820">
                  <c:v>43082</c:v>
                </c:pt>
                <c:pt idx="1821">
                  <c:v>43081</c:v>
                </c:pt>
                <c:pt idx="1822">
                  <c:v>43080</c:v>
                </c:pt>
                <c:pt idx="1823">
                  <c:v>43077</c:v>
                </c:pt>
                <c:pt idx="1824">
                  <c:v>43076</c:v>
                </c:pt>
                <c:pt idx="1825">
                  <c:v>43075</c:v>
                </c:pt>
                <c:pt idx="1826">
                  <c:v>43074</c:v>
                </c:pt>
                <c:pt idx="1827">
                  <c:v>43073</c:v>
                </c:pt>
                <c:pt idx="1828">
                  <c:v>43070</c:v>
                </c:pt>
                <c:pt idx="1829">
                  <c:v>43069</c:v>
                </c:pt>
                <c:pt idx="1830">
                  <c:v>43068</c:v>
                </c:pt>
                <c:pt idx="1831">
                  <c:v>43067</c:v>
                </c:pt>
                <c:pt idx="1832">
                  <c:v>43066</c:v>
                </c:pt>
                <c:pt idx="1833">
                  <c:v>43063</c:v>
                </c:pt>
                <c:pt idx="1834">
                  <c:v>43062</c:v>
                </c:pt>
                <c:pt idx="1835">
                  <c:v>43061</c:v>
                </c:pt>
                <c:pt idx="1836">
                  <c:v>43060</c:v>
                </c:pt>
                <c:pt idx="1837">
                  <c:v>43059</c:v>
                </c:pt>
                <c:pt idx="1838">
                  <c:v>43056</c:v>
                </c:pt>
                <c:pt idx="1839">
                  <c:v>43055</c:v>
                </c:pt>
                <c:pt idx="1840">
                  <c:v>43054</c:v>
                </c:pt>
                <c:pt idx="1841">
                  <c:v>43053</c:v>
                </c:pt>
                <c:pt idx="1842">
                  <c:v>43052</c:v>
                </c:pt>
                <c:pt idx="1843">
                  <c:v>43049</c:v>
                </c:pt>
                <c:pt idx="1844">
                  <c:v>43048</c:v>
                </c:pt>
                <c:pt idx="1845">
                  <c:v>43047</c:v>
                </c:pt>
                <c:pt idx="1846">
                  <c:v>43046</c:v>
                </c:pt>
                <c:pt idx="1847">
                  <c:v>43045</c:v>
                </c:pt>
                <c:pt idx="1848">
                  <c:v>43042</c:v>
                </c:pt>
                <c:pt idx="1849">
                  <c:v>43041</c:v>
                </c:pt>
                <c:pt idx="1850">
                  <c:v>43040</c:v>
                </c:pt>
                <c:pt idx="1851">
                  <c:v>43039</c:v>
                </c:pt>
                <c:pt idx="1852">
                  <c:v>43038</c:v>
                </c:pt>
                <c:pt idx="1853">
                  <c:v>43035</c:v>
                </c:pt>
                <c:pt idx="1854">
                  <c:v>43034</c:v>
                </c:pt>
                <c:pt idx="1855">
                  <c:v>43033</c:v>
                </c:pt>
                <c:pt idx="1856">
                  <c:v>43032</c:v>
                </c:pt>
                <c:pt idx="1857">
                  <c:v>43031</c:v>
                </c:pt>
                <c:pt idx="1858">
                  <c:v>43028</c:v>
                </c:pt>
                <c:pt idx="1859">
                  <c:v>43027</c:v>
                </c:pt>
                <c:pt idx="1860">
                  <c:v>43026</c:v>
                </c:pt>
                <c:pt idx="1861">
                  <c:v>43025</c:v>
                </c:pt>
                <c:pt idx="1862">
                  <c:v>43024</c:v>
                </c:pt>
                <c:pt idx="1863">
                  <c:v>43021</c:v>
                </c:pt>
                <c:pt idx="1864">
                  <c:v>43020</c:v>
                </c:pt>
                <c:pt idx="1865">
                  <c:v>43019</c:v>
                </c:pt>
                <c:pt idx="1866">
                  <c:v>43018</c:v>
                </c:pt>
                <c:pt idx="1867">
                  <c:v>43017</c:v>
                </c:pt>
                <c:pt idx="1868">
                  <c:v>43014</c:v>
                </c:pt>
                <c:pt idx="1869">
                  <c:v>43013</c:v>
                </c:pt>
                <c:pt idx="1870">
                  <c:v>43012</c:v>
                </c:pt>
                <c:pt idx="1871">
                  <c:v>43011</c:v>
                </c:pt>
                <c:pt idx="1872">
                  <c:v>43010</c:v>
                </c:pt>
                <c:pt idx="1873">
                  <c:v>43007</c:v>
                </c:pt>
                <c:pt idx="1874">
                  <c:v>43006</c:v>
                </c:pt>
                <c:pt idx="1875">
                  <c:v>43005</c:v>
                </c:pt>
                <c:pt idx="1876">
                  <c:v>43004</c:v>
                </c:pt>
                <c:pt idx="1877">
                  <c:v>43003</c:v>
                </c:pt>
                <c:pt idx="1878">
                  <c:v>43000</c:v>
                </c:pt>
                <c:pt idx="1879">
                  <c:v>42999</c:v>
                </c:pt>
                <c:pt idx="1880">
                  <c:v>42998</c:v>
                </c:pt>
                <c:pt idx="1881">
                  <c:v>42997</c:v>
                </c:pt>
                <c:pt idx="1882">
                  <c:v>42996</c:v>
                </c:pt>
                <c:pt idx="1883">
                  <c:v>42993</c:v>
                </c:pt>
                <c:pt idx="1884">
                  <c:v>42992</c:v>
                </c:pt>
                <c:pt idx="1885">
                  <c:v>42991</c:v>
                </c:pt>
                <c:pt idx="1886">
                  <c:v>42990</c:v>
                </c:pt>
                <c:pt idx="1887">
                  <c:v>42989</c:v>
                </c:pt>
                <c:pt idx="1888">
                  <c:v>42986</c:v>
                </c:pt>
                <c:pt idx="1889">
                  <c:v>42985</c:v>
                </c:pt>
                <c:pt idx="1890">
                  <c:v>42984</c:v>
                </c:pt>
                <c:pt idx="1891">
                  <c:v>42983</c:v>
                </c:pt>
                <c:pt idx="1892">
                  <c:v>42982</c:v>
                </c:pt>
                <c:pt idx="1893">
                  <c:v>42979</c:v>
                </c:pt>
                <c:pt idx="1894">
                  <c:v>42978</c:v>
                </c:pt>
                <c:pt idx="1895">
                  <c:v>42977</c:v>
                </c:pt>
                <c:pt idx="1896">
                  <c:v>42976</c:v>
                </c:pt>
                <c:pt idx="1897">
                  <c:v>42975</c:v>
                </c:pt>
                <c:pt idx="1898">
                  <c:v>42972</c:v>
                </c:pt>
                <c:pt idx="1899">
                  <c:v>42971</c:v>
                </c:pt>
                <c:pt idx="1900">
                  <c:v>42970</c:v>
                </c:pt>
                <c:pt idx="1901">
                  <c:v>42969</c:v>
                </c:pt>
                <c:pt idx="1902">
                  <c:v>42968</c:v>
                </c:pt>
                <c:pt idx="1903">
                  <c:v>42965</c:v>
                </c:pt>
                <c:pt idx="1904">
                  <c:v>42964</c:v>
                </c:pt>
                <c:pt idx="1905">
                  <c:v>42963</c:v>
                </c:pt>
                <c:pt idx="1906">
                  <c:v>42962</c:v>
                </c:pt>
                <c:pt idx="1907">
                  <c:v>42961</c:v>
                </c:pt>
                <c:pt idx="1908">
                  <c:v>42958</c:v>
                </c:pt>
                <c:pt idx="1909">
                  <c:v>42957</c:v>
                </c:pt>
                <c:pt idx="1910">
                  <c:v>42956</c:v>
                </c:pt>
                <c:pt idx="1911">
                  <c:v>42955</c:v>
                </c:pt>
                <c:pt idx="1912">
                  <c:v>42954</c:v>
                </c:pt>
                <c:pt idx="1913">
                  <c:v>42951</c:v>
                </c:pt>
                <c:pt idx="1914">
                  <c:v>42950</c:v>
                </c:pt>
                <c:pt idx="1915">
                  <c:v>42949</c:v>
                </c:pt>
                <c:pt idx="1916">
                  <c:v>42948</c:v>
                </c:pt>
                <c:pt idx="1917">
                  <c:v>42947</c:v>
                </c:pt>
                <c:pt idx="1918">
                  <c:v>42944</c:v>
                </c:pt>
                <c:pt idx="1919">
                  <c:v>42943</c:v>
                </c:pt>
                <c:pt idx="1920">
                  <c:v>42942</c:v>
                </c:pt>
                <c:pt idx="1921">
                  <c:v>42941</c:v>
                </c:pt>
                <c:pt idx="1922">
                  <c:v>42940</c:v>
                </c:pt>
                <c:pt idx="1923">
                  <c:v>42937</c:v>
                </c:pt>
                <c:pt idx="1924">
                  <c:v>42936</c:v>
                </c:pt>
                <c:pt idx="1925">
                  <c:v>42935</c:v>
                </c:pt>
                <c:pt idx="1926">
                  <c:v>42934</c:v>
                </c:pt>
                <c:pt idx="1927">
                  <c:v>42933</c:v>
                </c:pt>
                <c:pt idx="1928">
                  <c:v>42930</c:v>
                </c:pt>
                <c:pt idx="1929">
                  <c:v>42929</c:v>
                </c:pt>
                <c:pt idx="1930">
                  <c:v>42928</c:v>
                </c:pt>
                <c:pt idx="1931">
                  <c:v>42927</c:v>
                </c:pt>
                <c:pt idx="1932">
                  <c:v>42926</c:v>
                </c:pt>
                <c:pt idx="1933">
                  <c:v>42923</c:v>
                </c:pt>
                <c:pt idx="1934">
                  <c:v>42922</c:v>
                </c:pt>
                <c:pt idx="1935">
                  <c:v>42921</c:v>
                </c:pt>
                <c:pt idx="1936">
                  <c:v>42920</c:v>
                </c:pt>
                <c:pt idx="1937">
                  <c:v>42919</c:v>
                </c:pt>
                <c:pt idx="1938">
                  <c:v>42916</c:v>
                </c:pt>
                <c:pt idx="1939">
                  <c:v>42915</c:v>
                </c:pt>
                <c:pt idx="1940">
                  <c:v>42914</c:v>
                </c:pt>
                <c:pt idx="1941">
                  <c:v>42913</c:v>
                </c:pt>
                <c:pt idx="1942">
                  <c:v>42912</c:v>
                </c:pt>
                <c:pt idx="1943">
                  <c:v>42909</c:v>
                </c:pt>
                <c:pt idx="1944">
                  <c:v>42908</c:v>
                </c:pt>
                <c:pt idx="1945">
                  <c:v>42907</c:v>
                </c:pt>
                <c:pt idx="1946">
                  <c:v>42906</c:v>
                </c:pt>
                <c:pt idx="1947">
                  <c:v>42905</c:v>
                </c:pt>
                <c:pt idx="1948">
                  <c:v>42902</c:v>
                </c:pt>
                <c:pt idx="1949">
                  <c:v>42901</c:v>
                </c:pt>
                <c:pt idx="1950">
                  <c:v>42900</c:v>
                </c:pt>
                <c:pt idx="1951">
                  <c:v>42899</c:v>
                </c:pt>
                <c:pt idx="1952">
                  <c:v>42898</c:v>
                </c:pt>
                <c:pt idx="1953">
                  <c:v>42895</c:v>
                </c:pt>
                <c:pt idx="1954">
                  <c:v>42894</c:v>
                </c:pt>
                <c:pt idx="1955">
                  <c:v>42893</c:v>
                </c:pt>
                <c:pt idx="1956">
                  <c:v>42892</c:v>
                </c:pt>
                <c:pt idx="1957">
                  <c:v>42891</c:v>
                </c:pt>
                <c:pt idx="1958">
                  <c:v>42888</c:v>
                </c:pt>
                <c:pt idx="1959">
                  <c:v>42887</c:v>
                </c:pt>
                <c:pt idx="1960">
                  <c:v>42886</c:v>
                </c:pt>
                <c:pt idx="1961">
                  <c:v>42885</c:v>
                </c:pt>
                <c:pt idx="1962">
                  <c:v>42884</c:v>
                </c:pt>
                <c:pt idx="1963">
                  <c:v>42881</c:v>
                </c:pt>
                <c:pt idx="1964">
                  <c:v>42880</c:v>
                </c:pt>
                <c:pt idx="1965">
                  <c:v>42879</c:v>
                </c:pt>
                <c:pt idx="1966">
                  <c:v>42878</c:v>
                </c:pt>
                <c:pt idx="1967">
                  <c:v>42877</c:v>
                </c:pt>
                <c:pt idx="1968">
                  <c:v>42874</c:v>
                </c:pt>
                <c:pt idx="1969">
                  <c:v>42873</c:v>
                </c:pt>
                <c:pt idx="1970">
                  <c:v>42872</c:v>
                </c:pt>
                <c:pt idx="1971">
                  <c:v>42871</c:v>
                </c:pt>
                <c:pt idx="1972">
                  <c:v>42870</c:v>
                </c:pt>
                <c:pt idx="1973">
                  <c:v>42867</c:v>
                </c:pt>
                <c:pt idx="1974">
                  <c:v>42866</c:v>
                </c:pt>
                <c:pt idx="1975">
                  <c:v>42865</c:v>
                </c:pt>
                <c:pt idx="1976">
                  <c:v>42864</c:v>
                </c:pt>
                <c:pt idx="1977">
                  <c:v>42863</c:v>
                </c:pt>
                <c:pt idx="1978">
                  <c:v>42860</c:v>
                </c:pt>
                <c:pt idx="1979">
                  <c:v>42859</c:v>
                </c:pt>
                <c:pt idx="1980">
                  <c:v>42858</c:v>
                </c:pt>
                <c:pt idx="1981">
                  <c:v>42857</c:v>
                </c:pt>
                <c:pt idx="1982">
                  <c:v>42856</c:v>
                </c:pt>
                <c:pt idx="1983">
                  <c:v>42853</c:v>
                </c:pt>
                <c:pt idx="1984">
                  <c:v>42852</c:v>
                </c:pt>
                <c:pt idx="1985">
                  <c:v>42851</c:v>
                </c:pt>
                <c:pt idx="1986">
                  <c:v>42850</c:v>
                </c:pt>
                <c:pt idx="1987">
                  <c:v>42849</c:v>
                </c:pt>
                <c:pt idx="1988">
                  <c:v>42846</c:v>
                </c:pt>
                <c:pt idx="1989">
                  <c:v>42845</c:v>
                </c:pt>
                <c:pt idx="1990">
                  <c:v>42844</c:v>
                </c:pt>
                <c:pt idx="1991">
                  <c:v>42843</c:v>
                </c:pt>
                <c:pt idx="1992">
                  <c:v>42842</c:v>
                </c:pt>
                <c:pt idx="1993">
                  <c:v>42839</c:v>
                </c:pt>
                <c:pt idx="1994">
                  <c:v>42838</c:v>
                </c:pt>
                <c:pt idx="1995">
                  <c:v>42837</c:v>
                </c:pt>
                <c:pt idx="1996">
                  <c:v>42836</c:v>
                </c:pt>
                <c:pt idx="1997">
                  <c:v>42835</c:v>
                </c:pt>
                <c:pt idx="1998">
                  <c:v>42832</c:v>
                </c:pt>
                <c:pt idx="1999">
                  <c:v>42831</c:v>
                </c:pt>
                <c:pt idx="2000">
                  <c:v>42830</c:v>
                </c:pt>
                <c:pt idx="2001">
                  <c:v>42829</c:v>
                </c:pt>
                <c:pt idx="2002">
                  <c:v>42828</c:v>
                </c:pt>
                <c:pt idx="2003">
                  <c:v>42825</c:v>
                </c:pt>
                <c:pt idx="2004">
                  <c:v>42824</c:v>
                </c:pt>
                <c:pt idx="2005">
                  <c:v>42823</c:v>
                </c:pt>
                <c:pt idx="2006">
                  <c:v>42822</c:v>
                </c:pt>
                <c:pt idx="2007">
                  <c:v>42821</c:v>
                </c:pt>
                <c:pt idx="2008">
                  <c:v>42818</c:v>
                </c:pt>
                <c:pt idx="2009">
                  <c:v>42817</c:v>
                </c:pt>
                <c:pt idx="2010">
                  <c:v>42816</c:v>
                </c:pt>
                <c:pt idx="2011">
                  <c:v>42815</c:v>
                </c:pt>
                <c:pt idx="2012">
                  <c:v>42814</c:v>
                </c:pt>
                <c:pt idx="2013">
                  <c:v>42811</c:v>
                </c:pt>
                <c:pt idx="2014">
                  <c:v>42810</c:v>
                </c:pt>
                <c:pt idx="2015">
                  <c:v>42809</c:v>
                </c:pt>
                <c:pt idx="2016">
                  <c:v>42808</c:v>
                </c:pt>
                <c:pt idx="2017">
                  <c:v>42807</c:v>
                </c:pt>
                <c:pt idx="2018">
                  <c:v>42804</c:v>
                </c:pt>
                <c:pt idx="2019">
                  <c:v>42803</c:v>
                </c:pt>
                <c:pt idx="2020">
                  <c:v>42802</c:v>
                </c:pt>
                <c:pt idx="2021">
                  <c:v>42801</c:v>
                </c:pt>
                <c:pt idx="2022">
                  <c:v>42800</c:v>
                </c:pt>
                <c:pt idx="2023">
                  <c:v>42797</c:v>
                </c:pt>
                <c:pt idx="2024">
                  <c:v>42796</c:v>
                </c:pt>
                <c:pt idx="2025">
                  <c:v>42795</c:v>
                </c:pt>
                <c:pt idx="2026">
                  <c:v>42794</c:v>
                </c:pt>
                <c:pt idx="2027">
                  <c:v>42793</c:v>
                </c:pt>
                <c:pt idx="2028">
                  <c:v>42790</c:v>
                </c:pt>
                <c:pt idx="2029">
                  <c:v>42789</c:v>
                </c:pt>
                <c:pt idx="2030">
                  <c:v>42788</c:v>
                </c:pt>
                <c:pt idx="2031">
                  <c:v>42787</c:v>
                </c:pt>
                <c:pt idx="2032">
                  <c:v>42786</c:v>
                </c:pt>
                <c:pt idx="2033">
                  <c:v>42783</c:v>
                </c:pt>
                <c:pt idx="2034">
                  <c:v>42782</c:v>
                </c:pt>
                <c:pt idx="2035">
                  <c:v>42781</c:v>
                </c:pt>
                <c:pt idx="2036">
                  <c:v>42780</c:v>
                </c:pt>
                <c:pt idx="2037">
                  <c:v>42779</c:v>
                </c:pt>
                <c:pt idx="2038">
                  <c:v>42776</c:v>
                </c:pt>
                <c:pt idx="2039">
                  <c:v>42775</c:v>
                </c:pt>
                <c:pt idx="2040">
                  <c:v>42774</c:v>
                </c:pt>
                <c:pt idx="2041">
                  <c:v>42773</c:v>
                </c:pt>
                <c:pt idx="2042">
                  <c:v>42772</c:v>
                </c:pt>
                <c:pt idx="2043">
                  <c:v>42769</c:v>
                </c:pt>
                <c:pt idx="2044">
                  <c:v>42768</c:v>
                </c:pt>
                <c:pt idx="2045">
                  <c:v>42767</c:v>
                </c:pt>
                <c:pt idx="2046">
                  <c:v>42766</c:v>
                </c:pt>
                <c:pt idx="2047">
                  <c:v>42765</c:v>
                </c:pt>
                <c:pt idx="2048">
                  <c:v>42762</c:v>
                </c:pt>
                <c:pt idx="2049">
                  <c:v>42761</c:v>
                </c:pt>
                <c:pt idx="2050">
                  <c:v>42760</c:v>
                </c:pt>
                <c:pt idx="2051">
                  <c:v>42759</c:v>
                </c:pt>
                <c:pt idx="2052">
                  <c:v>42758</c:v>
                </c:pt>
                <c:pt idx="2053">
                  <c:v>42755</c:v>
                </c:pt>
                <c:pt idx="2054">
                  <c:v>42754</c:v>
                </c:pt>
                <c:pt idx="2055">
                  <c:v>42753</c:v>
                </c:pt>
                <c:pt idx="2056">
                  <c:v>42752</c:v>
                </c:pt>
                <c:pt idx="2057">
                  <c:v>42751</c:v>
                </c:pt>
                <c:pt idx="2058">
                  <c:v>42748</c:v>
                </c:pt>
                <c:pt idx="2059">
                  <c:v>42747</c:v>
                </c:pt>
                <c:pt idx="2060">
                  <c:v>42746</c:v>
                </c:pt>
                <c:pt idx="2061">
                  <c:v>42745</c:v>
                </c:pt>
                <c:pt idx="2062">
                  <c:v>42744</c:v>
                </c:pt>
                <c:pt idx="2063">
                  <c:v>42741</c:v>
                </c:pt>
                <c:pt idx="2064">
                  <c:v>42740</c:v>
                </c:pt>
                <c:pt idx="2065">
                  <c:v>42739</c:v>
                </c:pt>
                <c:pt idx="2066">
                  <c:v>42738</c:v>
                </c:pt>
                <c:pt idx="2067">
                  <c:v>42737</c:v>
                </c:pt>
                <c:pt idx="2068">
                  <c:v>42734</c:v>
                </c:pt>
                <c:pt idx="2069">
                  <c:v>42733</c:v>
                </c:pt>
                <c:pt idx="2070">
                  <c:v>42732</c:v>
                </c:pt>
                <c:pt idx="2071">
                  <c:v>42731</c:v>
                </c:pt>
                <c:pt idx="2072">
                  <c:v>42730</c:v>
                </c:pt>
                <c:pt idx="2073">
                  <c:v>42727</c:v>
                </c:pt>
                <c:pt idx="2074">
                  <c:v>42726</c:v>
                </c:pt>
                <c:pt idx="2075">
                  <c:v>42725</c:v>
                </c:pt>
                <c:pt idx="2076">
                  <c:v>42724</c:v>
                </c:pt>
                <c:pt idx="2077">
                  <c:v>42723</c:v>
                </c:pt>
                <c:pt idx="2078">
                  <c:v>42720</c:v>
                </c:pt>
                <c:pt idx="2079">
                  <c:v>42719</c:v>
                </c:pt>
                <c:pt idx="2080">
                  <c:v>42718</c:v>
                </c:pt>
                <c:pt idx="2081">
                  <c:v>42717</c:v>
                </c:pt>
                <c:pt idx="2082">
                  <c:v>42716</c:v>
                </c:pt>
                <c:pt idx="2083">
                  <c:v>42713</c:v>
                </c:pt>
                <c:pt idx="2084">
                  <c:v>42712</c:v>
                </c:pt>
                <c:pt idx="2085">
                  <c:v>42711</c:v>
                </c:pt>
                <c:pt idx="2086">
                  <c:v>42710</c:v>
                </c:pt>
                <c:pt idx="2087">
                  <c:v>42709</c:v>
                </c:pt>
                <c:pt idx="2088">
                  <c:v>42706</c:v>
                </c:pt>
                <c:pt idx="2089">
                  <c:v>42705</c:v>
                </c:pt>
                <c:pt idx="2090">
                  <c:v>42704</c:v>
                </c:pt>
                <c:pt idx="2091">
                  <c:v>42703</c:v>
                </c:pt>
                <c:pt idx="2092">
                  <c:v>42702</c:v>
                </c:pt>
                <c:pt idx="2093">
                  <c:v>42699</c:v>
                </c:pt>
                <c:pt idx="2094">
                  <c:v>42698</c:v>
                </c:pt>
                <c:pt idx="2095">
                  <c:v>42697</c:v>
                </c:pt>
                <c:pt idx="2096">
                  <c:v>42696</c:v>
                </c:pt>
                <c:pt idx="2097">
                  <c:v>42695</c:v>
                </c:pt>
                <c:pt idx="2098">
                  <c:v>42692</c:v>
                </c:pt>
                <c:pt idx="2099">
                  <c:v>42691</c:v>
                </c:pt>
                <c:pt idx="2100">
                  <c:v>42690</c:v>
                </c:pt>
                <c:pt idx="2101">
                  <c:v>42689</c:v>
                </c:pt>
                <c:pt idx="2102">
                  <c:v>42688</c:v>
                </c:pt>
                <c:pt idx="2103">
                  <c:v>42685</c:v>
                </c:pt>
                <c:pt idx="2104">
                  <c:v>42684</c:v>
                </c:pt>
                <c:pt idx="2105">
                  <c:v>42683</c:v>
                </c:pt>
                <c:pt idx="2106">
                  <c:v>42682</c:v>
                </c:pt>
                <c:pt idx="2107">
                  <c:v>42681</c:v>
                </c:pt>
                <c:pt idx="2108">
                  <c:v>42678</c:v>
                </c:pt>
                <c:pt idx="2109">
                  <c:v>42677</c:v>
                </c:pt>
                <c:pt idx="2110">
                  <c:v>42676</c:v>
                </c:pt>
                <c:pt idx="2111">
                  <c:v>42675</c:v>
                </c:pt>
                <c:pt idx="2112">
                  <c:v>42674</c:v>
                </c:pt>
                <c:pt idx="2113">
                  <c:v>42671</c:v>
                </c:pt>
                <c:pt idx="2114">
                  <c:v>42670</c:v>
                </c:pt>
                <c:pt idx="2115">
                  <c:v>42669</c:v>
                </c:pt>
                <c:pt idx="2116">
                  <c:v>42668</c:v>
                </c:pt>
                <c:pt idx="2117">
                  <c:v>42667</c:v>
                </c:pt>
                <c:pt idx="2118">
                  <c:v>42664</c:v>
                </c:pt>
                <c:pt idx="2119">
                  <c:v>42663</c:v>
                </c:pt>
                <c:pt idx="2120">
                  <c:v>42662</c:v>
                </c:pt>
                <c:pt idx="2121">
                  <c:v>42661</c:v>
                </c:pt>
                <c:pt idx="2122">
                  <c:v>42660</c:v>
                </c:pt>
                <c:pt idx="2123">
                  <c:v>42657</c:v>
                </c:pt>
                <c:pt idx="2124">
                  <c:v>42656</c:v>
                </c:pt>
                <c:pt idx="2125">
                  <c:v>42655</c:v>
                </c:pt>
                <c:pt idx="2126">
                  <c:v>42654</c:v>
                </c:pt>
                <c:pt idx="2127">
                  <c:v>42653</c:v>
                </c:pt>
                <c:pt idx="2128">
                  <c:v>42650</c:v>
                </c:pt>
                <c:pt idx="2129">
                  <c:v>42649</c:v>
                </c:pt>
                <c:pt idx="2130">
                  <c:v>42648</c:v>
                </c:pt>
                <c:pt idx="2131">
                  <c:v>42647</c:v>
                </c:pt>
                <c:pt idx="2132">
                  <c:v>42646</c:v>
                </c:pt>
                <c:pt idx="2133">
                  <c:v>42643</c:v>
                </c:pt>
                <c:pt idx="2134">
                  <c:v>42642</c:v>
                </c:pt>
                <c:pt idx="2135">
                  <c:v>42641</c:v>
                </c:pt>
                <c:pt idx="2136">
                  <c:v>42640</c:v>
                </c:pt>
                <c:pt idx="2137">
                  <c:v>42639</c:v>
                </c:pt>
                <c:pt idx="2138">
                  <c:v>42636</c:v>
                </c:pt>
                <c:pt idx="2139">
                  <c:v>42635</c:v>
                </c:pt>
                <c:pt idx="2140">
                  <c:v>42634</c:v>
                </c:pt>
                <c:pt idx="2141">
                  <c:v>42633</c:v>
                </c:pt>
                <c:pt idx="2142">
                  <c:v>42632</c:v>
                </c:pt>
                <c:pt idx="2143">
                  <c:v>42629</c:v>
                </c:pt>
                <c:pt idx="2144">
                  <c:v>42628</c:v>
                </c:pt>
                <c:pt idx="2145">
                  <c:v>42627</c:v>
                </c:pt>
                <c:pt idx="2146">
                  <c:v>42626</c:v>
                </c:pt>
                <c:pt idx="2147">
                  <c:v>42625</c:v>
                </c:pt>
                <c:pt idx="2148">
                  <c:v>42622</c:v>
                </c:pt>
                <c:pt idx="2149">
                  <c:v>42621</c:v>
                </c:pt>
                <c:pt idx="2150">
                  <c:v>42620</c:v>
                </c:pt>
                <c:pt idx="2151">
                  <c:v>42619</c:v>
                </c:pt>
                <c:pt idx="2152">
                  <c:v>42618</c:v>
                </c:pt>
                <c:pt idx="2153">
                  <c:v>42615</c:v>
                </c:pt>
                <c:pt idx="2154">
                  <c:v>42614</c:v>
                </c:pt>
                <c:pt idx="2155">
                  <c:v>42613</c:v>
                </c:pt>
                <c:pt idx="2156">
                  <c:v>42612</c:v>
                </c:pt>
                <c:pt idx="2157">
                  <c:v>42611</c:v>
                </c:pt>
                <c:pt idx="2158">
                  <c:v>42608</c:v>
                </c:pt>
                <c:pt idx="2159">
                  <c:v>42607</c:v>
                </c:pt>
                <c:pt idx="2160">
                  <c:v>42606</c:v>
                </c:pt>
                <c:pt idx="2161">
                  <c:v>42605</c:v>
                </c:pt>
                <c:pt idx="2162">
                  <c:v>42604</c:v>
                </c:pt>
                <c:pt idx="2163">
                  <c:v>42601</c:v>
                </c:pt>
                <c:pt idx="2164">
                  <c:v>42600</c:v>
                </c:pt>
                <c:pt idx="2165">
                  <c:v>42599</c:v>
                </c:pt>
                <c:pt idx="2166">
                  <c:v>42598</c:v>
                </c:pt>
                <c:pt idx="2167">
                  <c:v>42597</c:v>
                </c:pt>
                <c:pt idx="2168">
                  <c:v>42594</c:v>
                </c:pt>
                <c:pt idx="2169">
                  <c:v>42593</c:v>
                </c:pt>
                <c:pt idx="2170">
                  <c:v>42592</c:v>
                </c:pt>
                <c:pt idx="2171">
                  <c:v>42591</c:v>
                </c:pt>
                <c:pt idx="2172">
                  <c:v>42590</c:v>
                </c:pt>
                <c:pt idx="2173">
                  <c:v>42587</c:v>
                </c:pt>
                <c:pt idx="2174">
                  <c:v>42586</c:v>
                </c:pt>
                <c:pt idx="2175">
                  <c:v>42585</c:v>
                </c:pt>
                <c:pt idx="2176">
                  <c:v>42584</c:v>
                </c:pt>
                <c:pt idx="2177">
                  <c:v>42583</c:v>
                </c:pt>
                <c:pt idx="2178">
                  <c:v>42580</c:v>
                </c:pt>
                <c:pt idx="2179">
                  <c:v>42579</c:v>
                </c:pt>
                <c:pt idx="2180">
                  <c:v>42578</c:v>
                </c:pt>
                <c:pt idx="2181">
                  <c:v>42577</c:v>
                </c:pt>
                <c:pt idx="2182">
                  <c:v>42576</c:v>
                </c:pt>
                <c:pt idx="2183">
                  <c:v>42573</c:v>
                </c:pt>
                <c:pt idx="2184">
                  <c:v>42572</c:v>
                </c:pt>
                <c:pt idx="2185">
                  <c:v>42571</c:v>
                </c:pt>
                <c:pt idx="2186">
                  <c:v>42570</c:v>
                </c:pt>
                <c:pt idx="2187">
                  <c:v>42569</c:v>
                </c:pt>
                <c:pt idx="2188">
                  <c:v>42566</c:v>
                </c:pt>
                <c:pt idx="2189">
                  <c:v>42565</c:v>
                </c:pt>
                <c:pt idx="2190">
                  <c:v>42564</c:v>
                </c:pt>
                <c:pt idx="2191">
                  <c:v>42563</c:v>
                </c:pt>
                <c:pt idx="2192">
                  <c:v>42562</c:v>
                </c:pt>
                <c:pt idx="2193">
                  <c:v>42559</c:v>
                </c:pt>
                <c:pt idx="2194">
                  <c:v>42558</c:v>
                </c:pt>
                <c:pt idx="2195">
                  <c:v>42557</c:v>
                </c:pt>
                <c:pt idx="2196">
                  <c:v>42556</c:v>
                </c:pt>
                <c:pt idx="2197">
                  <c:v>42555</c:v>
                </c:pt>
                <c:pt idx="2198">
                  <c:v>42552</c:v>
                </c:pt>
                <c:pt idx="2199">
                  <c:v>42551</c:v>
                </c:pt>
                <c:pt idx="2200">
                  <c:v>42550</c:v>
                </c:pt>
                <c:pt idx="2201">
                  <c:v>42549</c:v>
                </c:pt>
                <c:pt idx="2202">
                  <c:v>42548</c:v>
                </c:pt>
                <c:pt idx="2203">
                  <c:v>42545</c:v>
                </c:pt>
                <c:pt idx="2204">
                  <c:v>42544</c:v>
                </c:pt>
                <c:pt idx="2205">
                  <c:v>42543</c:v>
                </c:pt>
                <c:pt idx="2206">
                  <c:v>42542</c:v>
                </c:pt>
                <c:pt idx="2207">
                  <c:v>42541</c:v>
                </c:pt>
                <c:pt idx="2208">
                  <c:v>42538</c:v>
                </c:pt>
                <c:pt idx="2209">
                  <c:v>42537</c:v>
                </c:pt>
                <c:pt idx="2210">
                  <c:v>42536</c:v>
                </c:pt>
                <c:pt idx="2211">
                  <c:v>42535</c:v>
                </c:pt>
                <c:pt idx="2212">
                  <c:v>42534</c:v>
                </c:pt>
                <c:pt idx="2213">
                  <c:v>42531</c:v>
                </c:pt>
                <c:pt idx="2214">
                  <c:v>42530</c:v>
                </c:pt>
                <c:pt idx="2215">
                  <c:v>42529</c:v>
                </c:pt>
                <c:pt idx="2216">
                  <c:v>42528</c:v>
                </c:pt>
                <c:pt idx="2217">
                  <c:v>42527</c:v>
                </c:pt>
                <c:pt idx="2218">
                  <c:v>42524</c:v>
                </c:pt>
                <c:pt idx="2219">
                  <c:v>42523</c:v>
                </c:pt>
                <c:pt idx="2220">
                  <c:v>42522</c:v>
                </c:pt>
                <c:pt idx="2221">
                  <c:v>42521</c:v>
                </c:pt>
                <c:pt idx="2222">
                  <c:v>42520</c:v>
                </c:pt>
                <c:pt idx="2223">
                  <c:v>42517</c:v>
                </c:pt>
                <c:pt idx="2224">
                  <c:v>42516</c:v>
                </c:pt>
                <c:pt idx="2225">
                  <c:v>42515</c:v>
                </c:pt>
                <c:pt idx="2226">
                  <c:v>42514</c:v>
                </c:pt>
                <c:pt idx="2227">
                  <c:v>42513</c:v>
                </c:pt>
                <c:pt idx="2228">
                  <c:v>42510</c:v>
                </c:pt>
                <c:pt idx="2229">
                  <c:v>42509</c:v>
                </c:pt>
                <c:pt idx="2230">
                  <c:v>42508</c:v>
                </c:pt>
                <c:pt idx="2231">
                  <c:v>42507</c:v>
                </c:pt>
                <c:pt idx="2232">
                  <c:v>42506</c:v>
                </c:pt>
                <c:pt idx="2233">
                  <c:v>42503</c:v>
                </c:pt>
                <c:pt idx="2234">
                  <c:v>42502</c:v>
                </c:pt>
                <c:pt idx="2235">
                  <c:v>42501</c:v>
                </c:pt>
                <c:pt idx="2236">
                  <c:v>42500</c:v>
                </c:pt>
                <c:pt idx="2237">
                  <c:v>42499</c:v>
                </c:pt>
                <c:pt idx="2238">
                  <c:v>42496</c:v>
                </c:pt>
                <c:pt idx="2239">
                  <c:v>42495</c:v>
                </c:pt>
                <c:pt idx="2240">
                  <c:v>42494</c:v>
                </c:pt>
                <c:pt idx="2241">
                  <c:v>42493</c:v>
                </c:pt>
                <c:pt idx="2242">
                  <c:v>42492</c:v>
                </c:pt>
                <c:pt idx="2243">
                  <c:v>42489</c:v>
                </c:pt>
                <c:pt idx="2244">
                  <c:v>42488</c:v>
                </c:pt>
                <c:pt idx="2245">
                  <c:v>42487</c:v>
                </c:pt>
                <c:pt idx="2246">
                  <c:v>42486</c:v>
                </c:pt>
                <c:pt idx="2247">
                  <c:v>42485</c:v>
                </c:pt>
                <c:pt idx="2248">
                  <c:v>42482</c:v>
                </c:pt>
                <c:pt idx="2249">
                  <c:v>42481</c:v>
                </c:pt>
                <c:pt idx="2250">
                  <c:v>42480</c:v>
                </c:pt>
                <c:pt idx="2251">
                  <c:v>42479</c:v>
                </c:pt>
                <c:pt idx="2252">
                  <c:v>42478</c:v>
                </c:pt>
                <c:pt idx="2253">
                  <c:v>42475</c:v>
                </c:pt>
                <c:pt idx="2254">
                  <c:v>42474</c:v>
                </c:pt>
                <c:pt idx="2255">
                  <c:v>42473</c:v>
                </c:pt>
                <c:pt idx="2256">
                  <c:v>42472</c:v>
                </c:pt>
                <c:pt idx="2257">
                  <c:v>42471</c:v>
                </c:pt>
                <c:pt idx="2258">
                  <c:v>42468</c:v>
                </c:pt>
                <c:pt idx="2259">
                  <c:v>42467</c:v>
                </c:pt>
                <c:pt idx="2260">
                  <c:v>42466</c:v>
                </c:pt>
                <c:pt idx="2261">
                  <c:v>42465</c:v>
                </c:pt>
                <c:pt idx="2262">
                  <c:v>42464</c:v>
                </c:pt>
                <c:pt idx="2263">
                  <c:v>42461</c:v>
                </c:pt>
                <c:pt idx="2264">
                  <c:v>42460</c:v>
                </c:pt>
                <c:pt idx="2265">
                  <c:v>42459</c:v>
                </c:pt>
                <c:pt idx="2266">
                  <c:v>42458</c:v>
                </c:pt>
                <c:pt idx="2267">
                  <c:v>42457</c:v>
                </c:pt>
                <c:pt idx="2268">
                  <c:v>42454</c:v>
                </c:pt>
                <c:pt idx="2269">
                  <c:v>42453</c:v>
                </c:pt>
                <c:pt idx="2270">
                  <c:v>42452</c:v>
                </c:pt>
                <c:pt idx="2271">
                  <c:v>42451</c:v>
                </c:pt>
                <c:pt idx="2272">
                  <c:v>42450</c:v>
                </c:pt>
                <c:pt idx="2273">
                  <c:v>42447</c:v>
                </c:pt>
                <c:pt idx="2274">
                  <c:v>42446</c:v>
                </c:pt>
                <c:pt idx="2275">
                  <c:v>42445</c:v>
                </c:pt>
                <c:pt idx="2276">
                  <c:v>42444</c:v>
                </c:pt>
                <c:pt idx="2277">
                  <c:v>42443</c:v>
                </c:pt>
                <c:pt idx="2278">
                  <c:v>42440</c:v>
                </c:pt>
                <c:pt idx="2279">
                  <c:v>42439</c:v>
                </c:pt>
                <c:pt idx="2280">
                  <c:v>42438</c:v>
                </c:pt>
                <c:pt idx="2281">
                  <c:v>42437</c:v>
                </c:pt>
                <c:pt idx="2282">
                  <c:v>42436</c:v>
                </c:pt>
                <c:pt idx="2283">
                  <c:v>42433</c:v>
                </c:pt>
                <c:pt idx="2284">
                  <c:v>42432</c:v>
                </c:pt>
                <c:pt idx="2285">
                  <c:v>42431</c:v>
                </c:pt>
                <c:pt idx="2286">
                  <c:v>42430</c:v>
                </c:pt>
                <c:pt idx="2287">
                  <c:v>42429</c:v>
                </c:pt>
                <c:pt idx="2288">
                  <c:v>42426</c:v>
                </c:pt>
                <c:pt idx="2289">
                  <c:v>42425</c:v>
                </c:pt>
                <c:pt idx="2290">
                  <c:v>42424</c:v>
                </c:pt>
                <c:pt idx="2291">
                  <c:v>42423</c:v>
                </c:pt>
                <c:pt idx="2292">
                  <c:v>42422</c:v>
                </c:pt>
                <c:pt idx="2293">
                  <c:v>42419</c:v>
                </c:pt>
                <c:pt idx="2294">
                  <c:v>42418</c:v>
                </c:pt>
                <c:pt idx="2295">
                  <c:v>42417</c:v>
                </c:pt>
                <c:pt idx="2296">
                  <c:v>42416</c:v>
                </c:pt>
                <c:pt idx="2297">
                  <c:v>42415</c:v>
                </c:pt>
                <c:pt idx="2298">
                  <c:v>42412</c:v>
                </c:pt>
                <c:pt idx="2299">
                  <c:v>42411</c:v>
                </c:pt>
                <c:pt idx="2300">
                  <c:v>42410</c:v>
                </c:pt>
                <c:pt idx="2301">
                  <c:v>42409</c:v>
                </c:pt>
                <c:pt idx="2302">
                  <c:v>42408</c:v>
                </c:pt>
                <c:pt idx="2303">
                  <c:v>42405</c:v>
                </c:pt>
                <c:pt idx="2304">
                  <c:v>42404</c:v>
                </c:pt>
                <c:pt idx="2305">
                  <c:v>42403</c:v>
                </c:pt>
                <c:pt idx="2306">
                  <c:v>42402</c:v>
                </c:pt>
                <c:pt idx="2307">
                  <c:v>42401</c:v>
                </c:pt>
                <c:pt idx="2308">
                  <c:v>42398</c:v>
                </c:pt>
                <c:pt idx="2309">
                  <c:v>42397</c:v>
                </c:pt>
                <c:pt idx="2310">
                  <c:v>42396</c:v>
                </c:pt>
                <c:pt idx="2311">
                  <c:v>42395</c:v>
                </c:pt>
                <c:pt idx="2312">
                  <c:v>42394</c:v>
                </c:pt>
                <c:pt idx="2313">
                  <c:v>42391</c:v>
                </c:pt>
                <c:pt idx="2314">
                  <c:v>42390</c:v>
                </c:pt>
                <c:pt idx="2315">
                  <c:v>42389</c:v>
                </c:pt>
                <c:pt idx="2316">
                  <c:v>42388</c:v>
                </c:pt>
                <c:pt idx="2317">
                  <c:v>42387</c:v>
                </c:pt>
                <c:pt idx="2318">
                  <c:v>42384</c:v>
                </c:pt>
                <c:pt idx="2319">
                  <c:v>42383</c:v>
                </c:pt>
                <c:pt idx="2320">
                  <c:v>42382</c:v>
                </c:pt>
                <c:pt idx="2321">
                  <c:v>42381</c:v>
                </c:pt>
                <c:pt idx="2322">
                  <c:v>42380</c:v>
                </c:pt>
                <c:pt idx="2323">
                  <c:v>42377</c:v>
                </c:pt>
                <c:pt idx="2324">
                  <c:v>42376</c:v>
                </c:pt>
                <c:pt idx="2325">
                  <c:v>42375</c:v>
                </c:pt>
                <c:pt idx="2326">
                  <c:v>42374</c:v>
                </c:pt>
                <c:pt idx="2327">
                  <c:v>42373</c:v>
                </c:pt>
                <c:pt idx="2328">
                  <c:v>42370</c:v>
                </c:pt>
                <c:pt idx="2329">
                  <c:v>42369</c:v>
                </c:pt>
                <c:pt idx="2330">
                  <c:v>42368</c:v>
                </c:pt>
                <c:pt idx="2331">
                  <c:v>42367</c:v>
                </c:pt>
                <c:pt idx="2332">
                  <c:v>42366</c:v>
                </c:pt>
                <c:pt idx="2333">
                  <c:v>42363</c:v>
                </c:pt>
                <c:pt idx="2334">
                  <c:v>42362</c:v>
                </c:pt>
                <c:pt idx="2335">
                  <c:v>42361</c:v>
                </c:pt>
                <c:pt idx="2336">
                  <c:v>42360</c:v>
                </c:pt>
                <c:pt idx="2337">
                  <c:v>42359</c:v>
                </c:pt>
                <c:pt idx="2338">
                  <c:v>42356</c:v>
                </c:pt>
                <c:pt idx="2339">
                  <c:v>42355</c:v>
                </c:pt>
                <c:pt idx="2340">
                  <c:v>42354</c:v>
                </c:pt>
                <c:pt idx="2341">
                  <c:v>42353</c:v>
                </c:pt>
                <c:pt idx="2342">
                  <c:v>42352</c:v>
                </c:pt>
                <c:pt idx="2343">
                  <c:v>42349</c:v>
                </c:pt>
                <c:pt idx="2344">
                  <c:v>42348</c:v>
                </c:pt>
                <c:pt idx="2345">
                  <c:v>42347</c:v>
                </c:pt>
                <c:pt idx="2346">
                  <c:v>42346</c:v>
                </c:pt>
                <c:pt idx="2347">
                  <c:v>42345</c:v>
                </c:pt>
                <c:pt idx="2348">
                  <c:v>42342</c:v>
                </c:pt>
                <c:pt idx="2349">
                  <c:v>42341</c:v>
                </c:pt>
                <c:pt idx="2350">
                  <c:v>42340</c:v>
                </c:pt>
                <c:pt idx="2351">
                  <c:v>42339</c:v>
                </c:pt>
                <c:pt idx="2352">
                  <c:v>42338</c:v>
                </c:pt>
                <c:pt idx="2353">
                  <c:v>42335</c:v>
                </c:pt>
                <c:pt idx="2354">
                  <c:v>42334</c:v>
                </c:pt>
                <c:pt idx="2355">
                  <c:v>42333</c:v>
                </c:pt>
                <c:pt idx="2356">
                  <c:v>42332</c:v>
                </c:pt>
                <c:pt idx="2357">
                  <c:v>42331</c:v>
                </c:pt>
                <c:pt idx="2358">
                  <c:v>42328</c:v>
                </c:pt>
                <c:pt idx="2359">
                  <c:v>42327</c:v>
                </c:pt>
                <c:pt idx="2360">
                  <c:v>42326</c:v>
                </c:pt>
                <c:pt idx="2361">
                  <c:v>42325</c:v>
                </c:pt>
                <c:pt idx="2362">
                  <c:v>42324</c:v>
                </c:pt>
                <c:pt idx="2363">
                  <c:v>42321</c:v>
                </c:pt>
                <c:pt idx="2364">
                  <c:v>42320</c:v>
                </c:pt>
                <c:pt idx="2365">
                  <c:v>42319</c:v>
                </c:pt>
                <c:pt idx="2366">
                  <c:v>42318</c:v>
                </c:pt>
                <c:pt idx="2367">
                  <c:v>42317</c:v>
                </c:pt>
                <c:pt idx="2368">
                  <c:v>42314</c:v>
                </c:pt>
                <c:pt idx="2369">
                  <c:v>42313</c:v>
                </c:pt>
                <c:pt idx="2370">
                  <c:v>42312</c:v>
                </c:pt>
                <c:pt idx="2371">
                  <c:v>42311</c:v>
                </c:pt>
                <c:pt idx="2372">
                  <c:v>42310</c:v>
                </c:pt>
                <c:pt idx="2373">
                  <c:v>42307</c:v>
                </c:pt>
                <c:pt idx="2374">
                  <c:v>42306</c:v>
                </c:pt>
                <c:pt idx="2375">
                  <c:v>42305</c:v>
                </c:pt>
                <c:pt idx="2376">
                  <c:v>42304</c:v>
                </c:pt>
                <c:pt idx="2377">
                  <c:v>42303</c:v>
                </c:pt>
                <c:pt idx="2378">
                  <c:v>42300</c:v>
                </c:pt>
                <c:pt idx="2379">
                  <c:v>42299</c:v>
                </c:pt>
                <c:pt idx="2380">
                  <c:v>42298</c:v>
                </c:pt>
                <c:pt idx="2381">
                  <c:v>42297</c:v>
                </c:pt>
                <c:pt idx="2382">
                  <c:v>42296</c:v>
                </c:pt>
                <c:pt idx="2383">
                  <c:v>42293</c:v>
                </c:pt>
                <c:pt idx="2384">
                  <c:v>42292</c:v>
                </c:pt>
                <c:pt idx="2385">
                  <c:v>42291</c:v>
                </c:pt>
                <c:pt idx="2386">
                  <c:v>42290</c:v>
                </c:pt>
                <c:pt idx="2387">
                  <c:v>42289</c:v>
                </c:pt>
                <c:pt idx="2388">
                  <c:v>42286</c:v>
                </c:pt>
                <c:pt idx="2389">
                  <c:v>42285</c:v>
                </c:pt>
                <c:pt idx="2390">
                  <c:v>42284</c:v>
                </c:pt>
                <c:pt idx="2391">
                  <c:v>42283</c:v>
                </c:pt>
                <c:pt idx="2392">
                  <c:v>42282</c:v>
                </c:pt>
                <c:pt idx="2393">
                  <c:v>42279</c:v>
                </c:pt>
                <c:pt idx="2394">
                  <c:v>42278</c:v>
                </c:pt>
                <c:pt idx="2395">
                  <c:v>42277</c:v>
                </c:pt>
                <c:pt idx="2396">
                  <c:v>42276</c:v>
                </c:pt>
                <c:pt idx="2397">
                  <c:v>42275</c:v>
                </c:pt>
                <c:pt idx="2398">
                  <c:v>42272</c:v>
                </c:pt>
                <c:pt idx="2399">
                  <c:v>42271</c:v>
                </c:pt>
                <c:pt idx="2400">
                  <c:v>42270</c:v>
                </c:pt>
                <c:pt idx="2401">
                  <c:v>42269</c:v>
                </c:pt>
                <c:pt idx="2402">
                  <c:v>42268</c:v>
                </c:pt>
                <c:pt idx="2403">
                  <c:v>42265</c:v>
                </c:pt>
                <c:pt idx="2404">
                  <c:v>42264</c:v>
                </c:pt>
                <c:pt idx="2405">
                  <c:v>42263</c:v>
                </c:pt>
                <c:pt idx="2406">
                  <c:v>42262</c:v>
                </c:pt>
                <c:pt idx="2407">
                  <c:v>42261</c:v>
                </c:pt>
                <c:pt idx="2408">
                  <c:v>42258</c:v>
                </c:pt>
                <c:pt idx="2409">
                  <c:v>42257</c:v>
                </c:pt>
                <c:pt idx="2410">
                  <c:v>42256</c:v>
                </c:pt>
                <c:pt idx="2411">
                  <c:v>42255</c:v>
                </c:pt>
                <c:pt idx="2412">
                  <c:v>42254</c:v>
                </c:pt>
                <c:pt idx="2413">
                  <c:v>42251</c:v>
                </c:pt>
                <c:pt idx="2414">
                  <c:v>42250</c:v>
                </c:pt>
                <c:pt idx="2415">
                  <c:v>42249</c:v>
                </c:pt>
                <c:pt idx="2416">
                  <c:v>42248</c:v>
                </c:pt>
                <c:pt idx="2417">
                  <c:v>42247</c:v>
                </c:pt>
                <c:pt idx="2418">
                  <c:v>42244</c:v>
                </c:pt>
                <c:pt idx="2419">
                  <c:v>42243</c:v>
                </c:pt>
                <c:pt idx="2420">
                  <c:v>42242</c:v>
                </c:pt>
                <c:pt idx="2421">
                  <c:v>42241</c:v>
                </c:pt>
                <c:pt idx="2422">
                  <c:v>42240</c:v>
                </c:pt>
                <c:pt idx="2423">
                  <c:v>42237</c:v>
                </c:pt>
                <c:pt idx="2424">
                  <c:v>42236</c:v>
                </c:pt>
                <c:pt idx="2425">
                  <c:v>42235</c:v>
                </c:pt>
                <c:pt idx="2426">
                  <c:v>42234</c:v>
                </c:pt>
                <c:pt idx="2427">
                  <c:v>42233</c:v>
                </c:pt>
                <c:pt idx="2428">
                  <c:v>42230</c:v>
                </c:pt>
                <c:pt idx="2429">
                  <c:v>42229</c:v>
                </c:pt>
                <c:pt idx="2430">
                  <c:v>42228</c:v>
                </c:pt>
                <c:pt idx="2431">
                  <c:v>42227</c:v>
                </c:pt>
                <c:pt idx="2432">
                  <c:v>42226</c:v>
                </c:pt>
                <c:pt idx="2433">
                  <c:v>42223</c:v>
                </c:pt>
                <c:pt idx="2434">
                  <c:v>42222</c:v>
                </c:pt>
                <c:pt idx="2435">
                  <c:v>42221</c:v>
                </c:pt>
                <c:pt idx="2436">
                  <c:v>42220</c:v>
                </c:pt>
                <c:pt idx="2437">
                  <c:v>42219</c:v>
                </c:pt>
                <c:pt idx="2438">
                  <c:v>42216</c:v>
                </c:pt>
                <c:pt idx="2439">
                  <c:v>42215</c:v>
                </c:pt>
                <c:pt idx="2440">
                  <c:v>42214</c:v>
                </c:pt>
                <c:pt idx="2441">
                  <c:v>42213</c:v>
                </c:pt>
                <c:pt idx="2442">
                  <c:v>42212</c:v>
                </c:pt>
                <c:pt idx="2443">
                  <c:v>42209</c:v>
                </c:pt>
                <c:pt idx="2444">
                  <c:v>42208</c:v>
                </c:pt>
                <c:pt idx="2445">
                  <c:v>42207</c:v>
                </c:pt>
                <c:pt idx="2446">
                  <c:v>42206</c:v>
                </c:pt>
                <c:pt idx="2447">
                  <c:v>42205</c:v>
                </c:pt>
                <c:pt idx="2448">
                  <c:v>42202</c:v>
                </c:pt>
                <c:pt idx="2449">
                  <c:v>42201</c:v>
                </c:pt>
                <c:pt idx="2450">
                  <c:v>42200</c:v>
                </c:pt>
                <c:pt idx="2451">
                  <c:v>42199</c:v>
                </c:pt>
                <c:pt idx="2452">
                  <c:v>42198</c:v>
                </c:pt>
                <c:pt idx="2453">
                  <c:v>42195</c:v>
                </c:pt>
                <c:pt idx="2454">
                  <c:v>42194</c:v>
                </c:pt>
                <c:pt idx="2455">
                  <c:v>42193</c:v>
                </c:pt>
                <c:pt idx="2456">
                  <c:v>42192</c:v>
                </c:pt>
                <c:pt idx="2457">
                  <c:v>42191</c:v>
                </c:pt>
                <c:pt idx="2458">
                  <c:v>42188</c:v>
                </c:pt>
                <c:pt idx="2459">
                  <c:v>42187</c:v>
                </c:pt>
                <c:pt idx="2460">
                  <c:v>42186</c:v>
                </c:pt>
                <c:pt idx="2461">
                  <c:v>42185</c:v>
                </c:pt>
                <c:pt idx="2462">
                  <c:v>42184</c:v>
                </c:pt>
                <c:pt idx="2463">
                  <c:v>42181</c:v>
                </c:pt>
                <c:pt idx="2464">
                  <c:v>42180</c:v>
                </c:pt>
                <c:pt idx="2465">
                  <c:v>42179</c:v>
                </c:pt>
                <c:pt idx="2466">
                  <c:v>42178</c:v>
                </c:pt>
                <c:pt idx="2467">
                  <c:v>42177</c:v>
                </c:pt>
                <c:pt idx="2468">
                  <c:v>42174</c:v>
                </c:pt>
                <c:pt idx="2469">
                  <c:v>42173</c:v>
                </c:pt>
                <c:pt idx="2470">
                  <c:v>42172</c:v>
                </c:pt>
                <c:pt idx="2471">
                  <c:v>42171</c:v>
                </c:pt>
                <c:pt idx="2472">
                  <c:v>42170</c:v>
                </c:pt>
                <c:pt idx="2473">
                  <c:v>42167</c:v>
                </c:pt>
                <c:pt idx="2474">
                  <c:v>42166</c:v>
                </c:pt>
                <c:pt idx="2475">
                  <c:v>42165</c:v>
                </c:pt>
                <c:pt idx="2476">
                  <c:v>42164</c:v>
                </c:pt>
                <c:pt idx="2477">
                  <c:v>42163</c:v>
                </c:pt>
                <c:pt idx="2478">
                  <c:v>42160</c:v>
                </c:pt>
                <c:pt idx="2479">
                  <c:v>42159</c:v>
                </c:pt>
                <c:pt idx="2480">
                  <c:v>42158</c:v>
                </c:pt>
                <c:pt idx="2481">
                  <c:v>42157</c:v>
                </c:pt>
                <c:pt idx="2482">
                  <c:v>42156</c:v>
                </c:pt>
                <c:pt idx="2483">
                  <c:v>42153</c:v>
                </c:pt>
                <c:pt idx="2484">
                  <c:v>42152</c:v>
                </c:pt>
                <c:pt idx="2485">
                  <c:v>42151</c:v>
                </c:pt>
                <c:pt idx="2486">
                  <c:v>42150</c:v>
                </c:pt>
                <c:pt idx="2487">
                  <c:v>42149</c:v>
                </c:pt>
                <c:pt idx="2488">
                  <c:v>42146</c:v>
                </c:pt>
                <c:pt idx="2489">
                  <c:v>42145</c:v>
                </c:pt>
                <c:pt idx="2490">
                  <c:v>42144</c:v>
                </c:pt>
                <c:pt idx="2491">
                  <c:v>42143</c:v>
                </c:pt>
                <c:pt idx="2492">
                  <c:v>42142</c:v>
                </c:pt>
                <c:pt idx="2493">
                  <c:v>42139</c:v>
                </c:pt>
                <c:pt idx="2494">
                  <c:v>42138</c:v>
                </c:pt>
                <c:pt idx="2495">
                  <c:v>42137</c:v>
                </c:pt>
                <c:pt idx="2496">
                  <c:v>42136</c:v>
                </c:pt>
                <c:pt idx="2497">
                  <c:v>42135</c:v>
                </c:pt>
                <c:pt idx="2498">
                  <c:v>42132</c:v>
                </c:pt>
                <c:pt idx="2499">
                  <c:v>42131</c:v>
                </c:pt>
                <c:pt idx="2500">
                  <c:v>42130</c:v>
                </c:pt>
                <c:pt idx="2501">
                  <c:v>42129</c:v>
                </c:pt>
                <c:pt idx="2502">
                  <c:v>42128</c:v>
                </c:pt>
                <c:pt idx="2503">
                  <c:v>42125</c:v>
                </c:pt>
                <c:pt idx="2504">
                  <c:v>42124</c:v>
                </c:pt>
                <c:pt idx="2505">
                  <c:v>42123</c:v>
                </c:pt>
                <c:pt idx="2506">
                  <c:v>42122</c:v>
                </c:pt>
                <c:pt idx="2507">
                  <c:v>42121</c:v>
                </c:pt>
                <c:pt idx="2508">
                  <c:v>42118</c:v>
                </c:pt>
                <c:pt idx="2509">
                  <c:v>42117</c:v>
                </c:pt>
                <c:pt idx="2510">
                  <c:v>42116</c:v>
                </c:pt>
                <c:pt idx="2511">
                  <c:v>42115</c:v>
                </c:pt>
                <c:pt idx="2512">
                  <c:v>42114</c:v>
                </c:pt>
                <c:pt idx="2513">
                  <c:v>42111</c:v>
                </c:pt>
                <c:pt idx="2514">
                  <c:v>42110</c:v>
                </c:pt>
                <c:pt idx="2515">
                  <c:v>42109</c:v>
                </c:pt>
                <c:pt idx="2516">
                  <c:v>42108</c:v>
                </c:pt>
                <c:pt idx="2517">
                  <c:v>42107</c:v>
                </c:pt>
                <c:pt idx="2518">
                  <c:v>42104</c:v>
                </c:pt>
                <c:pt idx="2519">
                  <c:v>42103</c:v>
                </c:pt>
                <c:pt idx="2520">
                  <c:v>42102</c:v>
                </c:pt>
                <c:pt idx="2521">
                  <c:v>42101</c:v>
                </c:pt>
                <c:pt idx="2522">
                  <c:v>42100</c:v>
                </c:pt>
                <c:pt idx="2523">
                  <c:v>42097</c:v>
                </c:pt>
                <c:pt idx="2524">
                  <c:v>42096</c:v>
                </c:pt>
                <c:pt idx="2525">
                  <c:v>42095</c:v>
                </c:pt>
                <c:pt idx="2526">
                  <c:v>42094</c:v>
                </c:pt>
                <c:pt idx="2527">
                  <c:v>42093</c:v>
                </c:pt>
                <c:pt idx="2528">
                  <c:v>42090</c:v>
                </c:pt>
                <c:pt idx="2529">
                  <c:v>42089</c:v>
                </c:pt>
                <c:pt idx="2530">
                  <c:v>42088</c:v>
                </c:pt>
                <c:pt idx="2531">
                  <c:v>42087</c:v>
                </c:pt>
                <c:pt idx="2532">
                  <c:v>42086</c:v>
                </c:pt>
                <c:pt idx="2533">
                  <c:v>42083</c:v>
                </c:pt>
                <c:pt idx="2534">
                  <c:v>42082</c:v>
                </c:pt>
                <c:pt idx="2535">
                  <c:v>42081</c:v>
                </c:pt>
                <c:pt idx="2536">
                  <c:v>42080</c:v>
                </c:pt>
                <c:pt idx="2537">
                  <c:v>42079</c:v>
                </c:pt>
                <c:pt idx="2538">
                  <c:v>42076</c:v>
                </c:pt>
                <c:pt idx="2539">
                  <c:v>42075</c:v>
                </c:pt>
                <c:pt idx="2540">
                  <c:v>42074</c:v>
                </c:pt>
                <c:pt idx="2541">
                  <c:v>42073</c:v>
                </c:pt>
                <c:pt idx="2542">
                  <c:v>42072</c:v>
                </c:pt>
                <c:pt idx="2543">
                  <c:v>42069</c:v>
                </c:pt>
                <c:pt idx="2544">
                  <c:v>42068</c:v>
                </c:pt>
                <c:pt idx="2545">
                  <c:v>42067</c:v>
                </c:pt>
                <c:pt idx="2546">
                  <c:v>42066</c:v>
                </c:pt>
                <c:pt idx="2547">
                  <c:v>42065</c:v>
                </c:pt>
                <c:pt idx="2548">
                  <c:v>42062</c:v>
                </c:pt>
                <c:pt idx="2549">
                  <c:v>42061</c:v>
                </c:pt>
                <c:pt idx="2550">
                  <c:v>42060</c:v>
                </c:pt>
                <c:pt idx="2551">
                  <c:v>42059</c:v>
                </c:pt>
                <c:pt idx="2552">
                  <c:v>42058</c:v>
                </c:pt>
                <c:pt idx="2553">
                  <c:v>42055</c:v>
                </c:pt>
                <c:pt idx="2554">
                  <c:v>42054</c:v>
                </c:pt>
                <c:pt idx="2555">
                  <c:v>42053</c:v>
                </c:pt>
                <c:pt idx="2556">
                  <c:v>42052</c:v>
                </c:pt>
                <c:pt idx="2557">
                  <c:v>42051</c:v>
                </c:pt>
                <c:pt idx="2558">
                  <c:v>42048</c:v>
                </c:pt>
                <c:pt idx="2559">
                  <c:v>42047</c:v>
                </c:pt>
                <c:pt idx="2560">
                  <c:v>42046</c:v>
                </c:pt>
                <c:pt idx="2561">
                  <c:v>42045</c:v>
                </c:pt>
                <c:pt idx="2562">
                  <c:v>42044</c:v>
                </c:pt>
                <c:pt idx="2563">
                  <c:v>42041</c:v>
                </c:pt>
                <c:pt idx="2564">
                  <c:v>42040</c:v>
                </c:pt>
                <c:pt idx="2565">
                  <c:v>42039</c:v>
                </c:pt>
                <c:pt idx="2566">
                  <c:v>42038</c:v>
                </c:pt>
                <c:pt idx="2567">
                  <c:v>42037</c:v>
                </c:pt>
                <c:pt idx="2568">
                  <c:v>42034</c:v>
                </c:pt>
                <c:pt idx="2569">
                  <c:v>42033</c:v>
                </c:pt>
                <c:pt idx="2570">
                  <c:v>42032</c:v>
                </c:pt>
                <c:pt idx="2571">
                  <c:v>42031</c:v>
                </c:pt>
                <c:pt idx="2572">
                  <c:v>42030</c:v>
                </c:pt>
                <c:pt idx="2573">
                  <c:v>42027</c:v>
                </c:pt>
                <c:pt idx="2574">
                  <c:v>42026</c:v>
                </c:pt>
                <c:pt idx="2575">
                  <c:v>42025</c:v>
                </c:pt>
                <c:pt idx="2576">
                  <c:v>42024</c:v>
                </c:pt>
                <c:pt idx="2577">
                  <c:v>42023</c:v>
                </c:pt>
                <c:pt idx="2578">
                  <c:v>42020</c:v>
                </c:pt>
                <c:pt idx="2579">
                  <c:v>42019</c:v>
                </c:pt>
                <c:pt idx="2580">
                  <c:v>42018</c:v>
                </c:pt>
                <c:pt idx="2581">
                  <c:v>42017</c:v>
                </c:pt>
                <c:pt idx="2582">
                  <c:v>42016</c:v>
                </c:pt>
                <c:pt idx="2583">
                  <c:v>42013</c:v>
                </c:pt>
                <c:pt idx="2584">
                  <c:v>42012</c:v>
                </c:pt>
                <c:pt idx="2585">
                  <c:v>42011</c:v>
                </c:pt>
                <c:pt idx="2586">
                  <c:v>42010</c:v>
                </c:pt>
                <c:pt idx="2587">
                  <c:v>42009</c:v>
                </c:pt>
                <c:pt idx="2588">
                  <c:v>42006</c:v>
                </c:pt>
                <c:pt idx="2589">
                  <c:v>42005</c:v>
                </c:pt>
                <c:pt idx="2590">
                  <c:v>42004</c:v>
                </c:pt>
                <c:pt idx="2591">
                  <c:v>42003</c:v>
                </c:pt>
                <c:pt idx="2592">
                  <c:v>42002</c:v>
                </c:pt>
                <c:pt idx="2593">
                  <c:v>41999</c:v>
                </c:pt>
                <c:pt idx="2594">
                  <c:v>41998</c:v>
                </c:pt>
                <c:pt idx="2595">
                  <c:v>41997</c:v>
                </c:pt>
                <c:pt idx="2596">
                  <c:v>41996</c:v>
                </c:pt>
                <c:pt idx="2597">
                  <c:v>41995</c:v>
                </c:pt>
                <c:pt idx="2598">
                  <c:v>41992</c:v>
                </c:pt>
                <c:pt idx="2599">
                  <c:v>41991</c:v>
                </c:pt>
                <c:pt idx="2600">
                  <c:v>41990</c:v>
                </c:pt>
                <c:pt idx="2601">
                  <c:v>41989</c:v>
                </c:pt>
                <c:pt idx="2602">
                  <c:v>41988</c:v>
                </c:pt>
                <c:pt idx="2603">
                  <c:v>41985</c:v>
                </c:pt>
                <c:pt idx="2604">
                  <c:v>41984</c:v>
                </c:pt>
                <c:pt idx="2605">
                  <c:v>41983</c:v>
                </c:pt>
                <c:pt idx="2606">
                  <c:v>41982</c:v>
                </c:pt>
                <c:pt idx="2607">
                  <c:v>41981</c:v>
                </c:pt>
                <c:pt idx="2608">
                  <c:v>41978</c:v>
                </c:pt>
                <c:pt idx="2609">
                  <c:v>41977</c:v>
                </c:pt>
                <c:pt idx="2610">
                  <c:v>41976</c:v>
                </c:pt>
                <c:pt idx="2611">
                  <c:v>41975</c:v>
                </c:pt>
                <c:pt idx="2612">
                  <c:v>41974</c:v>
                </c:pt>
                <c:pt idx="2613">
                  <c:v>41971</c:v>
                </c:pt>
                <c:pt idx="2614">
                  <c:v>41970</c:v>
                </c:pt>
                <c:pt idx="2615">
                  <c:v>41969</c:v>
                </c:pt>
                <c:pt idx="2616">
                  <c:v>41968</c:v>
                </c:pt>
                <c:pt idx="2617">
                  <c:v>41967</c:v>
                </c:pt>
                <c:pt idx="2618">
                  <c:v>41964</c:v>
                </c:pt>
                <c:pt idx="2619">
                  <c:v>41963</c:v>
                </c:pt>
                <c:pt idx="2620">
                  <c:v>41962</c:v>
                </c:pt>
                <c:pt idx="2621">
                  <c:v>41961</c:v>
                </c:pt>
                <c:pt idx="2622">
                  <c:v>41960</c:v>
                </c:pt>
                <c:pt idx="2623">
                  <c:v>41957</c:v>
                </c:pt>
                <c:pt idx="2624">
                  <c:v>41956</c:v>
                </c:pt>
                <c:pt idx="2625">
                  <c:v>41955</c:v>
                </c:pt>
                <c:pt idx="2626">
                  <c:v>41954</c:v>
                </c:pt>
                <c:pt idx="2627">
                  <c:v>41953</c:v>
                </c:pt>
                <c:pt idx="2628">
                  <c:v>41950</c:v>
                </c:pt>
                <c:pt idx="2629">
                  <c:v>41949</c:v>
                </c:pt>
                <c:pt idx="2630">
                  <c:v>41948</c:v>
                </c:pt>
                <c:pt idx="2631">
                  <c:v>41947</c:v>
                </c:pt>
                <c:pt idx="2632">
                  <c:v>41946</c:v>
                </c:pt>
                <c:pt idx="2633">
                  <c:v>41943</c:v>
                </c:pt>
                <c:pt idx="2634">
                  <c:v>41942</c:v>
                </c:pt>
                <c:pt idx="2635">
                  <c:v>41941</c:v>
                </c:pt>
                <c:pt idx="2636">
                  <c:v>41940</c:v>
                </c:pt>
                <c:pt idx="2637">
                  <c:v>41939</c:v>
                </c:pt>
                <c:pt idx="2638">
                  <c:v>41936</c:v>
                </c:pt>
                <c:pt idx="2639">
                  <c:v>41935</c:v>
                </c:pt>
                <c:pt idx="2640">
                  <c:v>41934</c:v>
                </c:pt>
                <c:pt idx="2641">
                  <c:v>41933</c:v>
                </c:pt>
                <c:pt idx="2642">
                  <c:v>41932</c:v>
                </c:pt>
                <c:pt idx="2643">
                  <c:v>41929</c:v>
                </c:pt>
                <c:pt idx="2644">
                  <c:v>41928</c:v>
                </c:pt>
                <c:pt idx="2645">
                  <c:v>41927</c:v>
                </c:pt>
                <c:pt idx="2646">
                  <c:v>41926</c:v>
                </c:pt>
                <c:pt idx="2647">
                  <c:v>41925</c:v>
                </c:pt>
                <c:pt idx="2648">
                  <c:v>41922</c:v>
                </c:pt>
                <c:pt idx="2649">
                  <c:v>41921</c:v>
                </c:pt>
                <c:pt idx="2650">
                  <c:v>41920</c:v>
                </c:pt>
                <c:pt idx="2651">
                  <c:v>41919</c:v>
                </c:pt>
                <c:pt idx="2652">
                  <c:v>41918</c:v>
                </c:pt>
                <c:pt idx="2653">
                  <c:v>41915</c:v>
                </c:pt>
                <c:pt idx="2654">
                  <c:v>41914</c:v>
                </c:pt>
                <c:pt idx="2655">
                  <c:v>41913</c:v>
                </c:pt>
                <c:pt idx="2656">
                  <c:v>41912</c:v>
                </c:pt>
                <c:pt idx="2657">
                  <c:v>41911</c:v>
                </c:pt>
                <c:pt idx="2658">
                  <c:v>41908</c:v>
                </c:pt>
                <c:pt idx="2659">
                  <c:v>41907</c:v>
                </c:pt>
                <c:pt idx="2660">
                  <c:v>41906</c:v>
                </c:pt>
                <c:pt idx="2661">
                  <c:v>41905</c:v>
                </c:pt>
                <c:pt idx="2662">
                  <c:v>41904</c:v>
                </c:pt>
                <c:pt idx="2663">
                  <c:v>41901</c:v>
                </c:pt>
                <c:pt idx="2664">
                  <c:v>41900</c:v>
                </c:pt>
                <c:pt idx="2665">
                  <c:v>41899</c:v>
                </c:pt>
                <c:pt idx="2666">
                  <c:v>41898</c:v>
                </c:pt>
                <c:pt idx="2667">
                  <c:v>41897</c:v>
                </c:pt>
                <c:pt idx="2668">
                  <c:v>41894</c:v>
                </c:pt>
                <c:pt idx="2669">
                  <c:v>41893</c:v>
                </c:pt>
                <c:pt idx="2670">
                  <c:v>41892</c:v>
                </c:pt>
                <c:pt idx="2671">
                  <c:v>41891</c:v>
                </c:pt>
                <c:pt idx="2672">
                  <c:v>41890</c:v>
                </c:pt>
                <c:pt idx="2673">
                  <c:v>41887</c:v>
                </c:pt>
                <c:pt idx="2674">
                  <c:v>41886</c:v>
                </c:pt>
                <c:pt idx="2675">
                  <c:v>41885</c:v>
                </c:pt>
                <c:pt idx="2676">
                  <c:v>41884</c:v>
                </c:pt>
                <c:pt idx="2677">
                  <c:v>41883</c:v>
                </c:pt>
                <c:pt idx="2678">
                  <c:v>41880</c:v>
                </c:pt>
                <c:pt idx="2679">
                  <c:v>41879</c:v>
                </c:pt>
                <c:pt idx="2680">
                  <c:v>41878</c:v>
                </c:pt>
                <c:pt idx="2681">
                  <c:v>41877</c:v>
                </c:pt>
                <c:pt idx="2682">
                  <c:v>41876</c:v>
                </c:pt>
                <c:pt idx="2683">
                  <c:v>41873</c:v>
                </c:pt>
                <c:pt idx="2684">
                  <c:v>41872</c:v>
                </c:pt>
                <c:pt idx="2685">
                  <c:v>41871</c:v>
                </c:pt>
                <c:pt idx="2686">
                  <c:v>41870</c:v>
                </c:pt>
                <c:pt idx="2687">
                  <c:v>41869</c:v>
                </c:pt>
                <c:pt idx="2688">
                  <c:v>41866</c:v>
                </c:pt>
                <c:pt idx="2689">
                  <c:v>41865</c:v>
                </c:pt>
                <c:pt idx="2690">
                  <c:v>41864</c:v>
                </c:pt>
                <c:pt idx="2691">
                  <c:v>41863</c:v>
                </c:pt>
                <c:pt idx="2692">
                  <c:v>41862</c:v>
                </c:pt>
                <c:pt idx="2693">
                  <c:v>41859</c:v>
                </c:pt>
                <c:pt idx="2694">
                  <c:v>41858</c:v>
                </c:pt>
                <c:pt idx="2695">
                  <c:v>41857</c:v>
                </c:pt>
                <c:pt idx="2696">
                  <c:v>41856</c:v>
                </c:pt>
                <c:pt idx="2697">
                  <c:v>41855</c:v>
                </c:pt>
                <c:pt idx="2698">
                  <c:v>41852</c:v>
                </c:pt>
                <c:pt idx="2699">
                  <c:v>41851</c:v>
                </c:pt>
                <c:pt idx="2700">
                  <c:v>41850</c:v>
                </c:pt>
                <c:pt idx="2701">
                  <c:v>41849</c:v>
                </c:pt>
                <c:pt idx="2702">
                  <c:v>41848</c:v>
                </c:pt>
                <c:pt idx="2703">
                  <c:v>41845</c:v>
                </c:pt>
                <c:pt idx="2704">
                  <c:v>41844</c:v>
                </c:pt>
                <c:pt idx="2705">
                  <c:v>41843</c:v>
                </c:pt>
                <c:pt idx="2706">
                  <c:v>41842</c:v>
                </c:pt>
                <c:pt idx="2707">
                  <c:v>41841</c:v>
                </c:pt>
                <c:pt idx="2708">
                  <c:v>41838</c:v>
                </c:pt>
                <c:pt idx="2709">
                  <c:v>41837</c:v>
                </c:pt>
                <c:pt idx="2710">
                  <c:v>41836</c:v>
                </c:pt>
                <c:pt idx="2711">
                  <c:v>41835</c:v>
                </c:pt>
                <c:pt idx="2712">
                  <c:v>41834</c:v>
                </c:pt>
                <c:pt idx="2713">
                  <c:v>41831</c:v>
                </c:pt>
                <c:pt idx="2714">
                  <c:v>41830</c:v>
                </c:pt>
                <c:pt idx="2715">
                  <c:v>41829</c:v>
                </c:pt>
                <c:pt idx="2716">
                  <c:v>41828</c:v>
                </c:pt>
                <c:pt idx="2717">
                  <c:v>41827</c:v>
                </c:pt>
                <c:pt idx="2718">
                  <c:v>41824</c:v>
                </c:pt>
                <c:pt idx="2719">
                  <c:v>41823</c:v>
                </c:pt>
                <c:pt idx="2720">
                  <c:v>41822</c:v>
                </c:pt>
                <c:pt idx="2721">
                  <c:v>41821</c:v>
                </c:pt>
                <c:pt idx="2722">
                  <c:v>41820</c:v>
                </c:pt>
                <c:pt idx="2723">
                  <c:v>41817</c:v>
                </c:pt>
                <c:pt idx="2724">
                  <c:v>41816</c:v>
                </c:pt>
                <c:pt idx="2725">
                  <c:v>41815</c:v>
                </c:pt>
                <c:pt idx="2726">
                  <c:v>41814</c:v>
                </c:pt>
                <c:pt idx="2727">
                  <c:v>41813</c:v>
                </c:pt>
                <c:pt idx="2728">
                  <c:v>41810</c:v>
                </c:pt>
                <c:pt idx="2729">
                  <c:v>41809</c:v>
                </c:pt>
                <c:pt idx="2730">
                  <c:v>41808</c:v>
                </c:pt>
                <c:pt idx="2731">
                  <c:v>41807</c:v>
                </c:pt>
                <c:pt idx="2732">
                  <c:v>41806</c:v>
                </c:pt>
                <c:pt idx="2733">
                  <c:v>41803</c:v>
                </c:pt>
                <c:pt idx="2734">
                  <c:v>41802</c:v>
                </c:pt>
                <c:pt idx="2735">
                  <c:v>41801</c:v>
                </c:pt>
                <c:pt idx="2736">
                  <c:v>41800</c:v>
                </c:pt>
                <c:pt idx="2737">
                  <c:v>41799</c:v>
                </c:pt>
                <c:pt idx="2738">
                  <c:v>41796</c:v>
                </c:pt>
                <c:pt idx="2739">
                  <c:v>41795</c:v>
                </c:pt>
                <c:pt idx="2740">
                  <c:v>41794</c:v>
                </c:pt>
                <c:pt idx="2741">
                  <c:v>41793</c:v>
                </c:pt>
                <c:pt idx="2742">
                  <c:v>41792</c:v>
                </c:pt>
                <c:pt idx="2743">
                  <c:v>41789</c:v>
                </c:pt>
                <c:pt idx="2744">
                  <c:v>41788</c:v>
                </c:pt>
                <c:pt idx="2745">
                  <c:v>41787</c:v>
                </c:pt>
                <c:pt idx="2746">
                  <c:v>41786</c:v>
                </c:pt>
                <c:pt idx="2747">
                  <c:v>41785</c:v>
                </c:pt>
                <c:pt idx="2748">
                  <c:v>41782</c:v>
                </c:pt>
                <c:pt idx="2749">
                  <c:v>41781</c:v>
                </c:pt>
                <c:pt idx="2750">
                  <c:v>41780</c:v>
                </c:pt>
                <c:pt idx="2751">
                  <c:v>41779</c:v>
                </c:pt>
                <c:pt idx="2752">
                  <c:v>41778</c:v>
                </c:pt>
                <c:pt idx="2753">
                  <c:v>41775</c:v>
                </c:pt>
                <c:pt idx="2754">
                  <c:v>41774</c:v>
                </c:pt>
                <c:pt idx="2755">
                  <c:v>41773</c:v>
                </c:pt>
                <c:pt idx="2756">
                  <c:v>41772</c:v>
                </c:pt>
                <c:pt idx="2757">
                  <c:v>41771</c:v>
                </c:pt>
                <c:pt idx="2758">
                  <c:v>41768</c:v>
                </c:pt>
                <c:pt idx="2759">
                  <c:v>41767</c:v>
                </c:pt>
                <c:pt idx="2760">
                  <c:v>41766</c:v>
                </c:pt>
                <c:pt idx="2761">
                  <c:v>41765</c:v>
                </c:pt>
                <c:pt idx="2762">
                  <c:v>41764</c:v>
                </c:pt>
                <c:pt idx="2763">
                  <c:v>41761</c:v>
                </c:pt>
                <c:pt idx="2764">
                  <c:v>41760</c:v>
                </c:pt>
                <c:pt idx="2765">
                  <c:v>41759</c:v>
                </c:pt>
                <c:pt idx="2766">
                  <c:v>41758</c:v>
                </c:pt>
                <c:pt idx="2767">
                  <c:v>41757</c:v>
                </c:pt>
                <c:pt idx="2768">
                  <c:v>41754</c:v>
                </c:pt>
                <c:pt idx="2769">
                  <c:v>41753</c:v>
                </c:pt>
                <c:pt idx="2770">
                  <c:v>41752</c:v>
                </c:pt>
                <c:pt idx="2771">
                  <c:v>41751</c:v>
                </c:pt>
                <c:pt idx="2772">
                  <c:v>41750</c:v>
                </c:pt>
                <c:pt idx="2773">
                  <c:v>41747</c:v>
                </c:pt>
                <c:pt idx="2774">
                  <c:v>41746</c:v>
                </c:pt>
                <c:pt idx="2775">
                  <c:v>41745</c:v>
                </c:pt>
                <c:pt idx="2776">
                  <c:v>41744</c:v>
                </c:pt>
                <c:pt idx="2777">
                  <c:v>41743</c:v>
                </c:pt>
                <c:pt idx="2778">
                  <c:v>41740</c:v>
                </c:pt>
                <c:pt idx="2779">
                  <c:v>41739</c:v>
                </c:pt>
                <c:pt idx="2780">
                  <c:v>41738</c:v>
                </c:pt>
                <c:pt idx="2781">
                  <c:v>41737</c:v>
                </c:pt>
                <c:pt idx="2782">
                  <c:v>41736</c:v>
                </c:pt>
                <c:pt idx="2783">
                  <c:v>41733</c:v>
                </c:pt>
                <c:pt idx="2784">
                  <c:v>41732</c:v>
                </c:pt>
                <c:pt idx="2785">
                  <c:v>41731</c:v>
                </c:pt>
                <c:pt idx="2786">
                  <c:v>41730</c:v>
                </c:pt>
                <c:pt idx="2787">
                  <c:v>41729</c:v>
                </c:pt>
                <c:pt idx="2788">
                  <c:v>41726</c:v>
                </c:pt>
                <c:pt idx="2789">
                  <c:v>41725</c:v>
                </c:pt>
                <c:pt idx="2790">
                  <c:v>41724</c:v>
                </c:pt>
                <c:pt idx="2791">
                  <c:v>41723</c:v>
                </c:pt>
                <c:pt idx="2792">
                  <c:v>41722</c:v>
                </c:pt>
                <c:pt idx="2793">
                  <c:v>41719</c:v>
                </c:pt>
                <c:pt idx="2794">
                  <c:v>41718</c:v>
                </c:pt>
                <c:pt idx="2795">
                  <c:v>41717</c:v>
                </c:pt>
                <c:pt idx="2796">
                  <c:v>41716</c:v>
                </c:pt>
                <c:pt idx="2797">
                  <c:v>41715</c:v>
                </c:pt>
                <c:pt idx="2798">
                  <c:v>41712</c:v>
                </c:pt>
                <c:pt idx="2799">
                  <c:v>41711</c:v>
                </c:pt>
                <c:pt idx="2800">
                  <c:v>41710</c:v>
                </c:pt>
                <c:pt idx="2801">
                  <c:v>41709</c:v>
                </c:pt>
                <c:pt idx="2802">
                  <c:v>41708</c:v>
                </c:pt>
                <c:pt idx="2803">
                  <c:v>41705</c:v>
                </c:pt>
                <c:pt idx="2804">
                  <c:v>41704</c:v>
                </c:pt>
                <c:pt idx="2805">
                  <c:v>41703</c:v>
                </c:pt>
                <c:pt idx="2806">
                  <c:v>41702</c:v>
                </c:pt>
                <c:pt idx="2807">
                  <c:v>41701</c:v>
                </c:pt>
                <c:pt idx="2808">
                  <c:v>41698</c:v>
                </c:pt>
                <c:pt idx="2809">
                  <c:v>41697</c:v>
                </c:pt>
                <c:pt idx="2810">
                  <c:v>41696</c:v>
                </c:pt>
                <c:pt idx="2811">
                  <c:v>41695</c:v>
                </c:pt>
                <c:pt idx="2812">
                  <c:v>41694</c:v>
                </c:pt>
                <c:pt idx="2813">
                  <c:v>41691</c:v>
                </c:pt>
                <c:pt idx="2814">
                  <c:v>41690</c:v>
                </c:pt>
                <c:pt idx="2815">
                  <c:v>41689</c:v>
                </c:pt>
                <c:pt idx="2816">
                  <c:v>41688</c:v>
                </c:pt>
                <c:pt idx="2817">
                  <c:v>41687</c:v>
                </c:pt>
                <c:pt idx="2818">
                  <c:v>41684</c:v>
                </c:pt>
                <c:pt idx="2819">
                  <c:v>41683</c:v>
                </c:pt>
                <c:pt idx="2820">
                  <c:v>41682</c:v>
                </c:pt>
                <c:pt idx="2821">
                  <c:v>41681</c:v>
                </c:pt>
                <c:pt idx="2822">
                  <c:v>41680</c:v>
                </c:pt>
                <c:pt idx="2823">
                  <c:v>41677</c:v>
                </c:pt>
                <c:pt idx="2824">
                  <c:v>41676</c:v>
                </c:pt>
                <c:pt idx="2825">
                  <c:v>41675</c:v>
                </c:pt>
                <c:pt idx="2826">
                  <c:v>41674</c:v>
                </c:pt>
                <c:pt idx="2827">
                  <c:v>41673</c:v>
                </c:pt>
                <c:pt idx="2828">
                  <c:v>41670</c:v>
                </c:pt>
                <c:pt idx="2829">
                  <c:v>41669</c:v>
                </c:pt>
                <c:pt idx="2830">
                  <c:v>41668</c:v>
                </c:pt>
                <c:pt idx="2831">
                  <c:v>41667</c:v>
                </c:pt>
                <c:pt idx="2832">
                  <c:v>41666</c:v>
                </c:pt>
                <c:pt idx="2833">
                  <c:v>41663</c:v>
                </c:pt>
                <c:pt idx="2834">
                  <c:v>41662</c:v>
                </c:pt>
                <c:pt idx="2835">
                  <c:v>41661</c:v>
                </c:pt>
                <c:pt idx="2836">
                  <c:v>41660</c:v>
                </c:pt>
                <c:pt idx="2837">
                  <c:v>41659</c:v>
                </c:pt>
                <c:pt idx="2838">
                  <c:v>41656</c:v>
                </c:pt>
                <c:pt idx="2839">
                  <c:v>41655</c:v>
                </c:pt>
                <c:pt idx="2840">
                  <c:v>41654</c:v>
                </c:pt>
                <c:pt idx="2841">
                  <c:v>41653</c:v>
                </c:pt>
                <c:pt idx="2842">
                  <c:v>41652</c:v>
                </c:pt>
                <c:pt idx="2843">
                  <c:v>41649</c:v>
                </c:pt>
                <c:pt idx="2844">
                  <c:v>41648</c:v>
                </c:pt>
                <c:pt idx="2845">
                  <c:v>41647</c:v>
                </c:pt>
                <c:pt idx="2846">
                  <c:v>41646</c:v>
                </c:pt>
                <c:pt idx="2847">
                  <c:v>41645</c:v>
                </c:pt>
                <c:pt idx="2848">
                  <c:v>41642</c:v>
                </c:pt>
                <c:pt idx="2849">
                  <c:v>41641</c:v>
                </c:pt>
                <c:pt idx="2850">
                  <c:v>41640</c:v>
                </c:pt>
                <c:pt idx="2851">
                  <c:v>41639</c:v>
                </c:pt>
                <c:pt idx="2852">
                  <c:v>41638</c:v>
                </c:pt>
                <c:pt idx="2853">
                  <c:v>41635</c:v>
                </c:pt>
                <c:pt idx="2854">
                  <c:v>41634</c:v>
                </c:pt>
                <c:pt idx="2855">
                  <c:v>41633</c:v>
                </c:pt>
                <c:pt idx="2856">
                  <c:v>41632</c:v>
                </c:pt>
                <c:pt idx="2857">
                  <c:v>41631</c:v>
                </c:pt>
                <c:pt idx="2858">
                  <c:v>41628</c:v>
                </c:pt>
                <c:pt idx="2859">
                  <c:v>41627</c:v>
                </c:pt>
                <c:pt idx="2860">
                  <c:v>41626</c:v>
                </c:pt>
                <c:pt idx="2861">
                  <c:v>41625</c:v>
                </c:pt>
                <c:pt idx="2862">
                  <c:v>41624</c:v>
                </c:pt>
                <c:pt idx="2863">
                  <c:v>41621</c:v>
                </c:pt>
                <c:pt idx="2864">
                  <c:v>41620</c:v>
                </c:pt>
                <c:pt idx="2865">
                  <c:v>41619</c:v>
                </c:pt>
                <c:pt idx="2866">
                  <c:v>41618</c:v>
                </c:pt>
                <c:pt idx="2867">
                  <c:v>41617</c:v>
                </c:pt>
                <c:pt idx="2868">
                  <c:v>41614</c:v>
                </c:pt>
                <c:pt idx="2869">
                  <c:v>41613</c:v>
                </c:pt>
                <c:pt idx="2870">
                  <c:v>41612</c:v>
                </c:pt>
                <c:pt idx="2871">
                  <c:v>41611</c:v>
                </c:pt>
                <c:pt idx="2872">
                  <c:v>41610</c:v>
                </c:pt>
                <c:pt idx="2873">
                  <c:v>41607</c:v>
                </c:pt>
                <c:pt idx="2874">
                  <c:v>41606</c:v>
                </c:pt>
                <c:pt idx="2875">
                  <c:v>41605</c:v>
                </c:pt>
                <c:pt idx="2876">
                  <c:v>41604</c:v>
                </c:pt>
                <c:pt idx="2877">
                  <c:v>41603</c:v>
                </c:pt>
                <c:pt idx="2878">
                  <c:v>41600</c:v>
                </c:pt>
                <c:pt idx="2879">
                  <c:v>41599</c:v>
                </c:pt>
                <c:pt idx="2880">
                  <c:v>41598</c:v>
                </c:pt>
                <c:pt idx="2881">
                  <c:v>41597</c:v>
                </c:pt>
                <c:pt idx="2882">
                  <c:v>41596</c:v>
                </c:pt>
                <c:pt idx="2883">
                  <c:v>41593</c:v>
                </c:pt>
                <c:pt idx="2884">
                  <c:v>41592</c:v>
                </c:pt>
                <c:pt idx="2885">
                  <c:v>41591</c:v>
                </c:pt>
                <c:pt idx="2886">
                  <c:v>41590</c:v>
                </c:pt>
                <c:pt idx="2887">
                  <c:v>41589</c:v>
                </c:pt>
                <c:pt idx="2888">
                  <c:v>41586</c:v>
                </c:pt>
                <c:pt idx="2889">
                  <c:v>41585</c:v>
                </c:pt>
                <c:pt idx="2890">
                  <c:v>41584</c:v>
                </c:pt>
                <c:pt idx="2891">
                  <c:v>41583</c:v>
                </c:pt>
                <c:pt idx="2892">
                  <c:v>41582</c:v>
                </c:pt>
                <c:pt idx="2893">
                  <c:v>41579</c:v>
                </c:pt>
                <c:pt idx="2894">
                  <c:v>41578</c:v>
                </c:pt>
                <c:pt idx="2895">
                  <c:v>41577</c:v>
                </c:pt>
                <c:pt idx="2896">
                  <c:v>41576</c:v>
                </c:pt>
                <c:pt idx="2897">
                  <c:v>41575</c:v>
                </c:pt>
                <c:pt idx="2898">
                  <c:v>41572</c:v>
                </c:pt>
                <c:pt idx="2899">
                  <c:v>41571</c:v>
                </c:pt>
                <c:pt idx="2900">
                  <c:v>41570</c:v>
                </c:pt>
                <c:pt idx="2901">
                  <c:v>41569</c:v>
                </c:pt>
                <c:pt idx="2902">
                  <c:v>41568</c:v>
                </c:pt>
                <c:pt idx="2903">
                  <c:v>41565</c:v>
                </c:pt>
                <c:pt idx="2904">
                  <c:v>41564</c:v>
                </c:pt>
                <c:pt idx="2905">
                  <c:v>41563</c:v>
                </c:pt>
                <c:pt idx="2906">
                  <c:v>41562</c:v>
                </c:pt>
                <c:pt idx="2907">
                  <c:v>41561</c:v>
                </c:pt>
                <c:pt idx="2908">
                  <c:v>41558</c:v>
                </c:pt>
                <c:pt idx="2909">
                  <c:v>41557</c:v>
                </c:pt>
                <c:pt idx="2910">
                  <c:v>41556</c:v>
                </c:pt>
                <c:pt idx="2911">
                  <c:v>41555</c:v>
                </c:pt>
                <c:pt idx="2912">
                  <c:v>41554</c:v>
                </c:pt>
                <c:pt idx="2913">
                  <c:v>41551</c:v>
                </c:pt>
                <c:pt idx="2914">
                  <c:v>41550</c:v>
                </c:pt>
                <c:pt idx="2915">
                  <c:v>41549</c:v>
                </c:pt>
                <c:pt idx="2916">
                  <c:v>41548</c:v>
                </c:pt>
                <c:pt idx="2917">
                  <c:v>41547</c:v>
                </c:pt>
                <c:pt idx="2918">
                  <c:v>41544</c:v>
                </c:pt>
                <c:pt idx="2919">
                  <c:v>41543</c:v>
                </c:pt>
                <c:pt idx="2920">
                  <c:v>41542</c:v>
                </c:pt>
                <c:pt idx="2921">
                  <c:v>41541</c:v>
                </c:pt>
                <c:pt idx="2922">
                  <c:v>41540</c:v>
                </c:pt>
                <c:pt idx="2923">
                  <c:v>41537</c:v>
                </c:pt>
                <c:pt idx="2924">
                  <c:v>41536</c:v>
                </c:pt>
                <c:pt idx="2925">
                  <c:v>41535</c:v>
                </c:pt>
                <c:pt idx="2926">
                  <c:v>41534</c:v>
                </c:pt>
                <c:pt idx="2927">
                  <c:v>41533</c:v>
                </c:pt>
                <c:pt idx="2928">
                  <c:v>41530</c:v>
                </c:pt>
                <c:pt idx="2929">
                  <c:v>41529</c:v>
                </c:pt>
                <c:pt idx="2930">
                  <c:v>41528</c:v>
                </c:pt>
                <c:pt idx="2931">
                  <c:v>41527</c:v>
                </c:pt>
                <c:pt idx="2932">
                  <c:v>41526</c:v>
                </c:pt>
                <c:pt idx="2933">
                  <c:v>41523</c:v>
                </c:pt>
                <c:pt idx="2934">
                  <c:v>41522</c:v>
                </c:pt>
                <c:pt idx="2935">
                  <c:v>41521</c:v>
                </c:pt>
                <c:pt idx="2936">
                  <c:v>41520</c:v>
                </c:pt>
                <c:pt idx="2937">
                  <c:v>41519</c:v>
                </c:pt>
                <c:pt idx="2938">
                  <c:v>41516</c:v>
                </c:pt>
                <c:pt idx="2939">
                  <c:v>41515</c:v>
                </c:pt>
                <c:pt idx="2940">
                  <c:v>41514</c:v>
                </c:pt>
                <c:pt idx="2941">
                  <c:v>41513</c:v>
                </c:pt>
                <c:pt idx="2942">
                  <c:v>41512</c:v>
                </c:pt>
                <c:pt idx="2943">
                  <c:v>41509</c:v>
                </c:pt>
                <c:pt idx="2944">
                  <c:v>41508</c:v>
                </c:pt>
                <c:pt idx="2945">
                  <c:v>41507</c:v>
                </c:pt>
                <c:pt idx="2946">
                  <c:v>41506</c:v>
                </c:pt>
                <c:pt idx="2947">
                  <c:v>41505</c:v>
                </c:pt>
                <c:pt idx="2948">
                  <c:v>41502</c:v>
                </c:pt>
                <c:pt idx="2949">
                  <c:v>41501</c:v>
                </c:pt>
                <c:pt idx="2950">
                  <c:v>41500</c:v>
                </c:pt>
                <c:pt idx="2951">
                  <c:v>41499</c:v>
                </c:pt>
                <c:pt idx="2952">
                  <c:v>41498</c:v>
                </c:pt>
                <c:pt idx="2953">
                  <c:v>41495</c:v>
                </c:pt>
                <c:pt idx="2954">
                  <c:v>41494</c:v>
                </c:pt>
                <c:pt idx="2955">
                  <c:v>41493</c:v>
                </c:pt>
                <c:pt idx="2956">
                  <c:v>41492</c:v>
                </c:pt>
                <c:pt idx="2957">
                  <c:v>41491</c:v>
                </c:pt>
                <c:pt idx="2958">
                  <c:v>41488</c:v>
                </c:pt>
                <c:pt idx="2959">
                  <c:v>41487</c:v>
                </c:pt>
                <c:pt idx="2960">
                  <c:v>41486</c:v>
                </c:pt>
                <c:pt idx="2961">
                  <c:v>41485</c:v>
                </c:pt>
                <c:pt idx="2962">
                  <c:v>41484</c:v>
                </c:pt>
                <c:pt idx="2963">
                  <c:v>41481</c:v>
                </c:pt>
                <c:pt idx="2964">
                  <c:v>41480</c:v>
                </c:pt>
                <c:pt idx="2965">
                  <c:v>41479</c:v>
                </c:pt>
                <c:pt idx="2966">
                  <c:v>41478</c:v>
                </c:pt>
                <c:pt idx="2967">
                  <c:v>41477</c:v>
                </c:pt>
                <c:pt idx="2968">
                  <c:v>41474</c:v>
                </c:pt>
                <c:pt idx="2969">
                  <c:v>41473</c:v>
                </c:pt>
                <c:pt idx="2970">
                  <c:v>41472</c:v>
                </c:pt>
                <c:pt idx="2971">
                  <c:v>41471</c:v>
                </c:pt>
                <c:pt idx="2972">
                  <c:v>41470</c:v>
                </c:pt>
                <c:pt idx="2973">
                  <c:v>41467</c:v>
                </c:pt>
                <c:pt idx="2974">
                  <c:v>41466</c:v>
                </c:pt>
                <c:pt idx="2975">
                  <c:v>41465</c:v>
                </c:pt>
                <c:pt idx="2976">
                  <c:v>41464</c:v>
                </c:pt>
                <c:pt idx="2977">
                  <c:v>41463</c:v>
                </c:pt>
                <c:pt idx="2978">
                  <c:v>41460</c:v>
                </c:pt>
                <c:pt idx="2979">
                  <c:v>41459</c:v>
                </c:pt>
                <c:pt idx="2980">
                  <c:v>41458</c:v>
                </c:pt>
                <c:pt idx="2981">
                  <c:v>41457</c:v>
                </c:pt>
                <c:pt idx="2982">
                  <c:v>41456</c:v>
                </c:pt>
                <c:pt idx="2983">
                  <c:v>41453</c:v>
                </c:pt>
                <c:pt idx="2984">
                  <c:v>41452</c:v>
                </c:pt>
                <c:pt idx="2985">
                  <c:v>41451</c:v>
                </c:pt>
                <c:pt idx="2986">
                  <c:v>41450</c:v>
                </c:pt>
                <c:pt idx="2987">
                  <c:v>41449</c:v>
                </c:pt>
                <c:pt idx="2988">
                  <c:v>41446</c:v>
                </c:pt>
                <c:pt idx="2989">
                  <c:v>41445</c:v>
                </c:pt>
                <c:pt idx="2990">
                  <c:v>41444</c:v>
                </c:pt>
                <c:pt idx="2991">
                  <c:v>41443</c:v>
                </c:pt>
                <c:pt idx="2992">
                  <c:v>41442</c:v>
                </c:pt>
                <c:pt idx="2993">
                  <c:v>41439</c:v>
                </c:pt>
                <c:pt idx="2994">
                  <c:v>41438</c:v>
                </c:pt>
                <c:pt idx="2995">
                  <c:v>41437</c:v>
                </c:pt>
                <c:pt idx="2996">
                  <c:v>41436</c:v>
                </c:pt>
                <c:pt idx="2997">
                  <c:v>41435</c:v>
                </c:pt>
                <c:pt idx="2998">
                  <c:v>41432</c:v>
                </c:pt>
                <c:pt idx="2999">
                  <c:v>41431</c:v>
                </c:pt>
                <c:pt idx="3000">
                  <c:v>41430</c:v>
                </c:pt>
                <c:pt idx="3001">
                  <c:v>41429</c:v>
                </c:pt>
                <c:pt idx="3002">
                  <c:v>41428</c:v>
                </c:pt>
                <c:pt idx="3003">
                  <c:v>41425</c:v>
                </c:pt>
                <c:pt idx="3004">
                  <c:v>41424</c:v>
                </c:pt>
                <c:pt idx="3005">
                  <c:v>41423</c:v>
                </c:pt>
                <c:pt idx="3006">
                  <c:v>41422</c:v>
                </c:pt>
                <c:pt idx="3007">
                  <c:v>41421</c:v>
                </c:pt>
                <c:pt idx="3008">
                  <c:v>41418</c:v>
                </c:pt>
                <c:pt idx="3009">
                  <c:v>41417</c:v>
                </c:pt>
                <c:pt idx="3010">
                  <c:v>41416</c:v>
                </c:pt>
                <c:pt idx="3011">
                  <c:v>41415</c:v>
                </c:pt>
                <c:pt idx="3012">
                  <c:v>41414</c:v>
                </c:pt>
                <c:pt idx="3013">
                  <c:v>41411</c:v>
                </c:pt>
                <c:pt idx="3014">
                  <c:v>41410</c:v>
                </c:pt>
                <c:pt idx="3015">
                  <c:v>41409</c:v>
                </c:pt>
                <c:pt idx="3016">
                  <c:v>41408</c:v>
                </c:pt>
                <c:pt idx="3017">
                  <c:v>41407</c:v>
                </c:pt>
                <c:pt idx="3018">
                  <c:v>41404</c:v>
                </c:pt>
                <c:pt idx="3019">
                  <c:v>41403</c:v>
                </c:pt>
                <c:pt idx="3020">
                  <c:v>41402</c:v>
                </c:pt>
                <c:pt idx="3021">
                  <c:v>41401</c:v>
                </c:pt>
                <c:pt idx="3022">
                  <c:v>41400</c:v>
                </c:pt>
                <c:pt idx="3023">
                  <c:v>41397</c:v>
                </c:pt>
                <c:pt idx="3024">
                  <c:v>41396</c:v>
                </c:pt>
                <c:pt idx="3025">
                  <c:v>41395</c:v>
                </c:pt>
                <c:pt idx="3026">
                  <c:v>41394</c:v>
                </c:pt>
                <c:pt idx="3027">
                  <c:v>41393</c:v>
                </c:pt>
                <c:pt idx="3028">
                  <c:v>41390</c:v>
                </c:pt>
                <c:pt idx="3029">
                  <c:v>41389</c:v>
                </c:pt>
                <c:pt idx="3030">
                  <c:v>41388</c:v>
                </c:pt>
                <c:pt idx="3031">
                  <c:v>41387</c:v>
                </c:pt>
                <c:pt idx="3032">
                  <c:v>41386</c:v>
                </c:pt>
                <c:pt idx="3033">
                  <c:v>41383</c:v>
                </c:pt>
                <c:pt idx="3034">
                  <c:v>41382</c:v>
                </c:pt>
                <c:pt idx="3035">
                  <c:v>41381</c:v>
                </c:pt>
                <c:pt idx="3036">
                  <c:v>41380</c:v>
                </c:pt>
                <c:pt idx="3037">
                  <c:v>41379</c:v>
                </c:pt>
                <c:pt idx="3038">
                  <c:v>41376</c:v>
                </c:pt>
                <c:pt idx="3039">
                  <c:v>41375</c:v>
                </c:pt>
                <c:pt idx="3040">
                  <c:v>41374</c:v>
                </c:pt>
                <c:pt idx="3041">
                  <c:v>41373</c:v>
                </c:pt>
                <c:pt idx="3042">
                  <c:v>41372</c:v>
                </c:pt>
                <c:pt idx="3043">
                  <c:v>41369</c:v>
                </c:pt>
                <c:pt idx="3044">
                  <c:v>41368</c:v>
                </c:pt>
                <c:pt idx="3045">
                  <c:v>41367</c:v>
                </c:pt>
                <c:pt idx="3046">
                  <c:v>41366</c:v>
                </c:pt>
                <c:pt idx="3047">
                  <c:v>41365</c:v>
                </c:pt>
                <c:pt idx="3048">
                  <c:v>41362</c:v>
                </c:pt>
                <c:pt idx="3049">
                  <c:v>41361</c:v>
                </c:pt>
                <c:pt idx="3050">
                  <c:v>41360</c:v>
                </c:pt>
                <c:pt idx="3051">
                  <c:v>41359</c:v>
                </c:pt>
                <c:pt idx="3052">
                  <c:v>41358</c:v>
                </c:pt>
                <c:pt idx="3053">
                  <c:v>41355</c:v>
                </c:pt>
                <c:pt idx="3054">
                  <c:v>41354</c:v>
                </c:pt>
                <c:pt idx="3055">
                  <c:v>41353</c:v>
                </c:pt>
                <c:pt idx="3056">
                  <c:v>41352</c:v>
                </c:pt>
                <c:pt idx="3057">
                  <c:v>41351</c:v>
                </c:pt>
                <c:pt idx="3058">
                  <c:v>41348</c:v>
                </c:pt>
                <c:pt idx="3059">
                  <c:v>41347</c:v>
                </c:pt>
                <c:pt idx="3060">
                  <c:v>41346</c:v>
                </c:pt>
                <c:pt idx="3061">
                  <c:v>41345</c:v>
                </c:pt>
                <c:pt idx="3062">
                  <c:v>41344</c:v>
                </c:pt>
                <c:pt idx="3063">
                  <c:v>41341</c:v>
                </c:pt>
                <c:pt idx="3064">
                  <c:v>41340</c:v>
                </c:pt>
                <c:pt idx="3065">
                  <c:v>41339</c:v>
                </c:pt>
                <c:pt idx="3066">
                  <c:v>41338</c:v>
                </c:pt>
                <c:pt idx="3067">
                  <c:v>41337</c:v>
                </c:pt>
                <c:pt idx="3068">
                  <c:v>41334</c:v>
                </c:pt>
                <c:pt idx="3069">
                  <c:v>41333</c:v>
                </c:pt>
                <c:pt idx="3070">
                  <c:v>41332</c:v>
                </c:pt>
                <c:pt idx="3071">
                  <c:v>41331</c:v>
                </c:pt>
                <c:pt idx="3072">
                  <c:v>41330</c:v>
                </c:pt>
                <c:pt idx="3073">
                  <c:v>41327</c:v>
                </c:pt>
                <c:pt idx="3074">
                  <c:v>41326</c:v>
                </c:pt>
                <c:pt idx="3075">
                  <c:v>41325</c:v>
                </c:pt>
                <c:pt idx="3076">
                  <c:v>41324</c:v>
                </c:pt>
                <c:pt idx="3077">
                  <c:v>41323</c:v>
                </c:pt>
                <c:pt idx="3078">
                  <c:v>41320</c:v>
                </c:pt>
                <c:pt idx="3079">
                  <c:v>41319</c:v>
                </c:pt>
                <c:pt idx="3080">
                  <c:v>41318</c:v>
                </c:pt>
                <c:pt idx="3081">
                  <c:v>41317</c:v>
                </c:pt>
                <c:pt idx="3082">
                  <c:v>41316</c:v>
                </c:pt>
                <c:pt idx="3083">
                  <c:v>41313</c:v>
                </c:pt>
                <c:pt idx="3084">
                  <c:v>41312</c:v>
                </c:pt>
                <c:pt idx="3085">
                  <c:v>41311</c:v>
                </c:pt>
                <c:pt idx="3086">
                  <c:v>41310</c:v>
                </c:pt>
                <c:pt idx="3087">
                  <c:v>41309</c:v>
                </c:pt>
                <c:pt idx="3088">
                  <c:v>41306</c:v>
                </c:pt>
                <c:pt idx="3089">
                  <c:v>41305</c:v>
                </c:pt>
                <c:pt idx="3090">
                  <c:v>41304</c:v>
                </c:pt>
                <c:pt idx="3091">
                  <c:v>41303</c:v>
                </c:pt>
                <c:pt idx="3092">
                  <c:v>41302</c:v>
                </c:pt>
                <c:pt idx="3093">
                  <c:v>41299</c:v>
                </c:pt>
                <c:pt idx="3094">
                  <c:v>41298</c:v>
                </c:pt>
                <c:pt idx="3095">
                  <c:v>41297</c:v>
                </c:pt>
                <c:pt idx="3096">
                  <c:v>41296</c:v>
                </c:pt>
                <c:pt idx="3097">
                  <c:v>41295</c:v>
                </c:pt>
                <c:pt idx="3098">
                  <c:v>41292</c:v>
                </c:pt>
                <c:pt idx="3099">
                  <c:v>41291</c:v>
                </c:pt>
                <c:pt idx="3100">
                  <c:v>41290</c:v>
                </c:pt>
                <c:pt idx="3101">
                  <c:v>41289</c:v>
                </c:pt>
                <c:pt idx="3102">
                  <c:v>41288</c:v>
                </c:pt>
                <c:pt idx="3103">
                  <c:v>41285</c:v>
                </c:pt>
                <c:pt idx="3104">
                  <c:v>41284</c:v>
                </c:pt>
                <c:pt idx="3105">
                  <c:v>41283</c:v>
                </c:pt>
                <c:pt idx="3106">
                  <c:v>41282</c:v>
                </c:pt>
                <c:pt idx="3107">
                  <c:v>41281</c:v>
                </c:pt>
                <c:pt idx="3108">
                  <c:v>41278</c:v>
                </c:pt>
                <c:pt idx="3109">
                  <c:v>41277</c:v>
                </c:pt>
                <c:pt idx="3110">
                  <c:v>41276</c:v>
                </c:pt>
                <c:pt idx="3111">
                  <c:v>41275</c:v>
                </c:pt>
                <c:pt idx="3112">
                  <c:v>41274</c:v>
                </c:pt>
                <c:pt idx="3113">
                  <c:v>41271</c:v>
                </c:pt>
                <c:pt idx="3114">
                  <c:v>41270</c:v>
                </c:pt>
                <c:pt idx="3115">
                  <c:v>41269</c:v>
                </c:pt>
                <c:pt idx="3116">
                  <c:v>41268</c:v>
                </c:pt>
                <c:pt idx="3117">
                  <c:v>41267</c:v>
                </c:pt>
                <c:pt idx="3118">
                  <c:v>41264</c:v>
                </c:pt>
                <c:pt idx="3119">
                  <c:v>41263</c:v>
                </c:pt>
                <c:pt idx="3120">
                  <c:v>41262</c:v>
                </c:pt>
                <c:pt idx="3121">
                  <c:v>41261</c:v>
                </c:pt>
                <c:pt idx="3122">
                  <c:v>41260</c:v>
                </c:pt>
                <c:pt idx="3123">
                  <c:v>41257</c:v>
                </c:pt>
                <c:pt idx="3124">
                  <c:v>41256</c:v>
                </c:pt>
                <c:pt idx="3125">
                  <c:v>41255</c:v>
                </c:pt>
                <c:pt idx="3126">
                  <c:v>41254</c:v>
                </c:pt>
                <c:pt idx="3127">
                  <c:v>41253</c:v>
                </c:pt>
                <c:pt idx="3128">
                  <c:v>41250</c:v>
                </c:pt>
                <c:pt idx="3129">
                  <c:v>41249</c:v>
                </c:pt>
                <c:pt idx="3130">
                  <c:v>41248</c:v>
                </c:pt>
                <c:pt idx="3131">
                  <c:v>41247</c:v>
                </c:pt>
                <c:pt idx="3132">
                  <c:v>41246</c:v>
                </c:pt>
                <c:pt idx="3133">
                  <c:v>41243</c:v>
                </c:pt>
                <c:pt idx="3134">
                  <c:v>41242</c:v>
                </c:pt>
                <c:pt idx="3135">
                  <c:v>41241</c:v>
                </c:pt>
                <c:pt idx="3136">
                  <c:v>41240</c:v>
                </c:pt>
                <c:pt idx="3137">
                  <c:v>41239</c:v>
                </c:pt>
                <c:pt idx="3138">
                  <c:v>41236</c:v>
                </c:pt>
                <c:pt idx="3139">
                  <c:v>41235</c:v>
                </c:pt>
                <c:pt idx="3140">
                  <c:v>41234</c:v>
                </c:pt>
                <c:pt idx="3141">
                  <c:v>41233</c:v>
                </c:pt>
                <c:pt idx="3142">
                  <c:v>41232</c:v>
                </c:pt>
                <c:pt idx="3143">
                  <c:v>41229</c:v>
                </c:pt>
                <c:pt idx="3144">
                  <c:v>41228</c:v>
                </c:pt>
                <c:pt idx="3145">
                  <c:v>41227</c:v>
                </c:pt>
                <c:pt idx="3146">
                  <c:v>41226</c:v>
                </c:pt>
                <c:pt idx="3147">
                  <c:v>41225</c:v>
                </c:pt>
                <c:pt idx="3148">
                  <c:v>41222</c:v>
                </c:pt>
                <c:pt idx="3149">
                  <c:v>41221</c:v>
                </c:pt>
                <c:pt idx="3150">
                  <c:v>41220</c:v>
                </c:pt>
                <c:pt idx="3151">
                  <c:v>41219</c:v>
                </c:pt>
                <c:pt idx="3152">
                  <c:v>41218</c:v>
                </c:pt>
                <c:pt idx="3153">
                  <c:v>41215</c:v>
                </c:pt>
                <c:pt idx="3154">
                  <c:v>41214</c:v>
                </c:pt>
                <c:pt idx="3155">
                  <c:v>41213</c:v>
                </c:pt>
                <c:pt idx="3156">
                  <c:v>41212</c:v>
                </c:pt>
                <c:pt idx="3157">
                  <c:v>41211</c:v>
                </c:pt>
                <c:pt idx="3158">
                  <c:v>41208</c:v>
                </c:pt>
                <c:pt idx="3159">
                  <c:v>41207</c:v>
                </c:pt>
                <c:pt idx="3160">
                  <c:v>41206</c:v>
                </c:pt>
                <c:pt idx="3161">
                  <c:v>41205</c:v>
                </c:pt>
                <c:pt idx="3162">
                  <c:v>41204</c:v>
                </c:pt>
                <c:pt idx="3163">
                  <c:v>41201</c:v>
                </c:pt>
                <c:pt idx="3164">
                  <c:v>41200</c:v>
                </c:pt>
                <c:pt idx="3165">
                  <c:v>41199</c:v>
                </c:pt>
                <c:pt idx="3166">
                  <c:v>41198</c:v>
                </c:pt>
                <c:pt idx="3167">
                  <c:v>41197</c:v>
                </c:pt>
                <c:pt idx="3168">
                  <c:v>41194</c:v>
                </c:pt>
                <c:pt idx="3169">
                  <c:v>41193</c:v>
                </c:pt>
                <c:pt idx="3170">
                  <c:v>41192</c:v>
                </c:pt>
                <c:pt idx="3171">
                  <c:v>41191</c:v>
                </c:pt>
                <c:pt idx="3172">
                  <c:v>41190</c:v>
                </c:pt>
                <c:pt idx="3173">
                  <c:v>41187</c:v>
                </c:pt>
                <c:pt idx="3174">
                  <c:v>41186</c:v>
                </c:pt>
                <c:pt idx="3175">
                  <c:v>41185</c:v>
                </c:pt>
                <c:pt idx="3176">
                  <c:v>41184</c:v>
                </c:pt>
                <c:pt idx="3177">
                  <c:v>41183</c:v>
                </c:pt>
                <c:pt idx="3178">
                  <c:v>41180</c:v>
                </c:pt>
                <c:pt idx="3179">
                  <c:v>41179</c:v>
                </c:pt>
                <c:pt idx="3180">
                  <c:v>41178</c:v>
                </c:pt>
                <c:pt idx="3181">
                  <c:v>41177</c:v>
                </c:pt>
                <c:pt idx="3182">
                  <c:v>41176</c:v>
                </c:pt>
                <c:pt idx="3183">
                  <c:v>41173</c:v>
                </c:pt>
                <c:pt idx="3184">
                  <c:v>41172</c:v>
                </c:pt>
                <c:pt idx="3185">
                  <c:v>41171</c:v>
                </c:pt>
                <c:pt idx="3186">
                  <c:v>41170</c:v>
                </c:pt>
                <c:pt idx="3187">
                  <c:v>41169</c:v>
                </c:pt>
                <c:pt idx="3188">
                  <c:v>41166</c:v>
                </c:pt>
                <c:pt idx="3189">
                  <c:v>41165</c:v>
                </c:pt>
                <c:pt idx="3190">
                  <c:v>41164</c:v>
                </c:pt>
                <c:pt idx="3191">
                  <c:v>41163</c:v>
                </c:pt>
                <c:pt idx="3192">
                  <c:v>41162</c:v>
                </c:pt>
                <c:pt idx="3193">
                  <c:v>41159</c:v>
                </c:pt>
                <c:pt idx="3194">
                  <c:v>41158</c:v>
                </c:pt>
                <c:pt idx="3195">
                  <c:v>41157</c:v>
                </c:pt>
                <c:pt idx="3196">
                  <c:v>41156</c:v>
                </c:pt>
                <c:pt idx="3197">
                  <c:v>41155</c:v>
                </c:pt>
                <c:pt idx="3198">
                  <c:v>41152</c:v>
                </c:pt>
                <c:pt idx="3199">
                  <c:v>41151</c:v>
                </c:pt>
                <c:pt idx="3200">
                  <c:v>41150</c:v>
                </c:pt>
                <c:pt idx="3201">
                  <c:v>41149</c:v>
                </c:pt>
                <c:pt idx="3202">
                  <c:v>41148</c:v>
                </c:pt>
                <c:pt idx="3203">
                  <c:v>41145</c:v>
                </c:pt>
                <c:pt idx="3204">
                  <c:v>41144</c:v>
                </c:pt>
                <c:pt idx="3205">
                  <c:v>41143</c:v>
                </c:pt>
                <c:pt idx="3206">
                  <c:v>41142</c:v>
                </c:pt>
                <c:pt idx="3207">
                  <c:v>41141</c:v>
                </c:pt>
                <c:pt idx="3208">
                  <c:v>41138</c:v>
                </c:pt>
                <c:pt idx="3209">
                  <c:v>41137</c:v>
                </c:pt>
                <c:pt idx="3210">
                  <c:v>41136</c:v>
                </c:pt>
                <c:pt idx="3211">
                  <c:v>41135</c:v>
                </c:pt>
                <c:pt idx="3212">
                  <c:v>41134</c:v>
                </c:pt>
                <c:pt idx="3213">
                  <c:v>41131</c:v>
                </c:pt>
                <c:pt idx="3214">
                  <c:v>41130</c:v>
                </c:pt>
                <c:pt idx="3215">
                  <c:v>41129</c:v>
                </c:pt>
                <c:pt idx="3216">
                  <c:v>41128</c:v>
                </c:pt>
                <c:pt idx="3217">
                  <c:v>41127</c:v>
                </c:pt>
                <c:pt idx="3218">
                  <c:v>41124</c:v>
                </c:pt>
                <c:pt idx="3219">
                  <c:v>41123</c:v>
                </c:pt>
                <c:pt idx="3220">
                  <c:v>41122</c:v>
                </c:pt>
                <c:pt idx="3221">
                  <c:v>41121</c:v>
                </c:pt>
                <c:pt idx="3222">
                  <c:v>41120</c:v>
                </c:pt>
                <c:pt idx="3223">
                  <c:v>41117</c:v>
                </c:pt>
                <c:pt idx="3224">
                  <c:v>41116</c:v>
                </c:pt>
                <c:pt idx="3225">
                  <c:v>41115</c:v>
                </c:pt>
                <c:pt idx="3226">
                  <c:v>41114</c:v>
                </c:pt>
                <c:pt idx="3227">
                  <c:v>41113</c:v>
                </c:pt>
                <c:pt idx="3228">
                  <c:v>41110</c:v>
                </c:pt>
                <c:pt idx="3229">
                  <c:v>41109</c:v>
                </c:pt>
                <c:pt idx="3230">
                  <c:v>41108</c:v>
                </c:pt>
                <c:pt idx="3231">
                  <c:v>41107</c:v>
                </c:pt>
                <c:pt idx="3232">
                  <c:v>41106</c:v>
                </c:pt>
                <c:pt idx="3233">
                  <c:v>41103</c:v>
                </c:pt>
                <c:pt idx="3234">
                  <c:v>41102</c:v>
                </c:pt>
                <c:pt idx="3235">
                  <c:v>41101</c:v>
                </c:pt>
                <c:pt idx="3236">
                  <c:v>41100</c:v>
                </c:pt>
                <c:pt idx="3237">
                  <c:v>41099</c:v>
                </c:pt>
                <c:pt idx="3238">
                  <c:v>41096</c:v>
                </c:pt>
                <c:pt idx="3239">
                  <c:v>41095</c:v>
                </c:pt>
                <c:pt idx="3240">
                  <c:v>41094</c:v>
                </c:pt>
                <c:pt idx="3241">
                  <c:v>41093</c:v>
                </c:pt>
                <c:pt idx="3242">
                  <c:v>41092</c:v>
                </c:pt>
                <c:pt idx="3243">
                  <c:v>41089</c:v>
                </c:pt>
                <c:pt idx="3244">
                  <c:v>41088</c:v>
                </c:pt>
                <c:pt idx="3245">
                  <c:v>41087</c:v>
                </c:pt>
                <c:pt idx="3246">
                  <c:v>41086</c:v>
                </c:pt>
                <c:pt idx="3247">
                  <c:v>41085</c:v>
                </c:pt>
                <c:pt idx="3248">
                  <c:v>41082</c:v>
                </c:pt>
                <c:pt idx="3249">
                  <c:v>41081</c:v>
                </c:pt>
                <c:pt idx="3250">
                  <c:v>41080</c:v>
                </c:pt>
                <c:pt idx="3251">
                  <c:v>41079</c:v>
                </c:pt>
                <c:pt idx="3252">
                  <c:v>41078</c:v>
                </c:pt>
                <c:pt idx="3253">
                  <c:v>41075</c:v>
                </c:pt>
                <c:pt idx="3254">
                  <c:v>41074</c:v>
                </c:pt>
                <c:pt idx="3255">
                  <c:v>41073</c:v>
                </c:pt>
                <c:pt idx="3256">
                  <c:v>41072</c:v>
                </c:pt>
                <c:pt idx="3257">
                  <c:v>41071</c:v>
                </c:pt>
                <c:pt idx="3258">
                  <c:v>41068</c:v>
                </c:pt>
                <c:pt idx="3259">
                  <c:v>41067</c:v>
                </c:pt>
                <c:pt idx="3260">
                  <c:v>41066</c:v>
                </c:pt>
                <c:pt idx="3261">
                  <c:v>41065</c:v>
                </c:pt>
                <c:pt idx="3262">
                  <c:v>41064</c:v>
                </c:pt>
                <c:pt idx="3263">
                  <c:v>41061</c:v>
                </c:pt>
                <c:pt idx="3264">
                  <c:v>41060</c:v>
                </c:pt>
                <c:pt idx="3265">
                  <c:v>41059</c:v>
                </c:pt>
                <c:pt idx="3266">
                  <c:v>41058</c:v>
                </c:pt>
                <c:pt idx="3267">
                  <c:v>41057</c:v>
                </c:pt>
                <c:pt idx="3268">
                  <c:v>41054</c:v>
                </c:pt>
                <c:pt idx="3269">
                  <c:v>41053</c:v>
                </c:pt>
                <c:pt idx="3270">
                  <c:v>41052</c:v>
                </c:pt>
                <c:pt idx="3271">
                  <c:v>41051</c:v>
                </c:pt>
                <c:pt idx="3272">
                  <c:v>41050</c:v>
                </c:pt>
                <c:pt idx="3273">
                  <c:v>41047</c:v>
                </c:pt>
                <c:pt idx="3274">
                  <c:v>41046</c:v>
                </c:pt>
                <c:pt idx="3275">
                  <c:v>41045</c:v>
                </c:pt>
                <c:pt idx="3276">
                  <c:v>41044</c:v>
                </c:pt>
                <c:pt idx="3277">
                  <c:v>41043</c:v>
                </c:pt>
                <c:pt idx="3278">
                  <c:v>41040</c:v>
                </c:pt>
                <c:pt idx="3279">
                  <c:v>41039</c:v>
                </c:pt>
                <c:pt idx="3280">
                  <c:v>41038</c:v>
                </c:pt>
                <c:pt idx="3281">
                  <c:v>41037</c:v>
                </c:pt>
                <c:pt idx="3282">
                  <c:v>41036</c:v>
                </c:pt>
                <c:pt idx="3283">
                  <c:v>41033</c:v>
                </c:pt>
                <c:pt idx="3284">
                  <c:v>41032</c:v>
                </c:pt>
                <c:pt idx="3285">
                  <c:v>41031</c:v>
                </c:pt>
                <c:pt idx="3286">
                  <c:v>41030</c:v>
                </c:pt>
                <c:pt idx="3287">
                  <c:v>41029</c:v>
                </c:pt>
                <c:pt idx="3288">
                  <c:v>41026</c:v>
                </c:pt>
                <c:pt idx="3289">
                  <c:v>41025</c:v>
                </c:pt>
                <c:pt idx="3290">
                  <c:v>41024</c:v>
                </c:pt>
                <c:pt idx="3291">
                  <c:v>41023</c:v>
                </c:pt>
                <c:pt idx="3292">
                  <c:v>41022</c:v>
                </c:pt>
                <c:pt idx="3293">
                  <c:v>41019</c:v>
                </c:pt>
                <c:pt idx="3294">
                  <c:v>41018</c:v>
                </c:pt>
                <c:pt idx="3295">
                  <c:v>41017</c:v>
                </c:pt>
                <c:pt idx="3296">
                  <c:v>41016</c:v>
                </c:pt>
                <c:pt idx="3297">
                  <c:v>41015</c:v>
                </c:pt>
                <c:pt idx="3298">
                  <c:v>41012</c:v>
                </c:pt>
                <c:pt idx="3299">
                  <c:v>41011</c:v>
                </c:pt>
                <c:pt idx="3300">
                  <c:v>41010</c:v>
                </c:pt>
                <c:pt idx="3301">
                  <c:v>41009</c:v>
                </c:pt>
                <c:pt idx="3302">
                  <c:v>41008</c:v>
                </c:pt>
                <c:pt idx="3303">
                  <c:v>41005</c:v>
                </c:pt>
                <c:pt idx="3304">
                  <c:v>41004</c:v>
                </c:pt>
                <c:pt idx="3305">
                  <c:v>41003</c:v>
                </c:pt>
                <c:pt idx="3306">
                  <c:v>41002</c:v>
                </c:pt>
                <c:pt idx="3307">
                  <c:v>41001</c:v>
                </c:pt>
                <c:pt idx="3308">
                  <c:v>40998</c:v>
                </c:pt>
                <c:pt idx="3309">
                  <c:v>40997</c:v>
                </c:pt>
                <c:pt idx="3310">
                  <c:v>40996</c:v>
                </c:pt>
                <c:pt idx="3311">
                  <c:v>40995</c:v>
                </c:pt>
                <c:pt idx="3312">
                  <c:v>40994</c:v>
                </c:pt>
                <c:pt idx="3313">
                  <c:v>40991</c:v>
                </c:pt>
                <c:pt idx="3314">
                  <c:v>40990</c:v>
                </c:pt>
                <c:pt idx="3315">
                  <c:v>40989</c:v>
                </c:pt>
                <c:pt idx="3316">
                  <c:v>40988</c:v>
                </c:pt>
                <c:pt idx="3317">
                  <c:v>40987</c:v>
                </c:pt>
                <c:pt idx="3318">
                  <c:v>40984</c:v>
                </c:pt>
                <c:pt idx="3319">
                  <c:v>40983</c:v>
                </c:pt>
                <c:pt idx="3320">
                  <c:v>40982</c:v>
                </c:pt>
                <c:pt idx="3321">
                  <c:v>40981</c:v>
                </c:pt>
                <c:pt idx="3322">
                  <c:v>40980</c:v>
                </c:pt>
                <c:pt idx="3323">
                  <c:v>40977</c:v>
                </c:pt>
                <c:pt idx="3324">
                  <c:v>40976</c:v>
                </c:pt>
                <c:pt idx="3325">
                  <c:v>40975</c:v>
                </c:pt>
                <c:pt idx="3326">
                  <c:v>40974</c:v>
                </c:pt>
                <c:pt idx="3327">
                  <c:v>40973</c:v>
                </c:pt>
                <c:pt idx="3328">
                  <c:v>40970</c:v>
                </c:pt>
                <c:pt idx="3329">
                  <c:v>40969</c:v>
                </c:pt>
                <c:pt idx="3330">
                  <c:v>40968</c:v>
                </c:pt>
                <c:pt idx="3331">
                  <c:v>40967</c:v>
                </c:pt>
                <c:pt idx="3332">
                  <c:v>40966</c:v>
                </c:pt>
                <c:pt idx="3333">
                  <c:v>40963</c:v>
                </c:pt>
                <c:pt idx="3334">
                  <c:v>40962</c:v>
                </c:pt>
                <c:pt idx="3335">
                  <c:v>40961</c:v>
                </c:pt>
                <c:pt idx="3336">
                  <c:v>40960</c:v>
                </c:pt>
                <c:pt idx="3337">
                  <c:v>40959</c:v>
                </c:pt>
                <c:pt idx="3338">
                  <c:v>40956</c:v>
                </c:pt>
                <c:pt idx="3339">
                  <c:v>40955</c:v>
                </c:pt>
                <c:pt idx="3340">
                  <c:v>40954</c:v>
                </c:pt>
                <c:pt idx="3341">
                  <c:v>40953</c:v>
                </c:pt>
                <c:pt idx="3342">
                  <c:v>40952</c:v>
                </c:pt>
                <c:pt idx="3343">
                  <c:v>40949</c:v>
                </c:pt>
                <c:pt idx="3344">
                  <c:v>40948</c:v>
                </c:pt>
                <c:pt idx="3345">
                  <c:v>40947</c:v>
                </c:pt>
                <c:pt idx="3346">
                  <c:v>40946</c:v>
                </c:pt>
                <c:pt idx="3347">
                  <c:v>40945</c:v>
                </c:pt>
                <c:pt idx="3348">
                  <c:v>40942</c:v>
                </c:pt>
                <c:pt idx="3349">
                  <c:v>40941</c:v>
                </c:pt>
                <c:pt idx="3350">
                  <c:v>40940</c:v>
                </c:pt>
                <c:pt idx="3351">
                  <c:v>40939</c:v>
                </c:pt>
                <c:pt idx="3352">
                  <c:v>40938</c:v>
                </c:pt>
                <c:pt idx="3353">
                  <c:v>40935</c:v>
                </c:pt>
                <c:pt idx="3354">
                  <c:v>40934</c:v>
                </c:pt>
                <c:pt idx="3355">
                  <c:v>40933</c:v>
                </c:pt>
                <c:pt idx="3356">
                  <c:v>40932</c:v>
                </c:pt>
                <c:pt idx="3357">
                  <c:v>40931</c:v>
                </c:pt>
                <c:pt idx="3358">
                  <c:v>40928</c:v>
                </c:pt>
                <c:pt idx="3359">
                  <c:v>40927</c:v>
                </c:pt>
                <c:pt idx="3360">
                  <c:v>40926</c:v>
                </c:pt>
                <c:pt idx="3361">
                  <c:v>40925</c:v>
                </c:pt>
                <c:pt idx="3362">
                  <c:v>40924</c:v>
                </c:pt>
                <c:pt idx="3363">
                  <c:v>40921</c:v>
                </c:pt>
                <c:pt idx="3364">
                  <c:v>40920</c:v>
                </c:pt>
                <c:pt idx="3365">
                  <c:v>40919</c:v>
                </c:pt>
                <c:pt idx="3366">
                  <c:v>40918</c:v>
                </c:pt>
                <c:pt idx="3367">
                  <c:v>40917</c:v>
                </c:pt>
                <c:pt idx="3368">
                  <c:v>40914</c:v>
                </c:pt>
                <c:pt idx="3369">
                  <c:v>40913</c:v>
                </c:pt>
                <c:pt idx="3370">
                  <c:v>40912</c:v>
                </c:pt>
                <c:pt idx="3371">
                  <c:v>40911</c:v>
                </c:pt>
                <c:pt idx="3372">
                  <c:v>40910</c:v>
                </c:pt>
                <c:pt idx="3373">
                  <c:v>40907</c:v>
                </c:pt>
                <c:pt idx="3374">
                  <c:v>40906</c:v>
                </c:pt>
                <c:pt idx="3375">
                  <c:v>40905</c:v>
                </c:pt>
                <c:pt idx="3376">
                  <c:v>40904</c:v>
                </c:pt>
                <c:pt idx="3377">
                  <c:v>40903</c:v>
                </c:pt>
                <c:pt idx="3378">
                  <c:v>40900</c:v>
                </c:pt>
                <c:pt idx="3379">
                  <c:v>40899</c:v>
                </c:pt>
                <c:pt idx="3380">
                  <c:v>40898</c:v>
                </c:pt>
                <c:pt idx="3381">
                  <c:v>40897</c:v>
                </c:pt>
                <c:pt idx="3382">
                  <c:v>40896</c:v>
                </c:pt>
                <c:pt idx="3383">
                  <c:v>40893</c:v>
                </c:pt>
                <c:pt idx="3384">
                  <c:v>40892</c:v>
                </c:pt>
                <c:pt idx="3385">
                  <c:v>40891</c:v>
                </c:pt>
                <c:pt idx="3386">
                  <c:v>40890</c:v>
                </c:pt>
                <c:pt idx="3387">
                  <c:v>40889</c:v>
                </c:pt>
                <c:pt idx="3388">
                  <c:v>40886</c:v>
                </c:pt>
                <c:pt idx="3389">
                  <c:v>40885</c:v>
                </c:pt>
                <c:pt idx="3390">
                  <c:v>40884</c:v>
                </c:pt>
                <c:pt idx="3391">
                  <c:v>40883</c:v>
                </c:pt>
                <c:pt idx="3392">
                  <c:v>40882</c:v>
                </c:pt>
                <c:pt idx="3393">
                  <c:v>40879</c:v>
                </c:pt>
                <c:pt idx="3394">
                  <c:v>40878</c:v>
                </c:pt>
                <c:pt idx="3395">
                  <c:v>40877</c:v>
                </c:pt>
                <c:pt idx="3396">
                  <c:v>40876</c:v>
                </c:pt>
                <c:pt idx="3397">
                  <c:v>40875</c:v>
                </c:pt>
                <c:pt idx="3398">
                  <c:v>40872</c:v>
                </c:pt>
                <c:pt idx="3399">
                  <c:v>40871</c:v>
                </c:pt>
                <c:pt idx="3400">
                  <c:v>40870</c:v>
                </c:pt>
                <c:pt idx="3401">
                  <c:v>40869</c:v>
                </c:pt>
                <c:pt idx="3402">
                  <c:v>40868</c:v>
                </c:pt>
                <c:pt idx="3403">
                  <c:v>40865</c:v>
                </c:pt>
                <c:pt idx="3404">
                  <c:v>40864</c:v>
                </c:pt>
                <c:pt idx="3405">
                  <c:v>40863</c:v>
                </c:pt>
                <c:pt idx="3406">
                  <c:v>40862</c:v>
                </c:pt>
                <c:pt idx="3407">
                  <c:v>40861</c:v>
                </c:pt>
                <c:pt idx="3408">
                  <c:v>40858</c:v>
                </c:pt>
                <c:pt idx="3409">
                  <c:v>40857</c:v>
                </c:pt>
                <c:pt idx="3410">
                  <c:v>40856</c:v>
                </c:pt>
                <c:pt idx="3411">
                  <c:v>40855</c:v>
                </c:pt>
                <c:pt idx="3412">
                  <c:v>40854</c:v>
                </c:pt>
                <c:pt idx="3413">
                  <c:v>40851</c:v>
                </c:pt>
                <c:pt idx="3414">
                  <c:v>40850</c:v>
                </c:pt>
                <c:pt idx="3415">
                  <c:v>40849</c:v>
                </c:pt>
                <c:pt idx="3416">
                  <c:v>40848</c:v>
                </c:pt>
                <c:pt idx="3417">
                  <c:v>40847</c:v>
                </c:pt>
                <c:pt idx="3418">
                  <c:v>40844</c:v>
                </c:pt>
                <c:pt idx="3419">
                  <c:v>40843</c:v>
                </c:pt>
                <c:pt idx="3420">
                  <c:v>40842</c:v>
                </c:pt>
                <c:pt idx="3421">
                  <c:v>40841</c:v>
                </c:pt>
                <c:pt idx="3422">
                  <c:v>40840</c:v>
                </c:pt>
                <c:pt idx="3423">
                  <c:v>40837</c:v>
                </c:pt>
                <c:pt idx="3424">
                  <c:v>40836</c:v>
                </c:pt>
                <c:pt idx="3425">
                  <c:v>40835</c:v>
                </c:pt>
                <c:pt idx="3426">
                  <c:v>40834</c:v>
                </c:pt>
                <c:pt idx="3427">
                  <c:v>40833</c:v>
                </c:pt>
                <c:pt idx="3428">
                  <c:v>40830</c:v>
                </c:pt>
                <c:pt idx="3429">
                  <c:v>40829</c:v>
                </c:pt>
                <c:pt idx="3430">
                  <c:v>40828</c:v>
                </c:pt>
                <c:pt idx="3431">
                  <c:v>40827</c:v>
                </c:pt>
                <c:pt idx="3432">
                  <c:v>40826</c:v>
                </c:pt>
                <c:pt idx="3433">
                  <c:v>40823</c:v>
                </c:pt>
                <c:pt idx="3434">
                  <c:v>40822</c:v>
                </c:pt>
                <c:pt idx="3435">
                  <c:v>40821</c:v>
                </c:pt>
                <c:pt idx="3436">
                  <c:v>40820</c:v>
                </c:pt>
                <c:pt idx="3437">
                  <c:v>40819</c:v>
                </c:pt>
                <c:pt idx="3438">
                  <c:v>40816</c:v>
                </c:pt>
                <c:pt idx="3439">
                  <c:v>40815</c:v>
                </c:pt>
                <c:pt idx="3440">
                  <c:v>40814</c:v>
                </c:pt>
                <c:pt idx="3441">
                  <c:v>40813</c:v>
                </c:pt>
                <c:pt idx="3442">
                  <c:v>40812</c:v>
                </c:pt>
                <c:pt idx="3443">
                  <c:v>40809</c:v>
                </c:pt>
                <c:pt idx="3444">
                  <c:v>40808</c:v>
                </c:pt>
                <c:pt idx="3445">
                  <c:v>40807</c:v>
                </c:pt>
                <c:pt idx="3446">
                  <c:v>40806</c:v>
                </c:pt>
                <c:pt idx="3447">
                  <c:v>40805</c:v>
                </c:pt>
                <c:pt idx="3448">
                  <c:v>40802</c:v>
                </c:pt>
                <c:pt idx="3449">
                  <c:v>40801</c:v>
                </c:pt>
                <c:pt idx="3450">
                  <c:v>40800</c:v>
                </c:pt>
                <c:pt idx="3451">
                  <c:v>40799</c:v>
                </c:pt>
                <c:pt idx="3452">
                  <c:v>40798</c:v>
                </c:pt>
                <c:pt idx="3453">
                  <c:v>40795</c:v>
                </c:pt>
                <c:pt idx="3454">
                  <c:v>40794</c:v>
                </c:pt>
                <c:pt idx="3455">
                  <c:v>40793</c:v>
                </c:pt>
                <c:pt idx="3456">
                  <c:v>40792</c:v>
                </c:pt>
                <c:pt idx="3457">
                  <c:v>40791</c:v>
                </c:pt>
                <c:pt idx="3458">
                  <c:v>40788</c:v>
                </c:pt>
                <c:pt idx="3459">
                  <c:v>40787</c:v>
                </c:pt>
                <c:pt idx="3460">
                  <c:v>40786</c:v>
                </c:pt>
                <c:pt idx="3461">
                  <c:v>40785</c:v>
                </c:pt>
                <c:pt idx="3462">
                  <c:v>40784</c:v>
                </c:pt>
                <c:pt idx="3463">
                  <c:v>40781</c:v>
                </c:pt>
                <c:pt idx="3464">
                  <c:v>40780</c:v>
                </c:pt>
                <c:pt idx="3465">
                  <c:v>40779</c:v>
                </c:pt>
                <c:pt idx="3466">
                  <c:v>40778</c:v>
                </c:pt>
                <c:pt idx="3467">
                  <c:v>40777</c:v>
                </c:pt>
                <c:pt idx="3468">
                  <c:v>40774</c:v>
                </c:pt>
                <c:pt idx="3469">
                  <c:v>40773</c:v>
                </c:pt>
                <c:pt idx="3470">
                  <c:v>40772</c:v>
                </c:pt>
                <c:pt idx="3471">
                  <c:v>40771</c:v>
                </c:pt>
                <c:pt idx="3472">
                  <c:v>40770</c:v>
                </c:pt>
                <c:pt idx="3473">
                  <c:v>40767</c:v>
                </c:pt>
                <c:pt idx="3474">
                  <c:v>40766</c:v>
                </c:pt>
                <c:pt idx="3475">
                  <c:v>40765</c:v>
                </c:pt>
                <c:pt idx="3476">
                  <c:v>40764</c:v>
                </c:pt>
                <c:pt idx="3477">
                  <c:v>40763</c:v>
                </c:pt>
                <c:pt idx="3478">
                  <c:v>40760</c:v>
                </c:pt>
                <c:pt idx="3479">
                  <c:v>40759</c:v>
                </c:pt>
                <c:pt idx="3480">
                  <c:v>40758</c:v>
                </c:pt>
                <c:pt idx="3481">
                  <c:v>40757</c:v>
                </c:pt>
                <c:pt idx="3482">
                  <c:v>40756</c:v>
                </c:pt>
                <c:pt idx="3483">
                  <c:v>40753</c:v>
                </c:pt>
                <c:pt idx="3484">
                  <c:v>40752</c:v>
                </c:pt>
                <c:pt idx="3485">
                  <c:v>40751</c:v>
                </c:pt>
                <c:pt idx="3486">
                  <c:v>40750</c:v>
                </c:pt>
                <c:pt idx="3487">
                  <c:v>40749</c:v>
                </c:pt>
                <c:pt idx="3488">
                  <c:v>40746</c:v>
                </c:pt>
                <c:pt idx="3489">
                  <c:v>40745</c:v>
                </c:pt>
                <c:pt idx="3490">
                  <c:v>40744</c:v>
                </c:pt>
                <c:pt idx="3491">
                  <c:v>40743</c:v>
                </c:pt>
                <c:pt idx="3492">
                  <c:v>40742</c:v>
                </c:pt>
                <c:pt idx="3493">
                  <c:v>40739</c:v>
                </c:pt>
                <c:pt idx="3494">
                  <c:v>40738</c:v>
                </c:pt>
                <c:pt idx="3495">
                  <c:v>40737</c:v>
                </c:pt>
                <c:pt idx="3496">
                  <c:v>40736</c:v>
                </c:pt>
                <c:pt idx="3497">
                  <c:v>40735</c:v>
                </c:pt>
                <c:pt idx="3498">
                  <c:v>40732</c:v>
                </c:pt>
                <c:pt idx="3499">
                  <c:v>40731</c:v>
                </c:pt>
                <c:pt idx="3500">
                  <c:v>40730</c:v>
                </c:pt>
                <c:pt idx="3501">
                  <c:v>40729</c:v>
                </c:pt>
                <c:pt idx="3502">
                  <c:v>40728</c:v>
                </c:pt>
                <c:pt idx="3503">
                  <c:v>40725</c:v>
                </c:pt>
                <c:pt idx="3504">
                  <c:v>40724</c:v>
                </c:pt>
                <c:pt idx="3505">
                  <c:v>40723</c:v>
                </c:pt>
                <c:pt idx="3506">
                  <c:v>40722</c:v>
                </c:pt>
                <c:pt idx="3507">
                  <c:v>40721</c:v>
                </c:pt>
                <c:pt idx="3508">
                  <c:v>40718</c:v>
                </c:pt>
                <c:pt idx="3509">
                  <c:v>40717</c:v>
                </c:pt>
                <c:pt idx="3510">
                  <c:v>40716</c:v>
                </c:pt>
                <c:pt idx="3511">
                  <c:v>40715</c:v>
                </c:pt>
                <c:pt idx="3512">
                  <c:v>40714</c:v>
                </c:pt>
                <c:pt idx="3513">
                  <c:v>40711</c:v>
                </c:pt>
                <c:pt idx="3514">
                  <c:v>40710</c:v>
                </c:pt>
                <c:pt idx="3515">
                  <c:v>40709</c:v>
                </c:pt>
                <c:pt idx="3516">
                  <c:v>40708</c:v>
                </c:pt>
                <c:pt idx="3517">
                  <c:v>40707</c:v>
                </c:pt>
                <c:pt idx="3518">
                  <c:v>40704</c:v>
                </c:pt>
                <c:pt idx="3519">
                  <c:v>40703</c:v>
                </c:pt>
                <c:pt idx="3520">
                  <c:v>40702</c:v>
                </c:pt>
                <c:pt idx="3521">
                  <c:v>40701</c:v>
                </c:pt>
                <c:pt idx="3522">
                  <c:v>40700</c:v>
                </c:pt>
                <c:pt idx="3523">
                  <c:v>40697</c:v>
                </c:pt>
                <c:pt idx="3524">
                  <c:v>40696</c:v>
                </c:pt>
                <c:pt idx="3525">
                  <c:v>40695</c:v>
                </c:pt>
                <c:pt idx="3526">
                  <c:v>40694</c:v>
                </c:pt>
                <c:pt idx="3527">
                  <c:v>40693</c:v>
                </c:pt>
                <c:pt idx="3528">
                  <c:v>40690</c:v>
                </c:pt>
                <c:pt idx="3529">
                  <c:v>40689</c:v>
                </c:pt>
                <c:pt idx="3530">
                  <c:v>40688</c:v>
                </c:pt>
                <c:pt idx="3531">
                  <c:v>40687</c:v>
                </c:pt>
                <c:pt idx="3532">
                  <c:v>40686</c:v>
                </c:pt>
                <c:pt idx="3533">
                  <c:v>40683</c:v>
                </c:pt>
                <c:pt idx="3534">
                  <c:v>40682</c:v>
                </c:pt>
                <c:pt idx="3535">
                  <c:v>40681</c:v>
                </c:pt>
                <c:pt idx="3536">
                  <c:v>40680</c:v>
                </c:pt>
                <c:pt idx="3537">
                  <c:v>40679</c:v>
                </c:pt>
                <c:pt idx="3538">
                  <c:v>40676</c:v>
                </c:pt>
                <c:pt idx="3539">
                  <c:v>40675</c:v>
                </c:pt>
                <c:pt idx="3540">
                  <c:v>40674</c:v>
                </c:pt>
                <c:pt idx="3541">
                  <c:v>40673</c:v>
                </c:pt>
                <c:pt idx="3542">
                  <c:v>40672</c:v>
                </c:pt>
                <c:pt idx="3543">
                  <c:v>40669</c:v>
                </c:pt>
                <c:pt idx="3544">
                  <c:v>40668</c:v>
                </c:pt>
                <c:pt idx="3545">
                  <c:v>40667</c:v>
                </c:pt>
                <c:pt idx="3546">
                  <c:v>40666</c:v>
                </c:pt>
                <c:pt idx="3547">
                  <c:v>40665</c:v>
                </c:pt>
                <c:pt idx="3548">
                  <c:v>40662</c:v>
                </c:pt>
                <c:pt idx="3549">
                  <c:v>40661</c:v>
                </c:pt>
                <c:pt idx="3550">
                  <c:v>40660</c:v>
                </c:pt>
                <c:pt idx="3551">
                  <c:v>40659</c:v>
                </c:pt>
                <c:pt idx="3552">
                  <c:v>40658</c:v>
                </c:pt>
                <c:pt idx="3553">
                  <c:v>40655</c:v>
                </c:pt>
                <c:pt idx="3554">
                  <c:v>40654</c:v>
                </c:pt>
                <c:pt idx="3555">
                  <c:v>40653</c:v>
                </c:pt>
                <c:pt idx="3556">
                  <c:v>40652</c:v>
                </c:pt>
                <c:pt idx="3557">
                  <c:v>40651</c:v>
                </c:pt>
                <c:pt idx="3558">
                  <c:v>40648</c:v>
                </c:pt>
                <c:pt idx="3559">
                  <c:v>40647</c:v>
                </c:pt>
                <c:pt idx="3560">
                  <c:v>40646</c:v>
                </c:pt>
                <c:pt idx="3561">
                  <c:v>40645</c:v>
                </c:pt>
                <c:pt idx="3562">
                  <c:v>40644</c:v>
                </c:pt>
                <c:pt idx="3563">
                  <c:v>40641</c:v>
                </c:pt>
                <c:pt idx="3564">
                  <c:v>40640</c:v>
                </c:pt>
                <c:pt idx="3565">
                  <c:v>40639</c:v>
                </c:pt>
                <c:pt idx="3566">
                  <c:v>40638</c:v>
                </c:pt>
                <c:pt idx="3567">
                  <c:v>40637</c:v>
                </c:pt>
                <c:pt idx="3568">
                  <c:v>40634</c:v>
                </c:pt>
                <c:pt idx="3569">
                  <c:v>40633</c:v>
                </c:pt>
                <c:pt idx="3570">
                  <c:v>40632</c:v>
                </c:pt>
                <c:pt idx="3571">
                  <c:v>40631</c:v>
                </c:pt>
                <c:pt idx="3572">
                  <c:v>40630</c:v>
                </c:pt>
                <c:pt idx="3573">
                  <c:v>40627</c:v>
                </c:pt>
                <c:pt idx="3574">
                  <c:v>40626</c:v>
                </c:pt>
                <c:pt idx="3575">
                  <c:v>40625</c:v>
                </c:pt>
                <c:pt idx="3576">
                  <c:v>40624</c:v>
                </c:pt>
                <c:pt idx="3577">
                  <c:v>40623</c:v>
                </c:pt>
                <c:pt idx="3578">
                  <c:v>40620</c:v>
                </c:pt>
                <c:pt idx="3579">
                  <c:v>40619</c:v>
                </c:pt>
                <c:pt idx="3580">
                  <c:v>40618</c:v>
                </c:pt>
                <c:pt idx="3581">
                  <c:v>40617</c:v>
                </c:pt>
                <c:pt idx="3582">
                  <c:v>40616</c:v>
                </c:pt>
                <c:pt idx="3583">
                  <c:v>40613</c:v>
                </c:pt>
                <c:pt idx="3584">
                  <c:v>40612</c:v>
                </c:pt>
                <c:pt idx="3585">
                  <c:v>40611</c:v>
                </c:pt>
                <c:pt idx="3586">
                  <c:v>40610</c:v>
                </c:pt>
                <c:pt idx="3587">
                  <c:v>40609</c:v>
                </c:pt>
                <c:pt idx="3588">
                  <c:v>40606</c:v>
                </c:pt>
                <c:pt idx="3589">
                  <c:v>40605</c:v>
                </c:pt>
                <c:pt idx="3590">
                  <c:v>40604</c:v>
                </c:pt>
                <c:pt idx="3591">
                  <c:v>40603</c:v>
                </c:pt>
                <c:pt idx="3592">
                  <c:v>40602</c:v>
                </c:pt>
                <c:pt idx="3593">
                  <c:v>40599</c:v>
                </c:pt>
                <c:pt idx="3594">
                  <c:v>40598</c:v>
                </c:pt>
                <c:pt idx="3595">
                  <c:v>40597</c:v>
                </c:pt>
                <c:pt idx="3596">
                  <c:v>40596</c:v>
                </c:pt>
                <c:pt idx="3597">
                  <c:v>40595</c:v>
                </c:pt>
                <c:pt idx="3598">
                  <c:v>40592</c:v>
                </c:pt>
                <c:pt idx="3599">
                  <c:v>40591</c:v>
                </c:pt>
                <c:pt idx="3600">
                  <c:v>40590</c:v>
                </c:pt>
                <c:pt idx="3601">
                  <c:v>40589</c:v>
                </c:pt>
                <c:pt idx="3602">
                  <c:v>40588</c:v>
                </c:pt>
                <c:pt idx="3603">
                  <c:v>40585</c:v>
                </c:pt>
                <c:pt idx="3604">
                  <c:v>40584</c:v>
                </c:pt>
                <c:pt idx="3605">
                  <c:v>40583</c:v>
                </c:pt>
                <c:pt idx="3606">
                  <c:v>40582</c:v>
                </c:pt>
                <c:pt idx="3607">
                  <c:v>40581</c:v>
                </c:pt>
                <c:pt idx="3608">
                  <c:v>40578</c:v>
                </c:pt>
                <c:pt idx="3609">
                  <c:v>40577</c:v>
                </c:pt>
                <c:pt idx="3610">
                  <c:v>40576</c:v>
                </c:pt>
                <c:pt idx="3611">
                  <c:v>40575</c:v>
                </c:pt>
                <c:pt idx="3612">
                  <c:v>40574</c:v>
                </c:pt>
                <c:pt idx="3613">
                  <c:v>40571</c:v>
                </c:pt>
                <c:pt idx="3614">
                  <c:v>40570</c:v>
                </c:pt>
                <c:pt idx="3615">
                  <c:v>40569</c:v>
                </c:pt>
                <c:pt idx="3616">
                  <c:v>40568</c:v>
                </c:pt>
                <c:pt idx="3617">
                  <c:v>40567</c:v>
                </c:pt>
                <c:pt idx="3618">
                  <c:v>40564</c:v>
                </c:pt>
                <c:pt idx="3619">
                  <c:v>40563</c:v>
                </c:pt>
                <c:pt idx="3620">
                  <c:v>40562</c:v>
                </c:pt>
                <c:pt idx="3621">
                  <c:v>40561</c:v>
                </c:pt>
                <c:pt idx="3622">
                  <c:v>40560</c:v>
                </c:pt>
                <c:pt idx="3623">
                  <c:v>40557</c:v>
                </c:pt>
                <c:pt idx="3624">
                  <c:v>40556</c:v>
                </c:pt>
                <c:pt idx="3625">
                  <c:v>40555</c:v>
                </c:pt>
                <c:pt idx="3626">
                  <c:v>40554</c:v>
                </c:pt>
                <c:pt idx="3627">
                  <c:v>40553</c:v>
                </c:pt>
                <c:pt idx="3628">
                  <c:v>40550</c:v>
                </c:pt>
                <c:pt idx="3629">
                  <c:v>40549</c:v>
                </c:pt>
                <c:pt idx="3630">
                  <c:v>40548</c:v>
                </c:pt>
                <c:pt idx="3631">
                  <c:v>40547</c:v>
                </c:pt>
                <c:pt idx="3632">
                  <c:v>40546</c:v>
                </c:pt>
                <c:pt idx="3633">
                  <c:v>40543</c:v>
                </c:pt>
                <c:pt idx="3634">
                  <c:v>40542</c:v>
                </c:pt>
                <c:pt idx="3635">
                  <c:v>40541</c:v>
                </c:pt>
                <c:pt idx="3636">
                  <c:v>40540</c:v>
                </c:pt>
                <c:pt idx="3637">
                  <c:v>40539</c:v>
                </c:pt>
                <c:pt idx="3638">
                  <c:v>40536</c:v>
                </c:pt>
                <c:pt idx="3639">
                  <c:v>40535</c:v>
                </c:pt>
                <c:pt idx="3640">
                  <c:v>40534</c:v>
                </c:pt>
                <c:pt idx="3641">
                  <c:v>40533</c:v>
                </c:pt>
                <c:pt idx="3642">
                  <c:v>40532</c:v>
                </c:pt>
                <c:pt idx="3643">
                  <c:v>40529</c:v>
                </c:pt>
                <c:pt idx="3644">
                  <c:v>40528</c:v>
                </c:pt>
                <c:pt idx="3645">
                  <c:v>40527</c:v>
                </c:pt>
                <c:pt idx="3646">
                  <c:v>40526</c:v>
                </c:pt>
                <c:pt idx="3647">
                  <c:v>40525</c:v>
                </c:pt>
                <c:pt idx="3648">
                  <c:v>40522</c:v>
                </c:pt>
                <c:pt idx="3649">
                  <c:v>40521</c:v>
                </c:pt>
                <c:pt idx="3650">
                  <c:v>40520</c:v>
                </c:pt>
                <c:pt idx="3651">
                  <c:v>40519</c:v>
                </c:pt>
                <c:pt idx="3652">
                  <c:v>40518</c:v>
                </c:pt>
                <c:pt idx="3653">
                  <c:v>40515</c:v>
                </c:pt>
                <c:pt idx="3654">
                  <c:v>40514</c:v>
                </c:pt>
                <c:pt idx="3655">
                  <c:v>40513</c:v>
                </c:pt>
                <c:pt idx="3656">
                  <c:v>40512</c:v>
                </c:pt>
                <c:pt idx="3657">
                  <c:v>40511</c:v>
                </c:pt>
                <c:pt idx="3658">
                  <c:v>40508</c:v>
                </c:pt>
                <c:pt idx="3659">
                  <c:v>40507</c:v>
                </c:pt>
                <c:pt idx="3660">
                  <c:v>40506</c:v>
                </c:pt>
                <c:pt idx="3661">
                  <c:v>40505</c:v>
                </c:pt>
                <c:pt idx="3662">
                  <c:v>40504</c:v>
                </c:pt>
                <c:pt idx="3663">
                  <c:v>40501</c:v>
                </c:pt>
                <c:pt idx="3664">
                  <c:v>40500</c:v>
                </c:pt>
                <c:pt idx="3665">
                  <c:v>40499</c:v>
                </c:pt>
                <c:pt idx="3666">
                  <c:v>40498</c:v>
                </c:pt>
                <c:pt idx="3667">
                  <c:v>40497</c:v>
                </c:pt>
                <c:pt idx="3668">
                  <c:v>40494</c:v>
                </c:pt>
                <c:pt idx="3669">
                  <c:v>40493</c:v>
                </c:pt>
                <c:pt idx="3670">
                  <c:v>40492</c:v>
                </c:pt>
                <c:pt idx="3671">
                  <c:v>40491</c:v>
                </c:pt>
                <c:pt idx="3672">
                  <c:v>40490</c:v>
                </c:pt>
                <c:pt idx="3673">
                  <c:v>40487</c:v>
                </c:pt>
                <c:pt idx="3674">
                  <c:v>40486</c:v>
                </c:pt>
                <c:pt idx="3675">
                  <c:v>40485</c:v>
                </c:pt>
                <c:pt idx="3676">
                  <c:v>40484</c:v>
                </c:pt>
                <c:pt idx="3677">
                  <c:v>40483</c:v>
                </c:pt>
                <c:pt idx="3678">
                  <c:v>40480</c:v>
                </c:pt>
                <c:pt idx="3679">
                  <c:v>40479</c:v>
                </c:pt>
                <c:pt idx="3680">
                  <c:v>40478</c:v>
                </c:pt>
                <c:pt idx="3681">
                  <c:v>40477</c:v>
                </c:pt>
                <c:pt idx="3682">
                  <c:v>40476</c:v>
                </c:pt>
                <c:pt idx="3683">
                  <c:v>40473</c:v>
                </c:pt>
                <c:pt idx="3684">
                  <c:v>40472</c:v>
                </c:pt>
                <c:pt idx="3685">
                  <c:v>40471</c:v>
                </c:pt>
                <c:pt idx="3686">
                  <c:v>40470</c:v>
                </c:pt>
                <c:pt idx="3687">
                  <c:v>40469</c:v>
                </c:pt>
                <c:pt idx="3688">
                  <c:v>40466</c:v>
                </c:pt>
                <c:pt idx="3689">
                  <c:v>40465</c:v>
                </c:pt>
                <c:pt idx="3690">
                  <c:v>40464</c:v>
                </c:pt>
                <c:pt idx="3691">
                  <c:v>40463</c:v>
                </c:pt>
                <c:pt idx="3692">
                  <c:v>40462</c:v>
                </c:pt>
                <c:pt idx="3693">
                  <c:v>40459</c:v>
                </c:pt>
                <c:pt idx="3694">
                  <c:v>40458</c:v>
                </c:pt>
                <c:pt idx="3695">
                  <c:v>40457</c:v>
                </c:pt>
                <c:pt idx="3696">
                  <c:v>40456</c:v>
                </c:pt>
                <c:pt idx="3697">
                  <c:v>40455</c:v>
                </c:pt>
                <c:pt idx="3698">
                  <c:v>40452</c:v>
                </c:pt>
                <c:pt idx="3699">
                  <c:v>40451</c:v>
                </c:pt>
                <c:pt idx="3700">
                  <c:v>40450</c:v>
                </c:pt>
                <c:pt idx="3701">
                  <c:v>40449</c:v>
                </c:pt>
                <c:pt idx="3702">
                  <c:v>40448</c:v>
                </c:pt>
                <c:pt idx="3703">
                  <c:v>40445</c:v>
                </c:pt>
                <c:pt idx="3704">
                  <c:v>40444</c:v>
                </c:pt>
                <c:pt idx="3705">
                  <c:v>40443</c:v>
                </c:pt>
                <c:pt idx="3706">
                  <c:v>40442</c:v>
                </c:pt>
                <c:pt idx="3707">
                  <c:v>40441</c:v>
                </c:pt>
                <c:pt idx="3708">
                  <c:v>40438</c:v>
                </c:pt>
                <c:pt idx="3709">
                  <c:v>40437</c:v>
                </c:pt>
                <c:pt idx="3710">
                  <c:v>40436</c:v>
                </c:pt>
                <c:pt idx="3711">
                  <c:v>40435</c:v>
                </c:pt>
                <c:pt idx="3712">
                  <c:v>40434</c:v>
                </c:pt>
                <c:pt idx="3713">
                  <c:v>40431</c:v>
                </c:pt>
                <c:pt idx="3714">
                  <c:v>40430</c:v>
                </c:pt>
                <c:pt idx="3715">
                  <c:v>40429</c:v>
                </c:pt>
                <c:pt idx="3716">
                  <c:v>40428</c:v>
                </c:pt>
                <c:pt idx="3717">
                  <c:v>40427</c:v>
                </c:pt>
                <c:pt idx="3718">
                  <c:v>40424</c:v>
                </c:pt>
                <c:pt idx="3719">
                  <c:v>40423</c:v>
                </c:pt>
                <c:pt idx="3720">
                  <c:v>40422</c:v>
                </c:pt>
                <c:pt idx="3721">
                  <c:v>40421</c:v>
                </c:pt>
                <c:pt idx="3722">
                  <c:v>40420</c:v>
                </c:pt>
                <c:pt idx="3723">
                  <c:v>40417</c:v>
                </c:pt>
                <c:pt idx="3724">
                  <c:v>40416</c:v>
                </c:pt>
                <c:pt idx="3725">
                  <c:v>40415</c:v>
                </c:pt>
                <c:pt idx="3726">
                  <c:v>40414</c:v>
                </c:pt>
                <c:pt idx="3727">
                  <c:v>40413</c:v>
                </c:pt>
                <c:pt idx="3728">
                  <c:v>40410</c:v>
                </c:pt>
                <c:pt idx="3729">
                  <c:v>40409</c:v>
                </c:pt>
                <c:pt idx="3730">
                  <c:v>40408</c:v>
                </c:pt>
                <c:pt idx="3731">
                  <c:v>40407</c:v>
                </c:pt>
                <c:pt idx="3732">
                  <c:v>40406</c:v>
                </c:pt>
                <c:pt idx="3733">
                  <c:v>40403</c:v>
                </c:pt>
                <c:pt idx="3734">
                  <c:v>40402</c:v>
                </c:pt>
                <c:pt idx="3735">
                  <c:v>40401</c:v>
                </c:pt>
                <c:pt idx="3736">
                  <c:v>40400</c:v>
                </c:pt>
                <c:pt idx="3737">
                  <c:v>40399</c:v>
                </c:pt>
                <c:pt idx="3738">
                  <c:v>40396</c:v>
                </c:pt>
                <c:pt idx="3739">
                  <c:v>40395</c:v>
                </c:pt>
                <c:pt idx="3740">
                  <c:v>40394</c:v>
                </c:pt>
                <c:pt idx="3741">
                  <c:v>40393</c:v>
                </c:pt>
                <c:pt idx="3742">
                  <c:v>40392</c:v>
                </c:pt>
                <c:pt idx="3743">
                  <c:v>40389</c:v>
                </c:pt>
                <c:pt idx="3744">
                  <c:v>40388</c:v>
                </c:pt>
                <c:pt idx="3745">
                  <c:v>40387</c:v>
                </c:pt>
                <c:pt idx="3746">
                  <c:v>40386</c:v>
                </c:pt>
                <c:pt idx="3747">
                  <c:v>40385</c:v>
                </c:pt>
                <c:pt idx="3748">
                  <c:v>40382</c:v>
                </c:pt>
                <c:pt idx="3749">
                  <c:v>40381</c:v>
                </c:pt>
                <c:pt idx="3750">
                  <c:v>40380</c:v>
                </c:pt>
                <c:pt idx="3751">
                  <c:v>40379</c:v>
                </c:pt>
                <c:pt idx="3752">
                  <c:v>40378</c:v>
                </c:pt>
                <c:pt idx="3753">
                  <c:v>40375</c:v>
                </c:pt>
                <c:pt idx="3754">
                  <c:v>40374</c:v>
                </c:pt>
                <c:pt idx="3755">
                  <c:v>40373</c:v>
                </c:pt>
                <c:pt idx="3756">
                  <c:v>40372</c:v>
                </c:pt>
                <c:pt idx="3757">
                  <c:v>40371</c:v>
                </c:pt>
                <c:pt idx="3758">
                  <c:v>40368</c:v>
                </c:pt>
                <c:pt idx="3759">
                  <c:v>40367</c:v>
                </c:pt>
                <c:pt idx="3760">
                  <c:v>40366</c:v>
                </c:pt>
                <c:pt idx="3761">
                  <c:v>40365</c:v>
                </c:pt>
                <c:pt idx="3762">
                  <c:v>40364</c:v>
                </c:pt>
                <c:pt idx="3763">
                  <c:v>40361</c:v>
                </c:pt>
                <c:pt idx="3764">
                  <c:v>40360</c:v>
                </c:pt>
                <c:pt idx="3765">
                  <c:v>40359</c:v>
                </c:pt>
                <c:pt idx="3766">
                  <c:v>40358</c:v>
                </c:pt>
                <c:pt idx="3767">
                  <c:v>40357</c:v>
                </c:pt>
                <c:pt idx="3768">
                  <c:v>40354</c:v>
                </c:pt>
                <c:pt idx="3769">
                  <c:v>40353</c:v>
                </c:pt>
                <c:pt idx="3770">
                  <c:v>40352</c:v>
                </c:pt>
                <c:pt idx="3771">
                  <c:v>40351</c:v>
                </c:pt>
                <c:pt idx="3772">
                  <c:v>40350</c:v>
                </c:pt>
                <c:pt idx="3773">
                  <c:v>40347</c:v>
                </c:pt>
                <c:pt idx="3774">
                  <c:v>40346</c:v>
                </c:pt>
                <c:pt idx="3775">
                  <c:v>40345</c:v>
                </c:pt>
                <c:pt idx="3776">
                  <c:v>40344</c:v>
                </c:pt>
                <c:pt idx="3777">
                  <c:v>40343</c:v>
                </c:pt>
                <c:pt idx="3778">
                  <c:v>40340</c:v>
                </c:pt>
                <c:pt idx="3779">
                  <c:v>40339</c:v>
                </c:pt>
                <c:pt idx="3780">
                  <c:v>40338</c:v>
                </c:pt>
                <c:pt idx="3781">
                  <c:v>40337</c:v>
                </c:pt>
                <c:pt idx="3782">
                  <c:v>40336</c:v>
                </c:pt>
                <c:pt idx="3783">
                  <c:v>40333</c:v>
                </c:pt>
                <c:pt idx="3784">
                  <c:v>40332</c:v>
                </c:pt>
                <c:pt idx="3785">
                  <c:v>40331</c:v>
                </c:pt>
                <c:pt idx="3786">
                  <c:v>40330</c:v>
                </c:pt>
                <c:pt idx="3787">
                  <c:v>40329</c:v>
                </c:pt>
                <c:pt idx="3788">
                  <c:v>40326</c:v>
                </c:pt>
                <c:pt idx="3789">
                  <c:v>40325</c:v>
                </c:pt>
                <c:pt idx="3790">
                  <c:v>40324</c:v>
                </c:pt>
                <c:pt idx="3791">
                  <c:v>40323</c:v>
                </c:pt>
                <c:pt idx="3792">
                  <c:v>40322</c:v>
                </c:pt>
                <c:pt idx="3793">
                  <c:v>40319</c:v>
                </c:pt>
                <c:pt idx="3794">
                  <c:v>40318</c:v>
                </c:pt>
                <c:pt idx="3795">
                  <c:v>40317</c:v>
                </c:pt>
                <c:pt idx="3796">
                  <c:v>40316</c:v>
                </c:pt>
                <c:pt idx="3797">
                  <c:v>40315</c:v>
                </c:pt>
                <c:pt idx="3798">
                  <c:v>40312</c:v>
                </c:pt>
                <c:pt idx="3799">
                  <c:v>40311</c:v>
                </c:pt>
                <c:pt idx="3800">
                  <c:v>40310</c:v>
                </c:pt>
                <c:pt idx="3801">
                  <c:v>40309</c:v>
                </c:pt>
                <c:pt idx="3802">
                  <c:v>40308</c:v>
                </c:pt>
                <c:pt idx="3803">
                  <c:v>40305</c:v>
                </c:pt>
                <c:pt idx="3804">
                  <c:v>40304</c:v>
                </c:pt>
                <c:pt idx="3805">
                  <c:v>40303</c:v>
                </c:pt>
                <c:pt idx="3806">
                  <c:v>40302</c:v>
                </c:pt>
                <c:pt idx="3807">
                  <c:v>40301</c:v>
                </c:pt>
                <c:pt idx="3808">
                  <c:v>40298</c:v>
                </c:pt>
                <c:pt idx="3809">
                  <c:v>40297</c:v>
                </c:pt>
                <c:pt idx="3810">
                  <c:v>40296</c:v>
                </c:pt>
                <c:pt idx="3811">
                  <c:v>40295</c:v>
                </c:pt>
                <c:pt idx="3812">
                  <c:v>40294</c:v>
                </c:pt>
                <c:pt idx="3813">
                  <c:v>40291</c:v>
                </c:pt>
                <c:pt idx="3814">
                  <c:v>40290</c:v>
                </c:pt>
                <c:pt idx="3815">
                  <c:v>40289</c:v>
                </c:pt>
                <c:pt idx="3816">
                  <c:v>40288</c:v>
                </c:pt>
                <c:pt idx="3817">
                  <c:v>40287</c:v>
                </c:pt>
                <c:pt idx="3818">
                  <c:v>40284</c:v>
                </c:pt>
                <c:pt idx="3819">
                  <c:v>40283</c:v>
                </c:pt>
                <c:pt idx="3820">
                  <c:v>40282</c:v>
                </c:pt>
                <c:pt idx="3821">
                  <c:v>40281</c:v>
                </c:pt>
                <c:pt idx="3822">
                  <c:v>40280</c:v>
                </c:pt>
                <c:pt idx="3823">
                  <c:v>40277</c:v>
                </c:pt>
                <c:pt idx="3824">
                  <c:v>40276</c:v>
                </c:pt>
                <c:pt idx="3825">
                  <c:v>40275</c:v>
                </c:pt>
                <c:pt idx="3826">
                  <c:v>40274</c:v>
                </c:pt>
                <c:pt idx="3827">
                  <c:v>40273</c:v>
                </c:pt>
                <c:pt idx="3828">
                  <c:v>40270</c:v>
                </c:pt>
                <c:pt idx="3829">
                  <c:v>40269</c:v>
                </c:pt>
                <c:pt idx="3830">
                  <c:v>40268</c:v>
                </c:pt>
                <c:pt idx="3831">
                  <c:v>40267</c:v>
                </c:pt>
                <c:pt idx="3832">
                  <c:v>40266</c:v>
                </c:pt>
                <c:pt idx="3833">
                  <c:v>40263</c:v>
                </c:pt>
                <c:pt idx="3834">
                  <c:v>40262</c:v>
                </c:pt>
                <c:pt idx="3835">
                  <c:v>40261</c:v>
                </c:pt>
                <c:pt idx="3836">
                  <c:v>40260</c:v>
                </c:pt>
                <c:pt idx="3837">
                  <c:v>40259</c:v>
                </c:pt>
                <c:pt idx="3838">
                  <c:v>40256</c:v>
                </c:pt>
                <c:pt idx="3839">
                  <c:v>40255</c:v>
                </c:pt>
                <c:pt idx="3840">
                  <c:v>40254</c:v>
                </c:pt>
                <c:pt idx="3841">
                  <c:v>40253</c:v>
                </c:pt>
                <c:pt idx="3842">
                  <c:v>40252</c:v>
                </c:pt>
                <c:pt idx="3843">
                  <c:v>40249</c:v>
                </c:pt>
                <c:pt idx="3844">
                  <c:v>40248</c:v>
                </c:pt>
                <c:pt idx="3845">
                  <c:v>40247</c:v>
                </c:pt>
                <c:pt idx="3846">
                  <c:v>40246</c:v>
                </c:pt>
                <c:pt idx="3847">
                  <c:v>40245</c:v>
                </c:pt>
                <c:pt idx="3848">
                  <c:v>40242</c:v>
                </c:pt>
                <c:pt idx="3849">
                  <c:v>40241</c:v>
                </c:pt>
                <c:pt idx="3850">
                  <c:v>40240</c:v>
                </c:pt>
                <c:pt idx="3851">
                  <c:v>40239</c:v>
                </c:pt>
                <c:pt idx="3852">
                  <c:v>40238</c:v>
                </c:pt>
                <c:pt idx="3853">
                  <c:v>40235</c:v>
                </c:pt>
                <c:pt idx="3854">
                  <c:v>40234</c:v>
                </c:pt>
                <c:pt idx="3855">
                  <c:v>40233</c:v>
                </c:pt>
                <c:pt idx="3856">
                  <c:v>40232</c:v>
                </c:pt>
                <c:pt idx="3857">
                  <c:v>40231</c:v>
                </c:pt>
                <c:pt idx="3858">
                  <c:v>40228</c:v>
                </c:pt>
                <c:pt idx="3859">
                  <c:v>40227</c:v>
                </c:pt>
                <c:pt idx="3860">
                  <c:v>40226</c:v>
                </c:pt>
                <c:pt idx="3861">
                  <c:v>40225</c:v>
                </c:pt>
                <c:pt idx="3862">
                  <c:v>40224</c:v>
                </c:pt>
                <c:pt idx="3863">
                  <c:v>40221</c:v>
                </c:pt>
                <c:pt idx="3864">
                  <c:v>40220</c:v>
                </c:pt>
                <c:pt idx="3865">
                  <c:v>40219</c:v>
                </c:pt>
                <c:pt idx="3866">
                  <c:v>40218</c:v>
                </c:pt>
                <c:pt idx="3867">
                  <c:v>40217</c:v>
                </c:pt>
                <c:pt idx="3868">
                  <c:v>40214</c:v>
                </c:pt>
                <c:pt idx="3869">
                  <c:v>40213</c:v>
                </c:pt>
                <c:pt idx="3870">
                  <c:v>40212</c:v>
                </c:pt>
                <c:pt idx="3871">
                  <c:v>40211</c:v>
                </c:pt>
                <c:pt idx="3872">
                  <c:v>40210</c:v>
                </c:pt>
                <c:pt idx="3873">
                  <c:v>40207</c:v>
                </c:pt>
                <c:pt idx="3874">
                  <c:v>40206</c:v>
                </c:pt>
                <c:pt idx="3875">
                  <c:v>40205</c:v>
                </c:pt>
                <c:pt idx="3876">
                  <c:v>40204</c:v>
                </c:pt>
                <c:pt idx="3877">
                  <c:v>40203</c:v>
                </c:pt>
                <c:pt idx="3878">
                  <c:v>40200</c:v>
                </c:pt>
                <c:pt idx="3879">
                  <c:v>40199</c:v>
                </c:pt>
                <c:pt idx="3880">
                  <c:v>40198</c:v>
                </c:pt>
                <c:pt idx="3881">
                  <c:v>40197</c:v>
                </c:pt>
                <c:pt idx="3882">
                  <c:v>40196</c:v>
                </c:pt>
                <c:pt idx="3883">
                  <c:v>40193</c:v>
                </c:pt>
                <c:pt idx="3884">
                  <c:v>40192</c:v>
                </c:pt>
                <c:pt idx="3885">
                  <c:v>40191</c:v>
                </c:pt>
                <c:pt idx="3886">
                  <c:v>40190</c:v>
                </c:pt>
                <c:pt idx="3887">
                  <c:v>40189</c:v>
                </c:pt>
                <c:pt idx="3888">
                  <c:v>40186</c:v>
                </c:pt>
                <c:pt idx="3889">
                  <c:v>40185</c:v>
                </c:pt>
                <c:pt idx="3890">
                  <c:v>40184</c:v>
                </c:pt>
                <c:pt idx="3891">
                  <c:v>40183</c:v>
                </c:pt>
                <c:pt idx="3892">
                  <c:v>40182</c:v>
                </c:pt>
                <c:pt idx="3893">
                  <c:v>40179</c:v>
                </c:pt>
                <c:pt idx="3894">
                  <c:v>40178</c:v>
                </c:pt>
                <c:pt idx="3895">
                  <c:v>40177</c:v>
                </c:pt>
                <c:pt idx="3896">
                  <c:v>40176</c:v>
                </c:pt>
                <c:pt idx="3897">
                  <c:v>40175</c:v>
                </c:pt>
                <c:pt idx="3898">
                  <c:v>40172</c:v>
                </c:pt>
                <c:pt idx="3899">
                  <c:v>40171</c:v>
                </c:pt>
                <c:pt idx="3900">
                  <c:v>40170</c:v>
                </c:pt>
                <c:pt idx="3901">
                  <c:v>40169</c:v>
                </c:pt>
                <c:pt idx="3902">
                  <c:v>40168</c:v>
                </c:pt>
                <c:pt idx="3903">
                  <c:v>40165</c:v>
                </c:pt>
                <c:pt idx="3904">
                  <c:v>40164</c:v>
                </c:pt>
                <c:pt idx="3905">
                  <c:v>40163</c:v>
                </c:pt>
                <c:pt idx="3906">
                  <c:v>40162</c:v>
                </c:pt>
                <c:pt idx="3907">
                  <c:v>40161</c:v>
                </c:pt>
                <c:pt idx="3908">
                  <c:v>40158</c:v>
                </c:pt>
                <c:pt idx="3909">
                  <c:v>40157</c:v>
                </c:pt>
                <c:pt idx="3910">
                  <c:v>40156</c:v>
                </c:pt>
                <c:pt idx="3911">
                  <c:v>40155</c:v>
                </c:pt>
                <c:pt idx="3912">
                  <c:v>40154</c:v>
                </c:pt>
                <c:pt idx="3913">
                  <c:v>40151</c:v>
                </c:pt>
                <c:pt idx="3914">
                  <c:v>40150</c:v>
                </c:pt>
                <c:pt idx="3915">
                  <c:v>40149</c:v>
                </c:pt>
                <c:pt idx="3916">
                  <c:v>40148</c:v>
                </c:pt>
                <c:pt idx="3917">
                  <c:v>40147</c:v>
                </c:pt>
                <c:pt idx="3918">
                  <c:v>40144</c:v>
                </c:pt>
                <c:pt idx="3919">
                  <c:v>40143</c:v>
                </c:pt>
                <c:pt idx="3920">
                  <c:v>40142</c:v>
                </c:pt>
                <c:pt idx="3921">
                  <c:v>40141</c:v>
                </c:pt>
                <c:pt idx="3922">
                  <c:v>40140</c:v>
                </c:pt>
                <c:pt idx="3923">
                  <c:v>40137</c:v>
                </c:pt>
                <c:pt idx="3924">
                  <c:v>40136</c:v>
                </c:pt>
                <c:pt idx="3925">
                  <c:v>40135</c:v>
                </c:pt>
                <c:pt idx="3926">
                  <c:v>40134</c:v>
                </c:pt>
                <c:pt idx="3927">
                  <c:v>40133</c:v>
                </c:pt>
                <c:pt idx="3928">
                  <c:v>40130</c:v>
                </c:pt>
                <c:pt idx="3929">
                  <c:v>40129</c:v>
                </c:pt>
                <c:pt idx="3930">
                  <c:v>40128</c:v>
                </c:pt>
                <c:pt idx="3931">
                  <c:v>40127</c:v>
                </c:pt>
                <c:pt idx="3932">
                  <c:v>40126</c:v>
                </c:pt>
                <c:pt idx="3933">
                  <c:v>40123</c:v>
                </c:pt>
                <c:pt idx="3934">
                  <c:v>40122</c:v>
                </c:pt>
                <c:pt idx="3935">
                  <c:v>40121</c:v>
                </c:pt>
                <c:pt idx="3936">
                  <c:v>40120</c:v>
                </c:pt>
                <c:pt idx="3937">
                  <c:v>40119</c:v>
                </c:pt>
                <c:pt idx="3938">
                  <c:v>40116</c:v>
                </c:pt>
                <c:pt idx="3939">
                  <c:v>40115</c:v>
                </c:pt>
                <c:pt idx="3940">
                  <c:v>40114</c:v>
                </c:pt>
                <c:pt idx="3941">
                  <c:v>40113</c:v>
                </c:pt>
                <c:pt idx="3942">
                  <c:v>40112</c:v>
                </c:pt>
                <c:pt idx="3943">
                  <c:v>40109</c:v>
                </c:pt>
                <c:pt idx="3944">
                  <c:v>40108</c:v>
                </c:pt>
                <c:pt idx="3945">
                  <c:v>40107</c:v>
                </c:pt>
                <c:pt idx="3946">
                  <c:v>40106</c:v>
                </c:pt>
                <c:pt idx="3947">
                  <c:v>40105</c:v>
                </c:pt>
                <c:pt idx="3948">
                  <c:v>40102</c:v>
                </c:pt>
                <c:pt idx="3949">
                  <c:v>40101</c:v>
                </c:pt>
                <c:pt idx="3950">
                  <c:v>40100</c:v>
                </c:pt>
                <c:pt idx="3951">
                  <c:v>40099</c:v>
                </c:pt>
                <c:pt idx="3952">
                  <c:v>40098</c:v>
                </c:pt>
                <c:pt idx="3953">
                  <c:v>40095</c:v>
                </c:pt>
                <c:pt idx="3954">
                  <c:v>40094</c:v>
                </c:pt>
                <c:pt idx="3955">
                  <c:v>40093</c:v>
                </c:pt>
                <c:pt idx="3956">
                  <c:v>40092</c:v>
                </c:pt>
                <c:pt idx="3957">
                  <c:v>40091</c:v>
                </c:pt>
                <c:pt idx="3958">
                  <c:v>40088</c:v>
                </c:pt>
                <c:pt idx="3959">
                  <c:v>40087</c:v>
                </c:pt>
                <c:pt idx="3960">
                  <c:v>40086</c:v>
                </c:pt>
                <c:pt idx="3961">
                  <c:v>40085</c:v>
                </c:pt>
                <c:pt idx="3962">
                  <c:v>40084</c:v>
                </c:pt>
                <c:pt idx="3963">
                  <c:v>40081</c:v>
                </c:pt>
                <c:pt idx="3964">
                  <c:v>40080</c:v>
                </c:pt>
                <c:pt idx="3965">
                  <c:v>40079</c:v>
                </c:pt>
                <c:pt idx="3966">
                  <c:v>40078</c:v>
                </c:pt>
                <c:pt idx="3967">
                  <c:v>40077</c:v>
                </c:pt>
                <c:pt idx="3968">
                  <c:v>40074</c:v>
                </c:pt>
                <c:pt idx="3969">
                  <c:v>40073</c:v>
                </c:pt>
                <c:pt idx="3970">
                  <c:v>40072</c:v>
                </c:pt>
                <c:pt idx="3971">
                  <c:v>40071</c:v>
                </c:pt>
                <c:pt idx="3972">
                  <c:v>40070</c:v>
                </c:pt>
                <c:pt idx="3973">
                  <c:v>40067</c:v>
                </c:pt>
                <c:pt idx="3974">
                  <c:v>40066</c:v>
                </c:pt>
                <c:pt idx="3975">
                  <c:v>40065</c:v>
                </c:pt>
                <c:pt idx="3976">
                  <c:v>40064</c:v>
                </c:pt>
                <c:pt idx="3977">
                  <c:v>40063</c:v>
                </c:pt>
                <c:pt idx="3978">
                  <c:v>40060</c:v>
                </c:pt>
                <c:pt idx="3979">
                  <c:v>40059</c:v>
                </c:pt>
                <c:pt idx="3980">
                  <c:v>40058</c:v>
                </c:pt>
                <c:pt idx="3981">
                  <c:v>40057</c:v>
                </c:pt>
                <c:pt idx="3982">
                  <c:v>40056</c:v>
                </c:pt>
                <c:pt idx="3983">
                  <c:v>40053</c:v>
                </c:pt>
                <c:pt idx="3984">
                  <c:v>40052</c:v>
                </c:pt>
                <c:pt idx="3985">
                  <c:v>40051</c:v>
                </c:pt>
                <c:pt idx="3986">
                  <c:v>40050</c:v>
                </c:pt>
                <c:pt idx="3987">
                  <c:v>40049</c:v>
                </c:pt>
                <c:pt idx="3988">
                  <c:v>40046</c:v>
                </c:pt>
                <c:pt idx="3989">
                  <c:v>40045</c:v>
                </c:pt>
                <c:pt idx="3990">
                  <c:v>40044</c:v>
                </c:pt>
                <c:pt idx="3991">
                  <c:v>40043</c:v>
                </c:pt>
                <c:pt idx="3992">
                  <c:v>40042</c:v>
                </c:pt>
                <c:pt idx="3993">
                  <c:v>40039</c:v>
                </c:pt>
                <c:pt idx="3994">
                  <c:v>40038</c:v>
                </c:pt>
                <c:pt idx="3995">
                  <c:v>40037</c:v>
                </c:pt>
                <c:pt idx="3996">
                  <c:v>40036</c:v>
                </c:pt>
                <c:pt idx="3997">
                  <c:v>40035</c:v>
                </c:pt>
                <c:pt idx="3998">
                  <c:v>40032</c:v>
                </c:pt>
                <c:pt idx="3999">
                  <c:v>40031</c:v>
                </c:pt>
                <c:pt idx="4000">
                  <c:v>40030</c:v>
                </c:pt>
                <c:pt idx="4001">
                  <c:v>40029</c:v>
                </c:pt>
                <c:pt idx="4002">
                  <c:v>40028</c:v>
                </c:pt>
                <c:pt idx="4003">
                  <c:v>40025</c:v>
                </c:pt>
                <c:pt idx="4004">
                  <c:v>40024</c:v>
                </c:pt>
                <c:pt idx="4005">
                  <c:v>40023</c:v>
                </c:pt>
                <c:pt idx="4006">
                  <c:v>40022</c:v>
                </c:pt>
                <c:pt idx="4007">
                  <c:v>40021</c:v>
                </c:pt>
                <c:pt idx="4008">
                  <c:v>40018</c:v>
                </c:pt>
                <c:pt idx="4009">
                  <c:v>40017</c:v>
                </c:pt>
                <c:pt idx="4010">
                  <c:v>40016</c:v>
                </c:pt>
                <c:pt idx="4011">
                  <c:v>40015</c:v>
                </c:pt>
                <c:pt idx="4012">
                  <c:v>40014</c:v>
                </c:pt>
                <c:pt idx="4013">
                  <c:v>40011</c:v>
                </c:pt>
                <c:pt idx="4014">
                  <c:v>40010</c:v>
                </c:pt>
                <c:pt idx="4015">
                  <c:v>40009</c:v>
                </c:pt>
                <c:pt idx="4016">
                  <c:v>40008</c:v>
                </c:pt>
                <c:pt idx="4017">
                  <c:v>40007</c:v>
                </c:pt>
                <c:pt idx="4018">
                  <c:v>40004</c:v>
                </c:pt>
                <c:pt idx="4019">
                  <c:v>40003</c:v>
                </c:pt>
              </c:numCache>
            </c:numRef>
          </c:cat>
          <c:val>
            <c:numRef>
              <c:f>aggregates!$I$5:$I$4024</c:f>
              <c:numCache>
                <c:formatCode>#,##0.000</c:formatCode>
                <c:ptCount val="4020"/>
                <c:pt idx="0">
                  <c:v>4.6969696969696972</c:v>
                </c:pt>
                <c:pt idx="1">
                  <c:v>4.7272727272727275</c:v>
                </c:pt>
                <c:pt idx="2">
                  <c:v>4.7575757575757578</c:v>
                </c:pt>
                <c:pt idx="3">
                  <c:v>4.6969696969696972</c:v>
                </c:pt>
                <c:pt idx="4">
                  <c:v>4.5454545454545459</c:v>
                </c:pt>
                <c:pt idx="5">
                  <c:v>4.3939393939393936</c:v>
                </c:pt>
                <c:pt idx="6">
                  <c:v>4.3030303030303028</c:v>
                </c:pt>
                <c:pt idx="7">
                  <c:v>4.2121212121212119</c:v>
                </c:pt>
                <c:pt idx="8">
                  <c:v>4.0909090909090908</c:v>
                </c:pt>
                <c:pt idx="9">
                  <c:v>4</c:v>
                </c:pt>
                <c:pt idx="10">
                  <c:v>3.8787878787878789</c:v>
                </c:pt>
                <c:pt idx="11">
                  <c:v>3.7272727272727271</c:v>
                </c:pt>
                <c:pt idx="12">
                  <c:v>3.5757575757575757</c:v>
                </c:pt>
                <c:pt idx="13">
                  <c:v>3.4242424242424243</c:v>
                </c:pt>
                <c:pt idx="14">
                  <c:v>3.3030303030303032</c:v>
                </c:pt>
                <c:pt idx="15">
                  <c:v>3.1515151515151514</c:v>
                </c:pt>
                <c:pt idx="16">
                  <c:v>3</c:v>
                </c:pt>
                <c:pt idx="17">
                  <c:v>2.8484848484848486</c:v>
                </c:pt>
                <c:pt idx="18">
                  <c:v>2.6969696969696968</c:v>
                </c:pt>
                <c:pt idx="19">
                  <c:v>2.5454545454545454</c:v>
                </c:pt>
                <c:pt idx="20">
                  <c:v>2.393939393939394</c:v>
                </c:pt>
                <c:pt idx="21">
                  <c:v>2.2424242424242422</c:v>
                </c:pt>
                <c:pt idx="22">
                  <c:v>2.0909090909090908</c:v>
                </c:pt>
                <c:pt idx="23">
                  <c:v>1.9696969696969697</c:v>
                </c:pt>
                <c:pt idx="24">
                  <c:v>1.9090909090909092</c:v>
                </c:pt>
                <c:pt idx="25">
                  <c:v>1.8484848484848484</c:v>
                </c:pt>
                <c:pt idx="26">
                  <c:v>1.7878787878787878</c:v>
                </c:pt>
                <c:pt idx="27">
                  <c:v>1.7575757575757576</c:v>
                </c:pt>
                <c:pt idx="28">
                  <c:v>1.7575757575757576</c:v>
                </c:pt>
                <c:pt idx="29">
                  <c:v>1.7272727272727273</c:v>
                </c:pt>
                <c:pt idx="30">
                  <c:v>1.696969696969697</c:v>
                </c:pt>
                <c:pt idx="31">
                  <c:v>1.6666666666666667</c:v>
                </c:pt>
                <c:pt idx="32">
                  <c:v>1.6363636363636365</c:v>
                </c:pt>
                <c:pt idx="33">
                  <c:v>1.5757575757575757</c:v>
                </c:pt>
                <c:pt idx="34">
                  <c:v>1.5454545454545454</c:v>
                </c:pt>
                <c:pt idx="35">
                  <c:v>1.5454545454545454</c:v>
                </c:pt>
                <c:pt idx="36">
                  <c:v>1.5454545454545454</c:v>
                </c:pt>
                <c:pt idx="37">
                  <c:v>1.5454545454545454</c:v>
                </c:pt>
                <c:pt idx="38">
                  <c:v>1.5151515151515151</c:v>
                </c:pt>
                <c:pt idx="39">
                  <c:v>1.4545454545454546</c:v>
                </c:pt>
                <c:pt idx="40">
                  <c:v>1.393939393939394</c:v>
                </c:pt>
                <c:pt idx="41">
                  <c:v>1.3636363636363635</c:v>
                </c:pt>
                <c:pt idx="42">
                  <c:v>1.3636363636363635</c:v>
                </c:pt>
                <c:pt idx="43">
                  <c:v>1.303030303030303</c:v>
                </c:pt>
                <c:pt idx="44">
                  <c:v>1.2727272727272727</c:v>
                </c:pt>
                <c:pt idx="45">
                  <c:v>1.1515151515151516</c:v>
                </c:pt>
                <c:pt idx="46">
                  <c:v>1.0606060606060606</c:v>
                </c:pt>
                <c:pt idx="47">
                  <c:v>0.93939393939393945</c:v>
                </c:pt>
                <c:pt idx="48">
                  <c:v>0.81818181818181823</c:v>
                </c:pt>
                <c:pt idx="49">
                  <c:v>0.72727272727272729</c:v>
                </c:pt>
                <c:pt idx="50">
                  <c:v>0.66666666666666663</c:v>
                </c:pt>
                <c:pt idx="51">
                  <c:v>0.60606060606060608</c:v>
                </c:pt>
                <c:pt idx="52">
                  <c:v>0.54545454545454541</c:v>
                </c:pt>
                <c:pt idx="53">
                  <c:v>0.51515151515151514</c:v>
                </c:pt>
                <c:pt idx="54">
                  <c:v>0.51515151515151514</c:v>
                </c:pt>
                <c:pt idx="55">
                  <c:v>0.51515151515151514</c:v>
                </c:pt>
                <c:pt idx="56">
                  <c:v>0.45454545454545453</c:v>
                </c:pt>
                <c:pt idx="57">
                  <c:v>0.45454545454545453</c:v>
                </c:pt>
                <c:pt idx="58">
                  <c:v>0.45454545454545453</c:v>
                </c:pt>
                <c:pt idx="59">
                  <c:v>0.48484848484848486</c:v>
                </c:pt>
                <c:pt idx="60">
                  <c:v>0.48484848484848486</c:v>
                </c:pt>
                <c:pt idx="61">
                  <c:v>0.45454545454545453</c:v>
                </c:pt>
                <c:pt idx="62">
                  <c:v>0.45454545454545453</c:v>
                </c:pt>
                <c:pt idx="63">
                  <c:v>0.51515151515151514</c:v>
                </c:pt>
                <c:pt idx="64">
                  <c:v>0.51515151515151514</c:v>
                </c:pt>
                <c:pt idx="65">
                  <c:v>0.51515151515151514</c:v>
                </c:pt>
                <c:pt idx="66">
                  <c:v>0.45454545454545453</c:v>
                </c:pt>
                <c:pt idx="67">
                  <c:v>0.39393939393939392</c:v>
                </c:pt>
                <c:pt idx="68">
                  <c:v>0.33333333333333331</c:v>
                </c:pt>
                <c:pt idx="69">
                  <c:v>0.33333333333333331</c:v>
                </c:pt>
                <c:pt idx="70">
                  <c:v>0.42424242424242425</c:v>
                </c:pt>
                <c:pt idx="71">
                  <c:v>0.51515151515151514</c:v>
                </c:pt>
                <c:pt idx="72">
                  <c:v>0.63636363636363635</c:v>
                </c:pt>
                <c:pt idx="73">
                  <c:v>0.72727272727272729</c:v>
                </c:pt>
                <c:pt idx="74">
                  <c:v>0.84848484848484851</c:v>
                </c:pt>
                <c:pt idx="75">
                  <c:v>0.96969696969696972</c:v>
                </c:pt>
                <c:pt idx="76">
                  <c:v>1.0909090909090908</c:v>
                </c:pt>
                <c:pt idx="77">
                  <c:v>1.1818181818181819</c:v>
                </c:pt>
                <c:pt idx="78">
                  <c:v>1.2727272727272727</c:v>
                </c:pt>
                <c:pt idx="79">
                  <c:v>1.3333333333333333</c:v>
                </c:pt>
                <c:pt idx="80">
                  <c:v>1.4545454545454546</c:v>
                </c:pt>
                <c:pt idx="81">
                  <c:v>1.5757575757575757</c:v>
                </c:pt>
                <c:pt idx="82">
                  <c:v>1.696969696969697</c:v>
                </c:pt>
                <c:pt idx="83">
                  <c:v>1.8181818181818181</c:v>
                </c:pt>
                <c:pt idx="84">
                  <c:v>1.9393939393939394</c:v>
                </c:pt>
                <c:pt idx="85">
                  <c:v>2</c:v>
                </c:pt>
                <c:pt idx="86">
                  <c:v>2.0606060606060606</c:v>
                </c:pt>
                <c:pt idx="87">
                  <c:v>2.1212121212121211</c:v>
                </c:pt>
                <c:pt idx="88">
                  <c:v>2.1818181818181817</c:v>
                </c:pt>
                <c:pt idx="89">
                  <c:v>2.2424242424242422</c:v>
                </c:pt>
                <c:pt idx="90">
                  <c:v>2.2424242424242422</c:v>
                </c:pt>
                <c:pt idx="91">
                  <c:v>2.2424242424242422</c:v>
                </c:pt>
                <c:pt idx="92">
                  <c:v>2.2424242424242422</c:v>
                </c:pt>
                <c:pt idx="93">
                  <c:v>2.2121212121212119</c:v>
                </c:pt>
                <c:pt idx="94">
                  <c:v>2.1515151515151514</c:v>
                </c:pt>
                <c:pt idx="95">
                  <c:v>2.1212121212121211</c:v>
                </c:pt>
                <c:pt idx="96">
                  <c:v>2.1212121212121211</c:v>
                </c:pt>
                <c:pt idx="97">
                  <c:v>2.1212121212121211</c:v>
                </c:pt>
                <c:pt idx="98">
                  <c:v>2.1212121212121211</c:v>
                </c:pt>
                <c:pt idx="99">
                  <c:v>2.1212121212121211</c:v>
                </c:pt>
                <c:pt idx="100">
                  <c:v>2.0303030303030303</c:v>
                </c:pt>
                <c:pt idx="101">
                  <c:v>1.9090909090909092</c:v>
                </c:pt>
                <c:pt idx="102">
                  <c:v>1.7878787878787878</c:v>
                </c:pt>
                <c:pt idx="103">
                  <c:v>1.6666666666666667</c:v>
                </c:pt>
                <c:pt idx="104">
                  <c:v>1.5757575757575757</c:v>
                </c:pt>
                <c:pt idx="105">
                  <c:v>1.5151515151515151</c:v>
                </c:pt>
                <c:pt idx="106">
                  <c:v>1.4545454545454546</c:v>
                </c:pt>
                <c:pt idx="107">
                  <c:v>1.4242424242424243</c:v>
                </c:pt>
                <c:pt idx="108">
                  <c:v>1.3636363636363635</c:v>
                </c:pt>
                <c:pt idx="109">
                  <c:v>1.3636363636363635</c:v>
                </c:pt>
                <c:pt idx="110">
                  <c:v>1.3333333333333333</c:v>
                </c:pt>
                <c:pt idx="111">
                  <c:v>1.3333333333333333</c:v>
                </c:pt>
                <c:pt idx="112">
                  <c:v>1.393939393939394</c:v>
                </c:pt>
                <c:pt idx="113">
                  <c:v>1.4545454545454546</c:v>
                </c:pt>
                <c:pt idx="114">
                  <c:v>1.5151515151515151</c:v>
                </c:pt>
                <c:pt idx="115">
                  <c:v>1.5757575757575757</c:v>
                </c:pt>
                <c:pt idx="116">
                  <c:v>1.6363636363636365</c:v>
                </c:pt>
                <c:pt idx="117">
                  <c:v>1.696969696969697</c:v>
                </c:pt>
                <c:pt idx="118">
                  <c:v>1.7878787878787878</c:v>
                </c:pt>
                <c:pt idx="119">
                  <c:v>1.8484848484848484</c:v>
                </c:pt>
                <c:pt idx="120">
                  <c:v>1.9090909090909092</c:v>
                </c:pt>
                <c:pt idx="121">
                  <c:v>2</c:v>
                </c:pt>
                <c:pt idx="122">
                  <c:v>2.0909090909090908</c:v>
                </c:pt>
                <c:pt idx="123">
                  <c:v>2.1818181818181817</c:v>
                </c:pt>
                <c:pt idx="124">
                  <c:v>2.2424242424242422</c:v>
                </c:pt>
                <c:pt idx="125">
                  <c:v>2.3030303030303032</c:v>
                </c:pt>
                <c:pt idx="126">
                  <c:v>2.3030303030303032</c:v>
                </c:pt>
                <c:pt idx="127">
                  <c:v>2.3030303030303032</c:v>
                </c:pt>
                <c:pt idx="128">
                  <c:v>2.2727272727272729</c:v>
                </c:pt>
                <c:pt idx="129">
                  <c:v>2.2121212121212119</c:v>
                </c:pt>
                <c:pt idx="130">
                  <c:v>2.1818181818181817</c:v>
                </c:pt>
                <c:pt idx="131">
                  <c:v>2.1515151515151514</c:v>
                </c:pt>
                <c:pt idx="132">
                  <c:v>2.2121212121212119</c:v>
                </c:pt>
                <c:pt idx="133">
                  <c:v>2.2727272727272729</c:v>
                </c:pt>
                <c:pt idx="134">
                  <c:v>2.3030303030303032</c:v>
                </c:pt>
                <c:pt idx="135">
                  <c:v>2.3333333333333335</c:v>
                </c:pt>
                <c:pt idx="136">
                  <c:v>2.393939393939394</c:v>
                </c:pt>
                <c:pt idx="137">
                  <c:v>2.4545454545454546</c:v>
                </c:pt>
                <c:pt idx="138">
                  <c:v>2.4848484848484849</c:v>
                </c:pt>
                <c:pt idx="139">
                  <c:v>2.5454545454545454</c:v>
                </c:pt>
                <c:pt idx="140">
                  <c:v>2.5757575757575757</c:v>
                </c:pt>
                <c:pt idx="141">
                  <c:v>2.606060606060606</c:v>
                </c:pt>
                <c:pt idx="142">
                  <c:v>2.6363636363636362</c:v>
                </c:pt>
                <c:pt idx="143">
                  <c:v>2.6666666666666665</c:v>
                </c:pt>
                <c:pt idx="144">
                  <c:v>2.6969696969696968</c:v>
                </c:pt>
                <c:pt idx="145">
                  <c:v>2.7272727272727271</c:v>
                </c:pt>
                <c:pt idx="146">
                  <c:v>2.6969696969696968</c:v>
                </c:pt>
                <c:pt idx="147">
                  <c:v>2.6666666666666665</c:v>
                </c:pt>
                <c:pt idx="148">
                  <c:v>2.606060606060606</c:v>
                </c:pt>
                <c:pt idx="149">
                  <c:v>2.5151515151515151</c:v>
                </c:pt>
                <c:pt idx="150">
                  <c:v>2.4242424242424243</c:v>
                </c:pt>
                <c:pt idx="151">
                  <c:v>2.393939393939394</c:v>
                </c:pt>
                <c:pt idx="152">
                  <c:v>2.3636363636363638</c:v>
                </c:pt>
                <c:pt idx="153">
                  <c:v>2.3333333333333335</c:v>
                </c:pt>
                <c:pt idx="154">
                  <c:v>2.3030303030303032</c:v>
                </c:pt>
                <c:pt idx="155">
                  <c:v>2.2727272727272729</c:v>
                </c:pt>
                <c:pt idx="156">
                  <c:v>2.2121212121212119</c:v>
                </c:pt>
                <c:pt idx="157">
                  <c:v>2.1515151515151514</c:v>
                </c:pt>
                <c:pt idx="158">
                  <c:v>2.0606060606060606</c:v>
                </c:pt>
                <c:pt idx="159">
                  <c:v>1.9696969696969697</c:v>
                </c:pt>
                <c:pt idx="160">
                  <c:v>1.9090909090909092</c:v>
                </c:pt>
                <c:pt idx="161">
                  <c:v>1.8484848484848484</c:v>
                </c:pt>
                <c:pt idx="162">
                  <c:v>1.8181818181818181</c:v>
                </c:pt>
                <c:pt idx="163">
                  <c:v>1.7878787878787878</c:v>
                </c:pt>
                <c:pt idx="164">
                  <c:v>1.696969696969697</c:v>
                </c:pt>
                <c:pt idx="165">
                  <c:v>1.6666666666666667</c:v>
                </c:pt>
                <c:pt idx="166">
                  <c:v>1.6666666666666667</c:v>
                </c:pt>
                <c:pt idx="167">
                  <c:v>1.6666666666666667</c:v>
                </c:pt>
                <c:pt idx="168">
                  <c:v>1.6666666666666667</c:v>
                </c:pt>
                <c:pt idx="169">
                  <c:v>1.6363636363636365</c:v>
                </c:pt>
                <c:pt idx="170">
                  <c:v>1.6363636363636365</c:v>
                </c:pt>
                <c:pt idx="171">
                  <c:v>1.606060606060606</c:v>
                </c:pt>
                <c:pt idx="172">
                  <c:v>1.5757575757575757</c:v>
                </c:pt>
                <c:pt idx="173">
                  <c:v>1.5757575757575757</c:v>
                </c:pt>
                <c:pt idx="174">
                  <c:v>1.5757575757575757</c:v>
                </c:pt>
                <c:pt idx="175">
                  <c:v>1.5757575757575757</c:v>
                </c:pt>
                <c:pt idx="176">
                  <c:v>1.5454545454545454</c:v>
                </c:pt>
                <c:pt idx="177">
                  <c:v>1.5757575757575757</c:v>
                </c:pt>
                <c:pt idx="178">
                  <c:v>1.606060606060606</c:v>
                </c:pt>
                <c:pt idx="179">
                  <c:v>1.6363636363636365</c:v>
                </c:pt>
                <c:pt idx="180">
                  <c:v>1.6666666666666667</c:v>
                </c:pt>
                <c:pt idx="181">
                  <c:v>1.696969696969697</c:v>
                </c:pt>
                <c:pt idx="182">
                  <c:v>1.7272727272727273</c:v>
                </c:pt>
                <c:pt idx="183">
                  <c:v>1.7575757575757576</c:v>
                </c:pt>
                <c:pt idx="184">
                  <c:v>1.7878787878787878</c:v>
                </c:pt>
                <c:pt idx="185">
                  <c:v>1.8181818181818181</c:v>
                </c:pt>
                <c:pt idx="186">
                  <c:v>1.8484848484848484</c:v>
                </c:pt>
                <c:pt idx="187">
                  <c:v>1.8181818181818181</c:v>
                </c:pt>
                <c:pt idx="188">
                  <c:v>1.7272727272727273</c:v>
                </c:pt>
                <c:pt idx="189">
                  <c:v>1.6666666666666667</c:v>
                </c:pt>
                <c:pt idx="190">
                  <c:v>1.6363636363636365</c:v>
                </c:pt>
                <c:pt idx="191">
                  <c:v>1.606060606060606</c:v>
                </c:pt>
                <c:pt idx="192">
                  <c:v>1.606060606060606</c:v>
                </c:pt>
                <c:pt idx="193">
                  <c:v>1.606060606060606</c:v>
                </c:pt>
                <c:pt idx="194">
                  <c:v>1.5757575757575757</c:v>
                </c:pt>
                <c:pt idx="195">
                  <c:v>1.5151515151515151</c:v>
                </c:pt>
                <c:pt idx="196">
                  <c:v>1.4545454545454546</c:v>
                </c:pt>
                <c:pt idx="197">
                  <c:v>1.393939393939394</c:v>
                </c:pt>
                <c:pt idx="198">
                  <c:v>1.303030303030303</c:v>
                </c:pt>
                <c:pt idx="199">
                  <c:v>1.2121212121212122</c:v>
                </c:pt>
                <c:pt idx="200">
                  <c:v>1.1515151515151516</c:v>
                </c:pt>
                <c:pt idx="201">
                  <c:v>1.0909090909090908</c:v>
                </c:pt>
                <c:pt idx="202">
                  <c:v>1</c:v>
                </c:pt>
                <c:pt idx="203">
                  <c:v>0.90909090909090906</c:v>
                </c:pt>
                <c:pt idx="204">
                  <c:v>0.81818181818181823</c:v>
                </c:pt>
                <c:pt idx="205">
                  <c:v>0.72727272727272729</c:v>
                </c:pt>
                <c:pt idx="206">
                  <c:v>0.5757575757575758</c:v>
                </c:pt>
                <c:pt idx="207">
                  <c:v>0.42424242424242425</c:v>
                </c:pt>
                <c:pt idx="208">
                  <c:v>0.30303030303030304</c:v>
                </c:pt>
                <c:pt idx="209">
                  <c:v>0.18181818181818182</c:v>
                </c:pt>
                <c:pt idx="210">
                  <c:v>6.0606060606060608E-2</c:v>
                </c:pt>
                <c:pt idx="211">
                  <c:v>-3.0303030303030304E-2</c:v>
                </c:pt>
                <c:pt idx="212">
                  <c:v>-0.15151515151515152</c:v>
                </c:pt>
                <c:pt idx="213">
                  <c:v>-0.30303030303030304</c:v>
                </c:pt>
                <c:pt idx="214">
                  <c:v>-0.45454545454545453</c:v>
                </c:pt>
                <c:pt idx="215">
                  <c:v>-0.5757575757575758</c:v>
                </c:pt>
                <c:pt idx="216">
                  <c:v>-0.72727272727272729</c:v>
                </c:pt>
                <c:pt idx="217">
                  <c:v>-0.84848484848484851</c:v>
                </c:pt>
                <c:pt idx="218">
                  <c:v>-0.96969696969696972</c:v>
                </c:pt>
                <c:pt idx="219">
                  <c:v>-1.1212121212121211</c:v>
                </c:pt>
                <c:pt idx="220">
                  <c:v>-1.2727272727272727</c:v>
                </c:pt>
                <c:pt idx="221">
                  <c:v>-1.4242424242424243</c:v>
                </c:pt>
                <c:pt idx="222">
                  <c:v>-1.5454545454545454</c:v>
                </c:pt>
                <c:pt idx="223">
                  <c:v>-1.6666666666666667</c:v>
                </c:pt>
                <c:pt idx="224">
                  <c:v>-1.7272727272727273</c:v>
                </c:pt>
                <c:pt idx="225">
                  <c:v>-1.7878787878787878</c:v>
                </c:pt>
                <c:pt idx="226">
                  <c:v>-1.8181818181818181</c:v>
                </c:pt>
                <c:pt idx="227">
                  <c:v>-1.8787878787878789</c:v>
                </c:pt>
                <c:pt idx="228">
                  <c:v>-1.9696969696969697</c:v>
                </c:pt>
                <c:pt idx="229">
                  <c:v>-2.0606060606060606</c:v>
                </c:pt>
                <c:pt idx="230">
                  <c:v>-2.1212121212121211</c:v>
                </c:pt>
                <c:pt idx="231">
                  <c:v>-2.2424242424242422</c:v>
                </c:pt>
                <c:pt idx="232">
                  <c:v>-2.3636363636363638</c:v>
                </c:pt>
                <c:pt idx="233">
                  <c:v>-2.4848484848484849</c:v>
                </c:pt>
                <c:pt idx="234">
                  <c:v>-2.5757575757575757</c:v>
                </c:pt>
                <c:pt idx="235">
                  <c:v>-2.6666666666666665</c:v>
                </c:pt>
                <c:pt idx="236">
                  <c:v>-2.7878787878787881</c:v>
                </c:pt>
                <c:pt idx="237">
                  <c:v>-2.9090909090909092</c:v>
                </c:pt>
                <c:pt idx="238">
                  <c:v>-3.0303030303030303</c:v>
                </c:pt>
                <c:pt idx="239">
                  <c:v>-3.1818181818181817</c:v>
                </c:pt>
                <c:pt idx="240">
                  <c:v>-3.3333333333333335</c:v>
                </c:pt>
                <c:pt idx="241">
                  <c:v>-3.4848484848484849</c:v>
                </c:pt>
                <c:pt idx="242">
                  <c:v>-3.606060606060606</c:v>
                </c:pt>
                <c:pt idx="243">
                  <c:v>-3.6969696969696968</c:v>
                </c:pt>
                <c:pt idx="244">
                  <c:v>-3.7878787878787881</c:v>
                </c:pt>
                <c:pt idx="245">
                  <c:v>-3.8787878787878789</c:v>
                </c:pt>
                <c:pt idx="246">
                  <c:v>-3.9393939393939394</c:v>
                </c:pt>
                <c:pt idx="247">
                  <c:v>-4</c:v>
                </c:pt>
                <c:pt idx="248">
                  <c:v>-4.0606060606060606</c:v>
                </c:pt>
                <c:pt idx="249">
                  <c:v>-4.0909090909090908</c:v>
                </c:pt>
                <c:pt idx="250">
                  <c:v>-4.1212121212121211</c:v>
                </c:pt>
                <c:pt idx="251">
                  <c:v>-4.2121212121212119</c:v>
                </c:pt>
                <c:pt idx="252">
                  <c:v>-4.3030303030303028</c:v>
                </c:pt>
                <c:pt idx="253">
                  <c:v>-4.3636363636363633</c:v>
                </c:pt>
                <c:pt idx="254">
                  <c:v>-4.3939393939393936</c:v>
                </c:pt>
                <c:pt idx="255">
                  <c:v>-4.4545454545454541</c:v>
                </c:pt>
                <c:pt idx="256">
                  <c:v>-4.4848484848484844</c:v>
                </c:pt>
                <c:pt idx="257">
                  <c:v>-4.5454545454545459</c:v>
                </c:pt>
                <c:pt idx="258">
                  <c:v>-4.6363636363636367</c:v>
                </c:pt>
                <c:pt idx="259">
                  <c:v>-4.6969696969696972</c:v>
                </c:pt>
                <c:pt idx="260">
                  <c:v>-4.7272727272727275</c:v>
                </c:pt>
                <c:pt idx="261">
                  <c:v>-4.7575757575757578</c:v>
                </c:pt>
                <c:pt idx="262">
                  <c:v>-4.7575757575757578</c:v>
                </c:pt>
                <c:pt idx="263">
                  <c:v>-4.7575757575757578</c:v>
                </c:pt>
                <c:pt idx="264">
                  <c:v>-4.7575757575757578</c:v>
                </c:pt>
                <c:pt idx="265">
                  <c:v>-4.7878787878787881</c:v>
                </c:pt>
                <c:pt idx="266">
                  <c:v>-4.8181818181818183</c:v>
                </c:pt>
                <c:pt idx="267">
                  <c:v>-4.8484848484848486</c:v>
                </c:pt>
                <c:pt idx="268">
                  <c:v>-4.8787878787878789</c:v>
                </c:pt>
                <c:pt idx="269">
                  <c:v>-4.8787878787878789</c:v>
                </c:pt>
                <c:pt idx="270">
                  <c:v>-4.8787878787878789</c:v>
                </c:pt>
                <c:pt idx="271">
                  <c:v>-4.9090909090909092</c:v>
                </c:pt>
                <c:pt idx="272">
                  <c:v>-4.8787878787878789</c:v>
                </c:pt>
                <c:pt idx="273">
                  <c:v>-4.8181818181818183</c:v>
                </c:pt>
                <c:pt idx="274">
                  <c:v>-4.7575757575757578</c:v>
                </c:pt>
                <c:pt idx="275">
                  <c:v>-4.6363636363636367</c:v>
                </c:pt>
                <c:pt idx="276">
                  <c:v>-4.5151515151515156</c:v>
                </c:pt>
                <c:pt idx="277">
                  <c:v>-4.3636363636363633</c:v>
                </c:pt>
                <c:pt idx="278">
                  <c:v>-4.1212121212121211</c:v>
                </c:pt>
                <c:pt idx="279">
                  <c:v>-3.8484848484848486</c:v>
                </c:pt>
                <c:pt idx="280">
                  <c:v>-3.5454545454545454</c:v>
                </c:pt>
                <c:pt idx="281">
                  <c:v>-3.2424242424242422</c:v>
                </c:pt>
                <c:pt idx="282">
                  <c:v>-2.9090909090909092</c:v>
                </c:pt>
                <c:pt idx="283">
                  <c:v>-2.606060606060606</c:v>
                </c:pt>
                <c:pt idx="284">
                  <c:v>-2.3030303030303032</c:v>
                </c:pt>
                <c:pt idx="285">
                  <c:v>-1.9696969696969697</c:v>
                </c:pt>
                <c:pt idx="286">
                  <c:v>-1.6363636363636365</c:v>
                </c:pt>
                <c:pt idx="287">
                  <c:v>-1.3333333333333333</c:v>
                </c:pt>
                <c:pt idx="288">
                  <c:v>-1.0303030303030303</c:v>
                </c:pt>
                <c:pt idx="289">
                  <c:v>-0.75757575757575757</c:v>
                </c:pt>
                <c:pt idx="290">
                  <c:v>-0.51515151515151514</c:v>
                </c:pt>
                <c:pt idx="291">
                  <c:v>-0.30303030303030304</c:v>
                </c:pt>
                <c:pt idx="292">
                  <c:v>-0.21212121212121213</c:v>
                </c:pt>
                <c:pt idx="293">
                  <c:v>-0.18181818181818182</c:v>
                </c:pt>
                <c:pt idx="294">
                  <c:v>-0.15151515151515152</c:v>
                </c:pt>
                <c:pt idx="295">
                  <c:v>-0.12121212121212122</c:v>
                </c:pt>
                <c:pt idx="296">
                  <c:v>-9.0909090909090912E-2</c:v>
                </c:pt>
                <c:pt idx="297">
                  <c:v>-9.0909090909090912E-2</c:v>
                </c:pt>
                <c:pt idx="298">
                  <c:v>-9.0909090909090912E-2</c:v>
                </c:pt>
                <c:pt idx="299">
                  <c:v>-0.12121212121212122</c:v>
                </c:pt>
                <c:pt idx="300">
                  <c:v>-0.21212121212121213</c:v>
                </c:pt>
                <c:pt idx="301">
                  <c:v>-0.27272727272727271</c:v>
                </c:pt>
                <c:pt idx="302">
                  <c:v>-0.33333333333333331</c:v>
                </c:pt>
                <c:pt idx="303">
                  <c:v>-0.33333333333333331</c:v>
                </c:pt>
                <c:pt idx="304">
                  <c:v>-0.33333333333333331</c:v>
                </c:pt>
                <c:pt idx="305">
                  <c:v>-0.33333333333333331</c:v>
                </c:pt>
                <c:pt idx="306">
                  <c:v>-0.33333333333333331</c:v>
                </c:pt>
                <c:pt idx="307">
                  <c:v>-0.33333333333333331</c:v>
                </c:pt>
                <c:pt idx="308">
                  <c:v>-0.30303030303030304</c:v>
                </c:pt>
                <c:pt idx="309">
                  <c:v>-0.30303030303030304</c:v>
                </c:pt>
                <c:pt idx="310">
                  <c:v>-0.33333333333333331</c:v>
                </c:pt>
                <c:pt idx="311">
                  <c:v>-0.36363636363636365</c:v>
                </c:pt>
                <c:pt idx="312">
                  <c:v>-0.45454545454545453</c:v>
                </c:pt>
                <c:pt idx="313">
                  <c:v>-0.54545454545454541</c:v>
                </c:pt>
                <c:pt idx="314">
                  <c:v>-0.60606060606060608</c:v>
                </c:pt>
                <c:pt idx="315">
                  <c:v>-0.69696969696969702</c:v>
                </c:pt>
                <c:pt idx="316">
                  <c:v>-0.78787878787878785</c:v>
                </c:pt>
                <c:pt idx="317">
                  <c:v>-0.84848484848484851</c:v>
                </c:pt>
                <c:pt idx="318">
                  <c:v>-0.90909090909090906</c:v>
                </c:pt>
                <c:pt idx="319">
                  <c:v>-0.93939393939393945</c:v>
                </c:pt>
                <c:pt idx="320">
                  <c:v>-0.93939393939393945</c:v>
                </c:pt>
                <c:pt idx="321">
                  <c:v>-0.93939393939393945</c:v>
                </c:pt>
                <c:pt idx="322">
                  <c:v>-0.96969696969696972</c:v>
                </c:pt>
                <c:pt idx="323">
                  <c:v>-1</c:v>
                </c:pt>
                <c:pt idx="324">
                  <c:v>-1.0303030303030303</c:v>
                </c:pt>
                <c:pt idx="325">
                  <c:v>-1.0909090909090908</c:v>
                </c:pt>
                <c:pt idx="326">
                  <c:v>-1.1515151515151516</c:v>
                </c:pt>
                <c:pt idx="327">
                  <c:v>-1.2121212121212122</c:v>
                </c:pt>
                <c:pt idx="328">
                  <c:v>-1.3333333333333333</c:v>
                </c:pt>
                <c:pt idx="329">
                  <c:v>-1.4242424242424243</c:v>
                </c:pt>
                <c:pt idx="330">
                  <c:v>-1.5151515151515151</c:v>
                </c:pt>
                <c:pt idx="331">
                  <c:v>-1.5757575757575757</c:v>
                </c:pt>
                <c:pt idx="332">
                  <c:v>-1.6363636363636365</c:v>
                </c:pt>
                <c:pt idx="333">
                  <c:v>-1.7272727272727273</c:v>
                </c:pt>
                <c:pt idx="334">
                  <c:v>-1.8181818181818181</c:v>
                </c:pt>
                <c:pt idx="335">
                  <c:v>-1.9393939393939394</c:v>
                </c:pt>
                <c:pt idx="336">
                  <c:v>-2.0606060606060606</c:v>
                </c:pt>
                <c:pt idx="337">
                  <c:v>-2.1212121212121211</c:v>
                </c:pt>
                <c:pt idx="338">
                  <c:v>-2.2121212121212119</c:v>
                </c:pt>
                <c:pt idx="339">
                  <c:v>-2.3636363636363638</c:v>
                </c:pt>
                <c:pt idx="340">
                  <c:v>-2.5454545454545454</c:v>
                </c:pt>
                <c:pt idx="341">
                  <c:v>-2.7878787878787881</c:v>
                </c:pt>
                <c:pt idx="342">
                  <c:v>-3.0606060606060606</c:v>
                </c:pt>
                <c:pt idx="343">
                  <c:v>-3.3636363636363638</c:v>
                </c:pt>
                <c:pt idx="344">
                  <c:v>-3.6969696969696968</c:v>
                </c:pt>
                <c:pt idx="345">
                  <c:v>-4.0303030303030303</c:v>
                </c:pt>
                <c:pt idx="346">
                  <c:v>-4.3636363636363633</c:v>
                </c:pt>
                <c:pt idx="347">
                  <c:v>-4.6969696969696972</c:v>
                </c:pt>
                <c:pt idx="348">
                  <c:v>-5.0303030303030303</c:v>
                </c:pt>
                <c:pt idx="349">
                  <c:v>-5.3636363636363633</c:v>
                </c:pt>
                <c:pt idx="350">
                  <c:v>-5.6969696969696972</c:v>
                </c:pt>
                <c:pt idx="351">
                  <c:v>-6.0303030303030303</c:v>
                </c:pt>
                <c:pt idx="352">
                  <c:v>-6.3636363636363633</c:v>
                </c:pt>
                <c:pt idx="353">
                  <c:v>-6.666666666666667</c:v>
                </c:pt>
                <c:pt idx="354">
                  <c:v>-6.9696969696969697</c:v>
                </c:pt>
                <c:pt idx="355">
                  <c:v>-7.2424242424242422</c:v>
                </c:pt>
                <c:pt idx="356">
                  <c:v>-7.4545454545454541</c:v>
                </c:pt>
                <c:pt idx="357">
                  <c:v>-7.6363636363636367</c:v>
                </c:pt>
                <c:pt idx="358">
                  <c:v>-7.7575757575757578</c:v>
                </c:pt>
                <c:pt idx="359">
                  <c:v>-7.8181818181818183</c:v>
                </c:pt>
                <c:pt idx="360">
                  <c:v>-7.8787878787878789</c:v>
                </c:pt>
                <c:pt idx="361">
                  <c:v>-7.9393939393939394</c:v>
                </c:pt>
                <c:pt idx="362">
                  <c:v>-8.0303030303030312</c:v>
                </c:pt>
                <c:pt idx="363">
                  <c:v>-8.1212121212121211</c:v>
                </c:pt>
                <c:pt idx="364">
                  <c:v>-8.2121212121212128</c:v>
                </c:pt>
                <c:pt idx="365">
                  <c:v>-8.2727272727272734</c:v>
                </c:pt>
                <c:pt idx="366">
                  <c:v>-8.3030303030303028</c:v>
                </c:pt>
                <c:pt idx="367">
                  <c:v>-8.3333333333333339</c:v>
                </c:pt>
                <c:pt idx="368">
                  <c:v>-8.3333333333333339</c:v>
                </c:pt>
                <c:pt idx="369">
                  <c:v>-8.3333333333333339</c:v>
                </c:pt>
                <c:pt idx="370">
                  <c:v>-8.3333333333333339</c:v>
                </c:pt>
                <c:pt idx="371">
                  <c:v>-8.3636363636363633</c:v>
                </c:pt>
                <c:pt idx="372">
                  <c:v>-8.3939393939393945</c:v>
                </c:pt>
                <c:pt idx="373">
                  <c:v>-8.3939393939393945</c:v>
                </c:pt>
                <c:pt idx="374">
                  <c:v>-8.4242424242424239</c:v>
                </c:pt>
                <c:pt idx="375">
                  <c:v>-8.4242424242424239</c:v>
                </c:pt>
                <c:pt idx="376">
                  <c:v>-8.4242424242424239</c:v>
                </c:pt>
                <c:pt idx="377">
                  <c:v>-8.4848484848484844</c:v>
                </c:pt>
                <c:pt idx="378">
                  <c:v>-8.5151515151515156</c:v>
                </c:pt>
                <c:pt idx="379">
                  <c:v>-8.545454545454545</c:v>
                </c:pt>
                <c:pt idx="380">
                  <c:v>-8.6363636363636367</c:v>
                </c:pt>
                <c:pt idx="381">
                  <c:v>-8.6969696969696972</c:v>
                </c:pt>
                <c:pt idx="382">
                  <c:v>-8.7878787878787872</c:v>
                </c:pt>
                <c:pt idx="383">
                  <c:v>-8.8484848484848477</c:v>
                </c:pt>
                <c:pt idx="384">
                  <c:v>-8.8787878787878789</c:v>
                </c:pt>
                <c:pt idx="385">
                  <c:v>-8.9393939393939394</c:v>
                </c:pt>
                <c:pt idx="386">
                  <c:v>-9</c:v>
                </c:pt>
                <c:pt idx="387">
                  <c:v>-9.0606060606060606</c:v>
                </c:pt>
                <c:pt idx="388">
                  <c:v>-9.1212121212121211</c:v>
                </c:pt>
                <c:pt idx="389">
                  <c:v>-9.1515151515151523</c:v>
                </c:pt>
                <c:pt idx="390">
                  <c:v>-9.1818181818181817</c:v>
                </c:pt>
                <c:pt idx="391">
                  <c:v>-9.2121212121212128</c:v>
                </c:pt>
                <c:pt idx="392">
                  <c:v>-9.2727272727272734</c:v>
                </c:pt>
                <c:pt idx="393">
                  <c:v>-9.3030303030303028</c:v>
                </c:pt>
                <c:pt idx="394">
                  <c:v>-9.3030303030303028</c:v>
                </c:pt>
                <c:pt idx="395">
                  <c:v>-9.3333333333333339</c:v>
                </c:pt>
                <c:pt idx="396">
                  <c:v>-9.3333333333333339</c:v>
                </c:pt>
                <c:pt idx="397">
                  <c:v>-9.3030303030303028</c:v>
                </c:pt>
                <c:pt idx="398">
                  <c:v>-9.2727272727272734</c:v>
                </c:pt>
                <c:pt idx="399">
                  <c:v>-9.1818181818181817</c:v>
                </c:pt>
                <c:pt idx="400">
                  <c:v>-9.0909090909090917</c:v>
                </c:pt>
                <c:pt idx="401">
                  <c:v>-9.0303030303030312</c:v>
                </c:pt>
                <c:pt idx="402">
                  <c:v>-8.9696969696969688</c:v>
                </c:pt>
                <c:pt idx="403">
                  <c:v>-8.9393939393939394</c:v>
                </c:pt>
                <c:pt idx="404">
                  <c:v>-8.8787878787878789</c:v>
                </c:pt>
                <c:pt idx="405">
                  <c:v>-8.7878787878787872</c:v>
                </c:pt>
                <c:pt idx="406">
                  <c:v>-8.6969696969696972</c:v>
                </c:pt>
                <c:pt idx="407">
                  <c:v>-8.5757575757575761</c:v>
                </c:pt>
                <c:pt idx="408">
                  <c:v>-8.4242424242424239</c:v>
                </c:pt>
                <c:pt idx="409">
                  <c:v>-8.2727272727272734</c:v>
                </c:pt>
                <c:pt idx="410">
                  <c:v>-8.1515151515151523</c:v>
                </c:pt>
                <c:pt idx="411">
                  <c:v>-8</c:v>
                </c:pt>
                <c:pt idx="412">
                  <c:v>-7.8181818181818183</c:v>
                </c:pt>
                <c:pt idx="413">
                  <c:v>-7.6060606060606064</c:v>
                </c:pt>
                <c:pt idx="414">
                  <c:v>-7.4242424242424239</c:v>
                </c:pt>
                <c:pt idx="415">
                  <c:v>-7.2424242424242422</c:v>
                </c:pt>
                <c:pt idx="416">
                  <c:v>-7.0606060606060606</c:v>
                </c:pt>
                <c:pt idx="417">
                  <c:v>-6.8787878787878789</c:v>
                </c:pt>
                <c:pt idx="418">
                  <c:v>-6.6969696969696972</c:v>
                </c:pt>
                <c:pt idx="419">
                  <c:v>-6.5151515151515156</c:v>
                </c:pt>
                <c:pt idx="420">
                  <c:v>-6.333333333333333</c:v>
                </c:pt>
                <c:pt idx="421">
                  <c:v>-6.1515151515151514</c:v>
                </c:pt>
                <c:pt idx="422">
                  <c:v>-6.0909090909090908</c:v>
                </c:pt>
                <c:pt idx="423">
                  <c:v>-6.0303030303030303</c:v>
                </c:pt>
                <c:pt idx="424">
                  <c:v>-6</c:v>
                </c:pt>
                <c:pt idx="425">
                  <c:v>-5.9696969696969697</c:v>
                </c:pt>
                <c:pt idx="426">
                  <c:v>-5.9090909090909092</c:v>
                </c:pt>
                <c:pt idx="427">
                  <c:v>-5.8484848484848486</c:v>
                </c:pt>
                <c:pt idx="428">
                  <c:v>-5.7272727272727275</c:v>
                </c:pt>
                <c:pt idx="429">
                  <c:v>-5.5757575757575761</c:v>
                </c:pt>
                <c:pt idx="430">
                  <c:v>-5.3939393939393936</c:v>
                </c:pt>
                <c:pt idx="431">
                  <c:v>-5.1818181818181817</c:v>
                </c:pt>
                <c:pt idx="432">
                  <c:v>-4.9393939393939394</c:v>
                </c:pt>
                <c:pt idx="433">
                  <c:v>-4.7272727272727275</c:v>
                </c:pt>
                <c:pt idx="434">
                  <c:v>-4.5454545454545459</c:v>
                </c:pt>
                <c:pt idx="435">
                  <c:v>-4.4242424242424239</c:v>
                </c:pt>
                <c:pt idx="436">
                  <c:v>-4.3030303030303028</c:v>
                </c:pt>
                <c:pt idx="437">
                  <c:v>-4.1818181818181817</c:v>
                </c:pt>
                <c:pt idx="438">
                  <c:v>-4</c:v>
                </c:pt>
                <c:pt idx="439">
                  <c:v>-3.8787878787878789</c:v>
                </c:pt>
                <c:pt idx="440">
                  <c:v>-3.7272727272727271</c:v>
                </c:pt>
                <c:pt idx="441">
                  <c:v>-3.6363636363636362</c:v>
                </c:pt>
                <c:pt idx="442">
                  <c:v>-3.4848484848484849</c:v>
                </c:pt>
                <c:pt idx="443">
                  <c:v>-3.3333333333333335</c:v>
                </c:pt>
                <c:pt idx="444">
                  <c:v>-3.2121212121212119</c:v>
                </c:pt>
                <c:pt idx="445">
                  <c:v>-3.0606060606060606</c:v>
                </c:pt>
                <c:pt idx="446">
                  <c:v>-2.8787878787878789</c:v>
                </c:pt>
                <c:pt idx="447">
                  <c:v>-2.7272727272727271</c:v>
                </c:pt>
                <c:pt idx="448">
                  <c:v>-2.5757575757575757</c:v>
                </c:pt>
                <c:pt idx="449">
                  <c:v>-2.4242424242424243</c:v>
                </c:pt>
                <c:pt idx="450">
                  <c:v>-2.2727272727272729</c:v>
                </c:pt>
                <c:pt idx="451">
                  <c:v>-2.1515151515151514</c:v>
                </c:pt>
                <c:pt idx="452">
                  <c:v>-2.0303030303030303</c:v>
                </c:pt>
                <c:pt idx="453">
                  <c:v>-1.9090909090909092</c:v>
                </c:pt>
                <c:pt idx="454">
                  <c:v>-1.7272727272727273</c:v>
                </c:pt>
                <c:pt idx="455">
                  <c:v>-1.5454545454545454</c:v>
                </c:pt>
                <c:pt idx="456">
                  <c:v>-1.3636363636363635</c:v>
                </c:pt>
                <c:pt idx="457">
                  <c:v>-1.1818181818181819</c:v>
                </c:pt>
                <c:pt idx="458">
                  <c:v>-0.96969696969696972</c:v>
                </c:pt>
                <c:pt idx="459">
                  <c:v>-0.75757575757575757</c:v>
                </c:pt>
                <c:pt idx="460">
                  <c:v>-0.51515151515151514</c:v>
                </c:pt>
                <c:pt idx="461">
                  <c:v>-0.24242424242424243</c:v>
                </c:pt>
                <c:pt idx="462">
                  <c:v>3.0303030303030304E-2</c:v>
                </c:pt>
                <c:pt idx="463">
                  <c:v>0.24242424242424243</c:v>
                </c:pt>
                <c:pt idx="464">
                  <c:v>0.42424242424242425</c:v>
                </c:pt>
                <c:pt idx="465">
                  <c:v>0.5757575757575758</c:v>
                </c:pt>
                <c:pt idx="466">
                  <c:v>0.72727272727272729</c:v>
                </c:pt>
                <c:pt idx="467">
                  <c:v>0.90909090909090906</c:v>
                </c:pt>
                <c:pt idx="468">
                  <c:v>1.0606060606060606</c:v>
                </c:pt>
                <c:pt idx="469">
                  <c:v>1.2121212121212122</c:v>
                </c:pt>
                <c:pt idx="470">
                  <c:v>1.3333333333333333</c:v>
                </c:pt>
                <c:pt idx="471">
                  <c:v>1.4545454545454546</c:v>
                </c:pt>
                <c:pt idx="472">
                  <c:v>1.5454545454545454</c:v>
                </c:pt>
                <c:pt idx="473">
                  <c:v>1.6363636363636365</c:v>
                </c:pt>
                <c:pt idx="474">
                  <c:v>1.696969696969697</c:v>
                </c:pt>
                <c:pt idx="475">
                  <c:v>1.7272727272727273</c:v>
                </c:pt>
                <c:pt idx="476">
                  <c:v>1.7575757575757576</c:v>
                </c:pt>
                <c:pt idx="477">
                  <c:v>1.7575757575757576</c:v>
                </c:pt>
                <c:pt idx="478">
                  <c:v>1.7272727272727273</c:v>
                </c:pt>
                <c:pt idx="479">
                  <c:v>1.7272727272727273</c:v>
                </c:pt>
                <c:pt idx="480">
                  <c:v>1.7575757575757576</c:v>
                </c:pt>
                <c:pt idx="481">
                  <c:v>1.7878787878787878</c:v>
                </c:pt>
                <c:pt idx="482">
                  <c:v>1.8181818181818181</c:v>
                </c:pt>
                <c:pt idx="483">
                  <c:v>1.8484848484848484</c:v>
                </c:pt>
                <c:pt idx="484">
                  <c:v>1.8484848484848484</c:v>
                </c:pt>
                <c:pt idx="485">
                  <c:v>1.8484848484848484</c:v>
                </c:pt>
                <c:pt idx="486">
                  <c:v>1.8484848484848484</c:v>
                </c:pt>
                <c:pt idx="487">
                  <c:v>1.8484848484848484</c:v>
                </c:pt>
                <c:pt idx="488">
                  <c:v>1.8181818181818181</c:v>
                </c:pt>
                <c:pt idx="489">
                  <c:v>1.7878787878787878</c:v>
                </c:pt>
                <c:pt idx="490">
                  <c:v>1.7878787878787878</c:v>
                </c:pt>
                <c:pt idx="491">
                  <c:v>1.7878787878787878</c:v>
                </c:pt>
                <c:pt idx="492">
                  <c:v>1.7272727272727273</c:v>
                </c:pt>
                <c:pt idx="493">
                  <c:v>1.696969696969697</c:v>
                </c:pt>
                <c:pt idx="494">
                  <c:v>1.5757575757575757</c:v>
                </c:pt>
                <c:pt idx="495">
                  <c:v>1.4545454545454546</c:v>
                </c:pt>
                <c:pt idx="496">
                  <c:v>1.3333333333333333</c:v>
                </c:pt>
                <c:pt idx="497">
                  <c:v>1.2121212121212122</c:v>
                </c:pt>
                <c:pt idx="498">
                  <c:v>1.0606060606060606</c:v>
                </c:pt>
                <c:pt idx="499">
                  <c:v>0.93939393939393945</c:v>
                </c:pt>
                <c:pt idx="500">
                  <c:v>0.78787878787878785</c:v>
                </c:pt>
                <c:pt idx="501">
                  <c:v>0.69696969696969702</c:v>
                </c:pt>
                <c:pt idx="502">
                  <c:v>0.5757575757575758</c:v>
                </c:pt>
                <c:pt idx="503">
                  <c:v>0.54545454545454541</c:v>
                </c:pt>
                <c:pt idx="504">
                  <c:v>0.45454545454545453</c:v>
                </c:pt>
                <c:pt idx="505">
                  <c:v>0.42424242424242425</c:v>
                </c:pt>
                <c:pt idx="506">
                  <c:v>0.36363636363636365</c:v>
                </c:pt>
                <c:pt idx="507">
                  <c:v>0.30303030303030304</c:v>
                </c:pt>
                <c:pt idx="508">
                  <c:v>0.18181818181818182</c:v>
                </c:pt>
                <c:pt idx="509">
                  <c:v>0.12121212121212122</c:v>
                </c:pt>
                <c:pt idx="510">
                  <c:v>0.12121212121212122</c:v>
                </c:pt>
                <c:pt idx="511">
                  <c:v>9.0909090909090912E-2</c:v>
                </c:pt>
                <c:pt idx="512">
                  <c:v>9.0909090909090912E-2</c:v>
                </c:pt>
                <c:pt idx="513">
                  <c:v>9.0909090909090912E-2</c:v>
                </c:pt>
                <c:pt idx="514">
                  <c:v>0.15151515151515152</c:v>
                </c:pt>
                <c:pt idx="515">
                  <c:v>0.21212121212121213</c:v>
                </c:pt>
                <c:pt idx="516">
                  <c:v>0.24242424242424243</c:v>
                </c:pt>
                <c:pt idx="517">
                  <c:v>0.27272727272727271</c:v>
                </c:pt>
                <c:pt idx="518">
                  <c:v>0.30303030303030304</c:v>
                </c:pt>
                <c:pt idx="519">
                  <c:v>0.33333333333333331</c:v>
                </c:pt>
                <c:pt idx="520">
                  <c:v>0.27272727272727271</c:v>
                </c:pt>
                <c:pt idx="521">
                  <c:v>0.18181818181818182</c:v>
                </c:pt>
                <c:pt idx="522">
                  <c:v>9.0909090909090912E-2</c:v>
                </c:pt>
                <c:pt idx="523">
                  <c:v>3.0303030303030304E-2</c:v>
                </c:pt>
                <c:pt idx="524">
                  <c:v>-3.0303030303030304E-2</c:v>
                </c:pt>
                <c:pt idx="525">
                  <c:v>-9.0909090909090912E-2</c:v>
                </c:pt>
                <c:pt idx="526">
                  <c:v>-0.18181818181818182</c:v>
                </c:pt>
                <c:pt idx="527">
                  <c:v>-0.30303030303030304</c:v>
                </c:pt>
                <c:pt idx="528">
                  <c:v>-0.45454545454545453</c:v>
                </c:pt>
                <c:pt idx="529">
                  <c:v>-0.5757575757575758</c:v>
                </c:pt>
                <c:pt idx="530">
                  <c:v>-0.66666666666666663</c:v>
                </c:pt>
                <c:pt idx="531">
                  <c:v>-0.72727272727272729</c:v>
                </c:pt>
                <c:pt idx="532">
                  <c:v>-0.78787878787878785</c:v>
                </c:pt>
                <c:pt idx="533">
                  <c:v>-0.84848484848484851</c:v>
                </c:pt>
                <c:pt idx="534">
                  <c:v>-0.87878787878787878</c:v>
                </c:pt>
                <c:pt idx="535">
                  <c:v>-0.90909090909090906</c:v>
                </c:pt>
                <c:pt idx="536">
                  <c:v>-0.90909090909090906</c:v>
                </c:pt>
                <c:pt idx="537">
                  <c:v>-1</c:v>
                </c:pt>
                <c:pt idx="538">
                  <c:v>-1.0606060606060606</c:v>
                </c:pt>
                <c:pt idx="539">
                  <c:v>-1.1212121212121211</c:v>
                </c:pt>
                <c:pt idx="540">
                  <c:v>-1.1515151515151516</c:v>
                </c:pt>
                <c:pt idx="541">
                  <c:v>-1.1515151515151516</c:v>
                </c:pt>
                <c:pt idx="542">
                  <c:v>-1.1818181818181819</c:v>
                </c:pt>
                <c:pt idx="543">
                  <c:v>-1.2121212121212122</c:v>
                </c:pt>
                <c:pt idx="544">
                  <c:v>-1.303030303030303</c:v>
                </c:pt>
                <c:pt idx="545">
                  <c:v>-1.4545454545454546</c:v>
                </c:pt>
                <c:pt idx="546">
                  <c:v>-1.606060606060606</c:v>
                </c:pt>
                <c:pt idx="547">
                  <c:v>-1.8181818181818181</c:v>
                </c:pt>
                <c:pt idx="548">
                  <c:v>-2.0606060606060606</c:v>
                </c:pt>
                <c:pt idx="549">
                  <c:v>-2.3030303030303032</c:v>
                </c:pt>
                <c:pt idx="550">
                  <c:v>-2.5151515151515151</c:v>
                </c:pt>
                <c:pt idx="551">
                  <c:v>-2.6969696969696968</c:v>
                </c:pt>
                <c:pt idx="552">
                  <c:v>-2.8787878787878789</c:v>
                </c:pt>
                <c:pt idx="553">
                  <c:v>-3.0606060606060606</c:v>
                </c:pt>
                <c:pt idx="554">
                  <c:v>-3.1212121212121211</c:v>
                </c:pt>
                <c:pt idx="555">
                  <c:v>-3.1818181818181817</c:v>
                </c:pt>
                <c:pt idx="556">
                  <c:v>-3.2424242424242422</c:v>
                </c:pt>
                <c:pt idx="557">
                  <c:v>-3.3030303030303032</c:v>
                </c:pt>
                <c:pt idx="558">
                  <c:v>-3.3333333333333335</c:v>
                </c:pt>
                <c:pt idx="559">
                  <c:v>-3.393939393939394</c:v>
                </c:pt>
                <c:pt idx="560">
                  <c:v>-3.393939393939394</c:v>
                </c:pt>
                <c:pt idx="561">
                  <c:v>-3.393939393939394</c:v>
                </c:pt>
                <c:pt idx="562">
                  <c:v>-3.4242424242424243</c:v>
                </c:pt>
                <c:pt idx="563">
                  <c:v>-3.4848484848484849</c:v>
                </c:pt>
                <c:pt idx="564">
                  <c:v>-3.4848484848484849</c:v>
                </c:pt>
                <c:pt idx="565">
                  <c:v>-3.4848484848484849</c:v>
                </c:pt>
                <c:pt idx="566">
                  <c:v>-3.4242424242424243</c:v>
                </c:pt>
                <c:pt idx="567">
                  <c:v>-3.393939393939394</c:v>
                </c:pt>
                <c:pt idx="568">
                  <c:v>-3.3333333333333335</c:v>
                </c:pt>
                <c:pt idx="569">
                  <c:v>-3.3333333333333335</c:v>
                </c:pt>
                <c:pt idx="570">
                  <c:v>-3.3333333333333335</c:v>
                </c:pt>
                <c:pt idx="571">
                  <c:v>-3.3636363636363638</c:v>
                </c:pt>
                <c:pt idx="572">
                  <c:v>-3.393939393939394</c:v>
                </c:pt>
                <c:pt idx="573">
                  <c:v>-3.393939393939394</c:v>
                </c:pt>
                <c:pt idx="574">
                  <c:v>-3.3333333333333335</c:v>
                </c:pt>
                <c:pt idx="575">
                  <c:v>-3.2727272727272729</c:v>
                </c:pt>
                <c:pt idx="576">
                  <c:v>-3.2727272727272729</c:v>
                </c:pt>
                <c:pt idx="577">
                  <c:v>-3.2424242424242422</c:v>
                </c:pt>
                <c:pt idx="578">
                  <c:v>-3.2424242424242422</c:v>
                </c:pt>
                <c:pt idx="579">
                  <c:v>-3.2727272727272729</c:v>
                </c:pt>
                <c:pt idx="580">
                  <c:v>-3.2727272727272729</c:v>
                </c:pt>
                <c:pt idx="581">
                  <c:v>-3.2727272727272729</c:v>
                </c:pt>
                <c:pt idx="582">
                  <c:v>-3.2727272727272729</c:v>
                </c:pt>
                <c:pt idx="583">
                  <c:v>-3.2727272727272729</c:v>
                </c:pt>
                <c:pt idx="584">
                  <c:v>-3.3030303030303032</c:v>
                </c:pt>
                <c:pt idx="585">
                  <c:v>-3.3030303030303032</c:v>
                </c:pt>
                <c:pt idx="586">
                  <c:v>-3.2727272727272729</c:v>
                </c:pt>
                <c:pt idx="587">
                  <c:v>-3.2424242424242422</c:v>
                </c:pt>
                <c:pt idx="588">
                  <c:v>-3.2121212121212119</c:v>
                </c:pt>
                <c:pt idx="589">
                  <c:v>-3.2424242424242422</c:v>
                </c:pt>
                <c:pt idx="590">
                  <c:v>-3.3030303030303032</c:v>
                </c:pt>
                <c:pt idx="591">
                  <c:v>-3.393939393939394</c:v>
                </c:pt>
                <c:pt idx="592">
                  <c:v>-3.5151515151515151</c:v>
                </c:pt>
                <c:pt idx="593">
                  <c:v>-3.6363636363636362</c:v>
                </c:pt>
                <c:pt idx="594">
                  <c:v>-3.7575757575757578</c:v>
                </c:pt>
                <c:pt idx="595">
                  <c:v>-3.9393939393939394</c:v>
                </c:pt>
                <c:pt idx="596">
                  <c:v>-4.1212121212121211</c:v>
                </c:pt>
                <c:pt idx="597">
                  <c:v>-4.3636363636363633</c:v>
                </c:pt>
                <c:pt idx="598">
                  <c:v>-4.6060606060606064</c:v>
                </c:pt>
                <c:pt idx="599">
                  <c:v>-4.8484848484848486</c:v>
                </c:pt>
                <c:pt idx="600">
                  <c:v>-5.0909090909090908</c:v>
                </c:pt>
                <c:pt idx="601">
                  <c:v>-5.333333333333333</c:v>
                </c:pt>
                <c:pt idx="602">
                  <c:v>-5.5757575757575761</c:v>
                </c:pt>
                <c:pt idx="603">
                  <c:v>-5.7272727272727275</c:v>
                </c:pt>
                <c:pt idx="604">
                  <c:v>-5.8484848484848486</c:v>
                </c:pt>
                <c:pt idx="605">
                  <c:v>-5.9696969696969697</c:v>
                </c:pt>
                <c:pt idx="606">
                  <c:v>-6.0909090909090908</c:v>
                </c:pt>
                <c:pt idx="607">
                  <c:v>-6.2121212121212119</c:v>
                </c:pt>
                <c:pt idx="608">
                  <c:v>-6.3030303030303028</c:v>
                </c:pt>
                <c:pt idx="609">
                  <c:v>-6.4242424242424239</c:v>
                </c:pt>
                <c:pt idx="610">
                  <c:v>-6.4848484848484844</c:v>
                </c:pt>
                <c:pt idx="611">
                  <c:v>-6.5757575757575761</c:v>
                </c:pt>
                <c:pt idx="612">
                  <c:v>-6.666666666666667</c:v>
                </c:pt>
                <c:pt idx="613">
                  <c:v>-6.666666666666667</c:v>
                </c:pt>
                <c:pt idx="614">
                  <c:v>-6.5454545454545459</c:v>
                </c:pt>
                <c:pt idx="615">
                  <c:v>-6.3939393939393936</c:v>
                </c:pt>
                <c:pt idx="616">
                  <c:v>-6.2424242424242422</c:v>
                </c:pt>
                <c:pt idx="617">
                  <c:v>-6.1212121212121211</c:v>
                </c:pt>
                <c:pt idx="618">
                  <c:v>-5.9696969696969697</c:v>
                </c:pt>
                <c:pt idx="619">
                  <c:v>-5.8181818181818183</c:v>
                </c:pt>
                <c:pt idx="620">
                  <c:v>-5.666666666666667</c:v>
                </c:pt>
                <c:pt idx="621">
                  <c:v>-5.4848484848484844</c:v>
                </c:pt>
                <c:pt idx="622">
                  <c:v>-5.3030303030303028</c:v>
                </c:pt>
                <c:pt idx="623">
                  <c:v>-5.1515151515151514</c:v>
                </c:pt>
                <c:pt idx="624">
                  <c:v>-5.0303030303030303</c:v>
                </c:pt>
                <c:pt idx="625">
                  <c:v>-4.9090909090909092</c:v>
                </c:pt>
                <c:pt idx="626">
                  <c:v>-4.7272727272727275</c:v>
                </c:pt>
                <c:pt idx="627">
                  <c:v>-4.5454545454545459</c:v>
                </c:pt>
                <c:pt idx="628">
                  <c:v>-4.4242424242424239</c:v>
                </c:pt>
                <c:pt idx="629">
                  <c:v>-4.3030303030303028</c:v>
                </c:pt>
                <c:pt idx="630">
                  <c:v>-4.1818181818181817</c:v>
                </c:pt>
                <c:pt idx="631">
                  <c:v>-4.0909090909090908</c:v>
                </c:pt>
                <c:pt idx="632">
                  <c:v>-4</c:v>
                </c:pt>
                <c:pt idx="633">
                  <c:v>-3.9393939393939394</c:v>
                </c:pt>
                <c:pt idx="634">
                  <c:v>-3.8787878787878789</c:v>
                </c:pt>
                <c:pt idx="635">
                  <c:v>-3.8181818181818183</c:v>
                </c:pt>
                <c:pt idx="636">
                  <c:v>-3.7878787878787881</c:v>
                </c:pt>
                <c:pt idx="637">
                  <c:v>-3.7575757575757578</c:v>
                </c:pt>
                <c:pt idx="638">
                  <c:v>-3.7575757575757578</c:v>
                </c:pt>
                <c:pt idx="639">
                  <c:v>-3.7878787878787881</c:v>
                </c:pt>
                <c:pt idx="640">
                  <c:v>-3.9090909090909092</c:v>
                </c:pt>
                <c:pt idx="641">
                  <c:v>-4</c:v>
                </c:pt>
                <c:pt idx="642">
                  <c:v>-4.0909090909090908</c:v>
                </c:pt>
                <c:pt idx="643">
                  <c:v>-4.2121212121212119</c:v>
                </c:pt>
                <c:pt idx="644">
                  <c:v>-4.3939393939393936</c:v>
                </c:pt>
                <c:pt idx="645">
                  <c:v>-4.5454545454545459</c:v>
                </c:pt>
                <c:pt idx="646">
                  <c:v>-4.7272727272727275</c:v>
                </c:pt>
                <c:pt idx="647">
                  <c:v>-4.9090909090909092</c:v>
                </c:pt>
                <c:pt idx="648">
                  <c:v>-5.0909090909090908</c:v>
                </c:pt>
                <c:pt idx="649">
                  <c:v>-5.2424242424242422</c:v>
                </c:pt>
                <c:pt idx="650">
                  <c:v>-5.333333333333333</c:v>
                </c:pt>
                <c:pt idx="651">
                  <c:v>-5.4545454545454541</c:v>
                </c:pt>
                <c:pt idx="652">
                  <c:v>-5.5757575757575761</c:v>
                </c:pt>
                <c:pt idx="653">
                  <c:v>-5.6969696969696972</c:v>
                </c:pt>
                <c:pt idx="654">
                  <c:v>-5.7575757575757578</c:v>
                </c:pt>
                <c:pt idx="655">
                  <c:v>-5.7878787878787881</c:v>
                </c:pt>
                <c:pt idx="656">
                  <c:v>-5.7878787878787881</c:v>
                </c:pt>
                <c:pt idx="657">
                  <c:v>-5.7878787878787881</c:v>
                </c:pt>
                <c:pt idx="658">
                  <c:v>-5.7272727272727275</c:v>
                </c:pt>
                <c:pt idx="659">
                  <c:v>-5.666666666666667</c:v>
                </c:pt>
                <c:pt idx="660">
                  <c:v>-5.5757575757575761</c:v>
                </c:pt>
                <c:pt idx="661">
                  <c:v>-5.4242424242424239</c:v>
                </c:pt>
                <c:pt idx="662">
                  <c:v>-5.3030303030303028</c:v>
                </c:pt>
                <c:pt idx="663">
                  <c:v>-5.1515151515151514</c:v>
                </c:pt>
                <c:pt idx="664">
                  <c:v>-5</c:v>
                </c:pt>
                <c:pt idx="665">
                  <c:v>-4.8787878787878789</c:v>
                </c:pt>
                <c:pt idx="666">
                  <c:v>-4.7575757575757578</c:v>
                </c:pt>
                <c:pt idx="667">
                  <c:v>-4.6363636363636367</c:v>
                </c:pt>
                <c:pt idx="668">
                  <c:v>-4.5151515151515156</c:v>
                </c:pt>
                <c:pt idx="669">
                  <c:v>-4.3939393939393936</c:v>
                </c:pt>
                <c:pt idx="670">
                  <c:v>-4.3030303030303028</c:v>
                </c:pt>
                <c:pt idx="671">
                  <c:v>-4.2121212121212119</c:v>
                </c:pt>
                <c:pt idx="672">
                  <c:v>-4.1212121212121211</c:v>
                </c:pt>
                <c:pt idx="673">
                  <c:v>-3.9696969696969697</c:v>
                </c:pt>
                <c:pt idx="674">
                  <c:v>-3.8181818181818183</c:v>
                </c:pt>
                <c:pt idx="675">
                  <c:v>-3.606060606060606</c:v>
                </c:pt>
                <c:pt idx="676">
                  <c:v>-3.3636363636363638</c:v>
                </c:pt>
                <c:pt idx="677">
                  <c:v>-3.0909090909090908</c:v>
                </c:pt>
                <c:pt idx="678">
                  <c:v>-2.7878787878787881</c:v>
                </c:pt>
                <c:pt idx="679">
                  <c:v>-2.5151515151515151</c:v>
                </c:pt>
                <c:pt idx="680">
                  <c:v>-2.3333333333333335</c:v>
                </c:pt>
                <c:pt idx="681">
                  <c:v>-2.1515151515151514</c:v>
                </c:pt>
                <c:pt idx="682">
                  <c:v>-1.9393939393939394</c:v>
                </c:pt>
                <c:pt idx="683">
                  <c:v>-1.7272727272727273</c:v>
                </c:pt>
                <c:pt idx="684">
                  <c:v>-1.5454545454545454</c:v>
                </c:pt>
                <c:pt idx="685">
                  <c:v>-1.3636363636363635</c:v>
                </c:pt>
                <c:pt idx="686">
                  <c:v>-1.2424242424242424</c:v>
                </c:pt>
                <c:pt idx="687">
                  <c:v>-1.1515151515151516</c:v>
                </c:pt>
                <c:pt idx="688">
                  <c:v>-1.0606060606060606</c:v>
                </c:pt>
                <c:pt idx="689">
                  <c:v>-0.93939393939393945</c:v>
                </c:pt>
                <c:pt idx="690">
                  <c:v>-0.78787878787878785</c:v>
                </c:pt>
                <c:pt idx="691">
                  <c:v>-0.66666666666666663</c:v>
                </c:pt>
                <c:pt idx="692">
                  <c:v>-0.60606060606060608</c:v>
                </c:pt>
                <c:pt idx="693">
                  <c:v>-0.54545454545454541</c:v>
                </c:pt>
                <c:pt idx="694">
                  <c:v>-0.48484848484848486</c:v>
                </c:pt>
                <c:pt idx="695">
                  <c:v>-0.42424242424242425</c:v>
                </c:pt>
                <c:pt idx="696">
                  <c:v>-0.42424242424242425</c:v>
                </c:pt>
                <c:pt idx="697">
                  <c:v>-0.39393939393939392</c:v>
                </c:pt>
                <c:pt idx="698">
                  <c:v>-0.36363636363636365</c:v>
                </c:pt>
                <c:pt idx="699">
                  <c:v>-0.33333333333333331</c:v>
                </c:pt>
                <c:pt idx="700">
                  <c:v>-0.33333333333333331</c:v>
                </c:pt>
                <c:pt idx="701">
                  <c:v>-0.30303030303030304</c:v>
                </c:pt>
                <c:pt idx="702">
                  <c:v>-0.24242424242424243</c:v>
                </c:pt>
                <c:pt idx="703">
                  <c:v>-0.18181818181818182</c:v>
                </c:pt>
                <c:pt idx="704">
                  <c:v>-9.0909090909090912E-2</c:v>
                </c:pt>
                <c:pt idx="705">
                  <c:v>0</c:v>
                </c:pt>
                <c:pt idx="706">
                  <c:v>9.0909090909090912E-2</c:v>
                </c:pt>
                <c:pt idx="707">
                  <c:v>0.15151515151515152</c:v>
                </c:pt>
                <c:pt idx="708">
                  <c:v>0.27272727272727271</c:v>
                </c:pt>
                <c:pt idx="709">
                  <c:v>0.36363636363636365</c:v>
                </c:pt>
                <c:pt idx="710">
                  <c:v>0.51515151515151514</c:v>
                </c:pt>
                <c:pt idx="711">
                  <c:v>0.66666666666666663</c:v>
                </c:pt>
                <c:pt idx="712">
                  <c:v>0.78787878787878785</c:v>
                </c:pt>
                <c:pt idx="713">
                  <c:v>0.90909090909090906</c:v>
                </c:pt>
                <c:pt idx="714">
                  <c:v>1.0606060606060606</c:v>
                </c:pt>
                <c:pt idx="715">
                  <c:v>1.1818181818181819</c:v>
                </c:pt>
                <c:pt idx="716">
                  <c:v>1.2121212121212122</c:v>
                </c:pt>
                <c:pt idx="717">
                  <c:v>1.2121212121212122</c:v>
                </c:pt>
                <c:pt idx="718">
                  <c:v>1.2424242424242424</c:v>
                </c:pt>
                <c:pt idx="719">
                  <c:v>1.3333333333333333</c:v>
                </c:pt>
                <c:pt idx="720">
                  <c:v>1.3636363636363635</c:v>
                </c:pt>
                <c:pt idx="721">
                  <c:v>1.4242424242424243</c:v>
                </c:pt>
                <c:pt idx="722">
                  <c:v>1.4848484848484849</c:v>
                </c:pt>
                <c:pt idx="723">
                  <c:v>1.5757575757575757</c:v>
                </c:pt>
                <c:pt idx="724">
                  <c:v>1.6666666666666667</c:v>
                </c:pt>
                <c:pt idx="725">
                  <c:v>1.7575757575757576</c:v>
                </c:pt>
                <c:pt idx="726">
                  <c:v>1.8787878787878789</c:v>
                </c:pt>
                <c:pt idx="727">
                  <c:v>2</c:v>
                </c:pt>
                <c:pt idx="728">
                  <c:v>2.1515151515151514</c:v>
                </c:pt>
                <c:pt idx="729">
                  <c:v>2.3030303030303032</c:v>
                </c:pt>
                <c:pt idx="730">
                  <c:v>2.4545454545454546</c:v>
                </c:pt>
                <c:pt idx="731">
                  <c:v>2.6363636363636362</c:v>
                </c:pt>
                <c:pt idx="732">
                  <c:v>2.8484848484848486</c:v>
                </c:pt>
                <c:pt idx="733">
                  <c:v>3.0606060606060606</c:v>
                </c:pt>
                <c:pt idx="734">
                  <c:v>3.2727272727272729</c:v>
                </c:pt>
                <c:pt idx="735">
                  <c:v>3.4848484848484849</c:v>
                </c:pt>
                <c:pt idx="736">
                  <c:v>3.6969696969696968</c:v>
                </c:pt>
                <c:pt idx="737">
                  <c:v>3.9090909090909092</c:v>
                </c:pt>
                <c:pt idx="738">
                  <c:v>4.0909090909090908</c:v>
                </c:pt>
                <c:pt idx="739">
                  <c:v>4.2121212121212119</c:v>
                </c:pt>
                <c:pt idx="740">
                  <c:v>4.3030303030303028</c:v>
                </c:pt>
                <c:pt idx="741">
                  <c:v>4.3636363636363633</c:v>
                </c:pt>
                <c:pt idx="742">
                  <c:v>4.3939393939393936</c:v>
                </c:pt>
                <c:pt idx="743">
                  <c:v>4.4545454545454541</c:v>
                </c:pt>
                <c:pt idx="744">
                  <c:v>4.5151515151515156</c:v>
                </c:pt>
                <c:pt idx="745">
                  <c:v>4.5757575757575761</c:v>
                </c:pt>
                <c:pt idx="746">
                  <c:v>4.6363636363636367</c:v>
                </c:pt>
                <c:pt idx="747">
                  <c:v>4.6363636363636367</c:v>
                </c:pt>
                <c:pt idx="748">
                  <c:v>4.6060606060606064</c:v>
                </c:pt>
                <c:pt idx="749">
                  <c:v>4.5757575757575761</c:v>
                </c:pt>
                <c:pt idx="750">
                  <c:v>4.5454545454545459</c:v>
                </c:pt>
                <c:pt idx="751">
                  <c:v>4.5151515151515156</c:v>
                </c:pt>
                <c:pt idx="752">
                  <c:v>4.4848484848484844</c:v>
                </c:pt>
                <c:pt idx="753">
                  <c:v>4.4545454545454541</c:v>
                </c:pt>
                <c:pt idx="754">
                  <c:v>4.4242424242424239</c:v>
                </c:pt>
                <c:pt idx="755">
                  <c:v>4.3939393939393936</c:v>
                </c:pt>
                <c:pt idx="756">
                  <c:v>4.3636363636363633</c:v>
                </c:pt>
                <c:pt idx="757">
                  <c:v>4.3636363636363633</c:v>
                </c:pt>
                <c:pt idx="758">
                  <c:v>4.3636363636363633</c:v>
                </c:pt>
                <c:pt idx="759">
                  <c:v>4.3636363636363633</c:v>
                </c:pt>
                <c:pt idx="760">
                  <c:v>4.4242424242424239</c:v>
                </c:pt>
                <c:pt idx="761">
                  <c:v>4.5454545454545459</c:v>
                </c:pt>
                <c:pt idx="762">
                  <c:v>4.6060606060606064</c:v>
                </c:pt>
                <c:pt idx="763">
                  <c:v>4.666666666666667</c:v>
                </c:pt>
                <c:pt idx="764">
                  <c:v>4.6969696969696972</c:v>
                </c:pt>
                <c:pt idx="765">
                  <c:v>4.7575757575757578</c:v>
                </c:pt>
                <c:pt idx="766">
                  <c:v>4.8484848484848486</c:v>
                </c:pt>
                <c:pt idx="767">
                  <c:v>4.9393939393939394</c:v>
                </c:pt>
                <c:pt idx="768">
                  <c:v>5</c:v>
                </c:pt>
                <c:pt idx="769">
                  <c:v>5.0606060606060606</c:v>
                </c:pt>
                <c:pt idx="770">
                  <c:v>5.1212121212121211</c:v>
                </c:pt>
                <c:pt idx="771">
                  <c:v>5.1818181818181817</c:v>
                </c:pt>
                <c:pt idx="772">
                  <c:v>5.2424242424242422</c:v>
                </c:pt>
                <c:pt idx="773">
                  <c:v>5.3636363636363633</c:v>
                </c:pt>
                <c:pt idx="774">
                  <c:v>5.4545454545454541</c:v>
                </c:pt>
                <c:pt idx="775">
                  <c:v>5.5757575757575761</c:v>
                </c:pt>
                <c:pt idx="776">
                  <c:v>5.6363636363636367</c:v>
                </c:pt>
                <c:pt idx="777">
                  <c:v>5.6969696969696972</c:v>
                </c:pt>
                <c:pt idx="778">
                  <c:v>5.7878787878787881</c:v>
                </c:pt>
                <c:pt idx="779">
                  <c:v>5.8484848484848486</c:v>
                </c:pt>
                <c:pt idx="780">
                  <c:v>5.8787878787878789</c:v>
                </c:pt>
                <c:pt idx="781">
                  <c:v>5.9696969696969697</c:v>
                </c:pt>
                <c:pt idx="782">
                  <c:v>6.0909090909090908</c:v>
                </c:pt>
                <c:pt idx="783">
                  <c:v>6.2424242424242422</c:v>
                </c:pt>
                <c:pt idx="784">
                  <c:v>6.3030303030303028</c:v>
                </c:pt>
                <c:pt idx="785">
                  <c:v>6.333333333333333</c:v>
                </c:pt>
                <c:pt idx="786">
                  <c:v>6.3636363636363633</c:v>
                </c:pt>
                <c:pt idx="787">
                  <c:v>6.3636363636363633</c:v>
                </c:pt>
                <c:pt idx="788">
                  <c:v>6.3636363636363633</c:v>
                </c:pt>
                <c:pt idx="789">
                  <c:v>6.3636363636363633</c:v>
                </c:pt>
                <c:pt idx="790">
                  <c:v>6.3636363636363633</c:v>
                </c:pt>
                <c:pt idx="791">
                  <c:v>6.3636363636363633</c:v>
                </c:pt>
                <c:pt idx="792">
                  <c:v>6.3030303030303028</c:v>
                </c:pt>
                <c:pt idx="793">
                  <c:v>6.2424242424242422</c:v>
                </c:pt>
                <c:pt idx="794">
                  <c:v>6.1212121212121211</c:v>
                </c:pt>
                <c:pt idx="795">
                  <c:v>6</c:v>
                </c:pt>
                <c:pt idx="796">
                  <c:v>5.8787878787878789</c:v>
                </c:pt>
                <c:pt idx="797">
                  <c:v>5.7575757575757578</c:v>
                </c:pt>
                <c:pt idx="798">
                  <c:v>5.6060606060606064</c:v>
                </c:pt>
                <c:pt idx="799">
                  <c:v>5.4545454545454541</c:v>
                </c:pt>
                <c:pt idx="800">
                  <c:v>5.333333333333333</c:v>
                </c:pt>
                <c:pt idx="801">
                  <c:v>5.2121212121212119</c:v>
                </c:pt>
                <c:pt idx="802">
                  <c:v>5.0606060606060606</c:v>
                </c:pt>
                <c:pt idx="803">
                  <c:v>4.9393939393939394</c:v>
                </c:pt>
                <c:pt idx="804">
                  <c:v>4.8484848484848486</c:v>
                </c:pt>
                <c:pt idx="805">
                  <c:v>4.7575757575757578</c:v>
                </c:pt>
                <c:pt idx="806">
                  <c:v>4.666666666666667</c:v>
                </c:pt>
                <c:pt idx="807">
                  <c:v>4.5757575757575761</c:v>
                </c:pt>
                <c:pt idx="808">
                  <c:v>4.5151515151515156</c:v>
                </c:pt>
                <c:pt idx="809">
                  <c:v>4.4242424242424239</c:v>
                </c:pt>
                <c:pt idx="810">
                  <c:v>4.3030303030303028</c:v>
                </c:pt>
                <c:pt idx="811">
                  <c:v>4.1515151515151514</c:v>
                </c:pt>
                <c:pt idx="812">
                  <c:v>4.0303030303030303</c:v>
                </c:pt>
                <c:pt idx="813">
                  <c:v>3.9393939393939394</c:v>
                </c:pt>
                <c:pt idx="814">
                  <c:v>3.8484848484848486</c:v>
                </c:pt>
                <c:pt idx="815">
                  <c:v>3.7575757575757578</c:v>
                </c:pt>
                <c:pt idx="816">
                  <c:v>3.606060606060606</c:v>
                </c:pt>
                <c:pt idx="817">
                  <c:v>3.4848484848484849</c:v>
                </c:pt>
                <c:pt idx="818">
                  <c:v>3.3636363636363638</c:v>
                </c:pt>
                <c:pt idx="819">
                  <c:v>3.2727272727272729</c:v>
                </c:pt>
                <c:pt idx="820">
                  <c:v>3.1212121212121211</c:v>
                </c:pt>
                <c:pt idx="821">
                  <c:v>2.9696969696969697</c:v>
                </c:pt>
                <c:pt idx="822">
                  <c:v>2.8181818181818183</c:v>
                </c:pt>
                <c:pt idx="823">
                  <c:v>2.6969696969696968</c:v>
                </c:pt>
                <c:pt idx="824">
                  <c:v>2.606060606060606</c:v>
                </c:pt>
                <c:pt idx="825">
                  <c:v>2.5151515151515151</c:v>
                </c:pt>
                <c:pt idx="826">
                  <c:v>2.4242424242424243</c:v>
                </c:pt>
                <c:pt idx="827">
                  <c:v>2.2727272727272729</c:v>
                </c:pt>
                <c:pt idx="828">
                  <c:v>2.1818181818181817</c:v>
                </c:pt>
                <c:pt idx="829">
                  <c:v>2.0909090909090908</c:v>
                </c:pt>
                <c:pt idx="830">
                  <c:v>2.0303030303030303</c:v>
                </c:pt>
                <c:pt idx="831">
                  <c:v>1.9696969696969697</c:v>
                </c:pt>
                <c:pt idx="832">
                  <c:v>1.9090909090909092</c:v>
                </c:pt>
                <c:pt idx="833">
                  <c:v>1.8484848484848484</c:v>
                </c:pt>
                <c:pt idx="834">
                  <c:v>1.8484848484848484</c:v>
                </c:pt>
                <c:pt idx="835">
                  <c:v>1.8787878787878789</c:v>
                </c:pt>
                <c:pt idx="836">
                  <c:v>1.9090909090909092</c:v>
                </c:pt>
                <c:pt idx="837">
                  <c:v>1.9393939393939394</c:v>
                </c:pt>
                <c:pt idx="838">
                  <c:v>2</c:v>
                </c:pt>
                <c:pt idx="839">
                  <c:v>2</c:v>
                </c:pt>
                <c:pt idx="840">
                  <c:v>2</c:v>
                </c:pt>
                <c:pt idx="841">
                  <c:v>2</c:v>
                </c:pt>
                <c:pt idx="842">
                  <c:v>2.0909090909090908</c:v>
                </c:pt>
                <c:pt idx="843">
                  <c:v>2.1818181818181817</c:v>
                </c:pt>
                <c:pt idx="844">
                  <c:v>2.1818181818181817</c:v>
                </c:pt>
                <c:pt idx="845">
                  <c:v>2.2727272727272729</c:v>
                </c:pt>
                <c:pt idx="846">
                  <c:v>2.3636363636363638</c:v>
                </c:pt>
                <c:pt idx="847">
                  <c:v>2.393939393939394</c:v>
                </c:pt>
                <c:pt idx="848">
                  <c:v>2.4545454545454546</c:v>
                </c:pt>
                <c:pt idx="849">
                  <c:v>2.5454545454545454</c:v>
                </c:pt>
                <c:pt idx="850">
                  <c:v>2.6969696969696968</c:v>
                </c:pt>
                <c:pt idx="851">
                  <c:v>2.8181818181818183</c:v>
                </c:pt>
                <c:pt idx="852">
                  <c:v>2.9393939393939394</c:v>
                </c:pt>
                <c:pt idx="853">
                  <c:v>3.0606060606060606</c:v>
                </c:pt>
                <c:pt idx="854">
                  <c:v>3.1515151515151514</c:v>
                </c:pt>
                <c:pt idx="855">
                  <c:v>3.2424242424242422</c:v>
                </c:pt>
                <c:pt idx="856">
                  <c:v>3.3030303030303032</c:v>
                </c:pt>
                <c:pt idx="857">
                  <c:v>3.3636363636363638</c:v>
                </c:pt>
                <c:pt idx="858">
                  <c:v>3.4242424242424243</c:v>
                </c:pt>
                <c:pt idx="859">
                  <c:v>3.4545454545454546</c:v>
                </c:pt>
                <c:pt idx="860">
                  <c:v>3.5757575757575757</c:v>
                </c:pt>
                <c:pt idx="861">
                  <c:v>3.6666666666666665</c:v>
                </c:pt>
                <c:pt idx="862">
                  <c:v>3.7575757575757578</c:v>
                </c:pt>
                <c:pt idx="863">
                  <c:v>3.8181818181818183</c:v>
                </c:pt>
                <c:pt idx="864">
                  <c:v>3.8787878787878789</c:v>
                </c:pt>
                <c:pt idx="865">
                  <c:v>3.9393939393939394</c:v>
                </c:pt>
                <c:pt idx="866">
                  <c:v>3.9696969696969697</c:v>
                </c:pt>
                <c:pt idx="867">
                  <c:v>4</c:v>
                </c:pt>
                <c:pt idx="868">
                  <c:v>4.0606060606060606</c:v>
                </c:pt>
                <c:pt idx="869">
                  <c:v>4.1212121212121211</c:v>
                </c:pt>
                <c:pt idx="870">
                  <c:v>4.1515151515151514</c:v>
                </c:pt>
                <c:pt idx="871">
                  <c:v>4.1818181818181817</c:v>
                </c:pt>
                <c:pt idx="872">
                  <c:v>4.2424242424242422</c:v>
                </c:pt>
                <c:pt idx="873">
                  <c:v>4.3030303030303028</c:v>
                </c:pt>
                <c:pt idx="874">
                  <c:v>4.3030303030303028</c:v>
                </c:pt>
                <c:pt idx="875">
                  <c:v>4.3030303030303028</c:v>
                </c:pt>
                <c:pt idx="876">
                  <c:v>4.2727272727272725</c:v>
                </c:pt>
                <c:pt idx="877">
                  <c:v>4.2727272727272725</c:v>
                </c:pt>
                <c:pt idx="878">
                  <c:v>4.2424242424242422</c:v>
                </c:pt>
                <c:pt idx="879">
                  <c:v>4.1818181818181817</c:v>
                </c:pt>
                <c:pt idx="880">
                  <c:v>4.0909090909090908</c:v>
                </c:pt>
                <c:pt idx="881">
                  <c:v>4.0303030303030303</c:v>
                </c:pt>
                <c:pt idx="882">
                  <c:v>4</c:v>
                </c:pt>
                <c:pt idx="883">
                  <c:v>3.9393939393939394</c:v>
                </c:pt>
                <c:pt idx="884">
                  <c:v>3.9393939393939394</c:v>
                </c:pt>
                <c:pt idx="885">
                  <c:v>3.9090909090909092</c:v>
                </c:pt>
                <c:pt idx="886">
                  <c:v>3.9393939393939394</c:v>
                </c:pt>
                <c:pt idx="887">
                  <c:v>3.9696969696969697</c:v>
                </c:pt>
                <c:pt idx="888">
                  <c:v>4.0606060606060606</c:v>
                </c:pt>
                <c:pt idx="889">
                  <c:v>4.1212121212121211</c:v>
                </c:pt>
                <c:pt idx="890">
                  <c:v>4.1212121212121211</c:v>
                </c:pt>
                <c:pt idx="891">
                  <c:v>4.1212121212121211</c:v>
                </c:pt>
                <c:pt idx="892">
                  <c:v>4.1515151515151514</c:v>
                </c:pt>
                <c:pt idx="893">
                  <c:v>4.1818181818181817</c:v>
                </c:pt>
                <c:pt idx="894">
                  <c:v>4.2121212121212119</c:v>
                </c:pt>
                <c:pt idx="895">
                  <c:v>4.2424242424242422</c:v>
                </c:pt>
                <c:pt idx="896">
                  <c:v>4.2121212121212119</c:v>
                </c:pt>
                <c:pt idx="897">
                  <c:v>4.2121212121212119</c:v>
                </c:pt>
                <c:pt idx="898">
                  <c:v>4.2727272727272725</c:v>
                </c:pt>
                <c:pt idx="899">
                  <c:v>4.3030303030303028</c:v>
                </c:pt>
                <c:pt idx="900">
                  <c:v>4.3030303030303028</c:v>
                </c:pt>
                <c:pt idx="901">
                  <c:v>4.2727272727272725</c:v>
                </c:pt>
                <c:pt idx="902">
                  <c:v>4.2727272727272725</c:v>
                </c:pt>
                <c:pt idx="903">
                  <c:v>4.2727272727272725</c:v>
                </c:pt>
                <c:pt idx="904">
                  <c:v>4.2727272727272725</c:v>
                </c:pt>
                <c:pt idx="905">
                  <c:v>4.3030303030303028</c:v>
                </c:pt>
                <c:pt idx="906">
                  <c:v>4.333333333333333</c:v>
                </c:pt>
                <c:pt idx="907">
                  <c:v>4.3636363636363633</c:v>
                </c:pt>
                <c:pt idx="908">
                  <c:v>4.3636363636363633</c:v>
                </c:pt>
                <c:pt idx="909">
                  <c:v>4.3636363636363633</c:v>
                </c:pt>
                <c:pt idx="910">
                  <c:v>4.4242424242424239</c:v>
                </c:pt>
                <c:pt idx="911">
                  <c:v>4.4545454545454541</c:v>
                </c:pt>
                <c:pt idx="912">
                  <c:v>4.4848484848484844</c:v>
                </c:pt>
                <c:pt idx="913">
                  <c:v>4.5454545454545459</c:v>
                </c:pt>
                <c:pt idx="914">
                  <c:v>4.6363636363636367</c:v>
                </c:pt>
                <c:pt idx="915">
                  <c:v>4.666666666666667</c:v>
                </c:pt>
                <c:pt idx="916">
                  <c:v>4.6363636363636367</c:v>
                </c:pt>
                <c:pt idx="917">
                  <c:v>4.6363636363636367</c:v>
                </c:pt>
                <c:pt idx="918">
                  <c:v>4.6363636363636367</c:v>
                </c:pt>
                <c:pt idx="919">
                  <c:v>4.6363636363636367</c:v>
                </c:pt>
                <c:pt idx="920">
                  <c:v>4.666666666666667</c:v>
                </c:pt>
                <c:pt idx="921">
                  <c:v>4.6363636363636367</c:v>
                </c:pt>
                <c:pt idx="922">
                  <c:v>4.6060606060606064</c:v>
                </c:pt>
                <c:pt idx="923">
                  <c:v>4.6060606060606064</c:v>
                </c:pt>
                <c:pt idx="924">
                  <c:v>4.6060606060606064</c:v>
                </c:pt>
                <c:pt idx="925">
                  <c:v>4.6363636363636367</c:v>
                </c:pt>
                <c:pt idx="926">
                  <c:v>4.5757575757575761</c:v>
                </c:pt>
                <c:pt idx="927">
                  <c:v>4.5454545454545459</c:v>
                </c:pt>
                <c:pt idx="928">
                  <c:v>4.5151515151515156</c:v>
                </c:pt>
                <c:pt idx="929">
                  <c:v>4.4545454545454541</c:v>
                </c:pt>
                <c:pt idx="930">
                  <c:v>4.3939393939393936</c:v>
                </c:pt>
                <c:pt idx="931">
                  <c:v>4.333333333333333</c:v>
                </c:pt>
                <c:pt idx="932">
                  <c:v>4.2727272727272725</c:v>
                </c:pt>
                <c:pt idx="933">
                  <c:v>4.2121212121212119</c:v>
                </c:pt>
                <c:pt idx="934">
                  <c:v>4.1818181818181817</c:v>
                </c:pt>
                <c:pt idx="935">
                  <c:v>4.1212121212121211</c:v>
                </c:pt>
                <c:pt idx="936">
                  <c:v>4.0909090909090908</c:v>
                </c:pt>
                <c:pt idx="937">
                  <c:v>4.0303030303030303</c:v>
                </c:pt>
                <c:pt idx="938">
                  <c:v>3.9696969696969697</c:v>
                </c:pt>
                <c:pt idx="939">
                  <c:v>3.9393939393939394</c:v>
                </c:pt>
                <c:pt idx="940">
                  <c:v>3.9393939393939394</c:v>
                </c:pt>
                <c:pt idx="941">
                  <c:v>3.9393939393939394</c:v>
                </c:pt>
                <c:pt idx="942">
                  <c:v>3.9696969696969697</c:v>
                </c:pt>
                <c:pt idx="943">
                  <c:v>4.0303030303030303</c:v>
                </c:pt>
                <c:pt idx="944">
                  <c:v>4.0909090909090908</c:v>
                </c:pt>
                <c:pt idx="945">
                  <c:v>4.1515151515151514</c:v>
                </c:pt>
                <c:pt idx="946">
                  <c:v>4.2424242424242422</c:v>
                </c:pt>
                <c:pt idx="947">
                  <c:v>4.333333333333333</c:v>
                </c:pt>
                <c:pt idx="948">
                  <c:v>4.4242424242424239</c:v>
                </c:pt>
                <c:pt idx="949">
                  <c:v>4.5151515151515156</c:v>
                </c:pt>
                <c:pt idx="950">
                  <c:v>4.5757575757575761</c:v>
                </c:pt>
                <c:pt idx="951">
                  <c:v>4.6363636363636367</c:v>
                </c:pt>
                <c:pt idx="952">
                  <c:v>4.7272727272727275</c:v>
                </c:pt>
                <c:pt idx="953">
                  <c:v>4.8181818181818183</c:v>
                </c:pt>
                <c:pt idx="954">
                  <c:v>4.8484848484848486</c:v>
                </c:pt>
                <c:pt idx="955">
                  <c:v>4.9090909090909092</c:v>
                </c:pt>
                <c:pt idx="956">
                  <c:v>5</c:v>
                </c:pt>
                <c:pt idx="957">
                  <c:v>5.0909090909090908</c:v>
                </c:pt>
                <c:pt idx="958">
                  <c:v>5.1515151515151514</c:v>
                </c:pt>
                <c:pt idx="959">
                  <c:v>5.2121212121212119</c:v>
                </c:pt>
                <c:pt idx="960">
                  <c:v>5.2727272727272725</c:v>
                </c:pt>
                <c:pt idx="961">
                  <c:v>5.3636363636363633</c:v>
                </c:pt>
                <c:pt idx="962">
                  <c:v>5.4848484848484844</c:v>
                </c:pt>
                <c:pt idx="963">
                  <c:v>5.5454545454545459</c:v>
                </c:pt>
                <c:pt idx="964">
                  <c:v>5.5757575757575761</c:v>
                </c:pt>
                <c:pt idx="965">
                  <c:v>5.6363636363636367</c:v>
                </c:pt>
                <c:pt idx="966">
                  <c:v>5.7272727272727275</c:v>
                </c:pt>
                <c:pt idx="967">
                  <c:v>5.8484848484848486</c:v>
                </c:pt>
                <c:pt idx="968">
                  <c:v>5.9393939393939394</c:v>
                </c:pt>
                <c:pt idx="969">
                  <c:v>6.0303030303030303</c:v>
                </c:pt>
                <c:pt idx="970">
                  <c:v>6.1212121212121211</c:v>
                </c:pt>
                <c:pt idx="971">
                  <c:v>6.1818181818181817</c:v>
                </c:pt>
                <c:pt idx="972">
                  <c:v>6.2424242424242422</c:v>
                </c:pt>
                <c:pt idx="973">
                  <c:v>6.3030303030303028</c:v>
                </c:pt>
                <c:pt idx="974">
                  <c:v>6.3636363636363633</c:v>
                </c:pt>
                <c:pt idx="975">
                  <c:v>6.4242424242424239</c:v>
                </c:pt>
                <c:pt idx="976">
                  <c:v>6.4848484848484844</c:v>
                </c:pt>
                <c:pt idx="977">
                  <c:v>6.5151515151515156</c:v>
                </c:pt>
                <c:pt idx="978">
                  <c:v>6.5454545454545459</c:v>
                </c:pt>
                <c:pt idx="979">
                  <c:v>6.5757575757575761</c:v>
                </c:pt>
                <c:pt idx="980">
                  <c:v>6.5757575757575761</c:v>
                </c:pt>
                <c:pt idx="981">
                  <c:v>6.6060606060606064</c:v>
                </c:pt>
                <c:pt idx="982">
                  <c:v>6.7272727272727275</c:v>
                </c:pt>
                <c:pt idx="983">
                  <c:v>6.8484848484848486</c:v>
                </c:pt>
                <c:pt idx="984">
                  <c:v>6.9696969696969697</c:v>
                </c:pt>
                <c:pt idx="985">
                  <c:v>7.0909090909090908</c:v>
                </c:pt>
                <c:pt idx="986">
                  <c:v>7.1818181818181817</c:v>
                </c:pt>
                <c:pt idx="987">
                  <c:v>7.3030303030303028</c:v>
                </c:pt>
                <c:pt idx="988">
                  <c:v>7.4242424242424239</c:v>
                </c:pt>
                <c:pt idx="989">
                  <c:v>7.5151515151515156</c:v>
                </c:pt>
                <c:pt idx="990">
                  <c:v>7.5757575757575761</c:v>
                </c:pt>
                <c:pt idx="991">
                  <c:v>7.6060606060606064</c:v>
                </c:pt>
                <c:pt idx="992">
                  <c:v>7.7272727272727275</c:v>
                </c:pt>
                <c:pt idx="993">
                  <c:v>7.8181818181818183</c:v>
                </c:pt>
                <c:pt idx="994">
                  <c:v>7.9090909090909092</c:v>
                </c:pt>
                <c:pt idx="995">
                  <c:v>8.0606060606060606</c:v>
                </c:pt>
                <c:pt idx="996">
                  <c:v>8.2121212121212128</c:v>
                </c:pt>
                <c:pt idx="997">
                  <c:v>8.3333333333333339</c:v>
                </c:pt>
                <c:pt idx="998">
                  <c:v>8.454545454545455</c:v>
                </c:pt>
                <c:pt idx="999">
                  <c:v>8.5757575757575761</c:v>
                </c:pt>
                <c:pt idx="1000">
                  <c:v>8.6969696969696972</c:v>
                </c:pt>
                <c:pt idx="1001">
                  <c:v>8.8181818181818183</c:v>
                </c:pt>
                <c:pt idx="1002">
                  <c:v>8.9393939393939394</c:v>
                </c:pt>
                <c:pt idx="1003">
                  <c:v>9.0303030303030312</c:v>
                </c:pt>
                <c:pt idx="1004">
                  <c:v>9.1212121212121211</c:v>
                </c:pt>
                <c:pt idx="1005">
                  <c:v>9.2121212121212128</c:v>
                </c:pt>
                <c:pt idx="1006">
                  <c:v>9.3030303030303028</c:v>
                </c:pt>
                <c:pt idx="1007">
                  <c:v>9.3939393939393945</c:v>
                </c:pt>
                <c:pt idx="1008">
                  <c:v>9.4848484848484844</c:v>
                </c:pt>
                <c:pt idx="1009">
                  <c:v>9.5151515151515156</c:v>
                </c:pt>
                <c:pt idx="1010">
                  <c:v>9.545454545454545</c:v>
                </c:pt>
                <c:pt idx="1011">
                  <c:v>9.5757575757575761</c:v>
                </c:pt>
                <c:pt idx="1012">
                  <c:v>9.6060606060606055</c:v>
                </c:pt>
                <c:pt idx="1013">
                  <c:v>9.545454545454545</c:v>
                </c:pt>
                <c:pt idx="1014">
                  <c:v>9.4848484848484844</c:v>
                </c:pt>
                <c:pt idx="1015">
                  <c:v>9.4848484848484844</c:v>
                </c:pt>
                <c:pt idx="1016">
                  <c:v>9.4848484848484844</c:v>
                </c:pt>
                <c:pt idx="1017">
                  <c:v>9.4848484848484844</c:v>
                </c:pt>
                <c:pt idx="1018">
                  <c:v>9.4242424242424239</c:v>
                </c:pt>
                <c:pt idx="1019">
                  <c:v>9.3636363636363633</c:v>
                </c:pt>
                <c:pt idx="1020">
                  <c:v>9.3030303030303028</c:v>
                </c:pt>
                <c:pt idx="1021">
                  <c:v>9.2121212121212128</c:v>
                </c:pt>
                <c:pt idx="1022">
                  <c:v>9.1212121212121211</c:v>
                </c:pt>
                <c:pt idx="1023">
                  <c:v>9.0303030303030312</c:v>
                </c:pt>
                <c:pt idx="1024">
                  <c:v>8.9393939393939394</c:v>
                </c:pt>
                <c:pt idx="1025">
                  <c:v>8.8787878787878789</c:v>
                </c:pt>
                <c:pt idx="1026">
                  <c:v>8.8484848484848477</c:v>
                </c:pt>
                <c:pt idx="1027">
                  <c:v>8.7878787878787872</c:v>
                </c:pt>
                <c:pt idx="1028">
                  <c:v>8.7272727272727266</c:v>
                </c:pt>
                <c:pt idx="1029">
                  <c:v>8.6969696969696972</c:v>
                </c:pt>
                <c:pt idx="1030">
                  <c:v>8.6363636363636367</c:v>
                </c:pt>
                <c:pt idx="1031">
                  <c:v>8.5757575757575761</c:v>
                </c:pt>
                <c:pt idx="1032">
                  <c:v>8.4848484848484844</c:v>
                </c:pt>
                <c:pt idx="1033">
                  <c:v>8.3636363636363633</c:v>
                </c:pt>
                <c:pt idx="1034">
                  <c:v>8.2121212121212128</c:v>
                </c:pt>
                <c:pt idx="1035">
                  <c:v>8.0606060606060606</c:v>
                </c:pt>
                <c:pt idx="1036">
                  <c:v>7.9090909090909092</c:v>
                </c:pt>
                <c:pt idx="1037">
                  <c:v>7.7575757575757578</c:v>
                </c:pt>
                <c:pt idx="1038">
                  <c:v>7.5757575757575761</c:v>
                </c:pt>
                <c:pt idx="1039">
                  <c:v>7.4545454545454541</c:v>
                </c:pt>
                <c:pt idx="1040">
                  <c:v>7.333333333333333</c:v>
                </c:pt>
                <c:pt idx="1041">
                  <c:v>7.2424242424242422</c:v>
                </c:pt>
                <c:pt idx="1042">
                  <c:v>7.1515151515151514</c:v>
                </c:pt>
                <c:pt idx="1043">
                  <c:v>7.0606060606060606</c:v>
                </c:pt>
                <c:pt idx="1044">
                  <c:v>6.9696969696969697</c:v>
                </c:pt>
                <c:pt idx="1045">
                  <c:v>6.9090909090909092</c:v>
                </c:pt>
                <c:pt idx="1046">
                  <c:v>6.8484848484848486</c:v>
                </c:pt>
                <c:pt idx="1047">
                  <c:v>6.7878787878787881</c:v>
                </c:pt>
                <c:pt idx="1048">
                  <c:v>6.6363636363636367</c:v>
                </c:pt>
                <c:pt idx="1049">
                  <c:v>6.4848484848484844</c:v>
                </c:pt>
                <c:pt idx="1050">
                  <c:v>6.333333333333333</c:v>
                </c:pt>
                <c:pt idx="1051">
                  <c:v>6.1818181818181817</c:v>
                </c:pt>
                <c:pt idx="1052">
                  <c:v>6.0606060606060606</c:v>
                </c:pt>
                <c:pt idx="1053">
                  <c:v>5.9090909090909092</c:v>
                </c:pt>
                <c:pt idx="1054">
                  <c:v>5.7575757575757578</c:v>
                </c:pt>
                <c:pt idx="1055">
                  <c:v>5.6363636363636367</c:v>
                </c:pt>
                <c:pt idx="1056">
                  <c:v>5.5454545454545459</c:v>
                </c:pt>
                <c:pt idx="1057">
                  <c:v>5.4848484848484844</c:v>
                </c:pt>
                <c:pt idx="1058">
                  <c:v>5.3939393939393936</c:v>
                </c:pt>
                <c:pt idx="1059">
                  <c:v>5.3636363636363633</c:v>
                </c:pt>
                <c:pt idx="1060">
                  <c:v>5.3030303030303028</c:v>
                </c:pt>
                <c:pt idx="1061">
                  <c:v>5.2424242424242422</c:v>
                </c:pt>
                <c:pt idx="1062">
                  <c:v>5.1818181818181817</c:v>
                </c:pt>
                <c:pt idx="1063">
                  <c:v>5.1515151515151514</c:v>
                </c:pt>
                <c:pt idx="1064">
                  <c:v>5.1212121212121211</c:v>
                </c:pt>
                <c:pt idx="1065">
                  <c:v>5.0606060606060606</c:v>
                </c:pt>
                <c:pt idx="1066">
                  <c:v>4.9393939393939394</c:v>
                </c:pt>
                <c:pt idx="1067">
                  <c:v>4.8181818181818183</c:v>
                </c:pt>
                <c:pt idx="1068">
                  <c:v>4.666666666666667</c:v>
                </c:pt>
                <c:pt idx="1069">
                  <c:v>4.6060606060606064</c:v>
                </c:pt>
                <c:pt idx="1070">
                  <c:v>4.5454545454545459</c:v>
                </c:pt>
                <c:pt idx="1071">
                  <c:v>4.4242424242424239</c:v>
                </c:pt>
                <c:pt idx="1072">
                  <c:v>4.3030303030303028</c:v>
                </c:pt>
                <c:pt idx="1073">
                  <c:v>4.1818181818181817</c:v>
                </c:pt>
                <c:pt idx="1074">
                  <c:v>4.0606060606060606</c:v>
                </c:pt>
                <c:pt idx="1075">
                  <c:v>3.9393939393939394</c:v>
                </c:pt>
                <c:pt idx="1076">
                  <c:v>3.8181818181818183</c:v>
                </c:pt>
                <c:pt idx="1077">
                  <c:v>3.7575757575757578</c:v>
                </c:pt>
                <c:pt idx="1078">
                  <c:v>3.6363636363636362</c:v>
                </c:pt>
                <c:pt idx="1079">
                  <c:v>3.5454545454545454</c:v>
                </c:pt>
                <c:pt idx="1080">
                  <c:v>3.5151515151515151</c:v>
                </c:pt>
                <c:pt idx="1081">
                  <c:v>3.4242424242424243</c:v>
                </c:pt>
                <c:pt idx="1082">
                  <c:v>3.3333333333333335</c:v>
                </c:pt>
                <c:pt idx="1083">
                  <c:v>3.2121212121212119</c:v>
                </c:pt>
                <c:pt idx="1084">
                  <c:v>3.1212121212121211</c:v>
                </c:pt>
                <c:pt idx="1085">
                  <c:v>3.0303030303030303</c:v>
                </c:pt>
                <c:pt idx="1086">
                  <c:v>2.9393939393939394</c:v>
                </c:pt>
                <c:pt idx="1087">
                  <c:v>2.8787878787878789</c:v>
                </c:pt>
                <c:pt idx="1088">
                  <c:v>2.8787878787878789</c:v>
                </c:pt>
                <c:pt idx="1089">
                  <c:v>2.8787878787878789</c:v>
                </c:pt>
                <c:pt idx="1090">
                  <c:v>2.8787878787878789</c:v>
                </c:pt>
                <c:pt idx="1091">
                  <c:v>2.8484848484848486</c:v>
                </c:pt>
                <c:pt idx="1092">
                  <c:v>2.8181818181818183</c:v>
                </c:pt>
                <c:pt idx="1093">
                  <c:v>2.7878787878787881</c:v>
                </c:pt>
                <c:pt idx="1094">
                  <c:v>2.7575757575757578</c:v>
                </c:pt>
                <c:pt idx="1095">
                  <c:v>2.7575757575757578</c:v>
                </c:pt>
                <c:pt idx="1096">
                  <c:v>2.7878787878787881</c:v>
                </c:pt>
                <c:pt idx="1097">
                  <c:v>2.7878787878787881</c:v>
                </c:pt>
                <c:pt idx="1098">
                  <c:v>2.7878787878787881</c:v>
                </c:pt>
                <c:pt idx="1099">
                  <c:v>2.7878787878787881</c:v>
                </c:pt>
                <c:pt idx="1100">
                  <c:v>2.8181818181818183</c:v>
                </c:pt>
                <c:pt idx="1101">
                  <c:v>2.8787878787878789</c:v>
                </c:pt>
                <c:pt idx="1102">
                  <c:v>2.9393939393939394</c:v>
                </c:pt>
                <c:pt idx="1103">
                  <c:v>3</c:v>
                </c:pt>
                <c:pt idx="1104">
                  <c:v>3.1212121212121211</c:v>
                </c:pt>
                <c:pt idx="1105">
                  <c:v>3.2121212121212119</c:v>
                </c:pt>
                <c:pt idx="1106">
                  <c:v>3.3030303030303032</c:v>
                </c:pt>
                <c:pt idx="1107">
                  <c:v>3.3636363636363638</c:v>
                </c:pt>
                <c:pt idx="1108">
                  <c:v>3.393939393939394</c:v>
                </c:pt>
                <c:pt idx="1109">
                  <c:v>3.4242424242424243</c:v>
                </c:pt>
                <c:pt idx="1110">
                  <c:v>3.393939393939394</c:v>
                </c:pt>
                <c:pt idx="1111">
                  <c:v>3.3333333333333335</c:v>
                </c:pt>
                <c:pt idx="1112">
                  <c:v>3.2424242424242422</c:v>
                </c:pt>
                <c:pt idx="1113">
                  <c:v>3.1818181818181817</c:v>
                </c:pt>
                <c:pt idx="1114">
                  <c:v>3.1818181818181817</c:v>
                </c:pt>
                <c:pt idx="1115">
                  <c:v>3.1818181818181817</c:v>
                </c:pt>
                <c:pt idx="1116">
                  <c:v>3.1818181818181817</c:v>
                </c:pt>
                <c:pt idx="1117">
                  <c:v>3.1818181818181817</c:v>
                </c:pt>
                <c:pt idx="1118">
                  <c:v>3.1515151515151514</c:v>
                </c:pt>
                <c:pt idx="1119">
                  <c:v>3.1515151515151514</c:v>
                </c:pt>
                <c:pt idx="1120">
                  <c:v>3.1212121212121211</c:v>
                </c:pt>
                <c:pt idx="1121">
                  <c:v>3.0606060606060606</c:v>
                </c:pt>
                <c:pt idx="1122">
                  <c:v>3</c:v>
                </c:pt>
                <c:pt idx="1123">
                  <c:v>2.9393939393939394</c:v>
                </c:pt>
                <c:pt idx="1124">
                  <c:v>2.8787878787878789</c:v>
                </c:pt>
                <c:pt idx="1125">
                  <c:v>2.7878787878787881</c:v>
                </c:pt>
                <c:pt idx="1126">
                  <c:v>2.7272727272727271</c:v>
                </c:pt>
                <c:pt idx="1127">
                  <c:v>2.6969696969696968</c:v>
                </c:pt>
                <c:pt idx="1128">
                  <c:v>2.6666666666666665</c:v>
                </c:pt>
                <c:pt idx="1129">
                  <c:v>2.6363636363636362</c:v>
                </c:pt>
                <c:pt idx="1130">
                  <c:v>2.5757575757575757</c:v>
                </c:pt>
                <c:pt idx="1131">
                  <c:v>2.5454545454545454</c:v>
                </c:pt>
                <c:pt idx="1132">
                  <c:v>2.5151515151515151</c:v>
                </c:pt>
                <c:pt idx="1133">
                  <c:v>2.4848484848484849</c:v>
                </c:pt>
                <c:pt idx="1134">
                  <c:v>2.4848484848484849</c:v>
                </c:pt>
                <c:pt idx="1135">
                  <c:v>2.4545454545454546</c:v>
                </c:pt>
                <c:pt idx="1136">
                  <c:v>2.4242424242424243</c:v>
                </c:pt>
                <c:pt idx="1137">
                  <c:v>2.4242424242424243</c:v>
                </c:pt>
                <c:pt idx="1138">
                  <c:v>2.4545454545454546</c:v>
                </c:pt>
                <c:pt idx="1139">
                  <c:v>2.4848484848484849</c:v>
                </c:pt>
                <c:pt idx="1140">
                  <c:v>2.5151515151515151</c:v>
                </c:pt>
                <c:pt idx="1141">
                  <c:v>2.5757575757575757</c:v>
                </c:pt>
                <c:pt idx="1142">
                  <c:v>2.6363636363636362</c:v>
                </c:pt>
                <c:pt idx="1143">
                  <c:v>2.6666666666666665</c:v>
                </c:pt>
                <c:pt idx="1144">
                  <c:v>2.7575757575757578</c:v>
                </c:pt>
                <c:pt idx="1145">
                  <c:v>2.9090909090909092</c:v>
                </c:pt>
                <c:pt idx="1146">
                  <c:v>3.0303030303030303</c:v>
                </c:pt>
                <c:pt idx="1147">
                  <c:v>3.1818181818181817</c:v>
                </c:pt>
                <c:pt idx="1148">
                  <c:v>3.2727272727272729</c:v>
                </c:pt>
                <c:pt idx="1149">
                  <c:v>3.393939393939394</c:v>
                </c:pt>
                <c:pt idx="1150">
                  <c:v>3.5151515151515151</c:v>
                </c:pt>
                <c:pt idx="1151">
                  <c:v>3.606060606060606</c:v>
                </c:pt>
                <c:pt idx="1152">
                  <c:v>3.6666666666666665</c:v>
                </c:pt>
                <c:pt idx="1153">
                  <c:v>3.6969696969696968</c:v>
                </c:pt>
                <c:pt idx="1154">
                  <c:v>3.6666666666666665</c:v>
                </c:pt>
                <c:pt idx="1155">
                  <c:v>3.6363636363636362</c:v>
                </c:pt>
                <c:pt idx="1156">
                  <c:v>3.5757575757575757</c:v>
                </c:pt>
                <c:pt idx="1157">
                  <c:v>3.5151515151515151</c:v>
                </c:pt>
                <c:pt idx="1158">
                  <c:v>3.4242424242424243</c:v>
                </c:pt>
                <c:pt idx="1159">
                  <c:v>3.3030303030303032</c:v>
                </c:pt>
                <c:pt idx="1160">
                  <c:v>3.2121212121212119</c:v>
                </c:pt>
                <c:pt idx="1161">
                  <c:v>3.0909090909090908</c:v>
                </c:pt>
                <c:pt idx="1162">
                  <c:v>2.9696969696969697</c:v>
                </c:pt>
                <c:pt idx="1163">
                  <c:v>2.7878787878787881</c:v>
                </c:pt>
                <c:pt idx="1164">
                  <c:v>2.5757575757575757</c:v>
                </c:pt>
                <c:pt idx="1165">
                  <c:v>2.393939393939394</c:v>
                </c:pt>
                <c:pt idx="1166">
                  <c:v>2.2424242424242422</c:v>
                </c:pt>
                <c:pt idx="1167">
                  <c:v>2.0606060606060606</c:v>
                </c:pt>
                <c:pt idx="1168">
                  <c:v>1.8484848484848484</c:v>
                </c:pt>
                <c:pt idx="1169">
                  <c:v>1.6363636363636365</c:v>
                </c:pt>
                <c:pt idx="1170">
                  <c:v>1.4242424242424243</c:v>
                </c:pt>
                <c:pt idx="1171">
                  <c:v>1.1515151515151516</c:v>
                </c:pt>
                <c:pt idx="1172">
                  <c:v>0.87878787878787878</c:v>
                </c:pt>
                <c:pt idx="1173">
                  <c:v>0.60606060606060608</c:v>
                </c:pt>
                <c:pt idx="1174">
                  <c:v>0.36363636363636365</c:v>
                </c:pt>
                <c:pt idx="1175">
                  <c:v>0.12121212121212122</c:v>
                </c:pt>
                <c:pt idx="1176">
                  <c:v>-9.0909090909090912E-2</c:v>
                </c:pt>
                <c:pt idx="1177">
                  <c:v>-0.30303030303030304</c:v>
                </c:pt>
                <c:pt idx="1178">
                  <c:v>-0.54545454545454541</c:v>
                </c:pt>
                <c:pt idx="1179">
                  <c:v>-0.81818181818181823</c:v>
                </c:pt>
                <c:pt idx="1180">
                  <c:v>-1.0303030303030303</c:v>
                </c:pt>
                <c:pt idx="1181">
                  <c:v>-1.2424242424242424</c:v>
                </c:pt>
                <c:pt idx="1182">
                  <c:v>-1.4545454545454546</c:v>
                </c:pt>
                <c:pt idx="1183">
                  <c:v>-1.6363636363636365</c:v>
                </c:pt>
                <c:pt idx="1184">
                  <c:v>-1.696969696969697</c:v>
                </c:pt>
                <c:pt idx="1185">
                  <c:v>-1.7272727272727273</c:v>
                </c:pt>
                <c:pt idx="1186">
                  <c:v>-1.7272727272727273</c:v>
                </c:pt>
                <c:pt idx="1187">
                  <c:v>-1.7272727272727273</c:v>
                </c:pt>
                <c:pt idx="1188">
                  <c:v>-1.7272727272727273</c:v>
                </c:pt>
                <c:pt idx="1189">
                  <c:v>-1.7272727272727273</c:v>
                </c:pt>
                <c:pt idx="1190">
                  <c:v>-1.6363636363636365</c:v>
                </c:pt>
                <c:pt idx="1191">
                  <c:v>-1.5454545454545454</c:v>
                </c:pt>
                <c:pt idx="1192">
                  <c:v>-1.4545454545454546</c:v>
                </c:pt>
                <c:pt idx="1193">
                  <c:v>-1.3636363636363635</c:v>
                </c:pt>
                <c:pt idx="1194">
                  <c:v>-1.303030303030303</c:v>
                </c:pt>
                <c:pt idx="1195">
                  <c:v>-1.2424242424242424</c:v>
                </c:pt>
                <c:pt idx="1196">
                  <c:v>-1.1515151515151516</c:v>
                </c:pt>
                <c:pt idx="1197">
                  <c:v>-1.0303030303030303</c:v>
                </c:pt>
                <c:pt idx="1198">
                  <c:v>-0.87878787878787878</c:v>
                </c:pt>
                <c:pt idx="1199">
                  <c:v>-0.72727272727272729</c:v>
                </c:pt>
                <c:pt idx="1200">
                  <c:v>-0.54545454545454541</c:v>
                </c:pt>
                <c:pt idx="1201">
                  <c:v>-0.36363636363636365</c:v>
                </c:pt>
                <c:pt idx="1202">
                  <c:v>-0.21212121212121213</c:v>
                </c:pt>
                <c:pt idx="1203">
                  <c:v>-6.0606060606060608E-2</c:v>
                </c:pt>
                <c:pt idx="1204">
                  <c:v>6.0606060606060608E-2</c:v>
                </c:pt>
                <c:pt idx="1205">
                  <c:v>0.18181818181818182</c:v>
                </c:pt>
                <c:pt idx="1206">
                  <c:v>0.30303030303030304</c:v>
                </c:pt>
                <c:pt idx="1207">
                  <c:v>0.42424242424242425</c:v>
                </c:pt>
                <c:pt idx="1208">
                  <c:v>0.51515151515151514</c:v>
                </c:pt>
                <c:pt idx="1209">
                  <c:v>0.60606060606060608</c:v>
                </c:pt>
                <c:pt idx="1210">
                  <c:v>0.69696969696969702</c:v>
                </c:pt>
                <c:pt idx="1211">
                  <c:v>0.75757575757575757</c:v>
                </c:pt>
                <c:pt idx="1212">
                  <c:v>0.78787878787878785</c:v>
                </c:pt>
                <c:pt idx="1213">
                  <c:v>0.78787878787878785</c:v>
                </c:pt>
                <c:pt idx="1214">
                  <c:v>0.84848484848484851</c:v>
                </c:pt>
                <c:pt idx="1215">
                  <c:v>0.90909090909090906</c:v>
                </c:pt>
                <c:pt idx="1216">
                  <c:v>0.96969696969696972</c:v>
                </c:pt>
                <c:pt idx="1217">
                  <c:v>1.0606060606060606</c:v>
                </c:pt>
                <c:pt idx="1218">
                  <c:v>1.1818181818181819</c:v>
                </c:pt>
                <c:pt idx="1219">
                  <c:v>1.303030303030303</c:v>
                </c:pt>
                <c:pt idx="1220">
                  <c:v>1.4242424242424243</c:v>
                </c:pt>
                <c:pt idx="1221">
                  <c:v>1.5454545454545454</c:v>
                </c:pt>
                <c:pt idx="1222">
                  <c:v>1.696969696969697</c:v>
                </c:pt>
                <c:pt idx="1223">
                  <c:v>1.8787878787878789</c:v>
                </c:pt>
                <c:pt idx="1224">
                  <c:v>2.0606060606060606</c:v>
                </c:pt>
                <c:pt idx="1225">
                  <c:v>2.2727272727272729</c:v>
                </c:pt>
                <c:pt idx="1226">
                  <c:v>2.4545454545454546</c:v>
                </c:pt>
                <c:pt idx="1227">
                  <c:v>2.6363636363636362</c:v>
                </c:pt>
                <c:pt idx="1228">
                  <c:v>2.7878787878787881</c:v>
                </c:pt>
                <c:pt idx="1229">
                  <c:v>2.9696969696969697</c:v>
                </c:pt>
                <c:pt idx="1230">
                  <c:v>3.1818181818181817</c:v>
                </c:pt>
                <c:pt idx="1231">
                  <c:v>3.393939393939394</c:v>
                </c:pt>
                <c:pt idx="1232">
                  <c:v>3.5757575757575757</c:v>
                </c:pt>
                <c:pt idx="1233">
                  <c:v>3.7878787878787881</c:v>
                </c:pt>
                <c:pt idx="1234">
                  <c:v>4.0303030303030303</c:v>
                </c:pt>
                <c:pt idx="1235">
                  <c:v>4.3030303030303028</c:v>
                </c:pt>
                <c:pt idx="1236">
                  <c:v>4.5151515151515156</c:v>
                </c:pt>
                <c:pt idx="1237">
                  <c:v>4.7575757575757578</c:v>
                </c:pt>
                <c:pt idx="1238">
                  <c:v>5</c:v>
                </c:pt>
                <c:pt idx="1239">
                  <c:v>5.2424242424242422</c:v>
                </c:pt>
                <c:pt idx="1240">
                  <c:v>5.4848484848484844</c:v>
                </c:pt>
                <c:pt idx="1241">
                  <c:v>5.7272727272727275</c:v>
                </c:pt>
                <c:pt idx="1242">
                  <c:v>6</c:v>
                </c:pt>
                <c:pt idx="1243">
                  <c:v>6.2727272727272725</c:v>
                </c:pt>
                <c:pt idx="1244">
                  <c:v>6.6060606060606064</c:v>
                </c:pt>
                <c:pt idx="1245">
                  <c:v>6.9393939393939394</c:v>
                </c:pt>
                <c:pt idx="1246">
                  <c:v>7.2121212121212119</c:v>
                </c:pt>
                <c:pt idx="1247">
                  <c:v>7.5151515151515156</c:v>
                </c:pt>
                <c:pt idx="1248">
                  <c:v>7.7878787878787881</c:v>
                </c:pt>
                <c:pt idx="1249">
                  <c:v>8.0303030303030312</c:v>
                </c:pt>
                <c:pt idx="1250">
                  <c:v>8.1515151515151523</c:v>
                </c:pt>
                <c:pt idx="1251">
                  <c:v>8.2424242424242422</c:v>
                </c:pt>
                <c:pt idx="1252">
                  <c:v>8.3030303030303028</c:v>
                </c:pt>
                <c:pt idx="1253">
                  <c:v>8.3636363636363633</c:v>
                </c:pt>
                <c:pt idx="1254">
                  <c:v>8.4242424242424239</c:v>
                </c:pt>
                <c:pt idx="1255">
                  <c:v>8.4848484848484844</c:v>
                </c:pt>
                <c:pt idx="1256">
                  <c:v>8.454545454545455</c:v>
                </c:pt>
                <c:pt idx="1257">
                  <c:v>8.4242424242424239</c:v>
                </c:pt>
                <c:pt idx="1258">
                  <c:v>8.3939393939393945</c:v>
                </c:pt>
                <c:pt idx="1259">
                  <c:v>8.3333333333333339</c:v>
                </c:pt>
                <c:pt idx="1260">
                  <c:v>8.2727272727272734</c:v>
                </c:pt>
                <c:pt idx="1261">
                  <c:v>8.2121212121212128</c:v>
                </c:pt>
                <c:pt idx="1262">
                  <c:v>8.1515151515151523</c:v>
                </c:pt>
                <c:pt idx="1263">
                  <c:v>8.0606060606060606</c:v>
                </c:pt>
                <c:pt idx="1264">
                  <c:v>7.9696969696969697</c:v>
                </c:pt>
                <c:pt idx="1265">
                  <c:v>7.8787878787878789</c:v>
                </c:pt>
                <c:pt idx="1266">
                  <c:v>7.7575757575757578</c:v>
                </c:pt>
                <c:pt idx="1267">
                  <c:v>7.5454545454545459</c:v>
                </c:pt>
                <c:pt idx="1268">
                  <c:v>7.3636363636363633</c:v>
                </c:pt>
                <c:pt idx="1269">
                  <c:v>7.1515151515151514</c:v>
                </c:pt>
                <c:pt idx="1270">
                  <c:v>6.9090909090909092</c:v>
                </c:pt>
                <c:pt idx="1271">
                  <c:v>6.6969696969696972</c:v>
                </c:pt>
                <c:pt idx="1272">
                  <c:v>6.4848484848484844</c:v>
                </c:pt>
                <c:pt idx="1273">
                  <c:v>6.2727272727272725</c:v>
                </c:pt>
                <c:pt idx="1274">
                  <c:v>6.1212121212121211</c:v>
                </c:pt>
                <c:pt idx="1275">
                  <c:v>6</c:v>
                </c:pt>
                <c:pt idx="1276">
                  <c:v>5.8787878787878789</c:v>
                </c:pt>
                <c:pt idx="1277">
                  <c:v>5.7575757575757578</c:v>
                </c:pt>
                <c:pt idx="1278">
                  <c:v>5.666666666666667</c:v>
                </c:pt>
                <c:pt idx="1279">
                  <c:v>5.5757575757575761</c:v>
                </c:pt>
                <c:pt idx="1280">
                  <c:v>5.4848484848484844</c:v>
                </c:pt>
                <c:pt idx="1281">
                  <c:v>5.4545454545454541</c:v>
                </c:pt>
                <c:pt idx="1282">
                  <c:v>5.4242424242424239</c:v>
                </c:pt>
                <c:pt idx="1283">
                  <c:v>5.3939393939393936</c:v>
                </c:pt>
                <c:pt idx="1284">
                  <c:v>5.3636363636363633</c:v>
                </c:pt>
                <c:pt idx="1285">
                  <c:v>5.3636363636363633</c:v>
                </c:pt>
                <c:pt idx="1286">
                  <c:v>5.3030303030303028</c:v>
                </c:pt>
                <c:pt idx="1287">
                  <c:v>5.2727272727272725</c:v>
                </c:pt>
                <c:pt idx="1288">
                  <c:v>5.2424242424242422</c:v>
                </c:pt>
                <c:pt idx="1289">
                  <c:v>5.1818181818181817</c:v>
                </c:pt>
                <c:pt idx="1290">
                  <c:v>5.1212121212121211</c:v>
                </c:pt>
                <c:pt idx="1291">
                  <c:v>5.0606060606060606</c:v>
                </c:pt>
                <c:pt idx="1292">
                  <c:v>5</c:v>
                </c:pt>
                <c:pt idx="1293">
                  <c:v>4.9393939393939394</c:v>
                </c:pt>
                <c:pt idx="1294">
                  <c:v>4.8484848484848486</c:v>
                </c:pt>
                <c:pt idx="1295">
                  <c:v>4.8181818181818183</c:v>
                </c:pt>
                <c:pt idx="1296">
                  <c:v>4.6969696969696972</c:v>
                </c:pt>
                <c:pt idx="1297">
                  <c:v>4.4848484848484844</c:v>
                </c:pt>
                <c:pt idx="1298">
                  <c:v>4.3030303030303028</c:v>
                </c:pt>
                <c:pt idx="1299">
                  <c:v>4.0303030303030303</c:v>
                </c:pt>
                <c:pt idx="1300">
                  <c:v>3.7575757575757578</c:v>
                </c:pt>
                <c:pt idx="1301">
                  <c:v>3.4545454545454546</c:v>
                </c:pt>
                <c:pt idx="1302">
                  <c:v>3.1818181818181817</c:v>
                </c:pt>
                <c:pt idx="1303">
                  <c:v>2.9090909090909092</c:v>
                </c:pt>
                <c:pt idx="1304">
                  <c:v>2.6363636363636362</c:v>
                </c:pt>
                <c:pt idx="1305">
                  <c:v>2.3636363636363638</c:v>
                </c:pt>
                <c:pt idx="1306">
                  <c:v>2.0909090909090908</c:v>
                </c:pt>
                <c:pt idx="1307">
                  <c:v>1.8181818181818181</c:v>
                </c:pt>
                <c:pt idx="1308">
                  <c:v>1.5454545454545454</c:v>
                </c:pt>
                <c:pt idx="1309">
                  <c:v>1.2727272727272727</c:v>
                </c:pt>
                <c:pt idx="1310">
                  <c:v>1</c:v>
                </c:pt>
                <c:pt idx="1311">
                  <c:v>0.72727272727272729</c:v>
                </c:pt>
                <c:pt idx="1312">
                  <c:v>0.48484848484848486</c:v>
                </c:pt>
                <c:pt idx="1313">
                  <c:v>0.21212121212121213</c:v>
                </c:pt>
                <c:pt idx="1314">
                  <c:v>-3.0303030303030304E-2</c:v>
                </c:pt>
                <c:pt idx="1315">
                  <c:v>-0.30303030303030304</c:v>
                </c:pt>
                <c:pt idx="1316">
                  <c:v>-0.54545454545454541</c:v>
                </c:pt>
                <c:pt idx="1317">
                  <c:v>-0.78787878787878785</c:v>
                </c:pt>
                <c:pt idx="1318">
                  <c:v>-1</c:v>
                </c:pt>
                <c:pt idx="1319">
                  <c:v>-1.1818181818181819</c:v>
                </c:pt>
                <c:pt idx="1320">
                  <c:v>-1.393939393939394</c:v>
                </c:pt>
                <c:pt idx="1321">
                  <c:v>-1.606060606060606</c:v>
                </c:pt>
                <c:pt idx="1322">
                  <c:v>-1.8181818181818181</c:v>
                </c:pt>
                <c:pt idx="1323">
                  <c:v>-2.0606060606060606</c:v>
                </c:pt>
                <c:pt idx="1324">
                  <c:v>-2.2727272727272729</c:v>
                </c:pt>
                <c:pt idx="1325">
                  <c:v>-2.4848484848484849</c:v>
                </c:pt>
                <c:pt idx="1326">
                  <c:v>-2.6666666666666665</c:v>
                </c:pt>
                <c:pt idx="1327">
                  <c:v>-2.7878787878787881</c:v>
                </c:pt>
                <c:pt idx="1328">
                  <c:v>-2.9090909090909092</c:v>
                </c:pt>
                <c:pt idx="1329">
                  <c:v>-3.0303030303030303</c:v>
                </c:pt>
                <c:pt idx="1330">
                  <c:v>-3.0909090909090908</c:v>
                </c:pt>
                <c:pt idx="1331">
                  <c:v>-3.1212121212121211</c:v>
                </c:pt>
                <c:pt idx="1332">
                  <c:v>-3.1515151515151514</c:v>
                </c:pt>
                <c:pt idx="1333">
                  <c:v>-3.0909090909090908</c:v>
                </c:pt>
                <c:pt idx="1334">
                  <c:v>-3.0303030303030303</c:v>
                </c:pt>
                <c:pt idx="1335">
                  <c:v>-2.9393939393939394</c:v>
                </c:pt>
                <c:pt idx="1336">
                  <c:v>-2.8181818181818183</c:v>
                </c:pt>
                <c:pt idx="1337">
                  <c:v>-2.7272727272727271</c:v>
                </c:pt>
                <c:pt idx="1338">
                  <c:v>-2.606060606060606</c:v>
                </c:pt>
                <c:pt idx="1339">
                  <c:v>-2.4848484848484849</c:v>
                </c:pt>
                <c:pt idx="1340">
                  <c:v>-2.393939393939394</c:v>
                </c:pt>
                <c:pt idx="1341">
                  <c:v>-2.3333333333333335</c:v>
                </c:pt>
                <c:pt idx="1342">
                  <c:v>-2.2727272727272729</c:v>
                </c:pt>
                <c:pt idx="1343">
                  <c:v>-2.1818181818181817</c:v>
                </c:pt>
                <c:pt idx="1344">
                  <c:v>-2.0606060606060606</c:v>
                </c:pt>
                <c:pt idx="1345">
                  <c:v>-1.9696969696969697</c:v>
                </c:pt>
                <c:pt idx="1346">
                  <c:v>-1.9090909090909092</c:v>
                </c:pt>
                <c:pt idx="1347">
                  <c:v>-1.9090909090909092</c:v>
                </c:pt>
                <c:pt idx="1348">
                  <c:v>-1.8787878787878789</c:v>
                </c:pt>
                <c:pt idx="1349">
                  <c:v>-1.8484848484848484</c:v>
                </c:pt>
                <c:pt idx="1350">
                  <c:v>-1.8181818181818181</c:v>
                </c:pt>
                <c:pt idx="1351">
                  <c:v>-1.8484848484848484</c:v>
                </c:pt>
                <c:pt idx="1352">
                  <c:v>-1.8181818181818181</c:v>
                </c:pt>
                <c:pt idx="1353">
                  <c:v>-1.8181818181818181</c:v>
                </c:pt>
                <c:pt idx="1354">
                  <c:v>-1.8181818181818181</c:v>
                </c:pt>
                <c:pt idx="1355">
                  <c:v>-1.8484848484848484</c:v>
                </c:pt>
                <c:pt idx="1356">
                  <c:v>-1.8787878787878789</c:v>
                </c:pt>
                <c:pt idx="1357">
                  <c:v>-1.8787878787878789</c:v>
                </c:pt>
                <c:pt idx="1358">
                  <c:v>-1.8787878787878789</c:v>
                </c:pt>
                <c:pt idx="1359">
                  <c:v>-1.8787878787878789</c:v>
                </c:pt>
                <c:pt idx="1360">
                  <c:v>-1.8484848484848484</c:v>
                </c:pt>
                <c:pt idx="1361">
                  <c:v>-1.9090909090909092</c:v>
                </c:pt>
                <c:pt idx="1362">
                  <c:v>-1.8787878787878789</c:v>
                </c:pt>
                <c:pt idx="1363">
                  <c:v>-1.7878787878787878</c:v>
                </c:pt>
                <c:pt idx="1364">
                  <c:v>-1.7575757575757576</c:v>
                </c:pt>
                <c:pt idx="1365">
                  <c:v>-1.6666666666666667</c:v>
                </c:pt>
                <c:pt idx="1366">
                  <c:v>-1.606060606060606</c:v>
                </c:pt>
                <c:pt idx="1367">
                  <c:v>-1.5757575757575757</c:v>
                </c:pt>
                <c:pt idx="1368">
                  <c:v>-1.5757575757575757</c:v>
                </c:pt>
                <c:pt idx="1369">
                  <c:v>-1.5757575757575757</c:v>
                </c:pt>
                <c:pt idx="1370">
                  <c:v>-1.5757575757575757</c:v>
                </c:pt>
                <c:pt idx="1371">
                  <c:v>-1.5757575757575757</c:v>
                </c:pt>
                <c:pt idx="1372">
                  <c:v>-1.5757575757575757</c:v>
                </c:pt>
                <c:pt idx="1373">
                  <c:v>-1.5757575757575757</c:v>
                </c:pt>
                <c:pt idx="1374">
                  <c:v>-1.5454545454545454</c:v>
                </c:pt>
                <c:pt idx="1375">
                  <c:v>-1.5454545454545454</c:v>
                </c:pt>
                <c:pt idx="1376">
                  <c:v>-1.5151515151515151</c:v>
                </c:pt>
                <c:pt idx="1377">
                  <c:v>-1.4545454545454546</c:v>
                </c:pt>
                <c:pt idx="1378">
                  <c:v>-1.4242424242424243</c:v>
                </c:pt>
                <c:pt idx="1379">
                  <c:v>-1.393939393939394</c:v>
                </c:pt>
                <c:pt idx="1380">
                  <c:v>-1.3636363636363635</c:v>
                </c:pt>
                <c:pt idx="1381">
                  <c:v>-1.2727272727272727</c:v>
                </c:pt>
                <c:pt idx="1382">
                  <c:v>-1.1515151515151516</c:v>
                </c:pt>
                <c:pt idx="1383">
                  <c:v>-1.0303030303030303</c:v>
                </c:pt>
                <c:pt idx="1384">
                  <c:v>-0.90909090909090906</c:v>
                </c:pt>
                <c:pt idx="1385">
                  <c:v>-0.81818181818181823</c:v>
                </c:pt>
                <c:pt idx="1386">
                  <c:v>-0.69696969696969702</c:v>
                </c:pt>
                <c:pt idx="1387">
                  <c:v>-0.5757575757575758</c:v>
                </c:pt>
                <c:pt idx="1388">
                  <c:v>-0.45454545454545453</c:v>
                </c:pt>
                <c:pt idx="1389">
                  <c:v>-0.33333333333333331</c:v>
                </c:pt>
                <c:pt idx="1390">
                  <c:v>-0.24242424242424243</c:v>
                </c:pt>
                <c:pt idx="1391">
                  <c:v>-0.12121212121212122</c:v>
                </c:pt>
                <c:pt idx="1392">
                  <c:v>6.0606060606060608E-2</c:v>
                </c:pt>
                <c:pt idx="1393">
                  <c:v>0.18181818181818182</c:v>
                </c:pt>
                <c:pt idx="1394">
                  <c:v>0.30303030303030304</c:v>
                </c:pt>
                <c:pt idx="1395">
                  <c:v>0.45454545454545453</c:v>
                </c:pt>
                <c:pt idx="1396">
                  <c:v>0.54545454545454541</c:v>
                </c:pt>
                <c:pt idx="1397">
                  <c:v>0.60606060606060608</c:v>
                </c:pt>
                <c:pt idx="1398">
                  <c:v>0.66666666666666663</c:v>
                </c:pt>
                <c:pt idx="1399">
                  <c:v>0.69696969696969702</c:v>
                </c:pt>
                <c:pt idx="1400">
                  <c:v>0.66666666666666663</c:v>
                </c:pt>
                <c:pt idx="1401">
                  <c:v>0.63636363636363635</c:v>
                </c:pt>
                <c:pt idx="1402">
                  <c:v>0.60606060606060608</c:v>
                </c:pt>
                <c:pt idx="1403">
                  <c:v>0.5757575757575758</c:v>
                </c:pt>
                <c:pt idx="1404">
                  <c:v>0.51515151515151514</c:v>
                </c:pt>
                <c:pt idx="1405">
                  <c:v>0.42424242424242425</c:v>
                </c:pt>
                <c:pt idx="1406">
                  <c:v>0.33333333333333331</c:v>
                </c:pt>
                <c:pt idx="1407">
                  <c:v>0.24242424242424243</c:v>
                </c:pt>
                <c:pt idx="1408">
                  <c:v>0.15151515151515152</c:v>
                </c:pt>
                <c:pt idx="1409">
                  <c:v>3.0303030303030304E-2</c:v>
                </c:pt>
                <c:pt idx="1410">
                  <c:v>-0.12121212121212122</c:v>
                </c:pt>
                <c:pt idx="1411">
                  <c:v>-0.21212121212121213</c:v>
                </c:pt>
                <c:pt idx="1412">
                  <c:v>-0.27272727272727271</c:v>
                </c:pt>
                <c:pt idx="1413">
                  <c:v>-0.36363636363636365</c:v>
                </c:pt>
                <c:pt idx="1414">
                  <c:v>-0.48484848484848486</c:v>
                </c:pt>
                <c:pt idx="1415">
                  <c:v>-0.60606060606060608</c:v>
                </c:pt>
                <c:pt idx="1416">
                  <c:v>-0.72727272727272729</c:v>
                </c:pt>
                <c:pt idx="1417">
                  <c:v>-0.81818181818181823</c:v>
                </c:pt>
                <c:pt idx="1418">
                  <c:v>-0.90909090909090906</c:v>
                </c:pt>
                <c:pt idx="1419">
                  <c:v>-1.0303030303030303</c:v>
                </c:pt>
                <c:pt idx="1420">
                  <c:v>-1.1515151515151516</c:v>
                </c:pt>
                <c:pt idx="1421">
                  <c:v>-1.2121212121212122</c:v>
                </c:pt>
                <c:pt idx="1422">
                  <c:v>-1.2424242424242424</c:v>
                </c:pt>
                <c:pt idx="1423">
                  <c:v>-1.303030303030303</c:v>
                </c:pt>
                <c:pt idx="1424">
                  <c:v>-1.393939393939394</c:v>
                </c:pt>
                <c:pt idx="1425">
                  <c:v>-1.4848484848484849</c:v>
                </c:pt>
                <c:pt idx="1426">
                  <c:v>-1.5757575757575757</c:v>
                </c:pt>
                <c:pt idx="1427">
                  <c:v>-1.606060606060606</c:v>
                </c:pt>
                <c:pt idx="1428">
                  <c:v>-1.6363636363636365</c:v>
                </c:pt>
                <c:pt idx="1429">
                  <c:v>-1.6666666666666667</c:v>
                </c:pt>
                <c:pt idx="1430">
                  <c:v>-1.696969696969697</c:v>
                </c:pt>
                <c:pt idx="1431">
                  <c:v>-1.7272727272727273</c:v>
                </c:pt>
                <c:pt idx="1432">
                  <c:v>-1.7272727272727273</c:v>
                </c:pt>
                <c:pt idx="1433">
                  <c:v>-1.7272727272727273</c:v>
                </c:pt>
                <c:pt idx="1434">
                  <c:v>-1.7272727272727273</c:v>
                </c:pt>
                <c:pt idx="1435">
                  <c:v>-1.696969696969697</c:v>
                </c:pt>
                <c:pt idx="1436">
                  <c:v>-1.6666666666666667</c:v>
                </c:pt>
                <c:pt idx="1437">
                  <c:v>-1.606060606060606</c:v>
                </c:pt>
                <c:pt idx="1438">
                  <c:v>-1.5151515151515151</c:v>
                </c:pt>
                <c:pt idx="1439">
                  <c:v>-1.3636363636363635</c:v>
                </c:pt>
                <c:pt idx="1440">
                  <c:v>-1.2121212121212122</c:v>
                </c:pt>
                <c:pt idx="1441">
                  <c:v>-1</c:v>
                </c:pt>
                <c:pt idx="1442">
                  <c:v>-0.84848484848484851</c:v>
                </c:pt>
                <c:pt idx="1443">
                  <c:v>-0.72727272727272729</c:v>
                </c:pt>
                <c:pt idx="1444">
                  <c:v>-0.60606060606060608</c:v>
                </c:pt>
                <c:pt idx="1445">
                  <c:v>-0.42424242424242425</c:v>
                </c:pt>
                <c:pt idx="1446">
                  <c:v>-0.24242424242424243</c:v>
                </c:pt>
                <c:pt idx="1447">
                  <c:v>-9.0909090909090912E-2</c:v>
                </c:pt>
                <c:pt idx="1448">
                  <c:v>3.0303030303030304E-2</c:v>
                </c:pt>
                <c:pt idx="1449">
                  <c:v>0.15151515151515152</c:v>
                </c:pt>
                <c:pt idx="1450">
                  <c:v>0.27272727272727271</c:v>
                </c:pt>
                <c:pt idx="1451">
                  <c:v>0.36363636363636365</c:v>
                </c:pt>
                <c:pt idx="1452">
                  <c:v>0.45454545454545453</c:v>
                </c:pt>
                <c:pt idx="1453">
                  <c:v>0.5757575757575758</c:v>
                </c:pt>
                <c:pt idx="1454">
                  <c:v>0.72727272727272729</c:v>
                </c:pt>
                <c:pt idx="1455">
                  <c:v>0.90909090909090906</c:v>
                </c:pt>
                <c:pt idx="1456">
                  <c:v>1.0606060606060606</c:v>
                </c:pt>
                <c:pt idx="1457">
                  <c:v>1.1818181818181819</c:v>
                </c:pt>
                <c:pt idx="1458">
                  <c:v>1.2424242424242424</c:v>
                </c:pt>
                <c:pt idx="1459">
                  <c:v>1.303030303030303</c:v>
                </c:pt>
                <c:pt idx="1460">
                  <c:v>1.3636363636363635</c:v>
                </c:pt>
                <c:pt idx="1461">
                  <c:v>1.393939393939394</c:v>
                </c:pt>
                <c:pt idx="1462">
                  <c:v>1.4242424242424243</c:v>
                </c:pt>
                <c:pt idx="1463">
                  <c:v>1.4545454545454546</c:v>
                </c:pt>
                <c:pt idx="1464">
                  <c:v>1.4545454545454546</c:v>
                </c:pt>
                <c:pt idx="1465">
                  <c:v>1.4848484848484849</c:v>
                </c:pt>
                <c:pt idx="1466">
                  <c:v>1.5151515151515151</c:v>
                </c:pt>
                <c:pt idx="1467">
                  <c:v>1.5757575757575757</c:v>
                </c:pt>
                <c:pt idx="1468">
                  <c:v>1.606060606060606</c:v>
                </c:pt>
                <c:pt idx="1469">
                  <c:v>1.6363636363636365</c:v>
                </c:pt>
                <c:pt idx="1470">
                  <c:v>1.6666666666666667</c:v>
                </c:pt>
                <c:pt idx="1471">
                  <c:v>1.7575757575757576</c:v>
                </c:pt>
                <c:pt idx="1472">
                  <c:v>1.8181818181818181</c:v>
                </c:pt>
                <c:pt idx="1473">
                  <c:v>1.8787878787878789</c:v>
                </c:pt>
                <c:pt idx="1474">
                  <c:v>1.9696969696969697</c:v>
                </c:pt>
                <c:pt idx="1475">
                  <c:v>2.0303030303030303</c:v>
                </c:pt>
                <c:pt idx="1476">
                  <c:v>2.0909090909090908</c:v>
                </c:pt>
                <c:pt idx="1477">
                  <c:v>2.1212121212121211</c:v>
                </c:pt>
                <c:pt idx="1478">
                  <c:v>2.1515151515151514</c:v>
                </c:pt>
                <c:pt idx="1479">
                  <c:v>2.2121212121212119</c:v>
                </c:pt>
                <c:pt idx="1480">
                  <c:v>2.2727272727272729</c:v>
                </c:pt>
                <c:pt idx="1481">
                  <c:v>2.3333333333333335</c:v>
                </c:pt>
                <c:pt idx="1482">
                  <c:v>2.393939393939394</c:v>
                </c:pt>
                <c:pt idx="1483">
                  <c:v>2.4545454545454546</c:v>
                </c:pt>
                <c:pt idx="1484">
                  <c:v>2.5151515151515151</c:v>
                </c:pt>
                <c:pt idx="1485">
                  <c:v>2.606060606060606</c:v>
                </c:pt>
                <c:pt idx="1486">
                  <c:v>2.6969696969696968</c:v>
                </c:pt>
                <c:pt idx="1487">
                  <c:v>2.7575757575757578</c:v>
                </c:pt>
                <c:pt idx="1488">
                  <c:v>2.7878787878787881</c:v>
                </c:pt>
                <c:pt idx="1489">
                  <c:v>2.8484848484848486</c:v>
                </c:pt>
                <c:pt idx="1490">
                  <c:v>2.9090909090909092</c:v>
                </c:pt>
                <c:pt idx="1491">
                  <c:v>3</c:v>
                </c:pt>
                <c:pt idx="1492">
                  <c:v>3.0909090909090908</c:v>
                </c:pt>
                <c:pt idx="1493">
                  <c:v>3.2121212121212119</c:v>
                </c:pt>
                <c:pt idx="1494">
                  <c:v>3.3333333333333335</c:v>
                </c:pt>
                <c:pt idx="1495">
                  <c:v>3.4545454545454546</c:v>
                </c:pt>
                <c:pt idx="1496">
                  <c:v>3.6363636363636362</c:v>
                </c:pt>
                <c:pt idx="1497">
                  <c:v>3.8181818181818183</c:v>
                </c:pt>
                <c:pt idx="1498">
                  <c:v>4.0303030303030303</c:v>
                </c:pt>
                <c:pt idx="1499">
                  <c:v>4.2727272727272725</c:v>
                </c:pt>
                <c:pt idx="1500">
                  <c:v>4.5151515151515156</c:v>
                </c:pt>
                <c:pt idx="1501">
                  <c:v>4.7575757575757578</c:v>
                </c:pt>
                <c:pt idx="1502">
                  <c:v>5</c:v>
                </c:pt>
                <c:pt idx="1503">
                  <c:v>5.2121212121212119</c:v>
                </c:pt>
                <c:pt idx="1504">
                  <c:v>5.3636363636363633</c:v>
                </c:pt>
                <c:pt idx="1505">
                  <c:v>5.4545454545454541</c:v>
                </c:pt>
                <c:pt idx="1506">
                  <c:v>5.5151515151515156</c:v>
                </c:pt>
                <c:pt idx="1507">
                  <c:v>5.5454545454545459</c:v>
                </c:pt>
                <c:pt idx="1508">
                  <c:v>5.6363636363636367</c:v>
                </c:pt>
                <c:pt idx="1509">
                  <c:v>5.6969696969696972</c:v>
                </c:pt>
                <c:pt idx="1510">
                  <c:v>5.7575757575757578</c:v>
                </c:pt>
                <c:pt idx="1511">
                  <c:v>5.7575757575757578</c:v>
                </c:pt>
                <c:pt idx="1512">
                  <c:v>5.7575757575757578</c:v>
                </c:pt>
                <c:pt idx="1513">
                  <c:v>5.7575757575757578</c:v>
                </c:pt>
                <c:pt idx="1514">
                  <c:v>5.7575757575757578</c:v>
                </c:pt>
                <c:pt idx="1515">
                  <c:v>5.6969696969696972</c:v>
                </c:pt>
                <c:pt idx="1516">
                  <c:v>5.6363636363636367</c:v>
                </c:pt>
                <c:pt idx="1517">
                  <c:v>5.5757575757575761</c:v>
                </c:pt>
                <c:pt idx="1518">
                  <c:v>5.4848484848484844</c:v>
                </c:pt>
                <c:pt idx="1519">
                  <c:v>5.333333333333333</c:v>
                </c:pt>
                <c:pt idx="1520">
                  <c:v>5.1515151515151514</c:v>
                </c:pt>
                <c:pt idx="1521">
                  <c:v>4.9090909090909092</c:v>
                </c:pt>
                <c:pt idx="1522">
                  <c:v>4.6969696969696972</c:v>
                </c:pt>
                <c:pt idx="1523">
                  <c:v>4.4848484848484844</c:v>
                </c:pt>
                <c:pt idx="1524">
                  <c:v>4.3030303030303028</c:v>
                </c:pt>
                <c:pt idx="1525">
                  <c:v>4.0606060606060606</c:v>
                </c:pt>
                <c:pt idx="1526">
                  <c:v>3.8484848484848486</c:v>
                </c:pt>
                <c:pt idx="1527">
                  <c:v>3.6363636363636362</c:v>
                </c:pt>
                <c:pt idx="1528">
                  <c:v>3.3636363636363638</c:v>
                </c:pt>
                <c:pt idx="1529">
                  <c:v>3.1515151515151514</c:v>
                </c:pt>
                <c:pt idx="1530">
                  <c:v>3</c:v>
                </c:pt>
                <c:pt idx="1531">
                  <c:v>2.8484848484848486</c:v>
                </c:pt>
                <c:pt idx="1532">
                  <c:v>2.7878787878787881</c:v>
                </c:pt>
                <c:pt idx="1533">
                  <c:v>2.6969696969696968</c:v>
                </c:pt>
                <c:pt idx="1534">
                  <c:v>2.6363636363636362</c:v>
                </c:pt>
                <c:pt idx="1535">
                  <c:v>2.5757575757575757</c:v>
                </c:pt>
                <c:pt idx="1536">
                  <c:v>2.5757575757575757</c:v>
                </c:pt>
                <c:pt idx="1537">
                  <c:v>2.5454545454545454</c:v>
                </c:pt>
                <c:pt idx="1538">
                  <c:v>2.5454545454545454</c:v>
                </c:pt>
                <c:pt idx="1539">
                  <c:v>2.5454545454545454</c:v>
                </c:pt>
                <c:pt idx="1540">
                  <c:v>2.5454545454545454</c:v>
                </c:pt>
                <c:pt idx="1541">
                  <c:v>2.6666666666666665</c:v>
                </c:pt>
                <c:pt idx="1542">
                  <c:v>2.7878787878787881</c:v>
                </c:pt>
                <c:pt idx="1543">
                  <c:v>2.9090909090909092</c:v>
                </c:pt>
                <c:pt idx="1544">
                  <c:v>3.0303030303030303</c:v>
                </c:pt>
                <c:pt idx="1545">
                  <c:v>3.1515151515151514</c:v>
                </c:pt>
                <c:pt idx="1546">
                  <c:v>3.2424242424242422</c:v>
                </c:pt>
                <c:pt idx="1547">
                  <c:v>3.3030303030303032</c:v>
                </c:pt>
                <c:pt idx="1548">
                  <c:v>3.3636363636363638</c:v>
                </c:pt>
                <c:pt idx="1549">
                  <c:v>3.4242424242424243</c:v>
                </c:pt>
                <c:pt idx="1550">
                  <c:v>3.4848484848484849</c:v>
                </c:pt>
                <c:pt idx="1551">
                  <c:v>3.5151515151515151</c:v>
                </c:pt>
                <c:pt idx="1552">
                  <c:v>3.5454545454545454</c:v>
                </c:pt>
                <c:pt idx="1553">
                  <c:v>3.5757575757575757</c:v>
                </c:pt>
                <c:pt idx="1554">
                  <c:v>3.5757575757575757</c:v>
                </c:pt>
                <c:pt idx="1555">
                  <c:v>3.5151515151515151</c:v>
                </c:pt>
                <c:pt idx="1556">
                  <c:v>3.4545454545454546</c:v>
                </c:pt>
                <c:pt idx="1557">
                  <c:v>3.393939393939394</c:v>
                </c:pt>
                <c:pt idx="1558">
                  <c:v>3.3333333333333335</c:v>
                </c:pt>
                <c:pt idx="1559">
                  <c:v>3.2424242424242422</c:v>
                </c:pt>
                <c:pt idx="1560">
                  <c:v>3.1515151515151514</c:v>
                </c:pt>
                <c:pt idx="1561">
                  <c:v>3</c:v>
                </c:pt>
                <c:pt idx="1562">
                  <c:v>2.7878787878787881</c:v>
                </c:pt>
                <c:pt idx="1563">
                  <c:v>2.5757575757575757</c:v>
                </c:pt>
                <c:pt idx="1564">
                  <c:v>2.3333333333333335</c:v>
                </c:pt>
                <c:pt idx="1565">
                  <c:v>2.1212121212121211</c:v>
                </c:pt>
                <c:pt idx="1566">
                  <c:v>1.9393939393939394</c:v>
                </c:pt>
                <c:pt idx="1567">
                  <c:v>1.7272727272727273</c:v>
                </c:pt>
                <c:pt idx="1568">
                  <c:v>1.5151515151515151</c:v>
                </c:pt>
                <c:pt idx="1569">
                  <c:v>1.3333333333333333</c:v>
                </c:pt>
                <c:pt idx="1570">
                  <c:v>1.1515151515151516</c:v>
                </c:pt>
                <c:pt idx="1571">
                  <c:v>0.93939393939393945</c:v>
                </c:pt>
                <c:pt idx="1572">
                  <c:v>0.72727272727272729</c:v>
                </c:pt>
                <c:pt idx="1573">
                  <c:v>0.51515151515151514</c:v>
                </c:pt>
                <c:pt idx="1574">
                  <c:v>0.30303030303030304</c:v>
                </c:pt>
                <c:pt idx="1575">
                  <c:v>0.12121212121212122</c:v>
                </c:pt>
                <c:pt idx="1576">
                  <c:v>0</c:v>
                </c:pt>
                <c:pt idx="1577">
                  <c:v>-9.0909090909090912E-2</c:v>
                </c:pt>
                <c:pt idx="1578">
                  <c:v>-0.18181818181818182</c:v>
                </c:pt>
                <c:pt idx="1579">
                  <c:v>-0.27272727272727271</c:v>
                </c:pt>
                <c:pt idx="1580">
                  <c:v>-0.33333333333333331</c:v>
                </c:pt>
                <c:pt idx="1581">
                  <c:v>-0.33333333333333331</c:v>
                </c:pt>
                <c:pt idx="1582">
                  <c:v>-0.33333333333333331</c:v>
                </c:pt>
                <c:pt idx="1583">
                  <c:v>-0.30303030303030304</c:v>
                </c:pt>
                <c:pt idx="1584">
                  <c:v>-0.24242424242424243</c:v>
                </c:pt>
                <c:pt idx="1585">
                  <c:v>-0.21212121212121213</c:v>
                </c:pt>
                <c:pt idx="1586">
                  <c:v>-0.18181818181818182</c:v>
                </c:pt>
                <c:pt idx="1587">
                  <c:v>-9.0909090909090912E-2</c:v>
                </c:pt>
                <c:pt idx="1588">
                  <c:v>0</c:v>
                </c:pt>
                <c:pt idx="1589">
                  <c:v>9.0909090909090912E-2</c:v>
                </c:pt>
                <c:pt idx="1590">
                  <c:v>0.12121212121212122</c:v>
                </c:pt>
                <c:pt idx="1591">
                  <c:v>0.18181818181818182</c:v>
                </c:pt>
                <c:pt idx="1592">
                  <c:v>0.24242424242424243</c:v>
                </c:pt>
                <c:pt idx="1593">
                  <c:v>0.30303030303030304</c:v>
                </c:pt>
                <c:pt idx="1594">
                  <c:v>0.45454545454545453</c:v>
                </c:pt>
                <c:pt idx="1595">
                  <c:v>0.54545454545454541</c:v>
                </c:pt>
                <c:pt idx="1596">
                  <c:v>0.60606060606060608</c:v>
                </c:pt>
                <c:pt idx="1597">
                  <c:v>0.66666666666666663</c:v>
                </c:pt>
                <c:pt idx="1598">
                  <c:v>0.69696969696969702</c:v>
                </c:pt>
                <c:pt idx="1599">
                  <c:v>0.72727272727272729</c:v>
                </c:pt>
                <c:pt idx="1600">
                  <c:v>0.78787878787878785</c:v>
                </c:pt>
                <c:pt idx="1601">
                  <c:v>0.84848484848484851</c:v>
                </c:pt>
                <c:pt idx="1602">
                  <c:v>0.81818181818181823</c:v>
                </c:pt>
                <c:pt idx="1603">
                  <c:v>0.75757575757575757</c:v>
                </c:pt>
                <c:pt idx="1604">
                  <c:v>0.66666666666666663</c:v>
                </c:pt>
                <c:pt idx="1605">
                  <c:v>0.5757575757575758</c:v>
                </c:pt>
                <c:pt idx="1606">
                  <c:v>0.42424242424242425</c:v>
                </c:pt>
                <c:pt idx="1607">
                  <c:v>0.15151515151515152</c:v>
                </c:pt>
                <c:pt idx="1608">
                  <c:v>-0.12121212121212122</c:v>
                </c:pt>
                <c:pt idx="1609">
                  <c:v>-0.39393939393939392</c:v>
                </c:pt>
                <c:pt idx="1610">
                  <c:v>-0.63636363636363635</c:v>
                </c:pt>
                <c:pt idx="1611">
                  <c:v>-0.84848484848484851</c:v>
                </c:pt>
                <c:pt idx="1612">
                  <c:v>-1.0303030303030303</c:v>
                </c:pt>
                <c:pt idx="1613">
                  <c:v>-1.1818181818181819</c:v>
                </c:pt>
                <c:pt idx="1614">
                  <c:v>-1.3636363636363635</c:v>
                </c:pt>
                <c:pt idx="1615">
                  <c:v>-1.5151515151515151</c:v>
                </c:pt>
                <c:pt idx="1616">
                  <c:v>-1.6666666666666667</c:v>
                </c:pt>
                <c:pt idx="1617">
                  <c:v>-1.7575757575757576</c:v>
                </c:pt>
                <c:pt idx="1618">
                  <c:v>-1.8484848484848484</c:v>
                </c:pt>
                <c:pt idx="1619">
                  <c:v>-1.9696969696969697</c:v>
                </c:pt>
                <c:pt idx="1620">
                  <c:v>-2.0606060606060606</c:v>
                </c:pt>
                <c:pt idx="1621">
                  <c:v>-2.0909090909090908</c:v>
                </c:pt>
                <c:pt idx="1622">
                  <c:v>-2.0909090909090908</c:v>
                </c:pt>
                <c:pt idx="1623">
                  <c:v>-2.0909090909090908</c:v>
                </c:pt>
                <c:pt idx="1624">
                  <c:v>-2.0909090909090908</c:v>
                </c:pt>
                <c:pt idx="1625">
                  <c:v>-2.0909090909090908</c:v>
                </c:pt>
                <c:pt idx="1626">
                  <c:v>-2.0606060606060606</c:v>
                </c:pt>
                <c:pt idx="1627">
                  <c:v>-1.9696969696969697</c:v>
                </c:pt>
                <c:pt idx="1628">
                  <c:v>-1.8484848484848484</c:v>
                </c:pt>
                <c:pt idx="1629">
                  <c:v>-1.696969696969697</c:v>
                </c:pt>
                <c:pt idx="1630">
                  <c:v>-1.5454545454545454</c:v>
                </c:pt>
                <c:pt idx="1631">
                  <c:v>-1.4242424242424243</c:v>
                </c:pt>
                <c:pt idx="1632">
                  <c:v>-1.3333333333333333</c:v>
                </c:pt>
                <c:pt idx="1633">
                  <c:v>-1.2424242424242424</c:v>
                </c:pt>
                <c:pt idx="1634">
                  <c:v>-1.1212121212121211</c:v>
                </c:pt>
                <c:pt idx="1635">
                  <c:v>-1.0303030303030303</c:v>
                </c:pt>
                <c:pt idx="1636">
                  <c:v>-0.90909090909090906</c:v>
                </c:pt>
                <c:pt idx="1637">
                  <c:v>-0.72727272727272729</c:v>
                </c:pt>
                <c:pt idx="1638">
                  <c:v>-0.5757575757575758</c:v>
                </c:pt>
                <c:pt idx="1639">
                  <c:v>-0.42424242424242425</c:v>
                </c:pt>
                <c:pt idx="1640">
                  <c:v>-0.33333333333333331</c:v>
                </c:pt>
                <c:pt idx="1641">
                  <c:v>-0.24242424242424243</c:v>
                </c:pt>
                <c:pt idx="1642">
                  <c:v>-0.21212121212121213</c:v>
                </c:pt>
                <c:pt idx="1643">
                  <c:v>-0.21212121212121213</c:v>
                </c:pt>
                <c:pt idx="1644">
                  <c:v>-0.24242424242424243</c:v>
                </c:pt>
                <c:pt idx="1645">
                  <c:v>-0.30303030303030304</c:v>
                </c:pt>
                <c:pt idx="1646">
                  <c:v>-0.39393939393939392</c:v>
                </c:pt>
                <c:pt idx="1647">
                  <c:v>-0.48484848484848486</c:v>
                </c:pt>
                <c:pt idx="1648">
                  <c:v>-0.54545454545454541</c:v>
                </c:pt>
                <c:pt idx="1649">
                  <c:v>-0.60606060606060608</c:v>
                </c:pt>
                <c:pt idx="1650">
                  <c:v>-0.66666666666666663</c:v>
                </c:pt>
                <c:pt idx="1651">
                  <c:v>-0.69696969696969702</c:v>
                </c:pt>
                <c:pt idx="1652">
                  <c:v>-0.72727272727272729</c:v>
                </c:pt>
                <c:pt idx="1653">
                  <c:v>-0.75757575757575757</c:v>
                </c:pt>
                <c:pt idx="1654">
                  <c:v>-0.78787878787878785</c:v>
                </c:pt>
                <c:pt idx="1655">
                  <c:v>-0.78787878787878785</c:v>
                </c:pt>
                <c:pt idx="1656">
                  <c:v>-0.75757575757575757</c:v>
                </c:pt>
                <c:pt idx="1657">
                  <c:v>-0.66666666666666663</c:v>
                </c:pt>
                <c:pt idx="1658">
                  <c:v>-0.5757575757575758</c:v>
                </c:pt>
                <c:pt idx="1659">
                  <c:v>-0.54545454545454541</c:v>
                </c:pt>
                <c:pt idx="1660">
                  <c:v>-0.54545454545454541</c:v>
                </c:pt>
                <c:pt idx="1661">
                  <c:v>-0.54545454545454541</c:v>
                </c:pt>
                <c:pt idx="1662">
                  <c:v>-0.54545454545454541</c:v>
                </c:pt>
                <c:pt idx="1663">
                  <c:v>-0.54545454545454541</c:v>
                </c:pt>
                <c:pt idx="1664">
                  <c:v>-0.5757575757575758</c:v>
                </c:pt>
                <c:pt idx="1665">
                  <c:v>-0.69696969696969702</c:v>
                </c:pt>
                <c:pt idx="1666">
                  <c:v>-0.84848484848484851</c:v>
                </c:pt>
                <c:pt idx="1667">
                  <c:v>-1</c:v>
                </c:pt>
                <c:pt idx="1668">
                  <c:v>-1.1212121212121211</c:v>
                </c:pt>
                <c:pt idx="1669">
                  <c:v>-1.2121212121212122</c:v>
                </c:pt>
                <c:pt idx="1670">
                  <c:v>-1.2121212121212122</c:v>
                </c:pt>
                <c:pt idx="1671">
                  <c:v>-1.2121212121212122</c:v>
                </c:pt>
                <c:pt idx="1672">
                  <c:v>-1.1212121212121211</c:v>
                </c:pt>
                <c:pt idx="1673">
                  <c:v>-1</c:v>
                </c:pt>
                <c:pt idx="1674">
                  <c:v>-0.84848484848484851</c:v>
                </c:pt>
                <c:pt idx="1675">
                  <c:v>-0.66666666666666663</c:v>
                </c:pt>
                <c:pt idx="1676">
                  <c:v>-0.51515151515151514</c:v>
                </c:pt>
                <c:pt idx="1677">
                  <c:v>-0.39393939393939392</c:v>
                </c:pt>
                <c:pt idx="1678">
                  <c:v>-0.30303030303030304</c:v>
                </c:pt>
                <c:pt idx="1679">
                  <c:v>-0.21212121212121213</c:v>
                </c:pt>
                <c:pt idx="1680">
                  <c:v>-9.0909090909090912E-2</c:v>
                </c:pt>
                <c:pt idx="1681">
                  <c:v>0</c:v>
                </c:pt>
                <c:pt idx="1682">
                  <c:v>0.12121212121212122</c:v>
                </c:pt>
                <c:pt idx="1683">
                  <c:v>0.18181818181818182</c:v>
                </c:pt>
                <c:pt idx="1684">
                  <c:v>0.24242424242424243</c:v>
                </c:pt>
                <c:pt idx="1685">
                  <c:v>0.30303030303030304</c:v>
                </c:pt>
                <c:pt idx="1686">
                  <c:v>0.36363636363636365</c:v>
                </c:pt>
                <c:pt idx="1687">
                  <c:v>0.42424242424242425</c:v>
                </c:pt>
                <c:pt idx="1688">
                  <c:v>0.45454545454545453</c:v>
                </c:pt>
                <c:pt idx="1689">
                  <c:v>0.42424242424242425</c:v>
                </c:pt>
                <c:pt idx="1690">
                  <c:v>0.39393939393939392</c:v>
                </c:pt>
                <c:pt idx="1691">
                  <c:v>0.30303030303030304</c:v>
                </c:pt>
                <c:pt idx="1692">
                  <c:v>0.18181818181818182</c:v>
                </c:pt>
                <c:pt idx="1693">
                  <c:v>3.0303030303030304E-2</c:v>
                </c:pt>
                <c:pt idx="1694">
                  <c:v>-0.12121212121212122</c:v>
                </c:pt>
                <c:pt idx="1695">
                  <c:v>-0.30303030303030304</c:v>
                </c:pt>
                <c:pt idx="1696">
                  <c:v>-0.45454545454545453</c:v>
                </c:pt>
                <c:pt idx="1697">
                  <c:v>-0.60606060606060608</c:v>
                </c:pt>
                <c:pt idx="1698">
                  <c:v>-0.66666666666666663</c:v>
                </c:pt>
                <c:pt idx="1699">
                  <c:v>-0.75757575757575757</c:v>
                </c:pt>
                <c:pt idx="1700">
                  <c:v>-0.87878787878787878</c:v>
                </c:pt>
                <c:pt idx="1701">
                  <c:v>-1</c:v>
                </c:pt>
                <c:pt idx="1702">
                  <c:v>-1.1212121212121211</c:v>
                </c:pt>
                <c:pt idx="1703">
                  <c:v>-1.2424242424242424</c:v>
                </c:pt>
                <c:pt idx="1704">
                  <c:v>-1.3636363636363635</c:v>
                </c:pt>
                <c:pt idx="1705">
                  <c:v>-1.4545454545454546</c:v>
                </c:pt>
                <c:pt idx="1706">
                  <c:v>-1.5151515151515151</c:v>
                </c:pt>
                <c:pt idx="1707">
                  <c:v>-1.606060606060606</c:v>
                </c:pt>
                <c:pt idx="1708">
                  <c:v>-1.696969696969697</c:v>
                </c:pt>
                <c:pt idx="1709">
                  <c:v>-1.7878787878787878</c:v>
                </c:pt>
                <c:pt idx="1710">
                  <c:v>-1.8484848484848484</c:v>
                </c:pt>
                <c:pt idx="1711">
                  <c:v>-1.8787878787878789</c:v>
                </c:pt>
                <c:pt idx="1712">
                  <c:v>-1.9090909090909092</c:v>
                </c:pt>
                <c:pt idx="1713">
                  <c:v>-1.8787878787878789</c:v>
                </c:pt>
                <c:pt idx="1714">
                  <c:v>-1.8484848484848484</c:v>
                </c:pt>
                <c:pt idx="1715">
                  <c:v>-1.8181818181818181</c:v>
                </c:pt>
                <c:pt idx="1716">
                  <c:v>-1.7575757575757576</c:v>
                </c:pt>
                <c:pt idx="1717">
                  <c:v>-1.6666666666666667</c:v>
                </c:pt>
                <c:pt idx="1718">
                  <c:v>-1.5757575757575757</c:v>
                </c:pt>
                <c:pt idx="1719">
                  <c:v>-1.4848484848484849</c:v>
                </c:pt>
                <c:pt idx="1720">
                  <c:v>-1.393939393939394</c:v>
                </c:pt>
                <c:pt idx="1721">
                  <c:v>-1.3333333333333333</c:v>
                </c:pt>
                <c:pt idx="1722">
                  <c:v>-1.2727272727272727</c:v>
                </c:pt>
                <c:pt idx="1723">
                  <c:v>-1.2121212121212122</c:v>
                </c:pt>
                <c:pt idx="1724">
                  <c:v>-1.1818181818181819</c:v>
                </c:pt>
                <c:pt idx="1725">
                  <c:v>-1.0909090909090908</c:v>
                </c:pt>
                <c:pt idx="1726">
                  <c:v>-1</c:v>
                </c:pt>
                <c:pt idx="1727">
                  <c:v>-0.87878787878787878</c:v>
                </c:pt>
                <c:pt idx="1728">
                  <c:v>-0.75757575757575757</c:v>
                </c:pt>
                <c:pt idx="1729">
                  <c:v>-0.63636363636363635</c:v>
                </c:pt>
                <c:pt idx="1730">
                  <c:v>-0.51515151515151514</c:v>
                </c:pt>
                <c:pt idx="1731">
                  <c:v>-0.30303030303030304</c:v>
                </c:pt>
                <c:pt idx="1732">
                  <c:v>-9.0909090909090912E-2</c:v>
                </c:pt>
                <c:pt idx="1733">
                  <c:v>0.12121212121212122</c:v>
                </c:pt>
                <c:pt idx="1734">
                  <c:v>0.33333333333333331</c:v>
                </c:pt>
                <c:pt idx="1735">
                  <c:v>0.60606060606060608</c:v>
                </c:pt>
                <c:pt idx="1736">
                  <c:v>0.81818181818181823</c:v>
                </c:pt>
                <c:pt idx="1737">
                  <c:v>1.0606060606060606</c:v>
                </c:pt>
                <c:pt idx="1738">
                  <c:v>1.2424242424242424</c:v>
                </c:pt>
                <c:pt idx="1739">
                  <c:v>1.4242424242424243</c:v>
                </c:pt>
                <c:pt idx="1740">
                  <c:v>1.5757575757575757</c:v>
                </c:pt>
                <c:pt idx="1741">
                  <c:v>1.696969696969697</c:v>
                </c:pt>
                <c:pt idx="1742">
                  <c:v>1.8181818181818181</c:v>
                </c:pt>
                <c:pt idx="1743">
                  <c:v>1.9393939393939394</c:v>
                </c:pt>
                <c:pt idx="1744">
                  <c:v>2.0909090909090908</c:v>
                </c:pt>
                <c:pt idx="1745">
                  <c:v>2.2727272727272729</c:v>
                </c:pt>
                <c:pt idx="1746">
                  <c:v>2.4545454545454546</c:v>
                </c:pt>
                <c:pt idx="1747">
                  <c:v>2.6363636363636362</c:v>
                </c:pt>
                <c:pt idx="1748">
                  <c:v>2.7575757575757578</c:v>
                </c:pt>
                <c:pt idx="1749">
                  <c:v>2.9090909090909092</c:v>
                </c:pt>
                <c:pt idx="1750">
                  <c:v>3.0303030303030303</c:v>
                </c:pt>
                <c:pt idx="1751">
                  <c:v>3.1818181818181817</c:v>
                </c:pt>
                <c:pt idx="1752">
                  <c:v>3.3333333333333335</c:v>
                </c:pt>
                <c:pt idx="1753">
                  <c:v>3.4545454545454546</c:v>
                </c:pt>
                <c:pt idx="1754">
                  <c:v>3.5757575757575757</c:v>
                </c:pt>
                <c:pt idx="1755">
                  <c:v>3.7272727272727271</c:v>
                </c:pt>
                <c:pt idx="1756">
                  <c:v>3.8787878787878789</c:v>
                </c:pt>
                <c:pt idx="1757">
                  <c:v>4.0909090909090908</c:v>
                </c:pt>
                <c:pt idx="1758">
                  <c:v>4.3030303030303028</c:v>
                </c:pt>
                <c:pt idx="1759">
                  <c:v>4.5454545454545459</c:v>
                </c:pt>
                <c:pt idx="1760">
                  <c:v>4.7575757575757578</c:v>
                </c:pt>
                <c:pt idx="1761">
                  <c:v>5</c:v>
                </c:pt>
                <c:pt idx="1762">
                  <c:v>5.2121212121212119</c:v>
                </c:pt>
                <c:pt idx="1763">
                  <c:v>5.4242424242424239</c:v>
                </c:pt>
                <c:pt idx="1764">
                  <c:v>5.5454545454545459</c:v>
                </c:pt>
                <c:pt idx="1765">
                  <c:v>5.6969696969696972</c:v>
                </c:pt>
                <c:pt idx="1766">
                  <c:v>5.8484848484848486</c:v>
                </c:pt>
                <c:pt idx="1767">
                  <c:v>6.0303030303030303</c:v>
                </c:pt>
                <c:pt idx="1768">
                  <c:v>6.2121212121212119</c:v>
                </c:pt>
                <c:pt idx="1769">
                  <c:v>6.3636363636363633</c:v>
                </c:pt>
                <c:pt idx="1770">
                  <c:v>6.5151515151515156</c:v>
                </c:pt>
                <c:pt idx="1771">
                  <c:v>6.6363636363636367</c:v>
                </c:pt>
                <c:pt idx="1772">
                  <c:v>6.7272727272727275</c:v>
                </c:pt>
                <c:pt idx="1773">
                  <c:v>6.8484848484848486</c:v>
                </c:pt>
                <c:pt idx="1774">
                  <c:v>6.9696969696969697</c:v>
                </c:pt>
                <c:pt idx="1775">
                  <c:v>7.0909090909090908</c:v>
                </c:pt>
                <c:pt idx="1776">
                  <c:v>7.2424242424242422</c:v>
                </c:pt>
                <c:pt idx="1777">
                  <c:v>7.3636363636363633</c:v>
                </c:pt>
                <c:pt idx="1778">
                  <c:v>7.5151515151515156</c:v>
                </c:pt>
                <c:pt idx="1779">
                  <c:v>7.6060606060606064</c:v>
                </c:pt>
                <c:pt idx="1780">
                  <c:v>7.6363636363636367</c:v>
                </c:pt>
                <c:pt idx="1781">
                  <c:v>7.666666666666667</c:v>
                </c:pt>
                <c:pt idx="1782">
                  <c:v>7.6363636363636367</c:v>
                </c:pt>
                <c:pt idx="1783">
                  <c:v>7.5757575757575761</c:v>
                </c:pt>
                <c:pt idx="1784">
                  <c:v>7.5151515151515156</c:v>
                </c:pt>
                <c:pt idx="1785">
                  <c:v>7.4848484848484844</c:v>
                </c:pt>
                <c:pt idx="1786">
                  <c:v>7.4242424242424239</c:v>
                </c:pt>
                <c:pt idx="1787">
                  <c:v>7.333333333333333</c:v>
                </c:pt>
                <c:pt idx="1788">
                  <c:v>7.2727272727272725</c:v>
                </c:pt>
                <c:pt idx="1789">
                  <c:v>7.1818181818181817</c:v>
                </c:pt>
                <c:pt idx="1790">
                  <c:v>7.0909090909090908</c:v>
                </c:pt>
                <c:pt idx="1791">
                  <c:v>7.0303030303030303</c:v>
                </c:pt>
                <c:pt idx="1792">
                  <c:v>6.9696969696969697</c:v>
                </c:pt>
                <c:pt idx="1793">
                  <c:v>6.8787878787878789</c:v>
                </c:pt>
                <c:pt idx="1794">
                  <c:v>6.8181818181818183</c:v>
                </c:pt>
                <c:pt idx="1795">
                  <c:v>6.7878787878787881</c:v>
                </c:pt>
                <c:pt idx="1796">
                  <c:v>6.7575757575757578</c:v>
                </c:pt>
                <c:pt idx="1797">
                  <c:v>6.7272727272727275</c:v>
                </c:pt>
                <c:pt idx="1798">
                  <c:v>6.6969696969696972</c:v>
                </c:pt>
                <c:pt idx="1799">
                  <c:v>6.666666666666667</c:v>
                </c:pt>
                <c:pt idx="1800">
                  <c:v>6.6060606060606064</c:v>
                </c:pt>
                <c:pt idx="1801">
                  <c:v>6.4848484848484844</c:v>
                </c:pt>
                <c:pt idx="1802">
                  <c:v>6.3939393939393936</c:v>
                </c:pt>
                <c:pt idx="1803">
                  <c:v>6.3030303030303028</c:v>
                </c:pt>
                <c:pt idx="1804">
                  <c:v>6.2121212121212119</c:v>
                </c:pt>
                <c:pt idx="1805">
                  <c:v>6.1818181818181817</c:v>
                </c:pt>
                <c:pt idx="1806">
                  <c:v>6.1818181818181817</c:v>
                </c:pt>
                <c:pt idx="1807">
                  <c:v>6.1818181818181817</c:v>
                </c:pt>
                <c:pt idx="1808">
                  <c:v>6.1818181818181817</c:v>
                </c:pt>
                <c:pt idx="1809">
                  <c:v>6.2121212121212119</c:v>
                </c:pt>
                <c:pt idx="1810">
                  <c:v>6.2121212121212119</c:v>
                </c:pt>
                <c:pt idx="1811">
                  <c:v>6.1818181818181817</c:v>
                </c:pt>
                <c:pt idx="1812">
                  <c:v>6.0606060606060606</c:v>
                </c:pt>
                <c:pt idx="1813">
                  <c:v>5.9393939393939394</c:v>
                </c:pt>
                <c:pt idx="1814">
                  <c:v>5.8484848484848486</c:v>
                </c:pt>
                <c:pt idx="1815">
                  <c:v>5.7575757575757578</c:v>
                </c:pt>
                <c:pt idx="1816">
                  <c:v>5.6969696969696972</c:v>
                </c:pt>
                <c:pt idx="1817">
                  <c:v>5.6363636363636367</c:v>
                </c:pt>
                <c:pt idx="1818">
                  <c:v>5.5757575757575761</c:v>
                </c:pt>
                <c:pt idx="1819">
                  <c:v>5.4848484848484844</c:v>
                </c:pt>
                <c:pt idx="1820">
                  <c:v>5.4242424242424239</c:v>
                </c:pt>
                <c:pt idx="1821">
                  <c:v>5.3939393939393936</c:v>
                </c:pt>
                <c:pt idx="1822">
                  <c:v>5.3636363636363633</c:v>
                </c:pt>
                <c:pt idx="1823">
                  <c:v>5.333333333333333</c:v>
                </c:pt>
                <c:pt idx="1824">
                  <c:v>5.333333333333333</c:v>
                </c:pt>
                <c:pt idx="1825">
                  <c:v>5.3030303030303028</c:v>
                </c:pt>
                <c:pt idx="1826">
                  <c:v>5.3030303030303028</c:v>
                </c:pt>
                <c:pt idx="1827">
                  <c:v>5.3030303030303028</c:v>
                </c:pt>
                <c:pt idx="1828">
                  <c:v>5.3030303030303028</c:v>
                </c:pt>
                <c:pt idx="1829">
                  <c:v>5.3030303030303028</c:v>
                </c:pt>
                <c:pt idx="1830">
                  <c:v>5.333333333333333</c:v>
                </c:pt>
                <c:pt idx="1831">
                  <c:v>5.3030303030303028</c:v>
                </c:pt>
                <c:pt idx="1832">
                  <c:v>5.2727272727272725</c:v>
                </c:pt>
                <c:pt idx="1833">
                  <c:v>5.1818181818181817</c:v>
                </c:pt>
                <c:pt idx="1834">
                  <c:v>5.0909090909090908</c:v>
                </c:pt>
                <c:pt idx="1835">
                  <c:v>4.9696969696969697</c:v>
                </c:pt>
                <c:pt idx="1836">
                  <c:v>4.9090909090909092</c:v>
                </c:pt>
                <c:pt idx="1837">
                  <c:v>4.8484848484848486</c:v>
                </c:pt>
                <c:pt idx="1838">
                  <c:v>4.8484848484848486</c:v>
                </c:pt>
                <c:pt idx="1839">
                  <c:v>4.8484848484848486</c:v>
                </c:pt>
                <c:pt idx="1840">
                  <c:v>4.8787878787878789</c:v>
                </c:pt>
                <c:pt idx="1841">
                  <c:v>4.9090909090909092</c:v>
                </c:pt>
                <c:pt idx="1842">
                  <c:v>4.8787878787878789</c:v>
                </c:pt>
                <c:pt idx="1843">
                  <c:v>4.8787878787878789</c:v>
                </c:pt>
                <c:pt idx="1844">
                  <c:v>4.8484848484848486</c:v>
                </c:pt>
                <c:pt idx="1845">
                  <c:v>4.8484848484848486</c:v>
                </c:pt>
                <c:pt idx="1846">
                  <c:v>4.8787878787878789</c:v>
                </c:pt>
                <c:pt idx="1847">
                  <c:v>4.9090909090909092</c:v>
                </c:pt>
                <c:pt idx="1848">
                  <c:v>4.9696969696969697</c:v>
                </c:pt>
                <c:pt idx="1849">
                  <c:v>5.0606060606060606</c:v>
                </c:pt>
                <c:pt idx="1850">
                  <c:v>5.1515151515151514</c:v>
                </c:pt>
                <c:pt idx="1851">
                  <c:v>5.2121212121212119</c:v>
                </c:pt>
                <c:pt idx="1852">
                  <c:v>5.2727272727272725</c:v>
                </c:pt>
                <c:pt idx="1853">
                  <c:v>5.333333333333333</c:v>
                </c:pt>
                <c:pt idx="1854">
                  <c:v>5.3636363636363633</c:v>
                </c:pt>
                <c:pt idx="1855">
                  <c:v>5.3939393939393936</c:v>
                </c:pt>
                <c:pt idx="1856">
                  <c:v>5.4242424242424239</c:v>
                </c:pt>
                <c:pt idx="1857">
                  <c:v>5.3939393939393936</c:v>
                </c:pt>
                <c:pt idx="1858">
                  <c:v>5.3636363636363633</c:v>
                </c:pt>
                <c:pt idx="1859">
                  <c:v>5.333333333333333</c:v>
                </c:pt>
                <c:pt idx="1860">
                  <c:v>5.2727272727272725</c:v>
                </c:pt>
                <c:pt idx="1861">
                  <c:v>5.1818181818181817</c:v>
                </c:pt>
                <c:pt idx="1862">
                  <c:v>5.0909090909090908</c:v>
                </c:pt>
                <c:pt idx="1863">
                  <c:v>5</c:v>
                </c:pt>
                <c:pt idx="1864">
                  <c:v>4.9393939393939394</c:v>
                </c:pt>
                <c:pt idx="1865">
                  <c:v>4.8787878787878789</c:v>
                </c:pt>
                <c:pt idx="1866">
                  <c:v>4.8484848484848486</c:v>
                </c:pt>
                <c:pt idx="1867">
                  <c:v>4.8484848484848486</c:v>
                </c:pt>
                <c:pt idx="1868">
                  <c:v>4.8181818181818183</c:v>
                </c:pt>
                <c:pt idx="1869">
                  <c:v>4.7878787878787881</c:v>
                </c:pt>
                <c:pt idx="1870">
                  <c:v>4.7575757575757578</c:v>
                </c:pt>
                <c:pt idx="1871">
                  <c:v>4.666666666666667</c:v>
                </c:pt>
                <c:pt idx="1872">
                  <c:v>4.5757575757575761</c:v>
                </c:pt>
                <c:pt idx="1873">
                  <c:v>4.4848484848484844</c:v>
                </c:pt>
                <c:pt idx="1874">
                  <c:v>4.4242424242424239</c:v>
                </c:pt>
                <c:pt idx="1875">
                  <c:v>4.333333333333333</c:v>
                </c:pt>
                <c:pt idx="1876">
                  <c:v>4.2727272727272725</c:v>
                </c:pt>
                <c:pt idx="1877">
                  <c:v>4.1818181818181817</c:v>
                </c:pt>
                <c:pt idx="1878">
                  <c:v>4.1818181818181817</c:v>
                </c:pt>
                <c:pt idx="1879">
                  <c:v>4.1818181818181817</c:v>
                </c:pt>
                <c:pt idx="1880">
                  <c:v>4.1515151515151514</c:v>
                </c:pt>
                <c:pt idx="1881">
                  <c:v>4.1212121212121211</c:v>
                </c:pt>
                <c:pt idx="1882">
                  <c:v>4.0909090909090908</c:v>
                </c:pt>
                <c:pt idx="1883">
                  <c:v>4.0606060606060606</c:v>
                </c:pt>
                <c:pt idx="1884">
                  <c:v>4.0303030303030303</c:v>
                </c:pt>
                <c:pt idx="1885">
                  <c:v>4</c:v>
                </c:pt>
                <c:pt idx="1886">
                  <c:v>3.9696969696969697</c:v>
                </c:pt>
                <c:pt idx="1887">
                  <c:v>3.9090909090909092</c:v>
                </c:pt>
                <c:pt idx="1888">
                  <c:v>3.8484848484848486</c:v>
                </c:pt>
                <c:pt idx="1889">
                  <c:v>3.7575757575757578</c:v>
                </c:pt>
                <c:pt idx="1890">
                  <c:v>3.6363636363636362</c:v>
                </c:pt>
                <c:pt idx="1891">
                  <c:v>3.606060606060606</c:v>
                </c:pt>
                <c:pt idx="1892">
                  <c:v>3.606060606060606</c:v>
                </c:pt>
                <c:pt idx="1893">
                  <c:v>3.5454545454545454</c:v>
                </c:pt>
                <c:pt idx="1894">
                  <c:v>3.5151515151515151</c:v>
                </c:pt>
                <c:pt idx="1895">
                  <c:v>3.5151515151515151</c:v>
                </c:pt>
                <c:pt idx="1896">
                  <c:v>3.5151515151515151</c:v>
                </c:pt>
                <c:pt idx="1897">
                  <c:v>3.4848484848484849</c:v>
                </c:pt>
                <c:pt idx="1898">
                  <c:v>3.4545454545454546</c:v>
                </c:pt>
                <c:pt idx="1899">
                  <c:v>3.4848484848484849</c:v>
                </c:pt>
                <c:pt idx="1900">
                  <c:v>3.4848484848484849</c:v>
                </c:pt>
                <c:pt idx="1901">
                  <c:v>3.5151515151515151</c:v>
                </c:pt>
                <c:pt idx="1902">
                  <c:v>3.5454545454545454</c:v>
                </c:pt>
                <c:pt idx="1903">
                  <c:v>3.5757575757575757</c:v>
                </c:pt>
                <c:pt idx="1904">
                  <c:v>3.5757575757575757</c:v>
                </c:pt>
                <c:pt idx="1905">
                  <c:v>3.5757575757575757</c:v>
                </c:pt>
                <c:pt idx="1906">
                  <c:v>3.5454545454545454</c:v>
                </c:pt>
                <c:pt idx="1907">
                  <c:v>3.5151515151515151</c:v>
                </c:pt>
                <c:pt idx="1908">
                  <c:v>3.5151515151515151</c:v>
                </c:pt>
                <c:pt idx="1909">
                  <c:v>3.4848484848484849</c:v>
                </c:pt>
                <c:pt idx="1910">
                  <c:v>3.393939393939394</c:v>
                </c:pt>
                <c:pt idx="1911">
                  <c:v>3.3030303030303032</c:v>
                </c:pt>
                <c:pt idx="1912">
                  <c:v>3.2121212121212119</c:v>
                </c:pt>
                <c:pt idx="1913">
                  <c:v>3.1212121212121211</c:v>
                </c:pt>
                <c:pt idx="1914">
                  <c:v>3.0303030303030303</c:v>
                </c:pt>
                <c:pt idx="1915">
                  <c:v>2.9393939393939394</c:v>
                </c:pt>
                <c:pt idx="1916">
                  <c:v>2.8484848484848486</c:v>
                </c:pt>
                <c:pt idx="1917">
                  <c:v>2.7575757575757578</c:v>
                </c:pt>
                <c:pt idx="1918">
                  <c:v>2.6969696969696968</c:v>
                </c:pt>
                <c:pt idx="1919">
                  <c:v>2.6666666666666665</c:v>
                </c:pt>
                <c:pt idx="1920">
                  <c:v>2.606060606060606</c:v>
                </c:pt>
                <c:pt idx="1921">
                  <c:v>2.5757575757575757</c:v>
                </c:pt>
                <c:pt idx="1922">
                  <c:v>2.5454545454545454</c:v>
                </c:pt>
                <c:pt idx="1923">
                  <c:v>2.5454545454545454</c:v>
                </c:pt>
                <c:pt idx="1924">
                  <c:v>2.5454545454545454</c:v>
                </c:pt>
                <c:pt idx="1925">
                  <c:v>2.5454545454545454</c:v>
                </c:pt>
                <c:pt idx="1926">
                  <c:v>2.5454545454545454</c:v>
                </c:pt>
                <c:pt idx="1927">
                  <c:v>2.5454545454545454</c:v>
                </c:pt>
                <c:pt idx="1928">
                  <c:v>2.5757575757575757</c:v>
                </c:pt>
                <c:pt idx="1929">
                  <c:v>2.5454545454545454</c:v>
                </c:pt>
                <c:pt idx="1930">
                  <c:v>2.4848484848484849</c:v>
                </c:pt>
                <c:pt idx="1931">
                  <c:v>2.4242424242424243</c:v>
                </c:pt>
                <c:pt idx="1932">
                  <c:v>2.393939393939394</c:v>
                </c:pt>
                <c:pt idx="1933">
                  <c:v>2.3333333333333335</c:v>
                </c:pt>
                <c:pt idx="1934">
                  <c:v>2.2727272727272729</c:v>
                </c:pt>
                <c:pt idx="1935">
                  <c:v>2.1818181818181817</c:v>
                </c:pt>
                <c:pt idx="1936">
                  <c:v>2.0909090909090908</c:v>
                </c:pt>
                <c:pt idx="1937">
                  <c:v>2.0303030303030303</c:v>
                </c:pt>
                <c:pt idx="1938">
                  <c:v>1.9393939393939394</c:v>
                </c:pt>
                <c:pt idx="1939">
                  <c:v>1.8787878787878789</c:v>
                </c:pt>
                <c:pt idx="1940">
                  <c:v>1.7878787878787878</c:v>
                </c:pt>
                <c:pt idx="1941">
                  <c:v>1.6363636363636365</c:v>
                </c:pt>
                <c:pt idx="1942">
                  <c:v>1.4848484848484849</c:v>
                </c:pt>
                <c:pt idx="1943">
                  <c:v>1.393939393939394</c:v>
                </c:pt>
                <c:pt idx="1944">
                  <c:v>1.3333333333333333</c:v>
                </c:pt>
                <c:pt idx="1945">
                  <c:v>1.2727272727272727</c:v>
                </c:pt>
                <c:pt idx="1946">
                  <c:v>1.2424242424242424</c:v>
                </c:pt>
                <c:pt idx="1947">
                  <c:v>1.2424242424242424</c:v>
                </c:pt>
                <c:pt idx="1948">
                  <c:v>1.2121212121212122</c:v>
                </c:pt>
                <c:pt idx="1949">
                  <c:v>1.1515151515151516</c:v>
                </c:pt>
                <c:pt idx="1950">
                  <c:v>1.0909090909090908</c:v>
                </c:pt>
                <c:pt idx="1951">
                  <c:v>1.0606060606060606</c:v>
                </c:pt>
                <c:pt idx="1952">
                  <c:v>1.0606060606060606</c:v>
                </c:pt>
                <c:pt idx="1953">
                  <c:v>1.0606060606060606</c:v>
                </c:pt>
                <c:pt idx="1954">
                  <c:v>1.0606060606060606</c:v>
                </c:pt>
                <c:pt idx="1955">
                  <c:v>1.0909090909090908</c:v>
                </c:pt>
                <c:pt idx="1956">
                  <c:v>1.0909090909090908</c:v>
                </c:pt>
                <c:pt idx="1957">
                  <c:v>1.0606060606060606</c:v>
                </c:pt>
                <c:pt idx="1958">
                  <c:v>0.96969696969696972</c:v>
                </c:pt>
                <c:pt idx="1959">
                  <c:v>0.93939393939393945</c:v>
                </c:pt>
                <c:pt idx="1960">
                  <c:v>0.90909090909090906</c:v>
                </c:pt>
                <c:pt idx="1961">
                  <c:v>0.87878787878787878</c:v>
                </c:pt>
                <c:pt idx="1962">
                  <c:v>0.84848484848484851</c:v>
                </c:pt>
                <c:pt idx="1963">
                  <c:v>0.90909090909090906</c:v>
                </c:pt>
                <c:pt idx="1964">
                  <c:v>0.96969696969696972</c:v>
                </c:pt>
                <c:pt idx="1965">
                  <c:v>1</c:v>
                </c:pt>
                <c:pt idx="1966">
                  <c:v>1.0303030303030303</c:v>
                </c:pt>
                <c:pt idx="1967">
                  <c:v>1.0606060606060606</c:v>
                </c:pt>
                <c:pt idx="1968">
                  <c:v>1.0303030303030303</c:v>
                </c:pt>
                <c:pt idx="1969">
                  <c:v>1</c:v>
                </c:pt>
                <c:pt idx="1970">
                  <c:v>0.96969696969696972</c:v>
                </c:pt>
                <c:pt idx="1971">
                  <c:v>0.93939393939393945</c:v>
                </c:pt>
                <c:pt idx="1972">
                  <c:v>0.87878787878787878</c:v>
                </c:pt>
                <c:pt idx="1973">
                  <c:v>0.81818181818181823</c:v>
                </c:pt>
                <c:pt idx="1974">
                  <c:v>0.75757575757575757</c:v>
                </c:pt>
                <c:pt idx="1975">
                  <c:v>0.72727272727272729</c:v>
                </c:pt>
                <c:pt idx="1976">
                  <c:v>0.75757575757575757</c:v>
                </c:pt>
                <c:pt idx="1977">
                  <c:v>0.75757575757575757</c:v>
                </c:pt>
                <c:pt idx="1978">
                  <c:v>0.72727272727272729</c:v>
                </c:pt>
                <c:pt idx="1979">
                  <c:v>0.66666666666666663</c:v>
                </c:pt>
                <c:pt idx="1980">
                  <c:v>0.60606060606060608</c:v>
                </c:pt>
                <c:pt idx="1981">
                  <c:v>0.5757575757575758</c:v>
                </c:pt>
                <c:pt idx="1982">
                  <c:v>0.54545454545454541</c:v>
                </c:pt>
                <c:pt idx="1983">
                  <c:v>0.54545454545454541</c:v>
                </c:pt>
                <c:pt idx="1984">
                  <c:v>0.54545454545454541</c:v>
                </c:pt>
                <c:pt idx="1985">
                  <c:v>0.5757575757575758</c:v>
                </c:pt>
                <c:pt idx="1986">
                  <c:v>0.63636363636363635</c:v>
                </c:pt>
                <c:pt idx="1987">
                  <c:v>0.63636363636363635</c:v>
                </c:pt>
                <c:pt idx="1988">
                  <c:v>0.66666666666666663</c:v>
                </c:pt>
                <c:pt idx="1989">
                  <c:v>0.69696969696969702</c:v>
                </c:pt>
                <c:pt idx="1990">
                  <c:v>0.69696969696969702</c:v>
                </c:pt>
                <c:pt idx="1991">
                  <c:v>0.69696969696969702</c:v>
                </c:pt>
                <c:pt idx="1992">
                  <c:v>0.69696969696969702</c:v>
                </c:pt>
                <c:pt idx="1993">
                  <c:v>0.69696969696969702</c:v>
                </c:pt>
                <c:pt idx="1994">
                  <c:v>0.69696969696969702</c:v>
                </c:pt>
                <c:pt idx="1995">
                  <c:v>0.75757575757575757</c:v>
                </c:pt>
                <c:pt idx="1996">
                  <c:v>0.87878787878787878</c:v>
                </c:pt>
                <c:pt idx="1997">
                  <c:v>0.96969696969696972</c:v>
                </c:pt>
                <c:pt idx="1998">
                  <c:v>1.0303030303030303</c:v>
                </c:pt>
                <c:pt idx="1999">
                  <c:v>1.1212121212121211</c:v>
                </c:pt>
                <c:pt idx="2000">
                  <c:v>1.2727272727272727</c:v>
                </c:pt>
                <c:pt idx="2001">
                  <c:v>1.4242424242424243</c:v>
                </c:pt>
                <c:pt idx="2002">
                  <c:v>1.5757575757575757</c:v>
                </c:pt>
                <c:pt idx="2003">
                  <c:v>1.696969696969697</c:v>
                </c:pt>
                <c:pt idx="2004">
                  <c:v>1.8181818181818181</c:v>
                </c:pt>
                <c:pt idx="2005">
                  <c:v>1.9090909090909092</c:v>
                </c:pt>
                <c:pt idx="2006">
                  <c:v>2</c:v>
                </c:pt>
                <c:pt idx="2007">
                  <c:v>2.1212121212121211</c:v>
                </c:pt>
                <c:pt idx="2008">
                  <c:v>2.2424242424242422</c:v>
                </c:pt>
                <c:pt idx="2009">
                  <c:v>2.3333333333333335</c:v>
                </c:pt>
                <c:pt idx="2010">
                  <c:v>2.393939393939394</c:v>
                </c:pt>
                <c:pt idx="2011">
                  <c:v>2.4545454545454546</c:v>
                </c:pt>
                <c:pt idx="2012">
                  <c:v>2.5151515151515151</c:v>
                </c:pt>
                <c:pt idx="2013">
                  <c:v>2.5454545454545454</c:v>
                </c:pt>
                <c:pt idx="2014">
                  <c:v>2.5757575757575757</c:v>
                </c:pt>
                <c:pt idx="2015">
                  <c:v>2.6363636363636362</c:v>
                </c:pt>
                <c:pt idx="2016">
                  <c:v>2.7272727272727271</c:v>
                </c:pt>
                <c:pt idx="2017">
                  <c:v>2.8181818181818183</c:v>
                </c:pt>
                <c:pt idx="2018">
                  <c:v>2.8787878787878789</c:v>
                </c:pt>
                <c:pt idx="2019">
                  <c:v>2.9090909090909092</c:v>
                </c:pt>
                <c:pt idx="2020">
                  <c:v>2.9393939393939394</c:v>
                </c:pt>
                <c:pt idx="2021">
                  <c:v>2.9393939393939394</c:v>
                </c:pt>
                <c:pt idx="2022">
                  <c:v>2.9696969696969697</c:v>
                </c:pt>
                <c:pt idx="2023">
                  <c:v>2.9090909090909092</c:v>
                </c:pt>
                <c:pt idx="2024">
                  <c:v>2.8787878787878789</c:v>
                </c:pt>
                <c:pt idx="2025">
                  <c:v>2.8181818181818183</c:v>
                </c:pt>
                <c:pt idx="2026">
                  <c:v>2.7272727272727271</c:v>
                </c:pt>
                <c:pt idx="2027">
                  <c:v>2.606060606060606</c:v>
                </c:pt>
                <c:pt idx="2028">
                  <c:v>2.4848484848484849</c:v>
                </c:pt>
                <c:pt idx="2029">
                  <c:v>2.393939393939394</c:v>
                </c:pt>
                <c:pt idx="2030">
                  <c:v>2.3030303030303032</c:v>
                </c:pt>
                <c:pt idx="2031">
                  <c:v>2.2121212121212119</c:v>
                </c:pt>
                <c:pt idx="2032">
                  <c:v>2.1515151515151514</c:v>
                </c:pt>
                <c:pt idx="2033">
                  <c:v>2.0909090909090908</c:v>
                </c:pt>
                <c:pt idx="2034">
                  <c:v>2.0909090909090908</c:v>
                </c:pt>
                <c:pt idx="2035">
                  <c:v>2.0606060606060606</c:v>
                </c:pt>
                <c:pt idx="2036">
                  <c:v>2.0303030303030303</c:v>
                </c:pt>
                <c:pt idx="2037">
                  <c:v>1.9696969696969697</c:v>
                </c:pt>
                <c:pt idx="2038">
                  <c:v>1.9696969696969697</c:v>
                </c:pt>
                <c:pt idx="2039">
                  <c:v>1.9696969696969697</c:v>
                </c:pt>
                <c:pt idx="2040">
                  <c:v>1.9393939393939394</c:v>
                </c:pt>
                <c:pt idx="2041">
                  <c:v>1.9090909090909092</c:v>
                </c:pt>
                <c:pt idx="2042">
                  <c:v>1.8787878787878789</c:v>
                </c:pt>
                <c:pt idx="2043">
                  <c:v>1.8181818181818181</c:v>
                </c:pt>
                <c:pt idx="2044">
                  <c:v>1.8181818181818181</c:v>
                </c:pt>
                <c:pt idx="2045">
                  <c:v>1.8484848484848484</c:v>
                </c:pt>
                <c:pt idx="2046">
                  <c:v>1.8787878787878789</c:v>
                </c:pt>
                <c:pt idx="2047">
                  <c:v>1.9090909090909092</c:v>
                </c:pt>
                <c:pt idx="2048">
                  <c:v>1.9696969696969697</c:v>
                </c:pt>
                <c:pt idx="2049">
                  <c:v>2</c:v>
                </c:pt>
                <c:pt idx="2050">
                  <c:v>2.0606060606060606</c:v>
                </c:pt>
                <c:pt idx="2051">
                  <c:v>2.0606060606060606</c:v>
                </c:pt>
                <c:pt idx="2052">
                  <c:v>2.0606060606060606</c:v>
                </c:pt>
                <c:pt idx="2053">
                  <c:v>2.1212121212121211</c:v>
                </c:pt>
                <c:pt idx="2054">
                  <c:v>2.1212121212121211</c:v>
                </c:pt>
                <c:pt idx="2055">
                  <c:v>2.1212121212121211</c:v>
                </c:pt>
                <c:pt idx="2056">
                  <c:v>2.1212121212121211</c:v>
                </c:pt>
                <c:pt idx="2057">
                  <c:v>2.1212121212121211</c:v>
                </c:pt>
                <c:pt idx="2058">
                  <c:v>2.0909090909090908</c:v>
                </c:pt>
                <c:pt idx="2059">
                  <c:v>2.0606060606060606</c:v>
                </c:pt>
                <c:pt idx="2060">
                  <c:v>2.0303030303030303</c:v>
                </c:pt>
                <c:pt idx="2061">
                  <c:v>2</c:v>
                </c:pt>
                <c:pt idx="2062">
                  <c:v>1.9090909090909092</c:v>
                </c:pt>
                <c:pt idx="2063">
                  <c:v>1.8484848484848484</c:v>
                </c:pt>
                <c:pt idx="2064">
                  <c:v>1.7878787878787878</c:v>
                </c:pt>
                <c:pt idx="2065">
                  <c:v>1.696969696969697</c:v>
                </c:pt>
                <c:pt idx="2066">
                  <c:v>1.5454545454545454</c:v>
                </c:pt>
                <c:pt idx="2067">
                  <c:v>1.393939393939394</c:v>
                </c:pt>
                <c:pt idx="2068">
                  <c:v>1.2727272727272727</c:v>
                </c:pt>
                <c:pt idx="2069">
                  <c:v>1.1515151515151516</c:v>
                </c:pt>
                <c:pt idx="2070">
                  <c:v>1</c:v>
                </c:pt>
                <c:pt idx="2071">
                  <c:v>0.81818181818181823</c:v>
                </c:pt>
                <c:pt idx="2072">
                  <c:v>0.63636363636363635</c:v>
                </c:pt>
                <c:pt idx="2073">
                  <c:v>0.51515151515151514</c:v>
                </c:pt>
                <c:pt idx="2074">
                  <c:v>0.36363636363636365</c:v>
                </c:pt>
                <c:pt idx="2075">
                  <c:v>0.21212121212121213</c:v>
                </c:pt>
                <c:pt idx="2076">
                  <c:v>0.12121212121212122</c:v>
                </c:pt>
                <c:pt idx="2077">
                  <c:v>0.12121212121212122</c:v>
                </c:pt>
                <c:pt idx="2078">
                  <c:v>0.15151515151515152</c:v>
                </c:pt>
                <c:pt idx="2079">
                  <c:v>0.12121212121212122</c:v>
                </c:pt>
                <c:pt idx="2080">
                  <c:v>0.12121212121212122</c:v>
                </c:pt>
                <c:pt idx="2081">
                  <c:v>0.15151515151515152</c:v>
                </c:pt>
                <c:pt idx="2082">
                  <c:v>0.21212121212121213</c:v>
                </c:pt>
                <c:pt idx="2083">
                  <c:v>0.27272727272727271</c:v>
                </c:pt>
                <c:pt idx="2084">
                  <c:v>0.33333333333333331</c:v>
                </c:pt>
                <c:pt idx="2085">
                  <c:v>0.42424242424242425</c:v>
                </c:pt>
                <c:pt idx="2086">
                  <c:v>0.51515151515151514</c:v>
                </c:pt>
                <c:pt idx="2087">
                  <c:v>0.63636363636363635</c:v>
                </c:pt>
                <c:pt idx="2088">
                  <c:v>0.75757575757575757</c:v>
                </c:pt>
                <c:pt idx="2089">
                  <c:v>0.93939393939393945</c:v>
                </c:pt>
                <c:pt idx="2090">
                  <c:v>1.1212121212121211</c:v>
                </c:pt>
                <c:pt idx="2091">
                  <c:v>1.303030303030303</c:v>
                </c:pt>
                <c:pt idx="2092">
                  <c:v>1.4848484848484849</c:v>
                </c:pt>
                <c:pt idx="2093">
                  <c:v>1.6666666666666667</c:v>
                </c:pt>
                <c:pt idx="2094">
                  <c:v>1.8484848484848484</c:v>
                </c:pt>
                <c:pt idx="2095">
                  <c:v>2</c:v>
                </c:pt>
                <c:pt idx="2096">
                  <c:v>2.1515151515151514</c:v>
                </c:pt>
                <c:pt idx="2097">
                  <c:v>2.3030303030303032</c:v>
                </c:pt>
                <c:pt idx="2098">
                  <c:v>2.4545454545454546</c:v>
                </c:pt>
                <c:pt idx="2099">
                  <c:v>2.606060606060606</c:v>
                </c:pt>
                <c:pt idx="2100">
                  <c:v>2.7272727272727271</c:v>
                </c:pt>
                <c:pt idx="2101">
                  <c:v>2.9090909090909092</c:v>
                </c:pt>
                <c:pt idx="2102">
                  <c:v>3.0606060606060606</c:v>
                </c:pt>
                <c:pt idx="2103">
                  <c:v>3.2424242424242422</c:v>
                </c:pt>
                <c:pt idx="2104">
                  <c:v>3.393939393939394</c:v>
                </c:pt>
                <c:pt idx="2105">
                  <c:v>3.5454545454545454</c:v>
                </c:pt>
                <c:pt idx="2106">
                  <c:v>3.7272727272727271</c:v>
                </c:pt>
                <c:pt idx="2107">
                  <c:v>3.9090909090909092</c:v>
                </c:pt>
                <c:pt idx="2108">
                  <c:v>4.0909090909090908</c:v>
                </c:pt>
                <c:pt idx="2109">
                  <c:v>4.2727272727272725</c:v>
                </c:pt>
                <c:pt idx="2110">
                  <c:v>4.3939393939393936</c:v>
                </c:pt>
                <c:pt idx="2111">
                  <c:v>4.4848484848484844</c:v>
                </c:pt>
                <c:pt idx="2112">
                  <c:v>4.5151515151515156</c:v>
                </c:pt>
                <c:pt idx="2113">
                  <c:v>4.5454545454545459</c:v>
                </c:pt>
                <c:pt idx="2114">
                  <c:v>4.5454545454545459</c:v>
                </c:pt>
                <c:pt idx="2115">
                  <c:v>4.5757575757575761</c:v>
                </c:pt>
                <c:pt idx="2116">
                  <c:v>4.5757575757575761</c:v>
                </c:pt>
                <c:pt idx="2117">
                  <c:v>4.6060606060606064</c:v>
                </c:pt>
                <c:pt idx="2118">
                  <c:v>4.6363636363636367</c:v>
                </c:pt>
                <c:pt idx="2119">
                  <c:v>4.6060606060606064</c:v>
                </c:pt>
                <c:pt idx="2120">
                  <c:v>4.6060606060606064</c:v>
                </c:pt>
                <c:pt idx="2121">
                  <c:v>4.6060606060606064</c:v>
                </c:pt>
                <c:pt idx="2122">
                  <c:v>4.666666666666667</c:v>
                </c:pt>
                <c:pt idx="2123">
                  <c:v>4.7575757575757578</c:v>
                </c:pt>
                <c:pt idx="2124">
                  <c:v>4.8787878787878789</c:v>
                </c:pt>
                <c:pt idx="2125">
                  <c:v>5</c:v>
                </c:pt>
                <c:pt idx="2126">
                  <c:v>5.1212121212121211</c:v>
                </c:pt>
                <c:pt idx="2127">
                  <c:v>5.2424242424242422</c:v>
                </c:pt>
                <c:pt idx="2128">
                  <c:v>5.333333333333333</c:v>
                </c:pt>
                <c:pt idx="2129">
                  <c:v>5.4242424242424239</c:v>
                </c:pt>
                <c:pt idx="2130">
                  <c:v>5.5151515151515156</c:v>
                </c:pt>
                <c:pt idx="2131">
                  <c:v>5.6363636363636367</c:v>
                </c:pt>
                <c:pt idx="2132">
                  <c:v>5.7575757575757578</c:v>
                </c:pt>
                <c:pt idx="2133">
                  <c:v>5.9090909090909092</c:v>
                </c:pt>
                <c:pt idx="2134">
                  <c:v>6.0303030303030303</c:v>
                </c:pt>
                <c:pt idx="2135">
                  <c:v>6.1212121212121211</c:v>
                </c:pt>
                <c:pt idx="2136">
                  <c:v>6.2121212121212119</c:v>
                </c:pt>
                <c:pt idx="2137">
                  <c:v>6.3636363636363633</c:v>
                </c:pt>
                <c:pt idx="2138">
                  <c:v>6.5151515151515156</c:v>
                </c:pt>
                <c:pt idx="2139">
                  <c:v>6.6363636363636367</c:v>
                </c:pt>
                <c:pt idx="2140">
                  <c:v>6.7575757575757578</c:v>
                </c:pt>
                <c:pt idx="2141">
                  <c:v>6.8787878787878789</c:v>
                </c:pt>
                <c:pt idx="2142">
                  <c:v>6.9393939393939394</c:v>
                </c:pt>
                <c:pt idx="2143">
                  <c:v>6.9090909090909092</c:v>
                </c:pt>
                <c:pt idx="2144">
                  <c:v>6.7575757575757578</c:v>
                </c:pt>
                <c:pt idx="2145">
                  <c:v>6.6969696969696972</c:v>
                </c:pt>
                <c:pt idx="2146">
                  <c:v>6.666666666666667</c:v>
                </c:pt>
                <c:pt idx="2147">
                  <c:v>6.6363636363636367</c:v>
                </c:pt>
                <c:pt idx="2148">
                  <c:v>6.5454545454545459</c:v>
                </c:pt>
                <c:pt idx="2149">
                  <c:v>6.4242424242424239</c:v>
                </c:pt>
                <c:pt idx="2150">
                  <c:v>6.3030303030303028</c:v>
                </c:pt>
                <c:pt idx="2151">
                  <c:v>6.1818181818181817</c:v>
                </c:pt>
                <c:pt idx="2152">
                  <c:v>6.0606060606060606</c:v>
                </c:pt>
                <c:pt idx="2153">
                  <c:v>5.9090909090909092</c:v>
                </c:pt>
                <c:pt idx="2154">
                  <c:v>5.7575757575757578</c:v>
                </c:pt>
                <c:pt idx="2155">
                  <c:v>5.6363636363636367</c:v>
                </c:pt>
                <c:pt idx="2156">
                  <c:v>5.5151515151515156</c:v>
                </c:pt>
                <c:pt idx="2157">
                  <c:v>5.3636363636363633</c:v>
                </c:pt>
                <c:pt idx="2158">
                  <c:v>5.2121212121212119</c:v>
                </c:pt>
                <c:pt idx="2159">
                  <c:v>5.0606060606060606</c:v>
                </c:pt>
                <c:pt idx="2160">
                  <c:v>4.9090909090909092</c:v>
                </c:pt>
                <c:pt idx="2161">
                  <c:v>4.7575757575757578</c:v>
                </c:pt>
                <c:pt idx="2162">
                  <c:v>4.6060606060606064</c:v>
                </c:pt>
                <c:pt idx="2163">
                  <c:v>4.4848484848484844</c:v>
                </c:pt>
                <c:pt idx="2164">
                  <c:v>4.3636363636363633</c:v>
                </c:pt>
                <c:pt idx="2165">
                  <c:v>4.2121212121212119</c:v>
                </c:pt>
                <c:pt idx="2166">
                  <c:v>4.0606060606060606</c:v>
                </c:pt>
                <c:pt idx="2167">
                  <c:v>3.9090909090909092</c:v>
                </c:pt>
                <c:pt idx="2168">
                  <c:v>3.8181818181818183</c:v>
                </c:pt>
                <c:pt idx="2169">
                  <c:v>3.7575757575757578</c:v>
                </c:pt>
                <c:pt idx="2170">
                  <c:v>3.6666666666666665</c:v>
                </c:pt>
                <c:pt idx="2171">
                  <c:v>3.5757575757575757</c:v>
                </c:pt>
                <c:pt idx="2172">
                  <c:v>3.5757575757575757</c:v>
                </c:pt>
                <c:pt idx="2173">
                  <c:v>3.5454545454545454</c:v>
                </c:pt>
                <c:pt idx="2174">
                  <c:v>3.4848484848484849</c:v>
                </c:pt>
                <c:pt idx="2175">
                  <c:v>3.4545454545454546</c:v>
                </c:pt>
                <c:pt idx="2176">
                  <c:v>3.4545454545454546</c:v>
                </c:pt>
                <c:pt idx="2177">
                  <c:v>3.4848484848484849</c:v>
                </c:pt>
                <c:pt idx="2178">
                  <c:v>3.5454545454545454</c:v>
                </c:pt>
                <c:pt idx="2179">
                  <c:v>3.5757575757575757</c:v>
                </c:pt>
                <c:pt idx="2180">
                  <c:v>3.606060606060606</c:v>
                </c:pt>
                <c:pt idx="2181">
                  <c:v>3.606060606060606</c:v>
                </c:pt>
                <c:pt idx="2182">
                  <c:v>3.5454545454545454</c:v>
                </c:pt>
                <c:pt idx="2183">
                  <c:v>3.4545454545454546</c:v>
                </c:pt>
                <c:pt idx="2184">
                  <c:v>3.3636363636363638</c:v>
                </c:pt>
                <c:pt idx="2185">
                  <c:v>3.2727272727272729</c:v>
                </c:pt>
                <c:pt idx="2186">
                  <c:v>3.1515151515151514</c:v>
                </c:pt>
                <c:pt idx="2187">
                  <c:v>3.0303030303030303</c:v>
                </c:pt>
                <c:pt idx="2188">
                  <c:v>2.9090909090909092</c:v>
                </c:pt>
                <c:pt idx="2189">
                  <c:v>2.7575757575757578</c:v>
                </c:pt>
                <c:pt idx="2190">
                  <c:v>2.606060606060606</c:v>
                </c:pt>
                <c:pt idx="2191">
                  <c:v>2.4848484848484849</c:v>
                </c:pt>
                <c:pt idx="2192">
                  <c:v>2.4242424242424243</c:v>
                </c:pt>
                <c:pt idx="2193">
                  <c:v>2.3636363636363638</c:v>
                </c:pt>
                <c:pt idx="2194">
                  <c:v>2.3333333333333335</c:v>
                </c:pt>
                <c:pt idx="2195">
                  <c:v>2.3333333333333335</c:v>
                </c:pt>
                <c:pt idx="2196">
                  <c:v>2.3333333333333335</c:v>
                </c:pt>
                <c:pt idx="2197">
                  <c:v>2.3030303030303032</c:v>
                </c:pt>
                <c:pt idx="2198">
                  <c:v>2.3030303030303032</c:v>
                </c:pt>
                <c:pt idx="2199">
                  <c:v>2.2727272727272729</c:v>
                </c:pt>
                <c:pt idx="2200">
                  <c:v>2.2424242424242422</c:v>
                </c:pt>
                <c:pt idx="2201">
                  <c:v>2.2424242424242422</c:v>
                </c:pt>
                <c:pt idx="2202">
                  <c:v>2.2424242424242422</c:v>
                </c:pt>
                <c:pt idx="2203">
                  <c:v>2.2424242424242422</c:v>
                </c:pt>
                <c:pt idx="2204">
                  <c:v>2.2424242424242422</c:v>
                </c:pt>
                <c:pt idx="2205">
                  <c:v>2.2424242424242422</c:v>
                </c:pt>
                <c:pt idx="2206">
                  <c:v>2.3030303030303032</c:v>
                </c:pt>
                <c:pt idx="2207">
                  <c:v>2.3636363636363638</c:v>
                </c:pt>
                <c:pt idx="2208">
                  <c:v>2.4242424242424243</c:v>
                </c:pt>
                <c:pt idx="2209">
                  <c:v>2.4848484848484849</c:v>
                </c:pt>
                <c:pt idx="2210">
                  <c:v>2.6363636363636362</c:v>
                </c:pt>
                <c:pt idx="2211">
                  <c:v>2.7575757575757578</c:v>
                </c:pt>
                <c:pt idx="2212">
                  <c:v>2.8484848484848486</c:v>
                </c:pt>
                <c:pt idx="2213">
                  <c:v>2.9090909090909092</c:v>
                </c:pt>
                <c:pt idx="2214">
                  <c:v>2.9090909090909092</c:v>
                </c:pt>
                <c:pt idx="2215">
                  <c:v>2.9090909090909092</c:v>
                </c:pt>
                <c:pt idx="2216">
                  <c:v>2.9393939393939394</c:v>
                </c:pt>
                <c:pt idx="2217">
                  <c:v>2.9696969696969697</c:v>
                </c:pt>
                <c:pt idx="2218">
                  <c:v>3</c:v>
                </c:pt>
                <c:pt idx="2219">
                  <c:v>3.0606060606060606</c:v>
                </c:pt>
                <c:pt idx="2220">
                  <c:v>3.0909090909090908</c:v>
                </c:pt>
                <c:pt idx="2221">
                  <c:v>3.0909090909090908</c:v>
                </c:pt>
                <c:pt idx="2222">
                  <c:v>3.0909090909090908</c:v>
                </c:pt>
                <c:pt idx="2223">
                  <c:v>3.1515151515151514</c:v>
                </c:pt>
                <c:pt idx="2224">
                  <c:v>3.1818181818181817</c:v>
                </c:pt>
                <c:pt idx="2225">
                  <c:v>3.1818181818181817</c:v>
                </c:pt>
                <c:pt idx="2226">
                  <c:v>3.1818181818181817</c:v>
                </c:pt>
                <c:pt idx="2227">
                  <c:v>3.1818181818181817</c:v>
                </c:pt>
                <c:pt idx="2228">
                  <c:v>3.1818181818181817</c:v>
                </c:pt>
                <c:pt idx="2229">
                  <c:v>3.1212121212121211</c:v>
                </c:pt>
                <c:pt idx="2230">
                  <c:v>3.0909090909090908</c:v>
                </c:pt>
                <c:pt idx="2231">
                  <c:v>3.0303030303030303</c:v>
                </c:pt>
                <c:pt idx="2232">
                  <c:v>2.9696969696969697</c:v>
                </c:pt>
                <c:pt idx="2233">
                  <c:v>2.8787878787878789</c:v>
                </c:pt>
                <c:pt idx="2234">
                  <c:v>2.7272727272727271</c:v>
                </c:pt>
                <c:pt idx="2235">
                  <c:v>2.5151515151515151</c:v>
                </c:pt>
                <c:pt idx="2236">
                  <c:v>2.3333333333333335</c:v>
                </c:pt>
                <c:pt idx="2237">
                  <c:v>2.1515151515151514</c:v>
                </c:pt>
                <c:pt idx="2238">
                  <c:v>1.8787878787878789</c:v>
                </c:pt>
                <c:pt idx="2239">
                  <c:v>1.606060606060606</c:v>
                </c:pt>
                <c:pt idx="2240">
                  <c:v>1.3636363636363635</c:v>
                </c:pt>
                <c:pt idx="2241">
                  <c:v>1.1212121212121211</c:v>
                </c:pt>
                <c:pt idx="2242">
                  <c:v>0.87878787878787878</c:v>
                </c:pt>
                <c:pt idx="2243">
                  <c:v>0.63636363636363635</c:v>
                </c:pt>
                <c:pt idx="2244">
                  <c:v>0.42424242424242425</c:v>
                </c:pt>
                <c:pt idx="2245">
                  <c:v>0.21212121212121213</c:v>
                </c:pt>
                <c:pt idx="2246">
                  <c:v>-3.0303030303030304E-2</c:v>
                </c:pt>
                <c:pt idx="2247">
                  <c:v>-0.27272727272727271</c:v>
                </c:pt>
                <c:pt idx="2248">
                  <c:v>-0.45454545454545453</c:v>
                </c:pt>
                <c:pt idx="2249">
                  <c:v>-0.5757575757575758</c:v>
                </c:pt>
                <c:pt idx="2250">
                  <c:v>-0.69696969696969702</c:v>
                </c:pt>
                <c:pt idx="2251">
                  <c:v>-0.78787878787878785</c:v>
                </c:pt>
                <c:pt idx="2252">
                  <c:v>-0.87878787878787878</c:v>
                </c:pt>
                <c:pt idx="2253">
                  <c:v>-1</c:v>
                </c:pt>
                <c:pt idx="2254">
                  <c:v>-1.0909090909090908</c:v>
                </c:pt>
                <c:pt idx="2255">
                  <c:v>-1.1818181818181819</c:v>
                </c:pt>
                <c:pt idx="2256">
                  <c:v>-1.2424242424242424</c:v>
                </c:pt>
                <c:pt idx="2257">
                  <c:v>-1.303030303030303</c:v>
                </c:pt>
                <c:pt idx="2258">
                  <c:v>-1.4545454545454546</c:v>
                </c:pt>
                <c:pt idx="2259">
                  <c:v>-1.5454545454545454</c:v>
                </c:pt>
                <c:pt idx="2260">
                  <c:v>-1.6363636363636365</c:v>
                </c:pt>
                <c:pt idx="2261">
                  <c:v>-1.7575757575757576</c:v>
                </c:pt>
                <c:pt idx="2262">
                  <c:v>-1.8787878787878789</c:v>
                </c:pt>
                <c:pt idx="2263">
                  <c:v>-1.9696969696969697</c:v>
                </c:pt>
                <c:pt idx="2264">
                  <c:v>-2.0606060606060606</c:v>
                </c:pt>
                <c:pt idx="2265">
                  <c:v>-2.1515151515151514</c:v>
                </c:pt>
                <c:pt idx="2266">
                  <c:v>-2.2727272727272729</c:v>
                </c:pt>
                <c:pt idx="2267">
                  <c:v>-2.393939393939394</c:v>
                </c:pt>
                <c:pt idx="2268">
                  <c:v>-2.4545454545454546</c:v>
                </c:pt>
                <c:pt idx="2269">
                  <c:v>-2.5151515151515151</c:v>
                </c:pt>
                <c:pt idx="2270">
                  <c:v>-2.5757575757575757</c:v>
                </c:pt>
                <c:pt idx="2271">
                  <c:v>-2.606060606060606</c:v>
                </c:pt>
                <c:pt idx="2272">
                  <c:v>-2.606060606060606</c:v>
                </c:pt>
                <c:pt idx="2273">
                  <c:v>-2.606060606060606</c:v>
                </c:pt>
                <c:pt idx="2274">
                  <c:v>-2.6363636363636362</c:v>
                </c:pt>
                <c:pt idx="2275">
                  <c:v>-2.6363636363636362</c:v>
                </c:pt>
                <c:pt idx="2276">
                  <c:v>-2.6363636363636362</c:v>
                </c:pt>
                <c:pt idx="2277">
                  <c:v>-2.6363636363636362</c:v>
                </c:pt>
                <c:pt idx="2278">
                  <c:v>-2.6666666666666665</c:v>
                </c:pt>
                <c:pt idx="2279">
                  <c:v>-2.6969696969696968</c:v>
                </c:pt>
                <c:pt idx="2280">
                  <c:v>-2.6666666666666665</c:v>
                </c:pt>
                <c:pt idx="2281">
                  <c:v>-2.606060606060606</c:v>
                </c:pt>
                <c:pt idx="2282">
                  <c:v>-2.5757575757575757</c:v>
                </c:pt>
                <c:pt idx="2283">
                  <c:v>-2.5454545454545454</c:v>
                </c:pt>
                <c:pt idx="2284">
                  <c:v>-2.5454545454545454</c:v>
                </c:pt>
                <c:pt idx="2285">
                  <c:v>-2.5757575757575757</c:v>
                </c:pt>
                <c:pt idx="2286">
                  <c:v>-2.5757575757575757</c:v>
                </c:pt>
                <c:pt idx="2287">
                  <c:v>-2.5757575757575757</c:v>
                </c:pt>
                <c:pt idx="2288">
                  <c:v>-2.606060606060606</c:v>
                </c:pt>
                <c:pt idx="2289">
                  <c:v>-2.6969696969696968</c:v>
                </c:pt>
                <c:pt idx="2290">
                  <c:v>-2.7575757575757578</c:v>
                </c:pt>
                <c:pt idx="2291">
                  <c:v>-2.7878787878787881</c:v>
                </c:pt>
                <c:pt idx="2292">
                  <c:v>-2.8181818181818183</c:v>
                </c:pt>
                <c:pt idx="2293">
                  <c:v>-2.8181818181818183</c:v>
                </c:pt>
                <c:pt idx="2294">
                  <c:v>-2.8181818181818183</c:v>
                </c:pt>
                <c:pt idx="2295">
                  <c:v>-2.7575757575757578</c:v>
                </c:pt>
                <c:pt idx="2296">
                  <c:v>-2.7272727272727271</c:v>
                </c:pt>
                <c:pt idx="2297">
                  <c:v>-2.6363636363636362</c:v>
                </c:pt>
                <c:pt idx="2298">
                  <c:v>-2.5454545454545454</c:v>
                </c:pt>
                <c:pt idx="2299">
                  <c:v>-2.5151515151515151</c:v>
                </c:pt>
                <c:pt idx="2300">
                  <c:v>-2.4242424242424243</c:v>
                </c:pt>
                <c:pt idx="2301">
                  <c:v>-2.3333333333333335</c:v>
                </c:pt>
                <c:pt idx="2302">
                  <c:v>-2.2121212121212119</c:v>
                </c:pt>
                <c:pt idx="2303">
                  <c:v>-2.0909090909090908</c:v>
                </c:pt>
                <c:pt idx="2304">
                  <c:v>-1.9090909090909092</c:v>
                </c:pt>
                <c:pt idx="2305">
                  <c:v>-1.696969696969697</c:v>
                </c:pt>
                <c:pt idx="2306">
                  <c:v>-1.4848484848484849</c:v>
                </c:pt>
                <c:pt idx="2307">
                  <c:v>-1.303030303030303</c:v>
                </c:pt>
                <c:pt idx="2308">
                  <c:v>-1.1212121212121211</c:v>
                </c:pt>
                <c:pt idx="2309">
                  <c:v>-0.93939393939393945</c:v>
                </c:pt>
                <c:pt idx="2310">
                  <c:v>-0.75757575757575757</c:v>
                </c:pt>
                <c:pt idx="2311">
                  <c:v>-0.63636363636363635</c:v>
                </c:pt>
                <c:pt idx="2312">
                  <c:v>-0.48484848484848486</c:v>
                </c:pt>
                <c:pt idx="2313">
                  <c:v>-0.33333333333333331</c:v>
                </c:pt>
                <c:pt idx="2314">
                  <c:v>-0.15151515151515152</c:v>
                </c:pt>
                <c:pt idx="2315">
                  <c:v>-3.0303030303030304E-2</c:v>
                </c:pt>
                <c:pt idx="2316">
                  <c:v>0.15151515151515152</c:v>
                </c:pt>
                <c:pt idx="2317">
                  <c:v>0.33333333333333331</c:v>
                </c:pt>
                <c:pt idx="2318">
                  <c:v>0.54545454545454541</c:v>
                </c:pt>
                <c:pt idx="2319">
                  <c:v>0.75757575757575757</c:v>
                </c:pt>
                <c:pt idx="2320">
                  <c:v>0.93939393939393945</c:v>
                </c:pt>
                <c:pt idx="2321">
                  <c:v>1.0909090909090908</c:v>
                </c:pt>
                <c:pt idx="2322">
                  <c:v>1.2424242424242424</c:v>
                </c:pt>
                <c:pt idx="2323">
                  <c:v>1.3333333333333333</c:v>
                </c:pt>
                <c:pt idx="2324">
                  <c:v>1.4545454545454546</c:v>
                </c:pt>
                <c:pt idx="2325">
                  <c:v>1.5151515151515151</c:v>
                </c:pt>
                <c:pt idx="2326">
                  <c:v>1.5757575757575757</c:v>
                </c:pt>
                <c:pt idx="2327">
                  <c:v>1.6363636363636365</c:v>
                </c:pt>
                <c:pt idx="2328">
                  <c:v>1.696969696969697</c:v>
                </c:pt>
                <c:pt idx="2329">
                  <c:v>1.7575757575757576</c:v>
                </c:pt>
                <c:pt idx="2330">
                  <c:v>1.7878787878787878</c:v>
                </c:pt>
                <c:pt idx="2331">
                  <c:v>1.8181818181818181</c:v>
                </c:pt>
                <c:pt idx="2332">
                  <c:v>1.8484848484848484</c:v>
                </c:pt>
                <c:pt idx="2333">
                  <c:v>1.8484848484848484</c:v>
                </c:pt>
                <c:pt idx="2334">
                  <c:v>1.8181818181818181</c:v>
                </c:pt>
                <c:pt idx="2335">
                  <c:v>1.7272727272727273</c:v>
                </c:pt>
                <c:pt idx="2336">
                  <c:v>1.6363636363636365</c:v>
                </c:pt>
                <c:pt idx="2337">
                  <c:v>1.5151515151515151</c:v>
                </c:pt>
                <c:pt idx="2338">
                  <c:v>1.2727272727272727</c:v>
                </c:pt>
                <c:pt idx="2339">
                  <c:v>1.0303030303030303</c:v>
                </c:pt>
                <c:pt idx="2340">
                  <c:v>0.81818181818181823</c:v>
                </c:pt>
                <c:pt idx="2341">
                  <c:v>0.5757575757575758</c:v>
                </c:pt>
                <c:pt idx="2342">
                  <c:v>0.33333333333333331</c:v>
                </c:pt>
                <c:pt idx="2343">
                  <c:v>6.0606060606060608E-2</c:v>
                </c:pt>
                <c:pt idx="2344">
                  <c:v>-0.18181818181818182</c:v>
                </c:pt>
                <c:pt idx="2345">
                  <c:v>-0.42424242424242425</c:v>
                </c:pt>
                <c:pt idx="2346">
                  <c:v>-0.66666666666666663</c:v>
                </c:pt>
                <c:pt idx="2347">
                  <c:v>-0.93939393939393945</c:v>
                </c:pt>
                <c:pt idx="2348">
                  <c:v>-1.2121212121212122</c:v>
                </c:pt>
                <c:pt idx="2349">
                  <c:v>-1.4848484848484849</c:v>
                </c:pt>
                <c:pt idx="2350">
                  <c:v>-1.7272727272727273</c:v>
                </c:pt>
                <c:pt idx="2351">
                  <c:v>-1.9393939393939394</c:v>
                </c:pt>
                <c:pt idx="2352">
                  <c:v>-2.1212121212121211</c:v>
                </c:pt>
                <c:pt idx="2353">
                  <c:v>-2.3030303030303032</c:v>
                </c:pt>
                <c:pt idx="2354">
                  <c:v>-2.4545454545454546</c:v>
                </c:pt>
                <c:pt idx="2355">
                  <c:v>-2.606060606060606</c:v>
                </c:pt>
                <c:pt idx="2356">
                  <c:v>-2.7272727272727271</c:v>
                </c:pt>
                <c:pt idx="2357">
                  <c:v>-2.8484848484848486</c:v>
                </c:pt>
                <c:pt idx="2358">
                  <c:v>-2.9393939393939394</c:v>
                </c:pt>
                <c:pt idx="2359">
                  <c:v>-3.0606060606060606</c:v>
                </c:pt>
                <c:pt idx="2360">
                  <c:v>-3.1818181818181817</c:v>
                </c:pt>
                <c:pt idx="2361">
                  <c:v>-3.3030303030303032</c:v>
                </c:pt>
                <c:pt idx="2362">
                  <c:v>-3.393939393939394</c:v>
                </c:pt>
                <c:pt idx="2363">
                  <c:v>-3.4848484848484849</c:v>
                </c:pt>
                <c:pt idx="2364">
                  <c:v>-3.5757575757575757</c:v>
                </c:pt>
                <c:pt idx="2365">
                  <c:v>-3.5757575757575757</c:v>
                </c:pt>
                <c:pt idx="2366">
                  <c:v>-3.606060606060606</c:v>
                </c:pt>
                <c:pt idx="2367">
                  <c:v>-3.606060606060606</c:v>
                </c:pt>
                <c:pt idx="2368">
                  <c:v>-3.6363636363636362</c:v>
                </c:pt>
                <c:pt idx="2369">
                  <c:v>-3.6666666666666665</c:v>
                </c:pt>
                <c:pt idx="2370">
                  <c:v>-3.7878787878787881</c:v>
                </c:pt>
                <c:pt idx="2371">
                  <c:v>-3.9090909090909092</c:v>
                </c:pt>
                <c:pt idx="2372">
                  <c:v>-4.0303030303030303</c:v>
                </c:pt>
                <c:pt idx="2373">
                  <c:v>-4.1212121212121211</c:v>
                </c:pt>
                <c:pt idx="2374">
                  <c:v>-4.1818181818181817</c:v>
                </c:pt>
                <c:pt idx="2375">
                  <c:v>-4.2424242424242422</c:v>
                </c:pt>
                <c:pt idx="2376">
                  <c:v>-4.333333333333333</c:v>
                </c:pt>
                <c:pt idx="2377">
                  <c:v>-4.3636363636363633</c:v>
                </c:pt>
                <c:pt idx="2378">
                  <c:v>-4.3636363636363633</c:v>
                </c:pt>
                <c:pt idx="2379">
                  <c:v>-4.3636363636363633</c:v>
                </c:pt>
                <c:pt idx="2380">
                  <c:v>-4.3636363636363633</c:v>
                </c:pt>
                <c:pt idx="2381">
                  <c:v>-4.3636363636363633</c:v>
                </c:pt>
                <c:pt idx="2382">
                  <c:v>-4.4242424242424239</c:v>
                </c:pt>
                <c:pt idx="2383">
                  <c:v>-4.4848484848484844</c:v>
                </c:pt>
                <c:pt idx="2384">
                  <c:v>-4.5454545454545459</c:v>
                </c:pt>
                <c:pt idx="2385">
                  <c:v>-4.5757575757575761</c:v>
                </c:pt>
                <c:pt idx="2386">
                  <c:v>-4.6363636363636367</c:v>
                </c:pt>
                <c:pt idx="2387">
                  <c:v>-4.666666666666667</c:v>
                </c:pt>
                <c:pt idx="2388">
                  <c:v>-4.7575757575757578</c:v>
                </c:pt>
                <c:pt idx="2389">
                  <c:v>-4.8484848484848486</c:v>
                </c:pt>
                <c:pt idx="2390">
                  <c:v>-4.9393939393939394</c:v>
                </c:pt>
                <c:pt idx="2391">
                  <c:v>-4.9696969696969697</c:v>
                </c:pt>
                <c:pt idx="2392">
                  <c:v>-5</c:v>
                </c:pt>
                <c:pt idx="2393">
                  <c:v>-5</c:v>
                </c:pt>
                <c:pt idx="2394">
                  <c:v>-5</c:v>
                </c:pt>
                <c:pt idx="2395">
                  <c:v>-5.0303030303030303</c:v>
                </c:pt>
                <c:pt idx="2396">
                  <c:v>-5.0606060606060606</c:v>
                </c:pt>
                <c:pt idx="2397">
                  <c:v>-5.0909090909090908</c:v>
                </c:pt>
                <c:pt idx="2398">
                  <c:v>-5.1212121212121211</c:v>
                </c:pt>
                <c:pt idx="2399">
                  <c:v>-5.1212121212121211</c:v>
                </c:pt>
                <c:pt idx="2400">
                  <c:v>-5.1212121212121211</c:v>
                </c:pt>
                <c:pt idx="2401">
                  <c:v>-5.0909090909090908</c:v>
                </c:pt>
                <c:pt idx="2402">
                  <c:v>-5.0909090909090908</c:v>
                </c:pt>
                <c:pt idx="2403">
                  <c:v>-5.1515151515151514</c:v>
                </c:pt>
                <c:pt idx="2404">
                  <c:v>-5.1515151515151514</c:v>
                </c:pt>
                <c:pt idx="2405">
                  <c:v>-5.1212121212121211</c:v>
                </c:pt>
                <c:pt idx="2406">
                  <c:v>-5.1212121212121211</c:v>
                </c:pt>
                <c:pt idx="2407">
                  <c:v>-5.1212121212121211</c:v>
                </c:pt>
                <c:pt idx="2408">
                  <c:v>-5.1212121212121211</c:v>
                </c:pt>
                <c:pt idx="2409">
                  <c:v>-5.0909090909090908</c:v>
                </c:pt>
                <c:pt idx="2410">
                  <c:v>-5.0303030303030303</c:v>
                </c:pt>
                <c:pt idx="2411">
                  <c:v>-4.9696969696969697</c:v>
                </c:pt>
                <c:pt idx="2412">
                  <c:v>-4.8787878787878789</c:v>
                </c:pt>
                <c:pt idx="2413">
                  <c:v>-4.7575757575757578</c:v>
                </c:pt>
                <c:pt idx="2414">
                  <c:v>-4.6060606060606064</c:v>
                </c:pt>
                <c:pt idx="2415">
                  <c:v>-4.4848484848484844</c:v>
                </c:pt>
                <c:pt idx="2416">
                  <c:v>-4.3636363636363633</c:v>
                </c:pt>
                <c:pt idx="2417">
                  <c:v>-4.2121212121212119</c:v>
                </c:pt>
                <c:pt idx="2418">
                  <c:v>-4.0606060606060606</c:v>
                </c:pt>
                <c:pt idx="2419">
                  <c:v>-3.8787878787878789</c:v>
                </c:pt>
                <c:pt idx="2420">
                  <c:v>-3.6666666666666665</c:v>
                </c:pt>
                <c:pt idx="2421">
                  <c:v>-3.4242424242424243</c:v>
                </c:pt>
                <c:pt idx="2422">
                  <c:v>-3.2424242424242422</c:v>
                </c:pt>
                <c:pt idx="2423">
                  <c:v>-3.0909090909090908</c:v>
                </c:pt>
                <c:pt idx="2424">
                  <c:v>-2.9696969696969697</c:v>
                </c:pt>
                <c:pt idx="2425">
                  <c:v>-2.8484848484848486</c:v>
                </c:pt>
                <c:pt idx="2426">
                  <c:v>-2.6969696969696968</c:v>
                </c:pt>
                <c:pt idx="2427">
                  <c:v>-2.5454545454545454</c:v>
                </c:pt>
                <c:pt idx="2428">
                  <c:v>-2.4545454545454546</c:v>
                </c:pt>
                <c:pt idx="2429">
                  <c:v>-2.3636363636363638</c:v>
                </c:pt>
                <c:pt idx="2430">
                  <c:v>-2.2424242424242422</c:v>
                </c:pt>
                <c:pt idx="2431">
                  <c:v>-2.1515151515151514</c:v>
                </c:pt>
                <c:pt idx="2432">
                  <c:v>-2.0909090909090908</c:v>
                </c:pt>
                <c:pt idx="2433">
                  <c:v>-2.0303030303030303</c:v>
                </c:pt>
                <c:pt idx="2434">
                  <c:v>-1.9696969696969697</c:v>
                </c:pt>
                <c:pt idx="2435">
                  <c:v>-1.8787878787878789</c:v>
                </c:pt>
                <c:pt idx="2436">
                  <c:v>-1.7272727272727273</c:v>
                </c:pt>
                <c:pt idx="2437">
                  <c:v>-1.5757575757575757</c:v>
                </c:pt>
                <c:pt idx="2438">
                  <c:v>-1.4242424242424243</c:v>
                </c:pt>
                <c:pt idx="2439">
                  <c:v>-1.2727272727272727</c:v>
                </c:pt>
                <c:pt idx="2440">
                  <c:v>-1.1515151515151516</c:v>
                </c:pt>
                <c:pt idx="2441">
                  <c:v>-1.0303030303030303</c:v>
                </c:pt>
                <c:pt idx="2442">
                  <c:v>-0.87878787878787878</c:v>
                </c:pt>
                <c:pt idx="2443">
                  <c:v>-0.72727272727272729</c:v>
                </c:pt>
                <c:pt idx="2444">
                  <c:v>-0.63636363636363635</c:v>
                </c:pt>
                <c:pt idx="2445">
                  <c:v>-0.51515151515151514</c:v>
                </c:pt>
                <c:pt idx="2446">
                  <c:v>-0.42424242424242425</c:v>
                </c:pt>
                <c:pt idx="2447">
                  <c:v>-0.30303030303030304</c:v>
                </c:pt>
                <c:pt idx="2448">
                  <c:v>-0.18181818181818182</c:v>
                </c:pt>
                <c:pt idx="2449">
                  <c:v>-6.0606060606060608E-2</c:v>
                </c:pt>
                <c:pt idx="2450">
                  <c:v>6.0606060606060608E-2</c:v>
                </c:pt>
                <c:pt idx="2451">
                  <c:v>0.18181818181818182</c:v>
                </c:pt>
                <c:pt idx="2452">
                  <c:v>0.30303030303030304</c:v>
                </c:pt>
                <c:pt idx="2453">
                  <c:v>0.42424242424242425</c:v>
                </c:pt>
                <c:pt idx="2454">
                  <c:v>0.5757575757575758</c:v>
                </c:pt>
                <c:pt idx="2455">
                  <c:v>0.69696969696969702</c:v>
                </c:pt>
                <c:pt idx="2456">
                  <c:v>0.81818181818181823</c:v>
                </c:pt>
                <c:pt idx="2457">
                  <c:v>0.87878787878787878</c:v>
                </c:pt>
                <c:pt idx="2458">
                  <c:v>0.96969696969696972</c:v>
                </c:pt>
                <c:pt idx="2459">
                  <c:v>1</c:v>
                </c:pt>
                <c:pt idx="2460">
                  <c:v>1</c:v>
                </c:pt>
                <c:pt idx="2461">
                  <c:v>1</c:v>
                </c:pt>
                <c:pt idx="2462">
                  <c:v>1</c:v>
                </c:pt>
                <c:pt idx="2463">
                  <c:v>1.0303030303030303</c:v>
                </c:pt>
                <c:pt idx="2464">
                  <c:v>1.0909090909090908</c:v>
                </c:pt>
                <c:pt idx="2465">
                  <c:v>1.1515151515151516</c:v>
                </c:pt>
                <c:pt idx="2466">
                  <c:v>1.1818181818181819</c:v>
                </c:pt>
                <c:pt idx="2467">
                  <c:v>1.2424242424242424</c:v>
                </c:pt>
                <c:pt idx="2468">
                  <c:v>1.303030303030303</c:v>
                </c:pt>
                <c:pt idx="2469">
                  <c:v>1.4242424242424243</c:v>
                </c:pt>
                <c:pt idx="2470">
                  <c:v>1.5454545454545454</c:v>
                </c:pt>
                <c:pt idx="2471">
                  <c:v>1.6363636363636365</c:v>
                </c:pt>
                <c:pt idx="2472">
                  <c:v>1.7575757575757576</c:v>
                </c:pt>
                <c:pt idx="2473">
                  <c:v>1.9090909090909092</c:v>
                </c:pt>
                <c:pt idx="2474">
                  <c:v>2.0606060606060606</c:v>
                </c:pt>
                <c:pt idx="2475">
                  <c:v>2.2121212121212119</c:v>
                </c:pt>
                <c:pt idx="2476">
                  <c:v>2.3333333333333335</c:v>
                </c:pt>
                <c:pt idx="2477">
                  <c:v>2.4545454545454546</c:v>
                </c:pt>
                <c:pt idx="2478">
                  <c:v>2.5151515151515151</c:v>
                </c:pt>
                <c:pt idx="2479">
                  <c:v>2.5757575757575757</c:v>
                </c:pt>
                <c:pt idx="2480">
                  <c:v>2.606060606060606</c:v>
                </c:pt>
                <c:pt idx="2481">
                  <c:v>2.6666666666666665</c:v>
                </c:pt>
                <c:pt idx="2482">
                  <c:v>2.7272727272727271</c:v>
                </c:pt>
                <c:pt idx="2483">
                  <c:v>2.7575757575757578</c:v>
                </c:pt>
                <c:pt idx="2484">
                  <c:v>2.7575757575757578</c:v>
                </c:pt>
                <c:pt idx="2485">
                  <c:v>2.6969696969696968</c:v>
                </c:pt>
                <c:pt idx="2486">
                  <c:v>2.606060606060606</c:v>
                </c:pt>
                <c:pt idx="2487">
                  <c:v>2.5151515151515151</c:v>
                </c:pt>
                <c:pt idx="2488">
                  <c:v>2.4242424242424243</c:v>
                </c:pt>
                <c:pt idx="2489">
                  <c:v>2.3636363636363638</c:v>
                </c:pt>
                <c:pt idx="2490">
                  <c:v>2.3030303030303032</c:v>
                </c:pt>
                <c:pt idx="2491">
                  <c:v>2.2424242424242422</c:v>
                </c:pt>
                <c:pt idx="2492">
                  <c:v>2.1515151515151514</c:v>
                </c:pt>
                <c:pt idx="2493">
                  <c:v>2.0303030303030303</c:v>
                </c:pt>
                <c:pt idx="2494">
                  <c:v>1.9090909090909092</c:v>
                </c:pt>
                <c:pt idx="2495">
                  <c:v>1.8181818181818181</c:v>
                </c:pt>
                <c:pt idx="2496">
                  <c:v>1.7272727272727273</c:v>
                </c:pt>
                <c:pt idx="2497">
                  <c:v>1.6363636363636365</c:v>
                </c:pt>
                <c:pt idx="2498">
                  <c:v>1.606060606060606</c:v>
                </c:pt>
                <c:pt idx="2499">
                  <c:v>1.5454545454545454</c:v>
                </c:pt>
                <c:pt idx="2500">
                  <c:v>1.4545454545454546</c:v>
                </c:pt>
                <c:pt idx="2501">
                  <c:v>1.3333333333333333</c:v>
                </c:pt>
                <c:pt idx="2502">
                  <c:v>1.2121212121212122</c:v>
                </c:pt>
                <c:pt idx="2503">
                  <c:v>1.1212121212121211</c:v>
                </c:pt>
                <c:pt idx="2504">
                  <c:v>1.0303030303030303</c:v>
                </c:pt>
                <c:pt idx="2505">
                  <c:v>0.93939393939393945</c:v>
                </c:pt>
                <c:pt idx="2506">
                  <c:v>0.84848484848484851</c:v>
                </c:pt>
                <c:pt idx="2507">
                  <c:v>0.75757575757575757</c:v>
                </c:pt>
                <c:pt idx="2508">
                  <c:v>0.63636363636363635</c:v>
                </c:pt>
                <c:pt idx="2509">
                  <c:v>0.51515151515151514</c:v>
                </c:pt>
                <c:pt idx="2510">
                  <c:v>0.45454545454545453</c:v>
                </c:pt>
                <c:pt idx="2511">
                  <c:v>0.39393939393939392</c:v>
                </c:pt>
                <c:pt idx="2512">
                  <c:v>0.33333333333333331</c:v>
                </c:pt>
                <c:pt idx="2513">
                  <c:v>0.27272727272727271</c:v>
                </c:pt>
                <c:pt idx="2514">
                  <c:v>0.24242424242424243</c:v>
                </c:pt>
                <c:pt idx="2515">
                  <c:v>0.21212121212121213</c:v>
                </c:pt>
                <c:pt idx="2516">
                  <c:v>0.15151515151515152</c:v>
                </c:pt>
                <c:pt idx="2517">
                  <c:v>9.0909090909090912E-2</c:v>
                </c:pt>
                <c:pt idx="2518">
                  <c:v>0</c:v>
                </c:pt>
                <c:pt idx="2519">
                  <c:v>-6.0606060606060608E-2</c:v>
                </c:pt>
                <c:pt idx="2520">
                  <c:v>-0.18181818181818182</c:v>
                </c:pt>
                <c:pt idx="2521">
                  <c:v>-0.24242424242424243</c:v>
                </c:pt>
                <c:pt idx="2522">
                  <c:v>-0.30303030303030304</c:v>
                </c:pt>
                <c:pt idx="2523">
                  <c:v>-0.39393939393939392</c:v>
                </c:pt>
                <c:pt idx="2524">
                  <c:v>-0.51515151515151514</c:v>
                </c:pt>
                <c:pt idx="2525">
                  <c:v>-0.60606060606060608</c:v>
                </c:pt>
                <c:pt idx="2526">
                  <c:v>-0.66666666666666663</c:v>
                </c:pt>
                <c:pt idx="2527">
                  <c:v>-0.75757575757575757</c:v>
                </c:pt>
                <c:pt idx="2528">
                  <c:v>-0.84848484848484851</c:v>
                </c:pt>
                <c:pt idx="2529">
                  <c:v>-1</c:v>
                </c:pt>
                <c:pt idx="2530">
                  <c:v>-1.1818181818181819</c:v>
                </c:pt>
                <c:pt idx="2531">
                  <c:v>-1.3333333333333333</c:v>
                </c:pt>
                <c:pt idx="2532">
                  <c:v>-1.4848484848484849</c:v>
                </c:pt>
                <c:pt idx="2533">
                  <c:v>-1.6666666666666667</c:v>
                </c:pt>
                <c:pt idx="2534">
                  <c:v>-1.8181818181818181</c:v>
                </c:pt>
                <c:pt idx="2535">
                  <c:v>-1.9696969696969697</c:v>
                </c:pt>
                <c:pt idx="2536">
                  <c:v>-2.1212121212121211</c:v>
                </c:pt>
                <c:pt idx="2537">
                  <c:v>-2.2424242424242422</c:v>
                </c:pt>
                <c:pt idx="2538">
                  <c:v>-2.3636363636363638</c:v>
                </c:pt>
                <c:pt idx="2539">
                  <c:v>-2.5151515151515151</c:v>
                </c:pt>
                <c:pt idx="2540">
                  <c:v>-2.6666666666666665</c:v>
                </c:pt>
                <c:pt idx="2541">
                  <c:v>-2.8181818181818183</c:v>
                </c:pt>
                <c:pt idx="2542">
                  <c:v>-2.9696969696969697</c:v>
                </c:pt>
                <c:pt idx="2543">
                  <c:v>-3.0606060606060606</c:v>
                </c:pt>
                <c:pt idx="2544">
                  <c:v>-3.0909090909090908</c:v>
                </c:pt>
                <c:pt idx="2545">
                  <c:v>-3.1515151515151514</c:v>
                </c:pt>
                <c:pt idx="2546">
                  <c:v>-3.2121212121212119</c:v>
                </c:pt>
                <c:pt idx="2547">
                  <c:v>-3.2424242424242422</c:v>
                </c:pt>
                <c:pt idx="2548">
                  <c:v>-3.2727272727272729</c:v>
                </c:pt>
                <c:pt idx="2549">
                  <c:v>-3.3333333333333335</c:v>
                </c:pt>
                <c:pt idx="2550">
                  <c:v>-3.393939393939394</c:v>
                </c:pt>
                <c:pt idx="2551">
                  <c:v>-3.4242424242424243</c:v>
                </c:pt>
                <c:pt idx="2552">
                  <c:v>-3.4545454545454546</c:v>
                </c:pt>
                <c:pt idx="2553">
                  <c:v>-3.4848484848484849</c:v>
                </c:pt>
                <c:pt idx="2554">
                  <c:v>-3.5151515151515151</c:v>
                </c:pt>
                <c:pt idx="2555">
                  <c:v>-3.5151515151515151</c:v>
                </c:pt>
                <c:pt idx="2556">
                  <c:v>-3.5151515151515151</c:v>
                </c:pt>
                <c:pt idx="2557">
                  <c:v>-3.5151515151515151</c:v>
                </c:pt>
                <c:pt idx="2558">
                  <c:v>-3.4848484848484849</c:v>
                </c:pt>
                <c:pt idx="2559">
                  <c:v>-3.4545454545454546</c:v>
                </c:pt>
                <c:pt idx="2560">
                  <c:v>-3.4242424242424243</c:v>
                </c:pt>
                <c:pt idx="2561">
                  <c:v>-3.4848484848484849</c:v>
                </c:pt>
                <c:pt idx="2562">
                  <c:v>-3.5757575757575757</c:v>
                </c:pt>
                <c:pt idx="2563">
                  <c:v>-3.6363636363636362</c:v>
                </c:pt>
                <c:pt idx="2564">
                  <c:v>-3.7272727272727271</c:v>
                </c:pt>
                <c:pt idx="2565">
                  <c:v>-3.7878787878787881</c:v>
                </c:pt>
                <c:pt idx="2566">
                  <c:v>-3.8484848484848486</c:v>
                </c:pt>
                <c:pt idx="2567">
                  <c:v>-3.9090909090909092</c:v>
                </c:pt>
                <c:pt idx="2568">
                  <c:v>-4</c:v>
                </c:pt>
                <c:pt idx="2569">
                  <c:v>-4.1212121212121211</c:v>
                </c:pt>
                <c:pt idx="2570">
                  <c:v>-4.2424242424242422</c:v>
                </c:pt>
                <c:pt idx="2571">
                  <c:v>-4.3939393939393936</c:v>
                </c:pt>
                <c:pt idx="2572">
                  <c:v>-4.5454545454545459</c:v>
                </c:pt>
                <c:pt idx="2573">
                  <c:v>-4.666666666666667</c:v>
                </c:pt>
                <c:pt idx="2574">
                  <c:v>-4.7878787878787881</c:v>
                </c:pt>
                <c:pt idx="2575">
                  <c:v>-4.9393939393939394</c:v>
                </c:pt>
                <c:pt idx="2576">
                  <c:v>-5.1212121212121211</c:v>
                </c:pt>
                <c:pt idx="2577">
                  <c:v>-5.333333333333333</c:v>
                </c:pt>
                <c:pt idx="2578">
                  <c:v>-5.5454545454545459</c:v>
                </c:pt>
                <c:pt idx="2579">
                  <c:v>-5.7575757575757578</c:v>
                </c:pt>
                <c:pt idx="2580">
                  <c:v>-6</c:v>
                </c:pt>
                <c:pt idx="2581">
                  <c:v>-6.2424242424242422</c:v>
                </c:pt>
                <c:pt idx="2582">
                  <c:v>-6.4242424242424239</c:v>
                </c:pt>
                <c:pt idx="2583">
                  <c:v>-6.5757575757575761</c:v>
                </c:pt>
                <c:pt idx="2584">
                  <c:v>-6.6969696969696972</c:v>
                </c:pt>
                <c:pt idx="2585">
                  <c:v>-6.8181818181818183</c:v>
                </c:pt>
                <c:pt idx="2586">
                  <c:v>-6.8787878787878789</c:v>
                </c:pt>
                <c:pt idx="2587">
                  <c:v>-6.9090909090909092</c:v>
                </c:pt>
                <c:pt idx="2588">
                  <c:v>-6.9696969696969697</c:v>
                </c:pt>
                <c:pt idx="2589">
                  <c:v>-6.9696969696969697</c:v>
                </c:pt>
                <c:pt idx="2590">
                  <c:v>-7.0606060606060606</c:v>
                </c:pt>
                <c:pt idx="2591">
                  <c:v>-7.1212121212121211</c:v>
                </c:pt>
                <c:pt idx="2592">
                  <c:v>-7.1818181818181817</c:v>
                </c:pt>
                <c:pt idx="2593">
                  <c:v>-7.1818181818181817</c:v>
                </c:pt>
                <c:pt idx="2594">
                  <c:v>-7.1818181818181817</c:v>
                </c:pt>
                <c:pt idx="2595">
                  <c:v>-7.1515151515151514</c:v>
                </c:pt>
                <c:pt idx="2596">
                  <c:v>-7.0909090909090908</c:v>
                </c:pt>
                <c:pt idx="2597">
                  <c:v>-7.0303030303030303</c:v>
                </c:pt>
                <c:pt idx="2598">
                  <c:v>-6.9090909090909092</c:v>
                </c:pt>
                <c:pt idx="2599">
                  <c:v>-6.7575757575757578</c:v>
                </c:pt>
                <c:pt idx="2600">
                  <c:v>-6.6060606060606064</c:v>
                </c:pt>
                <c:pt idx="2601">
                  <c:v>-6.4545454545454541</c:v>
                </c:pt>
                <c:pt idx="2602">
                  <c:v>-6.333333333333333</c:v>
                </c:pt>
                <c:pt idx="2603">
                  <c:v>-6.2727272727272725</c:v>
                </c:pt>
                <c:pt idx="2604">
                  <c:v>-6.1818181818181817</c:v>
                </c:pt>
                <c:pt idx="2605">
                  <c:v>-6.1212121212121211</c:v>
                </c:pt>
                <c:pt idx="2606">
                  <c:v>-6</c:v>
                </c:pt>
                <c:pt idx="2607">
                  <c:v>-5.9696969696969697</c:v>
                </c:pt>
                <c:pt idx="2608">
                  <c:v>-5.9696969696969697</c:v>
                </c:pt>
                <c:pt idx="2609">
                  <c:v>-6.0303030303030303</c:v>
                </c:pt>
                <c:pt idx="2610">
                  <c:v>-6.0606060606060606</c:v>
                </c:pt>
                <c:pt idx="2611">
                  <c:v>-6.0606060606060606</c:v>
                </c:pt>
                <c:pt idx="2612">
                  <c:v>-6.0606060606060606</c:v>
                </c:pt>
                <c:pt idx="2613">
                  <c:v>-6.0909090909090908</c:v>
                </c:pt>
                <c:pt idx="2614">
                  <c:v>-6.0909090909090908</c:v>
                </c:pt>
                <c:pt idx="2615">
                  <c:v>-6.0606060606060606</c:v>
                </c:pt>
                <c:pt idx="2616">
                  <c:v>-6.0606060606060606</c:v>
                </c:pt>
                <c:pt idx="2617">
                  <c:v>-6.0606060606060606</c:v>
                </c:pt>
                <c:pt idx="2618">
                  <c:v>-6.0606060606060606</c:v>
                </c:pt>
                <c:pt idx="2619">
                  <c:v>-6.0303030303030303</c:v>
                </c:pt>
                <c:pt idx="2620">
                  <c:v>-5.9696969696969697</c:v>
                </c:pt>
                <c:pt idx="2621">
                  <c:v>-5.9696969696969697</c:v>
                </c:pt>
                <c:pt idx="2622">
                  <c:v>-5.9696969696969697</c:v>
                </c:pt>
                <c:pt idx="2623">
                  <c:v>-5.9696969696969697</c:v>
                </c:pt>
                <c:pt idx="2624">
                  <c:v>-6</c:v>
                </c:pt>
                <c:pt idx="2625">
                  <c:v>-6.0303030303030303</c:v>
                </c:pt>
                <c:pt idx="2626">
                  <c:v>-6.0303030303030303</c:v>
                </c:pt>
                <c:pt idx="2627">
                  <c:v>-5.9696969696969697</c:v>
                </c:pt>
                <c:pt idx="2628">
                  <c:v>-5.8787878787878789</c:v>
                </c:pt>
                <c:pt idx="2629">
                  <c:v>-5.8181818181818183</c:v>
                </c:pt>
                <c:pt idx="2630">
                  <c:v>-5.7575757575757578</c:v>
                </c:pt>
                <c:pt idx="2631">
                  <c:v>-5.6969696969696972</c:v>
                </c:pt>
                <c:pt idx="2632">
                  <c:v>-5.5757575757575761</c:v>
                </c:pt>
                <c:pt idx="2633">
                  <c:v>-5.4545454545454541</c:v>
                </c:pt>
                <c:pt idx="2634">
                  <c:v>-5.333333333333333</c:v>
                </c:pt>
                <c:pt idx="2635">
                  <c:v>-5.2121212121212119</c:v>
                </c:pt>
                <c:pt idx="2636">
                  <c:v>-5.0909090909090908</c:v>
                </c:pt>
                <c:pt idx="2637">
                  <c:v>-4.9393939393939394</c:v>
                </c:pt>
                <c:pt idx="2638">
                  <c:v>-4.8181818181818183</c:v>
                </c:pt>
                <c:pt idx="2639">
                  <c:v>-4.7272727272727275</c:v>
                </c:pt>
                <c:pt idx="2640">
                  <c:v>-4.6060606060606064</c:v>
                </c:pt>
                <c:pt idx="2641">
                  <c:v>-4.4545454545454541</c:v>
                </c:pt>
                <c:pt idx="2642">
                  <c:v>-4.2727272727272725</c:v>
                </c:pt>
                <c:pt idx="2643">
                  <c:v>-4.0909090909090908</c:v>
                </c:pt>
                <c:pt idx="2644">
                  <c:v>-3.8484848484848486</c:v>
                </c:pt>
                <c:pt idx="2645">
                  <c:v>-3.606060606060606</c:v>
                </c:pt>
                <c:pt idx="2646">
                  <c:v>-3.3636363636363638</c:v>
                </c:pt>
                <c:pt idx="2647">
                  <c:v>-3.0909090909090908</c:v>
                </c:pt>
                <c:pt idx="2648">
                  <c:v>-2.8484848484848486</c:v>
                </c:pt>
                <c:pt idx="2649">
                  <c:v>-2.606060606060606</c:v>
                </c:pt>
                <c:pt idx="2650">
                  <c:v>-2.3636363636363638</c:v>
                </c:pt>
                <c:pt idx="2651">
                  <c:v>-2.1818181818181817</c:v>
                </c:pt>
                <c:pt idx="2652">
                  <c:v>-1.9696969696969697</c:v>
                </c:pt>
                <c:pt idx="2653">
                  <c:v>-1.7878787878787878</c:v>
                </c:pt>
                <c:pt idx="2654">
                  <c:v>-1.606060606060606</c:v>
                </c:pt>
                <c:pt idx="2655">
                  <c:v>-1.4242424242424243</c:v>
                </c:pt>
                <c:pt idx="2656">
                  <c:v>-1.1818181818181819</c:v>
                </c:pt>
                <c:pt idx="2657">
                  <c:v>-1</c:v>
                </c:pt>
                <c:pt idx="2658">
                  <c:v>-0.81818181818181823</c:v>
                </c:pt>
                <c:pt idx="2659">
                  <c:v>-0.66666666666666663</c:v>
                </c:pt>
                <c:pt idx="2660">
                  <c:v>-0.48484848484848486</c:v>
                </c:pt>
                <c:pt idx="2661">
                  <c:v>-0.33333333333333331</c:v>
                </c:pt>
                <c:pt idx="2662">
                  <c:v>-0.18181818181818182</c:v>
                </c:pt>
                <c:pt idx="2663">
                  <c:v>-9.0909090909090912E-2</c:v>
                </c:pt>
                <c:pt idx="2664">
                  <c:v>0</c:v>
                </c:pt>
                <c:pt idx="2665">
                  <c:v>6.0606060606060608E-2</c:v>
                </c:pt>
                <c:pt idx="2666">
                  <c:v>0.18181818181818182</c:v>
                </c:pt>
                <c:pt idx="2667">
                  <c:v>0.30303030303030304</c:v>
                </c:pt>
                <c:pt idx="2668">
                  <c:v>0.45454545454545453</c:v>
                </c:pt>
                <c:pt idx="2669">
                  <c:v>0.63636363636363635</c:v>
                </c:pt>
                <c:pt idx="2670">
                  <c:v>0.78787878787878785</c:v>
                </c:pt>
                <c:pt idx="2671">
                  <c:v>0.93939393939393945</c:v>
                </c:pt>
                <c:pt idx="2672">
                  <c:v>1</c:v>
                </c:pt>
                <c:pt idx="2673">
                  <c:v>1.1515151515151516</c:v>
                </c:pt>
                <c:pt idx="2674">
                  <c:v>1.303030303030303</c:v>
                </c:pt>
                <c:pt idx="2675">
                  <c:v>1.4848484848484849</c:v>
                </c:pt>
                <c:pt idx="2676">
                  <c:v>1.606060606060606</c:v>
                </c:pt>
                <c:pt idx="2677">
                  <c:v>1.7272727272727273</c:v>
                </c:pt>
                <c:pt idx="2678">
                  <c:v>1.8181818181818181</c:v>
                </c:pt>
                <c:pt idx="2679">
                  <c:v>1.9393939393939394</c:v>
                </c:pt>
                <c:pt idx="2680">
                  <c:v>2.0303030303030303</c:v>
                </c:pt>
                <c:pt idx="2681">
                  <c:v>2.1212121212121211</c:v>
                </c:pt>
                <c:pt idx="2682">
                  <c:v>2.2424242424242422</c:v>
                </c:pt>
                <c:pt idx="2683">
                  <c:v>2.3636363636363638</c:v>
                </c:pt>
                <c:pt idx="2684">
                  <c:v>2.4848484848484849</c:v>
                </c:pt>
                <c:pt idx="2685">
                  <c:v>2.5757575757575757</c:v>
                </c:pt>
                <c:pt idx="2686">
                  <c:v>2.6666666666666665</c:v>
                </c:pt>
                <c:pt idx="2687">
                  <c:v>2.7878787878787881</c:v>
                </c:pt>
                <c:pt idx="2688">
                  <c:v>2.9090909090909092</c:v>
                </c:pt>
                <c:pt idx="2689">
                  <c:v>3.0606060606060606</c:v>
                </c:pt>
                <c:pt idx="2690">
                  <c:v>3.2727272727272729</c:v>
                </c:pt>
                <c:pt idx="2691">
                  <c:v>3.4848484848484849</c:v>
                </c:pt>
                <c:pt idx="2692">
                  <c:v>3.6666666666666665</c:v>
                </c:pt>
                <c:pt idx="2693">
                  <c:v>3.8787878787878789</c:v>
                </c:pt>
                <c:pt idx="2694">
                  <c:v>4.0606060606060606</c:v>
                </c:pt>
                <c:pt idx="2695">
                  <c:v>4.3030303030303028</c:v>
                </c:pt>
                <c:pt idx="2696">
                  <c:v>4.5757575757575761</c:v>
                </c:pt>
                <c:pt idx="2697">
                  <c:v>4.8484848484848486</c:v>
                </c:pt>
                <c:pt idx="2698">
                  <c:v>5.0909090909090908</c:v>
                </c:pt>
                <c:pt idx="2699">
                  <c:v>5.333333333333333</c:v>
                </c:pt>
                <c:pt idx="2700">
                  <c:v>5.5454545454545459</c:v>
                </c:pt>
                <c:pt idx="2701">
                  <c:v>5.7575757575757578</c:v>
                </c:pt>
                <c:pt idx="2702">
                  <c:v>5.9393939393939394</c:v>
                </c:pt>
                <c:pt idx="2703">
                  <c:v>6.1212121212121211</c:v>
                </c:pt>
                <c:pt idx="2704">
                  <c:v>6.333333333333333</c:v>
                </c:pt>
                <c:pt idx="2705">
                  <c:v>6.5454545454545459</c:v>
                </c:pt>
                <c:pt idx="2706">
                  <c:v>6.7575757575757578</c:v>
                </c:pt>
                <c:pt idx="2707">
                  <c:v>6.9393939393939394</c:v>
                </c:pt>
                <c:pt idx="2708">
                  <c:v>7.1212121212121211</c:v>
                </c:pt>
                <c:pt idx="2709">
                  <c:v>7.3030303030303028</c:v>
                </c:pt>
                <c:pt idx="2710">
                  <c:v>7.4545454545454541</c:v>
                </c:pt>
                <c:pt idx="2711">
                  <c:v>7.6060606060606064</c:v>
                </c:pt>
                <c:pt idx="2712">
                  <c:v>7.7272727272727275</c:v>
                </c:pt>
                <c:pt idx="2713">
                  <c:v>7.8181818181818183</c:v>
                </c:pt>
                <c:pt idx="2714">
                  <c:v>7.9090909090909092</c:v>
                </c:pt>
                <c:pt idx="2715">
                  <c:v>8</c:v>
                </c:pt>
                <c:pt idx="2716">
                  <c:v>8.0606060606060606</c:v>
                </c:pt>
                <c:pt idx="2717">
                  <c:v>8.1515151515151523</c:v>
                </c:pt>
                <c:pt idx="2718">
                  <c:v>8.2121212121212128</c:v>
                </c:pt>
                <c:pt idx="2719">
                  <c:v>8.2424242424242422</c:v>
                </c:pt>
                <c:pt idx="2720">
                  <c:v>8.2727272727272734</c:v>
                </c:pt>
                <c:pt idx="2721">
                  <c:v>8.3030303030303028</c:v>
                </c:pt>
                <c:pt idx="2722">
                  <c:v>8.3636363636363633</c:v>
                </c:pt>
                <c:pt idx="2723">
                  <c:v>8.4242424242424239</c:v>
                </c:pt>
                <c:pt idx="2724">
                  <c:v>8.454545454545455</c:v>
                </c:pt>
                <c:pt idx="2725">
                  <c:v>8.4848484848484844</c:v>
                </c:pt>
                <c:pt idx="2726">
                  <c:v>8.4848484848484844</c:v>
                </c:pt>
                <c:pt idx="2727">
                  <c:v>8.545454545454545</c:v>
                </c:pt>
                <c:pt idx="2728">
                  <c:v>8.5757575757575761</c:v>
                </c:pt>
                <c:pt idx="2729">
                  <c:v>8.6363636363636367</c:v>
                </c:pt>
                <c:pt idx="2730">
                  <c:v>8.6969696969696972</c:v>
                </c:pt>
                <c:pt idx="2731">
                  <c:v>8.7575757575757578</c:v>
                </c:pt>
                <c:pt idx="2732">
                  <c:v>8.7575757575757578</c:v>
                </c:pt>
                <c:pt idx="2733">
                  <c:v>8.7575757575757578</c:v>
                </c:pt>
                <c:pt idx="2734">
                  <c:v>8.7575757575757578</c:v>
                </c:pt>
                <c:pt idx="2735">
                  <c:v>8.7575757575757578</c:v>
                </c:pt>
                <c:pt idx="2736">
                  <c:v>8.7575757575757578</c:v>
                </c:pt>
                <c:pt idx="2737">
                  <c:v>8.7878787878787872</c:v>
                </c:pt>
                <c:pt idx="2738">
                  <c:v>8.8484848484848477</c:v>
                </c:pt>
                <c:pt idx="2739">
                  <c:v>8.9090909090909083</c:v>
                </c:pt>
                <c:pt idx="2740">
                  <c:v>9.0303030303030312</c:v>
                </c:pt>
                <c:pt idx="2741">
                  <c:v>9.1212121212121211</c:v>
                </c:pt>
                <c:pt idx="2742">
                  <c:v>9.2121212121212128</c:v>
                </c:pt>
                <c:pt idx="2743">
                  <c:v>9.3030303030303028</c:v>
                </c:pt>
                <c:pt idx="2744">
                  <c:v>9.4242424242424239</c:v>
                </c:pt>
                <c:pt idx="2745">
                  <c:v>9.4848484848484844</c:v>
                </c:pt>
                <c:pt idx="2746">
                  <c:v>9.545454545454545</c:v>
                </c:pt>
                <c:pt idx="2747">
                  <c:v>9.6060606060606055</c:v>
                </c:pt>
                <c:pt idx="2748">
                  <c:v>9.6363636363636367</c:v>
                </c:pt>
                <c:pt idx="2749">
                  <c:v>9.6666666666666661</c:v>
                </c:pt>
                <c:pt idx="2750">
                  <c:v>9.6969696969696972</c:v>
                </c:pt>
                <c:pt idx="2751">
                  <c:v>9.7272727272727266</c:v>
                </c:pt>
                <c:pt idx="2752">
                  <c:v>9.7575757575757578</c:v>
                </c:pt>
                <c:pt idx="2753">
                  <c:v>9.7878787878787872</c:v>
                </c:pt>
                <c:pt idx="2754">
                  <c:v>9.7878787878787872</c:v>
                </c:pt>
                <c:pt idx="2755">
                  <c:v>9.7575757575757578</c:v>
                </c:pt>
                <c:pt idx="2756">
                  <c:v>9.6666666666666661</c:v>
                </c:pt>
                <c:pt idx="2757">
                  <c:v>9.545454545454545</c:v>
                </c:pt>
                <c:pt idx="2758">
                  <c:v>9.454545454545455</c:v>
                </c:pt>
                <c:pt idx="2759">
                  <c:v>9.3333333333333339</c:v>
                </c:pt>
                <c:pt idx="2760">
                  <c:v>9.2121212121212128</c:v>
                </c:pt>
                <c:pt idx="2761">
                  <c:v>9</c:v>
                </c:pt>
                <c:pt idx="2762">
                  <c:v>8.6969696969696972</c:v>
                </c:pt>
                <c:pt idx="2763">
                  <c:v>8.3939393939393945</c:v>
                </c:pt>
                <c:pt idx="2764">
                  <c:v>8.1212121212121211</c:v>
                </c:pt>
                <c:pt idx="2765">
                  <c:v>7.8181818181818183</c:v>
                </c:pt>
                <c:pt idx="2766">
                  <c:v>7.5151515151515156</c:v>
                </c:pt>
                <c:pt idx="2767">
                  <c:v>7.2121212121212119</c:v>
                </c:pt>
                <c:pt idx="2768">
                  <c:v>6.9393939393939394</c:v>
                </c:pt>
                <c:pt idx="2769">
                  <c:v>6.6969696969696972</c:v>
                </c:pt>
                <c:pt idx="2770">
                  <c:v>6.4848484848484844</c:v>
                </c:pt>
                <c:pt idx="2771">
                  <c:v>6.2727272727272725</c:v>
                </c:pt>
                <c:pt idx="2772">
                  <c:v>6.0606060606060606</c:v>
                </c:pt>
                <c:pt idx="2773">
                  <c:v>5.8787878787878789</c:v>
                </c:pt>
                <c:pt idx="2774">
                  <c:v>5.666666666666667</c:v>
                </c:pt>
                <c:pt idx="2775">
                  <c:v>5.4848484848484844</c:v>
                </c:pt>
                <c:pt idx="2776">
                  <c:v>5.2727272727272725</c:v>
                </c:pt>
                <c:pt idx="2777">
                  <c:v>5.0909090909090908</c:v>
                </c:pt>
                <c:pt idx="2778">
                  <c:v>4.9090909090909092</c:v>
                </c:pt>
                <c:pt idx="2779">
                  <c:v>4.6969696969696972</c:v>
                </c:pt>
                <c:pt idx="2780">
                  <c:v>4.4848484848484844</c:v>
                </c:pt>
                <c:pt idx="2781">
                  <c:v>4.2424242424242422</c:v>
                </c:pt>
                <c:pt idx="2782">
                  <c:v>4.0606060606060606</c:v>
                </c:pt>
                <c:pt idx="2783">
                  <c:v>3.8484848484848486</c:v>
                </c:pt>
                <c:pt idx="2784">
                  <c:v>3.6363636363636362</c:v>
                </c:pt>
                <c:pt idx="2785">
                  <c:v>3.4545454545454546</c:v>
                </c:pt>
                <c:pt idx="2786">
                  <c:v>3.3030303030303032</c:v>
                </c:pt>
                <c:pt idx="2787">
                  <c:v>3.1212121212121211</c:v>
                </c:pt>
                <c:pt idx="2788">
                  <c:v>2.9393939393939394</c:v>
                </c:pt>
                <c:pt idx="2789">
                  <c:v>2.8484848484848486</c:v>
                </c:pt>
                <c:pt idx="2790">
                  <c:v>2.7878787878787881</c:v>
                </c:pt>
                <c:pt idx="2791">
                  <c:v>2.7575757575757578</c:v>
                </c:pt>
                <c:pt idx="2792">
                  <c:v>2.6969696969696968</c:v>
                </c:pt>
                <c:pt idx="2793">
                  <c:v>2.6363636363636362</c:v>
                </c:pt>
                <c:pt idx="2794">
                  <c:v>2.606060606060606</c:v>
                </c:pt>
                <c:pt idx="2795">
                  <c:v>2.5757575757575757</c:v>
                </c:pt>
                <c:pt idx="2796">
                  <c:v>2.5151515151515151</c:v>
                </c:pt>
                <c:pt idx="2797">
                  <c:v>2.4848484848484849</c:v>
                </c:pt>
                <c:pt idx="2798">
                  <c:v>2.4545454545454546</c:v>
                </c:pt>
                <c:pt idx="2799">
                  <c:v>2.4242424242424243</c:v>
                </c:pt>
                <c:pt idx="2800">
                  <c:v>2.393939393939394</c:v>
                </c:pt>
                <c:pt idx="2801">
                  <c:v>2.3636363636363638</c:v>
                </c:pt>
                <c:pt idx="2802">
                  <c:v>2.2727272727272729</c:v>
                </c:pt>
                <c:pt idx="2803">
                  <c:v>2.2121212121212119</c:v>
                </c:pt>
                <c:pt idx="2804">
                  <c:v>2.1212121212121211</c:v>
                </c:pt>
                <c:pt idx="2805">
                  <c:v>2.0606060606060606</c:v>
                </c:pt>
                <c:pt idx="2806">
                  <c:v>2</c:v>
                </c:pt>
                <c:pt idx="2807">
                  <c:v>1.9696969696969697</c:v>
                </c:pt>
                <c:pt idx="2808">
                  <c:v>1.9393939393939394</c:v>
                </c:pt>
                <c:pt idx="2809">
                  <c:v>1.8787878787878789</c:v>
                </c:pt>
                <c:pt idx="2810">
                  <c:v>1.7878787878787878</c:v>
                </c:pt>
                <c:pt idx="2811">
                  <c:v>1.7272727272727273</c:v>
                </c:pt>
                <c:pt idx="2812">
                  <c:v>1.6666666666666667</c:v>
                </c:pt>
                <c:pt idx="2813">
                  <c:v>1.606060606060606</c:v>
                </c:pt>
                <c:pt idx="2814">
                  <c:v>1.5757575757575757</c:v>
                </c:pt>
                <c:pt idx="2815">
                  <c:v>1.5454545454545454</c:v>
                </c:pt>
                <c:pt idx="2816">
                  <c:v>1.5151515151515151</c:v>
                </c:pt>
                <c:pt idx="2817">
                  <c:v>1.4545454545454546</c:v>
                </c:pt>
                <c:pt idx="2818">
                  <c:v>1.393939393939394</c:v>
                </c:pt>
                <c:pt idx="2819">
                  <c:v>1.3333333333333333</c:v>
                </c:pt>
                <c:pt idx="2820">
                  <c:v>1.2727272727272727</c:v>
                </c:pt>
                <c:pt idx="2821">
                  <c:v>1.2121212121212122</c:v>
                </c:pt>
                <c:pt idx="2822">
                  <c:v>1.1515151515151516</c:v>
                </c:pt>
                <c:pt idx="2823">
                  <c:v>1.1212121212121211</c:v>
                </c:pt>
                <c:pt idx="2824">
                  <c:v>1.1212121212121211</c:v>
                </c:pt>
                <c:pt idx="2825">
                  <c:v>1.1515151515151516</c:v>
                </c:pt>
                <c:pt idx="2826">
                  <c:v>1.2121212121212122</c:v>
                </c:pt>
                <c:pt idx="2827">
                  <c:v>1.303030303030303</c:v>
                </c:pt>
                <c:pt idx="2828">
                  <c:v>1.4848484848484849</c:v>
                </c:pt>
                <c:pt idx="2829">
                  <c:v>1.696969696969697</c:v>
                </c:pt>
                <c:pt idx="2830">
                  <c:v>1.8787878787878789</c:v>
                </c:pt>
                <c:pt idx="2831">
                  <c:v>2.0606060606060606</c:v>
                </c:pt>
                <c:pt idx="2832">
                  <c:v>2.3030303030303032</c:v>
                </c:pt>
                <c:pt idx="2833">
                  <c:v>2.5454545454545454</c:v>
                </c:pt>
                <c:pt idx="2834">
                  <c:v>2.7575757575757578</c:v>
                </c:pt>
                <c:pt idx="2835">
                  <c:v>2.9393939393939394</c:v>
                </c:pt>
                <c:pt idx="2836">
                  <c:v>3</c:v>
                </c:pt>
                <c:pt idx="2837">
                  <c:v>3.0909090909090908</c:v>
                </c:pt>
                <c:pt idx="2838">
                  <c:v>3.1818181818181817</c:v>
                </c:pt>
                <c:pt idx="2839">
                  <c:v>3.2424242424242422</c:v>
                </c:pt>
                <c:pt idx="2840">
                  <c:v>3.3333333333333335</c:v>
                </c:pt>
                <c:pt idx="2841">
                  <c:v>3.393939393939394</c:v>
                </c:pt>
                <c:pt idx="2842">
                  <c:v>3.4545454545454546</c:v>
                </c:pt>
                <c:pt idx="2843">
                  <c:v>3.4848484848484849</c:v>
                </c:pt>
                <c:pt idx="2844">
                  <c:v>3.5454545454545454</c:v>
                </c:pt>
                <c:pt idx="2845">
                  <c:v>3.6363636363636362</c:v>
                </c:pt>
                <c:pt idx="2846">
                  <c:v>3.7878787878787881</c:v>
                </c:pt>
                <c:pt idx="2847">
                  <c:v>3.9696969696969697</c:v>
                </c:pt>
                <c:pt idx="2848">
                  <c:v>4.1212121212121211</c:v>
                </c:pt>
                <c:pt idx="2849">
                  <c:v>4.333333333333333</c:v>
                </c:pt>
                <c:pt idx="2850">
                  <c:v>4.5757575757575761</c:v>
                </c:pt>
                <c:pt idx="2851">
                  <c:v>4.8181818181818183</c:v>
                </c:pt>
                <c:pt idx="2852">
                  <c:v>5.0909090909090908</c:v>
                </c:pt>
                <c:pt idx="2853">
                  <c:v>5.333333333333333</c:v>
                </c:pt>
                <c:pt idx="2854">
                  <c:v>5.5757575757575761</c:v>
                </c:pt>
                <c:pt idx="2855">
                  <c:v>5.7575757575757578</c:v>
                </c:pt>
                <c:pt idx="2856">
                  <c:v>5.9393939393939394</c:v>
                </c:pt>
                <c:pt idx="2857">
                  <c:v>6.0909090909090908</c:v>
                </c:pt>
                <c:pt idx="2858">
                  <c:v>6.2424242424242422</c:v>
                </c:pt>
                <c:pt idx="2859">
                  <c:v>6.333333333333333</c:v>
                </c:pt>
                <c:pt idx="2860">
                  <c:v>6.4242424242424239</c:v>
                </c:pt>
                <c:pt idx="2861">
                  <c:v>6.4242424242424239</c:v>
                </c:pt>
                <c:pt idx="2862">
                  <c:v>6.4242424242424239</c:v>
                </c:pt>
                <c:pt idx="2863">
                  <c:v>6.3939393939393936</c:v>
                </c:pt>
                <c:pt idx="2864">
                  <c:v>6.3636363636363633</c:v>
                </c:pt>
                <c:pt idx="2865">
                  <c:v>6.3030303030303028</c:v>
                </c:pt>
                <c:pt idx="2866">
                  <c:v>6.2727272727272725</c:v>
                </c:pt>
                <c:pt idx="2867">
                  <c:v>6.2424242424242422</c:v>
                </c:pt>
                <c:pt idx="2868">
                  <c:v>6.2727272727272725</c:v>
                </c:pt>
                <c:pt idx="2869">
                  <c:v>6.2727272727272725</c:v>
                </c:pt>
                <c:pt idx="2870">
                  <c:v>6.2727272727272725</c:v>
                </c:pt>
                <c:pt idx="2871">
                  <c:v>6.2424242424242422</c:v>
                </c:pt>
                <c:pt idx="2872">
                  <c:v>6.1818181818181817</c:v>
                </c:pt>
                <c:pt idx="2873">
                  <c:v>6.0606060606060606</c:v>
                </c:pt>
                <c:pt idx="2874">
                  <c:v>5.9696969696969697</c:v>
                </c:pt>
                <c:pt idx="2875">
                  <c:v>5.9090909090909092</c:v>
                </c:pt>
                <c:pt idx="2876">
                  <c:v>5.8787878787878789</c:v>
                </c:pt>
                <c:pt idx="2877">
                  <c:v>5.8181818181818183</c:v>
                </c:pt>
                <c:pt idx="2878">
                  <c:v>5.7575757575757578</c:v>
                </c:pt>
                <c:pt idx="2879">
                  <c:v>5.6969696969696972</c:v>
                </c:pt>
                <c:pt idx="2880">
                  <c:v>5.6363636363636367</c:v>
                </c:pt>
                <c:pt idx="2881">
                  <c:v>5.5757575757575761</c:v>
                </c:pt>
                <c:pt idx="2882">
                  <c:v>5.5151515151515156</c:v>
                </c:pt>
                <c:pt idx="2883">
                  <c:v>5.4848484848484844</c:v>
                </c:pt>
                <c:pt idx="2884">
                  <c:v>5.4545454545454541</c:v>
                </c:pt>
                <c:pt idx="2885">
                  <c:v>5.4545454545454541</c:v>
                </c:pt>
                <c:pt idx="2886">
                  <c:v>5.5454545454545459</c:v>
                </c:pt>
                <c:pt idx="2887">
                  <c:v>5.6363636363636367</c:v>
                </c:pt>
                <c:pt idx="2888">
                  <c:v>5.7272727272727275</c:v>
                </c:pt>
                <c:pt idx="2889">
                  <c:v>5.8181818181818183</c:v>
                </c:pt>
                <c:pt idx="2890">
                  <c:v>5.8787878787878789</c:v>
                </c:pt>
                <c:pt idx="2891">
                  <c:v>5.9393939393939394</c:v>
                </c:pt>
                <c:pt idx="2892">
                  <c:v>5.9090909090909092</c:v>
                </c:pt>
                <c:pt idx="2893">
                  <c:v>5.8787878787878789</c:v>
                </c:pt>
                <c:pt idx="2894">
                  <c:v>5.8484848484848486</c:v>
                </c:pt>
                <c:pt idx="2895">
                  <c:v>5.7575757575757578</c:v>
                </c:pt>
                <c:pt idx="2896">
                  <c:v>5.6969696969696972</c:v>
                </c:pt>
                <c:pt idx="2897">
                  <c:v>5.666666666666667</c:v>
                </c:pt>
                <c:pt idx="2898">
                  <c:v>5.6060606060606064</c:v>
                </c:pt>
                <c:pt idx="2899">
                  <c:v>5.5757575757575761</c:v>
                </c:pt>
                <c:pt idx="2900">
                  <c:v>5.5757575757575761</c:v>
                </c:pt>
                <c:pt idx="2901">
                  <c:v>5.6060606060606064</c:v>
                </c:pt>
                <c:pt idx="2902">
                  <c:v>5.6969696969696972</c:v>
                </c:pt>
                <c:pt idx="2903">
                  <c:v>5.7878787878787881</c:v>
                </c:pt>
                <c:pt idx="2904">
                  <c:v>5.8484848484848486</c:v>
                </c:pt>
                <c:pt idx="2905">
                  <c:v>5.9393939393939394</c:v>
                </c:pt>
                <c:pt idx="2906">
                  <c:v>6</c:v>
                </c:pt>
                <c:pt idx="2907">
                  <c:v>6.0303030303030303</c:v>
                </c:pt>
                <c:pt idx="2908">
                  <c:v>6.0303030303030303</c:v>
                </c:pt>
                <c:pt idx="2909">
                  <c:v>6.0606060606060606</c:v>
                </c:pt>
                <c:pt idx="2910">
                  <c:v>6.0909090909090908</c:v>
                </c:pt>
                <c:pt idx="2911">
                  <c:v>6.1212121212121211</c:v>
                </c:pt>
                <c:pt idx="2912">
                  <c:v>6.0909090909090908</c:v>
                </c:pt>
                <c:pt idx="2913">
                  <c:v>6</c:v>
                </c:pt>
                <c:pt idx="2914">
                  <c:v>5.9090909090909092</c:v>
                </c:pt>
                <c:pt idx="2915">
                  <c:v>5.7878787878787881</c:v>
                </c:pt>
                <c:pt idx="2916">
                  <c:v>5.6363636363636367</c:v>
                </c:pt>
                <c:pt idx="2917">
                  <c:v>5.4545454545454541</c:v>
                </c:pt>
                <c:pt idx="2918">
                  <c:v>5.2424242424242422</c:v>
                </c:pt>
                <c:pt idx="2919">
                  <c:v>5.0606060606060606</c:v>
                </c:pt>
                <c:pt idx="2920">
                  <c:v>4.8787878787878789</c:v>
                </c:pt>
                <c:pt idx="2921">
                  <c:v>4.6969696969696972</c:v>
                </c:pt>
                <c:pt idx="2922">
                  <c:v>4.5151515151515156</c:v>
                </c:pt>
                <c:pt idx="2923">
                  <c:v>4.333333333333333</c:v>
                </c:pt>
                <c:pt idx="2924">
                  <c:v>4.1515151515151514</c:v>
                </c:pt>
                <c:pt idx="2925">
                  <c:v>4</c:v>
                </c:pt>
                <c:pt idx="2926">
                  <c:v>3.8484848484848486</c:v>
                </c:pt>
                <c:pt idx="2927">
                  <c:v>3.7878787878787881</c:v>
                </c:pt>
                <c:pt idx="2928">
                  <c:v>3.7272727272727271</c:v>
                </c:pt>
                <c:pt idx="2929">
                  <c:v>3.7272727272727271</c:v>
                </c:pt>
                <c:pt idx="2930">
                  <c:v>3.7272727272727271</c:v>
                </c:pt>
                <c:pt idx="2931">
                  <c:v>3.7575757575757578</c:v>
                </c:pt>
                <c:pt idx="2932">
                  <c:v>3.7575757575757578</c:v>
                </c:pt>
                <c:pt idx="2933">
                  <c:v>3.7575757575757578</c:v>
                </c:pt>
                <c:pt idx="2934">
                  <c:v>3.7575757575757578</c:v>
                </c:pt>
                <c:pt idx="2935">
                  <c:v>3.7272727272727271</c:v>
                </c:pt>
                <c:pt idx="2936">
                  <c:v>3.7575757575757578</c:v>
                </c:pt>
                <c:pt idx="2937">
                  <c:v>3.7575757575757578</c:v>
                </c:pt>
                <c:pt idx="2938">
                  <c:v>3.7878787878787881</c:v>
                </c:pt>
                <c:pt idx="2939">
                  <c:v>3.8484848484848486</c:v>
                </c:pt>
                <c:pt idx="2940">
                  <c:v>3.9090909090909092</c:v>
                </c:pt>
                <c:pt idx="2941">
                  <c:v>4.0303030303030303</c:v>
                </c:pt>
                <c:pt idx="2942">
                  <c:v>4.1212121212121211</c:v>
                </c:pt>
                <c:pt idx="2943">
                  <c:v>4.2424242424242422</c:v>
                </c:pt>
                <c:pt idx="2944">
                  <c:v>4.333333333333333</c:v>
                </c:pt>
                <c:pt idx="2945">
                  <c:v>4.4242424242424239</c:v>
                </c:pt>
                <c:pt idx="2946">
                  <c:v>4.4848484848484844</c:v>
                </c:pt>
                <c:pt idx="2947">
                  <c:v>4.5454545454545459</c:v>
                </c:pt>
                <c:pt idx="2948">
                  <c:v>4.5454545454545459</c:v>
                </c:pt>
                <c:pt idx="2949">
                  <c:v>4.4848484848484844</c:v>
                </c:pt>
                <c:pt idx="2950">
                  <c:v>4.4242424242424239</c:v>
                </c:pt>
                <c:pt idx="2951">
                  <c:v>4.333333333333333</c:v>
                </c:pt>
                <c:pt idx="2952">
                  <c:v>4.1818181818181817</c:v>
                </c:pt>
                <c:pt idx="2953">
                  <c:v>4.0909090909090908</c:v>
                </c:pt>
                <c:pt idx="2954">
                  <c:v>4</c:v>
                </c:pt>
                <c:pt idx="2955">
                  <c:v>3.9393939393939394</c:v>
                </c:pt>
                <c:pt idx="2956">
                  <c:v>3.8787878787878789</c:v>
                </c:pt>
                <c:pt idx="2957">
                  <c:v>3.7878787878787881</c:v>
                </c:pt>
                <c:pt idx="2958">
                  <c:v>3.7575757575757578</c:v>
                </c:pt>
                <c:pt idx="2959">
                  <c:v>3.6969696969696968</c:v>
                </c:pt>
                <c:pt idx="2960">
                  <c:v>3.5757575757575757</c:v>
                </c:pt>
                <c:pt idx="2961">
                  <c:v>3.4848484848484849</c:v>
                </c:pt>
                <c:pt idx="2962">
                  <c:v>3.3636363636363638</c:v>
                </c:pt>
                <c:pt idx="2963">
                  <c:v>3.2424242424242422</c:v>
                </c:pt>
                <c:pt idx="2964">
                  <c:v>3.0909090909090908</c:v>
                </c:pt>
                <c:pt idx="2965">
                  <c:v>2.9090909090909092</c:v>
                </c:pt>
                <c:pt idx="2966">
                  <c:v>2.7272727272727271</c:v>
                </c:pt>
                <c:pt idx="2967">
                  <c:v>2.5454545454545454</c:v>
                </c:pt>
                <c:pt idx="2968">
                  <c:v>2.393939393939394</c:v>
                </c:pt>
                <c:pt idx="2969">
                  <c:v>2.2121212121212119</c:v>
                </c:pt>
                <c:pt idx="2970">
                  <c:v>2.0606060606060606</c:v>
                </c:pt>
                <c:pt idx="2971">
                  <c:v>1.9393939393939394</c:v>
                </c:pt>
                <c:pt idx="2972">
                  <c:v>1.8181818181818181</c:v>
                </c:pt>
                <c:pt idx="2973">
                  <c:v>1.7272727272727273</c:v>
                </c:pt>
                <c:pt idx="2974">
                  <c:v>1.6666666666666667</c:v>
                </c:pt>
                <c:pt idx="2975">
                  <c:v>1.606060606060606</c:v>
                </c:pt>
                <c:pt idx="2976">
                  <c:v>1.5454545454545454</c:v>
                </c:pt>
                <c:pt idx="2977">
                  <c:v>1.4545454545454546</c:v>
                </c:pt>
                <c:pt idx="2978">
                  <c:v>1.3636363636363635</c:v>
                </c:pt>
                <c:pt idx="2979">
                  <c:v>1.303030303030303</c:v>
                </c:pt>
                <c:pt idx="2980">
                  <c:v>1.2424242424242424</c:v>
                </c:pt>
                <c:pt idx="2981">
                  <c:v>1.1818181818181819</c:v>
                </c:pt>
                <c:pt idx="2982">
                  <c:v>1.1212121212121211</c:v>
                </c:pt>
                <c:pt idx="2983">
                  <c:v>1.0909090909090908</c:v>
                </c:pt>
                <c:pt idx="2984">
                  <c:v>1</c:v>
                </c:pt>
                <c:pt idx="2985">
                  <c:v>0.87878787878787878</c:v>
                </c:pt>
                <c:pt idx="2986">
                  <c:v>0.75757575757575757</c:v>
                </c:pt>
                <c:pt idx="2987">
                  <c:v>0.63636363636363635</c:v>
                </c:pt>
                <c:pt idx="2988">
                  <c:v>0.48484848484848486</c:v>
                </c:pt>
                <c:pt idx="2989">
                  <c:v>0.36363636363636365</c:v>
                </c:pt>
                <c:pt idx="2990">
                  <c:v>0.33333333333333331</c:v>
                </c:pt>
                <c:pt idx="2991">
                  <c:v>0.27272727272727271</c:v>
                </c:pt>
                <c:pt idx="2992">
                  <c:v>0.21212121212121213</c:v>
                </c:pt>
                <c:pt idx="2993">
                  <c:v>0.15151515151515152</c:v>
                </c:pt>
                <c:pt idx="2994">
                  <c:v>9.0909090909090912E-2</c:v>
                </c:pt>
                <c:pt idx="2995">
                  <c:v>-3.0303030303030304E-2</c:v>
                </c:pt>
                <c:pt idx="2996">
                  <c:v>-0.15151515151515152</c:v>
                </c:pt>
                <c:pt idx="2997">
                  <c:v>-0.27272727272727271</c:v>
                </c:pt>
                <c:pt idx="2998">
                  <c:v>-0.39393939393939392</c:v>
                </c:pt>
                <c:pt idx="2999">
                  <c:v>-0.51515151515151514</c:v>
                </c:pt>
                <c:pt idx="3000">
                  <c:v>-0.63636363636363635</c:v>
                </c:pt>
                <c:pt idx="3001">
                  <c:v>-0.72727272727272729</c:v>
                </c:pt>
                <c:pt idx="3002">
                  <c:v>-0.81818181818181823</c:v>
                </c:pt>
                <c:pt idx="3003">
                  <c:v>-0.84848484848484851</c:v>
                </c:pt>
                <c:pt idx="3004">
                  <c:v>-0.87878787878787878</c:v>
                </c:pt>
                <c:pt idx="3005">
                  <c:v>-0.90909090909090906</c:v>
                </c:pt>
                <c:pt idx="3006">
                  <c:v>-0.96969696969696972</c:v>
                </c:pt>
                <c:pt idx="3007">
                  <c:v>-1.0606060606060606</c:v>
                </c:pt>
                <c:pt idx="3008">
                  <c:v>-1.0909090909090908</c:v>
                </c:pt>
                <c:pt idx="3009">
                  <c:v>-1.1515151515151516</c:v>
                </c:pt>
                <c:pt idx="3010">
                  <c:v>-1.2121212121212122</c:v>
                </c:pt>
                <c:pt idx="3011">
                  <c:v>-1.2727272727272727</c:v>
                </c:pt>
                <c:pt idx="3012">
                  <c:v>-1.303030303030303</c:v>
                </c:pt>
                <c:pt idx="3013">
                  <c:v>-1.303030303030303</c:v>
                </c:pt>
                <c:pt idx="3014">
                  <c:v>-1.2424242424242424</c:v>
                </c:pt>
                <c:pt idx="3015">
                  <c:v>-1.0606060606060606</c:v>
                </c:pt>
                <c:pt idx="3016">
                  <c:v>-0.87878787878787878</c:v>
                </c:pt>
                <c:pt idx="3017">
                  <c:v>-0.69696969696969702</c:v>
                </c:pt>
                <c:pt idx="3018">
                  <c:v>-0.51515151515151514</c:v>
                </c:pt>
                <c:pt idx="3019">
                  <c:v>-0.39393939393939392</c:v>
                </c:pt>
                <c:pt idx="3020">
                  <c:v>-0.27272727272727271</c:v>
                </c:pt>
                <c:pt idx="3021">
                  <c:v>-0.18181818181818182</c:v>
                </c:pt>
                <c:pt idx="3022">
                  <c:v>-9.0909090909090912E-2</c:v>
                </c:pt>
                <c:pt idx="3023">
                  <c:v>0</c:v>
                </c:pt>
                <c:pt idx="3024">
                  <c:v>9.0909090909090912E-2</c:v>
                </c:pt>
                <c:pt idx="3025">
                  <c:v>0.18181818181818182</c:v>
                </c:pt>
                <c:pt idx="3026">
                  <c:v>0.30303030303030304</c:v>
                </c:pt>
                <c:pt idx="3027">
                  <c:v>0.42424242424242425</c:v>
                </c:pt>
                <c:pt idx="3028">
                  <c:v>0.54545454545454541</c:v>
                </c:pt>
                <c:pt idx="3029">
                  <c:v>0.66666666666666663</c:v>
                </c:pt>
                <c:pt idx="3030">
                  <c:v>0.81818181818181823</c:v>
                </c:pt>
                <c:pt idx="3031">
                  <c:v>0.96969696969696972</c:v>
                </c:pt>
                <c:pt idx="3032">
                  <c:v>1.1212121212121211</c:v>
                </c:pt>
                <c:pt idx="3033">
                  <c:v>1.2424242424242424</c:v>
                </c:pt>
                <c:pt idx="3034">
                  <c:v>1.4242424242424243</c:v>
                </c:pt>
                <c:pt idx="3035">
                  <c:v>1.606060606060606</c:v>
                </c:pt>
                <c:pt idx="3036">
                  <c:v>1.7575757575757576</c:v>
                </c:pt>
                <c:pt idx="3037">
                  <c:v>1.8484848484848484</c:v>
                </c:pt>
                <c:pt idx="3038">
                  <c:v>1.9393939393939394</c:v>
                </c:pt>
                <c:pt idx="3039">
                  <c:v>2.0303030303030303</c:v>
                </c:pt>
                <c:pt idx="3040">
                  <c:v>2.1212121212121211</c:v>
                </c:pt>
                <c:pt idx="3041">
                  <c:v>2.1212121212121211</c:v>
                </c:pt>
                <c:pt idx="3042">
                  <c:v>2.1515151515151514</c:v>
                </c:pt>
                <c:pt idx="3043">
                  <c:v>2.2121212121212119</c:v>
                </c:pt>
                <c:pt idx="3044">
                  <c:v>2.2424242424242422</c:v>
                </c:pt>
                <c:pt idx="3045">
                  <c:v>2.2727272727272729</c:v>
                </c:pt>
                <c:pt idx="3046">
                  <c:v>2.2727272727272729</c:v>
                </c:pt>
                <c:pt idx="3047">
                  <c:v>2.2727272727272729</c:v>
                </c:pt>
                <c:pt idx="3048">
                  <c:v>2.2727272727272729</c:v>
                </c:pt>
                <c:pt idx="3049">
                  <c:v>2.2727272727272729</c:v>
                </c:pt>
                <c:pt idx="3050">
                  <c:v>2.3333333333333335</c:v>
                </c:pt>
                <c:pt idx="3051">
                  <c:v>2.4545454545454546</c:v>
                </c:pt>
                <c:pt idx="3052">
                  <c:v>2.606060606060606</c:v>
                </c:pt>
                <c:pt idx="3053">
                  <c:v>2.7575757575757578</c:v>
                </c:pt>
                <c:pt idx="3054">
                  <c:v>2.8787878787878789</c:v>
                </c:pt>
                <c:pt idx="3055">
                  <c:v>2.9696969696969697</c:v>
                </c:pt>
                <c:pt idx="3056">
                  <c:v>3</c:v>
                </c:pt>
                <c:pt idx="3057">
                  <c:v>3.0303030303030303</c:v>
                </c:pt>
                <c:pt idx="3058">
                  <c:v>3.0303030303030303</c:v>
                </c:pt>
                <c:pt idx="3059">
                  <c:v>3.0303030303030303</c:v>
                </c:pt>
                <c:pt idx="3060">
                  <c:v>3.0606060606060606</c:v>
                </c:pt>
                <c:pt idx="3061">
                  <c:v>3.0909090909090908</c:v>
                </c:pt>
                <c:pt idx="3062">
                  <c:v>3.1212121212121211</c:v>
                </c:pt>
                <c:pt idx="3063">
                  <c:v>3.0909090909090908</c:v>
                </c:pt>
                <c:pt idx="3064">
                  <c:v>3.0606060606060606</c:v>
                </c:pt>
                <c:pt idx="3065">
                  <c:v>3.0909090909090908</c:v>
                </c:pt>
                <c:pt idx="3066">
                  <c:v>3.1212121212121211</c:v>
                </c:pt>
                <c:pt idx="3067">
                  <c:v>3.1818181818181817</c:v>
                </c:pt>
                <c:pt idx="3068">
                  <c:v>3.2424242424242422</c:v>
                </c:pt>
                <c:pt idx="3069">
                  <c:v>3.2727272727272729</c:v>
                </c:pt>
                <c:pt idx="3070">
                  <c:v>3.2727272727272729</c:v>
                </c:pt>
                <c:pt idx="3071">
                  <c:v>3.2424242424242422</c:v>
                </c:pt>
                <c:pt idx="3072">
                  <c:v>3.2121212121212119</c:v>
                </c:pt>
                <c:pt idx="3073">
                  <c:v>3.1515151515151514</c:v>
                </c:pt>
                <c:pt idx="3074">
                  <c:v>3.0606060606060606</c:v>
                </c:pt>
                <c:pt idx="3075">
                  <c:v>3.0303030303030303</c:v>
                </c:pt>
                <c:pt idx="3076">
                  <c:v>3.0303030303030303</c:v>
                </c:pt>
                <c:pt idx="3077">
                  <c:v>3.0303030303030303</c:v>
                </c:pt>
                <c:pt idx="3078">
                  <c:v>3.0606060606060606</c:v>
                </c:pt>
                <c:pt idx="3079">
                  <c:v>3.0303030303030303</c:v>
                </c:pt>
                <c:pt idx="3080">
                  <c:v>3</c:v>
                </c:pt>
                <c:pt idx="3081">
                  <c:v>2.9393939393939394</c:v>
                </c:pt>
                <c:pt idx="3082">
                  <c:v>2.8787878787878789</c:v>
                </c:pt>
                <c:pt idx="3083">
                  <c:v>2.8484848484848486</c:v>
                </c:pt>
                <c:pt idx="3084">
                  <c:v>2.8181818181818183</c:v>
                </c:pt>
                <c:pt idx="3085">
                  <c:v>2.7878787878787881</c:v>
                </c:pt>
                <c:pt idx="3086">
                  <c:v>2.7575757575757578</c:v>
                </c:pt>
                <c:pt idx="3087">
                  <c:v>2.7272727272727271</c:v>
                </c:pt>
                <c:pt idx="3088">
                  <c:v>2.6969696969696968</c:v>
                </c:pt>
                <c:pt idx="3089">
                  <c:v>2.6666666666666665</c:v>
                </c:pt>
                <c:pt idx="3090">
                  <c:v>2.606060606060606</c:v>
                </c:pt>
                <c:pt idx="3091">
                  <c:v>2.606060606060606</c:v>
                </c:pt>
                <c:pt idx="3092">
                  <c:v>2.606060606060606</c:v>
                </c:pt>
                <c:pt idx="3093">
                  <c:v>2.5757575757575757</c:v>
                </c:pt>
                <c:pt idx="3094">
                  <c:v>2.5454545454545454</c:v>
                </c:pt>
                <c:pt idx="3095">
                  <c:v>2.5151515151515151</c:v>
                </c:pt>
                <c:pt idx="3096">
                  <c:v>2.5454545454545454</c:v>
                </c:pt>
                <c:pt idx="3097">
                  <c:v>2.5757575757575757</c:v>
                </c:pt>
                <c:pt idx="3098">
                  <c:v>2.606060606060606</c:v>
                </c:pt>
                <c:pt idx="3099">
                  <c:v>2.6969696969696968</c:v>
                </c:pt>
                <c:pt idx="3100">
                  <c:v>2.7575757575757578</c:v>
                </c:pt>
                <c:pt idx="3101">
                  <c:v>2.7878787878787881</c:v>
                </c:pt>
                <c:pt idx="3102">
                  <c:v>2.8181818181818183</c:v>
                </c:pt>
                <c:pt idx="3103">
                  <c:v>2.9090909090909092</c:v>
                </c:pt>
                <c:pt idx="3104">
                  <c:v>3.0303030303030303</c:v>
                </c:pt>
                <c:pt idx="3105">
                  <c:v>3.1515151515151514</c:v>
                </c:pt>
                <c:pt idx="3106">
                  <c:v>3.2727272727272729</c:v>
                </c:pt>
                <c:pt idx="3107">
                  <c:v>3.4545454545454546</c:v>
                </c:pt>
                <c:pt idx="3108">
                  <c:v>3.5757575757575757</c:v>
                </c:pt>
                <c:pt idx="3109">
                  <c:v>3.6969696969696968</c:v>
                </c:pt>
                <c:pt idx="3110">
                  <c:v>3.8181818181818183</c:v>
                </c:pt>
                <c:pt idx="3111">
                  <c:v>3.9393939393939394</c:v>
                </c:pt>
                <c:pt idx="3112">
                  <c:v>4.0606060606060606</c:v>
                </c:pt>
                <c:pt idx="3113">
                  <c:v>4.1818181818181817</c:v>
                </c:pt>
                <c:pt idx="3114">
                  <c:v>4.2727272727272725</c:v>
                </c:pt>
                <c:pt idx="3115">
                  <c:v>4.3636363636363633</c:v>
                </c:pt>
                <c:pt idx="3116">
                  <c:v>4.4848484848484844</c:v>
                </c:pt>
                <c:pt idx="3117">
                  <c:v>4.5757575757575761</c:v>
                </c:pt>
                <c:pt idx="3118">
                  <c:v>4.666666666666667</c:v>
                </c:pt>
                <c:pt idx="3119">
                  <c:v>4.7878787878787881</c:v>
                </c:pt>
                <c:pt idx="3120">
                  <c:v>4.9696969696969697</c:v>
                </c:pt>
                <c:pt idx="3121">
                  <c:v>5.1515151515151514</c:v>
                </c:pt>
                <c:pt idx="3122">
                  <c:v>5.333333333333333</c:v>
                </c:pt>
                <c:pt idx="3123">
                  <c:v>5.4848484848484844</c:v>
                </c:pt>
                <c:pt idx="3124">
                  <c:v>5.666666666666667</c:v>
                </c:pt>
                <c:pt idx="3125">
                  <c:v>5.8787878787878789</c:v>
                </c:pt>
                <c:pt idx="3126">
                  <c:v>6.0606060606060606</c:v>
                </c:pt>
                <c:pt idx="3127">
                  <c:v>6.2121212121212119</c:v>
                </c:pt>
                <c:pt idx="3128">
                  <c:v>6.4242424242424239</c:v>
                </c:pt>
                <c:pt idx="3129">
                  <c:v>6.6969696969696972</c:v>
                </c:pt>
                <c:pt idx="3130">
                  <c:v>7</c:v>
                </c:pt>
                <c:pt idx="3131">
                  <c:v>7.2424242424242422</c:v>
                </c:pt>
                <c:pt idx="3132">
                  <c:v>7.4848484848484844</c:v>
                </c:pt>
                <c:pt idx="3133">
                  <c:v>7.6969696969696972</c:v>
                </c:pt>
                <c:pt idx="3134">
                  <c:v>7.8787878787878789</c:v>
                </c:pt>
                <c:pt idx="3135">
                  <c:v>8.0606060606060606</c:v>
                </c:pt>
                <c:pt idx="3136">
                  <c:v>8.2121212121212128</c:v>
                </c:pt>
                <c:pt idx="3137">
                  <c:v>8.3939393939393945</c:v>
                </c:pt>
                <c:pt idx="3138">
                  <c:v>8.5757575757575761</c:v>
                </c:pt>
                <c:pt idx="3139">
                  <c:v>8.7272727272727266</c:v>
                </c:pt>
                <c:pt idx="3140">
                  <c:v>8.8787878787878789</c:v>
                </c:pt>
                <c:pt idx="3141">
                  <c:v>8.9696969696969688</c:v>
                </c:pt>
                <c:pt idx="3142">
                  <c:v>9.0606060606060606</c:v>
                </c:pt>
                <c:pt idx="3143">
                  <c:v>9.1818181818181817</c:v>
                </c:pt>
                <c:pt idx="3144">
                  <c:v>9.3030303030303028</c:v>
                </c:pt>
                <c:pt idx="3145">
                  <c:v>9.454545454545455</c:v>
                </c:pt>
                <c:pt idx="3146">
                  <c:v>9.6060606060606055</c:v>
                </c:pt>
                <c:pt idx="3147">
                  <c:v>9.6666666666666661</c:v>
                </c:pt>
                <c:pt idx="3148">
                  <c:v>9.7272727272727266</c:v>
                </c:pt>
                <c:pt idx="3149">
                  <c:v>9.7575757575757578</c:v>
                </c:pt>
                <c:pt idx="3150">
                  <c:v>9.7575757575757578</c:v>
                </c:pt>
                <c:pt idx="3151">
                  <c:v>9.7575757575757578</c:v>
                </c:pt>
                <c:pt idx="3152">
                  <c:v>9.6969696969696972</c:v>
                </c:pt>
                <c:pt idx="3153">
                  <c:v>9.545454545454545</c:v>
                </c:pt>
                <c:pt idx="3154">
                  <c:v>9.3939393939393945</c:v>
                </c:pt>
                <c:pt idx="3155">
                  <c:v>9.2424242424242422</c:v>
                </c:pt>
                <c:pt idx="3156">
                  <c:v>9.0909090909090917</c:v>
                </c:pt>
                <c:pt idx="3157">
                  <c:v>8.9393939393939394</c:v>
                </c:pt>
                <c:pt idx="3158">
                  <c:v>8.7878787878787872</c:v>
                </c:pt>
                <c:pt idx="3159">
                  <c:v>8.6666666666666661</c:v>
                </c:pt>
                <c:pt idx="3160">
                  <c:v>8.545454545454545</c:v>
                </c:pt>
                <c:pt idx="3161">
                  <c:v>8.4242424242424239</c:v>
                </c:pt>
                <c:pt idx="3162">
                  <c:v>8.2121212121212128</c:v>
                </c:pt>
                <c:pt idx="3163">
                  <c:v>8</c:v>
                </c:pt>
                <c:pt idx="3164">
                  <c:v>7.7878787878787881</c:v>
                </c:pt>
                <c:pt idx="3165">
                  <c:v>7.5454545454545459</c:v>
                </c:pt>
                <c:pt idx="3166">
                  <c:v>7.3030303030303028</c:v>
                </c:pt>
                <c:pt idx="3167">
                  <c:v>7.0909090909090908</c:v>
                </c:pt>
                <c:pt idx="3168">
                  <c:v>6.9090909090909092</c:v>
                </c:pt>
                <c:pt idx="3169">
                  <c:v>6.7272727272727275</c:v>
                </c:pt>
                <c:pt idx="3170">
                  <c:v>6.5454545454545459</c:v>
                </c:pt>
                <c:pt idx="3171">
                  <c:v>6.333333333333333</c:v>
                </c:pt>
                <c:pt idx="3172">
                  <c:v>6.1212121212121211</c:v>
                </c:pt>
                <c:pt idx="3173">
                  <c:v>5.8787878787878789</c:v>
                </c:pt>
                <c:pt idx="3174">
                  <c:v>5.666666666666667</c:v>
                </c:pt>
                <c:pt idx="3175">
                  <c:v>5.4545454545454541</c:v>
                </c:pt>
                <c:pt idx="3176">
                  <c:v>5.2727272727272725</c:v>
                </c:pt>
                <c:pt idx="3177">
                  <c:v>5.0909090909090908</c:v>
                </c:pt>
                <c:pt idx="3178">
                  <c:v>4.9393939393939394</c:v>
                </c:pt>
                <c:pt idx="3179">
                  <c:v>4.7878787878787881</c:v>
                </c:pt>
                <c:pt idx="3180">
                  <c:v>4.666666666666667</c:v>
                </c:pt>
                <c:pt idx="3181">
                  <c:v>4.5151515151515156</c:v>
                </c:pt>
                <c:pt idx="3182">
                  <c:v>4.333333333333333</c:v>
                </c:pt>
                <c:pt idx="3183">
                  <c:v>4.1515151515151514</c:v>
                </c:pt>
                <c:pt idx="3184">
                  <c:v>3.9090909090909092</c:v>
                </c:pt>
                <c:pt idx="3185">
                  <c:v>3.6363636363636362</c:v>
                </c:pt>
                <c:pt idx="3186">
                  <c:v>3.3636363636363638</c:v>
                </c:pt>
                <c:pt idx="3187">
                  <c:v>3.0606060606060606</c:v>
                </c:pt>
                <c:pt idx="3188">
                  <c:v>2.7575757575757578</c:v>
                </c:pt>
                <c:pt idx="3189">
                  <c:v>2.5151515151515151</c:v>
                </c:pt>
                <c:pt idx="3190">
                  <c:v>2.2424242424242422</c:v>
                </c:pt>
                <c:pt idx="3191">
                  <c:v>1.9393939393939394</c:v>
                </c:pt>
                <c:pt idx="3192">
                  <c:v>1.6666666666666667</c:v>
                </c:pt>
                <c:pt idx="3193">
                  <c:v>1.393939393939394</c:v>
                </c:pt>
                <c:pt idx="3194">
                  <c:v>1.0606060606060606</c:v>
                </c:pt>
                <c:pt idx="3195">
                  <c:v>0.75757575757575757</c:v>
                </c:pt>
                <c:pt idx="3196">
                  <c:v>0.42424242424242425</c:v>
                </c:pt>
                <c:pt idx="3197">
                  <c:v>6.0606060606060608E-2</c:v>
                </c:pt>
                <c:pt idx="3198">
                  <c:v>-0.30303030303030304</c:v>
                </c:pt>
                <c:pt idx="3199">
                  <c:v>-0.66666666666666663</c:v>
                </c:pt>
                <c:pt idx="3200">
                  <c:v>-1.0303030303030303</c:v>
                </c:pt>
                <c:pt idx="3201">
                  <c:v>-1.393939393939394</c:v>
                </c:pt>
                <c:pt idx="3202">
                  <c:v>-1.7272727272727273</c:v>
                </c:pt>
                <c:pt idx="3203">
                  <c:v>-2.0606060606060606</c:v>
                </c:pt>
                <c:pt idx="3204">
                  <c:v>-2.3333333333333335</c:v>
                </c:pt>
                <c:pt idx="3205">
                  <c:v>-2.5757575757575757</c:v>
                </c:pt>
                <c:pt idx="3206">
                  <c:v>-2.8181818181818183</c:v>
                </c:pt>
                <c:pt idx="3207">
                  <c:v>-2.9696969696969697</c:v>
                </c:pt>
                <c:pt idx="3208">
                  <c:v>-3.1212121212121211</c:v>
                </c:pt>
                <c:pt idx="3209">
                  <c:v>-3.3030303030303032</c:v>
                </c:pt>
                <c:pt idx="3210">
                  <c:v>-3.5151515151515151</c:v>
                </c:pt>
                <c:pt idx="3211">
                  <c:v>-3.7878787878787881</c:v>
                </c:pt>
                <c:pt idx="3212">
                  <c:v>-4.0303030303030303</c:v>
                </c:pt>
                <c:pt idx="3213">
                  <c:v>-4.2121212121212119</c:v>
                </c:pt>
                <c:pt idx="3214">
                  <c:v>-4.3939393939393936</c:v>
                </c:pt>
                <c:pt idx="3215">
                  <c:v>-4.5454545454545459</c:v>
                </c:pt>
                <c:pt idx="3216">
                  <c:v>-4.6969696969696972</c:v>
                </c:pt>
                <c:pt idx="3217">
                  <c:v>-4.8484848484848486</c:v>
                </c:pt>
                <c:pt idx="3218">
                  <c:v>-4.9393939393939394</c:v>
                </c:pt>
                <c:pt idx="3219">
                  <c:v>-4.9696969696969697</c:v>
                </c:pt>
                <c:pt idx="3220">
                  <c:v>-4.9696969696969697</c:v>
                </c:pt>
                <c:pt idx="3221">
                  <c:v>-4.9696969696969697</c:v>
                </c:pt>
                <c:pt idx="3222">
                  <c:v>-4.9090909090909092</c:v>
                </c:pt>
                <c:pt idx="3223">
                  <c:v>-4.8484848484848486</c:v>
                </c:pt>
                <c:pt idx="3224">
                  <c:v>-4.8484848484848486</c:v>
                </c:pt>
                <c:pt idx="3225">
                  <c:v>-4.8484848484848486</c:v>
                </c:pt>
                <c:pt idx="3226">
                  <c:v>-4.8484848484848486</c:v>
                </c:pt>
                <c:pt idx="3227">
                  <c:v>-4.8787878787878789</c:v>
                </c:pt>
                <c:pt idx="3228">
                  <c:v>-4.8787878787878789</c:v>
                </c:pt>
                <c:pt idx="3229">
                  <c:v>-4.8787878787878789</c:v>
                </c:pt>
                <c:pt idx="3230">
                  <c:v>-4.9090909090909092</c:v>
                </c:pt>
                <c:pt idx="3231">
                  <c:v>-4.9393939393939394</c:v>
                </c:pt>
                <c:pt idx="3232">
                  <c:v>-5.0303030303030303</c:v>
                </c:pt>
                <c:pt idx="3233">
                  <c:v>-5.1212121212121211</c:v>
                </c:pt>
                <c:pt idx="3234">
                  <c:v>-5.2121212121212119</c:v>
                </c:pt>
                <c:pt idx="3235">
                  <c:v>-5.333333333333333</c:v>
                </c:pt>
                <c:pt idx="3236">
                  <c:v>-5.4848484848484844</c:v>
                </c:pt>
                <c:pt idx="3237">
                  <c:v>-5.6060606060606064</c:v>
                </c:pt>
                <c:pt idx="3238">
                  <c:v>-5.7272727272727275</c:v>
                </c:pt>
                <c:pt idx="3239">
                  <c:v>-5.8181818181818183</c:v>
                </c:pt>
                <c:pt idx="3240">
                  <c:v>-5.8484848484848486</c:v>
                </c:pt>
                <c:pt idx="3241">
                  <c:v>-5.8787878787878789</c:v>
                </c:pt>
                <c:pt idx="3242">
                  <c:v>-5.9090909090909092</c:v>
                </c:pt>
                <c:pt idx="3243">
                  <c:v>-5.9090909090909092</c:v>
                </c:pt>
                <c:pt idx="3244">
                  <c:v>-5.9090909090909092</c:v>
                </c:pt>
                <c:pt idx="3245">
                  <c:v>-5.9090909090909092</c:v>
                </c:pt>
                <c:pt idx="3246">
                  <c:v>-5.8484848484848486</c:v>
                </c:pt>
                <c:pt idx="3247">
                  <c:v>-5.7575757575757578</c:v>
                </c:pt>
                <c:pt idx="3248">
                  <c:v>-5.666666666666667</c:v>
                </c:pt>
                <c:pt idx="3249">
                  <c:v>-5.5757575757575761</c:v>
                </c:pt>
                <c:pt idx="3250">
                  <c:v>-5.4545454545454541</c:v>
                </c:pt>
                <c:pt idx="3251">
                  <c:v>-5.3030303030303028</c:v>
                </c:pt>
                <c:pt idx="3252">
                  <c:v>-5.1515151515151514</c:v>
                </c:pt>
                <c:pt idx="3253">
                  <c:v>-4.9696969696969697</c:v>
                </c:pt>
                <c:pt idx="3254">
                  <c:v>-4.7878787878787881</c:v>
                </c:pt>
                <c:pt idx="3255">
                  <c:v>-4.6060606060606064</c:v>
                </c:pt>
                <c:pt idx="3256">
                  <c:v>-4.3939393939393936</c:v>
                </c:pt>
                <c:pt idx="3257">
                  <c:v>-4.1818181818181817</c:v>
                </c:pt>
                <c:pt idx="3258">
                  <c:v>-3.9696969696969697</c:v>
                </c:pt>
                <c:pt idx="3259">
                  <c:v>-3.6969696969696968</c:v>
                </c:pt>
                <c:pt idx="3260">
                  <c:v>-3.4242424242424243</c:v>
                </c:pt>
                <c:pt idx="3261">
                  <c:v>-3.1515151515151514</c:v>
                </c:pt>
                <c:pt idx="3262">
                  <c:v>-2.8787878787878789</c:v>
                </c:pt>
                <c:pt idx="3263">
                  <c:v>-2.5454545454545454</c:v>
                </c:pt>
                <c:pt idx="3264">
                  <c:v>-2.2121212121212119</c:v>
                </c:pt>
                <c:pt idx="3265">
                  <c:v>-1.8787878787878789</c:v>
                </c:pt>
                <c:pt idx="3266">
                  <c:v>-1.5757575757575757</c:v>
                </c:pt>
                <c:pt idx="3267">
                  <c:v>-1.3333333333333333</c:v>
                </c:pt>
                <c:pt idx="3268">
                  <c:v>-1.0909090909090908</c:v>
                </c:pt>
                <c:pt idx="3269">
                  <c:v>-0.84848484848484851</c:v>
                </c:pt>
                <c:pt idx="3270">
                  <c:v>-0.66666666666666663</c:v>
                </c:pt>
                <c:pt idx="3271">
                  <c:v>-0.48484848484848486</c:v>
                </c:pt>
                <c:pt idx="3272">
                  <c:v>-0.33333333333333331</c:v>
                </c:pt>
                <c:pt idx="3273">
                  <c:v>-0.24242424242424243</c:v>
                </c:pt>
                <c:pt idx="3274">
                  <c:v>-0.15151515151515152</c:v>
                </c:pt>
                <c:pt idx="3275">
                  <c:v>0</c:v>
                </c:pt>
                <c:pt idx="3276">
                  <c:v>0.18181818181818182</c:v>
                </c:pt>
                <c:pt idx="3277">
                  <c:v>0.42424242424242425</c:v>
                </c:pt>
                <c:pt idx="3278">
                  <c:v>0.63636363636363635</c:v>
                </c:pt>
                <c:pt idx="3279">
                  <c:v>0.84848484848484851</c:v>
                </c:pt>
                <c:pt idx="3280">
                  <c:v>1.0606060606060606</c:v>
                </c:pt>
                <c:pt idx="3281">
                  <c:v>1.2424242424242424</c:v>
                </c:pt>
                <c:pt idx="3282">
                  <c:v>1.4545454545454546</c:v>
                </c:pt>
                <c:pt idx="3283">
                  <c:v>1.696969696969697</c:v>
                </c:pt>
                <c:pt idx="3284">
                  <c:v>1.9090909090909092</c:v>
                </c:pt>
                <c:pt idx="3285">
                  <c:v>2.1515151515151514</c:v>
                </c:pt>
                <c:pt idx="3286">
                  <c:v>2.393939393939394</c:v>
                </c:pt>
                <c:pt idx="3287">
                  <c:v>2.6363636363636362</c:v>
                </c:pt>
                <c:pt idx="3288">
                  <c:v>2.8181818181818183</c:v>
                </c:pt>
                <c:pt idx="3289">
                  <c:v>2.9393939393939394</c:v>
                </c:pt>
                <c:pt idx="3290">
                  <c:v>3.0909090909090908</c:v>
                </c:pt>
                <c:pt idx="3291">
                  <c:v>3.2424242424242422</c:v>
                </c:pt>
                <c:pt idx="3292">
                  <c:v>3.3333333333333335</c:v>
                </c:pt>
                <c:pt idx="3293">
                  <c:v>3.4545454545454546</c:v>
                </c:pt>
                <c:pt idx="3294">
                  <c:v>3.5757575757575757</c:v>
                </c:pt>
                <c:pt idx="3295">
                  <c:v>3.6969696969696968</c:v>
                </c:pt>
                <c:pt idx="3296">
                  <c:v>3.8484848484848486</c:v>
                </c:pt>
                <c:pt idx="3297">
                  <c:v>4</c:v>
                </c:pt>
                <c:pt idx="3298">
                  <c:v>4.1818181818181817</c:v>
                </c:pt>
                <c:pt idx="3299">
                  <c:v>4.3636363636363633</c:v>
                </c:pt>
                <c:pt idx="3300">
                  <c:v>4.5151515151515156</c:v>
                </c:pt>
                <c:pt idx="3301">
                  <c:v>4.666666666666667</c:v>
                </c:pt>
                <c:pt idx="3302">
                  <c:v>4.8181818181818183</c:v>
                </c:pt>
                <c:pt idx="3303">
                  <c:v>4.9696969696969697</c:v>
                </c:pt>
                <c:pt idx="3304">
                  <c:v>5.1212121212121211</c:v>
                </c:pt>
                <c:pt idx="3305">
                  <c:v>5.3030303030303028</c:v>
                </c:pt>
                <c:pt idx="3306">
                  <c:v>5.3939393939393936</c:v>
                </c:pt>
                <c:pt idx="3307">
                  <c:v>5.4545454545454541</c:v>
                </c:pt>
                <c:pt idx="3308">
                  <c:v>5.5757575757575761</c:v>
                </c:pt>
                <c:pt idx="3309">
                  <c:v>5.6363636363636367</c:v>
                </c:pt>
                <c:pt idx="3310">
                  <c:v>5.6969696969696972</c:v>
                </c:pt>
                <c:pt idx="3311">
                  <c:v>5.7878787878787881</c:v>
                </c:pt>
                <c:pt idx="3312">
                  <c:v>5.7878787878787881</c:v>
                </c:pt>
                <c:pt idx="3313">
                  <c:v>5.7272727272727275</c:v>
                </c:pt>
                <c:pt idx="3314">
                  <c:v>5.666666666666667</c:v>
                </c:pt>
                <c:pt idx="3315">
                  <c:v>5.5757575757575761</c:v>
                </c:pt>
                <c:pt idx="3316">
                  <c:v>5.4848484848484844</c:v>
                </c:pt>
                <c:pt idx="3317">
                  <c:v>5.3636363636363633</c:v>
                </c:pt>
                <c:pt idx="3318">
                  <c:v>5.2424242424242422</c:v>
                </c:pt>
                <c:pt idx="3319">
                  <c:v>5.1515151515151514</c:v>
                </c:pt>
                <c:pt idx="3320">
                  <c:v>5.0909090909090908</c:v>
                </c:pt>
                <c:pt idx="3321">
                  <c:v>5.0606060606060606</c:v>
                </c:pt>
                <c:pt idx="3322">
                  <c:v>5.0303030303030303</c:v>
                </c:pt>
                <c:pt idx="3323">
                  <c:v>5</c:v>
                </c:pt>
                <c:pt idx="3324">
                  <c:v>4.9393939393939394</c:v>
                </c:pt>
                <c:pt idx="3325">
                  <c:v>4.8484848484848486</c:v>
                </c:pt>
                <c:pt idx="3326">
                  <c:v>4.7878787878787881</c:v>
                </c:pt>
                <c:pt idx="3327">
                  <c:v>4.6969696969696972</c:v>
                </c:pt>
                <c:pt idx="3328">
                  <c:v>4.5757575757575761</c:v>
                </c:pt>
                <c:pt idx="3329">
                  <c:v>4.3939393939393936</c:v>
                </c:pt>
                <c:pt idx="3330">
                  <c:v>4.2121212121212119</c:v>
                </c:pt>
                <c:pt idx="3331">
                  <c:v>4.0303030303030303</c:v>
                </c:pt>
                <c:pt idx="3332">
                  <c:v>3.8484848484848486</c:v>
                </c:pt>
                <c:pt idx="3333">
                  <c:v>3.7575757575757578</c:v>
                </c:pt>
                <c:pt idx="3334">
                  <c:v>3.6666666666666665</c:v>
                </c:pt>
                <c:pt idx="3335">
                  <c:v>3.606060606060606</c:v>
                </c:pt>
                <c:pt idx="3336">
                  <c:v>3.6363636363636362</c:v>
                </c:pt>
                <c:pt idx="3337">
                  <c:v>3.6363636363636362</c:v>
                </c:pt>
                <c:pt idx="3338">
                  <c:v>3.6666666666666665</c:v>
                </c:pt>
                <c:pt idx="3339">
                  <c:v>3.6969696969696968</c:v>
                </c:pt>
                <c:pt idx="3340">
                  <c:v>3.7272727272727271</c:v>
                </c:pt>
                <c:pt idx="3341">
                  <c:v>3.6969696969696968</c:v>
                </c:pt>
                <c:pt idx="3342">
                  <c:v>3.6363636363636362</c:v>
                </c:pt>
                <c:pt idx="3343">
                  <c:v>3.5454545454545454</c:v>
                </c:pt>
                <c:pt idx="3344">
                  <c:v>3.4242424242424243</c:v>
                </c:pt>
                <c:pt idx="3345">
                  <c:v>3.3030303030303032</c:v>
                </c:pt>
                <c:pt idx="3346">
                  <c:v>3.1818181818181817</c:v>
                </c:pt>
                <c:pt idx="3347">
                  <c:v>3.0606060606060606</c:v>
                </c:pt>
                <c:pt idx="3348">
                  <c:v>2.9393939393939394</c:v>
                </c:pt>
                <c:pt idx="3349">
                  <c:v>2.8181818181818183</c:v>
                </c:pt>
                <c:pt idx="3350">
                  <c:v>2.6969696969696968</c:v>
                </c:pt>
                <c:pt idx="3351">
                  <c:v>2.606060606060606</c:v>
                </c:pt>
                <c:pt idx="3352">
                  <c:v>2.4545454545454546</c:v>
                </c:pt>
                <c:pt idx="3353">
                  <c:v>2.2727272727272729</c:v>
                </c:pt>
                <c:pt idx="3354">
                  <c:v>2.0606060606060606</c:v>
                </c:pt>
                <c:pt idx="3355">
                  <c:v>1.8484848484848484</c:v>
                </c:pt>
                <c:pt idx="3356">
                  <c:v>1.6666666666666667</c:v>
                </c:pt>
                <c:pt idx="3357">
                  <c:v>1.4848484848484849</c:v>
                </c:pt>
                <c:pt idx="3358">
                  <c:v>1.393939393939394</c:v>
                </c:pt>
                <c:pt idx="3359">
                  <c:v>1.303030303030303</c:v>
                </c:pt>
                <c:pt idx="3360">
                  <c:v>1.2121212121212122</c:v>
                </c:pt>
                <c:pt idx="3361">
                  <c:v>1.1212121212121211</c:v>
                </c:pt>
                <c:pt idx="3362">
                  <c:v>1.0303030303030303</c:v>
                </c:pt>
                <c:pt idx="3363">
                  <c:v>0.90909090909090906</c:v>
                </c:pt>
                <c:pt idx="3364">
                  <c:v>0.78787878787878785</c:v>
                </c:pt>
                <c:pt idx="3365">
                  <c:v>0.66666666666666663</c:v>
                </c:pt>
                <c:pt idx="3366">
                  <c:v>0.51515151515151514</c:v>
                </c:pt>
                <c:pt idx="3367">
                  <c:v>0.36363636363636365</c:v>
                </c:pt>
                <c:pt idx="3368">
                  <c:v>0.21212121212121213</c:v>
                </c:pt>
                <c:pt idx="3369">
                  <c:v>6.0606060606060608E-2</c:v>
                </c:pt>
                <c:pt idx="3370">
                  <c:v>-9.0909090909090912E-2</c:v>
                </c:pt>
                <c:pt idx="3371">
                  <c:v>-0.27272727272727271</c:v>
                </c:pt>
                <c:pt idx="3372">
                  <c:v>-0.36363636363636365</c:v>
                </c:pt>
                <c:pt idx="3373">
                  <c:v>-0.42424242424242425</c:v>
                </c:pt>
                <c:pt idx="3374">
                  <c:v>-0.54545454545454541</c:v>
                </c:pt>
                <c:pt idx="3375">
                  <c:v>-0.63636363636363635</c:v>
                </c:pt>
                <c:pt idx="3376">
                  <c:v>-0.72727272727272729</c:v>
                </c:pt>
                <c:pt idx="3377">
                  <c:v>-0.84848484848484851</c:v>
                </c:pt>
                <c:pt idx="3378">
                  <c:v>-0.93939393939393945</c:v>
                </c:pt>
                <c:pt idx="3379">
                  <c:v>-1.0303030303030303</c:v>
                </c:pt>
                <c:pt idx="3380">
                  <c:v>-1.1212121212121211</c:v>
                </c:pt>
                <c:pt idx="3381">
                  <c:v>-1.1818181818181819</c:v>
                </c:pt>
                <c:pt idx="3382">
                  <c:v>-1.2121212121212122</c:v>
                </c:pt>
                <c:pt idx="3383">
                  <c:v>-1.2424242424242424</c:v>
                </c:pt>
                <c:pt idx="3384">
                  <c:v>-1.2727272727272727</c:v>
                </c:pt>
                <c:pt idx="3385">
                  <c:v>-1.3333333333333333</c:v>
                </c:pt>
                <c:pt idx="3386">
                  <c:v>-1.4545454545454546</c:v>
                </c:pt>
                <c:pt idx="3387">
                  <c:v>-1.606060606060606</c:v>
                </c:pt>
                <c:pt idx="3388">
                  <c:v>-1.7575757575757576</c:v>
                </c:pt>
                <c:pt idx="3389">
                  <c:v>-1.9090909090909092</c:v>
                </c:pt>
                <c:pt idx="3390">
                  <c:v>-2.0909090909090908</c:v>
                </c:pt>
                <c:pt idx="3391">
                  <c:v>-2.2424242424242422</c:v>
                </c:pt>
                <c:pt idx="3392">
                  <c:v>-2.4848484848484849</c:v>
                </c:pt>
                <c:pt idx="3393">
                  <c:v>-2.7272727272727271</c:v>
                </c:pt>
                <c:pt idx="3394">
                  <c:v>-2.9393939393939394</c:v>
                </c:pt>
                <c:pt idx="3395">
                  <c:v>-3.1212121212121211</c:v>
                </c:pt>
                <c:pt idx="3396">
                  <c:v>-3.3030303030303032</c:v>
                </c:pt>
                <c:pt idx="3397">
                  <c:v>-3.4848484848484849</c:v>
                </c:pt>
                <c:pt idx="3398">
                  <c:v>-3.6363636363636362</c:v>
                </c:pt>
                <c:pt idx="3399">
                  <c:v>-3.8181818181818183</c:v>
                </c:pt>
                <c:pt idx="3400">
                  <c:v>-4</c:v>
                </c:pt>
                <c:pt idx="3401">
                  <c:v>-4.2424242424242422</c:v>
                </c:pt>
                <c:pt idx="3402">
                  <c:v>-4.5454545454545459</c:v>
                </c:pt>
                <c:pt idx="3403">
                  <c:v>-4.8181818181818183</c:v>
                </c:pt>
                <c:pt idx="3404">
                  <c:v>-5.0909090909090908</c:v>
                </c:pt>
                <c:pt idx="3405">
                  <c:v>-5.3636363636363633</c:v>
                </c:pt>
                <c:pt idx="3406">
                  <c:v>-5.666666666666667</c:v>
                </c:pt>
                <c:pt idx="3407">
                  <c:v>-5.9393939393939394</c:v>
                </c:pt>
                <c:pt idx="3408">
                  <c:v>-6.2121212121212119</c:v>
                </c:pt>
                <c:pt idx="3409">
                  <c:v>-6.4242424242424239</c:v>
                </c:pt>
                <c:pt idx="3410">
                  <c:v>-6.6060606060606064</c:v>
                </c:pt>
                <c:pt idx="3411">
                  <c:v>-6.7575757575757578</c:v>
                </c:pt>
                <c:pt idx="3412">
                  <c:v>-6.8787878787878789</c:v>
                </c:pt>
                <c:pt idx="3413">
                  <c:v>-6.9393939393939394</c:v>
                </c:pt>
                <c:pt idx="3414">
                  <c:v>-6.9090909090909092</c:v>
                </c:pt>
                <c:pt idx="3415">
                  <c:v>-6.8787878787878789</c:v>
                </c:pt>
                <c:pt idx="3416">
                  <c:v>-6.7878787878787881</c:v>
                </c:pt>
                <c:pt idx="3417">
                  <c:v>-6.7272727272727275</c:v>
                </c:pt>
                <c:pt idx="3418">
                  <c:v>-6.6363636363636367</c:v>
                </c:pt>
                <c:pt idx="3419">
                  <c:v>-6.5151515151515156</c:v>
                </c:pt>
                <c:pt idx="3420">
                  <c:v>-6.333333333333333</c:v>
                </c:pt>
                <c:pt idx="3421">
                  <c:v>-6.1212121212121211</c:v>
                </c:pt>
                <c:pt idx="3422">
                  <c:v>-5.9090909090909092</c:v>
                </c:pt>
                <c:pt idx="3423">
                  <c:v>-5.7272727272727275</c:v>
                </c:pt>
                <c:pt idx="3424">
                  <c:v>-5.5757575757575761</c:v>
                </c:pt>
                <c:pt idx="3425">
                  <c:v>-5.3939393939393936</c:v>
                </c:pt>
                <c:pt idx="3426">
                  <c:v>-5.2121212121212119</c:v>
                </c:pt>
                <c:pt idx="3427">
                  <c:v>-5.0303030303030303</c:v>
                </c:pt>
                <c:pt idx="3428">
                  <c:v>-4.8484848484848486</c:v>
                </c:pt>
                <c:pt idx="3429">
                  <c:v>-4.666666666666667</c:v>
                </c:pt>
                <c:pt idx="3430">
                  <c:v>-4.5151515151515156</c:v>
                </c:pt>
                <c:pt idx="3431">
                  <c:v>-4.3636363636363633</c:v>
                </c:pt>
                <c:pt idx="3432">
                  <c:v>-4.1515151515151514</c:v>
                </c:pt>
                <c:pt idx="3433">
                  <c:v>-4</c:v>
                </c:pt>
                <c:pt idx="3434">
                  <c:v>-3.8484848484848486</c:v>
                </c:pt>
                <c:pt idx="3435">
                  <c:v>-3.7272727272727271</c:v>
                </c:pt>
                <c:pt idx="3436">
                  <c:v>-3.606060606060606</c:v>
                </c:pt>
                <c:pt idx="3437">
                  <c:v>-3.4848484848484849</c:v>
                </c:pt>
                <c:pt idx="3438">
                  <c:v>-3.4242424242424243</c:v>
                </c:pt>
                <c:pt idx="3439">
                  <c:v>-3.3636363636363638</c:v>
                </c:pt>
                <c:pt idx="3440">
                  <c:v>-3.3030303030303032</c:v>
                </c:pt>
                <c:pt idx="3441">
                  <c:v>-3.2121212121212119</c:v>
                </c:pt>
                <c:pt idx="3442">
                  <c:v>-3.0909090909090908</c:v>
                </c:pt>
                <c:pt idx="3443">
                  <c:v>-2.9696969696969697</c:v>
                </c:pt>
                <c:pt idx="3444">
                  <c:v>-2.8787878787878789</c:v>
                </c:pt>
                <c:pt idx="3445">
                  <c:v>-2.7575757575757578</c:v>
                </c:pt>
                <c:pt idx="3446">
                  <c:v>-2.6363636363636362</c:v>
                </c:pt>
                <c:pt idx="3447">
                  <c:v>-2.5151515151515151</c:v>
                </c:pt>
                <c:pt idx="3448">
                  <c:v>-2.4242424242424243</c:v>
                </c:pt>
                <c:pt idx="3449">
                  <c:v>-2.3030303030303032</c:v>
                </c:pt>
                <c:pt idx="3450">
                  <c:v>-2.1515151515151514</c:v>
                </c:pt>
                <c:pt idx="3451">
                  <c:v>-1.9696969696969697</c:v>
                </c:pt>
                <c:pt idx="3452">
                  <c:v>-1.7575757575757576</c:v>
                </c:pt>
                <c:pt idx="3453">
                  <c:v>-1.5454545454545454</c:v>
                </c:pt>
                <c:pt idx="3454">
                  <c:v>-1.393939393939394</c:v>
                </c:pt>
                <c:pt idx="3455">
                  <c:v>-1.2121212121212122</c:v>
                </c:pt>
                <c:pt idx="3456">
                  <c:v>-1.0303030303030303</c:v>
                </c:pt>
                <c:pt idx="3457">
                  <c:v>-0.87878787878787878</c:v>
                </c:pt>
                <c:pt idx="3458">
                  <c:v>-0.66666666666666663</c:v>
                </c:pt>
                <c:pt idx="3459">
                  <c:v>-0.48484848484848486</c:v>
                </c:pt>
                <c:pt idx="3460">
                  <c:v>-0.33333333333333331</c:v>
                </c:pt>
                <c:pt idx="3461">
                  <c:v>-0.18181818181818182</c:v>
                </c:pt>
                <c:pt idx="3462">
                  <c:v>-9.0909090909090912E-2</c:v>
                </c:pt>
                <c:pt idx="3463">
                  <c:v>0</c:v>
                </c:pt>
                <c:pt idx="3464">
                  <c:v>6.0606060606060608E-2</c:v>
                </c:pt>
                <c:pt idx="3465">
                  <c:v>0.12121212121212122</c:v>
                </c:pt>
                <c:pt idx="3466">
                  <c:v>0.21212121212121213</c:v>
                </c:pt>
                <c:pt idx="3467">
                  <c:v>0.33333333333333331</c:v>
                </c:pt>
                <c:pt idx="3468">
                  <c:v>0.42424242424242425</c:v>
                </c:pt>
                <c:pt idx="3469">
                  <c:v>0.51515151515151514</c:v>
                </c:pt>
                <c:pt idx="3470">
                  <c:v>0.60606060606060608</c:v>
                </c:pt>
                <c:pt idx="3471">
                  <c:v>0.69696969696969702</c:v>
                </c:pt>
                <c:pt idx="3472">
                  <c:v>0.81818181818181823</c:v>
                </c:pt>
                <c:pt idx="3473">
                  <c:v>0.87878787878787878</c:v>
                </c:pt>
                <c:pt idx="3474">
                  <c:v>0.93939393939393945</c:v>
                </c:pt>
                <c:pt idx="3475">
                  <c:v>1.0303030303030303</c:v>
                </c:pt>
                <c:pt idx="3476">
                  <c:v>1.1212121212121211</c:v>
                </c:pt>
                <c:pt idx="3477">
                  <c:v>1.1818181818181819</c:v>
                </c:pt>
                <c:pt idx="3478">
                  <c:v>1.1818181818181819</c:v>
                </c:pt>
                <c:pt idx="3479">
                  <c:v>1.1515151515151516</c:v>
                </c:pt>
                <c:pt idx="3480">
                  <c:v>1.0606060606060606</c:v>
                </c:pt>
                <c:pt idx="3481">
                  <c:v>0.96969696969696972</c:v>
                </c:pt>
                <c:pt idx="3482">
                  <c:v>0.84848484848484851</c:v>
                </c:pt>
                <c:pt idx="3483">
                  <c:v>0.69696969696969702</c:v>
                </c:pt>
                <c:pt idx="3484">
                  <c:v>0.54545454545454541</c:v>
                </c:pt>
                <c:pt idx="3485">
                  <c:v>0.42424242424242425</c:v>
                </c:pt>
                <c:pt idx="3486">
                  <c:v>0.24242424242424243</c:v>
                </c:pt>
                <c:pt idx="3487">
                  <c:v>3.0303030303030304E-2</c:v>
                </c:pt>
                <c:pt idx="3488">
                  <c:v>-0.21212121212121213</c:v>
                </c:pt>
                <c:pt idx="3489">
                  <c:v>-0.39393939393939392</c:v>
                </c:pt>
                <c:pt idx="3490">
                  <c:v>-0.5757575757575758</c:v>
                </c:pt>
                <c:pt idx="3491">
                  <c:v>-0.78787878787878785</c:v>
                </c:pt>
                <c:pt idx="3492">
                  <c:v>-0.96969696969696972</c:v>
                </c:pt>
                <c:pt idx="3493">
                  <c:v>-1.1515151515151516</c:v>
                </c:pt>
                <c:pt idx="3494">
                  <c:v>-1.3333333333333333</c:v>
                </c:pt>
                <c:pt idx="3495">
                  <c:v>-1.5454545454545454</c:v>
                </c:pt>
                <c:pt idx="3496">
                  <c:v>-1.7272727272727273</c:v>
                </c:pt>
                <c:pt idx="3497">
                  <c:v>-1.8787878787878789</c:v>
                </c:pt>
                <c:pt idx="3498">
                  <c:v>-2</c:v>
                </c:pt>
                <c:pt idx="3499">
                  <c:v>-2.0303030303030303</c:v>
                </c:pt>
                <c:pt idx="3500">
                  <c:v>-2.0303030303030303</c:v>
                </c:pt>
                <c:pt idx="3501">
                  <c:v>-1.9696969696969697</c:v>
                </c:pt>
                <c:pt idx="3502">
                  <c:v>-1.9090909090909092</c:v>
                </c:pt>
                <c:pt idx="3503">
                  <c:v>-1.8484848484848484</c:v>
                </c:pt>
                <c:pt idx="3504">
                  <c:v>-1.7575757575757576</c:v>
                </c:pt>
                <c:pt idx="3505">
                  <c:v>-1.6666666666666667</c:v>
                </c:pt>
                <c:pt idx="3506">
                  <c:v>-1.5757575757575757</c:v>
                </c:pt>
                <c:pt idx="3507">
                  <c:v>-1.5151515151515151</c:v>
                </c:pt>
                <c:pt idx="3508">
                  <c:v>-1.4848484848484849</c:v>
                </c:pt>
                <c:pt idx="3509">
                  <c:v>-1.4848484848484849</c:v>
                </c:pt>
                <c:pt idx="3510">
                  <c:v>-1.4545454545454546</c:v>
                </c:pt>
                <c:pt idx="3511">
                  <c:v>-1.4242424242424243</c:v>
                </c:pt>
                <c:pt idx="3512">
                  <c:v>-1.3636363636363635</c:v>
                </c:pt>
                <c:pt idx="3513">
                  <c:v>-1.303030303030303</c:v>
                </c:pt>
                <c:pt idx="3514">
                  <c:v>-1.2424242424242424</c:v>
                </c:pt>
                <c:pt idx="3515">
                  <c:v>-1.1818181818181819</c:v>
                </c:pt>
                <c:pt idx="3516">
                  <c:v>-1.1515151515151516</c:v>
                </c:pt>
                <c:pt idx="3517">
                  <c:v>-1.1212121212121211</c:v>
                </c:pt>
                <c:pt idx="3518">
                  <c:v>-1.0909090909090908</c:v>
                </c:pt>
                <c:pt idx="3519">
                  <c:v>-1.0303030303030303</c:v>
                </c:pt>
                <c:pt idx="3520">
                  <c:v>-0.84848484848484851</c:v>
                </c:pt>
                <c:pt idx="3521">
                  <c:v>-0.72727272727272729</c:v>
                </c:pt>
                <c:pt idx="3522">
                  <c:v>-0.5757575757575758</c:v>
                </c:pt>
                <c:pt idx="3523">
                  <c:v>-0.39393939393939392</c:v>
                </c:pt>
                <c:pt idx="3524">
                  <c:v>-0.21212121212121213</c:v>
                </c:pt>
                <c:pt idx="3525">
                  <c:v>-3.0303030303030304E-2</c:v>
                </c:pt>
                <c:pt idx="3526">
                  <c:v>0.18181818181818182</c:v>
                </c:pt>
                <c:pt idx="3527">
                  <c:v>0.42424242424242425</c:v>
                </c:pt>
                <c:pt idx="3528">
                  <c:v>0.75757575757575757</c:v>
                </c:pt>
                <c:pt idx="3529">
                  <c:v>1.0909090909090908</c:v>
                </c:pt>
                <c:pt idx="3530">
                  <c:v>1.4545454545454546</c:v>
                </c:pt>
                <c:pt idx="3531">
                  <c:v>1.8181818181818181</c:v>
                </c:pt>
                <c:pt idx="3532">
                  <c:v>2.1515151515151514</c:v>
                </c:pt>
                <c:pt idx="3533">
                  <c:v>2.4848484848484849</c:v>
                </c:pt>
                <c:pt idx="3534">
                  <c:v>2.7878787878787881</c:v>
                </c:pt>
                <c:pt idx="3535">
                  <c:v>3.0909090909090908</c:v>
                </c:pt>
                <c:pt idx="3536">
                  <c:v>3.393939393939394</c:v>
                </c:pt>
                <c:pt idx="3537">
                  <c:v>3.6666666666666665</c:v>
                </c:pt>
                <c:pt idx="3538">
                  <c:v>3.9393939393939394</c:v>
                </c:pt>
                <c:pt idx="3539">
                  <c:v>4.2424242424242422</c:v>
                </c:pt>
                <c:pt idx="3540">
                  <c:v>4.5454545454545459</c:v>
                </c:pt>
                <c:pt idx="3541">
                  <c:v>4.7878787878787881</c:v>
                </c:pt>
                <c:pt idx="3542">
                  <c:v>5.0606060606060606</c:v>
                </c:pt>
                <c:pt idx="3543">
                  <c:v>5.3636363636363633</c:v>
                </c:pt>
                <c:pt idx="3544">
                  <c:v>5.6969696969696972</c:v>
                </c:pt>
                <c:pt idx="3545">
                  <c:v>6</c:v>
                </c:pt>
                <c:pt idx="3546">
                  <c:v>6.2727272727272725</c:v>
                </c:pt>
                <c:pt idx="3547">
                  <c:v>6.5151515151515156</c:v>
                </c:pt>
                <c:pt idx="3548">
                  <c:v>6.7575757575757578</c:v>
                </c:pt>
                <c:pt idx="3549">
                  <c:v>7.0606060606060606</c:v>
                </c:pt>
                <c:pt idx="3550">
                  <c:v>7.333333333333333</c:v>
                </c:pt>
                <c:pt idx="3551">
                  <c:v>7.5757575757575761</c:v>
                </c:pt>
                <c:pt idx="3552">
                  <c:v>7.8787878787878789</c:v>
                </c:pt>
                <c:pt idx="3553">
                  <c:v>8.2121212121212128</c:v>
                </c:pt>
                <c:pt idx="3554">
                  <c:v>8.545454545454545</c:v>
                </c:pt>
                <c:pt idx="3555">
                  <c:v>8.8484848484848477</c:v>
                </c:pt>
                <c:pt idx="3556">
                  <c:v>9.1818181818181817</c:v>
                </c:pt>
                <c:pt idx="3557">
                  <c:v>9.4848484848484844</c:v>
                </c:pt>
                <c:pt idx="3558">
                  <c:v>9.7878787878787872</c:v>
                </c:pt>
                <c:pt idx="3559">
                  <c:v>10.060606060606061</c:v>
                </c:pt>
                <c:pt idx="3560">
                  <c:v>10.333333333333334</c:v>
                </c:pt>
                <c:pt idx="3561">
                  <c:v>10.636363636363637</c:v>
                </c:pt>
                <c:pt idx="3562">
                  <c:v>10.969696969696969</c:v>
                </c:pt>
                <c:pt idx="3563">
                  <c:v>11.242424242424242</c:v>
                </c:pt>
                <c:pt idx="3564">
                  <c:v>11.515151515151516</c:v>
                </c:pt>
                <c:pt idx="3565">
                  <c:v>11.757575757575758</c:v>
                </c:pt>
                <c:pt idx="3566">
                  <c:v>12.030303030303031</c:v>
                </c:pt>
                <c:pt idx="3567">
                  <c:v>12.242424242424242</c:v>
                </c:pt>
                <c:pt idx="3568">
                  <c:v>12.454545454545455</c:v>
                </c:pt>
                <c:pt idx="3569">
                  <c:v>12.666666666666666</c:v>
                </c:pt>
                <c:pt idx="3570">
                  <c:v>12.878787878787879</c:v>
                </c:pt>
                <c:pt idx="3571">
                  <c:v>13.060606060606061</c:v>
                </c:pt>
                <c:pt idx="3572">
                  <c:v>13.242424242424242</c:v>
                </c:pt>
                <c:pt idx="3573">
                  <c:v>13.393939393939394</c:v>
                </c:pt>
                <c:pt idx="3574">
                  <c:v>13.545454545454545</c:v>
                </c:pt>
                <c:pt idx="3575">
                  <c:v>13.727272727272727</c:v>
                </c:pt>
                <c:pt idx="3576">
                  <c:v>13.909090909090908</c:v>
                </c:pt>
                <c:pt idx="3577">
                  <c:v>14.121212121212121</c:v>
                </c:pt>
                <c:pt idx="3578">
                  <c:v>14.303030303030303</c:v>
                </c:pt>
                <c:pt idx="3579">
                  <c:v>14.454545454545455</c:v>
                </c:pt>
                <c:pt idx="3580">
                  <c:v>14.575757575757576</c:v>
                </c:pt>
                <c:pt idx="3581">
                  <c:v>14.666666666666666</c:v>
                </c:pt>
                <c:pt idx="3582">
                  <c:v>14.757575757575758</c:v>
                </c:pt>
                <c:pt idx="3583">
                  <c:v>14.757575757575758</c:v>
                </c:pt>
                <c:pt idx="3584">
                  <c:v>14.757575757575758</c:v>
                </c:pt>
                <c:pt idx="3585">
                  <c:v>14.727272727272727</c:v>
                </c:pt>
                <c:pt idx="3586">
                  <c:v>14.606060606060606</c:v>
                </c:pt>
                <c:pt idx="3587">
                  <c:v>14.515151515151516</c:v>
                </c:pt>
                <c:pt idx="3588">
                  <c:v>14.454545454545455</c:v>
                </c:pt>
                <c:pt idx="3589">
                  <c:v>14.363636363636363</c:v>
                </c:pt>
                <c:pt idx="3590">
                  <c:v>14.272727272727273</c:v>
                </c:pt>
                <c:pt idx="3591">
                  <c:v>14.181818181818182</c:v>
                </c:pt>
                <c:pt idx="3592">
                  <c:v>14.090909090909092</c:v>
                </c:pt>
                <c:pt idx="3593">
                  <c:v>14</c:v>
                </c:pt>
                <c:pt idx="3594">
                  <c:v>13.909090909090908</c:v>
                </c:pt>
                <c:pt idx="3595">
                  <c:v>13.818181818181818</c:v>
                </c:pt>
                <c:pt idx="3596">
                  <c:v>13.757575757575758</c:v>
                </c:pt>
                <c:pt idx="3597">
                  <c:v>13.696969696969697</c:v>
                </c:pt>
                <c:pt idx="3598">
                  <c:v>13.636363636363637</c:v>
                </c:pt>
                <c:pt idx="3599">
                  <c:v>13.575757575757576</c:v>
                </c:pt>
                <c:pt idx="3600">
                  <c:v>13.545454545454545</c:v>
                </c:pt>
                <c:pt idx="3601">
                  <c:v>13.545454545454545</c:v>
                </c:pt>
                <c:pt idx="3602">
                  <c:v>13.545454545454545</c:v>
                </c:pt>
                <c:pt idx="3603">
                  <c:v>13.575757575757576</c:v>
                </c:pt>
                <c:pt idx="3604">
                  <c:v>13.636363636363637</c:v>
                </c:pt>
                <c:pt idx="3605">
                  <c:v>13.696969696969697</c:v>
                </c:pt>
                <c:pt idx="3606">
                  <c:v>13.727272727272727</c:v>
                </c:pt>
                <c:pt idx="3607">
                  <c:v>13.757575757575758</c:v>
                </c:pt>
                <c:pt idx="3608">
                  <c:v>13.787878787878787</c:v>
                </c:pt>
                <c:pt idx="3609">
                  <c:v>13.787878787878787</c:v>
                </c:pt>
                <c:pt idx="3610">
                  <c:v>13.787878787878787</c:v>
                </c:pt>
                <c:pt idx="3611">
                  <c:v>13.787878787878787</c:v>
                </c:pt>
                <c:pt idx="3612">
                  <c:v>13.757575757575758</c:v>
                </c:pt>
                <c:pt idx="3613">
                  <c:v>13.727272727272727</c:v>
                </c:pt>
                <c:pt idx="3614">
                  <c:v>13.696969696969697</c:v>
                </c:pt>
                <c:pt idx="3615">
                  <c:v>13.666666666666666</c:v>
                </c:pt>
                <c:pt idx="3616">
                  <c:v>13.696969696969697</c:v>
                </c:pt>
                <c:pt idx="3617">
                  <c:v>13.727272727272727</c:v>
                </c:pt>
                <c:pt idx="3618">
                  <c:v>13.727272727272727</c:v>
                </c:pt>
                <c:pt idx="3619">
                  <c:v>13.727272727272727</c:v>
                </c:pt>
                <c:pt idx="3620">
                  <c:v>13.757575757575758</c:v>
                </c:pt>
                <c:pt idx="3621">
                  <c:v>13.787878787878787</c:v>
                </c:pt>
                <c:pt idx="3622">
                  <c:v>13.787878787878787</c:v>
                </c:pt>
                <c:pt idx="3623">
                  <c:v>13.848484848484848</c:v>
                </c:pt>
                <c:pt idx="3624">
                  <c:v>13.878787878787879</c:v>
                </c:pt>
                <c:pt idx="3625">
                  <c:v>13.939393939393939</c:v>
                </c:pt>
                <c:pt idx="3626">
                  <c:v>14</c:v>
                </c:pt>
                <c:pt idx="3627">
                  <c:v>14.060606060606061</c:v>
                </c:pt>
                <c:pt idx="3628">
                  <c:v>14.090909090909092</c:v>
                </c:pt>
                <c:pt idx="3629">
                  <c:v>14.151515151515152</c:v>
                </c:pt>
                <c:pt idx="3630">
                  <c:v>14.181818181818182</c:v>
                </c:pt>
                <c:pt idx="3631">
                  <c:v>14.212121212121213</c:v>
                </c:pt>
                <c:pt idx="3632">
                  <c:v>14.181818181818182</c:v>
                </c:pt>
                <c:pt idx="3633">
                  <c:v>14.181818181818182</c:v>
                </c:pt>
                <c:pt idx="3634">
                  <c:v>14.181818181818182</c:v>
                </c:pt>
                <c:pt idx="3635">
                  <c:v>14.181818181818182</c:v>
                </c:pt>
                <c:pt idx="3636">
                  <c:v>14.151515151515152</c:v>
                </c:pt>
                <c:pt idx="3637">
                  <c:v>14.151515151515152</c:v>
                </c:pt>
                <c:pt idx="3638">
                  <c:v>14.151515151515152</c:v>
                </c:pt>
                <c:pt idx="3639">
                  <c:v>14.181818181818182</c:v>
                </c:pt>
                <c:pt idx="3640">
                  <c:v>14.212121212121213</c:v>
                </c:pt>
                <c:pt idx="3641">
                  <c:v>14.242424242424242</c:v>
                </c:pt>
                <c:pt idx="3642">
                  <c:v>14.272727272727273</c:v>
                </c:pt>
                <c:pt idx="3643">
                  <c:v>14.212121212121213</c:v>
                </c:pt>
                <c:pt idx="3644">
                  <c:v>14.151515151515152</c:v>
                </c:pt>
                <c:pt idx="3645">
                  <c:v>14.060606060606061</c:v>
                </c:pt>
                <c:pt idx="3646">
                  <c:v>13.939393939393939</c:v>
                </c:pt>
                <c:pt idx="3647">
                  <c:v>13.787878787878787</c:v>
                </c:pt>
                <c:pt idx="3648">
                  <c:v>13.666666666666666</c:v>
                </c:pt>
                <c:pt idx="3649">
                  <c:v>13.575757575757576</c:v>
                </c:pt>
                <c:pt idx="3650">
                  <c:v>13.484848484848484</c:v>
                </c:pt>
                <c:pt idx="3651">
                  <c:v>13.363636363636363</c:v>
                </c:pt>
                <c:pt idx="3652">
                  <c:v>13.272727272727273</c:v>
                </c:pt>
                <c:pt idx="3653">
                  <c:v>13.181818181818182</c:v>
                </c:pt>
                <c:pt idx="3654">
                  <c:v>13.060606060606061</c:v>
                </c:pt>
                <c:pt idx="3655">
                  <c:v>13.060606060606061</c:v>
                </c:pt>
                <c:pt idx="3656">
                  <c:v>13.030303030303031</c:v>
                </c:pt>
                <c:pt idx="3657">
                  <c:v>13.030303030303031</c:v>
                </c:pt>
                <c:pt idx="3658">
                  <c:v>13.090909090909092</c:v>
                </c:pt>
                <c:pt idx="3659">
                  <c:v>13.181818181818182</c:v>
                </c:pt>
                <c:pt idx="3660">
                  <c:v>13.242424242424242</c:v>
                </c:pt>
                <c:pt idx="3661">
                  <c:v>13.303030303030303</c:v>
                </c:pt>
                <c:pt idx="3662">
                  <c:v>13.363636363636363</c:v>
                </c:pt>
                <c:pt idx="3663">
                  <c:v>13.424242424242424</c:v>
                </c:pt>
                <c:pt idx="3664">
                  <c:v>13.484848484848484</c:v>
                </c:pt>
                <c:pt idx="3665">
                  <c:v>13.545454545454545</c:v>
                </c:pt>
                <c:pt idx="3666">
                  <c:v>13.575757575757576</c:v>
                </c:pt>
                <c:pt idx="3667">
                  <c:v>13.575757575757576</c:v>
                </c:pt>
                <c:pt idx="3668">
                  <c:v>13.606060606060606</c:v>
                </c:pt>
                <c:pt idx="3669">
                  <c:v>13.636363636363637</c:v>
                </c:pt>
                <c:pt idx="3670">
                  <c:v>13.636363636363637</c:v>
                </c:pt>
                <c:pt idx="3671">
                  <c:v>13.636363636363637</c:v>
                </c:pt>
                <c:pt idx="3672">
                  <c:v>13.696969696969697</c:v>
                </c:pt>
                <c:pt idx="3673">
                  <c:v>13.757575757575758</c:v>
                </c:pt>
                <c:pt idx="3674">
                  <c:v>13.787878787878787</c:v>
                </c:pt>
                <c:pt idx="3675">
                  <c:v>13.787878787878787</c:v>
                </c:pt>
                <c:pt idx="3676">
                  <c:v>13.787878787878787</c:v>
                </c:pt>
                <c:pt idx="3677">
                  <c:v>13.787878787878787</c:v>
                </c:pt>
                <c:pt idx="3678">
                  <c:v>13.818181818181818</c:v>
                </c:pt>
                <c:pt idx="3679">
                  <c:v>13.848484848484848</c:v>
                </c:pt>
                <c:pt idx="3680">
                  <c:v>13.818181818181818</c:v>
                </c:pt>
                <c:pt idx="3681">
                  <c:v>13.696969696969697</c:v>
                </c:pt>
                <c:pt idx="3682">
                  <c:v>13.545454545454545</c:v>
                </c:pt>
                <c:pt idx="3683">
                  <c:v>13.393939393939394</c:v>
                </c:pt>
                <c:pt idx="3684">
                  <c:v>13.272727272727273</c:v>
                </c:pt>
                <c:pt idx="3685">
                  <c:v>13.121212121212121</c:v>
                </c:pt>
                <c:pt idx="3686">
                  <c:v>12.969696969696969</c:v>
                </c:pt>
                <c:pt idx="3687">
                  <c:v>12.818181818181818</c:v>
                </c:pt>
                <c:pt idx="3688">
                  <c:v>12.636363636363637</c:v>
                </c:pt>
                <c:pt idx="3689">
                  <c:v>12.424242424242424</c:v>
                </c:pt>
                <c:pt idx="3690">
                  <c:v>12.212121212121213</c:v>
                </c:pt>
                <c:pt idx="3691">
                  <c:v>11.969696969696969</c:v>
                </c:pt>
                <c:pt idx="3692">
                  <c:v>11.727272727272727</c:v>
                </c:pt>
                <c:pt idx="3693">
                  <c:v>11.484848484848484</c:v>
                </c:pt>
                <c:pt idx="3694">
                  <c:v>11.212121212121213</c:v>
                </c:pt>
                <c:pt idx="3695">
                  <c:v>10.969696969696969</c:v>
                </c:pt>
                <c:pt idx="3696">
                  <c:v>10.727272727272727</c:v>
                </c:pt>
                <c:pt idx="3697">
                  <c:v>10.484848484848484</c:v>
                </c:pt>
                <c:pt idx="3698">
                  <c:v>10.242424242424242</c:v>
                </c:pt>
                <c:pt idx="3699">
                  <c:v>10</c:v>
                </c:pt>
                <c:pt idx="3700">
                  <c:v>9.7575757575757578</c:v>
                </c:pt>
                <c:pt idx="3701">
                  <c:v>9.545454545454545</c:v>
                </c:pt>
                <c:pt idx="3702">
                  <c:v>9.3333333333333339</c:v>
                </c:pt>
                <c:pt idx="3703">
                  <c:v>9.1212121212121211</c:v>
                </c:pt>
                <c:pt idx="3704">
                  <c:v>8.9090909090909083</c:v>
                </c:pt>
                <c:pt idx="3705">
                  <c:v>8.6363636363636367</c:v>
                </c:pt>
                <c:pt idx="3706">
                  <c:v>8.3333333333333339</c:v>
                </c:pt>
                <c:pt idx="3707">
                  <c:v>8.0303030303030312</c:v>
                </c:pt>
                <c:pt idx="3708">
                  <c:v>7.7272727272727275</c:v>
                </c:pt>
                <c:pt idx="3709">
                  <c:v>7.4848484848484844</c:v>
                </c:pt>
                <c:pt idx="3710">
                  <c:v>7.2424242424242422</c:v>
                </c:pt>
                <c:pt idx="3711">
                  <c:v>7</c:v>
                </c:pt>
                <c:pt idx="3712">
                  <c:v>6.8181818181818183</c:v>
                </c:pt>
                <c:pt idx="3713">
                  <c:v>6.666666666666667</c:v>
                </c:pt>
                <c:pt idx="3714">
                  <c:v>6.4848484848484844</c:v>
                </c:pt>
                <c:pt idx="3715">
                  <c:v>6.333333333333333</c:v>
                </c:pt>
                <c:pt idx="3716">
                  <c:v>6.1818181818181817</c:v>
                </c:pt>
                <c:pt idx="3717">
                  <c:v>6.0606060606060606</c:v>
                </c:pt>
                <c:pt idx="3718">
                  <c:v>5.9090909090909092</c:v>
                </c:pt>
                <c:pt idx="3719">
                  <c:v>5.7878787878787881</c:v>
                </c:pt>
                <c:pt idx="3720">
                  <c:v>5.666666666666667</c:v>
                </c:pt>
                <c:pt idx="3721">
                  <c:v>5.4242424242424239</c:v>
                </c:pt>
                <c:pt idx="3722">
                  <c:v>5.2121212121212119</c:v>
                </c:pt>
                <c:pt idx="3723">
                  <c:v>4.9696969696969697</c:v>
                </c:pt>
                <c:pt idx="3724">
                  <c:v>4.6969696969696972</c:v>
                </c:pt>
                <c:pt idx="3725">
                  <c:v>4.3636363636363633</c:v>
                </c:pt>
                <c:pt idx="3726">
                  <c:v>4.0606060606060606</c:v>
                </c:pt>
                <c:pt idx="3727">
                  <c:v>3.7878787878787881</c:v>
                </c:pt>
                <c:pt idx="3728">
                  <c:v>3.4848484848484849</c:v>
                </c:pt>
                <c:pt idx="3729">
                  <c:v>3.1818181818181817</c:v>
                </c:pt>
                <c:pt idx="3730">
                  <c:v>2.8787878787878789</c:v>
                </c:pt>
                <c:pt idx="3731">
                  <c:v>2.5454545454545454</c:v>
                </c:pt>
                <c:pt idx="3732">
                  <c:v>2.2424242424242422</c:v>
                </c:pt>
                <c:pt idx="3733">
                  <c:v>1.9393939393939394</c:v>
                </c:pt>
                <c:pt idx="3734">
                  <c:v>1.606060606060606</c:v>
                </c:pt>
                <c:pt idx="3735">
                  <c:v>1.2727272727272727</c:v>
                </c:pt>
                <c:pt idx="3736">
                  <c:v>0.93939393939393945</c:v>
                </c:pt>
                <c:pt idx="3737">
                  <c:v>0.60606060606060608</c:v>
                </c:pt>
                <c:pt idx="3738">
                  <c:v>0.24242424242424243</c:v>
                </c:pt>
                <c:pt idx="3739">
                  <c:v>-0.12121212121212122</c:v>
                </c:pt>
                <c:pt idx="3740">
                  <c:v>-0.48484848484848486</c:v>
                </c:pt>
                <c:pt idx="3741">
                  <c:v>-0.81818181818181823</c:v>
                </c:pt>
                <c:pt idx="3742">
                  <c:v>-1.1515151515151516</c:v>
                </c:pt>
                <c:pt idx="3743">
                  <c:v>-1.4848484848484849</c:v>
                </c:pt>
                <c:pt idx="3744">
                  <c:v>-1.7878787878787878</c:v>
                </c:pt>
                <c:pt idx="3745">
                  <c:v>-2.0606060606060606</c:v>
                </c:pt>
                <c:pt idx="3746">
                  <c:v>-2.2424242424242422</c:v>
                </c:pt>
                <c:pt idx="3747">
                  <c:v>-2.3333333333333335</c:v>
                </c:pt>
                <c:pt idx="3748">
                  <c:v>-2.4242424242424243</c:v>
                </c:pt>
                <c:pt idx="3749">
                  <c:v>-2.5151515151515151</c:v>
                </c:pt>
                <c:pt idx="3750">
                  <c:v>-2.5757575757575757</c:v>
                </c:pt>
                <c:pt idx="3751">
                  <c:v>-2.5757575757575757</c:v>
                </c:pt>
                <c:pt idx="3752">
                  <c:v>-2.606060606060606</c:v>
                </c:pt>
                <c:pt idx="3753">
                  <c:v>-2.6363636363636362</c:v>
                </c:pt>
                <c:pt idx="3754">
                  <c:v>-2.6363636363636362</c:v>
                </c:pt>
                <c:pt idx="3755">
                  <c:v>-2.5757575757575757</c:v>
                </c:pt>
                <c:pt idx="3756">
                  <c:v>-2.4848484848484849</c:v>
                </c:pt>
                <c:pt idx="3757">
                  <c:v>-2.3636363636363638</c:v>
                </c:pt>
                <c:pt idx="3758">
                  <c:v>-2.2424242424242422</c:v>
                </c:pt>
                <c:pt idx="3759">
                  <c:v>-2.0909090909090908</c:v>
                </c:pt>
                <c:pt idx="3760">
                  <c:v>-1.9090909090909092</c:v>
                </c:pt>
                <c:pt idx="3761">
                  <c:v>-1.7575757575757576</c:v>
                </c:pt>
                <c:pt idx="3762">
                  <c:v>-1.5757575757575757</c:v>
                </c:pt>
                <c:pt idx="3763">
                  <c:v>-1.3636363636363635</c:v>
                </c:pt>
                <c:pt idx="3764">
                  <c:v>-1.1515151515151516</c:v>
                </c:pt>
                <c:pt idx="3765">
                  <c:v>-0.93939393939393945</c:v>
                </c:pt>
                <c:pt idx="3766">
                  <c:v>-0.72727272727272729</c:v>
                </c:pt>
                <c:pt idx="3767">
                  <c:v>-0.54545454545454541</c:v>
                </c:pt>
                <c:pt idx="3768">
                  <c:v>-0.39393939393939392</c:v>
                </c:pt>
                <c:pt idx="3769">
                  <c:v>-0.27272727272727271</c:v>
                </c:pt>
                <c:pt idx="3770">
                  <c:v>-0.12121212121212122</c:v>
                </c:pt>
                <c:pt idx="3771">
                  <c:v>9.0909090909090912E-2</c:v>
                </c:pt>
                <c:pt idx="3772">
                  <c:v>0.33333333333333331</c:v>
                </c:pt>
                <c:pt idx="3773">
                  <c:v>0.54545454545454541</c:v>
                </c:pt>
                <c:pt idx="3774">
                  <c:v>0.72727272727272729</c:v>
                </c:pt>
                <c:pt idx="3775">
                  <c:v>0.96969696969696972</c:v>
                </c:pt>
                <c:pt idx="3776">
                  <c:v>1.2121212121212122</c:v>
                </c:pt>
                <c:pt idx="3777">
                  <c:v>1.5151515151515151</c:v>
                </c:pt>
                <c:pt idx="3778">
                  <c:v>1.7878787878787878</c:v>
                </c:pt>
                <c:pt idx="3779">
                  <c:v>2.0303030303030303</c:v>
                </c:pt>
                <c:pt idx="3780">
                  <c:v>2.2727272727272729</c:v>
                </c:pt>
                <c:pt idx="3781">
                  <c:v>2.4848484848484849</c:v>
                </c:pt>
                <c:pt idx="3782">
                  <c:v>2.6969696969696968</c:v>
                </c:pt>
                <c:pt idx="3783">
                  <c:v>2.8787878787878789</c:v>
                </c:pt>
                <c:pt idx="3784">
                  <c:v>3.0909090909090908</c:v>
                </c:pt>
                <c:pt idx="3785">
                  <c:v>3.2424242424242422</c:v>
                </c:pt>
                <c:pt idx="3786">
                  <c:v>3.393939393939394</c:v>
                </c:pt>
                <c:pt idx="3787">
                  <c:v>3.5151515151515151</c:v>
                </c:pt>
                <c:pt idx="3788">
                  <c:v>3.6363636363636362</c:v>
                </c:pt>
                <c:pt idx="3789">
                  <c:v>3.7575757575757578</c:v>
                </c:pt>
                <c:pt idx="3790">
                  <c:v>3.8181818181818183</c:v>
                </c:pt>
                <c:pt idx="3791">
                  <c:v>3.8787878787878789</c:v>
                </c:pt>
                <c:pt idx="3792">
                  <c:v>3.9393939393939394</c:v>
                </c:pt>
                <c:pt idx="3793">
                  <c:v>3.9696969696969697</c:v>
                </c:pt>
                <c:pt idx="3794">
                  <c:v>4</c:v>
                </c:pt>
                <c:pt idx="3795">
                  <c:v>4.0303030303030303</c:v>
                </c:pt>
                <c:pt idx="3796">
                  <c:v>4.0606060606060606</c:v>
                </c:pt>
                <c:pt idx="3797">
                  <c:v>4.0909090909090908</c:v>
                </c:pt>
                <c:pt idx="3798">
                  <c:v>4.1212121212121211</c:v>
                </c:pt>
                <c:pt idx="3799">
                  <c:v>4.1515151515151514</c:v>
                </c:pt>
                <c:pt idx="3800">
                  <c:v>4.1818181818181817</c:v>
                </c:pt>
                <c:pt idx="3801">
                  <c:v>4.2424242424242422</c:v>
                </c:pt>
                <c:pt idx="3802">
                  <c:v>4.3030303030303028</c:v>
                </c:pt>
                <c:pt idx="3803">
                  <c:v>4.3636363636363633</c:v>
                </c:pt>
                <c:pt idx="3804">
                  <c:v>4.4242424242424239</c:v>
                </c:pt>
                <c:pt idx="3805">
                  <c:v>4.5151515151515156</c:v>
                </c:pt>
                <c:pt idx="3806">
                  <c:v>4.6060606060606064</c:v>
                </c:pt>
                <c:pt idx="3807">
                  <c:v>4.7272727272727275</c:v>
                </c:pt>
                <c:pt idx="3808">
                  <c:v>4.8484848484848486</c:v>
                </c:pt>
                <c:pt idx="3809">
                  <c:v>4.9696969696969697</c:v>
                </c:pt>
                <c:pt idx="3810">
                  <c:v>5.0606060606060606</c:v>
                </c:pt>
                <c:pt idx="3811">
                  <c:v>5.1515151515151514</c:v>
                </c:pt>
                <c:pt idx="3812">
                  <c:v>5.2121212121212119</c:v>
                </c:pt>
                <c:pt idx="3813">
                  <c:v>5.2424242424242422</c:v>
                </c:pt>
                <c:pt idx="3814">
                  <c:v>5.2727272727272725</c:v>
                </c:pt>
                <c:pt idx="3815">
                  <c:v>5.3030303030303028</c:v>
                </c:pt>
                <c:pt idx="3816">
                  <c:v>5.3030303030303028</c:v>
                </c:pt>
                <c:pt idx="3817">
                  <c:v>5.2727272727272725</c:v>
                </c:pt>
                <c:pt idx="3818">
                  <c:v>5.2727272727272725</c:v>
                </c:pt>
                <c:pt idx="3819">
                  <c:v>5.2727272727272725</c:v>
                </c:pt>
                <c:pt idx="3820">
                  <c:v>5.2727272727272725</c:v>
                </c:pt>
                <c:pt idx="3821">
                  <c:v>5.2121212121212119</c:v>
                </c:pt>
                <c:pt idx="3822">
                  <c:v>5.1212121212121211</c:v>
                </c:pt>
                <c:pt idx="3823">
                  <c:v>5</c:v>
                </c:pt>
                <c:pt idx="3824">
                  <c:v>4.9090909090909092</c:v>
                </c:pt>
                <c:pt idx="3825">
                  <c:v>4.7878787878787881</c:v>
                </c:pt>
                <c:pt idx="3826">
                  <c:v>4.666666666666667</c:v>
                </c:pt>
                <c:pt idx="3827">
                  <c:v>4.4848484848484844</c:v>
                </c:pt>
                <c:pt idx="3828">
                  <c:v>4.3030303030303028</c:v>
                </c:pt>
                <c:pt idx="3829">
                  <c:v>4.0909090909090908</c:v>
                </c:pt>
                <c:pt idx="3830">
                  <c:v>3.8787878787878789</c:v>
                </c:pt>
                <c:pt idx="3831">
                  <c:v>3.6666666666666665</c:v>
                </c:pt>
                <c:pt idx="3832">
                  <c:v>3.4242424242424243</c:v>
                </c:pt>
                <c:pt idx="3833">
                  <c:v>3.1818181818181817</c:v>
                </c:pt>
                <c:pt idx="3834">
                  <c:v>2.9696969696969697</c:v>
                </c:pt>
                <c:pt idx="3835">
                  <c:v>2.7878787878787881</c:v>
                </c:pt>
                <c:pt idx="3836">
                  <c:v>2.6363636363636362</c:v>
                </c:pt>
                <c:pt idx="3837">
                  <c:v>2.4848484848484849</c:v>
                </c:pt>
                <c:pt idx="3838">
                  <c:v>2.3333333333333335</c:v>
                </c:pt>
                <c:pt idx="3839">
                  <c:v>2.2424242424242422</c:v>
                </c:pt>
                <c:pt idx="3840">
                  <c:v>2.1818181818181817</c:v>
                </c:pt>
                <c:pt idx="3841">
                  <c:v>2.0606060606060606</c:v>
                </c:pt>
                <c:pt idx="3842">
                  <c:v>1.9696969696969697</c:v>
                </c:pt>
                <c:pt idx="3843">
                  <c:v>1.8787878787878789</c:v>
                </c:pt>
                <c:pt idx="3844">
                  <c:v>1.8181818181818181</c:v>
                </c:pt>
                <c:pt idx="3845">
                  <c:v>1.7878787878787878</c:v>
                </c:pt>
                <c:pt idx="3846">
                  <c:v>1.7575757575757576</c:v>
                </c:pt>
                <c:pt idx="3847">
                  <c:v>1.7575757575757576</c:v>
                </c:pt>
                <c:pt idx="3848">
                  <c:v>1.7575757575757576</c:v>
                </c:pt>
                <c:pt idx="3849">
                  <c:v>1.7878787878787878</c:v>
                </c:pt>
                <c:pt idx="3850">
                  <c:v>1.8181818181818181</c:v>
                </c:pt>
                <c:pt idx="3851">
                  <c:v>1.8787878787878789</c:v>
                </c:pt>
                <c:pt idx="3852">
                  <c:v>1.9696969696969697</c:v>
                </c:pt>
                <c:pt idx="3853">
                  <c:v>2.0909090909090908</c:v>
                </c:pt>
                <c:pt idx="3854">
                  <c:v>2.2121212121212119</c:v>
                </c:pt>
                <c:pt idx="3855">
                  <c:v>2.3636363636363638</c:v>
                </c:pt>
                <c:pt idx="3856">
                  <c:v>2.5151515151515151</c:v>
                </c:pt>
                <c:pt idx="3857">
                  <c:v>2.6363636363636362</c:v>
                </c:pt>
                <c:pt idx="3858">
                  <c:v>2.7272727272727271</c:v>
                </c:pt>
                <c:pt idx="3859">
                  <c:v>2.8181818181818183</c:v>
                </c:pt>
                <c:pt idx="3860">
                  <c:v>2.9393939393939394</c:v>
                </c:pt>
                <c:pt idx="3861">
                  <c:v>3.0606060606060606</c:v>
                </c:pt>
                <c:pt idx="3862">
                  <c:v>3.1818181818181817</c:v>
                </c:pt>
                <c:pt idx="3863">
                  <c:v>3.3636363636363638</c:v>
                </c:pt>
                <c:pt idx="3864">
                  <c:v>3.5454545454545454</c:v>
                </c:pt>
                <c:pt idx="3865">
                  <c:v>3.7575757575757578</c:v>
                </c:pt>
                <c:pt idx="3866">
                  <c:v>3.9696969696969697</c:v>
                </c:pt>
                <c:pt idx="3867">
                  <c:v>4.1515151515151514</c:v>
                </c:pt>
                <c:pt idx="3868">
                  <c:v>4.333333333333333</c:v>
                </c:pt>
                <c:pt idx="3869">
                  <c:v>4.5151515151515156</c:v>
                </c:pt>
                <c:pt idx="3870">
                  <c:v>4.7272727272727275</c:v>
                </c:pt>
                <c:pt idx="3871">
                  <c:v>4.9393939393939394</c:v>
                </c:pt>
                <c:pt idx="3872">
                  <c:v>5.1515151515151514</c:v>
                </c:pt>
                <c:pt idx="3873">
                  <c:v>5.3030303030303028</c:v>
                </c:pt>
                <c:pt idx="3874">
                  <c:v>5.4545454545454541</c:v>
                </c:pt>
                <c:pt idx="3875">
                  <c:v>5.6363636363636367</c:v>
                </c:pt>
                <c:pt idx="3876">
                  <c:v>5.8181818181818183</c:v>
                </c:pt>
                <c:pt idx="3877">
                  <c:v>5.9696969696969697</c:v>
                </c:pt>
                <c:pt idx="3878">
                  <c:v>6.1212121212121211</c:v>
                </c:pt>
                <c:pt idx="3879">
                  <c:v>6.2727272727272725</c:v>
                </c:pt>
                <c:pt idx="3880">
                  <c:v>6.4242424242424239</c:v>
                </c:pt>
                <c:pt idx="3881">
                  <c:v>6.5757575757575761</c:v>
                </c:pt>
                <c:pt idx="3882">
                  <c:v>6.7575757575757578</c:v>
                </c:pt>
                <c:pt idx="3883">
                  <c:v>6.9393939393939394</c:v>
                </c:pt>
                <c:pt idx="3884">
                  <c:v>7.1212121212121211</c:v>
                </c:pt>
                <c:pt idx="3885">
                  <c:v>7.3030303030303028</c:v>
                </c:pt>
                <c:pt idx="3886">
                  <c:v>7.4848484848484844</c:v>
                </c:pt>
                <c:pt idx="3887">
                  <c:v>7.666666666666667</c:v>
                </c:pt>
                <c:pt idx="3888">
                  <c:v>7.8181818181818183</c:v>
                </c:pt>
                <c:pt idx="3889">
                  <c:v>7.9696969696969697</c:v>
                </c:pt>
                <c:pt idx="3890">
                  <c:v>8.0909090909090917</c:v>
                </c:pt>
                <c:pt idx="3891">
                  <c:v>8.2121212121212128</c:v>
                </c:pt>
                <c:pt idx="3892">
                  <c:v>8.3030303030303028</c:v>
                </c:pt>
                <c:pt idx="3893">
                  <c:v>8.454545454545455</c:v>
                </c:pt>
                <c:pt idx="3894">
                  <c:v>8.5757575757575761</c:v>
                </c:pt>
                <c:pt idx="3895">
                  <c:v>8.6969696969696972</c:v>
                </c:pt>
                <c:pt idx="3896">
                  <c:v>8.8181818181818183</c:v>
                </c:pt>
                <c:pt idx="3897">
                  <c:v>8.9393939393939394</c:v>
                </c:pt>
                <c:pt idx="3898">
                  <c:v>9.0909090909090917</c:v>
                </c:pt>
                <c:pt idx="3899">
                  <c:v>9.2424242424242422</c:v>
                </c:pt>
                <c:pt idx="3900">
                  <c:v>9.3939393939393945</c:v>
                </c:pt>
                <c:pt idx="3901">
                  <c:v>9.545454545454545</c:v>
                </c:pt>
                <c:pt idx="3902">
                  <c:v>9.6969696969696972</c:v>
                </c:pt>
                <c:pt idx="3903">
                  <c:v>9.8484848484848477</c:v>
                </c:pt>
                <c:pt idx="3904">
                  <c:v>10.030303030303031</c:v>
                </c:pt>
                <c:pt idx="3905">
                  <c:v>10.151515151515152</c:v>
                </c:pt>
                <c:pt idx="3906">
                  <c:v>10.303030303030303</c:v>
                </c:pt>
                <c:pt idx="3907">
                  <c:v>10.454545454545455</c:v>
                </c:pt>
                <c:pt idx="3908">
                  <c:v>10.545454545454545</c:v>
                </c:pt>
                <c:pt idx="3909">
                  <c:v>10.606060606060606</c:v>
                </c:pt>
                <c:pt idx="3910">
                  <c:v>10.636363636363637</c:v>
                </c:pt>
                <c:pt idx="3911">
                  <c:v>10.636363636363637</c:v>
                </c:pt>
                <c:pt idx="3912">
                  <c:v>10.636363636363637</c:v>
                </c:pt>
                <c:pt idx="3913">
                  <c:v>10.636363636363637</c:v>
                </c:pt>
                <c:pt idx="3914">
                  <c:v>10.666666666666666</c:v>
                </c:pt>
                <c:pt idx="3915">
                  <c:v>10.696969696969697</c:v>
                </c:pt>
                <c:pt idx="3916">
                  <c:v>10.727272727272727</c:v>
                </c:pt>
                <c:pt idx="3917">
                  <c:v>10.757575757575758</c:v>
                </c:pt>
                <c:pt idx="3918">
                  <c:v>10.757575757575758</c:v>
                </c:pt>
                <c:pt idx="3919">
                  <c:v>10.757575757575758</c:v>
                </c:pt>
                <c:pt idx="3920">
                  <c:v>10.787878787878787</c:v>
                </c:pt>
                <c:pt idx="3921">
                  <c:v>10.818181818181818</c:v>
                </c:pt>
                <c:pt idx="3922">
                  <c:v>10.909090909090908</c:v>
                </c:pt>
                <c:pt idx="3923">
                  <c:v>11.060606060606061</c:v>
                </c:pt>
                <c:pt idx="3924">
                  <c:v>11.212121212121213</c:v>
                </c:pt>
                <c:pt idx="3925">
                  <c:v>11.393939393939394</c:v>
                </c:pt>
                <c:pt idx="3926">
                  <c:v>11.515151515151516</c:v>
                </c:pt>
                <c:pt idx="3927">
                  <c:v>11.636363636363637</c:v>
                </c:pt>
                <c:pt idx="3928">
                  <c:v>11.757575757575758</c:v>
                </c:pt>
                <c:pt idx="3929">
                  <c:v>11.848484848484848</c:v>
                </c:pt>
                <c:pt idx="3930">
                  <c:v>11.939393939393939</c:v>
                </c:pt>
                <c:pt idx="3931">
                  <c:v>11.969696969696969</c:v>
                </c:pt>
                <c:pt idx="3932">
                  <c:v>12</c:v>
                </c:pt>
                <c:pt idx="3933">
                  <c:v>12.030303030303031</c:v>
                </c:pt>
                <c:pt idx="3934">
                  <c:v>12.060606060606061</c:v>
                </c:pt>
                <c:pt idx="3935">
                  <c:v>12.030303030303031</c:v>
                </c:pt>
                <c:pt idx="3936">
                  <c:v>11.939393939393939</c:v>
                </c:pt>
                <c:pt idx="3937">
                  <c:v>11.787878787878787</c:v>
                </c:pt>
                <c:pt idx="3938">
                  <c:v>11.636363636363637</c:v>
                </c:pt>
                <c:pt idx="3939">
                  <c:v>11.515151515151516</c:v>
                </c:pt>
                <c:pt idx="3940">
                  <c:v>11.393939393939394</c:v>
                </c:pt>
                <c:pt idx="3941">
                  <c:v>11.272727272727273</c:v>
                </c:pt>
                <c:pt idx="3942">
                  <c:v>11.090909090909092</c:v>
                </c:pt>
                <c:pt idx="3943">
                  <c:v>10.909090909090908</c:v>
                </c:pt>
                <c:pt idx="3944">
                  <c:v>10.727272727272727</c:v>
                </c:pt>
                <c:pt idx="3945">
                  <c:v>10.545454545454545</c:v>
                </c:pt>
                <c:pt idx="3946">
                  <c:v>10.303030303030303</c:v>
                </c:pt>
                <c:pt idx="3947">
                  <c:v>10.060606060606061</c:v>
                </c:pt>
                <c:pt idx="3948">
                  <c:v>9.7878787878787872</c:v>
                </c:pt>
                <c:pt idx="3949">
                  <c:v>9.5151515151515156</c:v>
                </c:pt>
                <c:pt idx="3950">
                  <c:v>9.2121212121212128</c:v>
                </c:pt>
                <c:pt idx="3951">
                  <c:v>8.9393939393939394</c:v>
                </c:pt>
                <c:pt idx="3952">
                  <c:v>8.6969696969696972</c:v>
                </c:pt>
                <c:pt idx="3953">
                  <c:v>8.4848484848484844</c:v>
                </c:pt>
                <c:pt idx="3954">
                  <c:v>8.2727272727272734</c:v>
                </c:pt>
                <c:pt idx="3955">
                  <c:v>8.1212121212121211</c:v>
                </c:pt>
                <c:pt idx="3956">
                  <c:v>7.9696969696969697</c:v>
                </c:pt>
                <c:pt idx="3957">
                  <c:v>7.8181818181818183</c:v>
                </c:pt>
                <c:pt idx="3958">
                  <c:v>7.666666666666667</c:v>
                </c:pt>
                <c:pt idx="3959">
                  <c:v>7.4848484848484844</c:v>
                </c:pt>
                <c:pt idx="3960">
                  <c:v>7.3030303030303028</c:v>
                </c:pt>
                <c:pt idx="3961">
                  <c:v>7.1818181818181817</c:v>
                </c:pt>
                <c:pt idx="3962">
                  <c:v>7.0909090909090908</c:v>
                </c:pt>
                <c:pt idx="3963">
                  <c:v>7.0303030303030303</c:v>
                </c:pt>
                <c:pt idx="3964">
                  <c:v>6.9696969696969697</c:v>
                </c:pt>
                <c:pt idx="3965">
                  <c:v>6.9090909090909092</c:v>
                </c:pt>
                <c:pt idx="3966">
                  <c:v>6.8484848484848486</c:v>
                </c:pt>
                <c:pt idx="3967">
                  <c:v>6.7575757575757578</c:v>
                </c:pt>
                <c:pt idx="3968">
                  <c:v>6.6363636363636367</c:v>
                </c:pt>
                <c:pt idx="3969">
                  <c:v>6.5151515151515156</c:v>
                </c:pt>
                <c:pt idx="3970">
                  <c:v>6.3636363636363633</c:v>
                </c:pt>
                <c:pt idx="3971">
                  <c:v>6.2727272727272725</c:v>
                </c:pt>
                <c:pt idx="3972">
                  <c:v>6.1515151515151514</c:v>
                </c:pt>
                <c:pt idx="3973">
                  <c:v>6.0606060606060606</c:v>
                </c:pt>
                <c:pt idx="3974">
                  <c:v>6</c:v>
                </c:pt>
                <c:pt idx="3975">
                  <c:v>5.9696969696969697</c:v>
                </c:pt>
                <c:pt idx="3976">
                  <c:v>5.9696969696969697</c:v>
                </c:pt>
                <c:pt idx="3977">
                  <c:v>6.0606060606060606</c:v>
                </c:pt>
                <c:pt idx="3978">
                  <c:v>6.1515151515151514</c:v>
                </c:pt>
                <c:pt idx="3979">
                  <c:v>6.2727272727272725</c:v>
                </c:pt>
                <c:pt idx="3980">
                  <c:v>6.3636363636363633</c:v>
                </c:pt>
                <c:pt idx="3981">
                  <c:v>6.4545454545454541</c:v>
                </c:pt>
                <c:pt idx="3982">
                  <c:v>6.5454545454545459</c:v>
                </c:pt>
                <c:pt idx="3983">
                  <c:v>6.6363636363636367</c:v>
                </c:pt>
                <c:pt idx="3984">
                  <c:v>6.7272727272727275</c:v>
                </c:pt>
                <c:pt idx="3985">
                  <c:v>6.8181818181818183</c:v>
                </c:pt>
                <c:pt idx="3986">
                  <c:v>6.8787878787878789</c:v>
                </c:pt>
                <c:pt idx="3987">
                  <c:v>6.9393939393939394</c:v>
                </c:pt>
                <c:pt idx="3988">
                  <c:v>6.9696969696969697</c:v>
                </c:pt>
                <c:pt idx="3989">
                  <c:v>6.9696969696969697</c:v>
                </c:pt>
                <c:pt idx="3990">
                  <c:v>6.9696969696969697</c:v>
                </c:pt>
                <c:pt idx="3991">
                  <c:v>6.9393939393939394</c:v>
                </c:pt>
                <c:pt idx="3992">
                  <c:v>6.9090909090909092</c:v>
                </c:pt>
                <c:pt idx="3993">
                  <c:v>6.8787878787878789</c:v>
                </c:pt>
                <c:pt idx="3994">
                  <c:v>6.8484848484848486</c:v>
                </c:pt>
                <c:pt idx="3995">
                  <c:v>6.7878787878787881</c:v>
                </c:pt>
                <c:pt idx="3996">
                  <c:v>6.7272727272727275</c:v>
                </c:pt>
                <c:pt idx="3997">
                  <c:v>6.6969696969696972</c:v>
                </c:pt>
                <c:pt idx="3998">
                  <c:v>6.6969696969696972</c:v>
                </c:pt>
                <c:pt idx="3999">
                  <c:v>6.7272727272727275</c:v>
                </c:pt>
                <c:pt idx="4000">
                  <c:v>6.7575757575757578</c:v>
                </c:pt>
                <c:pt idx="4001">
                  <c:v>6.8181818181818183</c:v>
                </c:pt>
                <c:pt idx="4002">
                  <c:v>6.9090909090909092</c:v>
                </c:pt>
                <c:pt idx="4003">
                  <c:v>7.0303030303030303</c:v>
                </c:pt>
                <c:pt idx="4004">
                  <c:v>7.2121212121212119</c:v>
                </c:pt>
                <c:pt idx="4005">
                  <c:v>7.3939393939393936</c:v>
                </c:pt>
                <c:pt idx="4006">
                  <c:v>7.5757575757575761</c:v>
                </c:pt>
                <c:pt idx="4007">
                  <c:v>7.7272727272727275</c:v>
                </c:pt>
                <c:pt idx="4008">
                  <c:v>7.9090909090909092</c:v>
                </c:pt>
                <c:pt idx="4009">
                  <c:v>8.1212121212121211</c:v>
                </c:pt>
                <c:pt idx="4010">
                  <c:v>8.3333333333333339</c:v>
                </c:pt>
                <c:pt idx="4011">
                  <c:v>8.545454545454545</c:v>
                </c:pt>
                <c:pt idx="4012">
                  <c:v>8.8181818181818183</c:v>
                </c:pt>
                <c:pt idx="4013">
                  <c:v>9.0909090909090917</c:v>
                </c:pt>
                <c:pt idx="4014">
                  <c:v>9.3636363636363633</c:v>
                </c:pt>
                <c:pt idx="4015">
                  <c:v>9.6060606060606055</c:v>
                </c:pt>
                <c:pt idx="4016">
                  <c:v>9.8787878787878789</c:v>
                </c:pt>
                <c:pt idx="4017">
                  <c:v>10.121212121212121</c:v>
                </c:pt>
                <c:pt idx="4018">
                  <c:v>10.333333333333334</c:v>
                </c:pt>
                <c:pt idx="4019">
                  <c:v>10.515151515151516</c:v>
                </c:pt>
              </c:numCache>
            </c:numRef>
          </c:val>
          <c:smooth val="0"/>
          <c:extLst>
            <c:ext xmlns:c16="http://schemas.microsoft.com/office/drawing/2014/chart" uri="{C3380CC4-5D6E-409C-BE32-E72D297353CC}">
              <c16:uniqueId val="{00000000-2AA1-4720-824D-9C57E59C4012}"/>
            </c:ext>
          </c:extLst>
        </c:ser>
        <c:ser>
          <c:idx val="1"/>
          <c:order val="1"/>
          <c:tx>
            <c:v>BRS Holdings, 3m ma</c:v>
          </c:tx>
          <c:spPr>
            <a:ln w="25400">
              <a:solidFill>
                <a:srgbClr val="4489FF"/>
              </a:solidFill>
            </a:ln>
          </c:spPr>
          <c:marker>
            <c:symbol val="none"/>
          </c:marker>
          <c:val>
            <c:numRef>
              <c:f>aggregates!$J$5:$J$4024</c:f>
              <c:numCache>
                <c:formatCode>#,##0.000</c:formatCode>
                <c:ptCount val="4020"/>
                <c:pt idx="0">
                  <c:v>1.8636363636363635</c:v>
                </c:pt>
                <c:pt idx="1">
                  <c:v>1.8636363636363635</c:v>
                </c:pt>
                <c:pt idx="2">
                  <c:v>1.8636363636363635</c:v>
                </c:pt>
                <c:pt idx="3">
                  <c:v>1.8636363636363635</c:v>
                </c:pt>
                <c:pt idx="4">
                  <c:v>1.8636363636363635</c:v>
                </c:pt>
                <c:pt idx="5">
                  <c:v>1.8636363636363635</c:v>
                </c:pt>
                <c:pt idx="6">
                  <c:v>1.8636363636363635</c:v>
                </c:pt>
                <c:pt idx="7">
                  <c:v>1.8636363636363635</c:v>
                </c:pt>
                <c:pt idx="8">
                  <c:v>1.8636363636363635</c:v>
                </c:pt>
                <c:pt idx="9">
                  <c:v>1.8636363636363635</c:v>
                </c:pt>
                <c:pt idx="10">
                  <c:v>1.8484848484848484</c:v>
                </c:pt>
                <c:pt idx="11">
                  <c:v>1.8333333333333333</c:v>
                </c:pt>
                <c:pt idx="12">
                  <c:v>1.8181818181818181</c:v>
                </c:pt>
                <c:pt idx="13">
                  <c:v>1.7878787878787878</c:v>
                </c:pt>
                <c:pt idx="14">
                  <c:v>1.7272727272727273</c:v>
                </c:pt>
                <c:pt idx="15">
                  <c:v>1.6666666666666667</c:v>
                </c:pt>
                <c:pt idx="16">
                  <c:v>1.606060606060606</c:v>
                </c:pt>
                <c:pt idx="17">
                  <c:v>1.5757575757575757</c:v>
                </c:pt>
                <c:pt idx="18">
                  <c:v>1.5303030303030303</c:v>
                </c:pt>
                <c:pt idx="19">
                  <c:v>1.5</c:v>
                </c:pt>
                <c:pt idx="20">
                  <c:v>1.4696969696969697</c:v>
                </c:pt>
                <c:pt idx="21">
                  <c:v>1.4393939393939394</c:v>
                </c:pt>
                <c:pt idx="22">
                  <c:v>1.4090909090909092</c:v>
                </c:pt>
                <c:pt idx="23">
                  <c:v>1.3787878787878789</c:v>
                </c:pt>
                <c:pt idx="24">
                  <c:v>1.3484848484848484</c:v>
                </c:pt>
                <c:pt idx="25">
                  <c:v>1.303030303030303</c:v>
                </c:pt>
                <c:pt idx="26">
                  <c:v>1.2575757575757576</c:v>
                </c:pt>
                <c:pt idx="27">
                  <c:v>1.2121212121212122</c:v>
                </c:pt>
                <c:pt idx="28">
                  <c:v>1.1666666666666667</c:v>
                </c:pt>
                <c:pt idx="29">
                  <c:v>1.1212121212121211</c:v>
                </c:pt>
                <c:pt idx="30">
                  <c:v>1.0757575757575757</c:v>
                </c:pt>
                <c:pt idx="31">
                  <c:v>1.0303030303030303</c:v>
                </c:pt>
                <c:pt idx="32">
                  <c:v>0.98484848484848486</c:v>
                </c:pt>
                <c:pt idx="33">
                  <c:v>0.98484848484848486</c:v>
                </c:pt>
                <c:pt idx="34">
                  <c:v>0.96969696969696972</c:v>
                </c:pt>
                <c:pt idx="35">
                  <c:v>0.93939393939393945</c:v>
                </c:pt>
                <c:pt idx="36">
                  <c:v>0.90909090909090906</c:v>
                </c:pt>
                <c:pt idx="37">
                  <c:v>0.84848484848484851</c:v>
                </c:pt>
                <c:pt idx="38">
                  <c:v>0.78787878787878785</c:v>
                </c:pt>
                <c:pt idx="39">
                  <c:v>0.72727272727272729</c:v>
                </c:pt>
                <c:pt idx="40">
                  <c:v>0.68181818181818177</c:v>
                </c:pt>
                <c:pt idx="41">
                  <c:v>0.63636363636363635</c:v>
                </c:pt>
                <c:pt idx="42">
                  <c:v>0.60606060606060608</c:v>
                </c:pt>
                <c:pt idx="43">
                  <c:v>0.5757575757575758</c:v>
                </c:pt>
                <c:pt idx="44">
                  <c:v>0.54545454545454541</c:v>
                </c:pt>
                <c:pt idx="45">
                  <c:v>0.51515151515151514</c:v>
                </c:pt>
                <c:pt idx="46">
                  <c:v>0.46969696969696972</c:v>
                </c:pt>
                <c:pt idx="47">
                  <c:v>0.45454545454545453</c:v>
                </c:pt>
                <c:pt idx="48">
                  <c:v>0.43939393939393939</c:v>
                </c:pt>
                <c:pt idx="49">
                  <c:v>0.42424242424242425</c:v>
                </c:pt>
                <c:pt idx="50">
                  <c:v>0.40909090909090912</c:v>
                </c:pt>
                <c:pt idx="51">
                  <c:v>0.39393939393939392</c:v>
                </c:pt>
                <c:pt idx="52">
                  <c:v>0.37878787878787878</c:v>
                </c:pt>
                <c:pt idx="53">
                  <c:v>0.37878787878787878</c:v>
                </c:pt>
                <c:pt idx="54">
                  <c:v>0.37878787878787878</c:v>
                </c:pt>
                <c:pt idx="55">
                  <c:v>0.39393939393939392</c:v>
                </c:pt>
                <c:pt idx="56">
                  <c:v>0.39393939393939392</c:v>
                </c:pt>
                <c:pt idx="57">
                  <c:v>0.40909090909090912</c:v>
                </c:pt>
                <c:pt idx="58">
                  <c:v>0.42424242424242425</c:v>
                </c:pt>
                <c:pt idx="59">
                  <c:v>0.45454545454545453</c:v>
                </c:pt>
                <c:pt idx="60">
                  <c:v>0.48484848484848486</c:v>
                </c:pt>
                <c:pt idx="61">
                  <c:v>0.5</c:v>
                </c:pt>
                <c:pt idx="62">
                  <c:v>0.51515151515151514</c:v>
                </c:pt>
                <c:pt idx="63">
                  <c:v>0.53030303030303028</c:v>
                </c:pt>
                <c:pt idx="64">
                  <c:v>0.54545454545454541</c:v>
                </c:pt>
                <c:pt idx="65">
                  <c:v>0.53030303030303028</c:v>
                </c:pt>
                <c:pt idx="66">
                  <c:v>0.53030303030303028</c:v>
                </c:pt>
                <c:pt idx="67">
                  <c:v>0.53030303030303028</c:v>
                </c:pt>
                <c:pt idx="68">
                  <c:v>0.53030303030303028</c:v>
                </c:pt>
                <c:pt idx="69">
                  <c:v>0.54545454545454541</c:v>
                </c:pt>
                <c:pt idx="70">
                  <c:v>0.56060606060606055</c:v>
                </c:pt>
                <c:pt idx="71">
                  <c:v>0.5757575757575758</c:v>
                </c:pt>
                <c:pt idx="72">
                  <c:v>0.59090909090909094</c:v>
                </c:pt>
                <c:pt idx="73">
                  <c:v>0.59090909090909094</c:v>
                </c:pt>
                <c:pt idx="74">
                  <c:v>0.59090909090909094</c:v>
                </c:pt>
                <c:pt idx="75">
                  <c:v>0.59090909090909094</c:v>
                </c:pt>
                <c:pt idx="76">
                  <c:v>0.59090909090909094</c:v>
                </c:pt>
                <c:pt idx="77">
                  <c:v>0.60606060606060608</c:v>
                </c:pt>
                <c:pt idx="78">
                  <c:v>0.62121212121212122</c:v>
                </c:pt>
                <c:pt idx="79">
                  <c:v>0.62121212121212122</c:v>
                </c:pt>
                <c:pt idx="80">
                  <c:v>0.63636363636363635</c:v>
                </c:pt>
                <c:pt idx="81">
                  <c:v>0.65151515151515149</c:v>
                </c:pt>
                <c:pt idx="82">
                  <c:v>0.66666666666666663</c:v>
                </c:pt>
                <c:pt idx="83">
                  <c:v>0.68181818181818177</c:v>
                </c:pt>
                <c:pt idx="84">
                  <c:v>0.69696969696969702</c:v>
                </c:pt>
                <c:pt idx="85">
                  <c:v>0.69696969696969702</c:v>
                </c:pt>
                <c:pt idx="86">
                  <c:v>0.69696969696969702</c:v>
                </c:pt>
                <c:pt idx="87">
                  <c:v>0.69696969696969702</c:v>
                </c:pt>
                <c:pt idx="88">
                  <c:v>0.69696969696969702</c:v>
                </c:pt>
                <c:pt idx="89">
                  <c:v>0.69696969696969702</c:v>
                </c:pt>
                <c:pt idx="90">
                  <c:v>0.74242424242424243</c:v>
                </c:pt>
                <c:pt idx="91">
                  <c:v>0.80303030303030298</c:v>
                </c:pt>
                <c:pt idx="92">
                  <c:v>0.86363636363636365</c:v>
                </c:pt>
                <c:pt idx="93">
                  <c:v>0.9242424242424242</c:v>
                </c:pt>
                <c:pt idx="94">
                  <c:v>1</c:v>
                </c:pt>
                <c:pt idx="95">
                  <c:v>1.0757575757575757</c:v>
                </c:pt>
                <c:pt idx="96">
                  <c:v>1.1363636363636365</c:v>
                </c:pt>
                <c:pt idx="97">
                  <c:v>1.196969696969697</c:v>
                </c:pt>
                <c:pt idx="98">
                  <c:v>1.2575757575757576</c:v>
                </c:pt>
                <c:pt idx="99">
                  <c:v>1.2727272727272727</c:v>
                </c:pt>
                <c:pt idx="100">
                  <c:v>1.303030303030303</c:v>
                </c:pt>
                <c:pt idx="101">
                  <c:v>1.3333333333333333</c:v>
                </c:pt>
                <c:pt idx="102">
                  <c:v>1.3636363636363635</c:v>
                </c:pt>
                <c:pt idx="103">
                  <c:v>1.393939393939394</c:v>
                </c:pt>
                <c:pt idx="104">
                  <c:v>1.4393939393939394</c:v>
                </c:pt>
                <c:pt idx="105">
                  <c:v>1.4848484848484849</c:v>
                </c:pt>
                <c:pt idx="106">
                  <c:v>1.5</c:v>
                </c:pt>
                <c:pt idx="107">
                  <c:v>1.5151515151515151</c:v>
                </c:pt>
                <c:pt idx="108">
                  <c:v>1.5151515151515151</c:v>
                </c:pt>
                <c:pt idx="109">
                  <c:v>1.5303030303030303</c:v>
                </c:pt>
                <c:pt idx="110">
                  <c:v>1.5454545454545454</c:v>
                </c:pt>
                <c:pt idx="111">
                  <c:v>1.5606060606060606</c:v>
                </c:pt>
                <c:pt idx="112">
                  <c:v>1.5909090909090908</c:v>
                </c:pt>
                <c:pt idx="113">
                  <c:v>1.5909090909090908</c:v>
                </c:pt>
                <c:pt idx="114">
                  <c:v>1.5909090909090908</c:v>
                </c:pt>
                <c:pt idx="115">
                  <c:v>1.606060606060606</c:v>
                </c:pt>
                <c:pt idx="116">
                  <c:v>1.6363636363636365</c:v>
                </c:pt>
                <c:pt idx="117">
                  <c:v>1.6666666666666667</c:v>
                </c:pt>
                <c:pt idx="118">
                  <c:v>1.696969696969697</c:v>
                </c:pt>
                <c:pt idx="119">
                  <c:v>1.7272727272727273</c:v>
                </c:pt>
                <c:pt idx="120">
                  <c:v>1.7575757575757576</c:v>
                </c:pt>
                <c:pt idx="121">
                  <c:v>1.7727272727272727</c:v>
                </c:pt>
                <c:pt idx="122">
                  <c:v>1.803030303030303</c:v>
                </c:pt>
                <c:pt idx="123">
                  <c:v>1.8181818181818181</c:v>
                </c:pt>
                <c:pt idx="124">
                  <c:v>1.8333333333333333</c:v>
                </c:pt>
                <c:pt idx="125">
                  <c:v>1.8484848484848484</c:v>
                </c:pt>
                <c:pt idx="126">
                  <c:v>1.8636363636363635</c:v>
                </c:pt>
                <c:pt idx="127">
                  <c:v>1.8787878787878789</c:v>
                </c:pt>
                <c:pt idx="128">
                  <c:v>1.893939393939394</c:v>
                </c:pt>
                <c:pt idx="129">
                  <c:v>1.893939393939394</c:v>
                </c:pt>
                <c:pt idx="130">
                  <c:v>1.893939393939394</c:v>
                </c:pt>
                <c:pt idx="131">
                  <c:v>1.9242424242424243</c:v>
                </c:pt>
                <c:pt idx="132">
                  <c:v>1.9545454545454546</c:v>
                </c:pt>
                <c:pt idx="133">
                  <c:v>1.9696969696969697</c:v>
                </c:pt>
                <c:pt idx="134">
                  <c:v>1.9848484848484849</c:v>
                </c:pt>
                <c:pt idx="135">
                  <c:v>1.9848484848484849</c:v>
                </c:pt>
                <c:pt idx="136">
                  <c:v>1.9848484848484849</c:v>
                </c:pt>
                <c:pt idx="137">
                  <c:v>1.9696969696969697</c:v>
                </c:pt>
                <c:pt idx="138">
                  <c:v>1.9545454545454546</c:v>
                </c:pt>
                <c:pt idx="139">
                  <c:v>1.9545454545454546</c:v>
                </c:pt>
                <c:pt idx="140">
                  <c:v>1.9545454545454546</c:v>
                </c:pt>
                <c:pt idx="141">
                  <c:v>1.9545454545454546</c:v>
                </c:pt>
                <c:pt idx="142">
                  <c:v>1.9545454545454546</c:v>
                </c:pt>
                <c:pt idx="143">
                  <c:v>1.9393939393939394</c:v>
                </c:pt>
                <c:pt idx="144">
                  <c:v>1.9242424242424243</c:v>
                </c:pt>
                <c:pt idx="145">
                  <c:v>1.9242424242424243</c:v>
                </c:pt>
                <c:pt idx="146">
                  <c:v>1.9242424242424243</c:v>
                </c:pt>
                <c:pt idx="147">
                  <c:v>1.9242424242424243</c:v>
                </c:pt>
                <c:pt idx="148">
                  <c:v>1.9393939393939394</c:v>
                </c:pt>
                <c:pt idx="149">
                  <c:v>1.9545454545454546</c:v>
                </c:pt>
                <c:pt idx="150">
                  <c:v>1.9696969696969697</c:v>
                </c:pt>
                <c:pt idx="151">
                  <c:v>1.9696969696969697</c:v>
                </c:pt>
                <c:pt idx="152">
                  <c:v>1.9696969696969697</c:v>
                </c:pt>
                <c:pt idx="153">
                  <c:v>1.9696969696969697</c:v>
                </c:pt>
                <c:pt idx="154">
                  <c:v>1.9696969696969697</c:v>
                </c:pt>
                <c:pt idx="155">
                  <c:v>1.9696969696969697</c:v>
                </c:pt>
                <c:pt idx="156">
                  <c:v>1.9393939393939394</c:v>
                </c:pt>
                <c:pt idx="157">
                  <c:v>1.9090909090909092</c:v>
                </c:pt>
                <c:pt idx="158">
                  <c:v>1.8787878787878789</c:v>
                </c:pt>
                <c:pt idx="159">
                  <c:v>1.8484848484848484</c:v>
                </c:pt>
                <c:pt idx="160">
                  <c:v>1.803030303030303</c:v>
                </c:pt>
                <c:pt idx="161">
                  <c:v>1.7424242424242424</c:v>
                </c:pt>
                <c:pt idx="162">
                  <c:v>1.6818181818181819</c:v>
                </c:pt>
                <c:pt idx="163">
                  <c:v>1.6363636363636365</c:v>
                </c:pt>
                <c:pt idx="164">
                  <c:v>1.5909090909090908</c:v>
                </c:pt>
                <c:pt idx="165">
                  <c:v>1.5454545454545454</c:v>
                </c:pt>
                <c:pt idx="166">
                  <c:v>1.5</c:v>
                </c:pt>
                <c:pt idx="167">
                  <c:v>1.4393939393939394</c:v>
                </c:pt>
                <c:pt idx="168">
                  <c:v>1.393939393939394</c:v>
                </c:pt>
                <c:pt idx="169">
                  <c:v>1.3484848484848484</c:v>
                </c:pt>
                <c:pt idx="170">
                  <c:v>1.2878787878787878</c:v>
                </c:pt>
                <c:pt idx="171">
                  <c:v>1.2121212121212122</c:v>
                </c:pt>
                <c:pt idx="172">
                  <c:v>1.1666666666666667</c:v>
                </c:pt>
                <c:pt idx="173">
                  <c:v>1.1212121212121211</c:v>
                </c:pt>
                <c:pt idx="174">
                  <c:v>1.0909090909090908</c:v>
                </c:pt>
                <c:pt idx="175">
                  <c:v>1.0606060606060606</c:v>
                </c:pt>
                <c:pt idx="176">
                  <c:v>1.0303030303030303</c:v>
                </c:pt>
                <c:pt idx="177">
                  <c:v>1</c:v>
                </c:pt>
                <c:pt idx="178">
                  <c:v>0.96969696969696972</c:v>
                </c:pt>
                <c:pt idx="179">
                  <c:v>0.93939393939393945</c:v>
                </c:pt>
                <c:pt idx="180">
                  <c:v>0.90909090909090906</c:v>
                </c:pt>
                <c:pt idx="181">
                  <c:v>0.89393939393939392</c:v>
                </c:pt>
                <c:pt idx="182">
                  <c:v>0.84848484848484851</c:v>
                </c:pt>
                <c:pt idx="183">
                  <c:v>0.80303030303030298</c:v>
                </c:pt>
                <c:pt idx="184">
                  <c:v>0.75757575757575757</c:v>
                </c:pt>
                <c:pt idx="185">
                  <c:v>0.71212121212121215</c:v>
                </c:pt>
                <c:pt idx="186">
                  <c:v>0.66666666666666663</c:v>
                </c:pt>
                <c:pt idx="187">
                  <c:v>0.62121212121212122</c:v>
                </c:pt>
                <c:pt idx="188">
                  <c:v>0.5757575757575758</c:v>
                </c:pt>
                <c:pt idx="189">
                  <c:v>0.53030303030303028</c:v>
                </c:pt>
                <c:pt idx="190">
                  <c:v>0.48484848484848486</c:v>
                </c:pt>
                <c:pt idx="191">
                  <c:v>0.42424242424242425</c:v>
                </c:pt>
                <c:pt idx="192">
                  <c:v>0.36363636363636365</c:v>
                </c:pt>
                <c:pt idx="193">
                  <c:v>0.30303030303030304</c:v>
                </c:pt>
                <c:pt idx="194">
                  <c:v>0.24242424242424243</c:v>
                </c:pt>
                <c:pt idx="195">
                  <c:v>0.19696969696969696</c:v>
                </c:pt>
                <c:pt idx="196">
                  <c:v>0.15151515151515152</c:v>
                </c:pt>
                <c:pt idx="197">
                  <c:v>0.10606060606060606</c:v>
                </c:pt>
                <c:pt idx="198">
                  <c:v>0.10606060606060606</c:v>
                </c:pt>
                <c:pt idx="199">
                  <c:v>0.13636363636363635</c:v>
                </c:pt>
                <c:pt idx="200">
                  <c:v>0.16666666666666666</c:v>
                </c:pt>
                <c:pt idx="201">
                  <c:v>0.19696969696969696</c:v>
                </c:pt>
                <c:pt idx="202">
                  <c:v>0.21212121212121213</c:v>
                </c:pt>
                <c:pt idx="203">
                  <c:v>0.22727272727272727</c:v>
                </c:pt>
                <c:pt idx="204">
                  <c:v>0.24242424242424243</c:v>
                </c:pt>
                <c:pt idx="205">
                  <c:v>0.25757575757575757</c:v>
                </c:pt>
                <c:pt idx="206">
                  <c:v>0.27272727272727271</c:v>
                </c:pt>
                <c:pt idx="207">
                  <c:v>0.27272727272727271</c:v>
                </c:pt>
                <c:pt idx="208">
                  <c:v>0.27272727272727271</c:v>
                </c:pt>
                <c:pt idx="209">
                  <c:v>0.27272727272727271</c:v>
                </c:pt>
                <c:pt idx="210">
                  <c:v>0.27272727272727271</c:v>
                </c:pt>
                <c:pt idx="211">
                  <c:v>0.27272727272727271</c:v>
                </c:pt>
                <c:pt idx="212">
                  <c:v>0.25757575757575757</c:v>
                </c:pt>
                <c:pt idx="213">
                  <c:v>0.25757575757575757</c:v>
                </c:pt>
                <c:pt idx="214">
                  <c:v>0.24242424242424243</c:v>
                </c:pt>
                <c:pt idx="215">
                  <c:v>0.22727272727272727</c:v>
                </c:pt>
                <c:pt idx="216">
                  <c:v>0.21212121212121213</c:v>
                </c:pt>
                <c:pt idx="217">
                  <c:v>0.21212121212121213</c:v>
                </c:pt>
                <c:pt idx="218">
                  <c:v>0.19696969696969696</c:v>
                </c:pt>
                <c:pt idx="219">
                  <c:v>0.18181818181818182</c:v>
                </c:pt>
                <c:pt idx="220">
                  <c:v>0.13636363636363635</c:v>
                </c:pt>
                <c:pt idx="221">
                  <c:v>7.575757575757576E-2</c:v>
                </c:pt>
                <c:pt idx="222">
                  <c:v>1.5151515151515152E-2</c:v>
                </c:pt>
                <c:pt idx="223">
                  <c:v>-3.0303030303030304E-2</c:v>
                </c:pt>
                <c:pt idx="224">
                  <c:v>-7.575757575757576E-2</c:v>
                </c:pt>
                <c:pt idx="225">
                  <c:v>-0.10606060606060606</c:v>
                </c:pt>
                <c:pt idx="226">
                  <c:v>-0.12121212121212122</c:v>
                </c:pt>
                <c:pt idx="227">
                  <c:v>-0.12121212121212122</c:v>
                </c:pt>
                <c:pt idx="228">
                  <c:v>-0.12121212121212122</c:v>
                </c:pt>
                <c:pt idx="229">
                  <c:v>-0.13636363636363635</c:v>
                </c:pt>
                <c:pt idx="230">
                  <c:v>-0.15151515151515152</c:v>
                </c:pt>
                <c:pt idx="231">
                  <c:v>-0.18181818181818182</c:v>
                </c:pt>
                <c:pt idx="232">
                  <c:v>-0.21212121212121213</c:v>
                </c:pt>
                <c:pt idx="233">
                  <c:v>-0.22727272727272727</c:v>
                </c:pt>
                <c:pt idx="234">
                  <c:v>-0.25757575757575757</c:v>
                </c:pt>
                <c:pt idx="235">
                  <c:v>-0.2878787878787879</c:v>
                </c:pt>
                <c:pt idx="236">
                  <c:v>-0.31818181818181818</c:v>
                </c:pt>
                <c:pt idx="237">
                  <c:v>-0.33333333333333331</c:v>
                </c:pt>
                <c:pt idx="238">
                  <c:v>-0.36363636363636365</c:v>
                </c:pt>
                <c:pt idx="239">
                  <c:v>-0.39393939393939392</c:v>
                </c:pt>
                <c:pt idx="240">
                  <c:v>-0.42424242424242425</c:v>
                </c:pt>
                <c:pt idx="241">
                  <c:v>-0.45454545454545453</c:v>
                </c:pt>
                <c:pt idx="242">
                  <c:v>-0.45454545454545453</c:v>
                </c:pt>
                <c:pt idx="243">
                  <c:v>-0.45454545454545453</c:v>
                </c:pt>
                <c:pt idx="244">
                  <c:v>-0.45454545454545453</c:v>
                </c:pt>
                <c:pt idx="245">
                  <c:v>-0.43939393939393939</c:v>
                </c:pt>
                <c:pt idx="246">
                  <c:v>-0.43939393939393939</c:v>
                </c:pt>
                <c:pt idx="247">
                  <c:v>-0.42424242424242425</c:v>
                </c:pt>
                <c:pt idx="248">
                  <c:v>-0.39393939393939392</c:v>
                </c:pt>
                <c:pt idx="249">
                  <c:v>-0.36363636363636365</c:v>
                </c:pt>
                <c:pt idx="250">
                  <c:v>-0.33333333333333331</c:v>
                </c:pt>
                <c:pt idx="251">
                  <c:v>-0.30303030303030304</c:v>
                </c:pt>
                <c:pt idx="252">
                  <c:v>-0.27272727272727271</c:v>
                </c:pt>
                <c:pt idx="253">
                  <c:v>-0.24242424242424243</c:v>
                </c:pt>
                <c:pt idx="254">
                  <c:v>-0.21212121212121213</c:v>
                </c:pt>
                <c:pt idx="255">
                  <c:v>-0.18181818181818182</c:v>
                </c:pt>
                <c:pt idx="256">
                  <c:v>-0.15151515151515152</c:v>
                </c:pt>
                <c:pt idx="257">
                  <c:v>-0.12121212121212122</c:v>
                </c:pt>
                <c:pt idx="258">
                  <c:v>-9.0909090909090912E-2</c:v>
                </c:pt>
                <c:pt idx="259">
                  <c:v>-6.0606060606060608E-2</c:v>
                </c:pt>
                <c:pt idx="260">
                  <c:v>-3.0303030303030304E-2</c:v>
                </c:pt>
                <c:pt idx="261">
                  <c:v>-1.5151515151515152E-2</c:v>
                </c:pt>
                <c:pt idx="262">
                  <c:v>-4.5454545454545456E-2</c:v>
                </c:pt>
                <c:pt idx="263">
                  <c:v>-9.0909090909090912E-2</c:v>
                </c:pt>
                <c:pt idx="264">
                  <c:v>-0.18181818181818182</c:v>
                </c:pt>
                <c:pt idx="265">
                  <c:v>-0.27272727272727271</c:v>
                </c:pt>
                <c:pt idx="266">
                  <c:v>-0.36363636363636365</c:v>
                </c:pt>
                <c:pt idx="267">
                  <c:v>-0.45454545454545453</c:v>
                </c:pt>
                <c:pt idx="268">
                  <c:v>-0.53030303030303028</c:v>
                </c:pt>
                <c:pt idx="269">
                  <c:v>-0.59090909090909094</c:v>
                </c:pt>
                <c:pt idx="270">
                  <c:v>-0.65151515151515149</c:v>
                </c:pt>
                <c:pt idx="271">
                  <c:v>-0.71212121212121215</c:v>
                </c:pt>
                <c:pt idx="272">
                  <c:v>-0.77272727272727271</c:v>
                </c:pt>
                <c:pt idx="273">
                  <c:v>-0.81818181818181823</c:v>
                </c:pt>
                <c:pt idx="274">
                  <c:v>-0.84848484848484851</c:v>
                </c:pt>
                <c:pt idx="275">
                  <c:v>-0.87878787878787878</c:v>
                </c:pt>
                <c:pt idx="276">
                  <c:v>-0.90909090909090906</c:v>
                </c:pt>
                <c:pt idx="277">
                  <c:v>-0.9242424242424242</c:v>
                </c:pt>
                <c:pt idx="278">
                  <c:v>-0.9242424242424242</c:v>
                </c:pt>
                <c:pt idx="279">
                  <c:v>-0.93939393939393945</c:v>
                </c:pt>
                <c:pt idx="280">
                  <c:v>-0.95454545454545459</c:v>
                </c:pt>
                <c:pt idx="281">
                  <c:v>-0.96969696969696972</c:v>
                </c:pt>
                <c:pt idx="282">
                  <c:v>-0.98484848484848486</c:v>
                </c:pt>
                <c:pt idx="283">
                  <c:v>-1</c:v>
                </c:pt>
                <c:pt idx="284">
                  <c:v>-1</c:v>
                </c:pt>
                <c:pt idx="285">
                  <c:v>-1</c:v>
                </c:pt>
                <c:pt idx="286">
                  <c:v>-0.95454545454545459</c:v>
                </c:pt>
                <c:pt idx="287">
                  <c:v>-0.89393939393939392</c:v>
                </c:pt>
                <c:pt idx="288">
                  <c:v>-0.84848484848484851</c:v>
                </c:pt>
                <c:pt idx="289">
                  <c:v>-0.81818181818181823</c:v>
                </c:pt>
                <c:pt idx="290">
                  <c:v>-0.78787878787878785</c:v>
                </c:pt>
                <c:pt idx="291">
                  <c:v>-0.75757575757575757</c:v>
                </c:pt>
                <c:pt idx="292">
                  <c:v>-0.74242424242424243</c:v>
                </c:pt>
                <c:pt idx="293">
                  <c:v>-0.72727272727272729</c:v>
                </c:pt>
                <c:pt idx="294">
                  <c:v>-0.71212121212121215</c:v>
                </c:pt>
                <c:pt idx="295">
                  <c:v>-0.69696969696969702</c:v>
                </c:pt>
                <c:pt idx="296">
                  <c:v>-0.68181818181818177</c:v>
                </c:pt>
                <c:pt idx="297">
                  <c:v>-0.65151515151515149</c:v>
                </c:pt>
                <c:pt idx="298">
                  <c:v>-0.62121212121212122</c:v>
                </c:pt>
                <c:pt idx="299">
                  <c:v>-0.60606060606060608</c:v>
                </c:pt>
                <c:pt idx="300">
                  <c:v>-0.62121212121212122</c:v>
                </c:pt>
                <c:pt idx="301">
                  <c:v>-0.63636363636363635</c:v>
                </c:pt>
                <c:pt idx="302">
                  <c:v>-0.65151515151515149</c:v>
                </c:pt>
                <c:pt idx="303">
                  <c:v>-0.66666666666666663</c:v>
                </c:pt>
                <c:pt idx="304">
                  <c:v>-0.68181818181818177</c:v>
                </c:pt>
                <c:pt idx="305">
                  <c:v>-0.69696969696969702</c:v>
                </c:pt>
                <c:pt idx="306">
                  <c:v>-0.71212121212121215</c:v>
                </c:pt>
                <c:pt idx="307">
                  <c:v>-0.72727272727272729</c:v>
                </c:pt>
                <c:pt idx="308">
                  <c:v>-0.77272727272727271</c:v>
                </c:pt>
                <c:pt idx="309">
                  <c:v>-0.81818181818181823</c:v>
                </c:pt>
                <c:pt idx="310">
                  <c:v>-0.86363636363636365</c:v>
                </c:pt>
                <c:pt idx="311">
                  <c:v>-0.9242424242424242</c:v>
                </c:pt>
                <c:pt idx="312">
                  <c:v>-0.96969696969696972</c:v>
                </c:pt>
                <c:pt idx="313">
                  <c:v>-1.0303030303030303</c:v>
                </c:pt>
                <c:pt idx="314">
                  <c:v>-1.0909090909090908</c:v>
                </c:pt>
                <c:pt idx="315">
                  <c:v>-1.1666666666666667</c:v>
                </c:pt>
                <c:pt idx="316">
                  <c:v>-1.2424242424242424</c:v>
                </c:pt>
                <c:pt idx="317">
                  <c:v>-1.3181818181818181</c:v>
                </c:pt>
                <c:pt idx="318">
                  <c:v>-1.393939393939394</c:v>
                </c:pt>
                <c:pt idx="319">
                  <c:v>-1.4696969696969697</c:v>
                </c:pt>
                <c:pt idx="320">
                  <c:v>-1.5454545454545454</c:v>
                </c:pt>
                <c:pt idx="321">
                  <c:v>-1.6212121212121211</c:v>
                </c:pt>
                <c:pt idx="322">
                  <c:v>-1.7121212121212122</c:v>
                </c:pt>
                <c:pt idx="323">
                  <c:v>-1.803030303030303</c:v>
                </c:pt>
                <c:pt idx="324">
                  <c:v>-1.893939393939394</c:v>
                </c:pt>
                <c:pt idx="325">
                  <c:v>-1.9848484848484849</c:v>
                </c:pt>
                <c:pt idx="326">
                  <c:v>-2.0757575757575757</c:v>
                </c:pt>
                <c:pt idx="327">
                  <c:v>-2.1515151515151514</c:v>
                </c:pt>
                <c:pt idx="328">
                  <c:v>-2.1818181818181817</c:v>
                </c:pt>
                <c:pt idx="329">
                  <c:v>-2.2272727272727271</c:v>
                </c:pt>
                <c:pt idx="330">
                  <c:v>-2.2727272727272729</c:v>
                </c:pt>
                <c:pt idx="331">
                  <c:v>-2.3030303030303032</c:v>
                </c:pt>
                <c:pt idx="332">
                  <c:v>-2.3333333333333335</c:v>
                </c:pt>
                <c:pt idx="333">
                  <c:v>-2.3636363636363638</c:v>
                </c:pt>
                <c:pt idx="334">
                  <c:v>-2.393939393939394</c:v>
                </c:pt>
                <c:pt idx="335">
                  <c:v>-2.4242424242424243</c:v>
                </c:pt>
                <c:pt idx="336">
                  <c:v>-2.4545454545454546</c:v>
                </c:pt>
                <c:pt idx="337">
                  <c:v>-2.4848484848484849</c:v>
                </c:pt>
                <c:pt idx="338">
                  <c:v>-2.5151515151515151</c:v>
                </c:pt>
                <c:pt idx="339">
                  <c:v>-2.5454545454545454</c:v>
                </c:pt>
                <c:pt idx="340">
                  <c:v>-2.5909090909090908</c:v>
                </c:pt>
                <c:pt idx="341">
                  <c:v>-2.6363636363636362</c:v>
                </c:pt>
                <c:pt idx="342">
                  <c:v>-2.6818181818181817</c:v>
                </c:pt>
                <c:pt idx="343">
                  <c:v>-2.7424242424242422</c:v>
                </c:pt>
                <c:pt idx="344">
                  <c:v>-2.8030303030303032</c:v>
                </c:pt>
                <c:pt idx="345">
                  <c:v>-2.8787878787878789</c:v>
                </c:pt>
                <c:pt idx="346">
                  <c:v>-2.9545454545454546</c:v>
                </c:pt>
                <c:pt idx="347">
                  <c:v>-3.0303030303030303</c:v>
                </c:pt>
                <c:pt idx="348">
                  <c:v>-3.106060606060606</c:v>
                </c:pt>
                <c:pt idx="349">
                  <c:v>-3.1818181818181817</c:v>
                </c:pt>
                <c:pt idx="350">
                  <c:v>-3.2575757575757578</c:v>
                </c:pt>
                <c:pt idx="351">
                  <c:v>-3.3181818181818183</c:v>
                </c:pt>
                <c:pt idx="352">
                  <c:v>-3.393939393939394</c:v>
                </c:pt>
                <c:pt idx="353">
                  <c:v>-3.4696969696969697</c:v>
                </c:pt>
                <c:pt idx="354">
                  <c:v>-3.5303030303030303</c:v>
                </c:pt>
                <c:pt idx="355">
                  <c:v>-3.5909090909090908</c:v>
                </c:pt>
                <c:pt idx="356">
                  <c:v>-3.6515151515151514</c:v>
                </c:pt>
                <c:pt idx="357">
                  <c:v>-3.7121212121212119</c:v>
                </c:pt>
                <c:pt idx="358">
                  <c:v>-3.7727272727272729</c:v>
                </c:pt>
                <c:pt idx="359">
                  <c:v>-3.8333333333333335</c:v>
                </c:pt>
                <c:pt idx="360">
                  <c:v>-3.893939393939394</c:v>
                </c:pt>
                <c:pt idx="361">
                  <c:v>-3.9545454545454546</c:v>
                </c:pt>
                <c:pt idx="362">
                  <c:v>-4.0303030303030303</c:v>
                </c:pt>
                <c:pt idx="363">
                  <c:v>-4.1060606060606064</c:v>
                </c:pt>
                <c:pt idx="364">
                  <c:v>-4.1818181818181817</c:v>
                </c:pt>
                <c:pt idx="365">
                  <c:v>-4.2424242424242422</c:v>
                </c:pt>
                <c:pt idx="366">
                  <c:v>-4.2727272727272725</c:v>
                </c:pt>
                <c:pt idx="367">
                  <c:v>-4.3030303030303028</c:v>
                </c:pt>
                <c:pt idx="368">
                  <c:v>-4.333333333333333</c:v>
                </c:pt>
                <c:pt idx="369">
                  <c:v>-4.3636363636363633</c:v>
                </c:pt>
                <c:pt idx="370">
                  <c:v>-4.4090909090909092</c:v>
                </c:pt>
                <c:pt idx="371">
                  <c:v>-4.4545454545454541</c:v>
                </c:pt>
                <c:pt idx="372">
                  <c:v>-4.4696969696969697</c:v>
                </c:pt>
                <c:pt idx="373">
                  <c:v>-4.4848484848484844</c:v>
                </c:pt>
                <c:pt idx="374">
                  <c:v>-4.5</c:v>
                </c:pt>
                <c:pt idx="375">
                  <c:v>-4.5151515151515156</c:v>
                </c:pt>
                <c:pt idx="376">
                  <c:v>-4.5303030303030303</c:v>
                </c:pt>
                <c:pt idx="377">
                  <c:v>-4.5454545454545459</c:v>
                </c:pt>
                <c:pt idx="378">
                  <c:v>-4.5606060606060606</c:v>
                </c:pt>
                <c:pt idx="379">
                  <c:v>-4.5909090909090908</c:v>
                </c:pt>
                <c:pt idx="380">
                  <c:v>-4.6212121212121211</c:v>
                </c:pt>
                <c:pt idx="381">
                  <c:v>-4.6363636363636367</c:v>
                </c:pt>
                <c:pt idx="382">
                  <c:v>-4.6515151515151514</c:v>
                </c:pt>
                <c:pt idx="383">
                  <c:v>-4.666666666666667</c:v>
                </c:pt>
                <c:pt idx="384">
                  <c:v>-4.6818181818181817</c:v>
                </c:pt>
                <c:pt idx="385">
                  <c:v>-4.6969696969696972</c:v>
                </c:pt>
                <c:pt idx="386">
                  <c:v>-4.7121212121212119</c:v>
                </c:pt>
                <c:pt idx="387">
                  <c:v>-4.7272727272727275</c:v>
                </c:pt>
                <c:pt idx="388">
                  <c:v>-4.7272727272727275</c:v>
                </c:pt>
                <c:pt idx="389">
                  <c:v>-4.7121212121212119</c:v>
                </c:pt>
                <c:pt idx="390">
                  <c:v>-4.6969696969696972</c:v>
                </c:pt>
                <c:pt idx="391">
                  <c:v>-4.6818181818181817</c:v>
                </c:pt>
                <c:pt idx="392">
                  <c:v>-4.666666666666667</c:v>
                </c:pt>
                <c:pt idx="393">
                  <c:v>-4.6515151515151514</c:v>
                </c:pt>
                <c:pt idx="394">
                  <c:v>-4.6363636363636367</c:v>
                </c:pt>
                <c:pt idx="395">
                  <c:v>-4.6060606060606064</c:v>
                </c:pt>
                <c:pt idx="396">
                  <c:v>-4.5757575757575761</c:v>
                </c:pt>
                <c:pt idx="397">
                  <c:v>-4.5606060606060606</c:v>
                </c:pt>
                <c:pt idx="398">
                  <c:v>-4.5454545454545459</c:v>
                </c:pt>
                <c:pt idx="399">
                  <c:v>-4.5303030303030303</c:v>
                </c:pt>
                <c:pt idx="400">
                  <c:v>-4.5151515151515156</c:v>
                </c:pt>
                <c:pt idx="401">
                  <c:v>-4.5</c:v>
                </c:pt>
                <c:pt idx="402">
                  <c:v>-4.4696969696969697</c:v>
                </c:pt>
                <c:pt idx="403">
                  <c:v>-4.4393939393939394</c:v>
                </c:pt>
                <c:pt idx="404">
                  <c:v>-4.3939393939393936</c:v>
                </c:pt>
                <c:pt idx="405">
                  <c:v>-4.3484848484848486</c:v>
                </c:pt>
                <c:pt idx="406">
                  <c:v>-4.3181818181818183</c:v>
                </c:pt>
                <c:pt idx="407">
                  <c:v>-4.2727272727272725</c:v>
                </c:pt>
                <c:pt idx="408">
                  <c:v>-4.2272727272727275</c:v>
                </c:pt>
                <c:pt idx="409">
                  <c:v>-4.1818181818181817</c:v>
                </c:pt>
                <c:pt idx="410">
                  <c:v>-4.1212121212121211</c:v>
                </c:pt>
                <c:pt idx="411">
                  <c:v>-4.0454545454545459</c:v>
                </c:pt>
                <c:pt idx="412">
                  <c:v>-3.9696969696969697</c:v>
                </c:pt>
                <c:pt idx="413">
                  <c:v>-3.893939393939394</c:v>
                </c:pt>
                <c:pt idx="414">
                  <c:v>-3.8181818181818183</c:v>
                </c:pt>
                <c:pt idx="415">
                  <c:v>-3.7272727272727271</c:v>
                </c:pt>
                <c:pt idx="416">
                  <c:v>-3.6363636363636362</c:v>
                </c:pt>
                <c:pt idx="417">
                  <c:v>-3.5606060606060606</c:v>
                </c:pt>
                <c:pt idx="418">
                  <c:v>-3.4848484848484849</c:v>
                </c:pt>
                <c:pt idx="419">
                  <c:v>-3.4090909090909092</c:v>
                </c:pt>
                <c:pt idx="420">
                  <c:v>-3.3333333333333335</c:v>
                </c:pt>
                <c:pt idx="421">
                  <c:v>-3.2575757575757578</c:v>
                </c:pt>
                <c:pt idx="422">
                  <c:v>-3.1969696969696968</c:v>
                </c:pt>
                <c:pt idx="423">
                  <c:v>-3.1515151515151514</c:v>
                </c:pt>
                <c:pt idx="424">
                  <c:v>-3.1212121212121211</c:v>
                </c:pt>
                <c:pt idx="425">
                  <c:v>-3.0909090909090908</c:v>
                </c:pt>
                <c:pt idx="426">
                  <c:v>-3.0606060606060606</c:v>
                </c:pt>
                <c:pt idx="427">
                  <c:v>-3.0303030303030303</c:v>
                </c:pt>
                <c:pt idx="428">
                  <c:v>-3</c:v>
                </c:pt>
                <c:pt idx="429">
                  <c:v>-2.9696969696969697</c:v>
                </c:pt>
                <c:pt idx="430">
                  <c:v>-2.9393939393939394</c:v>
                </c:pt>
                <c:pt idx="431">
                  <c:v>-2.9090909090909092</c:v>
                </c:pt>
                <c:pt idx="432">
                  <c:v>-2.8787878787878789</c:v>
                </c:pt>
                <c:pt idx="433">
                  <c:v>-2.8484848484848486</c:v>
                </c:pt>
                <c:pt idx="434">
                  <c:v>-2.8181818181818183</c:v>
                </c:pt>
                <c:pt idx="435">
                  <c:v>-2.7878787878787881</c:v>
                </c:pt>
                <c:pt idx="436">
                  <c:v>-2.7575757575757578</c:v>
                </c:pt>
                <c:pt idx="437">
                  <c:v>-2.7272727272727271</c:v>
                </c:pt>
                <c:pt idx="438">
                  <c:v>-2.7272727272727271</c:v>
                </c:pt>
                <c:pt idx="439">
                  <c:v>-2.7272727272727271</c:v>
                </c:pt>
                <c:pt idx="440">
                  <c:v>-2.7272727272727271</c:v>
                </c:pt>
                <c:pt idx="441">
                  <c:v>-2.7272727272727271</c:v>
                </c:pt>
                <c:pt idx="442">
                  <c:v>-2.7272727272727271</c:v>
                </c:pt>
                <c:pt idx="443">
                  <c:v>-2.7272727272727271</c:v>
                </c:pt>
                <c:pt idx="444">
                  <c:v>-2.7272727272727271</c:v>
                </c:pt>
                <c:pt idx="445">
                  <c:v>-2.7272727272727271</c:v>
                </c:pt>
                <c:pt idx="446">
                  <c:v>-2.7272727272727271</c:v>
                </c:pt>
                <c:pt idx="447">
                  <c:v>-2.7272727272727271</c:v>
                </c:pt>
                <c:pt idx="448">
                  <c:v>-2.7272727272727271</c:v>
                </c:pt>
                <c:pt idx="449">
                  <c:v>-2.7272727272727271</c:v>
                </c:pt>
                <c:pt idx="450">
                  <c:v>-2.7424242424242422</c:v>
                </c:pt>
                <c:pt idx="451">
                  <c:v>-2.7575757575757578</c:v>
                </c:pt>
                <c:pt idx="452">
                  <c:v>-2.7727272727272729</c:v>
                </c:pt>
                <c:pt idx="453">
                  <c:v>-2.7727272727272729</c:v>
                </c:pt>
                <c:pt idx="454">
                  <c:v>-2.7727272727272729</c:v>
                </c:pt>
                <c:pt idx="455">
                  <c:v>-2.7878787878787881</c:v>
                </c:pt>
                <c:pt idx="456">
                  <c:v>-2.8030303030303032</c:v>
                </c:pt>
                <c:pt idx="457">
                  <c:v>-2.8030303030303032</c:v>
                </c:pt>
                <c:pt idx="458">
                  <c:v>-2.8030303030303032</c:v>
                </c:pt>
                <c:pt idx="459">
                  <c:v>-2.7575757575757578</c:v>
                </c:pt>
                <c:pt idx="460">
                  <c:v>-2.7121212121212119</c:v>
                </c:pt>
                <c:pt idx="461">
                  <c:v>-2.6515151515151514</c:v>
                </c:pt>
                <c:pt idx="462">
                  <c:v>-2.5909090909090908</c:v>
                </c:pt>
                <c:pt idx="463">
                  <c:v>-2.5303030303030303</c:v>
                </c:pt>
                <c:pt idx="464">
                  <c:v>-2.4696969696969697</c:v>
                </c:pt>
                <c:pt idx="465">
                  <c:v>-2.4090909090909092</c:v>
                </c:pt>
                <c:pt idx="466">
                  <c:v>-2.3636363636363638</c:v>
                </c:pt>
                <c:pt idx="467">
                  <c:v>-2.3181818181818183</c:v>
                </c:pt>
                <c:pt idx="468">
                  <c:v>-2.2878787878787881</c:v>
                </c:pt>
                <c:pt idx="469">
                  <c:v>-2.2575757575757578</c:v>
                </c:pt>
                <c:pt idx="470">
                  <c:v>-2.2424242424242422</c:v>
                </c:pt>
                <c:pt idx="471">
                  <c:v>-2.2272727272727271</c:v>
                </c:pt>
                <c:pt idx="472">
                  <c:v>-2.1969696969696968</c:v>
                </c:pt>
                <c:pt idx="473">
                  <c:v>-2.1818181818181817</c:v>
                </c:pt>
                <c:pt idx="474">
                  <c:v>-2.1666666666666665</c:v>
                </c:pt>
                <c:pt idx="475">
                  <c:v>-2.1515151515151514</c:v>
                </c:pt>
                <c:pt idx="476">
                  <c:v>-2.1666666666666665</c:v>
                </c:pt>
                <c:pt idx="477">
                  <c:v>-2.1666666666666665</c:v>
                </c:pt>
                <c:pt idx="478">
                  <c:v>-2.1666666666666665</c:v>
                </c:pt>
                <c:pt idx="479">
                  <c:v>-2.1666666666666665</c:v>
                </c:pt>
                <c:pt idx="480">
                  <c:v>-2.1666666666666665</c:v>
                </c:pt>
                <c:pt idx="481">
                  <c:v>-2.2121212121212119</c:v>
                </c:pt>
                <c:pt idx="482">
                  <c:v>-2.2575757575757578</c:v>
                </c:pt>
                <c:pt idx="483">
                  <c:v>-2.3030303030303032</c:v>
                </c:pt>
                <c:pt idx="484">
                  <c:v>-2.3484848484848486</c:v>
                </c:pt>
                <c:pt idx="485">
                  <c:v>-2.393939393939394</c:v>
                </c:pt>
                <c:pt idx="486">
                  <c:v>-2.4393939393939394</c:v>
                </c:pt>
                <c:pt idx="487">
                  <c:v>-2.5</c:v>
                </c:pt>
                <c:pt idx="488">
                  <c:v>-2.5454545454545454</c:v>
                </c:pt>
                <c:pt idx="489">
                  <c:v>-2.5909090909090908</c:v>
                </c:pt>
                <c:pt idx="490">
                  <c:v>-2.6212121212121211</c:v>
                </c:pt>
                <c:pt idx="491">
                  <c:v>-2.6515151515151514</c:v>
                </c:pt>
                <c:pt idx="492">
                  <c:v>-2.6818181818181817</c:v>
                </c:pt>
                <c:pt idx="493">
                  <c:v>-2.7121212121212119</c:v>
                </c:pt>
                <c:pt idx="494">
                  <c:v>-2.7272727272727271</c:v>
                </c:pt>
                <c:pt idx="495">
                  <c:v>-2.7424242424242422</c:v>
                </c:pt>
                <c:pt idx="496">
                  <c:v>-2.7575757575757578</c:v>
                </c:pt>
                <c:pt idx="497">
                  <c:v>-2.7727272727272729</c:v>
                </c:pt>
                <c:pt idx="498">
                  <c:v>-2.7878787878787881</c:v>
                </c:pt>
                <c:pt idx="499">
                  <c:v>-2.8030303030303032</c:v>
                </c:pt>
                <c:pt idx="500">
                  <c:v>-2.8181818181818183</c:v>
                </c:pt>
                <c:pt idx="501">
                  <c:v>-2.8181818181818183</c:v>
                </c:pt>
                <c:pt idx="502">
                  <c:v>-2.8030303030303032</c:v>
                </c:pt>
                <c:pt idx="503">
                  <c:v>-2.7878787878787881</c:v>
                </c:pt>
                <c:pt idx="504">
                  <c:v>-2.7727272727272729</c:v>
                </c:pt>
                <c:pt idx="505">
                  <c:v>-2.7575757575757578</c:v>
                </c:pt>
                <c:pt idx="506">
                  <c:v>-2.7424242424242422</c:v>
                </c:pt>
                <c:pt idx="507">
                  <c:v>-2.7272727272727271</c:v>
                </c:pt>
                <c:pt idx="508">
                  <c:v>-2.7121212121212119</c:v>
                </c:pt>
                <c:pt idx="509">
                  <c:v>-2.6969696969696968</c:v>
                </c:pt>
                <c:pt idx="510">
                  <c:v>-2.6818181818181817</c:v>
                </c:pt>
                <c:pt idx="511">
                  <c:v>-2.6666666666666665</c:v>
                </c:pt>
                <c:pt idx="512">
                  <c:v>-2.6515151515151514</c:v>
                </c:pt>
                <c:pt idx="513">
                  <c:v>-2.6363636363636362</c:v>
                </c:pt>
                <c:pt idx="514">
                  <c:v>-2.6212121212121211</c:v>
                </c:pt>
                <c:pt idx="515">
                  <c:v>-2.606060606060606</c:v>
                </c:pt>
                <c:pt idx="516">
                  <c:v>-2.5757575757575757</c:v>
                </c:pt>
                <c:pt idx="517">
                  <c:v>-2.5454545454545454</c:v>
                </c:pt>
                <c:pt idx="518">
                  <c:v>-2.5</c:v>
                </c:pt>
                <c:pt idx="519">
                  <c:v>-2.4696969696969697</c:v>
                </c:pt>
                <c:pt idx="520">
                  <c:v>-2.4393939393939394</c:v>
                </c:pt>
                <c:pt idx="521">
                  <c:v>-2.4090909090909092</c:v>
                </c:pt>
                <c:pt idx="522">
                  <c:v>-2.3787878787878789</c:v>
                </c:pt>
                <c:pt idx="523">
                  <c:v>-2.3787878787878789</c:v>
                </c:pt>
                <c:pt idx="524">
                  <c:v>-2.3787878787878789</c:v>
                </c:pt>
                <c:pt idx="525">
                  <c:v>-2.4242424242424243</c:v>
                </c:pt>
                <c:pt idx="526">
                  <c:v>-2.4696969696969697</c:v>
                </c:pt>
                <c:pt idx="527">
                  <c:v>-2.5151515151515151</c:v>
                </c:pt>
                <c:pt idx="528">
                  <c:v>-2.5606060606060606</c:v>
                </c:pt>
                <c:pt idx="529">
                  <c:v>-2.606060606060606</c:v>
                </c:pt>
                <c:pt idx="530">
                  <c:v>-2.6515151515151514</c:v>
                </c:pt>
                <c:pt idx="531">
                  <c:v>-2.6969696969696968</c:v>
                </c:pt>
                <c:pt idx="532">
                  <c:v>-2.7272727272727271</c:v>
                </c:pt>
                <c:pt idx="533">
                  <c:v>-2.7575757575757578</c:v>
                </c:pt>
                <c:pt idx="534">
                  <c:v>-2.8030303030303032</c:v>
                </c:pt>
                <c:pt idx="535">
                  <c:v>-2.8484848484848486</c:v>
                </c:pt>
                <c:pt idx="536">
                  <c:v>-2.893939393939394</c:v>
                </c:pt>
                <c:pt idx="537">
                  <c:v>-2.9393939393939394</c:v>
                </c:pt>
                <c:pt idx="538">
                  <c:v>-2.9848484848484849</c:v>
                </c:pt>
                <c:pt idx="539">
                  <c:v>-3.0303030303030303</c:v>
                </c:pt>
                <c:pt idx="540">
                  <c:v>-3.0757575757575757</c:v>
                </c:pt>
                <c:pt idx="541">
                  <c:v>-3.1212121212121211</c:v>
                </c:pt>
                <c:pt idx="542">
                  <c:v>-3.1515151515151514</c:v>
                </c:pt>
                <c:pt idx="543">
                  <c:v>-3.1969696969696968</c:v>
                </c:pt>
                <c:pt idx="544">
                  <c:v>-3.2424242424242422</c:v>
                </c:pt>
                <c:pt idx="545">
                  <c:v>-3.2878787878787881</c:v>
                </c:pt>
                <c:pt idx="546">
                  <c:v>-3.3333333333333335</c:v>
                </c:pt>
                <c:pt idx="547">
                  <c:v>-3.2878787878787881</c:v>
                </c:pt>
                <c:pt idx="548">
                  <c:v>-3.2424242424242422</c:v>
                </c:pt>
                <c:pt idx="549">
                  <c:v>-3.1969696969696968</c:v>
                </c:pt>
                <c:pt idx="550">
                  <c:v>-3.1515151515151514</c:v>
                </c:pt>
                <c:pt idx="551">
                  <c:v>-3.106060606060606</c:v>
                </c:pt>
                <c:pt idx="552">
                  <c:v>-3.0757575757575757</c:v>
                </c:pt>
                <c:pt idx="553">
                  <c:v>-3.0303030303030303</c:v>
                </c:pt>
                <c:pt idx="554">
                  <c:v>-2.9848484848484849</c:v>
                </c:pt>
                <c:pt idx="555">
                  <c:v>-2.9393939393939394</c:v>
                </c:pt>
                <c:pt idx="556">
                  <c:v>-2.893939393939394</c:v>
                </c:pt>
                <c:pt idx="557">
                  <c:v>-2.8484848484848486</c:v>
                </c:pt>
                <c:pt idx="558">
                  <c:v>-2.8030303030303032</c:v>
                </c:pt>
                <c:pt idx="559">
                  <c:v>-2.7575757575757578</c:v>
                </c:pt>
                <c:pt idx="560">
                  <c:v>-2.7121212121212119</c:v>
                </c:pt>
                <c:pt idx="561">
                  <c:v>-2.6666666666666665</c:v>
                </c:pt>
                <c:pt idx="562">
                  <c:v>-2.6212121212121211</c:v>
                </c:pt>
                <c:pt idx="563">
                  <c:v>-2.5757575757575757</c:v>
                </c:pt>
                <c:pt idx="564">
                  <c:v>-2.5303030303030303</c:v>
                </c:pt>
                <c:pt idx="565">
                  <c:v>-2.4696969696969697</c:v>
                </c:pt>
                <c:pt idx="566">
                  <c:v>-2.393939393939394</c:v>
                </c:pt>
                <c:pt idx="567">
                  <c:v>-2.3333333333333335</c:v>
                </c:pt>
                <c:pt idx="568">
                  <c:v>-2.2727272727272729</c:v>
                </c:pt>
                <c:pt idx="569">
                  <c:v>-2.2121212121212119</c:v>
                </c:pt>
                <c:pt idx="570">
                  <c:v>-2.1515151515151514</c:v>
                </c:pt>
                <c:pt idx="571">
                  <c:v>-2.0909090909090908</c:v>
                </c:pt>
                <c:pt idx="572">
                  <c:v>-2.0454545454545454</c:v>
                </c:pt>
                <c:pt idx="573">
                  <c:v>-2</c:v>
                </c:pt>
                <c:pt idx="574">
                  <c:v>-1.9545454545454546</c:v>
                </c:pt>
                <c:pt idx="575">
                  <c:v>-1.9090909090909092</c:v>
                </c:pt>
                <c:pt idx="576">
                  <c:v>-1.8484848484848484</c:v>
                </c:pt>
                <c:pt idx="577">
                  <c:v>-1.7878787878787878</c:v>
                </c:pt>
                <c:pt idx="578">
                  <c:v>-1.7272727272727273</c:v>
                </c:pt>
                <c:pt idx="579">
                  <c:v>-1.6666666666666667</c:v>
                </c:pt>
                <c:pt idx="580">
                  <c:v>-1.5909090909090908</c:v>
                </c:pt>
                <c:pt idx="581">
                  <c:v>-1.5151515151515151</c:v>
                </c:pt>
                <c:pt idx="582">
                  <c:v>-1.4242424242424243</c:v>
                </c:pt>
                <c:pt idx="583">
                  <c:v>-1.3333333333333333</c:v>
                </c:pt>
                <c:pt idx="584">
                  <c:v>-1.2575757575757576</c:v>
                </c:pt>
                <c:pt idx="585">
                  <c:v>-1.1818181818181819</c:v>
                </c:pt>
                <c:pt idx="586">
                  <c:v>-1.1363636363636365</c:v>
                </c:pt>
                <c:pt idx="587">
                  <c:v>-1.0757575757575757</c:v>
                </c:pt>
                <c:pt idx="588">
                  <c:v>-1.0303030303030303</c:v>
                </c:pt>
                <c:pt idx="589">
                  <c:v>-0.96969696969696972</c:v>
                </c:pt>
                <c:pt idx="590">
                  <c:v>-0.9242424242424242</c:v>
                </c:pt>
                <c:pt idx="591">
                  <c:v>-0.87878787878787878</c:v>
                </c:pt>
                <c:pt idx="592">
                  <c:v>-0.83333333333333337</c:v>
                </c:pt>
                <c:pt idx="593">
                  <c:v>-0.78787878787878785</c:v>
                </c:pt>
                <c:pt idx="594">
                  <c:v>-0.74242424242424243</c:v>
                </c:pt>
                <c:pt idx="595">
                  <c:v>-0.69696969696969702</c:v>
                </c:pt>
                <c:pt idx="596">
                  <c:v>-0.65151515151515149</c:v>
                </c:pt>
                <c:pt idx="597">
                  <c:v>-0.60606060606060608</c:v>
                </c:pt>
                <c:pt idx="598">
                  <c:v>-0.56060606060606055</c:v>
                </c:pt>
                <c:pt idx="599">
                  <c:v>-0.51515151515151514</c:v>
                </c:pt>
                <c:pt idx="600">
                  <c:v>-0.45454545454545453</c:v>
                </c:pt>
                <c:pt idx="601">
                  <c:v>-0.39393939393939392</c:v>
                </c:pt>
                <c:pt idx="602">
                  <c:v>-0.33333333333333331</c:v>
                </c:pt>
                <c:pt idx="603">
                  <c:v>-0.27272727272727271</c:v>
                </c:pt>
                <c:pt idx="604">
                  <c:v>-0.21212121212121213</c:v>
                </c:pt>
                <c:pt idx="605">
                  <c:v>-0.15151515151515152</c:v>
                </c:pt>
                <c:pt idx="606">
                  <c:v>-9.0909090909090912E-2</c:v>
                </c:pt>
                <c:pt idx="607">
                  <c:v>-3.0303030303030304E-2</c:v>
                </c:pt>
                <c:pt idx="608">
                  <c:v>3.0303030303030304E-2</c:v>
                </c:pt>
                <c:pt idx="609">
                  <c:v>9.0909090909090912E-2</c:v>
                </c:pt>
                <c:pt idx="610">
                  <c:v>0.15151515151515152</c:v>
                </c:pt>
                <c:pt idx="611">
                  <c:v>0.21212121212121213</c:v>
                </c:pt>
                <c:pt idx="612">
                  <c:v>0.30303030303030304</c:v>
                </c:pt>
                <c:pt idx="613">
                  <c:v>0.34848484848484851</c:v>
                </c:pt>
                <c:pt idx="614">
                  <c:v>0.39393939393939392</c:v>
                </c:pt>
                <c:pt idx="615">
                  <c:v>0.43939393939393939</c:v>
                </c:pt>
                <c:pt idx="616">
                  <c:v>0.5</c:v>
                </c:pt>
                <c:pt idx="617">
                  <c:v>0.56060606060606055</c:v>
                </c:pt>
                <c:pt idx="618">
                  <c:v>0.63636363636363635</c:v>
                </c:pt>
                <c:pt idx="619">
                  <c:v>0.72727272727272729</c:v>
                </c:pt>
                <c:pt idx="620">
                  <c:v>0.81818181818181823</c:v>
                </c:pt>
                <c:pt idx="621">
                  <c:v>0.90909090909090906</c:v>
                </c:pt>
                <c:pt idx="622">
                  <c:v>1</c:v>
                </c:pt>
                <c:pt idx="623">
                  <c:v>1.0909090909090908</c:v>
                </c:pt>
                <c:pt idx="624">
                  <c:v>1.1818181818181819</c:v>
                </c:pt>
                <c:pt idx="625">
                  <c:v>1.2727272727272727</c:v>
                </c:pt>
                <c:pt idx="626">
                  <c:v>1.3636363636363635</c:v>
                </c:pt>
                <c:pt idx="627">
                  <c:v>1.4545454545454546</c:v>
                </c:pt>
                <c:pt idx="628">
                  <c:v>1.5606060606060606</c:v>
                </c:pt>
                <c:pt idx="629">
                  <c:v>1.6666666666666667</c:v>
                </c:pt>
                <c:pt idx="630">
                  <c:v>1.7727272727272727</c:v>
                </c:pt>
                <c:pt idx="631">
                  <c:v>1.8636363636363635</c:v>
                </c:pt>
                <c:pt idx="632">
                  <c:v>1.9393939393939394</c:v>
                </c:pt>
                <c:pt idx="633">
                  <c:v>1.9696969696969697</c:v>
                </c:pt>
                <c:pt idx="634">
                  <c:v>2</c:v>
                </c:pt>
                <c:pt idx="635">
                  <c:v>2.0303030303030303</c:v>
                </c:pt>
                <c:pt idx="636">
                  <c:v>2.0454545454545454</c:v>
                </c:pt>
                <c:pt idx="637">
                  <c:v>2.0454545454545454</c:v>
                </c:pt>
                <c:pt idx="638">
                  <c:v>2.0606060606060606</c:v>
                </c:pt>
                <c:pt idx="639">
                  <c:v>2.0757575757575757</c:v>
                </c:pt>
                <c:pt idx="640">
                  <c:v>2.0909090909090908</c:v>
                </c:pt>
                <c:pt idx="641">
                  <c:v>2.106060606060606</c:v>
                </c:pt>
                <c:pt idx="642">
                  <c:v>2.106060606060606</c:v>
                </c:pt>
                <c:pt idx="643">
                  <c:v>2.106060606060606</c:v>
                </c:pt>
                <c:pt idx="644">
                  <c:v>2.0909090909090908</c:v>
                </c:pt>
                <c:pt idx="645">
                  <c:v>2.0757575757575757</c:v>
                </c:pt>
                <c:pt idx="646">
                  <c:v>2.0454545454545454</c:v>
                </c:pt>
                <c:pt idx="647">
                  <c:v>2.0151515151515151</c:v>
                </c:pt>
                <c:pt idx="648">
                  <c:v>1.9696969696969697</c:v>
                </c:pt>
                <c:pt idx="649">
                  <c:v>1.9242424242424243</c:v>
                </c:pt>
                <c:pt idx="650">
                  <c:v>1.8787878787878789</c:v>
                </c:pt>
                <c:pt idx="651">
                  <c:v>1.8333333333333333</c:v>
                </c:pt>
                <c:pt idx="652">
                  <c:v>1.8181818181818181</c:v>
                </c:pt>
                <c:pt idx="653">
                  <c:v>1.7727272727272727</c:v>
                </c:pt>
                <c:pt idx="654">
                  <c:v>1.7575757575757576</c:v>
                </c:pt>
                <c:pt idx="655">
                  <c:v>1.7424242424242424</c:v>
                </c:pt>
                <c:pt idx="656">
                  <c:v>1.7575757575757576</c:v>
                </c:pt>
                <c:pt idx="657">
                  <c:v>1.7727272727272727</c:v>
                </c:pt>
                <c:pt idx="658">
                  <c:v>1.803030303030303</c:v>
                </c:pt>
                <c:pt idx="659">
                  <c:v>1.8333333333333333</c:v>
                </c:pt>
                <c:pt idx="660">
                  <c:v>1.8636363636363635</c:v>
                </c:pt>
                <c:pt idx="661">
                  <c:v>1.893939393939394</c:v>
                </c:pt>
                <c:pt idx="662">
                  <c:v>1.9242424242424243</c:v>
                </c:pt>
                <c:pt idx="663">
                  <c:v>1.9545454545454546</c:v>
                </c:pt>
                <c:pt idx="664">
                  <c:v>1.9848484848484849</c:v>
                </c:pt>
                <c:pt idx="665">
                  <c:v>2.0151515151515151</c:v>
                </c:pt>
                <c:pt idx="666">
                  <c:v>2.0454545454545454</c:v>
                </c:pt>
                <c:pt idx="667">
                  <c:v>2.0757575757575757</c:v>
                </c:pt>
                <c:pt idx="668">
                  <c:v>2.106060606060606</c:v>
                </c:pt>
                <c:pt idx="669">
                  <c:v>2.1363636363636362</c:v>
                </c:pt>
                <c:pt idx="670">
                  <c:v>2.1666666666666665</c:v>
                </c:pt>
                <c:pt idx="671">
                  <c:v>2.1818181818181817</c:v>
                </c:pt>
                <c:pt idx="672">
                  <c:v>2.2121212121212119</c:v>
                </c:pt>
                <c:pt idx="673">
                  <c:v>2.2424242424242422</c:v>
                </c:pt>
                <c:pt idx="674">
                  <c:v>2.2727272727272729</c:v>
                </c:pt>
                <c:pt idx="675">
                  <c:v>2.3030303030303032</c:v>
                </c:pt>
                <c:pt idx="676">
                  <c:v>2.3484848484848486</c:v>
                </c:pt>
                <c:pt idx="677">
                  <c:v>2.393939393939394</c:v>
                </c:pt>
                <c:pt idx="678">
                  <c:v>2.4090909090909092</c:v>
                </c:pt>
                <c:pt idx="679">
                  <c:v>2.4242424242424243</c:v>
                </c:pt>
                <c:pt idx="680">
                  <c:v>2.4393939393939394</c:v>
                </c:pt>
                <c:pt idx="681">
                  <c:v>2.4696969696969697</c:v>
                </c:pt>
                <c:pt idx="682">
                  <c:v>2.5</c:v>
                </c:pt>
                <c:pt idx="683">
                  <c:v>2.5303030303030303</c:v>
                </c:pt>
                <c:pt idx="684">
                  <c:v>2.5606060606060606</c:v>
                </c:pt>
                <c:pt idx="685">
                  <c:v>2.5757575757575757</c:v>
                </c:pt>
                <c:pt idx="686">
                  <c:v>2.5909090909090908</c:v>
                </c:pt>
                <c:pt idx="687">
                  <c:v>2.6212121212121211</c:v>
                </c:pt>
                <c:pt idx="688">
                  <c:v>2.6515151515151514</c:v>
                </c:pt>
                <c:pt idx="689">
                  <c:v>2.6818181818181817</c:v>
                </c:pt>
                <c:pt idx="690">
                  <c:v>2.7121212121212119</c:v>
                </c:pt>
                <c:pt idx="691">
                  <c:v>2.7272727272727271</c:v>
                </c:pt>
                <c:pt idx="692">
                  <c:v>2.7424242424242422</c:v>
                </c:pt>
                <c:pt idx="693">
                  <c:v>2.7424242424242422</c:v>
                </c:pt>
                <c:pt idx="694">
                  <c:v>2.7121212121212119</c:v>
                </c:pt>
                <c:pt idx="695">
                  <c:v>2.6818181818181817</c:v>
                </c:pt>
                <c:pt idx="696">
                  <c:v>2.6515151515151514</c:v>
                </c:pt>
                <c:pt idx="697">
                  <c:v>2.5454545454545454</c:v>
                </c:pt>
                <c:pt idx="698">
                  <c:v>2.4393939393939394</c:v>
                </c:pt>
                <c:pt idx="699">
                  <c:v>2.3787878787878789</c:v>
                </c:pt>
                <c:pt idx="700">
                  <c:v>2.3181818181818183</c:v>
                </c:pt>
                <c:pt idx="701">
                  <c:v>2.2575757575757578</c:v>
                </c:pt>
                <c:pt idx="702">
                  <c:v>2.2121212121212119</c:v>
                </c:pt>
                <c:pt idx="703">
                  <c:v>2.1818181818181817</c:v>
                </c:pt>
                <c:pt idx="704">
                  <c:v>2.1515151515151514</c:v>
                </c:pt>
                <c:pt idx="705">
                  <c:v>2.1212121212121211</c:v>
                </c:pt>
                <c:pt idx="706">
                  <c:v>2.0757575757575757</c:v>
                </c:pt>
                <c:pt idx="707">
                  <c:v>2.0303030303030303</c:v>
                </c:pt>
                <c:pt idx="708">
                  <c:v>2</c:v>
                </c:pt>
                <c:pt idx="709">
                  <c:v>1.9696969696969697</c:v>
                </c:pt>
                <c:pt idx="710">
                  <c:v>1.9393939393939394</c:v>
                </c:pt>
                <c:pt idx="711">
                  <c:v>1.9090909090909092</c:v>
                </c:pt>
                <c:pt idx="712">
                  <c:v>1.8787878787878789</c:v>
                </c:pt>
                <c:pt idx="713">
                  <c:v>1.8333333333333333</c:v>
                </c:pt>
                <c:pt idx="714">
                  <c:v>1.803030303030303</c:v>
                </c:pt>
                <c:pt idx="715">
                  <c:v>1.7727272727272727</c:v>
                </c:pt>
                <c:pt idx="716">
                  <c:v>1.7424242424242424</c:v>
                </c:pt>
                <c:pt idx="717">
                  <c:v>1.7121212121212122</c:v>
                </c:pt>
                <c:pt idx="718">
                  <c:v>1.696969696969697</c:v>
                </c:pt>
                <c:pt idx="719">
                  <c:v>1.696969696969697</c:v>
                </c:pt>
                <c:pt idx="720">
                  <c:v>1.7272727272727273</c:v>
                </c:pt>
                <c:pt idx="721">
                  <c:v>1.7727272727272727</c:v>
                </c:pt>
                <c:pt idx="722">
                  <c:v>1.803030303030303</c:v>
                </c:pt>
                <c:pt idx="723">
                  <c:v>1.8333333333333333</c:v>
                </c:pt>
                <c:pt idx="724">
                  <c:v>1.8484848484848484</c:v>
                </c:pt>
                <c:pt idx="725">
                  <c:v>1.8636363636363635</c:v>
                </c:pt>
                <c:pt idx="726">
                  <c:v>1.8787878787878789</c:v>
                </c:pt>
                <c:pt idx="727">
                  <c:v>1.893939393939394</c:v>
                </c:pt>
                <c:pt idx="728">
                  <c:v>1.9090909090909092</c:v>
                </c:pt>
                <c:pt idx="729">
                  <c:v>1.9242424242424243</c:v>
                </c:pt>
                <c:pt idx="730">
                  <c:v>1.9393939393939394</c:v>
                </c:pt>
                <c:pt idx="731">
                  <c:v>1.9545454545454546</c:v>
                </c:pt>
                <c:pt idx="732">
                  <c:v>1.9696969696969697</c:v>
                </c:pt>
                <c:pt idx="733">
                  <c:v>1.9848484848484849</c:v>
                </c:pt>
                <c:pt idx="734">
                  <c:v>2</c:v>
                </c:pt>
                <c:pt idx="735">
                  <c:v>2.0151515151515151</c:v>
                </c:pt>
                <c:pt idx="736">
                  <c:v>2.0303030303030303</c:v>
                </c:pt>
                <c:pt idx="737">
                  <c:v>2.0606060606060606</c:v>
                </c:pt>
                <c:pt idx="738">
                  <c:v>2.0757575757575757</c:v>
                </c:pt>
                <c:pt idx="739">
                  <c:v>2.0909090909090908</c:v>
                </c:pt>
                <c:pt idx="740">
                  <c:v>2.106060606060606</c:v>
                </c:pt>
                <c:pt idx="741">
                  <c:v>2.1212121212121211</c:v>
                </c:pt>
                <c:pt idx="742">
                  <c:v>2.1363636363636362</c:v>
                </c:pt>
                <c:pt idx="743">
                  <c:v>2.1515151515151514</c:v>
                </c:pt>
                <c:pt idx="744">
                  <c:v>2.1666666666666665</c:v>
                </c:pt>
                <c:pt idx="745">
                  <c:v>2.1666666666666665</c:v>
                </c:pt>
                <c:pt idx="746">
                  <c:v>2.1666666666666665</c:v>
                </c:pt>
                <c:pt idx="747">
                  <c:v>2.1515151515151514</c:v>
                </c:pt>
                <c:pt idx="748">
                  <c:v>2.1212121212121211</c:v>
                </c:pt>
                <c:pt idx="749">
                  <c:v>2.0909090909090908</c:v>
                </c:pt>
                <c:pt idx="750">
                  <c:v>2.0454545454545454</c:v>
                </c:pt>
                <c:pt idx="751">
                  <c:v>2</c:v>
                </c:pt>
                <c:pt idx="752">
                  <c:v>1.9545454545454546</c:v>
                </c:pt>
                <c:pt idx="753">
                  <c:v>1.893939393939394</c:v>
                </c:pt>
                <c:pt idx="754">
                  <c:v>1.8333333333333333</c:v>
                </c:pt>
                <c:pt idx="755">
                  <c:v>1.7727272727272727</c:v>
                </c:pt>
                <c:pt idx="756">
                  <c:v>1.7121212121212122</c:v>
                </c:pt>
                <c:pt idx="757">
                  <c:v>1.6515151515151516</c:v>
                </c:pt>
                <c:pt idx="758">
                  <c:v>1.5909090909090908</c:v>
                </c:pt>
                <c:pt idx="759">
                  <c:v>1.5454545454545454</c:v>
                </c:pt>
                <c:pt idx="760">
                  <c:v>1.5151515151515151</c:v>
                </c:pt>
                <c:pt idx="761">
                  <c:v>1.4848484848484849</c:v>
                </c:pt>
                <c:pt idx="762">
                  <c:v>1.4545454545454546</c:v>
                </c:pt>
                <c:pt idx="763">
                  <c:v>1.4696969696969697</c:v>
                </c:pt>
                <c:pt idx="764">
                  <c:v>1.4848484848484849</c:v>
                </c:pt>
                <c:pt idx="765">
                  <c:v>1.5</c:v>
                </c:pt>
                <c:pt idx="766">
                  <c:v>1.5151515151515151</c:v>
                </c:pt>
                <c:pt idx="767">
                  <c:v>1.5303030303030303</c:v>
                </c:pt>
                <c:pt idx="768">
                  <c:v>1.5454545454545454</c:v>
                </c:pt>
                <c:pt idx="769">
                  <c:v>1.5606060606060606</c:v>
                </c:pt>
                <c:pt idx="770">
                  <c:v>1.5757575757575757</c:v>
                </c:pt>
                <c:pt idx="771">
                  <c:v>1.5909090909090908</c:v>
                </c:pt>
                <c:pt idx="772">
                  <c:v>1.6212121212121211</c:v>
                </c:pt>
                <c:pt idx="773">
                  <c:v>1.6515151515151516</c:v>
                </c:pt>
                <c:pt idx="774">
                  <c:v>1.6666666666666667</c:v>
                </c:pt>
                <c:pt idx="775">
                  <c:v>1.6818181818181819</c:v>
                </c:pt>
                <c:pt idx="776">
                  <c:v>1.7121212121212122</c:v>
                </c:pt>
                <c:pt idx="777">
                  <c:v>1.7424242424242424</c:v>
                </c:pt>
                <c:pt idx="778">
                  <c:v>1.7727272727272727</c:v>
                </c:pt>
                <c:pt idx="779">
                  <c:v>1.8181818181818181</c:v>
                </c:pt>
                <c:pt idx="780">
                  <c:v>1.8636363636363635</c:v>
                </c:pt>
                <c:pt idx="781">
                  <c:v>1.9090909090909092</c:v>
                </c:pt>
                <c:pt idx="782">
                  <c:v>1.9545454545454546</c:v>
                </c:pt>
                <c:pt idx="783">
                  <c:v>2</c:v>
                </c:pt>
                <c:pt idx="784">
                  <c:v>2.0303030303030303</c:v>
                </c:pt>
                <c:pt idx="785">
                  <c:v>2.0303030303030303</c:v>
                </c:pt>
                <c:pt idx="786">
                  <c:v>1.9848484848484849</c:v>
                </c:pt>
                <c:pt idx="787">
                  <c:v>1.9242424242424243</c:v>
                </c:pt>
                <c:pt idx="788">
                  <c:v>1.8484848484848484</c:v>
                </c:pt>
                <c:pt idx="789">
                  <c:v>1.7727272727272727</c:v>
                </c:pt>
                <c:pt idx="790">
                  <c:v>1.696969696969697</c:v>
                </c:pt>
                <c:pt idx="791">
                  <c:v>1.6212121212121211</c:v>
                </c:pt>
                <c:pt idx="792">
                  <c:v>1.5303030303030303</c:v>
                </c:pt>
                <c:pt idx="793">
                  <c:v>1.4393939393939394</c:v>
                </c:pt>
                <c:pt idx="794">
                  <c:v>1.3484848484848484</c:v>
                </c:pt>
                <c:pt idx="795">
                  <c:v>1.2575757575757576</c:v>
                </c:pt>
                <c:pt idx="796">
                  <c:v>1.1666666666666667</c:v>
                </c:pt>
                <c:pt idx="797">
                  <c:v>1.0757575757575757</c:v>
                </c:pt>
                <c:pt idx="798">
                  <c:v>0.98484848484848486</c:v>
                </c:pt>
                <c:pt idx="799">
                  <c:v>0.89393939393939392</c:v>
                </c:pt>
                <c:pt idx="800">
                  <c:v>0.80303030303030298</c:v>
                </c:pt>
                <c:pt idx="801">
                  <c:v>0.71212121212121215</c:v>
                </c:pt>
                <c:pt idx="802">
                  <c:v>0.62121212121212122</c:v>
                </c:pt>
                <c:pt idx="803">
                  <c:v>0.53030303030303028</c:v>
                </c:pt>
                <c:pt idx="804">
                  <c:v>0.43939393939393939</c:v>
                </c:pt>
                <c:pt idx="805">
                  <c:v>0.34848484848484851</c:v>
                </c:pt>
                <c:pt idx="806">
                  <c:v>0.27272727272727271</c:v>
                </c:pt>
                <c:pt idx="807">
                  <c:v>0.16666666666666666</c:v>
                </c:pt>
                <c:pt idx="808">
                  <c:v>4.5454545454545456E-2</c:v>
                </c:pt>
                <c:pt idx="809">
                  <c:v>-7.575757575757576E-2</c:v>
                </c:pt>
                <c:pt idx="810">
                  <c:v>-0.19696969696969696</c:v>
                </c:pt>
                <c:pt idx="811">
                  <c:v>-0.31818181818181818</c:v>
                </c:pt>
                <c:pt idx="812">
                  <c:v>-0.43939393939393939</c:v>
                </c:pt>
                <c:pt idx="813">
                  <c:v>-0.56060606060606055</c:v>
                </c:pt>
                <c:pt idx="814">
                  <c:v>-0.68181818181818177</c:v>
                </c:pt>
                <c:pt idx="815">
                  <c:v>-0.80303030303030298</c:v>
                </c:pt>
                <c:pt idx="816">
                  <c:v>-0.90909090909090906</c:v>
                </c:pt>
                <c:pt idx="817">
                  <c:v>-1.0151515151515151</c:v>
                </c:pt>
                <c:pt idx="818">
                  <c:v>-1.1212121212121211</c:v>
                </c:pt>
                <c:pt idx="819">
                  <c:v>-1.2272727272727273</c:v>
                </c:pt>
                <c:pt idx="820">
                  <c:v>-1.3333333333333333</c:v>
                </c:pt>
                <c:pt idx="821">
                  <c:v>-1.4393939393939394</c:v>
                </c:pt>
                <c:pt idx="822">
                  <c:v>-1.5454545454545454</c:v>
                </c:pt>
                <c:pt idx="823">
                  <c:v>-1.6212121212121211</c:v>
                </c:pt>
                <c:pt idx="824">
                  <c:v>-1.696969696969697</c:v>
                </c:pt>
                <c:pt idx="825">
                  <c:v>-1.7727272727272727</c:v>
                </c:pt>
                <c:pt idx="826">
                  <c:v>-1.8484848484848484</c:v>
                </c:pt>
                <c:pt idx="827">
                  <c:v>-1.8787878787878789</c:v>
                </c:pt>
                <c:pt idx="828">
                  <c:v>-1.9090909090909092</c:v>
                </c:pt>
                <c:pt idx="829">
                  <c:v>-1.9090909090909092</c:v>
                </c:pt>
                <c:pt idx="830">
                  <c:v>-1.893939393939394</c:v>
                </c:pt>
                <c:pt idx="831">
                  <c:v>-1.8787878787878789</c:v>
                </c:pt>
                <c:pt idx="832">
                  <c:v>-1.8636363636363635</c:v>
                </c:pt>
                <c:pt idx="833">
                  <c:v>-1.8484848484848484</c:v>
                </c:pt>
                <c:pt idx="834">
                  <c:v>-1.8484848484848484</c:v>
                </c:pt>
                <c:pt idx="835">
                  <c:v>-1.8484848484848484</c:v>
                </c:pt>
                <c:pt idx="836">
                  <c:v>-1.8484848484848484</c:v>
                </c:pt>
                <c:pt idx="837">
                  <c:v>-1.8484848484848484</c:v>
                </c:pt>
                <c:pt idx="838">
                  <c:v>-1.8484848484848484</c:v>
                </c:pt>
                <c:pt idx="839">
                  <c:v>-1.8484848484848484</c:v>
                </c:pt>
                <c:pt idx="840">
                  <c:v>-1.8484848484848484</c:v>
                </c:pt>
                <c:pt idx="841">
                  <c:v>-1.8484848484848484</c:v>
                </c:pt>
                <c:pt idx="842">
                  <c:v>-1.8484848484848484</c:v>
                </c:pt>
                <c:pt idx="843">
                  <c:v>-1.8484848484848484</c:v>
                </c:pt>
                <c:pt idx="844">
                  <c:v>-1.8484848484848484</c:v>
                </c:pt>
                <c:pt idx="845">
                  <c:v>-1.8484848484848484</c:v>
                </c:pt>
                <c:pt idx="846">
                  <c:v>-1.8636363636363635</c:v>
                </c:pt>
                <c:pt idx="847">
                  <c:v>-1.8787878787878789</c:v>
                </c:pt>
                <c:pt idx="848">
                  <c:v>-1.9090909090909092</c:v>
                </c:pt>
                <c:pt idx="849">
                  <c:v>-1.9393939393939394</c:v>
                </c:pt>
                <c:pt idx="850">
                  <c:v>-1.9848484848484849</c:v>
                </c:pt>
                <c:pt idx="851">
                  <c:v>-2</c:v>
                </c:pt>
                <c:pt idx="852">
                  <c:v>-2.0151515151515151</c:v>
                </c:pt>
                <c:pt idx="853">
                  <c:v>-2.0303030303030303</c:v>
                </c:pt>
                <c:pt idx="854">
                  <c:v>-2.0454545454545454</c:v>
                </c:pt>
                <c:pt idx="855">
                  <c:v>-2.0606060606060606</c:v>
                </c:pt>
                <c:pt idx="856">
                  <c:v>-2.0757575757575757</c:v>
                </c:pt>
                <c:pt idx="857">
                  <c:v>-2.0909090909090908</c:v>
                </c:pt>
                <c:pt idx="858">
                  <c:v>-2.0909090909090908</c:v>
                </c:pt>
                <c:pt idx="859">
                  <c:v>-2.0909090909090908</c:v>
                </c:pt>
                <c:pt idx="860">
                  <c:v>-2.0909090909090908</c:v>
                </c:pt>
                <c:pt idx="861">
                  <c:v>-2.0909090909090908</c:v>
                </c:pt>
                <c:pt idx="862">
                  <c:v>-2.0909090909090908</c:v>
                </c:pt>
                <c:pt idx="863">
                  <c:v>-2.0909090909090908</c:v>
                </c:pt>
                <c:pt idx="864">
                  <c:v>-2.0909090909090908</c:v>
                </c:pt>
                <c:pt idx="865">
                  <c:v>-2.0909090909090908</c:v>
                </c:pt>
                <c:pt idx="866">
                  <c:v>-2.0909090909090908</c:v>
                </c:pt>
                <c:pt idx="867">
                  <c:v>-2.0909090909090908</c:v>
                </c:pt>
                <c:pt idx="868">
                  <c:v>-2.1212121212121211</c:v>
                </c:pt>
                <c:pt idx="869">
                  <c:v>-2.1515151515151514</c:v>
                </c:pt>
                <c:pt idx="870">
                  <c:v>-2.1666666666666665</c:v>
                </c:pt>
                <c:pt idx="871">
                  <c:v>-2.1363636363636362</c:v>
                </c:pt>
                <c:pt idx="872">
                  <c:v>-2.1212121212121211</c:v>
                </c:pt>
                <c:pt idx="873">
                  <c:v>-2.0757575757575757</c:v>
                </c:pt>
                <c:pt idx="874">
                  <c:v>-2.0303030303030303</c:v>
                </c:pt>
                <c:pt idx="875">
                  <c:v>-1.9848484848484849</c:v>
                </c:pt>
                <c:pt idx="876">
                  <c:v>-1.9393939393939394</c:v>
                </c:pt>
                <c:pt idx="877">
                  <c:v>-1.893939393939394</c:v>
                </c:pt>
                <c:pt idx="878">
                  <c:v>-1.8333333333333333</c:v>
                </c:pt>
                <c:pt idx="879">
                  <c:v>-1.7727272727272727</c:v>
                </c:pt>
                <c:pt idx="880">
                  <c:v>-1.7121212121212122</c:v>
                </c:pt>
                <c:pt idx="881">
                  <c:v>-1.6666666666666667</c:v>
                </c:pt>
                <c:pt idx="882">
                  <c:v>-1.606060606060606</c:v>
                </c:pt>
                <c:pt idx="883">
                  <c:v>-1.5606060606060606</c:v>
                </c:pt>
                <c:pt idx="884">
                  <c:v>-1.5</c:v>
                </c:pt>
                <c:pt idx="885">
                  <c:v>-1.4393939393939394</c:v>
                </c:pt>
                <c:pt idx="886">
                  <c:v>-1.393939393939394</c:v>
                </c:pt>
                <c:pt idx="887">
                  <c:v>-1.3484848484848484</c:v>
                </c:pt>
                <c:pt idx="888">
                  <c:v>-1.303030303030303</c:v>
                </c:pt>
                <c:pt idx="889">
                  <c:v>-1.2727272727272727</c:v>
                </c:pt>
                <c:pt idx="890">
                  <c:v>-1.2424242424242424</c:v>
                </c:pt>
                <c:pt idx="891">
                  <c:v>-1.2121212121212122</c:v>
                </c:pt>
                <c:pt idx="892">
                  <c:v>-1.1818181818181819</c:v>
                </c:pt>
                <c:pt idx="893">
                  <c:v>-1.1818181818181819</c:v>
                </c:pt>
                <c:pt idx="894">
                  <c:v>-1.1818181818181819</c:v>
                </c:pt>
                <c:pt idx="895">
                  <c:v>-1.1818181818181819</c:v>
                </c:pt>
                <c:pt idx="896">
                  <c:v>-1.1818181818181819</c:v>
                </c:pt>
                <c:pt idx="897">
                  <c:v>-1.1818181818181819</c:v>
                </c:pt>
                <c:pt idx="898">
                  <c:v>-1.1818181818181819</c:v>
                </c:pt>
                <c:pt idx="899">
                  <c:v>-1.1818181818181819</c:v>
                </c:pt>
                <c:pt idx="900">
                  <c:v>-1.1666666666666667</c:v>
                </c:pt>
                <c:pt idx="901">
                  <c:v>-1.1515151515151516</c:v>
                </c:pt>
                <c:pt idx="902">
                  <c:v>-1.1363636363636365</c:v>
                </c:pt>
                <c:pt idx="903">
                  <c:v>-1.1212121212121211</c:v>
                </c:pt>
                <c:pt idx="904">
                  <c:v>-1.106060606060606</c:v>
                </c:pt>
                <c:pt idx="905">
                  <c:v>-1.0909090909090908</c:v>
                </c:pt>
                <c:pt idx="906">
                  <c:v>-1.0757575757575757</c:v>
                </c:pt>
                <c:pt idx="907">
                  <c:v>-1.0606060606060606</c:v>
                </c:pt>
                <c:pt idx="908">
                  <c:v>-1.0454545454545454</c:v>
                </c:pt>
                <c:pt idx="909">
                  <c:v>-1.0303030303030303</c:v>
                </c:pt>
                <c:pt idx="910">
                  <c:v>-1.0151515151515151</c:v>
                </c:pt>
                <c:pt idx="911">
                  <c:v>-1</c:v>
                </c:pt>
                <c:pt idx="912">
                  <c:v>-1</c:v>
                </c:pt>
                <c:pt idx="913">
                  <c:v>-1</c:v>
                </c:pt>
                <c:pt idx="914">
                  <c:v>-0.96969696969696972</c:v>
                </c:pt>
                <c:pt idx="915">
                  <c:v>-0.93939393939393945</c:v>
                </c:pt>
                <c:pt idx="916">
                  <c:v>-0.89393939393939392</c:v>
                </c:pt>
                <c:pt idx="917">
                  <c:v>-0.87878787878787878</c:v>
                </c:pt>
                <c:pt idx="918">
                  <c:v>-0.87878787878787878</c:v>
                </c:pt>
                <c:pt idx="919">
                  <c:v>-0.87878787878787878</c:v>
                </c:pt>
                <c:pt idx="920">
                  <c:v>-0.86363636363636365</c:v>
                </c:pt>
                <c:pt idx="921">
                  <c:v>-0.83333333333333337</c:v>
                </c:pt>
                <c:pt idx="922">
                  <c:v>-0.80303030303030298</c:v>
                </c:pt>
                <c:pt idx="923">
                  <c:v>-0.77272727272727271</c:v>
                </c:pt>
                <c:pt idx="924">
                  <c:v>-0.75757575757575757</c:v>
                </c:pt>
                <c:pt idx="925">
                  <c:v>-0.72727272727272729</c:v>
                </c:pt>
                <c:pt idx="926">
                  <c:v>-0.69696969696969702</c:v>
                </c:pt>
                <c:pt idx="927">
                  <c:v>-0.66666666666666663</c:v>
                </c:pt>
                <c:pt idx="928">
                  <c:v>-0.63636363636363635</c:v>
                </c:pt>
                <c:pt idx="929">
                  <c:v>-0.62121212121212122</c:v>
                </c:pt>
                <c:pt idx="930">
                  <c:v>-0.62121212121212122</c:v>
                </c:pt>
                <c:pt idx="931">
                  <c:v>-0.62121212121212122</c:v>
                </c:pt>
                <c:pt idx="932">
                  <c:v>-0.62121212121212122</c:v>
                </c:pt>
                <c:pt idx="933">
                  <c:v>-0.62121212121212122</c:v>
                </c:pt>
                <c:pt idx="934">
                  <c:v>-0.5757575757575758</c:v>
                </c:pt>
                <c:pt idx="935">
                  <c:v>-0.54545454545454541</c:v>
                </c:pt>
                <c:pt idx="936">
                  <c:v>-0.51515151515151514</c:v>
                </c:pt>
                <c:pt idx="937">
                  <c:v>-0.51515151515151514</c:v>
                </c:pt>
                <c:pt idx="938">
                  <c:v>-0.51515151515151514</c:v>
                </c:pt>
                <c:pt idx="939">
                  <c:v>-0.51515151515151514</c:v>
                </c:pt>
                <c:pt idx="940">
                  <c:v>-0.51515151515151514</c:v>
                </c:pt>
                <c:pt idx="941">
                  <c:v>-0.5</c:v>
                </c:pt>
                <c:pt idx="942">
                  <c:v>-0.48484848484848486</c:v>
                </c:pt>
                <c:pt idx="943">
                  <c:v>-0.46969696969696972</c:v>
                </c:pt>
                <c:pt idx="944">
                  <c:v>-0.48484848484848486</c:v>
                </c:pt>
                <c:pt idx="945">
                  <c:v>-0.5</c:v>
                </c:pt>
                <c:pt idx="946">
                  <c:v>-0.5</c:v>
                </c:pt>
                <c:pt idx="947">
                  <c:v>-0.48484848484848486</c:v>
                </c:pt>
                <c:pt idx="948">
                  <c:v>-0.48484848484848486</c:v>
                </c:pt>
                <c:pt idx="949">
                  <c:v>-0.48484848484848486</c:v>
                </c:pt>
                <c:pt idx="950">
                  <c:v>-0.5</c:v>
                </c:pt>
                <c:pt idx="951">
                  <c:v>-0.51515151515151514</c:v>
                </c:pt>
                <c:pt idx="952">
                  <c:v>-0.51515151515151514</c:v>
                </c:pt>
                <c:pt idx="953">
                  <c:v>-0.51515151515151514</c:v>
                </c:pt>
                <c:pt idx="954">
                  <c:v>-0.53030303030303028</c:v>
                </c:pt>
                <c:pt idx="955">
                  <c:v>-0.54545454545454541</c:v>
                </c:pt>
                <c:pt idx="956">
                  <c:v>-0.56060606060606055</c:v>
                </c:pt>
                <c:pt idx="957">
                  <c:v>-0.5757575757575758</c:v>
                </c:pt>
                <c:pt idx="958">
                  <c:v>-0.59090909090909094</c:v>
                </c:pt>
                <c:pt idx="959">
                  <c:v>-0.62121212121212122</c:v>
                </c:pt>
                <c:pt idx="960">
                  <c:v>-0.65151515151515149</c:v>
                </c:pt>
                <c:pt idx="961">
                  <c:v>-0.68181818181818177</c:v>
                </c:pt>
                <c:pt idx="962">
                  <c:v>-0.72727272727272729</c:v>
                </c:pt>
                <c:pt idx="963">
                  <c:v>-0.77272727272727271</c:v>
                </c:pt>
                <c:pt idx="964">
                  <c:v>-0.81818181818181823</c:v>
                </c:pt>
                <c:pt idx="965">
                  <c:v>-0.86363636363636365</c:v>
                </c:pt>
                <c:pt idx="966">
                  <c:v>-0.90909090909090906</c:v>
                </c:pt>
                <c:pt idx="967">
                  <c:v>-0.95454545454545459</c:v>
                </c:pt>
                <c:pt idx="968">
                  <c:v>-0.98484848484848486</c:v>
                </c:pt>
                <c:pt idx="969">
                  <c:v>-1.0151515151515151</c:v>
                </c:pt>
                <c:pt idx="970">
                  <c:v>-1.0454545454545454</c:v>
                </c:pt>
                <c:pt idx="971">
                  <c:v>-1.0757575757575757</c:v>
                </c:pt>
                <c:pt idx="972">
                  <c:v>-1.106060606060606</c:v>
                </c:pt>
                <c:pt idx="973">
                  <c:v>-1.1363636363636365</c:v>
                </c:pt>
                <c:pt idx="974">
                  <c:v>-1.1666666666666667</c:v>
                </c:pt>
                <c:pt idx="975">
                  <c:v>-1.2121212121212122</c:v>
                </c:pt>
                <c:pt idx="976">
                  <c:v>-1.2575757575757576</c:v>
                </c:pt>
                <c:pt idx="977">
                  <c:v>-1.303030303030303</c:v>
                </c:pt>
                <c:pt idx="978">
                  <c:v>-1.3333333333333333</c:v>
                </c:pt>
                <c:pt idx="979">
                  <c:v>-1.3636363636363635</c:v>
                </c:pt>
                <c:pt idx="980">
                  <c:v>-1.4090909090909092</c:v>
                </c:pt>
                <c:pt idx="981">
                  <c:v>-1.4545454545454546</c:v>
                </c:pt>
                <c:pt idx="982">
                  <c:v>-1.5151515151515151</c:v>
                </c:pt>
                <c:pt idx="983">
                  <c:v>-1.5454545454545454</c:v>
                </c:pt>
                <c:pt idx="984">
                  <c:v>-1.5606060606060606</c:v>
                </c:pt>
                <c:pt idx="985">
                  <c:v>-1.5757575757575757</c:v>
                </c:pt>
                <c:pt idx="986">
                  <c:v>-1.5909090909090908</c:v>
                </c:pt>
                <c:pt idx="987">
                  <c:v>-1.6212121212121211</c:v>
                </c:pt>
                <c:pt idx="988">
                  <c:v>-1.6515151515151516</c:v>
                </c:pt>
                <c:pt idx="989">
                  <c:v>-1.6818181818181819</c:v>
                </c:pt>
                <c:pt idx="990">
                  <c:v>-1.7121212121212122</c:v>
                </c:pt>
                <c:pt idx="991">
                  <c:v>-1.7575757575757576</c:v>
                </c:pt>
                <c:pt idx="992">
                  <c:v>-1.803030303030303</c:v>
                </c:pt>
                <c:pt idx="993">
                  <c:v>-1.8333333333333333</c:v>
                </c:pt>
                <c:pt idx="994">
                  <c:v>-1.8636363636363635</c:v>
                </c:pt>
                <c:pt idx="995">
                  <c:v>-1.8787878787878789</c:v>
                </c:pt>
                <c:pt idx="996">
                  <c:v>-1.8787878787878789</c:v>
                </c:pt>
                <c:pt idx="997">
                  <c:v>-1.8787878787878789</c:v>
                </c:pt>
                <c:pt idx="998">
                  <c:v>-1.8787878787878789</c:v>
                </c:pt>
                <c:pt idx="999">
                  <c:v>-1.8787878787878789</c:v>
                </c:pt>
                <c:pt idx="1000">
                  <c:v>-1.9090909090909092</c:v>
                </c:pt>
                <c:pt idx="1001">
                  <c:v>-1.9242424242424243</c:v>
                </c:pt>
                <c:pt idx="1002">
                  <c:v>-1.893939393939394</c:v>
                </c:pt>
                <c:pt idx="1003">
                  <c:v>-1.8787878787878789</c:v>
                </c:pt>
                <c:pt idx="1004">
                  <c:v>-1.8636363636363635</c:v>
                </c:pt>
                <c:pt idx="1005">
                  <c:v>-1.8484848484848484</c:v>
                </c:pt>
                <c:pt idx="1006">
                  <c:v>-1.8333333333333333</c:v>
                </c:pt>
                <c:pt idx="1007">
                  <c:v>-1.8484848484848484</c:v>
                </c:pt>
                <c:pt idx="1008">
                  <c:v>-1.8636363636363635</c:v>
                </c:pt>
                <c:pt idx="1009">
                  <c:v>-1.8787878787878789</c:v>
                </c:pt>
                <c:pt idx="1010">
                  <c:v>-1.8787878787878789</c:v>
                </c:pt>
                <c:pt idx="1011">
                  <c:v>-1.8787878787878789</c:v>
                </c:pt>
                <c:pt idx="1012">
                  <c:v>-1.893939393939394</c:v>
                </c:pt>
                <c:pt idx="1013">
                  <c:v>-1.9242424242424243</c:v>
                </c:pt>
                <c:pt idx="1014">
                  <c:v>-1.9545454545454546</c:v>
                </c:pt>
                <c:pt idx="1015">
                  <c:v>-1.9696969696969697</c:v>
                </c:pt>
                <c:pt idx="1016">
                  <c:v>-1.9848484848484849</c:v>
                </c:pt>
                <c:pt idx="1017">
                  <c:v>-2</c:v>
                </c:pt>
                <c:pt idx="1018">
                  <c:v>-2.0151515151515151</c:v>
                </c:pt>
                <c:pt idx="1019">
                  <c:v>-2.0303030303030303</c:v>
                </c:pt>
                <c:pt idx="1020">
                  <c:v>-2.0303030303030303</c:v>
                </c:pt>
                <c:pt idx="1021">
                  <c:v>-2.0303030303030303</c:v>
                </c:pt>
                <c:pt idx="1022">
                  <c:v>-2.0303030303030303</c:v>
                </c:pt>
                <c:pt idx="1023">
                  <c:v>-2.0454545454545454</c:v>
                </c:pt>
                <c:pt idx="1024">
                  <c:v>-2.0606060606060606</c:v>
                </c:pt>
                <c:pt idx="1025">
                  <c:v>-2.0757575757575757</c:v>
                </c:pt>
                <c:pt idx="1026">
                  <c:v>-2.0909090909090908</c:v>
                </c:pt>
                <c:pt idx="1027">
                  <c:v>-2.106060606060606</c:v>
                </c:pt>
                <c:pt idx="1028">
                  <c:v>-2.1212121212121211</c:v>
                </c:pt>
                <c:pt idx="1029">
                  <c:v>-2.1363636363636362</c:v>
                </c:pt>
                <c:pt idx="1030">
                  <c:v>-2.1515151515151514</c:v>
                </c:pt>
                <c:pt idx="1031">
                  <c:v>-2.1666666666666665</c:v>
                </c:pt>
                <c:pt idx="1032">
                  <c:v>-2.1818181818181817</c:v>
                </c:pt>
                <c:pt idx="1033">
                  <c:v>-2.1969696969696968</c:v>
                </c:pt>
                <c:pt idx="1034">
                  <c:v>-2.2272727272727271</c:v>
                </c:pt>
                <c:pt idx="1035">
                  <c:v>-2.2575757575757578</c:v>
                </c:pt>
                <c:pt idx="1036">
                  <c:v>-2.2878787878787881</c:v>
                </c:pt>
                <c:pt idx="1037">
                  <c:v>-2.3181818181818183</c:v>
                </c:pt>
                <c:pt idx="1038">
                  <c:v>-2.3333333333333335</c:v>
                </c:pt>
                <c:pt idx="1039">
                  <c:v>-2.3484848484848486</c:v>
                </c:pt>
                <c:pt idx="1040">
                  <c:v>-2.3636363636363638</c:v>
                </c:pt>
                <c:pt idx="1041">
                  <c:v>-2.3636363636363638</c:v>
                </c:pt>
                <c:pt idx="1042">
                  <c:v>-2.3636363636363638</c:v>
                </c:pt>
                <c:pt idx="1043">
                  <c:v>-2.3636363636363638</c:v>
                </c:pt>
                <c:pt idx="1044">
                  <c:v>-2.3636363636363638</c:v>
                </c:pt>
                <c:pt idx="1045">
                  <c:v>-2.393939393939394</c:v>
                </c:pt>
                <c:pt idx="1046">
                  <c:v>-2.4242424242424243</c:v>
                </c:pt>
                <c:pt idx="1047">
                  <c:v>-2.4545454545454546</c:v>
                </c:pt>
                <c:pt idx="1048">
                  <c:v>-2.4696969696969697</c:v>
                </c:pt>
                <c:pt idx="1049">
                  <c:v>-2.4848484848484849</c:v>
                </c:pt>
                <c:pt idx="1050">
                  <c:v>-2.5</c:v>
                </c:pt>
                <c:pt idx="1051">
                  <c:v>-2.5151515151515151</c:v>
                </c:pt>
                <c:pt idx="1052">
                  <c:v>-2.5454545454545454</c:v>
                </c:pt>
                <c:pt idx="1053">
                  <c:v>-2.5606060606060606</c:v>
                </c:pt>
                <c:pt idx="1054">
                  <c:v>-2.5757575757575757</c:v>
                </c:pt>
                <c:pt idx="1055">
                  <c:v>-2.5909090909090908</c:v>
                </c:pt>
                <c:pt idx="1056">
                  <c:v>-2.5909090909090908</c:v>
                </c:pt>
                <c:pt idx="1057">
                  <c:v>-2.5909090909090908</c:v>
                </c:pt>
                <c:pt idx="1058">
                  <c:v>-2.5909090909090908</c:v>
                </c:pt>
                <c:pt idx="1059">
                  <c:v>-2.606060606060606</c:v>
                </c:pt>
                <c:pt idx="1060">
                  <c:v>-2.6212121212121211</c:v>
                </c:pt>
                <c:pt idx="1061">
                  <c:v>-2.6363636363636362</c:v>
                </c:pt>
                <c:pt idx="1062">
                  <c:v>-2.6515151515151514</c:v>
                </c:pt>
                <c:pt idx="1063">
                  <c:v>-2.6666666666666665</c:v>
                </c:pt>
                <c:pt idx="1064">
                  <c:v>-2.6666666666666665</c:v>
                </c:pt>
                <c:pt idx="1065">
                  <c:v>-2.6666666666666665</c:v>
                </c:pt>
                <c:pt idx="1066">
                  <c:v>-2.6515151515151514</c:v>
                </c:pt>
                <c:pt idx="1067">
                  <c:v>-2.606060606060606</c:v>
                </c:pt>
                <c:pt idx="1068">
                  <c:v>-2.6212121212121211</c:v>
                </c:pt>
                <c:pt idx="1069">
                  <c:v>-2.6363636363636362</c:v>
                </c:pt>
                <c:pt idx="1070">
                  <c:v>-2.6515151515151514</c:v>
                </c:pt>
                <c:pt idx="1071">
                  <c:v>-2.6666666666666665</c:v>
                </c:pt>
                <c:pt idx="1072">
                  <c:v>-2.6969696969696968</c:v>
                </c:pt>
                <c:pt idx="1073">
                  <c:v>-2.7272727272727271</c:v>
                </c:pt>
                <c:pt idx="1074">
                  <c:v>-2.7575757575757578</c:v>
                </c:pt>
                <c:pt idx="1075">
                  <c:v>-2.7878787878787881</c:v>
                </c:pt>
                <c:pt idx="1076">
                  <c:v>-2.8333333333333335</c:v>
                </c:pt>
                <c:pt idx="1077">
                  <c:v>-2.893939393939394</c:v>
                </c:pt>
                <c:pt idx="1078">
                  <c:v>-2.9545454545454546</c:v>
                </c:pt>
                <c:pt idx="1079">
                  <c:v>-3</c:v>
                </c:pt>
                <c:pt idx="1080">
                  <c:v>-3.0454545454545454</c:v>
                </c:pt>
                <c:pt idx="1081">
                  <c:v>-3.0909090909090908</c:v>
                </c:pt>
                <c:pt idx="1082">
                  <c:v>-3.1363636363636362</c:v>
                </c:pt>
                <c:pt idx="1083">
                  <c:v>-3.1818181818181817</c:v>
                </c:pt>
                <c:pt idx="1084">
                  <c:v>-3.2121212121212119</c:v>
                </c:pt>
                <c:pt idx="1085">
                  <c:v>-3.2424242424242422</c:v>
                </c:pt>
                <c:pt idx="1086">
                  <c:v>-3.2727272727272729</c:v>
                </c:pt>
                <c:pt idx="1087">
                  <c:v>-3.3030303030303032</c:v>
                </c:pt>
                <c:pt idx="1088">
                  <c:v>-3.3333333333333335</c:v>
                </c:pt>
                <c:pt idx="1089">
                  <c:v>-3.3484848484848486</c:v>
                </c:pt>
                <c:pt idx="1090">
                  <c:v>-3.3636363636363638</c:v>
                </c:pt>
                <c:pt idx="1091">
                  <c:v>-3.3787878787878789</c:v>
                </c:pt>
                <c:pt idx="1092">
                  <c:v>-3.393939393939394</c:v>
                </c:pt>
                <c:pt idx="1093">
                  <c:v>-3.4090909090909092</c:v>
                </c:pt>
                <c:pt idx="1094">
                  <c:v>-3.4242424242424243</c:v>
                </c:pt>
                <c:pt idx="1095">
                  <c:v>-3.4393939393939394</c:v>
                </c:pt>
                <c:pt idx="1096">
                  <c:v>-3.4545454545454546</c:v>
                </c:pt>
                <c:pt idx="1097">
                  <c:v>-3.4696969696969697</c:v>
                </c:pt>
                <c:pt idx="1098">
                  <c:v>-3.4848484848484849</c:v>
                </c:pt>
                <c:pt idx="1099">
                  <c:v>-3.5</c:v>
                </c:pt>
                <c:pt idx="1100">
                  <c:v>-3.5151515151515151</c:v>
                </c:pt>
                <c:pt idx="1101">
                  <c:v>-3.5303030303030303</c:v>
                </c:pt>
                <c:pt idx="1102">
                  <c:v>-3.5454545454545454</c:v>
                </c:pt>
                <c:pt idx="1103">
                  <c:v>-3.5606060606060606</c:v>
                </c:pt>
                <c:pt idx="1104">
                  <c:v>-3.5909090909090908</c:v>
                </c:pt>
                <c:pt idx="1105">
                  <c:v>-3.6212121212121211</c:v>
                </c:pt>
                <c:pt idx="1106">
                  <c:v>-3.6515151515151514</c:v>
                </c:pt>
                <c:pt idx="1107">
                  <c:v>-3.6818181818181817</c:v>
                </c:pt>
                <c:pt idx="1108">
                  <c:v>-3.7121212121212119</c:v>
                </c:pt>
                <c:pt idx="1109">
                  <c:v>-3.7424242424242422</c:v>
                </c:pt>
                <c:pt idx="1110">
                  <c:v>-3.7727272727272729</c:v>
                </c:pt>
                <c:pt idx="1111">
                  <c:v>-3.7878787878787881</c:v>
                </c:pt>
                <c:pt idx="1112">
                  <c:v>-3.8030303030303032</c:v>
                </c:pt>
                <c:pt idx="1113">
                  <c:v>-3.8181818181818183</c:v>
                </c:pt>
                <c:pt idx="1114">
                  <c:v>-3.8333333333333335</c:v>
                </c:pt>
                <c:pt idx="1115">
                  <c:v>-3.8636363636363638</c:v>
                </c:pt>
                <c:pt idx="1116">
                  <c:v>-3.893939393939394</c:v>
                </c:pt>
                <c:pt idx="1117">
                  <c:v>-3.9242424242424243</c:v>
                </c:pt>
                <c:pt idx="1118">
                  <c:v>-3.9393939393939394</c:v>
                </c:pt>
                <c:pt idx="1119">
                  <c:v>-3.9696969696969697</c:v>
                </c:pt>
                <c:pt idx="1120">
                  <c:v>-4</c:v>
                </c:pt>
                <c:pt idx="1121">
                  <c:v>-4.0303030303030303</c:v>
                </c:pt>
                <c:pt idx="1122">
                  <c:v>-4.0757575757575761</c:v>
                </c:pt>
                <c:pt idx="1123">
                  <c:v>-4.1212121212121211</c:v>
                </c:pt>
                <c:pt idx="1124">
                  <c:v>-4.166666666666667</c:v>
                </c:pt>
                <c:pt idx="1125">
                  <c:v>-4.2121212121212119</c:v>
                </c:pt>
                <c:pt idx="1126">
                  <c:v>-4.2424242424242422</c:v>
                </c:pt>
                <c:pt idx="1127">
                  <c:v>-4.2727272727272725</c:v>
                </c:pt>
                <c:pt idx="1128">
                  <c:v>-4.3030303030303028</c:v>
                </c:pt>
                <c:pt idx="1129">
                  <c:v>-4.3484848484848486</c:v>
                </c:pt>
                <c:pt idx="1130">
                  <c:v>-4.4090909090909092</c:v>
                </c:pt>
                <c:pt idx="1131">
                  <c:v>-4.4696969696969697</c:v>
                </c:pt>
                <c:pt idx="1132">
                  <c:v>-4.5303030303030303</c:v>
                </c:pt>
                <c:pt idx="1133">
                  <c:v>-4.6212121212121211</c:v>
                </c:pt>
                <c:pt idx="1134">
                  <c:v>-4.7272727272727275</c:v>
                </c:pt>
                <c:pt idx="1135">
                  <c:v>-4.833333333333333</c:v>
                </c:pt>
                <c:pt idx="1136">
                  <c:v>-4.9393939393939394</c:v>
                </c:pt>
                <c:pt idx="1137">
                  <c:v>-5.0454545454545459</c:v>
                </c:pt>
                <c:pt idx="1138">
                  <c:v>-5.1363636363636367</c:v>
                </c:pt>
                <c:pt idx="1139">
                  <c:v>-5.2121212121212119</c:v>
                </c:pt>
                <c:pt idx="1140">
                  <c:v>-5.2878787878787881</c:v>
                </c:pt>
                <c:pt idx="1141">
                  <c:v>-5.3636363636363633</c:v>
                </c:pt>
                <c:pt idx="1142">
                  <c:v>-5.4242424242424239</c:v>
                </c:pt>
                <c:pt idx="1143">
                  <c:v>-5.4696969696969697</c:v>
                </c:pt>
                <c:pt idx="1144">
                  <c:v>-5.5151515151515156</c:v>
                </c:pt>
                <c:pt idx="1145">
                  <c:v>-5.5757575757575761</c:v>
                </c:pt>
                <c:pt idx="1146">
                  <c:v>-5.6363636363636367</c:v>
                </c:pt>
                <c:pt idx="1147">
                  <c:v>-5.6969696969696972</c:v>
                </c:pt>
                <c:pt idx="1148">
                  <c:v>-5.7424242424242422</c:v>
                </c:pt>
                <c:pt idx="1149">
                  <c:v>-5.7727272727272725</c:v>
                </c:pt>
                <c:pt idx="1150">
                  <c:v>-5.8181818181818183</c:v>
                </c:pt>
                <c:pt idx="1151">
                  <c:v>-5.8636363636363633</c:v>
                </c:pt>
                <c:pt idx="1152">
                  <c:v>-5.9090909090909092</c:v>
                </c:pt>
                <c:pt idx="1153">
                  <c:v>-5.9393939393939394</c:v>
                </c:pt>
                <c:pt idx="1154">
                  <c:v>-5.9545454545454541</c:v>
                </c:pt>
                <c:pt idx="1155">
                  <c:v>-5.9696969696969697</c:v>
                </c:pt>
                <c:pt idx="1156">
                  <c:v>-5.9696969696969697</c:v>
                </c:pt>
                <c:pt idx="1157">
                  <c:v>-5.9696969696969697</c:v>
                </c:pt>
                <c:pt idx="1158">
                  <c:v>-5.9696969696969697</c:v>
                </c:pt>
                <c:pt idx="1159">
                  <c:v>-5.9696969696969697</c:v>
                </c:pt>
                <c:pt idx="1160">
                  <c:v>-5.9848484848484844</c:v>
                </c:pt>
                <c:pt idx="1161">
                  <c:v>-6.0151515151515156</c:v>
                </c:pt>
                <c:pt idx="1162">
                  <c:v>-6.0454545454545459</c:v>
                </c:pt>
                <c:pt idx="1163">
                  <c:v>-6.0757575757575761</c:v>
                </c:pt>
                <c:pt idx="1164">
                  <c:v>-6.1060606060606064</c:v>
                </c:pt>
                <c:pt idx="1165">
                  <c:v>-6.1363636363636367</c:v>
                </c:pt>
                <c:pt idx="1166">
                  <c:v>-6.166666666666667</c:v>
                </c:pt>
                <c:pt idx="1167">
                  <c:v>-6.1969696969696972</c:v>
                </c:pt>
                <c:pt idx="1168">
                  <c:v>-6.2272727272727275</c:v>
                </c:pt>
                <c:pt idx="1169">
                  <c:v>-6.2424242424242422</c:v>
                </c:pt>
                <c:pt idx="1170">
                  <c:v>-6.2575757575757578</c:v>
                </c:pt>
                <c:pt idx="1171">
                  <c:v>-6.2575757575757578</c:v>
                </c:pt>
                <c:pt idx="1172">
                  <c:v>-6.2575757575757578</c:v>
                </c:pt>
                <c:pt idx="1173">
                  <c:v>-6.2575757575757578</c:v>
                </c:pt>
                <c:pt idx="1174">
                  <c:v>-6.2575757575757578</c:v>
                </c:pt>
                <c:pt idx="1175">
                  <c:v>-6.2575757575757578</c:v>
                </c:pt>
                <c:pt idx="1176">
                  <c:v>-6.2575757575757578</c:v>
                </c:pt>
                <c:pt idx="1177">
                  <c:v>-6.2272727272727275</c:v>
                </c:pt>
                <c:pt idx="1178">
                  <c:v>-6.1818181818181817</c:v>
                </c:pt>
                <c:pt idx="1179">
                  <c:v>-6.1363636363636367</c:v>
                </c:pt>
                <c:pt idx="1180">
                  <c:v>-6.0909090909090908</c:v>
                </c:pt>
                <c:pt idx="1181">
                  <c:v>-6.0303030303030303</c:v>
                </c:pt>
                <c:pt idx="1182">
                  <c:v>-5.9696969696969697</c:v>
                </c:pt>
                <c:pt idx="1183">
                  <c:v>-5.9090909090909092</c:v>
                </c:pt>
                <c:pt idx="1184">
                  <c:v>-5.8484848484848486</c:v>
                </c:pt>
                <c:pt idx="1185">
                  <c:v>-5.7878787878787881</c:v>
                </c:pt>
                <c:pt idx="1186">
                  <c:v>-5.7272727272727275</c:v>
                </c:pt>
                <c:pt idx="1187">
                  <c:v>-5.666666666666667</c:v>
                </c:pt>
                <c:pt idx="1188">
                  <c:v>-5.5909090909090908</c:v>
                </c:pt>
                <c:pt idx="1189">
                  <c:v>-5.5151515151515156</c:v>
                </c:pt>
                <c:pt idx="1190">
                  <c:v>-5.4393939393939394</c:v>
                </c:pt>
                <c:pt idx="1191">
                  <c:v>-5.3636363636363633</c:v>
                </c:pt>
                <c:pt idx="1192">
                  <c:v>-5.3030303030303028</c:v>
                </c:pt>
                <c:pt idx="1193">
                  <c:v>-5.2424242424242422</c:v>
                </c:pt>
                <c:pt idx="1194">
                  <c:v>-5.1818181818181817</c:v>
                </c:pt>
                <c:pt idx="1195">
                  <c:v>-5.1060606060606064</c:v>
                </c:pt>
                <c:pt idx="1196">
                  <c:v>-5.0303030303030303</c:v>
                </c:pt>
                <c:pt idx="1197">
                  <c:v>-4.9696969696969697</c:v>
                </c:pt>
                <c:pt idx="1198">
                  <c:v>-4.9090909090909092</c:v>
                </c:pt>
                <c:pt idx="1199">
                  <c:v>-4.8484848484848486</c:v>
                </c:pt>
                <c:pt idx="1200">
                  <c:v>-4.7727272727272725</c:v>
                </c:pt>
                <c:pt idx="1201">
                  <c:v>-4.6969696969696972</c:v>
                </c:pt>
                <c:pt idx="1202">
                  <c:v>-4.6212121212121211</c:v>
                </c:pt>
                <c:pt idx="1203">
                  <c:v>-4.5454545454545459</c:v>
                </c:pt>
                <c:pt idx="1204">
                  <c:v>-4.4696969696969697</c:v>
                </c:pt>
                <c:pt idx="1205">
                  <c:v>-4.3939393939393936</c:v>
                </c:pt>
                <c:pt idx="1206">
                  <c:v>-4.3181818181818183</c:v>
                </c:pt>
                <c:pt idx="1207">
                  <c:v>-4.2424242424242422</c:v>
                </c:pt>
                <c:pt idx="1208">
                  <c:v>-4.166666666666667</c:v>
                </c:pt>
                <c:pt idx="1209">
                  <c:v>-4.0909090909090908</c:v>
                </c:pt>
                <c:pt idx="1210">
                  <c:v>-4.0303030303030303</c:v>
                </c:pt>
                <c:pt idx="1211">
                  <c:v>-3.9545454545454546</c:v>
                </c:pt>
                <c:pt idx="1212">
                  <c:v>-3.8787878787878789</c:v>
                </c:pt>
                <c:pt idx="1213">
                  <c:v>-3.7878787878787881</c:v>
                </c:pt>
                <c:pt idx="1214">
                  <c:v>-3.7272727272727271</c:v>
                </c:pt>
                <c:pt idx="1215">
                  <c:v>-3.6818181818181817</c:v>
                </c:pt>
                <c:pt idx="1216">
                  <c:v>-3.6363636363636362</c:v>
                </c:pt>
                <c:pt idx="1217">
                  <c:v>-3.5909090909090908</c:v>
                </c:pt>
                <c:pt idx="1218">
                  <c:v>-3.5454545454545454</c:v>
                </c:pt>
                <c:pt idx="1219">
                  <c:v>-3.5454545454545454</c:v>
                </c:pt>
                <c:pt idx="1220">
                  <c:v>-3.5606060606060606</c:v>
                </c:pt>
                <c:pt idx="1221">
                  <c:v>-3.5757575757575757</c:v>
                </c:pt>
                <c:pt idx="1222">
                  <c:v>-3.606060606060606</c:v>
                </c:pt>
                <c:pt idx="1223">
                  <c:v>-3.6363636363636362</c:v>
                </c:pt>
                <c:pt idx="1224">
                  <c:v>-3.6666666666666665</c:v>
                </c:pt>
                <c:pt idx="1225">
                  <c:v>-3.6969696969696968</c:v>
                </c:pt>
                <c:pt idx="1226">
                  <c:v>-3.7121212121212119</c:v>
                </c:pt>
                <c:pt idx="1227">
                  <c:v>-3.7121212121212119</c:v>
                </c:pt>
                <c:pt idx="1228">
                  <c:v>-3.7121212121212119</c:v>
                </c:pt>
                <c:pt idx="1229">
                  <c:v>-3.7121212121212119</c:v>
                </c:pt>
                <c:pt idx="1230">
                  <c:v>-3.7121212121212119</c:v>
                </c:pt>
                <c:pt idx="1231">
                  <c:v>-3.7121212121212119</c:v>
                </c:pt>
                <c:pt idx="1232">
                  <c:v>-3.7121212121212119</c:v>
                </c:pt>
                <c:pt idx="1233">
                  <c:v>-3.7121212121212119</c:v>
                </c:pt>
                <c:pt idx="1234">
                  <c:v>-3.7121212121212119</c:v>
                </c:pt>
                <c:pt idx="1235">
                  <c:v>-3.7272727272727271</c:v>
                </c:pt>
                <c:pt idx="1236">
                  <c:v>-3.7424242424242422</c:v>
                </c:pt>
                <c:pt idx="1237">
                  <c:v>-3.7727272727272729</c:v>
                </c:pt>
                <c:pt idx="1238">
                  <c:v>-3.8030303030303032</c:v>
                </c:pt>
                <c:pt idx="1239">
                  <c:v>-3.8333333333333335</c:v>
                </c:pt>
                <c:pt idx="1240">
                  <c:v>-3.8636363636363638</c:v>
                </c:pt>
                <c:pt idx="1241">
                  <c:v>-3.893939393939394</c:v>
                </c:pt>
                <c:pt idx="1242">
                  <c:v>-3.9242424242424243</c:v>
                </c:pt>
                <c:pt idx="1243">
                  <c:v>-3.9696969696969697</c:v>
                </c:pt>
                <c:pt idx="1244">
                  <c:v>-4.0303030303030303</c:v>
                </c:pt>
                <c:pt idx="1245">
                  <c:v>-4.0909090909090908</c:v>
                </c:pt>
                <c:pt idx="1246">
                  <c:v>-4.1515151515151514</c:v>
                </c:pt>
                <c:pt idx="1247">
                  <c:v>-4.2121212121212119</c:v>
                </c:pt>
                <c:pt idx="1248">
                  <c:v>-4.2727272727272725</c:v>
                </c:pt>
                <c:pt idx="1249">
                  <c:v>-4.333333333333333</c:v>
                </c:pt>
                <c:pt idx="1250">
                  <c:v>-4.3939393939393936</c:v>
                </c:pt>
                <c:pt idx="1251">
                  <c:v>-4.4696969696969697</c:v>
                </c:pt>
                <c:pt idx="1252">
                  <c:v>-4.5454545454545459</c:v>
                </c:pt>
                <c:pt idx="1253">
                  <c:v>-4.6212121212121211</c:v>
                </c:pt>
                <c:pt idx="1254">
                  <c:v>-4.6969696969696972</c:v>
                </c:pt>
                <c:pt idx="1255">
                  <c:v>-4.7575757575757578</c:v>
                </c:pt>
                <c:pt idx="1256">
                  <c:v>-4.8181818181818183</c:v>
                </c:pt>
                <c:pt idx="1257">
                  <c:v>-4.8787878787878789</c:v>
                </c:pt>
                <c:pt idx="1258">
                  <c:v>-4.9393939393939394</c:v>
                </c:pt>
                <c:pt idx="1259">
                  <c:v>-5</c:v>
                </c:pt>
                <c:pt idx="1260">
                  <c:v>-5.0606060606060606</c:v>
                </c:pt>
                <c:pt idx="1261">
                  <c:v>-5.1212121212121211</c:v>
                </c:pt>
                <c:pt idx="1262">
                  <c:v>-5.1818181818181817</c:v>
                </c:pt>
                <c:pt idx="1263">
                  <c:v>-5.1969696969696972</c:v>
                </c:pt>
                <c:pt idx="1264">
                  <c:v>-5.2121212121212119</c:v>
                </c:pt>
                <c:pt idx="1265">
                  <c:v>-5.2272727272727275</c:v>
                </c:pt>
                <c:pt idx="1266">
                  <c:v>-5.2424242424242422</c:v>
                </c:pt>
                <c:pt idx="1267">
                  <c:v>-5.2575757575757578</c:v>
                </c:pt>
                <c:pt idx="1268">
                  <c:v>-5.2727272727272725</c:v>
                </c:pt>
                <c:pt idx="1269">
                  <c:v>-5.2878787878787881</c:v>
                </c:pt>
                <c:pt idx="1270">
                  <c:v>-5.3030303030303028</c:v>
                </c:pt>
                <c:pt idx="1271">
                  <c:v>-5.3181818181818183</c:v>
                </c:pt>
                <c:pt idx="1272">
                  <c:v>-5.333333333333333</c:v>
                </c:pt>
                <c:pt idx="1273">
                  <c:v>-5.3484848484848486</c:v>
                </c:pt>
                <c:pt idx="1274">
                  <c:v>-5.3636363636363633</c:v>
                </c:pt>
                <c:pt idx="1275">
                  <c:v>-5.3787878787878789</c:v>
                </c:pt>
                <c:pt idx="1276">
                  <c:v>-5.3787878787878789</c:v>
                </c:pt>
                <c:pt idx="1277">
                  <c:v>-5.3787878787878789</c:v>
                </c:pt>
                <c:pt idx="1278">
                  <c:v>-5.3787878787878789</c:v>
                </c:pt>
                <c:pt idx="1279">
                  <c:v>-5.3939393939393936</c:v>
                </c:pt>
                <c:pt idx="1280">
                  <c:v>-5.3939393939393936</c:v>
                </c:pt>
                <c:pt idx="1281">
                  <c:v>-5.3939393939393936</c:v>
                </c:pt>
                <c:pt idx="1282">
                  <c:v>-5.3787878787878789</c:v>
                </c:pt>
                <c:pt idx="1283">
                  <c:v>-5.3636363636363633</c:v>
                </c:pt>
                <c:pt idx="1284">
                  <c:v>-5.3484848484848486</c:v>
                </c:pt>
                <c:pt idx="1285">
                  <c:v>-5.3030303030303028</c:v>
                </c:pt>
                <c:pt idx="1286">
                  <c:v>-5.2727272727272725</c:v>
                </c:pt>
                <c:pt idx="1287">
                  <c:v>-5.2424242424242422</c:v>
                </c:pt>
                <c:pt idx="1288">
                  <c:v>-5.2121212121212119</c:v>
                </c:pt>
                <c:pt idx="1289">
                  <c:v>-5.1818181818181817</c:v>
                </c:pt>
                <c:pt idx="1290">
                  <c:v>-5.1515151515151514</c:v>
                </c:pt>
                <c:pt idx="1291">
                  <c:v>-5.1212121212121211</c:v>
                </c:pt>
                <c:pt idx="1292">
                  <c:v>-5.0909090909090908</c:v>
                </c:pt>
                <c:pt idx="1293">
                  <c:v>-5.0606060606060606</c:v>
                </c:pt>
                <c:pt idx="1294">
                  <c:v>-5.0303030303030303</c:v>
                </c:pt>
                <c:pt idx="1295">
                  <c:v>-5</c:v>
                </c:pt>
                <c:pt idx="1296">
                  <c:v>-4.9696969696969697</c:v>
                </c:pt>
                <c:pt idx="1297">
                  <c:v>-4.9393939393939394</c:v>
                </c:pt>
                <c:pt idx="1298">
                  <c:v>-4.9090909090909092</c:v>
                </c:pt>
                <c:pt idx="1299">
                  <c:v>-4.8787878787878789</c:v>
                </c:pt>
                <c:pt idx="1300">
                  <c:v>-4.8484848484848486</c:v>
                </c:pt>
                <c:pt idx="1301">
                  <c:v>-4.8181818181818183</c:v>
                </c:pt>
                <c:pt idx="1302">
                  <c:v>-4.7878787878787881</c:v>
                </c:pt>
                <c:pt idx="1303">
                  <c:v>-4.7575757575757578</c:v>
                </c:pt>
                <c:pt idx="1304">
                  <c:v>-4.7272727272727275</c:v>
                </c:pt>
                <c:pt idx="1305">
                  <c:v>-4.6969696969696972</c:v>
                </c:pt>
                <c:pt idx="1306">
                  <c:v>-4.6515151515151514</c:v>
                </c:pt>
                <c:pt idx="1307">
                  <c:v>-4.6060606060606064</c:v>
                </c:pt>
                <c:pt idx="1308">
                  <c:v>-4.5606060606060606</c:v>
                </c:pt>
                <c:pt idx="1309">
                  <c:v>-4.5151515151515156</c:v>
                </c:pt>
                <c:pt idx="1310">
                  <c:v>-4.4696969696969697</c:v>
                </c:pt>
                <c:pt idx="1311">
                  <c:v>-4.4242424242424239</c:v>
                </c:pt>
                <c:pt idx="1312">
                  <c:v>-4.3787878787878789</c:v>
                </c:pt>
                <c:pt idx="1313">
                  <c:v>-4.333333333333333</c:v>
                </c:pt>
                <c:pt idx="1314">
                  <c:v>-4.2878787878787881</c:v>
                </c:pt>
                <c:pt idx="1315">
                  <c:v>-4.2424242424242422</c:v>
                </c:pt>
                <c:pt idx="1316">
                  <c:v>-4.1969696969696972</c:v>
                </c:pt>
                <c:pt idx="1317">
                  <c:v>-4.1363636363636367</c:v>
                </c:pt>
                <c:pt idx="1318">
                  <c:v>-4.0757575757575761</c:v>
                </c:pt>
                <c:pt idx="1319">
                  <c:v>-4.0151515151515156</c:v>
                </c:pt>
                <c:pt idx="1320">
                  <c:v>-3.9545454545454546</c:v>
                </c:pt>
                <c:pt idx="1321">
                  <c:v>-3.9090909090909092</c:v>
                </c:pt>
                <c:pt idx="1322">
                  <c:v>-3.8636363636363638</c:v>
                </c:pt>
                <c:pt idx="1323">
                  <c:v>-3.8181818181818183</c:v>
                </c:pt>
                <c:pt idx="1324">
                  <c:v>-3.7727272727272729</c:v>
                </c:pt>
                <c:pt idx="1325">
                  <c:v>-3.7272727272727271</c:v>
                </c:pt>
                <c:pt idx="1326">
                  <c:v>-3.6666666666666665</c:v>
                </c:pt>
                <c:pt idx="1327">
                  <c:v>-3.5909090909090908</c:v>
                </c:pt>
                <c:pt idx="1328">
                  <c:v>-3.5</c:v>
                </c:pt>
                <c:pt idx="1329">
                  <c:v>-3.4545454545454546</c:v>
                </c:pt>
                <c:pt idx="1330">
                  <c:v>-3.393939393939394</c:v>
                </c:pt>
                <c:pt idx="1331">
                  <c:v>-3.3484848484848486</c:v>
                </c:pt>
                <c:pt idx="1332">
                  <c:v>-3.3030303030303032</c:v>
                </c:pt>
                <c:pt idx="1333">
                  <c:v>-3.2575757575757578</c:v>
                </c:pt>
                <c:pt idx="1334">
                  <c:v>-3.2121212121212119</c:v>
                </c:pt>
                <c:pt idx="1335">
                  <c:v>-3.1818181818181817</c:v>
                </c:pt>
                <c:pt idx="1336">
                  <c:v>-3.1666666666666665</c:v>
                </c:pt>
                <c:pt idx="1337">
                  <c:v>-3.1363636363636362</c:v>
                </c:pt>
                <c:pt idx="1338">
                  <c:v>-3.106060606060606</c:v>
                </c:pt>
                <c:pt idx="1339">
                  <c:v>-3.0606060606060606</c:v>
                </c:pt>
                <c:pt idx="1340">
                  <c:v>-3.0151515151515151</c:v>
                </c:pt>
                <c:pt idx="1341">
                  <c:v>-2.9696969696969697</c:v>
                </c:pt>
                <c:pt idx="1342">
                  <c:v>-2.9242424242424243</c:v>
                </c:pt>
                <c:pt idx="1343">
                  <c:v>-2.8787878787878789</c:v>
                </c:pt>
                <c:pt idx="1344">
                  <c:v>-2.8333333333333335</c:v>
                </c:pt>
                <c:pt idx="1345">
                  <c:v>-2.7878787878787881</c:v>
                </c:pt>
                <c:pt idx="1346">
                  <c:v>-2.7424242424242422</c:v>
                </c:pt>
                <c:pt idx="1347">
                  <c:v>-2.6969696969696968</c:v>
                </c:pt>
                <c:pt idx="1348">
                  <c:v>-2.6666666666666665</c:v>
                </c:pt>
                <c:pt idx="1349">
                  <c:v>-2.6363636363636362</c:v>
                </c:pt>
                <c:pt idx="1350">
                  <c:v>-2.606060606060606</c:v>
                </c:pt>
                <c:pt idx="1351">
                  <c:v>-2.5757575757575757</c:v>
                </c:pt>
                <c:pt idx="1352">
                  <c:v>-2.5454545454545454</c:v>
                </c:pt>
                <c:pt idx="1353">
                  <c:v>-2.5151515151515151</c:v>
                </c:pt>
                <c:pt idx="1354">
                  <c:v>-2.4848484848484849</c:v>
                </c:pt>
                <c:pt idx="1355">
                  <c:v>-2.4545454545454546</c:v>
                </c:pt>
                <c:pt idx="1356">
                  <c:v>-2.4242424242424243</c:v>
                </c:pt>
                <c:pt idx="1357">
                  <c:v>-2.393939393939394</c:v>
                </c:pt>
                <c:pt idx="1358">
                  <c:v>-2.3636363636363638</c:v>
                </c:pt>
                <c:pt idx="1359">
                  <c:v>-2.3333333333333335</c:v>
                </c:pt>
                <c:pt idx="1360">
                  <c:v>-2.3181818181818183</c:v>
                </c:pt>
                <c:pt idx="1361">
                  <c:v>-2.3030303030303032</c:v>
                </c:pt>
                <c:pt idx="1362">
                  <c:v>-2.3030303030303032</c:v>
                </c:pt>
                <c:pt idx="1363">
                  <c:v>-2.3030303030303032</c:v>
                </c:pt>
                <c:pt idx="1364">
                  <c:v>-2.3030303030303032</c:v>
                </c:pt>
                <c:pt idx="1365">
                  <c:v>-2.3030303030303032</c:v>
                </c:pt>
                <c:pt idx="1366">
                  <c:v>-2.3181818181818183</c:v>
                </c:pt>
                <c:pt idx="1367">
                  <c:v>-2.3333333333333335</c:v>
                </c:pt>
                <c:pt idx="1368">
                  <c:v>-2.3484848484848486</c:v>
                </c:pt>
                <c:pt idx="1369">
                  <c:v>-2.3636363636363638</c:v>
                </c:pt>
                <c:pt idx="1370">
                  <c:v>-2.3787878787878789</c:v>
                </c:pt>
                <c:pt idx="1371">
                  <c:v>-2.393939393939394</c:v>
                </c:pt>
                <c:pt idx="1372">
                  <c:v>-2.3787878787878789</c:v>
                </c:pt>
                <c:pt idx="1373">
                  <c:v>-2.3636363636363638</c:v>
                </c:pt>
                <c:pt idx="1374">
                  <c:v>-2.3484848484848486</c:v>
                </c:pt>
                <c:pt idx="1375">
                  <c:v>-2.3333333333333335</c:v>
                </c:pt>
                <c:pt idx="1376">
                  <c:v>-2.3181818181818183</c:v>
                </c:pt>
                <c:pt idx="1377">
                  <c:v>-2.3030303030303032</c:v>
                </c:pt>
                <c:pt idx="1378">
                  <c:v>-2.2878787878787881</c:v>
                </c:pt>
                <c:pt idx="1379">
                  <c:v>-2.2727272727272729</c:v>
                </c:pt>
                <c:pt idx="1380">
                  <c:v>-2.2272727272727271</c:v>
                </c:pt>
                <c:pt idx="1381">
                  <c:v>-2.1818181818181817</c:v>
                </c:pt>
                <c:pt idx="1382">
                  <c:v>-2.1363636363636362</c:v>
                </c:pt>
                <c:pt idx="1383">
                  <c:v>-2.0909090909090908</c:v>
                </c:pt>
                <c:pt idx="1384">
                  <c:v>-2.0454545454545454</c:v>
                </c:pt>
                <c:pt idx="1385">
                  <c:v>-2</c:v>
                </c:pt>
                <c:pt idx="1386">
                  <c:v>-1.9545454545454546</c:v>
                </c:pt>
                <c:pt idx="1387">
                  <c:v>-1.9090909090909092</c:v>
                </c:pt>
                <c:pt idx="1388">
                  <c:v>-1.8636363636363635</c:v>
                </c:pt>
                <c:pt idx="1389">
                  <c:v>-1.803030303030303</c:v>
                </c:pt>
                <c:pt idx="1390">
                  <c:v>-1.7424242424242424</c:v>
                </c:pt>
                <c:pt idx="1391">
                  <c:v>-1.6818181818181819</c:v>
                </c:pt>
                <c:pt idx="1392">
                  <c:v>-1.6515151515151516</c:v>
                </c:pt>
                <c:pt idx="1393">
                  <c:v>-1.6363636363636365</c:v>
                </c:pt>
                <c:pt idx="1394">
                  <c:v>-1.6363636363636365</c:v>
                </c:pt>
                <c:pt idx="1395">
                  <c:v>-1.6363636363636365</c:v>
                </c:pt>
                <c:pt idx="1396">
                  <c:v>-1.6515151515151516</c:v>
                </c:pt>
                <c:pt idx="1397">
                  <c:v>-1.6515151515151516</c:v>
                </c:pt>
                <c:pt idx="1398">
                  <c:v>-1.6515151515151516</c:v>
                </c:pt>
                <c:pt idx="1399">
                  <c:v>-1.6515151515151516</c:v>
                </c:pt>
                <c:pt idx="1400">
                  <c:v>-1.6515151515151516</c:v>
                </c:pt>
                <c:pt idx="1401">
                  <c:v>-1.6363636363636365</c:v>
                </c:pt>
                <c:pt idx="1402">
                  <c:v>-1.606060606060606</c:v>
                </c:pt>
                <c:pt idx="1403">
                  <c:v>-1.5909090909090908</c:v>
                </c:pt>
                <c:pt idx="1404">
                  <c:v>-1.5757575757575757</c:v>
                </c:pt>
                <c:pt idx="1405">
                  <c:v>-1.5757575757575757</c:v>
                </c:pt>
                <c:pt idx="1406">
                  <c:v>-1.5757575757575757</c:v>
                </c:pt>
                <c:pt idx="1407">
                  <c:v>-1.5757575757575757</c:v>
                </c:pt>
                <c:pt idx="1408">
                  <c:v>-1.5909090909090908</c:v>
                </c:pt>
                <c:pt idx="1409">
                  <c:v>-1.606060606060606</c:v>
                </c:pt>
                <c:pt idx="1410">
                  <c:v>-1.6212121212121211</c:v>
                </c:pt>
                <c:pt idx="1411">
                  <c:v>-1.6363636363636365</c:v>
                </c:pt>
                <c:pt idx="1412">
                  <c:v>-1.6515151515151516</c:v>
                </c:pt>
                <c:pt idx="1413">
                  <c:v>-1.6666666666666667</c:v>
                </c:pt>
                <c:pt idx="1414">
                  <c:v>-1.6818181818181819</c:v>
                </c:pt>
                <c:pt idx="1415">
                  <c:v>-1.696969696969697</c:v>
                </c:pt>
                <c:pt idx="1416">
                  <c:v>-1.7121212121212122</c:v>
                </c:pt>
                <c:pt idx="1417">
                  <c:v>-1.7575757575757576</c:v>
                </c:pt>
                <c:pt idx="1418">
                  <c:v>-1.7878787878787878</c:v>
                </c:pt>
                <c:pt idx="1419">
                  <c:v>-1.8181818181818181</c:v>
                </c:pt>
                <c:pt idx="1420">
                  <c:v>-1.8636363636363635</c:v>
                </c:pt>
                <c:pt idx="1421">
                  <c:v>-1.893939393939394</c:v>
                </c:pt>
                <c:pt idx="1422">
                  <c:v>-1.9242424242424243</c:v>
                </c:pt>
                <c:pt idx="1423">
                  <c:v>-1.9545454545454546</c:v>
                </c:pt>
                <c:pt idx="1424">
                  <c:v>-1.9848484848484849</c:v>
                </c:pt>
                <c:pt idx="1425">
                  <c:v>-2.0151515151515151</c:v>
                </c:pt>
                <c:pt idx="1426">
                  <c:v>-2.0303030303030303</c:v>
                </c:pt>
                <c:pt idx="1427">
                  <c:v>-2.0454545454545454</c:v>
                </c:pt>
                <c:pt idx="1428">
                  <c:v>-2.0454545454545454</c:v>
                </c:pt>
                <c:pt idx="1429">
                  <c:v>-2.0454545454545454</c:v>
                </c:pt>
                <c:pt idx="1430">
                  <c:v>-2.0454545454545454</c:v>
                </c:pt>
                <c:pt idx="1431">
                  <c:v>-2.0454545454545454</c:v>
                </c:pt>
                <c:pt idx="1432">
                  <c:v>-2.0303030303030303</c:v>
                </c:pt>
                <c:pt idx="1433">
                  <c:v>-2.0151515151515151</c:v>
                </c:pt>
                <c:pt idx="1434">
                  <c:v>-2</c:v>
                </c:pt>
                <c:pt idx="1435">
                  <c:v>-1.9848484848484849</c:v>
                </c:pt>
                <c:pt idx="1436">
                  <c:v>-1.9696969696969697</c:v>
                </c:pt>
                <c:pt idx="1437">
                  <c:v>-1.9545454545454546</c:v>
                </c:pt>
                <c:pt idx="1438">
                  <c:v>-2.0151515151515151</c:v>
                </c:pt>
                <c:pt idx="1439">
                  <c:v>-2.0757575757575757</c:v>
                </c:pt>
                <c:pt idx="1440">
                  <c:v>-2.1363636363636362</c:v>
                </c:pt>
                <c:pt idx="1441">
                  <c:v>-2.1969696969696968</c:v>
                </c:pt>
                <c:pt idx="1442">
                  <c:v>-2.2575757575757578</c:v>
                </c:pt>
                <c:pt idx="1443">
                  <c:v>-2.3181818181818183</c:v>
                </c:pt>
                <c:pt idx="1444">
                  <c:v>-2.3787878787878789</c:v>
                </c:pt>
                <c:pt idx="1445">
                  <c:v>-2.4393939393939394</c:v>
                </c:pt>
                <c:pt idx="1446">
                  <c:v>-2.5303030303030303</c:v>
                </c:pt>
                <c:pt idx="1447">
                  <c:v>-2.6212121212121211</c:v>
                </c:pt>
                <c:pt idx="1448">
                  <c:v>-2.7121212121212119</c:v>
                </c:pt>
                <c:pt idx="1449">
                  <c:v>-2.8030303030303032</c:v>
                </c:pt>
                <c:pt idx="1450">
                  <c:v>-2.893939393939394</c:v>
                </c:pt>
                <c:pt idx="1451">
                  <c:v>-2.9848484848484849</c:v>
                </c:pt>
                <c:pt idx="1452">
                  <c:v>-3.0757575757575757</c:v>
                </c:pt>
                <c:pt idx="1453">
                  <c:v>-3.1666666666666665</c:v>
                </c:pt>
                <c:pt idx="1454">
                  <c:v>-3.2575757575757578</c:v>
                </c:pt>
                <c:pt idx="1455">
                  <c:v>-3.3636363636363638</c:v>
                </c:pt>
                <c:pt idx="1456">
                  <c:v>-3.4696969696969697</c:v>
                </c:pt>
                <c:pt idx="1457">
                  <c:v>-3.5757575757575757</c:v>
                </c:pt>
                <c:pt idx="1458">
                  <c:v>-3.6212121212121211</c:v>
                </c:pt>
                <c:pt idx="1459">
                  <c:v>-3.6666666666666665</c:v>
                </c:pt>
                <c:pt idx="1460">
                  <c:v>-3.7121212121212119</c:v>
                </c:pt>
                <c:pt idx="1461">
                  <c:v>-3.7424242424242422</c:v>
                </c:pt>
                <c:pt idx="1462">
                  <c:v>-3.7575757575757578</c:v>
                </c:pt>
                <c:pt idx="1463">
                  <c:v>-3.7727272727272729</c:v>
                </c:pt>
                <c:pt idx="1464">
                  <c:v>-3.7878787878787881</c:v>
                </c:pt>
                <c:pt idx="1465">
                  <c:v>-3.8030303030303032</c:v>
                </c:pt>
                <c:pt idx="1466">
                  <c:v>-3.8181818181818183</c:v>
                </c:pt>
                <c:pt idx="1467">
                  <c:v>-3.8333333333333335</c:v>
                </c:pt>
                <c:pt idx="1468">
                  <c:v>-3.8484848484848486</c:v>
                </c:pt>
                <c:pt idx="1469">
                  <c:v>-3.8636363636363638</c:v>
                </c:pt>
                <c:pt idx="1470">
                  <c:v>-3.8787878787878789</c:v>
                </c:pt>
                <c:pt idx="1471">
                  <c:v>-3.893939393939394</c:v>
                </c:pt>
                <c:pt idx="1472">
                  <c:v>-3.9090909090909092</c:v>
                </c:pt>
                <c:pt idx="1473">
                  <c:v>-3.9242424242424243</c:v>
                </c:pt>
                <c:pt idx="1474">
                  <c:v>-3.9242424242424243</c:v>
                </c:pt>
                <c:pt idx="1475">
                  <c:v>-3.9242424242424243</c:v>
                </c:pt>
                <c:pt idx="1476">
                  <c:v>-3.9242424242424243</c:v>
                </c:pt>
                <c:pt idx="1477">
                  <c:v>-3.9242424242424243</c:v>
                </c:pt>
                <c:pt idx="1478">
                  <c:v>-3.9242424242424243</c:v>
                </c:pt>
                <c:pt idx="1479">
                  <c:v>-3.9242424242424243</c:v>
                </c:pt>
                <c:pt idx="1480">
                  <c:v>-3.9242424242424243</c:v>
                </c:pt>
                <c:pt idx="1481">
                  <c:v>-3.9242424242424243</c:v>
                </c:pt>
                <c:pt idx="1482">
                  <c:v>-3.9242424242424243</c:v>
                </c:pt>
                <c:pt idx="1483">
                  <c:v>-3.893939393939394</c:v>
                </c:pt>
                <c:pt idx="1484">
                  <c:v>-3.8636363636363638</c:v>
                </c:pt>
                <c:pt idx="1485">
                  <c:v>-3.8333333333333335</c:v>
                </c:pt>
                <c:pt idx="1486">
                  <c:v>-3.7878787878787881</c:v>
                </c:pt>
                <c:pt idx="1487">
                  <c:v>-3.7575757575757578</c:v>
                </c:pt>
                <c:pt idx="1488">
                  <c:v>-3.7272727272727271</c:v>
                </c:pt>
                <c:pt idx="1489">
                  <c:v>-3.6969696969696968</c:v>
                </c:pt>
                <c:pt idx="1490">
                  <c:v>-3.6666666666666665</c:v>
                </c:pt>
                <c:pt idx="1491">
                  <c:v>-3.6363636363636362</c:v>
                </c:pt>
                <c:pt idx="1492">
                  <c:v>-3.606060606060606</c:v>
                </c:pt>
                <c:pt idx="1493">
                  <c:v>-3.5757575757575757</c:v>
                </c:pt>
                <c:pt idx="1494">
                  <c:v>-3.5454545454545454</c:v>
                </c:pt>
                <c:pt idx="1495">
                  <c:v>-3.5151515151515151</c:v>
                </c:pt>
                <c:pt idx="1496">
                  <c:v>-3.5</c:v>
                </c:pt>
                <c:pt idx="1497">
                  <c:v>-3.4848484848484849</c:v>
                </c:pt>
                <c:pt idx="1498">
                  <c:v>-3.4696969696969697</c:v>
                </c:pt>
                <c:pt idx="1499">
                  <c:v>-3.4545454545454546</c:v>
                </c:pt>
                <c:pt idx="1500">
                  <c:v>-3.4393939393939394</c:v>
                </c:pt>
                <c:pt idx="1501">
                  <c:v>-3.4090909090909092</c:v>
                </c:pt>
                <c:pt idx="1502">
                  <c:v>-3.393939393939394</c:v>
                </c:pt>
                <c:pt idx="1503">
                  <c:v>-3.393939393939394</c:v>
                </c:pt>
                <c:pt idx="1504">
                  <c:v>-3.3636363636363638</c:v>
                </c:pt>
                <c:pt idx="1505">
                  <c:v>-3.3333333333333335</c:v>
                </c:pt>
                <c:pt idx="1506">
                  <c:v>-3.3030303030303032</c:v>
                </c:pt>
                <c:pt idx="1507">
                  <c:v>-3.2727272727272729</c:v>
                </c:pt>
                <c:pt idx="1508">
                  <c:v>-3.2424242424242422</c:v>
                </c:pt>
                <c:pt idx="1509">
                  <c:v>-3.2121212121212119</c:v>
                </c:pt>
                <c:pt idx="1510">
                  <c:v>-3.1818181818181817</c:v>
                </c:pt>
                <c:pt idx="1511">
                  <c:v>-3.1515151515151514</c:v>
                </c:pt>
                <c:pt idx="1512">
                  <c:v>-3.106060606060606</c:v>
                </c:pt>
                <c:pt idx="1513">
                  <c:v>-3.0606060606060606</c:v>
                </c:pt>
                <c:pt idx="1514">
                  <c:v>-3.0151515151515151</c:v>
                </c:pt>
                <c:pt idx="1515">
                  <c:v>-2.9696969696969697</c:v>
                </c:pt>
                <c:pt idx="1516">
                  <c:v>-2.9242424242424243</c:v>
                </c:pt>
                <c:pt idx="1517">
                  <c:v>-2.8787878787878789</c:v>
                </c:pt>
                <c:pt idx="1518">
                  <c:v>-2.8333333333333335</c:v>
                </c:pt>
                <c:pt idx="1519">
                  <c:v>-2.7878787878787881</c:v>
                </c:pt>
                <c:pt idx="1520">
                  <c:v>-2.7424242424242422</c:v>
                </c:pt>
                <c:pt idx="1521">
                  <c:v>-2.6969696969696968</c:v>
                </c:pt>
                <c:pt idx="1522">
                  <c:v>-2.6515151515151514</c:v>
                </c:pt>
                <c:pt idx="1523">
                  <c:v>-2.606060606060606</c:v>
                </c:pt>
                <c:pt idx="1524">
                  <c:v>-2.5757575757575757</c:v>
                </c:pt>
                <c:pt idx="1525">
                  <c:v>-2.5454545454545454</c:v>
                </c:pt>
                <c:pt idx="1526">
                  <c:v>-2.5151515151515151</c:v>
                </c:pt>
                <c:pt idx="1527">
                  <c:v>-2.4848484848484849</c:v>
                </c:pt>
                <c:pt idx="1528">
                  <c:v>-2.4696969696969697</c:v>
                </c:pt>
                <c:pt idx="1529">
                  <c:v>-2.4545454545454546</c:v>
                </c:pt>
                <c:pt idx="1530">
                  <c:v>-2.4393939393939394</c:v>
                </c:pt>
                <c:pt idx="1531">
                  <c:v>-2.4090909090909092</c:v>
                </c:pt>
                <c:pt idx="1532">
                  <c:v>-2.3787878787878789</c:v>
                </c:pt>
                <c:pt idx="1533">
                  <c:v>-2.3484848484848486</c:v>
                </c:pt>
                <c:pt idx="1534">
                  <c:v>-2.3181818181818183</c:v>
                </c:pt>
                <c:pt idx="1535">
                  <c:v>-2.2878787878787881</c:v>
                </c:pt>
                <c:pt idx="1536">
                  <c:v>-2.2575757575757578</c:v>
                </c:pt>
                <c:pt idx="1537">
                  <c:v>-2.2272727272727271</c:v>
                </c:pt>
                <c:pt idx="1538">
                  <c:v>-2.1969696969696968</c:v>
                </c:pt>
                <c:pt idx="1539">
                  <c:v>-2.1666666666666665</c:v>
                </c:pt>
                <c:pt idx="1540">
                  <c:v>-2.1212121212121211</c:v>
                </c:pt>
                <c:pt idx="1541">
                  <c:v>-2.0757575757575757</c:v>
                </c:pt>
                <c:pt idx="1542">
                  <c:v>-2.0303030303030303</c:v>
                </c:pt>
                <c:pt idx="1543">
                  <c:v>-1.9848484848484849</c:v>
                </c:pt>
                <c:pt idx="1544">
                  <c:v>-1.9393939393939394</c:v>
                </c:pt>
                <c:pt idx="1545">
                  <c:v>-1.9090909090909092</c:v>
                </c:pt>
                <c:pt idx="1546">
                  <c:v>-1.8636363636363635</c:v>
                </c:pt>
                <c:pt idx="1547">
                  <c:v>-1.8333333333333333</c:v>
                </c:pt>
                <c:pt idx="1548">
                  <c:v>-1.803030303030303</c:v>
                </c:pt>
                <c:pt idx="1549">
                  <c:v>-1.7727272727272727</c:v>
                </c:pt>
                <c:pt idx="1550">
                  <c:v>-1.7424242424242424</c:v>
                </c:pt>
                <c:pt idx="1551">
                  <c:v>-1.7121212121212122</c:v>
                </c:pt>
                <c:pt idx="1552">
                  <c:v>-1.6818181818181819</c:v>
                </c:pt>
                <c:pt idx="1553">
                  <c:v>-1.6666666666666667</c:v>
                </c:pt>
                <c:pt idx="1554">
                  <c:v>-1.6515151515151516</c:v>
                </c:pt>
                <c:pt idx="1555">
                  <c:v>-1.6363636363636365</c:v>
                </c:pt>
                <c:pt idx="1556">
                  <c:v>-1.6212121212121211</c:v>
                </c:pt>
                <c:pt idx="1557">
                  <c:v>-1.606060606060606</c:v>
                </c:pt>
                <c:pt idx="1558">
                  <c:v>-1.5909090909090908</c:v>
                </c:pt>
                <c:pt idx="1559">
                  <c:v>-1.5909090909090908</c:v>
                </c:pt>
                <c:pt idx="1560">
                  <c:v>-1.5909090909090908</c:v>
                </c:pt>
                <c:pt idx="1561">
                  <c:v>-1.5909090909090908</c:v>
                </c:pt>
                <c:pt idx="1562">
                  <c:v>-1.5757575757575757</c:v>
                </c:pt>
                <c:pt idx="1563">
                  <c:v>-1.5454545454545454</c:v>
                </c:pt>
                <c:pt idx="1564">
                  <c:v>-1.5151515151515151</c:v>
                </c:pt>
                <c:pt idx="1565">
                  <c:v>-1.4696969696969697</c:v>
                </c:pt>
                <c:pt idx="1566">
                  <c:v>-1.4242424242424243</c:v>
                </c:pt>
                <c:pt idx="1567">
                  <c:v>-1.4090909090909092</c:v>
                </c:pt>
                <c:pt idx="1568">
                  <c:v>-1.3787878787878789</c:v>
                </c:pt>
                <c:pt idx="1569">
                  <c:v>-1.3181818181818181</c:v>
                </c:pt>
                <c:pt idx="1570">
                  <c:v>-1.2727272727272727</c:v>
                </c:pt>
                <c:pt idx="1571">
                  <c:v>-1.2272727272727273</c:v>
                </c:pt>
                <c:pt idx="1572">
                  <c:v>-1.196969696969697</c:v>
                </c:pt>
                <c:pt idx="1573">
                  <c:v>-1.1515151515151516</c:v>
                </c:pt>
                <c:pt idx="1574">
                  <c:v>-1.106060606060606</c:v>
                </c:pt>
                <c:pt idx="1575">
                  <c:v>-1.0606060606060606</c:v>
                </c:pt>
                <c:pt idx="1576">
                  <c:v>-1.0303030303030303</c:v>
                </c:pt>
                <c:pt idx="1577">
                  <c:v>-0.98484848484848486</c:v>
                </c:pt>
                <c:pt idx="1578">
                  <c:v>-0.95454545454545459</c:v>
                </c:pt>
                <c:pt idx="1579">
                  <c:v>-0.93939393939393945</c:v>
                </c:pt>
                <c:pt idx="1580">
                  <c:v>-0.89393939393939392</c:v>
                </c:pt>
                <c:pt idx="1581">
                  <c:v>-0.84848484848484851</c:v>
                </c:pt>
                <c:pt idx="1582">
                  <c:v>-0.80303030303030298</c:v>
                </c:pt>
                <c:pt idx="1583">
                  <c:v>-0.74242424242424243</c:v>
                </c:pt>
                <c:pt idx="1584">
                  <c:v>-0.68181818181818177</c:v>
                </c:pt>
                <c:pt idx="1585">
                  <c:v>-0.62121212121212122</c:v>
                </c:pt>
                <c:pt idx="1586">
                  <c:v>-0.56060606060606055</c:v>
                </c:pt>
                <c:pt idx="1587">
                  <c:v>-0.5</c:v>
                </c:pt>
                <c:pt idx="1588">
                  <c:v>-0.45454545454545453</c:v>
                </c:pt>
                <c:pt idx="1589">
                  <c:v>-0.40909090909090912</c:v>
                </c:pt>
                <c:pt idx="1590">
                  <c:v>-0.40909090909090912</c:v>
                </c:pt>
                <c:pt idx="1591">
                  <c:v>-0.40909090909090912</c:v>
                </c:pt>
                <c:pt idx="1592">
                  <c:v>-0.40909090909090912</c:v>
                </c:pt>
                <c:pt idx="1593">
                  <c:v>-0.39393939393939392</c:v>
                </c:pt>
                <c:pt idx="1594">
                  <c:v>-0.37878787878787878</c:v>
                </c:pt>
                <c:pt idx="1595">
                  <c:v>-0.36363636363636365</c:v>
                </c:pt>
                <c:pt idx="1596">
                  <c:v>-0.34848484848484851</c:v>
                </c:pt>
                <c:pt idx="1597">
                  <c:v>-0.34848484848484851</c:v>
                </c:pt>
                <c:pt idx="1598">
                  <c:v>-0.34848484848484851</c:v>
                </c:pt>
                <c:pt idx="1599">
                  <c:v>-0.34848484848484851</c:v>
                </c:pt>
                <c:pt idx="1600">
                  <c:v>-0.34848484848484851</c:v>
                </c:pt>
                <c:pt idx="1601">
                  <c:v>-0.34848484848484851</c:v>
                </c:pt>
                <c:pt idx="1602">
                  <c:v>-0.34848484848484851</c:v>
                </c:pt>
                <c:pt idx="1603">
                  <c:v>-0.36363636363636365</c:v>
                </c:pt>
                <c:pt idx="1604">
                  <c:v>-0.37878787878787878</c:v>
                </c:pt>
                <c:pt idx="1605">
                  <c:v>-0.39393939393939392</c:v>
                </c:pt>
                <c:pt idx="1606">
                  <c:v>-0.42424242424242425</c:v>
                </c:pt>
                <c:pt idx="1607">
                  <c:v>-0.45454545454545453</c:v>
                </c:pt>
                <c:pt idx="1608">
                  <c:v>-0.46969696969696972</c:v>
                </c:pt>
                <c:pt idx="1609">
                  <c:v>-0.48484848484848486</c:v>
                </c:pt>
                <c:pt idx="1610">
                  <c:v>-0.5</c:v>
                </c:pt>
                <c:pt idx="1611">
                  <c:v>-0.5</c:v>
                </c:pt>
                <c:pt idx="1612">
                  <c:v>-0.48484848484848486</c:v>
                </c:pt>
                <c:pt idx="1613">
                  <c:v>-0.45454545454545453</c:v>
                </c:pt>
                <c:pt idx="1614">
                  <c:v>-0.42424242424242425</c:v>
                </c:pt>
                <c:pt idx="1615">
                  <c:v>-0.37878787878787878</c:v>
                </c:pt>
                <c:pt idx="1616">
                  <c:v>-0.33333333333333331</c:v>
                </c:pt>
                <c:pt idx="1617">
                  <c:v>-0.2878787878787879</c:v>
                </c:pt>
                <c:pt idx="1618">
                  <c:v>-0.24242424242424243</c:v>
                </c:pt>
                <c:pt idx="1619">
                  <c:v>-0.18181818181818182</c:v>
                </c:pt>
                <c:pt idx="1620">
                  <c:v>-0.12121212121212122</c:v>
                </c:pt>
                <c:pt idx="1621">
                  <c:v>-6.0606060606060608E-2</c:v>
                </c:pt>
                <c:pt idx="1622">
                  <c:v>0</c:v>
                </c:pt>
                <c:pt idx="1623">
                  <c:v>6.0606060606060608E-2</c:v>
                </c:pt>
                <c:pt idx="1624">
                  <c:v>0.12121212121212122</c:v>
                </c:pt>
                <c:pt idx="1625">
                  <c:v>0.19696969696969696</c:v>
                </c:pt>
                <c:pt idx="1626">
                  <c:v>0.27272727272727271</c:v>
                </c:pt>
                <c:pt idx="1627">
                  <c:v>0.34848484848484851</c:v>
                </c:pt>
                <c:pt idx="1628">
                  <c:v>0.42424242424242425</c:v>
                </c:pt>
                <c:pt idx="1629">
                  <c:v>0.48484848484848486</c:v>
                </c:pt>
                <c:pt idx="1630">
                  <c:v>0.54545454545454541</c:v>
                </c:pt>
                <c:pt idx="1631">
                  <c:v>0.59090909090909094</c:v>
                </c:pt>
                <c:pt idx="1632">
                  <c:v>0.63636363636363635</c:v>
                </c:pt>
                <c:pt idx="1633">
                  <c:v>0.71212121212121215</c:v>
                </c:pt>
                <c:pt idx="1634">
                  <c:v>0.78787878787878785</c:v>
                </c:pt>
                <c:pt idx="1635">
                  <c:v>0.84848484848484851</c:v>
                </c:pt>
                <c:pt idx="1636">
                  <c:v>0.9242424242424242</c:v>
                </c:pt>
                <c:pt idx="1637">
                  <c:v>0.98484848484848486</c:v>
                </c:pt>
                <c:pt idx="1638">
                  <c:v>1.0606060606060606</c:v>
                </c:pt>
                <c:pt idx="1639">
                  <c:v>1.1212121212121211</c:v>
                </c:pt>
                <c:pt idx="1640">
                  <c:v>1.1818181818181819</c:v>
                </c:pt>
                <c:pt idx="1641">
                  <c:v>1.2272727272727273</c:v>
                </c:pt>
                <c:pt idx="1642">
                  <c:v>1.2878787878787878</c:v>
                </c:pt>
                <c:pt idx="1643">
                  <c:v>1.3333333333333333</c:v>
                </c:pt>
                <c:pt idx="1644">
                  <c:v>1.3787878787878789</c:v>
                </c:pt>
                <c:pt idx="1645">
                  <c:v>1.4393939393939394</c:v>
                </c:pt>
                <c:pt idx="1646">
                  <c:v>1.4696969696969697</c:v>
                </c:pt>
                <c:pt idx="1647">
                  <c:v>1.5</c:v>
                </c:pt>
                <c:pt idx="1648">
                  <c:v>1.5303030303030303</c:v>
                </c:pt>
                <c:pt idx="1649">
                  <c:v>1.5454545454545454</c:v>
                </c:pt>
                <c:pt idx="1650">
                  <c:v>1.5454545454545454</c:v>
                </c:pt>
                <c:pt idx="1651">
                  <c:v>1.5454545454545454</c:v>
                </c:pt>
                <c:pt idx="1652">
                  <c:v>1.5454545454545454</c:v>
                </c:pt>
                <c:pt idx="1653">
                  <c:v>1.5454545454545454</c:v>
                </c:pt>
                <c:pt idx="1654">
                  <c:v>1.5606060606060606</c:v>
                </c:pt>
                <c:pt idx="1655">
                  <c:v>1.5757575757575757</c:v>
                </c:pt>
                <c:pt idx="1656">
                  <c:v>1.6212121212121211</c:v>
                </c:pt>
                <c:pt idx="1657">
                  <c:v>1.696969696969697</c:v>
                </c:pt>
                <c:pt idx="1658">
                  <c:v>1.7727272727272727</c:v>
                </c:pt>
                <c:pt idx="1659">
                  <c:v>1.8181818181818181</c:v>
                </c:pt>
                <c:pt idx="1660">
                  <c:v>1.8787878787878789</c:v>
                </c:pt>
                <c:pt idx="1661">
                  <c:v>1.9242424242424243</c:v>
                </c:pt>
                <c:pt idx="1662">
                  <c:v>1.9696969696969697</c:v>
                </c:pt>
                <c:pt idx="1663">
                  <c:v>2.0151515151515151</c:v>
                </c:pt>
                <c:pt idx="1664">
                  <c:v>2.0606060606060606</c:v>
                </c:pt>
                <c:pt idx="1665">
                  <c:v>2.106060606060606</c:v>
                </c:pt>
                <c:pt idx="1666">
                  <c:v>2.1515151515151514</c:v>
                </c:pt>
                <c:pt idx="1667">
                  <c:v>2.1818181818181817</c:v>
                </c:pt>
                <c:pt idx="1668">
                  <c:v>2.2272727272727271</c:v>
                </c:pt>
                <c:pt idx="1669">
                  <c:v>2.2878787878787881</c:v>
                </c:pt>
                <c:pt idx="1670">
                  <c:v>2.3484848484848486</c:v>
                </c:pt>
                <c:pt idx="1671">
                  <c:v>2.4090909090909092</c:v>
                </c:pt>
                <c:pt idx="1672">
                  <c:v>2.4848484848484849</c:v>
                </c:pt>
                <c:pt idx="1673">
                  <c:v>2.5606060606060606</c:v>
                </c:pt>
                <c:pt idx="1674">
                  <c:v>2.6212121212121211</c:v>
                </c:pt>
                <c:pt idx="1675">
                  <c:v>2.6818181818181817</c:v>
                </c:pt>
                <c:pt idx="1676">
                  <c:v>2.7424242424242422</c:v>
                </c:pt>
                <c:pt idx="1677">
                  <c:v>2.8181818181818183</c:v>
                </c:pt>
                <c:pt idx="1678">
                  <c:v>2.8787878787878789</c:v>
                </c:pt>
                <c:pt idx="1679">
                  <c:v>2.9393939393939394</c:v>
                </c:pt>
                <c:pt idx="1680">
                  <c:v>3</c:v>
                </c:pt>
                <c:pt idx="1681">
                  <c:v>3.0606060606060606</c:v>
                </c:pt>
                <c:pt idx="1682">
                  <c:v>3.1212121212121211</c:v>
                </c:pt>
                <c:pt idx="1683">
                  <c:v>3.1818181818181817</c:v>
                </c:pt>
                <c:pt idx="1684">
                  <c:v>3.2575757575757578</c:v>
                </c:pt>
                <c:pt idx="1685">
                  <c:v>3.3333333333333335</c:v>
                </c:pt>
                <c:pt idx="1686">
                  <c:v>3.4090909090909092</c:v>
                </c:pt>
                <c:pt idx="1687">
                  <c:v>3.4848484848484849</c:v>
                </c:pt>
                <c:pt idx="1688">
                  <c:v>3.5454545454545454</c:v>
                </c:pt>
                <c:pt idx="1689">
                  <c:v>3.606060606060606</c:v>
                </c:pt>
                <c:pt idx="1690">
                  <c:v>3.6515151515151514</c:v>
                </c:pt>
                <c:pt idx="1691">
                  <c:v>3.7121212121212119</c:v>
                </c:pt>
                <c:pt idx="1692">
                  <c:v>3.7727272727272729</c:v>
                </c:pt>
                <c:pt idx="1693">
                  <c:v>3.8333333333333335</c:v>
                </c:pt>
                <c:pt idx="1694">
                  <c:v>3.893939393939394</c:v>
                </c:pt>
                <c:pt idx="1695">
                  <c:v>3.9545454545454546</c:v>
                </c:pt>
                <c:pt idx="1696">
                  <c:v>4.0151515151515156</c:v>
                </c:pt>
                <c:pt idx="1697">
                  <c:v>4.0757575757575761</c:v>
                </c:pt>
                <c:pt idx="1698">
                  <c:v>4.1363636363636367</c:v>
                </c:pt>
                <c:pt idx="1699">
                  <c:v>4.1969696969696972</c:v>
                </c:pt>
                <c:pt idx="1700">
                  <c:v>4.2575757575757578</c:v>
                </c:pt>
                <c:pt idx="1701">
                  <c:v>4.3181818181818183</c:v>
                </c:pt>
                <c:pt idx="1702">
                  <c:v>4.3787878787878789</c:v>
                </c:pt>
                <c:pt idx="1703">
                  <c:v>4.4545454545454541</c:v>
                </c:pt>
                <c:pt idx="1704">
                  <c:v>4.5303030303030303</c:v>
                </c:pt>
                <c:pt idx="1705">
                  <c:v>4.6060606060606064</c:v>
                </c:pt>
                <c:pt idx="1706">
                  <c:v>4.6818181818181817</c:v>
                </c:pt>
                <c:pt idx="1707">
                  <c:v>4.7727272727272725</c:v>
                </c:pt>
                <c:pt idx="1708">
                  <c:v>4.8636363636363633</c:v>
                </c:pt>
                <c:pt idx="1709">
                  <c:v>4.9545454545454541</c:v>
                </c:pt>
                <c:pt idx="1710">
                  <c:v>5.0303030303030303</c:v>
                </c:pt>
                <c:pt idx="1711">
                  <c:v>5.1060606060606064</c:v>
                </c:pt>
                <c:pt idx="1712">
                  <c:v>5.1969696969696972</c:v>
                </c:pt>
                <c:pt idx="1713">
                  <c:v>5.2878787878787881</c:v>
                </c:pt>
                <c:pt idx="1714">
                  <c:v>5.3939393939393936</c:v>
                </c:pt>
                <c:pt idx="1715">
                  <c:v>5.5151515151515156</c:v>
                </c:pt>
                <c:pt idx="1716">
                  <c:v>5.6515151515151514</c:v>
                </c:pt>
                <c:pt idx="1717">
                  <c:v>5.7878787878787881</c:v>
                </c:pt>
                <c:pt idx="1718">
                  <c:v>5.9242424242424239</c:v>
                </c:pt>
                <c:pt idx="1719">
                  <c:v>6.0606060606060606</c:v>
                </c:pt>
                <c:pt idx="1720">
                  <c:v>6.1969696969696972</c:v>
                </c:pt>
                <c:pt idx="1721">
                  <c:v>6.333333333333333</c:v>
                </c:pt>
                <c:pt idx="1722">
                  <c:v>6.4545454545454541</c:v>
                </c:pt>
                <c:pt idx="1723">
                  <c:v>6.5454545454545459</c:v>
                </c:pt>
                <c:pt idx="1724">
                  <c:v>6.6363636363636367</c:v>
                </c:pt>
                <c:pt idx="1725">
                  <c:v>6.7424242424242422</c:v>
                </c:pt>
                <c:pt idx="1726">
                  <c:v>6.833333333333333</c:v>
                </c:pt>
                <c:pt idx="1727">
                  <c:v>6.9393939393939394</c:v>
                </c:pt>
                <c:pt idx="1728">
                  <c:v>7.0454545454545459</c:v>
                </c:pt>
                <c:pt idx="1729">
                  <c:v>7.1515151515151514</c:v>
                </c:pt>
                <c:pt idx="1730">
                  <c:v>7.2575757575757578</c:v>
                </c:pt>
                <c:pt idx="1731">
                  <c:v>7.3636363636363633</c:v>
                </c:pt>
                <c:pt idx="1732">
                  <c:v>7.4696969696969697</c:v>
                </c:pt>
                <c:pt idx="1733">
                  <c:v>7.5909090909090908</c:v>
                </c:pt>
                <c:pt idx="1734">
                  <c:v>7.6969696969696972</c:v>
                </c:pt>
                <c:pt idx="1735">
                  <c:v>7.7575757575757578</c:v>
                </c:pt>
                <c:pt idx="1736">
                  <c:v>7.833333333333333</c:v>
                </c:pt>
                <c:pt idx="1737">
                  <c:v>7.9090909090909092</c:v>
                </c:pt>
                <c:pt idx="1738">
                  <c:v>7.9696969696969697</c:v>
                </c:pt>
                <c:pt idx="1739">
                  <c:v>8.0303030303030312</c:v>
                </c:pt>
                <c:pt idx="1740">
                  <c:v>8.0909090909090917</c:v>
                </c:pt>
                <c:pt idx="1741">
                  <c:v>8.1515151515151523</c:v>
                </c:pt>
                <c:pt idx="1742">
                  <c:v>8.1666666666666661</c:v>
                </c:pt>
                <c:pt idx="1743">
                  <c:v>8.1666666666666661</c:v>
                </c:pt>
                <c:pt idx="1744">
                  <c:v>8.1515151515151523</c:v>
                </c:pt>
                <c:pt idx="1745">
                  <c:v>8.1363636363636367</c:v>
                </c:pt>
                <c:pt idx="1746">
                  <c:v>8.1212121212121211</c:v>
                </c:pt>
                <c:pt idx="1747">
                  <c:v>8.0909090909090917</c:v>
                </c:pt>
                <c:pt idx="1748">
                  <c:v>8.0606060606060606</c:v>
                </c:pt>
                <c:pt idx="1749">
                  <c:v>8.0303030303030312</c:v>
                </c:pt>
                <c:pt idx="1750">
                  <c:v>7.9848484848484844</c:v>
                </c:pt>
                <c:pt idx="1751">
                  <c:v>7.9393939393939394</c:v>
                </c:pt>
                <c:pt idx="1752">
                  <c:v>7.9090909090909092</c:v>
                </c:pt>
                <c:pt idx="1753">
                  <c:v>7.8787878787878789</c:v>
                </c:pt>
                <c:pt idx="1754">
                  <c:v>7.8636363636363633</c:v>
                </c:pt>
                <c:pt idx="1755">
                  <c:v>7.8484848484848486</c:v>
                </c:pt>
                <c:pt idx="1756">
                  <c:v>7.8484848484848486</c:v>
                </c:pt>
                <c:pt idx="1757">
                  <c:v>7.833333333333333</c:v>
                </c:pt>
                <c:pt idx="1758">
                  <c:v>7.8181818181818183</c:v>
                </c:pt>
                <c:pt idx="1759">
                  <c:v>7.8030303030303028</c:v>
                </c:pt>
                <c:pt idx="1760">
                  <c:v>7.7878787878787881</c:v>
                </c:pt>
                <c:pt idx="1761">
                  <c:v>7.7727272727272725</c:v>
                </c:pt>
                <c:pt idx="1762">
                  <c:v>7.7727272727272725</c:v>
                </c:pt>
                <c:pt idx="1763">
                  <c:v>7.7575757575757578</c:v>
                </c:pt>
                <c:pt idx="1764">
                  <c:v>7.7424242424242422</c:v>
                </c:pt>
                <c:pt idx="1765">
                  <c:v>7.7121212121212119</c:v>
                </c:pt>
                <c:pt idx="1766">
                  <c:v>7.6818181818181817</c:v>
                </c:pt>
                <c:pt idx="1767">
                  <c:v>7.6515151515151514</c:v>
                </c:pt>
                <c:pt idx="1768">
                  <c:v>7.6212121212121211</c:v>
                </c:pt>
                <c:pt idx="1769">
                  <c:v>7.5757575757575761</c:v>
                </c:pt>
                <c:pt idx="1770">
                  <c:v>7.5303030303030303</c:v>
                </c:pt>
                <c:pt idx="1771">
                  <c:v>7.4848484848484844</c:v>
                </c:pt>
                <c:pt idx="1772">
                  <c:v>7.4393939393939394</c:v>
                </c:pt>
                <c:pt idx="1773">
                  <c:v>7.3939393939393936</c:v>
                </c:pt>
                <c:pt idx="1774">
                  <c:v>7.3636363636363633</c:v>
                </c:pt>
                <c:pt idx="1775">
                  <c:v>7.333333333333333</c:v>
                </c:pt>
                <c:pt idx="1776">
                  <c:v>7.3181818181818183</c:v>
                </c:pt>
                <c:pt idx="1777">
                  <c:v>7.3030303030303028</c:v>
                </c:pt>
                <c:pt idx="1778">
                  <c:v>7.2727272727272725</c:v>
                </c:pt>
                <c:pt idx="1779">
                  <c:v>7.2272727272727275</c:v>
                </c:pt>
                <c:pt idx="1780">
                  <c:v>7.166666666666667</c:v>
                </c:pt>
                <c:pt idx="1781">
                  <c:v>7.0909090909090908</c:v>
                </c:pt>
                <c:pt idx="1782">
                  <c:v>7.0303030303030303</c:v>
                </c:pt>
                <c:pt idx="1783">
                  <c:v>6.9696969696969697</c:v>
                </c:pt>
                <c:pt idx="1784">
                  <c:v>6.9090909090909092</c:v>
                </c:pt>
                <c:pt idx="1785">
                  <c:v>6.8787878787878789</c:v>
                </c:pt>
                <c:pt idx="1786">
                  <c:v>6.8484848484848486</c:v>
                </c:pt>
                <c:pt idx="1787">
                  <c:v>6.8181818181818183</c:v>
                </c:pt>
                <c:pt idx="1788">
                  <c:v>6.7878787878787881</c:v>
                </c:pt>
                <c:pt idx="1789">
                  <c:v>6.7575757575757578</c:v>
                </c:pt>
                <c:pt idx="1790">
                  <c:v>6.7272727272727275</c:v>
                </c:pt>
                <c:pt idx="1791">
                  <c:v>6.6969696969696972</c:v>
                </c:pt>
                <c:pt idx="1792">
                  <c:v>6.666666666666667</c:v>
                </c:pt>
                <c:pt idx="1793">
                  <c:v>6.6363636363636367</c:v>
                </c:pt>
                <c:pt idx="1794">
                  <c:v>6.6060606060606064</c:v>
                </c:pt>
                <c:pt idx="1795">
                  <c:v>6.5909090909090908</c:v>
                </c:pt>
                <c:pt idx="1796">
                  <c:v>6.5757575757575761</c:v>
                </c:pt>
                <c:pt idx="1797">
                  <c:v>6.5606060606060606</c:v>
                </c:pt>
                <c:pt idx="1798">
                  <c:v>6.5303030303030303</c:v>
                </c:pt>
                <c:pt idx="1799">
                  <c:v>6.5</c:v>
                </c:pt>
                <c:pt idx="1800">
                  <c:v>6.4696969696969697</c:v>
                </c:pt>
                <c:pt idx="1801">
                  <c:v>6.4848484848484844</c:v>
                </c:pt>
                <c:pt idx="1802">
                  <c:v>6.4848484848484844</c:v>
                </c:pt>
                <c:pt idx="1803">
                  <c:v>6.5</c:v>
                </c:pt>
                <c:pt idx="1804">
                  <c:v>6.5303030303030303</c:v>
                </c:pt>
                <c:pt idx="1805">
                  <c:v>6.5606060606060606</c:v>
                </c:pt>
                <c:pt idx="1806">
                  <c:v>6.5909090909090908</c:v>
                </c:pt>
                <c:pt idx="1807">
                  <c:v>6.6212121212121211</c:v>
                </c:pt>
                <c:pt idx="1808">
                  <c:v>6.6818181818181817</c:v>
                </c:pt>
                <c:pt idx="1809">
                  <c:v>6.7424242424242422</c:v>
                </c:pt>
                <c:pt idx="1810">
                  <c:v>6.8030303030303028</c:v>
                </c:pt>
                <c:pt idx="1811">
                  <c:v>6.8636363636363633</c:v>
                </c:pt>
                <c:pt idx="1812">
                  <c:v>6.9242424242424239</c:v>
                </c:pt>
                <c:pt idx="1813">
                  <c:v>6.9696969696969697</c:v>
                </c:pt>
                <c:pt idx="1814">
                  <c:v>7.0303030303030303</c:v>
                </c:pt>
                <c:pt idx="1815">
                  <c:v>7.0909090909090908</c:v>
                </c:pt>
                <c:pt idx="1816">
                  <c:v>7.1515151515151514</c:v>
                </c:pt>
                <c:pt idx="1817">
                  <c:v>7.2121212121212119</c:v>
                </c:pt>
                <c:pt idx="1818">
                  <c:v>7.2272727272727275</c:v>
                </c:pt>
                <c:pt idx="1819">
                  <c:v>7.2424242424242422</c:v>
                </c:pt>
                <c:pt idx="1820">
                  <c:v>7.2575757575757578</c:v>
                </c:pt>
                <c:pt idx="1821">
                  <c:v>7.2878787878787881</c:v>
                </c:pt>
                <c:pt idx="1822">
                  <c:v>7.3181818181818183</c:v>
                </c:pt>
                <c:pt idx="1823">
                  <c:v>7.3484848484848486</c:v>
                </c:pt>
                <c:pt idx="1824">
                  <c:v>7.3787878787878789</c:v>
                </c:pt>
                <c:pt idx="1825">
                  <c:v>7.4090909090909092</c:v>
                </c:pt>
                <c:pt idx="1826">
                  <c:v>7.4393939393939394</c:v>
                </c:pt>
                <c:pt idx="1827">
                  <c:v>7.4696969696969697</c:v>
                </c:pt>
                <c:pt idx="1828">
                  <c:v>7.4848484848484844</c:v>
                </c:pt>
                <c:pt idx="1829">
                  <c:v>7.5151515151515156</c:v>
                </c:pt>
                <c:pt idx="1830">
                  <c:v>7.5454545454545459</c:v>
                </c:pt>
                <c:pt idx="1831">
                  <c:v>7.5757575757575761</c:v>
                </c:pt>
                <c:pt idx="1832">
                  <c:v>7.6060606060606064</c:v>
                </c:pt>
                <c:pt idx="1833">
                  <c:v>7.6363636363636367</c:v>
                </c:pt>
                <c:pt idx="1834">
                  <c:v>7.666666666666667</c:v>
                </c:pt>
                <c:pt idx="1835">
                  <c:v>7.7121212121212119</c:v>
                </c:pt>
                <c:pt idx="1836">
                  <c:v>7.7575757575757578</c:v>
                </c:pt>
                <c:pt idx="1837">
                  <c:v>7.8030303030303028</c:v>
                </c:pt>
                <c:pt idx="1838">
                  <c:v>7.8484848484848486</c:v>
                </c:pt>
                <c:pt idx="1839">
                  <c:v>7.8939393939393936</c:v>
                </c:pt>
                <c:pt idx="1840">
                  <c:v>7.9242424242424239</c:v>
                </c:pt>
                <c:pt idx="1841">
                  <c:v>7.9545454545454541</c:v>
                </c:pt>
                <c:pt idx="1842">
                  <c:v>7.9848484848484844</c:v>
                </c:pt>
                <c:pt idx="1843">
                  <c:v>8.0151515151515156</c:v>
                </c:pt>
                <c:pt idx="1844">
                  <c:v>8.045454545454545</c:v>
                </c:pt>
                <c:pt idx="1845">
                  <c:v>8.0909090909090917</c:v>
                </c:pt>
                <c:pt idx="1846">
                  <c:v>8.1363636363636367</c:v>
                </c:pt>
                <c:pt idx="1847">
                  <c:v>8.1818181818181817</c:v>
                </c:pt>
                <c:pt idx="1848">
                  <c:v>8.2121212121212128</c:v>
                </c:pt>
                <c:pt idx="1849">
                  <c:v>8.2424242424242422</c:v>
                </c:pt>
                <c:pt idx="1850">
                  <c:v>8.2727272727272734</c:v>
                </c:pt>
                <c:pt idx="1851">
                  <c:v>8.2727272727272734</c:v>
                </c:pt>
                <c:pt idx="1852">
                  <c:v>8.2727272727272734</c:v>
                </c:pt>
                <c:pt idx="1853">
                  <c:v>8.2727272727272734</c:v>
                </c:pt>
                <c:pt idx="1854">
                  <c:v>8.2727272727272734</c:v>
                </c:pt>
                <c:pt idx="1855">
                  <c:v>8.2727272727272734</c:v>
                </c:pt>
                <c:pt idx="1856">
                  <c:v>8.2575757575757578</c:v>
                </c:pt>
                <c:pt idx="1857">
                  <c:v>8.2424242424242422</c:v>
                </c:pt>
                <c:pt idx="1858">
                  <c:v>8.2424242424242422</c:v>
                </c:pt>
                <c:pt idx="1859">
                  <c:v>8.2424242424242422</c:v>
                </c:pt>
                <c:pt idx="1860">
                  <c:v>8.2424242424242422</c:v>
                </c:pt>
                <c:pt idx="1861">
                  <c:v>8.2272727272727266</c:v>
                </c:pt>
                <c:pt idx="1862">
                  <c:v>8.2121212121212128</c:v>
                </c:pt>
                <c:pt idx="1863">
                  <c:v>8.1969696969696972</c:v>
                </c:pt>
                <c:pt idx="1864">
                  <c:v>8.1818181818181817</c:v>
                </c:pt>
                <c:pt idx="1865">
                  <c:v>8.1666666666666661</c:v>
                </c:pt>
                <c:pt idx="1866">
                  <c:v>8.1515151515151523</c:v>
                </c:pt>
                <c:pt idx="1867">
                  <c:v>8.1363636363636367</c:v>
                </c:pt>
                <c:pt idx="1868">
                  <c:v>8.1212121212121211</c:v>
                </c:pt>
                <c:pt idx="1869">
                  <c:v>8.0909090909090917</c:v>
                </c:pt>
                <c:pt idx="1870">
                  <c:v>8.045454545454545</c:v>
                </c:pt>
                <c:pt idx="1871">
                  <c:v>8</c:v>
                </c:pt>
                <c:pt idx="1872">
                  <c:v>7.9393939393939394</c:v>
                </c:pt>
                <c:pt idx="1873">
                  <c:v>7.8787878787878789</c:v>
                </c:pt>
                <c:pt idx="1874">
                  <c:v>7.833333333333333</c:v>
                </c:pt>
                <c:pt idx="1875">
                  <c:v>7.7878787878787881</c:v>
                </c:pt>
                <c:pt idx="1876">
                  <c:v>7.7424242424242422</c:v>
                </c:pt>
                <c:pt idx="1877">
                  <c:v>7.6969696969696972</c:v>
                </c:pt>
                <c:pt idx="1878">
                  <c:v>7.6515151515151514</c:v>
                </c:pt>
                <c:pt idx="1879">
                  <c:v>7.6212121212121211</c:v>
                </c:pt>
                <c:pt idx="1880">
                  <c:v>7.5757575757575761</c:v>
                </c:pt>
                <c:pt idx="1881">
                  <c:v>7.5303030303030303</c:v>
                </c:pt>
                <c:pt idx="1882">
                  <c:v>7.4848484848484844</c:v>
                </c:pt>
                <c:pt idx="1883">
                  <c:v>7.4393939393939394</c:v>
                </c:pt>
                <c:pt idx="1884">
                  <c:v>7.4242424242424239</c:v>
                </c:pt>
                <c:pt idx="1885">
                  <c:v>7.3939393939393936</c:v>
                </c:pt>
                <c:pt idx="1886">
                  <c:v>7.3636363636363633</c:v>
                </c:pt>
                <c:pt idx="1887">
                  <c:v>7.3181818181818183</c:v>
                </c:pt>
                <c:pt idx="1888">
                  <c:v>7.2727272727272725</c:v>
                </c:pt>
                <c:pt idx="1889">
                  <c:v>7.2272727272727275</c:v>
                </c:pt>
                <c:pt idx="1890">
                  <c:v>7.1818181818181817</c:v>
                </c:pt>
                <c:pt idx="1891">
                  <c:v>7.1363636363636367</c:v>
                </c:pt>
                <c:pt idx="1892">
                  <c:v>7.1060606060606064</c:v>
                </c:pt>
                <c:pt idx="1893">
                  <c:v>7.0757575757575761</c:v>
                </c:pt>
                <c:pt idx="1894">
                  <c:v>7.0454545454545459</c:v>
                </c:pt>
                <c:pt idx="1895">
                  <c:v>7.0151515151515156</c:v>
                </c:pt>
                <c:pt idx="1896">
                  <c:v>6.9848484848484844</c:v>
                </c:pt>
                <c:pt idx="1897">
                  <c:v>6.9696969696969697</c:v>
                </c:pt>
                <c:pt idx="1898">
                  <c:v>6.9545454545454541</c:v>
                </c:pt>
                <c:pt idx="1899">
                  <c:v>6.9393939393939394</c:v>
                </c:pt>
                <c:pt idx="1900">
                  <c:v>6.9242424242424239</c:v>
                </c:pt>
                <c:pt idx="1901">
                  <c:v>6.9090909090909092</c:v>
                </c:pt>
                <c:pt idx="1902">
                  <c:v>6.8787878787878789</c:v>
                </c:pt>
                <c:pt idx="1903">
                  <c:v>6.8484848484848486</c:v>
                </c:pt>
                <c:pt idx="1904">
                  <c:v>6.8181818181818183</c:v>
                </c:pt>
                <c:pt idx="1905">
                  <c:v>6.7878787878787881</c:v>
                </c:pt>
                <c:pt idx="1906">
                  <c:v>6.7575757575757578</c:v>
                </c:pt>
                <c:pt idx="1907">
                  <c:v>6.7272727272727275</c:v>
                </c:pt>
                <c:pt idx="1908">
                  <c:v>6.6969696969696972</c:v>
                </c:pt>
                <c:pt idx="1909">
                  <c:v>6.6515151515151514</c:v>
                </c:pt>
                <c:pt idx="1910">
                  <c:v>6.6212121212121211</c:v>
                </c:pt>
                <c:pt idx="1911">
                  <c:v>6.5909090909090908</c:v>
                </c:pt>
                <c:pt idx="1912">
                  <c:v>6.5757575757575761</c:v>
                </c:pt>
                <c:pt idx="1913">
                  <c:v>6.5606060606060606</c:v>
                </c:pt>
                <c:pt idx="1914">
                  <c:v>6.5454545454545459</c:v>
                </c:pt>
                <c:pt idx="1915">
                  <c:v>6.5303030303030303</c:v>
                </c:pt>
                <c:pt idx="1916">
                  <c:v>6.5151515151515156</c:v>
                </c:pt>
                <c:pt idx="1917">
                  <c:v>6.4848484848484844</c:v>
                </c:pt>
                <c:pt idx="1918">
                  <c:v>6.4545454545454541</c:v>
                </c:pt>
                <c:pt idx="1919">
                  <c:v>6.4242424242424239</c:v>
                </c:pt>
                <c:pt idx="1920">
                  <c:v>6.3787878787878789</c:v>
                </c:pt>
                <c:pt idx="1921">
                  <c:v>6.333333333333333</c:v>
                </c:pt>
                <c:pt idx="1922">
                  <c:v>6.3030303030303028</c:v>
                </c:pt>
                <c:pt idx="1923">
                  <c:v>6.2727272727272725</c:v>
                </c:pt>
                <c:pt idx="1924">
                  <c:v>6.2272727272727275</c:v>
                </c:pt>
                <c:pt idx="1925">
                  <c:v>6.1818181818181817</c:v>
                </c:pt>
                <c:pt idx="1926">
                  <c:v>6.1363636363636367</c:v>
                </c:pt>
                <c:pt idx="1927">
                  <c:v>6.0909090909090908</c:v>
                </c:pt>
                <c:pt idx="1928">
                  <c:v>6.0454545454545459</c:v>
                </c:pt>
                <c:pt idx="1929">
                  <c:v>6</c:v>
                </c:pt>
                <c:pt idx="1930">
                  <c:v>5.9696969696969697</c:v>
                </c:pt>
                <c:pt idx="1931">
                  <c:v>5.9393939393939394</c:v>
                </c:pt>
                <c:pt idx="1932">
                  <c:v>5.9090909090909092</c:v>
                </c:pt>
                <c:pt idx="1933">
                  <c:v>5.8787878787878789</c:v>
                </c:pt>
                <c:pt idx="1934">
                  <c:v>5.8484848484848486</c:v>
                </c:pt>
                <c:pt idx="1935">
                  <c:v>5.8181818181818183</c:v>
                </c:pt>
                <c:pt idx="1936">
                  <c:v>5.7878787878787881</c:v>
                </c:pt>
                <c:pt idx="1937">
                  <c:v>5.7424242424242422</c:v>
                </c:pt>
                <c:pt idx="1938">
                  <c:v>5.7121212121212119</c:v>
                </c:pt>
                <c:pt idx="1939">
                  <c:v>5.6818181818181817</c:v>
                </c:pt>
                <c:pt idx="1940">
                  <c:v>5.6515151515151514</c:v>
                </c:pt>
                <c:pt idx="1941">
                  <c:v>5.6212121212121211</c:v>
                </c:pt>
                <c:pt idx="1942">
                  <c:v>5.5909090909090908</c:v>
                </c:pt>
                <c:pt idx="1943">
                  <c:v>5.5606060606060606</c:v>
                </c:pt>
                <c:pt idx="1944">
                  <c:v>5.5303030303030303</c:v>
                </c:pt>
                <c:pt idx="1945">
                  <c:v>5.5</c:v>
                </c:pt>
                <c:pt idx="1946">
                  <c:v>5.4848484848484844</c:v>
                </c:pt>
                <c:pt idx="1947">
                  <c:v>5.4696969696969697</c:v>
                </c:pt>
                <c:pt idx="1948">
                  <c:v>5.4393939393939394</c:v>
                </c:pt>
                <c:pt idx="1949">
                  <c:v>5.4090909090909092</c:v>
                </c:pt>
                <c:pt idx="1950">
                  <c:v>5.3787878787878789</c:v>
                </c:pt>
                <c:pt idx="1951">
                  <c:v>5.3636363636363633</c:v>
                </c:pt>
                <c:pt idx="1952">
                  <c:v>5.3636363636363633</c:v>
                </c:pt>
                <c:pt idx="1953">
                  <c:v>5.3787878787878789</c:v>
                </c:pt>
                <c:pt idx="1954">
                  <c:v>5.4090909090909092</c:v>
                </c:pt>
                <c:pt idx="1955">
                  <c:v>5.4393939393939394</c:v>
                </c:pt>
                <c:pt idx="1956">
                  <c:v>5.4696969696969697</c:v>
                </c:pt>
                <c:pt idx="1957">
                  <c:v>5.5</c:v>
                </c:pt>
                <c:pt idx="1958">
                  <c:v>5.5151515151515156</c:v>
                </c:pt>
                <c:pt idx="1959">
                  <c:v>5.5303030303030303</c:v>
                </c:pt>
                <c:pt idx="1960">
                  <c:v>5.5454545454545459</c:v>
                </c:pt>
                <c:pt idx="1961">
                  <c:v>5.5909090909090908</c:v>
                </c:pt>
                <c:pt idx="1962">
                  <c:v>5.6212121212121211</c:v>
                </c:pt>
                <c:pt idx="1963">
                  <c:v>5.6363636363636367</c:v>
                </c:pt>
                <c:pt idx="1964">
                  <c:v>5.6515151515151514</c:v>
                </c:pt>
                <c:pt idx="1965">
                  <c:v>5.666666666666667</c:v>
                </c:pt>
                <c:pt idx="1966">
                  <c:v>5.6818181818181817</c:v>
                </c:pt>
                <c:pt idx="1967">
                  <c:v>5.6969696969696972</c:v>
                </c:pt>
                <c:pt idx="1968">
                  <c:v>5.7272727272727275</c:v>
                </c:pt>
                <c:pt idx="1969">
                  <c:v>5.7575757575757578</c:v>
                </c:pt>
                <c:pt idx="1970">
                  <c:v>5.7878787878787881</c:v>
                </c:pt>
                <c:pt idx="1971">
                  <c:v>5.8030303030303028</c:v>
                </c:pt>
                <c:pt idx="1972">
                  <c:v>5.8181818181818183</c:v>
                </c:pt>
                <c:pt idx="1973">
                  <c:v>5.833333333333333</c:v>
                </c:pt>
                <c:pt idx="1974">
                  <c:v>5.8484848484848486</c:v>
                </c:pt>
                <c:pt idx="1975">
                  <c:v>5.8787878787878789</c:v>
                </c:pt>
                <c:pt idx="1976">
                  <c:v>5.8939393939393936</c:v>
                </c:pt>
                <c:pt idx="1977">
                  <c:v>5.9090909090909092</c:v>
                </c:pt>
                <c:pt idx="1978">
                  <c:v>5.9090909090909092</c:v>
                </c:pt>
                <c:pt idx="1979">
                  <c:v>5.9090909090909092</c:v>
                </c:pt>
                <c:pt idx="1980">
                  <c:v>5.8636363636363633</c:v>
                </c:pt>
                <c:pt idx="1981">
                  <c:v>5.8181818181818183</c:v>
                </c:pt>
                <c:pt idx="1982">
                  <c:v>5.7878787878787881</c:v>
                </c:pt>
                <c:pt idx="1983">
                  <c:v>5.7727272727272725</c:v>
                </c:pt>
                <c:pt idx="1984">
                  <c:v>5.7575757575757578</c:v>
                </c:pt>
                <c:pt idx="1985">
                  <c:v>5.7424242424242422</c:v>
                </c:pt>
                <c:pt idx="1986">
                  <c:v>5.7424242424242422</c:v>
                </c:pt>
                <c:pt idx="1987">
                  <c:v>5.7424242424242422</c:v>
                </c:pt>
                <c:pt idx="1988">
                  <c:v>5.7424242424242422</c:v>
                </c:pt>
                <c:pt idx="1989">
                  <c:v>5.7272727272727275</c:v>
                </c:pt>
                <c:pt idx="1990">
                  <c:v>5.7121212121212119</c:v>
                </c:pt>
                <c:pt idx="1991">
                  <c:v>5.6969696969696972</c:v>
                </c:pt>
                <c:pt idx="1992">
                  <c:v>5.6818181818181817</c:v>
                </c:pt>
                <c:pt idx="1993">
                  <c:v>5.6515151515151514</c:v>
                </c:pt>
                <c:pt idx="1994">
                  <c:v>5.6212121212121211</c:v>
                </c:pt>
                <c:pt idx="1995">
                  <c:v>5.5909090909090908</c:v>
                </c:pt>
                <c:pt idx="1996">
                  <c:v>5.5606060606060606</c:v>
                </c:pt>
                <c:pt idx="1997">
                  <c:v>5.5303030303030303</c:v>
                </c:pt>
                <c:pt idx="1998">
                  <c:v>5.5</c:v>
                </c:pt>
                <c:pt idx="1999">
                  <c:v>5.4696969696969697</c:v>
                </c:pt>
                <c:pt idx="2000">
                  <c:v>5.4393939393939394</c:v>
                </c:pt>
                <c:pt idx="2001">
                  <c:v>5.4090909090909092</c:v>
                </c:pt>
                <c:pt idx="2002">
                  <c:v>5.4393939393939394</c:v>
                </c:pt>
                <c:pt idx="2003">
                  <c:v>5.4848484848484844</c:v>
                </c:pt>
                <c:pt idx="2004">
                  <c:v>5.5303030303030303</c:v>
                </c:pt>
                <c:pt idx="2005">
                  <c:v>5.5757575757575761</c:v>
                </c:pt>
                <c:pt idx="2006">
                  <c:v>5.6212121212121211</c:v>
                </c:pt>
                <c:pt idx="2007">
                  <c:v>5.666666666666667</c:v>
                </c:pt>
                <c:pt idx="2008">
                  <c:v>5.7121212121212119</c:v>
                </c:pt>
                <c:pt idx="2009">
                  <c:v>5.7575757575757578</c:v>
                </c:pt>
                <c:pt idx="2010">
                  <c:v>5.7878787878787881</c:v>
                </c:pt>
                <c:pt idx="2011">
                  <c:v>5.8181818181818183</c:v>
                </c:pt>
                <c:pt idx="2012">
                  <c:v>5.833333333333333</c:v>
                </c:pt>
                <c:pt idx="2013">
                  <c:v>5.8484848484848486</c:v>
                </c:pt>
                <c:pt idx="2014">
                  <c:v>5.8787878787878789</c:v>
                </c:pt>
                <c:pt idx="2015">
                  <c:v>5.9090909090909092</c:v>
                </c:pt>
                <c:pt idx="2016">
                  <c:v>5.9393939393939394</c:v>
                </c:pt>
                <c:pt idx="2017">
                  <c:v>5.9696969696969697</c:v>
                </c:pt>
                <c:pt idx="2018">
                  <c:v>5.9848484848484844</c:v>
                </c:pt>
                <c:pt idx="2019">
                  <c:v>5.9848484848484844</c:v>
                </c:pt>
                <c:pt idx="2020">
                  <c:v>5.9696969696969697</c:v>
                </c:pt>
                <c:pt idx="2021">
                  <c:v>5.9393939393939394</c:v>
                </c:pt>
                <c:pt idx="2022">
                  <c:v>5.9090909090909092</c:v>
                </c:pt>
                <c:pt idx="2023">
                  <c:v>5.8787878787878789</c:v>
                </c:pt>
                <c:pt idx="2024">
                  <c:v>5.8181818181818183</c:v>
                </c:pt>
                <c:pt idx="2025">
                  <c:v>5.7727272727272725</c:v>
                </c:pt>
                <c:pt idx="2026">
                  <c:v>5.7272727272727275</c:v>
                </c:pt>
                <c:pt idx="2027">
                  <c:v>5.6515151515151514</c:v>
                </c:pt>
                <c:pt idx="2028">
                  <c:v>5.5909090909090908</c:v>
                </c:pt>
                <c:pt idx="2029">
                  <c:v>5.5303030303030303</c:v>
                </c:pt>
                <c:pt idx="2030">
                  <c:v>5.4696969696969697</c:v>
                </c:pt>
                <c:pt idx="2031">
                  <c:v>5.4090909090909092</c:v>
                </c:pt>
                <c:pt idx="2032">
                  <c:v>5.333333333333333</c:v>
                </c:pt>
                <c:pt idx="2033">
                  <c:v>5.2575757575757578</c:v>
                </c:pt>
                <c:pt idx="2034">
                  <c:v>5.1818181818181817</c:v>
                </c:pt>
                <c:pt idx="2035">
                  <c:v>5.1060606060606064</c:v>
                </c:pt>
                <c:pt idx="2036">
                  <c:v>5.0303030303030303</c:v>
                </c:pt>
                <c:pt idx="2037">
                  <c:v>4.9696969696969697</c:v>
                </c:pt>
                <c:pt idx="2038">
                  <c:v>4.9090909090909092</c:v>
                </c:pt>
                <c:pt idx="2039">
                  <c:v>4.8484848484848486</c:v>
                </c:pt>
                <c:pt idx="2040">
                  <c:v>4.7878787878787881</c:v>
                </c:pt>
                <c:pt idx="2041">
                  <c:v>4.7272727272727275</c:v>
                </c:pt>
                <c:pt idx="2042">
                  <c:v>4.666666666666667</c:v>
                </c:pt>
                <c:pt idx="2043">
                  <c:v>4.6060606060606064</c:v>
                </c:pt>
                <c:pt idx="2044">
                  <c:v>4.5454545454545459</c:v>
                </c:pt>
                <c:pt idx="2045">
                  <c:v>4.4848484848484844</c:v>
                </c:pt>
                <c:pt idx="2046">
                  <c:v>4.4696969696969697</c:v>
                </c:pt>
                <c:pt idx="2047">
                  <c:v>4.4545454545454541</c:v>
                </c:pt>
                <c:pt idx="2048">
                  <c:v>4.4242424242424239</c:v>
                </c:pt>
                <c:pt idx="2049">
                  <c:v>4.3939393939393936</c:v>
                </c:pt>
                <c:pt idx="2050">
                  <c:v>4.3787878787878789</c:v>
                </c:pt>
                <c:pt idx="2051">
                  <c:v>4.3636363636363633</c:v>
                </c:pt>
                <c:pt idx="2052">
                  <c:v>4.3484848484848486</c:v>
                </c:pt>
                <c:pt idx="2053">
                  <c:v>4.333333333333333</c:v>
                </c:pt>
                <c:pt idx="2054">
                  <c:v>4.3181818181818183</c:v>
                </c:pt>
                <c:pt idx="2055">
                  <c:v>4.3181818181818183</c:v>
                </c:pt>
                <c:pt idx="2056">
                  <c:v>4.3181818181818183</c:v>
                </c:pt>
                <c:pt idx="2057">
                  <c:v>4.3181818181818183</c:v>
                </c:pt>
                <c:pt idx="2058">
                  <c:v>4.3181818181818183</c:v>
                </c:pt>
                <c:pt idx="2059">
                  <c:v>4.333333333333333</c:v>
                </c:pt>
                <c:pt idx="2060">
                  <c:v>4.3484848484848486</c:v>
                </c:pt>
                <c:pt idx="2061">
                  <c:v>4.3636363636363633</c:v>
                </c:pt>
                <c:pt idx="2062">
                  <c:v>4.3787878787878789</c:v>
                </c:pt>
                <c:pt idx="2063">
                  <c:v>4.3939393939393936</c:v>
                </c:pt>
                <c:pt idx="2064">
                  <c:v>4.4090909090909092</c:v>
                </c:pt>
                <c:pt idx="2065">
                  <c:v>4.4242424242424239</c:v>
                </c:pt>
                <c:pt idx="2066">
                  <c:v>4.4393939393939394</c:v>
                </c:pt>
                <c:pt idx="2067">
                  <c:v>4.4545454545454541</c:v>
                </c:pt>
                <c:pt idx="2068">
                  <c:v>4.4090909090909092</c:v>
                </c:pt>
                <c:pt idx="2069">
                  <c:v>4.3636363636363633</c:v>
                </c:pt>
                <c:pt idx="2070">
                  <c:v>4.3181818181818183</c:v>
                </c:pt>
                <c:pt idx="2071">
                  <c:v>4.2727272727272725</c:v>
                </c:pt>
                <c:pt idx="2072">
                  <c:v>4.2272727272727275</c:v>
                </c:pt>
                <c:pt idx="2073">
                  <c:v>4.1818181818181817</c:v>
                </c:pt>
                <c:pt idx="2074">
                  <c:v>4.1363636363636367</c:v>
                </c:pt>
                <c:pt idx="2075">
                  <c:v>4.0757575757575761</c:v>
                </c:pt>
                <c:pt idx="2076">
                  <c:v>4.0303030303030303</c:v>
                </c:pt>
                <c:pt idx="2077">
                  <c:v>3.9848484848484849</c:v>
                </c:pt>
                <c:pt idx="2078">
                  <c:v>3.9393939393939394</c:v>
                </c:pt>
                <c:pt idx="2079">
                  <c:v>3.893939393939394</c:v>
                </c:pt>
                <c:pt idx="2080">
                  <c:v>3.8484848484848486</c:v>
                </c:pt>
                <c:pt idx="2081">
                  <c:v>3.8030303030303032</c:v>
                </c:pt>
                <c:pt idx="2082">
                  <c:v>3.7575757575757578</c:v>
                </c:pt>
                <c:pt idx="2083">
                  <c:v>3.7121212121212119</c:v>
                </c:pt>
                <c:pt idx="2084">
                  <c:v>3.6666666666666665</c:v>
                </c:pt>
                <c:pt idx="2085">
                  <c:v>3.6212121212121211</c:v>
                </c:pt>
                <c:pt idx="2086">
                  <c:v>3.5757575757575757</c:v>
                </c:pt>
                <c:pt idx="2087">
                  <c:v>3.5454545454545454</c:v>
                </c:pt>
                <c:pt idx="2088">
                  <c:v>3.5151515151515151</c:v>
                </c:pt>
                <c:pt idx="2089">
                  <c:v>3.5303030303030303</c:v>
                </c:pt>
                <c:pt idx="2090">
                  <c:v>3.5757575757575757</c:v>
                </c:pt>
                <c:pt idx="2091">
                  <c:v>3.606060606060606</c:v>
                </c:pt>
                <c:pt idx="2092">
                  <c:v>3.6363636363636362</c:v>
                </c:pt>
                <c:pt idx="2093">
                  <c:v>3.6666666666666665</c:v>
                </c:pt>
                <c:pt idx="2094">
                  <c:v>3.6969696969696968</c:v>
                </c:pt>
                <c:pt idx="2095">
                  <c:v>3.7272727272727271</c:v>
                </c:pt>
                <c:pt idx="2096">
                  <c:v>3.7424242424242422</c:v>
                </c:pt>
                <c:pt idx="2097">
                  <c:v>3.7575757575757578</c:v>
                </c:pt>
                <c:pt idx="2098">
                  <c:v>3.7878787878787881</c:v>
                </c:pt>
                <c:pt idx="2099">
                  <c:v>3.8181818181818183</c:v>
                </c:pt>
                <c:pt idx="2100">
                  <c:v>3.8484848484848486</c:v>
                </c:pt>
                <c:pt idx="2101">
                  <c:v>3.8787878787878789</c:v>
                </c:pt>
                <c:pt idx="2102">
                  <c:v>3.9090909090909092</c:v>
                </c:pt>
                <c:pt idx="2103">
                  <c:v>3.9393939393939394</c:v>
                </c:pt>
                <c:pt idx="2104">
                  <c:v>3.9545454545454546</c:v>
                </c:pt>
                <c:pt idx="2105">
                  <c:v>3.9696969696969697</c:v>
                </c:pt>
                <c:pt idx="2106">
                  <c:v>3.9848484848484849</c:v>
                </c:pt>
                <c:pt idx="2107">
                  <c:v>3.9848484848484849</c:v>
                </c:pt>
                <c:pt idx="2108">
                  <c:v>3.9848484848484849</c:v>
                </c:pt>
                <c:pt idx="2109">
                  <c:v>3.9848484848484849</c:v>
                </c:pt>
                <c:pt idx="2110">
                  <c:v>3.9848484848484849</c:v>
                </c:pt>
                <c:pt idx="2111">
                  <c:v>3.9848484848484849</c:v>
                </c:pt>
                <c:pt idx="2112">
                  <c:v>4</c:v>
                </c:pt>
                <c:pt idx="2113">
                  <c:v>4.0151515151515156</c:v>
                </c:pt>
                <c:pt idx="2114">
                  <c:v>4.0303030303030303</c:v>
                </c:pt>
                <c:pt idx="2115">
                  <c:v>4.0454545454545459</c:v>
                </c:pt>
                <c:pt idx="2116">
                  <c:v>4.0454545454545459</c:v>
                </c:pt>
                <c:pt idx="2117">
                  <c:v>4.0454545454545459</c:v>
                </c:pt>
                <c:pt idx="2118">
                  <c:v>4.0454545454545459</c:v>
                </c:pt>
                <c:pt idx="2119">
                  <c:v>4.0606060606060606</c:v>
                </c:pt>
                <c:pt idx="2120">
                  <c:v>4.0757575757575761</c:v>
                </c:pt>
                <c:pt idx="2121">
                  <c:v>4.0909090909090908</c:v>
                </c:pt>
                <c:pt idx="2122">
                  <c:v>4.1060606060606064</c:v>
                </c:pt>
                <c:pt idx="2123">
                  <c:v>4.1212121212121211</c:v>
                </c:pt>
                <c:pt idx="2124">
                  <c:v>4.1363636363636367</c:v>
                </c:pt>
                <c:pt idx="2125">
                  <c:v>4.1515151515151514</c:v>
                </c:pt>
                <c:pt idx="2126">
                  <c:v>4.166666666666667</c:v>
                </c:pt>
                <c:pt idx="2127">
                  <c:v>4.166666666666667</c:v>
                </c:pt>
                <c:pt idx="2128">
                  <c:v>4.166666666666667</c:v>
                </c:pt>
                <c:pt idx="2129">
                  <c:v>4.166666666666667</c:v>
                </c:pt>
                <c:pt idx="2130">
                  <c:v>4.166666666666667</c:v>
                </c:pt>
                <c:pt idx="2131">
                  <c:v>4.166666666666667</c:v>
                </c:pt>
                <c:pt idx="2132">
                  <c:v>4.166666666666667</c:v>
                </c:pt>
                <c:pt idx="2133">
                  <c:v>4.1818181818181817</c:v>
                </c:pt>
                <c:pt idx="2134">
                  <c:v>4.1969696969696972</c:v>
                </c:pt>
                <c:pt idx="2135">
                  <c:v>4.2121212121212119</c:v>
                </c:pt>
                <c:pt idx="2136">
                  <c:v>4.2272727272727275</c:v>
                </c:pt>
                <c:pt idx="2137">
                  <c:v>4.2424242424242422</c:v>
                </c:pt>
                <c:pt idx="2138">
                  <c:v>4.2575757575757578</c:v>
                </c:pt>
                <c:pt idx="2139">
                  <c:v>4.2727272727272725</c:v>
                </c:pt>
                <c:pt idx="2140">
                  <c:v>4.2878787878787881</c:v>
                </c:pt>
                <c:pt idx="2141">
                  <c:v>4.3181818181818183</c:v>
                </c:pt>
                <c:pt idx="2142">
                  <c:v>4.3484848484848486</c:v>
                </c:pt>
                <c:pt idx="2143">
                  <c:v>4.3787878787878789</c:v>
                </c:pt>
                <c:pt idx="2144">
                  <c:v>4.4090909090909092</c:v>
                </c:pt>
                <c:pt idx="2145">
                  <c:v>4.4393939393939394</c:v>
                </c:pt>
                <c:pt idx="2146">
                  <c:v>4.4696969696969697</c:v>
                </c:pt>
                <c:pt idx="2147">
                  <c:v>4.5</c:v>
                </c:pt>
                <c:pt idx="2148">
                  <c:v>4.5303030303030303</c:v>
                </c:pt>
                <c:pt idx="2149">
                  <c:v>4.5606060606060606</c:v>
                </c:pt>
                <c:pt idx="2150">
                  <c:v>4.5909090909090908</c:v>
                </c:pt>
                <c:pt idx="2151">
                  <c:v>4.6212121212121211</c:v>
                </c:pt>
                <c:pt idx="2152">
                  <c:v>4.6515151515151514</c:v>
                </c:pt>
                <c:pt idx="2153">
                  <c:v>4.6818181818181817</c:v>
                </c:pt>
                <c:pt idx="2154">
                  <c:v>4.7121212121212119</c:v>
                </c:pt>
                <c:pt idx="2155">
                  <c:v>4.6969696969696972</c:v>
                </c:pt>
                <c:pt idx="2156">
                  <c:v>4.6818181818181817</c:v>
                </c:pt>
                <c:pt idx="2157">
                  <c:v>4.666666666666667</c:v>
                </c:pt>
                <c:pt idx="2158">
                  <c:v>4.6363636363636367</c:v>
                </c:pt>
                <c:pt idx="2159">
                  <c:v>4.6060606060606064</c:v>
                </c:pt>
                <c:pt idx="2160">
                  <c:v>4.5757575757575761</c:v>
                </c:pt>
                <c:pt idx="2161">
                  <c:v>4.5454545454545459</c:v>
                </c:pt>
                <c:pt idx="2162">
                  <c:v>4.5303030303030303</c:v>
                </c:pt>
                <c:pt idx="2163">
                  <c:v>4.5151515151515156</c:v>
                </c:pt>
                <c:pt idx="2164">
                  <c:v>4.5</c:v>
                </c:pt>
                <c:pt idx="2165">
                  <c:v>4.4848484848484844</c:v>
                </c:pt>
                <c:pt idx="2166">
                  <c:v>4.4696969696969697</c:v>
                </c:pt>
                <c:pt idx="2167">
                  <c:v>4.4545454545454541</c:v>
                </c:pt>
                <c:pt idx="2168">
                  <c:v>4.4393939393939394</c:v>
                </c:pt>
                <c:pt idx="2169">
                  <c:v>4.4242424242424239</c:v>
                </c:pt>
                <c:pt idx="2170">
                  <c:v>4.4242424242424239</c:v>
                </c:pt>
                <c:pt idx="2171">
                  <c:v>4.4393939393939394</c:v>
                </c:pt>
                <c:pt idx="2172">
                  <c:v>4.4545454545454541</c:v>
                </c:pt>
                <c:pt idx="2173">
                  <c:v>4.4848484848484844</c:v>
                </c:pt>
                <c:pt idx="2174">
                  <c:v>4.5151515151515156</c:v>
                </c:pt>
                <c:pt idx="2175">
                  <c:v>4.5454545454545459</c:v>
                </c:pt>
                <c:pt idx="2176">
                  <c:v>4.5757575757575761</c:v>
                </c:pt>
                <c:pt idx="2177">
                  <c:v>4.5606060606060606</c:v>
                </c:pt>
                <c:pt idx="2178">
                  <c:v>4.5303030303030303</c:v>
                </c:pt>
                <c:pt idx="2179">
                  <c:v>4.5</c:v>
                </c:pt>
                <c:pt idx="2180">
                  <c:v>4.4696969696969697</c:v>
                </c:pt>
                <c:pt idx="2181">
                  <c:v>4.4393939393939394</c:v>
                </c:pt>
                <c:pt idx="2182">
                  <c:v>4.4090909090909092</c:v>
                </c:pt>
                <c:pt idx="2183">
                  <c:v>4.3787878787878789</c:v>
                </c:pt>
                <c:pt idx="2184">
                  <c:v>4.3484848484848486</c:v>
                </c:pt>
                <c:pt idx="2185">
                  <c:v>4.3030303030303028</c:v>
                </c:pt>
                <c:pt idx="2186">
                  <c:v>4.2575757575757578</c:v>
                </c:pt>
                <c:pt idx="2187">
                  <c:v>4.2121212121212119</c:v>
                </c:pt>
                <c:pt idx="2188">
                  <c:v>4.166666666666667</c:v>
                </c:pt>
                <c:pt idx="2189">
                  <c:v>4.1212121212121211</c:v>
                </c:pt>
                <c:pt idx="2190">
                  <c:v>4.0757575757575761</c:v>
                </c:pt>
                <c:pt idx="2191">
                  <c:v>4.0303030303030303</c:v>
                </c:pt>
                <c:pt idx="2192">
                  <c:v>3.9848484848484849</c:v>
                </c:pt>
                <c:pt idx="2193">
                  <c:v>3.9545454545454546</c:v>
                </c:pt>
                <c:pt idx="2194">
                  <c:v>3.9242424242424243</c:v>
                </c:pt>
                <c:pt idx="2195">
                  <c:v>3.893939393939394</c:v>
                </c:pt>
                <c:pt idx="2196">
                  <c:v>3.8787878787878789</c:v>
                </c:pt>
                <c:pt idx="2197">
                  <c:v>3.8787878787878789</c:v>
                </c:pt>
                <c:pt idx="2198">
                  <c:v>3.8636363636363638</c:v>
                </c:pt>
                <c:pt idx="2199">
                  <c:v>3.8333333333333335</c:v>
                </c:pt>
                <c:pt idx="2200">
                  <c:v>3.8030303030303032</c:v>
                </c:pt>
                <c:pt idx="2201">
                  <c:v>3.7727272727272729</c:v>
                </c:pt>
                <c:pt idx="2202">
                  <c:v>3.7424242424242422</c:v>
                </c:pt>
                <c:pt idx="2203">
                  <c:v>3.7121212121212119</c:v>
                </c:pt>
                <c:pt idx="2204">
                  <c:v>3.6818181818181817</c:v>
                </c:pt>
                <c:pt idx="2205">
                  <c:v>3.6515151515151514</c:v>
                </c:pt>
                <c:pt idx="2206">
                  <c:v>3.6212121212121211</c:v>
                </c:pt>
                <c:pt idx="2207">
                  <c:v>3.5757575757575757</c:v>
                </c:pt>
                <c:pt idx="2208">
                  <c:v>3.5303030303030303</c:v>
                </c:pt>
                <c:pt idx="2209">
                  <c:v>3.4696969696969697</c:v>
                </c:pt>
                <c:pt idx="2210">
                  <c:v>3.4090909090909092</c:v>
                </c:pt>
                <c:pt idx="2211">
                  <c:v>3.3484848484848486</c:v>
                </c:pt>
                <c:pt idx="2212">
                  <c:v>3.2878787878787881</c:v>
                </c:pt>
                <c:pt idx="2213">
                  <c:v>3.2272727272727271</c:v>
                </c:pt>
                <c:pt idx="2214">
                  <c:v>3.1515151515151514</c:v>
                </c:pt>
                <c:pt idx="2215">
                  <c:v>3.0606060606060606</c:v>
                </c:pt>
                <c:pt idx="2216">
                  <c:v>2.9545454545454546</c:v>
                </c:pt>
                <c:pt idx="2217">
                  <c:v>2.8484848484848486</c:v>
                </c:pt>
                <c:pt idx="2218">
                  <c:v>2.7272727272727271</c:v>
                </c:pt>
                <c:pt idx="2219">
                  <c:v>2.5909090909090908</c:v>
                </c:pt>
                <c:pt idx="2220">
                  <c:v>2.4545454545454546</c:v>
                </c:pt>
                <c:pt idx="2221">
                  <c:v>2.3030303030303032</c:v>
                </c:pt>
                <c:pt idx="2222">
                  <c:v>2.1515151515151514</c:v>
                </c:pt>
                <c:pt idx="2223">
                  <c:v>1.9848484848484849</c:v>
                </c:pt>
                <c:pt idx="2224">
                  <c:v>1.8333333333333333</c:v>
                </c:pt>
                <c:pt idx="2225">
                  <c:v>1.6818181818181819</c:v>
                </c:pt>
                <c:pt idx="2226">
                  <c:v>1.5303030303030303</c:v>
                </c:pt>
                <c:pt idx="2227">
                  <c:v>1.3787878787878789</c:v>
                </c:pt>
                <c:pt idx="2228">
                  <c:v>1.2272727272727273</c:v>
                </c:pt>
                <c:pt idx="2229">
                  <c:v>1.0757575757575757</c:v>
                </c:pt>
                <c:pt idx="2230">
                  <c:v>0.9242424242424242</c:v>
                </c:pt>
                <c:pt idx="2231">
                  <c:v>0.77272727272727271</c:v>
                </c:pt>
                <c:pt idx="2232">
                  <c:v>0.62121212121212122</c:v>
                </c:pt>
                <c:pt idx="2233">
                  <c:v>0.46969696969696972</c:v>
                </c:pt>
                <c:pt idx="2234">
                  <c:v>0.31818181818181818</c:v>
                </c:pt>
                <c:pt idx="2235">
                  <c:v>0.18181818181818182</c:v>
                </c:pt>
                <c:pt idx="2236">
                  <c:v>4.5454545454545456E-2</c:v>
                </c:pt>
                <c:pt idx="2237">
                  <c:v>-0.10606060606060606</c:v>
                </c:pt>
                <c:pt idx="2238">
                  <c:v>-0.25757575757575757</c:v>
                </c:pt>
                <c:pt idx="2239">
                  <c:v>-0.40909090909090912</c:v>
                </c:pt>
                <c:pt idx="2240">
                  <c:v>-0.56060606060606055</c:v>
                </c:pt>
                <c:pt idx="2241">
                  <c:v>-0.69696969696969702</c:v>
                </c:pt>
                <c:pt idx="2242">
                  <c:v>-0.80303030303030298</c:v>
                </c:pt>
                <c:pt idx="2243">
                  <c:v>-0.87878787878787878</c:v>
                </c:pt>
                <c:pt idx="2244">
                  <c:v>-0.95454545454545459</c:v>
                </c:pt>
                <c:pt idx="2245">
                  <c:v>-1.0303030303030303</c:v>
                </c:pt>
                <c:pt idx="2246">
                  <c:v>-1.1212121212121211</c:v>
                </c:pt>
                <c:pt idx="2247">
                  <c:v>-1.2121212121212122</c:v>
                </c:pt>
                <c:pt idx="2248">
                  <c:v>-1.303030303030303</c:v>
                </c:pt>
                <c:pt idx="2249">
                  <c:v>-1.393939393939394</c:v>
                </c:pt>
                <c:pt idx="2250">
                  <c:v>-1.4848484848484849</c:v>
                </c:pt>
                <c:pt idx="2251">
                  <c:v>-1.5909090909090908</c:v>
                </c:pt>
                <c:pt idx="2252">
                  <c:v>-1.696969696969697</c:v>
                </c:pt>
                <c:pt idx="2253">
                  <c:v>-1.7878787878787878</c:v>
                </c:pt>
                <c:pt idx="2254">
                  <c:v>-1.8787878787878789</c:v>
                </c:pt>
                <c:pt idx="2255">
                  <c:v>-1.9696969696969697</c:v>
                </c:pt>
                <c:pt idx="2256">
                  <c:v>-2.0606060606060606</c:v>
                </c:pt>
                <c:pt idx="2257">
                  <c:v>-2.1515151515151514</c:v>
                </c:pt>
                <c:pt idx="2258">
                  <c:v>-2.2424242424242422</c:v>
                </c:pt>
                <c:pt idx="2259">
                  <c:v>-2.2878787878787881</c:v>
                </c:pt>
                <c:pt idx="2260">
                  <c:v>-2.3333333333333335</c:v>
                </c:pt>
                <c:pt idx="2261">
                  <c:v>-2.3787878787878789</c:v>
                </c:pt>
                <c:pt idx="2262">
                  <c:v>-2.4393939393939394</c:v>
                </c:pt>
                <c:pt idx="2263">
                  <c:v>-2.5151515151515151</c:v>
                </c:pt>
                <c:pt idx="2264">
                  <c:v>-2.5909090909090908</c:v>
                </c:pt>
                <c:pt idx="2265">
                  <c:v>-2.6666666666666665</c:v>
                </c:pt>
                <c:pt idx="2266">
                  <c:v>-2.7424242424242422</c:v>
                </c:pt>
                <c:pt idx="2267">
                  <c:v>-2.8181818181818183</c:v>
                </c:pt>
                <c:pt idx="2268">
                  <c:v>-2.893939393939394</c:v>
                </c:pt>
                <c:pt idx="2269">
                  <c:v>-2.9696969696969697</c:v>
                </c:pt>
                <c:pt idx="2270">
                  <c:v>-3.0454545454545454</c:v>
                </c:pt>
                <c:pt idx="2271">
                  <c:v>-3.1212121212121211</c:v>
                </c:pt>
                <c:pt idx="2272">
                  <c:v>-3.1818181818181817</c:v>
                </c:pt>
                <c:pt idx="2273">
                  <c:v>-3.2272727272727271</c:v>
                </c:pt>
                <c:pt idx="2274">
                  <c:v>-3.2727272727272729</c:v>
                </c:pt>
                <c:pt idx="2275">
                  <c:v>-3.3030303030303032</c:v>
                </c:pt>
                <c:pt idx="2276">
                  <c:v>-3.3333333333333335</c:v>
                </c:pt>
                <c:pt idx="2277">
                  <c:v>-3.3484848484848486</c:v>
                </c:pt>
                <c:pt idx="2278">
                  <c:v>-3.3636363636363638</c:v>
                </c:pt>
                <c:pt idx="2279">
                  <c:v>-3.3787878787878789</c:v>
                </c:pt>
                <c:pt idx="2280">
                  <c:v>-3.3787878787878789</c:v>
                </c:pt>
                <c:pt idx="2281">
                  <c:v>-3.3636363636363638</c:v>
                </c:pt>
                <c:pt idx="2282">
                  <c:v>-3.3333333333333335</c:v>
                </c:pt>
                <c:pt idx="2283">
                  <c:v>-3.3030303030303032</c:v>
                </c:pt>
                <c:pt idx="2284">
                  <c:v>-3.2575757575757578</c:v>
                </c:pt>
                <c:pt idx="2285">
                  <c:v>-3.1969696969696968</c:v>
                </c:pt>
                <c:pt idx="2286">
                  <c:v>-3.1363636363636362</c:v>
                </c:pt>
                <c:pt idx="2287">
                  <c:v>-3.0757575757575757</c:v>
                </c:pt>
                <c:pt idx="2288">
                  <c:v>-3.0151515151515151</c:v>
                </c:pt>
                <c:pt idx="2289">
                  <c:v>-2.9393939393939394</c:v>
                </c:pt>
                <c:pt idx="2290">
                  <c:v>-2.8636363636363638</c:v>
                </c:pt>
                <c:pt idx="2291">
                  <c:v>-2.7878787878787881</c:v>
                </c:pt>
                <c:pt idx="2292">
                  <c:v>-2.7121212121212119</c:v>
                </c:pt>
                <c:pt idx="2293">
                  <c:v>-2.6515151515151514</c:v>
                </c:pt>
                <c:pt idx="2294">
                  <c:v>-2.5909090909090908</c:v>
                </c:pt>
                <c:pt idx="2295">
                  <c:v>-2.5303030303030303</c:v>
                </c:pt>
                <c:pt idx="2296">
                  <c:v>-2.4696969696969697</c:v>
                </c:pt>
                <c:pt idx="2297">
                  <c:v>-2.4090909090909092</c:v>
                </c:pt>
                <c:pt idx="2298">
                  <c:v>-2.3484848484848486</c:v>
                </c:pt>
                <c:pt idx="2299">
                  <c:v>-2.2727272727272729</c:v>
                </c:pt>
                <c:pt idx="2300">
                  <c:v>-2.1818181818181817</c:v>
                </c:pt>
                <c:pt idx="2301">
                  <c:v>-2.106060606060606</c:v>
                </c:pt>
                <c:pt idx="2302">
                  <c:v>-2.0303030303030303</c:v>
                </c:pt>
                <c:pt idx="2303">
                  <c:v>-1.9393939393939394</c:v>
                </c:pt>
                <c:pt idx="2304">
                  <c:v>-1.8484848484848484</c:v>
                </c:pt>
                <c:pt idx="2305">
                  <c:v>-1.7575757575757576</c:v>
                </c:pt>
                <c:pt idx="2306">
                  <c:v>-1.6666666666666667</c:v>
                </c:pt>
                <c:pt idx="2307">
                  <c:v>-1.5909090909090908</c:v>
                </c:pt>
                <c:pt idx="2308">
                  <c:v>-1.5454545454545454</c:v>
                </c:pt>
                <c:pt idx="2309">
                  <c:v>-1.4848484848484849</c:v>
                </c:pt>
                <c:pt idx="2310">
                  <c:v>-1.4242424242424243</c:v>
                </c:pt>
                <c:pt idx="2311">
                  <c:v>-1.3636363636363635</c:v>
                </c:pt>
                <c:pt idx="2312">
                  <c:v>-1.2878787878787878</c:v>
                </c:pt>
                <c:pt idx="2313">
                  <c:v>-1.2121212121212122</c:v>
                </c:pt>
                <c:pt idx="2314">
                  <c:v>-1.1212121212121211</c:v>
                </c:pt>
                <c:pt idx="2315">
                  <c:v>-1.0303030303030303</c:v>
                </c:pt>
                <c:pt idx="2316">
                  <c:v>-0.93939393939393945</c:v>
                </c:pt>
                <c:pt idx="2317">
                  <c:v>-0.83333333333333337</c:v>
                </c:pt>
                <c:pt idx="2318">
                  <c:v>-0.72727272727272729</c:v>
                </c:pt>
                <c:pt idx="2319">
                  <c:v>-0.63636363636363635</c:v>
                </c:pt>
                <c:pt idx="2320">
                  <c:v>-0.56060606060606055</c:v>
                </c:pt>
                <c:pt idx="2321">
                  <c:v>-0.48484848484848486</c:v>
                </c:pt>
                <c:pt idx="2322">
                  <c:v>-0.42424242424242425</c:v>
                </c:pt>
                <c:pt idx="2323">
                  <c:v>-0.37878787878787878</c:v>
                </c:pt>
                <c:pt idx="2324">
                  <c:v>-0.33333333333333331</c:v>
                </c:pt>
                <c:pt idx="2325">
                  <c:v>-0.33333333333333331</c:v>
                </c:pt>
                <c:pt idx="2326">
                  <c:v>-0.33333333333333331</c:v>
                </c:pt>
                <c:pt idx="2327">
                  <c:v>-0.33333333333333331</c:v>
                </c:pt>
                <c:pt idx="2328">
                  <c:v>-0.34848484848484851</c:v>
                </c:pt>
                <c:pt idx="2329">
                  <c:v>-0.36363636363636365</c:v>
                </c:pt>
                <c:pt idx="2330">
                  <c:v>-0.36363636363636365</c:v>
                </c:pt>
                <c:pt idx="2331">
                  <c:v>-0.36363636363636365</c:v>
                </c:pt>
                <c:pt idx="2332">
                  <c:v>-0.34848484848484851</c:v>
                </c:pt>
                <c:pt idx="2333">
                  <c:v>-0.33333333333333331</c:v>
                </c:pt>
                <c:pt idx="2334">
                  <c:v>-0.31818181818181818</c:v>
                </c:pt>
                <c:pt idx="2335">
                  <c:v>-0.30303030303030304</c:v>
                </c:pt>
                <c:pt idx="2336">
                  <c:v>-0.2878787878787879</c:v>
                </c:pt>
                <c:pt idx="2337">
                  <c:v>-0.2878787878787879</c:v>
                </c:pt>
                <c:pt idx="2338">
                  <c:v>-0.30303030303030304</c:v>
                </c:pt>
                <c:pt idx="2339">
                  <c:v>-0.31818181818181818</c:v>
                </c:pt>
                <c:pt idx="2340">
                  <c:v>-0.33333333333333331</c:v>
                </c:pt>
                <c:pt idx="2341">
                  <c:v>-0.34848484848484851</c:v>
                </c:pt>
                <c:pt idx="2342">
                  <c:v>-0.36363636363636365</c:v>
                </c:pt>
                <c:pt idx="2343">
                  <c:v>-0.39393939393939392</c:v>
                </c:pt>
                <c:pt idx="2344">
                  <c:v>-0.42424242424242425</c:v>
                </c:pt>
                <c:pt idx="2345">
                  <c:v>-0.45454545454545453</c:v>
                </c:pt>
                <c:pt idx="2346">
                  <c:v>-0.48484848484848486</c:v>
                </c:pt>
                <c:pt idx="2347">
                  <c:v>-0.51515151515151514</c:v>
                </c:pt>
                <c:pt idx="2348">
                  <c:v>-0.56060606060606055</c:v>
                </c:pt>
                <c:pt idx="2349">
                  <c:v>-0.59090909090909094</c:v>
                </c:pt>
                <c:pt idx="2350">
                  <c:v>-0.63636363636363635</c:v>
                </c:pt>
                <c:pt idx="2351">
                  <c:v>-0.63636363636363635</c:v>
                </c:pt>
                <c:pt idx="2352">
                  <c:v>-0.63636363636363635</c:v>
                </c:pt>
                <c:pt idx="2353">
                  <c:v>-0.62121212121212122</c:v>
                </c:pt>
                <c:pt idx="2354">
                  <c:v>-0.60606060606060608</c:v>
                </c:pt>
                <c:pt idx="2355">
                  <c:v>-0.59090909090909094</c:v>
                </c:pt>
                <c:pt idx="2356">
                  <c:v>-0.5757575757575758</c:v>
                </c:pt>
                <c:pt idx="2357">
                  <c:v>-0.56060606060606055</c:v>
                </c:pt>
                <c:pt idx="2358">
                  <c:v>-0.54545454545454541</c:v>
                </c:pt>
                <c:pt idx="2359">
                  <c:v>-0.51515151515151514</c:v>
                </c:pt>
                <c:pt idx="2360">
                  <c:v>-0.48484848484848486</c:v>
                </c:pt>
                <c:pt idx="2361">
                  <c:v>-0.45454545454545453</c:v>
                </c:pt>
                <c:pt idx="2362">
                  <c:v>-0.42424242424242425</c:v>
                </c:pt>
                <c:pt idx="2363">
                  <c:v>-0.39393939393939392</c:v>
                </c:pt>
                <c:pt idx="2364">
                  <c:v>-0.36363636363636365</c:v>
                </c:pt>
                <c:pt idx="2365">
                  <c:v>-0.34848484848484851</c:v>
                </c:pt>
                <c:pt idx="2366">
                  <c:v>-0.34848484848484851</c:v>
                </c:pt>
                <c:pt idx="2367">
                  <c:v>-0.34848484848484851</c:v>
                </c:pt>
                <c:pt idx="2368">
                  <c:v>-0.34848484848484851</c:v>
                </c:pt>
                <c:pt idx="2369">
                  <c:v>-0.36363636363636365</c:v>
                </c:pt>
                <c:pt idx="2370">
                  <c:v>-0.37878787878787878</c:v>
                </c:pt>
                <c:pt idx="2371">
                  <c:v>-0.39393939393939392</c:v>
                </c:pt>
                <c:pt idx="2372">
                  <c:v>-0.43939393939393939</c:v>
                </c:pt>
                <c:pt idx="2373">
                  <c:v>-0.48484848484848486</c:v>
                </c:pt>
                <c:pt idx="2374">
                  <c:v>-0.53030303030303028</c:v>
                </c:pt>
                <c:pt idx="2375">
                  <c:v>-0.5757575757575758</c:v>
                </c:pt>
                <c:pt idx="2376">
                  <c:v>-0.62121212121212122</c:v>
                </c:pt>
                <c:pt idx="2377">
                  <c:v>-0.66666666666666663</c:v>
                </c:pt>
                <c:pt idx="2378">
                  <c:v>-0.71212121212121215</c:v>
                </c:pt>
                <c:pt idx="2379">
                  <c:v>-0.74242424242424243</c:v>
                </c:pt>
                <c:pt idx="2380">
                  <c:v>-0.78787878787878785</c:v>
                </c:pt>
                <c:pt idx="2381">
                  <c:v>-0.83333333333333337</c:v>
                </c:pt>
                <c:pt idx="2382">
                  <c:v>-0.86363636363636365</c:v>
                </c:pt>
                <c:pt idx="2383">
                  <c:v>-0.89393939393939392</c:v>
                </c:pt>
                <c:pt idx="2384">
                  <c:v>-0.9242424242424242</c:v>
                </c:pt>
                <c:pt idx="2385">
                  <c:v>-0.95454545454545459</c:v>
                </c:pt>
                <c:pt idx="2386">
                  <c:v>-0.96969696969696972</c:v>
                </c:pt>
                <c:pt idx="2387">
                  <c:v>-0.98484848484848486</c:v>
                </c:pt>
                <c:pt idx="2388">
                  <c:v>-0.98484848484848486</c:v>
                </c:pt>
                <c:pt idx="2389">
                  <c:v>-0.96969696969696972</c:v>
                </c:pt>
                <c:pt idx="2390">
                  <c:v>-0.95454545454545459</c:v>
                </c:pt>
                <c:pt idx="2391">
                  <c:v>-0.93939393939393945</c:v>
                </c:pt>
                <c:pt idx="2392">
                  <c:v>-0.9242424242424242</c:v>
                </c:pt>
                <c:pt idx="2393">
                  <c:v>-0.90909090909090906</c:v>
                </c:pt>
                <c:pt idx="2394">
                  <c:v>-0.87878787878787878</c:v>
                </c:pt>
                <c:pt idx="2395">
                  <c:v>-0.84848484848484851</c:v>
                </c:pt>
                <c:pt idx="2396">
                  <c:v>-0.81818181818181823</c:v>
                </c:pt>
                <c:pt idx="2397">
                  <c:v>-0.78787878787878785</c:v>
                </c:pt>
                <c:pt idx="2398">
                  <c:v>-0.77272727272727271</c:v>
                </c:pt>
                <c:pt idx="2399">
                  <c:v>-0.75757575757575757</c:v>
                </c:pt>
                <c:pt idx="2400">
                  <c:v>-0.74242424242424243</c:v>
                </c:pt>
                <c:pt idx="2401">
                  <c:v>-0.72727272727272729</c:v>
                </c:pt>
                <c:pt idx="2402">
                  <c:v>-0.71212121212121215</c:v>
                </c:pt>
                <c:pt idx="2403">
                  <c:v>-0.68181818181818177</c:v>
                </c:pt>
                <c:pt idx="2404">
                  <c:v>-0.65151515151515149</c:v>
                </c:pt>
                <c:pt idx="2405">
                  <c:v>-0.62121212121212122</c:v>
                </c:pt>
                <c:pt idx="2406">
                  <c:v>-0.59090909090909094</c:v>
                </c:pt>
                <c:pt idx="2407">
                  <c:v>-0.56060606060606055</c:v>
                </c:pt>
                <c:pt idx="2408">
                  <c:v>-0.53030303030303028</c:v>
                </c:pt>
                <c:pt idx="2409">
                  <c:v>-0.5</c:v>
                </c:pt>
                <c:pt idx="2410">
                  <c:v>-0.46969696969696972</c:v>
                </c:pt>
                <c:pt idx="2411">
                  <c:v>-0.43939393939393939</c:v>
                </c:pt>
                <c:pt idx="2412">
                  <c:v>-0.40909090909090912</c:v>
                </c:pt>
                <c:pt idx="2413">
                  <c:v>-0.37878787878787878</c:v>
                </c:pt>
                <c:pt idx="2414">
                  <c:v>-0.33333333333333331</c:v>
                </c:pt>
                <c:pt idx="2415">
                  <c:v>-0.30303030303030304</c:v>
                </c:pt>
                <c:pt idx="2416">
                  <c:v>-0.24242424242424243</c:v>
                </c:pt>
                <c:pt idx="2417">
                  <c:v>-0.22727272727272727</c:v>
                </c:pt>
                <c:pt idx="2418">
                  <c:v>-0.21212121212121213</c:v>
                </c:pt>
                <c:pt idx="2419">
                  <c:v>-0.19696969696969696</c:v>
                </c:pt>
                <c:pt idx="2420">
                  <c:v>-0.18181818181818182</c:v>
                </c:pt>
                <c:pt idx="2421">
                  <c:v>-0.16666666666666666</c:v>
                </c:pt>
                <c:pt idx="2422">
                  <c:v>-0.15151515151515152</c:v>
                </c:pt>
                <c:pt idx="2423">
                  <c:v>-0.13636363636363635</c:v>
                </c:pt>
                <c:pt idx="2424">
                  <c:v>-0.12121212121212122</c:v>
                </c:pt>
                <c:pt idx="2425">
                  <c:v>-0.10606060606060606</c:v>
                </c:pt>
                <c:pt idx="2426">
                  <c:v>-9.0909090909090912E-2</c:v>
                </c:pt>
                <c:pt idx="2427">
                  <c:v>-7.575757575757576E-2</c:v>
                </c:pt>
                <c:pt idx="2428">
                  <c:v>-6.0606060606060608E-2</c:v>
                </c:pt>
                <c:pt idx="2429">
                  <c:v>-4.5454545454545456E-2</c:v>
                </c:pt>
                <c:pt idx="2430">
                  <c:v>-3.0303030303030304E-2</c:v>
                </c:pt>
                <c:pt idx="2431">
                  <c:v>-1.5151515151515152E-2</c:v>
                </c:pt>
                <c:pt idx="2432">
                  <c:v>0</c:v>
                </c:pt>
                <c:pt idx="2433">
                  <c:v>1.5151515151515152E-2</c:v>
                </c:pt>
                <c:pt idx="2434">
                  <c:v>3.0303030303030304E-2</c:v>
                </c:pt>
                <c:pt idx="2435">
                  <c:v>4.5454545454545456E-2</c:v>
                </c:pt>
                <c:pt idx="2436">
                  <c:v>6.0606060606060608E-2</c:v>
                </c:pt>
                <c:pt idx="2437">
                  <c:v>7.575757575757576E-2</c:v>
                </c:pt>
                <c:pt idx="2438">
                  <c:v>0.12121212121212122</c:v>
                </c:pt>
                <c:pt idx="2439">
                  <c:v>0.16666666666666666</c:v>
                </c:pt>
                <c:pt idx="2440">
                  <c:v>0.21212121212121213</c:v>
                </c:pt>
                <c:pt idx="2441">
                  <c:v>0.25757575757575757</c:v>
                </c:pt>
                <c:pt idx="2442">
                  <c:v>0.2878787878787879</c:v>
                </c:pt>
                <c:pt idx="2443">
                  <c:v>0.31818181818181818</c:v>
                </c:pt>
                <c:pt idx="2444">
                  <c:v>0.34848484848484851</c:v>
                </c:pt>
                <c:pt idx="2445">
                  <c:v>0.36363636363636365</c:v>
                </c:pt>
                <c:pt idx="2446">
                  <c:v>0.37878787878787878</c:v>
                </c:pt>
                <c:pt idx="2447">
                  <c:v>0.39393939393939392</c:v>
                </c:pt>
                <c:pt idx="2448">
                  <c:v>0.39393939393939392</c:v>
                </c:pt>
                <c:pt idx="2449">
                  <c:v>0.39393939393939392</c:v>
                </c:pt>
                <c:pt idx="2450">
                  <c:v>0.39393939393939392</c:v>
                </c:pt>
                <c:pt idx="2451">
                  <c:v>0.39393939393939392</c:v>
                </c:pt>
                <c:pt idx="2452">
                  <c:v>0.39393939393939392</c:v>
                </c:pt>
                <c:pt idx="2453">
                  <c:v>0.39393939393939392</c:v>
                </c:pt>
                <c:pt idx="2454">
                  <c:v>0.39393939393939392</c:v>
                </c:pt>
                <c:pt idx="2455">
                  <c:v>0.39393939393939392</c:v>
                </c:pt>
                <c:pt idx="2456">
                  <c:v>0.39393939393939392</c:v>
                </c:pt>
                <c:pt idx="2457">
                  <c:v>0.39393939393939392</c:v>
                </c:pt>
                <c:pt idx="2458">
                  <c:v>0.39393939393939392</c:v>
                </c:pt>
                <c:pt idx="2459">
                  <c:v>0.39393939393939392</c:v>
                </c:pt>
                <c:pt idx="2460">
                  <c:v>0.39393939393939392</c:v>
                </c:pt>
                <c:pt idx="2461">
                  <c:v>0.39393939393939392</c:v>
                </c:pt>
                <c:pt idx="2462">
                  <c:v>0.39393939393939392</c:v>
                </c:pt>
                <c:pt idx="2463">
                  <c:v>0.39393939393939392</c:v>
                </c:pt>
                <c:pt idx="2464">
                  <c:v>0.39393939393939392</c:v>
                </c:pt>
                <c:pt idx="2465">
                  <c:v>0.39393939393939392</c:v>
                </c:pt>
                <c:pt idx="2466">
                  <c:v>0.39393939393939392</c:v>
                </c:pt>
                <c:pt idx="2467">
                  <c:v>0.39393939393939392</c:v>
                </c:pt>
                <c:pt idx="2468">
                  <c:v>0.39393939393939392</c:v>
                </c:pt>
                <c:pt idx="2469">
                  <c:v>0.39393939393939392</c:v>
                </c:pt>
                <c:pt idx="2470">
                  <c:v>0.39393939393939392</c:v>
                </c:pt>
                <c:pt idx="2471">
                  <c:v>0.39393939393939392</c:v>
                </c:pt>
                <c:pt idx="2472">
                  <c:v>0.39393939393939392</c:v>
                </c:pt>
                <c:pt idx="2473">
                  <c:v>0.39393939393939392</c:v>
                </c:pt>
                <c:pt idx="2474">
                  <c:v>0.39393939393939392</c:v>
                </c:pt>
                <c:pt idx="2475">
                  <c:v>0.39393939393939392</c:v>
                </c:pt>
                <c:pt idx="2476">
                  <c:v>0.39393939393939392</c:v>
                </c:pt>
                <c:pt idx="2477">
                  <c:v>0.39393939393939392</c:v>
                </c:pt>
                <c:pt idx="2478">
                  <c:v>0.39393939393939392</c:v>
                </c:pt>
                <c:pt idx="2479">
                  <c:v>0.39393939393939392</c:v>
                </c:pt>
                <c:pt idx="2480">
                  <c:v>0.39393939393939392</c:v>
                </c:pt>
                <c:pt idx="2481">
                  <c:v>0.39393939393939392</c:v>
                </c:pt>
                <c:pt idx="2482">
                  <c:v>0.39393939393939392</c:v>
                </c:pt>
                <c:pt idx="2483">
                  <c:v>0.39393939393939392</c:v>
                </c:pt>
                <c:pt idx="2484">
                  <c:v>0.39393939393939392</c:v>
                </c:pt>
                <c:pt idx="2485">
                  <c:v>0.39393939393939392</c:v>
                </c:pt>
                <c:pt idx="2486">
                  <c:v>0.39393939393939392</c:v>
                </c:pt>
                <c:pt idx="2487">
                  <c:v>0.39393939393939392</c:v>
                </c:pt>
                <c:pt idx="2488">
                  <c:v>0.39393939393939392</c:v>
                </c:pt>
                <c:pt idx="2489">
                  <c:v>0.39393939393939392</c:v>
                </c:pt>
                <c:pt idx="2490">
                  <c:v>0.39393939393939392</c:v>
                </c:pt>
                <c:pt idx="2491">
                  <c:v>0.39393939393939392</c:v>
                </c:pt>
                <c:pt idx="2492">
                  <c:v>0.37878787878787878</c:v>
                </c:pt>
                <c:pt idx="2493">
                  <c:v>0.36363636363636365</c:v>
                </c:pt>
                <c:pt idx="2494">
                  <c:v>0.34848484848484851</c:v>
                </c:pt>
                <c:pt idx="2495">
                  <c:v>0.33333333333333331</c:v>
                </c:pt>
                <c:pt idx="2496">
                  <c:v>0.31818181818181818</c:v>
                </c:pt>
                <c:pt idx="2497">
                  <c:v>0.30303030303030304</c:v>
                </c:pt>
                <c:pt idx="2498">
                  <c:v>0.2878787878787879</c:v>
                </c:pt>
                <c:pt idx="2499">
                  <c:v>0.27272727272727271</c:v>
                </c:pt>
                <c:pt idx="2500">
                  <c:v>0.25757575757575757</c:v>
                </c:pt>
                <c:pt idx="2501">
                  <c:v>0.24242424242424243</c:v>
                </c:pt>
                <c:pt idx="2502">
                  <c:v>0.22727272727272727</c:v>
                </c:pt>
                <c:pt idx="2503">
                  <c:v>0.21212121212121213</c:v>
                </c:pt>
                <c:pt idx="2504">
                  <c:v>0.19696969696969696</c:v>
                </c:pt>
                <c:pt idx="2505">
                  <c:v>0.18181818181818182</c:v>
                </c:pt>
                <c:pt idx="2506">
                  <c:v>0.16666666666666666</c:v>
                </c:pt>
                <c:pt idx="2507">
                  <c:v>0.15151515151515152</c:v>
                </c:pt>
                <c:pt idx="2508">
                  <c:v>0.15151515151515152</c:v>
                </c:pt>
                <c:pt idx="2509">
                  <c:v>0.15151515151515152</c:v>
                </c:pt>
                <c:pt idx="2510">
                  <c:v>0.15151515151515152</c:v>
                </c:pt>
                <c:pt idx="2511">
                  <c:v>0.15151515151515152</c:v>
                </c:pt>
                <c:pt idx="2512">
                  <c:v>0.15151515151515152</c:v>
                </c:pt>
                <c:pt idx="2513">
                  <c:v>0.15151515151515152</c:v>
                </c:pt>
                <c:pt idx="2514">
                  <c:v>0.15151515151515152</c:v>
                </c:pt>
                <c:pt idx="2515">
                  <c:v>0.15151515151515152</c:v>
                </c:pt>
                <c:pt idx="2516">
                  <c:v>0.15151515151515152</c:v>
                </c:pt>
                <c:pt idx="2517">
                  <c:v>0.13636363636363635</c:v>
                </c:pt>
                <c:pt idx="2518">
                  <c:v>0.12121212121212122</c:v>
                </c:pt>
                <c:pt idx="2519">
                  <c:v>0.10606060606060606</c:v>
                </c:pt>
                <c:pt idx="2520">
                  <c:v>7.575757575757576E-2</c:v>
                </c:pt>
                <c:pt idx="2521">
                  <c:v>4.5454545454545456E-2</c:v>
                </c:pt>
                <c:pt idx="2522">
                  <c:v>3.0303030303030304E-2</c:v>
                </c:pt>
                <c:pt idx="2523">
                  <c:v>1.5151515151515152E-2</c:v>
                </c:pt>
                <c:pt idx="2524">
                  <c:v>-1.5151515151515152E-2</c:v>
                </c:pt>
                <c:pt idx="2525">
                  <c:v>-4.5454545454545456E-2</c:v>
                </c:pt>
                <c:pt idx="2526">
                  <c:v>-7.575757575757576E-2</c:v>
                </c:pt>
                <c:pt idx="2527">
                  <c:v>-0.10606060606060606</c:v>
                </c:pt>
                <c:pt idx="2528">
                  <c:v>-0.13636363636363635</c:v>
                </c:pt>
                <c:pt idx="2529">
                  <c:v>-0.16666666666666666</c:v>
                </c:pt>
                <c:pt idx="2530">
                  <c:v>-0.19696969696969696</c:v>
                </c:pt>
                <c:pt idx="2531">
                  <c:v>-0.22727272727272727</c:v>
                </c:pt>
                <c:pt idx="2532">
                  <c:v>-0.25757575757575757</c:v>
                </c:pt>
                <c:pt idx="2533">
                  <c:v>-0.2878787878787879</c:v>
                </c:pt>
                <c:pt idx="2534">
                  <c:v>-0.31818181818181818</c:v>
                </c:pt>
                <c:pt idx="2535">
                  <c:v>-0.34848484848484851</c:v>
                </c:pt>
                <c:pt idx="2536">
                  <c:v>-0.37878787878787878</c:v>
                </c:pt>
                <c:pt idx="2537">
                  <c:v>-0.40909090909090912</c:v>
                </c:pt>
                <c:pt idx="2538">
                  <c:v>-0.43939393939393939</c:v>
                </c:pt>
                <c:pt idx="2539">
                  <c:v>-0.46969696969696972</c:v>
                </c:pt>
                <c:pt idx="2540">
                  <c:v>-0.5</c:v>
                </c:pt>
                <c:pt idx="2541">
                  <c:v>-0.53030303030303028</c:v>
                </c:pt>
                <c:pt idx="2542">
                  <c:v>-0.56060606060606055</c:v>
                </c:pt>
                <c:pt idx="2543">
                  <c:v>-0.59090909090909094</c:v>
                </c:pt>
                <c:pt idx="2544">
                  <c:v>-0.62121212121212122</c:v>
                </c:pt>
                <c:pt idx="2545">
                  <c:v>-0.63636363636363635</c:v>
                </c:pt>
                <c:pt idx="2546">
                  <c:v>-0.65151515151515149</c:v>
                </c:pt>
                <c:pt idx="2547">
                  <c:v>-0.65151515151515149</c:v>
                </c:pt>
                <c:pt idx="2548">
                  <c:v>-0.66666666666666663</c:v>
                </c:pt>
                <c:pt idx="2549">
                  <c:v>-0.68181818181818177</c:v>
                </c:pt>
                <c:pt idx="2550">
                  <c:v>-0.68181818181818177</c:v>
                </c:pt>
                <c:pt idx="2551">
                  <c:v>-0.68181818181818177</c:v>
                </c:pt>
                <c:pt idx="2552">
                  <c:v>-0.68181818181818177</c:v>
                </c:pt>
                <c:pt idx="2553">
                  <c:v>-0.69696969696969702</c:v>
                </c:pt>
                <c:pt idx="2554">
                  <c:v>-0.72727272727272729</c:v>
                </c:pt>
                <c:pt idx="2555">
                  <c:v>-0.75757575757575757</c:v>
                </c:pt>
                <c:pt idx="2556">
                  <c:v>-0.78787878787878785</c:v>
                </c:pt>
                <c:pt idx="2557">
                  <c:v>-0.81818181818181823</c:v>
                </c:pt>
                <c:pt idx="2558">
                  <c:v>-0.83333333333333337</c:v>
                </c:pt>
                <c:pt idx="2559">
                  <c:v>-0.84848484848484851</c:v>
                </c:pt>
                <c:pt idx="2560">
                  <c:v>-0.84848484848484851</c:v>
                </c:pt>
                <c:pt idx="2561">
                  <c:v>-0.84848484848484851</c:v>
                </c:pt>
                <c:pt idx="2562">
                  <c:v>-0.84848484848484851</c:v>
                </c:pt>
                <c:pt idx="2563">
                  <c:v>-0.83333333333333337</c:v>
                </c:pt>
                <c:pt idx="2564">
                  <c:v>-0.81818181818181823</c:v>
                </c:pt>
                <c:pt idx="2565">
                  <c:v>-0.78787878787878785</c:v>
                </c:pt>
                <c:pt idx="2566">
                  <c:v>-0.75757575757575757</c:v>
                </c:pt>
                <c:pt idx="2567">
                  <c:v>-0.75757575757575757</c:v>
                </c:pt>
                <c:pt idx="2568">
                  <c:v>-0.74242424242424243</c:v>
                </c:pt>
                <c:pt idx="2569">
                  <c:v>-0.72727272727272729</c:v>
                </c:pt>
                <c:pt idx="2570">
                  <c:v>-0.71212121212121215</c:v>
                </c:pt>
                <c:pt idx="2571">
                  <c:v>-0.69696969696969702</c:v>
                </c:pt>
                <c:pt idx="2572">
                  <c:v>-0.68181818181818177</c:v>
                </c:pt>
                <c:pt idx="2573">
                  <c:v>-0.66666666666666663</c:v>
                </c:pt>
                <c:pt idx="2574">
                  <c:v>-0.65151515151515149</c:v>
                </c:pt>
                <c:pt idx="2575">
                  <c:v>-0.63636363636363635</c:v>
                </c:pt>
                <c:pt idx="2576">
                  <c:v>-0.62121212121212122</c:v>
                </c:pt>
                <c:pt idx="2577">
                  <c:v>-0.60606060606060608</c:v>
                </c:pt>
                <c:pt idx="2578">
                  <c:v>-0.59090909090909094</c:v>
                </c:pt>
                <c:pt idx="2579">
                  <c:v>-0.5757575757575758</c:v>
                </c:pt>
                <c:pt idx="2580">
                  <c:v>-0.56060606060606055</c:v>
                </c:pt>
                <c:pt idx="2581">
                  <c:v>-0.54545454545454541</c:v>
                </c:pt>
                <c:pt idx="2582">
                  <c:v>-0.53030303030303028</c:v>
                </c:pt>
                <c:pt idx="2583">
                  <c:v>-0.5</c:v>
                </c:pt>
                <c:pt idx="2584">
                  <c:v>-0.46969696969696972</c:v>
                </c:pt>
                <c:pt idx="2585">
                  <c:v>-0.43939393939393939</c:v>
                </c:pt>
                <c:pt idx="2586">
                  <c:v>-0.39393939393939392</c:v>
                </c:pt>
                <c:pt idx="2587">
                  <c:v>-0.34848484848484851</c:v>
                </c:pt>
                <c:pt idx="2588">
                  <c:v>-0.31818181818181818</c:v>
                </c:pt>
                <c:pt idx="2589">
                  <c:v>-0.27272727272727271</c:v>
                </c:pt>
                <c:pt idx="2590">
                  <c:v>-0.19696969696969696</c:v>
                </c:pt>
                <c:pt idx="2591">
                  <c:v>-0.12121212121212122</c:v>
                </c:pt>
                <c:pt idx="2592">
                  <c:v>-4.5454545454545456E-2</c:v>
                </c:pt>
                <c:pt idx="2593">
                  <c:v>3.0303030303030304E-2</c:v>
                </c:pt>
                <c:pt idx="2594">
                  <c:v>0.10606060606060606</c:v>
                </c:pt>
                <c:pt idx="2595">
                  <c:v>0.18181818181818182</c:v>
                </c:pt>
                <c:pt idx="2596">
                  <c:v>0.25757575757575757</c:v>
                </c:pt>
                <c:pt idx="2597">
                  <c:v>0.33333333333333331</c:v>
                </c:pt>
                <c:pt idx="2598">
                  <c:v>0.40909090909090912</c:v>
                </c:pt>
                <c:pt idx="2599">
                  <c:v>0.48484848484848486</c:v>
                </c:pt>
                <c:pt idx="2600">
                  <c:v>0.56060606060606055</c:v>
                </c:pt>
                <c:pt idx="2601">
                  <c:v>0.65151515151515149</c:v>
                </c:pt>
                <c:pt idx="2602">
                  <c:v>0.74242424242424243</c:v>
                </c:pt>
                <c:pt idx="2603">
                  <c:v>0.83333333333333337</c:v>
                </c:pt>
                <c:pt idx="2604">
                  <c:v>0.9242424242424242</c:v>
                </c:pt>
                <c:pt idx="2605">
                  <c:v>1.0151515151515151</c:v>
                </c:pt>
                <c:pt idx="2606">
                  <c:v>1.106060606060606</c:v>
                </c:pt>
                <c:pt idx="2607">
                  <c:v>1.196969696969697</c:v>
                </c:pt>
                <c:pt idx="2608">
                  <c:v>1.2878787878787878</c:v>
                </c:pt>
                <c:pt idx="2609">
                  <c:v>1.3787878787878789</c:v>
                </c:pt>
                <c:pt idx="2610">
                  <c:v>1.4696969696969697</c:v>
                </c:pt>
                <c:pt idx="2611">
                  <c:v>1.5606060606060606</c:v>
                </c:pt>
                <c:pt idx="2612">
                  <c:v>1.6515151515151516</c:v>
                </c:pt>
                <c:pt idx="2613">
                  <c:v>1.7272727272727273</c:v>
                </c:pt>
                <c:pt idx="2614">
                  <c:v>1.803030303030303</c:v>
                </c:pt>
                <c:pt idx="2615">
                  <c:v>1.8787878787878789</c:v>
                </c:pt>
                <c:pt idx="2616">
                  <c:v>1.9393939393939394</c:v>
                </c:pt>
                <c:pt idx="2617">
                  <c:v>1.9848484848484849</c:v>
                </c:pt>
                <c:pt idx="2618">
                  <c:v>2.0303030303030303</c:v>
                </c:pt>
                <c:pt idx="2619">
                  <c:v>2.0909090909090908</c:v>
                </c:pt>
                <c:pt idx="2620">
                  <c:v>2.1666666666666665</c:v>
                </c:pt>
                <c:pt idx="2621">
                  <c:v>2.2575757575757578</c:v>
                </c:pt>
                <c:pt idx="2622">
                  <c:v>2.3484848484848486</c:v>
                </c:pt>
                <c:pt idx="2623">
                  <c:v>2.4393939393939394</c:v>
                </c:pt>
                <c:pt idx="2624">
                  <c:v>2.5303030303030303</c:v>
                </c:pt>
                <c:pt idx="2625">
                  <c:v>2.6212121212121211</c:v>
                </c:pt>
                <c:pt idx="2626">
                  <c:v>2.6969696969696968</c:v>
                </c:pt>
                <c:pt idx="2627">
                  <c:v>2.7727272727272729</c:v>
                </c:pt>
                <c:pt idx="2628">
                  <c:v>2.8484848484848486</c:v>
                </c:pt>
                <c:pt idx="2629">
                  <c:v>2.9090909090909092</c:v>
                </c:pt>
                <c:pt idx="2630">
                  <c:v>2.9696969696969697</c:v>
                </c:pt>
                <c:pt idx="2631">
                  <c:v>3.0151515151515151</c:v>
                </c:pt>
                <c:pt idx="2632">
                  <c:v>3.0606060606060606</c:v>
                </c:pt>
                <c:pt idx="2633">
                  <c:v>3.1515151515151514</c:v>
                </c:pt>
                <c:pt idx="2634">
                  <c:v>3.2272727272727271</c:v>
                </c:pt>
                <c:pt idx="2635">
                  <c:v>3.3030303030303032</c:v>
                </c:pt>
                <c:pt idx="2636">
                  <c:v>3.3787878787878789</c:v>
                </c:pt>
                <c:pt idx="2637">
                  <c:v>3.4545454545454546</c:v>
                </c:pt>
                <c:pt idx="2638">
                  <c:v>3.5303030303030303</c:v>
                </c:pt>
                <c:pt idx="2639">
                  <c:v>3.606060606060606</c:v>
                </c:pt>
                <c:pt idx="2640">
                  <c:v>3.6818181818181817</c:v>
                </c:pt>
                <c:pt idx="2641">
                  <c:v>3.7575757575757578</c:v>
                </c:pt>
                <c:pt idx="2642">
                  <c:v>3.8333333333333335</c:v>
                </c:pt>
                <c:pt idx="2643">
                  <c:v>3.9090909090909092</c:v>
                </c:pt>
                <c:pt idx="2644">
                  <c:v>3.9848484848484849</c:v>
                </c:pt>
                <c:pt idx="2645">
                  <c:v>4.0606060606060606</c:v>
                </c:pt>
                <c:pt idx="2646">
                  <c:v>4.1363636363636367</c:v>
                </c:pt>
                <c:pt idx="2647">
                  <c:v>4.2121212121212119</c:v>
                </c:pt>
                <c:pt idx="2648">
                  <c:v>4.2878787878787881</c:v>
                </c:pt>
                <c:pt idx="2649">
                  <c:v>4.3636363636363633</c:v>
                </c:pt>
                <c:pt idx="2650">
                  <c:v>4.4393939393939394</c:v>
                </c:pt>
                <c:pt idx="2651">
                  <c:v>4.5151515151515156</c:v>
                </c:pt>
                <c:pt idx="2652">
                  <c:v>4.5909090909090908</c:v>
                </c:pt>
                <c:pt idx="2653">
                  <c:v>4.666666666666667</c:v>
                </c:pt>
                <c:pt idx="2654">
                  <c:v>4.7424242424242422</c:v>
                </c:pt>
                <c:pt idx="2655">
                  <c:v>4.8030303030303028</c:v>
                </c:pt>
                <c:pt idx="2656">
                  <c:v>4.8181818181818183</c:v>
                </c:pt>
                <c:pt idx="2657">
                  <c:v>4.833333333333333</c:v>
                </c:pt>
                <c:pt idx="2658">
                  <c:v>4.8484848484848486</c:v>
                </c:pt>
                <c:pt idx="2659">
                  <c:v>4.8636363636363633</c:v>
                </c:pt>
                <c:pt idx="2660">
                  <c:v>4.8787878787878789</c:v>
                </c:pt>
                <c:pt idx="2661">
                  <c:v>4.8939393939393936</c:v>
                </c:pt>
                <c:pt idx="2662">
                  <c:v>4.9090909090909092</c:v>
                </c:pt>
                <c:pt idx="2663">
                  <c:v>4.9242424242424239</c:v>
                </c:pt>
                <c:pt idx="2664">
                  <c:v>4.9393939393939394</c:v>
                </c:pt>
                <c:pt idx="2665">
                  <c:v>4.9545454545454541</c:v>
                </c:pt>
                <c:pt idx="2666">
                  <c:v>4.9696969696969697</c:v>
                </c:pt>
                <c:pt idx="2667">
                  <c:v>4.9696969696969697</c:v>
                </c:pt>
                <c:pt idx="2668">
                  <c:v>4.9696969696969697</c:v>
                </c:pt>
                <c:pt idx="2669">
                  <c:v>4.9696969696969697</c:v>
                </c:pt>
                <c:pt idx="2670">
                  <c:v>4.9696969696969697</c:v>
                </c:pt>
                <c:pt idx="2671">
                  <c:v>4.9696969696969697</c:v>
                </c:pt>
                <c:pt idx="2672">
                  <c:v>4.9696969696969697</c:v>
                </c:pt>
                <c:pt idx="2673">
                  <c:v>4.9696969696969697</c:v>
                </c:pt>
                <c:pt idx="2674">
                  <c:v>4.9696969696969697</c:v>
                </c:pt>
                <c:pt idx="2675">
                  <c:v>4.9696969696969697</c:v>
                </c:pt>
                <c:pt idx="2676">
                  <c:v>4.9696969696969697</c:v>
                </c:pt>
                <c:pt idx="2677">
                  <c:v>4.9545454545454541</c:v>
                </c:pt>
                <c:pt idx="2678">
                  <c:v>4.9393939393939394</c:v>
                </c:pt>
                <c:pt idx="2679">
                  <c:v>4.9393939393939394</c:v>
                </c:pt>
                <c:pt idx="2680">
                  <c:v>4.9393939393939394</c:v>
                </c:pt>
                <c:pt idx="2681">
                  <c:v>4.9393939393939394</c:v>
                </c:pt>
                <c:pt idx="2682">
                  <c:v>4.9393939393939394</c:v>
                </c:pt>
                <c:pt idx="2683">
                  <c:v>4.9545454545454541</c:v>
                </c:pt>
                <c:pt idx="2684">
                  <c:v>4.9696969696969697</c:v>
                </c:pt>
                <c:pt idx="2685">
                  <c:v>4.9848484848484844</c:v>
                </c:pt>
                <c:pt idx="2686">
                  <c:v>5</c:v>
                </c:pt>
                <c:pt idx="2687">
                  <c:v>5</c:v>
                </c:pt>
                <c:pt idx="2688">
                  <c:v>5</c:v>
                </c:pt>
                <c:pt idx="2689">
                  <c:v>5</c:v>
                </c:pt>
                <c:pt idx="2690">
                  <c:v>5</c:v>
                </c:pt>
                <c:pt idx="2691">
                  <c:v>5</c:v>
                </c:pt>
                <c:pt idx="2692">
                  <c:v>5</c:v>
                </c:pt>
                <c:pt idx="2693">
                  <c:v>5</c:v>
                </c:pt>
                <c:pt idx="2694">
                  <c:v>4.9848484848484844</c:v>
                </c:pt>
                <c:pt idx="2695">
                  <c:v>4.9696969696969697</c:v>
                </c:pt>
                <c:pt idx="2696">
                  <c:v>4.9545454545454541</c:v>
                </c:pt>
                <c:pt idx="2697">
                  <c:v>4.9393939393939394</c:v>
                </c:pt>
                <c:pt idx="2698">
                  <c:v>4.9242424242424239</c:v>
                </c:pt>
                <c:pt idx="2699">
                  <c:v>4.9090909090909092</c:v>
                </c:pt>
                <c:pt idx="2700">
                  <c:v>4.8939393939393936</c:v>
                </c:pt>
                <c:pt idx="2701">
                  <c:v>4.8787878787878789</c:v>
                </c:pt>
                <c:pt idx="2702">
                  <c:v>4.8636363636363633</c:v>
                </c:pt>
                <c:pt idx="2703">
                  <c:v>4.8484848484848486</c:v>
                </c:pt>
                <c:pt idx="2704">
                  <c:v>4.833333333333333</c:v>
                </c:pt>
                <c:pt idx="2705">
                  <c:v>4.833333333333333</c:v>
                </c:pt>
                <c:pt idx="2706">
                  <c:v>4.833333333333333</c:v>
                </c:pt>
                <c:pt idx="2707">
                  <c:v>4.833333333333333</c:v>
                </c:pt>
                <c:pt idx="2708">
                  <c:v>4.833333333333333</c:v>
                </c:pt>
                <c:pt idx="2709">
                  <c:v>4.833333333333333</c:v>
                </c:pt>
                <c:pt idx="2710">
                  <c:v>4.833333333333333</c:v>
                </c:pt>
                <c:pt idx="2711">
                  <c:v>4.833333333333333</c:v>
                </c:pt>
                <c:pt idx="2712">
                  <c:v>4.833333333333333</c:v>
                </c:pt>
                <c:pt idx="2713">
                  <c:v>4.833333333333333</c:v>
                </c:pt>
                <c:pt idx="2714">
                  <c:v>4.833333333333333</c:v>
                </c:pt>
                <c:pt idx="2715">
                  <c:v>4.8181818181818183</c:v>
                </c:pt>
                <c:pt idx="2716">
                  <c:v>4.8030303030303028</c:v>
                </c:pt>
                <c:pt idx="2717">
                  <c:v>4.7878787878787881</c:v>
                </c:pt>
                <c:pt idx="2718">
                  <c:v>4.7575757575757578</c:v>
                </c:pt>
                <c:pt idx="2719">
                  <c:v>4.7272727272727275</c:v>
                </c:pt>
                <c:pt idx="2720">
                  <c:v>4.6969696969696972</c:v>
                </c:pt>
                <c:pt idx="2721">
                  <c:v>4.6818181818181817</c:v>
                </c:pt>
                <c:pt idx="2722">
                  <c:v>4.6969696969696972</c:v>
                </c:pt>
                <c:pt idx="2723">
                  <c:v>4.7121212121212119</c:v>
                </c:pt>
                <c:pt idx="2724">
                  <c:v>4.7272727272727275</c:v>
                </c:pt>
                <c:pt idx="2725">
                  <c:v>4.7424242424242422</c:v>
                </c:pt>
                <c:pt idx="2726">
                  <c:v>4.7575757575757578</c:v>
                </c:pt>
                <c:pt idx="2727">
                  <c:v>4.7727272727272725</c:v>
                </c:pt>
                <c:pt idx="2728">
                  <c:v>4.7878787878787881</c:v>
                </c:pt>
                <c:pt idx="2729">
                  <c:v>4.8030303030303028</c:v>
                </c:pt>
                <c:pt idx="2730">
                  <c:v>4.8181818181818183</c:v>
                </c:pt>
                <c:pt idx="2731">
                  <c:v>4.8181818181818183</c:v>
                </c:pt>
                <c:pt idx="2732">
                  <c:v>4.8181818181818183</c:v>
                </c:pt>
                <c:pt idx="2733">
                  <c:v>4.8181818181818183</c:v>
                </c:pt>
                <c:pt idx="2734">
                  <c:v>4.833333333333333</c:v>
                </c:pt>
                <c:pt idx="2735">
                  <c:v>4.8484848484848486</c:v>
                </c:pt>
                <c:pt idx="2736">
                  <c:v>4.8636363636363633</c:v>
                </c:pt>
                <c:pt idx="2737">
                  <c:v>4.8787878787878789</c:v>
                </c:pt>
                <c:pt idx="2738">
                  <c:v>4.8939393939393936</c:v>
                </c:pt>
                <c:pt idx="2739">
                  <c:v>4.9090909090909092</c:v>
                </c:pt>
                <c:pt idx="2740">
                  <c:v>4.9090909090909092</c:v>
                </c:pt>
                <c:pt idx="2741">
                  <c:v>4.9090909090909092</c:v>
                </c:pt>
                <c:pt idx="2742">
                  <c:v>4.9090909090909092</c:v>
                </c:pt>
                <c:pt idx="2743">
                  <c:v>4.9090909090909092</c:v>
                </c:pt>
                <c:pt idx="2744">
                  <c:v>4.9090909090909092</c:v>
                </c:pt>
                <c:pt idx="2745">
                  <c:v>4.8939393939393936</c:v>
                </c:pt>
                <c:pt idx="2746">
                  <c:v>4.8787878787878789</c:v>
                </c:pt>
                <c:pt idx="2747">
                  <c:v>4.8636363636363633</c:v>
                </c:pt>
                <c:pt idx="2748">
                  <c:v>4.8484848484848486</c:v>
                </c:pt>
                <c:pt idx="2749">
                  <c:v>4.833333333333333</c:v>
                </c:pt>
                <c:pt idx="2750">
                  <c:v>4.8181818181818183</c:v>
                </c:pt>
                <c:pt idx="2751">
                  <c:v>4.8030303030303028</c:v>
                </c:pt>
                <c:pt idx="2752">
                  <c:v>4.7878787878787881</c:v>
                </c:pt>
                <c:pt idx="2753">
                  <c:v>4.7727272727272725</c:v>
                </c:pt>
                <c:pt idx="2754">
                  <c:v>4.7575757575757578</c:v>
                </c:pt>
                <c:pt idx="2755">
                  <c:v>4.7424242424242422</c:v>
                </c:pt>
                <c:pt idx="2756">
                  <c:v>4.7272727272727275</c:v>
                </c:pt>
                <c:pt idx="2757">
                  <c:v>4.7121212121212119</c:v>
                </c:pt>
                <c:pt idx="2758">
                  <c:v>4.6969696969696972</c:v>
                </c:pt>
                <c:pt idx="2759">
                  <c:v>4.6818181818181817</c:v>
                </c:pt>
                <c:pt idx="2760">
                  <c:v>4.666666666666667</c:v>
                </c:pt>
                <c:pt idx="2761">
                  <c:v>4.6515151515151514</c:v>
                </c:pt>
                <c:pt idx="2762">
                  <c:v>4.666666666666667</c:v>
                </c:pt>
                <c:pt idx="2763">
                  <c:v>4.6818181818181817</c:v>
                </c:pt>
                <c:pt idx="2764">
                  <c:v>4.6969696969696972</c:v>
                </c:pt>
                <c:pt idx="2765">
                  <c:v>4.6969696969696972</c:v>
                </c:pt>
                <c:pt idx="2766">
                  <c:v>4.6969696969696972</c:v>
                </c:pt>
                <c:pt idx="2767">
                  <c:v>4.6969696969696972</c:v>
                </c:pt>
                <c:pt idx="2768">
                  <c:v>4.6969696969696972</c:v>
                </c:pt>
                <c:pt idx="2769">
                  <c:v>4.6969696969696972</c:v>
                </c:pt>
                <c:pt idx="2770">
                  <c:v>4.6969696969696972</c:v>
                </c:pt>
                <c:pt idx="2771">
                  <c:v>4.666666666666667</c:v>
                </c:pt>
                <c:pt idx="2772">
                  <c:v>4.6363636363636367</c:v>
                </c:pt>
                <c:pt idx="2773">
                  <c:v>4.6060606060606064</c:v>
                </c:pt>
                <c:pt idx="2774">
                  <c:v>4.5757575757575761</c:v>
                </c:pt>
                <c:pt idx="2775">
                  <c:v>4.5454545454545459</c:v>
                </c:pt>
                <c:pt idx="2776">
                  <c:v>4.5151515151515156</c:v>
                </c:pt>
                <c:pt idx="2777">
                  <c:v>4.4848484848484844</c:v>
                </c:pt>
                <c:pt idx="2778">
                  <c:v>4.4545454545454541</c:v>
                </c:pt>
                <c:pt idx="2779">
                  <c:v>4.4242424242424239</c:v>
                </c:pt>
                <c:pt idx="2780">
                  <c:v>4.4242424242424239</c:v>
                </c:pt>
                <c:pt idx="2781">
                  <c:v>4.4393939393939394</c:v>
                </c:pt>
                <c:pt idx="2782">
                  <c:v>4.4545454545454541</c:v>
                </c:pt>
                <c:pt idx="2783">
                  <c:v>4.4545454545454541</c:v>
                </c:pt>
                <c:pt idx="2784">
                  <c:v>4.4848484848484844</c:v>
                </c:pt>
                <c:pt idx="2785">
                  <c:v>4.5151515151515156</c:v>
                </c:pt>
                <c:pt idx="2786">
                  <c:v>4.5454545454545459</c:v>
                </c:pt>
                <c:pt idx="2787">
                  <c:v>4.5606060606060606</c:v>
                </c:pt>
                <c:pt idx="2788">
                  <c:v>4.5757575757575761</c:v>
                </c:pt>
                <c:pt idx="2789">
                  <c:v>4.5757575757575761</c:v>
                </c:pt>
                <c:pt idx="2790">
                  <c:v>4.5757575757575761</c:v>
                </c:pt>
                <c:pt idx="2791">
                  <c:v>4.5606060606060606</c:v>
                </c:pt>
                <c:pt idx="2792">
                  <c:v>4.5454545454545459</c:v>
                </c:pt>
                <c:pt idx="2793">
                  <c:v>4.5303030303030303</c:v>
                </c:pt>
                <c:pt idx="2794">
                  <c:v>4.5151515151515156</c:v>
                </c:pt>
                <c:pt idx="2795">
                  <c:v>4.5151515151515156</c:v>
                </c:pt>
                <c:pt idx="2796">
                  <c:v>4.5151515151515156</c:v>
                </c:pt>
                <c:pt idx="2797">
                  <c:v>4.5303030303030303</c:v>
                </c:pt>
                <c:pt idx="2798">
                  <c:v>4.5454545454545459</c:v>
                </c:pt>
                <c:pt idx="2799">
                  <c:v>4.5606060606060606</c:v>
                </c:pt>
                <c:pt idx="2800">
                  <c:v>4.5606060606060606</c:v>
                </c:pt>
                <c:pt idx="2801">
                  <c:v>4.5606060606060606</c:v>
                </c:pt>
                <c:pt idx="2802">
                  <c:v>4.5606060606060606</c:v>
                </c:pt>
                <c:pt idx="2803">
                  <c:v>4.5606060606060606</c:v>
                </c:pt>
                <c:pt idx="2804">
                  <c:v>4.5606060606060606</c:v>
                </c:pt>
                <c:pt idx="2805">
                  <c:v>4.5606060606060606</c:v>
                </c:pt>
                <c:pt idx="2806">
                  <c:v>4.5757575757575761</c:v>
                </c:pt>
                <c:pt idx="2807">
                  <c:v>4.5757575757575761</c:v>
                </c:pt>
                <c:pt idx="2808">
                  <c:v>4.5757575757575761</c:v>
                </c:pt>
                <c:pt idx="2809">
                  <c:v>4.5757575757575761</c:v>
                </c:pt>
                <c:pt idx="2810">
                  <c:v>4.5757575757575761</c:v>
                </c:pt>
                <c:pt idx="2811">
                  <c:v>4.5757575757575761</c:v>
                </c:pt>
                <c:pt idx="2812">
                  <c:v>4.5757575757575761</c:v>
                </c:pt>
                <c:pt idx="2813">
                  <c:v>4.5757575757575761</c:v>
                </c:pt>
                <c:pt idx="2814">
                  <c:v>4.5757575757575761</c:v>
                </c:pt>
                <c:pt idx="2815">
                  <c:v>4.5757575757575761</c:v>
                </c:pt>
                <c:pt idx="2816">
                  <c:v>4.5909090909090908</c:v>
                </c:pt>
                <c:pt idx="2817">
                  <c:v>4.6060606060606064</c:v>
                </c:pt>
                <c:pt idx="2818">
                  <c:v>4.6212121212121211</c:v>
                </c:pt>
                <c:pt idx="2819">
                  <c:v>4.6363636363636367</c:v>
                </c:pt>
                <c:pt idx="2820">
                  <c:v>4.6515151515151514</c:v>
                </c:pt>
                <c:pt idx="2821">
                  <c:v>4.666666666666667</c:v>
                </c:pt>
                <c:pt idx="2822">
                  <c:v>4.6818181818181817</c:v>
                </c:pt>
                <c:pt idx="2823">
                  <c:v>4.6969696969696972</c:v>
                </c:pt>
                <c:pt idx="2824">
                  <c:v>4.7272727272727275</c:v>
                </c:pt>
                <c:pt idx="2825">
                  <c:v>4.7575757575757578</c:v>
                </c:pt>
                <c:pt idx="2826">
                  <c:v>4.8030303030303028</c:v>
                </c:pt>
                <c:pt idx="2827">
                  <c:v>4.8484848484848486</c:v>
                </c:pt>
                <c:pt idx="2828">
                  <c:v>4.8636363636363633</c:v>
                </c:pt>
                <c:pt idx="2829">
                  <c:v>4.8787878787878789</c:v>
                </c:pt>
                <c:pt idx="2830">
                  <c:v>4.8939393939393936</c:v>
                </c:pt>
                <c:pt idx="2831">
                  <c:v>4.9090909090909092</c:v>
                </c:pt>
                <c:pt idx="2832">
                  <c:v>4.8939393939393936</c:v>
                </c:pt>
                <c:pt idx="2833">
                  <c:v>4.8787878787878789</c:v>
                </c:pt>
                <c:pt idx="2834">
                  <c:v>4.8636363636363633</c:v>
                </c:pt>
                <c:pt idx="2835">
                  <c:v>4.8484848484848486</c:v>
                </c:pt>
                <c:pt idx="2836">
                  <c:v>4.833333333333333</c:v>
                </c:pt>
                <c:pt idx="2837">
                  <c:v>4.833333333333333</c:v>
                </c:pt>
                <c:pt idx="2838">
                  <c:v>4.833333333333333</c:v>
                </c:pt>
                <c:pt idx="2839">
                  <c:v>4.833333333333333</c:v>
                </c:pt>
                <c:pt idx="2840">
                  <c:v>4.8484848484848486</c:v>
                </c:pt>
                <c:pt idx="2841">
                  <c:v>4.8636363636363633</c:v>
                </c:pt>
                <c:pt idx="2842">
                  <c:v>4.8787878787878789</c:v>
                </c:pt>
                <c:pt idx="2843">
                  <c:v>4.8939393939393936</c:v>
                </c:pt>
                <c:pt idx="2844">
                  <c:v>4.9090909090909092</c:v>
                </c:pt>
                <c:pt idx="2845">
                  <c:v>4.9242424242424239</c:v>
                </c:pt>
                <c:pt idx="2846">
                  <c:v>4.8939393939393936</c:v>
                </c:pt>
                <c:pt idx="2847">
                  <c:v>4.8636363636363633</c:v>
                </c:pt>
                <c:pt idx="2848">
                  <c:v>4.833333333333333</c:v>
                </c:pt>
                <c:pt idx="2849">
                  <c:v>4.8181818181818183</c:v>
                </c:pt>
                <c:pt idx="2850">
                  <c:v>4.7878787878787881</c:v>
                </c:pt>
                <c:pt idx="2851">
                  <c:v>4.7727272727272725</c:v>
                </c:pt>
                <c:pt idx="2852">
                  <c:v>4.7424242424242422</c:v>
                </c:pt>
                <c:pt idx="2853">
                  <c:v>4.7121212121212119</c:v>
                </c:pt>
                <c:pt idx="2854">
                  <c:v>4.6818181818181817</c:v>
                </c:pt>
                <c:pt idx="2855">
                  <c:v>4.666666666666667</c:v>
                </c:pt>
                <c:pt idx="2856">
                  <c:v>4.6515151515151514</c:v>
                </c:pt>
                <c:pt idx="2857">
                  <c:v>4.6515151515151514</c:v>
                </c:pt>
                <c:pt idx="2858">
                  <c:v>4.6515151515151514</c:v>
                </c:pt>
                <c:pt idx="2859">
                  <c:v>4.6515151515151514</c:v>
                </c:pt>
                <c:pt idx="2860">
                  <c:v>4.6515151515151514</c:v>
                </c:pt>
                <c:pt idx="2861">
                  <c:v>4.6363636363636367</c:v>
                </c:pt>
                <c:pt idx="2862">
                  <c:v>4.6212121212121211</c:v>
                </c:pt>
                <c:pt idx="2863">
                  <c:v>4.6212121212121211</c:v>
                </c:pt>
                <c:pt idx="2864">
                  <c:v>4.6212121212121211</c:v>
                </c:pt>
                <c:pt idx="2865">
                  <c:v>4.6212121212121211</c:v>
                </c:pt>
                <c:pt idx="2866">
                  <c:v>4.6212121212121211</c:v>
                </c:pt>
                <c:pt idx="2867">
                  <c:v>4.6212121212121211</c:v>
                </c:pt>
                <c:pt idx="2868">
                  <c:v>4.6060606060606064</c:v>
                </c:pt>
                <c:pt idx="2869">
                  <c:v>4.5909090909090908</c:v>
                </c:pt>
                <c:pt idx="2870">
                  <c:v>4.5757575757575761</c:v>
                </c:pt>
                <c:pt idx="2871">
                  <c:v>4.5303030303030303</c:v>
                </c:pt>
                <c:pt idx="2872">
                  <c:v>4.4848484848484844</c:v>
                </c:pt>
                <c:pt idx="2873">
                  <c:v>4.4545454545454541</c:v>
                </c:pt>
                <c:pt idx="2874">
                  <c:v>4.4242424242424239</c:v>
                </c:pt>
                <c:pt idx="2875">
                  <c:v>4.3939393939393936</c:v>
                </c:pt>
                <c:pt idx="2876">
                  <c:v>4.3787878787878789</c:v>
                </c:pt>
                <c:pt idx="2877">
                  <c:v>4.3636363636363633</c:v>
                </c:pt>
                <c:pt idx="2878">
                  <c:v>4.333333333333333</c:v>
                </c:pt>
                <c:pt idx="2879">
                  <c:v>4.3030303030303028</c:v>
                </c:pt>
                <c:pt idx="2880">
                  <c:v>4.2878787878787881</c:v>
                </c:pt>
                <c:pt idx="2881">
                  <c:v>4.2727272727272725</c:v>
                </c:pt>
                <c:pt idx="2882">
                  <c:v>4.2424242424242422</c:v>
                </c:pt>
                <c:pt idx="2883">
                  <c:v>4.2121212121212119</c:v>
                </c:pt>
                <c:pt idx="2884">
                  <c:v>4.1818181818181817</c:v>
                </c:pt>
                <c:pt idx="2885">
                  <c:v>4.1515151515151514</c:v>
                </c:pt>
                <c:pt idx="2886">
                  <c:v>4.1212121212121211</c:v>
                </c:pt>
                <c:pt idx="2887">
                  <c:v>4.0909090909090908</c:v>
                </c:pt>
                <c:pt idx="2888">
                  <c:v>4.0606060606060606</c:v>
                </c:pt>
                <c:pt idx="2889">
                  <c:v>4.0151515151515156</c:v>
                </c:pt>
                <c:pt idx="2890">
                  <c:v>3.9545454545454546</c:v>
                </c:pt>
                <c:pt idx="2891">
                  <c:v>3.893939393939394</c:v>
                </c:pt>
                <c:pt idx="2892">
                  <c:v>3.8333333333333335</c:v>
                </c:pt>
                <c:pt idx="2893">
                  <c:v>3.8030303030303032</c:v>
                </c:pt>
                <c:pt idx="2894">
                  <c:v>3.7272727272727271</c:v>
                </c:pt>
                <c:pt idx="2895">
                  <c:v>3.6515151515151514</c:v>
                </c:pt>
                <c:pt idx="2896">
                  <c:v>3.5757575757575757</c:v>
                </c:pt>
                <c:pt idx="2897">
                  <c:v>3.5</c:v>
                </c:pt>
                <c:pt idx="2898">
                  <c:v>3.4545454545454546</c:v>
                </c:pt>
                <c:pt idx="2899">
                  <c:v>3.4090909090909092</c:v>
                </c:pt>
                <c:pt idx="2900">
                  <c:v>3.3636363636363638</c:v>
                </c:pt>
                <c:pt idx="2901">
                  <c:v>3.3181818181818183</c:v>
                </c:pt>
                <c:pt idx="2902">
                  <c:v>3.2727272727272729</c:v>
                </c:pt>
                <c:pt idx="2903">
                  <c:v>3.2272727272727271</c:v>
                </c:pt>
                <c:pt idx="2904">
                  <c:v>3.1666666666666665</c:v>
                </c:pt>
                <c:pt idx="2905">
                  <c:v>3.0909090909090908</c:v>
                </c:pt>
                <c:pt idx="2906">
                  <c:v>3</c:v>
                </c:pt>
                <c:pt idx="2907">
                  <c:v>2.9090909090909092</c:v>
                </c:pt>
                <c:pt idx="2908">
                  <c:v>2.8181818181818183</c:v>
                </c:pt>
                <c:pt idx="2909">
                  <c:v>2.7272727272727271</c:v>
                </c:pt>
                <c:pt idx="2910">
                  <c:v>2.6363636363636362</c:v>
                </c:pt>
                <c:pt idx="2911">
                  <c:v>2.5454545454545454</c:v>
                </c:pt>
                <c:pt idx="2912">
                  <c:v>2.4696969696969697</c:v>
                </c:pt>
                <c:pt idx="2913">
                  <c:v>2.393939393939394</c:v>
                </c:pt>
                <c:pt idx="2914">
                  <c:v>2.3181818181818183</c:v>
                </c:pt>
                <c:pt idx="2915">
                  <c:v>2.2424242424242422</c:v>
                </c:pt>
                <c:pt idx="2916">
                  <c:v>2.1666666666666665</c:v>
                </c:pt>
                <c:pt idx="2917">
                  <c:v>2.0909090909090908</c:v>
                </c:pt>
                <c:pt idx="2918">
                  <c:v>2.0303030303030303</c:v>
                </c:pt>
                <c:pt idx="2919">
                  <c:v>1.9696969696969697</c:v>
                </c:pt>
                <c:pt idx="2920">
                  <c:v>1.9090909090909092</c:v>
                </c:pt>
                <c:pt idx="2921">
                  <c:v>1.8484848484848484</c:v>
                </c:pt>
                <c:pt idx="2922">
                  <c:v>1.7878787878787878</c:v>
                </c:pt>
                <c:pt idx="2923">
                  <c:v>1.7272727272727273</c:v>
                </c:pt>
                <c:pt idx="2924">
                  <c:v>1.6666666666666667</c:v>
                </c:pt>
                <c:pt idx="2925">
                  <c:v>1.5909090909090908</c:v>
                </c:pt>
                <c:pt idx="2926">
                  <c:v>1.5151515151515151</c:v>
                </c:pt>
                <c:pt idx="2927">
                  <c:v>1.4393939393939394</c:v>
                </c:pt>
                <c:pt idx="2928">
                  <c:v>1.3636363636363635</c:v>
                </c:pt>
                <c:pt idx="2929">
                  <c:v>1.2727272727272727</c:v>
                </c:pt>
                <c:pt idx="2930">
                  <c:v>1.1818181818181819</c:v>
                </c:pt>
                <c:pt idx="2931">
                  <c:v>1.0909090909090908</c:v>
                </c:pt>
                <c:pt idx="2932">
                  <c:v>1.0151515151515151</c:v>
                </c:pt>
                <c:pt idx="2933">
                  <c:v>0.96969696969696972</c:v>
                </c:pt>
                <c:pt idx="2934">
                  <c:v>0.93939393939393945</c:v>
                </c:pt>
                <c:pt idx="2935">
                  <c:v>0.90909090909090906</c:v>
                </c:pt>
                <c:pt idx="2936">
                  <c:v>0.87878787878787878</c:v>
                </c:pt>
                <c:pt idx="2937">
                  <c:v>0.84848484848484851</c:v>
                </c:pt>
                <c:pt idx="2938">
                  <c:v>0.81818181818181823</c:v>
                </c:pt>
                <c:pt idx="2939">
                  <c:v>0.80303030303030298</c:v>
                </c:pt>
                <c:pt idx="2940">
                  <c:v>0.78787878787878785</c:v>
                </c:pt>
                <c:pt idx="2941">
                  <c:v>0.75757575757575757</c:v>
                </c:pt>
                <c:pt idx="2942">
                  <c:v>0.71212121212121215</c:v>
                </c:pt>
                <c:pt idx="2943">
                  <c:v>0.66666666666666663</c:v>
                </c:pt>
                <c:pt idx="2944">
                  <c:v>0.63636363636363635</c:v>
                </c:pt>
                <c:pt idx="2945">
                  <c:v>0.60606060606060608</c:v>
                </c:pt>
                <c:pt idx="2946">
                  <c:v>0.56060606060606055</c:v>
                </c:pt>
                <c:pt idx="2947">
                  <c:v>0.51515151515151514</c:v>
                </c:pt>
                <c:pt idx="2948">
                  <c:v>0.46969696969696972</c:v>
                </c:pt>
                <c:pt idx="2949">
                  <c:v>0.42424242424242425</c:v>
                </c:pt>
                <c:pt idx="2950">
                  <c:v>0.37878787878787878</c:v>
                </c:pt>
                <c:pt idx="2951">
                  <c:v>0.33333333333333331</c:v>
                </c:pt>
                <c:pt idx="2952">
                  <c:v>0.2878787878787879</c:v>
                </c:pt>
                <c:pt idx="2953">
                  <c:v>0.24242424242424243</c:v>
                </c:pt>
                <c:pt idx="2954">
                  <c:v>0.19696969696969696</c:v>
                </c:pt>
                <c:pt idx="2955">
                  <c:v>0.16666666666666666</c:v>
                </c:pt>
                <c:pt idx="2956">
                  <c:v>0.13636363636363635</c:v>
                </c:pt>
                <c:pt idx="2957">
                  <c:v>0.10606060606060606</c:v>
                </c:pt>
                <c:pt idx="2958">
                  <c:v>7.575757575757576E-2</c:v>
                </c:pt>
                <c:pt idx="2959">
                  <c:v>1.5151515151515152E-2</c:v>
                </c:pt>
                <c:pt idx="2960">
                  <c:v>1.5151515151515152E-2</c:v>
                </c:pt>
                <c:pt idx="2961">
                  <c:v>1.5151515151515152E-2</c:v>
                </c:pt>
                <c:pt idx="2962">
                  <c:v>1.5151515151515152E-2</c:v>
                </c:pt>
                <c:pt idx="2963">
                  <c:v>1.5151515151515152E-2</c:v>
                </c:pt>
                <c:pt idx="2964">
                  <c:v>1.5151515151515152E-2</c:v>
                </c:pt>
                <c:pt idx="2965">
                  <c:v>1.5151515151515152E-2</c:v>
                </c:pt>
                <c:pt idx="2966">
                  <c:v>3.0303030303030304E-2</c:v>
                </c:pt>
                <c:pt idx="2967">
                  <c:v>4.5454545454545456E-2</c:v>
                </c:pt>
                <c:pt idx="2968">
                  <c:v>6.0606060606060608E-2</c:v>
                </c:pt>
                <c:pt idx="2969">
                  <c:v>7.575757575757576E-2</c:v>
                </c:pt>
                <c:pt idx="2970">
                  <c:v>0.10606060606060606</c:v>
                </c:pt>
                <c:pt idx="2971">
                  <c:v>0.15151515151515152</c:v>
                </c:pt>
                <c:pt idx="2972">
                  <c:v>0.19696969696969696</c:v>
                </c:pt>
                <c:pt idx="2973">
                  <c:v>0.24242424242424243</c:v>
                </c:pt>
                <c:pt idx="2974">
                  <c:v>0.2878787878787879</c:v>
                </c:pt>
                <c:pt idx="2975">
                  <c:v>0.33333333333333331</c:v>
                </c:pt>
                <c:pt idx="2976">
                  <c:v>0.37878787878787878</c:v>
                </c:pt>
                <c:pt idx="2977">
                  <c:v>0.42424242424242425</c:v>
                </c:pt>
                <c:pt idx="2978">
                  <c:v>0.46969696969696972</c:v>
                </c:pt>
                <c:pt idx="2979">
                  <c:v>0.51515151515151514</c:v>
                </c:pt>
                <c:pt idx="2980">
                  <c:v>0.56060606060606055</c:v>
                </c:pt>
                <c:pt idx="2981">
                  <c:v>0.60606060606060608</c:v>
                </c:pt>
                <c:pt idx="2982">
                  <c:v>0.66666666666666663</c:v>
                </c:pt>
                <c:pt idx="2983">
                  <c:v>0.71212121212121215</c:v>
                </c:pt>
                <c:pt idx="2984">
                  <c:v>0.77272727272727271</c:v>
                </c:pt>
                <c:pt idx="2985">
                  <c:v>0.83333333333333337</c:v>
                </c:pt>
                <c:pt idx="2986">
                  <c:v>0.89393939393939392</c:v>
                </c:pt>
                <c:pt idx="2987">
                  <c:v>0.95454545454545459</c:v>
                </c:pt>
                <c:pt idx="2988">
                  <c:v>1.0151515151515151</c:v>
                </c:pt>
                <c:pt idx="2989">
                  <c:v>1.0757575757575757</c:v>
                </c:pt>
                <c:pt idx="2990">
                  <c:v>1.1363636363636365</c:v>
                </c:pt>
                <c:pt idx="2991">
                  <c:v>1.2121212121212122</c:v>
                </c:pt>
                <c:pt idx="2992">
                  <c:v>1.2878787878787878</c:v>
                </c:pt>
                <c:pt idx="2993">
                  <c:v>1.3636363636363635</c:v>
                </c:pt>
                <c:pt idx="2994">
                  <c:v>1.4393939393939394</c:v>
                </c:pt>
                <c:pt idx="2995">
                  <c:v>1.5151515151515151</c:v>
                </c:pt>
                <c:pt idx="2996">
                  <c:v>1.5909090909090908</c:v>
                </c:pt>
                <c:pt idx="2997">
                  <c:v>1.6666666666666667</c:v>
                </c:pt>
                <c:pt idx="2998">
                  <c:v>1.7272727272727273</c:v>
                </c:pt>
                <c:pt idx="2999">
                  <c:v>1.7575757575757576</c:v>
                </c:pt>
                <c:pt idx="3000">
                  <c:v>1.7727272727272727</c:v>
                </c:pt>
                <c:pt idx="3001">
                  <c:v>1.7878787878787878</c:v>
                </c:pt>
                <c:pt idx="3002">
                  <c:v>1.803030303030303</c:v>
                </c:pt>
                <c:pt idx="3003">
                  <c:v>1.8787878787878789</c:v>
                </c:pt>
                <c:pt idx="3004">
                  <c:v>1.9545454545454546</c:v>
                </c:pt>
                <c:pt idx="3005">
                  <c:v>2.0151515151515151</c:v>
                </c:pt>
                <c:pt idx="3006">
                  <c:v>2.0757575757575757</c:v>
                </c:pt>
                <c:pt idx="3007">
                  <c:v>2.1515151515151514</c:v>
                </c:pt>
                <c:pt idx="3008">
                  <c:v>2.2272727272727271</c:v>
                </c:pt>
                <c:pt idx="3009">
                  <c:v>2.3030303030303032</c:v>
                </c:pt>
                <c:pt idx="3010">
                  <c:v>2.3787878787878789</c:v>
                </c:pt>
                <c:pt idx="3011">
                  <c:v>2.4545454545454546</c:v>
                </c:pt>
                <c:pt idx="3012">
                  <c:v>2.5303030303030303</c:v>
                </c:pt>
                <c:pt idx="3013">
                  <c:v>2.606060606060606</c:v>
                </c:pt>
                <c:pt idx="3014">
                  <c:v>2.6818181818181817</c:v>
                </c:pt>
                <c:pt idx="3015">
                  <c:v>2.7575757575757578</c:v>
                </c:pt>
                <c:pt idx="3016">
                  <c:v>2.8333333333333335</c:v>
                </c:pt>
                <c:pt idx="3017">
                  <c:v>2.9090909090909092</c:v>
                </c:pt>
                <c:pt idx="3018">
                  <c:v>2.9848484848484849</c:v>
                </c:pt>
                <c:pt idx="3019">
                  <c:v>3.0454545454545454</c:v>
                </c:pt>
                <c:pt idx="3020">
                  <c:v>3.0909090909090908</c:v>
                </c:pt>
                <c:pt idx="3021">
                  <c:v>3.1515151515151514</c:v>
                </c:pt>
                <c:pt idx="3022">
                  <c:v>3.2121212121212119</c:v>
                </c:pt>
                <c:pt idx="3023">
                  <c:v>3.2575757575757578</c:v>
                </c:pt>
                <c:pt idx="3024">
                  <c:v>3.3030303030303032</c:v>
                </c:pt>
                <c:pt idx="3025">
                  <c:v>3.3484848484848486</c:v>
                </c:pt>
                <c:pt idx="3026">
                  <c:v>3.3787878787878789</c:v>
                </c:pt>
                <c:pt idx="3027">
                  <c:v>3.4090909090909092</c:v>
                </c:pt>
                <c:pt idx="3028">
                  <c:v>3.4393939393939394</c:v>
                </c:pt>
                <c:pt idx="3029">
                  <c:v>3.4696969696969697</c:v>
                </c:pt>
                <c:pt idx="3030">
                  <c:v>3.5</c:v>
                </c:pt>
                <c:pt idx="3031">
                  <c:v>3.5303030303030303</c:v>
                </c:pt>
                <c:pt idx="3032">
                  <c:v>3.5454545454545454</c:v>
                </c:pt>
                <c:pt idx="3033">
                  <c:v>3.5454545454545454</c:v>
                </c:pt>
                <c:pt idx="3034">
                  <c:v>3.5454545454545454</c:v>
                </c:pt>
                <c:pt idx="3035">
                  <c:v>3.5454545454545454</c:v>
                </c:pt>
                <c:pt idx="3036">
                  <c:v>3.5454545454545454</c:v>
                </c:pt>
                <c:pt idx="3037">
                  <c:v>3.5454545454545454</c:v>
                </c:pt>
                <c:pt idx="3038">
                  <c:v>3.5454545454545454</c:v>
                </c:pt>
                <c:pt idx="3039">
                  <c:v>3.5454545454545454</c:v>
                </c:pt>
                <c:pt idx="3040">
                  <c:v>3.5454545454545454</c:v>
                </c:pt>
                <c:pt idx="3041">
                  <c:v>3.5454545454545454</c:v>
                </c:pt>
                <c:pt idx="3042">
                  <c:v>3.5454545454545454</c:v>
                </c:pt>
                <c:pt idx="3043">
                  <c:v>3.5454545454545454</c:v>
                </c:pt>
                <c:pt idx="3044">
                  <c:v>3.5454545454545454</c:v>
                </c:pt>
                <c:pt idx="3045">
                  <c:v>3.5454545454545454</c:v>
                </c:pt>
                <c:pt idx="3046">
                  <c:v>3.5303030303030303</c:v>
                </c:pt>
                <c:pt idx="3047">
                  <c:v>3.5151515151515151</c:v>
                </c:pt>
                <c:pt idx="3048">
                  <c:v>3.4848484848484849</c:v>
                </c:pt>
                <c:pt idx="3049">
                  <c:v>3.4545454545454546</c:v>
                </c:pt>
                <c:pt idx="3050">
                  <c:v>3.4090909090909092</c:v>
                </c:pt>
                <c:pt idx="3051">
                  <c:v>3.3636363636363638</c:v>
                </c:pt>
                <c:pt idx="3052">
                  <c:v>3.3181818181818183</c:v>
                </c:pt>
                <c:pt idx="3053">
                  <c:v>3.2727272727272729</c:v>
                </c:pt>
                <c:pt idx="3054">
                  <c:v>3.2272727272727271</c:v>
                </c:pt>
                <c:pt idx="3055">
                  <c:v>3.1666666666666665</c:v>
                </c:pt>
                <c:pt idx="3056">
                  <c:v>3.0909090909090908</c:v>
                </c:pt>
                <c:pt idx="3057">
                  <c:v>3.0454545454545454</c:v>
                </c:pt>
                <c:pt idx="3058">
                  <c:v>3</c:v>
                </c:pt>
                <c:pt idx="3059">
                  <c:v>2.9545454545454546</c:v>
                </c:pt>
                <c:pt idx="3060">
                  <c:v>2.9090909090909092</c:v>
                </c:pt>
                <c:pt idx="3061">
                  <c:v>2.8636363636363638</c:v>
                </c:pt>
                <c:pt idx="3062">
                  <c:v>2.8181818181818183</c:v>
                </c:pt>
                <c:pt idx="3063">
                  <c:v>2.7727272727272729</c:v>
                </c:pt>
                <c:pt idx="3064">
                  <c:v>2.7424242424242422</c:v>
                </c:pt>
                <c:pt idx="3065">
                  <c:v>2.7121212121212119</c:v>
                </c:pt>
                <c:pt idx="3066">
                  <c:v>2.6969696969696968</c:v>
                </c:pt>
                <c:pt idx="3067">
                  <c:v>2.6969696969696968</c:v>
                </c:pt>
                <c:pt idx="3068">
                  <c:v>2.6969696969696968</c:v>
                </c:pt>
                <c:pt idx="3069">
                  <c:v>2.6666666666666665</c:v>
                </c:pt>
                <c:pt idx="3070">
                  <c:v>2.6363636363636362</c:v>
                </c:pt>
                <c:pt idx="3071">
                  <c:v>2.606060606060606</c:v>
                </c:pt>
                <c:pt idx="3072">
                  <c:v>2.5757575757575757</c:v>
                </c:pt>
                <c:pt idx="3073">
                  <c:v>2.5454545454545454</c:v>
                </c:pt>
                <c:pt idx="3074">
                  <c:v>2.5151515151515151</c:v>
                </c:pt>
                <c:pt idx="3075">
                  <c:v>2.4848484848484849</c:v>
                </c:pt>
                <c:pt idx="3076">
                  <c:v>2.4545454545454546</c:v>
                </c:pt>
                <c:pt idx="3077">
                  <c:v>2.4242424242424243</c:v>
                </c:pt>
                <c:pt idx="3078">
                  <c:v>2.393939393939394</c:v>
                </c:pt>
                <c:pt idx="3079">
                  <c:v>2.3636363636363638</c:v>
                </c:pt>
                <c:pt idx="3080">
                  <c:v>2.3333333333333335</c:v>
                </c:pt>
                <c:pt idx="3081">
                  <c:v>2.3030303030303032</c:v>
                </c:pt>
                <c:pt idx="3082">
                  <c:v>2.2727272727272729</c:v>
                </c:pt>
                <c:pt idx="3083">
                  <c:v>2.2424242424242422</c:v>
                </c:pt>
                <c:pt idx="3084">
                  <c:v>2.2121212121212119</c:v>
                </c:pt>
                <c:pt idx="3085">
                  <c:v>2.1969696969696968</c:v>
                </c:pt>
                <c:pt idx="3086">
                  <c:v>2.1969696969696968</c:v>
                </c:pt>
                <c:pt idx="3087">
                  <c:v>2.1818181818181817</c:v>
                </c:pt>
                <c:pt idx="3088">
                  <c:v>2.1515151515151514</c:v>
                </c:pt>
                <c:pt idx="3089">
                  <c:v>2.1212121212121211</c:v>
                </c:pt>
                <c:pt idx="3090">
                  <c:v>2.0909090909090908</c:v>
                </c:pt>
                <c:pt idx="3091">
                  <c:v>2.0606060606060606</c:v>
                </c:pt>
                <c:pt idx="3092">
                  <c:v>2.0303030303030303</c:v>
                </c:pt>
                <c:pt idx="3093">
                  <c:v>2</c:v>
                </c:pt>
                <c:pt idx="3094">
                  <c:v>1.9696969696969697</c:v>
                </c:pt>
                <c:pt idx="3095">
                  <c:v>1.9393939393939394</c:v>
                </c:pt>
                <c:pt idx="3096">
                  <c:v>1.9090909090909092</c:v>
                </c:pt>
                <c:pt idx="3097">
                  <c:v>1.8787878787878789</c:v>
                </c:pt>
                <c:pt idx="3098">
                  <c:v>1.8484848484848484</c:v>
                </c:pt>
                <c:pt idx="3099">
                  <c:v>1.8333333333333333</c:v>
                </c:pt>
                <c:pt idx="3100">
                  <c:v>1.8181818181818181</c:v>
                </c:pt>
                <c:pt idx="3101">
                  <c:v>1.803030303030303</c:v>
                </c:pt>
                <c:pt idx="3102">
                  <c:v>1.7878787878787878</c:v>
                </c:pt>
                <c:pt idx="3103">
                  <c:v>1.7575757575757576</c:v>
                </c:pt>
                <c:pt idx="3104">
                  <c:v>1.7121212121212122</c:v>
                </c:pt>
                <c:pt idx="3105">
                  <c:v>1.6666666666666667</c:v>
                </c:pt>
                <c:pt idx="3106">
                  <c:v>1.6212121212121211</c:v>
                </c:pt>
                <c:pt idx="3107">
                  <c:v>1.5757575757575757</c:v>
                </c:pt>
                <c:pt idx="3108">
                  <c:v>1.5303030303030303</c:v>
                </c:pt>
                <c:pt idx="3109">
                  <c:v>1.4848484848484849</c:v>
                </c:pt>
                <c:pt idx="3110">
                  <c:v>1.4242424242424243</c:v>
                </c:pt>
                <c:pt idx="3111">
                  <c:v>1.3636363636363635</c:v>
                </c:pt>
                <c:pt idx="3112">
                  <c:v>1.303030303030303</c:v>
                </c:pt>
                <c:pt idx="3113">
                  <c:v>1.2424242424242424</c:v>
                </c:pt>
                <c:pt idx="3114">
                  <c:v>1.1818181818181819</c:v>
                </c:pt>
                <c:pt idx="3115">
                  <c:v>1.1212121212121211</c:v>
                </c:pt>
                <c:pt idx="3116">
                  <c:v>1.0606060606060606</c:v>
                </c:pt>
                <c:pt idx="3117">
                  <c:v>1</c:v>
                </c:pt>
                <c:pt idx="3118">
                  <c:v>0.93939393939393945</c:v>
                </c:pt>
                <c:pt idx="3119">
                  <c:v>0.87878787878787878</c:v>
                </c:pt>
                <c:pt idx="3120">
                  <c:v>0.81818181818181823</c:v>
                </c:pt>
                <c:pt idx="3121">
                  <c:v>0.77272727272727271</c:v>
                </c:pt>
                <c:pt idx="3122">
                  <c:v>0.72727272727272729</c:v>
                </c:pt>
                <c:pt idx="3123">
                  <c:v>0.65151515151515149</c:v>
                </c:pt>
                <c:pt idx="3124">
                  <c:v>0.5757575757575758</c:v>
                </c:pt>
                <c:pt idx="3125">
                  <c:v>0.5</c:v>
                </c:pt>
                <c:pt idx="3126">
                  <c:v>0.42424242424242425</c:v>
                </c:pt>
                <c:pt idx="3127">
                  <c:v>0.34848484848484851</c:v>
                </c:pt>
                <c:pt idx="3128">
                  <c:v>0.27272727272727271</c:v>
                </c:pt>
                <c:pt idx="3129">
                  <c:v>0.19696969696969696</c:v>
                </c:pt>
                <c:pt idx="3130">
                  <c:v>0.10606060606060606</c:v>
                </c:pt>
                <c:pt idx="3131">
                  <c:v>1.5151515151515152E-2</c:v>
                </c:pt>
                <c:pt idx="3132">
                  <c:v>-0.12121212121212122</c:v>
                </c:pt>
                <c:pt idx="3133">
                  <c:v>-0.27272727272727271</c:v>
                </c:pt>
                <c:pt idx="3134">
                  <c:v>-0.42424242424242425</c:v>
                </c:pt>
                <c:pt idx="3135">
                  <c:v>-0.5757575757575758</c:v>
                </c:pt>
                <c:pt idx="3136">
                  <c:v>-0.72727272727272729</c:v>
                </c:pt>
                <c:pt idx="3137">
                  <c:v>-0.86363636363636365</c:v>
                </c:pt>
                <c:pt idx="3138">
                  <c:v>-1</c:v>
                </c:pt>
                <c:pt idx="3139">
                  <c:v>-1.1363636363636365</c:v>
                </c:pt>
                <c:pt idx="3140">
                  <c:v>-1.2727272727272727</c:v>
                </c:pt>
                <c:pt idx="3141">
                  <c:v>-1.4090909090909092</c:v>
                </c:pt>
                <c:pt idx="3142">
                  <c:v>-1.5454545454545454</c:v>
                </c:pt>
                <c:pt idx="3143">
                  <c:v>-1.6818181818181819</c:v>
                </c:pt>
                <c:pt idx="3144">
                  <c:v>-1.8181818181818181</c:v>
                </c:pt>
                <c:pt idx="3145">
                  <c:v>-1.9545454545454546</c:v>
                </c:pt>
                <c:pt idx="3146">
                  <c:v>-2.0909090909090908</c:v>
                </c:pt>
                <c:pt idx="3147">
                  <c:v>-2.2272727272727271</c:v>
                </c:pt>
                <c:pt idx="3148">
                  <c:v>-2.3787878787878789</c:v>
                </c:pt>
                <c:pt idx="3149">
                  <c:v>-2.5303030303030303</c:v>
                </c:pt>
                <c:pt idx="3150">
                  <c:v>-2.6818181818181817</c:v>
                </c:pt>
                <c:pt idx="3151">
                  <c:v>-2.8333333333333335</c:v>
                </c:pt>
                <c:pt idx="3152">
                  <c:v>-2.9848484848484849</c:v>
                </c:pt>
                <c:pt idx="3153">
                  <c:v>-3.1363636363636362</c:v>
                </c:pt>
                <c:pt idx="3154">
                  <c:v>-3.2727272727272729</c:v>
                </c:pt>
                <c:pt idx="3155">
                  <c:v>-3.393939393939394</c:v>
                </c:pt>
                <c:pt idx="3156">
                  <c:v>-3.5</c:v>
                </c:pt>
                <c:pt idx="3157">
                  <c:v>-3.6212121212121211</c:v>
                </c:pt>
                <c:pt idx="3158">
                  <c:v>-3.7424242424242422</c:v>
                </c:pt>
                <c:pt idx="3159">
                  <c:v>-3.8636363636363638</c:v>
                </c:pt>
                <c:pt idx="3160">
                  <c:v>-3.9848484848484849</c:v>
                </c:pt>
                <c:pt idx="3161">
                  <c:v>-4.1060606060606064</c:v>
                </c:pt>
                <c:pt idx="3162">
                  <c:v>-4.2272727272727275</c:v>
                </c:pt>
                <c:pt idx="3163">
                  <c:v>-4.3484848484848486</c:v>
                </c:pt>
                <c:pt idx="3164">
                  <c:v>-4.4696969696969697</c:v>
                </c:pt>
                <c:pt idx="3165">
                  <c:v>-4.5909090909090908</c:v>
                </c:pt>
                <c:pt idx="3166">
                  <c:v>-4.6969696969696972</c:v>
                </c:pt>
                <c:pt idx="3167">
                  <c:v>-4.8030303030303028</c:v>
                </c:pt>
                <c:pt idx="3168">
                  <c:v>-4.9242424242424239</c:v>
                </c:pt>
                <c:pt idx="3169">
                  <c:v>-5.0303030303030303</c:v>
                </c:pt>
                <c:pt idx="3170">
                  <c:v>-5.1212121212121211</c:v>
                </c:pt>
                <c:pt idx="3171">
                  <c:v>-5.1969696969696972</c:v>
                </c:pt>
                <c:pt idx="3172">
                  <c:v>-5.2727272727272725</c:v>
                </c:pt>
                <c:pt idx="3173">
                  <c:v>-5.3636363636363633</c:v>
                </c:pt>
                <c:pt idx="3174">
                  <c:v>-5.4545454545454541</c:v>
                </c:pt>
                <c:pt idx="3175">
                  <c:v>-5.5454545454545459</c:v>
                </c:pt>
                <c:pt idx="3176">
                  <c:v>-5.6212121212121211</c:v>
                </c:pt>
                <c:pt idx="3177">
                  <c:v>-5.6818181818181817</c:v>
                </c:pt>
                <c:pt idx="3178">
                  <c:v>-5.7272727272727275</c:v>
                </c:pt>
                <c:pt idx="3179">
                  <c:v>-5.7727272727272725</c:v>
                </c:pt>
                <c:pt idx="3180">
                  <c:v>-5.8181818181818183</c:v>
                </c:pt>
                <c:pt idx="3181">
                  <c:v>-5.8636363636363633</c:v>
                </c:pt>
                <c:pt idx="3182">
                  <c:v>-5.9090909090909092</c:v>
                </c:pt>
                <c:pt idx="3183">
                  <c:v>-5.9545454545454541</c:v>
                </c:pt>
                <c:pt idx="3184">
                  <c:v>-6</c:v>
                </c:pt>
                <c:pt idx="3185">
                  <c:v>-6.0454545454545459</c:v>
                </c:pt>
                <c:pt idx="3186">
                  <c:v>-6.0909090909090908</c:v>
                </c:pt>
                <c:pt idx="3187">
                  <c:v>-6.1363636363636367</c:v>
                </c:pt>
                <c:pt idx="3188">
                  <c:v>-6.166666666666667</c:v>
                </c:pt>
                <c:pt idx="3189">
                  <c:v>-6.1969696969696972</c:v>
                </c:pt>
                <c:pt idx="3190">
                  <c:v>-6.2272727272727275</c:v>
                </c:pt>
                <c:pt idx="3191">
                  <c:v>-6.2575757575757578</c:v>
                </c:pt>
                <c:pt idx="3192">
                  <c:v>-6.2878787878787881</c:v>
                </c:pt>
                <c:pt idx="3193">
                  <c:v>-6.3181818181818183</c:v>
                </c:pt>
                <c:pt idx="3194">
                  <c:v>-6.3636363636363633</c:v>
                </c:pt>
                <c:pt idx="3195">
                  <c:v>-6.4090909090909092</c:v>
                </c:pt>
                <c:pt idx="3196">
                  <c:v>-6.4545454545454541</c:v>
                </c:pt>
                <c:pt idx="3197">
                  <c:v>-6.5</c:v>
                </c:pt>
                <c:pt idx="3198">
                  <c:v>-6.4848484848484844</c:v>
                </c:pt>
                <c:pt idx="3199">
                  <c:v>-6.4696969696969697</c:v>
                </c:pt>
                <c:pt idx="3200">
                  <c:v>-6.4545454545454541</c:v>
                </c:pt>
                <c:pt idx="3201">
                  <c:v>-6.4393939393939394</c:v>
                </c:pt>
                <c:pt idx="3202">
                  <c:v>-6.4242424242424239</c:v>
                </c:pt>
                <c:pt idx="3203">
                  <c:v>-6.4242424242424239</c:v>
                </c:pt>
                <c:pt idx="3204">
                  <c:v>-6.4242424242424239</c:v>
                </c:pt>
                <c:pt idx="3205">
                  <c:v>-6.4242424242424239</c:v>
                </c:pt>
                <c:pt idx="3206">
                  <c:v>-6.4242424242424239</c:v>
                </c:pt>
                <c:pt idx="3207">
                  <c:v>-6.4242424242424239</c:v>
                </c:pt>
                <c:pt idx="3208">
                  <c:v>-6.4242424242424239</c:v>
                </c:pt>
                <c:pt idx="3209">
                  <c:v>-6.4242424242424239</c:v>
                </c:pt>
                <c:pt idx="3210">
                  <c:v>-6.4242424242424239</c:v>
                </c:pt>
                <c:pt idx="3211">
                  <c:v>-6.4242424242424239</c:v>
                </c:pt>
                <c:pt idx="3212">
                  <c:v>-6.4242424242424239</c:v>
                </c:pt>
                <c:pt idx="3213">
                  <c:v>-6.4090909090909092</c:v>
                </c:pt>
                <c:pt idx="3214">
                  <c:v>-6.3787878787878789</c:v>
                </c:pt>
                <c:pt idx="3215">
                  <c:v>-6.3484848484848486</c:v>
                </c:pt>
                <c:pt idx="3216">
                  <c:v>-6.3030303030303028</c:v>
                </c:pt>
                <c:pt idx="3217">
                  <c:v>-6.2575757575757578</c:v>
                </c:pt>
                <c:pt idx="3218">
                  <c:v>-6.1969696969696972</c:v>
                </c:pt>
                <c:pt idx="3219">
                  <c:v>-6.1363636363636367</c:v>
                </c:pt>
                <c:pt idx="3220">
                  <c:v>-6.0757575757575761</c:v>
                </c:pt>
                <c:pt idx="3221">
                  <c:v>-6.0151515151515156</c:v>
                </c:pt>
                <c:pt idx="3222">
                  <c:v>-5.9696969696969697</c:v>
                </c:pt>
                <c:pt idx="3223">
                  <c:v>-5.9090909090909092</c:v>
                </c:pt>
                <c:pt idx="3224">
                  <c:v>-5.8484848484848486</c:v>
                </c:pt>
                <c:pt idx="3225">
                  <c:v>-5.7878787878787881</c:v>
                </c:pt>
                <c:pt idx="3226">
                  <c:v>-5.7272727272727275</c:v>
                </c:pt>
                <c:pt idx="3227">
                  <c:v>-5.666666666666667</c:v>
                </c:pt>
                <c:pt idx="3228">
                  <c:v>-5.6060606060606064</c:v>
                </c:pt>
                <c:pt idx="3229">
                  <c:v>-5.5454545454545459</c:v>
                </c:pt>
                <c:pt idx="3230">
                  <c:v>-5.4848484848484844</c:v>
                </c:pt>
                <c:pt idx="3231">
                  <c:v>-5.4242424242424239</c:v>
                </c:pt>
                <c:pt idx="3232">
                  <c:v>-5.3787878787878789</c:v>
                </c:pt>
                <c:pt idx="3233">
                  <c:v>-5.333333333333333</c:v>
                </c:pt>
                <c:pt idx="3234">
                  <c:v>-5.2727272727272725</c:v>
                </c:pt>
                <c:pt idx="3235">
                  <c:v>-5.2272727272727275</c:v>
                </c:pt>
                <c:pt idx="3236">
                  <c:v>-5.166666666666667</c:v>
                </c:pt>
                <c:pt idx="3237">
                  <c:v>-5.1060606060606064</c:v>
                </c:pt>
                <c:pt idx="3238">
                  <c:v>-5.0454545454545459</c:v>
                </c:pt>
                <c:pt idx="3239">
                  <c:v>-4.9696969696969697</c:v>
                </c:pt>
                <c:pt idx="3240">
                  <c:v>-4.8939393939393936</c:v>
                </c:pt>
                <c:pt idx="3241">
                  <c:v>-4.8181818181818183</c:v>
                </c:pt>
                <c:pt idx="3242">
                  <c:v>-4.7121212121212119</c:v>
                </c:pt>
                <c:pt idx="3243">
                  <c:v>-4.6212121212121211</c:v>
                </c:pt>
                <c:pt idx="3244">
                  <c:v>-4.5303030303030303</c:v>
                </c:pt>
                <c:pt idx="3245">
                  <c:v>-4.4545454545454541</c:v>
                </c:pt>
                <c:pt idx="3246">
                  <c:v>-4.3787878787878789</c:v>
                </c:pt>
                <c:pt idx="3247">
                  <c:v>-4.3030303030303028</c:v>
                </c:pt>
                <c:pt idx="3248">
                  <c:v>-4.2272727272727275</c:v>
                </c:pt>
                <c:pt idx="3249">
                  <c:v>-4.1515151515151514</c:v>
                </c:pt>
                <c:pt idx="3250">
                  <c:v>-4.0757575757575761</c:v>
                </c:pt>
                <c:pt idx="3251">
                  <c:v>-4</c:v>
                </c:pt>
                <c:pt idx="3252">
                  <c:v>-3.9242424242424243</c:v>
                </c:pt>
                <c:pt idx="3253">
                  <c:v>-3.8484848484848486</c:v>
                </c:pt>
                <c:pt idx="3254">
                  <c:v>-3.7727272727272729</c:v>
                </c:pt>
                <c:pt idx="3255">
                  <c:v>-3.7121212121212119</c:v>
                </c:pt>
                <c:pt idx="3256">
                  <c:v>-3.6515151515151514</c:v>
                </c:pt>
                <c:pt idx="3257">
                  <c:v>-3.5909090909090908</c:v>
                </c:pt>
                <c:pt idx="3258">
                  <c:v>-3.5303030303030303</c:v>
                </c:pt>
                <c:pt idx="3259">
                  <c:v>-3.4545454545454546</c:v>
                </c:pt>
                <c:pt idx="3260">
                  <c:v>-3.3636363636363638</c:v>
                </c:pt>
                <c:pt idx="3261">
                  <c:v>-3.2727272727272729</c:v>
                </c:pt>
                <c:pt idx="3262">
                  <c:v>-3.1818181818181817</c:v>
                </c:pt>
                <c:pt idx="3263">
                  <c:v>-3.0606060606060606</c:v>
                </c:pt>
                <c:pt idx="3264">
                  <c:v>-2.9848484848484849</c:v>
                </c:pt>
                <c:pt idx="3265">
                  <c:v>-2.893939393939394</c:v>
                </c:pt>
                <c:pt idx="3266">
                  <c:v>-2.8030303030303032</c:v>
                </c:pt>
                <c:pt idx="3267">
                  <c:v>-2.7121212121212119</c:v>
                </c:pt>
                <c:pt idx="3268">
                  <c:v>-2.6212121212121211</c:v>
                </c:pt>
                <c:pt idx="3269">
                  <c:v>-2.5454545454545454</c:v>
                </c:pt>
                <c:pt idx="3270">
                  <c:v>-2.4696969696969697</c:v>
                </c:pt>
                <c:pt idx="3271">
                  <c:v>-2.4090909090909092</c:v>
                </c:pt>
                <c:pt idx="3272">
                  <c:v>-2.3484848484848486</c:v>
                </c:pt>
                <c:pt idx="3273">
                  <c:v>-2.2878787878787881</c:v>
                </c:pt>
                <c:pt idx="3274">
                  <c:v>-2.2272727272727271</c:v>
                </c:pt>
                <c:pt idx="3275">
                  <c:v>-2.1363636363636362</c:v>
                </c:pt>
                <c:pt idx="3276">
                  <c:v>-2.0454545454545454</c:v>
                </c:pt>
                <c:pt idx="3277">
                  <c:v>-1.9545454545454546</c:v>
                </c:pt>
                <c:pt idx="3278">
                  <c:v>-1.8787878787878789</c:v>
                </c:pt>
                <c:pt idx="3279">
                  <c:v>-1.8181818181818181</c:v>
                </c:pt>
                <c:pt idx="3280">
                  <c:v>-1.7575757575757576</c:v>
                </c:pt>
                <c:pt idx="3281">
                  <c:v>-1.696969696969697</c:v>
                </c:pt>
                <c:pt idx="3282">
                  <c:v>-1.6515151515151516</c:v>
                </c:pt>
                <c:pt idx="3283">
                  <c:v>-1.606060606060606</c:v>
                </c:pt>
                <c:pt idx="3284">
                  <c:v>-1.5757575757575757</c:v>
                </c:pt>
                <c:pt idx="3285">
                  <c:v>-1.5606060606060606</c:v>
                </c:pt>
                <c:pt idx="3286">
                  <c:v>-1.5454545454545454</c:v>
                </c:pt>
                <c:pt idx="3287">
                  <c:v>-1.5454545454545454</c:v>
                </c:pt>
                <c:pt idx="3288">
                  <c:v>-1.5454545454545454</c:v>
                </c:pt>
                <c:pt idx="3289">
                  <c:v>-1.5454545454545454</c:v>
                </c:pt>
                <c:pt idx="3290">
                  <c:v>-1.5454545454545454</c:v>
                </c:pt>
                <c:pt idx="3291">
                  <c:v>-1.5454545454545454</c:v>
                </c:pt>
                <c:pt idx="3292">
                  <c:v>-1.5454545454545454</c:v>
                </c:pt>
                <c:pt idx="3293">
                  <c:v>-1.5454545454545454</c:v>
                </c:pt>
                <c:pt idx="3294">
                  <c:v>-1.5454545454545454</c:v>
                </c:pt>
                <c:pt idx="3295">
                  <c:v>-1.5454545454545454</c:v>
                </c:pt>
                <c:pt idx="3296">
                  <c:v>-1.5454545454545454</c:v>
                </c:pt>
                <c:pt idx="3297">
                  <c:v>-1.5454545454545454</c:v>
                </c:pt>
                <c:pt idx="3298">
                  <c:v>-1.5454545454545454</c:v>
                </c:pt>
                <c:pt idx="3299">
                  <c:v>-1.5454545454545454</c:v>
                </c:pt>
                <c:pt idx="3300">
                  <c:v>-1.5303030303030303</c:v>
                </c:pt>
                <c:pt idx="3301">
                  <c:v>-1.5151515151515151</c:v>
                </c:pt>
                <c:pt idx="3302">
                  <c:v>-1.5151515151515151</c:v>
                </c:pt>
                <c:pt idx="3303">
                  <c:v>-1.5303030303030303</c:v>
                </c:pt>
                <c:pt idx="3304">
                  <c:v>-1.5454545454545454</c:v>
                </c:pt>
                <c:pt idx="3305">
                  <c:v>-1.5606060606060606</c:v>
                </c:pt>
                <c:pt idx="3306">
                  <c:v>-1.5757575757575757</c:v>
                </c:pt>
                <c:pt idx="3307">
                  <c:v>-1.5909090909090908</c:v>
                </c:pt>
                <c:pt idx="3308">
                  <c:v>-1.6515151515151516</c:v>
                </c:pt>
                <c:pt idx="3309">
                  <c:v>-1.7121212121212122</c:v>
                </c:pt>
                <c:pt idx="3310">
                  <c:v>-1.7727272727272727</c:v>
                </c:pt>
                <c:pt idx="3311">
                  <c:v>-1.803030303030303</c:v>
                </c:pt>
                <c:pt idx="3312">
                  <c:v>-1.8484848484848484</c:v>
                </c:pt>
                <c:pt idx="3313">
                  <c:v>-1.893939393939394</c:v>
                </c:pt>
                <c:pt idx="3314">
                  <c:v>-1.9393939393939394</c:v>
                </c:pt>
                <c:pt idx="3315">
                  <c:v>-1.9848484848484849</c:v>
                </c:pt>
                <c:pt idx="3316">
                  <c:v>-2.0303030303030303</c:v>
                </c:pt>
                <c:pt idx="3317">
                  <c:v>-2.0757575757575757</c:v>
                </c:pt>
                <c:pt idx="3318">
                  <c:v>-2.106060606060606</c:v>
                </c:pt>
                <c:pt idx="3319">
                  <c:v>-2.1363636363636362</c:v>
                </c:pt>
                <c:pt idx="3320">
                  <c:v>-2.1666666666666665</c:v>
                </c:pt>
                <c:pt idx="3321">
                  <c:v>-2.1818181818181817</c:v>
                </c:pt>
                <c:pt idx="3322">
                  <c:v>-2.1969696969696968</c:v>
                </c:pt>
                <c:pt idx="3323">
                  <c:v>-2.2121212121212119</c:v>
                </c:pt>
                <c:pt idx="3324">
                  <c:v>-2.2272727272727271</c:v>
                </c:pt>
                <c:pt idx="3325">
                  <c:v>-2.2575757575757578</c:v>
                </c:pt>
                <c:pt idx="3326">
                  <c:v>-2.2878787878787881</c:v>
                </c:pt>
                <c:pt idx="3327">
                  <c:v>-2.3181818181818183</c:v>
                </c:pt>
                <c:pt idx="3328">
                  <c:v>-2.3484848484848486</c:v>
                </c:pt>
                <c:pt idx="3329">
                  <c:v>-2.4242424242424243</c:v>
                </c:pt>
                <c:pt idx="3330">
                  <c:v>-2.4696969696969697</c:v>
                </c:pt>
                <c:pt idx="3331">
                  <c:v>-2.5303030303030303</c:v>
                </c:pt>
                <c:pt idx="3332">
                  <c:v>-2.5909090909090908</c:v>
                </c:pt>
                <c:pt idx="3333">
                  <c:v>-2.6515151515151514</c:v>
                </c:pt>
                <c:pt idx="3334">
                  <c:v>-2.7121212121212119</c:v>
                </c:pt>
                <c:pt idx="3335">
                  <c:v>-2.7575757575757578</c:v>
                </c:pt>
                <c:pt idx="3336">
                  <c:v>-2.8030303030303032</c:v>
                </c:pt>
                <c:pt idx="3337">
                  <c:v>-2.8333333333333335</c:v>
                </c:pt>
                <c:pt idx="3338">
                  <c:v>-2.8636363636363638</c:v>
                </c:pt>
                <c:pt idx="3339">
                  <c:v>-2.893939393939394</c:v>
                </c:pt>
                <c:pt idx="3340">
                  <c:v>-2.9242424242424243</c:v>
                </c:pt>
                <c:pt idx="3341">
                  <c:v>-2.9848484848484849</c:v>
                </c:pt>
                <c:pt idx="3342">
                  <c:v>-3.0454545454545454</c:v>
                </c:pt>
                <c:pt idx="3343">
                  <c:v>-3.1212121212121211</c:v>
                </c:pt>
                <c:pt idx="3344">
                  <c:v>-3.1818181818181817</c:v>
                </c:pt>
                <c:pt idx="3345">
                  <c:v>-3.2424242424242422</c:v>
                </c:pt>
                <c:pt idx="3346">
                  <c:v>-3.3030303030303032</c:v>
                </c:pt>
                <c:pt idx="3347">
                  <c:v>-3.3636363636363638</c:v>
                </c:pt>
                <c:pt idx="3348">
                  <c:v>-3.4090909090909092</c:v>
                </c:pt>
                <c:pt idx="3349">
                  <c:v>-3.4545454545454546</c:v>
                </c:pt>
                <c:pt idx="3350">
                  <c:v>-3.5</c:v>
                </c:pt>
                <c:pt idx="3351">
                  <c:v>-3.5454545454545454</c:v>
                </c:pt>
                <c:pt idx="3352">
                  <c:v>-3.5909090909090908</c:v>
                </c:pt>
                <c:pt idx="3353">
                  <c:v>-3.6212121212121211</c:v>
                </c:pt>
                <c:pt idx="3354">
                  <c:v>-3.6515151515151514</c:v>
                </c:pt>
                <c:pt idx="3355">
                  <c:v>-3.6818181818181817</c:v>
                </c:pt>
                <c:pt idx="3356">
                  <c:v>-3.7121212121212119</c:v>
                </c:pt>
                <c:pt idx="3357">
                  <c:v>-3.7424242424242422</c:v>
                </c:pt>
                <c:pt idx="3358">
                  <c:v>-3.7727272727272729</c:v>
                </c:pt>
                <c:pt idx="3359">
                  <c:v>-3.8181818181818183</c:v>
                </c:pt>
                <c:pt idx="3360">
                  <c:v>-3.8636363636363638</c:v>
                </c:pt>
                <c:pt idx="3361">
                  <c:v>-3.9090909090909092</c:v>
                </c:pt>
                <c:pt idx="3362">
                  <c:v>-3.9696969696969697</c:v>
                </c:pt>
                <c:pt idx="3363">
                  <c:v>-4.0303030303030303</c:v>
                </c:pt>
                <c:pt idx="3364">
                  <c:v>-4.0909090909090908</c:v>
                </c:pt>
                <c:pt idx="3365">
                  <c:v>-4.1515151515151514</c:v>
                </c:pt>
                <c:pt idx="3366">
                  <c:v>-4.2272727272727275</c:v>
                </c:pt>
                <c:pt idx="3367">
                  <c:v>-4.2878787878787881</c:v>
                </c:pt>
                <c:pt idx="3368">
                  <c:v>-4.3484848484848486</c:v>
                </c:pt>
                <c:pt idx="3369">
                  <c:v>-4.4090909090909092</c:v>
                </c:pt>
                <c:pt idx="3370">
                  <c:v>-4.4696969696969697</c:v>
                </c:pt>
                <c:pt idx="3371">
                  <c:v>-4.5303030303030303</c:v>
                </c:pt>
                <c:pt idx="3372">
                  <c:v>-4.5606060606060606</c:v>
                </c:pt>
                <c:pt idx="3373">
                  <c:v>-4.5757575757575761</c:v>
                </c:pt>
                <c:pt idx="3374">
                  <c:v>-4.5757575757575761</c:v>
                </c:pt>
                <c:pt idx="3375">
                  <c:v>-4.5757575757575761</c:v>
                </c:pt>
                <c:pt idx="3376">
                  <c:v>-4.5757575757575761</c:v>
                </c:pt>
                <c:pt idx="3377">
                  <c:v>-4.5606060606060606</c:v>
                </c:pt>
                <c:pt idx="3378">
                  <c:v>-4.5303030303030303</c:v>
                </c:pt>
                <c:pt idx="3379">
                  <c:v>-4.5</c:v>
                </c:pt>
                <c:pt idx="3380">
                  <c:v>-4.4696969696969697</c:v>
                </c:pt>
                <c:pt idx="3381">
                  <c:v>-4.4393939393939394</c:v>
                </c:pt>
                <c:pt idx="3382">
                  <c:v>-4.3939393939393936</c:v>
                </c:pt>
                <c:pt idx="3383">
                  <c:v>-4.3484848484848486</c:v>
                </c:pt>
                <c:pt idx="3384">
                  <c:v>-4.3181818181818183</c:v>
                </c:pt>
                <c:pt idx="3385">
                  <c:v>-4.2878787878787881</c:v>
                </c:pt>
                <c:pt idx="3386">
                  <c:v>-4.2575757575757578</c:v>
                </c:pt>
                <c:pt idx="3387">
                  <c:v>-4.2272727272727275</c:v>
                </c:pt>
                <c:pt idx="3388">
                  <c:v>-4.1969696969696972</c:v>
                </c:pt>
                <c:pt idx="3389">
                  <c:v>-4.166666666666667</c:v>
                </c:pt>
                <c:pt idx="3390">
                  <c:v>-4.1363636363636367</c:v>
                </c:pt>
                <c:pt idx="3391">
                  <c:v>-4.1060606060606064</c:v>
                </c:pt>
                <c:pt idx="3392">
                  <c:v>-4.0757575757575761</c:v>
                </c:pt>
                <c:pt idx="3393">
                  <c:v>-4.0454545454545459</c:v>
                </c:pt>
                <c:pt idx="3394">
                  <c:v>-3.9696969696969697</c:v>
                </c:pt>
                <c:pt idx="3395">
                  <c:v>-3.893939393939394</c:v>
                </c:pt>
                <c:pt idx="3396">
                  <c:v>-3.8181818181818183</c:v>
                </c:pt>
                <c:pt idx="3397">
                  <c:v>-3.7424242424242422</c:v>
                </c:pt>
                <c:pt idx="3398">
                  <c:v>-3.6666666666666665</c:v>
                </c:pt>
                <c:pt idx="3399">
                  <c:v>-3.5909090909090908</c:v>
                </c:pt>
                <c:pt idx="3400">
                  <c:v>-3.5151515151515151</c:v>
                </c:pt>
                <c:pt idx="3401">
                  <c:v>-3.4393939393939394</c:v>
                </c:pt>
                <c:pt idx="3402">
                  <c:v>-3.3636363636363638</c:v>
                </c:pt>
                <c:pt idx="3403">
                  <c:v>-3.2878787878787881</c:v>
                </c:pt>
                <c:pt idx="3404">
                  <c:v>-3.2121212121212119</c:v>
                </c:pt>
                <c:pt idx="3405">
                  <c:v>-3.1363636363636362</c:v>
                </c:pt>
                <c:pt idx="3406">
                  <c:v>-3.0606060606060606</c:v>
                </c:pt>
                <c:pt idx="3407">
                  <c:v>-2.9848484848484849</c:v>
                </c:pt>
                <c:pt idx="3408">
                  <c:v>-2.9090909090909092</c:v>
                </c:pt>
                <c:pt idx="3409">
                  <c:v>-2.8030303030303032</c:v>
                </c:pt>
                <c:pt idx="3410">
                  <c:v>-2.6969696969696968</c:v>
                </c:pt>
                <c:pt idx="3411">
                  <c:v>-2.5909090909090908</c:v>
                </c:pt>
                <c:pt idx="3412">
                  <c:v>-2.4848484848484849</c:v>
                </c:pt>
                <c:pt idx="3413">
                  <c:v>-2.3636363636363638</c:v>
                </c:pt>
                <c:pt idx="3414">
                  <c:v>-2.2575757575757578</c:v>
                </c:pt>
                <c:pt idx="3415">
                  <c:v>-2.1363636363636362</c:v>
                </c:pt>
                <c:pt idx="3416">
                  <c:v>-2.0151515151515151</c:v>
                </c:pt>
                <c:pt idx="3417">
                  <c:v>-1.8181818181818181</c:v>
                </c:pt>
                <c:pt idx="3418">
                  <c:v>-1.6212121212121211</c:v>
                </c:pt>
                <c:pt idx="3419">
                  <c:v>-1.4393939393939394</c:v>
                </c:pt>
                <c:pt idx="3420">
                  <c:v>-1.2575757575757576</c:v>
                </c:pt>
                <c:pt idx="3421">
                  <c:v>-1.0757575757575757</c:v>
                </c:pt>
                <c:pt idx="3422">
                  <c:v>-0.89393939393939392</c:v>
                </c:pt>
                <c:pt idx="3423">
                  <c:v>-0.71212121212121215</c:v>
                </c:pt>
                <c:pt idx="3424">
                  <c:v>-0.53030303030303028</c:v>
                </c:pt>
                <c:pt idx="3425">
                  <c:v>-0.33333333333333331</c:v>
                </c:pt>
                <c:pt idx="3426">
                  <c:v>-0.15151515151515152</c:v>
                </c:pt>
                <c:pt idx="3427">
                  <c:v>3.0303030303030304E-2</c:v>
                </c:pt>
                <c:pt idx="3428">
                  <c:v>0.24242424242424243</c:v>
                </c:pt>
                <c:pt idx="3429">
                  <c:v>0.45454545454545453</c:v>
                </c:pt>
                <c:pt idx="3430">
                  <c:v>0.68181818181818177</c:v>
                </c:pt>
                <c:pt idx="3431">
                  <c:v>0.90909090909090906</c:v>
                </c:pt>
                <c:pt idx="3432">
                  <c:v>1.1363636363636365</c:v>
                </c:pt>
                <c:pt idx="3433">
                  <c:v>1.3636363636363635</c:v>
                </c:pt>
                <c:pt idx="3434">
                  <c:v>1.5909090909090908</c:v>
                </c:pt>
                <c:pt idx="3435">
                  <c:v>1.8181818181818181</c:v>
                </c:pt>
                <c:pt idx="3436">
                  <c:v>2.0303030303030303</c:v>
                </c:pt>
                <c:pt idx="3437">
                  <c:v>2.2424242424242422</c:v>
                </c:pt>
                <c:pt idx="3438">
                  <c:v>2.4242424242424243</c:v>
                </c:pt>
                <c:pt idx="3439">
                  <c:v>2.5909090909090908</c:v>
                </c:pt>
                <c:pt idx="3440">
                  <c:v>2.7575757575757578</c:v>
                </c:pt>
                <c:pt idx="3441">
                  <c:v>2.9090909090909092</c:v>
                </c:pt>
                <c:pt idx="3442">
                  <c:v>3.0606060606060606</c:v>
                </c:pt>
                <c:pt idx="3443">
                  <c:v>3.1818181818181817</c:v>
                </c:pt>
                <c:pt idx="3444">
                  <c:v>3.3030303030303032</c:v>
                </c:pt>
                <c:pt idx="3445">
                  <c:v>3.4242424242424243</c:v>
                </c:pt>
                <c:pt idx="3446">
                  <c:v>3.5606060606060606</c:v>
                </c:pt>
                <c:pt idx="3447">
                  <c:v>3.6969696969696968</c:v>
                </c:pt>
                <c:pt idx="3448">
                  <c:v>3.8181818181818183</c:v>
                </c:pt>
                <c:pt idx="3449">
                  <c:v>3.9393939393939394</c:v>
                </c:pt>
                <c:pt idx="3450">
                  <c:v>4.0606060606060606</c:v>
                </c:pt>
                <c:pt idx="3451">
                  <c:v>4.1969696969696972</c:v>
                </c:pt>
                <c:pt idx="3452">
                  <c:v>4.333333333333333</c:v>
                </c:pt>
                <c:pt idx="3453">
                  <c:v>4.4696969696969697</c:v>
                </c:pt>
                <c:pt idx="3454">
                  <c:v>4.6060606060606064</c:v>
                </c:pt>
                <c:pt idx="3455">
                  <c:v>4.7424242424242422</c:v>
                </c:pt>
                <c:pt idx="3456">
                  <c:v>4.8787878787878789</c:v>
                </c:pt>
                <c:pt idx="3457">
                  <c:v>5.0151515151515156</c:v>
                </c:pt>
                <c:pt idx="3458">
                  <c:v>5.1515151515151514</c:v>
                </c:pt>
                <c:pt idx="3459">
                  <c:v>5.2727272727272725</c:v>
                </c:pt>
                <c:pt idx="3460">
                  <c:v>5.3181818181818183</c:v>
                </c:pt>
                <c:pt idx="3461">
                  <c:v>5.3787878787878789</c:v>
                </c:pt>
                <c:pt idx="3462">
                  <c:v>5.4393939393939394</c:v>
                </c:pt>
                <c:pt idx="3463">
                  <c:v>5.5</c:v>
                </c:pt>
                <c:pt idx="3464">
                  <c:v>5.5454545454545459</c:v>
                </c:pt>
                <c:pt idx="3465">
                  <c:v>5.5909090909090908</c:v>
                </c:pt>
                <c:pt idx="3466">
                  <c:v>5.6363636363636367</c:v>
                </c:pt>
                <c:pt idx="3467">
                  <c:v>5.6818181818181817</c:v>
                </c:pt>
                <c:pt idx="3468">
                  <c:v>5.7424242424242422</c:v>
                </c:pt>
                <c:pt idx="3469">
                  <c:v>5.8030303030303028</c:v>
                </c:pt>
                <c:pt idx="3470">
                  <c:v>5.8636363636363633</c:v>
                </c:pt>
                <c:pt idx="3471">
                  <c:v>5.9242424242424239</c:v>
                </c:pt>
                <c:pt idx="3472">
                  <c:v>5.9848484848484844</c:v>
                </c:pt>
                <c:pt idx="3473">
                  <c:v>6.0606060606060606</c:v>
                </c:pt>
                <c:pt idx="3474">
                  <c:v>6.1363636363636367</c:v>
                </c:pt>
                <c:pt idx="3475">
                  <c:v>6.1969696969696972</c:v>
                </c:pt>
                <c:pt idx="3476">
                  <c:v>6.2575757575757578</c:v>
                </c:pt>
                <c:pt idx="3477">
                  <c:v>6.3181818181818183</c:v>
                </c:pt>
                <c:pt idx="3478">
                  <c:v>6.3787878787878789</c:v>
                </c:pt>
                <c:pt idx="3479">
                  <c:v>6.4393939393939394</c:v>
                </c:pt>
                <c:pt idx="3480">
                  <c:v>6.5</c:v>
                </c:pt>
                <c:pt idx="3481">
                  <c:v>6.5454545454545459</c:v>
                </c:pt>
                <c:pt idx="3482">
                  <c:v>6.6363636363636367</c:v>
                </c:pt>
                <c:pt idx="3483">
                  <c:v>6.666666666666667</c:v>
                </c:pt>
                <c:pt idx="3484">
                  <c:v>6.6969696969696972</c:v>
                </c:pt>
                <c:pt idx="3485">
                  <c:v>6.7424242424242422</c:v>
                </c:pt>
                <c:pt idx="3486">
                  <c:v>6.7878787878787881</c:v>
                </c:pt>
                <c:pt idx="3487">
                  <c:v>6.833333333333333</c:v>
                </c:pt>
                <c:pt idx="3488">
                  <c:v>6.8787878787878789</c:v>
                </c:pt>
                <c:pt idx="3489">
                  <c:v>6.9242424242424239</c:v>
                </c:pt>
                <c:pt idx="3490">
                  <c:v>6.9696969696969697</c:v>
                </c:pt>
                <c:pt idx="3491">
                  <c:v>7.0151515151515156</c:v>
                </c:pt>
                <c:pt idx="3492">
                  <c:v>7.0757575757575761</c:v>
                </c:pt>
                <c:pt idx="3493">
                  <c:v>7.1363636363636367</c:v>
                </c:pt>
                <c:pt idx="3494">
                  <c:v>7.1818181818181817</c:v>
                </c:pt>
                <c:pt idx="3495">
                  <c:v>7.2272727272727275</c:v>
                </c:pt>
                <c:pt idx="3496">
                  <c:v>7.2727272727272725</c:v>
                </c:pt>
                <c:pt idx="3497">
                  <c:v>7.3181818181818183</c:v>
                </c:pt>
                <c:pt idx="3498">
                  <c:v>7.3636363636363633</c:v>
                </c:pt>
                <c:pt idx="3499">
                  <c:v>7.4090909090909092</c:v>
                </c:pt>
                <c:pt idx="3500">
                  <c:v>7.4393939393939394</c:v>
                </c:pt>
                <c:pt idx="3501">
                  <c:v>7.4696969696969697</c:v>
                </c:pt>
                <c:pt idx="3502">
                  <c:v>7.5151515151515156</c:v>
                </c:pt>
                <c:pt idx="3503">
                  <c:v>7.5606060606060606</c:v>
                </c:pt>
                <c:pt idx="3504">
                  <c:v>7.6060606060606064</c:v>
                </c:pt>
                <c:pt idx="3505">
                  <c:v>7.6515151515151514</c:v>
                </c:pt>
                <c:pt idx="3506">
                  <c:v>7.6969696969696972</c:v>
                </c:pt>
                <c:pt idx="3507">
                  <c:v>7.7575757575757578</c:v>
                </c:pt>
                <c:pt idx="3508">
                  <c:v>7.8181818181818183</c:v>
                </c:pt>
                <c:pt idx="3509">
                  <c:v>7.8787878787878789</c:v>
                </c:pt>
                <c:pt idx="3510">
                  <c:v>7.9393939393939394</c:v>
                </c:pt>
                <c:pt idx="3511">
                  <c:v>8</c:v>
                </c:pt>
                <c:pt idx="3512">
                  <c:v>8.045454545454545</c:v>
                </c:pt>
                <c:pt idx="3513">
                  <c:v>8.0909090909090917</c:v>
                </c:pt>
                <c:pt idx="3514">
                  <c:v>8.1363636363636367</c:v>
                </c:pt>
                <c:pt idx="3515">
                  <c:v>8.1818181818181817</c:v>
                </c:pt>
                <c:pt idx="3516">
                  <c:v>8.2424242424242422</c:v>
                </c:pt>
                <c:pt idx="3517">
                  <c:v>8.2878787878787872</c:v>
                </c:pt>
                <c:pt idx="3518">
                  <c:v>8.3181818181818183</c:v>
                </c:pt>
                <c:pt idx="3519">
                  <c:v>8.3484848484848477</c:v>
                </c:pt>
                <c:pt idx="3520">
                  <c:v>8.3787878787878789</c:v>
                </c:pt>
                <c:pt idx="3521">
                  <c:v>8.4090909090909083</c:v>
                </c:pt>
                <c:pt idx="3522">
                  <c:v>8.4393939393939394</c:v>
                </c:pt>
                <c:pt idx="3523">
                  <c:v>8.4696969696969688</c:v>
                </c:pt>
                <c:pt idx="3524">
                  <c:v>8.5</c:v>
                </c:pt>
                <c:pt idx="3525">
                  <c:v>8.545454545454545</c:v>
                </c:pt>
                <c:pt idx="3526">
                  <c:v>8.6060606060606055</c:v>
                </c:pt>
                <c:pt idx="3527">
                  <c:v>8.6666666666666661</c:v>
                </c:pt>
                <c:pt idx="3528">
                  <c:v>8.7272727272727266</c:v>
                </c:pt>
                <c:pt idx="3529">
                  <c:v>8.7878787878787872</c:v>
                </c:pt>
                <c:pt idx="3530">
                  <c:v>8.8333333333333339</c:v>
                </c:pt>
                <c:pt idx="3531">
                  <c:v>8.8636363636363633</c:v>
                </c:pt>
                <c:pt idx="3532">
                  <c:v>8.8939393939393945</c:v>
                </c:pt>
                <c:pt idx="3533">
                  <c:v>8.9242424242424239</c:v>
                </c:pt>
                <c:pt idx="3534">
                  <c:v>8.9393939393939394</c:v>
                </c:pt>
                <c:pt idx="3535">
                  <c:v>8.954545454545455</c:v>
                </c:pt>
                <c:pt idx="3536">
                  <c:v>8.9848484848484844</c:v>
                </c:pt>
                <c:pt idx="3537">
                  <c:v>9</c:v>
                </c:pt>
                <c:pt idx="3538">
                  <c:v>9.0151515151515156</c:v>
                </c:pt>
                <c:pt idx="3539">
                  <c:v>9.0151515151515156</c:v>
                </c:pt>
                <c:pt idx="3540">
                  <c:v>9.0151515151515156</c:v>
                </c:pt>
                <c:pt idx="3541">
                  <c:v>9.0151515151515156</c:v>
                </c:pt>
                <c:pt idx="3542">
                  <c:v>9.0151515151515156</c:v>
                </c:pt>
                <c:pt idx="3543">
                  <c:v>9.0151515151515156</c:v>
                </c:pt>
                <c:pt idx="3544">
                  <c:v>9.0151515151515156</c:v>
                </c:pt>
                <c:pt idx="3545">
                  <c:v>9</c:v>
                </c:pt>
                <c:pt idx="3546">
                  <c:v>8.9696969696969688</c:v>
                </c:pt>
                <c:pt idx="3547">
                  <c:v>8.9393939393939394</c:v>
                </c:pt>
                <c:pt idx="3548">
                  <c:v>8.8636363636363633</c:v>
                </c:pt>
                <c:pt idx="3549">
                  <c:v>8.7878787878787872</c:v>
                </c:pt>
                <c:pt idx="3550">
                  <c:v>8.7121212121212128</c:v>
                </c:pt>
                <c:pt idx="3551">
                  <c:v>8.6363636363636367</c:v>
                </c:pt>
                <c:pt idx="3552">
                  <c:v>8.5606060606060606</c:v>
                </c:pt>
                <c:pt idx="3553">
                  <c:v>8.5</c:v>
                </c:pt>
                <c:pt idx="3554">
                  <c:v>8.4393939393939394</c:v>
                </c:pt>
                <c:pt idx="3555">
                  <c:v>8.3787878787878789</c:v>
                </c:pt>
                <c:pt idx="3556">
                  <c:v>8.3333333333333339</c:v>
                </c:pt>
                <c:pt idx="3557">
                  <c:v>8.2727272727272734</c:v>
                </c:pt>
                <c:pt idx="3558">
                  <c:v>8.2121212121212128</c:v>
                </c:pt>
                <c:pt idx="3559">
                  <c:v>8.1515151515151523</c:v>
                </c:pt>
                <c:pt idx="3560">
                  <c:v>8.0909090909090917</c:v>
                </c:pt>
                <c:pt idx="3561">
                  <c:v>8.0303030303030312</c:v>
                </c:pt>
                <c:pt idx="3562">
                  <c:v>7.9545454545454541</c:v>
                </c:pt>
                <c:pt idx="3563">
                  <c:v>7.8787878787878789</c:v>
                </c:pt>
                <c:pt idx="3564">
                  <c:v>7.8030303030303028</c:v>
                </c:pt>
                <c:pt idx="3565">
                  <c:v>7.7121212121212119</c:v>
                </c:pt>
                <c:pt idx="3566">
                  <c:v>7.6515151515151514</c:v>
                </c:pt>
                <c:pt idx="3567">
                  <c:v>7.5606060606060606</c:v>
                </c:pt>
                <c:pt idx="3568">
                  <c:v>7.4848484848484844</c:v>
                </c:pt>
                <c:pt idx="3569">
                  <c:v>7.3939393939393936</c:v>
                </c:pt>
                <c:pt idx="3570">
                  <c:v>7.3030303030303028</c:v>
                </c:pt>
                <c:pt idx="3571">
                  <c:v>7.2121212121212119</c:v>
                </c:pt>
                <c:pt idx="3572">
                  <c:v>7.1212121212121211</c:v>
                </c:pt>
                <c:pt idx="3573">
                  <c:v>7.0303030303030303</c:v>
                </c:pt>
                <c:pt idx="3574">
                  <c:v>6.9393939393939394</c:v>
                </c:pt>
                <c:pt idx="3575">
                  <c:v>6.8484848484848486</c:v>
                </c:pt>
                <c:pt idx="3576">
                  <c:v>6.7575757575757578</c:v>
                </c:pt>
                <c:pt idx="3577">
                  <c:v>6.666666666666667</c:v>
                </c:pt>
                <c:pt idx="3578">
                  <c:v>6.5757575757575761</c:v>
                </c:pt>
                <c:pt idx="3579">
                  <c:v>6.4848484848484844</c:v>
                </c:pt>
                <c:pt idx="3580">
                  <c:v>6.3939393939393936</c:v>
                </c:pt>
                <c:pt idx="3581">
                  <c:v>6.2878787878787881</c:v>
                </c:pt>
                <c:pt idx="3582">
                  <c:v>6.166666666666667</c:v>
                </c:pt>
                <c:pt idx="3583">
                  <c:v>6.0454545454545459</c:v>
                </c:pt>
                <c:pt idx="3584">
                  <c:v>5.9393939393939394</c:v>
                </c:pt>
                <c:pt idx="3585">
                  <c:v>5.833333333333333</c:v>
                </c:pt>
                <c:pt idx="3586">
                  <c:v>5.7272727272727275</c:v>
                </c:pt>
                <c:pt idx="3587">
                  <c:v>5.6212121212121211</c:v>
                </c:pt>
                <c:pt idx="3588">
                  <c:v>5.5151515151515156</c:v>
                </c:pt>
                <c:pt idx="3589">
                  <c:v>5.4090909090909092</c:v>
                </c:pt>
                <c:pt idx="3590">
                  <c:v>5.3030303030303028</c:v>
                </c:pt>
                <c:pt idx="3591">
                  <c:v>5.1969696969696972</c:v>
                </c:pt>
                <c:pt idx="3592">
                  <c:v>5.1060606060606064</c:v>
                </c:pt>
                <c:pt idx="3593">
                  <c:v>5.0151515151515156</c:v>
                </c:pt>
                <c:pt idx="3594">
                  <c:v>4.9242424242424239</c:v>
                </c:pt>
                <c:pt idx="3595">
                  <c:v>4.833333333333333</c:v>
                </c:pt>
                <c:pt idx="3596">
                  <c:v>4.7727272727272725</c:v>
                </c:pt>
                <c:pt idx="3597">
                  <c:v>4.7272727272727275</c:v>
                </c:pt>
                <c:pt idx="3598">
                  <c:v>4.6818181818181817</c:v>
                </c:pt>
                <c:pt idx="3599">
                  <c:v>4.6363636363636367</c:v>
                </c:pt>
                <c:pt idx="3600">
                  <c:v>4.5909090909090908</c:v>
                </c:pt>
                <c:pt idx="3601">
                  <c:v>4.5454545454545459</c:v>
                </c:pt>
                <c:pt idx="3602">
                  <c:v>4.4848484848484844</c:v>
                </c:pt>
                <c:pt idx="3603">
                  <c:v>4.4242424242424239</c:v>
                </c:pt>
                <c:pt idx="3604">
                  <c:v>4.3636363636363633</c:v>
                </c:pt>
                <c:pt idx="3605">
                  <c:v>4.3030303030303028</c:v>
                </c:pt>
                <c:pt idx="3606">
                  <c:v>4.2424242424242422</c:v>
                </c:pt>
                <c:pt idx="3607">
                  <c:v>4.1818181818181817</c:v>
                </c:pt>
                <c:pt idx="3608">
                  <c:v>4.1212121212121211</c:v>
                </c:pt>
                <c:pt idx="3609">
                  <c:v>4.0606060606060606</c:v>
                </c:pt>
                <c:pt idx="3610">
                  <c:v>4</c:v>
                </c:pt>
                <c:pt idx="3611">
                  <c:v>3.9393939393939394</c:v>
                </c:pt>
                <c:pt idx="3612">
                  <c:v>3.9242424242424243</c:v>
                </c:pt>
                <c:pt idx="3613">
                  <c:v>3.9090909090909092</c:v>
                </c:pt>
                <c:pt idx="3614">
                  <c:v>3.893939393939394</c:v>
                </c:pt>
                <c:pt idx="3615">
                  <c:v>3.8787878787878789</c:v>
                </c:pt>
                <c:pt idx="3616">
                  <c:v>3.8636363636363638</c:v>
                </c:pt>
                <c:pt idx="3617">
                  <c:v>3.8484848484848486</c:v>
                </c:pt>
                <c:pt idx="3618">
                  <c:v>3.8333333333333335</c:v>
                </c:pt>
                <c:pt idx="3619">
                  <c:v>3.8030303030303032</c:v>
                </c:pt>
                <c:pt idx="3620">
                  <c:v>3.7727272727272729</c:v>
                </c:pt>
                <c:pt idx="3621">
                  <c:v>3.7424242424242422</c:v>
                </c:pt>
                <c:pt idx="3622">
                  <c:v>3.6969696969696968</c:v>
                </c:pt>
                <c:pt idx="3623">
                  <c:v>3.6666666666666665</c:v>
                </c:pt>
                <c:pt idx="3624">
                  <c:v>3.6363636363636362</c:v>
                </c:pt>
                <c:pt idx="3625">
                  <c:v>3.606060606060606</c:v>
                </c:pt>
                <c:pt idx="3626">
                  <c:v>3.5757575757575757</c:v>
                </c:pt>
                <c:pt idx="3627">
                  <c:v>3.5303030303030303</c:v>
                </c:pt>
                <c:pt idx="3628">
                  <c:v>3.4848484848484849</c:v>
                </c:pt>
                <c:pt idx="3629">
                  <c:v>3.4393939393939394</c:v>
                </c:pt>
                <c:pt idx="3630">
                  <c:v>3.393939393939394</c:v>
                </c:pt>
                <c:pt idx="3631">
                  <c:v>3.3636363636363638</c:v>
                </c:pt>
                <c:pt idx="3632">
                  <c:v>3.3181818181818183</c:v>
                </c:pt>
                <c:pt idx="3633">
                  <c:v>3.2878787878787881</c:v>
                </c:pt>
                <c:pt idx="3634">
                  <c:v>3.2424242424242422</c:v>
                </c:pt>
                <c:pt idx="3635">
                  <c:v>3.2121212121212119</c:v>
                </c:pt>
                <c:pt idx="3636">
                  <c:v>3.1818181818181817</c:v>
                </c:pt>
                <c:pt idx="3637">
                  <c:v>3.1515151515151514</c:v>
                </c:pt>
                <c:pt idx="3638">
                  <c:v>3.1212121212121211</c:v>
                </c:pt>
                <c:pt idx="3639">
                  <c:v>3.0909090909090908</c:v>
                </c:pt>
                <c:pt idx="3640">
                  <c:v>3.0454545454545454</c:v>
                </c:pt>
                <c:pt idx="3641">
                  <c:v>3</c:v>
                </c:pt>
                <c:pt idx="3642">
                  <c:v>2.9545454545454546</c:v>
                </c:pt>
                <c:pt idx="3643">
                  <c:v>2.8787878787878789</c:v>
                </c:pt>
                <c:pt idx="3644">
                  <c:v>2.8030303030303032</c:v>
                </c:pt>
                <c:pt idx="3645">
                  <c:v>2.7272727272727271</c:v>
                </c:pt>
                <c:pt idx="3646">
                  <c:v>2.6515151515151514</c:v>
                </c:pt>
                <c:pt idx="3647">
                  <c:v>2.5909090909090908</c:v>
                </c:pt>
                <c:pt idx="3648">
                  <c:v>2.5303030303030303</c:v>
                </c:pt>
                <c:pt idx="3649">
                  <c:v>2.4696969696969697</c:v>
                </c:pt>
                <c:pt idx="3650">
                  <c:v>2.393939393939394</c:v>
                </c:pt>
                <c:pt idx="3651">
                  <c:v>2.3181818181818183</c:v>
                </c:pt>
                <c:pt idx="3652">
                  <c:v>2.2424242424242422</c:v>
                </c:pt>
                <c:pt idx="3653">
                  <c:v>2.1666666666666665</c:v>
                </c:pt>
                <c:pt idx="3654">
                  <c:v>2.0909090909090908</c:v>
                </c:pt>
                <c:pt idx="3655">
                  <c:v>2.0151515151515151</c:v>
                </c:pt>
                <c:pt idx="3656">
                  <c:v>1.9393939393939394</c:v>
                </c:pt>
                <c:pt idx="3657">
                  <c:v>1.8636363636363635</c:v>
                </c:pt>
                <c:pt idx="3658">
                  <c:v>1.7878787878787878</c:v>
                </c:pt>
                <c:pt idx="3659">
                  <c:v>1.7121212121212122</c:v>
                </c:pt>
                <c:pt idx="3660">
                  <c:v>1.6363636363636365</c:v>
                </c:pt>
                <c:pt idx="3661">
                  <c:v>1.5757575757575757</c:v>
                </c:pt>
                <c:pt idx="3662">
                  <c:v>1.5151515151515151</c:v>
                </c:pt>
                <c:pt idx="3663">
                  <c:v>1.4545454545454546</c:v>
                </c:pt>
                <c:pt idx="3664">
                  <c:v>1.393939393939394</c:v>
                </c:pt>
                <c:pt idx="3665">
                  <c:v>1.3484848484848484</c:v>
                </c:pt>
                <c:pt idx="3666">
                  <c:v>1.303030303030303</c:v>
                </c:pt>
                <c:pt idx="3667">
                  <c:v>1.2424242424242424</c:v>
                </c:pt>
                <c:pt idx="3668">
                  <c:v>1.1818181818181819</c:v>
                </c:pt>
                <c:pt idx="3669">
                  <c:v>1.1363636363636365</c:v>
                </c:pt>
                <c:pt idx="3670">
                  <c:v>1.0909090909090908</c:v>
                </c:pt>
                <c:pt idx="3671">
                  <c:v>1.0606060606060606</c:v>
                </c:pt>
                <c:pt idx="3672">
                  <c:v>1.0303030303030303</c:v>
                </c:pt>
                <c:pt idx="3673">
                  <c:v>1</c:v>
                </c:pt>
                <c:pt idx="3674">
                  <c:v>0.96969696969696972</c:v>
                </c:pt>
                <c:pt idx="3675">
                  <c:v>0.93939393939393945</c:v>
                </c:pt>
                <c:pt idx="3676">
                  <c:v>0.90909090909090906</c:v>
                </c:pt>
                <c:pt idx="3677">
                  <c:v>0.89393939393939392</c:v>
                </c:pt>
                <c:pt idx="3678">
                  <c:v>0.84848484848484851</c:v>
                </c:pt>
                <c:pt idx="3679">
                  <c:v>0.80303030303030298</c:v>
                </c:pt>
                <c:pt idx="3680">
                  <c:v>0.75757575757575757</c:v>
                </c:pt>
                <c:pt idx="3681">
                  <c:v>0.71212121212121215</c:v>
                </c:pt>
                <c:pt idx="3682">
                  <c:v>0.66666666666666663</c:v>
                </c:pt>
                <c:pt idx="3683">
                  <c:v>0.62121212121212122</c:v>
                </c:pt>
                <c:pt idx="3684">
                  <c:v>0.5757575757575758</c:v>
                </c:pt>
                <c:pt idx="3685">
                  <c:v>0.51515151515151514</c:v>
                </c:pt>
                <c:pt idx="3686">
                  <c:v>0.45454545454545453</c:v>
                </c:pt>
                <c:pt idx="3687">
                  <c:v>0.39393939393939392</c:v>
                </c:pt>
                <c:pt idx="3688">
                  <c:v>0.33333333333333331</c:v>
                </c:pt>
                <c:pt idx="3689">
                  <c:v>0.25757575757575757</c:v>
                </c:pt>
                <c:pt idx="3690">
                  <c:v>0.16666666666666666</c:v>
                </c:pt>
                <c:pt idx="3691">
                  <c:v>7.575757575757576E-2</c:v>
                </c:pt>
                <c:pt idx="3692">
                  <c:v>-4.5454545454545456E-2</c:v>
                </c:pt>
                <c:pt idx="3693">
                  <c:v>-0.15151515151515152</c:v>
                </c:pt>
                <c:pt idx="3694">
                  <c:v>-0.25757575757575757</c:v>
                </c:pt>
                <c:pt idx="3695">
                  <c:v>-0.36363636363636365</c:v>
                </c:pt>
                <c:pt idx="3696">
                  <c:v>-0.46969696969696972</c:v>
                </c:pt>
                <c:pt idx="3697">
                  <c:v>-0.56060606060606055</c:v>
                </c:pt>
                <c:pt idx="3698">
                  <c:v>-0.63636363636363635</c:v>
                </c:pt>
                <c:pt idx="3699">
                  <c:v>-0.71212121212121215</c:v>
                </c:pt>
                <c:pt idx="3700">
                  <c:v>-0.78787878787878785</c:v>
                </c:pt>
                <c:pt idx="3701">
                  <c:v>-0.86363636363636365</c:v>
                </c:pt>
                <c:pt idx="3702">
                  <c:v>-0.9242424242424242</c:v>
                </c:pt>
                <c:pt idx="3703">
                  <c:v>-0.98484848484848486</c:v>
                </c:pt>
                <c:pt idx="3704">
                  <c:v>-1.0454545454545454</c:v>
                </c:pt>
                <c:pt idx="3705">
                  <c:v>-1.106060606060606</c:v>
                </c:pt>
                <c:pt idx="3706">
                  <c:v>-1.1515151515151516</c:v>
                </c:pt>
                <c:pt idx="3707">
                  <c:v>-1.196969696969697</c:v>
                </c:pt>
                <c:pt idx="3708">
                  <c:v>-1.2424242424242424</c:v>
                </c:pt>
                <c:pt idx="3709">
                  <c:v>-1.2727272727272727</c:v>
                </c:pt>
                <c:pt idx="3710">
                  <c:v>-1.303030303030303</c:v>
                </c:pt>
                <c:pt idx="3711">
                  <c:v>-1.3333333333333333</c:v>
                </c:pt>
                <c:pt idx="3712">
                  <c:v>-1.3636363636363635</c:v>
                </c:pt>
                <c:pt idx="3713">
                  <c:v>-1.393939393939394</c:v>
                </c:pt>
                <c:pt idx="3714">
                  <c:v>-1.4242424242424243</c:v>
                </c:pt>
                <c:pt idx="3715">
                  <c:v>-1.4545454545454546</c:v>
                </c:pt>
                <c:pt idx="3716">
                  <c:v>-1.4696969696969697</c:v>
                </c:pt>
                <c:pt idx="3717">
                  <c:v>-1.4848484848484849</c:v>
                </c:pt>
                <c:pt idx="3718">
                  <c:v>-1.5</c:v>
                </c:pt>
                <c:pt idx="3719">
                  <c:v>-1.5151515151515151</c:v>
                </c:pt>
                <c:pt idx="3720">
                  <c:v>-1.5303030303030303</c:v>
                </c:pt>
                <c:pt idx="3721">
                  <c:v>-1.5151515151515151</c:v>
                </c:pt>
                <c:pt idx="3722">
                  <c:v>-1.5</c:v>
                </c:pt>
                <c:pt idx="3723">
                  <c:v>-1.4848484848484849</c:v>
                </c:pt>
                <c:pt idx="3724">
                  <c:v>-1.4696969696969697</c:v>
                </c:pt>
                <c:pt idx="3725">
                  <c:v>-1.4545454545454546</c:v>
                </c:pt>
                <c:pt idx="3726">
                  <c:v>-1.4393939393939394</c:v>
                </c:pt>
                <c:pt idx="3727">
                  <c:v>-1.4393939393939394</c:v>
                </c:pt>
                <c:pt idx="3728">
                  <c:v>-1.4242424242424243</c:v>
                </c:pt>
                <c:pt idx="3729">
                  <c:v>-1.4090909090909092</c:v>
                </c:pt>
                <c:pt idx="3730">
                  <c:v>-1.393939393939394</c:v>
                </c:pt>
                <c:pt idx="3731">
                  <c:v>-1.3787878787878789</c:v>
                </c:pt>
                <c:pt idx="3732">
                  <c:v>-1.3636363636363635</c:v>
                </c:pt>
                <c:pt idx="3733">
                  <c:v>-1.3333333333333333</c:v>
                </c:pt>
                <c:pt idx="3734">
                  <c:v>-1.303030303030303</c:v>
                </c:pt>
                <c:pt idx="3735">
                  <c:v>-1.2727272727272727</c:v>
                </c:pt>
                <c:pt idx="3736">
                  <c:v>-1.2424242424242424</c:v>
                </c:pt>
                <c:pt idx="3737">
                  <c:v>-1.2272727272727273</c:v>
                </c:pt>
                <c:pt idx="3738">
                  <c:v>-1.2121212121212122</c:v>
                </c:pt>
                <c:pt idx="3739">
                  <c:v>-1.196969696969697</c:v>
                </c:pt>
                <c:pt idx="3740">
                  <c:v>-1.1818181818181819</c:v>
                </c:pt>
                <c:pt idx="3741">
                  <c:v>-1.1666666666666667</c:v>
                </c:pt>
                <c:pt idx="3742">
                  <c:v>-1.1666666666666667</c:v>
                </c:pt>
                <c:pt idx="3743">
                  <c:v>-1.1818181818181819</c:v>
                </c:pt>
                <c:pt idx="3744">
                  <c:v>-1.196969696969697</c:v>
                </c:pt>
                <c:pt idx="3745">
                  <c:v>-1.2121212121212122</c:v>
                </c:pt>
                <c:pt idx="3746">
                  <c:v>-1.2272727272727273</c:v>
                </c:pt>
                <c:pt idx="3747">
                  <c:v>-1.2424242424242424</c:v>
                </c:pt>
                <c:pt idx="3748">
                  <c:v>-1.2575757575757576</c:v>
                </c:pt>
                <c:pt idx="3749">
                  <c:v>-1.2727272727272727</c:v>
                </c:pt>
                <c:pt idx="3750">
                  <c:v>-1.2878787878787878</c:v>
                </c:pt>
                <c:pt idx="3751">
                  <c:v>-1.2878787878787878</c:v>
                </c:pt>
                <c:pt idx="3752">
                  <c:v>-1.2878787878787878</c:v>
                </c:pt>
                <c:pt idx="3753">
                  <c:v>-1.2878787878787878</c:v>
                </c:pt>
                <c:pt idx="3754">
                  <c:v>-1.2727272727272727</c:v>
                </c:pt>
                <c:pt idx="3755">
                  <c:v>-1.2424242424242424</c:v>
                </c:pt>
                <c:pt idx="3756">
                  <c:v>-1.196969696969697</c:v>
                </c:pt>
                <c:pt idx="3757">
                  <c:v>-1.1515151515151516</c:v>
                </c:pt>
                <c:pt idx="3758">
                  <c:v>-1.0909090909090908</c:v>
                </c:pt>
                <c:pt idx="3759">
                  <c:v>-1.0303030303030303</c:v>
                </c:pt>
                <c:pt idx="3760">
                  <c:v>-0.96969696969696972</c:v>
                </c:pt>
                <c:pt idx="3761">
                  <c:v>-0.90909090909090906</c:v>
                </c:pt>
                <c:pt idx="3762">
                  <c:v>-0.84848484848484851</c:v>
                </c:pt>
                <c:pt idx="3763">
                  <c:v>-0.80303030303030298</c:v>
                </c:pt>
                <c:pt idx="3764">
                  <c:v>-0.78787878787878785</c:v>
                </c:pt>
                <c:pt idx="3765">
                  <c:v>-0.75757575757575757</c:v>
                </c:pt>
                <c:pt idx="3766">
                  <c:v>-0.72727272727272729</c:v>
                </c:pt>
                <c:pt idx="3767">
                  <c:v>-0.69696969696969702</c:v>
                </c:pt>
                <c:pt idx="3768">
                  <c:v>-0.68181818181818177</c:v>
                </c:pt>
                <c:pt idx="3769">
                  <c:v>-0.66666666666666663</c:v>
                </c:pt>
                <c:pt idx="3770">
                  <c:v>-0.65151515151515149</c:v>
                </c:pt>
                <c:pt idx="3771">
                  <c:v>-0.63636363636363635</c:v>
                </c:pt>
                <c:pt idx="3772">
                  <c:v>-0.62121212121212122</c:v>
                </c:pt>
                <c:pt idx="3773">
                  <c:v>-0.60606060606060608</c:v>
                </c:pt>
                <c:pt idx="3774">
                  <c:v>-0.5757575757575758</c:v>
                </c:pt>
                <c:pt idx="3775">
                  <c:v>-0.53030303030303028</c:v>
                </c:pt>
                <c:pt idx="3776">
                  <c:v>-0.48484848484848486</c:v>
                </c:pt>
                <c:pt idx="3777">
                  <c:v>-0.43939393939393939</c:v>
                </c:pt>
                <c:pt idx="3778">
                  <c:v>-0.39393939393939392</c:v>
                </c:pt>
                <c:pt idx="3779">
                  <c:v>-0.34848484848484851</c:v>
                </c:pt>
                <c:pt idx="3780">
                  <c:v>-0.30303030303030304</c:v>
                </c:pt>
                <c:pt idx="3781">
                  <c:v>-0.25757575757575757</c:v>
                </c:pt>
                <c:pt idx="3782">
                  <c:v>-0.21212121212121213</c:v>
                </c:pt>
                <c:pt idx="3783">
                  <c:v>-0.18181818181818182</c:v>
                </c:pt>
                <c:pt idx="3784">
                  <c:v>-0.15151515151515152</c:v>
                </c:pt>
                <c:pt idx="3785">
                  <c:v>-0.12121212121212122</c:v>
                </c:pt>
                <c:pt idx="3786">
                  <c:v>-9.0909090909090912E-2</c:v>
                </c:pt>
                <c:pt idx="3787">
                  <c:v>-0.12121212121212122</c:v>
                </c:pt>
                <c:pt idx="3788">
                  <c:v>-0.15151515151515152</c:v>
                </c:pt>
                <c:pt idx="3789">
                  <c:v>-0.18181818181818182</c:v>
                </c:pt>
                <c:pt idx="3790">
                  <c:v>-0.21212121212121213</c:v>
                </c:pt>
                <c:pt idx="3791">
                  <c:v>-0.24242424242424243</c:v>
                </c:pt>
                <c:pt idx="3792">
                  <c:v>-0.27272727272727271</c:v>
                </c:pt>
                <c:pt idx="3793">
                  <c:v>-0.30303030303030304</c:v>
                </c:pt>
                <c:pt idx="3794">
                  <c:v>-0.34848484848484851</c:v>
                </c:pt>
                <c:pt idx="3795">
                  <c:v>-0.39393939393939392</c:v>
                </c:pt>
                <c:pt idx="3796">
                  <c:v>-0.43939393939393939</c:v>
                </c:pt>
                <c:pt idx="3797">
                  <c:v>-0.5</c:v>
                </c:pt>
                <c:pt idx="3798">
                  <c:v>-0.56060606060606055</c:v>
                </c:pt>
                <c:pt idx="3799">
                  <c:v>-0.62121212121212122</c:v>
                </c:pt>
                <c:pt idx="3800">
                  <c:v>-0.68181818181818177</c:v>
                </c:pt>
                <c:pt idx="3801">
                  <c:v>-0.74242424242424243</c:v>
                </c:pt>
                <c:pt idx="3802">
                  <c:v>-0.80303030303030298</c:v>
                </c:pt>
                <c:pt idx="3803">
                  <c:v>-0.86363636363636365</c:v>
                </c:pt>
                <c:pt idx="3804">
                  <c:v>-0.9242424242424242</c:v>
                </c:pt>
                <c:pt idx="3805">
                  <c:v>-0.98484848484848486</c:v>
                </c:pt>
                <c:pt idx="3806">
                  <c:v>-1.0454545454545454</c:v>
                </c:pt>
                <c:pt idx="3807">
                  <c:v>-1.0606060606060606</c:v>
                </c:pt>
                <c:pt idx="3808">
                  <c:v>-1.0606060606060606</c:v>
                </c:pt>
                <c:pt idx="3809">
                  <c:v>-1.0606060606060606</c:v>
                </c:pt>
                <c:pt idx="3810">
                  <c:v>-1.0606060606060606</c:v>
                </c:pt>
                <c:pt idx="3811">
                  <c:v>-1.0454545454545454</c:v>
                </c:pt>
                <c:pt idx="3812">
                  <c:v>-1.0303030303030303</c:v>
                </c:pt>
                <c:pt idx="3813">
                  <c:v>-1.0151515151515151</c:v>
                </c:pt>
                <c:pt idx="3814">
                  <c:v>-1</c:v>
                </c:pt>
                <c:pt idx="3815">
                  <c:v>-0.96969696969696972</c:v>
                </c:pt>
                <c:pt idx="3816">
                  <c:v>-0.9242424242424242</c:v>
                </c:pt>
                <c:pt idx="3817">
                  <c:v>-0.89393939393939392</c:v>
                </c:pt>
                <c:pt idx="3818">
                  <c:v>-0.86363636363636365</c:v>
                </c:pt>
                <c:pt idx="3819">
                  <c:v>-0.83333333333333337</c:v>
                </c:pt>
                <c:pt idx="3820">
                  <c:v>-0.81818181818181823</c:v>
                </c:pt>
                <c:pt idx="3821">
                  <c:v>-0.80303030303030298</c:v>
                </c:pt>
                <c:pt idx="3822">
                  <c:v>-0.78787878787878785</c:v>
                </c:pt>
                <c:pt idx="3823">
                  <c:v>-0.77272727272727271</c:v>
                </c:pt>
                <c:pt idx="3824">
                  <c:v>-0.74242424242424243</c:v>
                </c:pt>
                <c:pt idx="3825">
                  <c:v>-0.71212121212121215</c:v>
                </c:pt>
                <c:pt idx="3826">
                  <c:v>-0.68181818181818177</c:v>
                </c:pt>
                <c:pt idx="3827">
                  <c:v>-0.65151515151515149</c:v>
                </c:pt>
                <c:pt idx="3828">
                  <c:v>-0.63636363636363635</c:v>
                </c:pt>
                <c:pt idx="3829">
                  <c:v>-0.62121212121212122</c:v>
                </c:pt>
                <c:pt idx="3830">
                  <c:v>-0.59090909090909094</c:v>
                </c:pt>
                <c:pt idx="3831">
                  <c:v>-0.56060606060606055</c:v>
                </c:pt>
                <c:pt idx="3832">
                  <c:v>-0.53030303030303028</c:v>
                </c:pt>
                <c:pt idx="3833">
                  <c:v>-0.5</c:v>
                </c:pt>
                <c:pt idx="3834">
                  <c:v>-0.46969696969696972</c:v>
                </c:pt>
                <c:pt idx="3835">
                  <c:v>-0.43939393939393939</c:v>
                </c:pt>
                <c:pt idx="3836">
                  <c:v>-0.40909090909090912</c:v>
                </c:pt>
                <c:pt idx="3837">
                  <c:v>-0.39393939393939392</c:v>
                </c:pt>
                <c:pt idx="3838">
                  <c:v>-0.37878787878787878</c:v>
                </c:pt>
                <c:pt idx="3839">
                  <c:v>-0.36363636363636365</c:v>
                </c:pt>
                <c:pt idx="3840">
                  <c:v>-0.36363636363636365</c:v>
                </c:pt>
                <c:pt idx="3841">
                  <c:v>-0.34848484848484851</c:v>
                </c:pt>
                <c:pt idx="3842">
                  <c:v>-0.33333333333333331</c:v>
                </c:pt>
                <c:pt idx="3843">
                  <c:v>-0.31818181818181818</c:v>
                </c:pt>
                <c:pt idx="3844">
                  <c:v>-0.30303030303030304</c:v>
                </c:pt>
                <c:pt idx="3845">
                  <c:v>-0.2878787878787879</c:v>
                </c:pt>
                <c:pt idx="3846">
                  <c:v>-0.27272727272727271</c:v>
                </c:pt>
                <c:pt idx="3847">
                  <c:v>-0.27272727272727271</c:v>
                </c:pt>
                <c:pt idx="3848">
                  <c:v>-0.27272727272727271</c:v>
                </c:pt>
                <c:pt idx="3849">
                  <c:v>-0.24242424242424243</c:v>
                </c:pt>
                <c:pt idx="3850">
                  <c:v>-0.21212121212121213</c:v>
                </c:pt>
                <c:pt idx="3851">
                  <c:v>-0.18181818181818182</c:v>
                </c:pt>
                <c:pt idx="3852">
                  <c:v>-0.15151515151515152</c:v>
                </c:pt>
                <c:pt idx="3853">
                  <c:v>-7.575757575757576E-2</c:v>
                </c:pt>
                <c:pt idx="3854">
                  <c:v>0</c:v>
                </c:pt>
                <c:pt idx="3855">
                  <c:v>7.575757575757576E-2</c:v>
                </c:pt>
                <c:pt idx="3856">
                  <c:v>0.13636363636363635</c:v>
                </c:pt>
                <c:pt idx="3857">
                  <c:v>0.19696969696969696</c:v>
                </c:pt>
                <c:pt idx="3858">
                  <c:v>0.25757575757575757</c:v>
                </c:pt>
                <c:pt idx="3859">
                  <c:v>0.31818181818181818</c:v>
                </c:pt>
                <c:pt idx="3860">
                  <c:v>0.37878787878787878</c:v>
                </c:pt>
                <c:pt idx="3861">
                  <c:v>0.43939393939393939</c:v>
                </c:pt>
                <c:pt idx="3862">
                  <c:v>0.48484848484848486</c:v>
                </c:pt>
                <c:pt idx="3863">
                  <c:v>0.53030303030303028</c:v>
                </c:pt>
                <c:pt idx="3864">
                  <c:v>0.5757575757575758</c:v>
                </c:pt>
                <c:pt idx="3865">
                  <c:v>0.62121212121212122</c:v>
                </c:pt>
                <c:pt idx="3866">
                  <c:v>0.66666666666666663</c:v>
                </c:pt>
                <c:pt idx="3867">
                  <c:v>0.71212121212121215</c:v>
                </c:pt>
                <c:pt idx="3868">
                  <c:v>0.75757575757575757</c:v>
                </c:pt>
                <c:pt idx="3869">
                  <c:v>0.80303030303030298</c:v>
                </c:pt>
                <c:pt idx="3870">
                  <c:v>0.84848484848484851</c:v>
                </c:pt>
                <c:pt idx="3871">
                  <c:v>0.89393939393939392</c:v>
                </c:pt>
                <c:pt idx="3872">
                  <c:v>0.9242424242424242</c:v>
                </c:pt>
                <c:pt idx="3873">
                  <c:v>0.90909090909090906</c:v>
                </c:pt>
                <c:pt idx="3874">
                  <c:v>0.89393939393939392</c:v>
                </c:pt>
                <c:pt idx="3875">
                  <c:v>0.87878787878787878</c:v>
                </c:pt>
                <c:pt idx="3876">
                  <c:v>0.86363636363636365</c:v>
                </c:pt>
                <c:pt idx="3877">
                  <c:v>0.83333333333333337</c:v>
                </c:pt>
                <c:pt idx="3878">
                  <c:v>0.80303030303030298</c:v>
                </c:pt>
                <c:pt idx="3879">
                  <c:v>0.77272727272727271</c:v>
                </c:pt>
                <c:pt idx="3880">
                  <c:v>0.74242424242424243</c:v>
                </c:pt>
                <c:pt idx="3881">
                  <c:v>0.69696969696969702</c:v>
                </c:pt>
                <c:pt idx="3882">
                  <c:v>0.63636363636363635</c:v>
                </c:pt>
                <c:pt idx="3883">
                  <c:v>0.59090909090909094</c:v>
                </c:pt>
                <c:pt idx="3884">
                  <c:v>0.54545454545454541</c:v>
                </c:pt>
                <c:pt idx="3885">
                  <c:v>0.51515151515151514</c:v>
                </c:pt>
                <c:pt idx="3886">
                  <c:v>0.46969696969696972</c:v>
                </c:pt>
                <c:pt idx="3887">
                  <c:v>0.42424242424242425</c:v>
                </c:pt>
                <c:pt idx="3888">
                  <c:v>0.37878787878787878</c:v>
                </c:pt>
                <c:pt idx="3889">
                  <c:v>0.31818181818181818</c:v>
                </c:pt>
                <c:pt idx="3890">
                  <c:v>0.25757575757575757</c:v>
                </c:pt>
                <c:pt idx="3891">
                  <c:v>0.19696969696969696</c:v>
                </c:pt>
                <c:pt idx="3892">
                  <c:v>0.13636363636363635</c:v>
                </c:pt>
                <c:pt idx="3893">
                  <c:v>4.5454545454545456E-2</c:v>
                </c:pt>
                <c:pt idx="3894">
                  <c:v>-1.5151515151515152E-2</c:v>
                </c:pt>
                <c:pt idx="3895">
                  <c:v>-7.575757575757576E-2</c:v>
                </c:pt>
                <c:pt idx="3896">
                  <c:v>-0.13636363636363635</c:v>
                </c:pt>
                <c:pt idx="3897">
                  <c:v>-0.19696969696969696</c:v>
                </c:pt>
                <c:pt idx="3898">
                  <c:v>-0.25757575757575757</c:v>
                </c:pt>
                <c:pt idx="3899">
                  <c:v>-0.31818181818181818</c:v>
                </c:pt>
                <c:pt idx="3900">
                  <c:v>-0.37878787878787878</c:v>
                </c:pt>
                <c:pt idx="3901">
                  <c:v>-0.43939393939393939</c:v>
                </c:pt>
                <c:pt idx="3902">
                  <c:v>-0.5</c:v>
                </c:pt>
                <c:pt idx="3903">
                  <c:v>-0.54545454545454541</c:v>
                </c:pt>
                <c:pt idx="3904">
                  <c:v>-0.60606060606060608</c:v>
                </c:pt>
                <c:pt idx="3905">
                  <c:v>-0.66666666666666663</c:v>
                </c:pt>
                <c:pt idx="3906">
                  <c:v>-0.72727272727272729</c:v>
                </c:pt>
                <c:pt idx="3907">
                  <c:v>-0.80303030303030298</c:v>
                </c:pt>
                <c:pt idx="3908">
                  <c:v>-0.87878787878787878</c:v>
                </c:pt>
                <c:pt idx="3909">
                  <c:v>-0.95454545454545459</c:v>
                </c:pt>
                <c:pt idx="3910">
                  <c:v>-1.0454545454545454</c:v>
                </c:pt>
                <c:pt idx="3911">
                  <c:v>-1.1363636363636365</c:v>
                </c:pt>
                <c:pt idx="3912">
                  <c:v>-1.2272727272727273</c:v>
                </c:pt>
                <c:pt idx="3913">
                  <c:v>-1.303030303030303</c:v>
                </c:pt>
                <c:pt idx="3914">
                  <c:v>-1.3787878787878789</c:v>
                </c:pt>
                <c:pt idx="3915">
                  <c:v>-1.4696969696969697</c:v>
                </c:pt>
                <c:pt idx="3916">
                  <c:v>-1.5757575757575757</c:v>
                </c:pt>
                <c:pt idx="3917">
                  <c:v>-1.6818181818181819</c:v>
                </c:pt>
                <c:pt idx="3918">
                  <c:v>-1.7878787878787878</c:v>
                </c:pt>
                <c:pt idx="3919">
                  <c:v>-1.9090909090909092</c:v>
                </c:pt>
                <c:pt idx="3920">
                  <c:v>-2.0303030303030303</c:v>
                </c:pt>
                <c:pt idx="3921">
                  <c:v>-2.1515151515151514</c:v>
                </c:pt>
                <c:pt idx="3922">
                  <c:v>-2.2575757575757578</c:v>
                </c:pt>
                <c:pt idx="3923">
                  <c:v>-2.3636363636363638</c:v>
                </c:pt>
                <c:pt idx="3924">
                  <c:v>-2.4696969696969697</c:v>
                </c:pt>
                <c:pt idx="3925">
                  <c:v>-2.5757575757575757</c:v>
                </c:pt>
                <c:pt idx="3926">
                  <c:v>-2.6818181818181817</c:v>
                </c:pt>
                <c:pt idx="3927">
                  <c:v>-2.7878787878787881</c:v>
                </c:pt>
                <c:pt idx="3928">
                  <c:v>-2.8787878787878789</c:v>
                </c:pt>
                <c:pt idx="3929">
                  <c:v>-2.9696969696969697</c:v>
                </c:pt>
                <c:pt idx="3930">
                  <c:v>-3.0606060606060606</c:v>
                </c:pt>
                <c:pt idx="3931">
                  <c:v>-3.1515151515151514</c:v>
                </c:pt>
                <c:pt idx="3932">
                  <c:v>-3.2424242424242422</c:v>
                </c:pt>
                <c:pt idx="3933">
                  <c:v>-3.3333333333333335</c:v>
                </c:pt>
                <c:pt idx="3934">
                  <c:v>-3.4242424242424243</c:v>
                </c:pt>
                <c:pt idx="3935">
                  <c:v>-3.5151515151515151</c:v>
                </c:pt>
                <c:pt idx="3936">
                  <c:v>-3.5757575757575757</c:v>
                </c:pt>
                <c:pt idx="3937">
                  <c:v>-3.6515151515151514</c:v>
                </c:pt>
                <c:pt idx="3938">
                  <c:v>-3.7272727272727271</c:v>
                </c:pt>
                <c:pt idx="3939">
                  <c:v>-3.8030303030303032</c:v>
                </c:pt>
                <c:pt idx="3940">
                  <c:v>-3.8787878787878789</c:v>
                </c:pt>
                <c:pt idx="3941">
                  <c:v>-3.9545454545454546</c:v>
                </c:pt>
                <c:pt idx="3942">
                  <c:v>-4.0303030303030303</c:v>
                </c:pt>
                <c:pt idx="3943">
                  <c:v>-4.1212121212121211</c:v>
                </c:pt>
                <c:pt idx="3944">
                  <c:v>-4.2121212121212119</c:v>
                </c:pt>
                <c:pt idx="3945">
                  <c:v>-4.3030303030303028</c:v>
                </c:pt>
                <c:pt idx="3946">
                  <c:v>-4.3939393939393936</c:v>
                </c:pt>
                <c:pt idx="3947">
                  <c:v>-4.4848484848484844</c:v>
                </c:pt>
                <c:pt idx="3948">
                  <c:v>-4.5757575757575761</c:v>
                </c:pt>
                <c:pt idx="3949">
                  <c:v>-4.666666666666667</c:v>
                </c:pt>
                <c:pt idx="3950">
                  <c:v>-4.7575757575757578</c:v>
                </c:pt>
                <c:pt idx="3951">
                  <c:v>-4.8787878787878789</c:v>
                </c:pt>
                <c:pt idx="3952">
                  <c:v>-5</c:v>
                </c:pt>
                <c:pt idx="3953">
                  <c:v>-5.1212121212121211</c:v>
                </c:pt>
                <c:pt idx="3954">
                  <c:v>-5.2424242424242422</c:v>
                </c:pt>
                <c:pt idx="3955">
                  <c:v>-5.3484848484848486</c:v>
                </c:pt>
                <c:pt idx="3956">
                  <c:v>-5.4393939393939394</c:v>
                </c:pt>
                <c:pt idx="3957">
                  <c:v>-5.5303030303030303</c:v>
                </c:pt>
                <c:pt idx="3958">
                  <c:v>-5.6212121212121211</c:v>
                </c:pt>
                <c:pt idx="3959">
                  <c:v>-5.6818181818181817</c:v>
                </c:pt>
                <c:pt idx="3960">
                  <c:v>-5.7121212121212119</c:v>
                </c:pt>
                <c:pt idx="3961">
                  <c:v>-5.7424242424242422</c:v>
                </c:pt>
                <c:pt idx="3962">
                  <c:v>-5.7727272727272725</c:v>
                </c:pt>
                <c:pt idx="3963">
                  <c:v>-5.8030303030303028</c:v>
                </c:pt>
                <c:pt idx="3964">
                  <c:v>-5.833333333333333</c:v>
                </c:pt>
                <c:pt idx="3965">
                  <c:v>-5.8636363636363633</c:v>
                </c:pt>
                <c:pt idx="3966">
                  <c:v>-5.8939393939393936</c:v>
                </c:pt>
                <c:pt idx="3967">
                  <c:v>-5.9242424242424239</c:v>
                </c:pt>
                <c:pt idx="3968">
                  <c:v>-5.9393939393939394</c:v>
                </c:pt>
                <c:pt idx="3969">
                  <c:v>-5.9393939393939394</c:v>
                </c:pt>
                <c:pt idx="3970">
                  <c:v>-5.9242424242424239</c:v>
                </c:pt>
                <c:pt idx="3971">
                  <c:v>-5.8939393939393936</c:v>
                </c:pt>
                <c:pt idx="3972">
                  <c:v>-5.8636363636363633</c:v>
                </c:pt>
                <c:pt idx="3973">
                  <c:v>-5.8484848484848486</c:v>
                </c:pt>
                <c:pt idx="3974">
                  <c:v>-5.833333333333333</c:v>
                </c:pt>
                <c:pt idx="3975">
                  <c:v>-5.8181818181818183</c:v>
                </c:pt>
                <c:pt idx="3976">
                  <c:v>-5.7878787878787881</c:v>
                </c:pt>
                <c:pt idx="3977">
                  <c:v>-5.7575757575757578</c:v>
                </c:pt>
                <c:pt idx="3978">
                  <c:v>-5.7424242424242422</c:v>
                </c:pt>
                <c:pt idx="3979">
                  <c:v>-5.7272727272727275</c:v>
                </c:pt>
                <c:pt idx="3980">
                  <c:v>-5.7121212121212119</c:v>
                </c:pt>
                <c:pt idx="3981">
                  <c:v>-5.6969696969696972</c:v>
                </c:pt>
                <c:pt idx="3982">
                  <c:v>-5.6818181818181817</c:v>
                </c:pt>
                <c:pt idx="3983">
                  <c:v>-5.666666666666667</c:v>
                </c:pt>
                <c:pt idx="3984">
                  <c:v>-5.6515151515151514</c:v>
                </c:pt>
                <c:pt idx="3985">
                  <c:v>-5.6363636363636367</c:v>
                </c:pt>
                <c:pt idx="3986">
                  <c:v>-5.6212121212121211</c:v>
                </c:pt>
                <c:pt idx="3987">
                  <c:v>-5.6060606060606064</c:v>
                </c:pt>
                <c:pt idx="3988">
                  <c:v>-5.5909090909090908</c:v>
                </c:pt>
                <c:pt idx="3989">
                  <c:v>-5.5909090909090908</c:v>
                </c:pt>
                <c:pt idx="3990">
                  <c:v>-5.5909090909090908</c:v>
                </c:pt>
                <c:pt idx="3991">
                  <c:v>-5.5909090909090908</c:v>
                </c:pt>
                <c:pt idx="3992">
                  <c:v>-5.5909090909090908</c:v>
                </c:pt>
                <c:pt idx="3993">
                  <c:v>-5.5909090909090908</c:v>
                </c:pt>
                <c:pt idx="3994">
                  <c:v>-5.5909090909090908</c:v>
                </c:pt>
                <c:pt idx="3995">
                  <c:v>-5.5909090909090908</c:v>
                </c:pt>
                <c:pt idx="3996">
                  <c:v>-5.5909090909090908</c:v>
                </c:pt>
                <c:pt idx="3997">
                  <c:v>-5.5909090909090908</c:v>
                </c:pt>
                <c:pt idx="3998">
                  <c:v>-5.5909090909090908</c:v>
                </c:pt>
                <c:pt idx="3999">
                  <c:v>-5.5909090909090908</c:v>
                </c:pt>
                <c:pt idx="4000">
                  <c:v>-5.6060606060606064</c:v>
                </c:pt>
                <c:pt idx="4001">
                  <c:v>-5.6212121212121211</c:v>
                </c:pt>
                <c:pt idx="4002">
                  <c:v>-5.666666666666667</c:v>
                </c:pt>
                <c:pt idx="4003">
                  <c:v>-5.7121212121212119</c:v>
                </c:pt>
                <c:pt idx="4004">
                  <c:v>-5.7575757575757578</c:v>
                </c:pt>
                <c:pt idx="4005">
                  <c:v>-5.8030303030303028</c:v>
                </c:pt>
                <c:pt idx="4006">
                  <c:v>-5.8636363636363633</c:v>
                </c:pt>
                <c:pt idx="4007">
                  <c:v>-5.9242424242424239</c:v>
                </c:pt>
                <c:pt idx="4008">
                  <c:v>-5.9848484848484844</c:v>
                </c:pt>
                <c:pt idx="4009">
                  <c:v>-6.0303030303030303</c:v>
                </c:pt>
                <c:pt idx="4010">
                  <c:v>-6.0757575757575761</c:v>
                </c:pt>
                <c:pt idx="4011">
                  <c:v>-6.1212121212121211</c:v>
                </c:pt>
                <c:pt idx="4012">
                  <c:v>-6.166666666666667</c:v>
                </c:pt>
                <c:pt idx="4013">
                  <c:v>-6.2121212121212119</c:v>
                </c:pt>
                <c:pt idx="4014">
                  <c:v>-6.2575757575757578</c:v>
                </c:pt>
                <c:pt idx="4015">
                  <c:v>-6.3030303030303028</c:v>
                </c:pt>
                <c:pt idx="4016">
                  <c:v>-6.3484848484848486</c:v>
                </c:pt>
                <c:pt idx="4017">
                  <c:v>-6.3787878787878789</c:v>
                </c:pt>
                <c:pt idx="4018">
                  <c:v>-6.3939393939393936</c:v>
                </c:pt>
                <c:pt idx="4019">
                  <c:v>-6.4090909090909092</c:v>
                </c:pt>
              </c:numCache>
            </c:numRef>
          </c:val>
          <c:smooth val="0"/>
          <c:extLst>
            <c:ext xmlns:c16="http://schemas.microsoft.com/office/drawing/2014/chart" uri="{C3380CC4-5D6E-409C-BE32-E72D297353CC}">
              <c16:uniqueId val="{00000001-2AA1-4720-824D-9C57E59C4012}"/>
            </c:ext>
          </c:extLst>
        </c:ser>
        <c:dLbls>
          <c:showLegendKey val="0"/>
          <c:showVal val="0"/>
          <c:showCatName val="0"/>
          <c:showSerName val="0"/>
          <c:showPercent val="0"/>
          <c:showBubbleSize val="0"/>
        </c:dLbls>
        <c:smooth val="0"/>
        <c:axId val="987640208"/>
        <c:axId val="987644144"/>
      </c:lineChart>
      <c:dateAx>
        <c:axId val="987640208"/>
        <c:scaling>
          <c:orientation val="minMax"/>
          <c:min val="43101"/>
        </c:scaling>
        <c:delete val="0"/>
        <c:axPos val="b"/>
        <c:numFmt formatCode="[$-409]mmm\-yy;@" sourceLinked="0"/>
        <c:majorTickMark val="out"/>
        <c:minorTickMark val="none"/>
        <c:tickLblPos val="low"/>
        <c:spPr>
          <a:ln/>
        </c:spPr>
        <c:crossAx val="987644144"/>
        <c:crosses val="autoZero"/>
        <c:auto val="1"/>
        <c:lblOffset val="100"/>
        <c:baseTimeUnit val="days"/>
        <c:majorUnit val="505"/>
        <c:majorTimeUnit val="days"/>
      </c:dateAx>
      <c:valAx>
        <c:axId val="987644144"/>
        <c:scaling>
          <c:orientation val="minMax"/>
          <c:max val="10"/>
          <c:min val="-10"/>
        </c:scaling>
        <c:delete val="0"/>
        <c:axPos val="l"/>
        <c:numFmt formatCode="#,##0" sourceLinked="0"/>
        <c:majorTickMark val="out"/>
        <c:minorTickMark val="none"/>
        <c:tickLblPos val="nextTo"/>
        <c:crossAx val="987640208"/>
        <c:crosses val="autoZero"/>
        <c:crossBetween val="between"/>
        <c:majorUnit val="2"/>
      </c:valAx>
    </c:plotArea>
    <c:legend>
      <c:legendPos val="t"/>
      <c:layout>
        <c:manualLayout>
          <c:xMode val="edge"/>
          <c:yMode val="edge"/>
          <c:x val="5.8921697287839025E-2"/>
          <c:y val="1.1499465344609702E-2"/>
          <c:w val="0.89999990239480843"/>
          <c:h val="0.10272488827914468"/>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200" b="0" i="0">
          <a:latin typeface="+mn-lt"/>
          <a:ea typeface="Arial"/>
          <a:cs typeface="Arial"/>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85588235294119"/>
          <c:y val="6.8685555555555555E-2"/>
          <c:w val="0.77656935227097057"/>
          <c:h val="0.8512760220040988"/>
        </c:manualLayout>
      </c:layout>
      <c:lineChart>
        <c:grouping val="standard"/>
        <c:varyColors val="0"/>
        <c:ser>
          <c:idx val="0"/>
          <c:order val="0"/>
          <c:tx>
            <c:strRef>
              <c:f>weights!$B$4</c:f>
              <c:strCache>
                <c:ptCount val="1"/>
                <c:pt idx="0">
                  <c:v>Stocks</c:v>
                </c:pt>
              </c:strCache>
            </c:strRef>
          </c:tx>
          <c:spPr>
            <a:ln w="15875">
              <a:solidFill>
                <a:srgbClr val="020B5B"/>
              </a:solidFill>
            </a:ln>
          </c:spPr>
          <c:marker>
            <c:symbol val="none"/>
          </c:marker>
          <c:cat>
            <c:numRef>
              <c:f>weights!$A$5:$A$10000</c:f>
              <c:numCache>
                <c:formatCode>d\-mmm\-yy</c:formatCode>
                <c:ptCount val="9996"/>
                <c:pt idx="0">
                  <c:v>35828</c:v>
                </c:pt>
                <c:pt idx="1">
                  <c:v>35829</c:v>
                </c:pt>
                <c:pt idx="2">
                  <c:v>35830</c:v>
                </c:pt>
                <c:pt idx="3">
                  <c:v>35831</c:v>
                </c:pt>
                <c:pt idx="4">
                  <c:v>35832</c:v>
                </c:pt>
                <c:pt idx="5">
                  <c:v>35835</c:v>
                </c:pt>
                <c:pt idx="6">
                  <c:v>35836</c:v>
                </c:pt>
                <c:pt idx="7">
                  <c:v>35837</c:v>
                </c:pt>
                <c:pt idx="8">
                  <c:v>35838</c:v>
                </c:pt>
                <c:pt idx="9">
                  <c:v>35839</c:v>
                </c:pt>
                <c:pt idx="10">
                  <c:v>35842</c:v>
                </c:pt>
                <c:pt idx="11">
                  <c:v>35843</c:v>
                </c:pt>
                <c:pt idx="12">
                  <c:v>35844</c:v>
                </c:pt>
                <c:pt idx="13">
                  <c:v>35845</c:v>
                </c:pt>
                <c:pt idx="14">
                  <c:v>35846</c:v>
                </c:pt>
                <c:pt idx="15">
                  <c:v>35849</c:v>
                </c:pt>
                <c:pt idx="16">
                  <c:v>35850</c:v>
                </c:pt>
                <c:pt idx="17">
                  <c:v>35851</c:v>
                </c:pt>
                <c:pt idx="18">
                  <c:v>35852</c:v>
                </c:pt>
                <c:pt idx="19">
                  <c:v>35853</c:v>
                </c:pt>
                <c:pt idx="20">
                  <c:v>35856</c:v>
                </c:pt>
                <c:pt idx="21">
                  <c:v>35857</c:v>
                </c:pt>
                <c:pt idx="22">
                  <c:v>35858</c:v>
                </c:pt>
                <c:pt idx="23">
                  <c:v>35859</c:v>
                </c:pt>
                <c:pt idx="24">
                  <c:v>35860</c:v>
                </c:pt>
                <c:pt idx="25">
                  <c:v>35863</c:v>
                </c:pt>
                <c:pt idx="26">
                  <c:v>35864</c:v>
                </c:pt>
                <c:pt idx="27">
                  <c:v>35865</c:v>
                </c:pt>
                <c:pt idx="28">
                  <c:v>35866</c:v>
                </c:pt>
                <c:pt idx="29">
                  <c:v>35867</c:v>
                </c:pt>
                <c:pt idx="30">
                  <c:v>35870</c:v>
                </c:pt>
                <c:pt idx="31">
                  <c:v>35871</c:v>
                </c:pt>
                <c:pt idx="32">
                  <c:v>35872</c:v>
                </c:pt>
                <c:pt idx="33">
                  <c:v>35873</c:v>
                </c:pt>
                <c:pt idx="34">
                  <c:v>35874</c:v>
                </c:pt>
                <c:pt idx="35">
                  <c:v>35877</c:v>
                </c:pt>
                <c:pt idx="36">
                  <c:v>35878</c:v>
                </c:pt>
                <c:pt idx="37">
                  <c:v>35879</c:v>
                </c:pt>
                <c:pt idx="38">
                  <c:v>35880</c:v>
                </c:pt>
                <c:pt idx="39">
                  <c:v>35881</c:v>
                </c:pt>
                <c:pt idx="40">
                  <c:v>35884</c:v>
                </c:pt>
                <c:pt idx="41">
                  <c:v>35885</c:v>
                </c:pt>
                <c:pt idx="42">
                  <c:v>35886</c:v>
                </c:pt>
                <c:pt idx="43">
                  <c:v>35887</c:v>
                </c:pt>
                <c:pt idx="44">
                  <c:v>35888</c:v>
                </c:pt>
                <c:pt idx="45">
                  <c:v>35891</c:v>
                </c:pt>
                <c:pt idx="46">
                  <c:v>35892</c:v>
                </c:pt>
                <c:pt idx="47">
                  <c:v>35893</c:v>
                </c:pt>
                <c:pt idx="48">
                  <c:v>35894</c:v>
                </c:pt>
                <c:pt idx="49">
                  <c:v>35895</c:v>
                </c:pt>
                <c:pt idx="50">
                  <c:v>35898</c:v>
                </c:pt>
                <c:pt idx="51">
                  <c:v>35899</c:v>
                </c:pt>
                <c:pt idx="52">
                  <c:v>35900</c:v>
                </c:pt>
                <c:pt idx="53">
                  <c:v>35901</c:v>
                </c:pt>
                <c:pt idx="54">
                  <c:v>35902</c:v>
                </c:pt>
                <c:pt idx="55">
                  <c:v>35905</c:v>
                </c:pt>
                <c:pt idx="56">
                  <c:v>35906</c:v>
                </c:pt>
                <c:pt idx="57">
                  <c:v>35907</c:v>
                </c:pt>
                <c:pt idx="58">
                  <c:v>35908</c:v>
                </c:pt>
                <c:pt idx="59">
                  <c:v>35909</c:v>
                </c:pt>
                <c:pt idx="60">
                  <c:v>35912</c:v>
                </c:pt>
                <c:pt idx="61">
                  <c:v>35913</c:v>
                </c:pt>
                <c:pt idx="62">
                  <c:v>35914</c:v>
                </c:pt>
                <c:pt idx="63">
                  <c:v>35915</c:v>
                </c:pt>
                <c:pt idx="64">
                  <c:v>35916</c:v>
                </c:pt>
                <c:pt idx="65">
                  <c:v>35919</c:v>
                </c:pt>
                <c:pt idx="66">
                  <c:v>35920</c:v>
                </c:pt>
                <c:pt idx="67">
                  <c:v>35921</c:v>
                </c:pt>
                <c:pt idx="68">
                  <c:v>35922</c:v>
                </c:pt>
                <c:pt idx="69">
                  <c:v>35923</c:v>
                </c:pt>
                <c:pt idx="70">
                  <c:v>35926</c:v>
                </c:pt>
                <c:pt idx="71">
                  <c:v>35927</c:v>
                </c:pt>
                <c:pt idx="72">
                  <c:v>35928</c:v>
                </c:pt>
                <c:pt idx="73">
                  <c:v>35929</c:v>
                </c:pt>
                <c:pt idx="74">
                  <c:v>35930</c:v>
                </c:pt>
                <c:pt idx="75">
                  <c:v>35933</c:v>
                </c:pt>
                <c:pt idx="76">
                  <c:v>35934</c:v>
                </c:pt>
                <c:pt idx="77">
                  <c:v>35935</c:v>
                </c:pt>
                <c:pt idx="78">
                  <c:v>35936</c:v>
                </c:pt>
                <c:pt idx="79">
                  <c:v>35937</c:v>
                </c:pt>
                <c:pt idx="80">
                  <c:v>35940</c:v>
                </c:pt>
                <c:pt idx="81">
                  <c:v>35941</c:v>
                </c:pt>
                <c:pt idx="82">
                  <c:v>35942</c:v>
                </c:pt>
                <c:pt idx="83">
                  <c:v>35943</c:v>
                </c:pt>
                <c:pt idx="84">
                  <c:v>35944</c:v>
                </c:pt>
                <c:pt idx="85">
                  <c:v>35947</c:v>
                </c:pt>
                <c:pt idx="86">
                  <c:v>35948</c:v>
                </c:pt>
                <c:pt idx="87">
                  <c:v>35949</c:v>
                </c:pt>
                <c:pt idx="88">
                  <c:v>35950</c:v>
                </c:pt>
                <c:pt idx="89">
                  <c:v>35951</c:v>
                </c:pt>
                <c:pt idx="90">
                  <c:v>35954</c:v>
                </c:pt>
                <c:pt idx="91">
                  <c:v>35955</c:v>
                </c:pt>
                <c:pt idx="92">
                  <c:v>35956</c:v>
                </c:pt>
                <c:pt idx="93">
                  <c:v>35957</c:v>
                </c:pt>
                <c:pt idx="94">
                  <c:v>35958</c:v>
                </c:pt>
                <c:pt idx="95">
                  <c:v>35961</c:v>
                </c:pt>
                <c:pt idx="96">
                  <c:v>35962</c:v>
                </c:pt>
                <c:pt idx="97">
                  <c:v>35963</c:v>
                </c:pt>
                <c:pt idx="98">
                  <c:v>35964</c:v>
                </c:pt>
                <c:pt idx="99">
                  <c:v>35965</c:v>
                </c:pt>
                <c:pt idx="100">
                  <c:v>35968</c:v>
                </c:pt>
                <c:pt idx="101">
                  <c:v>35969</c:v>
                </c:pt>
                <c:pt idx="102">
                  <c:v>35970</c:v>
                </c:pt>
                <c:pt idx="103">
                  <c:v>35971</c:v>
                </c:pt>
                <c:pt idx="104">
                  <c:v>35972</c:v>
                </c:pt>
                <c:pt idx="105">
                  <c:v>35975</c:v>
                </c:pt>
                <c:pt idx="106">
                  <c:v>35976</c:v>
                </c:pt>
                <c:pt idx="107">
                  <c:v>35977</c:v>
                </c:pt>
                <c:pt idx="108">
                  <c:v>35978</c:v>
                </c:pt>
                <c:pt idx="109">
                  <c:v>35979</c:v>
                </c:pt>
                <c:pt idx="110">
                  <c:v>35982</c:v>
                </c:pt>
                <c:pt idx="111">
                  <c:v>35983</c:v>
                </c:pt>
                <c:pt idx="112">
                  <c:v>35984</c:v>
                </c:pt>
                <c:pt idx="113">
                  <c:v>35985</c:v>
                </c:pt>
                <c:pt idx="114">
                  <c:v>35986</c:v>
                </c:pt>
                <c:pt idx="115">
                  <c:v>35989</c:v>
                </c:pt>
                <c:pt idx="116">
                  <c:v>35990</c:v>
                </c:pt>
                <c:pt idx="117">
                  <c:v>35991</c:v>
                </c:pt>
                <c:pt idx="118">
                  <c:v>35992</c:v>
                </c:pt>
                <c:pt idx="119">
                  <c:v>35993</c:v>
                </c:pt>
                <c:pt idx="120">
                  <c:v>35996</c:v>
                </c:pt>
                <c:pt idx="121">
                  <c:v>35997</c:v>
                </c:pt>
                <c:pt idx="122">
                  <c:v>35998</c:v>
                </c:pt>
                <c:pt idx="123">
                  <c:v>35999</c:v>
                </c:pt>
                <c:pt idx="124">
                  <c:v>36000</c:v>
                </c:pt>
                <c:pt idx="125">
                  <c:v>36003</c:v>
                </c:pt>
                <c:pt idx="126">
                  <c:v>36004</c:v>
                </c:pt>
                <c:pt idx="127">
                  <c:v>36005</c:v>
                </c:pt>
                <c:pt idx="128">
                  <c:v>36006</c:v>
                </c:pt>
                <c:pt idx="129">
                  <c:v>36007</c:v>
                </c:pt>
                <c:pt idx="130">
                  <c:v>36010</c:v>
                </c:pt>
                <c:pt idx="131">
                  <c:v>36011</c:v>
                </c:pt>
                <c:pt idx="132">
                  <c:v>36012</c:v>
                </c:pt>
                <c:pt idx="133">
                  <c:v>36013</c:v>
                </c:pt>
                <c:pt idx="134">
                  <c:v>36014</c:v>
                </c:pt>
                <c:pt idx="135">
                  <c:v>36017</c:v>
                </c:pt>
                <c:pt idx="136">
                  <c:v>36018</c:v>
                </c:pt>
                <c:pt idx="137">
                  <c:v>36019</c:v>
                </c:pt>
                <c:pt idx="138">
                  <c:v>36020</c:v>
                </c:pt>
                <c:pt idx="139">
                  <c:v>36021</c:v>
                </c:pt>
                <c:pt idx="140">
                  <c:v>36024</c:v>
                </c:pt>
                <c:pt idx="141">
                  <c:v>36025</c:v>
                </c:pt>
                <c:pt idx="142">
                  <c:v>36026</c:v>
                </c:pt>
                <c:pt idx="143">
                  <c:v>36027</c:v>
                </c:pt>
                <c:pt idx="144">
                  <c:v>36028</c:v>
                </c:pt>
                <c:pt idx="145">
                  <c:v>36031</c:v>
                </c:pt>
                <c:pt idx="146">
                  <c:v>36032</c:v>
                </c:pt>
                <c:pt idx="147">
                  <c:v>36033</c:v>
                </c:pt>
                <c:pt idx="148">
                  <c:v>36034</c:v>
                </c:pt>
                <c:pt idx="149">
                  <c:v>36035</c:v>
                </c:pt>
                <c:pt idx="150">
                  <c:v>36038</c:v>
                </c:pt>
                <c:pt idx="151">
                  <c:v>36039</c:v>
                </c:pt>
                <c:pt idx="152">
                  <c:v>36040</c:v>
                </c:pt>
                <c:pt idx="153">
                  <c:v>36041</c:v>
                </c:pt>
                <c:pt idx="154">
                  <c:v>36042</c:v>
                </c:pt>
                <c:pt idx="155">
                  <c:v>36045</c:v>
                </c:pt>
                <c:pt idx="156">
                  <c:v>36046</c:v>
                </c:pt>
                <c:pt idx="157">
                  <c:v>36047</c:v>
                </c:pt>
                <c:pt idx="158">
                  <c:v>36048</c:v>
                </c:pt>
                <c:pt idx="159">
                  <c:v>36049</c:v>
                </c:pt>
                <c:pt idx="160">
                  <c:v>36052</c:v>
                </c:pt>
                <c:pt idx="161">
                  <c:v>36053</c:v>
                </c:pt>
                <c:pt idx="162">
                  <c:v>36054</c:v>
                </c:pt>
                <c:pt idx="163">
                  <c:v>36055</c:v>
                </c:pt>
                <c:pt idx="164">
                  <c:v>36056</c:v>
                </c:pt>
                <c:pt idx="165">
                  <c:v>36059</c:v>
                </c:pt>
                <c:pt idx="166">
                  <c:v>36060</c:v>
                </c:pt>
                <c:pt idx="167">
                  <c:v>36061</c:v>
                </c:pt>
                <c:pt idx="168">
                  <c:v>36062</c:v>
                </c:pt>
                <c:pt idx="169">
                  <c:v>36063</c:v>
                </c:pt>
                <c:pt idx="170">
                  <c:v>36066</c:v>
                </c:pt>
                <c:pt idx="171">
                  <c:v>36067</c:v>
                </c:pt>
                <c:pt idx="172">
                  <c:v>36068</c:v>
                </c:pt>
                <c:pt idx="173">
                  <c:v>36069</c:v>
                </c:pt>
                <c:pt idx="174">
                  <c:v>36070</c:v>
                </c:pt>
                <c:pt idx="175">
                  <c:v>36073</c:v>
                </c:pt>
                <c:pt idx="176">
                  <c:v>36074</c:v>
                </c:pt>
                <c:pt idx="177">
                  <c:v>36075</c:v>
                </c:pt>
                <c:pt idx="178">
                  <c:v>36076</c:v>
                </c:pt>
                <c:pt idx="179">
                  <c:v>36077</c:v>
                </c:pt>
                <c:pt idx="180">
                  <c:v>36080</c:v>
                </c:pt>
                <c:pt idx="181">
                  <c:v>36081</c:v>
                </c:pt>
                <c:pt idx="182">
                  <c:v>36082</c:v>
                </c:pt>
                <c:pt idx="183">
                  <c:v>36083</c:v>
                </c:pt>
                <c:pt idx="184">
                  <c:v>36084</c:v>
                </c:pt>
                <c:pt idx="185">
                  <c:v>36087</c:v>
                </c:pt>
                <c:pt idx="186">
                  <c:v>36088</c:v>
                </c:pt>
                <c:pt idx="187">
                  <c:v>36089</c:v>
                </c:pt>
                <c:pt idx="188">
                  <c:v>36090</c:v>
                </c:pt>
                <c:pt idx="189">
                  <c:v>36091</c:v>
                </c:pt>
                <c:pt idx="190">
                  <c:v>36094</c:v>
                </c:pt>
                <c:pt idx="191">
                  <c:v>36095</c:v>
                </c:pt>
                <c:pt idx="192">
                  <c:v>36096</c:v>
                </c:pt>
                <c:pt idx="193">
                  <c:v>36097</c:v>
                </c:pt>
                <c:pt idx="194">
                  <c:v>36098</c:v>
                </c:pt>
                <c:pt idx="195">
                  <c:v>36101</c:v>
                </c:pt>
                <c:pt idx="196">
                  <c:v>36102</c:v>
                </c:pt>
                <c:pt idx="197">
                  <c:v>36103</c:v>
                </c:pt>
                <c:pt idx="198">
                  <c:v>36104</c:v>
                </c:pt>
                <c:pt idx="199">
                  <c:v>36105</c:v>
                </c:pt>
                <c:pt idx="200">
                  <c:v>36108</c:v>
                </c:pt>
                <c:pt idx="201">
                  <c:v>36109</c:v>
                </c:pt>
                <c:pt idx="202">
                  <c:v>36110</c:v>
                </c:pt>
                <c:pt idx="203">
                  <c:v>36111</c:v>
                </c:pt>
                <c:pt idx="204">
                  <c:v>36112</c:v>
                </c:pt>
                <c:pt idx="205">
                  <c:v>36115</c:v>
                </c:pt>
                <c:pt idx="206">
                  <c:v>36116</c:v>
                </c:pt>
                <c:pt idx="207">
                  <c:v>36117</c:v>
                </c:pt>
                <c:pt idx="208">
                  <c:v>36118</c:v>
                </c:pt>
                <c:pt idx="209">
                  <c:v>36119</c:v>
                </c:pt>
                <c:pt idx="210">
                  <c:v>36122</c:v>
                </c:pt>
                <c:pt idx="211">
                  <c:v>36123</c:v>
                </c:pt>
                <c:pt idx="212">
                  <c:v>36124</c:v>
                </c:pt>
                <c:pt idx="213">
                  <c:v>36125</c:v>
                </c:pt>
                <c:pt idx="214">
                  <c:v>36126</c:v>
                </c:pt>
                <c:pt idx="215">
                  <c:v>36129</c:v>
                </c:pt>
                <c:pt idx="216">
                  <c:v>36130</c:v>
                </c:pt>
                <c:pt idx="217">
                  <c:v>36131</c:v>
                </c:pt>
                <c:pt idx="218">
                  <c:v>36132</c:v>
                </c:pt>
                <c:pt idx="219">
                  <c:v>36133</c:v>
                </c:pt>
                <c:pt idx="220">
                  <c:v>36136</c:v>
                </c:pt>
                <c:pt idx="221">
                  <c:v>36137</c:v>
                </c:pt>
                <c:pt idx="222">
                  <c:v>36138</c:v>
                </c:pt>
                <c:pt idx="223">
                  <c:v>36139</c:v>
                </c:pt>
                <c:pt idx="224">
                  <c:v>36140</c:v>
                </c:pt>
                <c:pt idx="225">
                  <c:v>36143</c:v>
                </c:pt>
                <c:pt idx="226">
                  <c:v>36144</c:v>
                </c:pt>
                <c:pt idx="227">
                  <c:v>36145</c:v>
                </c:pt>
                <c:pt idx="228">
                  <c:v>36146</c:v>
                </c:pt>
                <c:pt idx="229">
                  <c:v>36147</c:v>
                </c:pt>
                <c:pt idx="230">
                  <c:v>36150</c:v>
                </c:pt>
                <c:pt idx="231">
                  <c:v>36151</c:v>
                </c:pt>
                <c:pt idx="232">
                  <c:v>36152</c:v>
                </c:pt>
                <c:pt idx="233">
                  <c:v>36153</c:v>
                </c:pt>
                <c:pt idx="234">
                  <c:v>36154</c:v>
                </c:pt>
                <c:pt idx="235">
                  <c:v>36157</c:v>
                </c:pt>
                <c:pt idx="236">
                  <c:v>36158</c:v>
                </c:pt>
                <c:pt idx="237">
                  <c:v>36159</c:v>
                </c:pt>
                <c:pt idx="238">
                  <c:v>36160</c:v>
                </c:pt>
                <c:pt idx="239">
                  <c:v>36161</c:v>
                </c:pt>
                <c:pt idx="240">
                  <c:v>36164</c:v>
                </c:pt>
                <c:pt idx="241">
                  <c:v>36165</c:v>
                </c:pt>
                <c:pt idx="242">
                  <c:v>36166</c:v>
                </c:pt>
                <c:pt idx="243">
                  <c:v>36167</c:v>
                </c:pt>
                <c:pt idx="244">
                  <c:v>36168</c:v>
                </c:pt>
                <c:pt idx="245">
                  <c:v>36171</c:v>
                </c:pt>
                <c:pt idx="246">
                  <c:v>36172</c:v>
                </c:pt>
                <c:pt idx="247">
                  <c:v>36173</c:v>
                </c:pt>
                <c:pt idx="248">
                  <c:v>36174</c:v>
                </c:pt>
                <c:pt idx="249">
                  <c:v>36175</c:v>
                </c:pt>
                <c:pt idx="250">
                  <c:v>36178</c:v>
                </c:pt>
                <c:pt idx="251">
                  <c:v>36179</c:v>
                </c:pt>
                <c:pt idx="252">
                  <c:v>36180</c:v>
                </c:pt>
                <c:pt idx="253">
                  <c:v>36181</c:v>
                </c:pt>
                <c:pt idx="254">
                  <c:v>36182</c:v>
                </c:pt>
                <c:pt idx="255">
                  <c:v>36185</c:v>
                </c:pt>
                <c:pt idx="256">
                  <c:v>36186</c:v>
                </c:pt>
                <c:pt idx="257">
                  <c:v>36187</c:v>
                </c:pt>
                <c:pt idx="258">
                  <c:v>36188</c:v>
                </c:pt>
                <c:pt idx="259">
                  <c:v>36189</c:v>
                </c:pt>
                <c:pt idx="260">
                  <c:v>36192</c:v>
                </c:pt>
                <c:pt idx="261">
                  <c:v>36193</c:v>
                </c:pt>
                <c:pt idx="262">
                  <c:v>36194</c:v>
                </c:pt>
                <c:pt idx="263">
                  <c:v>36195</c:v>
                </c:pt>
                <c:pt idx="264">
                  <c:v>36196</c:v>
                </c:pt>
                <c:pt idx="265">
                  <c:v>36199</c:v>
                </c:pt>
                <c:pt idx="266">
                  <c:v>36200</c:v>
                </c:pt>
                <c:pt idx="267">
                  <c:v>36201</c:v>
                </c:pt>
                <c:pt idx="268">
                  <c:v>36202</c:v>
                </c:pt>
                <c:pt idx="269">
                  <c:v>36203</c:v>
                </c:pt>
                <c:pt idx="270">
                  <c:v>36206</c:v>
                </c:pt>
                <c:pt idx="271">
                  <c:v>36207</c:v>
                </c:pt>
                <c:pt idx="272">
                  <c:v>36208</c:v>
                </c:pt>
                <c:pt idx="273">
                  <c:v>36209</c:v>
                </c:pt>
                <c:pt idx="274">
                  <c:v>36210</c:v>
                </c:pt>
                <c:pt idx="275">
                  <c:v>36213</c:v>
                </c:pt>
                <c:pt idx="276">
                  <c:v>36214</c:v>
                </c:pt>
                <c:pt idx="277">
                  <c:v>36215</c:v>
                </c:pt>
                <c:pt idx="278">
                  <c:v>36216</c:v>
                </c:pt>
                <c:pt idx="279">
                  <c:v>36217</c:v>
                </c:pt>
                <c:pt idx="280">
                  <c:v>36220</c:v>
                </c:pt>
                <c:pt idx="281">
                  <c:v>36221</c:v>
                </c:pt>
                <c:pt idx="282">
                  <c:v>36222</c:v>
                </c:pt>
                <c:pt idx="283">
                  <c:v>36223</c:v>
                </c:pt>
                <c:pt idx="284">
                  <c:v>36224</c:v>
                </c:pt>
                <c:pt idx="285">
                  <c:v>36227</c:v>
                </c:pt>
                <c:pt idx="286">
                  <c:v>36228</c:v>
                </c:pt>
                <c:pt idx="287">
                  <c:v>36229</c:v>
                </c:pt>
                <c:pt idx="288">
                  <c:v>36230</c:v>
                </c:pt>
                <c:pt idx="289">
                  <c:v>36231</c:v>
                </c:pt>
                <c:pt idx="290">
                  <c:v>36234</c:v>
                </c:pt>
                <c:pt idx="291">
                  <c:v>36235</c:v>
                </c:pt>
                <c:pt idx="292">
                  <c:v>36236</c:v>
                </c:pt>
                <c:pt idx="293">
                  <c:v>36237</c:v>
                </c:pt>
                <c:pt idx="294">
                  <c:v>36238</c:v>
                </c:pt>
                <c:pt idx="295">
                  <c:v>36241</c:v>
                </c:pt>
                <c:pt idx="296">
                  <c:v>36242</c:v>
                </c:pt>
                <c:pt idx="297">
                  <c:v>36243</c:v>
                </c:pt>
                <c:pt idx="298">
                  <c:v>36244</c:v>
                </c:pt>
                <c:pt idx="299">
                  <c:v>36245</c:v>
                </c:pt>
                <c:pt idx="300">
                  <c:v>36248</c:v>
                </c:pt>
                <c:pt idx="301">
                  <c:v>36249</c:v>
                </c:pt>
                <c:pt idx="302">
                  <c:v>36250</c:v>
                </c:pt>
                <c:pt idx="303">
                  <c:v>36251</c:v>
                </c:pt>
                <c:pt idx="304">
                  <c:v>36252</c:v>
                </c:pt>
                <c:pt idx="305">
                  <c:v>36255</c:v>
                </c:pt>
                <c:pt idx="306">
                  <c:v>36256</c:v>
                </c:pt>
                <c:pt idx="307">
                  <c:v>36257</c:v>
                </c:pt>
                <c:pt idx="308">
                  <c:v>36258</c:v>
                </c:pt>
                <c:pt idx="309">
                  <c:v>36259</c:v>
                </c:pt>
                <c:pt idx="310">
                  <c:v>36262</c:v>
                </c:pt>
                <c:pt idx="311">
                  <c:v>36263</c:v>
                </c:pt>
                <c:pt idx="312">
                  <c:v>36264</c:v>
                </c:pt>
                <c:pt idx="313">
                  <c:v>36265</c:v>
                </c:pt>
                <c:pt idx="314">
                  <c:v>36266</c:v>
                </c:pt>
                <c:pt idx="315">
                  <c:v>36269</c:v>
                </c:pt>
                <c:pt idx="316">
                  <c:v>36270</c:v>
                </c:pt>
                <c:pt idx="317">
                  <c:v>36271</c:v>
                </c:pt>
                <c:pt idx="318">
                  <c:v>36272</c:v>
                </c:pt>
                <c:pt idx="319">
                  <c:v>36273</c:v>
                </c:pt>
                <c:pt idx="320">
                  <c:v>36276</c:v>
                </c:pt>
                <c:pt idx="321">
                  <c:v>36277</c:v>
                </c:pt>
                <c:pt idx="322">
                  <c:v>36278</c:v>
                </c:pt>
                <c:pt idx="323">
                  <c:v>36279</c:v>
                </c:pt>
                <c:pt idx="324">
                  <c:v>36280</c:v>
                </c:pt>
                <c:pt idx="325">
                  <c:v>36283</c:v>
                </c:pt>
                <c:pt idx="326">
                  <c:v>36284</c:v>
                </c:pt>
                <c:pt idx="327">
                  <c:v>36285</c:v>
                </c:pt>
                <c:pt idx="328">
                  <c:v>36286</c:v>
                </c:pt>
                <c:pt idx="329">
                  <c:v>36287</c:v>
                </c:pt>
                <c:pt idx="330">
                  <c:v>36290</c:v>
                </c:pt>
                <c:pt idx="331">
                  <c:v>36291</c:v>
                </c:pt>
                <c:pt idx="332">
                  <c:v>36292</c:v>
                </c:pt>
                <c:pt idx="333">
                  <c:v>36293</c:v>
                </c:pt>
                <c:pt idx="334">
                  <c:v>36294</c:v>
                </c:pt>
                <c:pt idx="335">
                  <c:v>36297</c:v>
                </c:pt>
                <c:pt idx="336">
                  <c:v>36298</c:v>
                </c:pt>
                <c:pt idx="337">
                  <c:v>36299</c:v>
                </c:pt>
                <c:pt idx="338">
                  <c:v>36300</c:v>
                </c:pt>
                <c:pt idx="339">
                  <c:v>36301</c:v>
                </c:pt>
                <c:pt idx="340">
                  <c:v>36304</c:v>
                </c:pt>
                <c:pt idx="341">
                  <c:v>36305</c:v>
                </c:pt>
                <c:pt idx="342">
                  <c:v>36306</c:v>
                </c:pt>
                <c:pt idx="343">
                  <c:v>36307</c:v>
                </c:pt>
                <c:pt idx="344">
                  <c:v>36308</c:v>
                </c:pt>
                <c:pt idx="345">
                  <c:v>36311</c:v>
                </c:pt>
                <c:pt idx="346">
                  <c:v>36312</c:v>
                </c:pt>
                <c:pt idx="347">
                  <c:v>36313</c:v>
                </c:pt>
                <c:pt idx="348">
                  <c:v>36314</c:v>
                </c:pt>
                <c:pt idx="349">
                  <c:v>36315</c:v>
                </c:pt>
                <c:pt idx="350">
                  <c:v>36318</c:v>
                </c:pt>
                <c:pt idx="351">
                  <c:v>36319</c:v>
                </c:pt>
                <c:pt idx="352">
                  <c:v>36320</c:v>
                </c:pt>
                <c:pt idx="353">
                  <c:v>36321</c:v>
                </c:pt>
                <c:pt idx="354">
                  <c:v>36322</c:v>
                </c:pt>
                <c:pt idx="355">
                  <c:v>36325</c:v>
                </c:pt>
                <c:pt idx="356">
                  <c:v>36326</c:v>
                </c:pt>
                <c:pt idx="357">
                  <c:v>36327</c:v>
                </c:pt>
                <c:pt idx="358">
                  <c:v>36328</c:v>
                </c:pt>
                <c:pt idx="359">
                  <c:v>36329</c:v>
                </c:pt>
                <c:pt idx="360">
                  <c:v>36332</c:v>
                </c:pt>
                <c:pt idx="361">
                  <c:v>36333</c:v>
                </c:pt>
                <c:pt idx="362">
                  <c:v>36334</c:v>
                </c:pt>
                <c:pt idx="363">
                  <c:v>36335</c:v>
                </c:pt>
                <c:pt idx="364">
                  <c:v>36336</c:v>
                </c:pt>
                <c:pt idx="365">
                  <c:v>36339</c:v>
                </c:pt>
                <c:pt idx="366">
                  <c:v>36340</c:v>
                </c:pt>
                <c:pt idx="367">
                  <c:v>36341</c:v>
                </c:pt>
                <c:pt idx="368">
                  <c:v>36342</c:v>
                </c:pt>
                <c:pt idx="369">
                  <c:v>36343</c:v>
                </c:pt>
                <c:pt idx="370">
                  <c:v>36346</c:v>
                </c:pt>
                <c:pt idx="371">
                  <c:v>36347</c:v>
                </c:pt>
                <c:pt idx="372">
                  <c:v>36348</c:v>
                </c:pt>
                <c:pt idx="373">
                  <c:v>36349</c:v>
                </c:pt>
                <c:pt idx="374">
                  <c:v>36350</c:v>
                </c:pt>
                <c:pt idx="375">
                  <c:v>36353</c:v>
                </c:pt>
                <c:pt idx="376">
                  <c:v>36354</c:v>
                </c:pt>
                <c:pt idx="377">
                  <c:v>36355</c:v>
                </c:pt>
                <c:pt idx="378">
                  <c:v>36356</c:v>
                </c:pt>
                <c:pt idx="379">
                  <c:v>36357</c:v>
                </c:pt>
                <c:pt idx="380">
                  <c:v>36360</c:v>
                </c:pt>
                <c:pt idx="381">
                  <c:v>36361</c:v>
                </c:pt>
                <c:pt idx="382">
                  <c:v>36362</c:v>
                </c:pt>
                <c:pt idx="383">
                  <c:v>36363</c:v>
                </c:pt>
                <c:pt idx="384">
                  <c:v>36364</c:v>
                </c:pt>
                <c:pt idx="385">
                  <c:v>36367</c:v>
                </c:pt>
                <c:pt idx="386">
                  <c:v>36368</c:v>
                </c:pt>
                <c:pt idx="387">
                  <c:v>36369</c:v>
                </c:pt>
                <c:pt idx="388">
                  <c:v>36370</c:v>
                </c:pt>
                <c:pt idx="389">
                  <c:v>36371</c:v>
                </c:pt>
                <c:pt idx="390">
                  <c:v>36374</c:v>
                </c:pt>
                <c:pt idx="391">
                  <c:v>36375</c:v>
                </c:pt>
                <c:pt idx="392">
                  <c:v>36376</c:v>
                </c:pt>
                <c:pt idx="393">
                  <c:v>36377</c:v>
                </c:pt>
                <c:pt idx="394">
                  <c:v>36378</c:v>
                </c:pt>
                <c:pt idx="395">
                  <c:v>36381</c:v>
                </c:pt>
                <c:pt idx="396">
                  <c:v>36382</c:v>
                </c:pt>
                <c:pt idx="397">
                  <c:v>36383</c:v>
                </c:pt>
                <c:pt idx="398">
                  <c:v>36384</c:v>
                </c:pt>
                <c:pt idx="399">
                  <c:v>36385</c:v>
                </c:pt>
                <c:pt idx="400">
                  <c:v>36388</c:v>
                </c:pt>
                <c:pt idx="401">
                  <c:v>36389</c:v>
                </c:pt>
                <c:pt idx="402">
                  <c:v>36390</c:v>
                </c:pt>
                <c:pt idx="403">
                  <c:v>36391</c:v>
                </c:pt>
                <c:pt idx="404">
                  <c:v>36392</c:v>
                </c:pt>
                <c:pt idx="405">
                  <c:v>36395</c:v>
                </c:pt>
                <c:pt idx="406">
                  <c:v>36396</c:v>
                </c:pt>
                <c:pt idx="407">
                  <c:v>36397</c:v>
                </c:pt>
                <c:pt idx="408">
                  <c:v>36398</c:v>
                </c:pt>
                <c:pt idx="409">
                  <c:v>36399</c:v>
                </c:pt>
                <c:pt idx="410">
                  <c:v>36402</c:v>
                </c:pt>
                <c:pt idx="411">
                  <c:v>36403</c:v>
                </c:pt>
                <c:pt idx="412">
                  <c:v>36404</c:v>
                </c:pt>
                <c:pt idx="413">
                  <c:v>36405</c:v>
                </c:pt>
                <c:pt idx="414">
                  <c:v>36406</c:v>
                </c:pt>
                <c:pt idx="415">
                  <c:v>36409</c:v>
                </c:pt>
                <c:pt idx="416">
                  <c:v>36410</c:v>
                </c:pt>
                <c:pt idx="417">
                  <c:v>36411</c:v>
                </c:pt>
                <c:pt idx="418">
                  <c:v>36412</c:v>
                </c:pt>
                <c:pt idx="419">
                  <c:v>36413</c:v>
                </c:pt>
                <c:pt idx="420">
                  <c:v>36416</c:v>
                </c:pt>
                <c:pt idx="421">
                  <c:v>36417</c:v>
                </c:pt>
                <c:pt idx="422">
                  <c:v>36418</c:v>
                </c:pt>
                <c:pt idx="423">
                  <c:v>36419</c:v>
                </c:pt>
                <c:pt idx="424">
                  <c:v>36420</c:v>
                </c:pt>
                <c:pt idx="425">
                  <c:v>36423</c:v>
                </c:pt>
                <c:pt idx="426">
                  <c:v>36424</c:v>
                </c:pt>
                <c:pt idx="427">
                  <c:v>36425</c:v>
                </c:pt>
                <c:pt idx="428">
                  <c:v>36426</c:v>
                </c:pt>
                <c:pt idx="429">
                  <c:v>36427</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36465</c:v>
                </c:pt>
                <c:pt idx="456">
                  <c:v>36466</c:v>
                </c:pt>
                <c:pt idx="457">
                  <c:v>36467</c:v>
                </c:pt>
                <c:pt idx="458">
                  <c:v>36468</c:v>
                </c:pt>
                <c:pt idx="459">
                  <c:v>36469</c:v>
                </c:pt>
                <c:pt idx="460">
                  <c:v>36472</c:v>
                </c:pt>
                <c:pt idx="461">
                  <c:v>36473</c:v>
                </c:pt>
                <c:pt idx="462">
                  <c:v>36474</c:v>
                </c:pt>
                <c:pt idx="463">
                  <c:v>36475</c:v>
                </c:pt>
                <c:pt idx="464">
                  <c:v>36476</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36525</c:v>
                </c:pt>
                <c:pt idx="500">
                  <c:v>36528</c:v>
                </c:pt>
                <c:pt idx="501">
                  <c:v>36529</c:v>
                </c:pt>
                <c:pt idx="502">
                  <c:v>36530</c:v>
                </c:pt>
                <c:pt idx="503">
                  <c:v>36531</c:v>
                </c:pt>
                <c:pt idx="504">
                  <c:v>36532</c:v>
                </c:pt>
                <c:pt idx="505">
                  <c:v>36535</c:v>
                </c:pt>
                <c:pt idx="506">
                  <c:v>36536</c:v>
                </c:pt>
                <c:pt idx="507">
                  <c:v>36537</c:v>
                </c:pt>
                <c:pt idx="508">
                  <c:v>36538</c:v>
                </c:pt>
                <c:pt idx="509">
                  <c:v>36539</c:v>
                </c:pt>
                <c:pt idx="510">
                  <c:v>36542</c:v>
                </c:pt>
                <c:pt idx="511">
                  <c:v>36543</c:v>
                </c:pt>
                <c:pt idx="512">
                  <c:v>36544</c:v>
                </c:pt>
                <c:pt idx="513">
                  <c:v>36545</c:v>
                </c:pt>
                <c:pt idx="514">
                  <c:v>36546</c:v>
                </c:pt>
                <c:pt idx="515">
                  <c:v>36549</c:v>
                </c:pt>
                <c:pt idx="516">
                  <c:v>36550</c:v>
                </c:pt>
                <c:pt idx="517">
                  <c:v>36551</c:v>
                </c:pt>
                <c:pt idx="518">
                  <c:v>36552</c:v>
                </c:pt>
                <c:pt idx="519">
                  <c:v>36553</c:v>
                </c:pt>
                <c:pt idx="520">
                  <c:v>36556</c:v>
                </c:pt>
                <c:pt idx="521">
                  <c:v>36557</c:v>
                </c:pt>
                <c:pt idx="522">
                  <c:v>36558</c:v>
                </c:pt>
                <c:pt idx="523">
                  <c:v>36559</c:v>
                </c:pt>
                <c:pt idx="524">
                  <c:v>36560</c:v>
                </c:pt>
                <c:pt idx="525">
                  <c:v>36563</c:v>
                </c:pt>
                <c:pt idx="526">
                  <c:v>36564</c:v>
                </c:pt>
                <c:pt idx="527">
                  <c:v>36565</c:v>
                </c:pt>
                <c:pt idx="528">
                  <c:v>36566</c:v>
                </c:pt>
                <c:pt idx="529">
                  <c:v>36567</c:v>
                </c:pt>
                <c:pt idx="530">
                  <c:v>36570</c:v>
                </c:pt>
                <c:pt idx="531">
                  <c:v>36571</c:v>
                </c:pt>
                <c:pt idx="532">
                  <c:v>36572</c:v>
                </c:pt>
                <c:pt idx="533">
                  <c:v>36573</c:v>
                </c:pt>
                <c:pt idx="534">
                  <c:v>36574</c:v>
                </c:pt>
                <c:pt idx="535">
                  <c:v>36577</c:v>
                </c:pt>
                <c:pt idx="536">
                  <c:v>36578</c:v>
                </c:pt>
                <c:pt idx="537">
                  <c:v>36579</c:v>
                </c:pt>
                <c:pt idx="538">
                  <c:v>36580</c:v>
                </c:pt>
                <c:pt idx="539">
                  <c:v>36581</c:v>
                </c:pt>
                <c:pt idx="540">
                  <c:v>36584</c:v>
                </c:pt>
                <c:pt idx="541">
                  <c:v>36585</c:v>
                </c:pt>
                <c:pt idx="542">
                  <c:v>36586</c:v>
                </c:pt>
                <c:pt idx="543">
                  <c:v>36587</c:v>
                </c:pt>
                <c:pt idx="544">
                  <c:v>36588</c:v>
                </c:pt>
                <c:pt idx="545">
                  <c:v>36591</c:v>
                </c:pt>
                <c:pt idx="546">
                  <c:v>36592</c:v>
                </c:pt>
                <c:pt idx="547">
                  <c:v>36593</c:v>
                </c:pt>
                <c:pt idx="548">
                  <c:v>36594</c:v>
                </c:pt>
                <c:pt idx="549">
                  <c:v>36595</c:v>
                </c:pt>
                <c:pt idx="550">
                  <c:v>36598</c:v>
                </c:pt>
                <c:pt idx="551">
                  <c:v>36599</c:v>
                </c:pt>
                <c:pt idx="552">
                  <c:v>36600</c:v>
                </c:pt>
                <c:pt idx="553">
                  <c:v>36601</c:v>
                </c:pt>
                <c:pt idx="554">
                  <c:v>36602</c:v>
                </c:pt>
                <c:pt idx="555">
                  <c:v>36605</c:v>
                </c:pt>
                <c:pt idx="556">
                  <c:v>36606</c:v>
                </c:pt>
                <c:pt idx="557">
                  <c:v>36607</c:v>
                </c:pt>
                <c:pt idx="558">
                  <c:v>36608</c:v>
                </c:pt>
                <c:pt idx="559">
                  <c:v>36609</c:v>
                </c:pt>
                <c:pt idx="560">
                  <c:v>36612</c:v>
                </c:pt>
                <c:pt idx="561">
                  <c:v>36613</c:v>
                </c:pt>
                <c:pt idx="562">
                  <c:v>36614</c:v>
                </c:pt>
                <c:pt idx="563">
                  <c:v>36615</c:v>
                </c:pt>
                <c:pt idx="564">
                  <c:v>36616</c:v>
                </c:pt>
                <c:pt idx="565">
                  <c:v>36619</c:v>
                </c:pt>
                <c:pt idx="566">
                  <c:v>36620</c:v>
                </c:pt>
                <c:pt idx="567">
                  <c:v>36621</c:v>
                </c:pt>
                <c:pt idx="568">
                  <c:v>36622</c:v>
                </c:pt>
                <c:pt idx="569">
                  <c:v>36623</c:v>
                </c:pt>
                <c:pt idx="570">
                  <c:v>36626</c:v>
                </c:pt>
                <c:pt idx="571">
                  <c:v>36627</c:v>
                </c:pt>
                <c:pt idx="572">
                  <c:v>36628</c:v>
                </c:pt>
                <c:pt idx="573">
                  <c:v>36629</c:v>
                </c:pt>
                <c:pt idx="574">
                  <c:v>36630</c:v>
                </c:pt>
                <c:pt idx="575">
                  <c:v>36633</c:v>
                </c:pt>
                <c:pt idx="576">
                  <c:v>36634</c:v>
                </c:pt>
                <c:pt idx="577">
                  <c:v>36635</c:v>
                </c:pt>
                <c:pt idx="578">
                  <c:v>36636</c:v>
                </c:pt>
                <c:pt idx="579">
                  <c:v>36637</c:v>
                </c:pt>
                <c:pt idx="580">
                  <c:v>36640</c:v>
                </c:pt>
                <c:pt idx="581">
                  <c:v>36641</c:v>
                </c:pt>
                <c:pt idx="582">
                  <c:v>36642</c:v>
                </c:pt>
                <c:pt idx="583">
                  <c:v>36643</c:v>
                </c:pt>
                <c:pt idx="584">
                  <c:v>36644</c:v>
                </c:pt>
                <c:pt idx="585">
                  <c:v>36647</c:v>
                </c:pt>
                <c:pt idx="586">
                  <c:v>36648</c:v>
                </c:pt>
                <c:pt idx="587">
                  <c:v>36649</c:v>
                </c:pt>
                <c:pt idx="588">
                  <c:v>36650</c:v>
                </c:pt>
                <c:pt idx="589">
                  <c:v>36651</c:v>
                </c:pt>
                <c:pt idx="590">
                  <c:v>36654</c:v>
                </c:pt>
                <c:pt idx="591">
                  <c:v>36655</c:v>
                </c:pt>
                <c:pt idx="592">
                  <c:v>36656</c:v>
                </c:pt>
                <c:pt idx="593">
                  <c:v>36657</c:v>
                </c:pt>
                <c:pt idx="594">
                  <c:v>36658</c:v>
                </c:pt>
                <c:pt idx="595">
                  <c:v>36661</c:v>
                </c:pt>
                <c:pt idx="596">
                  <c:v>36662</c:v>
                </c:pt>
                <c:pt idx="597">
                  <c:v>36663</c:v>
                </c:pt>
                <c:pt idx="598">
                  <c:v>36664</c:v>
                </c:pt>
                <c:pt idx="599">
                  <c:v>36665</c:v>
                </c:pt>
                <c:pt idx="600">
                  <c:v>36668</c:v>
                </c:pt>
                <c:pt idx="601">
                  <c:v>36669</c:v>
                </c:pt>
                <c:pt idx="602">
                  <c:v>36670</c:v>
                </c:pt>
                <c:pt idx="603">
                  <c:v>36671</c:v>
                </c:pt>
                <c:pt idx="604">
                  <c:v>36672</c:v>
                </c:pt>
                <c:pt idx="605">
                  <c:v>36675</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36711</c:v>
                </c:pt>
                <c:pt idx="632">
                  <c:v>36712</c:v>
                </c:pt>
                <c:pt idx="633">
                  <c:v>36713</c:v>
                </c:pt>
                <c:pt idx="634">
                  <c:v>36714</c:v>
                </c:pt>
                <c:pt idx="635">
                  <c:v>36717</c:v>
                </c:pt>
                <c:pt idx="636">
                  <c:v>36718</c:v>
                </c:pt>
                <c:pt idx="637">
                  <c:v>36719</c:v>
                </c:pt>
                <c:pt idx="638">
                  <c:v>36720</c:v>
                </c:pt>
                <c:pt idx="639">
                  <c:v>36721</c:v>
                </c:pt>
                <c:pt idx="640">
                  <c:v>36724</c:v>
                </c:pt>
                <c:pt idx="641">
                  <c:v>36725</c:v>
                </c:pt>
                <c:pt idx="642">
                  <c:v>36726</c:v>
                </c:pt>
                <c:pt idx="643">
                  <c:v>36727</c:v>
                </c:pt>
                <c:pt idx="644">
                  <c:v>36728</c:v>
                </c:pt>
                <c:pt idx="645">
                  <c:v>36731</c:v>
                </c:pt>
                <c:pt idx="646">
                  <c:v>36732</c:v>
                </c:pt>
                <c:pt idx="647">
                  <c:v>36733</c:v>
                </c:pt>
                <c:pt idx="648">
                  <c:v>36734</c:v>
                </c:pt>
                <c:pt idx="649">
                  <c:v>36735</c:v>
                </c:pt>
                <c:pt idx="650">
                  <c:v>36738</c:v>
                </c:pt>
                <c:pt idx="651">
                  <c:v>36739</c:v>
                </c:pt>
                <c:pt idx="652">
                  <c:v>36740</c:v>
                </c:pt>
                <c:pt idx="653">
                  <c:v>36741</c:v>
                </c:pt>
                <c:pt idx="654">
                  <c:v>36742</c:v>
                </c:pt>
                <c:pt idx="655">
                  <c:v>36745</c:v>
                </c:pt>
                <c:pt idx="656">
                  <c:v>36746</c:v>
                </c:pt>
                <c:pt idx="657">
                  <c:v>36747</c:v>
                </c:pt>
                <c:pt idx="658">
                  <c:v>36748</c:v>
                </c:pt>
                <c:pt idx="659">
                  <c:v>36749</c:v>
                </c:pt>
                <c:pt idx="660">
                  <c:v>36752</c:v>
                </c:pt>
                <c:pt idx="661">
                  <c:v>36753</c:v>
                </c:pt>
                <c:pt idx="662">
                  <c:v>36754</c:v>
                </c:pt>
                <c:pt idx="663">
                  <c:v>36755</c:v>
                </c:pt>
                <c:pt idx="664">
                  <c:v>36756</c:v>
                </c:pt>
                <c:pt idx="665">
                  <c:v>36759</c:v>
                </c:pt>
                <c:pt idx="666">
                  <c:v>36760</c:v>
                </c:pt>
                <c:pt idx="667">
                  <c:v>36761</c:v>
                </c:pt>
                <c:pt idx="668">
                  <c:v>36762</c:v>
                </c:pt>
                <c:pt idx="669">
                  <c:v>36763</c:v>
                </c:pt>
                <c:pt idx="670">
                  <c:v>36766</c:v>
                </c:pt>
                <c:pt idx="671">
                  <c:v>36767</c:v>
                </c:pt>
                <c:pt idx="672">
                  <c:v>36768</c:v>
                </c:pt>
                <c:pt idx="673">
                  <c:v>36769</c:v>
                </c:pt>
                <c:pt idx="674">
                  <c:v>36770</c:v>
                </c:pt>
                <c:pt idx="675">
                  <c:v>36773</c:v>
                </c:pt>
                <c:pt idx="676">
                  <c:v>36774</c:v>
                </c:pt>
                <c:pt idx="677">
                  <c:v>36775</c:v>
                </c:pt>
                <c:pt idx="678">
                  <c:v>36776</c:v>
                </c:pt>
                <c:pt idx="679">
                  <c:v>36777</c:v>
                </c:pt>
                <c:pt idx="680">
                  <c:v>36780</c:v>
                </c:pt>
                <c:pt idx="681">
                  <c:v>36781</c:v>
                </c:pt>
                <c:pt idx="682">
                  <c:v>36782</c:v>
                </c:pt>
                <c:pt idx="683">
                  <c:v>36783</c:v>
                </c:pt>
                <c:pt idx="684">
                  <c:v>36784</c:v>
                </c:pt>
                <c:pt idx="685">
                  <c:v>36787</c:v>
                </c:pt>
                <c:pt idx="686">
                  <c:v>36788</c:v>
                </c:pt>
                <c:pt idx="687">
                  <c:v>36789</c:v>
                </c:pt>
                <c:pt idx="688">
                  <c:v>36790</c:v>
                </c:pt>
                <c:pt idx="689">
                  <c:v>36791</c:v>
                </c:pt>
                <c:pt idx="690">
                  <c:v>36794</c:v>
                </c:pt>
                <c:pt idx="691">
                  <c:v>36795</c:v>
                </c:pt>
                <c:pt idx="692">
                  <c:v>36796</c:v>
                </c:pt>
                <c:pt idx="693">
                  <c:v>36797</c:v>
                </c:pt>
                <c:pt idx="694">
                  <c:v>36798</c:v>
                </c:pt>
                <c:pt idx="695">
                  <c:v>36801</c:v>
                </c:pt>
                <c:pt idx="696">
                  <c:v>36802</c:v>
                </c:pt>
                <c:pt idx="697">
                  <c:v>36803</c:v>
                </c:pt>
                <c:pt idx="698">
                  <c:v>36804</c:v>
                </c:pt>
                <c:pt idx="699">
                  <c:v>36805</c:v>
                </c:pt>
                <c:pt idx="700">
                  <c:v>36808</c:v>
                </c:pt>
                <c:pt idx="701">
                  <c:v>36809</c:v>
                </c:pt>
                <c:pt idx="702">
                  <c:v>36810</c:v>
                </c:pt>
                <c:pt idx="703">
                  <c:v>36811</c:v>
                </c:pt>
                <c:pt idx="704">
                  <c:v>36812</c:v>
                </c:pt>
                <c:pt idx="705">
                  <c:v>36815</c:v>
                </c:pt>
                <c:pt idx="706">
                  <c:v>36816</c:v>
                </c:pt>
                <c:pt idx="707">
                  <c:v>36817</c:v>
                </c:pt>
                <c:pt idx="708">
                  <c:v>36818</c:v>
                </c:pt>
                <c:pt idx="709">
                  <c:v>36819</c:v>
                </c:pt>
                <c:pt idx="710">
                  <c:v>36822</c:v>
                </c:pt>
                <c:pt idx="711">
                  <c:v>36823</c:v>
                </c:pt>
                <c:pt idx="712">
                  <c:v>36824</c:v>
                </c:pt>
                <c:pt idx="713">
                  <c:v>36825</c:v>
                </c:pt>
                <c:pt idx="714">
                  <c:v>36826</c:v>
                </c:pt>
                <c:pt idx="715">
                  <c:v>36829</c:v>
                </c:pt>
                <c:pt idx="716">
                  <c:v>36830</c:v>
                </c:pt>
                <c:pt idx="717">
                  <c:v>36831</c:v>
                </c:pt>
                <c:pt idx="718">
                  <c:v>36832</c:v>
                </c:pt>
                <c:pt idx="719">
                  <c:v>36833</c:v>
                </c:pt>
                <c:pt idx="720">
                  <c:v>36836</c:v>
                </c:pt>
                <c:pt idx="721">
                  <c:v>36837</c:v>
                </c:pt>
                <c:pt idx="722">
                  <c:v>36838</c:v>
                </c:pt>
                <c:pt idx="723">
                  <c:v>36839</c:v>
                </c:pt>
                <c:pt idx="724">
                  <c:v>36840</c:v>
                </c:pt>
                <c:pt idx="725">
                  <c:v>36843</c:v>
                </c:pt>
                <c:pt idx="726">
                  <c:v>36844</c:v>
                </c:pt>
                <c:pt idx="727">
                  <c:v>36845</c:v>
                </c:pt>
                <c:pt idx="728">
                  <c:v>36846</c:v>
                </c:pt>
                <c:pt idx="729">
                  <c:v>36847</c:v>
                </c:pt>
                <c:pt idx="730">
                  <c:v>36850</c:v>
                </c:pt>
                <c:pt idx="731">
                  <c:v>36851</c:v>
                </c:pt>
                <c:pt idx="732">
                  <c:v>36852</c:v>
                </c:pt>
                <c:pt idx="733">
                  <c:v>36853</c:v>
                </c:pt>
                <c:pt idx="734">
                  <c:v>36854</c:v>
                </c:pt>
                <c:pt idx="735">
                  <c:v>36857</c:v>
                </c:pt>
                <c:pt idx="736">
                  <c:v>36858</c:v>
                </c:pt>
                <c:pt idx="737">
                  <c:v>36859</c:v>
                </c:pt>
                <c:pt idx="738">
                  <c:v>36860</c:v>
                </c:pt>
                <c:pt idx="739">
                  <c:v>36861</c:v>
                </c:pt>
                <c:pt idx="740">
                  <c:v>36864</c:v>
                </c:pt>
                <c:pt idx="741">
                  <c:v>36865</c:v>
                </c:pt>
                <c:pt idx="742">
                  <c:v>36866</c:v>
                </c:pt>
                <c:pt idx="743">
                  <c:v>36867</c:v>
                </c:pt>
                <c:pt idx="744">
                  <c:v>36868</c:v>
                </c:pt>
                <c:pt idx="745">
                  <c:v>36871</c:v>
                </c:pt>
                <c:pt idx="746">
                  <c:v>36872</c:v>
                </c:pt>
                <c:pt idx="747">
                  <c:v>36873</c:v>
                </c:pt>
                <c:pt idx="748">
                  <c:v>36874</c:v>
                </c:pt>
                <c:pt idx="749">
                  <c:v>36875</c:v>
                </c:pt>
                <c:pt idx="750">
                  <c:v>36878</c:v>
                </c:pt>
                <c:pt idx="751">
                  <c:v>36879</c:v>
                </c:pt>
                <c:pt idx="752">
                  <c:v>36880</c:v>
                </c:pt>
                <c:pt idx="753">
                  <c:v>36881</c:v>
                </c:pt>
                <c:pt idx="754">
                  <c:v>36882</c:v>
                </c:pt>
                <c:pt idx="755">
                  <c:v>36885</c:v>
                </c:pt>
                <c:pt idx="756">
                  <c:v>36886</c:v>
                </c:pt>
                <c:pt idx="757">
                  <c:v>36887</c:v>
                </c:pt>
                <c:pt idx="758">
                  <c:v>36888</c:v>
                </c:pt>
                <c:pt idx="759">
                  <c:v>36889</c:v>
                </c:pt>
                <c:pt idx="760">
                  <c:v>36892</c:v>
                </c:pt>
                <c:pt idx="761">
                  <c:v>36893</c:v>
                </c:pt>
                <c:pt idx="762">
                  <c:v>36894</c:v>
                </c:pt>
                <c:pt idx="763">
                  <c:v>36895</c:v>
                </c:pt>
                <c:pt idx="764">
                  <c:v>36896</c:v>
                </c:pt>
                <c:pt idx="765">
                  <c:v>36899</c:v>
                </c:pt>
                <c:pt idx="766">
                  <c:v>36900</c:v>
                </c:pt>
                <c:pt idx="767">
                  <c:v>36901</c:v>
                </c:pt>
                <c:pt idx="768">
                  <c:v>36902</c:v>
                </c:pt>
                <c:pt idx="769">
                  <c:v>36903</c:v>
                </c:pt>
                <c:pt idx="770">
                  <c:v>36906</c:v>
                </c:pt>
                <c:pt idx="771">
                  <c:v>36907</c:v>
                </c:pt>
                <c:pt idx="772">
                  <c:v>36908</c:v>
                </c:pt>
                <c:pt idx="773">
                  <c:v>36909</c:v>
                </c:pt>
                <c:pt idx="774">
                  <c:v>36910</c:v>
                </c:pt>
                <c:pt idx="775">
                  <c:v>36913</c:v>
                </c:pt>
                <c:pt idx="776">
                  <c:v>36914</c:v>
                </c:pt>
                <c:pt idx="777">
                  <c:v>36915</c:v>
                </c:pt>
                <c:pt idx="778">
                  <c:v>36916</c:v>
                </c:pt>
                <c:pt idx="779">
                  <c:v>36917</c:v>
                </c:pt>
                <c:pt idx="780">
                  <c:v>36920</c:v>
                </c:pt>
                <c:pt idx="781">
                  <c:v>36921</c:v>
                </c:pt>
                <c:pt idx="782">
                  <c:v>36922</c:v>
                </c:pt>
                <c:pt idx="783">
                  <c:v>36923</c:v>
                </c:pt>
                <c:pt idx="784">
                  <c:v>36924</c:v>
                </c:pt>
                <c:pt idx="785">
                  <c:v>36927</c:v>
                </c:pt>
                <c:pt idx="786">
                  <c:v>36928</c:v>
                </c:pt>
                <c:pt idx="787">
                  <c:v>36929</c:v>
                </c:pt>
                <c:pt idx="788">
                  <c:v>36930</c:v>
                </c:pt>
                <c:pt idx="789">
                  <c:v>36931</c:v>
                </c:pt>
                <c:pt idx="790">
                  <c:v>36934</c:v>
                </c:pt>
                <c:pt idx="791">
                  <c:v>36935</c:v>
                </c:pt>
                <c:pt idx="792">
                  <c:v>36936</c:v>
                </c:pt>
                <c:pt idx="793">
                  <c:v>36937</c:v>
                </c:pt>
                <c:pt idx="794">
                  <c:v>36938</c:v>
                </c:pt>
                <c:pt idx="795">
                  <c:v>36941</c:v>
                </c:pt>
                <c:pt idx="796">
                  <c:v>36942</c:v>
                </c:pt>
                <c:pt idx="797">
                  <c:v>36943</c:v>
                </c:pt>
                <c:pt idx="798">
                  <c:v>36944</c:v>
                </c:pt>
                <c:pt idx="799">
                  <c:v>36945</c:v>
                </c:pt>
                <c:pt idx="800">
                  <c:v>36948</c:v>
                </c:pt>
                <c:pt idx="801">
                  <c:v>36949</c:v>
                </c:pt>
                <c:pt idx="802">
                  <c:v>36950</c:v>
                </c:pt>
                <c:pt idx="803">
                  <c:v>36951</c:v>
                </c:pt>
                <c:pt idx="804">
                  <c:v>36952</c:v>
                </c:pt>
                <c:pt idx="805">
                  <c:v>36955</c:v>
                </c:pt>
                <c:pt idx="806">
                  <c:v>36956</c:v>
                </c:pt>
                <c:pt idx="807">
                  <c:v>36957</c:v>
                </c:pt>
                <c:pt idx="808">
                  <c:v>36958</c:v>
                </c:pt>
                <c:pt idx="809">
                  <c:v>36959</c:v>
                </c:pt>
                <c:pt idx="810">
                  <c:v>36962</c:v>
                </c:pt>
                <c:pt idx="811">
                  <c:v>36963</c:v>
                </c:pt>
                <c:pt idx="812">
                  <c:v>36964</c:v>
                </c:pt>
                <c:pt idx="813">
                  <c:v>36965</c:v>
                </c:pt>
                <c:pt idx="814">
                  <c:v>36966</c:v>
                </c:pt>
                <c:pt idx="815">
                  <c:v>36969</c:v>
                </c:pt>
                <c:pt idx="816">
                  <c:v>36970</c:v>
                </c:pt>
                <c:pt idx="817">
                  <c:v>36971</c:v>
                </c:pt>
                <c:pt idx="818">
                  <c:v>36972</c:v>
                </c:pt>
                <c:pt idx="819">
                  <c:v>36973</c:v>
                </c:pt>
                <c:pt idx="820">
                  <c:v>36976</c:v>
                </c:pt>
                <c:pt idx="821">
                  <c:v>36977</c:v>
                </c:pt>
                <c:pt idx="822">
                  <c:v>36978</c:v>
                </c:pt>
                <c:pt idx="823">
                  <c:v>36979</c:v>
                </c:pt>
                <c:pt idx="824">
                  <c:v>36980</c:v>
                </c:pt>
                <c:pt idx="825">
                  <c:v>36983</c:v>
                </c:pt>
                <c:pt idx="826">
                  <c:v>36984</c:v>
                </c:pt>
                <c:pt idx="827">
                  <c:v>36985</c:v>
                </c:pt>
                <c:pt idx="828">
                  <c:v>36986</c:v>
                </c:pt>
                <c:pt idx="829">
                  <c:v>36987</c:v>
                </c:pt>
                <c:pt idx="830">
                  <c:v>36990</c:v>
                </c:pt>
                <c:pt idx="831">
                  <c:v>36991</c:v>
                </c:pt>
                <c:pt idx="832">
                  <c:v>36992</c:v>
                </c:pt>
                <c:pt idx="833">
                  <c:v>36993</c:v>
                </c:pt>
                <c:pt idx="834">
                  <c:v>36994</c:v>
                </c:pt>
                <c:pt idx="835">
                  <c:v>36997</c:v>
                </c:pt>
                <c:pt idx="836">
                  <c:v>36998</c:v>
                </c:pt>
                <c:pt idx="837">
                  <c:v>36999</c:v>
                </c:pt>
                <c:pt idx="838">
                  <c:v>37000</c:v>
                </c:pt>
                <c:pt idx="839">
                  <c:v>37001</c:v>
                </c:pt>
                <c:pt idx="840">
                  <c:v>37004</c:v>
                </c:pt>
                <c:pt idx="841">
                  <c:v>37005</c:v>
                </c:pt>
                <c:pt idx="842">
                  <c:v>37006</c:v>
                </c:pt>
                <c:pt idx="843">
                  <c:v>37007</c:v>
                </c:pt>
                <c:pt idx="844">
                  <c:v>37008</c:v>
                </c:pt>
                <c:pt idx="845">
                  <c:v>37011</c:v>
                </c:pt>
                <c:pt idx="846">
                  <c:v>37012</c:v>
                </c:pt>
                <c:pt idx="847">
                  <c:v>37013</c:v>
                </c:pt>
                <c:pt idx="848">
                  <c:v>37014</c:v>
                </c:pt>
                <c:pt idx="849">
                  <c:v>37015</c:v>
                </c:pt>
                <c:pt idx="850">
                  <c:v>37018</c:v>
                </c:pt>
                <c:pt idx="851">
                  <c:v>37019</c:v>
                </c:pt>
                <c:pt idx="852">
                  <c:v>37020</c:v>
                </c:pt>
                <c:pt idx="853">
                  <c:v>37021</c:v>
                </c:pt>
                <c:pt idx="854">
                  <c:v>37022</c:v>
                </c:pt>
                <c:pt idx="855">
                  <c:v>37025</c:v>
                </c:pt>
                <c:pt idx="856">
                  <c:v>37026</c:v>
                </c:pt>
                <c:pt idx="857">
                  <c:v>37027</c:v>
                </c:pt>
                <c:pt idx="858">
                  <c:v>37028</c:v>
                </c:pt>
                <c:pt idx="859">
                  <c:v>37029</c:v>
                </c:pt>
                <c:pt idx="860">
                  <c:v>37032</c:v>
                </c:pt>
                <c:pt idx="861">
                  <c:v>37033</c:v>
                </c:pt>
                <c:pt idx="862">
                  <c:v>37034</c:v>
                </c:pt>
                <c:pt idx="863">
                  <c:v>37035</c:v>
                </c:pt>
                <c:pt idx="864">
                  <c:v>37036</c:v>
                </c:pt>
                <c:pt idx="865">
                  <c:v>37039</c:v>
                </c:pt>
                <c:pt idx="866">
                  <c:v>37040</c:v>
                </c:pt>
                <c:pt idx="867">
                  <c:v>37041</c:v>
                </c:pt>
                <c:pt idx="868">
                  <c:v>37042</c:v>
                </c:pt>
                <c:pt idx="869">
                  <c:v>37043</c:v>
                </c:pt>
                <c:pt idx="870">
                  <c:v>37046</c:v>
                </c:pt>
                <c:pt idx="871">
                  <c:v>37047</c:v>
                </c:pt>
                <c:pt idx="872">
                  <c:v>37048</c:v>
                </c:pt>
                <c:pt idx="873">
                  <c:v>37049</c:v>
                </c:pt>
                <c:pt idx="874">
                  <c:v>37050</c:v>
                </c:pt>
                <c:pt idx="875">
                  <c:v>37053</c:v>
                </c:pt>
                <c:pt idx="876">
                  <c:v>37054</c:v>
                </c:pt>
                <c:pt idx="877">
                  <c:v>37055</c:v>
                </c:pt>
                <c:pt idx="878">
                  <c:v>37056</c:v>
                </c:pt>
                <c:pt idx="879">
                  <c:v>37057</c:v>
                </c:pt>
                <c:pt idx="880">
                  <c:v>37060</c:v>
                </c:pt>
                <c:pt idx="881">
                  <c:v>37061</c:v>
                </c:pt>
                <c:pt idx="882">
                  <c:v>37062</c:v>
                </c:pt>
                <c:pt idx="883">
                  <c:v>37063</c:v>
                </c:pt>
                <c:pt idx="884">
                  <c:v>37064</c:v>
                </c:pt>
                <c:pt idx="885">
                  <c:v>37067</c:v>
                </c:pt>
                <c:pt idx="886">
                  <c:v>37068</c:v>
                </c:pt>
                <c:pt idx="887">
                  <c:v>37069</c:v>
                </c:pt>
                <c:pt idx="888">
                  <c:v>37070</c:v>
                </c:pt>
                <c:pt idx="889">
                  <c:v>37071</c:v>
                </c:pt>
                <c:pt idx="890">
                  <c:v>37074</c:v>
                </c:pt>
                <c:pt idx="891">
                  <c:v>37075</c:v>
                </c:pt>
                <c:pt idx="892">
                  <c:v>37076</c:v>
                </c:pt>
                <c:pt idx="893">
                  <c:v>37077</c:v>
                </c:pt>
                <c:pt idx="894">
                  <c:v>37078</c:v>
                </c:pt>
                <c:pt idx="895">
                  <c:v>37081</c:v>
                </c:pt>
                <c:pt idx="896">
                  <c:v>37082</c:v>
                </c:pt>
                <c:pt idx="897">
                  <c:v>37083</c:v>
                </c:pt>
                <c:pt idx="898">
                  <c:v>37084</c:v>
                </c:pt>
                <c:pt idx="899">
                  <c:v>37085</c:v>
                </c:pt>
                <c:pt idx="900">
                  <c:v>37088</c:v>
                </c:pt>
                <c:pt idx="901">
                  <c:v>37089</c:v>
                </c:pt>
                <c:pt idx="902">
                  <c:v>37090</c:v>
                </c:pt>
                <c:pt idx="903">
                  <c:v>37091</c:v>
                </c:pt>
                <c:pt idx="904">
                  <c:v>37092</c:v>
                </c:pt>
                <c:pt idx="905">
                  <c:v>37095</c:v>
                </c:pt>
                <c:pt idx="906">
                  <c:v>37096</c:v>
                </c:pt>
                <c:pt idx="907">
                  <c:v>37097</c:v>
                </c:pt>
                <c:pt idx="908">
                  <c:v>37098</c:v>
                </c:pt>
                <c:pt idx="909">
                  <c:v>37099</c:v>
                </c:pt>
                <c:pt idx="910">
                  <c:v>37102</c:v>
                </c:pt>
                <c:pt idx="911">
                  <c:v>37103</c:v>
                </c:pt>
                <c:pt idx="912">
                  <c:v>37104</c:v>
                </c:pt>
                <c:pt idx="913">
                  <c:v>37105</c:v>
                </c:pt>
                <c:pt idx="914">
                  <c:v>37106</c:v>
                </c:pt>
                <c:pt idx="915">
                  <c:v>37109</c:v>
                </c:pt>
                <c:pt idx="916">
                  <c:v>37110</c:v>
                </c:pt>
                <c:pt idx="917">
                  <c:v>37111</c:v>
                </c:pt>
                <c:pt idx="918">
                  <c:v>37112</c:v>
                </c:pt>
                <c:pt idx="919">
                  <c:v>37113</c:v>
                </c:pt>
                <c:pt idx="920">
                  <c:v>37116</c:v>
                </c:pt>
                <c:pt idx="921">
                  <c:v>37117</c:v>
                </c:pt>
                <c:pt idx="922">
                  <c:v>37118</c:v>
                </c:pt>
                <c:pt idx="923">
                  <c:v>37119</c:v>
                </c:pt>
                <c:pt idx="924">
                  <c:v>37120</c:v>
                </c:pt>
                <c:pt idx="925">
                  <c:v>37123</c:v>
                </c:pt>
                <c:pt idx="926">
                  <c:v>37124</c:v>
                </c:pt>
                <c:pt idx="927">
                  <c:v>37125</c:v>
                </c:pt>
                <c:pt idx="928">
                  <c:v>37126</c:v>
                </c:pt>
                <c:pt idx="929">
                  <c:v>37127</c:v>
                </c:pt>
                <c:pt idx="930">
                  <c:v>37130</c:v>
                </c:pt>
                <c:pt idx="931">
                  <c:v>37131</c:v>
                </c:pt>
                <c:pt idx="932">
                  <c:v>37132</c:v>
                </c:pt>
                <c:pt idx="933">
                  <c:v>37133</c:v>
                </c:pt>
                <c:pt idx="934">
                  <c:v>37134</c:v>
                </c:pt>
                <c:pt idx="935">
                  <c:v>37137</c:v>
                </c:pt>
                <c:pt idx="936">
                  <c:v>37138</c:v>
                </c:pt>
                <c:pt idx="937">
                  <c:v>37139</c:v>
                </c:pt>
                <c:pt idx="938">
                  <c:v>37140</c:v>
                </c:pt>
                <c:pt idx="939">
                  <c:v>37141</c:v>
                </c:pt>
                <c:pt idx="940">
                  <c:v>37144</c:v>
                </c:pt>
                <c:pt idx="941">
                  <c:v>37145</c:v>
                </c:pt>
                <c:pt idx="942">
                  <c:v>37146</c:v>
                </c:pt>
                <c:pt idx="943">
                  <c:v>37147</c:v>
                </c:pt>
                <c:pt idx="944">
                  <c:v>37148</c:v>
                </c:pt>
                <c:pt idx="945">
                  <c:v>37151</c:v>
                </c:pt>
                <c:pt idx="946">
                  <c:v>37152</c:v>
                </c:pt>
                <c:pt idx="947">
                  <c:v>37153</c:v>
                </c:pt>
                <c:pt idx="948">
                  <c:v>37154</c:v>
                </c:pt>
                <c:pt idx="949">
                  <c:v>37155</c:v>
                </c:pt>
                <c:pt idx="950">
                  <c:v>37158</c:v>
                </c:pt>
                <c:pt idx="951">
                  <c:v>37159</c:v>
                </c:pt>
                <c:pt idx="952">
                  <c:v>37160</c:v>
                </c:pt>
                <c:pt idx="953">
                  <c:v>37161</c:v>
                </c:pt>
                <c:pt idx="954">
                  <c:v>37162</c:v>
                </c:pt>
                <c:pt idx="955">
                  <c:v>37165</c:v>
                </c:pt>
                <c:pt idx="956">
                  <c:v>37166</c:v>
                </c:pt>
                <c:pt idx="957">
                  <c:v>37167</c:v>
                </c:pt>
                <c:pt idx="958">
                  <c:v>37168</c:v>
                </c:pt>
                <c:pt idx="959">
                  <c:v>37169</c:v>
                </c:pt>
                <c:pt idx="960">
                  <c:v>37172</c:v>
                </c:pt>
                <c:pt idx="961">
                  <c:v>37173</c:v>
                </c:pt>
                <c:pt idx="962">
                  <c:v>37174</c:v>
                </c:pt>
                <c:pt idx="963">
                  <c:v>37175</c:v>
                </c:pt>
                <c:pt idx="964">
                  <c:v>37176</c:v>
                </c:pt>
                <c:pt idx="965">
                  <c:v>37179</c:v>
                </c:pt>
                <c:pt idx="966">
                  <c:v>37180</c:v>
                </c:pt>
                <c:pt idx="967">
                  <c:v>37181</c:v>
                </c:pt>
                <c:pt idx="968">
                  <c:v>37182</c:v>
                </c:pt>
                <c:pt idx="969">
                  <c:v>37183</c:v>
                </c:pt>
                <c:pt idx="970">
                  <c:v>37186</c:v>
                </c:pt>
                <c:pt idx="971">
                  <c:v>37187</c:v>
                </c:pt>
                <c:pt idx="972">
                  <c:v>37188</c:v>
                </c:pt>
                <c:pt idx="973">
                  <c:v>37189</c:v>
                </c:pt>
                <c:pt idx="974">
                  <c:v>37190</c:v>
                </c:pt>
                <c:pt idx="975">
                  <c:v>37193</c:v>
                </c:pt>
                <c:pt idx="976">
                  <c:v>37194</c:v>
                </c:pt>
                <c:pt idx="977">
                  <c:v>37195</c:v>
                </c:pt>
                <c:pt idx="978">
                  <c:v>37196</c:v>
                </c:pt>
                <c:pt idx="979">
                  <c:v>37197</c:v>
                </c:pt>
                <c:pt idx="980">
                  <c:v>37200</c:v>
                </c:pt>
                <c:pt idx="981">
                  <c:v>37201</c:v>
                </c:pt>
                <c:pt idx="982">
                  <c:v>37202</c:v>
                </c:pt>
                <c:pt idx="983">
                  <c:v>37203</c:v>
                </c:pt>
                <c:pt idx="984">
                  <c:v>37204</c:v>
                </c:pt>
                <c:pt idx="985">
                  <c:v>37207</c:v>
                </c:pt>
                <c:pt idx="986">
                  <c:v>37208</c:v>
                </c:pt>
                <c:pt idx="987">
                  <c:v>37209</c:v>
                </c:pt>
                <c:pt idx="988">
                  <c:v>37210</c:v>
                </c:pt>
                <c:pt idx="989">
                  <c:v>37211</c:v>
                </c:pt>
                <c:pt idx="990">
                  <c:v>37214</c:v>
                </c:pt>
                <c:pt idx="991">
                  <c:v>37215</c:v>
                </c:pt>
                <c:pt idx="992">
                  <c:v>37216</c:v>
                </c:pt>
                <c:pt idx="993">
                  <c:v>37217</c:v>
                </c:pt>
                <c:pt idx="994">
                  <c:v>37218</c:v>
                </c:pt>
                <c:pt idx="995">
                  <c:v>37221</c:v>
                </c:pt>
                <c:pt idx="996">
                  <c:v>37222</c:v>
                </c:pt>
                <c:pt idx="997">
                  <c:v>37223</c:v>
                </c:pt>
                <c:pt idx="998">
                  <c:v>37224</c:v>
                </c:pt>
                <c:pt idx="999">
                  <c:v>37225</c:v>
                </c:pt>
                <c:pt idx="1000">
                  <c:v>37228</c:v>
                </c:pt>
                <c:pt idx="1001">
                  <c:v>37229</c:v>
                </c:pt>
                <c:pt idx="1002">
                  <c:v>37230</c:v>
                </c:pt>
                <c:pt idx="1003">
                  <c:v>37231</c:v>
                </c:pt>
                <c:pt idx="1004">
                  <c:v>37232</c:v>
                </c:pt>
                <c:pt idx="1005">
                  <c:v>37235</c:v>
                </c:pt>
                <c:pt idx="1006">
                  <c:v>37236</c:v>
                </c:pt>
                <c:pt idx="1007">
                  <c:v>37237</c:v>
                </c:pt>
                <c:pt idx="1008">
                  <c:v>37238</c:v>
                </c:pt>
                <c:pt idx="1009">
                  <c:v>37239</c:v>
                </c:pt>
                <c:pt idx="1010">
                  <c:v>37242</c:v>
                </c:pt>
                <c:pt idx="1011">
                  <c:v>37243</c:v>
                </c:pt>
                <c:pt idx="1012">
                  <c:v>37244</c:v>
                </c:pt>
                <c:pt idx="1013">
                  <c:v>37245</c:v>
                </c:pt>
                <c:pt idx="1014">
                  <c:v>37246</c:v>
                </c:pt>
                <c:pt idx="1015">
                  <c:v>37249</c:v>
                </c:pt>
                <c:pt idx="1016">
                  <c:v>37250</c:v>
                </c:pt>
                <c:pt idx="1017">
                  <c:v>37251</c:v>
                </c:pt>
                <c:pt idx="1018">
                  <c:v>37252</c:v>
                </c:pt>
                <c:pt idx="1019">
                  <c:v>37253</c:v>
                </c:pt>
                <c:pt idx="1020">
                  <c:v>37256</c:v>
                </c:pt>
                <c:pt idx="1021">
                  <c:v>37257</c:v>
                </c:pt>
                <c:pt idx="1022">
                  <c:v>37258</c:v>
                </c:pt>
                <c:pt idx="1023">
                  <c:v>37259</c:v>
                </c:pt>
                <c:pt idx="1024">
                  <c:v>37260</c:v>
                </c:pt>
                <c:pt idx="1025">
                  <c:v>37263</c:v>
                </c:pt>
                <c:pt idx="1026">
                  <c:v>37264</c:v>
                </c:pt>
                <c:pt idx="1027">
                  <c:v>37265</c:v>
                </c:pt>
                <c:pt idx="1028">
                  <c:v>37266</c:v>
                </c:pt>
                <c:pt idx="1029">
                  <c:v>37267</c:v>
                </c:pt>
                <c:pt idx="1030">
                  <c:v>37270</c:v>
                </c:pt>
                <c:pt idx="1031">
                  <c:v>37271</c:v>
                </c:pt>
                <c:pt idx="1032">
                  <c:v>37272</c:v>
                </c:pt>
                <c:pt idx="1033">
                  <c:v>37273</c:v>
                </c:pt>
                <c:pt idx="1034">
                  <c:v>37274</c:v>
                </c:pt>
                <c:pt idx="1035">
                  <c:v>37277</c:v>
                </c:pt>
                <c:pt idx="1036">
                  <c:v>37278</c:v>
                </c:pt>
                <c:pt idx="1037">
                  <c:v>37279</c:v>
                </c:pt>
                <c:pt idx="1038">
                  <c:v>37280</c:v>
                </c:pt>
                <c:pt idx="1039">
                  <c:v>37281</c:v>
                </c:pt>
                <c:pt idx="1040">
                  <c:v>37284</c:v>
                </c:pt>
                <c:pt idx="1041">
                  <c:v>37285</c:v>
                </c:pt>
                <c:pt idx="1042">
                  <c:v>37286</c:v>
                </c:pt>
                <c:pt idx="1043">
                  <c:v>37287</c:v>
                </c:pt>
                <c:pt idx="1044">
                  <c:v>37288</c:v>
                </c:pt>
                <c:pt idx="1045">
                  <c:v>37291</c:v>
                </c:pt>
                <c:pt idx="1046">
                  <c:v>37292</c:v>
                </c:pt>
                <c:pt idx="1047">
                  <c:v>37293</c:v>
                </c:pt>
                <c:pt idx="1048">
                  <c:v>37294</c:v>
                </c:pt>
                <c:pt idx="1049">
                  <c:v>37295</c:v>
                </c:pt>
                <c:pt idx="1050">
                  <c:v>37298</c:v>
                </c:pt>
                <c:pt idx="1051">
                  <c:v>37299</c:v>
                </c:pt>
                <c:pt idx="1052">
                  <c:v>37300</c:v>
                </c:pt>
                <c:pt idx="1053">
                  <c:v>37301</c:v>
                </c:pt>
                <c:pt idx="1054">
                  <c:v>37302</c:v>
                </c:pt>
                <c:pt idx="1055">
                  <c:v>37305</c:v>
                </c:pt>
                <c:pt idx="1056">
                  <c:v>37306</c:v>
                </c:pt>
                <c:pt idx="1057">
                  <c:v>37307</c:v>
                </c:pt>
                <c:pt idx="1058">
                  <c:v>37308</c:v>
                </c:pt>
                <c:pt idx="1059">
                  <c:v>37309</c:v>
                </c:pt>
                <c:pt idx="1060">
                  <c:v>37312</c:v>
                </c:pt>
                <c:pt idx="1061">
                  <c:v>37313</c:v>
                </c:pt>
                <c:pt idx="1062">
                  <c:v>37314</c:v>
                </c:pt>
                <c:pt idx="1063">
                  <c:v>37315</c:v>
                </c:pt>
                <c:pt idx="1064">
                  <c:v>37316</c:v>
                </c:pt>
                <c:pt idx="1065">
                  <c:v>37319</c:v>
                </c:pt>
                <c:pt idx="1066">
                  <c:v>37320</c:v>
                </c:pt>
                <c:pt idx="1067">
                  <c:v>37321</c:v>
                </c:pt>
                <c:pt idx="1068">
                  <c:v>37322</c:v>
                </c:pt>
                <c:pt idx="1069">
                  <c:v>37323</c:v>
                </c:pt>
                <c:pt idx="1070">
                  <c:v>37326</c:v>
                </c:pt>
                <c:pt idx="1071">
                  <c:v>37327</c:v>
                </c:pt>
                <c:pt idx="1072">
                  <c:v>37328</c:v>
                </c:pt>
                <c:pt idx="1073">
                  <c:v>37329</c:v>
                </c:pt>
                <c:pt idx="1074">
                  <c:v>37330</c:v>
                </c:pt>
                <c:pt idx="1075">
                  <c:v>37333</c:v>
                </c:pt>
                <c:pt idx="1076">
                  <c:v>37334</c:v>
                </c:pt>
                <c:pt idx="1077">
                  <c:v>37335</c:v>
                </c:pt>
                <c:pt idx="1078">
                  <c:v>37336</c:v>
                </c:pt>
                <c:pt idx="1079">
                  <c:v>37337</c:v>
                </c:pt>
                <c:pt idx="1080">
                  <c:v>37340</c:v>
                </c:pt>
                <c:pt idx="1081">
                  <c:v>37341</c:v>
                </c:pt>
                <c:pt idx="1082">
                  <c:v>37342</c:v>
                </c:pt>
                <c:pt idx="1083">
                  <c:v>37343</c:v>
                </c:pt>
                <c:pt idx="1084">
                  <c:v>37344</c:v>
                </c:pt>
                <c:pt idx="1085">
                  <c:v>37347</c:v>
                </c:pt>
                <c:pt idx="1086">
                  <c:v>37348</c:v>
                </c:pt>
                <c:pt idx="1087">
                  <c:v>37349</c:v>
                </c:pt>
                <c:pt idx="1088">
                  <c:v>37350</c:v>
                </c:pt>
                <c:pt idx="1089">
                  <c:v>37351</c:v>
                </c:pt>
                <c:pt idx="1090">
                  <c:v>37354</c:v>
                </c:pt>
                <c:pt idx="1091">
                  <c:v>37355</c:v>
                </c:pt>
                <c:pt idx="1092">
                  <c:v>37356</c:v>
                </c:pt>
                <c:pt idx="1093">
                  <c:v>37357</c:v>
                </c:pt>
                <c:pt idx="1094">
                  <c:v>37358</c:v>
                </c:pt>
                <c:pt idx="1095">
                  <c:v>37361</c:v>
                </c:pt>
                <c:pt idx="1096">
                  <c:v>37362</c:v>
                </c:pt>
                <c:pt idx="1097">
                  <c:v>37363</c:v>
                </c:pt>
                <c:pt idx="1098">
                  <c:v>37364</c:v>
                </c:pt>
                <c:pt idx="1099">
                  <c:v>37365</c:v>
                </c:pt>
                <c:pt idx="1100">
                  <c:v>37368</c:v>
                </c:pt>
                <c:pt idx="1101">
                  <c:v>37369</c:v>
                </c:pt>
                <c:pt idx="1102">
                  <c:v>37370</c:v>
                </c:pt>
                <c:pt idx="1103">
                  <c:v>37371</c:v>
                </c:pt>
                <c:pt idx="1104">
                  <c:v>37372</c:v>
                </c:pt>
                <c:pt idx="1105">
                  <c:v>37375</c:v>
                </c:pt>
                <c:pt idx="1106">
                  <c:v>37376</c:v>
                </c:pt>
                <c:pt idx="1107">
                  <c:v>37377</c:v>
                </c:pt>
                <c:pt idx="1108">
                  <c:v>37378</c:v>
                </c:pt>
                <c:pt idx="1109">
                  <c:v>37379</c:v>
                </c:pt>
                <c:pt idx="1110">
                  <c:v>37382</c:v>
                </c:pt>
                <c:pt idx="1111">
                  <c:v>37383</c:v>
                </c:pt>
                <c:pt idx="1112">
                  <c:v>37384</c:v>
                </c:pt>
                <c:pt idx="1113">
                  <c:v>37385</c:v>
                </c:pt>
                <c:pt idx="1114">
                  <c:v>37386</c:v>
                </c:pt>
                <c:pt idx="1115">
                  <c:v>37389</c:v>
                </c:pt>
                <c:pt idx="1116">
                  <c:v>37390</c:v>
                </c:pt>
                <c:pt idx="1117">
                  <c:v>37391</c:v>
                </c:pt>
                <c:pt idx="1118">
                  <c:v>37392</c:v>
                </c:pt>
                <c:pt idx="1119">
                  <c:v>37393</c:v>
                </c:pt>
                <c:pt idx="1120">
                  <c:v>37396</c:v>
                </c:pt>
                <c:pt idx="1121">
                  <c:v>37397</c:v>
                </c:pt>
                <c:pt idx="1122">
                  <c:v>37398</c:v>
                </c:pt>
                <c:pt idx="1123">
                  <c:v>37399</c:v>
                </c:pt>
                <c:pt idx="1124">
                  <c:v>37400</c:v>
                </c:pt>
                <c:pt idx="1125">
                  <c:v>37403</c:v>
                </c:pt>
                <c:pt idx="1126">
                  <c:v>37404</c:v>
                </c:pt>
                <c:pt idx="1127">
                  <c:v>37405</c:v>
                </c:pt>
                <c:pt idx="1128">
                  <c:v>37406</c:v>
                </c:pt>
                <c:pt idx="1129">
                  <c:v>37407</c:v>
                </c:pt>
                <c:pt idx="1130">
                  <c:v>37410</c:v>
                </c:pt>
                <c:pt idx="1131">
                  <c:v>37411</c:v>
                </c:pt>
                <c:pt idx="1132">
                  <c:v>37412</c:v>
                </c:pt>
                <c:pt idx="1133">
                  <c:v>37413</c:v>
                </c:pt>
                <c:pt idx="1134">
                  <c:v>37414</c:v>
                </c:pt>
                <c:pt idx="1135">
                  <c:v>37417</c:v>
                </c:pt>
                <c:pt idx="1136">
                  <c:v>37418</c:v>
                </c:pt>
                <c:pt idx="1137">
                  <c:v>37419</c:v>
                </c:pt>
                <c:pt idx="1138">
                  <c:v>37420</c:v>
                </c:pt>
                <c:pt idx="1139">
                  <c:v>37421</c:v>
                </c:pt>
                <c:pt idx="1140">
                  <c:v>37424</c:v>
                </c:pt>
                <c:pt idx="1141">
                  <c:v>37425</c:v>
                </c:pt>
                <c:pt idx="1142">
                  <c:v>37426</c:v>
                </c:pt>
                <c:pt idx="1143">
                  <c:v>37427</c:v>
                </c:pt>
                <c:pt idx="1144">
                  <c:v>37428</c:v>
                </c:pt>
                <c:pt idx="1145">
                  <c:v>37431</c:v>
                </c:pt>
                <c:pt idx="1146">
                  <c:v>37432</c:v>
                </c:pt>
                <c:pt idx="1147">
                  <c:v>37433</c:v>
                </c:pt>
                <c:pt idx="1148">
                  <c:v>37434</c:v>
                </c:pt>
                <c:pt idx="1149">
                  <c:v>37435</c:v>
                </c:pt>
                <c:pt idx="1150">
                  <c:v>37438</c:v>
                </c:pt>
                <c:pt idx="1151">
                  <c:v>37439</c:v>
                </c:pt>
                <c:pt idx="1152">
                  <c:v>37440</c:v>
                </c:pt>
                <c:pt idx="1153">
                  <c:v>37441</c:v>
                </c:pt>
                <c:pt idx="1154">
                  <c:v>37442</c:v>
                </c:pt>
                <c:pt idx="1155">
                  <c:v>37445</c:v>
                </c:pt>
                <c:pt idx="1156">
                  <c:v>37446</c:v>
                </c:pt>
                <c:pt idx="1157">
                  <c:v>37447</c:v>
                </c:pt>
                <c:pt idx="1158">
                  <c:v>37448</c:v>
                </c:pt>
                <c:pt idx="1159">
                  <c:v>37449</c:v>
                </c:pt>
                <c:pt idx="1160">
                  <c:v>37452</c:v>
                </c:pt>
                <c:pt idx="1161">
                  <c:v>37453</c:v>
                </c:pt>
                <c:pt idx="1162">
                  <c:v>37454</c:v>
                </c:pt>
                <c:pt idx="1163">
                  <c:v>37455</c:v>
                </c:pt>
                <c:pt idx="1164">
                  <c:v>37456</c:v>
                </c:pt>
                <c:pt idx="1165">
                  <c:v>37459</c:v>
                </c:pt>
                <c:pt idx="1166">
                  <c:v>37460</c:v>
                </c:pt>
                <c:pt idx="1167">
                  <c:v>37461</c:v>
                </c:pt>
                <c:pt idx="1168">
                  <c:v>37462</c:v>
                </c:pt>
                <c:pt idx="1169">
                  <c:v>37463</c:v>
                </c:pt>
                <c:pt idx="1170">
                  <c:v>37466</c:v>
                </c:pt>
                <c:pt idx="1171">
                  <c:v>37467</c:v>
                </c:pt>
                <c:pt idx="1172">
                  <c:v>37468</c:v>
                </c:pt>
                <c:pt idx="1173">
                  <c:v>37469</c:v>
                </c:pt>
                <c:pt idx="1174">
                  <c:v>37470</c:v>
                </c:pt>
                <c:pt idx="1175">
                  <c:v>37473</c:v>
                </c:pt>
                <c:pt idx="1176">
                  <c:v>37474</c:v>
                </c:pt>
                <c:pt idx="1177">
                  <c:v>37475</c:v>
                </c:pt>
                <c:pt idx="1178">
                  <c:v>37476</c:v>
                </c:pt>
                <c:pt idx="1179">
                  <c:v>37477</c:v>
                </c:pt>
                <c:pt idx="1180">
                  <c:v>37480</c:v>
                </c:pt>
                <c:pt idx="1181">
                  <c:v>37481</c:v>
                </c:pt>
                <c:pt idx="1182">
                  <c:v>37482</c:v>
                </c:pt>
                <c:pt idx="1183">
                  <c:v>37483</c:v>
                </c:pt>
                <c:pt idx="1184">
                  <c:v>37484</c:v>
                </c:pt>
                <c:pt idx="1185">
                  <c:v>37487</c:v>
                </c:pt>
                <c:pt idx="1186">
                  <c:v>37488</c:v>
                </c:pt>
                <c:pt idx="1187">
                  <c:v>37489</c:v>
                </c:pt>
                <c:pt idx="1188">
                  <c:v>37490</c:v>
                </c:pt>
                <c:pt idx="1189">
                  <c:v>37491</c:v>
                </c:pt>
                <c:pt idx="1190">
                  <c:v>37494</c:v>
                </c:pt>
                <c:pt idx="1191">
                  <c:v>37495</c:v>
                </c:pt>
                <c:pt idx="1192">
                  <c:v>37496</c:v>
                </c:pt>
                <c:pt idx="1193">
                  <c:v>37497</c:v>
                </c:pt>
                <c:pt idx="1194">
                  <c:v>37498</c:v>
                </c:pt>
                <c:pt idx="1195">
                  <c:v>37501</c:v>
                </c:pt>
                <c:pt idx="1196">
                  <c:v>37502</c:v>
                </c:pt>
                <c:pt idx="1197">
                  <c:v>37503</c:v>
                </c:pt>
                <c:pt idx="1198">
                  <c:v>37504</c:v>
                </c:pt>
                <c:pt idx="1199">
                  <c:v>37505</c:v>
                </c:pt>
                <c:pt idx="1200">
                  <c:v>37508</c:v>
                </c:pt>
                <c:pt idx="1201">
                  <c:v>37509</c:v>
                </c:pt>
                <c:pt idx="1202">
                  <c:v>37510</c:v>
                </c:pt>
                <c:pt idx="1203">
                  <c:v>37511</c:v>
                </c:pt>
                <c:pt idx="1204">
                  <c:v>37512</c:v>
                </c:pt>
                <c:pt idx="1205">
                  <c:v>37515</c:v>
                </c:pt>
                <c:pt idx="1206">
                  <c:v>37516</c:v>
                </c:pt>
                <c:pt idx="1207">
                  <c:v>37517</c:v>
                </c:pt>
                <c:pt idx="1208">
                  <c:v>37518</c:v>
                </c:pt>
                <c:pt idx="1209">
                  <c:v>37519</c:v>
                </c:pt>
                <c:pt idx="1210">
                  <c:v>37522</c:v>
                </c:pt>
                <c:pt idx="1211">
                  <c:v>37523</c:v>
                </c:pt>
                <c:pt idx="1212">
                  <c:v>37524</c:v>
                </c:pt>
                <c:pt idx="1213">
                  <c:v>37525</c:v>
                </c:pt>
                <c:pt idx="1214">
                  <c:v>37526</c:v>
                </c:pt>
                <c:pt idx="1215">
                  <c:v>37529</c:v>
                </c:pt>
                <c:pt idx="1216">
                  <c:v>37530</c:v>
                </c:pt>
                <c:pt idx="1217">
                  <c:v>37531</c:v>
                </c:pt>
                <c:pt idx="1218">
                  <c:v>37532</c:v>
                </c:pt>
                <c:pt idx="1219">
                  <c:v>37533</c:v>
                </c:pt>
                <c:pt idx="1220">
                  <c:v>37536</c:v>
                </c:pt>
                <c:pt idx="1221">
                  <c:v>37537</c:v>
                </c:pt>
                <c:pt idx="1222">
                  <c:v>37538</c:v>
                </c:pt>
                <c:pt idx="1223">
                  <c:v>37539</c:v>
                </c:pt>
                <c:pt idx="1224">
                  <c:v>37540</c:v>
                </c:pt>
                <c:pt idx="1225">
                  <c:v>37543</c:v>
                </c:pt>
                <c:pt idx="1226">
                  <c:v>37544</c:v>
                </c:pt>
                <c:pt idx="1227">
                  <c:v>37545</c:v>
                </c:pt>
                <c:pt idx="1228">
                  <c:v>37546</c:v>
                </c:pt>
                <c:pt idx="1229">
                  <c:v>37547</c:v>
                </c:pt>
                <c:pt idx="1230">
                  <c:v>37550</c:v>
                </c:pt>
                <c:pt idx="1231">
                  <c:v>37551</c:v>
                </c:pt>
                <c:pt idx="1232">
                  <c:v>37552</c:v>
                </c:pt>
                <c:pt idx="1233">
                  <c:v>37553</c:v>
                </c:pt>
                <c:pt idx="1234">
                  <c:v>37554</c:v>
                </c:pt>
                <c:pt idx="1235">
                  <c:v>37557</c:v>
                </c:pt>
                <c:pt idx="1236">
                  <c:v>37558</c:v>
                </c:pt>
                <c:pt idx="1237">
                  <c:v>37559</c:v>
                </c:pt>
                <c:pt idx="1238">
                  <c:v>37560</c:v>
                </c:pt>
                <c:pt idx="1239">
                  <c:v>37561</c:v>
                </c:pt>
                <c:pt idx="1240">
                  <c:v>37564</c:v>
                </c:pt>
                <c:pt idx="1241">
                  <c:v>37565</c:v>
                </c:pt>
                <c:pt idx="1242">
                  <c:v>37566</c:v>
                </c:pt>
                <c:pt idx="1243">
                  <c:v>37567</c:v>
                </c:pt>
                <c:pt idx="1244">
                  <c:v>37568</c:v>
                </c:pt>
                <c:pt idx="1245">
                  <c:v>37571</c:v>
                </c:pt>
                <c:pt idx="1246">
                  <c:v>37572</c:v>
                </c:pt>
                <c:pt idx="1247">
                  <c:v>37573</c:v>
                </c:pt>
                <c:pt idx="1248">
                  <c:v>37574</c:v>
                </c:pt>
                <c:pt idx="1249">
                  <c:v>37575</c:v>
                </c:pt>
                <c:pt idx="1250">
                  <c:v>37578</c:v>
                </c:pt>
                <c:pt idx="1251">
                  <c:v>37579</c:v>
                </c:pt>
                <c:pt idx="1252">
                  <c:v>37580</c:v>
                </c:pt>
                <c:pt idx="1253">
                  <c:v>37581</c:v>
                </c:pt>
                <c:pt idx="1254">
                  <c:v>37582</c:v>
                </c:pt>
                <c:pt idx="1255">
                  <c:v>37585</c:v>
                </c:pt>
                <c:pt idx="1256">
                  <c:v>37586</c:v>
                </c:pt>
                <c:pt idx="1257">
                  <c:v>37587</c:v>
                </c:pt>
                <c:pt idx="1258">
                  <c:v>37588</c:v>
                </c:pt>
                <c:pt idx="1259">
                  <c:v>37589</c:v>
                </c:pt>
                <c:pt idx="1260">
                  <c:v>37592</c:v>
                </c:pt>
                <c:pt idx="1261">
                  <c:v>37593</c:v>
                </c:pt>
                <c:pt idx="1262">
                  <c:v>37594</c:v>
                </c:pt>
                <c:pt idx="1263">
                  <c:v>37595</c:v>
                </c:pt>
                <c:pt idx="1264">
                  <c:v>37596</c:v>
                </c:pt>
                <c:pt idx="1265">
                  <c:v>37599</c:v>
                </c:pt>
                <c:pt idx="1266">
                  <c:v>37600</c:v>
                </c:pt>
                <c:pt idx="1267">
                  <c:v>37601</c:v>
                </c:pt>
                <c:pt idx="1268">
                  <c:v>37602</c:v>
                </c:pt>
                <c:pt idx="1269">
                  <c:v>37603</c:v>
                </c:pt>
                <c:pt idx="1270">
                  <c:v>37606</c:v>
                </c:pt>
                <c:pt idx="1271">
                  <c:v>37607</c:v>
                </c:pt>
                <c:pt idx="1272">
                  <c:v>37608</c:v>
                </c:pt>
                <c:pt idx="1273">
                  <c:v>37609</c:v>
                </c:pt>
                <c:pt idx="1274">
                  <c:v>37610</c:v>
                </c:pt>
                <c:pt idx="1275">
                  <c:v>37613</c:v>
                </c:pt>
                <c:pt idx="1276">
                  <c:v>37614</c:v>
                </c:pt>
                <c:pt idx="1277">
                  <c:v>37615</c:v>
                </c:pt>
                <c:pt idx="1278">
                  <c:v>37616</c:v>
                </c:pt>
                <c:pt idx="1279">
                  <c:v>37617</c:v>
                </c:pt>
                <c:pt idx="1280">
                  <c:v>37620</c:v>
                </c:pt>
                <c:pt idx="1281">
                  <c:v>37621</c:v>
                </c:pt>
                <c:pt idx="1282">
                  <c:v>37622</c:v>
                </c:pt>
                <c:pt idx="1283">
                  <c:v>37623</c:v>
                </c:pt>
                <c:pt idx="1284">
                  <c:v>37624</c:v>
                </c:pt>
                <c:pt idx="1285">
                  <c:v>37627</c:v>
                </c:pt>
                <c:pt idx="1286">
                  <c:v>37628</c:v>
                </c:pt>
                <c:pt idx="1287">
                  <c:v>37629</c:v>
                </c:pt>
                <c:pt idx="1288">
                  <c:v>37630</c:v>
                </c:pt>
                <c:pt idx="1289">
                  <c:v>37631</c:v>
                </c:pt>
                <c:pt idx="1290">
                  <c:v>37634</c:v>
                </c:pt>
                <c:pt idx="1291">
                  <c:v>37635</c:v>
                </c:pt>
                <c:pt idx="1292">
                  <c:v>37636</c:v>
                </c:pt>
                <c:pt idx="1293">
                  <c:v>37637</c:v>
                </c:pt>
                <c:pt idx="1294">
                  <c:v>37638</c:v>
                </c:pt>
                <c:pt idx="1295">
                  <c:v>37641</c:v>
                </c:pt>
                <c:pt idx="1296">
                  <c:v>37642</c:v>
                </c:pt>
                <c:pt idx="1297">
                  <c:v>37643</c:v>
                </c:pt>
                <c:pt idx="1298">
                  <c:v>37644</c:v>
                </c:pt>
                <c:pt idx="1299">
                  <c:v>37645</c:v>
                </c:pt>
                <c:pt idx="1300">
                  <c:v>37648</c:v>
                </c:pt>
                <c:pt idx="1301">
                  <c:v>37649</c:v>
                </c:pt>
                <c:pt idx="1302">
                  <c:v>37650</c:v>
                </c:pt>
                <c:pt idx="1303">
                  <c:v>37651</c:v>
                </c:pt>
                <c:pt idx="1304">
                  <c:v>37652</c:v>
                </c:pt>
                <c:pt idx="1305">
                  <c:v>37655</c:v>
                </c:pt>
                <c:pt idx="1306">
                  <c:v>37656</c:v>
                </c:pt>
                <c:pt idx="1307">
                  <c:v>37657</c:v>
                </c:pt>
                <c:pt idx="1308">
                  <c:v>37658</c:v>
                </c:pt>
                <c:pt idx="1309">
                  <c:v>37659</c:v>
                </c:pt>
                <c:pt idx="1310">
                  <c:v>37662</c:v>
                </c:pt>
                <c:pt idx="1311">
                  <c:v>37663</c:v>
                </c:pt>
                <c:pt idx="1312">
                  <c:v>37664</c:v>
                </c:pt>
                <c:pt idx="1313">
                  <c:v>37665</c:v>
                </c:pt>
                <c:pt idx="1314">
                  <c:v>37666</c:v>
                </c:pt>
                <c:pt idx="1315">
                  <c:v>37669</c:v>
                </c:pt>
                <c:pt idx="1316">
                  <c:v>37670</c:v>
                </c:pt>
                <c:pt idx="1317">
                  <c:v>37671</c:v>
                </c:pt>
                <c:pt idx="1318">
                  <c:v>37672</c:v>
                </c:pt>
                <c:pt idx="1319">
                  <c:v>37673</c:v>
                </c:pt>
                <c:pt idx="1320">
                  <c:v>37676</c:v>
                </c:pt>
                <c:pt idx="1321">
                  <c:v>37677</c:v>
                </c:pt>
                <c:pt idx="1322">
                  <c:v>37678</c:v>
                </c:pt>
                <c:pt idx="1323">
                  <c:v>37679</c:v>
                </c:pt>
                <c:pt idx="1324">
                  <c:v>37680</c:v>
                </c:pt>
                <c:pt idx="1325">
                  <c:v>37683</c:v>
                </c:pt>
                <c:pt idx="1326">
                  <c:v>37684</c:v>
                </c:pt>
                <c:pt idx="1327">
                  <c:v>37685</c:v>
                </c:pt>
                <c:pt idx="1328">
                  <c:v>37686</c:v>
                </c:pt>
                <c:pt idx="1329">
                  <c:v>37687</c:v>
                </c:pt>
                <c:pt idx="1330">
                  <c:v>37690</c:v>
                </c:pt>
                <c:pt idx="1331">
                  <c:v>37691</c:v>
                </c:pt>
                <c:pt idx="1332">
                  <c:v>37692</c:v>
                </c:pt>
                <c:pt idx="1333">
                  <c:v>37693</c:v>
                </c:pt>
                <c:pt idx="1334">
                  <c:v>37694</c:v>
                </c:pt>
                <c:pt idx="1335">
                  <c:v>37697</c:v>
                </c:pt>
                <c:pt idx="1336">
                  <c:v>37698</c:v>
                </c:pt>
                <c:pt idx="1337">
                  <c:v>37699</c:v>
                </c:pt>
                <c:pt idx="1338">
                  <c:v>37700</c:v>
                </c:pt>
                <c:pt idx="1339">
                  <c:v>37701</c:v>
                </c:pt>
                <c:pt idx="1340">
                  <c:v>37704</c:v>
                </c:pt>
                <c:pt idx="1341">
                  <c:v>37705</c:v>
                </c:pt>
                <c:pt idx="1342">
                  <c:v>37706</c:v>
                </c:pt>
                <c:pt idx="1343">
                  <c:v>37707</c:v>
                </c:pt>
                <c:pt idx="1344">
                  <c:v>37708</c:v>
                </c:pt>
                <c:pt idx="1345">
                  <c:v>37711</c:v>
                </c:pt>
                <c:pt idx="1346">
                  <c:v>37712</c:v>
                </c:pt>
                <c:pt idx="1347">
                  <c:v>37713</c:v>
                </c:pt>
                <c:pt idx="1348">
                  <c:v>37714</c:v>
                </c:pt>
                <c:pt idx="1349">
                  <c:v>37715</c:v>
                </c:pt>
                <c:pt idx="1350">
                  <c:v>37718</c:v>
                </c:pt>
                <c:pt idx="1351">
                  <c:v>37719</c:v>
                </c:pt>
                <c:pt idx="1352">
                  <c:v>37720</c:v>
                </c:pt>
                <c:pt idx="1353">
                  <c:v>37721</c:v>
                </c:pt>
                <c:pt idx="1354">
                  <c:v>37722</c:v>
                </c:pt>
                <c:pt idx="1355">
                  <c:v>37725</c:v>
                </c:pt>
                <c:pt idx="1356">
                  <c:v>37726</c:v>
                </c:pt>
                <c:pt idx="1357">
                  <c:v>37727</c:v>
                </c:pt>
                <c:pt idx="1358">
                  <c:v>37728</c:v>
                </c:pt>
                <c:pt idx="1359">
                  <c:v>37729</c:v>
                </c:pt>
                <c:pt idx="1360">
                  <c:v>37732</c:v>
                </c:pt>
                <c:pt idx="1361">
                  <c:v>37733</c:v>
                </c:pt>
                <c:pt idx="1362">
                  <c:v>37734</c:v>
                </c:pt>
                <c:pt idx="1363">
                  <c:v>37735</c:v>
                </c:pt>
                <c:pt idx="1364">
                  <c:v>37736</c:v>
                </c:pt>
                <c:pt idx="1365">
                  <c:v>37739</c:v>
                </c:pt>
                <c:pt idx="1366">
                  <c:v>37740</c:v>
                </c:pt>
                <c:pt idx="1367">
                  <c:v>37741</c:v>
                </c:pt>
                <c:pt idx="1368">
                  <c:v>37742</c:v>
                </c:pt>
                <c:pt idx="1369">
                  <c:v>37743</c:v>
                </c:pt>
                <c:pt idx="1370">
                  <c:v>37746</c:v>
                </c:pt>
                <c:pt idx="1371">
                  <c:v>37747</c:v>
                </c:pt>
                <c:pt idx="1372">
                  <c:v>37748</c:v>
                </c:pt>
                <c:pt idx="1373">
                  <c:v>37749</c:v>
                </c:pt>
                <c:pt idx="1374">
                  <c:v>37750</c:v>
                </c:pt>
                <c:pt idx="1375">
                  <c:v>37753</c:v>
                </c:pt>
                <c:pt idx="1376">
                  <c:v>37754</c:v>
                </c:pt>
                <c:pt idx="1377">
                  <c:v>37755</c:v>
                </c:pt>
                <c:pt idx="1378">
                  <c:v>37756</c:v>
                </c:pt>
                <c:pt idx="1379">
                  <c:v>37757</c:v>
                </c:pt>
                <c:pt idx="1380">
                  <c:v>37760</c:v>
                </c:pt>
                <c:pt idx="1381">
                  <c:v>37761</c:v>
                </c:pt>
                <c:pt idx="1382">
                  <c:v>37762</c:v>
                </c:pt>
                <c:pt idx="1383">
                  <c:v>37763</c:v>
                </c:pt>
                <c:pt idx="1384">
                  <c:v>37764</c:v>
                </c:pt>
                <c:pt idx="1385">
                  <c:v>37767</c:v>
                </c:pt>
                <c:pt idx="1386">
                  <c:v>37768</c:v>
                </c:pt>
                <c:pt idx="1387">
                  <c:v>37769</c:v>
                </c:pt>
                <c:pt idx="1388">
                  <c:v>37770</c:v>
                </c:pt>
                <c:pt idx="1389">
                  <c:v>37771</c:v>
                </c:pt>
                <c:pt idx="1390">
                  <c:v>37774</c:v>
                </c:pt>
                <c:pt idx="1391">
                  <c:v>37775</c:v>
                </c:pt>
                <c:pt idx="1392">
                  <c:v>37776</c:v>
                </c:pt>
                <c:pt idx="1393">
                  <c:v>37777</c:v>
                </c:pt>
                <c:pt idx="1394">
                  <c:v>37778</c:v>
                </c:pt>
                <c:pt idx="1395">
                  <c:v>37781</c:v>
                </c:pt>
                <c:pt idx="1396">
                  <c:v>37782</c:v>
                </c:pt>
                <c:pt idx="1397">
                  <c:v>37783</c:v>
                </c:pt>
                <c:pt idx="1398">
                  <c:v>37784</c:v>
                </c:pt>
                <c:pt idx="1399">
                  <c:v>37785</c:v>
                </c:pt>
                <c:pt idx="1400">
                  <c:v>37788</c:v>
                </c:pt>
                <c:pt idx="1401">
                  <c:v>37789</c:v>
                </c:pt>
                <c:pt idx="1402">
                  <c:v>37790</c:v>
                </c:pt>
                <c:pt idx="1403">
                  <c:v>37791</c:v>
                </c:pt>
                <c:pt idx="1404">
                  <c:v>37792</c:v>
                </c:pt>
                <c:pt idx="1405">
                  <c:v>37795</c:v>
                </c:pt>
                <c:pt idx="1406">
                  <c:v>37796</c:v>
                </c:pt>
                <c:pt idx="1407">
                  <c:v>37797</c:v>
                </c:pt>
                <c:pt idx="1408">
                  <c:v>37798</c:v>
                </c:pt>
                <c:pt idx="1409">
                  <c:v>37799</c:v>
                </c:pt>
                <c:pt idx="1410">
                  <c:v>37802</c:v>
                </c:pt>
                <c:pt idx="1411">
                  <c:v>37803</c:v>
                </c:pt>
                <c:pt idx="1412">
                  <c:v>37804</c:v>
                </c:pt>
                <c:pt idx="1413">
                  <c:v>37805</c:v>
                </c:pt>
                <c:pt idx="1414">
                  <c:v>37806</c:v>
                </c:pt>
                <c:pt idx="1415">
                  <c:v>37809</c:v>
                </c:pt>
                <c:pt idx="1416">
                  <c:v>37810</c:v>
                </c:pt>
                <c:pt idx="1417">
                  <c:v>37811</c:v>
                </c:pt>
                <c:pt idx="1418">
                  <c:v>37812</c:v>
                </c:pt>
                <c:pt idx="1419">
                  <c:v>37813</c:v>
                </c:pt>
                <c:pt idx="1420">
                  <c:v>37816</c:v>
                </c:pt>
                <c:pt idx="1421">
                  <c:v>37817</c:v>
                </c:pt>
                <c:pt idx="1422">
                  <c:v>37818</c:v>
                </c:pt>
                <c:pt idx="1423">
                  <c:v>37819</c:v>
                </c:pt>
                <c:pt idx="1424">
                  <c:v>37820</c:v>
                </c:pt>
                <c:pt idx="1425">
                  <c:v>37823</c:v>
                </c:pt>
                <c:pt idx="1426">
                  <c:v>37824</c:v>
                </c:pt>
                <c:pt idx="1427">
                  <c:v>37825</c:v>
                </c:pt>
                <c:pt idx="1428">
                  <c:v>37826</c:v>
                </c:pt>
                <c:pt idx="1429">
                  <c:v>37827</c:v>
                </c:pt>
                <c:pt idx="1430">
                  <c:v>37830</c:v>
                </c:pt>
                <c:pt idx="1431">
                  <c:v>37831</c:v>
                </c:pt>
                <c:pt idx="1432">
                  <c:v>37832</c:v>
                </c:pt>
                <c:pt idx="1433">
                  <c:v>37833</c:v>
                </c:pt>
                <c:pt idx="1434">
                  <c:v>37834</c:v>
                </c:pt>
                <c:pt idx="1435">
                  <c:v>37837</c:v>
                </c:pt>
                <c:pt idx="1436">
                  <c:v>37838</c:v>
                </c:pt>
                <c:pt idx="1437">
                  <c:v>37839</c:v>
                </c:pt>
                <c:pt idx="1438">
                  <c:v>37840</c:v>
                </c:pt>
                <c:pt idx="1439">
                  <c:v>37841</c:v>
                </c:pt>
                <c:pt idx="1440">
                  <c:v>37844</c:v>
                </c:pt>
                <c:pt idx="1441">
                  <c:v>37845</c:v>
                </c:pt>
                <c:pt idx="1442">
                  <c:v>37846</c:v>
                </c:pt>
                <c:pt idx="1443">
                  <c:v>37847</c:v>
                </c:pt>
                <c:pt idx="1444">
                  <c:v>37848</c:v>
                </c:pt>
                <c:pt idx="1445">
                  <c:v>37851</c:v>
                </c:pt>
                <c:pt idx="1446">
                  <c:v>37852</c:v>
                </c:pt>
                <c:pt idx="1447">
                  <c:v>37853</c:v>
                </c:pt>
                <c:pt idx="1448">
                  <c:v>37854</c:v>
                </c:pt>
                <c:pt idx="1449">
                  <c:v>37855</c:v>
                </c:pt>
                <c:pt idx="1450">
                  <c:v>37858</c:v>
                </c:pt>
                <c:pt idx="1451">
                  <c:v>37859</c:v>
                </c:pt>
                <c:pt idx="1452">
                  <c:v>37860</c:v>
                </c:pt>
                <c:pt idx="1453">
                  <c:v>37861</c:v>
                </c:pt>
                <c:pt idx="1454">
                  <c:v>37862</c:v>
                </c:pt>
                <c:pt idx="1455">
                  <c:v>37865</c:v>
                </c:pt>
                <c:pt idx="1456">
                  <c:v>37866</c:v>
                </c:pt>
                <c:pt idx="1457">
                  <c:v>37867</c:v>
                </c:pt>
                <c:pt idx="1458">
                  <c:v>37868</c:v>
                </c:pt>
                <c:pt idx="1459">
                  <c:v>37869</c:v>
                </c:pt>
                <c:pt idx="1460">
                  <c:v>37872</c:v>
                </c:pt>
                <c:pt idx="1461">
                  <c:v>37873</c:v>
                </c:pt>
                <c:pt idx="1462">
                  <c:v>37874</c:v>
                </c:pt>
                <c:pt idx="1463">
                  <c:v>37875</c:v>
                </c:pt>
                <c:pt idx="1464">
                  <c:v>37876</c:v>
                </c:pt>
                <c:pt idx="1465">
                  <c:v>37879</c:v>
                </c:pt>
                <c:pt idx="1466">
                  <c:v>37880</c:v>
                </c:pt>
                <c:pt idx="1467">
                  <c:v>37881</c:v>
                </c:pt>
                <c:pt idx="1468">
                  <c:v>37882</c:v>
                </c:pt>
                <c:pt idx="1469">
                  <c:v>37883</c:v>
                </c:pt>
                <c:pt idx="1470">
                  <c:v>37886</c:v>
                </c:pt>
                <c:pt idx="1471">
                  <c:v>37887</c:v>
                </c:pt>
                <c:pt idx="1472">
                  <c:v>37888</c:v>
                </c:pt>
                <c:pt idx="1473">
                  <c:v>37889</c:v>
                </c:pt>
                <c:pt idx="1474">
                  <c:v>37890</c:v>
                </c:pt>
                <c:pt idx="1475">
                  <c:v>37893</c:v>
                </c:pt>
                <c:pt idx="1476">
                  <c:v>37894</c:v>
                </c:pt>
                <c:pt idx="1477">
                  <c:v>37895</c:v>
                </c:pt>
                <c:pt idx="1478">
                  <c:v>37896</c:v>
                </c:pt>
                <c:pt idx="1479">
                  <c:v>37897</c:v>
                </c:pt>
                <c:pt idx="1480">
                  <c:v>37900</c:v>
                </c:pt>
                <c:pt idx="1481">
                  <c:v>37901</c:v>
                </c:pt>
                <c:pt idx="1482">
                  <c:v>37902</c:v>
                </c:pt>
                <c:pt idx="1483">
                  <c:v>37903</c:v>
                </c:pt>
                <c:pt idx="1484">
                  <c:v>37904</c:v>
                </c:pt>
                <c:pt idx="1485">
                  <c:v>37907</c:v>
                </c:pt>
                <c:pt idx="1486">
                  <c:v>37908</c:v>
                </c:pt>
                <c:pt idx="1487">
                  <c:v>37909</c:v>
                </c:pt>
                <c:pt idx="1488">
                  <c:v>37910</c:v>
                </c:pt>
                <c:pt idx="1489">
                  <c:v>37911</c:v>
                </c:pt>
                <c:pt idx="1490">
                  <c:v>37914</c:v>
                </c:pt>
                <c:pt idx="1491">
                  <c:v>37915</c:v>
                </c:pt>
                <c:pt idx="1492">
                  <c:v>37916</c:v>
                </c:pt>
                <c:pt idx="1493">
                  <c:v>37917</c:v>
                </c:pt>
                <c:pt idx="1494">
                  <c:v>37918</c:v>
                </c:pt>
                <c:pt idx="1495">
                  <c:v>37921</c:v>
                </c:pt>
                <c:pt idx="1496">
                  <c:v>37922</c:v>
                </c:pt>
                <c:pt idx="1497">
                  <c:v>37923</c:v>
                </c:pt>
                <c:pt idx="1498">
                  <c:v>37924</c:v>
                </c:pt>
                <c:pt idx="1499">
                  <c:v>37925</c:v>
                </c:pt>
                <c:pt idx="1500">
                  <c:v>37928</c:v>
                </c:pt>
                <c:pt idx="1501">
                  <c:v>37929</c:v>
                </c:pt>
                <c:pt idx="1502">
                  <c:v>37930</c:v>
                </c:pt>
                <c:pt idx="1503">
                  <c:v>37931</c:v>
                </c:pt>
                <c:pt idx="1504">
                  <c:v>37932</c:v>
                </c:pt>
                <c:pt idx="1505">
                  <c:v>37935</c:v>
                </c:pt>
                <c:pt idx="1506">
                  <c:v>37936</c:v>
                </c:pt>
                <c:pt idx="1507">
                  <c:v>37937</c:v>
                </c:pt>
                <c:pt idx="1508">
                  <c:v>37938</c:v>
                </c:pt>
                <c:pt idx="1509">
                  <c:v>37939</c:v>
                </c:pt>
                <c:pt idx="1510">
                  <c:v>37942</c:v>
                </c:pt>
                <c:pt idx="1511">
                  <c:v>37943</c:v>
                </c:pt>
                <c:pt idx="1512">
                  <c:v>37944</c:v>
                </c:pt>
                <c:pt idx="1513">
                  <c:v>37945</c:v>
                </c:pt>
                <c:pt idx="1514">
                  <c:v>37946</c:v>
                </c:pt>
                <c:pt idx="1515">
                  <c:v>37949</c:v>
                </c:pt>
                <c:pt idx="1516">
                  <c:v>37950</c:v>
                </c:pt>
                <c:pt idx="1517">
                  <c:v>37951</c:v>
                </c:pt>
                <c:pt idx="1518">
                  <c:v>37952</c:v>
                </c:pt>
                <c:pt idx="1519">
                  <c:v>37953</c:v>
                </c:pt>
                <c:pt idx="1520">
                  <c:v>37956</c:v>
                </c:pt>
                <c:pt idx="1521">
                  <c:v>37957</c:v>
                </c:pt>
                <c:pt idx="1522">
                  <c:v>37958</c:v>
                </c:pt>
                <c:pt idx="1523">
                  <c:v>37959</c:v>
                </c:pt>
                <c:pt idx="1524">
                  <c:v>37960</c:v>
                </c:pt>
                <c:pt idx="1525">
                  <c:v>37963</c:v>
                </c:pt>
                <c:pt idx="1526">
                  <c:v>37964</c:v>
                </c:pt>
                <c:pt idx="1527">
                  <c:v>37965</c:v>
                </c:pt>
                <c:pt idx="1528">
                  <c:v>37966</c:v>
                </c:pt>
                <c:pt idx="1529">
                  <c:v>37967</c:v>
                </c:pt>
                <c:pt idx="1530">
                  <c:v>37970</c:v>
                </c:pt>
                <c:pt idx="1531">
                  <c:v>37971</c:v>
                </c:pt>
                <c:pt idx="1532">
                  <c:v>37972</c:v>
                </c:pt>
                <c:pt idx="1533">
                  <c:v>37973</c:v>
                </c:pt>
                <c:pt idx="1534">
                  <c:v>37974</c:v>
                </c:pt>
                <c:pt idx="1535">
                  <c:v>37977</c:v>
                </c:pt>
                <c:pt idx="1536">
                  <c:v>37978</c:v>
                </c:pt>
                <c:pt idx="1537">
                  <c:v>37979</c:v>
                </c:pt>
                <c:pt idx="1538">
                  <c:v>37980</c:v>
                </c:pt>
                <c:pt idx="1539">
                  <c:v>37981</c:v>
                </c:pt>
                <c:pt idx="1540">
                  <c:v>37984</c:v>
                </c:pt>
                <c:pt idx="1541">
                  <c:v>37985</c:v>
                </c:pt>
                <c:pt idx="1542">
                  <c:v>37986</c:v>
                </c:pt>
                <c:pt idx="1543">
                  <c:v>37987</c:v>
                </c:pt>
                <c:pt idx="1544">
                  <c:v>37988</c:v>
                </c:pt>
                <c:pt idx="1545">
                  <c:v>37991</c:v>
                </c:pt>
                <c:pt idx="1546">
                  <c:v>37992</c:v>
                </c:pt>
                <c:pt idx="1547">
                  <c:v>37993</c:v>
                </c:pt>
                <c:pt idx="1548">
                  <c:v>37994</c:v>
                </c:pt>
                <c:pt idx="1549">
                  <c:v>37995</c:v>
                </c:pt>
                <c:pt idx="1550">
                  <c:v>37998</c:v>
                </c:pt>
                <c:pt idx="1551">
                  <c:v>37999</c:v>
                </c:pt>
                <c:pt idx="1552">
                  <c:v>38000</c:v>
                </c:pt>
                <c:pt idx="1553">
                  <c:v>38001</c:v>
                </c:pt>
                <c:pt idx="1554">
                  <c:v>38002</c:v>
                </c:pt>
                <c:pt idx="1555">
                  <c:v>38005</c:v>
                </c:pt>
                <c:pt idx="1556">
                  <c:v>38006</c:v>
                </c:pt>
                <c:pt idx="1557">
                  <c:v>38007</c:v>
                </c:pt>
                <c:pt idx="1558">
                  <c:v>38008</c:v>
                </c:pt>
                <c:pt idx="1559">
                  <c:v>38009</c:v>
                </c:pt>
                <c:pt idx="1560">
                  <c:v>38012</c:v>
                </c:pt>
                <c:pt idx="1561">
                  <c:v>38013</c:v>
                </c:pt>
                <c:pt idx="1562">
                  <c:v>38014</c:v>
                </c:pt>
                <c:pt idx="1563">
                  <c:v>38015</c:v>
                </c:pt>
                <c:pt idx="1564">
                  <c:v>38016</c:v>
                </c:pt>
                <c:pt idx="1565">
                  <c:v>38019</c:v>
                </c:pt>
                <c:pt idx="1566">
                  <c:v>38020</c:v>
                </c:pt>
                <c:pt idx="1567">
                  <c:v>38021</c:v>
                </c:pt>
                <c:pt idx="1568">
                  <c:v>38022</c:v>
                </c:pt>
                <c:pt idx="1569">
                  <c:v>38023</c:v>
                </c:pt>
                <c:pt idx="1570">
                  <c:v>38026</c:v>
                </c:pt>
                <c:pt idx="1571">
                  <c:v>38027</c:v>
                </c:pt>
                <c:pt idx="1572">
                  <c:v>38028</c:v>
                </c:pt>
                <c:pt idx="1573">
                  <c:v>38029</c:v>
                </c:pt>
                <c:pt idx="1574">
                  <c:v>38030</c:v>
                </c:pt>
                <c:pt idx="1575">
                  <c:v>38033</c:v>
                </c:pt>
                <c:pt idx="1576">
                  <c:v>38034</c:v>
                </c:pt>
                <c:pt idx="1577">
                  <c:v>38035</c:v>
                </c:pt>
                <c:pt idx="1578">
                  <c:v>38036</c:v>
                </c:pt>
                <c:pt idx="1579">
                  <c:v>38037</c:v>
                </c:pt>
                <c:pt idx="1580">
                  <c:v>38040</c:v>
                </c:pt>
                <c:pt idx="1581">
                  <c:v>38041</c:v>
                </c:pt>
                <c:pt idx="1582">
                  <c:v>38042</c:v>
                </c:pt>
                <c:pt idx="1583">
                  <c:v>38043</c:v>
                </c:pt>
                <c:pt idx="1584">
                  <c:v>38044</c:v>
                </c:pt>
                <c:pt idx="1585">
                  <c:v>38047</c:v>
                </c:pt>
                <c:pt idx="1586">
                  <c:v>38048</c:v>
                </c:pt>
                <c:pt idx="1587">
                  <c:v>38049</c:v>
                </c:pt>
                <c:pt idx="1588">
                  <c:v>38050</c:v>
                </c:pt>
                <c:pt idx="1589">
                  <c:v>38051</c:v>
                </c:pt>
                <c:pt idx="1590">
                  <c:v>38054</c:v>
                </c:pt>
                <c:pt idx="1591">
                  <c:v>38055</c:v>
                </c:pt>
                <c:pt idx="1592">
                  <c:v>38056</c:v>
                </c:pt>
                <c:pt idx="1593">
                  <c:v>38057</c:v>
                </c:pt>
                <c:pt idx="1594">
                  <c:v>38058</c:v>
                </c:pt>
                <c:pt idx="1595">
                  <c:v>38061</c:v>
                </c:pt>
                <c:pt idx="1596">
                  <c:v>38062</c:v>
                </c:pt>
                <c:pt idx="1597">
                  <c:v>38063</c:v>
                </c:pt>
                <c:pt idx="1598">
                  <c:v>38064</c:v>
                </c:pt>
                <c:pt idx="1599">
                  <c:v>38065</c:v>
                </c:pt>
                <c:pt idx="1600">
                  <c:v>38068</c:v>
                </c:pt>
                <c:pt idx="1601">
                  <c:v>38069</c:v>
                </c:pt>
                <c:pt idx="1602">
                  <c:v>38070</c:v>
                </c:pt>
                <c:pt idx="1603">
                  <c:v>38071</c:v>
                </c:pt>
                <c:pt idx="1604">
                  <c:v>38072</c:v>
                </c:pt>
                <c:pt idx="1605">
                  <c:v>38075</c:v>
                </c:pt>
                <c:pt idx="1606">
                  <c:v>38076</c:v>
                </c:pt>
                <c:pt idx="1607">
                  <c:v>38077</c:v>
                </c:pt>
                <c:pt idx="1608">
                  <c:v>38078</c:v>
                </c:pt>
                <c:pt idx="1609">
                  <c:v>38079</c:v>
                </c:pt>
                <c:pt idx="1610">
                  <c:v>38082</c:v>
                </c:pt>
                <c:pt idx="1611">
                  <c:v>38083</c:v>
                </c:pt>
                <c:pt idx="1612">
                  <c:v>38084</c:v>
                </c:pt>
                <c:pt idx="1613">
                  <c:v>38085</c:v>
                </c:pt>
                <c:pt idx="1614">
                  <c:v>38086</c:v>
                </c:pt>
                <c:pt idx="1615">
                  <c:v>38089</c:v>
                </c:pt>
                <c:pt idx="1616">
                  <c:v>38090</c:v>
                </c:pt>
                <c:pt idx="1617">
                  <c:v>38091</c:v>
                </c:pt>
                <c:pt idx="1618">
                  <c:v>38092</c:v>
                </c:pt>
                <c:pt idx="1619">
                  <c:v>38093</c:v>
                </c:pt>
                <c:pt idx="1620">
                  <c:v>38096</c:v>
                </c:pt>
                <c:pt idx="1621">
                  <c:v>38097</c:v>
                </c:pt>
                <c:pt idx="1622">
                  <c:v>38098</c:v>
                </c:pt>
                <c:pt idx="1623">
                  <c:v>38099</c:v>
                </c:pt>
                <c:pt idx="1624">
                  <c:v>38100</c:v>
                </c:pt>
                <c:pt idx="1625">
                  <c:v>38103</c:v>
                </c:pt>
                <c:pt idx="1626">
                  <c:v>38104</c:v>
                </c:pt>
                <c:pt idx="1627">
                  <c:v>38105</c:v>
                </c:pt>
                <c:pt idx="1628">
                  <c:v>38106</c:v>
                </c:pt>
                <c:pt idx="1629">
                  <c:v>38107</c:v>
                </c:pt>
                <c:pt idx="1630">
                  <c:v>38110</c:v>
                </c:pt>
                <c:pt idx="1631">
                  <c:v>38111</c:v>
                </c:pt>
                <c:pt idx="1632">
                  <c:v>38112</c:v>
                </c:pt>
                <c:pt idx="1633">
                  <c:v>38113</c:v>
                </c:pt>
                <c:pt idx="1634">
                  <c:v>38114</c:v>
                </c:pt>
                <c:pt idx="1635">
                  <c:v>38117</c:v>
                </c:pt>
                <c:pt idx="1636">
                  <c:v>38118</c:v>
                </c:pt>
                <c:pt idx="1637">
                  <c:v>38119</c:v>
                </c:pt>
                <c:pt idx="1638">
                  <c:v>38120</c:v>
                </c:pt>
                <c:pt idx="1639">
                  <c:v>38121</c:v>
                </c:pt>
                <c:pt idx="1640">
                  <c:v>38124</c:v>
                </c:pt>
                <c:pt idx="1641">
                  <c:v>38125</c:v>
                </c:pt>
                <c:pt idx="1642">
                  <c:v>38126</c:v>
                </c:pt>
                <c:pt idx="1643">
                  <c:v>38127</c:v>
                </c:pt>
                <c:pt idx="1644">
                  <c:v>38128</c:v>
                </c:pt>
                <c:pt idx="1645">
                  <c:v>38131</c:v>
                </c:pt>
                <c:pt idx="1646">
                  <c:v>38132</c:v>
                </c:pt>
                <c:pt idx="1647">
                  <c:v>38133</c:v>
                </c:pt>
                <c:pt idx="1648">
                  <c:v>38134</c:v>
                </c:pt>
                <c:pt idx="1649">
                  <c:v>38135</c:v>
                </c:pt>
                <c:pt idx="1650">
                  <c:v>38138</c:v>
                </c:pt>
                <c:pt idx="1651">
                  <c:v>38139</c:v>
                </c:pt>
                <c:pt idx="1652">
                  <c:v>38140</c:v>
                </c:pt>
                <c:pt idx="1653">
                  <c:v>38141</c:v>
                </c:pt>
                <c:pt idx="1654">
                  <c:v>38142</c:v>
                </c:pt>
                <c:pt idx="1655">
                  <c:v>38145</c:v>
                </c:pt>
                <c:pt idx="1656">
                  <c:v>38146</c:v>
                </c:pt>
                <c:pt idx="1657">
                  <c:v>38147</c:v>
                </c:pt>
                <c:pt idx="1658">
                  <c:v>38148</c:v>
                </c:pt>
                <c:pt idx="1659">
                  <c:v>38149</c:v>
                </c:pt>
                <c:pt idx="1660">
                  <c:v>38152</c:v>
                </c:pt>
                <c:pt idx="1661">
                  <c:v>38153</c:v>
                </c:pt>
                <c:pt idx="1662">
                  <c:v>38154</c:v>
                </c:pt>
                <c:pt idx="1663">
                  <c:v>38155</c:v>
                </c:pt>
                <c:pt idx="1664">
                  <c:v>38156</c:v>
                </c:pt>
                <c:pt idx="1665">
                  <c:v>38159</c:v>
                </c:pt>
                <c:pt idx="1666">
                  <c:v>38160</c:v>
                </c:pt>
                <c:pt idx="1667">
                  <c:v>38161</c:v>
                </c:pt>
                <c:pt idx="1668">
                  <c:v>38162</c:v>
                </c:pt>
                <c:pt idx="1669">
                  <c:v>38163</c:v>
                </c:pt>
                <c:pt idx="1670">
                  <c:v>38166</c:v>
                </c:pt>
                <c:pt idx="1671">
                  <c:v>38167</c:v>
                </c:pt>
                <c:pt idx="1672">
                  <c:v>38168</c:v>
                </c:pt>
                <c:pt idx="1673">
                  <c:v>38169</c:v>
                </c:pt>
                <c:pt idx="1674">
                  <c:v>38170</c:v>
                </c:pt>
                <c:pt idx="1675">
                  <c:v>38173</c:v>
                </c:pt>
                <c:pt idx="1676">
                  <c:v>38174</c:v>
                </c:pt>
                <c:pt idx="1677">
                  <c:v>38175</c:v>
                </c:pt>
                <c:pt idx="1678">
                  <c:v>38176</c:v>
                </c:pt>
                <c:pt idx="1679">
                  <c:v>38177</c:v>
                </c:pt>
                <c:pt idx="1680">
                  <c:v>38180</c:v>
                </c:pt>
                <c:pt idx="1681">
                  <c:v>38181</c:v>
                </c:pt>
                <c:pt idx="1682">
                  <c:v>38182</c:v>
                </c:pt>
                <c:pt idx="1683">
                  <c:v>38183</c:v>
                </c:pt>
                <c:pt idx="1684">
                  <c:v>38184</c:v>
                </c:pt>
                <c:pt idx="1685">
                  <c:v>38187</c:v>
                </c:pt>
                <c:pt idx="1686">
                  <c:v>38188</c:v>
                </c:pt>
                <c:pt idx="1687">
                  <c:v>38189</c:v>
                </c:pt>
                <c:pt idx="1688">
                  <c:v>38190</c:v>
                </c:pt>
                <c:pt idx="1689">
                  <c:v>38191</c:v>
                </c:pt>
                <c:pt idx="1690">
                  <c:v>38194</c:v>
                </c:pt>
                <c:pt idx="1691">
                  <c:v>38195</c:v>
                </c:pt>
                <c:pt idx="1692">
                  <c:v>38196</c:v>
                </c:pt>
                <c:pt idx="1693">
                  <c:v>38197</c:v>
                </c:pt>
                <c:pt idx="1694">
                  <c:v>38198</c:v>
                </c:pt>
                <c:pt idx="1695">
                  <c:v>38201</c:v>
                </c:pt>
                <c:pt idx="1696">
                  <c:v>38202</c:v>
                </c:pt>
                <c:pt idx="1697">
                  <c:v>38203</c:v>
                </c:pt>
                <c:pt idx="1698">
                  <c:v>38204</c:v>
                </c:pt>
                <c:pt idx="1699">
                  <c:v>38205</c:v>
                </c:pt>
                <c:pt idx="1700">
                  <c:v>38208</c:v>
                </c:pt>
                <c:pt idx="1701">
                  <c:v>38209</c:v>
                </c:pt>
                <c:pt idx="1702">
                  <c:v>38210</c:v>
                </c:pt>
                <c:pt idx="1703">
                  <c:v>38211</c:v>
                </c:pt>
                <c:pt idx="1704">
                  <c:v>38212</c:v>
                </c:pt>
                <c:pt idx="1705">
                  <c:v>38215</c:v>
                </c:pt>
                <c:pt idx="1706">
                  <c:v>38216</c:v>
                </c:pt>
                <c:pt idx="1707">
                  <c:v>38217</c:v>
                </c:pt>
                <c:pt idx="1708">
                  <c:v>38218</c:v>
                </c:pt>
                <c:pt idx="1709">
                  <c:v>38219</c:v>
                </c:pt>
                <c:pt idx="1710">
                  <c:v>38222</c:v>
                </c:pt>
                <c:pt idx="1711">
                  <c:v>38223</c:v>
                </c:pt>
                <c:pt idx="1712">
                  <c:v>38224</c:v>
                </c:pt>
                <c:pt idx="1713">
                  <c:v>38225</c:v>
                </c:pt>
                <c:pt idx="1714">
                  <c:v>38226</c:v>
                </c:pt>
                <c:pt idx="1715">
                  <c:v>38229</c:v>
                </c:pt>
                <c:pt idx="1716">
                  <c:v>38230</c:v>
                </c:pt>
                <c:pt idx="1717">
                  <c:v>38231</c:v>
                </c:pt>
                <c:pt idx="1718">
                  <c:v>38232</c:v>
                </c:pt>
                <c:pt idx="1719">
                  <c:v>38233</c:v>
                </c:pt>
                <c:pt idx="1720">
                  <c:v>38236</c:v>
                </c:pt>
                <c:pt idx="1721">
                  <c:v>38237</c:v>
                </c:pt>
                <c:pt idx="1722">
                  <c:v>38238</c:v>
                </c:pt>
                <c:pt idx="1723">
                  <c:v>38239</c:v>
                </c:pt>
                <c:pt idx="1724">
                  <c:v>38240</c:v>
                </c:pt>
                <c:pt idx="1725">
                  <c:v>38243</c:v>
                </c:pt>
                <c:pt idx="1726">
                  <c:v>38244</c:v>
                </c:pt>
                <c:pt idx="1727">
                  <c:v>38245</c:v>
                </c:pt>
                <c:pt idx="1728">
                  <c:v>38246</c:v>
                </c:pt>
                <c:pt idx="1729">
                  <c:v>38247</c:v>
                </c:pt>
                <c:pt idx="1730">
                  <c:v>38250</c:v>
                </c:pt>
                <c:pt idx="1731">
                  <c:v>38251</c:v>
                </c:pt>
                <c:pt idx="1732">
                  <c:v>38252</c:v>
                </c:pt>
                <c:pt idx="1733">
                  <c:v>38253</c:v>
                </c:pt>
                <c:pt idx="1734">
                  <c:v>38254</c:v>
                </c:pt>
                <c:pt idx="1735">
                  <c:v>38257</c:v>
                </c:pt>
                <c:pt idx="1736">
                  <c:v>38258</c:v>
                </c:pt>
                <c:pt idx="1737">
                  <c:v>38259</c:v>
                </c:pt>
                <c:pt idx="1738">
                  <c:v>38260</c:v>
                </c:pt>
                <c:pt idx="1739">
                  <c:v>38261</c:v>
                </c:pt>
                <c:pt idx="1740">
                  <c:v>38264</c:v>
                </c:pt>
                <c:pt idx="1741">
                  <c:v>38265</c:v>
                </c:pt>
                <c:pt idx="1742">
                  <c:v>38266</c:v>
                </c:pt>
                <c:pt idx="1743">
                  <c:v>38267</c:v>
                </c:pt>
                <c:pt idx="1744">
                  <c:v>38268</c:v>
                </c:pt>
                <c:pt idx="1745">
                  <c:v>38271</c:v>
                </c:pt>
                <c:pt idx="1746">
                  <c:v>38272</c:v>
                </c:pt>
                <c:pt idx="1747">
                  <c:v>38273</c:v>
                </c:pt>
                <c:pt idx="1748">
                  <c:v>38274</c:v>
                </c:pt>
                <c:pt idx="1749">
                  <c:v>38275</c:v>
                </c:pt>
                <c:pt idx="1750">
                  <c:v>38278</c:v>
                </c:pt>
                <c:pt idx="1751">
                  <c:v>38279</c:v>
                </c:pt>
                <c:pt idx="1752">
                  <c:v>38280</c:v>
                </c:pt>
                <c:pt idx="1753">
                  <c:v>38281</c:v>
                </c:pt>
                <c:pt idx="1754">
                  <c:v>38282</c:v>
                </c:pt>
                <c:pt idx="1755">
                  <c:v>38285</c:v>
                </c:pt>
                <c:pt idx="1756">
                  <c:v>38286</c:v>
                </c:pt>
                <c:pt idx="1757">
                  <c:v>38287</c:v>
                </c:pt>
                <c:pt idx="1758">
                  <c:v>38288</c:v>
                </c:pt>
                <c:pt idx="1759">
                  <c:v>38289</c:v>
                </c:pt>
                <c:pt idx="1760">
                  <c:v>38292</c:v>
                </c:pt>
                <c:pt idx="1761">
                  <c:v>38293</c:v>
                </c:pt>
                <c:pt idx="1762">
                  <c:v>38294</c:v>
                </c:pt>
                <c:pt idx="1763">
                  <c:v>38295</c:v>
                </c:pt>
                <c:pt idx="1764">
                  <c:v>38296</c:v>
                </c:pt>
                <c:pt idx="1765">
                  <c:v>38299</c:v>
                </c:pt>
                <c:pt idx="1766">
                  <c:v>38300</c:v>
                </c:pt>
                <c:pt idx="1767">
                  <c:v>38301</c:v>
                </c:pt>
                <c:pt idx="1768">
                  <c:v>38302</c:v>
                </c:pt>
                <c:pt idx="1769">
                  <c:v>38303</c:v>
                </c:pt>
                <c:pt idx="1770">
                  <c:v>38306</c:v>
                </c:pt>
                <c:pt idx="1771">
                  <c:v>38307</c:v>
                </c:pt>
                <c:pt idx="1772">
                  <c:v>38308</c:v>
                </c:pt>
                <c:pt idx="1773">
                  <c:v>38309</c:v>
                </c:pt>
                <c:pt idx="1774">
                  <c:v>38310</c:v>
                </c:pt>
                <c:pt idx="1775">
                  <c:v>38313</c:v>
                </c:pt>
                <c:pt idx="1776">
                  <c:v>38314</c:v>
                </c:pt>
                <c:pt idx="1777">
                  <c:v>38315</c:v>
                </c:pt>
                <c:pt idx="1778">
                  <c:v>38316</c:v>
                </c:pt>
                <c:pt idx="1779">
                  <c:v>38317</c:v>
                </c:pt>
                <c:pt idx="1780">
                  <c:v>38320</c:v>
                </c:pt>
                <c:pt idx="1781">
                  <c:v>38321</c:v>
                </c:pt>
                <c:pt idx="1782">
                  <c:v>38322</c:v>
                </c:pt>
                <c:pt idx="1783">
                  <c:v>38323</c:v>
                </c:pt>
                <c:pt idx="1784">
                  <c:v>38324</c:v>
                </c:pt>
                <c:pt idx="1785">
                  <c:v>38327</c:v>
                </c:pt>
                <c:pt idx="1786">
                  <c:v>38328</c:v>
                </c:pt>
                <c:pt idx="1787">
                  <c:v>38329</c:v>
                </c:pt>
                <c:pt idx="1788">
                  <c:v>38330</c:v>
                </c:pt>
                <c:pt idx="1789">
                  <c:v>38331</c:v>
                </c:pt>
                <c:pt idx="1790">
                  <c:v>38334</c:v>
                </c:pt>
                <c:pt idx="1791">
                  <c:v>38335</c:v>
                </c:pt>
                <c:pt idx="1792">
                  <c:v>38336</c:v>
                </c:pt>
                <c:pt idx="1793">
                  <c:v>38337</c:v>
                </c:pt>
                <c:pt idx="1794">
                  <c:v>38338</c:v>
                </c:pt>
                <c:pt idx="1795">
                  <c:v>38341</c:v>
                </c:pt>
                <c:pt idx="1796">
                  <c:v>38342</c:v>
                </c:pt>
                <c:pt idx="1797">
                  <c:v>38343</c:v>
                </c:pt>
                <c:pt idx="1798">
                  <c:v>38344</c:v>
                </c:pt>
                <c:pt idx="1799">
                  <c:v>38345</c:v>
                </c:pt>
                <c:pt idx="1800">
                  <c:v>38348</c:v>
                </c:pt>
                <c:pt idx="1801">
                  <c:v>38349</c:v>
                </c:pt>
                <c:pt idx="1802">
                  <c:v>38350</c:v>
                </c:pt>
                <c:pt idx="1803">
                  <c:v>38351</c:v>
                </c:pt>
                <c:pt idx="1804">
                  <c:v>38352</c:v>
                </c:pt>
                <c:pt idx="1805">
                  <c:v>38355</c:v>
                </c:pt>
                <c:pt idx="1806">
                  <c:v>38356</c:v>
                </c:pt>
                <c:pt idx="1807">
                  <c:v>38357</c:v>
                </c:pt>
                <c:pt idx="1808">
                  <c:v>38358</c:v>
                </c:pt>
                <c:pt idx="1809">
                  <c:v>38359</c:v>
                </c:pt>
                <c:pt idx="1810">
                  <c:v>38362</c:v>
                </c:pt>
                <c:pt idx="1811">
                  <c:v>38363</c:v>
                </c:pt>
                <c:pt idx="1812">
                  <c:v>38364</c:v>
                </c:pt>
                <c:pt idx="1813">
                  <c:v>38365</c:v>
                </c:pt>
                <c:pt idx="1814">
                  <c:v>38366</c:v>
                </c:pt>
                <c:pt idx="1815">
                  <c:v>38369</c:v>
                </c:pt>
                <c:pt idx="1816">
                  <c:v>38370</c:v>
                </c:pt>
                <c:pt idx="1817">
                  <c:v>38371</c:v>
                </c:pt>
                <c:pt idx="1818">
                  <c:v>38372</c:v>
                </c:pt>
                <c:pt idx="1819">
                  <c:v>38373</c:v>
                </c:pt>
                <c:pt idx="1820">
                  <c:v>38376</c:v>
                </c:pt>
                <c:pt idx="1821">
                  <c:v>38377</c:v>
                </c:pt>
                <c:pt idx="1822">
                  <c:v>38378</c:v>
                </c:pt>
                <c:pt idx="1823">
                  <c:v>38379</c:v>
                </c:pt>
                <c:pt idx="1824">
                  <c:v>38380</c:v>
                </c:pt>
                <c:pt idx="1825">
                  <c:v>38383</c:v>
                </c:pt>
                <c:pt idx="1826">
                  <c:v>38384</c:v>
                </c:pt>
                <c:pt idx="1827">
                  <c:v>38385</c:v>
                </c:pt>
                <c:pt idx="1828">
                  <c:v>38386</c:v>
                </c:pt>
                <c:pt idx="1829">
                  <c:v>38387</c:v>
                </c:pt>
                <c:pt idx="1830">
                  <c:v>38390</c:v>
                </c:pt>
                <c:pt idx="1831">
                  <c:v>38391</c:v>
                </c:pt>
                <c:pt idx="1832">
                  <c:v>38392</c:v>
                </c:pt>
                <c:pt idx="1833">
                  <c:v>38393</c:v>
                </c:pt>
                <c:pt idx="1834">
                  <c:v>38394</c:v>
                </c:pt>
                <c:pt idx="1835">
                  <c:v>38397</c:v>
                </c:pt>
                <c:pt idx="1836">
                  <c:v>38398</c:v>
                </c:pt>
                <c:pt idx="1837">
                  <c:v>38399</c:v>
                </c:pt>
                <c:pt idx="1838">
                  <c:v>38400</c:v>
                </c:pt>
                <c:pt idx="1839">
                  <c:v>38401</c:v>
                </c:pt>
                <c:pt idx="1840">
                  <c:v>38404</c:v>
                </c:pt>
                <c:pt idx="1841">
                  <c:v>38405</c:v>
                </c:pt>
                <c:pt idx="1842">
                  <c:v>38406</c:v>
                </c:pt>
                <c:pt idx="1843">
                  <c:v>38407</c:v>
                </c:pt>
                <c:pt idx="1844">
                  <c:v>38408</c:v>
                </c:pt>
                <c:pt idx="1845">
                  <c:v>38411</c:v>
                </c:pt>
                <c:pt idx="1846">
                  <c:v>38412</c:v>
                </c:pt>
                <c:pt idx="1847">
                  <c:v>38413</c:v>
                </c:pt>
                <c:pt idx="1848">
                  <c:v>38414</c:v>
                </c:pt>
                <c:pt idx="1849">
                  <c:v>38415</c:v>
                </c:pt>
                <c:pt idx="1850">
                  <c:v>38418</c:v>
                </c:pt>
                <c:pt idx="1851">
                  <c:v>38419</c:v>
                </c:pt>
                <c:pt idx="1852">
                  <c:v>38420</c:v>
                </c:pt>
                <c:pt idx="1853">
                  <c:v>38421</c:v>
                </c:pt>
                <c:pt idx="1854">
                  <c:v>38422</c:v>
                </c:pt>
                <c:pt idx="1855">
                  <c:v>38425</c:v>
                </c:pt>
                <c:pt idx="1856">
                  <c:v>38426</c:v>
                </c:pt>
                <c:pt idx="1857">
                  <c:v>38427</c:v>
                </c:pt>
                <c:pt idx="1858">
                  <c:v>38428</c:v>
                </c:pt>
                <c:pt idx="1859">
                  <c:v>38429</c:v>
                </c:pt>
                <c:pt idx="1860">
                  <c:v>38432</c:v>
                </c:pt>
                <c:pt idx="1861">
                  <c:v>38433</c:v>
                </c:pt>
                <c:pt idx="1862">
                  <c:v>38434</c:v>
                </c:pt>
                <c:pt idx="1863">
                  <c:v>38435</c:v>
                </c:pt>
                <c:pt idx="1864">
                  <c:v>38436</c:v>
                </c:pt>
                <c:pt idx="1865">
                  <c:v>38439</c:v>
                </c:pt>
                <c:pt idx="1866">
                  <c:v>38440</c:v>
                </c:pt>
                <c:pt idx="1867">
                  <c:v>38441</c:v>
                </c:pt>
                <c:pt idx="1868">
                  <c:v>38442</c:v>
                </c:pt>
                <c:pt idx="1869">
                  <c:v>38443</c:v>
                </c:pt>
                <c:pt idx="1870">
                  <c:v>38446</c:v>
                </c:pt>
                <c:pt idx="1871">
                  <c:v>38447</c:v>
                </c:pt>
                <c:pt idx="1872">
                  <c:v>38448</c:v>
                </c:pt>
                <c:pt idx="1873">
                  <c:v>38449</c:v>
                </c:pt>
                <c:pt idx="1874">
                  <c:v>38450</c:v>
                </c:pt>
                <c:pt idx="1875">
                  <c:v>38453</c:v>
                </c:pt>
                <c:pt idx="1876">
                  <c:v>38454</c:v>
                </c:pt>
                <c:pt idx="1877">
                  <c:v>38455</c:v>
                </c:pt>
                <c:pt idx="1878">
                  <c:v>38456</c:v>
                </c:pt>
                <c:pt idx="1879">
                  <c:v>38457</c:v>
                </c:pt>
                <c:pt idx="1880">
                  <c:v>38460</c:v>
                </c:pt>
                <c:pt idx="1881">
                  <c:v>38461</c:v>
                </c:pt>
                <c:pt idx="1882">
                  <c:v>38462</c:v>
                </c:pt>
                <c:pt idx="1883">
                  <c:v>38463</c:v>
                </c:pt>
                <c:pt idx="1884">
                  <c:v>38464</c:v>
                </c:pt>
                <c:pt idx="1885">
                  <c:v>38467</c:v>
                </c:pt>
                <c:pt idx="1886">
                  <c:v>38468</c:v>
                </c:pt>
                <c:pt idx="1887">
                  <c:v>38469</c:v>
                </c:pt>
                <c:pt idx="1888">
                  <c:v>38470</c:v>
                </c:pt>
                <c:pt idx="1889">
                  <c:v>38471</c:v>
                </c:pt>
                <c:pt idx="1890">
                  <c:v>38474</c:v>
                </c:pt>
                <c:pt idx="1891">
                  <c:v>38475</c:v>
                </c:pt>
                <c:pt idx="1892">
                  <c:v>38476</c:v>
                </c:pt>
                <c:pt idx="1893">
                  <c:v>38477</c:v>
                </c:pt>
                <c:pt idx="1894">
                  <c:v>38478</c:v>
                </c:pt>
                <c:pt idx="1895">
                  <c:v>38481</c:v>
                </c:pt>
                <c:pt idx="1896">
                  <c:v>38482</c:v>
                </c:pt>
                <c:pt idx="1897">
                  <c:v>38483</c:v>
                </c:pt>
                <c:pt idx="1898">
                  <c:v>38484</c:v>
                </c:pt>
                <c:pt idx="1899">
                  <c:v>38485</c:v>
                </c:pt>
                <c:pt idx="1900">
                  <c:v>38488</c:v>
                </c:pt>
                <c:pt idx="1901">
                  <c:v>38489</c:v>
                </c:pt>
                <c:pt idx="1902">
                  <c:v>38490</c:v>
                </c:pt>
                <c:pt idx="1903">
                  <c:v>38491</c:v>
                </c:pt>
                <c:pt idx="1904">
                  <c:v>38492</c:v>
                </c:pt>
                <c:pt idx="1905">
                  <c:v>38495</c:v>
                </c:pt>
                <c:pt idx="1906">
                  <c:v>38496</c:v>
                </c:pt>
                <c:pt idx="1907">
                  <c:v>38497</c:v>
                </c:pt>
                <c:pt idx="1908">
                  <c:v>38498</c:v>
                </c:pt>
                <c:pt idx="1909">
                  <c:v>38499</c:v>
                </c:pt>
                <c:pt idx="1910">
                  <c:v>38502</c:v>
                </c:pt>
                <c:pt idx="1911">
                  <c:v>38503</c:v>
                </c:pt>
                <c:pt idx="1912">
                  <c:v>38504</c:v>
                </c:pt>
                <c:pt idx="1913">
                  <c:v>38505</c:v>
                </c:pt>
                <c:pt idx="1914">
                  <c:v>38506</c:v>
                </c:pt>
                <c:pt idx="1915">
                  <c:v>38509</c:v>
                </c:pt>
                <c:pt idx="1916">
                  <c:v>38510</c:v>
                </c:pt>
                <c:pt idx="1917">
                  <c:v>38511</c:v>
                </c:pt>
                <c:pt idx="1918">
                  <c:v>38512</c:v>
                </c:pt>
                <c:pt idx="1919">
                  <c:v>38513</c:v>
                </c:pt>
                <c:pt idx="1920">
                  <c:v>38516</c:v>
                </c:pt>
                <c:pt idx="1921">
                  <c:v>38517</c:v>
                </c:pt>
                <c:pt idx="1922">
                  <c:v>38518</c:v>
                </c:pt>
                <c:pt idx="1923">
                  <c:v>38519</c:v>
                </c:pt>
                <c:pt idx="1924">
                  <c:v>38520</c:v>
                </c:pt>
                <c:pt idx="1925">
                  <c:v>38523</c:v>
                </c:pt>
                <c:pt idx="1926">
                  <c:v>38524</c:v>
                </c:pt>
                <c:pt idx="1927">
                  <c:v>38525</c:v>
                </c:pt>
                <c:pt idx="1928">
                  <c:v>38526</c:v>
                </c:pt>
                <c:pt idx="1929">
                  <c:v>38527</c:v>
                </c:pt>
                <c:pt idx="1930">
                  <c:v>38530</c:v>
                </c:pt>
                <c:pt idx="1931">
                  <c:v>38531</c:v>
                </c:pt>
                <c:pt idx="1932">
                  <c:v>38532</c:v>
                </c:pt>
                <c:pt idx="1933">
                  <c:v>38533</c:v>
                </c:pt>
                <c:pt idx="1934">
                  <c:v>38534</c:v>
                </c:pt>
                <c:pt idx="1935">
                  <c:v>38537</c:v>
                </c:pt>
                <c:pt idx="1936">
                  <c:v>38538</c:v>
                </c:pt>
                <c:pt idx="1937">
                  <c:v>38539</c:v>
                </c:pt>
                <c:pt idx="1938">
                  <c:v>38540</c:v>
                </c:pt>
                <c:pt idx="1939">
                  <c:v>38541</c:v>
                </c:pt>
                <c:pt idx="1940">
                  <c:v>38544</c:v>
                </c:pt>
                <c:pt idx="1941">
                  <c:v>38545</c:v>
                </c:pt>
                <c:pt idx="1942">
                  <c:v>38546</c:v>
                </c:pt>
                <c:pt idx="1943">
                  <c:v>38547</c:v>
                </c:pt>
                <c:pt idx="1944">
                  <c:v>38548</c:v>
                </c:pt>
                <c:pt idx="1945">
                  <c:v>38551</c:v>
                </c:pt>
                <c:pt idx="1946">
                  <c:v>38552</c:v>
                </c:pt>
                <c:pt idx="1947">
                  <c:v>38553</c:v>
                </c:pt>
                <c:pt idx="1948">
                  <c:v>38554</c:v>
                </c:pt>
                <c:pt idx="1949">
                  <c:v>38555</c:v>
                </c:pt>
                <c:pt idx="1950">
                  <c:v>38558</c:v>
                </c:pt>
                <c:pt idx="1951">
                  <c:v>38559</c:v>
                </c:pt>
                <c:pt idx="1952">
                  <c:v>38560</c:v>
                </c:pt>
                <c:pt idx="1953">
                  <c:v>38561</c:v>
                </c:pt>
                <c:pt idx="1954">
                  <c:v>38562</c:v>
                </c:pt>
                <c:pt idx="1955">
                  <c:v>38565</c:v>
                </c:pt>
                <c:pt idx="1956">
                  <c:v>38566</c:v>
                </c:pt>
                <c:pt idx="1957">
                  <c:v>38567</c:v>
                </c:pt>
                <c:pt idx="1958">
                  <c:v>38568</c:v>
                </c:pt>
                <c:pt idx="1959">
                  <c:v>38569</c:v>
                </c:pt>
                <c:pt idx="1960">
                  <c:v>38572</c:v>
                </c:pt>
                <c:pt idx="1961">
                  <c:v>38573</c:v>
                </c:pt>
                <c:pt idx="1962">
                  <c:v>38574</c:v>
                </c:pt>
                <c:pt idx="1963">
                  <c:v>38575</c:v>
                </c:pt>
                <c:pt idx="1964">
                  <c:v>38576</c:v>
                </c:pt>
                <c:pt idx="1965">
                  <c:v>38579</c:v>
                </c:pt>
                <c:pt idx="1966">
                  <c:v>38580</c:v>
                </c:pt>
                <c:pt idx="1967">
                  <c:v>38581</c:v>
                </c:pt>
                <c:pt idx="1968">
                  <c:v>38582</c:v>
                </c:pt>
                <c:pt idx="1969">
                  <c:v>38583</c:v>
                </c:pt>
                <c:pt idx="1970">
                  <c:v>38586</c:v>
                </c:pt>
                <c:pt idx="1971">
                  <c:v>38587</c:v>
                </c:pt>
                <c:pt idx="1972">
                  <c:v>38588</c:v>
                </c:pt>
                <c:pt idx="1973">
                  <c:v>38589</c:v>
                </c:pt>
                <c:pt idx="1974">
                  <c:v>38590</c:v>
                </c:pt>
                <c:pt idx="1975">
                  <c:v>38593</c:v>
                </c:pt>
                <c:pt idx="1976">
                  <c:v>38594</c:v>
                </c:pt>
                <c:pt idx="1977">
                  <c:v>38595</c:v>
                </c:pt>
                <c:pt idx="1978">
                  <c:v>38596</c:v>
                </c:pt>
                <c:pt idx="1979">
                  <c:v>38597</c:v>
                </c:pt>
                <c:pt idx="1980">
                  <c:v>38600</c:v>
                </c:pt>
                <c:pt idx="1981">
                  <c:v>38601</c:v>
                </c:pt>
                <c:pt idx="1982">
                  <c:v>38602</c:v>
                </c:pt>
                <c:pt idx="1983">
                  <c:v>38603</c:v>
                </c:pt>
                <c:pt idx="1984">
                  <c:v>38604</c:v>
                </c:pt>
                <c:pt idx="1985">
                  <c:v>38607</c:v>
                </c:pt>
                <c:pt idx="1986">
                  <c:v>38608</c:v>
                </c:pt>
                <c:pt idx="1987">
                  <c:v>38609</c:v>
                </c:pt>
                <c:pt idx="1988">
                  <c:v>38610</c:v>
                </c:pt>
                <c:pt idx="1989">
                  <c:v>38611</c:v>
                </c:pt>
                <c:pt idx="1990">
                  <c:v>38614</c:v>
                </c:pt>
                <c:pt idx="1991">
                  <c:v>38615</c:v>
                </c:pt>
                <c:pt idx="1992">
                  <c:v>38616</c:v>
                </c:pt>
                <c:pt idx="1993">
                  <c:v>38617</c:v>
                </c:pt>
                <c:pt idx="1994">
                  <c:v>38618</c:v>
                </c:pt>
                <c:pt idx="1995">
                  <c:v>38621</c:v>
                </c:pt>
                <c:pt idx="1996">
                  <c:v>38622</c:v>
                </c:pt>
                <c:pt idx="1997">
                  <c:v>38623</c:v>
                </c:pt>
                <c:pt idx="1998">
                  <c:v>38624</c:v>
                </c:pt>
                <c:pt idx="1999">
                  <c:v>38625</c:v>
                </c:pt>
                <c:pt idx="2000">
                  <c:v>38628</c:v>
                </c:pt>
                <c:pt idx="2001">
                  <c:v>38629</c:v>
                </c:pt>
                <c:pt idx="2002">
                  <c:v>38630</c:v>
                </c:pt>
                <c:pt idx="2003">
                  <c:v>38631</c:v>
                </c:pt>
                <c:pt idx="2004">
                  <c:v>38632</c:v>
                </c:pt>
                <c:pt idx="2005">
                  <c:v>38635</c:v>
                </c:pt>
                <c:pt idx="2006">
                  <c:v>38636</c:v>
                </c:pt>
                <c:pt idx="2007">
                  <c:v>38637</c:v>
                </c:pt>
                <c:pt idx="2008">
                  <c:v>38638</c:v>
                </c:pt>
                <c:pt idx="2009">
                  <c:v>38639</c:v>
                </c:pt>
                <c:pt idx="2010">
                  <c:v>38642</c:v>
                </c:pt>
                <c:pt idx="2011">
                  <c:v>38643</c:v>
                </c:pt>
                <c:pt idx="2012">
                  <c:v>38644</c:v>
                </c:pt>
                <c:pt idx="2013">
                  <c:v>38645</c:v>
                </c:pt>
                <c:pt idx="2014">
                  <c:v>38646</c:v>
                </c:pt>
                <c:pt idx="2015">
                  <c:v>38649</c:v>
                </c:pt>
                <c:pt idx="2016">
                  <c:v>38650</c:v>
                </c:pt>
                <c:pt idx="2017">
                  <c:v>38651</c:v>
                </c:pt>
                <c:pt idx="2018">
                  <c:v>38652</c:v>
                </c:pt>
                <c:pt idx="2019">
                  <c:v>38653</c:v>
                </c:pt>
                <c:pt idx="2020">
                  <c:v>38656</c:v>
                </c:pt>
                <c:pt idx="2021">
                  <c:v>38657</c:v>
                </c:pt>
                <c:pt idx="2022">
                  <c:v>38658</c:v>
                </c:pt>
                <c:pt idx="2023">
                  <c:v>38659</c:v>
                </c:pt>
                <c:pt idx="2024">
                  <c:v>38660</c:v>
                </c:pt>
                <c:pt idx="2025">
                  <c:v>38663</c:v>
                </c:pt>
                <c:pt idx="2026">
                  <c:v>38664</c:v>
                </c:pt>
                <c:pt idx="2027">
                  <c:v>38665</c:v>
                </c:pt>
                <c:pt idx="2028">
                  <c:v>38666</c:v>
                </c:pt>
                <c:pt idx="2029">
                  <c:v>38667</c:v>
                </c:pt>
                <c:pt idx="2030">
                  <c:v>38670</c:v>
                </c:pt>
                <c:pt idx="2031">
                  <c:v>38671</c:v>
                </c:pt>
                <c:pt idx="2032">
                  <c:v>38672</c:v>
                </c:pt>
                <c:pt idx="2033">
                  <c:v>38673</c:v>
                </c:pt>
                <c:pt idx="2034">
                  <c:v>38674</c:v>
                </c:pt>
                <c:pt idx="2035">
                  <c:v>38677</c:v>
                </c:pt>
                <c:pt idx="2036">
                  <c:v>38678</c:v>
                </c:pt>
                <c:pt idx="2037">
                  <c:v>38679</c:v>
                </c:pt>
                <c:pt idx="2038">
                  <c:v>38680</c:v>
                </c:pt>
                <c:pt idx="2039">
                  <c:v>38681</c:v>
                </c:pt>
                <c:pt idx="2040">
                  <c:v>38684</c:v>
                </c:pt>
                <c:pt idx="2041">
                  <c:v>38685</c:v>
                </c:pt>
                <c:pt idx="2042">
                  <c:v>38686</c:v>
                </c:pt>
                <c:pt idx="2043">
                  <c:v>38687</c:v>
                </c:pt>
                <c:pt idx="2044">
                  <c:v>38688</c:v>
                </c:pt>
                <c:pt idx="2045">
                  <c:v>38691</c:v>
                </c:pt>
                <c:pt idx="2046">
                  <c:v>38692</c:v>
                </c:pt>
                <c:pt idx="2047">
                  <c:v>38693</c:v>
                </c:pt>
                <c:pt idx="2048">
                  <c:v>38694</c:v>
                </c:pt>
                <c:pt idx="2049">
                  <c:v>38695</c:v>
                </c:pt>
                <c:pt idx="2050">
                  <c:v>38698</c:v>
                </c:pt>
                <c:pt idx="2051">
                  <c:v>38699</c:v>
                </c:pt>
                <c:pt idx="2052">
                  <c:v>38700</c:v>
                </c:pt>
                <c:pt idx="2053">
                  <c:v>38701</c:v>
                </c:pt>
                <c:pt idx="2054">
                  <c:v>38702</c:v>
                </c:pt>
                <c:pt idx="2055">
                  <c:v>38705</c:v>
                </c:pt>
                <c:pt idx="2056">
                  <c:v>38706</c:v>
                </c:pt>
                <c:pt idx="2057">
                  <c:v>38707</c:v>
                </c:pt>
                <c:pt idx="2058">
                  <c:v>38708</c:v>
                </c:pt>
                <c:pt idx="2059">
                  <c:v>38709</c:v>
                </c:pt>
                <c:pt idx="2060">
                  <c:v>38712</c:v>
                </c:pt>
                <c:pt idx="2061">
                  <c:v>38713</c:v>
                </c:pt>
                <c:pt idx="2062">
                  <c:v>38714</c:v>
                </c:pt>
                <c:pt idx="2063">
                  <c:v>38715</c:v>
                </c:pt>
                <c:pt idx="2064">
                  <c:v>38716</c:v>
                </c:pt>
                <c:pt idx="2065">
                  <c:v>38719</c:v>
                </c:pt>
                <c:pt idx="2066">
                  <c:v>38720</c:v>
                </c:pt>
                <c:pt idx="2067">
                  <c:v>38721</c:v>
                </c:pt>
                <c:pt idx="2068">
                  <c:v>38722</c:v>
                </c:pt>
                <c:pt idx="2069">
                  <c:v>38723</c:v>
                </c:pt>
                <c:pt idx="2070">
                  <c:v>38726</c:v>
                </c:pt>
                <c:pt idx="2071">
                  <c:v>38727</c:v>
                </c:pt>
                <c:pt idx="2072">
                  <c:v>38728</c:v>
                </c:pt>
                <c:pt idx="2073">
                  <c:v>38729</c:v>
                </c:pt>
                <c:pt idx="2074">
                  <c:v>38730</c:v>
                </c:pt>
                <c:pt idx="2075">
                  <c:v>38733</c:v>
                </c:pt>
                <c:pt idx="2076">
                  <c:v>38734</c:v>
                </c:pt>
                <c:pt idx="2077">
                  <c:v>38735</c:v>
                </c:pt>
                <c:pt idx="2078">
                  <c:v>38736</c:v>
                </c:pt>
                <c:pt idx="2079">
                  <c:v>38737</c:v>
                </c:pt>
                <c:pt idx="2080">
                  <c:v>38740</c:v>
                </c:pt>
                <c:pt idx="2081">
                  <c:v>38741</c:v>
                </c:pt>
                <c:pt idx="2082">
                  <c:v>38742</c:v>
                </c:pt>
                <c:pt idx="2083">
                  <c:v>38743</c:v>
                </c:pt>
                <c:pt idx="2084">
                  <c:v>38744</c:v>
                </c:pt>
                <c:pt idx="2085">
                  <c:v>38747</c:v>
                </c:pt>
                <c:pt idx="2086">
                  <c:v>38748</c:v>
                </c:pt>
                <c:pt idx="2087">
                  <c:v>38749</c:v>
                </c:pt>
                <c:pt idx="2088">
                  <c:v>38750</c:v>
                </c:pt>
                <c:pt idx="2089">
                  <c:v>38751</c:v>
                </c:pt>
                <c:pt idx="2090">
                  <c:v>38754</c:v>
                </c:pt>
                <c:pt idx="2091">
                  <c:v>38755</c:v>
                </c:pt>
                <c:pt idx="2092">
                  <c:v>38756</c:v>
                </c:pt>
                <c:pt idx="2093">
                  <c:v>38757</c:v>
                </c:pt>
                <c:pt idx="2094">
                  <c:v>38758</c:v>
                </c:pt>
                <c:pt idx="2095">
                  <c:v>38761</c:v>
                </c:pt>
                <c:pt idx="2096">
                  <c:v>38762</c:v>
                </c:pt>
                <c:pt idx="2097">
                  <c:v>38763</c:v>
                </c:pt>
                <c:pt idx="2098">
                  <c:v>38764</c:v>
                </c:pt>
                <c:pt idx="2099">
                  <c:v>38765</c:v>
                </c:pt>
                <c:pt idx="2100">
                  <c:v>38768</c:v>
                </c:pt>
                <c:pt idx="2101">
                  <c:v>38769</c:v>
                </c:pt>
                <c:pt idx="2102">
                  <c:v>38770</c:v>
                </c:pt>
                <c:pt idx="2103">
                  <c:v>38771</c:v>
                </c:pt>
                <c:pt idx="2104">
                  <c:v>38772</c:v>
                </c:pt>
                <c:pt idx="2105">
                  <c:v>38775</c:v>
                </c:pt>
                <c:pt idx="2106">
                  <c:v>38776</c:v>
                </c:pt>
                <c:pt idx="2107">
                  <c:v>38777</c:v>
                </c:pt>
                <c:pt idx="2108">
                  <c:v>38778</c:v>
                </c:pt>
                <c:pt idx="2109">
                  <c:v>38779</c:v>
                </c:pt>
                <c:pt idx="2110">
                  <c:v>38782</c:v>
                </c:pt>
                <c:pt idx="2111">
                  <c:v>38783</c:v>
                </c:pt>
                <c:pt idx="2112">
                  <c:v>38784</c:v>
                </c:pt>
                <c:pt idx="2113">
                  <c:v>38785</c:v>
                </c:pt>
                <c:pt idx="2114">
                  <c:v>38786</c:v>
                </c:pt>
                <c:pt idx="2115">
                  <c:v>38789</c:v>
                </c:pt>
                <c:pt idx="2116">
                  <c:v>38790</c:v>
                </c:pt>
                <c:pt idx="2117">
                  <c:v>38791</c:v>
                </c:pt>
                <c:pt idx="2118">
                  <c:v>38792</c:v>
                </c:pt>
                <c:pt idx="2119">
                  <c:v>38793</c:v>
                </c:pt>
                <c:pt idx="2120">
                  <c:v>38796</c:v>
                </c:pt>
                <c:pt idx="2121">
                  <c:v>38797</c:v>
                </c:pt>
                <c:pt idx="2122">
                  <c:v>38798</c:v>
                </c:pt>
                <c:pt idx="2123">
                  <c:v>38799</c:v>
                </c:pt>
                <c:pt idx="2124">
                  <c:v>38800</c:v>
                </c:pt>
                <c:pt idx="2125">
                  <c:v>38803</c:v>
                </c:pt>
                <c:pt idx="2126">
                  <c:v>38804</c:v>
                </c:pt>
                <c:pt idx="2127">
                  <c:v>38805</c:v>
                </c:pt>
                <c:pt idx="2128">
                  <c:v>38806</c:v>
                </c:pt>
                <c:pt idx="2129">
                  <c:v>38807</c:v>
                </c:pt>
                <c:pt idx="2130">
                  <c:v>38810</c:v>
                </c:pt>
                <c:pt idx="2131">
                  <c:v>38811</c:v>
                </c:pt>
                <c:pt idx="2132">
                  <c:v>38812</c:v>
                </c:pt>
                <c:pt idx="2133">
                  <c:v>38813</c:v>
                </c:pt>
                <c:pt idx="2134">
                  <c:v>38814</c:v>
                </c:pt>
                <c:pt idx="2135">
                  <c:v>38817</c:v>
                </c:pt>
                <c:pt idx="2136">
                  <c:v>38818</c:v>
                </c:pt>
                <c:pt idx="2137">
                  <c:v>38819</c:v>
                </c:pt>
                <c:pt idx="2138">
                  <c:v>38820</c:v>
                </c:pt>
                <c:pt idx="2139">
                  <c:v>38821</c:v>
                </c:pt>
                <c:pt idx="2140">
                  <c:v>38824</c:v>
                </c:pt>
                <c:pt idx="2141">
                  <c:v>38825</c:v>
                </c:pt>
                <c:pt idx="2142">
                  <c:v>38826</c:v>
                </c:pt>
                <c:pt idx="2143">
                  <c:v>38827</c:v>
                </c:pt>
                <c:pt idx="2144">
                  <c:v>38828</c:v>
                </c:pt>
                <c:pt idx="2145">
                  <c:v>38831</c:v>
                </c:pt>
                <c:pt idx="2146">
                  <c:v>38832</c:v>
                </c:pt>
                <c:pt idx="2147">
                  <c:v>38833</c:v>
                </c:pt>
                <c:pt idx="2148">
                  <c:v>38834</c:v>
                </c:pt>
                <c:pt idx="2149">
                  <c:v>38835</c:v>
                </c:pt>
                <c:pt idx="2150">
                  <c:v>38838</c:v>
                </c:pt>
                <c:pt idx="2151">
                  <c:v>38839</c:v>
                </c:pt>
                <c:pt idx="2152">
                  <c:v>38840</c:v>
                </c:pt>
                <c:pt idx="2153">
                  <c:v>38841</c:v>
                </c:pt>
                <c:pt idx="2154">
                  <c:v>38842</c:v>
                </c:pt>
                <c:pt idx="2155">
                  <c:v>38845</c:v>
                </c:pt>
                <c:pt idx="2156">
                  <c:v>38846</c:v>
                </c:pt>
                <c:pt idx="2157">
                  <c:v>38847</c:v>
                </c:pt>
                <c:pt idx="2158">
                  <c:v>38848</c:v>
                </c:pt>
                <c:pt idx="2159">
                  <c:v>38849</c:v>
                </c:pt>
                <c:pt idx="2160">
                  <c:v>38852</c:v>
                </c:pt>
                <c:pt idx="2161">
                  <c:v>38853</c:v>
                </c:pt>
                <c:pt idx="2162">
                  <c:v>38854</c:v>
                </c:pt>
                <c:pt idx="2163">
                  <c:v>38855</c:v>
                </c:pt>
                <c:pt idx="2164">
                  <c:v>38856</c:v>
                </c:pt>
                <c:pt idx="2165">
                  <c:v>38859</c:v>
                </c:pt>
                <c:pt idx="2166">
                  <c:v>38860</c:v>
                </c:pt>
                <c:pt idx="2167">
                  <c:v>38861</c:v>
                </c:pt>
                <c:pt idx="2168">
                  <c:v>38862</c:v>
                </c:pt>
                <c:pt idx="2169">
                  <c:v>38863</c:v>
                </c:pt>
                <c:pt idx="2170">
                  <c:v>38866</c:v>
                </c:pt>
                <c:pt idx="2171">
                  <c:v>38867</c:v>
                </c:pt>
                <c:pt idx="2172">
                  <c:v>38868</c:v>
                </c:pt>
                <c:pt idx="2173">
                  <c:v>38869</c:v>
                </c:pt>
                <c:pt idx="2174">
                  <c:v>38870</c:v>
                </c:pt>
                <c:pt idx="2175">
                  <c:v>38873</c:v>
                </c:pt>
                <c:pt idx="2176">
                  <c:v>38874</c:v>
                </c:pt>
                <c:pt idx="2177">
                  <c:v>38875</c:v>
                </c:pt>
                <c:pt idx="2178">
                  <c:v>38876</c:v>
                </c:pt>
                <c:pt idx="2179">
                  <c:v>38877</c:v>
                </c:pt>
                <c:pt idx="2180">
                  <c:v>38880</c:v>
                </c:pt>
                <c:pt idx="2181">
                  <c:v>38881</c:v>
                </c:pt>
                <c:pt idx="2182">
                  <c:v>38882</c:v>
                </c:pt>
                <c:pt idx="2183">
                  <c:v>38883</c:v>
                </c:pt>
                <c:pt idx="2184">
                  <c:v>38884</c:v>
                </c:pt>
                <c:pt idx="2185">
                  <c:v>38887</c:v>
                </c:pt>
                <c:pt idx="2186">
                  <c:v>38888</c:v>
                </c:pt>
                <c:pt idx="2187">
                  <c:v>38889</c:v>
                </c:pt>
                <c:pt idx="2188">
                  <c:v>38890</c:v>
                </c:pt>
                <c:pt idx="2189">
                  <c:v>38891</c:v>
                </c:pt>
                <c:pt idx="2190">
                  <c:v>38894</c:v>
                </c:pt>
                <c:pt idx="2191">
                  <c:v>38895</c:v>
                </c:pt>
                <c:pt idx="2192">
                  <c:v>38896</c:v>
                </c:pt>
                <c:pt idx="2193">
                  <c:v>38897</c:v>
                </c:pt>
                <c:pt idx="2194">
                  <c:v>38898</c:v>
                </c:pt>
                <c:pt idx="2195">
                  <c:v>38901</c:v>
                </c:pt>
                <c:pt idx="2196">
                  <c:v>38902</c:v>
                </c:pt>
                <c:pt idx="2197">
                  <c:v>38903</c:v>
                </c:pt>
                <c:pt idx="2198">
                  <c:v>38904</c:v>
                </c:pt>
                <c:pt idx="2199">
                  <c:v>38905</c:v>
                </c:pt>
                <c:pt idx="2200">
                  <c:v>38908</c:v>
                </c:pt>
                <c:pt idx="2201">
                  <c:v>38909</c:v>
                </c:pt>
                <c:pt idx="2202">
                  <c:v>38910</c:v>
                </c:pt>
                <c:pt idx="2203">
                  <c:v>38911</c:v>
                </c:pt>
                <c:pt idx="2204">
                  <c:v>38912</c:v>
                </c:pt>
                <c:pt idx="2205">
                  <c:v>38915</c:v>
                </c:pt>
                <c:pt idx="2206">
                  <c:v>38916</c:v>
                </c:pt>
                <c:pt idx="2207">
                  <c:v>38917</c:v>
                </c:pt>
                <c:pt idx="2208">
                  <c:v>38918</c:v>
                </c:pt>
                <c:pt idx="2209">
                  <c:v>38919</c:v>
                </c:pt>
                <c:pt idx="2210">
                  <c:v>38922</c:v>
                </c:pt>
                <c:pt idx="2211">
                  <c:v>38923</c:v>
                </c:pt>
                <c:pt idx="2212">
                  <c:v>38924</c:v>
                </c:pt>
                <c:pt idx="2213">
                  <c:v>38925</c:v>
                </c:pt>
                <c:pt idx="2214">
                  <c:v>38926</c:v>
                </c:pt>
                <c:pt idx="2215">
                  <c:v>38929</c:v>
                </c:pt>
                <c:pt idx="2216">
                  <c:v>38930</c:v>
                </c:pt>
                <c:pt idx="2217">
                  <c:v>38931</c:v>
                </c:pt>
                <c:pt idx="2218">
                  <c:v>38932</c:v>
                </c:pt>
                <c:pt idx="2219">
                  <c:v>38933</c:v>
                </c:pt>
                <c:pt idx="2220">
                  <c:v>38936</c:v>
                </c:pt>
                <c:pt idx="2221">
                  <c:v>38937</c:v>
                </c:pt>
                <c:pt idx="2222">
                  <c:v>38938</c:v>
                </c:pt>
                <c:pt idx="2223">
                  <c:v>38939</c:v>
                </c:pt>
                <c:pt idx="2224">
                  <c:v>38940</c:v>
                </c:pt>
                <c:pt idx="2225">
                  <c:v>38943</c:v>
                </c:pt>
                <c:pt idx="2226">
                  <c:v>38944</c:v>
                </c:pt>
                <c:pt idx="2227">
                  <c:v>38945</c:v>
                </c:pt>
                <c:pt idx="2228">
                  <c:v>38946</c:v>
                </c:pt>
                <c:pt idx="2229">
                  <c:v>38947</c:v>
                </c:pt>
                <c:pt idx="2230">
                  <c:v>38950</c:v>
                </c:pt>
                <c:pt idx="2231">
                  <c:v>38951</c:v>
                </c:pt>
                <c:pt idx="2232">
                  <c:v>38952</c:v>
                </c:pt>
                <c:pt idx="2233">
                  <c:v>38953</c:v>
                </c:pt>
                <c:pt idx="2234">
                  <c:v>38954</c:v>
                </c:pt>
                <c:pt idx="2235">
                  <c:v>38957</c:v>
                </c:pt>
                <c:pt idx="2236">
                  <c:v>38958</c:v>
                </c:pt>
                <c:pt idx="2237">
                  <c:v>38959</c:v>
                </c:pt>
                <c:pt idx="2238">
                  <c:v>38960</c:v>
                </c:pt>
                <c:pt idx="2239">
                  <c:v>38961</c:v>
                </c:pt>
                <c:pt idx="2240">
                  <c:v>38964</c:v>
                </c:pt>
                <c:pt idx="2241">
                  <c:v>38965</c:v>
                </c:pt>
                <c:pt idx="2242">
                  <c:v>38966</c:v>
                </c:pt>
                <c:pt idx="2243">
                  <c:v>38967</c:v>
                </c:pt>
                <c:pt idx="2244">
                  <c:v>38968</c:v>
                </c:pt>
                <c:pt idx="2245">
                  <c:v>38971</c:v>
                </c:pt>
                <c:pt idx="2246">
                  <c:v>38972</c:v>
                </c:pt>
                <c:pt idx="2247">
                  <c:v>38973</c:v>
                </c:pt>
                <c:pt idx="2248">
                  <c:v>38974</c:v>
                </c:pt>
                <c:pt idx="2249">
                  <c:v>38975</c:v>
                </c:pt>
                <c:pt idx="2250">
                  <c:v>38978</c:v>
                </c:pt>
                <c:pt idx="2251">
                  <c:v>38979</c:v>
                </c:pt>
                <c:pt idx="2252">
                  <c:v>38980</c:v>
                </c:pt>
                <c:pt idx="2253">
                  <c:v>38981</c:v>
                </c:pt>
                <c:pt idx="2254">
                  <c:v>38982</c:v>
                </c:pt>
                <c:pt idx="2255">
                  <c:v>38985</c:v>
                </c:pt>
                <c:pt idx="2256">
                  <c:v>38986</c:v>
                </c:pt>
                <c:pt idx="2257">
                  <c:v>38987</c:v>
                </c:pt>
                <c:pt idx="2258">
                  <c:v>38988</c:v>
                </c:pt>
                <c:pt idx="2259">
                  <c:v>38989</c:v>
                </c:pt>
                <c:pt idx="2260">
                  <c:v>38992</c:v>
                </c:pt>
                <c:pt idx="2261">
                  <c:v>38993</c:v>
                </c:pt>
                <c:pt idx="2262">
                  <c:v>38994</c:v>
                </c:pt>
                <c:pt idx="2263">
                  <c:v>38995</c:v>
                </c:pt>
                <c:pt idx="2264">
                  <c:v>38996</c:v>
                </c:pt>
                <c:pt idx="2265">
                  <c:v>38999</c:v>
                </c:pt>
                <c:pt idx="2266">
                  <c:v>39000</c:v>
                </c:pt>
                <c:pt idx="2267">
                  <c:v>39001</c:v>
                </c:pt>
                <c:pt idx="2268">
                  <c:v>39002</c:v>
                </c:pt>
                <c:pt idx="2269">
                  <c:v>39003</c:v>
                </c:pt>
                <c:pt idx="2270">
                  <c:v>39006</c:v>
                </c:pt>
                <c:pt idx="2271">
                  <c:v>39007</c:v>
                </c:pt>
                <c:pt idx="2272">
                  <c:v>39008</c:v>
                </c:pt>
                <c:pt idx="2273">
                  <c:v>39009</c:v>
                </c:pt>
                <c:pt idx="2274">
                  <c:v>39010</c:v>
                </c:pt>
                <c:pt idx="2275">
                  <c:v>39013</c:v>
                </c:pt>
                <c:pt idx="2276">
                  <c:v>39014</c:v>
                </c:pt>
                <c:pt idx="2277">
                  <c:v>39015</c:v>
                </c:pt>
                <c:pt idx="2278">
                  <c:v>39016</c:v>
                </c:pt>
                <c:pt idx="2279">
                  <c:v>39017</c:v>
                </c:pt>
                <c:pt idx="2280">
                  <c:v>39020</c:v>
                </c:pt>
                <c:pt idx="2281">
                  <c:v>39021</c:v>
                </c:pt>
                <c:pt idx="2282">
                  <c:v>39022</c:v>
                </c:pt>
                <c:pt idx="2283">
                  <c:v>39023</c:v>
                </c:pt>
                <c:pt idx="2284">
                  <c:v>39024</c:v>
                </c:pt>
                <c:pt idx="2285">
                  <c:v>39027</c:v>
                </c:pt>
                <c:pt idx="2286">
                  <c:v>39028</c:v>
                </c:pt>
                <c:pt idx="2287">
                  <c:v>39029</c:v>
                </c:pt>
                <c:pt idx="2288">
                  <c:v>39030</c:v>
                </c:pt>
                <c:pt idx="2289">
                  <c:v>39031</c:v>
                </c:pt>
                <c:pt idx="2290">
                  <c:v>39034</c:v>
                </c:pt>
                <c:pt idx="2291">
                  <c:v>39035</c:v>
                </c:pt>
                <c:pt idx="2292">
                  <c:v>39036</c:v>
                </c:pt>
                <c:pt idx="2293">
                  <c:v>39037</c:v>
                </c:pt>
                <c:pt idx="2294">
                  <c:v>39038</c:v>
                </c:pt>
                <c:pt idx="2295">
                  <c:v>39041</c:v>
                </c:pt>
                <c:pt idx="2296">
                  <c:v>39042</c:v>
                </c:pt>
                <c:pt idx="2297">
                  <c:v>39043</c:v>
                </c:pt>
                <c:pt idx="2298">
                  <c:v>39044</c:v>
                </c:pt>
                <c:pt idx="2299">
                  <c:v>39045</c:v>
                </c:pt>
                <c:pt idx="2300">
                  <c:v>39048</c:v>
                </c:pt>
                <c:pt idx="2301">
                  <c:v>39049</c:v>
                </c:pt>
                <c:pt idx="2302">
                  <c:v>39050</c:v>
                </c:pt>
                <c:pt idx="2303">
                  <c:v>39051</c:v>
                </c:pt>
                <c:pt idx="2304">
                  <c:v>39052</c:v>
                </c:pt>
                <c:pt idx="2305">
                  <c:v>39055</c:v>
                </c:pt>
                <c:pt idx="2306">
                  <c:v>39056</c:v>
                </c:pt>
                <c:pt idx="2307">
                  <c:v>39057</c:v>
                </c:pt>
                <c:pt idx="2308">
                  <c:v>39058</c:v>
                </c:pt>
                <c:pt idx="2309">
                  <c:v>39059</c:v>
                </c:pt>
                <c:pt idx="2310">
                  <c:v>39062</c:v>
                </c:pt>
                <c:pt idx="2311">
                  <c:v>39063</c:v>
                </c:pt>
                <c:pt idx="2312">
                  <c:v>39064</c:v>
                </c:pt>
                <c:pt idx="2313">
                  <c:v>39065</c:v>
                </c:pt>
                <c:pt idx="2314">
                  <c:v>39066</c:v>
                </c:pt>
                <c:pt idx="2315">
                  <c:v>39069</c:v>
                </c:pt>
                <c:pt idx="2316">
                  <c:v>39070</c:v>
                </c:pt>
                <c:pt idx="2317">
                  <c:v>39071</c:v>
                </c:pt>
                <c:pt idx="2318">
                  <c:v>39072</c:v>
                </c:pt>
                <c:pt idx="2319">
                  <c:v>39073</c:v>
                </c:pt>
                <c:pt idx="2320">
                  <c:v>39076</c:v>
                </c:pt>
                <c:pt idx="2321">
                  <c:v>39077</c:v>
                </c:pt>
                <c:pt idx="2322">
                  <c:v>39078</c:v>
                </c:pt>
                <c:pt idx="2323">
                  <c:v>39079</c:v>
                </c:pt>
                <c:pt idx="2324">
                  <c:v>39080</c:v>
                </c:pt>
                <c:pt idx="2325">
                  <c:v>39083</c:v>
                </c:pt>
                <c:pt idx="2326">
                  <c:v>39084</c:v>
                </c:pt>
                <c:pt idx="2327">
                  <c:v>39085</c:v>
                </c:pt>
                <c:pt idx="2328">
                  <c:v>39086</c:v>
                </c:pt>
                <c:pt idx="2329">
                  <c:v>39087</c:v>
                </c:pt>
                <c:pt idx="2330">
                  <c:v>39090</c:v>
                </c:pt>
                <c:pt idx="2331">
                  <c:v>39091</c:v>
                </c:pt>
                <c:pt idx="2332">
                  <c:v>39092</c:v>
                </c:pt>
                <c:pt idx="2333">
                  <c:v>39093</c:v>
                </c:pt>
                <c:pt idx="2334">
                  <c:v>39094</c:v>
                </c:pt>
                <c:pt idx="2335">
                  <c:v>39097</c:v>
                </c:pt>
                <c:pt idx="2336">
                  <c:v>39098</c:v>
                </c:pt>
                <c:pt idx="2337">
                  <c:v>39099</c:v>
                </c:pt>
                <c:pt idx="2338">
                  <c:v>39100</c:v>
                </c:pt>
                <c:pt idx="2339">
                  <c:v>39101</c:v>
                </c:pt>
                <c:pt idx="2340">
                  <c:v>39104</c:v>
                </c:pt>
                <c:pt idx="2341">
                  <c:v>39105</c:v>
                </c:pt>
                <c:pt idx="2342">
                  <c:v>39106</c:v>
                </c:pt>
                <c:pt idx="2343">
                  <c:v>39107</c:v>
                </c:pt>
                <c:pt idx="2344">
                  <c:v>39108</c:v>
                </c:pt>
                <c:pt idx="2345">
                  <c:v>39111</c:v>
                </c:pt>
                <c:pt idx="2346">
                  <c:v>39112</c:v>
                </c:pt>
                <c:pt idx="2347">
                  <c:v>39113</c:v>
                </c:pt>
                <c:pt idx="2348">
                  <c:v>39114</c:v>
                </c:pt>
                <c:pt idx="2349">
                  <c:v>39115</c:v>
                </c:pt>
                <c:pt idx="2350">
                  <c:v>39118</c:v>
                </c:pt>
                <c:pt idx="2351">
                  <c:v>39119</c:v>
                </c:pt>
                <c:pt idx="2352">
                  <c:v>39120</c:v>
                </c:pt>
                <c:pt idx="2353">
                  <c:v>39121</c:v>
                </c:pt>
                <c:pt idx="2354">
                  <c:v>39122</c:v>
                </c:pt>
                <c:pt idx="2355">
                  <c:v>39125</c:v>
                </c:pt>
                <c:pt idx="2356">
                  <c:v>39126</c:v>
                </c:pt>
                <c:pt idx="2357">
                  <c:v>39127</c:v>
                </c:pt>
                <c:pt idx="2358">
                  <c:v>39128</c:v>
                </c:pt>
                <c:pt idx="2359">
                  <c:v>39129</c:v>
                </c:pt>
                <c:pt idx="2360">
                  <c:v>39132</c:v>
                </c:pt>
                <c:pt idx="2361">
                  <c:v>39133</c:v>
                </c:pt>
                <c:pt idx="2362">
                  <c:v>39134</c:v>
                </c:pt>
                <c:pt idx="2363">
                  <c:v>39135</c:v>
                </c:pt>
                <c:pt idx="2364">
                  <c:v>39136</c:v>
                </c:pt>
                <c:pt idx="2365">
                  <c:v>39139</c:v>
                </c:pt>
                <c:pt idx="2366">
                  <c:v>39140</c:v>
                </c:pt>
                <c:pt idx="2367">
                  <c:v>39141</c:v>
                </c:pt>
                <c:pt idx="2368">
                  <c:v>39142</c:v>
                </c:pt>
                <c:pt idx="2369">
                  <c:v>39143</c:v>
                </c:pt>
                <c:pt idx="2370">
                  <c:v>39146</c:v>
                </c:pt>
                <c:pt idx="2371">
                  <c:v>39147</c:v>
                </c:pt>
                <c:pt idx="2372">
                  <c:v>39148</c:v>
                </c:pt>
                <c:pt idx="2373">
                  <c:v>39149</c:v>
                </c:pt>
                <c:pt idx="2374">
                  <c:v>39150</c:v>
                </c:pt>
                <c:pt idx="2375">
                  <c:v>39153</c:v>
                </c:pt>
                <c:pt idx="2376">
                  <c:v>39154</c:v>
                </c:pt>
                <c:pt idx="2377">
                  <c:v>39155</c:v>
                </c:pt>
                <c:pt idx="2378">
                  <c:v>39156</c:v>
                </c:pt>
                <c:pt idx="2379">
                  <c:v>39157</c:v>
                </c:pt>
                <c:pt idx="2380">
                  <c:v>39160</c:v>
                </c:pt>
                <c:pt idx="2381">
                  <c:v>39161</c:v>
                </c:pt>
                <c:pt idx="2382">
                  <c:v>39162</c:v>
                </c:pt>
                <c:pt idx="2383">
                  <c:v>39163</c:v>
                </c:pt>
                <c:pt idx="2384">
                  <c:v>39164</c:v>
                </c:pt>
                <c:pt idx="2385">
                  <c:v>39167</c:v>
                </c:pt>
                <c:pt idx="2386">
                  <c:v>39168</c:v>
                </c:pt>
                <c:pt idx="2387">
                  <c:v>39169</c:v>
                </c:pt>
                <c:pt idx="2388">
                  <c:v>39170</c:v>
                </c:pt>
                <c:pt idx="2389">
                  <c:v>39171</c:v>
                </c:pt>
                <c:pt idx="2390">
                  <c:v>39174</c:v>
                </c:pt>
                <c:pt idx="2391">
                  <c:v>39175</c:v>
                </c:pt>
                <c:pt idx="2392">
                  <c:v>39176</c:v>
                </c:pt>
                <c:pt idx="2393">
                  <c:v>39177</c:v>
                </c:pt>
                <c:pt idx="2394">
                  <c:v>39178</c:v>
                </c:pt>
                <c:pt idx="2395">
                  <c:v>39181</c:v>
                </c:pt>
                <c:pt idx="2396">
                  <c:v>39182</c:v>
                </c:pt>
                <c:pt idx="2397">
                  <c:v>39183</c:v>
                </c:pt>
                <c:pt idx="2398">
                  <c:v>39184</c:v>
                </c:pt>
                <c:pt idx="2399">
                  <c:v>39185</c:v>
                </c:pt>
                <c:pt idx="2400">
                  <c:v>39188</c:v>
                </c:pt>
                <c:pt idx="2401">
                  <c:v>39189</c:v>
                </c:pt>
                <c:pt idx="2402">
                  <c:v>39190</c:v>
                </c:pt>
                <c:pt idx="2403">
                  <c:v>39191</c:v>
                </c:pt>
                <c:pt idx="2404">
                  <c:v>39192</c:v>
                </c:pt>
                <c:pt idx="2405">
                  <c:v>39195</c:v>
                </c:pt>
                <c:pt idx="2406">
                  <c:v>39196</c:v>
                </c:pt>
                <c:pt idx="2407">
                  <c:v>39197</c:v>
                </c:pt>
                <c:pt idx="2408">
                  <c:v>39198</c:v>
                </c:pt>
                <c:pt idx="2409">
                  <c:v>39199</c:v>
                </c:pt>
                <c:pt idx="2410">
                  <c:v>39202</c:v>
                </c:pt>
                <c:pt idx="2411">
                  <c:v>39203</c:v>
                </c:pt>
                <c:pt idx="2412">
                  <c:v>39204</c:v>
                </c:pt>
                <c:pt idx="2413">
                  <c:v>39205</c:v>
                </c:pt>
                <c:pt idx="2414">
                  <c:v>39206</c:v>
                </c:pt>
                <c:pt idx="2415">
                  <c:v>39209</c:v>
                </c:pt>
                <c:pt idx="2416">
                  <c:v>39210</c:v>
                </c:pt>
                <c:pt idx="2417">
                  <c:v>39211</c:v>
                </c:pt>
                <c:pt idx="2418">
                  <c:v>39212</c:v>
                </c:pt>
                <c:pt idx="2419">
                  <c:v>39213</c:v>
                </c:pt>
                <c:pt idx="2420">
                  <c:v>39216</c:v>
                </c:pt>
                <c:pt idx="2421">
                  <c:v>39217</c:v>
                </c:pt>
                <c:pt idx="2422">
                  <c:v>39218</c:v>
                </c:pt>
                <c:pt idx="2423">
                  <c:v>39219</c:v>
                </c:pt>
                <c:pt idx="2424">
                  <c:v>39220</c:v>
                </c:pt>
                <c:pt idx="2425">
                  <c:v>39223</c:v>
                </c:pt>
                <c:pt idx="2426">
                  <c:v>39224</c:v>
                </c:pt>
                <c:pt idx="2427">
                  <c:v>39225</c:v>
                </c:pt>
                <c:pt idx="2428">
                  <c:v>39226</c:v>
                </c:pt>
                <c:pt idx="2429">
                  <c:v>39227</c:v>
                </c:pt>
                <c:pt idx="2430">
                  <c:v>39230</c:v>
                </c:pt>
                <c:pt idx="2431">
                  <c:v>39231</c:v>
                </c:pt>
                <c:pt idx="2432">
                  <c:v>39232</c:v>
                </c:pt>
                <c:pt idx="2433">
                  <c:v>39233</c:v>
                </c:pt>
                <c:pt idx="2434">
                  <c:v>39234</c:v>
                </c:pt>
                <c:pt idx="2435">
                  <c:v>39237</c:v>
                </c:pt>
                <c:pt idx="2436">
                  <c:v>39238</c:v>
                </c:pt>
                <c:pt idx="2437">
                  <c:v>39239</c:v>
                </c:pt>
                <c:pt idx="2438">
                  <c:v>39240</c:v>
                </c:pt>
                <c:pt idx="2439">
                  <c:v>39241</c:v>
                </c:pt>
                <c:pt idx="2440">
                  <c:v>39244</c:v>
                </c:pt>
                <c:pt idx="2441">
                  <c:v>39245</c:v>
                </c:pt>
                <c:pt idx="2442">
                  <c:v>39246</c:v>
                </c:pt>
                <c:pt idx="2443">
                  <c:v>39247</c:v>
                </c:pt>
                <c:pt idx="2444">
                  <c:v>39248</c:v>
                </c:pt>
                <c:pt idx="2445">
                  <c:v>39251</c:v>
                </c:pt>
                <c:pt idx="2446">
                  <c:v>39252</c:v>
                </c:pt>
                <c:pt idx="2447">
                  <c:v>39253</c:v>
                </c:pt>
                <c:pt idx="2448">
                  <c:v>39254</c:v>
                </c:pt>
                <c:pt idx="2449">
                  <c:v>39255</c:v>
                </c:pt>
                <c:pt idx="2450">
                  <c:v>39258</c:v>
                </c:pt>
                <c:pt idx="2451">
                  <c:v>39259</c:v>
                </c:pt>
                <c:pt idx="2452">
                  <c:v>39260</c:v>
                </c:pt>
                <c:pt idx="2453">
                  <c:v>39261</c:v>
                </c:pt>
                <c:pt idx="2454">
                  <c:v>39262</c:v>
                </c:pt>
                <c:pt idx="2455">
                  <c:v>39265</c:v>
                </c:pt>
                <c:pt idx="2456">
                  <c:v>39266</c:v>
                </c:pt>
                <c:pt idx="2457">
                  <c:v>39267</c:v>
                </c:pt>
                <c:pt idx="2458">
                  <c:v>39268</c:v>
                </c:pt>
                <c:pt idx="2459">
                  <c:v>39269</c:v>
                </c:pt>
                <c:pt idx="2460">
                  <c:v>39272</c:v>
                </c:pt>
                <c:pt idx="2461">
                  <c:v>39273</c:v>
                </c:pt>
                <c:pt idx="2462">
                  <c:v>39274</c:v>
                </c:pt>
                <c:pt idx="2463">
                  <c:v>39275</c:v>
                </c:pt>
                <c:pt idx="2464">
                  <c:v>39276</c:v>
                </c:pt>
                <c:pt idx="2465">
                  <c:v>39279</c:v>
                </c:pt>
                <c:pt idx="2466">
                  <c:v>39280</c:v>
                </c:pt>
                <c:pt idx="2467">
                  <c:v>39281</c:v>
                </c:pt>
                <c:pt idx="2468">
                  <c:v>39282</c:v>
                </c:pt>
                <c:pt idx="2469">
                  <c:v>39283</c:v>
                </c:pt>
                <c:pt idx="2470">
                  <c:v>39286</c:v>
                </c:pt>
                <c:pt idx="2471">
                  <c:v>39287</c:v>
                </c:pt>
                <c:pt idx="2472">
                  <c:v>39288</c:v>
                </c:pt>
                <c:pt idx="2473">
                  <c:v>39289</c:v>
                </c:pt>
                <c:pt idx="2474">
                  <c:v>39290</c:v>
                </c:pt>
                <c:pt idx="2475">
                  <c:v>39293</c:v>
                </c:pt>
                <c:pt idx="2476">
                  <c:v>39294</c:v>
                </c:pt>
                <c:pt idx="2477">
                  <c:v>39295</c:v>
                </c:pt>
                <c:pt idx="2478">
                  <c:v>39296</c:v>
                </c:pt>
                <c:pt idx="2479">
                  <c:v>39297</c:v>
                </c:pt>
                <c:pt idx="2480">
                  <c:v>39300</c:v>
                </c:pt>
                <c:pt idx="2481">
                  <c:v>39301</c:v>
                </c:pt>
                <c:pt idx="2482">
                  <c:v>39302</c:v>
                </c:pt>
                <c:pt idx="2483">
                  <c:v>39303</c:v>
                </c:pt>
                <c:pt idx="2484">
                  <c:v>39304</c:v>
                </c:pt>
                <c:pt idx="2485">
                  <c:v>39307</c:v>
                </c:pt>
                <c:pt idx="2486">
                  <c:v>39308</c:v>
                </c:pt>
                <c:pt idx="2487">
                  <c:v>39309</c:v>
                </c:pt>
                <c:pt idx="2488">
                  <c:v>39310</c:v>
                </c:pt>
                <c:pt idx="2489">
                  <c:v>39311</c:v>
                </c:pt>
                <c:pt idx="2490">
                  <c:v>39314</c:v>
                </c:pt>
                <c:pt idx="2491">
                  <c:v>39315</c:v>
                </c:pt>
                <c:pt idx="2492">
                  <c:v>39316</c:v>
                </c:pt>
                <c:pt idx="2493">
                  <c:v>39317</c:v>
                </c:pt>
                <c:pt idx="2494">
                  <c:v>39318</c:v>
                </c:pt>
                <c:pt idx="2495">
                  <c:v>39321</c:v>
                </c:pt>
                <c:pt idx="2496">
                  <c:v>39322</c:v>
                </c:pt>
                <c:pt idx="2497">
                  <c:v>39323</c:v>
                </c:pt>
                <c:pt idx="2498">
                  <c:v>39324</c:v>
                </c:pt>
                <c:pt idx="2499">
                  <c:v>39325</c:v>
                </c:pt>
                <c:pt idx="2500">
                  <c:v>39328</c:v>
                </c:pt>
                <c:pt idx="2501">
                  <c:v>39329</c:v>
                </c:pt>
                <c:pt idx="2502">
                  <c:v>39330</c:v>
                </c:pt>
                <c:pt idx="2503">
                  <c:v>39331</c:v>
                </c:pt>
                <c:pt idx="2504">
                  <c:v>39332</c:v>
                </c:pt>
                <c:pt idx="2505">
                  <c:v>39335</c:v>
                </c:pt>
                <c:pt idx="2506">
                  <c:v>39336</c:v>
                </c:pt>
                <c:pt idx="2507">
                  <c:v>39337</c:v>
                </c:pt>
                <c:pt idx="2508">
                  <c:v>39338</c:v>
                </c:pt>
                <c:pt idx="2509">
                  <c:v>39339</c:v>
                </c:pt>
                <c:pt idx="2510">
                  <c:v>39342</c:v>
                </c:pt>
                <c:pt idx="2511">
                  <c:v>39343</c:v>
                </c:pt>
                <c:pt idx="2512">
                  <c:v>39344</c:v>
                </c:pt>
                <c:pt idx="2513">
                  <c:v>39345</c:v>
                </c:pt>
                <c:pt idx="2514">
                  <c:v>39346</c:v>
                </c:pt>
                <c:pt idx="2515">
                  <c:v>39349</c:v>
                </c:pt>
                <c:pt idx="2516">
                  <c:v>39350</c:v>
                </c:pt>
                <c:pt idx="2517">
                  <c:v>39351</c:v>
                </c:pt>
                <c:pt idx="2518">
                  <c:v>39352</c:v>
                </c:pt>
                <c:pt idx="2519">
                  <c:v>39353</c:v>
                </c:pt>
                <c:pt idx="2520">
                  <c:v>39356</c:v>
                </c:pt>
                <c:pt idx="2521">
                  <c:v>39357</c:v>
                </c:pt>
                <c:pt idx="2522">
                  <c:v>39358</c:v>
                </c:pt>
                <c:pt idx="2523">
                  <c:v>39359</c:v>
                </c:pt>
                <c:pt idx="2524">
                  <c:v>39360</c:v>
                </c:pt>
                <c:pt idx="2525">
                  <c:v>39363</c:v>
                </c:pt>
                <c:pt idx="2526">
                  <c:v>39364</c:v>
                </c:pt>
                <c:pt idx="2527">
                  <c:v>39365</c:v>
                </c:pt>
                <c:pt idx="2528">
                  <c:v>39366</c:v>
                </c:pt>
                <c:pt idx="2529">
                  <c:v>39367</c:v>
                </c:pt>
                <c:pt idx="2530">
                  <c:v>39370</c:v>
                </c:pt>
                <c:pt idx="2531">
                  <c:v>39371</c:v>
                </c:pt>
                <c:pt idx="2532">
                  <c:v>39372</c:v>
                </c:pt>
                <c:pt idx="2533">
                  <c:v>39373</c:v>
                </c:pt>
                <c:pt idx="2534">
                  <c:v>39374</c:v>
                </c:pt>
                <c:pt idx="2535">
                  <c:v>39377</c:v>
                </c:pt>
                <c:pt idx="2536">
                  <c:v>39378</c:v>
                </c:pt>
                <c:pt idx="2537">
                  <c:v>39379</c:v>
                </c:pt>
                <c:pt idx="2538">
                  <c:v>39380</c:v>
                </c:pt>
                <c:pt idx="2539">
                  <c:v>39381</c:v>
                </c:pt>
                <c:pt idx="2540">
                  <c:v>39384</c:v>
                </c:pt>
                <c:pt idx="2541">
                  <c:v>39385</c:v>
                </c:pt>
                <c:pt idx="2542">
                  <c:v>39386</c:v>
                </c:pt>
                <c:pt idx="2543">
                  <c:v>39387</c:v>
                </c:pt>
                <c:pt idx="2544">
                  <c:v>39388</c:v>
                </c:pt>
                <c:pt idx="2545">
                  <c:v>39391</c:v>
                </c:pt>
                <c:pt idx="2546">
                  <c:v>39392</c:v>
                </c:pt>
                <c:pt idx="2547">
                  <c:v>39393</c:v>
                </c:pt>
                <c:pt idx="2548">
                  <c:v>39394</c:v>
                </c:pt>
                <c:pt idx="2549">
                  <c:v>39395</c:v>
                </c:pt>
                <c:pt idx="2550">
                  <c:v>39398</c:v>
                </c:pt>
                <c:pt idx="2551">
                  <c:v>39399</c:v>
                </c:pt>
                <c:pt idx="2552">
                  <c:v>39400</c:v>
                </c:pt>
                <c:pt idx="2553">
                  <c:v>39401</c:v>
                </c:pt>
                <c:pt idx="2554">
                  <c:v>39402</c:v>
                </c:pt>
                <c:pt idx="2555">
                  <c:v>39405</c:v>
                </c:pt>
                <c:pt idx="2556">
                  <c:v>39406</c:v>
                </c:pt>
                <c:pt idx="2557">
                  <c:v>39407</c:v>
                </c:pt>
                <c:pt idx="2558">
                  <c:v>39408</c:v>
                </c:pt>
                <c:pt idx="2559">
                  <c:v>39409</c:v>
                </c:pt>
                <c:pt idx="2560">
                  <c:v>39412</c:v>
                </c:pt>
                <c:pt idx="2561">
                  <c:v>39413</c:v>
                </c:pt>
                <c:pt idx="2562">
                  <c:v>39414</c:v>
                </c:pt>
                <c:pt idx="2563">
                  <c:v>39415</c:v>
                </c:pt>
                <c:pt idx="2564">
                  <c:v>39416</c:v>
                </c:pt>
                <c:pt idx="2565">
                  <c:v>39419</c:v>
                </c:pt>
                <c:pt idx="2566">
                  <c:v>39420</c:v>
                </c:pt>
                <c:pt idx="2567">
                  <c:v>39421</c:v>
                </c:pt>
                <c:pt idx="2568">
                  <c:v>39422</c:v>
                </c:pt>
                <c:pt idx="2569">
                  <c:v>39423</c:v>
                </c:pt>
                <c:pt idx="2570">
                  <c:v>39426</c:v>
                </c:pt>
                <c:pt idx="2571">
                  <c:v>39427</c:v>
                </c:pt>
                <c:pt idx="2572">
                  <c:v>39428</c:v>
                </c:pt>
                <c:pt idx="2573">
                  <c:v>39429</c:v>
                </c:pt>
                <c:pt idx="2574">
                  <c:v>39430</c:v>
                </c:pt>
                <c:pt idx="2575">
                  <c:v>39433</c:v>
                </c:pt>
                <c:pt idx="2576">
                  <c:v>39434</c:v>
                </c:pt>
                <c:pt idx="2577">
                  <c:v>39435</c:v>
                </c:pt>
                <c:pt idx="2578">
                  <c:v>39436</c:v>
                </c:pt>
                <c:pt idx="2579">
                  <c:v>39437</c:v>
                </c:pt>
                <c:pt idx="2580">
                  <c:v>39440</c:v>
                </c:pt>
                <c:pt idx="2581">
                  <c:v>39441</c:v>
                </c:pt>
                <c:pt idx="2582">
                  <c:v>39442</c:v>
                </c:pt>
                <c:pt idx="2583">
                  <c:v>39443</c:v>
                </c:pt>
                <c:pt idx="2584">
                  <c:v>39444</c:v>
                </c:pt>
                <c:pt idx="2585">
                  <c:v>39447</c:v>
                </c:pt>
                <c:pt idx="2586">
                  <c:v>39448</c:v>
                </c:pt>
                <c:pt idx="2587">
                  <c:v>39449</c:v>
                </c:pt>
                <c:pt idx="2588">
                  <c:v>39450</c:v>
                </c:pt>
                <c:pt idx="2589">
                  <c:v>39451</c:v>
                </c:pt>
                <c:pt idx="2590">
                  <c:v>39454</c:v>
                </c:pt>
                <c:pt idx="2591">
                  <c:v>39455</c:v>
                </c:pt>
                <c:pt idx="2592">
                  <c:v>39456</c:v>
                </c:pt>
                <c:pt idx="2593">
                  <c:v>39457</c:v>
                </c:pt>
                <c:pt idx="2594">
                  <c:v>39458</c:v>
                </c:pt>
                <c:pt idx="2595">
                  <c:v>39461</c:v>
                </c:pt>
                <c:pt idx="2596">
                  <c:v>39462</c:v>
                </c:pt>
                <c:pt idx="2597">
                  <c:v>39463</c:v>
                </c:pt>
                <c:pt idx="2598">
                  <c:v>39464</c:v>
                </c:pt>
                <c:pt idx="2599">
                  <c:v>39465</c:v>
                </c:pt>
                <c:pt idx="2600">
                  <c:v>39468</c:v>
                </c:pt>
                <c:pt idx="2601">
                  <c:v>39469</c:v>
                </c:pt>
                <c:pt idx="2602">
                  <c:v>39470</c:v>
                </c:pt>
                <c:pt idx="2603">
                  <c:v>39471</c:v>
                </c:pt>
                <c:pt idx="2604">
                  <c:v>39472</c:v>
                </c:pt>
                <c:pt idx="2605">
                  <c:v>39475</c:v>
                </c:pt>
                <c:pt idx="2606">
                  <c:v>39476</c:v>
                </c:pt>
                <c:pt idx="2607">
                  <c:v>39477</c:v>
                </c:pt>
                <c:pt idx="2608">
                  <c:v>39478</c:v>
                </c:pt>
                <c:pt idx="2609">
                  <c:v>39479</c:v>
                </c:pt>
                <c:pt idx="2610">
                  <c:v>39482</c:v>
                </c:pt>
                <c:pt idx="2611">
                  <c:v>39483</c:v>
                </c:pt>
                <c:pt idx="2612">
                  <c:v>39484</c:v>
                </c:pt>
                <c:pt idx="2613">
                  <c:v>39485</c:v>
                </c:pt>
                <c:pt idx="2614">
                  <c:v>39486</c:v>
                </c:pt>
                <c:pt idx="2615">
                  <c:v>39489</c:v>
                </c:pt>
                <c:pt idx="2616">
                  <c:v>39490</c:v>
                </c:pt>
                <c:pt idx="2617">
                  <c:v>39491</c:v>
                </c:pt>
                <c:pt idx="2618">
                  <c:v>39492</c:v>
                </c:pt>
                <c:pt idx="2619">
                  <c:v>39493</c:v>
                </c:pt>
                <c:pt idx="2620">
                  <c:v>39496</c:v>
                </c:pt>
                <c:pt idx="2621">
                  <c:v>39497</c:v>
                </c:pt>
                <c:pt idx="2622">
                  <c:v>39498</c:v>
                </c:pt>
                <c:pt idx="2623">
                  <c:v>39499</c:v>
                </c:pt>
                <c:pt idx="2624">
                  <c:v>39500</c:v>
                </c:pt>
                <c:pt idx="2625">
                  <c:v>39503</c:v>
                </c:pt>
                <c:pt idx="2626">
                  <c:v>39504</c:v>
                </c:pt>
                <c:pt idx="2627">
                  <c:v>39505</c:v>
                </c:pt>
                <c:pt idx="2628">
                  <c:v>39506</c:v>
                </c:pt>
                <c:pt idx="2629">
                  <c:v>39507</c:v>
                </c:pt>
                <c:pt idx="2630">
                  <c:v>39510</c:v>
                </c:pt>
                <c:pt idx="2631">
                  <c:v>39511</c:v>
                </c:pt>
                <c:pt idx="2632">
                  <c:v>39512</c:v>
                </c:pt>
                <c:pt idx="2633">
                  <c:v>39513</c:v>
                </c:pt>
                <c:pt idx="2634">
                  <c:v>39514</c:v>
                </c:pt>
                <c:pt idx="2635">
                  <c:v>39517</c:v>
                </c:pt>
                <c:pt idx="2636">
                  <c:v>39518</c:v>
                </c:pt>
                <c:pt idx="2637">
                  <c:v>39519</c:v>
                </c:pt>
                <c:pt idx="2638">
                  <c:v>39520</c:v>
                </c:pt>
                <c:pt idx="2639">
                  <c:v>39521</c:v>
                </c:pt>
                <c:pt idx="2640">
                  <c:v>39524</c:v>
                </c:pt>
                <c:pt idx="2641">
                  <c:v>39525</c:v>
                </c:pt>
                <c:pt idx="2642">
                  <c:v>39526</c:v>
                </c:pt>
                <c:pt idx="2643">
                  <c:v>39527</c:v>
                </c:pt>
                <c:pt idx="2644">
                  <c:v>39528</c:v>
                </c:pt>
                <c:pt idx="2645">
                  <c:v>39531</c:v>
                </c:pt>
                <c:pt idx="2646">
                  <c:v>39532</c:v>
                </c:pt>
                <c:pt idx="2647">
                  <c:v>39533</c:v>
                </c:pt>
                <c:pt idx="2648">
                  <c:v>39534</c:v>
                </c:pt>
                <c:pt idx="2649">
                  <c:v>39535</c:v>
                </c:pt>
                <c:pt idx="2650">
                  <c:v>39538</c:v>
                </c:pt>
                <c:pt idx="2651">
                  <c:v>39539</c:v>
                </c:pt>
                <c:pt idx="2652">
                  <c:v>39540</c:v>
                </c:pt>
                <c:pt idx="2653">
                  <c:v>39541</c:v>
                </c:pt>
                <c:pt idx="2654">
                  <c:v>39542</c:v>
                </c:pt>
                <c:pt idx="2655">
                  <c:v>39545</c:v>
                </c:pt>
                <c:pt idx="2656">
                  <c:v>39546</c:v>
                </c:pt>
                <c:pt idx="2657">
                  <c:v>39547</c:v>
                </c:pt>
                <c:pt idx="2658">
                  <c:v>39548</c:v>
                </c:pt>
                <c:pt idx="2659">
                  <c:v>39549</c:v>
                </c:pt>
                <c:pt idx="2660">
                  <c:v>39552</c:v>
                </c:pt>
                <c:pt idx="2661">
                  <c:v>39553</c:v>
                </c:pt>
                <c:pt idx="2662">
                  <c:v>39554</c:v>
                </c:pt>
                <c:pt idx="2663">
                  <c:v>39555</c:v>
                </c:pt>
                <c:pt idx="2664">
                  <c:v>39556</c:v>
                </c:pt>
                <c:pt idx="2665">
                  <c:v>39559</c:v>
                </c:pt>
                <c:pt idx="2666">
                  <c:v>39560</c:v>
                </c:pt>
                <c:pt idx="2667">
                  <c:v>39561</c:v>
                </c:pt>
                <c:pt idx="2668">
                  <c:v>39562</c:v>
                </c:pt>
                <c:pt idx="2669">
                  <c:v>39563</c:v>
                </c:pt>
                <c:pt idx="2670">
                  <c:v>39566</c:v>
                </c:pt>
                <c:pt idx="2671">
                  <c:v>39567</c:v>
                </c:pt>
                <c:pt idx="2672">
                  <c:v>39568</c:v>
                </c:pt>
                <c:pt idx="2673">
                  <c:v>39569</c:v>
                </c:pt>
                <c:pt idx="2674">
                  <c:v>39570</c:v>
                </c:pt>
                <c:pt idx="2675">
                  <c:v>39573</c:v>
                </c:pt>
                <c:pt idx="2676">
                  <c:v>39574</c:v>
                </c:pt>
                <c:pt idx="2677">
                  <c:v>39575</c:v>
                </c:pt>
                <c:pt idx="2678">
                  <c:v>39576</c:v>
                </c:pt>
                <c:pt idx="2679">
                  <c:v>39577</c:v>
                </c:pt>
                <c:pt idx="2680">
                  <c:v>39580</c:v>
                </c:pt>
                <c:pt idx="2681">
                  <c:v>39581</c:v>
                </c:pt>
                <c:pt idx="2682">
                  <c:v>39582</c:v>
                </c:pt>
                <c:pt idx="2683">
                  <c:v>39583</c:v>
                </c:pt>
                <c:pt idx="2684">
                  <c:v>39584</c:v>
                </c:pt>
                <c:pt idx="2685">
                  <c:v>39587</c:v>
                </c:pt>
                <c:pt idx="2686">
                  <c:v>39588</c:v>
                </c:pt>
                <c:pt idx="2687">
                  <c:v>39589</c:v>
                </c:pt>
                <c:pt idx="2688">
                  <c:v>39590</c:v>
                </c:pt>
                <c:pt idx="2689">
                  <c:v>39591</c:v>
                </c:pt>
                <c:pt idx="2690">
                  <c:v>39594</c:v>
                </c:pt>
                <c:pt idx="2691">
                  <c:v>39595</c:v>
                </c:pt>
                <c:pt idx="2692">
                  <c:v>39596</c:v>
                </c:pt>
                <c:pt idx="2693">
                  <c:v>39597</c:v>
                </c:pt>
                <c:pt idx="2694">
                  <c:v>39598</c:v>
                </c:pt>
                <c:pt idx="2695">
                  <c:v>39601</c:v>
                </c:pt>
                <c:pt idx="2696">
                  <c:v>39602</c:v>
                </c:pt>
                <c:pt idx="2697">
                  <c:v>39603</c:v>
                </c:pt>
                <c:pt idx="2698">
                  <c:v>39604</c:v>
                </c:pt>
                <c:pt idx="2699">
                  <c:v>39605</c:v>
                </c:pt>
                <c:pt idx="2700">
                  <c:v>39608</c:v>
                </c:pt>
                <c:pt idx="2701">
                  <c:v>39609</c:v>
                </c:pt>
                <c:pt idx="2702">
                  <c:v>39610</c:v>
                </c:pt>
                <c:pt idx="2703">
                  <c:v>39611</c:v>
                </c:pt>
                <c:pt idx="2704">
                  <c:v>39612</c:v>
                </c:pt>
                <c:pt idx="2705">
                  <c:v>39615</c:v>
                </c:pt>
                <c:pt idx="2706">
                  <c:v>39616</c:v>
                </c:pt>
                <c:pt idx="2707">
                  <c:v>39617</c:v>
                </c:pt>
                <c:pt idx="2708">
                  <c:v>39618</c:v>
                </c:pt>
                <c:pt idx="2709">
                  <c:v>39619</c:v>
                </c:pt>
                <c:pt idx="2710">
                  <c:v>39622</c:v>
                </c:pt>
                <c:pt idx="2711">
                  <c:v>39623</c:v>
                </c:pt>
                <c:pt idx="2712">
                  <c:v>39624</c:v>
                </c:pt>
                <c:pt idx="2713">
                  <c:v>39625</c:v>
                </c:pt>
                <c:pt idx="2714">
                  <c:v>39626</c:v>
                </c:pt>
                <c:pt idx="2715">
                  <c:v>39629</c:v>
                </c:pt>
                <c:pt idx="2716">
                  <c:v>39630</c:v>
                </c:pt>
                <c:pt idx="2717">
                  <c:v>39631</c:v>
                </c:pt>
                <c:pt idx="2718">
                  <c:v>39632</c:v>
                </c:pt>
                <c:pt idx="2719">
                  <c:v>39633</c:v>
                </c:pt>
                <c:pt idx="2720">
                  <c:v>39636</c:v>
                </c:pt>
                <c:pt idx="2721">
                  <c:v>39637</c:v>
                </c:pt>
                <c:pt idx="2722">
                  <c:v>39638</c:v>
                </c:pt>
                <c:pt idx="2723">
                  <c:v>39639</c:v>
                </c:pt>
                <c:pt idx="2724">
                  <c:v>39640</c:v>
                </c:pt>
                <c:pt idx="2725">
                  <c:v>39643</c:v>
                </c:pt>
                <c:pt idx="2726">
                  <c:v>39644</c:v>
                </c:pt>
                <c:pt idx="2727">
                  <c:v>39645</c:v>
                </c:pt>
                <c:pt idx="2728">
                  <c:v>39646</c:v>
                </c:pt>
                <c:pt idx="2729">
                  <c:v>39647</c:v>
                </c:pt>
                <c:pt idx="2730">
                  <c:v>39650</c:v>
                </c:pt>
                <c:pt idx="2731">
                  <c:v>39651</c:v>
                </c:pt>
                <c:pt idx="2732">
                  <c:v>39652</c:v>
                </c:pt>
                <c:pt idx="2733">
                  <c:v>39653</c:v>
                </c:pt>
                <c:pt idx="2734">
                  <c:v>39654</c:v>
                </c:pt>
                <c:pt idx="2735">
                  <c:v>39657</c:v>
                </c:pt>
                <c:pt idx="2736">
                  <c:v>39658</c:v>
                </c:pt>
                <c:pt idx="2737">
                  <c:v>39659</c:v>
                </c:pt>
                <c:pt idx="2738">
                  <c:v>39660</c:v>
                </c:pt>
                <c:pt idx="2739">
                  <c:v>39661</c:v>
                </c:pt>
                <c:pt idx="2740">
                  <c:v>39664</c:v>
                </c:pt>
                <c:pt idx="2741">
                  <c:v>39665</c:v>
                </c:pt>
                <c:pt idx="2742">
                  <c:v>39666</c:v>
                </c:pt>
                <c:pt idx="2743">
                  <c:v>39667</c:v>
                </c:pt>
                <c:pt idx="2744">
                  <c:v>39668</c:v>
                </c:pt>
                <c:pt idx="2745">
                  <c:v>39671</c:v>
                </c:pt>
                <c:pt idx="2746">
                  <c:v>39672</c:v>
                </c:pt>
                <c:pt idx="2747">
                  <c:v>39673</c:v>
                </c:pt>
                <c:pt idx="2748">
                  <c:v>39674</c:v>
                </c:pt>
                <c:pt idx="2749">
                  <c:v>39675</c:v>
                </c:pt>
                <c:pt idx="2750">
                  <c:v>39678</c:v>
                </c:pt>
                <c:pt idx="2751">
                  <c:v>39679</c:v>
                </c:pt>
                <c:pt idx="2752">
                  <c:v>39680</c:v>
                </c:pt>
                <c:pt idx="2753">
                  <c:v>39681</c:v>
                </c:pt>
                <c:pt idx="2754">
                  <c:v>39682</c:v>
                </c:pt>
                <c:pt idx="2755">
                  <c:v>39685</c:v>
                </c:pt>
                <c:pt idx="2756">
                  <c:v>39686</c:v>
                </c:pt>
                <c:pt idx="2757">
                  <c:v>39687</c:v>
                </c:pt>
                <c:pt idx="2758">
                  <c:v>39688</c:v>
                </c:pt>
                <c:pt idx="2759">
                  <c:v>39689</c:v>
                </c:pt>
                <c:pt idx="2760">
                  <c:v>39692</c:v>
                </c:pt>
                <c:pt idx="2761">
                  <c:v>39693</c:v>
                </c:pt>
                <c:pt idx="2762">
                  <c:v>39694</c:v>
                </c:pt>
                <c:pt idx="2763">
                  <c:v>39695</c:v>
                </c:pt>
                <c:pt idx="2764">
                  <c:v>39696</c:v>
                </c:pt>
                <c:pt idx="2765">
                  <c:v>39699</c:v>
                </c:pt>
                <c:pt idx="2766">
                  <c:v>39700</c:v>
                </c:pt>
                <c:pt idx="2767">
                  <c:v>39701</c:v>
                </c:pt>
                <c:pt idx="2768">
                  <c:v>39702</c:v>
                </c:pt>
                <c:pt idx="2769">
                  <c:v>39703</c:v>
                </c:pt>
                <c:pt idx="2770">
                  <c:v>39706</c:v>
                </c:pt>
                <c:pt idx="2771">
                  <c:v>39707</c:v>
                </c:pt>
                <c:pt idx="2772">
                  <c:v>39708</c:v>
                </c:pt>
                <c:pt idx="2773">
                  <c:v>39709</c:v>
                </c:pt>
                <c:pt idx="2774">
                  <c:v>39710</c:v>
                </c:pt>
                <c:pt idx="2775">
                  <c:v>39713</c:v>
                </c:pt>
                <c:pt idx="2776">
                  <c:v>39714</c:v>
                </c:pt>
                <c:pt idx="2777">
                  <c:v>39715</c:v>
                </c:pt>
                <c:pt idx="2778">
                  <c:v>39716</c:v>
                </c:pt>
                <c:pt idx="2779">
                  <c:v>39717</c:v>
                </c:pt>
                <c:pt idx="2780">
                  <c:v>39720</c:v>
                </c:pt>
                <c:pt idx="2781">
                  <c:v>39721</c:v>
                </c:pt>
                <c:pt idx="2782">
                  <c:v>39722</c:v>
                </c:pt>
                <c:pt idx="2783">
                  <c:v>39723</c:v>
                </c:pt>
                <c:pt idx="2784">
                  <c:v>39724</c:v>
                </c:pt>
                <c:pt idx="2785">
                  <c:v>39727</c:v>
                </c:pt>
                <c:pt idx="2786">
                  <c:v>39728</c:v>
                </c:pt>
                <c:pt idx="2787">
                  <c:v>39729</c:v>
                </c:pt>
                <c:pt idx="2788">
                  <c:v>39730</c:v>
                </c:pt>
                <c:pt idx="2789">
                  <c:v>39731</c:v>
                </c:pt>
                <c:pt idx="2790">
                  <c:v>39734</c:v>
                </c:pt>
                <c:pt idx="2791">
                  <c:v>39735</c:v>
                </c:pt>
                <c:pt idx="2792">
                  <c:v>39736</c:v>
                </c:pt>
                <c:pt idx="2793">
                  <c:v>39737</c:v>
                </c:pt>
                <c:pt idx="2794">
                  <c:v>39738</c:v>
                </c:pt>
                <c:pt idx="2795">
                  <c:v>39741</c:v>
                </c:pt>
                <c:pt idx="2796">
                  <c:v>39742</c:v>
                </c:pt>
                <c:pt idx="2797">
                  <c:v>39743</c:v>
                </c:pt>
                <c:pt idx="2798">
                  <c:v>39744</c:v>
                </c:pt>
                <c:pt idx="2799">
                  <c:v>39745</c:v>
                </c:pt>
                <c:pt idx="2800">
                  <c:v>39748</c:v>
                </c:pt>
                <c:pt idx="2801">
                  <c:v>39749</c:v>
                </c:pt>
                <c:pt idx="2802">
                  <c:v>39750</c:v>
                </c:pt>
                <c:pt idx="2803">
                  <c:v>39751</c:v>
                </c:pt>
                <c:pt idx="2804">
                  <c:v>39752</c:v>
                </c:pt>
                <c:pt idx="2805">
                  <c:v>39755</c:v>
                </c:pt>
                <c:pt idx="2806">
                  <c:v>39756</c:v>
                </c:pt>
                <c:pt idx="2807">
                  <c:v>39757</c:v>
                </c:pt>
                <c:pt idx="2808">
                  <c:v>39758</c:v>
                </c:pt>
                <c:pt idx="2809">
                  <c:v>39759</c:v>
                </c:pt>
                <c:pt idx="2810">
                  <c:v>39762</c:v>
                </c:pt>
                <c:pt idx="2811">
                  <c:v>39763</c:v>
                </c:pt>
                <c:pt idx="2812">
                  <c:v>39764</c:v>
                </c:pt>
                <c:pt idx="2813">
                  <c:v>39765</c:v>
                </c:pt>
                <c:pt idx="2814">
                  <c:v>39766</c:v>
                </c:pt>
                <c:pt idx="2815">
                  <c:v>39769</c:v>
                </c:pt>
                <c:pt idx="2816">
                  <c:v>39770</c:v>
                </c:pt>
                <c:pt idx="2817">
                  <c:v>39771</c:v>
                </c:pt>
                <c:pt idx="2818">
                  <c:v>39772</c:v>
                </c:pt>
                <c:pt idx="2819">
                  <c:v>39773</c:v>
                </c:pt>
                <c:pt idx="2820">
                  <c:v>39776</c:v>
                </c:pt>
                <c:pt idx="2821">
                  <c:v>39777</c:v>
                </c:pt>
                <c:pt idx="2822">
                  <c:v>39778</c:v>
                </c:pt>
                <c:pt idx="2823">
                  <c:v>39779</c:v>
                </c:pt>
                <c:pt idx="2824">
                  <c:v>39780</c:v>
                </c:pt>
                <c:pt idx="2825">
                  <c:v>39783</c:v>
                </c:pt>
                <c:pt idx="2826">
                  <c:v>39784</c:v>
                </c:pt>
                <c:pt idx="2827">
                  <c:v>39785</c:v>
                </c:pt>
                <c:pt idx="2828">
                  <c:v>39786</c:v>
                </c:pt>
                <c:pt idx="2829">
                  <c:v>39787</c:v>
                </c:pt>
                <c:pt idx="2830">
                  <c:v>39790</c:v>
                </c:pt>
                <c:pt idx="2831">
                  <c:v>39791</c:v>
                </c:pt>
                <c:pt idx="2832">
                  <c:v>39792</c:v>
                </c:pt>
                <c:pt idx="2833">
                  <c:v>39793</c:v>
                </c:pt>
                <c:pt idx="2834">
                  <c:v>39794</c:v>
                </c:pt>
                <c:pt idx="2835">
                  <c:v>39797</c:v>
                </c:pt>
                <c:pt idx="2836">
                  <c:v>39798</c:v>
                </c:pt>
                <c:pt idx="2837">
                  <c:v>39799</c:v>
                </c:pt>
                <c:pt idx="2838">
                  <c:v>39800</c:v>
                </c:pt>
                <c:pt idx="2839">
                  <c:v>39801</c:v>
                </c:pt>
                <c:pt idx="2840">
                  <c:v>39804</c:v>
                </c:pt>
                <c:pt idx="2841">
                  <c:v>39805</c:v>
                </c:pt>
                <c:pt idx="2842">
                  <c:v>39806</c:v>
                </c:pt>
                <c:pt idx="2843">
                  <c:v>39807</c:v>
                </c:pt>
                <c:pt idx="2844">
                  <c:v>39808</c:v>
                </c:pt>
                <c:pt idx="2845">
                  <c:v>39811</c:v>
                </c:pt>
                <c:pt idx="2846">
                  <c:v>39812</c:v>
                </c:pt>
                <c:pt idx="2847">
                  <c:v>39813</c:v>
                </c:pt>
                <c:pt idx="2848">
                  <c:v>39814</c:v>
                </c:pt>
                <c:pt idx="2849">
                  <c:v>39815</c:v>
                </c:pt>
                <c:pt idx="2850">
                  <c:v>39818</c:v>
                </c:pt>
                <c:pt idx="2851">
                  <c:v>39819</c:v>
                </c:pt>
                <c:pt idx="2852">
                  <c:v>39820</c:v>
                </c:pt>
                <c:pt idx="2853">
                  <c:v>39821</c:v>
                </c:pt>
                <c:pt idx="2854">
                  <c:v>39822</c:v>
                </c:pt>
                <c:pt idx="2855">
                  <c:v>39825</c:v>
                </c:pt>
                <c:pt idx="2856">
                  <c:v>39826</c:v>
                </c:pt>
                <c:pt idx="2857">
                  <c:v>39827</c:v>
                </c:pt>
                <c:pt idx="2858">
                  <c:v>39828</c:v>
                </c:pt>
                <c:pt idx="2859">
                  <c:v>39829</c:v>
                </c:pt>
                <c:pt idx="2860">
                  <c:v>39832</c:v>
                </c:pt>
                <c:pt idx="2861">
                  <c:v>39833</c:v>
                </c:pt>
                <c:pt idx="2862">
                  <c:v>39834</c:v>
                </c:pt>
                <c:pt idx="2863">
                  <c:v>39835</c:v>
                </c:pt>
                <c:pt idx="2864">
                  <c:v>39836</c:v>
                </c:pt>
                <c:pt idx="2865">
                  <c:v>39839</c:v>
                </c:pt>
                <c:pt idx="2866">
                  <c:v>39840</c:v>
                </c:pt>
                <c:pt idx="2867">
                  <c:v>39841</c:v>
                </c:pt>
                <c:pt idx="2868">
                  <c:v>39842</c:v>
                </c:pt>
                <c:pt idx="2869">
                  <c:v>39843</c:v>
                </c:pt>
                <c:pt idx="2870">
                  <c:v>39846</c:v>
                </c:pt>
                <c:pt idx="2871">
                  <c:v>39847</c:v>
                </c:pt>
                <c:pt idx="2872">
                  <c:v>39848</c:v>
                </c:pt>
                <c:pt idx="2873">
                  <c:v>39849</c:v>
                </c:pt>
                <c:pt idx="2874">
                  <c:v>39850</c:v>
                </c:pt>
                <c:pt idx="2875">
                  <c:v>39853</c:v>
                </c:pt>
                <c:pt idx="2876">
                  <c:v>39854</c:v>
                </c:pt>
                <c:pt idx="2877">
                  <c:v>39855</c:v>
                </c:pt>
                <c:pt idx="2878">
                  <c:v>39856</c:v>
                </c:pt>
                <c:pt idx="2879">
                  <c:v>39857</c:v>
                </c:pt>
                <c:pt idx="2880">
                  <c:v>39860</c:v>
                </c:pt>
                <c:pt idx="2881">
                  <c:v>39861</c:v>
                </c:pt>
                <c:pt idx="2882">
                  <c:v>39862</c:v>
                </c:pt>
                <c:pt idx="2883">
                  <c:v>39863</c:v>
                </c:pt>
                <c:pt idx="2884">
                  <c:v>39864</c:v>
                </c:pt>
                <c:pt idx="2885">
                  <c:v>39867</c:v>
                </c:pt>
                <c:pt idx="2886">
                  <c:v>39868</c:v>
                </c:pt>
                <c:pt idx="2887">
                  <c:v>39869</c:v>
                </c:pt>
                <c:pt idx="2888">
                  <c:v>39870</c:v>
                </c:pt>
                <c:pt idx="2889">
                  <c:v>39871</c:v>
                </c:pt>
                <c:pt idx="2890">
                  <c:v>39874</c:v>
                </c:pt>
                <c:pt idx="2891">
                  <c:v>39875</c:v>
                </c:pt>
                <c:pt idx="2892">
                  <c:v>39876</c:v>
                </c:pt>
                <c:pt idx="2893">
                  <c:v>39877</c:v>
                </c:pt>
                <c:pt idx="2894">
                  <c:v>39878</c:v>
                </c:pt>
                <c:pt idx="2895">
                  <c:v>39881</c:v>
                </c:pt>
                <c:pt idx="2896">
                  <c:v>39882</c:v>
                </c:pt>
                <c:pt idx="2897">
                  <c:v>39883</c:v>
                </c:pt>
                <c:pt idx="2898">
                  <c:v>39884</c:v>
                </c:pt>
                <c:pt idx="2899">
                  <c:v>39885</c:v>
                </c:pt>
                <c:pt idx="2900">
                  <c:v>39888</c:v>
                </c:pt>
                <c:pt idx="2901">
                  <c:v>39889</c:v>
                </c:pt>
                <c:pt idx="2902">
                  <c:v>39890</c:v>
                </c:pt>
                <c:pt idx="2903">
                  <c:v>39891</c:v>
                </c:pt>
                <c:pt idx="2904">
                  <c:v>39892</c:v>
                </c:pt>
                <c:pt idx="2905">
                  <c:v>39895</c:v>
                </c:pt>
                <c:pt idx="2906">
                  <c:v>39896</c:v>
                </c:pt>
                <c:pt idx="2907">
                  <c:v>39897</c:v>
                </c:pt>
                <c:pt idx="2908">
                  <c:v>39898</c:v>
                </c:pt>
                <c:pt idx="2909">
                  <c:v>39899</c:v>
                </c:pt>
                <c:pt idx="2910">
                  <c:v>39902</c:v>
                </c:pt>
                <c:pt idx="2911">
                  <c:v>39903</c:v>
                </c:pt>
                <c:pt idx="2912">
                  <c:v>39904</c:v>
                </c:pt>
                <c:pt idx="2913">
                  <c:v>39905</c:v>
                </c:pt>
                <c:pt idx="2914">
                  <c:v>39906</c:v>
                </c:pt>
                <c:pt idx="2915">
                  <c:v>39909</c:v>
                </c:pt>
                <c:pt idx="2916">
                  <c:v>39910</c:v>
                </c:pt>
                <c:pt idx="2917">
                  <c:v>39911</c:v>
                </c:pt>
                <c:pt idx="2918">
                  <c:v>39912</c:v>
                </c:pt>
                <c:pt idx="2919">
                  <c:v>39913</c:v>
                </c:pt>
                <c:pt idx="2920">
                  <c:v>39916</c:v>
                </c:pt>
                <c:pt idx="2921">
                  <c:v>39917</c:v>
                </c:pt>
                <c:pt idx="2922">
                  <c:v>39918</c:v>
                </c:pt>
                <c:pt idx="2923">
                  <c:v>39919</c:v>
                </c:pt>
                <c:pt idx="2924">
                  <c:v>39920</c:v>
                </c:pt>
                <c:pt idx="2925">
                  <c:v>39923</c:v>
                </c:pt>
                <c:pt idx="2926">
                  <c:v>39924</c:v>
                </c:pt>
                <c:pt idx="2927">
                  <c:v>39925</c:v>
                </c:pt>
                <c:pt idx="2928">
                  <c:v>39926</c:v>
                </c:pt>
                <c:pt idx="2929">
                  <c:v>39927</c:v>
                </c:pt>
                <c:pt idx="2930">
                  <c:v>39930</c:v>
                </c:pt>
                <c:pt idx="2931">
                  <c:v>39931</c:v>
                </c:pt>
                <c:pt idx="2932">
                  <c:v>39932</c:v>
                </c:pt>
                <c:pt idx="2933">
                  <c:v>39933</c:v>
                </c:pt>
                <c:pt idx="2934">
                  <c:v>39934</c:v>
                </c:pt>
                <c:pt idx="2935">
                  <c:v>39937</c:v>
                </c:pt>
                <c:pt idx="2936">
                  <c:v>39938</c:v>
                </c:pt>
                <c:pt idx="2937">
                  <c:v>39939</c:v>
                </c:pt>
                <c:pt idx="2938">
                  <c:v>39940</c:v>
                </c:pt>
                <c:pt idx="2939">
                  <c:v>39941</c:v>
                </c:pt>
                <c:pt idx="2940">
                  <c:v>39944</c:v>
                </c:pt>
                <c:pt idx="2941">
                  <c:v>39945</c:v>
                </c:pt>
                <c:pt idx="2942">
                  <c:v>39946</c:v>
                </c:pt>
                <c:pt idx="2943">
                  <c:v>39947</c:v>
                </c:pt>
                <c:pt idx="2944">
                  <c:v>39948</c:v>
                </c:pt>
                <c:pt idx="2945">
                  <c:v>39951</c:v>
                </c:pt>
                <c:pt idx="2946">
                  <c:v>39952</c:v>
                </c:pt>
                <c:pt idx="2947">
                  <c:v>39953</c:v>
                </c:pt>
                <c:pt idx="2948">
                  <c:v>39954</c:v>
                </c:pt>
                <c:pt idx="2949">
                  <c:v>39955</c:v>
                </c:pt>
                <c:pt idx="2950">
                  <c:v>39958</c:v>
                </c:pt>
                <c:pt idx="2951">
                  <c:v>39959</c:v>
                </c:pt>
                <c:pt idx="2952">
                  <c:v>39960</c:v>
                </c:pt>
                <c:pt idx="2953">
                  <c:v>39961</c:v>
                </c:pt>
                <c:pt idx="2954">
                  <c:v>39962</c:v>
                </c:pt>
                <c:pt idx="2955">
                  <c:v>39965</c:v>
                </c:pt>
                <c:pt idx="2956">
                  <c:v>39966</c:v>
                </c:pt>
                <c:pt idx="2957">
                  <c:v>39967</c:v>
                </c:pt>
                <c:pt idx="2958">
                  <c:v>39968</c:v>
                </c:pt>
                <c:pt idx="2959">
                  <c:v>39969</c:v>
                </c:pt>
                <c:pt idx="2960">
                  <c:v>39972</c:v>
                </c:pt>
                <c:pt idx="2961">
                  <c:v>39973</c:v>
                </c:pt>
                <c:pt idx="2962">
                  <c:v>39974</c:v>
                </c:pt>
                <c:pt idx="2963">
                  <c:v>39975</c:v>
                </c:pt>
                <c:pt idx="2964">
                  <c:v>39976</c:v>
                </c:pt>
                <c:pt idx="2965">
                  <c:v>39979</c:v>
                </c:pt>
                <c:pt idx="2966">
                  <c:v>39980</c:v>
                </c:pt>
                <c:pt idx="2967">
                  <c:v>39981</c:v>
                </c:pt>
                <c:pt idx="2968">
                  <c:v>39982</c:v>
                </c:pt>
                <c:pt idx="2969">
                  <c:v>39983</c:v>
                </c:pt>
                <c:pt idx="2970">
                  <c:v>39986</c:v>
                </c:pt>
                <c:pt idx="2971">
                  <c:v>39987</c:v>
                </c:pt>
                <c:pt idx="2972">
                  <c:v>39988</c:v>
                </c:pt>
                <c:pt idx="2973">
                  <c:v>39989</c:v>
                </c:pt>
                <c:pt idx="2974">
                  <c:v>39990</c:v>
                </c:pt>
                <c:pt idx="2975">
                  <c:v>39993</c:v>
                </c:pt>
                <c:pt idx="2976">
                  <c:v>39994</c:v>
                </c:pt>
                <c:pt idx="2977">
                  <c:v>39995</c:v>
                </c:pt>
                <c:pt idx="2978">
                  <c:v>39996</c:v>
                </c:pt>
                <c:pt idx="2979">
                  <c:v>39997</c:v>
                </c:pt>
                <c:pt idx="2980">
                  <c:v>40000</c:v>
                </c:pt>
                <c:pt idx="2981">
                  <c:v>40001</c:v>
                </c:pt>
                <c:pt idx="2982">
                  <c:v>40002</c:v>
                </c:pt>
                <c:pt idx="2983">
                  <c:v>40003</c:v>
                </c:pt>
                <c:pt idx="2984">
                  <c:v>40004</c:v>
                </c:pt>
                <c:pt idx="2985">
                  <c:v>40007</c:v>
                </c:pt>
                <c:pt idx="2986">
                  <c:v>40008</c:v>
                </c:pt>
                <c:pt idx="2987">
                  <c:v>40009</c:v>
                </c:pt>
                <c:pt idx="2988">
                  <c:v>40010</c:v>
                </c:pt>
                <c:pt idx="2989">
                  <c:v>40011</c:v>
                </c:pt>
                <c:pt idx="2990">
                  <c:v>40014</c:v>
                </c:pt>
                <c:pt idx="2991">
                  <c:v>40015</c:v>
                </c:pt>
                <c:pt idx="2992">
                  <c:v>40016</c:v>
                </c:pt>
                <c:pt idx="2993">
                  <c:v>40017</c:v>
                </c:pt>
                <c:pt idx="2994">
                  <c:v>40018</c:v>
                </c:pt>
                <c:pt idx="2995">
                  <c:v>40021</c:v>
                </c:pt>
                <c:pt idx="2996">
                  <c:v>40022</c:v>
                </c:pt>
                <c:pt idx="2997">
                  <c:v>40023</c:v>
                </c:pt>
                <c:pt idx="2998">
                  <c:v>40024</c:v>
                </c:pt>
                <c:pt idx="2999">
                  <c:v>40025</c:v>
                </c:pt>
                <c:pt idx="3000">
                  <c:v>40028</c:v>
                </c:pt>
                <c:pt idx="3001">
                  <c:v>40029</c:v>
                </c:pt>
                <c:pt idx="3002">
                  <c:v>40030</c:v>
                </c:pt>
                <c:pt idx="3003">
                  <c:v>40031</c:v>
                </c:pt>
                <c:pt idx="3004">
                  <c:v>40032</c:v>
                </c:pt>
                <c:pt idx="3005">
                  <c:v>40035</c:v>
                </c:pt>
                <c:pt idx="3006">
                  <c:v>40036</c:v>
                </c:pt>
                <c:pt idx="3007">
                  <c:v>40037</c:v>
                </c:pt>
                <c:pt idx="3008">
                  <c:v>40038</c:v>
                </c:pt>
                <c:pt idx="3009">
                  <c:v>40039</c:v>
                </c:pt>
                <c:pt idx="3010">
                  <c:v>40042</c:v>
                </c:pt>
                <c:pt idx="3011">
                  <c:v>40043</c:v>
                </c:pt>
                <c:pt idx="3012">
                  <c:v>40044</c:v>
                </c:pt>
                <c:pt idx="3013">
                  <c:v>40045</c:v>
                </c:pt>
                <c:pt idx="3014">
                  <c:v>40046</c:v>
                </c:pt>
                <c:pt idx="3015">
                  <c:v>40049</c:v>
                </c:pt>
                <c:pt idx="3016">
                  <c:v>40050</c:v>
                </c:pt>
                <c:pt idx="3017">
                  <c:v>40051</c:v>
                </c:pt>
                <c:pt idx="3018">
                  <c:v>40052</c:v>
                </c:pt>
                <c:pt idx="3019">
                  <c:v>40053</c:v>
                </c:pt>
                <c:pt idx="3020">
                  <c:v>40056</c:v>
                </c:pt>
                <c:pt idx="3021">
                  <c:v>40057</c:v>
                </c:pt>
                <c:pt idx="3022">
                  <c:v>40058</c:v>
                </c:pt>
                <c:pt idx="3023">
                  <c:v>40059</c:v>
                </c:pt>
                <c:pt idx="3024">
                  <c:v>40060</c:v>
                </c:pt>
                <c:pt idx="3025">
                  <c:v>40063</c:v>
                </c:pt>
                <c:pt idx="3026">
                  <c:v>40064</c:v>
                </c:pt>
                <c:pt idx="3027">
                  <c:v>40065</c:v>
                </c:pt>
                <c:pt idx="3028">
                  <c:v>40066</c:v>
                </c:pt>
                <c:pt idx="3029">
                  <c:v>40067</c:v>
                </c:pt>
                <c:pt idx="3030">
                  <c:v>40070</c:v>
                </c:pt>
                <c:pt idx="3031">
                  <c:v>40071</c:v>
                </c:pt>
                <c:pt idx="3032">
                  <c:v>40072</c:v>
                </c:pt>
                <c:pt idx="3033">
                  <c:v>40073</c:v>
                </c:pt>
                <c:pt idx="3034">
                  <c:v>40074</c:v>
                </c:pt>
                <c:pt idx="3035">
                  <c:v>40077</c:v>
                </c:pt>
                <c:pt idx="3036">
                  <c:v>40078</c:v>
                </c:pt>
                <c:pt idx="3037">
                  <c:v>40079</c:v>
                </c:pt>
                <c:pt idx="3038">
                  <c:v>40080</c:v>
                </c:pt>
                <c:pt idx="3039">
                  <c:v>40081</c:v>
                </c:pt>
                <c:pt idx="3040">
                  <c:v>40084</c:v>
                </c:pt>
                <c:pt idx="3041">
                  <c:v>40085</c:v>
                </c:pt>
                <c:pt idx="3042">
                  <c:v>40086</c:v>
                </c:pt>
                <c:pt idx="3043">
                  <c:v>40087</c:v>
                </c:pt>
                <c:pt idx="3044">
                  <c:v>40088</c:v>
                </c:pt>
                <c:pt idx="3045">
                  <c:v>40091</c:v>
                </c:pt>
                <c:pt idx="3046">
                  <c:v>40092</c:v>
                </c:pt>
                <c:pt idx="3047">
                  <c:v>40093</c:v>
                </c:pt>
                <c:pt idx="3048">
                  <c:v>40094</c:v>
                </c:pt>
                <c:pt idx="3049">
                  <c:v>40095</c:v>
                </c:pt>
                <c:pt idx="3050">
                  <c:v>40098</c:v>
                </c:pt>
                <c:pt idx="3051">
                  <c:v>40099</c:v>
                </c:pt>
                <c:pt idx="3052">
                  <c:v>40100</c:v>
                </c:pt>
                <c:pt idx="3053">
                  <c:v>40101</c:v>
                </c:pt>
                <c:pt idx="3054">
                  <c:v>40102</c:v>
                </c:pt>
                <c:pt idx="3055">
                  <c:v>40105</c:v>
                </c:pt>
                <c:pt idx="3056">
                  <c:v>40106</c:v>
                </c:pt>
                <c:pt idx="3057">
                  <c:v>40107</c:v>
                </c:pt>
                <c:pt idx="3058">
                  <c:v>40108</c:v>
                </c:pt>
                <c:pt idx="3059">
                  <c:v>40109</c:v>
                </c:pt>
                <c:pt idx="3060">
                  <c:v>40112</c:v>
                </c:pt>
                <c:pt idx="3061">
                  <c:v>40113</c:v>
                </c:pt>
                <c:pt idx="3062">
                  <c:v>40114</c:v>
                </c:pt>
                <c:pt idx="3063">
                  <c:v>40115</c:v>
                </c:pt>
                <c:pt idx="3064">
                  <c:v>40116</c:v>
                </c:pt>
                <c:pt idx="3065">
                  <c:v>40119</c:v>
                </c:pt>
                <c:pt idx="3066">
                  <c:v>40120</c:v>
                </c:pt>
                <c:pt idx="3067">
                  <c:v>40121</c:v>
                </c:pt>
                <c:pt idx="3068">
                  <c:v>40122</c:v>
                </c:pt>
                <c:pt idx="3069">
                  <c:v>40123</c:v>
                </c:pt>
                <c:pt idx="3070">
                  <c:v>40126</c:v>
                </c:pt>
                <c:pt idx="3071">
                  <c:v>40127</c:v>
                </c:pt>
                <c:pt idx="3072">
                  <c:v>40128</c:v>
                </c:pt>
                <c:pt idx="3073">
                  <c:v>40129</c:v>
                </c:pt>
                <c:pt idx="3074">
                  <c:v>40130</c:v>
                </c:pt>
                <c:pt idx="3075">
                  <c:v>40133</c:v>
                </c:pt>
                <c:pt idx="3076">
                  <c:v>40134</c:v>
                </c:pt>
                <c:pt idx="3077">
                  <c:v>40135</c:v>
                </c:pt>
                <c:pt idx="3078">
                  <c:v>40136</c:v>
                </c:pt>
                <c:pt idx="3079">
                  <c:v>40137</c:v>
                </c:pt>
                <c:pt idx="3080">
                  <c:v>40140</c:v>
                </c:pt>
                <c:pt idx="3081">
                  <c:v>40141</c:v>
                </c:pt>
                <c:pt idx="3082">
                  <c:v>40142</c:v>
                </c:pt>
                <c:pt idx="3083">
                  <c:v>40143</c:v>
                </c:pt>
                <c:pt idx="3084">
                  <c:v>40144</c:v>
                </c:pt>
                <c:pt idx="3085">
                  <c:v>40147</c:v>
                </c:pt>
                <c:pt idx="3086">
                  <c:v>40148</c:v>
                </c:pt>
                <c:pt idx="3087">
                  <c:v>40149</c:v>
                </c:pt>
                <c:pt idx="3088">
                  <c:v>40150</c:v>
                </c:pt>
                <c:pt idx="3089">
                  <c:v>40151</c:v>
                </c:pt>
                <c:pt idx="3090">
                  <c:v>40154</c:v>
                </c:pt>
                <c:pt idx="3091">
                  <c:v>40155</c:v>
                </c:pt>
                <c:pt idx="3092">
                  <c:v>40156</c:v>
                </c:pt>
                <c:pt idx="3093">
                  <c:v>40157</c:v>
                </c:pt>
                <c:pt idx="3094">
                  <c:v>40158</c:v>
                </c:pt>
                <c:pt idx="3095">
                  <c:v>40161</c:v>
                </c:pt>
                <c:pt idx="3096">
                  <c:v>40162</c:v>
                </c:pt>
                <c:pt idx="3097">
                  <c:v>40163</c:v>
                </c:pt>
                <c:pt idx="3098">
                  <c:v>40164</c:v>
                </c:pt>
                <c:pt idx="3099">
                  <c:v>40165</c:v>
                </c:pt>
                <c:pt idx="3100">
                  <c:v>40168</c:v>
                </c:pt>
                <c:pt idx="3101">
                  <c:v>40169</c:v>
                </c:pt>
                <c:pt idx="3102">
                  <c:v>40170</c:v>
                </c:pt>
                <c:pt idx="3103">
                  <c:v>40171</c:v>
                </c:pt>
                <c:pt idx="3104">
                  <c:v>40172</c:v>
                </c:pt>
                <c:pt idx="3105">
                  <c:v>40175</c:v>
                </c:pt>
                <c:pt idx="3106">
                  <c:v>40176</c:v>
                </c:pt>
                <c:pt idx="3107">
                  <c:v>40177</c:v>
                </c:pt>
                <c:pt idx="3108">
                  <c:v>40178</c:v>
                </c:pt>
                <c:pt idx="3109">
                  <c:v>40179</c:v>
                </c:pt>
                <c:pt idx="3110">
                  <c:v>40182</c:v>
                </c:pt>
                <c:pt idx="3111">
                  <c:v>40183</c:v>
                </c:pt>
                <c:pt idx="3112">
                  <c:v>40184</c:v>
                </c:pt>
                <c:pt idx="3113">
                  <c:v>40185</c:v>
                </c:pt>
                <c:pt idx="3114">
                  <c:v>40186</c:v>
                </c:pt>
                <c:pt idx="3115">
                  <c:v>40189</c:v>
                </c:pt>
                <c:pt idx="3116">
                  <c:v>40190</c:v>
                </c:pt>
                <c:pt idx="3117">
                  <c:v>40191</c:v>
                </c:pt>
                <c:pt idx="3118">
                  <c:v>40192</c:v>
                </c:pt>
                <c:pt idx="3119">
                  <c:v>40193</c:v>
                </c:pt>
                <c:pt idx="3120">
                  <c:v>40196</c:v>
                </c:pt>
                <c:pt idx="3121">
                  <c:v>40197</c:v>
                </c:pt>
                <c:pt idx="3122">
                  <c:v>40198</c:v>
                </c:pt>
                <c:pt idx="3123">
                  <c:v>40199</c:v>
                </c:pt>
                <c:pt idx="3124">
                  <c:v>40200</c:v>
                </c:pt>
                <c:pt idx="3125">
                  <c:v>40203</c:v>
                </c:pt>
                <c:pt idx="3126">
                  <c:v>40204</c:v>
                </c:pt>
                <c:pt idx="3127">
                  <c:v>40205</c:v>
                </c:pt>
                <c:pt idx="3128">
                  <c:v>40206</c:v>
                </c:pt>
                <c:pt idx="3129">
                  <c:v>40207</c:v>
                </c:pt>
                <c:pt idx="3130">
                  <c:v>40210</c:v>
                </c:pt>
                <c:pt idx="3131">
                  <c:v>40211</c:v>
                </c:pt>
                <c:pt idx="3132">
                  <c:v>40212</c:v>
                </c:pt>
                <c:pt idx="3133">
                  <c:v>40213</c:v>
                </c:pt>
                <c:pt idx="3134">
                  <c:v>40214</c:v>
                </c:pt>
                <c:pt idx="3135">
                  <c:v>40217</c:v>
                </c:pt>
                <c:pt idx="3136">
                  <c:v>40218</c:v>
                </c:pt>
                <c:pt idx="3137">
                  <c:v>40219</c:v>
                </c:pt>
                <c:pt idx="3138">
                  <c:v>40220</c:v>
                </c:pt>
                <c:pt idx="3139">
                  <c:v>40221</c:v>
                </c:pt>
                <c:pt idx="3140">
                  <c:v>40224</c:v>
                </c:pt>
                <c:pt idx="3141">
                  <c:v>40225</c:v>
                </c:pt>
                <c:pt idx="3142">
                  <c:v>40226</c:v>
                </c:pt>
                <c:pt idx="3143">
                  <c:v>40227</c:v>
                </c:pt>
                <c:pt idx="3144">
                  <c:v>40228</c:v>
                </c:pt>
                <c:pt idx="3145">
                  <c:v>40231</c:v>
                </c:pt>
                <c:pt idx="3146">
                  <c:v>40232</c:v>
                </c:pt>
                <c:pt idx="3147">
                  <c:v>40233</c:v>
                </c:pt>
                <c:pt idx="3148">
                  <c:v>40234</c:v>
                </c:pt>
                <c:pt idx="3149">
                  <c:v>40235</c:v>
                </c:pt>
                <c:pt idx="3150">
                  <c:v>40238</c:v>
                </c:pt>
                <c:pt idx="3151">
                  <c:v>40239</c:v>
                </c:pt>
                <c:pt idx="3152">
                  <c:v>40240</c:v>
                </c:pt>
                <c:pt idx="3153">
                  <c:v>40241</c:v>
                </c:pt>
                <c:pt idx="3154">
                  <c:v>40242</c:v>
                </c:pt>
                <c:pt idx="3155">
                  <c:v>40245</c:v>
                </c:pt>
                <c:pt idx="3156">
                  <c:v>40246</c:v>
                </c:pt>
                <c:pt idx="3157">
                  <c:v>40247</c:v>
                </c:pt>
                <c:pt idx="3158">
                  <c:v>40248</c:v>
                </c:pt>
                <c:pt idx="3159">
                  <c:v>40249</c:v>
                </c:pt>
                <c:pt idx="3160">
                  <c:v>40252</c:v>
                </c:pt>
                <c:pt idx="3161">
                  <c:v>40253</c:v>
                </c:pt>
                <c:pt idx="3162">
                  <c:v>40254</c:v>
                </c:pt>
                <c:pt idx="3163">
                  <c:v>40255</c:v>
                </c:pt>
                <c:pt idx="3164">
                  <c:v>40256</c:v>
                </c:pt>
                <c:pt idx="3165">
                  <c:v>40259</c:v>
                </c:pt>
                <c:pt idx="3166">
                  <c:v>40260</c:v>
                </c:pt>
                <c:pt idx="3167">
                  <c:v>40261</c:v>
                </c:pt>
                <c:pt idx="3168">
                  <c:v>40262</c:v>
                </c:pt>
                <c:pt idx="3169">
                  <c:v>40263</c:v>
                </c:pt>
                <c:pt idx="3170">
                  <c:v>40266</c:v>
                </c:pt>
                <c:pt idx="3171">
                  <c:v>40267</c:v>
                </c:pt>
                <c:pt idx="3172">
                  <c:v>40268</c:v>
                </c:pt>
                <c:pt idx="3173">
                  <c:v>40269</c:v>
                </c:pt>
                <c:pt idx="3174">
                  <c:v>40270</c:v>
                </c:pt>
                <c:pt idx="3175">
                  <c:v>40273</c:v>
                </c:pt>
                <c:pt idx="3176">
                  <c:v>40274</c:v>
                </c:pt>
                <c:pt idx="3177">
                  <c:v>40275</c:v>
                </c:pt>
                <c:pt idx="3178">
                  <c:v>40276</c:v>
                </c:pt>
                <c:pt idx="3179">
                  <c:v>40277</c:v>
                </c:pt>
                <c:pt idx="3180">
                  <c:v>40280</c:v>
                </c:pt>
                <c:pt idx="3181">
                  <c:v>40281</c:v>
                </c:pt>
                <c:pt idx="3182">
                  <c:v>40282</c:v>
                </c:pt>
                <c:pt idx="3183">
                  <c:v>40283</c:v>
                </c:pt>
                <c:pt idx="3184">
                  <c:v>40284</c:v>
                </c:pt>
                <c:pt idx="3185">
                  <c:v>40287</c:v>
                </c:pt>
                <c:pt idx="3186">
                  <c:v>40288</c:v>
                </c:pt>
                <c:pt idx="3187">
                  <c:v>40289</c:v>
                </c:pt>
                <c:pt idx="3188">
                  <c:v>40290</c:v>
                </c:pt>
                <c:pt idx="3189">
                  <c:v>40291</c:v>
                </c:pt>
                <c:pt idx="3190">
                  <c:v>40294</c:v>
                </c:pt>
                <c:pt idx="3191">
                  <c:v>40295</c:v>
                </c:pt>
                <c:pt idx="3192">
                  <c:v>40296</c:v>
                </c:pt>
                <c:pt idx="3193">
                  <c:v>40297</c:v>
                </c:pt>
                <c:pt idx="3194">
                  <c:v>40298</c:v>
                </c:pt>
                <c:pt idx="3195">
                  <c:v>40301</c:v>
                </c:pt>
                <c:pt idx="3196">
                  <c:v>40302</c:v>
                </c:pt>
                <c:pt idx="3197">
                  <c:v>40303</c:v>
                </c:pt>
                <c:pt idx="3198">
                  <c:v>40304</c:v>
                </c:pt>
                <c:pt idx="3199">
                  <c:v>40305</c:v>
                </c:pt>
                <c:pt idx="3200">
                  <c:v>40308</c:v>
                </c:pt>
                <c:pt idx="3201">
                  <c:v>40309</c:v>
                </c:pt>
                <c:pt idx="3202">
                  <c:v>40310</c:v>
                </c:pt>
                <c:pt idx="3203">
                  <c:v>40311</c:v>
                </c:pt>
                <c:pt idx="3204">
                  <c:v>40312</c:v>
                </c:pt>
                <c:pt idx="3205">
                  <c:v>40315</c:v>
                </c:pt>
                <c:pt idx="3206">
                  <c:v>40316</c:v>
                </c:pt>
                <c:pt idx="3207">
                  <c:v>40317</c:v>
                </c:pt>
                <c:pt idx="3208">
                  <c:v>40318</c:v>
                </c:pt>
                <c:pt idx="3209">
                  <c:v>40319</c:v>
                </c:pt>
                <c:pt idx="3210">
                  <c:v>40322</c:v>
                </c:pt>
                <c:pt idx="3211">
                  <c:v>40323</c:v>
                </c:pt>
                <c:pt idx="3212">
                  <c:v>40324</c:v>
                </c:pt>
                <c:pt idx="3213">
                  <c:v>40325</c:v>
                </c:pt>
                <c:pt idx="3214">
                  <c:v>40326</c:v>
                </c:pt>
                <c:pt idx="3215">
                  <c:v>40329</c:v>
                </c:pt>
                <c:pt idx="3216">
                  <c:v>40330</c:v>
                </c:pt>
                <c:pt idx="3217">
                  <c:v>40331</c:v>
                </c:pt>
                <c:pt idx="3218">
                  <c:v>40332</c:v>
                </c:pt>
                <c:pt idx="3219">
                  <c:v>40333</c:v>
                </c:pt>
                <c:pt idx="3220">
                  <c:v>40336</c:v>
                </c:pt>
                <c:pt idx="3221">
                  <c:v>40337</c:v>
                </c:pt>
                <c:pt idx="3222">
                  <c:v>40338</c:v>
                </c:pt>
                <c:pt idx="3223">
                  <c:v>40339</c:v>
                </c:pt>
                <c:pt idx="3224">
                  <c:v>40340</c:v>
                </c:pt>
                <c:pt idx="3225">
                  <c:v>40343</c:v>
                </c:pt>
                <c:pt idx="3226">
                  <c:v>40344</c:v>
                </c:pt>
                <c:pt idx="3227">
                  <c:v>40345</c:v>
                </c:pt>
                <c:pt idx="3228">
                  <c:v>40346</c:v>
                </c:pt>
                <c:pt idx="3229">
                  <c:v>40347</c:v>
                </c:pt>
                <c:pt idx="3230">
                  <c:v>40350</c:v>
                </c:pt>
                <c:pt idx="3231">
                  <c:v>40351</c:v>
                </c:pt>
                <c:pt idx="3232">
                  <c:v>40352</c:v>
                </c:pt>
                <c:pt idx="3233">
                  <c:v>40353</c:v>
                </c:pt>
                <c:pt idx="3234">
                  <c:v>40354</c:v>
                </c:pt>
                <c:pt idx="3235">
                  <c:v>40357</c:v>
                </c:pt>
                <c:pt idx="3236">
                  <c:v>40358</c:v>
                </c:pt>
                <c:pt idx="3237">
                  <c:v>40359</c:v>
                </c:pt>
                <c:pt idx="3238">
                  <c:v>40360</c:v>
                </c:pt>
                <c:pt idx="3239">
                  <c:v>40361</c:v>
                </c:pt>
                <c:pt idx="3240">
                  <c:v>40364</c:v>
                </c:pt>
                <c:pt idx="3241">
                  <c:v>40365</c:v>
                </c:pt>
                <c:pt idx="3242">
                  <c:v>40366</c:v>
                </c:pt>
                <c:pt idx="3243">
                  <c:v>40367</c:v>
                </c:pt>
                <c:pt idx="3244">
                  <c:v>40368</c:v>
                </c:pt>
                <c:pt idx="3245">
                  <c:v>40371</c:v>
                </c:pt>
                <c:pt idx="3246">
                  <c:v>40372</c:v>
                </c:pt>
                <c:pt idx="3247">
                  <c:v>40373</c:v>
                </c:pt>
                <c:pt idx="3248">
                  <c:v>40374</c:v>
                </c:pt>
                <c:pt idx="3249">
                  <c:v>40375</c:v>
                </c:pt>
                <c:pt idx="3250">
                  <c:v>40378</c:v>
                </c:pt>
                <c:pt idx="3251">
                  <c:v>40379</c:v>
                </c:pt>
                <c:pt idx="3252">
                  <c:v>40380</c:v>
                </c:pt>
                <c:pt idx="3253">
                  <c:v>40381</c:v>
                </c:pt>
                <c:pt idx="3254">
                  <c:v>40382</c:v>
                </c:pt>
                <c:pt idx="3255">
                  <c:v>40385</c:v>
                </c:pt>
                <c:pt idx="3256">
                  <c:v>40386</c:v>
                </c:pt>
                <c:pt idx="3257">
                  <c:v>40387</c:v>
                </c:pt>
                <c:pt idx="3258">
                  <c:v>40388</c:v>
                </c:pt>
                <c:pt idx="3259">
                  <c:v>40389</c:v>
                </c:pt>
                <c:pt idx="3260">
                  <c:v>40392</c:v>
                </c:pt>
                <c:pt idx="3261">
                  <c:v>40393</c:v>
                </c:pt>
                <c:pt idx="3262">
                  <c:v>40394</c:v>
                </c:pt>
                <c:pt idx="3263">
                  <c:v>40395</c:v>
                </c:pt>
                <c:pt idx="3264">
                  <c:v>40396</c:v>
                </c:pt>
                <c:pt idx="3265">
                  <c:v>40399</c:v>
                </c:pt>
                <c:pt idx="3266">
                  <c:v>40400</c:v>
                </c:pt>
                <c:pt idx="3267">
                  <c:v>40401</c:v>
                </c:pt>
                <c:pt idx="3268">
                  <c:v>40402</c:v>
                </c:pt>
                <c:pt idx="3269">
                  <c:v>40403</c:v>
                </c:pt>
                <c:pt idx="3270">
                  <c:v>40406</c:v>
                </c:pt>
                <c:pt idx="3271">
                  <c:v>40407</c:v>
                </c:pt>
                <c:pt idx="3272">
                  <c:v>40408</c:v>
                </c:pt>
                <c:pt idx="3273">
                  <c:v>40409</c:v>
                </c:pt>
                <c:pt idx="3274">
                  <c:v>40410</c:v>
                </c:pt>
                <c:pt idx="3275">
                  <c:v>40413</c:v>
                </c:pt>
                <c:pt idx="3276">
                  <c:v>40414</c:v>
                </c:pt>
                <c:pt idx="3277">
                  <c:v>40415</c:v>
                </c:pt>
                <c:pt idx="3278">
                  <c:v>40416</c:v>
                </c:pt>
                <c:pt idx="3279">
                  <c:v>40417</c:v>
                </c:pt>
                <c:pt idx="3280">
                  <c:v>40420</c:v>
                </c:pt>
                <c:pt idx="3281">
                  <c:v>40421</c:v>
                </c:pt>
                <c:pt idx="3282">
                  <c:v>40422</c:v>
                </c:pt>
                <c:pt idx="3283">
                  <c:v>40423</c:v>
                </c:pt>
                <c:pt idx="3284">
                  <c:v>40424</c:v>
                </c:pt>
                <c:pt idx="3285">
                  <c:v>40427</c:v>
                </c:pt>
                <c:pt idx="3286">
                  <c:v>40428</c:v>
                </c:pt>
                <c:pt idx="3287">
                  <c:v>40429</c:v>
                </c:pt>
                <c:pt idx="3288">
                  <c:v>40430</c:v>
                </c:pt>
                <c:pt idx="3289">
                  <c:v>40431</c:v>
                </c:pt>
                <c:pt idx="3290">
                  <c:v>40434</c:v>
                </c:pt>
                <c:pt idx="3291">
                  <c:v>40435</c:v>
                </c:pt>
                <c:pt idx="3292">
                  <c:v>40436</c:v>
                </c:pt>
                <c:pt idx="3293">
                  <c:v>40437</c:v>
                </c:pt>
                <c:pt idx="3294">
                  <c:v>40438</c:v>
                </c:pt>
                <c:pt idx="3295">
                  <c:v>40441</c:v>
                </c:pt>
                <c:pt idx="3296">
                  <c:v>40442</c:v>
                </c:pt>
                <c:pt idx="3297">
                  <c:v>40443</c:v>
                </c:pt>
                <c:pt idx="3298">
                  <c:v>40444</c:v>
                </c:pt>
                <c:pt idx="3299">
                  <c:v>40445</c:v>
                </c:pt>
                <c:pt idx="3300">
                  <c:v>40448</c:v>
                </c:pt>
                <c:pt idx="3301">
                  <c:v>40449</c:v>
                </c:pt>
                <c:pt idx="3302">
                  <c:v>40450</c:v>
                </c:pt>
                <c:pt idx="3303">
                  <c:v>40451</c:v>
                </c:pt>
                <c:pt idx="3304">
                  <c:v>40452</c:v>
                </c:pt>
                <c:pt idx="3305">
                  <c:v>40455</c:v>
                </c:pt>
                <c:pt idx="3306">
                  <c:v>40456</c:v>
                </c:pt>
                <c:pt idx="3307">
                  <c:v>40457</c:v>
                </c:pt>
                <c:pt idx="3308">
                  <c:v>40458</c:v>
                </c:pt>
                <c:pt idx="3309">
                  <c:v>40459</c:v>
                </c:pt>
                <c:pt idx="3310">
                  <c:v>40462</c:v>
                </c:pt>
                <c:pt idx="3311">
                  <c:v>40463</c:v>
                </c:pt>
                <c:pt idx="3312">
                  <c:v>40464</c:v>
                </c:pt>
                <c:pt idx="3313">
                  <c:v>40465</c:v>
                </c:pt>
                <c:pt idx="3314">
                  <c:v>40466</c:v>
                </c:pt>
                <c:pt idx="3315">
                  <c:v>40469</c:v>
                </c:pt>
                <c:pt idx="3316">
                  <c:v>40470</c:v>
                </c:pt>
                <c:pt idx="3317">
                  <c:v>40471</c:v>
                </c:pt>
                <c:pt idx="3318">
                  <c:v>40472</c:v>
                </c:pt>
                <c:pt idx="3319">
                  <c:v>40473</c:v>
                </c:pt>
                <c:pt idx="3320">
                  <c:v>40476</c:v>
                </c:pt>
                <c:pt idx="3321">
                  <c:v>40477</c:v>
                </c:pt>
                <c:pt idx="3322">
                  <c:v>40478</c:v>
                </c:pt>
                <c:pt idx="3323">
                  <c:v>40479</c:v>
                </c:pt>
                <c:pt idx="3324">
                  <c:v>40480</c:v>
                </c:pt>
                <c:pt idx="3325">
                  <c:v>40483</c:v>
                </c:pt>
                <c:pt idx="3326">
                  <c:v>40484</c:v>
                </c:pt>
                <c:pt idx="3327">
                  <c:v>40485</c:v>
                </c:pt>
                <c:pt idx="3328">
                  <c:v>40486</c:v>
                </c:pt>
                <c:pt idx="3329">
                  <c:v>40487</c:v>
                </c:pt>
                <c:pt idx="3330">
                  <c:v>40490</c:v>
                </c:pt>
                <c:pt idx="3331">
                  <c:v>40491</c:v>
                </c:pt>
                <c:pt idx="3332">
                  <c:v>40492</c:v>
                </c:pt>
                <c:pt idx="3333">
                  <c:v>40493</c:v>
                </c:pt>
                <c:pt idx="3334">
                  <c:v>40494</c:v>
                </c:pt>
                <c:pt idx="3335">
                  <c:v>40497</c:v>
                </c:pt>
                <c:pt idx="3336">
                  <c:v>40498</c:v>
                </c:pt>
                <c:pt idx="3337">
                  <c:v>40499</c:v>
                </c:pt>
                <c:pt idx="3338">
                  <c:v>40500</c:v>
                </c:pt>
                <c:pt idx="3339">
                  <c:v>40501</c:v>
                </c:pt>
                <c:pt idx="3340">
                  <c:v>40504</c:v>
                </c:pt>
                <c:pt idx="3341">
                  <c:v>40505</c:v>
                </c:pt>
                <c:pt idx="3342">
                  <c:v>40506</c:v>
                </c:pt>
                <c:pt idx="3343">
                  <c:v>40507</c:v>
                </c:pt>
                <c:pt idx="3344">
                  <c:v>40508</c:v>
                </c:pt>
                <c:pt idx="3345">
                  <c:v>40511</c:v>
                </c:pt>
                <c:pt idx="3346">
                  <c:v>40512</c:v>
                </c:pt>
                <c:pt idx="3347">
                  <c:v>40513</c:v>
                </c:pt>
                <c:pt idx="3348">
                  <c:v>40514</c:v>
                </c:pt>
                <c:pt idx="3349">
                  <c:v>40515</c:v>
                </c:pt>
                <c:pt idx="3350">
                  <c:v>40518</c:v>
                </c:pt>
                <c:pt idx="3351">
                  <c:v>40519</c:v>
                </c:pt>
                <c:pt idx="3352">
                  <c:v>40520</c:v>
                </c:pt>
                <c:pt idx="3353">
                  <c:v>40521</c:v>
                </c:pt>
                <c:pt idx="3354">
                  <c:v>40522</c:v>
                </c:pt>
                <c:pt idx="3355">
                  <c:v>40525</c:v>
                </c:pt>
                <c:pt idx="3356">
                  <c:v>40526</c:v>
                </c:pt>
                <c:pt idx="3357">
                  <c:v>40527</c:v>
                </c:pt>
                <c:pt idx="3358">
                  <c:v>40528</c:v>
                </c:pt>
                <c:pt idx="3359">
                  <c:v>40529</c:v>
                </c:pt>
                <c:pt idx="3360">
                  <c:v>40532</c:v>
                </c:pt>
                <c:pt idx="3361">
                  <c:v>40533</c:v>
                </c:pt>
                <c:pt idx="3362">
                  <c:v>40534</c:v>
                </c:pt>
                <c:pt idx="3363">
                  <c:v>40535</c:v>
                </c:pt>
                <c:pt idx="3364">
                  <c:v>40536</c:v>
                </c:pt>
                <c:pt idx="3365">
                  <c:v>40539</c:v>
                </c:pt>
                <c:pt idx="3366">
                  <c:v>40540</c:v>
                </c:pt>
                <c:pt idx="3367">
                  <c:v>40541</c:v>
                </c:pt>
                <c:pt idx="3368">
                  <c:v>40542</c:v>
                </c:pt>
                <c:pt idx="3369">
                  <c:v>40543</c:v>
                </c:pt>
                <c:pt idx="3370">
                  <c:v>40546</c:v>
                </c:pt>
                <c:pt idx="3371">
                  <c:v>40547</c:v>
                </c:pt>
                <c:pt idx="3372">
                  <c:v>40548</c:v>
                </c:pt>
                <c:pt idx="3373">
                  <c:v>40549</c:v>
                </c:pt>
                <c:pt idx="3374">
                  <c:v>40550</c:v>
                </c:pt>
                <c:pt idx="3375">
                  <c:v>40553</c:v>
                </c:pt>
                <c:pt idx="3376">
                  <c:v>40554</c:v>
                </c:pt>
                <c:pt idx="3377">
                  <c:v>40555</c:v>
                </c:pt>
                <c:pt idx="3378">
                  <c:v>40556</c:v>
                </c:pt>
                <c:pt idx="3379">
                  <c:v>40557</c:v>
                </c:pt>
                <c:pt idx="3380">
                  <c:v>40560</c:v>
                </c:pt>
                <c:pt idx="3381">
                  <c:v>40561</c:v>
                </c:pt>
                <c:pt idx="3382">
                  <c:v>40562</c:v>
                </c:pt>
                <c:pt idx="3383">
                  <c:v>40563</c:v>
                </c:pt>
                <c:pt idx="3384">
                  <c:v>40564</c:v>
                </c:pt>
                <c:pt idx="3385">
                  <c:v>40567</c:v>
                </c:pt>
                <c:pt idx="3386">
                  <c:v>40568</c:v>
                </c:pt>
                <c:pt idx="3387">
                  <c:v>40569</c:v>
                </c:pt>
                <c:pt idx="3388">
                  <c:v>40570</c:v>
                </c:pt>
                <c:pt idx="3389">
                  <c:v>40571</c:v>
                </c:pt>
                <c:pt idx="3390">
                  <c:v>40574</c:v>
                </c:pt>
                <c:pt idx="3391">
                  <c:v>40575</c:v>
                </c:pt>
                <c:pt idx="3392">
                  <c:v>40576</c:v>
                </c:pt>
                <c:pt idx="3393">
                  <c:v>40577</c:v>
                </c:pt>
                <c:pt idx="3394">
                  <c:v>40578</c:v>
                </c:pt>
                <c:pt idx="3395">
                  <c:v>40581</c:v>
                </c:pt>
                <c:pt idx="3396">
                  <c:v>40582</c:v>
                </c:pt>
                <c:pt idx="3397">
                  <c:v>40583</c:v>
                </c:pt>
                <c:pt idx="3398">
                  <c:v>40584</c:v>
                </c:pt>
                <c:pt idx="3399">
                  <c:v>40585</c:v>
                </c:pt>
                <c:pt idx="3400">
                  <c:v>40588</c:v>
                </c:pt>
                <c:pt idx="3401">
                  <c:v>40589</c:v>
                </c:pt>
                <c:pt idx="3402">
                  <c:v>40590</c:v>
                </c:pt>
                <c:pt idx="3403">
                  <c:v>40591</c:v>
                </c:pt>
                <c:pt idx="3404">
                  <c:v>40592</c:v>
                </c:pt>
                <c:pt idx="3405">
                  <c:v>40595</c:v>
                </c:pt>
                <c:pt idx="3406">
                  <c:v>40596</c:v>
                </c:pt>
                <c:pt idx="3407">
                  <c:v>40597</c:v>
                </c:pt>
                <c:pt idx="3408">
                  <c:v>40598</c:v>
                </c:pt>
                <c:pt idx="3409">
                  <c:v>40599</c:v>
                </c:pt>
                <c:pt idx="3410">
                  <c:v>40602</c:v>
                </c:pt>
                <c:pt idx="3411">
                  <c:v>40603</c:v>
                </c:pt>
                <c:pt idx="3412">
                  <c:v>40604</c:v>
                </c:pt>
                <c:pt idx="3413">
                  <c:v>40605</c:v>
                </c:pt>
                <c:pt idx="3414">
                  <c:v>40606</c:v>
                </c:pt>
                <c:pt idx="3415">
                  <c:v>40609</c:v>
                </c:pt>
                <c:pt idx="3416">
                  <c:v>40610</c:v>
                </c:pt>
                <c:pt idx="3417">
                  <c:v>40611</c:v>
                </c:pt>
                <c:pt idx="3418">
                  <c:v>40612</c:v>
                </c:pt>
                <c:pt idx="3419">
                  <c:v>40613</c:v>
                </c:pt>
                <c:pt idx="3420">
                  <c:v>40616</c:v>
                </c:pt>
                <c:pt idx="3421">
                  <c:v>40617</c:v>
                </c:pt>
                <c:pt idx="3422">
                  <c:v>40618</c:v>
                </c:pt>
                <c:pt idx="3423">
                  <c:v>40619</c:v>
                </c:pt>
                <c:pt idx="3424">
                  <c:v>40620</c:v>
                </c:pt>
                <c:pt idx="3425">
                  <c:v>40623</c:v>
                </c:pt>
                <c:pt idx="3426">
                  <c:v>40624</c:v>
                </c:pt>
                <c:pt idx="3427">
                  <c:v>40625</c:v>
                </c:pt>
                <c:pt idx="3428">
                  <c:v>40626</c:v>
                </c:pt>
                <c:pt idx="3429">
                  <c:v>40627</c:v>
                </c:pt>
                <c:pt idx="3430">
                  <c:v>40630</c:v>
                </c:pt>
                <c:pt idx="3431">
                  <c:v>40631</c:v>
                </c:pt>
                <c:pt idx="3432">
                  <c:v>40632</c:v>
                </c:pt>
                <c:pt idx="3433">
                  <c:v>40633</c:v>
                </c:pt>
                <c:pt idx="3434">
                  <c:v>40634</c:v>
                </c:pt>
                <c:pt idx="3435">
                  <c:v>40637</c:v>
                </c:pt>
                <c:pt idx="3436">
                  <c:v>40638</c:v>
                </c:pt>
                <c:pt idx="3437">
                  <c:v>40639</c:v>
                </c:pt>
                <c:pt idx="3438">
                  <c:v>40640</c:v>
                </c:pt>
                <c:pt idx="3439">
                  <c:v>40641</c:v>
                </c:pt>
                <c:pt idx="3440">
                  <c:v>40644</c:v>
                </c:pt>
                <c:pt idx="3441">
                  <c:v>40645</c:v>
                </c:pt>
                <c:pt idx="3442">
                  <c:v>40646</c:v>
                </c:pt>
                <c:pt idx="3443">
                  <c:v>40647</c:v>
                </c:pt>
                <c:pt idx="3444">
                  <c:v>40648</c:v>
                </c:pt>
                <c:pt idx="3445">
                  <c:v>40651</c:v>
                </c:pt>
                <c:pt idx="3446">
                  <c:v>40652</c:v>
                </c:pt>
                <c:pt idx="3447">
                  <c:v>40653</c:v>
                </c:pt>
                <c:pt idx="3448">
                  <c:v>40654</c:v>
                </c:pt>
                <c:pt idx="3449">
                  <c:v>40655</c:v>
                </c:pt>
                <c:pt idx="3450">
                  <c:v>40658</c:v>
                </c:pt>
                <c:pt idx="3451">
                  <c:v>40659</c:v>
                </c:pt>
                <c:pt idx="3452">
                  <c:v>40660</c:v>
                </c:pt>
                <c:pt idx="3453">
                  <c:v>40661</c:v>
                </c:pt>
                <c:pt idx="3454">
                  <c:v>40662</c:v>
                </c:pt>
                <c:pt idx="3455">
                  <c:v>40665</c:v>
                </c:pt>
                <c:pt idx="3456">
                  <c:v>40666</c:v>
                </c:pt>
                <c:pt idx="3457">
                  <c:v>40667</c:v>
                </c:pt>
                <c:pt idx="3458">
                  <c:v>40668</c:v>
                </c:pt>
                <c:pt idx="3459">
                  <c:v>40669</c:v>
                </c:pt>
                <c:pt idx="3460">
                  <c:v>40672</c:v>
                </c:pt>
                <c:pt idx="3461">
                  <c:v>40673</c:v>
                </c:pt>
                <c:pt idx="3462">
                  <c:v>40674</c:v>
                </c:pt>
                <c:pt idx="3463">
                  <c:v>40675</c:v>
                </c:pt>
                <c:pt idx="3464">
                  <c:v>40676</c:v>
                </c:pt>
                <c:pt idx="3465">
                  <c:v>40679</c:v>
                </c:pt>
                <c:pt idx="3466">
                  <c:v>40680</c:v>
                </c:pt>
                <c:pt idx="3467">
                  <c:v>40681</c:v>
                </c:pt>
                <c:pt idx="3468">
                  <c:v>40682</c:v>
                </c:pt>
                <c:pt idx="3469">
                  <c:v>40683</c:v>
                </c:pt>
                <c:pt idx="3470">
                  <c:v>40686</c:v>
                </c:pt>
                <c:pt idx="3471">
                  <c:v>40687</c:v>
                </c:pt>
                <c:pt idx="3472">
                  <c:v>40688</c:v>
                </c:pt>
                <c:pt idx="3473">
                  <c:v>40689</c:v>
                </c:pt>
                <c:pt idx="3474">
                  <c:v>40690</c:v>
                </c:pt>
                <c:pt idx="3475">
                  <c:v>40693</c:v>
                </c:pt>
                <c:pt idx="3476">
                  <c:v>40694</c:v>
                </c:pt>
                <c:pt idx="3477">
                  <c:v>40695</c:v>
                </c:pt>
                <c:pt idx="3478">
                  <c:v>40696</c:v>
                </c:pt>
                <c:pt idx="3479">
                  <c:v>40697</c:v>
                </c:pt>
                <c:pt idx="3480">
                  <c:v>40700</c:v>
                </c:pt>
                <c:pt idx="3481">
                  <c:v>40701</c:v>
                </c:pt>
                <c:pt idx="3482">
                  <c:v>40702</c:v>
                </c:pt>
                <c:pt idx="3483">
                  <c:v>40703</c:v>
                </c:pt>
                <c:pt idx="3484">
                  <c:v>40704</c:v>
                </c:pt>
                <c:pt idx="3485">
                  <c:v>40707</c:v>
                </c:pt>
                <c:pt idx="3486">
                  <c:v>40708</c:v>
                </c:pt>
                <c:pt idx="3487">
                  <c:v>40709</c:v>
                </c:pt>
                <c:pt idx="3488">
                  <c:v>40710</c:v>
                </c:pt>
                <c:pt idx="3489">
                  <c:v>40711</c:v>
                </c:pt>
                <c:pt idx="3490">
                  <c:v>40714</c:v>
                </c:pt>
                <c:pt idx="3491">
                  <c:v>40715</c:v>
                </c:pt>
                <c:pt idx="3492">
                  <c:v>40716</c:v>
                </c:pt>
                <c:pt idx="3493">
                  <c:v>40717</c:v>
                </c:pt>
                <c:pt idx="3494">
                  <c:v>40718</c:v>
                </c:pt>
                <c:pt idx="3495">
                  <c:v>40721</c:v>
                </c:pt>
                <c:pt idx="3496">
                  <c:v>40722</c:v>
                </c:pt>
                <c:pt idx="3497">
                  <c:v>40723</c:v>
                </c:pt>
                <c:pt idx="3498">
                  <c:v>40724</c:v>
                </c:pt>
                <c:pt idx="3499">
                  <c:v>40725</c:v>
                </c:pt>
                <c:pt idx="3500">
                  <c:v>40728</c:v>
                </c:pt>
                <c:pt idx="3501">
                  <c:v>40729</c:v>
                </c:pt>
                <c:pt idx="3502">
                  <c:v>40730</c:v>
                </c:pt>
                <c:pt idx="3503">
                  <c:v>40731</c:v>
                </c:pt>
                <c:pt idx="3504">
                  <c:v>40732</c:v>
                </c:pt>
                <c:pt idx="3505">
                  <c:v>40735</c:v>
                </c:pt>
                <c:pt idx="3506">
                  <c:v>40736</c:v>
                </c:pt>
                <c:pt idx="3507">
                  <c:v>40737</c:v>
                </c:pt>
                <c:pt idx="3508">
                  <c:v>40738</c:v>
                </c:pt>
                <c:pt idx="3509">
                  <c:v>40739</c:v>
                </c:pt>
                <c:pt idx="3510">
                  <c:v>40742</c:v>
                </c:pt>
                <c:pt idx="3511">
                  <c:v>40743</c:v>
                </c:pt>
                <c:pt idx="3512">
                  <c:v>40744</c:v>
                </c:pt>
                <c:pt idx="3513">
                  <c:v>40745</c:v>
                </c:pt>
                <c:pt idx="3514">
                  <c:v>40746</c:v>
                </c:pt>
                <c:pt idx="3515">
                  <c:v>40749</c:v>
                </c:pt>
                <c:pt idx="3516">
                  <c:v>40750</c:v>
                </c:pt>
                <c:pt idx="3517">
                  <c:v>40751</c:v>
                </c:pt>
                <c:pt idx="3518">
                  <c:v>40752</c:v>
                </c:pt>
                <c:pt idx="3519">
                  <c:v>40753</c:v>
                </c:pt>
                <c:pt idx="3520">
                  <c:v>40756</c:v>
                </c:pt>
                <c:pt idx="3521">
                  <c:v>40757</c:v>
                </c:pt>
                <c:pt idx="3522">
                  <c:v>40758</c:v>
                </c:pt>
                <c:pt idx="3523">
                  <c:v>40759</c:v>
                </c:pt>
                <c:pt idx="3524">
                  <c:v>40760</c:v>
                </c:pt>
                <c:pt idx="3525">
                  <c:v>40763</c:v>
                </c:pt>
                <c:pt idx="3526">
                  <c:v>40764</c:v>
                </c:pt>
                <c:pt idx="3527">
                  <c:v>40765</c:v>
                </c:pt>
                <c:pt idx="3528">
                  <c:v>40766</c:v>
                </c:pt>
                <c:pt idx="3529">
                  <c:v>40767</c:v>
                </c:pt>
                <c:pt idx="3530">
                  <c:v>40770</c:v>
                </c:pt>
                <c:pt idx="3531">
                  <c:v>40771</c:v>
                </c:pt>
                <c:pt idx="3532">
                  <c:v>40772</c:v>
                </c:pt>
                <c:pt idx="3533">
                  <c:v>40773</c:v>
                </c:pt>
                <c:pt idx="3534">
                  <c:v>40774</c:v>
                </c:pt>
                <c:pt idx="3535">
                  <c:v>40777</c:v>
                </c:pt>
                <c:pt idx="3536">
                  <c:v>40778</c:v>
                </c:pt>
                <c:pt idx="3537">
                  <c:v>40779</c:v>
                </c:pt>
                <c:pt idx="3538">
                  <c:v>40780</c:v>
                </c:pt>
                <c:pt idx="3539">
                  <c:v>40781</c:v>
                </c:pt>
                <c:pt idx="3540">
                  <c:v>40784</c:v>
                </c:pt>
                <c:pt idx="3541">
                  <c:v>40785</c:v>
                </c:pt>
                <c:pt idx="3542">
                  <c:v>40786</c:v>
                </c:pt>
                <c:pt idx="3543">
                  <c:v>40787</c:v>
                </c:pt>
                <c:pt idx="3544">
                  <c:v>40788</c:v>
                </c:pt>
                <c:pt idx="3545">
                  <c:v>40791</c:v>
                </c:pt>
                <c:pt idx="3546">
                  <c:v>40792</c:v>
                </c:pt>
                <c:pt idx="3547">
                  <c:v>40793</c:v>
                </c:pt>
                <c:pt idx="3548">
                  <c:v>40794</c:v>
                </c:pt>
                <c:pt idx="3549">
                  <c:v>40795</c:v>
                </c:pt>
                <c:pt idx="3550">
                  <c:v>40798</c:v>
                </c:pt>
                <c:pt idx="3551">
                  <c:v>40799</c:v>
                </c:pt>
                <c:pt idx="3552">
                  <c:v>40800</c:v>
                </c:pt>
                <c:pt idx="3553">
                  <c:v>40801</c:v>
                </c:pt>
                <c:pt idx="3554">
                  <c:v>40802</c:v>
                </c:pt>
                <c:pt idx="3555">
                  <c:v>40805</c:v>
                </c:pt>
                <c:pt idx="3556">
                  <c:v>40806</c:v>
                </c:pt>
                <c:pt idx="3557">
                  <c:v>40807</c:v>
                </c:pt>
                <c:pt idx="3558">
                  <c:v>40808</c:v>
                </c:pt>
                <c:pt idx="3559">
                  <c:v>40809</c:v>
                </c:pt>
                <c:pt idx="3560">
                  <c:v>40812</c:v>
                </c:pt>
                <c:pt idx="3561">
                  <c:v>40813</c:v>
                </c:pt>
                <c:pt idx="3562">
                  <c:v>40814</c:v>
                </c:pt>
                <c:pt idx="3563">
                  <c:v>40815</c:v>
                </c:pt>
                <c:pt idx="3564">
                  <c:v>40816</c:v>
                </c:pt>
                <c:pt idx="3565">
                  <c:v>40819</c:v>
                </c:pt>
                <c:pt idx="3566">
                  <c:v>40820</c:v>
                </c:pt>
                <c:pt idx="3567">
                  <c:v>40821</c:v>
                </c:pt>
                <c:pt idx="3568">
                  <c:v>40822</c:v>
                </c:pt>
                <c:pt idx="3569">
                  <c:v>40823</c:v>
                </c:pt>
                <c:pt idx="3570">
                  <c:v>40826</c:v>
                </c:pt>
                <c:pt idx="3571">
                  <c:v>40827</c:v>
                </c:pt>
                <c:pt idx="3572">
                  <c:v>40828</c:v>
                </c:pt>
                <c:pt idx="3573">
                  <c:v>40829</c:v>
                </c:pt>
                <c:pt idx="3574">
                  <c:v>40830</c:v>
                </c:pt>
                <c:pt idx="3575">
                  <c:v>40833</c:v>
                </c:pt>
                <c:pt idx="3576">
                  <c:v>40834</c:v>
                </c:pt>
                <c:pt idx="3577">
                  <c:v>40835</c:v>
                </c:pt>
                <c:pt idx="3578">
                  <c:v>40836</c:v>
                </c:pt>
                <c:pt idx="3579">
                  <c:v>40837</c:v>
                </c:pt>
                <c:pt idx="3580">
                  <c:v>40840</c:v>
                </c:pt>
                <c:pt idx="3581">
                  <c:v>40841</c:v>
                </c:pt>
                <c:pt idx="3582">
                  <c:v>40842</c:v>
                </c:pt>
                <c:pt idx="3583">
                  <c:v>40843</c:v>
                </c:pt>
                <c:pt idx="3584">
                  <c:v>40844</c:v>
                </c:pt>
                <c:pt idx="3585">
                  <c:v>40847</c:v>
                </c:pt>
                <c:pt idx="3586">
                  <c:v>40848</c:v>
                </c:pt>
                <c:pt idx="3587">
                  <c:v>40849</c:v>
                </c:pt>
                <c:pt idx="3588">
                  <c:v>40850</c:v>
                </c:pt>
                <c:pt idx="3589">
                  <c:v>40851</c:v>
                </c:pt>
                <c:pt idx="3590">
                  <c:v>40854</c:v>
                </c:pt>
                <c:pt idx="3591">
                  <c:v>40855</c:v>
                </c:pt>
                <c:pt idx="3592">
                  <c:v>40856</c:v>
                </c:pt>
                <c:pt idx="3593">
                  <c:v>40857</c:v>
                </c:pt>
                <c:pt idx="3594">
                  <c:v>40858</c:v>
                </c:pt>
                <c:pt idx="3595">
                  <c:v>40861</c:v>
                </c:pt>
                <c:pt idx="3596">
                  <c:v>40862</c:v>
                </c:pt>
                <c:pt idx="3597">
                  <c:v>40863</c:v>
                </c:pt>
                <c:pt idx="3598">
                  <c:v>40864</c:v>
                </c:pt>
                <c:pt idx="3599">
                  <c:v>40865</c:v>
                </c:pt>
                <c:pt idx="3600">
                  <c:v>40868</c:v>
                </c:pt>
                <c:pt idx="3601">
                  <c:v>40869</c:v>
                </c:pt>
                <c:pt idx="3602">
                  <c:v>40870</c:v>
                </c:pt>
                <c:pt idx="3603">
                  <c:v>40871</c:v>
                </c:pt>
                <c:pt idx="3604">
                  <c:v>40872</c:v>
                </c:pt>
                <c:pt idx="3605">
                  <c:v>40875</c:v>
                </c:pt>
                <c:pt idx="3606">
                  <c:v>40876</c:v>
                </c:pt>
                <c:pt idx="3607">
                  <c:v>40877</c:v>
                </c:pt>
                <c:pt idx="3608">
                  <c:v>40878</c:v>
                </c:pt>
                <c:pt idx="3609">
                  <c:v>40879</c:v>
                </c:pt>
                <c:pt idx="3610">
                  <c:v>40882</c:v>
                </c:pt>
                <c:pt idx="3611">
                  <c:v>40883</c:v>
                </c:pt>
                <c:pt idx="3612">
                  <c:v>40884</c:v>
                </c:pt>
                <c:pt idx="3613">
                  <c:v>40885</c:v>
                </c:pt>
                <c:pt idx="3614">
                  <c:v>40886</c:v>
                </c:pt>
                <c:pt idx="3615">
                  <c:v>40889</c:v>
                </c:pt>
                <c:pt idx="3616">
                  <c:v>40890</c:v>
                </c:pt>
                <c:pt idx="3617">
                  <c:v>40891</c:v>
                </c:pt>
                <c:pt idx="3618">
                  <c:v>40892</c:v>
                </c:pt>
                <c:pt idx="3619">
                  <c:v>40893</c:v>
                </c:pt>
                <c:pt idx="3620">
                  <c:v>40896</c:v>
                </c:pt>
                <c:pt idx="3621">
                  <c:v>40897</c:v>
                </c:pt>
                <c:pt idx="3622">
                  <c:v>40898</c:v>
                </c:pt>
                <c:pt idx="3623">
                  <c:v>40899</c:v>
                </c:pt>
                <c:pt idx="3624">
                  <c:v>40900</c:v>
                </c:pt>
                <c:pt idx="3625">
                  <c:v>40903</c:v>
                </c:pt>
                <c:pt idx="3626">
                  <c:v>40904</c:v>
                </c:pt>
                <c:pt idx="3627">
                  <c:v>40905</c:v>
                </c:pt>
                <c:pt idx="3628">
                  <c:v>40906</c:v>
                </c:pt>
                <c:pt idx="3629">
                  <c:v>40907</c:v>
                </c:pt>
                <c:pt idx="3630">
                  <c:v>40910</c:v>
                </c:pt>
                <c:pt idx="3631">
                  <c:v>40911</c:v>
                </c:pt>
                <c:pt idx="3632">
                  <c:v>40912</c:v>
                </c:pt>
                <c:pt idx="3633">
                  <c:v>40913</c:v>
                </c:pt>
                <c:pt idx="3634">
                  <c:v>40914</c:v>
                </c:pt>
                <c:pt idx="3635">
                  <c:v>40917</c:v>
                </c:pt>
                <c:pt idx="3636">
                  <c:v>40918</c:v>
                </c:pt>
                <c:pt idx="3637">
                  <c:v>40919</c:v>
                </c:pt>
                <c:pt idx="3638">
                  <c:v>40920</c:v>
                </c:pt>
                <c:pt idx="3639">
                  <c:v>40921</c:v>
                </c:pt>
                <c:pt idx="3640">
                  <c:v>40924</c:v>
                </c:pt>
                <c:pt idx="3641">
                  <c:v>40925</c:v>
                </c:pt>
                <c:pt idx="3642">
                  <c:v>40926</c:v>
                </c:pt>
                <c:pt idx="3643">
                  <c:v>40927</c:v>
                </c:pt>
                <c:pt idx="3644">
                  <c:v>40928</c:v>
                </c:pt>
                <c:pt idx="3645">
                  <c:v>40931</c:v>
                </c:pt>
                <c:pt idx="3646">
                  <c:v>40932</c:v>
                </c:pt>
                <c:pt idx="3647">
                  <c:v>40933</c:v>
                </c:pt>
                <c:pt idx="3648">
                  <c:v>40934</c:v>
                </c:pt>
                <c:pt idx="3649">
                  <c:v>40935</c:v>
                </c:pt>
                <c:pt idx="3650">
                  <c:v>40938</c:v>
                </c:pt>
                <c:pt idx="3651">
                  <c:v>40939</c:v>
                </c:pt>
                <c:pt idx="3652">
                  <c:v>40940</c:v>
                </c:pt>
                <c:pt idx="3653">
                  <c:v>40941</c:v>
                </c:pt>
                <c:pt idx="3654">
                  <c:v>40942</c:v>
                </c:pt>
                <c:pt idx="3655">
                  <c:v>40945</c:v>
                </c:pt>
                <c:pt idx="3656">
                  <c:v>40946</c:v>
                </c:pt>
                <c:pt idx="3657">
                  <c:v>40947</c:v>
                </c:pt>
                <c:pt idx="3658">
                  <c:v>40948</c:v>
                </c:pt>
                <c:pt idx="3659">
                  <c:v>40949</c:v>
                </c:pt>
                <c:pt idx="3660">
                  <c:v>40952</c:v>
                </c:pt>
                <c:pt idx="3661">
                  <c:v>40953</c:v>
                </c:pt>
                <c:pt idx="3662">
                  <c:v>40954</c:v>
                </c:pt>
                <c:pt idx="3663">
                  <c:v>40955</c:v>
                </c:pt>
                <c:pt idx="3664">
                  <c:v>40956</c:v>
                </c:pt>
                <c:pt idx="3665">
                  <c:v>40959</c:v>
                </c:pt>
                <c:pt idx="3666">
                  <c:v>40960</c:v>
                </c:pt>
                <c:pt idx="3667">
                  <c:v>40961</c:v>
                </c:pt>
                <c:pt idx="3668">
                  <c:v>40962</c:v>
                </c:pt>
                <c:pt idx="3669">
                  <c:v>40963</c:v>
                </c:pt>
                <c:pt idx="3670">
                  <c:v>40966</c:v>
                </c:pt>
                <c:pt idx="3671">
                  <c:v>40967</c:v>
                </c:pt>
                <c:pt idx="3672">
                  <c:v>40968</c:v>
                </c:pt>
                <c:pt idx="3673">
                  <c:v>40969</c:v>
                </c:pt>
                <c:pt idx="3674">
                  <c:v>40970</c:v>
                </c:pt>
                <c:pt idx="3675">
                  <c:v>40973</c:v>
                </c:pt>
                <c:pt idx="3676">
                  <c:v>40974</c:v>
                </c:pt>
                <c:pt idx="3677">
                  <c:v>40975</c:v>
                </c:pt>
                <c:pt idx="3678">
                  <c:v>40976</c:v>
                </c:pt>
                <c:pt idx="3679">
                  <c:v>40977</c:v>
                </c:pt>
                <c:pt idx="3680">
                  <c:v>40980</c:v>
                </c:pt>
                <c:pt idx="3681">
                  <c:v>40981</c:v>
                </c:pt>
                <c:pt idx="3682">
                  <c:v>40982</c:v>
                </c:pt>
                <c:pt idx="3683">
                  <c:v>40983</c:v>
                </c:pt>
                <c:pt idx="3684">
                  <c:v>40984</c:v>
                </c:pt>
                <c:pt idx="3685">
                  <c:v>40987</c:v>
                </c:pt>
                <c:pt idx="3686">
                  <c:v>40988</c:v>
                </c:pt>
                <c:pt idx="3687">
                  <c:v>40989</c:v>
                </c:pt>
                <c:pt idx="3688">
                  <c:v>40990</c:v>
                </c:pt>
                <c:pt idx="3689">
                  <c:v>40991</c:v>
                </c:pt>
                <c:pt idx="3690">
                  <c:v>40994</c:v>
                </c:pt>
                <c:pt idx="3691">
                  <c:v>40995</c:v>
                </c:pt>
                <c:pt idx="3692">
                  <c:v>40996</c:v>
                </c:pt>
                <c:pt idx="3693">
                  <c:v>40997</c:v>
                </c:pt>
                <c:pt idx="3694">
                  <c:v>40998</c:v>
                </c:pt>
                <c:pt idx="3695">
                  <c:v>41001</c:v>
                </c:pt>
                <c:pt idx="3696">
                  <c:v>41002</c:v>
                </c:pt>
                <c:pt idx="3697">
                  <c:v>41003</c:v>
                </c:pt>
                <c:pt idx="3698">
                  <c:v>41004</c:v>
                </c:pt>
                <c:pt idx="3699">
                  <c:v>41005</c:v>
                </c:pt>
                <c:pt idx="3700">
                  <c:v>41008</c:v>
                </c:pt>
                <c:pt idx="3701">
                  <c:v>41009</c:v>
                </c:pt>
                <c:pt idx="3702">
                  <c:v>41010</c:v>
                </c:pt>
                <c:pt idx="3703">
                  <c:v>41011</c:v>
                </c:pt>
                <c:pt idx="3704">
                  <c:v>41012</c:v>
                </c:pt>
                <c:pt idx="3705">
                  <c:v>41015</c:v>
                </c:pt>
                <c:pt idx="3706">
                  <c:v>41016</c:v>
                </c:pt>
                <c:pt idx="3707">
                  <c:v>41017</c:v>
                </c:pt>
                <c:pt idx="3708">
                  <c:v>41018</c:v>
                </c:pt>
                <c:pt idx="3709">
                  <c:v>41019</c:v>
                </c:pt>
                <c:pt idx="3710">
                  <c:v>41022</c:v>
                </c:pt>
                <c:pt idx="3711">
                  <c:v>41023</c:v>
                </c:pt>
                <c:pt idx="3712">
                  <c:v>41024</c:v>
                </c:pt>
                <c:pt idx="3713">
                  <c:v>41025</c:v>
                </c:pt>
                <c:pt idx="3714">
                  <c:v>41026</c:v>
                </c:pt>
                <c:pt idx="3715">
                  <c:v>41029</c:v>
                </c:pt>
                <c:pt idx="3716">
                  <c:v>41030</c:v>
                </c:pt>
                <c:pt idx="3717">
                  <c:v>41031</c:v>
                </c:pt>
                <c:pt idx="3718">
                  <c:v>41032</c:v>
                </c:pt>
                <c:pt idx="3719">
                  <c:v>41033</c:v>
                </c:pt>
                <c:pt idx="3720">
                  <c:v>41036</c:v>
                </c:pt>
                <c:pt idx="3721">
                  <c:v>41037</c:v>
                </c:pt>
                <c:pt idx="3722">
                  <c:v>41038</c:v>
                </c:pt>
                <c:pt idx="3723">
                  <c:v>41039</c:v>
                </c:pt>
                <c:pt idx="3724">
                  <c:v>41040</c:v>
                </c:pt>
                <c:pt idx="3725">
                  <c:v>41043</c:v>
                </c:pt>
                <c:pt idx="3726">
                  <c:v>41044</c:v>
                </c:pt>
                <c:pt idx="3727">
                  <c:v>41045</c:v>
                </c:pt>
                <c:pt idx="3728">
                  <c:v>41046</c:v>
                </c:pt>
                <c:pt idx="3729">
                  <c:v>41047</c:v>
                </c:pt>
                <c:pt idx="3730">
                  <c:v>41050</c:v>
                </c:pt>
                <c:pt idx="3731">
                  <c:v>41051</c:v>
                </c:pt>
                <c:pt idx="3732">
                  <c:v>41052</c:v>
                </c:pt>
                <c:pt idx="3733">
                  <c:v>41053</c:v>
                </c:pt>
                <c:pt idx="3734">
                  <c:v>41054</c:v>
                </c:pt>
                <c:pt idx="3735">
                  <c:v>41057</c:v>
                </c:pt>
                <c:pt idx="3736">
                  <c:v>41058</c:v>
                </c:pt>
                <c:pt idx="3737">
                  <c:v>41059</c:v>
                </c:pt>
                <c:pt idx="3738">
                  <c:v>41060</c:v>
                </c:pt>
                <c:pt idx="3739">
                  <c:v>41061</c:v>
                </c:pt>
                <c:pt idx="3740">
                  <c:v>41064</c:v>
                </c:pt>
                <c:pt idx="3741">
                  <c:v>41065</c:v>
                </c:pt>
                <c:pt idx="3742">
                  <c:v>41066</c:v>
                </c:pt>
                <c:pt idx="3743">
                  <c:v>41067</c:v>
                </c:pt>
                <c:pt idx="3744">
                  <c:v>41068</c:v>
                </c:pt>
                <c:pt idx="3745">
                  <c:v>41071</c:v>
                </c:pt>
                <c:pt idx="3746">
                  <c:v>41072</c:v>
                </c:pt>
                <c:pt idx="3747">
                  <c:v>41073</c:v>
                </c:pt>
                <c:pt idx="3748">
                  <c:v>41074</c:v>
                </c:pt>
                <c:pt idx="3749">
                  <c:v>41075</c:v>
                </c:pt>
                <c:pt idx="3750">
                  <c:v>41078</c:v>
                </c:pt>
                <c:pt idx="3751">
                  <c:v>41079</c:v>
                </c:pt>
                <c:pt idx="3752">
                  <c:v>41080</c:v>
                </c:pt>
                <c:pt idx="3753">
                  <c:v>41081</c:v>
                </c:pt>
                <c:pt idx="3754">
                  <c:v>41082</c:v>
                </c:pt>
                <c:pt idx="3755">
                  <c:v>41085</c:v>
                </c:pt>
                <c:pt idx="3756">
                  <c:v>41086</c:v>
                </c:pt>
                <c:pt idx="3757">
                  <c:v>41087</c:v>
                </c:pt>
                <c:pt idx="3758">
                  <c:v>41088</c:v>
                </c:pt>
                <c:pt idx="3759">
                  <c:v>41089</c:v>
                </c:pt>
                <c:pt idx="3760">
                  <c:v>41092</c:v>
                </c:pt>
                <c:pt idx="3761">
                  <c:v>41093</c:v>
                </c:pt>
                <c:pt idx="3762">
                  <c:v>41094</c:v>
                </c:pt>
                <c:pt idx="3763">
                  <c:v>41095</c:v>
                </c:pt>
                <c:pt idx="3764">
                  <c:v>41096</c:v>
                </c:pt>
                <c:pt idx="3765">
                  <c:v>41099</c:v>
                </c:pt>
                <c:pt idx="3766">
                  <c:v>41100</c:v>
                </c:pt>
                <c:pt idx="3767">
                  <c:v>41101</c:v>
                </c:pt>
                <c:pt idx="3768">
                  <c:v>41102</c:v>
                </c:pt>
                <c:pt idx="3769">
                  <c:v>41103</c:v>
                </c:pt>
                <c:pt idx="3770">
                  <c:v>41106</c:v>
                </c:pt>
                <c:pt idx="3771">
                  <c:v>41107</c:v>
                </c:pt>
                <c:pt idx="3772">
                  <c:v>41108</c:v>
                </c:pt>
                <c:pt idx="3773">
                  <c:v>41109</c:v>
                </c:pt>
                <c:pt idx="3774">
                  <c:v>41110</c:v>
                </c:pt>
                <c:pt idx="3775">
                  <c:v>41113</c:v>
                </c:pt>
                <c:pt idx="3776">
                  <c:v>41114</c:v>
                </c:pt>
                <c:pt idx="3777">
                  <c:v>41115</c:v>
                </c:pt>
                <c:pt idx="3778">
                  <c:v>41116</c:v>
                </c:pt>
                <c:pt idx="3779">
                  <c:v>41117</c:v>
                </c:pt>
                <c:pt idx="3780">
                  <c:v>41120</c:v>
                </c:pt>
                <c:pt idx="3781">
                  <c:v>41121</c:v>
                </c:pt>
                <c:pt idx="3782">
                  <c:v>41122</c:v>
                </c:pt>
                <c:pt idx="3783">
                  <c:v>41123</c:v>
                </c:pt>
                <c:pt idx="3784">
                  <c:v>41124</c:v>
                </c:pt>
                <c:pt idx="3785">
                  <c:v>41127</c:v>
                </c:pt>
                <c:pt idx="3786">
                  <c:v>41128</c:v>
                </c:pt>
                <c:pt idx="3787">
                  <c:v>41129</c:v>
                </c:pt>
                <c:pt idx="3788">
                  <c:v>41130</c:v>
                </c:pt>
                <c:pt idx="3789">
                  <c:v>41131</c:v>
                </c:pt>
                <c:pt idx="3790">
                  <c:v>41134</c:v>
                </c:pt>
                <c:pt idx="3791">
                  <c:v>41135</c:v>
                </c:pt>
                <c:pt idx="3792">
                  <c:v>41136</c:v>
                </c:pt>
                <c:pt idx="3793">
                  <c:v>41137</c:v>
                </c:pt>
                <c:pt idx="3794">
                  <c:v>41138</c:v>
                </c:pt>
                <c:pt idx="3795">
                  <c:v>41141</c:v>
                </c:pt>
                <c:pt idx="3796">
                  <c:v>41142</c:v>
                </c:pt>
                <c:pt idx="3797">
                  <c:v>41143</c:v>
                </c:pt>
                <c:pt idx="3798">
                  <c:v>41144</c:v>
                </c:pt>
                <c:pt idx="3799">
                  <c:v>41145</c:v>
                </c:pt>
                <c:pt idx="3800">
                  <c:v>41148</c:v>
                </c:pt>
                <c:pt idx="3801">
                  <c:v>41149</c:v>
                </c:pt>
                <c:pt idx="3802">
                  <c:v>41150</c:v>
                </c:pt>
                <c:pt idx="3803">
                  <c:v>41151</c:v>
                </c:pt>
                <c:pt idx="3804">
                  <c:v>41152</c:v>
                </c:pt>
                <c:pt idx="3805">
                  <c:v>41155</c:v>
                </c:pt>
                <c:pt idx="3806">
                  <c:v>41156</c:v>
                </c:pt>
                <c:pt idx="3807">
                  <c:v>41157</c:v>
                </c:pt>
                <c:pt idx="3808">
                  <c:v>41158</c:v>
                </c:pt>
                <c:pt idx="3809">
                  <c:v>41159</c:v>
                </c:pt>
                <c:pt idx="3810">
                  <c:v>41162</c:v>
                </c:pt>
                <c:pt idx="3811">
                  <c:v>41163</c:v>
                </c:pt>
                <c:pt idx="3812">
                  <c:v>41164</c:v>
                </c:pt>
                <c:pt idx="3813">
                  <c:v>41165</c:v>
                </c:pt>
                <c:pt idx="3814">
                  <c:v>41166</c:v>
                </c:pt>
                <c:pt idx="3815">
                  <c:v>41169</c:v>
                </c:pt>
                <c:pt idx="3816">
                  <c:v>41170</c:v>
                </c:pt>
                <c:pt idx="3817">
                  <c:v>41171</c:v>
                </c:pt>
                <c:pt idx="3818">
                  <c:v>41172</c:v>
                </c:pt>
                <c:pt idx="3819">
                  <c:v>41173</c:v>
                </c:pt>
                <c:pt idx="3820">
                  <c:v>41176</c:v>
                </c:pt>
                <c:pt idx="3821">
                  <c:v>41177</c:v>
                </c:pt>
                <c:pt idx="3822">
                  <c:v>41178</c:v>
                </c:pt>
                <c:pt idx="3823">
                  <c:v>41179</c:v>
                </c:pt>
                <c:pt idx="3824">
                  <c:v>41180</c:v>
                </c:pt>
                <c:pt idx="3825">
                  <c:v>41183</c:v>
                </c:pt>
                <c:pt idx="3826">
                  <c:v>41184</c:v>
                </c:pt>
                <c:pt idx="3827">
                  <c:v>41185</c:v>
                </c:pt>
                <c:pt idx="3828">
                  <c:v>41186</c:v>
                </c:pt>
                <c:pt idx="3829">
                  <c:v>41187</c:v>
                </c:pt>
                <c:pt idx="3830">
                  <c:v>41190</c:v>
                </c:pt>
                <c:pt idx="3831">
                  <c:v>41191</c:v>
                </c:pt>
                <c:pt idx="3832">
                  <c:v>41192</c:v>
                </c:pt>
                <c:pt idx="3833">
                  <c:v>41193</c:v>
                </c:pt>
                <c:pt idx="3834">
                  <c:v>41194</c:v>
                </c:pt>
                <c:pt idx="3835">
                  <c:v>41197</c:v>
                </c:pt>
                <c:pt idx="3836">
                  <c:v>41198</c:v>
                </c:pt>
                <c:pt idx="3837">
                  <c:v>41199</c:v>
                </c:pt>
                <c:pt idx="3838">
                  <c:v>41200</c:v>
                </c:pt>
                <c:pt idx="3839">
                  <c:v>41201</c:v>
                </c:pt>
                <c:pt idx="3840">
                  <c:v>41204</c:v>
                </c:pt>
                <c:pt idx="3841">
                  <c:v>41205</c:v>
                </c:pt>
                <c:pt idx="3842">
                  <c:v>41206</c:v>
                </c:pt>
                <c:pt idx="3843">
                  <c:v>41207</c:v>
                </c:pt>
                <c:pt idx="3844">
                  <c:v>41208</c:v>
                </c:pt>
                <c:pt idx="3845">
                  <c:v>41211</c:v>
                </c:pt>
                <c:pt idx="3846">
                  <c:v>41212</c:v>
                </c:pt>
                <c:pt idx="3847">
                  <c:v>41213</c:v>
                </c:pt>
                <c:pt idx="3848">
                  <c:v>41214</c:v>
                </c:pt>
                <c:pt idx="3849">
                  <c:v>41215</c:v>
                </c:pt>
                <c:pt idx="3850">
                  <c:v>41218</c:v>
                </c:pt>
                <c:pt idx="3851">
                  <c:v>41219</c:v>
                </c:pt>
                <c:pt idx="3852">
                  <c:v>41220</c:v>
                </c:pt>
                <c:pt idx="3853">
                  <c:v>41221</c:v>
                </c:pt>
                <c:pt idx="3854">
                  <c:v>41222</c:v>
                </c:pt>
                <c:pt idx="3855">
                  <c:v>41225</c:v>
                </c:pt>
                <c:pt idx="3856">
                  <c:v>41226</c:v>
                </c:pt>
                <c:pt idx="3857">
                  <c:v>41227</c:v>
                </c:pt>
                <c:pt idx="3858">
                  <c:v>41228</c:v>
                </c:pt>
                <c:pt idx="3859">
                  <c:v>41229</c:v>
                </c:pt>
                <c:pt idx="3860">
                  <c:v>41232</c:v>
                </c:pt>
                <c:pt idx="3861">
                  <c:v>41233</c:v>
                </c:pt>
                <c:pt idx="3862">
                  <c:v>41234</c:v>
                </c:pt>
                <c:pt idx="3863">
                  <c:v>41235</c:v>
                </c:pt>
                <c:pt idx="3864">
                  <c:v>41236</c:v>
                </c:pt>
                <c:pt idx="3865">
                  <c:v>41239</c:v>
                </c:pt>
                <c:pt idx="3866">
                  <c:v>41240</c:v>
                </c:pt>
                <c:pt idx="3867">
                  <c:v>41241</c:v>
                </c:pt>
                <c:pt idx="3868">
                  <c:v>41242</c:v>
                </c:pt>
                <c:pt idx="3869">
                  <c:v>41243</c:v>
                </c:pt>
                <c:pt idx="3870">
                  <c:v>41246</c:v>
                </c:pt>
                <c:pt idx="3871">
                  <c:v>41247</c:v>
                </c:pt>
                <c:pt idx="3872">
                  <c:v>41248</c:v>
                </c:pt>
                <c:pt idx="3873">
                  <c:v>41249</c:v>
                </c:pt>
                <c:pt idx="3874">
                  <c:v>41250</c:v>
                </c:pt>
                <c:pt idx="3875">
                  <c:v>41253</c:v>
                </c:pt>
                <c:pt idx="3876">
                  <c:v>41254</c:v>
                </c:pt>
                <c:pt idx="3877">
                  <c:v>41255</c:v>
                </c:pt>
                <c:pt idx="3878">
                  <c:v>41256</c:v>
                </c:pt>
                <c:pt idx="3879">
                  <c:v>41257</c:v>
                </c:pt>
                <c:pt idx="3880">
                  <c:v>41260</c:v>
                </c:pt>
                <c:pt idx="3881">
                  <c:v>41261</c:v>
                </c:pt>
                <c:pt idx="3882">
                  <c:v>41262</c:v>
                </c:pt>
                <c:pt idx="3883">
                  <c:v>41263</c:v>
                </c:pt>
                <c:pt idx="3884">
                  <c:v>41264</c:v>
                </c:pt>
                <c:pt idx="3885">
                  <c:v>41267</c:v>
                </c:pt>
                <c:pt idx="3886">
                  <c:v>41268</c:v>
                </c:pt>
                <c:pt idx="3887">
                  <c:v>41269</c:v>
                </c:pt>
                <c:pt idx="3888">
                  <c:v>41270</c:v>
                </c:pt>
                <c:pt idx="3889">
                  <c:v>41271</c:v>
                </c:pt>
                <c:pt idx="3890">
                  <c:v>41274</c:v>
                </c:pt>
                <c:pt idx="3891">
                  <c:v>41275</c:v>
                </c:pt>
                <c:pt idx="3892">
                  <c:v>41276</c:v>
                </c:pt>
                <c:pt idx="3893">
                  <c:v>41277</c:v>
                </c:pt>
                <c:pt idx="3894">
                  <c:v>41278</c:v>
                </c:pt>
                <c:pt idx="3895">
                  <c:v>41281</c:v>
                </c:pt>
                <c:pt idx="3896">
                  <c:v>41282</c:v>
                </c:pt>
                <c:pt idx="3897">
                  <c:v>41283</c:v>
                </c:pt>
                <c:pt idx="3898">
                  <c:v>41284</c:v>
                </c:pt>
                <c:pt idx="3899">
                  <c:v>41285</c:v>
                </c:pt>
                <c:pt idx="3900">
                  <c:v>41288</c:v>
                </c:pt>
                <c:pt idx="3901">
                  <c:v>41289</c:v>
                </c:pt>
                <c:pt idx="3902">
                  <c:v>41290</c:v>
                </c:pt>
                <c:pt idx="3903">
                  <c:v>41291</c:v>
                </c:pt>
                <c:pt idx="3904">
                  <c:v>41292</c:v>
                </c:pt>
                <c:pt idx="3905">
                  <c:v>41295</c:v>
                </c:pt>
                <c:pt idx="3906">
                  <c:v>41296</c:v>
                </c:pt>
                <c:pt idx="3907">
                  <c:v>41297</c:v>
                </c:pt>
                <c:pt idx="3908">
                  <c:v>41298</c:v>
                </c:pt>
                <c:pt idx="3909">
                  <c:v>41299</c:v>
                </c:pt>
                <c:pt idx="3910">
                  <c:v>41302</c:v>
                </c:pt>
                <c:pt idx="3911">
                  <c:v>41303</c:v>
                </c:pt>
                <c:pt idx="3912">
                  <c:v>41304</c:v>
                </c:pt>
                <c:pt idx="3913">
                  <c:v>41305</c:v>
                </c:pt>
                <c:pt idx="3914">
                  <c:v>41306</c:v>
                </c:pt>
                <c:pt idx="3915">
                  <c:v>41309</c:v>
                </c:pt>
                <c:pt idx="3916">
                  <c:v>41310</c:v>
                </c:pt>
                <c:pt idx="3917">
                  <c:v>41311</c:v>
                </c:pt>
                <c:pt idx="3918">
                  <c:v>41312</c:v>
                </c:pt>
                <c:pt idx="3919">
                  <c:v>41313</c:v>
                </c:pt>
                <c:pt idx="3920">
                  <c:v>41316</c:v>
                </c:pt>
                <c:pt idx="3921">
                  <c:v>41317</c:v>
                </c:pt>
                <c:pt idx="3922">
                  <c:v>41318</c:v>
                </c:pt>
                <c:pt idx="3923">
                  <c:v>41319</c:v>
                </c:pt>
                <c:pt idx="3924">
                  <c:v>41320</c:v>
                </c:pt>
                <c:pt idx="3925">
                  <c:v>41323</c:v>
                </c:pt>
                <c:pt idx="3926">
                  <c:v>41324</c:v>
                </c:pt>
                <c:pt idx="3927">
                  <c:v>41325</c:v>
                </c:pt>
                <c:pt idx="3928">
                  <c:v>41326</c:v>
                </c:pt>
                <c:pt idx="3929">
                  <c:v>41327</c:v>
                </c:pt>
                <c:pt idx="3930">
                  <c:v>41330</c:v>
                </c:pt>
                <c:pt idx="3931">
                  <c:v>41331</c:v>
                </c:pt>
                <c:pt idx="3932">
                  <c:v>41332</c:v>
                </c:pt>
                <c:pt idx="3933">
                  <c:v>41333</c:v>
                </c:pt>
                <c:pt idx="3934">
                  <c:v>41334</c:v>
                </c:pt>
                <c:pt idx="3935">
                  <c:v>41337</c:v>
                </c:pt>
                <c:pt idx="3936">
                  <c:v>41338</c:v>
                </c:pt>
                <c:pt idx="3937">
                  <c:v>41339</c:v>
                </c:pt>
                <c:pt idx="3938">
                  <c:v>41340</c:v>
                </c:pt>
                <c:pt idx="3939">
                  <c:v>41341</c:v>
                </c:pt>
                <c:pt idx="3940">
                  <c:v>41344</c:v>
                </c:pt>
                <c:pt idx="3941">
                  <c:v>41345</c:v>
                </c:pt>
                <c:pt idx="3942">
                  <c:v>41346</c:v>
                </c:pt>
                <c:pt idx="3943">
                  <c:v>41347</c:v>
                </c:pt>
                <c:pt idx="3944">
                  <c:v>41348</c:v>
                </c:pt>
                <c:pt idx="3945">
                  <c:v>41351</c:v>
                </c:pt>
                <c:pt idx="3946">
                  <c:v>41352</c:v>
                </c:pt>
                <c:pt idx="3947">
                  <c:v>41353</c:v>
                </c:pt>
                <c:pt idx="3948">
                  <c:v>41354</c:v>
                </c:pt>
                <c:pt idx="3949">
                  <c:v>41355</c:v>
                </c:pt>
                <c:pt idx="3950">
                  <c:v>41358</c:v>
                </c:pt>
                <c:pt idx="3951">
                  <c:v>41359</c:v>
                </c:pt>
                <c:pt idx="3952">
                  <c:v>41360</c:v>
                </c:pt>
                <c:pt idx="3953">
                  <c:v>41361</c:v>
                </c:pt>
                <c:pt idx="3954">
                  <c:v>41362</c:v>
                </c:pt>
                <c:pt idx="3955">
                  <c:v>41365</c:v>
                </c:pt>
                <c:pt idx="3956">
                  <c:v>41366</c:v>
                </c:pt>
                <c:pt idx="3957">
                  <c:v>41367</c:v>
                </c:pt>
                <c:pt idx="3958">
                  <c:v>41368</c:v>
                </c:pt>
                <c:pt idx="3959">
                  <c:v>41369</c:v>
                </c:pt>
                <c:pt idx="3960">
                  <c:v>41372</c:v>
                </c:pt>
                <c:pt idx="3961">
                  <c:v>41373</c:v>
                </c:pt>
                <c:pt idx="3962">
                  <c:v>41374</c:v>
                </c:pt>
                <c:pt idx="3963">
                  <c:v>41375</c:v>
                </c:pt>
                <c:pt idx="3964">
                  <c:v>41376</c:v>
                </c:pt>
                <c:pt idx="3965">
                  <c:v>41379</c:v>
                </c:pt>
                <c:pt idx="3966">
                  <c:v>41380</c:v>
                </c:pt>
                <c:pt idx="3967">
                  <c:v>41381</c:v>
                </c:pt>
                <c:pt idx="3968">
                  <c:v>41382</c:v>
                </c:pt>
                <c:pt idx="3969">
                  <c:v>41383</c:v>
                </c:pt>
                <c:pt idx="3970">
                  <c:v>41386</c:v>
                </c:pt>
                <c:pt idx="3971">
                  <c:v>41387</c:v>
                </c:pt>
                <c:pt idx="3972">
                  <c:v>41388</c:v>
                </c:pt>
                <c:pt idx="3973">
                  <c:v>41389</c:v>
                </c:pt>
                <c:pt idx="3974">
                  <c:v>41390</c:v>
                </c:pt>
                <c:pt idx="3975">
                  <c:v>41393</c:v>
                </c:pt>
                <c:pt idx="3976">
                  <c:v>41394</c:v>
                </c:pt>
                <c:pt idx="3977">
                  <c:v>41395</c:v>
                </c:pt>
                <c:pt idx="3978">
                  <c:v>41396</c:v>
                </c:pt>
                <c:pt idx="3979">
                  <c:v>41397</c:v>
                </c:pt>
                <c:pt idx="3980">
                  <c:v>41400</c:v>
                </c:pt>
                <c:pt idx="3981">
                  <c:v>41401</c:v>
                </c:pt>
                <c:pt idx="3982">
                  <c:v>41402</c:v>
                </c:pt>
                <c:pt idx="3983">
                  <c:v>41403</c:v>
                </c:pt>
                <c:pt idx="3984">
                  <c:v>41404</c:v>
                </c:pt>
                <c:pt idx="3985">
                  <c:v>41407</c:v>
                </c:pt>
                <c:pt idx="3986">
                  <c:v>41408</c:v>
                </c:pt>
                <c:pt idx="3987">
                  <c:v>41409</c:v>
                </c:pt>
                <c:pt idx="3988">
                  <c:v>41410</c:v>
                </c:pt>
                <c:pt idx="3989">
                  <c:v>41411</c:v>
                </c:pt>
                <c:pt idx="3990">
                  <c:v>41414</c:v>
                </c:pt>
                <c:pt idx="3991">
                  <c:v>41415</c:v>
                </c:pt>
                <c:pt idx="3992">
                  <c:v>41416</c:v>
                </c:pt>
                <c:pt idx="3993">
                  <c:v>41417</c:v>
                </c:pt>
                <c:pt idx="3994">
                  <c:v>41418</c:v>
                </c:pt>
                <c:pt idx="3995">
                  <c:v>41421</c:v>
                </c:pt>
                <c:pt idx="3996">
                  <c:v>41422</c:v>
                </c:pt>
                <c:pt idx="3997">
                  <c:v>41423</c:v>
                </c:pt>
                <c:pt idx="3998">
                  <c:v>41424</c:v>
                </c:pt>
                <c:pt idx="3999">
                  <c:v>41425</c:v>
                </c:pt>
                <c:pt idx="4000">
                  <c:v>41428</c:v>
                </c:pt>
                <c:pt idx="4001">
                  <c:v>41429</c:v>
                </c:pt>
                <c:pt idx="4002">
                  <c:v>41430</c:v>
                </c:pt>
                <c:pt idx="4003">
                  <c:v>41431</c:v>
                </c:pt>
                <c:pt idx="4004">
                  <c:v>41432</c:v>
                </c:pt>
                <c:pt idx="4005">
                  <c:v>41435</c:v>
                </c:pt>
                <c:pt idx="4006">
                  <c:v>41436</c:v>
                </c:pt>
                <c:pt idx="4007">
                  <c:v>41437</c:v>
                </c:pt>
                <c:pt idx="4008">
                  <c:v>41438</c:v>
                </c:pt>
                <c:pt idx="4009">
                  <c:v>41439</c:v>
                </c:pt>
                <c:pt idx="4010">
                  <c:v>41442</c:v>
                </c:pt>
                <c:pt idx="4011">
                  <c:v>41443</c:v>
                </c:pt>
                <c:pt idx="4012">
                  <c:v>41444</c:v>
                </c:pt>
                <c:pt idx="4013">
                  <c:v>41445</c:v>
                </c:pt>
                <c:pt idx="4014">
                  <c:v>41446</c:v>
                </c:pt>
                <c:pt idx="4015">
                  <c:v>41449</c:v>
                </c:pt>
                <c:pt idx="4016">
                  <c:v>41450</c:v>
                </c:pt>
                <c:pt idx="4017">
                  <c:v>41451</c:v>
                </c:pt>
                <c:pt idx="4018">
                  <c:v>41452</c:v>
                </c:pt>
                <c:pt idx="4019">
                  <c:v>41453</c:v>
                </c:pt>
                <c:pt idx="4020">
                  <c:v>41456</c:v>
                </c:pt>
                <c:pt idx="4021">
                  <c:v>41457</c:v>
                </c:pt>
                <c:pt idx="4022">
                  <c:v>41458</c:v>
                </c:pt>
                <c:pt idx="4023">
                  <c:v>41459</c:v>
                </c:pt>
                <c:pt idx="4024">
                  <c:v>41460</c:v>
                </c:pt>
                <c:pt idx="4025">
                  <c:v>41463</c:v>
                </c:pt>
                <c:pt idx="4026">
                  <c:v>41464</c:v>
                </c:pt>
                <c:pt idx="4027">
                  <c:v>41465</c:v>
                </c:pt>
                <c:pt idx="4028">
                  <c:v>41466</c:v>
                </c:pt>
                <c:pt idx="4029">
                  <c:v>41467</c:v>
                </c:pt>
                <c:pt idx="4030">
                  <c:v>41470</c:v>
                </c:pt>
                <c:pt idx="4031">
                  <c:v>41471</c:v>
                </c:pt>
                <c:pt idx="4032">
                  <c:v>41472</c:v>
                </c:pt>
                <c:pt idx="4033">
                  <c:v>41473</c:v>
                </c:pt>
                <c:pt idx="4034">
                  <c:v>41474</c:v>
                </c:pt>
                <c:pt idx="4035">
                  <c:v>41477</c:v>
                </c:pt>
                <c:pt idx="4036">
                  <c:v>41478</c:v>
                </c:pt>
                <c:pt idx="4037">
                  <c:v>41479</c:v>
                </c:pt>
                <c:pt idx="4038">
                  <c:v>41480</c:v>
                </c:pt>
                <c:pt idx="4039">
                  <c:v>41481</c:v>
                </c:pt>
                <c:pt idx="4040">
                  <c:v>41484</c:v>
                </c:pt>
                <c:pt idx="4041">
                  <c:v>41485</c:v>
                </c:pt>
                <c:pt idx="4042">
                  <c:v>41486</c:v>
                </c:pt>
                <c:pt idx="4043">
                  <c:v>41487</c:v>
                </c:pt>
                <c:pt idx="4044">
                  <c:v>41488</c:v>
                </c:pt>
                <c:pt idx="4045">
                  <c:v>41491</c:v>
                </c:pt>
                <c:pt idx="4046">
                  <c:v>41492</c:v>
                </c:pt>
                <c:pt idx="4047">
                  <c:v>41493</c:v>
                </c:pt>
                <c:pt idx="4048">
                  <c:v>41494</c:v>
                </c:pt>
                <c:pt idx="4049">
                  <c:v>41495</c:v>
                </c:pt>
                <c:pt idx="4050">
                  <c:v>41498</c:v>
                </c:pt>
                <c:pt idx="4051">
                  <c:v>41499</c:v>
                </c:pt>
                <c:pt idx="4052">
                  <c:v>41500</c:v>
                </c:pt>
                <c:pt idx="4053">
                  <c:v>41501</c:v>
                </c:pt>
                <c:pt idx="4054">
                  <c:v>41502</c:v>
                </c:pt>
                <c:pt idx="4055">
                  <c:v>41505</c:v>
                </c:pt>
                <c:pt idx="4056">
                  <c:v>41506</c:v>
                </c:pt>
                <c:pt idx="4057">
                  <c:v>41507</c:v>
                </c:pt>
                <c:pt idx="4058">
                  <c:v>41508</c:v>
                </c:pt>
                <c:pt idx="4059">
                  <c:v>41509</c:v>
                </c:pt>
                <c:pt idx="4060">
                  <c:v>41512</c:v>
                </c:pt>
                <c:pt idx="4061">
                  <c:v>41513</c:v>
                </c:pt>
                <c:pt idx="4062">
                  <c:v>41514</c:v>
                </c:pt>
                <c:pt idx="4063">
                  <c:v>41515</c:v>
                </c:pt>
                <c:pt idx="4064">
                  <c:v>41516</c:v>
                </c:pt>
                <c:pt idx="4065">
                  <c:v>41519</c:v>
                </c:pt>
                <c:pt idx="4066">
                  <c:v>41520</c:v>
                </c:pt>
                <c:pt idx="4067">
                  <c:v>41521</c:v>
                </c:pt>
                <c:pt idx="4068">
                  <c:v>41522</c:v>
                </c:pt>
                <c:pt idx="4069">
                  <c:v>41523</c:v>
                </c:pt>
                <c:pt idx="4070">
                  <c:v>41526</c:v>
                </c:pt>
                <c:pt idx="4071">
                  <c:v>41527</c:v>
                </c:pt>
                <c:pt idx="4072">
                  <c:v>41528</c:v>
                </c:pt>
                <c:pt idx="4073">
                  <c:v>41529</c:v>
                </c:pt>
                <c:pt idx="4074">
                  <c:v>41530</c:v>
                </c:pt>
                <c:pt idx="4075">
                  <c:v>41533</c:v>
                </c:pt>
                <c:pt idx="4076">
                  <c:v>41534</c:v>
                </c:pt>
                <c:pt idx="4077">
                  <c:v>41535</c:v>
                </c:pt>
                <c:pt idx="4078">
                  <c:v>41536</c:v>
                </c:pt>
                <c:pt idx="4079">
                  <c:v>41537</c:v>
                </c:pt>
                <c:pt idx="4080">
                  <c:v>41540</c:v>
                </c:pt>
                <c:pt idx="4081">
                  <c:v>41541</c:v>
                </c:pt>
                <c:pt idx="4082">
                  <c:v>41542</c:v>
                </c:pt>
                <c:pt idx="4083">
                  <c:v>41543</c:v>
                </c:pt>
                <c:pt idx="4084">
                  <c:v>41544</c:v>
                </c:pt>
                <c:pt idx="4085">
                  <c:v>41547</c:v>
                </c:pt>
                <c:pt idx="4086">
                  <c:v>41548</c:v>
                </c:pt>
                <c:pt idx="4087">
                  <c:v>41549</c:v>
                </c:pt>
                <c:pt idx="4088">
                  <c:v>41550</c:v>
                </c:pt>
                <c:pt idx="4089">
                  <c:v>41551</c:v>
                </c:pt>
                <c:pt idx="4090">
                  <c:v>41554</c:v>
                </c:pt>
                <c:pt idx="4091">
                  <c:v>41555</c:v>
                </c:pt>
                <c:pt idx="4092">
                  <c:v>41556</c:v>
                </c:pt>
                <c:pt idx="4093">
                  <c:v>41557</c:v>
                </c:pt>
                <c:pt idx="4094">
                  <c:v>41558</c:v>
                </c:pt>
                <c:pt idx="4095">
                  <c:v>41561</c:v>
                </c:pt>
                <c:pt idx="4096">
                  <c:v>41562</c:v>
                </c:pt>
                <c:pt idx="4097">
                  <c:v>41563</c:v>
                </c:pt>
                <c:pt idx="4098">
                  <c:v>41564</c:v>
                </c:pt>
                <c:pt idx="4099">
                  <c:v>41565</c:v>
                </c:pt>
                <c:pt idx="4100">
                  <c:v>41568</c:v>
                </c:pt>
                <c:pt idx="4101">
                  <c:v>41569</c:v>
                </c:pt>
                <c:pt idx="4102">
                  <c:v>41570</c:v>
                </c:pt>
                <c:pt idx="4103">
                  <c:v>41571</c:v>
                </c:pt>
                <c:pt idx="4104">
                  <c:v>41572</c:v>
                </c:pt>
                <c:pt idx="4105">
                  <c:v>41575</c:v>
                </c:pt>
                <c:pt idx="4106">
                  <c:v>41576</c:v>
                </c:pt>
                <c:pt idx="4107">
                  <c:v>41577</c:v>
                </c:pt>
                <c:pt idx="4108">
                  <c:v>41578</c:v>
                </c:pt>
                <c:pt idx="4109">
                  <c:v>41579</c:v>
                </c:pt>
                <c:pt idx="4110">
                  <c:v>41582</c:v>
                </c:pt>
                <c:pt idx="4111">
                  <c:v>41583</c:v>
                </c:pt>
                <c:pt idx="4112">
                  <c:v>41584</c:v>
                </c:pt>
                <c:pt idx="4113">
                  <c:v>41585</c:v>
                </c:pt>
                <c:pt idx="4114">
                  <c:v>41586</c:v>
                </c:pt>
                <c:pt idx="4115">
                  <c:v>41589</c:v>
                </c:pt>
                <c:pt idx="4116">
                  <c:v>41590</c:v>
                </c:pt>
                <c:pt idx="4117">
                  <c:v>41591</c:v>
                </c:pt>
                <c:pt idx="4118">
                  <c:v>41592</c:v>
                </c:pt>
                <c:pt idx="4119">
                  <c:v>41593</c:v>
                </c:pt>
                <c:pt idx="4120">
                  <c:v>41596</c:v>
                </c:pt>
                <c:pt idx="4121">
                  <c:v>41597</c:v>
                </c:pt>
                <c:pt idx="4122">
                  <c:v>41598</c:v>
                </c:pt>
                <c:pt idx="4123">
                  <c:v>41599</c:v>
                </c:pt>
                <c:pt idx="4124">
                  <c:v>41600</c:v>
                </c:pt>
                <c:pt idx="4125">
                  <c:v>41603</c:v>
                </c:pt>
                <c:pt idx="4126">
                  <c:v>41604</c:v>
                </c:pt>
                <c:pt idx="4127">
                  <c:v>41605</c:v>
                </c:pt>
                <c:pt idx="4128">
                  <c:v>41606</c:v>
                </c:pt>
                <c:pt idx="4129">
                  <c:v>41607</c:v>
                </c:pt>
                <c:pt idx="4130">
                  <c:v>41610</c:v>
                </c:pt>
                <c:pt idx="4131">
                  <c:v>41611</c:v>
                </c:pt>
                <c:pt idx="4132">
                  <c:v>41612</c:v>
                </c:pt>
                <c:pt idx="4133">
                  <c:v>41613</c:v>
                </c:pt>
                <c:pt idx="4134">
                  <c:v>41614</c:v>
                </c:pt>
                <c:pt idx="4135">
                  <c:v>41617</c:v>
                </c:pt>
                <c:pt idx="4136">
                  <c:v>41618</c:v>
                </c:pt>
                <c:pt idx="4137">
                  <c:v>41619</c:v>
                </c:pt>
                <c:pt idx="4138">
                  <c:v>41620</c:v>
                </c:pt>
                <c:pt idx="4139">
                  <c:v>41621</c:v>
                </c:pt>
                <c:pt idx="4140">
                  <c:v>41624</c:v>
                </c:pt>
                <c:pt idx="4141">
                  <c:v>41625</c:v>
                </c:pt>
                <c:pt idx="4142">
                  <c:v>41626</c:v>
                </c:pt>
                <c:pt idx="4143">
                  <c:v>41627</c:v>
                </c:pt>
                <c:pt idx="4144">
                  <c:v>41628</c:v>
                </c:pt>
                <c:pt idx="4145">
                  <c:v>41631</c:v>
                </c:pt>
                <c:pt idx="4146">
                  <c:v>41632</c:v>
                </c:pt>
                <c:pt idx="4147">
                  <c:v>41633</c:v>
                </c:pt>
                <c:pt idx="4148">
                  <c:v>41634</c:v>
                </c:pt>
                <c:pt idx="4149">
                  <c:v>41635</c:v>
                </c:pt>
                <c:pt idx="4150">
                  <c:v>41638</c:v>
                </c:pt>
                <c:pt idx="4151">
                  <c:v>41639</c:v>
                </c:pt>
                <c:pt idx="4152">
                  <c:v>41640</c:v>
                </c:pt>
                <c:pt idx="4153">
                  <c:v>41641</c:v>
                </c:pt>
                <c:pt idx="4154">
                  <c:v>41642</c:v>
                </c:pt>
                <c:pt idx="4155">
                  <c:v>41645</c:v>
                </c:pt>
                <c:pt idx="4156">
                  <c:v>41646</c:v>
                </c:pt>
                <c:pt idx="4157">
                  <c:v>41647</c:v>
                </c:pt>
                <c:pt idx="4158">
                  <c:v>41648</c:v>
                </c:pt>
                <c:pt idx="4159">
                  <c:v>41649</c:v>
                </c:pt>
                <c:pt idx="4160">
                  <c:v>41652</c:v>
                </c:pt>
                <c:pt idx="4161">
                  <c:v>41653</c:v>
                </c:pt>
                <c:pt idx="4162">
                  <c:v>41654</c:v>
                </c:pt>
                <c:pt idx="4163">
                  <c:v>41655</c:v>
                </c:pt>
                <c:pt idx="4164">
                  <c:v>41656</c:v>
                </c:pt>
                <c:pt idx="4165">
                  <c:v>41659</c:v>
                </c:pt>
                <c:pt idx="4166">
                  <c:v>41660</c:v>
                </c:pt>
                <c:pt idx="4167">
                  <c:v>41661</c:v>
                </c:pt>
                <c:pt idx="4168">
                  <c:v>41662</c:v>
                </c:pt>
                <c:pt idx="4169">
                  <c:v>41663</c:v>
                </c:pt>
                <c:pt idx="4170">
                  <c:v>41666</c:v>
                </c:pt>
                <c:pt idx="4171">
                  <c:v>41667</c:v>
                </c:pt>
                <c:pt idx="4172">
                  <c:v>41668</c:v>
                </c:pt>
                <c:pt idx="4173">
                  <c:v>41669</c:v>
                </c:pt>
                <c:pt idx="4174">
                  <c:v>41670</c:v>
                </c:pt>
                <c:pt idx="4175">
                  <c:v>41673</c:v>
                </c:pt>
                <c:pt idx="4176">
                  <c:v>41674</c:v>
                </c:pt>
                <c:pt idx="4177">
                  <c:v>41675</c:v>
                </c:pt>
                <c:pt idx="4178">
                  <c:v>41676</c:v>
                </c:pt>
                <c:pt idx="4179">
                  <c:v>41677</c:v>
                </c:pt>
                <c:pt idx="4180">
                  <c:v>41680</c:v>
                </c:pt>
                <c:pt idx="4181">
                  <c:v>41681</c:v>
                </c:pt>
                <c:pt idx="4182">
                  <c:v>41682</c:v>
                </c:pt>
                <c:pt idx="4183">
                  <c:v>41683</c:v>
                </c:pt>
                <c:pt idx="4184">
                  <c:v>41684</c:v>
                </c:pt>
                <c:pt idx="4185">
                  <c:v>41687</c:v>
                </c:pt>
                <c:pt idx="4186">
                  <c:v>41688</c:v>
                </c:pt>
                <c:pt idx="4187">
                  <c:v>41689</c:v>
                </c:pt>
                <c:pt idx="4188">
                  <c:v>41690</c:v>
                </c:pt>
                <c:pt idx="4189">
                  <c:v>41691</c:v>
                </c:pt>
                <c:pt idx="4190">
                  <c:v>41694</c:v>
                </c:pt>
                <c:pt idx="4191">
                  <c:v>41695</c:v>
                </c:pt>
                <c:pt idx="4192">
                  <c:v>41696</c:v>
                </c:pt>
                <c:pt idx="4193">
                  <c:v>41697</c:v>
                </c:pt>
                <c:pt idx="4194">
                  <c:v>41698</c:v>
                </c:pt>
                <c:pt idx="4195">
                  <c:v>41701</c:v>
                </c:pt>
                <c:pt idx="4196">
                  <c:v>41702</c:v>
                </c:pt>
                <c:pt idx="4197">
                  <c:v>41703</c:v>
                </c:pt>
                <c:pt idx="4198">
                  <c:v>41704</c:v>
                </c:pt>
                <c:pt idx="4199">
                  <c:v>41705</c:v>
                </c:pt>
                <c:pt idx="4200">
                  <c:v>41708</c:v>
                </c:pt>
                <c:pt idx="4201">
                  <c:v>41709</c:v>
                </c:pt>
                <c:pt idx="4202">
                  <c:v>41710</c:v>
                </c:pt>
                <c:pt idx="4203">
                  <c:v>41711</c:v>
                </c:pt>
                <c:pt idx="4204">
                  <c:v>41712</c:v>
                </c:pt>
                <c:pt idx="4205">
                  <c:v>41715</c:v>
                </c:pt>
                <c:pt idx="4206">
                  <c:v>41716</c:v>
                </c:pt>
                <c:pt idx="4207">
                  <c:v>41717</c:v>
                </c:pt>
                <c:pt idx="4208">
                  <c:v>41718</c:v>
                </c:pt>
                <c:pt idx="4209">
                  <c:v>41719</c:v>
                </c:pt>
                <c:pt idx="4210">
                  <c:v>41722</c:v>
                </c:pt>
                <c:pt idx="4211">
                  <c:v>41723</c:v>
                </c:pt>
                <c:pt idx="4212">
                  <c:v>41724</c:v>
                </c:pt>
                <c:pt idx="4213">
                  <c:v>41725</c:v>
                </c:pt>
                <c:pt idx="4214">
                  <c:v>41726</c:v>
                </c:pt>
                <c:pt idx="4215">
                  <c:v>41729</c:v>
                </c:pt>
                <c:pt idx="4216">
                  <c:v>41730</c:v>
                </c:pt>
                <c:pt idx="4217">
                  <c:v>41731</c:v>
                </c:pt>
                <c:pt idx="4218">
                  <c:v>41732</c:v>
                </c:pt>
                <c:pt idx="4219">
                  <c:v>41733</c:v>
                </c:pt>
                <c:pt idx="4220">
                  <c:v>41736</c:v>
                </c:pt>
                <c:pt idx="4221">
                  <c:v>41737</c:v>
                </c:pt>
                <c:pt idx="4222">
                  <c:v>41738</c:v>
                </c:pt>
                <c:pt idx="4223">
                  <c:v>41739</c:v>
                </c:pt>
                <c:pt idx="4224">
                  <c:v>41740</c:v>
                </c:pt>
                <c:pt idx="4225">
                  <c:v>41743</c:v>
                </c:pt>
                <c:pt idx="4226">
                  <c:v>41744</c:v>
                </c:pt>
                <c:pt idx="4227">
                  <c:v>41745</c:v>
                </c:pt>
                <c:pt idx="4228">
                  <c:v>41746</c:v>
                </c:pt>
                <c:pt idx="4229">
                  <c:v>41747</c:v>
                </c:pt>
                <c:pt idx="4230">
                  <c:v>41750</c:v>
                </c:pt>
                <c:pt idx="4231">
                  <c:v>41751</c:v>
                </c:pt>
                <c:pt idx="4232">
                  <c:v>41752</c:v>
                </c:pt>
                <c:pt idx="4233">
                  <c:v>41753</c:v>
                </c:pt>
                <c:pt idx="4234">
                  <c:v>41754</c:v>
                </c:pt>
                <c:pt idx="4235">
                  <c:v>41757</c:v>
                </c:pt>
                <c:pt idx="4236">
                  <c:v>41758</c:v>
                </c:pt>
                <c:pt idx="4237">
                  <c:v>41759</c:v>
                </c:pt>
                <c:pt idx="4238">
                  <c:v>41760</c:v>
                </c:pt>
                <c:pt idx="4239">
                  <c:v>41761</c:v>
                </c:pt>
                <c:pt idx="4240">
                  <c:v>41764</c:v>
                </c:pt>
                <c:pt idx="4241">
                  <c:v>41765</c:v>
                </c:pt>
                <c:pt idx="4242">
                  <c:v>41766</c:v>
                </c:pt>
                <c:pt idx="4243">
                  <c:v>41767</c:v>
                </c:pt>
                <c:pt idx="4244">
                  <c:v>41768</c:v>
                </c:pt>
                <c:pt idx="4245">
                  <c:v>41771</c:v>
                </c:pt>
                <c:pt idx="4246">
                  <c:v>41772</c:v>
                </c:pt>
                <c:pt idx="4247">
                  <c:v>41773</c:v>
                </c:pt>
                <c:pt idx="4248">
                  <c:v>41774</c:v>
                </c:pt>
                <c:pt idx="4249">
                  <c:v>41775</c:v>
                </c:pt>
                <c:pt idx="4250">
                  <c:v>41778</c:v>
                </c:pt>
                <c:pt idx="4251">
                  <c:v>41779</c:v>
                </c:pt>
                <c:pt idx="4252">
                  <c:v>41780</c:v>
                </c:pt>
                <c:pt idx="4253">
                  <c:v>41781</c:v>
                </c:pt>
                <c:pt idx="4254">
                  <c:v>41782</c:v>
                </c:pt>
                <c:pt idx="4255">
                  <c:v>41785</c:v>
                </c:pt>
                <c:pt idx="4256">
                  <c:v>41786</c:v>
                </c:pt>
                <c:pt idx="4257">
                  <c:v>41787</c:v>
                </c:pt>
                <c:pt idx="4258">
                  <c:v>41788</c:v>
                </c:pt>
                <c:pt idx="4259">
                  <c:v>41789</c:v>
                </c:pt>
                <c:pt idx="4260">
                  <c:v>41792</c:v>
                </c:pt>
                <c:pt idx="4261">
                  <c:v>41793</c:v>
                </c:pt>
                <c:pt idx="4262">
                  <c:v>41794</c:v>
                </c:pt>
                <c:pt idx="4263">
                  <c:v>41795</c:v>
                </c:pt>
                <c:pt idx="4264">
                  <c:v>41796</c:v>
                </c:pt>
                <c:pt idx="4265">
                  <c:v>41799</c:v>
                </c:pt>
                <c:pt idx="4266">
                  <c:v>41800</c:v>
                </c:pt>
                <c:pt idx="4267">
                  <c:v>41801</c:v>
                </c:pt>
                <c:pt idx="4268">
                  <c:v>41802</c:v>
                </c:pt>
                <c:pt idx="4269">
                  <c:v>41803</c:v>
                </c:pt>
                <c:pt idx="4270">
                  <c:v>41806</c:v>
                </c:pt>
                <c:pt idx="4271">
                  <c:v>41807</c:v>
                </c:pt>
                <c:pt idx="4272">
                  <c:v>41808</c:v>
                </c:pt>
                <c:pt idx="4273">
                  <c:v>41809</c:v>
                </c:pt>
                <c:pt idx="4274">
                  <c:v>41810</c:v>
                </c:pt>
                <c:pt idx="4275">
                  <c:v>41813</c:v>
                </c:pt>
                <c:pt idx="4276">
                  <c:v>41814</c:v>
                </c:pt>
                <c:pt idx="4277">
                  <c:v>41815</c:v>
                </c:pt>
                <c:pt idx="4278">
                  <c:v>41816</c:v>
                </c:pt>
                <c:pt idx="4279">
                  <c:v>41817</c:v>
                </c:pt>
                <c:pt idx="4280">
                  <c:v>41820</c:v>
                </c:pt>
                <c:pt idx="4281">
                  <c:v>41821</c:v>
                </c:pt>
                <c:pt idx="4282">
                  <c:v>41822</c:v>
                </c:pt>
                <c:pt idx="4283">
                  <c:v>41823</c:v>
                </c:pt>
                <c:pt idx="4284">
                  <c:v>41824</c:v>
                </c:pt>
                <c:pt idx="4285">
                  <c:v>41827</c:v>
                </c:pt>
                <c:pt idx="4286">
                  <c:v>41828</c:v>
                </c:pt>
                <c:pt idx="4287">
                  <c:v>41829</c:v>
                </c:pt>
                <c:pt idx="4288">
                  <c:v>41830</c:v>
                </c:pt>
                <c:pt idx="4289">
                  <c:v>41831</c:v>
                </c:pt>
                <c:pt idx="4290">
                  <c:v>41834</c:v>
                </c:pt>
                <c:pt idx="4291">
                  <c:v>41835</c:v>
                </c:pt>
                <c:pt idx="4292">
                  <c:v>41836</c:v>
                </c:pt>
                <c:pt idx="4293">
                  <c:v>41837</c:v>
                </c:pt>
                <c:pt idx="4294">
                  <c:v>41838</c:v>
                </c:pt>
                <c:pt idx="4295">
                  <c:v>41841</c:v>
                </c:pt>
                <c:pt idx="4296">
                  <c:v>41842</c:v>
                </c:pt>
                <c:pt idx="4297">
                  <c:v>41843</c:v>
                </c:pt>
                <c:pt idx="4298">
                  <c:v>41844</c:v>
                </c:pt>
                <c:pt idx="4299">
                  <c:v>41845</c:v>
                </c:pt>
                <c:pt idx="4300">
                  <c:v>41848</c:v>
                </c:pt>
                <c:pt idx="4301">
                  <c:v>41849</c:v>
                </c:pt>
                <c:pt idx="4302">
                  <c:v>41850</c:v>
                </c:pt>
                <c:pt idx="4303">
                  <c:v>41851</c:v>
                </c:pt>
                <c:pt idx="4304">
                  <c:v>41852</c:v>
                </c:pt>
                <c:pt idx="4305">
                  <c:v>41855</c:v>
                </c:pt>
                <c:pt idx="4306">
                  <c:v>41856</c:v>
                </c:pt>
                <c:pt idx="4307">
                  <c:v>41857</c:v>
                </c:pt>
                <c:pt idx="4308">
                  <c:v>41858</c:v>
                </c:pt>
                <c:pt idx="4309">
                  <c:v>41859</c:v>
                </c:pt>
                <c:pt idx="4310">
                  <c:v>41862</c:v>
                </c:pt>
                <c:pt idx="4311">
                  <c:v>41863</c:v>
                </c:pt>
                <c:pt idx="4312">
                  <c:v>41864</c:v>
                </c:pt>
                <c:pt idx="4313">
                  <c:v>41865</c:v>
                </c:pt>
                <c:pt idx="4314">
                  <c:v>41866</c:v>
                </c:pt>
                <c:pt idx="4315">
                  <c:v>41869</c:v>
                </c:pt>
                <c:pt idx="4316">
                  <c:v>41870</c:v>
                </c:pt>
                <c:pt idx="4317">
                  <c:v>41871</c:v>
                </c:pt>
                <c:pt idx="4318">
                  <c:v>41872</c:v>
                </c:pt>
                <c:pt idx="4319">
                  <c:v>41873</c:v>
                </c:pt>
                <c:pt idx="4320">
                  <c:v>41876</c:v>
                </c:pt>
                <c:pt idx="4321">
                  <c:v>41877</c:v>
                </c:pt>
                <c:pt idx="4322">
                  <c:v>41878</c:v>
                </c:pt>
                <c:pt idx="4323">
                  <c:v>41879</c:v>
                </c:pt>
                <c:pt idx="4324">
                  <c:v>41880</c:v>
                </c:pt>
                <c:pt idx="4325">
                  <c:v>41883</c:v>
                </c:pt>
                <c:pt idx="4326">
                  <c:v>41884</c:v>
                </c:pt>
                <c:pt idx="4327">
                  <c:v>41885</c:v>
                </c:pt>
                <c:pt idx="4328">
                  <c:v>41886</c:v>
                </c:pt>
                <c:pt idx="4329">
                  <c:v>41887</c:v>
                </c:pt>
                <c:pt idx="4330">
                  <c:v>41890</c:v>
                </c:pt>
                <c:pt idx="4331">
                  <c:v>41891</c:v>
                </c:pt>
                <c:pt idx="4332">
                  <c:v>41892</c:v>
                </c:pt>
                <c:pt idx="4333">
                  <c:v>41893</c:v>
                </c:pt>
                <c:pt idx="4334">
                  <c:v>41894</c:v>
                </c:pt>
                <c:pt idx="4335">
                  <c:v>41897</c:v>
                </c:pt>
                <c:pt idx="4336">
                  <c:v>41898</c:v>
                </c:pt>
                <c:pt idx="4337">
                  <c:v>41899</c:v>
                </c:pt>
                <c:pt idx="4338">
                  <c:v>41900</c:v>
                </c:pt>
                <c:pt idx="4339">
                  <c:v>41901</c:v>
                </c:pt>
                <c:pt idx="4340">
                  <c:v>41904</c:v>
                </c:pt>
                <c:pt idx="4341">
                  <c:v>41905</c:v>
                </c:pt>
                <c:pt idx="4342">
                  <c:v>41906</c:v>
                </c:pt>
                <c:pt idx="4343">
                  <c:v>41907</c:v>
                </c:pt>
                <c:pt idx="4344">
                  <c:v>41908</c:v>
                </c:pt>
                <c:pt idx="4345">
                  <c:v>41911</c:v>
                </c:pt>
                <c:pt idx="4346">
                  <c:v>41912</c:v>
                </c:pt>
                <c:pt idx="4347">
                  <c:v>41913</c:v>
                </c:pt>
                <c:pt idx="4348">
                  <c:v>41914</c:v>
                </c:pt>
                <c:pt idx="4349">
                  <c:v>41915</c:v>
                </c:pt>
                <c:pt idx="4350">
                  <c:v>41918</c:v>
                </c:pt>
                <c:pt idx="4351">
                  <c:v>41919</c:v>
                </c:pt>
                <c:pt idx="4352">
                  <c:v>41920</c:v>
                </c:pt>
                <c:pt idx="4353">
                  <c:v>41921</c:v>
                </c:pt>
                <c:pt idx="4354">
                  <c:v>41922</c:v>
                </c:pt>
                <c:pt idx="4355">
                  <c:v>41925</c:v>
                </c:pt>
                <c:pt idx="4356">
                  <c:v>41926</c:v>
                </c:pt>
                <c:pt idx="4357">
                  <c:v>41927</c:v>
                </c:pt>
                <c:pt idx="4358">
                  <c:v>41928</c:v>
                </c:pt>
                <c:pt idx="4359">
                  <c:v>41929</c:v>
                </c:pt>
                <c:pt idx="4360">
                  <c:v>41932</c:v>
                </c:pt>
                <c:pt idx="4361">
                  <c:v>41933</c:v>
                </c:pt>
                <c:pt idx="4362">
                  <c:v>41934</c:v>
                </c:pt>
                <c:pt idx="4363">
                  <c:v>41935</c:v>
                </c:pt>
                <c:pt idx="4364">
                  <c:v>41936</c:v>
                </c:pt>
                <c:pt idx="4365">
                  <c:v>41939</c:v>
                </c:pt>
                <c:pt idx="4366">
                  <c:v>41940</c:v>
                </c:pt>
                <c:pt idx="4367">
                  <c:v>41941</c:v>
                </c:pt>
                <c:pt idx="4368">
                  <c:v>41942</c:v>
                </c:pt>
                <c:pt idx="4369">
                  <c:v>41943</c:v>
                </c:pt>
                <c:pt idx="4370">
                  <c:v>41946</c:v>
                </c:pt>
                <c:pt idx="4371">
                  <c:v>41947</c:v>
                </c:pt>
                <c:pt idx="4372">
                  <c:v>41948</c:v>
                </c:pt>
                <c:pt idx="4373">
                  <c:v>41949</c:v>
                </c:pt>
                <c:pt idx="4374">
                  <c:v>41950</c:v>
                </c:pt>
                <c:pt idx="4375">
                  <c:v>41953</c:v>
                </c:pt>
                <c:pt idx="4376">
                  <c:v>41954</c:v>
                </c:pt>
                <c:pt idx="4377">
                  <c:v>41955</c:v>
                </c:pt>
                <c:pt idx="4378">
                  <c:v>41956</c:v>
                </c:pt>
                <c:pt idx="4379">
                  <c:v>41957</c:v>
                </c:pt>
                <c:pt idx="4380">
                  <c:v>41960</c:v>
                </c:pt>
                <c:pt idx="4381">
                  <c:v>41961</c:v>
                </c:pt>
                <c:pt idx="4382">
                  <c:v>41962</c:v>
                </c:pt>
                <c:pt idx="4383">
                  <c:v>41963</c:v>
                </c:pt>
                <c:pt idx="4384">
                  <c:v>41964</c:v>
                </c:pt>
                <c:pt idx="4385">
                  <c:v>41967</c:v>
                </c:pt>
                <c:pt idx="4386">
                  <c:v>41968</c:v>
                </c:pt>
                <c:pt idx="4387">
                  <c:v>41969</c:v>
                </c:pt>
                <c:pt idx="4388">
                  <c:v>41970</c:v>
                </c:pt>
                <c:pt idx="4389">
                  <c:v>41971</c:v>
                </c:pt>
                <c:pt idx="4390">
                  <c:v>41974</c:v>
                </c:pt>
                <c:pt idx="4391">
                  <c:v>41975</c:v>
                </c:pt>
                <c:pt idx="4392">
                  <c:v>41976</c:v>
                </c:pt>
                <c:pt idx="4393">
                  <c:v>41977</c:v>
                </c:pt>
                <c:pt idx="4394">
                  <c:v>41978</c:v>
                </c:pt>
                <c:pt idx="4395">
                  <c:v>41981</c:v>
                </c:pt>
                <c:pt idx="4396">
                  <c:v>41982</c:v>
                </c:pt>
                <c:pt idx="4397">
                  <c:v>41983</c:v>
                </c:pt>
                <c:pt idx="4398">
                  <c:v>41984</c:v>
                </c:pt>
                <c:pt idx="4399">
                  <c:v>41985</c:v>
                </c:pt>
                <c:pt idx="4400">
                  <c:v>41988</c:v>
                </c:pt>
                <c:pt idx="4401">
                  <c:v>41989</c:v>
                </c:pt>
                <c:pt idx="4402">
                  <c:v>41990</c:v>
                </c:pt>
                <c:pt idx="4403">
                  <c:v>41991</c:v>
                </c:pt>
                <c:pt idx="4404">
                  <c:v>41992</c:v>
                </c:pt>
                <c:pt idx="4405">
                  <c:v>41995</c:v>
                </c:pt>
                <c:pt idx="4406">
                  <c:v>41996</c:v>
                </c:pt>
                <c:pt idx="4407">
                  <c:v>41997</c:v>
                </c:pt>
                <c:pt idx="4408">
                  <c:v>41998</c:v>
                </c:pt>
                <c:pt idx="4409">
                  <c:v>41999</c:v>
                </c:pt>
                <c:pt idx="4410">
                  <c:v>42002</c:v>
                </c:pt>
                <c:pt idx="4411">
                  <c:v>42003</c:v>
                </c:pt>
                <c:pt idx="4412">
                  <c:v>42004</c:v>
                </c:pt>
                <c:pt idx="4413">
                  <c:v>42005</c:v>
                </c:pt>
                <c:pt idx="4414">
                  <c:v>42006</c:v>
                </c:pt>
                <c:pt idx="4415">
                  <c:v>42009</c:v>
                </c:pt>
                <c:pt idx="4416">
                  <c:v>42010</c:v>
                </c:pt>
                <c:pt idx="4417">
                  <c:v>42011</c:v>
                </c:pt>
                <c:pt idx="4418">
                  <c:v>42012</c:v>
                </c:pt>
                <c:pt idx="4419">
                  <c:v>42013</c:v>
                </c:pt>
                <c:pt idx="4420">
                  <c:v>42016</c:v>
                </c:pt>
                <c:pt idx="4421">
                  <c:v>42017</c:v>
                </c:pt>
                <c:pt idx="4422">
                  <c:v>42018</c:v>
                </c:pt>
                <c:pt idx="4423">
                  <c:v>42019</c:v>
                </c:pt>
                <c:pt idx="4424">
                  <c:v>42020</c:v>
                </c:pt>
                <c:pt idx="4425">
                  <c:v>42023</c:v>
                </c:pt>
                <c:pt idx="4426">
                  <c:v>42024</c:v>
                </c:pt>
                <c:pt idx="4427">
                  <c:v>42025</c:v>
                </c:pt>
                <c:pt idx="4428">
                  <c:v>42026</c:v>
                </c:pt>
                <c:pt idx="4429">
                  <c:v>42027</c:v>
                </c:pt>
                <c:pt idx="4430">
                  <c:v>42030</c:v>
                </c:pt>
                <c:pt idx="4431">
                  <c:v>42031</c:v>
                </c:pt>
                <c:pt idx="4432">
                  <c:v>42032</c:v>
                </c:pt>
                <c:pt idx="4433">
                  <c:v>42033</c:v>
                </c:pt>
                <c:pt idx="4434">
                  <c:v>42034</c:v>
                </c:pt>
                <c:pt idx="4435">
                  <c:v>42037</c:v>
                </c:pt>
                <c:pt idx="4436">
                  <c:v>42038</c:v>
                </c:pt>
                <c:pt idx="4437">
                  <c:v>42039</c:v>
                </c:pt>
                <c:pt idx="4438">
                  <c:v>42040</c:v>
                </c:pt>
                <c:pt idx="4439">
                  <c:v>42041</c:v>
                </c:pt>
                <c:pt idx="4440">
                  <c:v>42044</c:v>
                </c:pt>
                <c:pt idx="4441">
                  <c:v>42045</c:v>
                </c:pt>
                <c:pt idx="4442">
                  <c:v>42046</c:v>
                </c:pt>
                <c:pt idx="4443">
                  <c:v>42047</c:v>
                </c:pt>
                <c:pt idx="4444">
                  <c:v>42048</c:v>
                </c:pt>
                <c:pt idx="4445">
                  <c:v>42051</c:v>
                </c:pt>
                <c:pt idx="4446">
                  <c:v>42052</c:v>
                </c:pt>
                <c:pt idx="4447">
                  <c:v>42053</c:v>
                </c:pt>
                <c:pt idx="4448">
                  <c:v>42054</c:v>
                </c:pt>
                <c:pt idx="4449">
                  <c:v>42055</c:v>
                </c:pt>
                <c:pt idx="4450">
                  <c:v>42058</c:v>
                </c:pt>
                <c:pt idx="4451">
                  <c:v>42059</c:v>
                </c:pt>
                <c:pt idx="4452">
                  <c:v>42060</c:v>
                </c:pt>
                <c:pt idx="4453">
                  <c:v>42061</c:v>
                </c:pt>
                <c:pt idx="4454">
                  <c:v>42062</c:v>
                </c:pt>
                <c:pt idx="4455">
                  <c:v>42065</c:v>
                </c:pt>
                <c:pt idx="4456">
                  <c:v>42066</c:v>
                </c:pt>
                <c:pt idx="4457">
                  <c:v>42067</c:v>
                </c:pt>
                <c:pt idx="4458">
                  <c:v>42068</c:v>
                </c:pt>
                <c:pt idx="4459">
                  <c:v>42069</c:v>
                </c:pt>
                <c:pt idx="4460">
                  <c:v>42072</c:v>
                </c:pt>
                <c:pt idx="4461">
                  <c:v>42073</c:v>
                </c:pt>
                <c:pt idx="4462">
                  <c:v>42074</c:v>
                </c:pt>
                <c:pt idx="4463">
                  <c:v>42075</c:v>
                </c:pt>
                <c:pt idx="4464">
                  <c:v>42076</c:v>
                </c:pt>
                <c:pt idx="4465">
                  <c:v>42079</c:v>
                </c:pt>
                <c:pt idx="4466">
                  <c:v>42080</c:v>
                </c:pt>
                <c:pt idx="4467">
                  <c:v>42081</c:v>
                </c:pt>
                <c:pt idx="4468">
                  <c:v>42082</c:v>
                </c:pt>
                <c:pt idx="4469">
                  <c:v>42083</c:v>
                </c:pt>
                <c:pt idx="4470">
                  <c:v>42086</c:v>
                </c:pt>
                <c:pt idx="4471">
                  <c:v>42087</c:v>
                </c:pt>
                <c:pt idx="4472">
                  <c:v>42088</c:v>
                </c:pt>
                <c:pt idx="4473">
                  <c:v>42089</c:v>
                </c:pt>
                <c:pt idx="4474">
                  <c:v>42090</c:v>
                </c:pt>
                <c:pt idx="4475">
                  <c:v>42093</c:v>
                </c:pt>
                <c:pt idx="4476">
                  <c:v>42094</c:v>
                </c:pt>
                <c:pt idx="4477">
                  <c:v>42095</c:v>
                </c:pt>
                <c:pt idx="4478">
                  <c:v>42096</c:v>
                </c:pt>
                <c:pt idx="4479">
                  <c:v>42097</c:v>
                </c:pt>
                <c:pt idx="4480">
                  <c:v>42100</c:v>
                </c:pt>
                <c:pt idx="4481">
                  <c:v>42101</c:v>
                </c:pt>
                <c:pt idx="4482">
                  <c:v>42102</c:v>
                </c:pt>
                <c:pt idx="4483">
                  <c:v>42103</c:v>
                </c:pt>
                <c:pt idx="4484">
                  <c:v>42104</c:v>
                </c:pt>
                <c:pt idx="4485">
                  <c:v>42107</c:v>
                </c:pt>
                <c:pt idx="4486">
                  <c:v>42108</c:v>
                </c:pt>
                <c:pt idx="4487">
                  <c:v>42109</c:v>
                </c:pt>
                <c:pt idx="4488">
                  <c:v>42110</c:v>
                </c:pt>
                <c:pt idx="4489">
                  <c:v>42111</c:v>
                </c:pt>
                <c:pt idx="4490">
                  <c:v>42114</c:v>
                </c:pt>
                <c:pt idx="4491">
                  <c:v>42115</c:v>
                </c:pt>
                <c:pt idx="4492">
                  <c:v>42116</c:v>
                </c:pt>
                <c:pt idx="4493">
                  <c:v>42117</c:v>
                </c:pt>
                <c:pt idx="4494">
                  <c:v>42118</c:v>
                </c:pt>
                <c:pt idx="4495">
                  <c:v>42121</c:v>
                </c:pt>
                <c:pt idx="4496">
                  <c:v>42122</c:v>
                </c:pt>
                <c:pt idx="4497">
                  <c:v>42123</c:v>
                </c:pt>
                <c:pt idx="4498">
                  <c:v>42124</c:v>
                </c:pt>
                <c:pt idx="4499">
                  <c:v>42125</c:v>
                </c:pt>
                <c:pt idx="4500">
                  <c:v>42128</c:v>
                </c:pt>
                <c:pt idx="4501">
                  <c:v>42129</c:v>
                </c:pt>
                <c:pt idx="4502">
                  <c:v>42130</c:v>
                </c:pt>
                <c:pt idx="4503">
                  <c:v>42131</c:v>
                </c:pt>
                <c:pt idx="4504">
                  <c:v>42132</c:v>
                </c:pt>
                <c:pt idx="4505">
                  <c:v>42135</c:v>
                </c:pt>
                <c:pt idx="4506">
                  <c:v>42136</c:v>
                </c:pt>
                <c:pt idx="4507">
                  <c:v>42137</c:v>
                </c:pt>
                <c:pt idx="4508">
                  <c:v>42138</c:v>
                </c:pt>
                <c:pt idx="4509">
                  <c:v>42139</c:v>
                </c:pt>
                <c:pt idx="4510">
                  <c:v>42142</c:v>
                </c:pt>
                <c:pt idx="4511">
                  <c:v>42143</c:v>
                </c:pt>
                <c:pt idx="4512">
                  <c:v>42144</c:v>
                </c:pt>
                <c:pt idx="4513">
                  <c:v>42145</c:v>
                </c:pt>
                <c:pt idx="4514">
                  <c:v>42146</c:v>
                </c:pt>
                <c:pt idx="4515">
                  <c:v>42149</c:v>
                </c:pt>
                <c:pt idx="4516">
                  <c:v>42150</c:v>
                </c:pt>
                <c:pt idx="4517">
                  <c:v>42151</c:v>
                </c:pt>
                <c:pt idx="4518">
                  <c:v>42152</c:v>
                </c:pt>
                <c:pt idx="4519">
                  <c:v>42153</c:v>
                </c:pt>
                <c:pt idx="4520">
                  <c:v>42156</c:v>
                </c:pt>
                <c:pt idx="4521">
                  <c:v>42157</c:v>
                </c:pt>
                <c:pt idx="4522">
                  <c:v>42158</c:v>
                </c:pt>
                <c:pt idx="4523">
                  <c:v>42159</c:v>
                </c:pt>
                <c:pt idx="4524">
                  <c:v>42160</c:v>
                </c:pt>
                <c:pt idx="4525">
                  <c:v>42163</c:v>
                </c:pt>
                <c:pt idx="4526">
                  <c:v>42164</c:v>
                </c:pt>
                <c:pt idx="4527">
                  <c:v>42165</c:v>
                </c:pt>
                <c:pt idx="4528">
                  <c:v>42166</c:v>
                </c:pt>
                <c:pt idx="4529">
                  <c:v>42167</c:v>
                </c:pt>
                <c:pt idx="4530">
                  <c:v>42170</c:v>
                </c:pt>
                <c:pt idx="4531">
                  <c:v>42171</c:v>
                </c:pt>
                <c:pt idx="4532">
                  <c:v>42172</c:v>
                </c:pt>
                <c:pt idx="4533">
                  <c:v>42173</c:v>
                </c:pt>
                <c:pt idx="4534">
                  <c:v>42174</c:v>
                </c:pt>
                <c:pt idx="4535">
                  <c:v>42177</c:v>
                </c:pt>
                <c:pt idx="4536">
                  <c:v>42178</c:v>
                </c:pt>
                <c:pt idx="4537">
                  <c:v>42179</c:v>
                </c:pt>
                <c:pt idx="4538">
                  <c:v>42180</c:v>
                </c:pt>
                <c:pt idx="4539">
                  <c:v>42181</c:v>
                </c:pt>
                <c:pt idx="4540">
                  <c:v>42184</c:v>
                </c:pt>
                <c:pt idx="4541">
                  <c:v>42185</c:v>
                </c:pt>
                <c:pt idx="4542">
                  <c:v>42186</c:v>
                </c:pt>
                <c:pt idx="4543">
                  <c:v>42187</c:v>
                </c:pt>
                <c:pt idx="4544">
                  <c:v>42188</c:v>
                </c:pt>
                <c:pt idx="4545">
                  <c:v>42191</c:v>
                </c:pt>
                <c:pt idx="4546">
                  <c:v>42192</c:v>
                </c:pt>
                <c:pt idx="4547">
                  <c:v>42193</c:v>
                </c:pt>
                <c:pt idx="4548">
                  <c:v>42194</c:v>
                </c:pt>
                <c:pt idx="4549">
                  <c:v>42195</c:v>
                </c:pt>
                <c:pt idx="4550">
                  <c:v>42198</c:v>
                </c:pt>
                <c:pt idx="4551">
                  <c:v>42199</c:v>
                </c:pt>
                <c:pt idx="4552">
                  <c:v>42200</c:v>
                </c:pt>
                <c:pt idx="4553">
                  <c:v>42201</c:v>
                </c:pt>
                <c:pt idx="4554">
                  <c:v>42202</c:v>
                </c:pt>
                <c:pt idx="4555">
                  <c:v>42205</c:v>
                </c:pt>
                <c:pt idx="4556">
                  <c:v>42206</c:v>
                </c:pt>
                <c:pt idx="4557">
                  <c:v>42207</c:v>
                </c:pt>
                <c:pt idx="4558">
                  <c:v>42208</c:v>
                </c:pt>
                <c:pt idx="4559">
                  <c:v>42209</c:v>
                </c:pt>
                <c:pt idx="4560">
                  <c:v>42212</c:v>
                </c:pt>
                <c:pt idx="4561">
                  <c:v>42213</c:v>
                </c:pt>
                <c:pt idx="4562">
                  <c:v>42214</c:v>
                </c:pt>
                <c:pt idx="4563">
                  <c:v>42215</c:v>
                </c:pt>
                <c:pt idx="4564">
                  <c:v>42216</c:v>
                </c:pt>
                <c:pt idx="4565">
                  <c:v>42219</c:v>
                </c:pt>
                <c:pt idx="4566">
                  <c:v>42220</c:v>
                </c:pt>
                <c:pt idx="4567">
                  <c:v>42221</c:v>
                </c:pt>
                <c:pt idx="4568">
                  <c:v>42222</c:v>
                </c:pt>
                <c:pt idx="4569">
                  <c:v>42223</c:v>
                </c:pt>
                <c:pt idx="4570">
                  <c:v>42226</c:v>
                </c:pt>
                <c:pt idx="4571">
                  <c:v>42227</c:v>
                </c:pt>
                <c:pt idx="4572">
                  <c:v>42228</c:v>
                </c:pt>
                <c:pt idx="4573">
                  <c:v>42229</c:v>
                </c:pt>
                <c:pt idx="4574">
                  <c:v>42230</c:v>
                </c:pt>
                <c:pt idx="4575">
                  <c:v>42233</c:v>
                </c:pt>
                <c:pt idx="4576">
                  <c:v>42234</c:v>
                </c:pt>
                <c:pt idx="4577">
                  <c:v>42235</c:v>
                </c:pt>
                <c:pt idx="4578">
                  <c:v>42236</c:v>
                </c:pt>
                <c:pt idx="4579">
                  <c:v>42237</c:v>
                </c:pt>
                <c:pt idx="4580">
                  <c:v>42240</c:v>
                </c:pt>
                <c:pt idx="4581">
                  <c:v>42241</c:v>
                </c:pt>
                <c:pt idx="4582">
                  <c:v>42242</c:v>
                </c:pt>
                <c:pt idx="4583">
                  <c:v>42243</c:v>
                </c:pt>
                <c:pt idx="4584">
                  <c:v>42244</c:v>
                </c:pt>
                <c:pt idx="4585">
                  <c:v>42247</c:v>
                </c:pt>
                <c:pt idx="4586">
                  <c:v>42248</c:v>
                </c:pt>
                <c:pt idx="4587">
                  <c:v>42249</c:v>
                </c:pt>
                <c:pt idx="4588">
                  <c:v>42250</c:v>
                </c:pt>
                <c:pt idx="4589">
                  <c:v>42251</c:v>
                </c:pt>
                <c:pt idx="4590">
                  <c:v>42254</c:v>
                </c:pt>
                <c:pt idx="4591">
                  <c:v>42255</c:v>
                </c:pt>
                <c:pt idx="4592">
                  <c:v>42256</c:v>
                </c:pt>
                <c:pt idx="4593">
                  <c:v>42257</c:v>
                </c:pt>
                <c:pt idx="4594">
                  <c:v>42258</c:v>
                </c:pt>
                <c:pt idx="4595">
                  <c:v>42261</c:v>
                </c:pt>
                <c:pt idx="4596">
                  <c:v>42262</c:v>
                </c:pt>
                <c:pt idx="4597">
                  <c:v>42263</c:v>
                </c:pt>
                <c:pt idx="4598">
                  <c:v>42264</c:v>
                </c:pt>
                <c:pt idx="4599">
                  <c:v>42265</c:v>
                </c:pt>
                <c:pt idx="4600">
                  <c:v>42268</c:v>
                </c:pt>
                <c:pt idx="4601">
                  <c:v>42269</c:v>
                </c:pt>
                <c:pt idx="4602">
                  <c:v>42270</c:v>
                </c:pt>
                <c:pt idx="4603">
                  <c:v>42271</c:v>
                </c:pt>
                <c:pt idx="4604">
                  <c:v>42272</c:v>
                </c:pt>
                <c:pt idx="4605">
                  <c:v>42275</c:v>
                </c:pt>
                <c:pt idx="4606">
                  <c:v>42276</c:v>
                </c:pt>
                <c:pt idx="4607">
                  <c:v>42277</c:v>
                </c:pt>
                <c:pt idx="4608">
                  <c:v>42278</c:v>
                </c:pt>
                <c:pt idx="4609">
                  <c:v>42279</c:v>
                </c:pt>
                <c:pt idx="4610">
                  <c:v>42282</c:v>
                </c:pt>
                <c:pt idx="4611">
                  <c:v>42283</c:v>
                </c:pt>
                <c:pt idx="4612">
                  <c:v>42284</c:v>
                </c:pt>
                <c:pt idx="4613">
                  <c:v>42285</c:v>
                </c:pt>
                <c:pt idx="4614">
                  <c:v>42286</c:v>
                </c:pt>
                <c:pt idx="4615">
                  <c:v>42289</c:v>
                </c:pt>
                <c:pt idx="4616">
                  <c:v>42290</c:v>
                </c:pt>
                <c:pt idx="4617">
                  <c:v>42291</c:v>
                </c:pt>
                <c:pt idx="4618">
                  <c:v>42292</c:v>
                </c:pt>
                <c:pt idx="4619">
                  <c:v>42293</c:v>
                </c:pt>
                <c:pt idx="4620">
                  <c:v>42296</c:v>
                </c:pt>
                <c:pt idx="4621">
                  <c:v>42297</c:v>
                </c:pt>
                <c:pt idx="4622">
                  <c:v>42298</c:v>
                </c:pt>
                <c:pt idx="4623">
                  <c:v>42299</c:v>
                </c:pt>
                <c:pt idx="4624">
                  <c:v>42300</c:v>
                </c:pt>
                <c:pt idx="4625">
                  <c:v>42303</c:v>
                </c:pt>
                <c:pt idx="4626">
                  <c:v>42304</c:v>
                </c:pt>
                <c:pt idx="4627">
                  <c:v>42305</c:v>
                </c:pt>
                <c:pt idx="4628">
                  <c:v>42306</c:v>
                </c:pt>
                <c:pt idx="4629">
                  <c:v>42307</c:v>
                </c:pt>
                <c:pt idx="4630">
                  <c:v>42310</c:v>
                </c:pt>
                <c:pt idx="4631">
                  <c:v>42311</c:v>
                </c:pt>
                <c:pt idx="4632">
                  <c:v>42312</c:v>
                </c:pt>
                <c:pt idx="4633">
                  <c:v>42313</c:v>
                </c:pt>
                <c:pt idx="4634">
                  <c:v>42314</c:v>
                </c:pt>
                <c:pt idx="4635">
                  <c:v>42317</c:v>
                </c:pt>
                <c:pt idx="4636">
                  <c:v>42318</c:v>
                </c:pt>
                <c:pt idx="4637">
                  <c:v>42319</c:v>
                </c:pt>
                <c:pt idx="4638">
                  <c:v>42320</c:v>
                </c:pt>
                <c:pt idx="4639">
                  <c:v>42321</c:v>
                </c:pt>
                <c:pt idx="4640">
                  <c:v>42324</c:v>
                </c:pt>
                <c:pt idx="4641">
                  <c:v>42325</c:v>
                </c:pt>
                <c:pt idx="4642">
                  <c:v>42326</c:v>
                </c:pt>
                <c:pt idx="4643">
                  <c:v>42327</c:v>
                </c:pt>
                <c:pt idx="4644">
                  <c:v>42328</c:v>
                </c:pt>
                <c:pt idx="4645">
                  <c:v>42331</c:v>
                </c:pt>
                <c:pt idx="4646">
                  <c:v>42332</c:v>
                </c:pt>
                <c:pt idx="4647">
                  <c:v>42333</c:v>
                </c:pt>
                <c:pt idx="4648">
                  <c:v>42334</c:v>
                </c:pt>
                <c:pt idx="4649">
                  <c:v>42335</c:v>
                </c:pt>
                <c:pt idx="4650">
                  <c:v>42338</c:v>
                </c:pt>
                <c:pt idx="4651">
                  <c:v>42339</c:v>
                </c:pt>
                <c:pt idx="4652">
                  <c:v>42340</c:v>
                </c:pt>
                <c:pt idx="4653">
                  <c:v>42341</c:v>
                </c:pt>
                <c:pt idx="4654">
                  <c:v>42342</c:v>
                </c:pt>
                <c:pt idx="4655">
                  <c:v>42345</c:v>
                </c:pt>
                <c:pt idx="4656">
                  <c:v>42346</c:v>
                </c:pt>
                <c:pt idx="4657">
                  <c:v>42347</c:v>
                </c:pt>
                <c:pt idx="4658">
                  <c:v>42348</c:v>
                </c:pt>
                <c:pt idx="4659">
                  <c:v>42349</c:v>
                </c:pt>
                <c:pt idx="4660">
                  <c:v>42352</c:v>
                </c:pt>
                <c:pt idx="4661">
                  <c:v>42353</c:v>
                </c:pt>
                <c:pt idx="4662">
                  <c:v>42354</c:v>
                </c:pt>
                <c:pt idx="4663">
                  <c:v>42355</c:v>
                </c:pt>
                <c:pt idx="4664">
                  <c:v>42356</c:v>
                </c:pt>
                <c:pt idx="4665">
                  <c:v>42359</c:v>
                </c:pt>
                <c:pt idx="4666">
                  <c:v>42360</c:v>
                </c:pt>
                <c:pt idx="4667">
                  <c:v>42361</c:v>
                </c:pt>
                <c:pt idx="4668">
                  <c:v>42362</c:v>
                </c:pt>
                <c:pt idx="4669">
                  <c:v>42363</c:v>
                </c:pt>
                <c:pt idx="4670">
                  <c:v>42366</c:v>
                </c:pt>
                <c:pt idx="4671">
                  <c:v>42367</c:v>
                </c:pt>
                <c:pt idx="4672">
                  <c:v>42368</c:v>
                </c:pt>
                <c:pt idx="4673">
                  <c:v>42369</c:v>
                </c:pt>
                <c:pt idx="4674">
                  <c:v>42370</c:v>
                </c:pt>
                <c:pt idx="4675">
                  <c:v>42373</c:v>
                </c:pt>
                <c:pt idx="4676">
                  <c:v>42374</c:v>
                </c:pt>
                <c:pt idx="4677">
                  <c:v>42375</c:v>
                </c:pt>
                <c:pt idx="4678">
                  <c:v>42376</c:v>
                </c:pt>
                <c:pt idx="4679">
                  <c:v>42377</c:v>
                </c:pt>
                <c:pt idx="4680">
                  <c:v>42380</c:v>
                </c:pt>
                <c:pt idx="4681">
                  <c:v>42381</c:v>
                </c:pt>
                <c:pt idx="4682">
                  <c:v>42382</c:v>
                </c:pt>
                <c:pt idx="4683">
                  <c:v>42383</c:v>
                </c:pt>
                <c:pt idx="4684">
                  <c:v>42384</c:v>
                </c:pt>
                <c:pt idx="4685">
                  <c:v>42387</c:v>
                </c:pt>
                <c:pt idx="4686">
                  <c:v>42388</c:v>
                </c:pt>
                <c:pt idx="4687">
                  <c:v>42389</c:v>
                </c:pt>
                <c:pt idx="4688">
                  <c:v>42390</c:v>
                </c:pt>
                <c:pt idx="4689">
                  <c:v>42391</c:v>
                </c:pt>
                <c:pt idx="4690">
                  <c:v>42394</c:v>
                </c:pt>
                <c:pt idx="4691">
                  <c:v>42395</c:v>
                </c:pt>
                <c:pt idx="4692">
                  <c:v>42396</c:v>
                </c:pt>
                <c:pt idx="4693">
                  <c:v>42397</c:v>
                </c:pt>
                <c:pt idx="4694">
                  <c:v>42398</c:v>
                </c:pt>
                <c:pt idx="4695">
                  <c:v>42401</c:v>
                </c:pt>
                <c:pt idx="4696">
                  <c:v>42402</c:v>
                </c:pt>
                <c:pt idx="4697">
                  <c:v>42403</c:v>
                </c:pt>
                <c:pt idx="4698">
                  <c:v>42404</c:v>
                </c:pt>
                <c:pt idx="4699">
                  <c:v>42405</c:v>
                </c:pt>
                <c:pt idx="4700">
                  <c:v>42408</c:v>
                </c:pt>
                <c:pt idx="4701">
                  <c:v>42409</c:v>
                </c:pt>
                <c:pt idx="4702">
                  <c:v>42410</c:v>
                </c:pt>
                <c:pt idx="4703">
                  <c:v>42411</c:v>
                </c:pt>
                <c:pt idx="4704">
                  <c:v>42412</c:v>
                </c:pt>
                <c:pt idx="4705">
                  <c:v>42415</c:v>
                </c:pt>
                <c:pt idx="4706">
                  <c:v>42416</c:v>
                </c:pt>
                <c:pt idx="4707">
                  <c:v>42417</c:v>
                </c:pt>
                <c:pt idx="4708">
                  <c:v>42418</c:v>
                </c:pt>
                <c:pt idx="4709">
                  <c:v>42419</c:v>
                </c:pt>
                <c:pt idx="4710">
                  <c:v>42422</c:v>
                </c:pt>
                <c:pt idx="4711">
                  <c:v>42423</c:v>
                </c:pt>
                <c:pt idx="4712">
                  <c:v>42424</c:v>
                </c:pt>
                <c:pt idx="4713">
                  <c:v>42425</c:v>
                </c:pt>
                <c:pt idx="4714">
                  <c:v>42426</c:v>
                </c:pt>
                <c:pt idx="4715">
                  <c:v>42429</c:v>
                </c:pt>
                <c:pt idx="4716">
                  <c:v>42430</c:v>
                </c:pt>
                <c:pt idx="4717">
                  <c:v>42431</c:v>
                </c:pt>
                <c:pt idx="4718">
                  <c:v>42432</c:v>
                </c:pt>
                <c:pt idx="4719">
                  <c:v>42433</c:v>
                </c:pt>
                <c:pt idx="4720">
                  <c:v>42436</c:v>
                </c:pt>
                <c:pt idx="4721">
                  <c:v>42437</c:v>
                </c:pt>
                <c:pt idx="4722">
                  <c:v>42438</c:v>
                </c:pt>
                <c:pt idx="4723">
                  <c:v>42439</c:v>
                </c:pt>
                <c:pt idx="4724">
                  <c:v>42440</c:v>
                </c:pt>
                <c:pt idx="4725">
                  <c:v>42443</c:v>
                </c:pt>
                <c:pt idx="4726">
                  <c:v>42444</c:v>
                </c:pt>
                <c:pt idx="4727">
                  <c:v>42445</c:v>
                </c:pt>
                <c:pt idx="4728">
                  <c:v>42446</c:v>
                </c:pt>
                <c:pt idx="4729">
                  <c:v>42447</c:v>
                </c:pt>
                <c:pt idx="4730">
                  <c:v>42450</c:v>
                </c:pt>
                <c:pt idx="4731">
                  <c:v>42451</c:v>
                </c:pt>
                <c:pt idx="4732">
                  <c:v>42452</c:v>
                </c:pt>
                <c:pt idx="4733">
                  <c:v>42453</c:v>
                </c:pt>
                <c:pt idx="4734">
                  <c:v>42454</c:v>
                </c:pt>
                <c:pt idx="4735">
                  <c:v>42457</c:v>
                </c:pt>
                <c:pt idx="4736">
                  <c:v>42458</c:v>
                </c:pt>
                <c:pt idx="4737">
                  <c:v>42459</c:v>
                </c:pt>
                <c:pt idx="4738">
                  <c:v>42460</c:v>
                </c:pt>
                <c:pt idx="4739">
                  <c:v>42461</c:v>
                </c:pt>
                <c:pt idx="4740">
                  <c:v>42464</c:v>
                </c:pt>
                <c:pt idx="4741">
                  <c:v>42465</c:v>
                </c:pt>
                <c:pt idx="4742">
                  <c:v>42466</c:v>
                </c:pt>
                <c:pt idx="4743">
                  <c:v>42467</c:v>
                </c:pt>
                <c:pt idx="4744">
                  <c:v>42468</c:v>
                </c:pt>
                <c:pt idx="4745">
                  <c:v>42471</c:v>
                </c:pt>
                <c:pt idx="4746">
                  <c:v>42472</c:v>
                </c:pt>
                <c:pt idx="4747">
                  <c:v>42473</c:v>
                </c:pt>
                <c:pt idx="4748">
                  <c:v>42474</c:v>
                </c:pt>
                <c:pt idx="4749">
                  <c:v>42475</c:v>
                </c:pt>
                <c:pt idx="4750">
                  <c:v>42478</c:v>
                </c:pt>
                <c:pt idx="4751">
                  <c:v>42479</c:v>
                </c:pt>
                <c:pt idx="4752">
                  <c:v>42480</c:v>
                </c:pt>
                <c:pt idx="4753">
                  <c:v>42481</c:v>
                </c:pt>
                <c:pt idx="4754">
                  <c:v>42482</c:v>
                </c:pt>
                <c:pt idx="4755">
                  <c:v>42485</c:v>
                </c:pt>
                <c:pt idx="4756">
                  <c:v>42486</c:v>
                </c:pt>
                <c:pt idx="4757">
                  <c:v>42487</c:v>
                </c:pt>
                <c:pt idx="4758">
                  <c:v>42488</c:v>
                </c:pt>
                <c:pt idx="4759">
                  <c:v>42489</c:v>
                </c:pt>
                <c:pt idx="4760">
                  <c:v>42492</c:v>
                </c:pt>
                <c:pt idx="4761">
                  <c:v>42493</c:v>
                </c:pt>
                <c:pt idx="4762">
                  <c:v>42494</c:v>
                </c:pt>
                <c:pt idx="4763">
                  <c:v>42495</c:v>
                </c:pt>
                <c:pt idx="4764">
                  <c:v>42496</c:v>
                </c:pt>
                <c:pt idx="4765">
                  <c:v>42499</c:v>
                </c:pt>
                <c:pt idx="4766">
                  <c:v>42500</c:v>
                </c:pt>
                <c:pt idx="4767">
                  <c:v>42501</c:v>
                </c:pt>
                <c:pt idx="4768">
                  <c:v>42502</c:v>
                </c:pt>
                <c:pt idx="4769">
                  <c:v>42503</c:v>
                </c:pt>
                <c:pt idx="4770">
                  <c:v>42506</c:v>
                </c:pt>
                <c:pt idx="4771">
                  <c:v>42507</c:v>
                </c:pt>
                <c:pt idx="4772">
                  <c:v>42508</c:v>
                </c:pt>
                <c:pt idx="4773">
                  <c:v>42509</c:v>
                </c:pt>
                <c:pt idx="4774">
                  <c:v>42510</c:v>
                </c:pt>
                <c:pt idx="4775">
                  <c:v>42513</c:v>
                </c:pt>
                <c:pt idx="4776">
                  <c:v>42514</c:v>
                </c:pt>
                <c:pt idx="4777">
                  <c:v>42515</c:v>
                </c:pt>
                <c:pt idx="4778">
                  <c:v>42516</c:v>
                </c:pt>
                <c:pt idx="4779">
                  <c:v>42517</c:v>
                </c:pt>
                <c:pt idx="4780">
                  <c:v>42520</c:v>
                </c:pt>
                <c:pt idx="4781">
                  <c:v>42521</c:v>
                </c:pt>
                <c:pt idx="4782">
                  <c:v>42522</c:v>
                </c:pt>
                <c:pt idx="4783">
                  <c:v>42523</c:v>
                </c:pt>
                <c:pt idx="4784">
                  <c:v>42524</c:v>
                </c:pt>
                <c:pt idx="4785">
                  <c:v>42527</c:v>
                </c:pt>
                <c:pt idx="4786">
                  <c:v>42528</c:v>
                </c:pt>
                <c:pt idx="4787">
                  <c:v>42529</c:v>
                </c:pt>
                <c:pt idx="4788">
                  <c:v>42530</c:v>
                </c:pt>
                <c:pt idx="4789">
                  <c:v>42531</c:v>
                </c:pt>
                <c:pt idx="4790">
                  <c:v>42534</c:v>
                </c:pt>
                <c:pt idx="4791">
                  <c:v>42535</c:v>
                </c:pt>
                <c:pt idx="4792">
                  <c:v>42536</c:v>
                </c:pt>
                <c:pt idx="4793">
                  <c:v>42537</c:v>
                </c:pt>
                <c:pt idx="4794">
                  <c:v>42538</c:v>
                </c:pt>
                <c:pt idx="4795">
                  <c:v>42541</c:v>
                </c:pt>
                <c:pt idx="4796">
                  <c:v>42542</c:v>
                </c:pt>
                <c:pt idx="4797">
                  <c:v>42543</c:v>
                </c:pt>
                <c:pt idx="4798">
                  <c:v>42544</c:v>
                </c:pt>
                <c:pt idx="4799">
                  <c:v>42545</c:v>
                </c:pt>
                <c:pt idx="4800">
                  <c:v>42548</c:v>
                </c:pt>
                <c:pt idx="4801">
                  <c:v>42549</c:v>
                </c:pt>
                <c:pt idx="4802">
                  <c:v>42550</c:v>
                </c:pt>
                <c:pt idx="4803">
                  <c:v>42551</c:v>
                </c:pt>
                <c:pt idx="4804">
                  <c:v>42552</c:v>
                </c:pt>
                <c:pt idx="4805">
                  <c:v>42555</c:v>
                </c:pt>
                <c:pt idx="4806">
                  <c:v>42556</c:v>
                </c:pt>
                <c:pt idx="4807">
                  <c:v>42557</c:v>
                </c:pt>
                <c:pt idx="4808">
                  <c:v>42558</c:v>
                </c:pt>
                <c:pt idx="4809">
                  <c:v>42559</c:v>
                </c:pt>
                <c:pt idx="4810">
                  <c:v>42562</c:v>
                </c:pt>
                <c:pt idx="4811">
                  <c:v>42563</c:v>
                </c:pt>
                <c:pt idx="4812">
                  <c:v>42564</c:v>
                </c:pt>
                <c:pt idx="4813">
                  <c:v>42565</c:v>
                </c:pt>
                <c:pt idx="4814">
                  <c:v>42566</c:v>
                </c:pt>
                <c:pt idx="4815">
                  <c:v>42569</c:v>
                </c:pt>
                <c:pt idx="4816">
                  <c:v>42570</c:v>
                </c:pt>
                <c:pt idx="4817">
                  <c:v>42571</c:v>
                </c:pt>
                <c:pt idx="4818">
                  <c:v>42572</c:v>
                </c:pt>
                <c:pt idx="4819">
                  <c:v>42573</c:v>
                </c:pt>
                <c:pt idx="4820">
                  <c:v>42576</c:v>
                </c:pt>
                <c:pt idx="4821">
                  <c:v>42577</c:v>
                </c:pt>
                <c:pt idx="4822">
                  <c:v>42578</c:v>
                </c:pt>
                <c:pt idx="4823">
                  <c:v>42579</c:v>
                </c:pt>
                <c:pt idx="4824">
                  <c:v>42580</c:v>
                </c:pt>
                <c:pt idx="4825">
                  <c:v>42583</c:v>
                </c:pt>
                <c:pt idx="4826">
                  <c:v>42584</c:v>
                </c:pt>
                <c:pt idx="4827">
                  <c:v>42585</c:v>
                </c:pt>
                <c:pt idx="4828">
                  <c:v>42586</c:v>
                </c:pt>
                <c:pt idx="4829">
                  <c:v>42587</c:v>
                </c:pt>
                <c:pt idx="4830">
                  <c:v>42590</c:v>
                </c:pt>
                <c:pt idx="4831">
                  <c:v>42591</c:v>
                </c:pt>
                <c:pt idx="4832">
                  <c:v>42592</c:v>
                </c:pt>
                <c:pt idx="4833">
                  <c:v>42593</c:v>
                </c:pt>
                <c:pt idx="4834">
                  <c:v>42594</c:v>
                </c:pt>
                <c:pt idx="4835">
                  <c:v>42597</c:v>
                </c:pt>
                <c:pt idx="4836">
                  <c:v>42598</c:v>
                </c:pt>
                <c:pt idx="4837">
                  <c:v>42599</c:v>
                </c:pt>
                <c:pt idx="4838">
                  <c:v>42600</c:v>
                </c:pt>
                <c:pt idx="4839">
                  <c:v>42601</c:v>
                </c:pt>
                <c:pt idx="4840">
                  <c:v>42604</c:v>
                </c:pt>
                <c:pt idx="4841">
                  <c:v>42605</c:v>
                </c:pt>
                <c:pt idx="4842">
                  <c:v>42606</c:v>
                </c:pt>
                <c:pt idx="4843">
                  <c:v>42607</c:v>
                </c:pt>
                <c:pt idx="4844">
                  <c:v>42608</c:v>
                </c:pt>
                <c:pt idx="4845">
                  <c:v>42611</c:v>
                </c:pt>
                <c:pt idx="4846">
                  <c:v>42612</c:v>
                </c:pt>
                <c:pt idx="4847">
                  <c:v>42613</c:v>
                </c:pt>
                <c:pt idx="4848">
                  <c:v>42614</c:v>
                </c:pt>
                <c:pt idx="4849">
                  <c:v>42615</c:v>
                </c:pt>
                <c:pt idx="4850">
                  <c:v>42618</c:v>
                </c:pt>
                <c:pt idx="4851">
                  <c:v>42619</c:v>
                </c:pt>
                <c:pt idx="4852">
                  <c:v>42620</c:v>
                </c:pt>
                <c:pt idx="4853">
                  <c:v>42621</c:v>
                </c:pt>
                <c:pt idx="4854">
                  <c:v>42622</c:v>
                </c:pt>
                <c:pt idx="4855">
                  <c:v>42625</c:v>
                </c:pt>
                <c:pt idx="4856">
                  <c:v>42626</c:v>
                </c:pt>
                <c:pt idx="4857">
                  <c:v>42627</c:v>
                </c:pt>
                <c:pt idx="4858">
                  <c:v>42628</c:v>
                </c:pt>
                <c:pt idx="4859">
                  <c:v>42629</c:v>
                </c:pt>
                <c:pt idx="4860">
                  <c:v>42632</c:v>
                </c:pt>
                <c:pt idx="4861">
                  <c:v>42633</c:v>
                </c:pt>
                <c:pt idx="4862">
                  <c:v>42634</c:v>
                </c:pt>
                <c:pt idx="4863">
                  <c:v>42635</c:v>
                </c:pt>
                <c:pt idx="4864">
                  <c:v>42636</c:v>
                </c:pt>
                <c:pt idx="4865">
                  <c:v>42639</c:v>
                </c:pt>
                <c:pt idx="4866">
                  <c:v>42640</c:v>
                </c:pt>
                <c:pt idx="4867">
                  <c:v>42641</c:v>
                </c:pt>
                <c:pt idx="4868">
                  <c:v>42642</c:v>
                </c:pt>
                <c:pt idx="4869">
                  <c:v>42643</c:v>
                </c:pt>
                <c:pt idx="4870">
                  <c:v>42646</c:v>
                </c:pt>
                <c:pt idx="4871">
                  <c:v>42647</c:v>
                </c:pt>
                <c:pt idx="4872">
                  <c:v>42648</c:v>
                </c:pt>
                <c:pt idx="4873">
                  <c:v>42649</c:v>
                </c:pt>
                <c:pt idx="4874">
                  <c:v>42650</c:v>
                </c:pt>
                <c:pt idx="4875">
                  <c:v>42653</c:v>
                </c:pt>
                <c:pt idx="4876">
                  <c:v>42654</c:v>
                </c:pt>
                <c:pt idx="4877">
                  <c:v>42655</c:v>
                </c:pt>
                <c:pt idx="4878">
                  <c:v>42656</c:v>
                </c:pt>
                <c:pt idx="4879">
                  <c:v>42657</c:v>
                </c:pt>
                <c:pt idx="4880">
                  <c:v>42660</c:v>
                </c:pt>
                <c:pt idx="4881">
                  <c:v>42661</c:v>
                </c:pt>
                <c:pt idx="4882">
                  <c:v>42662</c:v>
                </c:pt>
                <c:pt idx="4883">
                  <c:v>42663</c:v>
                </c:pt>
                <c:pt idx="4884">
                  <c:v>42664</c:v>
                </c:pt>
                <c:pt idx="4885">
                  <c:v>42667</c:v>
                </c:pt>
                <c:pt idx="4886">
                  <c:v>42668</c:v>
                </c:pt>
                <c:pt idx="4887">
                  <c:v>42669</c:v>
                </c:pt>
                <c:pt idx="4888">
                  <c:v>42670</c:v>
                </c:pt>
                <c:pt idx="4889">
                  <c:v>42671</c:v>
                </c:pt>
                <c:pt idx="4890">
                  <c:v>42674</c:v>
                </c:pt>
                <c:pt idx="4891">
                  <c:v>42675</c:v>
                </c:pt>
                <c:pt idx="4892">
                  <c:v>42676</c:v>
                </c:pt>
                <c:pt idx="4893">
                  <c:v>42677</c:v>
                </c:pt>
                <c:pt idx="4894">
                  <c:v>42678</c:v>
                </c:pt>
                <c:pt idx="4895">
                  <c:v>42681</c:v>
                </c:pt>
                <c:pt idx="4896">
                  <c:v>42682</c:v>
                </c:pt>
                <c:pt idx="4897">
                  <c:v>42683</c:v>
                </c:pt>
                <c:pt idx="4898">
                  <c:v>42684</c:v>
                </c:pt>
                <c:pt idx="4899">
                  <c:v>42685</c:v>
                </c:pt>
                <c:pt idx="4900">
                  <c:v>42688</c:v>
                </c:pt>
                <c:pt idx="4901">
                  <c:v>42689</c:v>
                </c:pt>
                <c:pt idx="4902">
                  <c:v>42690</c:v>
                </c:pt>
                <c:pt idx="4903">
                  <c:v>42691</c:v>
                </c:pt>
                <c:pt idx="4904">
                  <c:v>42692</c:v>
                </c:pt>
                <c:pt idx="4905">
                  <c:v>42695</c:v>
                </c:pt>
                <c:pt idx="4906">
                  <c:v>42696</c:v>
                </c:pt>
                <c:pt idx="4907">
                  <c:v>42697</c:v>
                </c:pt>
                <c:pt idx="4908">
                  <c:v>42698</c:v>
                </c:pt>
                <c:pt idx="4909">
                  <c:v>42699</c:v>
                </c:pt>
                <c:pt idx="4910">
                  <c:v>42702</c:v>
                </c:pt>
                <c:pt idx="4911">
                  <c:v>42703</c:v>
                </c:pt>
                <c:pt idx="4912">
                  <c:v>42704</c:v>
                </c:pt>
                <c:pt idx="4913">
                  <c:v>42705</c:v>
                </c:pt>
                <c:pt idx="4914">
                  <c:v>42706</c:v>
                </c:pt>
                <c:pt idx="4915">
                  <c:v>42709</c:v>
                </c:pt>
                <c:pt idx="4916">
                  <c:v>42710</c:v>
                </c:pt>
                <c:pt idx="4917">
                  <c:v>42711</c:v>
                </c:pt>
                <c:pt idx="4918">
                  <c:v>42712</c:v>
                </c:pt>
                <c:pt idx="4919">
                  <c:v>42713</c:v>
                </c:pt>
                <c:pt idx="4920">
                  <c:v>42716</c:v>
                </c:pt>
                <c:pt idx="4921">
                  <c:v>42717</c:v>
                </c:pt>
                <c:pt idx="4922">
                  <c:v>42718</c:v>
                </c:pt>
                <c:pt idx="4923">
                  <c:v>42719</c:v>
                </c:pt>
                <c:pt idx="4924">
                  <c:v>42720</c:v>
                </c:pt>
                <c:pt idx="4925">
                  <c:v>42723</c:v>
                </c:pt>
                <c:pt idx="4926">
                  <c:v>42724</c:v>
                </c:pt>
                <c:pt idx="4927">
                  <c:v>42725</c:v>
                </c:pt>
                <c:pt idx="4928">
                  <c:v>42726</c:v>
                </c:pt>
                <c:pt idx="4929">
                  <c:v>42727</c:v>
                </c:pt>
                <c:pt idx="4930">
                  <c:v>42730</c:v>
                </c:pt>
                <c:pt idx="4931">
                  <c:v>42731</c:v>
                </c:pt>
                <c:pt idx="4932">
                  <c:v>42732</c:v>
                </c:pt>
                <c:pt idx="4933">
                  <c:v>42733</c:v>
                </c:pt>
                <c:pt idx="4934">
                  <c:v>42734</c:v>
                </c:pt>
                <c:pt idx="4935">
                  <c:v>42737</c:v>
                </c:pt>
                <c:pt idx="4936">
                  <c:v>42738</c:v>
                </c:pt>
                <c:pt idx="4937">
                  <c:v>42739</c:v>
                </c:pt>
                <c:pt idx="4938">
                  <c:v>42740</c:v>
                </c:pt>
                <c:pt idx="4939">
                  <c:v>42741</c:v>
                </c:pt>
                <c:pt idx="4940">
                  <c:v>42744</c:v>
                </c:pt>
                <c:pt idx="4941">
                  <c:v>42745</c:v>
                </c:pt>
                <c:pt idx="4942">
                  <c:v>42746</c:v>
                </c:pt>
                <c:pt idx="4943">
                  <c:v>42747</c:v>
                </c:pt>
                <c:pt idx="4944">
                  <c:v>42748</c:v>
                </c:pt>
                <c:pt idx="4945">
                  <c:v>42751</c:v>
                </c:pt>
                <c:pt idx="4946">
                  <c:v>42752</c:v>
                </c:pt>
                <c:pt idx="4947">
                  <c:v>42753</c:v>
                </c:pt>
                <c:pt idx="4948">
                  <c:v>42754</c:v>
                </c:pt>
                <c:pt idx="4949">
                  <c:v>42755</c:v>
                </c:pt>
                <c:pt idx="4950">
                  <c:v>42758</c:v>
                </c:pt>
                <c:pt idx="4951">
                  <c:v>42759</c:v>
                </c:pt>
                <c:pt idx="4952">
                  <c:v>42760</c:v>
                </c:pt>
                <c:pt idx="4953">
                  <c:v>42761</c:v>
                </c:pt>
                <c:pt idx="4954">
                  <c:v>42762</c:v>
                </c:pt>
                <c:pt idx="4955">
                  <c:v>42765</c:v>
                </c:pt>
                <c:pt idx="4956">
                  <c:v>42766</c:v>
                </c:pt>
                <c:pt idx="4957">
                  <c:v>42767</c:v>
                </c:pt>
                <c:pt idx="4958">
                  <c:v>42768</c:v>
                </c:pt>
                <c:pt idx="4959">
                  <c:v>42769</c:v>
                </c:pt>
                <c:pt idx="4960">
                  <c:v>42772</c:v>
                </c:pt>
                <c:pt idx="4961">
                  <c:v>42773</c:v>
                </c:pt>
                <c:pt idx="4962">
                  <c:v>42774</c:v>
                </c:pt>
                <c:pt idx="4963">
                  <c:v>42775</c:v>
                </c:pt>
                <c:pt idx="4964">
                  <c:v>42776</c:v>
                </c:pt>
                <c:pt idx="4965">
                  <c:v>42779</c:v>
                </c:pt>
                <c:pt idx="4966">
                  <c:v>42780</c:v>
                </c:pt>
                <c:pt idx="4967">
                  <c:v>42781</c:v>
                </c:pt>
                <c:pt idx="4968">
                  <c:v>42782</c:v>
                </c:pt>
                <c:pt idx="4969">
                  <c:v>42783</c:v>
                </c:pt>
                <c:pt idx="4970">
                  <c:v>42786</c:v>
                </c:pt>
                <c:pt idx="4971">
                  <c:v>42787</c:v>
                </c:pt>
                <c:pt idx="4972">
                  <c:v>42788</c:v>
                </c:pt>
                <c:pt idx="4973">
                  <c:v>42789</c:v>
                </c:pt>
                <c:pt idx="4974">
                  <c:v>42790</c:v>
                </c:pt>
                <c:pt idx="4975">
                  <c:v>42793</c:v>
                </c:pt>
                <c:pt idx="4976">
                  <c:v>42794</c:v>
                </c:pt>
                <c:pt idx="4977">
                  <c:v>42795</c:v>
                </c:pt>
                <c:pt idx="4978">
                  <c:v>42796</c:v>
                </c:pt>
                <c:pt idx="4979">
                  <c:v>42797</c:v>
                </c:pt>
                <c:pt idx="4980">
                  <c:v>42800</c:v>
                </c:pt>
                <c:pt idx="4981">
                  <c:v>42801</c:v>
                </c:pt>
                <c:pt idx="4982">
                  <c:v>42802</c:v>
                </c:pt>
                <c:pt idx="4983">
                  <c:v>42803</c:v>
                </c:pt>
                <c:pt idx="4984">
                  <c:v>42804</c:v>
                </c:pt>
                <c:pt idx="4985">
                  <c:v>42807</c:v>
                </c:pt>
                <c:pt idx="4986">
                  <c:v>42808</c:v>
                </c:pt>
                <c:pt idx="4987">
                  <c:v>42809</c:v>
                </c:pt>
                <c:pt idx="4988">
                  <c:v>42810</c:v>
                </c:pt>
                <c:pt idx="4989">
                  <c:v>42811</c:v>
                </c:pt>
                <c:pt idx="4990">
                  <c:v>42814</c:v>
                </c:pt>
                <c:pt idx="4991">
                  <c:v>42815</c:v>
                </c:pt>
                <c:pt idx="4992">
                  <c:v>42816</c:v>
                </c:pt>
                <c:pt idx="4993">
                  <c:v>42817</c:v>
                </c:pt>
                <c:pt idx="4994">
                  <c:v>42818</c:v>
                </c:pt>
                <c:pt idx="4995">
                  <c:v>42821</c:v>
                </c:pt>
                <c:pt idx="4996">
                  <c:v>42822</c:v>
                </c:pt>
                <c:pt idx="4997">
                  <c:v>42823</c:v>
                </c:pt>
                <c:pt idx="4998">
                  <c:v>42824</c:v>
                </c:pt>
                <c:pt idx="4999">
                  <c:v>42825</c:v>
                </c:pt>
                <c:pt idx="5000">
                  <c:v>42828</c:v>
                </c:pt>
                <c:pt idx="5001">
                  <c:v>42829</c:v>
                </c:pt>
                <c:pt idx="5002">
                  <c:v>42830</c:v>
                </c:pt>
                <c:pt idx="5003">
                  <c:v>42831</c:v>
                </c:pt>
                <c:pt idx="5004">
                  <c:v>42832</c:v>
                </c:pt>
                <c:pt idx="5005">
                  <c:v>42835</c:v>
                </c:pt>
                <c:pt idx="5006">
                  <c:v>42836</c:v>
                </c:pt>
                <c:pt idx="5007">
                  <c:v>42837</c:v>
                </c:pt>
                <c:pt idx="5008">
                  <c:v>42838</c:v>
                </c:pt>
                <c:pt idx="5009">
                  <c:v>42839</c:v>
                </c:pt>
                <c:pt idx="5010">
                  <c:v>42842</c:v>
                </c:pt>
                <c:pt idx="5011">
                  <c:v>42843</c:v>
                </c:pt>
                <c:pt idx="5012">
                  <c:v>42844</c:v>
                </c:pt>
                <c:pt idx="5013">
                  <c:v>42845</c:v>
                </c:pt>
                <c:pt idx="5014">
                  <c:v>42846</c:v>
                </c:pt>
                <c:pt idx="5015">
                  <c:v>42849</c:v>
                </c:pt>
                <c:pt idx="5016">
                  <c:v>42850</c:v>
                </c:pt>
                <c:pt idx="5017">
                  <c:v>42851</c:v>
                </c:pt>
                <c:pt idx="5018">
                  <c:v>42852</c:v>
                </c:pt>
                <c:pt idx="5019">
                  <c:v>42853</c:v>
                </c:pt>
                <c:pt idx="5020">
                  <c:v>42856</c:v>
                </c:pt>
                <c:pt idx="5021">
                  <c:v>42857</c:v>
                </c:pt>
                <c:pt idx="5022">
                  <c:v>42858</c:v>
                </c:pt>
                <c:pt idx="5023">
                  <c:v>42859</c:v>
                </c:pt>
                <c:pt idx="5024">
                  <c:v>42860</c:v>
                </c:pt>
                <c:pt idx="5025">
                  <c:v>42863</c:v>
                </c:pt>
                <c:pt idx="5026">
                  <c:v>42864</c:v>
                </c:pt>
                <c:pt idx="5027">
                  <c:v>42865</c:v>
                </c:pt>
                <c:pt idx="5028">
                  <c:v>42866</c:v>
                </c:pt>
                <c:pt idx="5029">
                  <c:v>42867</c:v>
                </c:pt>
                <c:pt idx="5030">
                  <c:v>42870</c:v>
                </c:pt>
                <c:pt idx="5031">
                  <c:v>42871</c:v>
                </c:pt>
                <c:pt idx="5032">
                  <c:v>42872</c:v>
                </c:pt>
                <c:pt idx="5033">
                  <c:v>42873</c:v>
                </c:pt>
                <c:pt idx="5034">
                  <c:v>42874</c:v>
                </c:pt>
                <c:pt idx="5035">
                  <c:v>42877</c:v>
                </c:pt>
                <c:pt idx="5036">
                  <c:v>42878</c:v>
                </c:pt>
                <c:pt idx="5037">
                  <c:v>42879</c:v>
                </c:pt>
                <c:pt idx="5038">
                  <c:v>42880</c:v>
                </c:pt>
                <c:pt idx="5039">
                  <c:v>42881</c:v>
                </c:pt>
                <c:pt idx="5040">
                  <c:v>42884</c:v>
                </c:pt>
                <c:pt idx="5041">
                  <c:v>42885</c:v>
                </c:pt>
                <c:pt idx="5042">
                  <c:v>42886</c:v>
                </c:pt>
                <c:pt idx="5043">
                  <c:v>42887</c:v>
                </c:pt>
                <c:pt idx="5044">
                  <c:v>42888</c:v>
                </c:pt>
                <c:pt idx="5045">
                  <c:v>42891</c:v>
                </c:pt>
                <c:pt idx="5046">
                  <c:v>42892</c:v>
                </c:pt>
                <c:pt idx="5047">
                  <c:v>42893</c:v>
                </c:pt>
                <c:pt idx="5048">
                  <c:v>42894</c:v>
                </c:pt>
                <c:pt idx="5049">
                  <c:v>42895</c:v>
                </c:pt>
                <c:pt idx="5050">
                  <c:v>42898</c:v>
                </c:pt>
                <c:pt idx="5051">
                  <c:v>42899</c:v>
                </c:pt>
                <c:pt idx="5052">
                  <c:v>42900</c:v>
                </c:pt>
                <c:pt idx="5053">
                  <c:v>42901</c:v>
                </c:pt>
                <c:pt idx="5054">
                  <c:v>42902</c:v>
                </c:pt>
                <c:pt idx="5055">
                  <c:v>42905</c:v>
                </c:pt>
                <c:pt idx="5056">
                  <c:v>42906</c:v>
                </c:pt>
                <c:pt idx="5057">
                  <c:v>42907</c:v>
                </c:pt>
                <c:pt idx="5058">
                  <c:v>42908</c:v>
                </c:pt>
                <c:pt idx="5059">
                  <c:v>42909</c:v>
                </c:pt>
                <c:pt idx="5060">
                  <c:v>42912</c:v>
                </c:pt>
                <c:pt idx="5061">
                  <c:v>42913</c:v>
                </c:pt>
                <c:pt idx="5062">
                  <c:v>42914</c:v>
                </c:pt>
                <c:pt idx="5063">
                  <c:v>42915</c:v>
                </c:pt>
                <c:pt idx="5064">
                  <c:v>42916</c:v>
                </c:pt>
                <c:pt idx="5065">
                  <c:v>42919</c:v>
                </c:pt>
                <c:pt idx="5066">
                  <c:v>42920</c:v>
                </c:pt>
                <c:pt idx="5067">
                  <c:v>42921</c:v>
                </c:pt>
                <c:pt idx="5068">
                  <c:v>42922</c:v>
                </c:pt>
                <c:pt idx="5069">
                  <c:v>42923</c:v>
                </c:pt>
                <c:pt idx="5070">
                  <c:v>42926</c:v>
                </c:pt>
                <c:pt idx="5071">
                  <c:v>42927</c:v>
                </c:pt>
                <c:pt idx="5072">
                  <c:v>42928</c:v>
                </c:pt>
                <c:pt idx="5073">
                  <c:v>42929</c:v>
                </c:pt>
                <c:pt idx="5074">
                  <c:v>42930</c:v>
                </c:pt>
                <c:pt idx="5075">
                  <c:v>42933</c:v>
                </c:pt>
                <c:pt idx="5076">
                  <c:v>42934</c:v>
                </c:pt>
                <c:pt idx="5077">
                  <c:v>42935</c:v>
                </c:pt>
                <c:pt idx="5078">
                  <c:v>42936</c:v>
                </c:pt>
                <c:pt idx="5079">
                  <c:v>42937</c:v>
                </c:pt>
                <c:pt idx="5080">
                  <c:v>42940</c:v>
                </c:pt>
                <c:pt idx="5081">
                  <c:v>42941</c:v>
                </c:pt>
                <c:pt idx="5082">
                  <c:v>42942</c:v>
                </c:pt>
                <c:pt idx="5083">
                  <c:v>42943</c:v>
                </c:pt>
                <c:pt idx="5084">
                  <c:v>42944</c:v>
                </c:pt>
                <c:pt idx="5085">
                  <c:v>42947</c:v>
                </c:pt>
                <c:pt idx="5086">
                  <c:v>42948</c:v>
                </c:pt>
                <c:pt idx="5087">
                  <c:v>42949</c:v>
                </c:pt>
                <c:pt idx="5088">
                  <c:v>42950</c:v>
                </c:pt>
                <c:pt idx="5089">
                  <c:v>42951</c:v>
                </c:pt>
                <c:pt idx="5090">
                  <c:v>42954</c:v>
                </c:pt>
                <c:pt idx="5091">
                  <c:v>42955</c:v>
                </c:pt>
                <c:pt idx="5092">
                  <c:v>42956</c:v>
                </c:pt>
                <c:pt idx="5093">
                  <c:v>42957</c:v>
                </c:pt>
                <c:pt idx="5094">
                  <c:v>42958</c:v>
                </c:pt>
                <c:pt idx="5095">
                  <c:v>42961</c:v>
                </c:pt>
                <c:pt idx="5096">
                  <c:v>42962</c:v>
                </c:pt>
                <c:pt idx="5097">
                  <c:v>42963</c:v>
                </c:pt>
                <c:pt idx="5098">
                  <c:v>42964</c:v>
                </c:pt>
                <c:pt idx="5099">
                  <c:v>42965</c:v>
                </c:pt>
                <c:pt idx="5100">
                  <c:v>42968</c:v>
                </c:pt>
                <c:pt idx="5101">
                  <c:v>42969</c:v>
                </c:pt>
                <c:pt idx="5102">
                  <c:v>42970</c:v>
                </c:pt>
                <c:pt idx="5103">
                  <c:v>42971</c:v>
                </c:pt>
                <c:pt idx="5104">
                  <c:v>42972</c:v>
                </c:pt>
                <c:pt idx="5105">
                  <c:v>42975</c:v>
                </c:pt>
                <c:pt idx="5106">
                  <c:v>42976</c:v>
                </c:pt>
                <c:pt idx="5107">
                  <c:v>42977</c:v>
                </c:pt>
                <c:pt idx="5108">
                  <c:v>42978</c:v>
                </c:pt>
                <c:pt idx="5109">
                  <c:v>42979</c:v>
                </c:pt>
                <c:pt idx="5110">
                  <c:v>42982</c:v>
                </c:pt>
                <c:pt idx="5111">
                  <c:v>42983</c:v>
                </c:pt>
                <c:pt idx="5112">
                  <c:v>42984</c:v>
                </c:pt>
                <c:pt idx="5113">
                  <c:v>42985</c:v>
                </c:pt>
                <c:pt idx="5114">
                  <c:v>42986</c:v>
                </c:pt>
                <c:pt idx="5115">
                  <c:v>42989</c:v>
                </c:pt>
                <c:pt idx="5116">
                  <c:v>42990</c:v>
                </c:pt>
                <c:pt idx="5117">
                  <c:v>42991</c:v>
                </c:pt>
                <c:pt idx="5118">
                  <c:v>42992</c:v>
                </c:pt>
                <c:pt idx="5119">
                  <c:v>42993</c:v>
                </c:pt>
                <c:pt idx="5120">
                  <c:v>42996</c:v>
                </c:pt>
                <c:pt idx="5121">
                  <c:v>42997</c:v>
                </c:pt>
                <c:pt idx="5122">
                  <c:v>42998</c:v>
                </c:pt>
                <c:pt idx="5123">
                  <c:v>42999</c:v>
                </c:pt>
                <c:pt idx="5124">
                  <c:v>43000</c:v>
                </c:pt>
                <c:pt idx="5125">
                  <c:v>43003</c:v>
                </c:pt>
                <c:pt idx="5126">
                  <c:v>43004</c:v>
                </c:pt>
                <c:pt idx="5127">
                  <c:v>43005</c:v>
                </c:pt>
                <c:pt idx="5128">
                  <c:v>43006</c:v>
                </c:pt>
                <c:pt idx="5129">
                  <c:v>43007</c:v>
                </c:pt>
                <c:pt idx="5130">
                  <c:v>43010</c:v>
                </c:pt>
                <c:pt idx="5131">
                  <c:v>43011</c:v>
                </c:pt>
                <c:pt idx="5132">
                  <c:v>43012</c:v>
                </c:pt>
                <c:pt idx="5133">
                  <c:v>43013</c:v>
                </c:pt>
                <c:pt idx="5134">
                  <c:v>43014</c:v>
                </c:pt>
                <c:pt idx="5135">
                  <c:v>43017</c:v>
                </c:pt>
                <c:pt idx="5136">
                  <c:v>43018</c:v>
                </c:pt>
                <c:pt idx="5137">
                  <c:v>43019</c:v>
                </c:pt>
                <c:pt idx="5138">
                  <c:v>43020</c:v>
                </c:pt>
                <c:pt idx="5139">
                  <c:v>43021</c:v>
                </c:pt>
                <c:pt idx="5140">
                  <c:v>43024</c:v>
                </c:pt>
                <c:pt idx="5141">
                  <c:v>43025</c:v>
                </c:pt>
                <c:pt idx="5142">
                  <c:v>43026</c:v>
                </c:pt>
                <c:pt idx="5143">
                  <c:v>43027</c:v>
                </c:pt>
                <c:pt idx="5144">
                  <c:v>43028</c:v>
                </c:pt>
                <c:pt idx="5145">
                  <c:v>43031</c:v>
                </c:pt>
                <c:pt idx="5146">
                  <c:v>43032</c:v>
                </c:pt>
                <c:pt idx="5147">
                  <c:v>43033</c:v>
                </c:pt>
                <c:pt idx="5148">
                  <c:v>43034</c:v>
                </c:pt>
                <c:pt idx="5149">
                  <c:v>43035</c:v>
                </c:pt>
                <c:pt idx="5150">
                  <c:v>43038</c:v>
                </c:pt>
                <c:pt idx="5151">
                  <c:v>43039</c:v>
                </c:pt>
                <c:pt idx="5152">
                  <c:v>43040</c:v>
                </c:pt>
                <c:pt idx="5153">
                  <c:v>43041</c:v>
                </c:pt>
                <c:pt idx="5154">
                  <c:v>43042</c:v>
                </c:pt>
                <c:pt idx="5155">
                  <c:v>43045</c:v>
                </c:pt>
                <c:pt idx="5156">
                  <c:v>43046</c:v>
                </c:pt>
                <c:pt idx="5157">
                  <c:v>43047</c:v>
                </c:pt>
                <c:pt idx="5158">
                  <c:v>43048</c:v>
                </c:pt>
                <c:pt idx="5159">
                  <c:v>43049</c:v>
                </c:pt>
                <c:pt idx="5160">
                  <c:v>43052</c:v>
                </c:pt>
                <c:pt idx="5161">
                  <c:v>43053</c:v>
                </c:pt>
                <c:pt idx="5162">
                  <c:v>43054</c:v>
                </c:pt>
                <c:pt idx="5163">
                  <c:v>43055</c:v>
                </c:pt>
                <c:pt idx="5164">
                  <c:v>43056</c:v>
                </c:pt>
                <c:pt idx="5165">
                  <c:v>43059</c:v>
                </c:pt>
                <c:pt idx="5166">
                  <c:v>43060</c:v>
                </c:pt>
                <c:pt idx="5167">
                  <c:v>43061</c:v>
                </c:pt>
                <c:pt idx="5168">
                  <c:v>43062</c:v>
                </c:pt>
                <c:pt idx="5169">
                  <c:v>43063</c:v>
                </c:pt>
                <c:pt idx="5170">
                  <c:v>43066</c:v>
                </c:pt>
                <c:pt idx="5171">
                  <c:v>43067</c:v>
                </c:pt>
                <c:pt idx="5172">
                  <c:v>43068</c:v>
                </c:pt>
                <c:pt idx="5173">
                  <c:v>43069</c:v>
                </c:pt>
                <c:pt idx="5174">
                  <c:v>43070</c:v>
                </c:pt>
                <c:pt idx="5175">
                  <c:v>43073</c:v>
                </c:pt>
                <c:pt idx="5176">
                  <c:v>43074</c:v>
                </c:pt>
                <c:pt idx="5177">
                  <c:v>43075</c:v>
                </c:pt>
                <c:pt idx="5178">
                  <c:v>43076</c:v>
                </c:pt>
                <c:pt idx="5179">
                  <c:v>43077</c:v>
                </c:pt>
                <c:pt idx="5180">
                  <c:v>43080</c:v>
                </c:pt>
                <c:pt idx="5181">
                  <c:v>43081</c:v>
                </c:pt>
                <c:pt idx="5182">
                  <c:v>43082</c:v>
                </c:pt>
                <c:pt idx="5183">
                  <c:v>43083</c:v>
                </c:pt>
                <c:pt idx="5184">
                  <c:v>43084</c:v>
                </c:pt>
                <c:pt idx="5185">
                  <c:v>43087</c:v>
                </c:pt>
                <c:pt idx="5186">
                  <c:v>43088</c:v>
                </c:pt>
                <c:pt idx="5187">
                  <c:v>43089</c:v>
                </c:pt>
                <c:pt idx="5188">
                  <c:v>43090</c:v>
                </c:pt>
                <c:pt idx="5189">
                  <c:v>43091</c:v>
                </c:pt>
                <c:pt idx="5190">
                  <c:v>43094</c:v>
                </c:pt>
                <c:pt idx="5191">
                  <c:v>43095</c:v>
                </c:pt>
                <c:pt idx="5192">
                  <c:v>43096</c:v>
                </c:pt>
                <c:pt idx="5193">
                  <c:v>43097</c:v>
                </c:pt>
                <c:pt idx="5194">
                  <c:v>43098</c:v>
                </c:pt>
                <c:pt idx="5195">
                  <c:v>43101</c:v>
                </c:pt>
                <c:pt idx="5196">
                  <c:v>43102</c:v>
                </c:pt>
                <c:pt idx="5197">
                  <c:v>43103</c:v>
                </c:pt>
                <c:pt idx="5198">
                  <c:v>43104</c:v>
                </c:pt>
                <c:pt idx="5199">
                  <c:v>43105</c:v>
                </c:pt>
                <c:pt idx="5200">
                  <c:v>43108</c:v>
                </c:pt>
                <c:pt idx="5201">
                  <c:v>43109</c:v>
                </c:pt>
                <c:pt idx="5202">
                  <c:v>43110</c:v>
                </c:pt>
                <c:pt idx="5203">
                  <c:v>43111</c:v>
                </c:pt>
                <c:pt idx="5204">
                  <c:v>43112</c:v>
                </c:pt>
                <c:pt idx="5205">
                  <c:v>43115</c:v>
                </c:pt>
                <c:pt idx="5206">
                  <c:v>43116</c:v>
                </c:pt>
                <c:pt idx="5207">
                  <c:v>43117</c:v>
                </c:pt>
                <c:pt idx="5208">
                  <c:v>43118</c:v>
                </c:pt>
                <c:pt idx="5209">
                  <c:v>43119</c:v>
                </c:pt>
                <c:pt idx="5210">
                  <c:v>43122</c:v>
                </c:pt>
                <c:pt idx="5211">
                  <c:v>43123</c:v>
                </c:pt>
                <c:pt idx="5212">
                  <c:v>43124</c:v>
                </c:pt>
                <c:pt idx="5213">
                  <c:v>43125</c:v>
                </c:pt>
                <c:pt idx="5214">
                  <c:v>43126</c:v>
                </c:pt>
                <c:pt idx="5215">
                  <c:v>43129</c:v>
                </c:pt>
                <c:pt idx="5216">
                  <c:v>43130</c:v>
                </c:pt>
                <c:pt idx="5217">
                  <c:v>43131</c:v>
                </c:pt>
                <c:pt idx="5218">
                  <c:v>43132</c:v>
                </c:pt>
                <c:pt idx="5219">
                  <c:v>43133</c:v>
                </c:pt>
                <c:pt idx="5220">
                  <c:v>43136</c:v>
                </c:pt>
                <c:pt idx="5221">
                  <c:v>43137</c:v>
                </c:pt>
                <c:pt idx="5222">
                  <c:v>43138</c:v>
                </c:pt>
                <c:pt idx="5223">
                  <c:v>43139</c:v>
                </c:pt>
                <c:pt idx="5224">
                  <c:v>43140</c:v>
                </c:pt>
                <c:pt idx="5225">
                  <c:v>43143</c:v>
                </c:pt>
                <c:pt idx="5226">
                  <c:v>43144</c:v>
                </c:pt>
                <c:pt idx="5227">
                  <c:v>43145</c:v>
                </c:pt>
                <c:pt idx="5228">
                  <c:v>43146</c:v>
                </c:pt>
                <c:pt idx="5229">
                  <c:v>43147</c:v>
                </c:pt>
                <c:pt idx="5230">
                  <c:v>43150</c:v>
                </c:pt>
                <c:pt idx="5231">
                  <c:v>43151</c:v>
                </c:pt>
                <c:pt idx="5232">
                  <c:v>43152</c:v>
                </c:pt>
                <c:pt idx="5233">
                  <c:v>43153</c:v>
                </c:pt>
                <c:pt idx="5234">
                  <c:v>43154</c:v>
                </c:pt>
                <c:pt idx="5235">
                  <c:v>43157</c:v>
                </c:pt>
                <c:pt idx="5236">
                  <c:v>43158</c:v>
                </c:pt>
                <c:pt idx="5237">
                  <c:v>43159</c:v>
                </c:pt>
                <c:pt idx="5238">
                  <c:v>43160</c:v>
                </c:pt>
                <c:pt idx="5239">
                  <c:v>43161</c:v>
                </c:pt>
                <c:pt idx="5240">
                  <c:v>43164</c:v>
                </c:pt>
                <c:pt idx="5241">
                  <c:v>43165</c:v>
                </c:pt>
                <c:pt idx="5242">
                  <c:v>43166</c:v>
                </c:pt>
                <c:pt idx="5243">
                  <c:v>43167</c:v>
                </c:pt>
                <c:pt idx="5244">
                  <c:v>43168</c:v>
                </c:pt>
                <c:pt idx="5245">
                  <c:v>43171</c:v>
                </c:pt>
                <c:pt idx="5246">
                  <c:v>43172</c:v>
                </c:pt>
                <c:pt idx="5247">
                  <c:v>43173</c:v>
                </c:pt>
                <c:pt idx="5248">
                  <c:v>43174</c:v>
                </c:pt>
                <c:pt idx="5249">
                  <c:v>43175</c:v>
                </c:pt>
                <c:pt idx="5250">
                  <c:v>43178</c:v>
                </c:pt>
                <c:pt idx="5251">
                  <c:v>43179</c:v>
                </c:pt>
                <c:pt idx="5252">
                  <c:v>43180</c:v>
                </c:pt>
                <c:pt idx="5253">
                  <c:v>43181</c:v>
                </c:pt>
                <c:pt idx="5254">
                  <c:v>43182</c:v>
                </c:pt>
                <c:pt idx="5255">
                  <c:v>43185</c:v>
                </c:pt>
                <c:pt idx="5256">
                  <c:v>43186</c:v>
                </c:pt>
                <c:pt idx="5257">
                  <c:v>43187</c:v>
                </c:pt>
                <c:pt idx="5258">
                  <c:v>43188</c:v>
                </c:pt>
                <c:pt idx="5259">
                  <c:v>43189</c:v>
                </c:pt>
                <c:pt idx="5260">
                  <c:v>43192</c:v>
                </c:pt>
                <c:pt idx="5261">
                  <c:v>43193</c:v>
                </c:pt>
                <c:pt idx="5262">
                  <c:v>43194</c:v>
                </c:pt>
                <c:pt idx="5263">
                  <c:v>43195</c:v>
                </c:pt>
                <c:pt idx="5264">
                  <c:v>43196</c:v>
                </c:pt>
                <c:pt idx="5265">
                  <c:v>43199</c:v>
                </c:pt>
                <c:pt idx="5266">
                  <c:v>43200</c:v>
                </c:pt>
                <c:pt idx="5267">
                  <c:v>43201</c:v>
                </c:pt>
                <c:pt idx="5268">
                  <c:v>43202</c:v>
                </c:pt>
                <c:pt idx="5269">
                  <c:v>43203</c:v>
                </c:pt>
                <c:pt idx="5270">
                  <c:v>43206</c:v>
                </c:pt>
                <c:pt idx="5271">
                  <c:v>43207</c:v>
                </c:pt>
                <c:pt idx="5272">
                  <c:v>43208</c:v>
                </c:pt>
                <c:pt idx="5273">
                  <c:v>43209</c:v>
                </c:pt>
                <c:pt idx="5274">
                  <c:v>43210</c:v>
                </c:pt>
                <c:pt idx="5275">
                  <c:v>43213</c:v>
                </c:pt>
                <c:pt idx="5276">
                  <c:v>43214</c:v>
                </c:pt>
                <c:pt idx="5277">
                  <c:v>43215</c:v>
                </c:pt>
                <c:pt idx="5278">
                  <c:v>43216</c:v>
                </c:pt>
                <c:pt idx="5279">
                  <c:v>43217</c:v>
                </c:pt>
                <c:pt idx="5280">
                  <c:v>43220</c:v>
                </c:pt>
                <c:pt idx="5281">
                  <c:v>43221</c:v>
                </c:pt>
                <c:pt idx="5282">
                  <c:v>43222</c:v>
                </c:pt>
                <c:pt idx="5283">
                  <c:v>43223</c:v>
                </c:pt>
                <c:pt idx="5284">
                  <c:v>43224</c:v>
                </c:pt>
                <c:pt idx="5285">
                  <c:v>43227</c:v>
                </c:pt>
                <c:pt idx="5286">
                  <c:v>43228</c:v>
                </c:pt>
                <c:pt idx="5287">
                  <c:v>43229</c:v>
                </c:pt>
                <c:pt idx="5288">
                  <c:v>43230</c:v>
                </c:pt>
                <c:pt idx="5289">
                  <c:v>43231</c:v>
                </c:pt>
                <c:pt idx="5290">
                  <c:v>43234</c:v>
                </c:pt>
                <c:pt idx="5291">
                  <c:v>43235</c:v>
                </c:pt>
                <c:pt idx="5292">
                  <c:v>43236</c:v>
                </c:pt>
                <c:pt idx="5293">
                  <c:v>43237</c:v>
                </c:pt>
                <c:pt idx="5294">
                  <c:v>43238</c:v>
                </c:pt>
                <c:pt idx="5295">
                  <c:v>43241</c:v>
                </c:pt>
                <c:pt idx="5296">
                  <c:v>43242</c:v>
                </c:pt>
                <c:pt idx="5297">
                  <c:v>43243</c:v>
                </c:pt>
                <c:pt idx="5298">
                  <c:v>43244</c:v>
                </c:pt>
                <c:pt idx="5299">
                  <c:v>43245</c:v>
                </c:pt>
                <c:pt idx="5300">
                  <c:v>43248</c:v>
                </c:pt>
                <c:pt idx="5301">
                  <c:v>43249</c:v>
                </c:pt>
                <c:pt idx="5302">
                  <c:v>43250</c:v>
                </c:pt>
                <c:pt idx="5303">
                  <c:v>43251</c:v>
                </c:pt>
                <c:pt idx="5304">
                  <c:v>43252</c:v>
                </c:pt>
                <c:pt idx="5305">
                  <c:v>43255</c:v>
                </c:pt>
                <c:pt idx="5306">
                  <c:v>43256</c:v>
                </c:pt>
                <c:pt idx="5307">
                  <c:v>43257</c:v>
                </c:pt>
                <c:pt idx="5308">
                  <c:v>43258</c:v>
                </c:pt>
                <c:pt idx="5309">
                  <c:v>43259</c:v>
                </c:pt>
                <c:pt idx="5310">
                  <c:v>43262</c:v>
                </c:pt>
                <c:pt idx="5311">
                  <c:v>43263</c:v>
                </c:pt>
                <c:pt idx="5312">
                  <c:v>43264</c:v>
                </c:pt>
                <c:pt idx="5313">
                  <c:v>43265</c:v>
                </c:pt>
                <c:pt idx="5314">
                  <c:v>43266</c:v>
                </c:pt>
                <c:pt idx="5315">
                  <c:v>43269</c:v>
                </c:pt>
                <c:pt idx="5316">
                  <c:v>43270</c:v>
                </c:pt>
                <c:pt idx="5317">
                  <c:v>43271</c:v>
                </c:pt>
                <c:pt idx="5318">
                  <c:v>43272</c:v>
                </c:pt>
                <c:pt idx="5319">
                  <c:v>43273</c:v>
                </c:pt>
                <c:pt idx="5320">
                  <c:v>43276</c:v>
                </c:pt>
                <c:pt idx="5321">
                  <c:v>43277</c:v>
                </c:pt>
                <c:pt idx="5322">
                  <c:v>43278</c:v>
                </c:pt>
                <c:pt idx="5323">
                  <c:v>43279</c:v>
                </c:pt>
                <c:pt idx="5324">
                  <c:v>43280</c:v>
                </c:pt>
                <c:pt idx="5325">
                  <c:v>43283</c:v>
                </c:pt>
                <c:pt idx="5326">
                  <c:v>43284</c:v>
                </c:pt>
                <c:pt idx="5327">
                  <c:v>43285</c:v>
                </c:pt>
                <c:pt idx="5328">
                  <c:v>43286</c:v>
                </c:pt>
                <c:pt idx="5329">
                  <c:v>43287</c:v>
                </c:pt>
                <c:pt idx="5330">
                  <c:v>43290</c:v>
                </c:pt>
                <c:pt idx="5331">
                  <c:v>43291</c:v>
                </c:pt>
                <c:pt idx="5332">
                  <c:v>43292</c:v>
                </c:pt>
                <c:pt idx="5333">
                  <c:v>43293</c:v>
                </c:pt>
                <c:pt idx="5334">
                  <c:v>43294</c:v>
                </c:pt>
                <c:pt idx="5335">
                  <c:v>43297</c:v>
                </c:pt>
                <c:pt idx="5336">
                  <c:v>43298</c:v>
                </c:pt>
                <c:pt idx="5337">
                  <c:v>43299</c:v>
                </c:pt>
                <c:pt idx="5338">
                  <c:v>43300</c:v>
                </c:pt>
                <c:pt idx="5339">
                  <c:v>43301</c:v>
                </c:pt>
                <c:pt idx="5340">
                  <c:v>43304</c:v>
                </c:pt>
                <c:pt idx="5341">
                  <c:v>43305</c:v>
                </c:pt>
                <c:pt idx="5342">
                  <c:v>43306</c:v>
                </c:pt>
                <c:pt idx="5343">
                  <c:v>43307</c:v>
                </c:pt>
                <c:pt idx="5344">
                  <c:v>43308</c:v>
                </c:pt>
                <c:pt idx="5345">
                  <c:v>43311</c:v>
                </c:pt>
                <c:pt idx="5346">
                  <c:v>43312</c:v>
                </c:pt>
                <c:pt idx="5347">
                  <c:v>43313</c:v>
                </c:pt>
                <c:pt idx="5348">
                  <c:v>43314</c:v>
                </c:pt>
                <c:pt idx="5349">
                  <c:v>43315</c:v>
                </c:pt>
                <c:pt idx="5350">
                  <c:v>43318</c:v>
                </c:pt>
                <c:pt idx="5351">
                  <c:v>43319</c:v>
                </c:pt>
                <c:pt idx="5352">
                  <c:v>43320</c:v>
                </c:pt>
                <c:pt idx="5353">
                  <c:v>43321</c:v>
                </c:pt>
                <c:pt idx="5354">
                  <c:v>43322</c:v>
                </c:pt>
                <c:pt idx="5355">
                  <c:v>43325</c:v>
                </c:pt>
                <c:pt idx="5356">
                  <c:v>43326</c:v>
                </c:pt>
                <c:pt idx="5357">
                  <c:v>43327</c:v>
                </c:pt>
                <c:pt idx="5358">
                  <c:v>43328</c:v>
                </c:pt>
                <c:pt idx="5359">
                  <c:v>43329</c:v>
                </c:pt>
                <c:pt idx="5360">
                  <c:v>43332</c:v>
                </c:pt>
                <c:pt idx="5361">
                  <c:v>43333</c:v>
                </c:pt>
                <c:pt idx="5362">
                  <c:v>43334</c:v>
                </c:pt>
                <c:pt idx="5363">
                  <c:v>43335</c:v>
                </c:pt>
                <c:pt idx="5364">
                  <c:v>43336</c:v>
                </c:pt>
                <c:pt idx="5365">
                  <c:v>43339</c:v>
                </c:pt>
                <c:pt idx="5366">
                  <c:v>43340</c:v>
                </c:pt>
                <c:pt idx="5367">
                  <c:v>43341</c:v>
                </c:pt>
                <c:pt idx="5368">
                  <c:v>43342</c:v>
                </c:pt>
                <c:pt idx="5369">
                  <c:v>43343</c:v>
                </c:pt>
                <c:pt idx="5370">
                  <c:v>43346</c:v>
                </c:pt>
                <c:pt idx="5371">
                  <c:v>43347</c:v>
                </c:pt>
                <c:pt idx="5372">
                  <c:v>43348</c:v>
                </c:pt>
                <c:pt idx="5373">
                  <c:v>43349</c:v>
                </c:pt>
                <c:pt idx="5374">
                  <c:v>43350</c:v>
                </c:pt>
                <c:pt idx="5375">
                  <c:v>43353</c:v>
                </c:pt>
                <c:pt idx="5376">
                  <c:v>43354</c:v>
                </c:pt>
                <c:pt idx="5377">
                  <c:v>43355</c:v>
                </c:pt>
                <c:pt idx="5378">
                  <c:v>43356</c:v>
                </c:pt>
                <c:pt idx="5379">
                  <c:v>43357</c:v>
                </c:pt>
                <c:pt idx="5380">
                  <c:v>43360</c:v>
                </c:pt>
                <c:pt idx="5381">
                  <c:v>43361</c:v>
                </c:pt>
                <c:pt idx="5382">
                  <c:v>43362</c:v>
                </c:pt>
                <c:pt idx="5383">
                  <c:v>43363</c:v>
                </c:pt>
                <c:pt idx="5384">
                  <c:v>43364</c:v>
                </c:pt>
                <c:pt idx="5385">
                  <c:v>43367</c:v>
                </c:pt>
                <c:pt idx="5386">
                  <c:v>43368</c:v>
                </c:pt>
                <c:pt idx="5387">
                  <c:v>43369</c:v>
                </c:pt>
                <c:pt idx="5388">
                  <c:v>43370</c:v>
                </c:pt>
                <c:pt idx="5389">
                  <c:v>43371</c:v>
                </c:pt>
                <c:pt idx="5390">
                  <c:v>43374</c:v>
                </c:pt>
                <c:pt idx="5391">
                  <c:v>43375</c:v>
                </c:pt>
                <c:pt idx="5392">
                  <c:v>43376</c:v>
                </c:pt>
                <c:pt idx="5393">
                  <c:v>43377</c:v>
                </c:pt>
                <c:pt idx="5394">
                  <c:v>43378</c:v>
                </c:pt>
                <c:pt idx="5395">
                  <c:v>43381</c:v>
                </c:pt>
                <c:pt idx="5396">
                  <c:v>43382</c:v>
                </c:pt>
                <c:pt idx="5397">
                  <c:v>43383</c:v>
                </c:pt>
                <c:pt idx="5398">
                  <c:v>43384</c:v>
                </c:pt>
                <c:pt idx="5399">
                  <c:v>43385</c:v>
                </c:pt>
                <c:pt idx="5400">
                  <c:v>43388</c:v>
                </c:pt>
                <c:pt idx="5401">
                  <c:v>43389</c:v>
                </c:pt>
                <c:pt idx="5402">
                  <c:v>43390</c:v>
                </c:pt>
                <c:pt idx="5403">
                  <c:v>43391</c:v>
                </c:pt>
                <c:pt idx="5404">
                  <c:v>43392</c:v>
                </c:pt>
                <c:pt idx="5405">
                  <c:v>43395</c:v>
                </c:pt>
                <c:pt idx="5406">
                  <c:v>43396</c:v>
                </c:pt>
                <c:pt idx="5407">
                  <c:v>43397</c:v>
                </c:pt>
                <c:pt idx="5408">
                  <c:v>43398</c:v>
                </c:pt>
                <c:pt idx="5409">
                  <c:v>43399</c:v>
                </c:pt>
                <c:pt idx="5410">
                  <c:v>43402</c:v>
                </c:pt>
                <c:pt idx="5411">
                  <c:v>43403</c:v>
                </c:pt>
                <c:pt idx="5412">
                  <c:v>43404</c:v>
                </c:pt>
                <c:pt idx="5413">
                  <c:v>43405</c:v>
                </c:pt>
                <c:pt idx="5414">
                  <c:v>43406</c:v>
                </c:pt>
                <c:pt idx="5415">
                  <c:v>43409</c:v>
                </c:pt>
                <c:pt idx="5416">
                  <c:v>43410</c:v>
                </c:pt>
                <c:pt idx="5417">
                  <c:v>43411</c:v>
                </c:pt>
                <c:pt idx="5418">
                  <c:v>43412</c:v>
                </c:pt>
                <c:pt idx="5419">
                  <c:v>43413</c:v>
                </c:pt>
                <c:pt idx="5420">
                  <c:v>43416</c:v>
                </c:pt>
                <c:pt idx="5421">
                  <c:v>43417</c:v>
                </c:pt>
                <c:pt idx="5422">
                  <c:v>43418</c:v>
                </c:pt>
                <c:pt idx="5423">
                  <c:v>43419</c:v>
                </c:pt>
                <c:pt idx="5424">
                  <c:v>43420</c:v>
                </c:pt>
                <c:pt idx="5425">
                  <c:v>43423</c:v>
                </c:pt>
                <c:pt idx="5426">
                  <c:v>43424</c:v>
                </c:pt>
                <c:pt idx="5427">
                  <c:v>43425</c:v>
                </c:pt>
                <c:pt idx="5428">
                  <c:v>43426</c:v>
                </c:pt>
                <c:pt idx="5429">
                  <c:v>43427</c:v>
                </c:pt>
                <c:pt idx="5430">
                  <c:v>43430</c:v>
                </c:pt>
                <c:pt idx="5431">
                  <c:v>43431</c:v>
                </c:pt>
                <c:pt idx="5432">
                  <c:v>43432</c:v>
                </c:pt>
                <c:pt idx="5433">
                  <c:v>43433</c:v>
                </c:pt>
                <c:pt idx="5434">
                  <c:v>43434</c:v>
                </c:pt>
                <c:pt idx="5435">
                  <c:v>43437</c:v>
                </c:pt>
                <c:pt idx="5436">
                  <c:v>43438</c:v>
                </c:pt>
                <c:pt idx="5437">
                  <c:v>43439</c:v>
                </c:pt>
                <c:pt idx="5438">
                  <c:v>43440</c:v>
                </c:pt>
                <c:pt idx="5439">
                  <c:v>43441</c:v>
                </c:pt>
                <c:pt idx="5440">
                  <c:v>43444</c:v>
                </c:pt>
                <c:pt idx="5441">
                  <c:v>43445</c:v>
                </c:pt>
                <c:pt idx="5442">
                  <c:v>43446</c:v>
                </c:pt>
                <c:pt idx="5443">
                  <c:v>43447</c:v>
                </c:pt>
                <c:pt idx="5444">
                  <c:v>43448</c:v>
                </c:pt>
                <c:pt idx="5445">
                  <c:v>43451</c:v>
                </c:pt>
                <c:pt idx="5446">
                  <c:v>43452</c:v>
                </c:pt>
                <c:pt idx="5447">
                  <c:v>43453</c:v>
                </c:pt>
                <c:pt idx="5448">
                  <c:v>43454</c:v>
                </c:pt>
                <c:pt idx="5449">
                  <c:v>43455</c:v>
                </c:pt>
                <c:pt idx="5450">
                  <c:v>43458</c:v>
                </c:pt>
                <c:pt idx="5451">
                  <c:v>43459</c:v>
                </c:pt>
                <c:pt idx="5452">
                  <c:v>43460</c:v>
                </c:pt>
                <c:pt idx="5453">
                  <c:v>43461</c:v>
                </c:pt>
                <c:pt idx="5454">
                  <c:v>43462</c:v>
                </c:pt>
                <c:pt idx="5455">
                  <c:v>43465</c:v>
                </c:pt>
                <c:pt idx="5456">
                  <c:v>43466</c:v>
                </c:pt>
                <c:pt idx="5457">
                  <c:v>43467</c:v>
                </c:pt>
                <c:pt idx="5458">
                  <c:v>43468</c:v>
                </c:pt>
                <c:pt idx="5459">
                  <c:v>43469</c:v>
                </c:pt>
                <c:pt idx="5460">
                  <c:v>43472</c:v>
                </c:pt>
                <c:pt idx="5461">
                  <c:v>43473</c:v>
                </c:pt>
                <c:pt idx="5462">
                  <c:v>43474</c:v>
                </c:pt>
                <c:pt idx="5463">
                  <c:v>43475</c:v>
                </c:pt>
                <c:pt idx="5464">
                  <c:v>43476</c:v>
                </c:pt>
                <c:pt idx="5465">
                  <c:v>43479</c:v>
                </c:pt>
                <c:pt idx="5466">
                  <c:v>43480</c:v>
                </c:pt>
                <c:pt idx="5467">
                  <c:v>43481</c:v>
                </c:pt>
                <c:pt idx="5468">
                  <c:v>43482</c:v>
                </c:pt>
                <c:pt idx="5469">
                  <c:v>43483</c:v>
                </c:pt>
                <c:pt idx="5470">
                  <c:v>43486</c:v>
                </c:pt>
                <c:pt idx="5471">
                  <c:v>43487</c:v>
                </c:pt>
                <c:pt idx="5472">
                  <c:v>43488</c:v>
                </c:pt>
                <c:pt idx="5473">
                  <c:v>43489</c:v>
                </c:pt>
                <c:pt idx="5474">
                  <c:v>43490</c:v>
                </c:pt>
                <c:pt idx="5475">
                  <c:v>43493</c:v>
                </c:pt>
                <c:pt idx="5476">
                  <c:v>43494</c:v>
                </c:pt>
                <c:pt idx="5477">
                  <c:v>43495</c:v>
                </c:pt>
                <c:pt idx="5478">
                  <c:v>43496</c:v>
                </c:pt>
                <c:pt idx="5479">
                  <c:v>43497</c:v>
                </c:pt>
                <c:pt idx="5480">
                  <c:v>43500</c:v>
                </c:pt>
                <c:pt idx="5481">
                  <c:v>43501</c:v>
                </c:pt>
                <c:pt idx="5482">
                  <c:v>43502</c:v>
                </c:pt>
                <c:pt idx="5483">
                  <c:v>43503</c:v>
                </c:pt>
                <c:pt idx="5484">
                  <c:v>43504</c:v>
                </c:pt>
                <c:pt idx="5485">
                  <c:v>43507</c:v>
                </c:pt>
                <c:pt idx="5486">
                  <c:v>43508</c:v>
                </c:pt>
                <c:pt idx="5487">
                  <c:v>43509</c:v>
                </c:pt>
                <c:pt idx="5488">
                  <c:v>43510</c:v>
                </c:pt>
                <c:pt idx="5489">
                  <c:v>43511</c:v>
                </c:pt>
                <c:pt idx="5490">
                  <c:v>43514</c:v>
                </c:pt>
                <c:pt idx="5491">
                  <c:v>43515</c:v>
                </c:pt>
                <c:pt idx="5492">
                  <c:v>43516</c:v>
                </c:pt>
                <c:pt idx="5493">
                  <c:v>43517</c:v>
                </c:pt>
                <c:pt idx="5494">
                  <c:v>43518</c:v>
                </c:pt>
                <c:pt idx="5495">
                  <c:v>43521</c:v>
                </c:pt>
                <c:pt idx="5496">
                  <c:v>43522</c:v>
                </c:pt>
                <c:pt idx="5497">
                  <c:v>43523</c:v>
                </c:pt>
                <c:pt idx="5498">
                  <c:v>43524</c:v>
                </c:pt>
                <c:pt idx="5499">
                  <c:v>43525</c:v>
                </c:pt>
                <c:pt idx="5500">
                  <c:v>43528</c:v>
                </c:pt>
                <c:pt idx="5501">
                  <c:v>43529</c:v>
                </c:pt>
                <c:pt idx="5502">
                  <c:v>43530</c:v>
                </c:pt>
                <c:pt idx="5503">
                  <c:v>43531</c:v>
                </c:pt>
                <c:pt idx="5504">
                  <c:v>43532</c:v>
                </c:pt>
                <c:pt idx="5505">
                  <c:v>43535</c:v>
                </c:pt>
                <c:pt idx="5506">
                  <c:v>43536</c:v>
                </c:pt>
                <c:pt idx="5507">
                  <c:v>43537</c:v>
                </c:pt>
                <c:pt idx="5508">
                  <c:v>43538</c:v>
                </c:pt>
                <c:pt idx="5509">
                  <c:v>43539</c:v>
                </c:pt>
                <c:pt idx="5510">
                  <c:v>43542</c:v>
                </c:pt>
                <c:pt idx="5511">
                  <c:v>43543</c:v>
                </c:pt>
                <c:pt idx="5512">
                  <c:v>43544</c:v>
                </c:pt>
                <c:pt idx="5513">
                  <c:v>43545</c:v>
                </c:pt>
                <c:pt idx="5514">
                  <c:v>43546</c:v>
                </c:pt>
                <c:pt idx="5515">
                  <c:v>43549</c:v>
                </c:pt>
                <c:pt idx="5516">
                  <c:v>43550</c:v>
                </c:pt>
                <c:pt idx="5517">
                  <c:v>43551</c:v>
                </c:pt>
                <c:pt idx="5518">
                  <c:v>43552</c:v>
                </c:pt>
                <c:pt idx="5519">
                  <c:v>43553</c:v>
                </c:pt>
                <c:pt idx="5520">
                  <c:v>43556</c:v>
                </c:pt>
                <c:pt idx="5521">
                  <c:v>43557</c:v>
                </c:pt>
                <c:pt idx="5522">
                  <c:v>43558</c:v>
                </c:pt>
                <c:pt idx="5523">
                  <c:v>43559</c:v>
                </c:pt>
                <c:pt idx="5524">
                  <c:v>43560</c:v>
                </c:pt>
                <c:pt idx="5525">
                  <c:v>43563</c:v>
                </c:pt>
                <c:pt idx="5526">
                  <c:v>43564</c:v>
                </c:pt>
                <c:pt idx="5527">
                  <c:v>43565</c:v>
                </c:pt>
                <c:pt idx="5528">
                  <c:v>43566</c:v>
                </c:pt>
                <c:pt idx="5529">
                  <c:v>43567</c:v>
                </c:pt>
                <c:pt idx="5530">
                  <c:v>43570</c:v>
                </c:pt>
                <c:pt idx="5531">
                  <c:v>43571</c:v>
                </c:pt>
                <c:pt idx="5532">
                  <c:v>43572</c:v>
                </c:pt>
                <c:pt idx="5533">
                  <c:v>43573</c:v>
                </c:pt>
                <c:pt idx="5534">
                  <c:v>43574</c:v>
                </c:pt>
                <c:pt idx="5535">
                  <c:v>43577</c:v>
                </c:pt>
                <c:pt idx="5536">
                  <c:v>43578</c:v>
                </c:pt>
                <c:pt idx="5537">
                  <c:v>43579</c:v>
                </c:pt>
                <c:pt idx="5538">
                  <c:v>43580</c:v>
                </c:pt>
                <c:pt idx="5539">
                  <c:v>43581</c:v>
                </c:pt>
                <c:pt idx="5540">
                  <c:v>43584</c:v>
                </c:pt>
                <c:pt idx="5541">
                  <c:v>43585</c:v>
                </c:pt>
                <c:pt idx="5542">
                  <c:v>43586</c:v>
                </c:pt>
                <c:pt idx="5543">
                  <c:v>43587</c:v>
                </c:pt>
                <c:pt idx="5544">
                  <c:v>43588</c:v>
                </c:pt>
                <c:pt idx="5545">
                  <c:v>43591</c:v>
                </c:pt>
                <c:pt idx="5546">
                  <c:v>43592</c:v>
                </c:pt>
                <c:pt idx="5547">
                  <c:v>43593</c:v>
                </c:pt>
                <c:pt idx="5548">
                  <c:v>43594</c:v>
                </c:pt>
                <c:pt idx="5549">
                  <c:v>43595</c:v>
                </c:pt>
                <c:pt idx="5550">
                  <c:v>43598</c:v>
                </c:pt>
                <c:pt idx="5551">
                  <c:v>43599</c:v>
                </c:pt>
                <c:pt idx="5552">
                  <c:v>43600</c:v>
                </c:pt>
                <c:pt idx="5553">
                  <c:v>43601</c:v>
                </c:pt>
                <c:pt idx="5554">
                  <c:v>43602</c:v>
                </c:pt>
                <c:pt idx="5555">
                  <c:v>43605</c:v>
                </c:pt>
                <c:pt idx="5556">
                  <c:v>43606</c:v>
                </c:pt>
                <c:pt idx="5557">
                  <c:v>43607</c:v>
                </c:pt>
                <c:pt idx="5558">
                  <c:v>43608</c:v>
                </c:pt>
                <c:pt idx="5559">
                  <c:v>43609</c:v>
                </c:pt>
                <c:pt idx="5560">
                  <c:v>43612</c:v>
                </c:pt>
                <c:pt idx="5561">
                  <c:v>43613</c:v>
                </c:pt>
                <c:pt idx="5562">
                  <c:v>43614</c:v>
                </c:pt>
                <c:pt idx="5563">
                  <c:v>43615</c:v>
                </c:pt>
                <c:pt idx="5564">
                  <c:v>43616</c:v>
                </c:pt>
                <c:pt idx="5565">
                  <c:v>43619</c:v>
                </c:pt>
                <c:pt idx="5566">
                  <c:v>43620</c:v>
                </c:pt>
                <c:pt idx="5567">
                  <c:v>43621</c:v>
                </c:pt>
                <c:pt idx="5568">
                  <c:v>43622</c:v>
                </c:pt>
                <c:pt idx="5569">
                  <c:v>43623</c:v>
                </c:pt>
                <c:pt idx="5570">
                  <c:v>43626</c:v>
                </c:pt>
                <c:pt idx="5571">
                  <c:v>43627</c:v>
                </c:pt>
                <c:pt idx="5572">
                  <c:v>43628</c:v>
                </c:pt>
                <c:pt idx="5573">
                  <c:v>43629</c:v>
                </c:pt>
                <c:pt idx="5574">
                  <c:v>43630</c:v>
                </c:pt>
                <c:pt idx="5575">
                  <c:v>43633</c:v>
                </c:pt>
                <c:pt idx="5576">
                  <c:v>43634</c:v>
                </c:pt>
                <c:pt idx="5577">
                  <c:v>43635</c:v>
                </c:pt>
                <c:pt idx="5578">
                  <c:v>43636</c:v>
                </c:pt>
                <c:pt idx="5579">
                  <c:v>43637</c:v>
                </c:pt>
                <c:pt idx="5580">
                  <c:v>43640</c:v>
                </c:pt>
                <c:pt idx="5581">
                  <c:v>43641</c:v>
                </c:pt>
                <c:pt idx="5582">
                  <c:v>43642</c:v>
                </c:pt>
                <c:pt idx="5583">
                  <c:v>43643</c:v>
                </c:pt>
                <c:pt idx="5584">
                  <c:v>43644</c:v>
                </c:pt>
                <c:pt idx="5585">
                  <c:v>43647</c:v>
                </c:pt>
                <c:pt idx="5586">
                  <c:v>43648</c:v>
                </c:pt>
                <c:pt idx="5587">
                  <c:v>43649</c:v>
                </c:pt>
                <c:pt idx="5588">
                  <c:v>43650</c:v>
                </c:pt>
                <c:pt idx="5589">
                  <c:v>43651</c:v>
                </c:pt>
                <c:pt idx="5590">
                  <c:v>43654</c:v>
                </c:pt>
                <c:pt idx="5591">
                  <c:v>43655</c:v>
                </c:pt>
                <c:pt idx="5592">
                  <c:v>43656</c:v>
                </c:pt>
                <c:pt idx="5593">
                  <c:v>43657</c:v>
                </c:pt>
                <c:pt idx="5594">
                  <c:v>43658</c:v>
                </c:pt>
                <c:pt idx="5595">
                  <c:v>43661</c:v>
                </c:pt>
                <c:pt idx="5596">
                  <c:v>43662</c:v>
                </c:pt>
                <c:pt idx="5597">
                  <c:v>43663</c:v>
                </c:pt>
                <c:pt idx="5598">
                  <c:v>43664</c:v>
                </c:pt>
                <c:pt idx="5599">
                  <c:v>43665</c:v>
                </c:pt>
                <c:pt idx="5600">
                  <c:v>43668</c:v>
                </c:pt>
                <c:pt idx="5601">
                  <c:v>43669</c:v>
                </c:pt>
                <c:pt idx="5602">
                  <c:v>43670</c:v>
                </c:pt>
                <c:pt idx="5603">
                  <c:v>43671</c:v>
                </c:pt>
                <c:pt idx="5604">
                  <c:v>43672</c:v>
                </c:pt>
                <c:pt idx="5605">
                  <c:v>43675</c:v>
                </c:pt>
                <c:pt idx="5606">
                  <c:v>43676</c:v>
                </c:pt>
                <c:pt idx="5607">
                  <c:v>43677</c:v>
                </c:pt>
                <c:pt idx="5608">
                  <c:v>43678</c:v>
                </c:pt>
                <c:pt idx="5609">
                  <c:v>43679</c:v>
                </c:pt>
                <c:pt idx="5610">
                  <c:v>43682</c:v>
                </c:pt>
                <c:pt idx="5611">
                  <c:v>43683</c:v>
                </c:pt>
                <c:pt idx="5612">
                  <c:v>43684</c:v>
                </c:pt>
                <c:pt idx="5613">
                  <c:v>43685</c:v>
                </c:pt>
                <c:pt idx="5614">
                  <c:v>43686</c:v>
                </c:pt>
                <c:pt idx="5615">
                  <c:v>43689</c:v>
                </c:pt>
                <c:pt idx="5616">
                  <c:v>43690</c:v>
                </c:pt>
                <c:pt idx="5617">
                  <c:v>43691</c:v>
                </c:pt>
                <c:pt idx="5618">
                  <c:v>43692</c:v>
                </c:pt>
                <c:pt idx="5619">
                  <c:v>43693</c:v>
                </c:pt>
                <c:pt idx="5620">
                  <c:v>43696</c:v>
                </c:pt>
                <c:pt idx="5621">
                  <c:v>43697</c:v>
                </c:pt>
                <c:pt idx="5622">
                  <c:v>43698</c:v>
                </c:pt>
                <c:pt idx="5623">
                  <c:v>43699</c:v>
                </c:pt>
                <c:pt idx="5624">
                  <c:v>43700</c:v>
                </c:pt>
                <c:pt idx="5625">
                  <c:v>43703</c:v>
                </c:pt>
                <c:pt idx="5626">
                  <c:v>43704</c:v>
                </c:pt>
                <c:pt idx="5627">
                  <c:v>43705</c:v>
                </c:pt>
                <c:pt idx="5628">
                  <c:v>43706</c:v>
                </c:pt>
                <c:pt idx="5629">
                  <c:v>43707</c:v>
                </c:pt>
                <c:pt idx="5630">
                  <c:v>43710</c:v>
                </c:pt>
                <c:pt idx="5631">
                  <c:v>43711</c:v>
                </c:pt>
                <c:pt idx="5632">
                  <c:v>43712</c:v>
                </c:pt>
                <c:pt idx="5633">
                  <c:v>43713</c:v>
                </c:pt>
                <c:pt idx="5634">
                  <c:v>43714</c:v>
                </c:pt>
                <c:pt idx="5635">
                  <c:v>43717</c:v>
                </c:pt>
                <c:pt idx="5636">
                  <c:v>43718</c:v>
                </c:pt>
                <c:pt idx="5637">
                  <c:v>43719</c:v>
                </c:pt>
                <c:pt idx="5638">
                  <c:v>43720</c:v>
                </c:pt>
                <c:pt idx="5639">
                  <c:v>43721</c:v>
                </c:pt>
                <c:pt idx="5640">
                  <c:v>43724</c:v>
                </c:pt>
                <c:pt idx="5641">
                  <c:v>43725</c:v>
                </c:pt>
                <c:pt idx="5642">
                  <c:v>43726</c:v>
                </c:pt>
                <c:pt idx="5643">
                  <c:v>43727</c:v>
                </c:pt>
                <c:pt idx="5644">
                  <c:v>43728</c:v>
                </c:pt>
                <c:pt idx="5645">
                  <c:v>43731</c:v>
                </c:pt>
                <c:pt idx="5646">
                  <c:v>43732</c:v>
                </c:pt>
                <c:pt idx="5647">
                  <c:v>43733</c:v>
                </c:pt>
                <c:pt idx="5648">
                  <c:v>43734</c:v>
                </c:pt>
                <c:pt idx="5649">
                  <c:v>43735</c:v>
                </c:pt>
                <c:pt idx="5650">
                  <c:v>43738</c:v>
                </c:pt>
                <c:pt idx="5651">
                  <c:v>43739</c:v>
                </c:pt>
                <c:pt idx="5652">
                  <c:v>43740</c:v>
                </c:pt>
                <c:pt idx="5653">
                  <c:v>43741</c:v>
                </c:pt>
                <c:pt idx="5654">
                  <c:v>43742</c:v>
                </c:pt>
                <c:pt idx="5655">
                  <c:v>43745</c:v>
                </c:pt>
                <c:pt idx="5656">
                  <c:v>43746</c:v>
                </c:pt>
                <c:pt idx="5657">
                  <c:v>43747</c:v>
                </c:pt>
                <c:pt idx="5658">
                  <c:v>43748</c:v>
                </c:pt>
                <c:pt idx="5659">
                  <c:v>43749</c:v>
                </c:pt>
                <c:pt idx="5660">
                  <c:v>43752</c:v>
                </c:pt>
                <c:pt idx="5661">
                  <c:v>43753</c:v>
                </c:pt>
                <c:pt idx="5662">
                  <c:v>43754</c:v>
                </c:pt>
                <c:pt idx="5663">
                  <c:v>43755</c:v>
                </c:pt>
                <c:pt idx="5664">
                  <c:v>43756</c:v>
                </c:pt>
                <c:pt idx="5665">
                  <c:v>43759</c:v>
                </c:pt>
                <c:pt idx="5666">
                  <c:v>43760</c:v>
                </c:pt>
                <c:pt idx="5667">
                  <c:v>43761</c:v>
                </c:pt>
                <c:pt idx="5668">
                  <c:v>43762</c:v>
                </c:pt>
                <c:pt idx="5669">
                  <c:v>43763</c:v>
                </c:pt>
                <c:pt idx="5670">
                  <c:v>43766</c:v>
                </c:pt>
                <c:pt idx="5671">
                  <c:v>43767</c:v>
                </c:pt>
                <c:pt idx="5672">
                  <c:v>43768</c:v>
                </c:pt>
                <c:pt idx="5673">
                  <c:v>43769</c:v>
                </c:pt>
                <c:pt idx="5674">
                  <c:v>43770</c:v>
                </c:pt>
                <c:pt idx="5675">
                  <c:v>43773</c:v>
                </c:pt>
                <c:pt idx="5676">
                  <c:v>43774</c:v>
                </c:pt>
                <c:pt idx="5677">
                  <c:v>43775</c:v>
                </c:pt>
                <c:pt idx="5678">
                  <c:v>43776</c:v>
                </c:pt>
                <c:pt idx="5679">
                  <c:v>43777</c:v>
                </c:pt>
                <c:pt idx="5680">
                  <c:v>43780</c:v>
                </c:pt>
                <c:pt idx="5681">
                  <c:v>43781</c:v>
                </c:pt>
                <c:pt idx="5682">
                  <c:v>43782</c:v>
                </c:pt>
                <c:pt idx="5683">
                  <c:v>43783</c:v>
                </c:pt>
                <c:pt idx="5684">
                  <c:v>43784</c:v>
                </c:pt>
                <c:pt idx="5685">
                  <c:v>43787</c:v>
                </c:pt>
                <c:pt idx="5686">
                  <c:v>43788</c:v>
                </c:pt>
                <c:pt idx="5687">
                  <c:v>43789</c:v>
                </c:pt>
                <c:pt idx="5688">
                  <c:v>43790</c:v>
                </c:pt>
                <c:pt idx="5689">
                  <c:v>43791</c:v>
                </c:pt>
                <c:pt idx="5690">
                  <c:v>43794</c:v>
                </c:pt>
                <c:pt idx="5691">
                  <c:v>43795</c:v>
                </c:pt>
                <c:pt idx="5692">
                  <c:v>43796</c:v>
                </c:pt>
                <c:pt idx="5693">
                  <c:v>43797</c:v>
                </c:pt>
                <c:pt idx="5694">
                  <c:v>43798</c:v>
                </c:pt>
                <c:pt idx="5695">
                  <c:v>43801</c:v>
                </c:pt>
                <c:pt idx="5696">
                  <c:v>43802</c:v>
                </c:pt>
                <c:pt idx="5697">
                  <c:v>43803</c:v>
                </c:pt>
                <c:pt idx="5698">
                  <c:v>43804</c:v>
                </c:pt>
                <c:pt idx="5699">
                  <c:v>43805</c:v>
                </c:pt>
                <c:pt idx="5700">
                  <c:v>43808</c:v>
                </c:pt>
                <c:pt idx="5701">
                  <c:v>43809</c:v>
                </c:pt>
                <c:pt idx="5702">
                  <c:v>43810</c:v>
                </c:pt>
                <c:pt idx="5703">
                  <c:v>43811</c:v>
                </c:pt>
                <c:pt idx="5704">
                  <c:v>43812</c:v>
                </c:pt>
                <c:pt idx="5705">
                  <c:v>43815</c:v>
                </c:pt>
                <c:pt idx="5706">
                  <c:v>43816</c:v>
                </c:pt>
                <c:pt idx="5707">
                  <c:v>43817</c:v>
                </c:pt>
                <c:pt idx="5708">
                  <c:v>43818</c:v>
                </c:pt>
                <c:pt idx="5709">
                  <c:v>43819</c:v>
                </c:pt>
                <c:pt idx="5710">
                  <c:v>43822</c:v>
                </c:pt>
                <c:pt idx="5711">
                  <c:v>43823</c:v>
                </c:pt>
                <c:pt idx="5712">
                  <c:v>43824</c:v>
                </c:pt>
                <c:pt idx="5713">
                  <c:v>43825</c:v>
                </c:pt>
                <c:pt idx="5714">
                  <c:v>43826</c:v>
                </c:pt>
                <c:pt idx="5715">
                  <c:v>43829</c:v>
                </c:pt>
                <c:pt idx="5716">
                  <c:v>43830</c:v>
                </c:pt>
                <c:pt idx="5717">
                  <c:v>43831</c:v>
                </c:pt>
                <c:pt idx="5718">
                  <c:v>43832</c:v>
                </c:pt>
                <c:pt idx="5719">
                  <c:v>43833</c:v>
                </c:pt>
                <c:pt idx="5720">
                  <c:v>43836</c:v>
                </c:pt>
                <c:pt idx="5721">
                  <c:v>43837</c:v>
                </c:pt>
                <c:pt idx="5722">
                  <c:v>43838</c:v>
                </c:pt>
                <c:pt idx="5723">
                  <c:v>43839</c:v>
                </c:pt>
                <c:pt idx="5724">
                  <c:v>43840</c:v>
                </c:pt>
                <c:pt idx="5725">
                  <c:v>43843</c:v>
                </c:pt>
                <c:pt idx="5726">
                  <c:v>43844</c:v>
                </c:pt>
                <c:pt idx="5727">
                  <c:v>43845</c:v>
                </c:pt>
                <c:pt idx="5728">
                  <c:v>43846</c:v>
                </c:pt>
                <c:pt idx="5729">
                  <c:v>43847</c:v>
                </c:pt>
                <c:pt idx="5730">
                  <c:v>43850</c:v>
                </c:pt>
                <c:pt idx="5731">
                  <c:v>43851</c:v>
                </c:pt>
                <c:pt idx="5732">
                  <c:v>43852</c:v>
                </c:pt>
                <c:pt idx="5733">
                  <c:v>43853</c:v>
                </c:pt>
                <c:pt idx="5734">
                  <c:v>43854</c:v>
                </c:pt>
                <c:pt idx="5735">
                  <c:v>43857</c:v>
                </c:pt>
                <c:pt idx="5736">
                  <c:v>43858</c:v>
                </c:pt>
                <c:pt idx="5737">
                  <c:v>43859</c:v>
                </c:pt>
                <c:pt idx="5738">
                  <c:v>43860</c:v>
                </c:pt>
                <c:pt idx="5739">
                  <c:v>43861</c:v>
                </c:pt>
                <c:pt idx="5740">
                  <c:v>43864</c:v>
                </c:pt>
                <c:pt idx="5741">
                  <c:v>43865</c:v>
                </c:pt>
                <c:pt idx="5742">
                  <c:v>43866</c:v>
                </c:pt>
                <c:pt idx="5743">
                  <c:v>43867</c:v>
                </c:pt>
                <c:pt idx="5744">
                  <c:v>43868</c:v>
                </c:pt>
                <c:pt idx="5745">
                  <c:v>43871</c:v>
                </c:pt>
                <c:pt idx="5746">
                  <c:v>43872</c:v>
                </c:pt>
                <c:pt idx="5747">
                  <c:v>43873</c:v>
                </c:pt>
                <c:pt idx="5748">
                  <c:v>43874</c:v>
                </c:pt>
                <c:pt idx="5749">
                  <c:v>43875</c:v>
                </c:pt>
                <c:pt idx="5750">
                  <c:v>43878</c:v>
                </c:pt>
                <c:pt idx="5751">
                  <c:v>43879</c:v>
                </c:pt>
                <c:pt idx="5752">
                  <c:v>43880</c:v>
                </c:pt>
                <c:pt idx="5753">
                  <c:v>43881</c:v>
                </c:pt>
                <c:pt idx="5754">
                  <c:v>43882</c:v>
                </c:pt>
                <c:pt idx="5755">
                  <c:v>43885</c:v>
                </c:pt>
                <c:pt idx="5756">
                  <c:v>43886</c:v>
                </c:pt>
                <c:pt idx="5757">
                  <c:v>43887</c:v>
                </c:pt>
                <c:pt idx="5758">
                  <c:v>43888</c:v>
                </c:pt>
                <c:pt idx="5759">
                  <c:v>43889</c:v>
                </c:pt>
                <c:pt idx="5760">
                  <c:v>43892</c:v>
                </c:pt>
                <c:pt idx="5761">
                  <c:v>43893</c:v>
                </c:pt>
                <c:pt idx="5762">
                  <c:v>43894</c:v>
                </c:pt>
                <c:pt idx="5763">
                  <c:v>43895</c:v>
                </c:pt>
                <c:pt idx="5764">
                  <c:v>43896</c:v>
                </c:pt>
                <c:pt idx="5765">
                  <c:v>43899</c:v>
                </c:pt>
                <c:pt idx="5766">
                  <c:v>43900</c:v>
                </c:pt>
                <c:pt idx="5767">
                  <c:v>43901</c:v>
                </c:pt>
                <c:pt idx="5768">
                  <c:v>43902</c:v>
                </c:pt>
                <c:pt idx="5769">
                  <c:v>43903</c:v>
                </c:pt>
                <c:pt idx="5770">
                  <c:v>43906</c:v>
                </c:pt>
                <c:pt idx="5771">
                  <c:v>43907</c:v>
                </c:pt>
                <c:pt idx="5772">
                  <c:v>43908</c:v>
                </c:pt>
                <c:pt idx="5773">
                  <c:v>43909</c:v>
                </c:pt>
                <c:pt idx="5774">
                  <c:v>43910</c:v>
                </c:pt>
                <c:pt idx="5775">
                  <c:v>43913</c:v>
                </c:pt>
                <c:pt idx="5776">
                  <c:v>43914</c:v>
                </c:pt>
                <c:pt idx="5777">
                  <c:v>43915</c:v>
                </c:pt>
                <c:pt idx="5778">
                  <c:v>43916</c:v>
                </c:pt>
                <c:pt idx="5779">
                  <c:v>43917</c:v>
                </c:pt>
                <c:pt idx="5780">
                  <c:v>43920</c:v>
                </c:pt>
                <c:pt idx="5781">
                  <c:v>43921</c:v>
                </c:pt>
                <c:pt idx="5782">
                  <c:v>43922</c:v>
                </c:pt>
                <c:pt idx="5783">
                  <c:v>43923</c:v>
                </c:pt>
                <c:pt idx="5784">
                  <c:v>43924</c:v>
                </c:pt>
                <c:pt idx="5785">
                  <c:v>43927</c:v>
                </c:pt>
                <c:pt idx="5786">
                  <c:v>43928</c:v>
                </c:pt>
                <c:pt idx="5787">
                  <c:v>43929</c:v>
                </c:pt>
                <c:pt idx="5788">
                  <c:v>43930</c:v>
                </c:pt>
                <c:pt idx="5789">
                  <c:v>43931</c:v>
                </c:pt>
                <c:pt idx="5790">
                  <c:v>43934</c:v>
                </c:pt>
                <c:pt idx="5791">
                  <c:v>43935</c:v>
                </c:pt>
                <c:pt idx="5792">
                  <c:v>43936</c:v>
                </c:pt>
                <c:pt idx="5793">
                  <c:v>43937</c:v>
                </c:pt>
                <c:pt idx="5794">
                  <c:v>43938</c:v>
                </c:pt>
                <c:pt idx="5795">
                  <c:v>43941</c:v>
                </c:pt>
                <c:pt idx="5796">
                  <c:v>43942</c:v>
                </c:pt>
                <c:pt idx="5797">
                  <c:v>43943</c:v>
                </c:pt>
                <c:pt idx="5798">
                  <c:v>43944</c:v>
                </c:pt>
                <c:pt idx="5799">
                  <c:v>43945</c:v>
                </c:pt>
                <c:pt idx="5800">
                  <c:v>43948</c:v>
                </c:pt>
                <c:pt idx="5801">
                  <c:v>43949</c:v>
                </c:pt>
                <c:pt idx="5802">
                  <c:v>43950</c:v>
                </c:pt>
                <c:pt idx="5803">
                  <c:v>43951</c:v>
                </c:pt>
                <c:pt idx="5804">
                  <c:v>43952</c:v>
                </c:pt>
                <c:pt idx="5805">
                  <c:v>43955</c:v>
                </c:pt>
                <c:pt idx="5806">
                  <c:v>43956</c:v>
                </c:pt>
                <c:pt idx="5807">
                  <c:v>43957</c:v>
                </c:pt>
                <c:pt idx="5808">
                  <c:v>43958</c:v>
                </c:pt>
                <c:pt idx="5809">
                  <c:v>43959</c:v>
                </c:pt>
                <c:pt idx="5810">
                  <c:v>43962</c:v>
                </c:pt>
                <c:pt idx="5811">
                  <c:v>43963</c:v>
                </c:pt>
                <c:pt idx="5812">
                  <c:v>43964</c:v>
                </c:pt>
                <c:pt idx="5813">
                  <c:v>43965</c:v>
                </c:pt>
                <c:pt idx="5814">
                  <c:v>43966</c:v>
                </c:pt>
                <c:pt idx="5815">
                  <c:v>43969</c:v>
                </c:pt>
                <c:pt idx="5816">
                  <c:v>43970</c:v>
                </c:pt>
                <c:pt idx="5817">
                  <c:v>43971</c:v>
                </c:pt>
                <c:pt idx="5818">
                  <c:v>43972</c:v>
                </c:pt>
                <c:pt idx="5819">
                  <c:v>43973</c:v>
                </c:pt>
                <c:pt idx="5820">
                  <c:v>43976</c:v>
                </c:pt>
                <c:pt idx="5821">
                  <c:v>43977</c:v>
                </c:pt>
                <c:pt idx="5822">
                  <c:v>43978</c:v>
                </c:pt>
                <c:pt idx="5823">
                  <c:v>43979</c:v>
                </c:pt>
                <c:pt idx="5824">
                  <c:v>43980</c:v>
                </c:pt>
                <c:pt idx="5825">
                  <c:v>43983</c:v>
                </c:pt>
                <c:pt idx="5826">
                  <c:v>43984</c:v>
                </c:pt>
                <c:pt idx="5827">
                  <c:v>43985</c:v>
                </c:pt>
                <c:pt idx="5828">
                  <c:v>43986</c:v>
                </c:pt>
                <c:pt idx="5829">
                  <c:v>43987</c:v>
                </c:pt>
                <c:pt idx="5830">
                  <c:v>43990</c:v>
                </c:pt>
                <c:pt idx="5831">
                  <c:v>43991</c:v>
                </c:pt>
                <c:pt idx="5832">
                  <c:v>43992</c:v>
                </c:pt>
                <c:pt idx="5833">
                  <c:v>43993</c:v>
                </c:pt>
                <c:pt idx="5834">
                  <c:v>43994</c:v>
                </c:pt>
                <c:pt idx="5835">
                  <c:v>43997</c:v>
                </c:pt>
                <c:pt idx="5836">
                  <c:v>43998</c:v>
                </c:pt>
                <c:pt idx="5837">
                  <c:v>43999</c:v>
                </c:pt>
                <c:pt idx="5838">
                  <c:v>44000</c:v>
                </c:pt>
                <c:pt idx="5839">
                  <c:v>44001</c:v>
                </c:pt>
                <c:pt idx="5840">
                  <c:v>44004</c:v>
                </c:pt>
                <c:pt idx="5841">
                  <c:v>44005</c:v>
                </c:pt>
                <c:pt idx="5842">
                  <c:v>44006</c:v>
                </c:pt>
                <c:pt idx="5843">
                  <c:v>44007</c:v>
                </c:pt>
                <c:pt idx="5844">
                  <c:v>44008</c:v>
                </c:pt>
                <c:pt idx="5845">
                  <c:v>44011</c:v>
                </c:pt>
                <c:pt idx="5846">
                  <c:v>44012</c:v>
                </c:pt>
                <c:pt idx="5847">
                  <c:v>44013</c:v>
                </c:pt>
                <c:pt idx="5848">
                  <c:v>44014</c:v>
                </c:pt>
                <c:pt idx="5849">
                  <c:v>44015</c:v>
                </c:pt>
                <c:pt idx="5850">
                  <c:v>44018</c:v>
                </c:pt>
                <c:pt idx="5851">
                  <c:v>44019</c:v>
                </c:pt>
                <c:pt idx="5852">
                  <c:v>44020</c:v>
                </c:pt>
                <c:pt idx="5853">
                  <c:v>44021</c:v>
                </c:pt>
                <c:pt idx="5854">
                  <c:v>44022</c:v>
                </c:pt>
                <c:pt idx="5855">
                  <c:v>44025</c:v>
                </c:pt>
                <c:pt idx="5856">
                  <c:v>44026</c:v>
                </c:pt>
                <c:pt idx="5857">
                  <c:v>44027</c:v>
                </c:pt>
                <c:pt idx="5858">
                  <c:v>44028</c:v>
                </c:pt>
                <c:pt idx="5859">
                  <c:v>44029</c:v>
                </c:pt>
                <c:pt idx="5860">
                  <c:v>44032</c:v>
                </c:pt>
                <c:pt idx="5861">
                  <c:v>44033</c:v>
                </c:pt>
                <c:pt idx="5862">
                  <c:v>44034</c:v>
                </c:pt>
                <c:pt idx="5863">
                  <c:v>44035</c:v>
                </c:pt>
                <c:pt idx="5864">
                  <c:v>44036</c:v>
                </c:pt>
                <c:pt idx="5865">
                  <c:v>44039</c:v>
                </c:pt>
                <c:pt idx="5866">
                  <c:v>44040</c:v>
                </c:pt>
                <c:pt idx="5867">
                  <c:v>44041</c:v>
                </c:pt>
                <c:pt idx="5868">
                  <c:v>44042</c:v>
                </c:pt>
                <c:pt idx="5869">
                  <c:v>44043</c:v>
                </c:pt>
                <c:pt idx="5870">
                  <c:v>44046</c:v>
                </c:pt>
                <c:pt idx="5871">
                  <c:v>44047</c:v>
                </c:pt>
                <c:pt idx="5872">
                  <c:v>44048</c:v>
                </c:pt>
                <c:pt idx="5873">
                  <c:v>44049</c:v>
                </c:pt>
                <c:pt idx="5874">
                  <c:v>44050</c:v>
                </c:pt>
                <c:pt idx="5875">
                  <c:v>44053</c:v>
                </c:pt>
                <c:pt idx="5876">
                  <c:v>44054</c:v>
                </c:pt>
                <c:pt idx="5877">
                  <c:v>44055</c:v>
                </c:pt>
                <c:pt idx="5878">
                  <c:v>44056</c:v>
                </c:pt>
                <c:pt idx="5879">
                  <c:v>44057</c:v>
                </c:pt>
                <c:pt idx="5880">
                  <c:v>44060</c:v>
                </c:pt>
                <c:pt idx="5881">
                  <c:v>44061</c:v>
                </c:pt>
                <c:pt idx="5882">
                  <c:v>44062</c:v>
                </c:pt>
                <c:pt idx="5883">
                  <c:v>44063</c:v>
                </c:pt>
                <c:pt idx="5884">
                  <c:v>44064</c:v>
                </c:pt>
                <c:pt idx="5885">
                  <c:v>44067</c:v>
                </c:pt>
                <c:pt idx="5886">
                  <c:v>44068</c:v>
                </c:pt>
                <c:pt idx="5887">
                  <c:v>44069</c:v>
                </c:pt>
                <c:pt idx="5888">
                  <c:v>44070</c:v>
                </c:pt>
                <c:pt idx="5889">
                  <c:v>44071</c:v>
                </c:pt>
                <c:pt idx="5890">
                  <c:v>44074</c:v>
                </c:pt>
                <c:pt idx="5891">
                  <c:v>44075</c:v>
                </c:pt>
                <c:pt idx="5892">
                  <c:v>44076</c:v>
                </c:pt>
                <c:pt idx="5893">
                  <c:v>44077</c:v>
                </c:pt>
                <c:pt idx="5894">
                  <c:v>44078</c:v>
                </c:pt>
                <c:pt idx="5895">
                  <c:v>44081</c:v>
                </c:pt>
                <c:pt idx="5896">
                  <c:v>44082</c:v>
                </c:pt>
                <c:pt idx="5897">
                  <c:v>44083</c:v>
                </c:pt>
                <c:pt idx="5898">
                  <c:v>44084</c:v>
                </c:pt>
                <c:pt idx="5899">
                  <c:v>44085</c:v>
                </c:pt>
                <c:pt idx="5900">
                  <c:v>44088</c:v>
                </c:pt>
                <c:pt idx="5901">
                  <c:v>44089</c:v>
                </c:pt>
                <c:pt idx="5902">
                  <c:v>44090</c:v>
                </c:pt>
                <c:pt idx="5903">
                  <c:v>44091</c:v>
                </c:pt>
                <c:pt idx="5904">
                  <c:v>44092</c:v>
                </c:pt>
                <c:pt idx="5905">
                  <c:v>44095</c:v>
                </c:pt>
                <c:pt idx="5906">
                  <c:v>44096</c:v>
                </c:pt>
                <c:pt idx="5907">
                  <c:v>44097</c:v>
                </c:pt>
                <c:pt idx="5908">
                  <c:v>44098</c:v>
                </c:pt>
                <c:pt idx="5909">
                  <c:v>44099</c:v>
                </c:pt>
                <c:pt idx="5910">
                  <c:v>44102</c:v>
                </c:pt>
                <c:pt idx="5911">
                  <c:v>44103</c:v>
                </c:pt>
                <c:pt idx="5912">
                  <c:v>44104</c:v>
                </c:pt>
                <c:pt idx="5913">
                  <c:v>44105</c:v>
                </c:pt>
                <c:pt idx="5914">
                  <c:v>44106</c:v>
                </c:pt>
                <c:pt idx="5915">
                  <c:v>44109</c:v>
                </c:pt>
                <c:pt idx="5916">
                  <c:v>44110</c:v>
                </c:pt>
                <c:pt idx="5917">
                  <c:v>44111</c:v>
                </c:pt>
                <c:pt idx="5918">
                  <c:v>44112</c:v>
                </c:pt>
                <c:pt idx="5919">
                  <c:v>44113</c:v>
                </c:pt>
                <c:pt idx="5920">
                  <c:v>44116</c:v>
                </c:pt>
                <c:pt idx="5921">
                  <c:v>44117</c:v>
                </c:pt>
                <c:pt idx="5922">
                  <c:v>44118</c:v>
                </c:pt>
                <c:pt idx="5923">
                  <c:v>44119</c:v>
                </c:pt>
                <c:pt idx="5924">
                  <c:v>44120</c:v>
                </c:pt>
                <c:pt idx="5925">
                  <c:v>44123</c:v>
                </c:pt>
                <c:pt idx="5926">
                  <c:v>44124</c:v>
                </c:pt>
                <c:pt idx="5927">
                  <c:v>44125</c:v>
                </c:pt>
                <c:pt idx="5928">
                  <c:v>44126</c:v>
                </c:pt>
                <c:pt idx="5929">
                  <c:v>44127</c:v>
                </c:pt>
                <c:pt idx="5930">
                  <c:v>44130</c:v>
                </c:pt>
                <c:pt idx="5931">
                  <c:v>44131</c:v>
                </c:pt>
                <c:pt idx="5932">
                  <c:v>44132</c:v>
                </c:pt>
                <c:pt idx="5933">
                  <c:v>44133</c:v>
                </c:pt>
                <c:pt idx="5934">
                  <c:v>44134</c:v>
                </c:pt>
                <c:pt idx="5935">
                  <c:v>44137</c:v>
                </c:pt>
                <c:pt idx="5936">
                  <c:v>44138</c:v>
                </c:pt>
                <c:pt idx="5937">
                  <c:v>44139</c:v>
                </c:pt>
                <c:pt idx="5938">
                  <c:v>44140</c:v>
                </c:pt>
                <c:pt idx="5939">
                  <c:v>44141</c:v>
                </c:pt>
                <c:pt idx="5940">
                  <c:v>44144</c:v>
                </c:pt>
                <c:pt idx="5941">
                  <c:v>44145</c:v>
                </c:pt>
                <c:pt idx="5942">
                  <c:v>44146</c:v>
                </c:pt>
                <c:pt idx="5943">
                  <c:v>44147</c:v>
                </c:pt>
                <c:pt idx="5944">
                  <c:v>44148</c:v>
                </c:pt>
                <c:pt idx="5945">
                  <c:v>44151</c:v>
                </c:pt>
                <c:pt idx="5946">
                  <c:v>44152</c:v>
                </c:pt>
                <c:pt idx="5947">
                  <c:v>44153</c:v>
                </c:pt>
                <c:pt idx="5948">
                  <c:v>44154</c:v>
                </c:pt>
                <c:pt idx="5949">
                  <c:v>44155</c:v>
                </c:pt>
                <c:pt idx="5950">
                  <c:v>44158</c:v>
                </c:pt>
                <c:pt idx="5951">
                  <c:v>44159</c:v>
                </c:pt>
                <c:pt idx="5952">
                  <c:v>44160</c:v>
                </c:pt>
                <c:pt idx="5953">
                  <c:v>44161</c:v>
                </c:pt>
                <c:pt idx="5954">
                  <c:v>44162</c:v>
                </c:pt>
                <c:pt idx="5955">
                  <c:v>44165</c:v>
                </c:pt>
                <c:pt idx="5956">
                  <c:v>44166</c:v>
                </c:pt>
                <c:pt idx="5957">
                  <c:v>44167</c:v>
                </c:pt>
                <c:pt idx="5958">
                  <c:v>44168</c:v>
                </c:pt>
                <c:pt idx="5959">
                  <c:v>44169</c:v>
                </c:pt>
                <c:pt idx="5960">
                  <c:v>44172</c:v>
                </c:pt>
                <c:pt idx="5961">
                  <c:v>44173</c:v>
                </c:pt>
                <c:pt idx="5962">
                  <c:v>44174</c:v>
                </c:pt>
                <c:pt idx="5963">
                  <c:v>44175</c:v>
                </c:pt>
                <c:pt idx="5964">
                  <c:v>44176</c:v>
                </c:pt>
                <c:pt idx="5965">
                  <c:v>44179</c:v>
                </c:pt>
                <c:pt idx="5966">
                  <c:v>44180</c:v>
                </c:pt>
                <c:pt idx="5967">
                  <c:v>44181</c:v>
                </c:pt>
                <c:pt idx="5968">
                  <c:v>44182</c:v>
                </c:pt>
                <c:pt idx="5969">
                  <c:v>44183</c:v>
                </c:pt>
                <c:pt idx="5970">
                  <c:v>44186</c:v>
                </c:pt>
                <c:pt idx="5971">
                  <c:v>44187</c:v>
                </c:pt>
                <c:pt idx="5972">
                  <c:v>44188</c:v>
                </c:pt>
                <c:pt idx="5973">
                  <c:v>44189</c:v>
                </c:pt>
                <c:pt idx="5974">
                  <c:v>44190</c:v>
                </c:pt>
                <c:pt idx="5975">
                  <c:v>44193</c:v>
                </c:pt>
                <c:pt idx="5976">
                  <c:v>44194</c:v>
                </c:pt>
                <c:pt idx="5977">
                  <c:v>44195</c:v>
                </c:pt>
                <c:pt idx="5978">
                  <c:v>44196</c:v>
                </c:pt>
                <c:pt idx="5979">
                  <c:v>44197</c:v>
                </c:pt>
                <c:pt idx="5980">
                  <c:v>44200</c:v>
                </c:pt>
                <c:pt idx="5981">
                  <c:v>44201</c:v>
                </c:pt>
                <c:pt idx="5982">
                  <c:v>44202</c:v>
                </c:pt>
                <c:pt idx="5983">
                  <c:v>44203</c:v>
                </c:pt>
                <c:pt idx="5984">
                  <c:v>44204</c:v>
                </c:pt>
                <c:pt idx="5985">
                  <c:v>44207</c:v>
                </c:pt>
                <c:pt idx="5986">
                  <c:v>44208</c:v>
                </c:pt>
                <c:pt idx="5987">
                  <c:v>44209</c:v>
                </c:pt>
                <c:pt idx="5988">
                  <c:v>44210</c:v>
                </c:pt>
                <c:pt idx="5989">
                  <c:v>44211</c:v>
                </c:pt>
                <c:pt idx="5990">
                  <c:v>44214</c:v>
                </c:pt>
                <c:pt idx="5991">
                  <c:v>44215</c:v>
                </c:pt>
                <c:pt idx="5992">
                  <c:v>44216</c:v>
                </c:pt>
                <c:pt idx="5993">
                  <c:v>44217</c:v>
                </c:pt>
                <c:pt idx="5994">
                  <c:v>44218</c:v>
                </c:pt>
                <c:pt idx="5995">
                  <c:v>44221</c:v>
                </c:pt>
                <c:pt idx="5996">
                  <c:v>44222</c:v>
                </c:pt>
                <c:pt idx="5997">
                  <c:v>44223</c:v>
                </c:pt>
                <c:pt idx="5998">
                  <c:v>44224</c:v>
                </c:pt>
                <c:pt idx="5999">
                  <c:v>44225</c:v>
                </c:pt>
                <c:pt idx="6000">
                  <c:v>44228</c:v>
                </c:pt>
                <c:pt idx="6001">
                  <c:v>44229</c:v>
                </c:pt>
                <c:pt idx="6002">
                  <c:v>44230</c:v>
                </c:pt>
                <c:pt idx="6003">
                  <c:v>44231</c:v>
                </c:pt>
                <c:pt idx="6004">
                  <c:v>44232</c:v>
                </c:pt>
                <c:pt idx="6005">
                  <c:v>44235</c:v>
                </c:pt>
                <c:pt idx="6006">
                  <c:v>44236</c:v>
                </c:pt>
                <c:pt idx="6007">
                  <c:v>44237</c:v>
                </c:pt>
                <c:pt idx="6008">
                  <c:v>44238</c:v>
                </c:pt>
                <c:pt idx="6009">
                  <c:v>44239</c:v>
                </c:pt>
                <c:pt idx="6010">
                  <c:v>44242</c:v>
                </c:pt>
                <c:pt idx="6011">
                  <c:v>44243</c:v>
                </c:pt>
                <c:pt idx="6012">
                  <c:v>44244</c:v>
                </c:pt>
                <c:pt idx="6013">
                  <c:v>44245</c:v>
                </c:pt>
                <c:pt idx="6014">
                  <c:v>44246</c:v>
                </c:pt>
                <c:pt idx="6015">
                  <c:v>44249</c:v>
                </c:pt>
                <c:pt idx="6016">
                  <c:v>44250</c:v>
                </c:pt>
                <c:pt idx="6017">
                  <c:v>44251</c:v>
                </c:pt>
                <c:pt idx="6018">
                  <c:v>44252</c:v>
                </c:pt>
                <c:pt idx="6019">
                  <c:v>44253</c:v>
                </c:pt>
                <c:pt idx="6020">
                  <c:v>44256</c:v>
                </c:pt>
                <c:pt idx="6021">
                  <c:v>44257</c:v>
                </c:pt>
                <c:pt idx="6022">
                  <c:v>44258</c:v>
                </c:pt>
                <c:pt idx="6023">
                  <c:v>44259</c:v>
                </c:pt>
                <c:pt idx="6024">
                  <c:v>44260</c:v>
                </c:pt>
                <c:pt idx="6025">
                  <c:v>44263</c:v>
                </c:pt>
                <c:pt idx="6026">
                  <c:v>44264</c:v>
                </c:pt>
                <c:pt idx="6027">
                  <c:v>44265</c:v>
                </c:pt>
                <c:pt idx="6028">
                  <c:v>44266</c:v>
                </c:pt>
                <c:pt idx="6029">
                  <c:v>44267</c:v>
                </c:pt>
                <c:pt idx="6030">
                  <c:v>44270</c:v>
                </c:pt>
                <c:pt idx="6031">
                  <c:v>44271</c:v>
                </c:pt>
                <c:pt idx="6032">
                  <c:v>44272</c:v>
                </c:pt>
                <c:pt idx="6033">
                  <c:v>44273</c:v>
                </c:pt>
                <c:pt idx="6034">
                  <c:v>44274</c:v>
                </c:pt>
                <c:pt idx="6035">
                  <c:v>44277</c:v>
                </c:pt>
                <c:pt idx="6036">
                  <c:v>44278</c:v>
                </c:pt>
                <c:pt idx="6037">
                  <c:v>44279</c:v>
                </c:pt>
                <c:pt idx="6038">
                  <c:v>44280</c:v>
                </c:pt>
                <c:pt idx="6039">
                  <c:v>44281</c:v>
                </c:pt>
                <c:pt idx="6040">
                  <c:v>44284</c:v>
                </c:pt>
                <c:pt idx="6041">
                  <c:v>44285</c:v>
                </c:pt>
                <c:pt idx="6042">
                  <c:v>44286</c:v>
                </c:pt>
                <c:pt idx="6043">
                  <c:v>44287</c:v>
                </c:pt>
                <c:pt idx="6044">
                  <c:v>44288</c:v>
                </c:pt>
                <c:pt idx="6045">
                  <c:v>44291</c:v>
                </c:pt>
                <c:pt idx="6046">
                  <c:v>44292</c:v>
                </c:pt>
                <c:pt idx="6047">
                  <c:v>44293</c:v>
                </c:pt>
                <c:pt idx="6048">
                  <c:v>44294</c:v>
                </c:pt>
                <c:pt idx="6049">
                  <c:v>44295</c:v>
                </c:pt>
                <c:pt idx="6050">
                  <c:v>44298</c:v>
                </c:pt>
                <c:pt idx="6051">
                  <c:v>44299</c:v>
                </c:pt>
                <c:pt idx="6052">
                  <c:v>44300</c:v>
                </c:pt>
                <c:pt idx="6053">
                  <c:v>44301</c:v>
                </c:pt>
                <c:pt idx="6054">
                  <c:v>44302</c:v>
                </c:pt>
                <c:pt idx="6055">
                  <c:v>44305</c:v>
                </c:pt>
                <c:pt idx="6056">
                  <c:v>44306</c:v>
                </c:pt>
                <c:pt idx="6057">
                  <c:v>44307</c:v>
                </c:pt>
                <c:pt idx="6058">
                  <c:v>44308</c:v>
                </c:pt>
                <c:pt idx="6059">
                  <c:v>44309</c:v>
                </c:pt>
                <c:pt idx="6060">
                  <c:v>44312</c:v>
                </c:pt>
                <c:pt idx="6061">
                  <c:v>44313</c:v>
                </c:pt>
                <c:pt idx="6062">
                  <c:v>44314</c:v>
                </c:pt>
                <c:pt idx="6063">
                  <c:v>44315</c:v>
                </c:pt>
                <c:pt idx="6064">
                  <c:v>44316</c:v>
                </c:pt>
                <c:pt idx="6065">
                  <c:v>44319</c:v>
                </c:pt>
                <c:pt idx="6066">
                  <c:v>44320</c:v>
                </c:pt>
                <c:pt idx="6067">
                  <c:v>44321</c:v>
                </c:pt>
                <c:pt idx="6068">
                  <c:v>44322</c:v>
                </c:pt>
                <c:pt idx="6069">
                  <c:v>44323</c:v>
                </c:pt>
                <c:pt idx="6070">
                  <c:v>44326</c:v>
                </c:pt>
                <c:pt idx="6071">
                  <c:v>44327</c:v>
                </c:pt>
                <c:pt idx="6072">
                  <c:v>44328</c:v>
                </c:pt>
                <c:pt idx="6073">
                  <c:v>44329</c:v>
                </c:pt>
                <c:pt idx="6074">
                  <c:v>44330</c:v>
                </c:pt>
                <c:pt idx="6075">
                  <c:v>44333</c:v>
                </c:pt>
                <c:pt idx="6076">
                  <c:v>44334</c:v>
                </c:pt>
                <c:pt idx="6077">
                  <c:v>44335</c:v>
                </c:pt>
                <c:pt idx="6078">
                  <c:v>44336</c:v>
                </c:pt>
                <c:pt idx="6079">
                  <c:v>44337</c:v>
                </c:pt>
                <c:pt idx="6080">
                  <c:v>44340</c:v>
                </c:pt>
                <c:pt idx="6081">
                  <c:v>44341</c:v>
                </c:pt>
                <c:pt idx="6082">
                  <c:v>44342</c:v>
                </c:pt>
                <c:pt idx="6083">
                  <c:v>44343</c:v>
                </c:pt>
                <c:pt idx="6084">
                  <c:v>44344</c:v>
                </c:pt>
                <c:pt idx="6085">
                  <c:v>44347</c:v>
                </c:pt>
                <c:pt idx="6086">
                  <c:v>44348</c:v>
                </c:pt>
                <c:pt idx="6087">
                  <c:v>44349</c:v>
                </c:pt>
                <c:pt idx="6088">
                  <c:v>44350</c:v>
                </c:pt>
                <c:pt idx="6089">
                  <c:v>44351</c:v>
                </c:pt>
                <c:pt idx="6090">
                  <c:v>44354</c:v>
                </c:pt>
                <c:pt idx="6091">
                  <c:v>44355</c:v>
                </c:pt>
                <c:pt idx="6092">
                  <c:v>44356</c:v>
                </c:pt>
                <c:pt idx="6093">
                  <c:v>44357</c:v>
                </c:pt>
                <c:pt idx="6094">
                  <c:v>44358</c:v>
                </c:pt>
                <c:pt idx="6095">
                  <c:v>44361</c:v>
                </c:pt>
                <c:pt idx="6096">
                  <c:v>44362</c:v>
                </c:pt>
                <c:pt idx="6097">
                  <c:v>44363</c:v>
                </c:pt>
                <c:pt idx="6098">
                  <c:v>44364</c:v>
                </c:pt>
                <c:pt idx="6099">
                  <c:v>44365</c:v>
                </c:pt>
                <c:pt idx="6100">
                  <c:v>44368</c:v>
                </c:pt>
                <c:pt idx="6101">
                  <c:v>44369</c:v>
                </c:pt>
                <c:pt idx="6102">
                  <c:v>44370</c:v>
                </c:pt>
                <c:pt idx="6103">
                  <c:v>44371</c:v>
                </c:pt>
                <c:pt idx="6104">
                  <c:v>44372</c:v>
                </c:pt>
                <c:pt idx="6105">
                  <c:v>44375</c:v>
                </c:pt>
                <c:pt idx="6106">
                  <c:v>44376</c:v>
                </c:pt>
                <c:pt idx="6107">
                  <c:v>44377</c:v>
                </c:pt>
                <c:pt idx="6108">
                  <c:v>44378</c:v>
                </c:pt>
                <c:pt idx="6109">
                  <c:v>44379</c:v>
                </c:pt>
                <c:pt idx="6110">
                  <c:v>44382</c:v>
                </c:pt>
                <c:pt idx="6111">
                  <c:v>44383</c:v>
                </c:pt>
                <c:pt idx="6112">
                  <c:v>44384</c:v>
                </c:pt>
                <c:pt idx="6113">
                  <c:v>44385</c:v>
                </c:pt>
                <c:pt idx="6114">
                  <c:v>44386</c:v>
                </c:pt>
                <c:pt idx="6115">
                  <c:v>44389</c:v>
                </c:pt>
                <c:pt idx="6116">
                  <c:v>44390</c:v>
                </c:pt>
                <c:pt idx="6117">
                  <c:v>44391</c:v>
                </c:pt>
                <c:pt idx="6118">
                  <c:v>44392</c:v>
                </c:pt>
                <c:pt idx="6119">
                  <c:v>44393</c:v>
                </c:pt>
                <c:pt idx="6120">
                  <c:v>44396</c:v>
                </c:pt>
                <c:pt idx="6121">
                  <c:v>44397</c:v>
                </c:pt>
                <c:pt idx="6122">
                  <c:v>44398</c:v>
                </c:pt>
                <c:pt idx="6123">
                  <c:v>44399</c:v>
                </c:pt>
                <c:pt idx="6124">
                  <c:v>44400</c:v>
                </c:pt>
                <c:pt idx="6125">
                  <c:v>44403</c:v>
                </c:pt>
                <c:pt idx="6126">
                  <c:v>44404</c:v>
                </c:pt>
                <c:pt idx="6127">
                  <c:v>44405</c:v>
                </c:pt>
                <c:pt idx="6128">
                  <c:v>44406</c:v>
                </c:pt>
                <c:pt idx="6129">
                  <c:v>44407</c:v>
                </c:pt>
                <c:pt idx="6130">
                  <c:v>44410</c:v>
                </c:pt>
                <c:pt idx="6131">
                  <c:v>44411</c:v>
                </c:pt>
                <c:pt idx="6132">
                  <c:v>44412</c:v>
                </c:pt>
                <c:pt idx="6133">
                  <c:v>44413</c:v>
                </c:pt>
                <c:pt idx="6134">
                  <c:v>44414</c:v>
                </c:pt>
                <c:pt idx="6135">
                  <c:v>44417</c:v>
                </c:pt>
                <c:pt idx="6136">
                  <c:v>44418</c:v>
                </c:pt>
                <c:pt idx="6137">
                  <c:v>44419</c:v>
                </c:pt>
                <c:pt idx="6138">
                  <c:v>44420</c:v>
                </c:pt>
                <c:pt idx="6139">
                  <c:v>44421</c:v>
                </c:pt>
                <c:pt idx="6140">
                  <c:v>44424</c:v>
                </c:pt>
                <c:pt idx="6141">
                  <c:v>44425</c:v>
                </c:pt>
                <c:pt idx="6142">
                  <c:v>44426</c:v>
                </c:pt>
                <c:pt idx="6143">
                  <c:v>44427</c:v>
                </c:pt>
                <c:pt idx="6144">
                  <c:v>44428</c:v>
                </c:pt>
                <c:pt idx="6145">
                  <c:v>44431</c:v>
                </c:pt>
                <c:pt idx="6146">
                  <c:v>44432</c:v>
                </c:pt>
                <c:pt idx="6147">
                  <c:v>44433</c:v>
                </c:pt>
                <c:pt idx="6148">
                  <c:v>44434</c:v>
                </c:pt>
                <c:pt idx="6149">
                  <c:v>44435</c:v>
                </c:pt>
                <c:pt idx="6150">
                  <c:v>44438</c:v>
                </c:pt>
                <c:pt idx="6151">
                  <c:v>44439</c:v>
                </c:pt>
                <c:pt idx="6152">
                  <c:v>44440</c:v>
                </c:pt>
                <c:pt idx="6153">
                  <c:v>44441</c:v>
                </c:pt>
                <c:pt idx="6154">
                  <c:v>44442</c:v>
                </c:pt>
                <c:pt idx="6155">
                  <c:v>44445</c:v>
                </c:pt>
                <c:pt idx="6156">
                  <c:v>44446</c:v>
                </c:pt>
                <c:pt idx="6157">
                  <c:v>44447</c:v>
                </c:pt>
                <c:pt idx="6158">
                  <c:v>44448</c:v>
                </c:pt>
                <c:pt idx="6159">
                  <c:v>44449</c:v>
                </c:pt>
                <c:pt idx="6160">
                  <c:v>44452</c:v>
                </c:pt>
                <c:pt idx="6161">
                  <c:v>44453</c:v>
                </c:pt>
                <c:pt idx="6162">
                  <c:v>44454</c:v>
                </c:pt>
                <c:pt idx="6163">
                  <c:v>44455</c:v>
                </c:pt>
                <c:pt idx="6164">
                  <c:v>44456</c:v>
                </c:pt>
                <c:pt idx="6165">
                  <c:v>44459</c:v>
                </c:pt>
                <c:pt idx="6166">
                  <c:v>44460</c:v>
                </c:pt>
                <c:pt idx="6167">
                  <c:v>44461</c:v>
                </c:pt>
                <c:pt idx="6168">
                  <c:v>44462</c:v>
                </c:pt>
                <c:pt idx="6169">
                  <c:v>44463</c:v>
                </c:pt>
                <c:pt idx="6170">
                  <c:v>44466</c:v>
                </c:pt>
                <c:pt idx="6171">
                  <c:v>44467</c:v>
                </c:pt>
                <c:pt idx="6172">
                  <c:v>44468</c:v>
                </c:pt>
                <c:pt idx="6173">
                  <c:v>44469</c:v>
                </c:pt>
                <c:pt idx="6174">
                  <c:v>44470</c:v>
                </c:pt>
                <c:pt idx="6175">
                  <c:v>44473</c:v>
                </c:pt>
                <c:pt idx="6176">
                  <c:v>44474</c:v>
                </c:pt>
                <c:pt idx="6177">
                  <c:v>44475</c:v>
                </c:pt>
                <c:pt idx="6178">
                  <c:v>44476</c:v>
                </c:pt>
                <c:pt idx="6179">
                  <c:v>44477</c:v>
                </c:pt>
                <c:pt idx="6180">
                  <c:v>44480</c:v>
                </c:pt>
                <c:pt idx="6181">
                  <c:v>44481</c:v>
                </c:pt>
                <c:pt idx="6182">
                  <c:v>44482</c:v>
                </c:pt>
                <c:pt idx="6183">
                  <c:v>44483</c:v>
                </c:pt>
                <c:pt idx="6184">
                  <c:v>44484</c:v>
                </c:pt>
                <c:pt idx="6185">
                  <c:v>44487</c:v>
                </c:pt>
                <c:pt idx="6186">
                  <c:v>44488</c:v>
                </c:pt>
                <c:pt idx="6187">
                  <c:v>44489</c:v>
                </c:pt>
                <c:pt idx="6188">
                  <c:v>44490</c:v>
                </c:pt>
                <c:pt idx="6189">
                  <c:v>44491</c:v>
                </c:pt>
                <c:pt idx="6190">
                  <c:v>44494</c:v>
                </c:pt>
                <c:pt idx="6191">
                  <c:v>44495</c:v>
                </c:pt>
                <c:pt idx="6192">
                  <c:v>44496</c:v>
                </c:pt>
                <c:pt idx="6193">
                  <c:v>44497</c:v>
                </c:pt>
                <c:pt idx="6194">
                  <c:v>44498</c:v>
                </c:pt>
                <c:pt idx="6195">
                  <c:v>44501</c:v>
                </c:pt>
                <c:pt idx="6196">
                  <c:v>44502</c:v>
                </c:pt>
                <c:pt idx="6197">
                  <c:v>44503</c:v>
                </c:pt>
                <c:pt idx="6198">
                  <c:v>44504</c:v>
                </c:pt>
                <c:pt idx="6199">
                  <c:v>44505</c:v>
                </c:pt>
                <c:pt idx="6200">
                  <c:v>44508</c:v>
                </c:pt>
                <c:pt idx="6201">
                  <c:v>44509</c:v>
                </c:pt>
                <c:pt idx="6202">
                  <c:v>44510</c:v>
                </c:pt>
                <c:pt idx="6203">
                  <c:v>44511</c:v>
                </c:pt>
                <c:pt idx="6204">
                  <c:v>44512</c:v>
                </c:pt>
                <c:pt idx="6205">
                  <c:v>44515</c:v>
                </c:pt>
                <c:pt idx="6206">
                  <c:v>44516</c:v>
                </c:pt>
                <c:pt idx="6207">
                  <c:v>44517</c:v>
                </c:pt>
                <c:pt idx="6208">
                  <c:v>44518</c:v>
                </c:pt>
                <c:pt idx="6209">
                  <c:v>44519</c:v>
                </c:pt>
                <c:pt idx="6210">
                  <c:v>44522</c:v>
                </c:pt>
                <c:pt idx="6211">
                  <c:v>44523</c:v>
                </c:pt>
                <c:pt idx="6212">
                  <c:v>44524</c:v>
                </c:pt>
                <c:pt idx="6213">
                  <c:v>44525</c:v>
                </c:pt>
                <c:pt idx="6214">
                  <c:v>44526</c:v>
                </c:pt>
                <c:pt idx="6215">
                  <c:v>44529</c:v>
                </c:pt>
                <c:pt idx="6216">
                  <c:v>44530</c:v>
                </c:pt>
                <c:pt idx="6217">
                  <c:v>44531</c:v>
                </c:pt>
                <c:pt idx="6218">
                  <c:v>44532</c:v>
                </c:pt>
                <c:pt idx="6219">
                  <c:v>44533</c:v>
                </c:pt>
                <c:pt idx="6220">
                  <c:v>44536</c:v>
                </c:pt>
                <c:pt idx="6221">
                  <c:v>44537</c:v>
                </c:pt>
                <c:pt idx="6222">
                  <c:v>44538</c:v>
                </c:pt>
                <c:pt idx="6223">
                  <c:v>44539</c:v>
                </c:pt>
                <c:pt idx="6224">
                  <c:v>44540</c:v>
                </c:pt>
                <c:pt idx="6225">
                  <c:v>44543</c:v>
                </c:pt>
                <c:pt idx="6226">
                  <c:v>44544</c:v>
                </c:pt>
                <c:pt idx="6227">
                  <c:v>44545</c:v>
                </c:pt>
                <c:pt idx="6228">
                  <c:v>44546</c:v>
                </c:pt>
                <c:pt idx="6229">
                  <c:v>44547</c:v>
                </c:pt>
                <c:pt idx="6230">
                  <c:v>44550</c:v>
                </c:pt>
                <c:pt idx="6231">
                  <c:v>44551</c:v>
                </c:pt>
                <c:pt idx="6232">
                  <c:v>44552</c:v>
                </c:pt>
                <c:pt idx="6233">
                  <c:v>44553</c:v>
                </c:pt>
                <c:pt idx="6234">
                  <c:v>44554</c:v>
                </c:pt>
                <c:pt idx="6235">
                  <c:v>44557</c:v>
                </c:pt>
                <c:pt idx="6236">
                  <c:v>44558</c:v>
                </c:pt>
                <c:pt idx="6237">
                  <c:v>44559</c:v>
                </c:pt>
                <c:pt idx="6238">
                  <c:v>44560</c:v>
                </c:pt>
                <c:pt idx="6239">
                  <c:v>44561</c:v>
                </c:pt>
                <c:pt idx="6240">
                  <c:v>44564</c:v>
                </c:pt>
                <c:pt idx="6241">
                  <c:v>44565</c:v>
                </c:pt>
                <c:pt idx="6242">
                  <c:v>44566</c:v>
                </c:pt>
                <c:pt idx="6243">
                  <c:v>44567</c:v>
                </c:pt>
                <c:pt idx="6244">
                  <c:v>44568</c:v>
                </c:pt>
                <c:pt idx="6245">
                  <c:v>44571</c:v>
                </c:pt>
                <c:pt idx="6246">
                  <c:v>44572</c:v>
                </c:pt>
                <c:pt idx="6247">
                  <c:v>44573</c:v>
                </c:pt>
                <c:pt idx="6248">
                  <c:v>44574</c:v>
                </c:pt>
                <c:pt idx="6249">
                  <c:v>44575</c:v>
                </c:pt>
                <c:pt idx="6250">
                  <c:v>44578</c:v>
                </c:pt>
                <c:pt idx="6251">
                  <c:v>44579</c:v>
                </c:pt>
                <c:pt idx="6252">
                  <c:v>44580</c:v>
                </c:pt>
                <c:pt idx="6253">
                  <c:v>44581</c:v>
                </c:pt>
                <c:pt idx="6254">
                  <c:v>44582</c:v>
                </c:pt>
                <c:pt idx="6255">
                  <c:v>44585</c:v>
                </c:pt>
                <c:pt idx="6256">
                  <c:v>44586</c:v>
                </c:pt>
                <c:pt idx="6257">
                  <c:v>44587</c:v>
                </c:pt>
                <c:pt idx="6258">
                  <c:v>44588</c:v>
                </c:pt>
                <c:pt idx="6259">
                  <c:v>44589</c:v>
                </c:pt>
                <c:pt idx="6260">
                  <c:v>44592</c:v>
                </c:pt>
                <c:pt idx="6261">
                  <c:v>44593</c:v>
                </c:pt>
                <c:pt idx="6262">
                  <c:v>44594</c:v>
                </c:pt>
                <c:pt idx="6263">
                  <c:v>44595</c:v>
                </c:pt>
                <c:pt idx="6264">
                  <c:v>44596</c:v>
                </c:pt>
                <c:pt idx="6265">
                  <c:v>44599</c:v>
                </c:pt>
                <c:pt idx="6266">
                  <c:v>44600</c:v>
                </c:pt>
                <c:pt idx="6267">
                  <c:v>44601</c:v>
                </c:pt>
                <c:pt idx="6268">
                  <c:v>44602</c:v>
                </c:pt>
                <c:pt idx="6269">
                  <c:v>44603</c:v>
                </c:pt>
                <c:pt idx="6270">
                  <c:v>44606</c:v>
                </c:pt>
                <c:pt idx="6271">
                  <c:v>44607</c:v>
                </c:pt>
                <c:pt idx="6272">
                  <c:v>44608</c:v>
                </c:pt>
                <c:pt idx="6273">
                  <c:v>44609</c:v>
                </c:pt>
                <c:pt idx="6274">
                  <c:v>44610</c:v>
                </c:pt>
                <c:pt idx="6275">
                  <c:v>44613</c:v>
                </c:pt>
                <c:pt idx="6276">
                  <c:v>44614</c:v>
                </c:pt>
                <c:pt idx="6277">
                  <c:v>44615</c:v>
                </c:pt>
                <c:pt idx="6278">
                  <c:v>44616</c:v>
                </c:pt>
                <c:pt idx="6279">
                  <c:v>44617</c:v>
                </c:pt>
                <c:pt idx="6280">
                  <c:v>44620</c:v>
                </c:pt>
                <c:pt idx="6281">
                  <c:v>44621</c:v>
                </c:pt>
                <c:pt idx="6282">
                  <c:v>44622</c:v>
                </c:pt>
                <c:pt idx="6283">
                  <c:v>44623</c:v>
                </c:pt>
                <c:pt idx="6284">
                  <c:v>44624</c:v>
                </c:pt>
                <c:pt idx="6285">
                  <c:v>44627</c:v>
                </c:pt>
                <c:pt idx="6286">
                  <c:v>44628</c:v>
                </c:pt>
                <c:pt idx="6287">
                  <c:v>44629</c:v>
                </c:pt>
                <c:pt idx="6288">
                  <c:v>44630</c:v>
                </c:pt>
                <c:pt idx="6289">
                  <c:v>44631</c:v>
                </c:pt>
                <c:pt idx="6290">
                  <c:v>44634</c:v>
                </c:pt>
                <c:pt idx="6291">
                  <c:v>44635</c:v>
                </c:pt>
                <c:pt idx="6292">
                  <c:v>44636</c:v>
                </c:pt>
                <c:pt idx="6293">
                  <c:v>44637</c:v>
                </c:pt>
                <c:pt idx="6294">
                  <c:v>44638</c:v>
                </c:pt>
                <c:pt idx="6295">
                  <c:v>44641</c:v>
                </c:pt>
                <c:pt idx="6296">
                  <c:v>44642</c:v>
                </c:pt>
                <c:pt idx="6297">
                  <c:v>44643</c:v>
                </c:pt>
                <c:pt idx="6298">
                  <c:v>44644</c:v>
                </c:pt>
                <c:pt idx="6299">
                  <c:v>44645</c:v>
                </c:pt>
                <c:pt idx="6300">
                  <c:v>44648</c:v>
                </c:pt>
                <c:pt idx="6301">
                  <c:v>44649</c:v>
                </c:pt>
                <c:pt idx="6302">
                  <c:v>44650</c:v>
                </c:pt>
                <c:pt idx="6303">
                  <c:v>44651</c:v>
                </c:pt>
                <c:pt idx="6304">
                  <c:v>44652</c:v>
                </c:pt>
                <c:pt idx="6305">
                  <c:v>44655</c:v>
                </c:pt>
                <c:pt idx="6306">
                  <c:v>44656</c:v>
                </c:pt>
                <c:pt idx="6307">
                  <c:v>44657</c:v>
                </c:pt>
                <c:pt idx="6308">
                  <c:v>44658</c:v>
                </c:pt>
                <c:pt idx="6309">
                  <c:v>44659</c:v>
                </c:pt>
                <c:pt idx="6310">
                  <c:v>44662</c:v>
                </c:pt>
                <c:pt idx="6311">
                  <c:v>44663</c:v>
                </c:pt>
                <c:pt idx="6312">
                  <c:v>44664</c:v>
                </c:pt>
                <c:pt idx="6313">
                  <c:v>44665</c:v>
                </c:pt>
                <c:pt idx="6314">
                  <c:v>44666</c:v>
                </c:pt>
                <c:pt idx="6315">
                  <c:v>44669</c:v>
                </c:pt>
                <c:pt idx="6316">
                  <c:v>44670</c:v>
                </c:pt>
                <c:pt idx="6317">
                  <c:v>44671</c:v>
                </c:pt>
                <c:pt idx="6318">
                  <c:v>44672</c:v>
                </c:pt>
                <c:pt idx="6319">
                  <c:v>44673</c:v>
                </c:pt>
                <c:pt idx="6320">
                  <c:v>44676</c:v>
                </c:pt>
                <c:pt idx="6321">
                  <c:v>44677</c:v>
                </c:pt>
                <c:pt idx="6322">
                  <c:v>44678</c:v>
                </c:pt>
                <c:pt idx="6323">
                  <c:v>44679</c:v>
                </c:pt>
                <c:pt idx="6324">
                  <c:v>44680</c:v>
                </c:pt>
                <c:pt idx="6325">
                  <c:v>44683</c:v>
                </c:pt>
                <c:pt idx="6326">
                  <c:v>44684</c:v>
                </c:pt>
                <c:pt idx="6327">
                  <c:v>44685</c:v>
                </c:pt>
                <c:pt idx="6328">
                  <c:v>44686</c:v>
                </c:pt>
                <c:pt idx="6329">
                  <c:v>44687</c:v>
                </c:pt>
                <c:pt idx="6330">
                  <c:v>44690</c:v>
                </c:pt>
                <c:pt idx="6331">
                  <c:v>44691</c:v>
                </c:pt>
                <c:pt idx="6332">
                  <c:v>44692</c:v>
                </c:pt>
                <c:pt idx="6333">
                  <c:v>44693</c:v>
                </c:pt>
                <c:pt idx="6334">
                  <c:v>44694</c:v>
                </c:pt>
                <c:pt idx="6335">
                  <c:v>44697</c:v>
                </c:pt>
                <c:pt idx="6336">
                  <c:v>44698</c:v>
                </c:pt>
                <c:pt idx="6337">
                  <c:v>44699</c:v>
                </c:pt>
                <c:pt idx="6338">
                  <c:v>44700</c:v>
                </c:pt>
                <c:pt idx="6339">
                  <c:v>44701</c:v>
                </c:pt>
                <c:pt idx="6340">
                  <c:v>44704</c:v>
                </c:pt>
                <c:pt idx="6341">
                  <c:v>44705</c:v>
                </c:pt>
                <c:pt idx="6342">
                  <c:v>44706</c:v>
                </c:pt>
                <c:pt idx="6343">
                  <c:v>44707</c:v>
                </c:pt>
                <c:pt idx="6344">
                  <c:v>44708</c:v>
                </c:pt>
                <c:pt idx="6345">
                  <c:v>44711</c:v>
                </c:pt>
                <c:pt idx="6346">
                  <c:v>44712</c:v>
                </c:pt>
                <c:pt idx="6347">
                  <c:v>44713</c:v>
                </c:pt>
                <c:pt idx="6348">
                  <c:v>44714</c:v>
                </c:pt>
                <c:pt idx="6349">
                  <c:v>44715</c:v>
                </c:pt>
                <c:pt idx="6350">
                  <c:v>44718</c:v>
                </c:pt>
                <c:pt idx="6351">
                  <c:v>44719</c:v>
                </c:pt>
                <c:pt idx="6352">
                  <c:v>44720</c:v>
                </c:pt>
                <c:pt idx="6353">
                  <c:v>44721</c:v>
                </c:pt>
                <c:pt idx="6354">
                  <c:v>44722</c:v>
                </c:pt>
                <c:pt idx="6355">
                  <c:v>44725</c:v>
                </c:pt>
                <c:pt idx="6356">
                  <c:v>44726</c:v>
                </c:pt>
                <c:pt idx="6357">
                  <c:v>44727</c:v>
                </c:pt>
                <c:pt idx="6358">
                  <c:v>44728</c:v>
                </c:pt>
                <c:pt idx="6359">
                  <c:v>44729</c:v>
                </c:pt>
                <c:pt idx="6360">
                  <c:v>44732</c:v>
                </c:pt>
                <c:pt idx="6361">
                  <c:v>44733</c:v>
                </c:pt>
                <c:pt idx="6362">
                  <c:v>44734</c:v>
                </c:pt>
                <c:pt idx="6363">
                  <c:v>44735</c:v>
                </c:pt>
                <c:pt idx="6364">
                  <c:v>44736</c:v>
                </c:pt>
                <c:pt idx="6365">
                  <c:v>44739</c:v>
                </c:pt>
                <c:pt idx="6366">
                  <c:v>44740</c:v>
                </c:pt>
                <c:pt idx="6367">
                  <c:v>44741</c:v>
                </c:pt>
                <c:pt idx="6368">
                  <c:v>44742</c:v>
                </c:pt>
                <c:pt idx="6369">
                  <c:v>44743</c:v>
                </c:pt>
                <c:pt idx="6370">
                  <c:v>44746</c:v>
                </c:pt>
                <c:pt idx="6371">
                  <c:v>44747</c:v>
                </c:pt>
                <c:pt idx="6372">
                  <c:v>44748</c:v>
                </c:pt>
                <c:pt idx="6373">
                  <c:v>44749</c:v>
                </c:pt>
                <c:pt idx="6374">
                  <c:v>44750</c:v>
                </c:pt>
                <c:pt idx="6375">
                  <c:v>44753</c:v>
                </c:pt>
                <c:pt idx="6376">
                  <c:v>44754</c:v>
                </c:pt>
                <c:pt idx="6377">
                  <c:v>44755</c:v>
                </c:pt>
                <c:pt idx="6378">
                  <c:v>44756</c:v>
                </c:pt>
                <c:pt idx="6379">
                  <c:v>44757</c:v>
                </c:pt>
                <c:pt idx="6380">
                  <c:v>44760</c:v>
                </c:pt>
                <c:pt idx="6381">
                  <c:v>44761</c:v>
                </c:pt>
                <c:pt idx="6382">
                  <c:v>44762</c:v>
                </c:pt>
                <c:pt idx="6383">
                  <c:v>44763</c:v>
                </c:pt>
                <c:pt idx="6384">
                  <c:v>44764</c:v>
                </c:pt>
                <c:pt idx="6385">
                  <c:v>44767</c:v>
                </c:pt>
                <c:pt idx="6386">
                  <c:v>44768</c:v>
                </c:pt>
                <c:pt idx="6387">
                  <c:v>44769</c:v>
                </c:pt>
                <c:pt idx="6388">
                  <c:v>44770</c:v>
                </c:pt>
                <c:pt idx="6389">
                  <c:v>44771</c:v>
                </c:pt>
                <c:pt idx="6390">
                  <c:v>44774</c:v>
                </c:pt>
                <c:pt idx="6391">
                  <c:v>44775</c:v>
                </c:pt>
                <c:pt idx="6392">
                  <c:v>44776</c:v>
                </c:pt>
                <c:pt idx="6393">
                  <c:v>44777</c:v>
                </c:pt>
                <c:pt idx="6394">
                  <c:v>44778</c:v>
                </c:pt>
                <c:pt idx="6395">
                  <c:v>44781</c:v>
                </c:pt>
                <c:pt idx="6396">
                  <c:v>44782</c:v>
                </c:pt>
                <c:pt idx="6397">
                  <c:v>44783</c:v>
                </c:pt>
                <c:pt idx="6398">
                  <c:v>44784</c:v>
                </c:pt>
                <c:pt idx="6399">
                  <c:v>44785</c:v>
                </c:pt>
                <c:pt idx="6400">
                  <c:v>44788</c:v>
                </c:pt>
                <c:pt idx="6401">
                  <c:v>44789</c:v>
                </c:pt>
                <c:pt idx="6402">
                  <c:v>44790</c:v>
                </c:pt>
                <c:pt idx="6403">
                  <c:v>44791</c:v>
                </c:pt>
                <c:pt idx="6404">
                  <c:v>44792</c:v>
                </c:pt>
                <c:pt idx="6405">
                  <c:v>44795</c:v>
                </c:pt>
                <c:pt idx="6406">
                  <c:v>44796</c:v>
                </c:pt>
                <c:pt idx="6407">
                  <c:v>44797</c:v>
                </c:pt>
                <c:pt idx="6408">
                  <c:v>44798</c:v>
                </c:pt>
                <c:pt idx="6409">
                  <c:v>44799</c:v>
                </c:pt>
                <c:pt idx="6410">
                  <c:v>44802</c:v>
                </c:pt>
                <c:pt idx="6411">
                  <c:v>44803</c:v>
                </c:pt>
                <c:pt idx="6412">
                  <c:v>44804</c:v>
                </c:pt>
                <c:pt idx="6413">
                  <c:v>44805</c:v>
                </c:pt>
                <c:pt idx="6414">
                  <c:v>44806</c:v>
                </c:pt>
                <c:pt idx="6415">
                  <c:v>44809</c:v>
                </c:pt>
                <c:pt idx="6416">
                  <c:v>44810</c:v>
                </c:pt>
                <c:pt idx="6417">
                  <c:v>44811</c:v>
                </c:pt>
                <c:pt idx="6418">
                  <c:v>44812</c:v>
                </c:pt>
                <c:pt idx="6419">
                  <c:v>44813</c:v>
                </c:pt>
                <c:pt idx="6420">
                  <c:v>44816</c:v>
                </c:pt>
                <c:pt idx="6421">
                  <c:v>44817</c:v>
                </c:pt>
                <c:pt idx="6422">
                  <c:v>44818</c:v>
                </c:pt>
                <c:pt idx="6423">
                  <c:v>44819</c:v>
                </c:pt>
                <c:pt idx="6424">
                  <c:v>44820</c:v>
                </c:pt>
                <c:pt idx="6425">
                  <c:v>44823</c:v>
                </c:pt>
                <c:pt idx="6426">
                  <c:v>44824</c:v>
                </c:pt>
                <c:pt idx="6427">
                  <c:v>44825</c:v>
                </c:pt>
                <c:pt idx="6428">
                  <c:v>44826</c:v>
                </c:pt>
                <c:pt idx="6429">
                  <c:v>44827</c:v>
                </c:pt>
                <c:pt idx="6430">
                  <c:v>44830</c:v>
                </c:pt>
                <c:pt idx="6431">
                  <c:v>44831</c:v>
                </c:pt>
                <c:pt idx="6432">
                  <c:v>44832</c:v>
                </c:pt>
                <c:pt idx="6433">
                  <c:v>44833</c:v>
                </c:pt>
                <c:pt idx="6434">
                  <c:v>44834</c:v>
                </c:pt>
                <c:pt idx="6435">
                  <c:v>44837</c:v>
                </c:pt>
                <c:pt idx="6436">
                  <c:v>44838</c:v>
                </c:pt>
                <c:pt idx="6437">
                  <c:v>44839</c:v>
                </c:pt>
                <c:pt idx="6438">
                  <c:v>44840</c:v>
                </c:pt>
                <c:pt idx="6439">
                  <c:v>44841</c:v>
                </c:pt>
                <c:pt idx="6440">
                  <c:v>44844</c:v>
                </c:pt>
                <c:pt idx="6441">
                  <c:v>44845</c:v>
                </c:pt>
                <c:pt idx="6442">
                  <c:v>44846</c:v>
                </c:pt>
                <c:pt idx="6443">
                  <c:v>44847</c:v>
                </c:pt>
                <c:pt idx="6444">
                  <c:v>44848</c:v>
                </c:pt>
                <c:pt idx="6445">
                  <c:v>44851</c:v>
                </c:pt>
                <c:pt idx="6446">
                  <c:v>44852</c:v>
                </c:pt>
                <c:pt idx="6447">
                  <c:v>44853</c:v>
                </c:pt>
                <c:pt idx="6448">
                  <c:v>44854</c:v>
                </c:pt>
                <c:pt idx="6449">
                  <c:v>44855</c:v>
                </c:pt>
                <c:pt idx="6450">
                  <c:v>44858</c:v>
                </c:pt>
                <c:pt idx="6451">
                  <c:v>44859</c:v>
                </c:pt>
                <c:pt idx="6452">
                  <c:v>44860</c:v>
                </c:pt>
                <c:pt idx="6453">
                  <c:v>44861</c:v>
                </c:pt>
                <c:pt idx="6454">
                  <c:v>44862</c:v>
                </c:pt>
                <c:pt idx="6455">
                  <c:v>44865</c:v>
                </c:pt>
                <c:pt idx="6456">
                  <c:v>44866</c:v>
                </c:pt>
                <c:pt idx="6457">
                  <c:v>44867</c:v>
                </c:pt>
                <c:pt idx="6458">
                  <c:v>44868</c:v>
                </c:pt>
                <c:pt idx="6459">
                  <c:v>44869</c:v>
                </c:pt>
                <c:pt idx="6460">
                  <c:v>44872</c:v>
                </c:pt>
                <c:pt idx="6461">
                  <c:v>44873</c:v>
                </c:pt>
                <c:pt idx="6462">
                  <c:v>44874</c:v>
                </c:pt>
                <c:pt idx="6463">
                  <c:v>44875</c:v>
                </c:pt>
                <c:pt idx="6464">
                  <c:v>44876</c:v>
                </c:pt>
                <c:pt idx="6465">
                  <c:v>44879</c:v>
                </c:pt>
                <c:pt idx="6466">
                  <c:v>44880</c:v>
                </c:pt>
                <c:pt idx="6467">
                  <c:v>44881</c:v>
                </c:pt>
                <c:pt idx="6468">
                  <c:v>44882</c:v>
                </c:pt>
                <c:pt idx="6469">
                  <c:v>44883</c:v>
                </c:pt>
                <c:pt idx="6470">
                  <c:v>44886</c:v>
                </c:pt>
                <c:pt idx="6471">
                  <c:v>44887</c:v>
                </c:pt>
                <c:pt idx="6472">
                  <c:v>44888</c:v>
                </c:pt>
                <c:pt idx="6473">
                  <c:v>44889</c:v>
                </c:pt>
                <c:pt idx="6474">
                  <c:v>44890</c:v>
                </c:pt>
                <c:pt idx="6475">
                  <c:v>44893</c:v>
                </c:pt>
                <c:pt idx="6476">
                  <c:v>44894</c:v>
                </c:pt>
                <c:pt idx="6477">
                  <c:v>44895</c:v>
                </c:pt>
                <c:pt idx="6478">
                  <c:v>44896</c:v>
                </c:pt>
                <c:pt idx="6479">
                  <c:v>44897</c:v>
                </c:pt>
                <c:pt idx="6480">
                  <c:v>44900</c:v>
                </c:pt>
                <c:pt idx="6481">
                  <c:v>44901</c:v>
                </c:pt>
                <c:pt idx="6482">
                  <c:v>44902</c:v>
                </c:pt>
                <c:pt idx="6483">
                  <c:v>44903</c:v>
                </c:pt>
                <c:pt idx="6484">
                  <c:v>44904</c:v>
                </c:pt>
                <c:pt idx="6485">
                  <c:v>44907</c:v>
                </c:pt>
                <c:pt idx="6486">
                  <c:v>44908</c:v>
                </c:pt>
                <c:pt idx="6487">
                  <c:v>44909</c:v>
                </c:pt>
                <c:pt idx="6488">
                  <c:v>44910</c:v>
                </c:pt>
                <c:pt idx="6489">
                  <c:v>44911</c:v>
                </c:pt>
                <c:pt idx="6490">
                  <c:v>44914</c:v>
                </c:pt>
                <c:pt idx="6491">
                  <c:v>44915</c:v>
                </c:pt>
                <c:pt idx="6492">
                  <c:v>44916</c:v>
                </c:pt>
                <c:pt idx="6493">
                  <c:v>44917</c:v>
                </c:pt>
                <c:pt idx="6494">
                  <c:v>44918</c:v>
                </c:pt>
                <c:pt idx="6495">
                  <c:v>44921</c:v>
                </c:pt>
                <c:pt idx="6496">
                  <c:v>44922</c:v>
                </c:pt>
                <c:pt idx="6497">
                  <c:v>44923</c:v>
                </c:pt>
                <c:pt idx="6498">
                  <c:v>44924</c:v>
                </c:pt>
                <c:pt idx="6499">
                  <c:v>44925</c:v>
                </c:pt>
                <c:pt idx="6500">
                  <c:v>44928</c:v>
                </c:pt>
                <c:pt idx="6501">
                  <c:v>44929</c:v>
                </c:pt>
                <c:pt idx="6502">
                  <c:v>44930</c:v>
                </c:pt>
                <c:pt idx="6503">
                  <c:v>44931</c:v>
                </c:pt>
                <c:pt idx="6504">
                  <c:v>44932</c:v>
                </c:pt>
                <c:pt idx="6505">
                  <c:v>44935</c:v>
                </c:pt>
                <c:pt idx="6506">
                  <c:v>44936</c:v>
                </c:pt>
                <c:pt idx="6507">
                  <c:v>44937</c:v>
                </c:pt>
                <c:pt idx="6508">
                  <c:v>44938</c:v>
                </c:pt>
                <c:pt idx="6509">
                  <c:v>44939</c:v>
                </c:pt>
                <c:pt idx="6510">
                  <c:v>44942</c:v>
                </c:pt>
                <c:pt idx="6511">
                  <c:v>44943</c:v>
                </c:pt>
                <c:pt idx="6512">
                  <c:v>44944</c:v>
                </c:pt>
                <c:pt idx="6513">
                  <c:v>44945</c:v>
                </c:pt>
                <c:pt idx="6514">
                  <c:v>44946</c:v>
                </c:pt>
                <c:pt idx="6515">
                  <c:v>44949</c:v>
                </c:pt>
                <c:pt idx="6516">
                  <c:v>44950</c:v>
                </c:pt>
                <c:pt idx="6517">
                  <c:v>44951</c:v>
                </c:pt>
                <c:pt idx="6518">
                  <c:v>44952</c:v>
                </c:pt>
                <c:pt idx="6519">
                  <c:v>44953</c:v>
                </c:pt>
                <c:pt idx="6520">
                  <c:v>44956</c:v>
                </c:pt>
                <c:pt idx="6521">
                  <c:v>44957</c:v>
                </c:pt>
                <c:pt idx="6522">
                  <c:v>44958</c:v>
                </c:pt>
                <c:pt idx="6523">
                  <c:v>44959</c:v>
                </c:pt>
                <c:pt idx="6524">
                  <c:v>44960</c:v>
                </c:pt>
                <c:pt idx="6525">
                  <c:v>44963</c:v>
                </c:pt>
                <c:pt idx="6526">
                  <c:v>44964</c:v>
                </c:pt>
                <c:pt idx="6527">
                  <c:v>44965</c:v>
                </c:pt>
                <c:pt idx="6528">
                  <c:v>44966</c:v>
                </c:pt>
                <c:pt idx="6529">
                  <c:v>44967</c:v>
                </c:pt>
                <c:pt idx="6530">
                  <c:v>44970</c:v>
                </c:pt>
                <c:pt idx="6531">
                  <c:v>44971</c:v>
                </c:pt>
                <c:pt idx="6532">
                  <c:v>44972</c:v>
                </c:pt>
                <c:pt idx="6533">
                  <c:v>44973</c:v>
                </c:pt>
                <c:pt idx="6534">
                  <c:v>44974</c:v>
                </c:pt>
                <c:pt idx="6535">
                  <c:v>44977</c:v>
                </c:pt>
                <c:pt idx="6536">
                  <c:v>44978</c:v>
                </c:pt>
                <c:pt idx="6537">
                  <c:v>44979</c:v>
                </c:pt>
                <c:pt idx="6538">
                  <c:v>44980</c:v>
                </c:pt>
                <c:pt idx="6539">
                  <c:v>44981</c:v>
                </c:pt>
                <c:pt idx="6540">
                  <c:v>44984</c:v>
                </c:pt>
                <c:pt idx="6541">
                  <c:v>44985</c:v>
                </c:pt>
                <c:pt idx="6542">
                  <c:v>44986</c:v>
                </c:pt>
                <c:pt idx="6543">
                  <c:v>44987</c:v>
                </c:pt>
                <c:pt idx="6544">
                  <c:v>44988</c:v>
                </c:pt>
                <c:pt idx="6545">
                  <c:v>44991</c:v>
                </c:pt>
                <c:pt idx="6546">
                  <c:v>44992</c:v>
                </c:pt>
                <c:pt idx="6547">
                  <c:v>44993</c:v>
                </c:pt>
                <c:pt idx="6548">
                  <c:v>44994</c:v>
                </c:pt>
                <c:pt idx="6549">
                  <c:v>44995</c:v>
                </c:pt>
                <c:pt idx="6550">
                  <c:v>44998</c:v>
                </c:pt>
                <c:pt idx="6551">
                  <c:v>44999</c:v>
                </c:pt>
                <c:pt idx="6552">
                  <c:v>45000</c:v>
                </c:pt>
                <c:pt idx="6553">
                  <c:v>45001</c:v>
                </c:pt>
                <c:pt idx="6554">
                  <c:v>45002</c:v>
                </c:pt>
                <c:pt idx="6555">
                  <c:v>45005</c:v>
                </c:pt>
                <c:pt idx="6556">
                  <c:v>45006</c:v>
                </c:pt>
                <c:pt idx="6557">
                  <c:v>45007</c:v>
                </c:pt>
                <c:pt idx="6558">
                  <c:v>45008</c:v>
                </c:pt>
                <c:pt idx="6559">
                  <c:v>45009</c:v>
                </c:pt>
                <c:pt idx="6560">
                  <c:v>45012</c:v>
                </c:pt>
                <c:pt idx="6561">
                  <c:v>45013</c:v>
                </c:pt>
                <c:pt idx="6562">
                  <c:v>45014</c:v>
                </c:pt>
                <c:pt idx="6563">
                  <c:v>45015</c:v>
                </c:pt>
                <c:pt idx="6564">
                  <c:v>45016</c:v>
                </c:pt>
                <c:pt idx="6565">
                  <c:v>45019</c:v>
                </c:pt>
                <c:pt idx="6566">
                  <c:v>45020</c:v>
                </c:pt>
                <c:pt idx="6567">
                  <c:v>45021</c:v>
                </c:pt>
                <c:pt idx="6568">
                  <c:v>45022</c:v>
                </c:pt>
                <c:pt idx="6569">
                  <c:v>45023</c:v>
                </c:pt>
                <c:pt idx="6570">
                  <c:v>45026</c:v>
                </c:pt>
                <c:pt idx="6571">
                  <c:v>45027</c:v>
                </c:pt>
                <c:pt idx="6572">
                  <c:v>45028</c:v>
                </c:pt>
                <c:pt idx="6573">
                  <c:v>45029</c:v>
                </c:pt>
                <c:pt idx="6574">
                  <c:v>45030</c:v>
                </c:pt>
                <c:pt idx="6575">
                  <c:v>45033</c:v>
                </c:pt>
                <c:pt idx="6576">
                  <c:v>45034</c:v>
                </c:pt>
                <c:pt idx="6577">
                  <c:v>45035</c:v>
                </c:pt>
                <c:pt idx="6578">
                  <c:v>45036</c:v>
                </c:pt>
                <c:pt idx="6579">
                  <c:v>45037</c:v>
                </c:pt>
                <c:pt idx="6580">
                  <c:v>45040</c:v>
                </c:pt>
                <c:pt idx="6581">
                  <c:v>45041</c:v>
                </c:pt>
                <c:pt idx="6582">
                  <c:v>45042</c:v>
                </c:pt>
                <c:pt idx="6583">
                  <c:v>45043</c:v>
                </c:pt>
                <c:pt idx="6584">
                  <c:v>45044</c:v>
                </c:pt>
                <c:pt idx="6585">
                  <c:v>45047</c:v>
                </c:pt>
                <c:pt idx="6586">
                  <c:v>45048</c:v>
                </c:pt>
                <c:pt idx="6587">
                  <c:v>45049</c:v>
                </c:pt>
                <c:pt idx="6588">
                  <c:v>45050</c:v>
                </c:pt>
                <c:pt idx="6589">
                  <c:v>45051</c:v>
                </c:pt>
                <c:pt idx="6590">
                  <c:v>45054</c:v>
                </c:pt>
                <c:pt idx="6591">
                  <c:v>45055</c:v>
                </c:pt>
                <c:pt idx="6592">
                  <c:v>45056</c:v>
                </c:pt>
                <c:pt idx="6593">
                  <c:v>45057</c:v>
                </c:pt>
                <c:pt idx="6594">
                  <c:v>45058</c:v>
                </c:pt>
                <c:pt idx="6595">
                  <c:v>45061</c:v>
                </c:pt>
                <c:pt idx="6596">
                  <c:v>45062</c:v>
                </c:pt>
                <c:pt idx="6597">
                  <c:v>45063</c:v>
                </c:pt>
                <c:pt idx="6598">
                  <c:v>45064</c:v>
                </c:pt>
                <c:pt idx="6599">
                  <c:v>45065</c:v>
                </c:pt>
                <c:pt idx="6600">
                  <c:v>45068</c:v>
                </c:pt>
                <c:pt idx="6601">
                  <c:v>45069</c:v>
                </c:pt>
                <c:pt idx="6602">
                  <c:v>45070</c:v>
                </c:pt>
                <c:pt idx="6603">
                  <c:v>45071</c:v>
                </c:pt>
                <c:pt idx="6604">
                  <c:v>45072</c:v>
                </c:pt>
                <c:pt idx="6605">
                  <c:v>45075</c:v>
                </c:pt>
                <c:pt idx="6606">
                  <c:v>45076</c:v>
                </c:pt>
                <c:pt idx="6607">
                  <c:v>45077</c:v>
                </c:pt>
                <c:pt idx="6608">
                  <c:v>45078</c:v>
                </c:pt>
                <c:pt idx="6609">
                  <c:v>45079</c:v>
                </c:pt>
                <c:pt idx="6610">
                  <c:v>45082</c:v>
                </c:pt>
                <c:pt idx="6611">
                  <c:v>45083</c:v>
                </c:pt>
                <c:pt idx="6612">
                  <c:v>45084</c:v>
                </c:pt>
                <c:pt idx="6613">
                  <c:v>45085</c:v>
                </c:pt>
                <c:pt idx="6614">
                  <c:v>45086</c:v>
                </c:pt>
                <c:pt idx="6615">
                  <c:v>45089</c:v>
                </c:pt>
                <c:pt idx="6616">
                  <c:v>45090</c:v>
                </c:pt>
                <c:pt idx="6617">
                  <c:v>45091</c:v>
                </c:pt>
                <c:pt idx="6618">
                  <c:v>45092</c:v>
                </c:pt>
                <c:pt idx="6619">
                  <c:v>45093</c:v>
                </c:pt>
                <c:pt idx="6620">
                  <c:v>45096</c:v>
                </c:pt>
                <c:pt idx="6621">
                  <c:v>45097</c:v>
                </c:pt>
                <c:pt idx="6622">
                  <c:v>45098</c:v>
                </c:pt>
                <c:pt idx="6623">
                  <c:v>45099</c:v>
                </c:pt>
                <c:pt idx="6624">
                  <c:v>45100</c:v>
                </c:pt>
                <c:pt idx="6625">
                  <c:v>45103</c:v>
                </c:pt>
                <c:pt idx="6626">
                  <c:v>45104</c:v>
                </c:pt>
                <c:pt idx="6627">
                  <c:v>45105</c:v>
                </c:pt>
                <c:pt idx="6628">
                  <c:v>45106</c:v>
                </c:pt>
                <c:pt idx="6629">
                  <c:v>45107</c:v>
                </c:pt>
                <c:pt idx="6630">
                  <c:v>45110</c:v>
                </c:pt>
                <c:pt idx="6631">
                  <c:v>45111</c:v>
                </c:pt>
                <c:pt idx="6632">
                  <c:v>45112</c:v>
                </c:pt>
                <c:pt idx="6633">
                  <c:v>45113</c:v>
                </c:pt>
                <c:pt idx="6634">
                  <c:v>45114</c:v>
                </c:pt>
                <c:pt idx="6635">
                  <c:v>45117</c:v>
                </c:pt>
                <c:pt idx="6636">
                  <c:v>45118</c:v>
                </c:pt>
                <c:pt idx="6637">
                  <c:v>45119</c:v>
                </c:pt>
                <c:pt idx="6638">
                  <c:v>45120</c:v>
                </c:pt>
                <c:pt idx="6639">
                  <c:v>45121</c:v>
                </c:pt>
                <c:pt idx="6640">
                  <c:v>45124</c:v>
                </c:pt>
                <c:pt idx="6641">
                  <c:v>45125</c:v>
                </c:pt>
                <c:pt idx="6642">
                  <c:v>45126</c:v>
                </c:pt>
                <c:pt idx="6643">
                  <c:v>45127</c:v>
                </c:pt>
                <c:pt idx="6644">
                  <c:v>45128</c:v>
                </c:pt>
                <c:pt idx="6645">
                  <c:v>45131</c:v>
                </c:pt>
                <c:pt idx="6646">
                  <c:v>45132</c:v>
                </c:pt>
                <c:pt idx="6647">
                  <c:v>45133</c:v>
                </c:pt>
                <c:pt idx="6648">
                  <c:v>45134</c:v>
                </c:pt>
                <c:pt idx="6649">
                  <c:v>45135</c:v>
                </c:pt>
                <c:pt idx="6650">
                  <c:v>45138</c:v>
                </c:pt>
                <c:pt idx="6651">
                  <c:v>45139</c:v>
                </c:pt>
                <c:pt idx="6652">
                  <c:v>45140</c:v>
                </c:pt>
                <c:pt idx="6653">
                  <c:v>45141</c:v>
                </c:pt>
                <c:pt idx="6654">
                  <c:v>45142</c:v>
                </c:pt>
                <c:pt idx="6655">
                  <c:v>45145</c:v>
                </c:pt>
                <c:pt idx="6656">
                  <c:v>45146</c:v>
                </c:pt>
                <c:pt idx="6657">
                  <c:v>45147</c:v>
                </c:pt>
                <c:pt idx="6658">
                  <c:v>45148</c:v>
                </c:pt>
                <c:pt idx="6659">
                  <c:v>45149</c:v>
                </c:pt>
                <c:pt idx="6660">
                  <c:v>45152</c:v>
                </c:pt>
                <c:pt idx="6661">
                  <c:v>45153</c:v>
                </c:pt>
                <c:pt idx="6662">
                  <c:v>45154</c:v>
                </c:pt>
                <c:pt idx="6663">
                  <c:v>45155</c:v>
                </c:pt>
                <c:pt idx="6664">
                  <c:v>45156</c:v>
                </c:pt>
                <c:pt idx="6665">
                  <c:v>45159</c:v>
                </c:pt>
                <c:pt idx="6666">
                  <c:v>45160</c:v>
                </c:pt>
                <c:pt idx="6667">
                  <c:v>45161</c:v>
                </c:pt>
                <c:pt idx="6668">
                  <c:v>45162</c:v>
                </c:pt>
                <c:pt idx="6669">
                  <c:v>45163</c:v>
                </c:pt>
                <c:pt idx="6670">
                  <c:v>45166</c:v>
                </c:pt>
                <c:pt idx="6671">
                  <c:v>45167</c:v>
                </c:pt>
                <c:pt idx="6672">
                  <c:v>45168</c:v>
                </c:pt>
                <c:pt idx="6673">
                  <c:v>45169</c:v>
                </c:pt>
                <c:pt idx="6674">
                  <c:v>45170</c:v>
                </c:pt>
                <c:pt idx="6675">
                  <c:v>45173</c:v>
                </c:pt>
                <c:pt idx="6676">
                  <c:v>45174</c:v>
                </c:pt>
                <c:pt idx="6677">
                  <c:v>45175</c:v>
                </c:pt>
                <c:pt idx="6678">
                  <c:v>45176</c:v>
                </c:pt>
                <c:pt idx="6679">
                  <c:v>45177</c:v>
                </c:pt>
                <c:pt idx="6680">
                  <c:v>45180</c:v>
                </c:pt>
                <c:pt idx="6681">
                  <c:v>45181</c:v>
                </c:pt>
                <c:pt idx="6682">
                  <c:v>45182</c:v>
                </c:pt>
                <c:pt idx="6683">
                  <c:v>45183</c:v>
                </c:pt>
                <c:pt idx="6684">
                  <c:v>45184</c:v>
                </c:pt>
                <c:pt idx="6685">
                  <c:v>45187</c:v>
                </c:pt>
                <c:pt idx="6686">
                  <c:v>45188</c:v>
                </c:pt>
                <c:pt idx="6687">
                  <c:v>45189</c:v>
                </c:pt>
                <c:pt idx="6688">
                  <c:v>45190</c:v>
                </c:pt>
                <c:pt idx="6689">
                  <c:v>45191</c:v>
                </c:pt>
                <c:pt idx="6690">
                  <c:v>45194</c:v>
                </c:pt>
                <c:pt idx="6691">
                  <c:v>45195</c:v>
                </c:pt>
                <c:pt idx="6692">
                  <c:v>45196</c:v>
                </c:pt>
                <c:pt idx="6693">
                  <c:v>45197</c:v>
                </c:pt>
                <c:pt idx="6694">
                  <c:v>45198</c:v>
                </c:pt>
                <c:pt idx="6695">
                  <c:v>45201</c:v>
                </c:pt>
                <c:pt idx="6696">
                  <c:v>45202</c:v>
                </c:pt>
                <c:pt idx="6697">
                  <c:v>45203</c:v>
                </c:pt>
                <c:pt idx="6698">
                  <c:v>45204</c:v>
                </c:pt>
                <c:pt idx="6699">
                  <c:v>45205</c:v>
                </c:pt>
                <c:pt idx="6700">
                  <c:v>45208</c:v>
                </c:pt>
                <c:pt idx="6701">
                  <c:v>45209</c:v>
                </c:pt>
                <c:pt idx="6702">
                  <c:v>45210</c:v>
                </c:pt>
                <c:pt idx="6703">
                  <c:v>45211</c:v>
                </c:pt>
                <c:pt idx="6704">
                  <c:v>45212</c:v>
                </c:pt>
                <c:pt idx="6705">
                  <c:v>45215</c:v>
                </c:pt>
                <c:pt idx="6706">
                  <c:v>45216</c:v>
                </c:pt>
                <c:pt idx="6707">
                  <c:v>45217</c:v>
                </c:pt>
                <c:pt idx="6708">
                  <c:v>45218</c:v>
                </c:pt>
                <c:pt idx="6709">
                  <c:v>45219</c:v>
                </c:pt>
                <c:pt idx="6710">
                  <c:v>45222</c:v>
                </c:pt>
                <c:pt idx="6711">
                  <c:v>45223</c:v>
                </c:pt>
                <c:pt idx="6712">
                  <c:v>45224</c:v>
                </c:pt>
                <c:pt idx="6713">
                  <c:v>45225</c:v>
                </c:pt>
                <c:pt idx="6714">
                  <c:v>45226</c:v>
                </c:pt>
                <c:pt idx="6715">
                  <c:v>45229</c:v>
                </c:pt>
                <c:pt idx="6716">
                  <c:v>45230</c:v>
                </c:pt>
                <c:pt idx="6717">
                  <c:v>45231</c:v>
                </c:pt>
                <c:pt idx="6718">
                  <c:v>45232</c:v>
                </c:pt>
                <c:pt idx="6719">
                  <c:v>45233</c:v>
                </c:pt>
                <c:pt idx="6720">
                  <c:v>45236</c:v>
                </c:pt>
                <c:pt idx="6721">
                  <c:v>45237</c:v>
                </c:pt>
                <c:pt idx="6722">
                  <c:v>45238</c:v>
                </c:pt>
                <c:pt idx="6723">
                  <c:v>45239</c:v>
                </c:pt>
                <c:pt idx="6724">
                  <c:v>45240</c:v>
                </c:pt>
                <c:pt idx="6725">
                  <c:v>45243</c:v>
                </c:pt>
                <c:pt idx="6726">
                  <c:v>45244</c:v>
                </c:pt>
                <c:pt idx="6727">
                  <c:v>45245</c:v>
                </c:pt>
                <c:pt idx="6728">
                  <c:v>45246</c:v>
                </c:pt>
                <c:pt idx="6729">
                  <c:v>45247</c:v>
                </c:pt>
                <c:pt idx="6730">
                  <c:v>45250</c:v>
                </c:pt>
                <c:pt idx="6731">
                  <c:v>45251</c:v>
                </c:pt>
                <c:pt idx="6732">
                  <c:v>45252</c:v>
                </c:pt>
                <c:pt idx="6733">
                  <c:v>45253</c:v>
                </c:pt>
                <c:pt idx="6734">
                  <c:v>45254</c:v>
                </c:pt>
                <c:pt idx="6735">
                  <c:v>45257</c:v>
                </c:pt>
                <c:pt idx="6736">
                  <c:v>45258</c:v>
                </c:pt>
                <c:pt idx="6737">
                  <c:v>45259</c:v>
                </c:pt>
                <c:pt idx="6738">
                  <c:v>45260</c:v>
                </c:pt>
                <c:pt idx="6739">
                  <c:v>45261</c:v>
                </c:pt>
                <c:pt idx="6740">
                  <c:v>45264</c:v>
                </c:pt>
                <c:pt idx="6741">
                  <c:v>45265</c:v>
                </c:pt>
                <c:pt idx="6742">
                  <c:v>45266</c:v>
                </c:pt>
                <c:pt idx="6743">
                  <c:v>45267</c:v>
                </c:pt>
                <c:pt idx="6744">
                  <c:v>45268</c:v>
                </c:pt>
                <c:pt idx="6745">
                  <c:v>45271</c:v>
                </c:pt>
                <c:pt idx="6746">
                  <c:v>45272</c:v>
                </c:pt>
                <c:pt idx="6747">
                  <c:v>45273</c:v>
                </c:pt>
                <c:pt idx="6748">
                  <c:v>45274</c:v>
                </c:pt>
                <c:pt idx="6749">
                  <c:v>45275</c:v>
                </c:pt>
                <c:pt idx="6750">
                  <c:v>45278</c:v>
                </c:pt>
                <c:pt idx="6751">
                  <c:v>45279</c:v>
                </c:pt>
                <c:pt idx="6752">
                  <c:v>45280</c:v>
                </c:pt>
                <c:pt idx="6753">
                  <c:v>45281</c:v>
                </c:pt>
                <c:pt idx="6754">
                  <c:v>45282</c:v>
                </c:pt>
                <c:pt idx="6755">
                  <c:v>45285</c:v>
                </c:pt>
                <c:pt idx="6756">
                  <c:v>45286</c:v>
                </c:pt>
                <c:pt idx="6757">
                  <c:v>45287</c:v>
                </c:pt>
                <c:pt idx="6758">
                  <c:v>45288</c:v>
                </c:pt>
                <c:pt idx="6759">
                  <c:v>45289</c:v>
                </c:pt>
                <c:pt idx="6760">
                  <c:v>45292</c:v>
                </c:pt>
                <c:pt idx="6761">
                  <c:v>45293</c:v>
                </c:pt>
                <c:pt idx="6762">
                  <c:v>45294</c:v>
                </c:pt>
                <c:pt idx="6763">
                  <c:v>45295</c:v>
                </c:pt>
                <c:pt idx="6764">
                  <c:v>45296</c:v>
                </c:pt>
                <c:pt idx="6765">
                  <c:v>45299</c:v>
                </c:pt>
                <c:pt idx="6766">
                  <c:v>45300</c:v>
                </c:pt>
                <c:pt idx="6767">
                  <c:v>45301</c:v>
                </c:pt>
                <c:pt idx="6768">
                  <c:v>45302</c:v>
                </c:pt>
                <c:pt idx="6769">
                  <c:v>45303</c:v>
                </c:pt>
                <c:pt idx="6770">
                  <c:v>45306</c:v>
                </c:pt>
                <c:pt idx="6771">
                  <c:v>45307</c:v>
                </c:pt>
                <c:pt idx="6772">
                  <c:v>45308</c:v>
                </c:pt>
                <c:pt idx="6773">
                  <c:v>45309</c:v>
                </c:pt>
                <c:pt idx="6774">
                  <c:v>45310</c:v>
                </c:pt>
                <c:pt idx="6775">
                  <c:v>45313</c:v>
                </c:pt>
                <c:pt idx="6776">
                  <c:v>45314</c:v>
                </c:pt>
                <c:pt idx="6777">
                  <c:v>45315</c:v>
                </c:pt>
                <c:pt idx="6778">
                  <c:v>45316</c:v>
                </c:pt>
                <c:pt idx="6779">
                  <c:v>45317</c:v>
                </c:pt>
                <c:pt idx="6780">
                  <c:v>45320</c:v>
                </c:pt>
                <c:pt idx="6781">
                  <c:v>45321</c:v>
                </c:pt>
                <c:pt idx="6782">
                  <c:v>45322</c:v>
                </c:pt>
                <c:pt idx="6783">
                  <c:v>45323</c:v>
                </c:pt>
                <c:pt idx="6784">
                  <c:v>45324</c:v>
                </c:pt>
                <c:pt idx="6785">
                  <c:v>45327</c:v>
                </c:pt>
                <c:pt idx="6786">
                  <c:v>45328</c:v>
                </c:pt>
                <c:pt idx="6787">
                  <c:v>45329</c:v>
                </c:pt>
                <c:pt idx="6788">
                  <c:v>45330</c:v>
                </c:pt>
                <c:pt idx="6789">
                  <c:v>45331</c:v>
                </c:pt>
                <c:pt idx="6790">
                  <c:v>45334</c:v>
                </c:pt>
                <c:pt idx="6791">
                  <c:v>45335</c:v>
                </c:pt>
                <c:pt idx="6792">
                  <c:v>45336</c:v>
                </c:pt>
                <c:pt idx="6793">
                  <c:v>45337</c:v>
                </c:pt>
                <c:pt idx="6794">
                  <c:v>45338</c:v>
                </c:pt>
                <c:pt idx="6795">
                  <c:v>45341</c:v>
                </c:pt>
                <c:pt idx="6796">
                  <c:v>45342</c:v>
                </c:pt>
                <c:pt idx="6797">
                  <c:v>45343</c:v>
                </c:pt>
                <c:pt idx="6798">
                  <c:v>45344</c:v>
                </c:pt>
                <c:pt idx="6799">
                  <c:v>45345</c:v>
                </c:pt>
                <c:pt idx="6800">
                  <c:v>45348</c:v>
                </c:pt>
                <c:pt idx="6801">
                  <c:v>45349</c:v>
                </c:pt>
                <c:pt idx="6802">
                  <c:v>45350</c:v>
                </c:pt>
                <c:pt idx="6803">
                  <c:v>45351</c:v>
                </c:pt>
                <c:pt idx="6804">
                  <c:v>45352</c:v>
                </c:pt>
                <c:pt idx="6805">
                  <c:v>45355</c:v>
                </c:pt>
                <c:pt idx="6806">
                  <c:v>45356</c:v>
                </c:pt>
                <c:pt idx="6807">
                  <c:v>45357</c:v>
                </c:pt>
                <c:pt idx="6808">
                  <c:v>45358</c:v>
                </c:pt>
                <c:pt idx="6809">
                  <c:v>45359</c:v>
                </c:pt>
                <c:pt idx="6810">
                  <c:v>45362</c:v>
                </c:pt>
                <c:pt idx="6811">
                  <c:v>45363</c:v>
                </c:pt>
                <c:pt idx="6812">
                  <c:v>45364</c:v>
                </c:pt>
                <c:pt idx="6813">
                  <c:v>45365</c:v>
                </c:pt>
                <c:pt idx="6814">
                  <c:v>45366</c:v>
                </c:pt>
                <c:pt idx="6815">
                  <c:v>45369</c:v>
                </c:pt>
                <c:pt idx="6816">
                  <c:v>45370</c:v>
                </c:pt>
                <c:pt idx="6817">
                  <c:v>45371</c:v>
                </c:pt>
                <c:pt idx="6818">
                  <c:v>45372</c:v>
                </c:pt>
                <c:pt idx="6819">
                  <c:v>45373</c:v>
                </c:pt>
                <c:pt idx="6820">
                  <c:v>45376</c:v>
                </c:pt>
                <c:pt idx="6821">
                  <c:v>45377</c:v>
                </c:pt>
                <c:pt idx="6822">
                  <c:v>45378</c:v>
                </c:pt>
                <c:pt idx="6823">
                  <c:v>45379</c:v>
                </c:pt>
                <c:pt idx="6824">
                  <c:v>45380</c:v>
                </c:pt>
                <c:pt idx="6825">
                  <c:v>45383</c:v>
                </c:pt>
                <c:pt idx="6826">
                  <c:v>45384</c:v>
                </c:pt>
                <c:pt idx="6827">
                  <c:v>45385</c:v>
                </c:pt>
                <c:pt idx="6828">
                  <c:v>45386</c:v>
                </c:pt>
                <c:pt idx="6829">
                  <c:v>45387</c:v>
                </c:pt>
                <c:pt idx="6830">
                  <c:v>45390</c:v>
                </c:pt>
                <c:pt idx="6831">
                  <c:v>45391</c:v>
                </c:pt>
                <c:pt idx="6832">
                  <c:v>45392</c:v>
                </c:pt>
                <c:pt idx="6833">
                  <c:v>45393</c:v>
                </c:pt>
                <c:pt idx="6834">
                  <c:v>45394</c:v>
                </c:pt>
                <c:pt idx="6835">
                  <c:v>45397</c:v>
                </c:pt>
                <c:pt idx="6836">
                  <c:v>45398</c:v>
                </c:pt>
                <c:pt idx="6837">
                  <c:v>45399</c:v>
                </c:pt>
                <c:pt idx="6838">
                  <c:v>45400</c:v>
                </c:pt>
                <c:pt idx="6839">
                  <c:v>45401</c:v>
                </c:pt>
                <c:pt idx="6840">
                  <c:v>45404</c:v>
                </c:pt>
                <c:pt idx="6841">
                  <c:v>45405</c:v>
                </c:pt>
                <c:pt idx="6842">
                  <c:v>45406</c:v>
                </c:pt>
                <c:pt idx="6843">
                  <c:v>45407</c:v>
                </c:pt>
                <c:pt idx="6844">
                  <c:v>45408</c:v>
                </c:pt>
                <c:pt idx="6845">
                  <c:v>45411</c:v>
                </c:pt>
                <c:pt idx="6846">
                  <c:v>45412</c:v>
                </c:pt>
                <c:pt idx="6847">
                  <c:v>45413</c:v>
                </c:pt>
                <c:pt idx="6848">
                  <c:v>45414</c:v>
                </c:pt>
                <c:pt idx="6849">
                  <c:v>45415</c:v>
                </c:pt>
                <c:pt idx="6850">
                  <c:v>45418</c:v>
                </c:pt>
                <c:pt idx="6851">
                  <c:v>45419</c:v>
                </c:pt>
                <c:pt idx="6852">
                  <c:v>45420</c:v>
                </c:pt>
                <c:pt idx="6853">
                  <c:v>45421</c:v>
                </c:pt>
                <c:pt idx="6854">
                  <c:v>45422</c:v>
                </c:pt>
                <c:pt idx="6855">
                  <c:v>45425</c:v>
                </c:pt>
                <c:pt idx="6856">
                  <c:v>45426</c:v>
                </c:pt>
                <c:pt idx="6857">
                  <c:v>45427</c:v>
                </c:pt>
                <c:pt idx="6858">
                  <c:v>45428</c:v>
                </c:pt>
                <c:pt idx="6859">
                  <c:v>45429</c:v>
                </c:pt>
                <c:pt idx="6860">
                  <c:v>45432</c:v>
                </c:pt>
                <c:pt idx="6861">
                  <c:v>45433</c:v>
                </c:pt>
                <c:pt idx="6862">
                  <c:v>45434</c:v>
                </c:pt>
                <c:pt idx="6863">
                  <c:v>45435</c:v>
                </c:pt>
                <c:pt idx="6864">
                  <c:v>45436</c:v>
                </c:pt>
                <c:pt idx="6865">
                  <c:v>45439</c:v>
                </c:pt>
                <c:pt idx="6866">
                  <c:v>45440</c:v>
                </c:pt>
                <c:pt idx="6867">
                  <c:v>45441</c:v>
                </c:pt>
                <c:pt idx="6868">
                  <c:v>45442</c:v>
                </c:pt>
                <c:pt idx="6869">
                  <c:v>45443</c:v>
                </c:pt>
                <c:pt idx="6870">
                  <c:v>45446</c:v>
                </c:pt>
                <c:pt idx="6871">
                  <c:v>45447</c:v>
                </c:pt>
                <c:pt idx="6872">
                  <c:v>45448</c:v>
                </c:pt>
                <c:pt idx="6873">
                  <c:v>45449</c:v>
                </c:pt>
                <c:pt idx="6874">
                  <c:v>45450</c:v>
                </c:pt>
                <c:pt idx="6875">
                  <c:v>45453</c:v>
                </c:pt>
                <c:pt idx="6876">
                  <c:v>45454</c:v>
                </c:pt>
                <c:pt idx="6877">
                  <c:v>45455</c:v>
                </c:pt>
                <c:pt idx="6878">
                  <c:v>45456</c:v>
                </c:pt>
                <c:pt idx="6879">
                  <c:v>45457</c:v>
                </c:pt>
                <c:pt idx="6880">
                  <c:v>45460</c:v>
                </c:pt>
                <c:pt idx="6881">
                  <c:v>45461</c:v>
                </c:pt>
                <c:pt idx="6882">
                  <c:v>45462</c:v>
                </c:pt>
                <c:pt idx="6883">
                  <c:v>45463</c:v>
                </c:pt>
                <c:pt idx="6884">
                  <c:v>45464</c:v>
                </c:pt>
                <c:pt idx="6885">
                  <c:v>45467</c:v>
                </c:pt>
                <c:pt idx="6886">
                  <c:v>45468</c:v>
                </c:pt>
                <c:pt idx="6887">
                  <c:v>45469</c:v>
                </c:pt>
                <c:pt idx="6888">
                  <c:v>45470</c:v>
                </c:pt>
                <c:pt idx="6889">
                  <c:v>45471</c:v>
                </c:pt>
                <c:pt idx="6890">
                  <c:v>45474</c:v>
                </c:pt>
                <c:pt idx="6891">
                  <c:v>45475</c:v>
                </c:pt>
                <c:pt idx="6892">
                  <c:v>45476</c:v>
                </c:pt>
                <c:pt idx="6893">
                  <c:v>45477</c:v>
                </c:pt>
                <c:pt idx="6894">
                  <c:v>45478</c:v>
                </c:pt>
                <c:pt idx="6895">
                  <c:v>45481</c:v>
                </c:pt>
                <c:pt idx="6896">
                  <c:v>45482</c:v>
                </c:pt>
                <c:pt idx="6897">
                  <c:v>45483</c:v>
                </c:pt>
                <c:pt idx="6898">
                  <c:v>45484</c:v>
                </c:pt>
                <c:pt idx="6899">
                  <c:v>45485</c:v>
                </c:pt>
                <c:pt idx="6900">
                  <c:v>45488</c:v>
                </c:pt>
                <c:pt idx="6901">
                  <c:v>45489</c:v>
                </c:pt>
                <c:pt idx="6902">
                  <c:v>45490</c:v>
                </c:pt>
                <c:pt idx="6903">
                  <c:v>45491</c:v>
                </c:pt>
                <c:pt idx="6904">
                  <c:v>45492</c:v>
                </c:pt>
                <c:pt idx="6905">
                  <c:v>45495</c:v>
                </c:pt>
                <c:pt idx="6906">
                  <c:v>45496</c:v>
                </c:pt>
                <c:pt idx="6907">
                  <c:v>45497</c:v>
                </c:pt>
                <c:pt idx="6908">
                  <c:v>45498</c:v>
                </c:pt>
                <c:pt idx="6909">
                  <c:v>45499</c:v>
                </c:pt>
                <c:pt idx="6910">
                  <c:v>45502</c:v>
                </c:pt>
                <c:pt idx="6911">
                  <c:v>45503</c:v>
                </c:pt>
                <c:pt idx="6912">
                  <c:v>45504</c:v>
                </c:pt>
                <c:pt idx="6913">
                  <c:v>45505</c:v>
                </c:pt>
                <c:pt idx="6914">
                  <c:v>45506</c:v>
                </c:pt>
                <c:pt idx="6915">
                  <c:v>45509</c:v>
                </c:pt>
                <c:pt idx="6916">
                  <c:v>45510</c:v>
                </c:pt>
                <c:pt idx="6917">
                  <c:v>45511</c:v>
                </c:pt>
                <c:pt idx="6918">
                  <c:v>45512</c:v>
                </c:pt>
                <c:pt idx="6919">
                  <c:v>45513</c:v>
                </c:pt>
                <c:pt idx="6920">
                  <c:v>45516</c:v>
                </c:pt>
                <c:pt idx="6921">
                  <c:v>45517</c:v>
                </c:pt>
                <c:pt idx="6922">
                  <c:v>45518</c:v>
                </c:pt>
                <c:pt idx="6923">
                  <c:v>45519</c:v>
                </c:pt>
                <c:pt idx="6924">
                  <c:v>45520</c:v>
                </c:pt>
                <c:pt idx="6925">
                  <c:v>45523</c:v>
                </c:pt>
                <c:pt idx="6926">
                  <c:v>45524</c:v>
                </c:pt>
                <c:pt idx="6927">
                  <c:v>45525</c:v>
                </c:pt>
                <c:pt idx="6928">
                  <c:v>45526</c:v>
                </c:pt>
                <c:pt idx="6929">
                  <c:v>45527</c:v>
                </c:pt>
                <c:pt idx="6930">
                  <c:v>45530</c:v>
                </c:pt>
                <c:pt idx="6931">
                  <c:v>45531</c:v>
                </c:pt>
                <c:pt idx="6932">
                  <c:v>45532</c:v>
                </c:pt>
                <c:pt idx="6933">
                  <c:v>45533</c:v>
                </c:pt>
                <c:pt idx="6934">
                  <c:v>45534</c:v>
                </c:pt>
                <c:pt idx="6935">
                  <c:v>45537</c:v>
                </c:pt>
                <c:pt idx="6936">
                  <c:v>45538</c:v>
                </c:pt>
                <c:pt idx="6937">
                  <c:v>45539</c:v>
                </c:pt>
                <c:pt idx="6938">
                  <c:v>45540</c:v>
                </c:pt>
                <c:pt idx="6939">
                  <c:v>45541</c:v>
                </c:pt>
                <c:pt idx="6940">
                  <c:v>45544</c:v>
                </c:pt>
                <c:pt idx="6941">
                  <c:v>45545</c:v>
                </c:pt>
                <c:pt idx="6942">
                  <c:v>45546</c:v>
                </c:pt>
                <c:pt idx="6943">
                  <c:v>45547</c:v>
                </c:pt>
                <c:pt idx="6944">
                  <c:v>45548</c:v>
                </c:pt>
                <c:pt idx="6945">
                  <c:v>45551</c:v>
                </c:pt>
                <c:pt idx="6946">
                  <c:v>45552</c:v>
                </c:pt>
                <c:pt idx="6947">
                  <c:v>45553</c:v>
                </c:pt>
                <c:pt idx="6948">
                  <c:v>45554</c:v>
                </c:pt>
                <c:pt idx="6949">
                  <c:v>45555</c:v>
                </c:pt>
                <c:pt idx="6950">
                  <c:v>45558</c:v>
                </c:pt>
                <c:pt idx="6951">
                  <c:v>45559</c:v>
                </c:pt>
                <c:pt idx="6952">
                  <c:v>45560</c:v>
                </c:pt>
                <c:pt idx="6953">
                  <c:v>45561</c:v>
                </c:pt>
                <c:pt idx="6954">
                  <c:v>45562</c:v>
                </c:pt>
                <c:pt idx="6955">
                  <c:v>45565</c:v>
                </c:pt>
                <c:pt idx="6956">
                  <c:v>45566</c:v>
                </c:pt>
                <c:pt idx="6957">
                  <c:v>45567</c:v>
                </c:pt>
                <c:pt idx="6958">
                  <c:v>45568</c:v>
                </c:pt>
                <c:pt idx="6959">
                  <c:v>45569</c:v>
                </c:pt>
                <c:pt idx="6960">
                  <c:v>45572</c:v>
                </c:pt>
                <c:pt idx="6961">
                  <c:v>45573</c:v>
                </c:pt>
                <c:pt idx="6962">
                  <c:v>45574</c:v>
                </c:pt>
                <c:pt idx="6963">
                  <c:v>45575</c:v>
                </c:pt>
                <c:pt idx="6964">
                  <c:v>45576</c:v>
                </c:pt>
                <c:pt idx="6965">
                  <c:v>45579</c:v>
                </c:pt>
                <c:pt idx="6966">
                  <c:v>45580</c:v>
                </c:pt>
                <c:pt idx="6967">
                  <c:v>45581</c:v>
                </c:pt>
                <c:pt idx="6968">
                  <c:v>45582</c:v>
                </c:pt>
                <c:pt idx="6969">
                  <c:v>45583</c:v>
                </c:pt>
                <c:pt idx="6970">
                  <c:v>45586</c:v>
                </c:pt>
                <c:pt idx="6971">
                  <c:v>45587</c:v>
                </c:pt>
                <c:pt idx="6972">
                  <c:v>45588</c:v>
                </c:pt>
                <c:pt idx="6973">
                  <c:v>45589</c:v>
                </c:pt>
                <c:pt idx="6974">
                  <c:v>45590</c:v>
                </c:pt>
                <c:pt idx="6975">
                  <c:v>45593</c:v>
                </c:pt>
                <c:pt idx="6976">
                  <c:v>45594</c:v>
                </c:pt>
                <c:pt idx="6977">
                  <c:v>45595</c:v>
                </c:pt>
                <c:pt idx="6978">
                  <c:v>45596</c:v>
                </c:pt>
                <c:pt idx="6979">
                  <c:v>45597</c:v>
                </c:pt>
                <c:pt idx="6980">
                  <c:v>45600</c:v>
                </c:pt>
                <c:pt idx="6981">
                  <c:v>45601</c:v>
                </c:pt>
                <c:pt idx="6982">
                  <c:v>45602</c:v>
                </c:pt>
                <c:pt idx="6983">
                  <c:v>45603</c:v>
                </c:pt>
                <c:pt idx="6984">
                  <c:v>45604</c:v>
                </c:pt>
                <c:pt idx="6985">
                  <c:v>45607</c:v>
                </c:pt>
                <c:pt idx="6986">
                  <c:v>45608</c:v>
                </c:pt>
                <c:pt idx="6987">
                  <c:v>45609</c:v>
                </c:pt>
                <c:pt idx="6988">
                  <c:v>45610</c:v>
                </c:pt>
                <c:pt idx="6989">
                  <c:v>45611</c:v>
                </c:pt>
                <c:pt idx="6990">
                  <c:v>45614</c:v>
                </c:pt>
                <c:pt idx="6991">
                  <c:v>45615</c:v>
                </c:pt>
                <c:pt idx="6992">
                  <c:v>45616</c:v>
                </c:pt>
                <c:pt idx="6993">
                  <c:v>45617</c:v>
                </c:pt>
                <c:pt idx="6994">
                  <c:v>45618</c:v>
                </c:pt>
                <c:pt idx="6995">
                  <c:v>45621</c:v>
                </c:pt>
                <c:pt idx="6996">
                  <c:v>45622</c:v>
                </c:pt>
                <c:pt idx="6997">
                  <c:v>45623</c:v>
                </c:pt>
                <c:pt idx="6998">
                  <c:v>45624</c:v>
                </c:pt>
                <c:pt idx="6999">
                  <c:v>45625</c:v>
                </c:pt>
                <c:pt idx="7000">
                  <c:v>45628</c:v>
                </c:pt>
                <c:pt idx="7001">
                  <c:v>45629</c:v>
                </c:pt>
                <c:pt idx="7002">
                  <c:v>45630</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#N/A</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numCache>
            </c:numRef>
          </c:cat>
          <c:val>
            <c:numRef>
              <c:f>weights!$B$5:$B$10000</c:f>
              <c:numCache>
                <c:formatCode>0.0%</c:formatCode>
                <c:ptCount val="9996"/>
                <c:pt idx="0">
                  <c:v>0.43150386049651701</c:v>
                </c:pt>
                <c:pt idx="1">
                  <c:v>0.43256534149598902</c:v>
                </c:pt>
                <c:pt idx="2">
                  <c:v>0.43360511439800198</c:v>
                </c:pt>
                <c:pt idx="3">
                  <c:v>0.43379574781038199</c:v>
                </c:pt>
                <c:pt idx="4">
                  <c:v>0.434515050928999</c:v>
                </c:pt>
                <c:pt idx="5">
                  <c:v>0.43499286331673498</c:v>
                </c:pt>
                <c:pt idx="6">
                  <c:v>0.43597924152943202</c:v>
                </c:pt>
                <c:pt idx="7">
                  <c:v>0.43698659854407201</c:v>
                </c:pt>
                <c:pt idx="8">
                  <c:v>0.43793835073690801</c:v>
                </c:pt>
                <c:pt idx="9">
                  <c:v>0.438753820806836</c:v>
                </c:pt>
                <c:pt idx="10">
                  <c:v>0.43990400650782102</c:v>
                </c:pt>
                <c:pt idx="11">
                  <c:v>0.44095182528363402</c:v>
                </c:pt>
                <c:pt idx="12">
                  <c:v>0.44222683988729899</c:v>
                </c:pt>
                <c:pt idx="13">
                  <c:v>0.443519543547159</c:v>
                </c:pt>
                <c:pt idx="14">
                  <c:v>0.44478104840834898</c:v>
                </c:pt>
                <c:pt idx="15">
                  <c:v>0.44617860471846199</c:v>
                </c:pt>
                <c:pt idx="16">
                  <c:v>0.44698770884508499</c:v>
                </c:pt>
                <c:pt idx="17">
                  <c:v>0.44843791335858002</c:v>
                </c:pt>
                <c:pt idx="18">
                  <c:v>0.45003446786601597</c:v>
                </c:pt>
                <c:pt idx="19">
                  <c:v>0.451425857631437</c:v>
                </c:pt>
                <c:pt idx="20">
                  <c:v>0.45033929897526898</c:v>
                </c:pt>
                <c:pt idx="21">
                  <c:v>0.44970349674777799</c:v>
                </c:pt>
                <c:pt idx="22">
                  <c:v>0.44890915635365702</c:v>
                </c:pt>
                <c:pt idx="23">
                  <c:v>0.44789686278065599</c:v>
                </c:pt>
                <c:pt idx="24">
                  <c:v>0.44779239633274898</c:v>
                </c:pt>
                <c:pt idx="25">
                  <c:v>0.44772294891182901</c:v>
                </c:pt>
                <c:pt idx="26">
                  <c:v>0.44818004034240799</c:v>
                </c:pt>
                <c:pt idx="27">
                  <c:v>0.44888174150635701</c:v>
                </c:pt>
                <c:pt idx="28">
                  <c:v>0.44957972421737902</c:v>
                </c:pt>
                <c:pt idx="29">
                  <c:v>0.450412318922563</c:v>
                </c:pt>
                <c:pt idx="30">
                  <c:v>0.45198393736257902</c:v>
                </c:pt>
                <c:pt idx="31">
                  <c:v>0.45338109154237199</c:v>
                </c:pt>
                <c:pt idx="32">
                  <c:v>0.45473268076669399</c:v>
                </c:pt>
                <c:pt idx="33">
                  <c:v>0.45621514115624501</c:v>
                </c:pt>
                <c:pt idx="34">
                  <c:v>0.45759722930282598</c:v>
                </c:pt>
                <c:pt idx="35">
                  <c:v>0.458751739775689</c:v>
                </c:pt>
                <c:pt idx="36">
                  <c:v>0.46002299303227201</c:v>
                </c:pt>
                <c:pt idx="37">
                  <c:v>0.46114176024630499</c:v>
                </c:pt>
                <c:pt idx="38">
                  <c:v>0.46212880929849898</c:v>
                </c:pt>
                <c:pt idx="39">
                  <c:v>0.462975068020894</c:v>
                </c:pt>
                <c:pt idx="40">
                  <c:v>0.46350606221895202</c:v>
                </c:pt>
                <c:pt idx="41">
                  <c:v>0.46425546956890401</c:v>
                </c:pt>
                <c:pt idx="42">
                  <c:v>0.46272742761915597</c:v>
                </c:pt>
                <c:pt idx="43">
                  <c:v>0.46188306611908098</c:v>
                </c:pt>
                <c:pt idx="44">
                  <c:v>0.46125758922263599</c:v>
                </c:pt>
                <c:pt idx="45">
                  <c:v>0.460658304159624</c:v>
                </c:pt>
                <c:pt idx="46">
                  <c:v>0.45985944943166501</c:v>
                </c:pt>
                <c:pt idx="47">
                  <c:v>0.459191088848032</c:v>
                </c:pt>
                <c:pt idx="48">
                  <c:v>0.459143196751156</c:v>
                </c:pt>
                <c:pt idx="49">
                  <c:v>0.45913981818357202</c:v>
                </c:pt>
                <c:pt idx="50">
                  <c:v>0.459109572073018</c:v>
                </c:pt>
                <c:pt idx="51">
                  <c:v>0.45964862415770302</c:v>
                </c:pt>
                <c:pt idx="52">
                  <c:v>0.46123682974943497</c:v>
                </c:pt>
                <c:pt idx="53">
                  <c:v>0.46223595985066601</c:v>
                </c:pt>
                <c:pt idx="54">
                  <c:v>0.46350093257709502</c:v>
                </c:pt>
                <c:pt idx="55">
                  <c:v>0.46491536027616898</c:v>
                </c:pt>
                <c:pt idx="56">
                  <c:v>0.46634798541891598</c:v>
                </c:pt>
                <c:pt idx="57">
                  <c:v>0.46755994287230601</c:v>
                </c:pt>
                <c:pt idx="58">
                  <c:v>0.46811396003613498</c:v>
                </c:pt>
                <c:pt idx="59">
                  <c:v>0.46830534316837402</c:v>
                </c:pt>
                <c:pt idx="60">
                  <c:v>0.46764966737109398</c:v>
                </c:pt>
                <c:pt idx="61">
                  <c:v>0.46706691928135802</c:v>
                </c:pt>
                <c:pt idx="62">
                  <c:v>0.46674164681751701</c:v>
                </c:pt>
                <c:pt idx="63">
                  <c:v>0.46737378325868101</c:v>
                </c:pt>
                <c:pt idx="64">
                  <c:v>0.46592663432047399</c:v>
                </c:pt>
                <c:pt idx="65">
                  <c:v>0.46471074631106501</c:v>
                </c:pt>
                <c:pt idx="66">
                  <c:v>0.46352934317431199</c:v>
                </c:pt>
                <c:pt idx="67">
                  <c:v>0.462301526096352</c:v>
                </c:pt>
                <c:pt idx="68">
                  <c:v>0.461170669645317</c:v>
                </c:pt>
                <c:pt idx="69">
                  <c:v>0.46065500778236101</c:v>
                </c:pt>
                <c:pt idx="70">
                  <c:v>0.46071697186549199</c:v>
                </c:pt>
                <c:pt idx="71">
                  <c:v>0.46093763394585802</c:v>
                </c:pt>
                <c:pt idx="72">
                  <c:v>0.46123407993408</c:v>
                </c:pt>
                <c:pt idx="73">
                  <c:v>0.46121684078852498</c:v>
                </c:pt>
                <c:pt idx="74">
                  <c:v>0.46167979264861397</c:v>
                </c:pt>
                <c:pt idx="75">
                  <c:v>0.46200949700583199</c:v>
                </c:pt>
                <c:pt idx="76">
                  <c:v>0.46245831614473598</c:v>
                </c:pt>
                <c:pt idx="77">
                  <c:v>0.46318987199731698</c:v>
                </c:pt>
                <c:pt idx="78">
                  <c:v>0.46411051817438598</c:v>
                </c:pt>
                <c:pt idx="79">
                  <c:v>0.46478282517413599</c:v>
                </c:pt>
                <c:pt idx="80">
                  <c:v>0.46531285380373899</c:v>
                </c:pt>
                <c:pt idx="81">
                  <c:v>0.46514770440862502</c:v>
                </c:pt>
                <c:pt idx="82">
                  <c:v>0.46457888076430398</c:v>
                </c:pt>
                <c:pt idx="83">
                  <c:v>0.46428466108840699</c:v>
                </c:pt>
                <c:pt idx="84">
                  <c:v>0.46394457258651001</c:v>
                </c:pt>
                <c:pt idx="85">
                  <c:v>0.46068401073756898</c:v>
                </c:pt>
                <c:pt idx="86">
                  <c:v>0.45801529004694502</c:v>
                </c:pt>
                <c:pt idx="87">
                  <c:v>0.455390990875497</c:v>
                </c:pt>
                <c:pt idx="88">
                  <c:v>0.45352063272281801</c:v>
                </c:pt>
                <c:pt idx="89">
                  <c:v>0.45249626421022798</c:v>
                </c:pt>
                <c:pt idx="90">
                  <c:v>0.45184790312186102</c:v>
                </c:pt>
                <c:pt idx="91">
                  <c:v>0.45163058638035403</c:v>
                </c:pt>
                <c:pt idx="92">
                  <c:v>0.45126342235827399</c:v>
                </c:pt>
                <c:pt idx="93">
                  <c:v>0.45027515089701797</c:v>
                </c:pt>
                <c:pt idx="94">
                  <c:v>0.44943141710037698</c:v>
                </c:pt>
                <c:pt idx="95">
                  <c:v>0.448776656674858</c:v>
                </c:pt>
                <c:pt idx="96">
                  <c:v>0.44871799412122698</c:v>
                </c:pt>
                <c:pt idx="97">
                  <c:v>0.44954688984248498</c:v>
                </c:pt>
                <c:pt idx="98">
                  <c:v>0.45014029321106103</c:v>
                </c:pt>
                <c:pt idx="99">
                  <c:v>0.45045669477925299</c:v>
                </c:pt>
                <c:pt idx="100">
                  <c:v>0.45066491368005401</c:v>
                </c:pt>
                <c:pt idx="101">
                  <c:v>0.45140503868646797</c:v>
                </c:pt>
                <c:pt idx="102">
                  <c:v>0.45263088578103</c:v>
                </c:pt>
                <c:pt idx="103">
                  <c:v>0.45394601223501901</c:v>
                </c:pt>
                <c:pt idx="104">
                  <c:v>0.45510122217868398</c:v>
                </c:pt>
                <c:pt idx="105">
                  <c:v>0.4565350404688</c:v>
                </c:pt>
                <c:pt idx="106">
                  <c:v>0.45817402422710102</c:v>
                </c:pt>
                <c:pt idx="107">
                  <c:v>0.45778835434517501</c:v>
                </c:pt>
                <c:pt idx="108">
                  <c:v>0.45771363658208902</c:v>
                </c:pt>
                <c:pt idx="109">
                  <c:v>0.45782821018224001</c:v>
                </c:pt>
                <c:pt idx="110">
                  <c:v>0.458258730007022</c:v>
                </c:pt>
                <c:pt idx="111">
                  <c:v>0.45845716590892699</c:v>
                </c:pt>
                <c:pt idx="112">
                  <c:v>0.45882476424259899</c:v>
                </c:pt>
                <c:pt idx="113">
                  <c:v>0.45901234624708698</c:v>
                </c:pt>
                <c:pt idx="114">
                  <c:v>0.45957110150881098</c:v>
                </c:pt>
                <c:pt idx="115">
                  <c:v>0.45992103200493101</c:v>
                </c:pt>
                <c:pt idx="116">
                  <c:v>0.46046730984330397</c:v>
                </c:pt>
                <c:pt idx="117">
                  <c:v>0.461702736558321</c:v>
                </c:pt>
                <c:pt idx="118">
                  <c:v>0.46316669959562401</c:v>
                </c:pt>
                <c:pt idx="119">
                  <c:v>0.46453668616594002</c:v>
                </c:pt>
                <c:pt idx="120">
                  <c:v>0.46574798520031702</c:v>
                </c:pt>
                <c:pt idx="121">
                  <c:v>0.46636788676702601</c:v>
                </c:pt>
                <c:pt idx="122">
                  <c:v>0.46642775291717697</c:v>
                </c:pt>
                <c:pt idx="123">
                  <c:v>0.46585723596359102</c:v>
                </c:pt>
                <c:pt idx="124">
                  <c:v>0.46505890482561202</c:v>
                </c:pt>
                <c:pt idx="125">
                  <c:v>0.464341473891484</c:v>
                </c:pt>
                <c:pt idx="126">
                  <c:v>0.46328319391602402</c:v>
                </c:pt>
                <c:pt idx="127">
                  <c:v>0.46196351199230401</c:v>
                </c:pt>
                <c:pt idx="128">
                  <c:v>0.46154030544483199</c:v>
                </c:pt>
                <c:pt idx="129">
                  <c:v>0.46071461304797001</c:v>
                </c:pt>
                <c:pt idx="130">
                  <c:v>0.45783904167054501</c:v>
                </c:pt>
                <c:pt idx="131">
                  <c:v>0.45438802024453401</c:v>
                </c:pt>
                <c:pt idx="132">
                  <c:v>0.452102461027242</c:v>
                </c:pt>
                <c:pt idx="133">
                  <c:v>0.45072433764808101</c:v>
                </c:pt>
                <c:pt idx="134">
                  <c:v>0.45005721820330502</c:v>
                </c:pt>
                <c:pt idx="135">
                  <c:v>0.44911444245837301</c:v>
                </c:pt>
                <c:pt idx="136">
                  <c:v>0.44759298793001301</c:v>
                </c:pt>
                <c:pt idx="137">
                  <c:v>0.44738228247522099</c:v>
                </c:pt>
                <c:pt idx="138">
                  <c:v>0.44701138832281501</c:v>
                </c:pt>
                <c:pt idx="139">
                  <c:v>0.44646581816936998</c:v>
                </c:pt>
                <c:pt idx="140">
                  <c:v>0.44724559185072799</c:v>
                </c:pt>
                <c:pt idx="141">
                  <c:v>0.44921171383275599</c:v>
                </c:pt>
                <c:pt idx="142">
                  <c:v>0.45051083013128801</c:v>
                </c:pt>
                <c:pt idx="143">
                  <c:v>0.45136478522019202</c:v>
                </c:pt>
                <c:pt idx="144">
                  <c:v>0.45133960412498098</c:v>
                </c:pt>
                <c:pt idx="145">
                  <c:v>0.45170580119266301</c:v>
                </c:pt>
                <c:pt idx="146">
                  <c:v>0.45275176734376898</c:v>
                </c:pt>
                <c:pt idx="147">
                  <c:v>0.45282624170612901</c:v>
                </c:pt>
                <c:pt idx="148">
                  <c:v>0.45129648973033998</c:v>
                </c:pt>
                <c:pt idx="149">
                  <c:v>0.44944019672966001</c:v>
                </c:pt>
                <c:pt idx="150">
                  <c:v>0.44558914648057202</c:v>
                </c:pt>
                <c:pt idx="151">
                  <c:v>0.44496119676596402</c:v>
                </c:pt>
                <c:pt idx="152">
                  <c:v>0.44516246831997103</c:v>
                </c:pt>
                <c:pt idx="153">
                  <c:v>0.44509631002115002</c:v>
                </c:pt>
                <c:pt idx="154">
                  <c:v>0.44520470142148799</c:v>
                </c:pt>
                <c:pt idx="155">
                  <c:v>0.44550136062393397</c:v>
                </c:pt>
                <c:pt idx="156">
                  <c:v>0.44731618246553601</c:v>
                </c:pt>
                <c:pt idx="157">
                  <c:v>0.44827949919048599</c:v>
                </c:pt>
                <c:pt idx="158">
                  <c:v>0.44855957987929901</c:v>
                </c:pt>
                <c:pt idx="159">
                  <c:v>0.44973475784100903</c:v>
                </c:pt>
                <c:pt idx="160">
                  <c:v>0.45232919797149201</c:v>
                </c:pt>
                <c:pt idx="161">
                  <c:v>0.45422832487886</c:v>
                </c:pt>
                <c:pt idx="162">
                  <c:v>0.455833228350213</c:v>
                </c:pt>
                <c:pt idx="163">
                  <c:v>0.45643206155473298</c:v>
                </c:pt>
                <c:pt idx="164">
                  <c:v>0.45710181355158402</c:v>
                </c:pt>
                <c:pt idx="165">
                  <c:v>0.45761535136155701</c:v>
                </c:pt>
                <c:pt idx="166">
                  <c:v>0.45829175428357999</c:v>
                </c:pt>
                <c:pt idx="167">
                  <c:v>0.46020556961317899</c:v>
                </c:pt>
                <c:pt idx="168">
                  <c:v>0.46164444226318402</c:v>
                </c:pt>
                <c:pt idx="169">
                  <c:v>0.462791716158448</c:v>
                </c:pt>
                <c:pt idx="170">
                  <c:v>0.463974099622386</c:v>
                </c:pt>
                <c:pt idx="171">
                  <c:v>0.46480741376312301</c:v>
                </c:pt>
                <c:pt idx="172">
                  <c:v>0.464448493256711</c:v>
                </c:pt>
                <c:pt idx="173">
                  <c:v>0.46024530579412498</c:v>
                </c:pt>
                <c:pt idx="174">
                  <c:v>0.45671361923166798</c:v>
                </c:pt>
                <c:pt idx="175">
                  <c:v>0.45283515351591602</c:v>
                </c:pt>
                <c:pt idx="176">
                  <c:v>0.44950843855877698</c:v>
                </c:pt>
                <c:pt idx="177">
                  <c:v>0.44586663829484602</c:v>
                </c:pt>
                <c:pt idx="178">
                  <c:v>0.44209313611787199</c:v>
                </c:pt>
                <c:pt idx="179">
                  <c:v>0.43981379917086799</c:v>
                </c:pt>
                <c:pt idx="180">
                  <c:v>0.43869612365266197</c:v>
                </c:pt>
                <c:pt idx="181">
                  <c:v>0.437679923598918</c:v>
                </c:pt>
                <c:pt idx="182">
                  <c:v>0.43776590228675</c:v>
                </c:pt>
                <c:pt idx="183">
                  <c:v>0.440506763546193</c:v>
                </c:pt>
                <c:pt idx="184">
                  <c:v>0.443343776500429</c:v>
                </c:pt>
                <c:pt idx="185">
                  <c:v>0.44629011803472801</c:v>
                </c:pt>
                <c:pt idx="186">
                  <c:v>0.449145691194342</c:v>
                </c:pt>
                <c:pt idx="187">
                  <c:v>0.45212985651514398</c:v>
                </c:pt>
                <c:pt idx="188">
                  <c:v>0.45546958544132699</c:v>
                </c:pt>
                <c:pt idx="189">
                  <c:v>0.457941899278832</c:v>
                </c:pt>
                <c:pt idx="190">
                  <c:v>0.46003900703008099</c:v>
                </c:pt>
                <c:pt idx="191">
                  <c:v>0.46181080701878702</c:v>
                </c:pt>
                <c:pt idx="192">
                  <c:v>0.46319048976211302</c:v>
                </c:pt>
                <c:pt idx="193">
                  <c:v>0.464595918743065</c:v>
                </c:pt>
                <c:pt idx="194">
                  <c:v>0.46640995480188802</c:v>
                </c:pt>
                <c:pt idx="195">
                  <c:v>0.46721349119639</c:v>
                </c:pt>
                <c:pt idx="196">
                  <c:v>0.46776968615374098</c:v>
                </c:pt>
                <c:pt idx="197">
                  <c:v>0.46884471182791898</c:v>
                </c:pt>
                <c:pt idx="198">
                  <c:v>0.47003098627680701</c:v>
                </c:pt>
                <c:pt idx="199">
                  <c:v>0.47151406933657197</c:v>
                </c:pt>
                <c:pt idx="200">
                  <c:v>0.47237715570001398</c:v>
                </c:pt>
                <c:pt idx="201">
                  <c:v>0.47298670514285701</c:v>
                </c:pt>
                <c:pt idx="202">
                  <c:v>0.47330275168566799</c:v>
                </c:pt>
                <c:pt idx="203">
                  <c:v>0.47353860141938198</c:v>
                </c:pt>
                <c:pt idx="204">
                  <c:v>0.47397611799522998</c:v>
                </c:pt>
                <c:pt idx="205">
                  <c:v>0.47534653445661701</c:v>
                </c:pt>
                <c:pt idx="206">
                  <c:v>0.47666266004043301</c:v>
                </c:pt>
                <c:pt idx="207">
                  <c:v>0.47811025545230901</c:v>
                </c:pt>
                <c:pt idx="208">
                  <c:v>0.479660676485341</c:v>
                </c:pt>
                <c:pt idx="209">
                  <c:v>0.48146515709625298</c:v>
                </c:pt>
                <c:pt idx="210">
                  <c:v>0.48394539484101701</c:v>
                </c:pt>
                <c:pt idx="211">
                  <c:v>0.48598112931606202</c:v>
                </c:pt>
                <c:pt idx="212">
                  <c:v>0.48809401081459602</c:v>
                </c:pt>
                <c:pt idx="213">
                  <c:v>0.49002788116358598</c:v>
                </c:pt>
                <c:pt idx="214">
                  <c:v>0.49178555707270799</c:v>
                </c:pt>
                <c:pt idx="215">
                  <c:v>0.49228871596670998</c:v>
                </c:pt>
                <c:pt idx="216">
                  <c:v>0.49000661118292299</c:v>
                </c:pt>
                <c:pt idx="217">
                  <c:v>0.48782893128793697</c:v>
                </c:pt>
                <c:pt idx="218">
                  <c:v>0.48551523850890599</c:v>
                </c:pt>
                <c:pt idx="219">
                  <c:v>0.484117235472313</c:v>
                </c:pt>
                <c:pt idx="220">
                  <c:v>0.483229242829672</c:v>
                </c:pt>
                <c:pt idx="221">
                  <c:v>0.48242574732176902</c:v>
                </c:pt>
                <c:pt idx="222">
                  <c:v>0.48185730000402899</c:v>
                </c:pt>
                <c:pt idx="223">
                  <c:v>0.48082698808789598</c:v>
                </c:pt>
                <c:pt idx="224">
                  <c:v>0.47987681266437898</c:v>
                </c:pt>
                <c:pt idx="225">
                  <c:v>0.47853833239725202</c:v>
                </c:pt>
                <c:pt idx="226">
                  <c:v>0.47881535342053699</c:v>
                </c:pt>
                <c:pt idx="227">
                  <c:v>0.47917866890015998</c:v>
                </c:pt>
                <c:pt idx="228">
                  <c:v>0.48031025658253401</c:v>
                </c:pt>
                <c:pt idx="229">
                  <c:v>0.481499805994623</c:v>
                </c:pt>
                <c:pt idx="230">
                  <c:v>0.48357776675984798</c:v>
                </c:pt>
                <c:pt idx="231">
                  <c:v>0.48545084371696101</c:v>
                </c:pt>
                <c:pt idx="232">
                  <c:v>0.48787989912229901</c:v>
                </c:pt>
                <c:pt idx="233">
                  <c:v>0.490119417111547</c:v>
                </c:pt>
                <c:pt idx="234">
                  <c:v>0.49207397441805201</c:v>
                </c:pt>
                <c:pt idx="235">
                  <c:v>0.49426263170055601</c:v>
                </c:pt>
                <c:pt idx="236">
                  <c:v>0.49648555779713899</c:v>
                </c:pt>
                <c:pt idx="237">
                  <c:v>0.498256853719306</c:v>
                </c:pt>
                <c:pt idx="238">
                  <c:v>0.500586266935518</c:v>
                </c:pt>
                <c:pt idx="239">
                  <c:v>0.50359206680597401</c:v>
                </c:pt>
                <c:pt idx="240">
                  <c:v>0.50628819193308505</c:v>
                </c:pt>
                <c:pt idx="241">
                  <c:v>0.50896694412436805</c:v>
                </c:pt>
                <c:pt idx="242">
                  <c:v>0.51192536481217199</c:v>
                </c:pt>
                <c:pt idx="243">
                  <c:v>0.51469102773728603</c:v>
                </c:pt>
                <c:pt idx="244">
                  <c:v>0.51766305540945101</c:v>
                </c:pt>
                <c:pt idx="245">
                  <c:v>0.52026379484247698</c:v>
                </c:pt>
                <c:pt idx="246">
                  <c:v>0.52160425676411104</c:v>
                </c:pt>
                <c:pt idx="247">
                  <c:v>0.522516853424699</c:v>
                </c:pt>
                <c:pt idx="248">
                  <c:v>0.52269121312658096</c:v>
                </c:pt>
                <c:pt idx="249">
                  <c:v>0.52369011980201896</c:v>
                </c:pt>
                <c:pt idx="250">
                  <c:v>0.52459559581362503</c:v>
                </c:pt>
                <c:pt idx="251">
                  <c:v>0.52553107951977596</c:v>
                </c:pt>
                <c:pt idx="252">
                  <c:v>0.52660371504843295</c:v>
                </c:pt>
                <c:pt idx="253">
                  <c:v>0.52652749135045496</c:v>
                </c:pt>
                <c:pt idx="254">
                  <c:v>0.52592016425454602</c:v>
                </c:pt>
                <c:pt idx="255">
                  <c:v>0.52595068706113701</c:v>
                </c:pt>
                <c:pt idx="256">
                  <c:v>0.52666294259055202</c:v>
                </c:pt>
                <c:pt idx="257">
                  <c:v>0.52744162936505001</c:v>
                </c:pt>
                <c:pt idx="258">
                  <c:v>0.52889699911099597</c:v>
                </c:pt>
                <c:pt idx="259">
                  <c:v>0.53050358375715301</c:v>
                </c:pt>
                <c:pt idx="260">
                  <c:v>0.528155816982388</c:v>
                </c:pt>
                <c:pt idx="261">
                  <c:v>0.52568798292908703</c:v>
                </c:pt>
                <c:pt idx="262">
                  <c:v>0.52378253436149702</c:v>
                </c:pt>
                <c:pt idx="263">
                  <c:v>0.52186374868343799</c:v>
                </c:pt>
                <c:pt idx="264">
                  <c:v>0.52006938220582699</c:v>
                </c:pt>
                <c:pt idx="265">
                  <c:v>0.518387362104203</c:v>
                </c:pt>
                <c:pt idx="266">
                  <c:v>0.51587852107130905</c:v>
                </c:pt>
                <c:pt idx="267">
                  <c:v>0.513721856177486</c:v>
                </c:pt>
                <c:pt idx="268">
                  <c:v>0.51282713692738702</c:v>
                </c:pt>
                <c:pt idx="269">
                  <c:v>0.51168319407553298</c:v>
                </c:pt>
                <c:pt idx="270">
                  <c:v>0.511727350972637</c:v>
                </c:pt>
                <c:pt idx="271">
                  <c:v>0.51239089335716903</c:v>
                </c:pt>
                <c:pt idx="272">
                  <c:v>0.51226681705689603</c:v>
                </c:pt>
                <c:pt idx="273">
                  <c:v>0.51259666054352104</c:v>
                </c:pt>
                <c:pt idx="274">
                  <c:v>0.51306959858470702</c:v>
                </c:pt>
                <c:pt idx="275">
                  <c:v>0.514324168113101</c:v>
                </c:pt>
                <c:pt idx="276">
                  <c:v>0.51600204263635097</c:v>
                </c:pt>
                <c:pt idx="277">
                  <c:v>0.51724426518377498</c:v>
                </c:pt>
                <c:pt idx="278">
                  <c:v>0.51775737809737599</c:v>
                </c:pt>
                <c:pt idx="279">
                  <c:v>0.51804821041798799</c:v>
                </c:pt>
                <c:pt idx="280">
                  <c:v>0.51656647490054097</c:v>
                </c:pt>
                <c:pt idx="281">
                  <c:v>0.514982598605357</c:v>
                </c:pt>
                <c:pt idx="282">
                  <c:v>0.51366018008625702</c:v>
                </c:pt>
                <c:pt idx="283">
                  <c:v>0.51321702572005601</c:v>
                </c:pt>
                <c:pt idx="284">
                  <c:v>0.51365537028942998</c:v>
                </c:pt>
                <c:pt idx="285">
                  <c:v>0.51405249045395296</c:v>
                </c:pt>
                <c:pt idx="286">
                  <c:v>0.51434311194846605</c:v>
                </c:pt>
                <c:pt idx="287">
                  <c:v>0.51499978017790404</c:v>
                </c:pt>
                <c:pt idx="288">
                  <c:v>0.51594758799615503</c:v>
                </c:pt>
                <c:pt idx="289">
                  <c:v>0.516844305937324</c:v>
                </c:pt>
                <c:pt idx="290">
                  <c:v>0.51874125994001496</c:v>
                </c:pt>
                <c:pt idx="291">
                  <c:v>0.520563461843086</c:v>
                </c:pt>
                <c:pt idx="292">
                  <c:v>0.52183444907795895</c:v>
                </c:pt>
                <c:pt idx="293">
                  <c:v>0.52311706621336596</c:v>
                </c:pt>
                <c:pt idx="294">
                  <c:v>0.52349659585886799</c:v>
                </c:pt>
                <c:pt idx="295">
                  <c:v>0.52369447598920205</c:v>
                </c:pt>
                <c:pt idx="296">
                  <c:v>0.52317985668503697</c:v>
                </c:pt>
                <c:pt idx="297">
                  <c:v>0.52274409714843995</c:v>
                </c:pt>
                <c:pt idx="298">
                  <c:v>0.52305619860654795</c:v>
                </c:pt>
                <c:pt idx="299">
                  <c:v>0.52321044382306903</c:v>
                </c:pt>
                <c:pt idx="300">
                  <c:v>0.52397495071748301</c:v>
                </c:pt>
                <c:pt idx="301">
                  <c:v>0.524504925471035</c:v>
                </c:pt>
                <c:pt idx="302">
                  <c:v>0.52563365995125499</c:v>
                </c:pt>
                <c:pt idx="303">
                  <c:v>0.52338812185519701</c:v>
                </c:pt>
                <c:pt idx="304">
                  <c:v>0.52160659881719995</c:v>
                </c:pt>
                <c:pt idx="305">
                  <c:v>0.52058233330686698</c:v>
                </c:pt>
                <c:pt idx="306">
                  <c:v>0.51967606816825596</c:v>
                </c:pt>
                <c:pt idx="307">
                  <c:v>0.51921463632748599</c:v>
                </c:pt>
                <c:pt idx="308">
                  <c:v>0.51909174111989298</c:v>
                </c:pt>
                <c:pt idx="309">
                  <c:v>0.51919226914971905</c:v>
                </c:pt>
                <c:pt idx="310">
                  <c:v>0.51939432335039804</c:v>
                </c:pt>
                <c:pt idx="311">
                  <c:v>0.51957025145797398</c:v>
                </c:pt>
                <c:pt idx="312">
                  <c:v>0.51944947631719596</c:v>
                </c:pt>
                <c:pt idx="313">
                  <c:v>0.52000591488204895</c:v>
                </c:pt>
                <c:pt idx="314">
                  <c:v>0.52056606467035105</c:v>
                </c:pt>
                <c:pt idx="315">
                  <c:v>0.52023370542230796</c:v>
                </c:pt>
                <c:pt idx="316">
                  <c:v>0.52077351086600598</c:v>
                </c:pt>
                <c:pt idx="317">
                  <c:v>0.52206768271688997</c:v>
                </c:pt>
                <c:pt idx="318">
                  <c:v>0.52415617378420698</c:v>
                </c:pt>
                <c:pt idx="319">
                  <c:v>0.52606832093830003</c:v>
                </c:pt>
                <c:pt idx="320">
                  <c:v>0.52799127209982599</c:v>
                </c:pt>
                <c:pt idx="321">
                  <c:v>0.52992078950940102</c:v>
                </c:pt>
                <c:pt idx="322">
                  <c:v>0.53142080828416005</c:v>
                </c:pt>
                <c:pt idx="323">
                  <c:v>0.53261528709969397</c:v>
                </c:pt>
                <c:pt idx="324">
                  <c:v>0.533646449565359</c:v>
                </c:pt>
                <c:pt idx="325">
                  <c:v>0.53365537878482205</c:v>
                </c:pt>
                <c:pt idx="326">
                  <c:v>0.53301805991941298</c:v>
                </c:pt>
                <c:pt idx="327">
                  <c:v>0.53255464090437998</c:v>
                </c:pt>
                <c:pt idx="328">
                  <c:v>0.53174321264468405</c:v>
                </c:pt>
                <c:pt idx="329">
                  <c:v>0.53131764314018104</c:v>
                </c:pt>
                <c:pt idx="330">
                  <c:v>0.53116624106302501</c:v>
                </c:pt>
                <c:pt idx="331">
                  <c:v>0.53136135806721296</c:v>
                </c:pt>
                <c:pt idx="332">
                  <c:v>0.53214811693087505</c:v>
                </c:pt>
                <c:pt idx="333">
                  <c:v>0.53310750444092703</c:v>
                </c:pt>
                <c:pt idx="334">
                  <c:v>0.53326384909859703</c:v>
                </c:pt>
                <c:pt idx="335">
                  <c:v>0.53360400242084804</c:v>
                </c:pt>
                <c:pt idx="336">
                  <c:v>0.53397512660391</c:v>
                </c:pt>
                <c:pt idx="337">
                  <c:v>0.53464065193733001</c:v>
                </c:pt>
                <c:pt idx="338">
                  <c:v>0.53531018523117002</c:v>
                </c:pt>
                <c:pt idx="339">
                  <c:v>0.53577613036317095</c:v>
                </c:pt>
                <c:pt idx="340">
                  <c:v>0.53547176861696499</c:v>
                </c:pt>
                <c:pt idx="341">
                  <c:v>0.53454477064151495</c:v>
                </c:pt>
                <c:pt idx="342">
                  <c:v>0.534347838352213</c:v>
                </c:pt>
                <c:pt idx="343">
                  <c:v>0.53370924639459205</c:v>
                </c:pt>
                <c:pt idx="344">
                  <c:v>0.53394808302462105</c:v>
                </c:pt>
                <c:pt idx="345">
                  <c:v>0.53427320703847703</c:v>
                </c:pt>
                <c:pt idx="346">
                  <c:v>0.53258595737686298</c:v>
                </c:pt>
                <c:pt idx="347">
                  <c:v>0.53117482856134002</c:v>
                </c:pt>
                <c:pt idx="348">
                  <c:v>0.530172021451085</c:v>
                </c:pt>
                <c:pt idx="349">
                  <c:v>0.53003460484165799</c:v>
                </c:pt>
                <c:pt idx="350">
                  <c:v>0.53019616124692204</c:v>
                </c:pt>
                <c:pt idx="351">
                  <c:v>0.53001789438344304</c:v>
                </c:pt>
                <c:pt idx="352">
                  <c:v>0.53000342078909302</c:v>
                </c:pt>
                <c:pt idx="353">
                  <c:v>0.52967515368692697</c:v>
                </c:pt>
                <c:pt idx="354">
                  <c:v>0.52921788506460699</c:v>
                </c:pt>
                <c:pt idx="355">
                  <c:v>0.52859031045487603</c:v>
                </c:pt>
                <c:pt idx="356">
                  <c:v>0.52884887648860901</c:v>
                </c:pt>
                <c:pt idx="357">
                  <c:v>0.52975530139987104</c:v>
                </c:pt>
                <c:pt idx="358">
                  <c:v>0.53073885038838198</c:v>
                </c:pt>
                <c:pt idx="359">
                  <c:v>0.53156087722344103</c:v>
                </c:pt>
                <c:pt idx="360">
                  <c:v>0.53251631918645503</c:v>
                </c:pt>
                <c:pt idx="361">
                  <c:v>0.53314175914915796</c:v>
                </c:pt>
                <c:pt idx="362">
                  <c:v>0.53355896335993502</c:v>
                </c:pt>
                <c:pt idx="363">
                  <c:v>0.53354599420821702</c:v>
                </c:pt>
                <c:pt idx="364">
                  <c:v>0.53373947276703904</c:v>
                </c:pt>
                <c:pt idx="365">
                  <c:v>0.534506235475673</c:v>
                </c:pt>
                <c:pt idx="366">
                  <c:v>0.53563963574375395</c:v>
                </c:pt>
                <c:pt idx="367">
                  <c:v>0.53699650703000501</c:v>
                </c:pt>
                <c:pt idx="368">
                  <c:v>0.53804728849795402</c:v>
                </c:pt>
                <c:pt idx="369">
                  <c:v>0.53952755566903798</c:v>
                </c:pt>
                <c:pt idx="370">
                  <c:v>0.54087361958470903</c:v>
                </c:pt>
                <c:pt idx="371">
                  <c:v>0.54197442124581097</c:v>
                </c:pt>
                <c:pt idx="372">
                  <c:v>0.54300203512503398</c:v>
                </c:pt>
                <c:pt idx="373">
                  <c:v>0.54419389754624603</c:v>
                </c:pt>
                <c:pt idx="374">
                  <c:v>0.54538835230662097</c:v>
                </c:pt>
                <c:pt idx="375">
                  <c:v>0.54632339241394201</c:v>
                </c:pt>
                <c:pt idx="376">
                  <c:v>0.54688306724814895</c:v>
                </c:pt>
                <c:pt idx="377">
                  <c:v>0.54757786049999302</c:v>
                </c:pt>
                <c:pt idx="378">
                  <c:v>0.54885549350498697</c:v>
                </c:pt>
                <c:pt idx="379">
                  <c:v>0.55007066339653299</c:v>
                </c:pt>
                <c:pt idx="380">
                  <c:v>0.55099738735063697</c:v>
                </c:pt>
                <c:pt idx="381">
                  <c:v>0.55116140152852999</c:v>
                </c:pt>
                <c:pt idx="382">
                  <c:v>0.55148422836851096</c:v>
                </c:pt>
                <c:pt idx="383">
                  <c:v>0.55144235470620495</c:v>
                </c:pt>
                <c:pt idx="384">
                  <c:v>0.55101822294287195</c:v>
                </c:pt>
                <c:pt idx="385">
                  <c:v>0.55040665210563899</c:v>
                </c:pt>
                <c:pt idx="386">
                  <c:v>0.55036372314248705</c:v>
                </c:pt>
                <c:pt idx="387">
                  <c:v>0.55095849577682898</c:v>
                </c:pt>
                <c:pt idx="388">
                  <c:v>0.55084117569642099</c:v>
                </c:pt>
                <c:pt idx="389">
                  <c:v>0.55058217333083803</c:v>
                </c:pt>
                <c:pt idx="390">
                  <c:v>0.54790080683300102</c:v>
                </c:pt>
                <c:pt idx="391">
                  <c:v>0.545374050305929</c:v>
                </c:pt>
                <c:pt idx="392">
                  <c:v>0.542640879427291</c:v>
                </c:pt>
                <c:pt idx="393">
                  <c:v>0.54044964205027501</c:v>
                </c:pt>
                <c:pt idx="394">
                  <c:v>0.53809656471539902</c:v>
                </c:pt>
                <c:pt idx="395">
                  <c:v>0.53613691047179202</c:v>
                </c:pt>
                <c:pt idx="396">
                  <c:v>0.53376107215023605</c:v>
                </c:pt>
                <c:pt idx="397">
                  <c:v>0.53241988464374501</c:v>
                </c:pt>
                <c:pt idx="398">
                  <c:v>0.53189062430515599</c:v>
                </c:pt>
                <c:pt idx="399">
                  <c:v>0.53219624209407101</c:v>
                </c:pt>
                <c:pt idx="400">
                  <c:v>0.53348950872497203</c:v>
                </c:pt>
                <c:pt idx="401">
                  <c:v>0.53530654959157897</c:v>
                </c:pt>
                <c:pt idx="402">
                  <c:v>0.53669884116442601</c:v>
                </c:pt>
                <c:pt idx="403">
                  <c:v>0.53765046066674205</c:v>
                </c:pt>
                <c:pt idx="404">
                  <c:v>0.53897166712355804</c:v>
                </c:pt>
                <c:pt idx="405">
                  <c:v>0.54074588604709795</c:v>
                </c:pt>
                <c:pt idx="406">
                  <c:v>0.54224901060497399</c:v>
                </c:pt>
                <c:pt idx="407">
                  <c:v>0.54369536532318696</c:v>
                </c:pt>
                <c:pt idx="408">
                  <c:v>0.544570676474875</c:v>
                </c:pt>
                <c:pt idx="409">
                  <c:v>0.54489754094827403</c:v>
                </c:pt>
                <c:pt idx="410">
                  <c:v>0.544538771094916</c:v>
                </c:pt>
                <c:pt idx="411">
                  <c:v>0.54422944110828697</c:v>
                </c:pt>
                <c:pt idx="412">
                  <c:v>0.54333023039400297</c:v>
                </c:pt>
                <c:pt idx="413">
                  <c:v>0.54243076337506901</c:v>
                </c:pt>
                <c:pt idx="414">
                  <c:v>0.54272229957765505</c:v>
                </c:pt>
                <c:pt idx="415">
                  <c:v>0.54281000291653803</c:v>
                </c:pt>
                <c:pt idx="416">
                  <c:v>0.54278219980173903</c:v>
                </c:pt>
                <c:pt idx="417">
                  <c:v>0.542377481915434</c:v>
                </c:pt>
                <c:pt idx="418">
                  <c:v>0.54248997657247799</c:v>
                </c:pt>
                <c:pt idx="419">
                  <c:v>0.54274003911293001</c:v>
                </c:pt>
                <c:pt idx="420">
                  <c:v>0.543014085257011</c:v>
                </c:pt>
                <c:pt idx="421">
                  <c:v>0.54288750645367401</c:v>
                </c:pt>
                <c:pt idx="422">
                  <c:v>0.54284086859504599</c:v>
                </c:pt>
                <c:pt idx="423">
                  <c:v>0.54305483476425098</c:v>
                </c:pt>
                <c:pt idx="424">
                  <c:v>0.54334357385597898</c:v>
                </c:pt>
                <c:pt idx="425">
                  <c:v>0.54395635882705595</c:v>
                </c:pt>
                <c:pt idx="426">
                  <c:v>0.54376029340352805</c:v>
                </c:pt>
                <c:pt idx="427">
                  <c:v>0.54369710286907103</c:v>
                </c:pt>
                <c:pt idx="428">
                  <c:v>0.54282286698965498</c:v>
                </c:pt>
                <c:pt idx="429">
                  <c:v>0.54196583113077001</c:v>
                </c:pt>
                <c:pt idx="430">
                  <c:v>0.54156016935967599</c:v>
                </c:pt>
                <c:pt idx="431">
                  <c:v>0.54122917986789298</c:v>
                </c:pt>
                <c:pt idx="432">
                  <c:v>0.54074513864539198</c:v>
                </c:pt>
                <c:pt idx="433">
                  <c:v>0.54080347364860804</c:v>
                </c:pt>
                <c:pt idx="434">
                  <c:v>0.53911550940939601</c:v>
                </c:pt>
                <c:pt idx="435">
                  <c:v>0.53827702019332302</c:v>
                </c:pt>
                <c:pt idx="436">
                  <c:v>0.53803493301121597</c:v>
                </c:pt>
                <c:pt idx="437">
                  <c:v>0.53836712736984504</c:v>
                </c:pt>
                <c:pt idx="438">
                  <c:v>0.538853759494204</c:v>
                </c:pt>
                <c:pt idx="439">
                  <c:v>0.539497312501662</c:v>
                </c:pt>
                <c:pt idx="440">
                  <c:v>0.54012856578481505</c:v>
                </c:pt>
                <c:pt idx="441">
                  <c:v>0.54005717063820902</c:v>
                </c:pt>
                <c:pt idx="442">
                  <c:v>0.53942792073022805</c:v>
                </c:pt>
                <c:pt idx="443">
                  <c:v>0.538474658923496</c:v>
                </c:pt>
                <c:pt idx="444">
                  <c:v>0.53713744537762897</c:v>
                </c:pt>
                <c:pt idx="445">
                  <c:v>0.53593979305579298</c:v>
                </c:pt>
                <c:pt idx="446">
                  <c:v>0.53512687236893297</c:v>
                </c:pt>
                <c:pt idx="447">
                  <c:v>0.535116270307188</c:v>
                </c:pt>
                <c:pt idx="448">
                  <c:v>0.53486749164714198</c:v>
                </c:pt>
                <c:pt idx="449">
                  <c:v>0.53545775635456405</c:v>
                </c:pt>
                <c:pt idx="450">
                  <c:v>0.53578022063442898</c:v>
                </c:pt>
                <c:pt idx="451">
                  <c:v>0.53597810367902898</c:v>
                </c:pt>
                <c:pt idx="452">
                  <c:v>0.53639899615297404</c:v>
                </c:pt>
                <c:pt idx="453">
                  <c:v>0.53820568524355905</c:v>
                </c:pt>
                <c:pt idx="454">
                  <c:v>0.54096670699008598</c:v>
                </c:pt>
                <c:pt idx="455">
                  <c:v>0.54123118066847997</c:v>
                </c:pt>
                <c:pt idx="456">
                  <c:v>0.54151355819330604</c:v>
                </c:pt>
                <c:pt idx="457">
                  <c:v>0.54160904924499398</c:v>
                </c:pt>
                <c:pt idx="458">
                  <c:v>0.54234009836404196</c:v>
                </c:pt>
                <c:pt idx="459">
                  <c:v>0.54312687515204106</c:v>
                </c:pt>
                <c:pt idx="460">
                  <c:v>0.54390639404454</c:v>
                </c:pt>
                <c:pt idx="461">
                  <c:v>0.54441471508839501</c:v>
                </c:pt>
                <c:pt idx="462">
                  <c:v>0.54518738175636705</c:v>
                </c:pt>
                <c:pt idx="463">
                  <c:v>0.54587776598215298</c:v>
                </c:pt>
                <c:pt idx="464">
                  <c:v>0.54677685110548102</c:v>
                </c:pt>
                <c:pt idx="465">
                  <c:v>0.54828798688923197</c:v>
                </c:pt>
                <c:pt idx="466">
                  <c:v>0.55003087651467597</c:v>
                </c:pt>
                <c:pt idx="467">
                  <c:v>0.55142930764046105</c:v>
                </c:pt>
                <c:pt idx="468">
                  <c:v>0.55295811382508198</c:v>
                </c:pt>
                <c:pt idx="469">
                  <c:v>0.55427769716196196</c:v>
                </c:pt>
                <c:pt idx="470">
                  <c:v>0.55537507182174395</c:v>
                </c:pt>
                <c:pt idx="471">
                  <c:v>0.55623557221870401</c:v>
                </c:pt>
                <c:pt idx="472">
                  <c:v>0.55734025179658597</c:v>
                </c:pt>
                <c:pt idx="473">
                  <c:v>0.55837722811247403</c:v>
                </c:pt>
                <c:pt idx="474">
                  <c:v>0.55938813864807402</c:v>
                </c:pt>
                <c:pt idx="475">
                  <c:v>0.56003676378007805</c:v>
                </c:pt>
                <c:pt idx="476">
                  <c:v>0.55988599471011302</c:v>
                </c:pt>
                <c:pt idx="477">
                  <c:v>0.558332340802004</c:v>
                </c:pt>
                <c:pt idx="478">
                  <c:v>0.55742121618773999</c:v>
                </c:pt>
                <c:pt idx="479">
                  <c:v>0.55730301601118404</c:v>
                </c:pt>
                <c:pt idx="480">
                  <c:v>0.55735045840764597</c:v>
                </c:pt>
                <c:pt idx="481">
                  <c:v>0.557287080654435</c:v>
                </c:pt>
                <c:pt idx="482">
                  <c:v>0.55720443437054101</c:v>
                </c:pt>
                <c:pt idx="483">
                  <c:v>0.55711576159575404</c:v>
                </c:pt>
                <c:pt idx="484">
                  <c:v>0.55699952931661401</c:v>
                </c:pt>
                <c:pt idx="485">
                  <c:v>0.55675828322177001</c:v>
                </c:pt>
                <c:pt idx="486">
                  <c:v>0.55621510980808797</c:v>
                </c:pt>
                <c:pt idx="487">
                  <c:v>0.55651648012773203</c:v>
                </c:pt>
                <c:pt idx="488">
                  <c:v>0.55712135303350896</c:v>
                </c:pt>
                <c:pt idx="489">
                  <c:v>0.55765036750720198</c:v>
                </c:pt>
                <c:pt idx="490">
                  <c:v>0.55822956156832704</c:v>
                </c:pt>
                <c:pt idx="491">
                  <c:v>0.55918224785929105</c:v>
                </c:pt>
                <c:pt idx="492">
                  <c:v>0.56038468927027796</c:v>
                </c:pt>
                <c:pt idx="493">
                  <c:v>0.56220591378040896</c:v>
                </c:pt>
                <c:pt idx="494">
                  <c:v>0.56391177225212297</c:v>
                </c:pt>
                <c:pt idx="495">
                  <c:v>0.56539262656272804</c:v>
                </c:pt>
                <c:pt idx="496">
                  <c:v>0.56689055127056598</c:v>
                </c:pt>
                <c:pt idx="497">
                  <c:v>0.56834277587631299</c:v>
                </c:pt>
                <c:pt idx="498">
                  <c:v>0.56994607000058395</c:v>
                </c:pt>
                <c:pt idx="499">
                  <c:v>0.57151829439049395</c:v>
                </c:pt>
                <c:pt idx="500">
                  <c:v>0.57104545105346305</c:v>
                </c:pt>
                <c:pt idx="501">
                  <c:v>0.56908734427377194</c:v>
                </c:pt>
                <c:pt idx="502">
                  <c:v>0.56686963413455504</c:v>
                </c:pt>
                <c:pt idx="503">
                  <c:v>0.56461482510185002</c:v>
                </c:pt>
                <c:pt idx="504">
                  <c:v>0.56370265702275901</c:v>
                </c:pt>
                <c:pt idx="505">
                  <c:v>0.56375263157550604</c:v>
                </c:pt>
                <c:pt idx="506">
                  <c:v>0.56357875624187603</c:v>
                </c:pt>
                <c:pt idx="507">
                  <c:v>0.56336133706929603</c:v>
                </c:pt>
                <c:pt idx="508">
                  <c:v>0.56386571221571702</c:v>
                </c:pt>
                <c:pt idx="509">
                  <c:v>0.56494493941944102</c:v>
                </c:pt>
                <c:pt idx="510">
                  <c:v>0.56652673145157895</c:v>
                </c:pt>
                <c:pt idx="511">
                  <c:v>0.56813063935033103</c:v>
                </c:pt>
                <c:pt idx="512">
                  <c:v>0.56974025544881701</c:v>
                </c:pt>
                <c:pt idx="513">
                  <c:v>0.57142789572930297</c:v>
                </c:pt>
                <c:pt idx="514">
                  <c:v>0.57271784727600195</c:v>
                </c:pt>
                <c:pt idx="515">
                  <c:v>0.57291287750441999</c:v>
                </c:pt>
                <c:pt idx="516">
                  <c:v>0.57319985021578501</c:v>
                </c:pt>
                <c:pt idx="517">
                  <c:v>0.57364329707954298</c:v>
                </c:pt>
                <c:pt idx="518">
                  <c:v>0.57396220312177904</c:v>
                </c:pt>
                <c:pt idx="519">
                  <c:v>0.57310999809095897</c:v>
                </c:pt>
                <c:pt idx="520">
                  <c:v>0.57263540026479498</c:v>
                </c:pt>
                <c:pt idx="521">
                  <c:v>0.57114024964460797</c:v>
                </c:pt>
                <c:pt idx="522">
                  <c:v>0.57012319324986405</c:v>
                </c:pt>
                <c:pt idx="523">
                  <c:v>0.57006601056214601</c:v>
                </c:pt>
                <c:pt idx="524">
                  <c:v>0.56993965739247199</c:v>
                </c:pt>
                <c:pt idx="525">
                  <c:v>0.57035691608244798</c:v>
                </c:pt>
                <c:pt idx="526">
                  <c:v>0.57123938317382505</c:v>
                </c:pt>
                <c:pt idx="527">
                  <c:v>0.571744556766002</c:v>
                </c:pt>
                <c:pt idx="528">
                  <c:v>0.57241947986241404</c:v>
                </c:pt>
                <c:pt idx="529">
                  <c:v>0.57280869757874597</c:v>
                </c:pt>
                <c:pt idx="530">
                  <c:v>0.57318796903638003</c:v>
                </c:pt>
                <c:pt idx="531">
                  <c:v>0.57387034379134305</c:v>
                </c:pt>
                <c:pt idx="532">
                  <c:v>0.57427994005962002</c:v>
                </c:pt>
                <c:pt idx="533">
                  <c:v>0.57495832271105196</c:v>
                </c:pt>
                <c:pt idx="534">
                  <c:v>0.57452183093951104</c:v>
                </c:pt>
                <c:pt idx="535">
                  <c:v>0.57394018678804304</c:v>
                </c:pt>
                <c:pt idx="536">
                  <c:v>0.57318708311746203</c:v>
                </c:pt>
                <c:pt idx="537">
                  <c:v>0.57319521790515904</c:v>
                </c:pt>
                <c:pt idx="538">
                  <c:v>0.57334466575820997</c:v>
                </c:pt>
                <c:pt idx="539">
                  <c:v>0.57342920572745004</c:v>
                </c:pt>
                <c:pt idx="540">
                  <c:v>0.57361011916587501</c:v>
                </c:pt>
                <c:pt idx="541">
                  <c:v>0.57464553189234402</c:v>
                </c:pt>
                <c:pt idx="542">
                  <c:v>0.57409315598092703</c:v>
                </c:pt>
                <c:pt idx="543">
                  <c:v>0.57348063430341201</c:v>
                </c:pt>
                <c:pt idx="544">
                  <c:v>0.57413035091006404</c:v>
                </c:pt>
                <c:pt idx="545">
                  <c:v>0.57463187237764002</c:v>
                </c:pt>
                <c:pt idx="546">
                  <c:v>0.57441833227842198</c:v>
                </c:pt>
                <c:pt idx="547">
                  <c:v>0.57455147822039399</c:v>
                </c:pt>
                <c:pt idx="548">
                  <c:v>0.57564838663200202</c:v>
                </c:pt>
                <c:pt idx="549">
                  <c:v>0.57663183586716704</c:v>
                </c:pt>
                <c:pt idx="550">
                  <c:v>0.57678486424240105</c:v>
                </c:pt>
                <c:pt idx="551">
                  <c:v>0.57613371271151703</c:v>
                </c:pt>
                <c:pt idx="552">
                  <c:v>0.57626429915567701</c:v>
                </c:pt>
                <c:pt idx="553">
                  <c:v>0.57805035313153097</c:v>
                </c:pt>
                <c:pt idx="554">
                  <c:v>0.57966470253545599</c:v>
                </c:pt>
                <c:pt idx="555">
                  <c:v>0.58091911089563897</c:v>
                </c:pt>
                <c:pt idx="556">
                  <c:v>0.58296390975269896</c:v>
                </c:pt>
                <c:pt idx="557">
                  <c:v>0.58498931097759099</c:v>
                </c:pt>
                <c:pt idx="558">
                  <c:v>0.58705660020670902</c:v>
                </c:pt>
                <c:pt idx="559">
                  <c:v>0.58910163524871895</c:v>
                </c:pt>
                <c:pt idx="560">
                  <c:v>0.59101575219424496</c:v>
                </c:pt>
                <c:pt idx="561">
                  <c:v>0.59236022864045201</c:v>
                </c:pt>
                <c:pt idx="562">
                  <c:v>0.59321858902017199</c:v>
                </c:pt>
                <c:pt idx="563">
                  <c:v>0.59293006897636502</c:v>
                </c:pt>
                <c:pt idx="564">
                  <c:v>0.59314759923407701</c:v>
                </c:pt>
                <c:pt idx="565">
                  <c:v>0.59194974007995804</c:v>
                </c:pt>
                <c:pt idx="566">
                  <c:v>0.59031290795164304</c:v>
                </c:pt>
                <c:pt idx="567">
                  <c:v>0.58899323623915101</c:v>
                </c:pt>
                <c:pt idx="568">
                  <c:v>0.58859828759843003</c:v>
                </c:pt>
                <c:pt idx="569">
                  <c:v>0.58869466046471897</c:v>
                </c:pt>
                <c:pt idx="570">
                  <c:v>0.588012972116288</c:v>
                </c:pt>
                <c:pt idx="571">
                  <c:v>0.58712375064649502</c:v>
                </c:pt>
                <c:pt idx="572">
                  <c:v>0.58574897828141703</c:v>
                </c:pt>
                <c:pt idx="573">
                  <c:v>0.58397943044530498</c:v>
                </c:pt>
                <c:pt idx="574">
                  <c:v>0.58005955051348601</c:v>
                </c:pt>
                <c:pt idx="575">
                  <c:v>0.57778532120131498</c:v>
                </c:pt>
                <c:pt idx="576">
                  <c:v>0.57761718207299595</c:v>
                </c:pt>
                <c:pt idx="577">
                  <c:v>0.57722523351060995</c:v>
                </c:pt>
                <c:pt idx="578">
                  <c:v>0.57710022673167205</c:v>
                </c:pt>
                <c:pt idx="579">
                  <c:v>0.57688281134833297</c:v>
                </c:pt>
                <c:pt idx="580">
                  <c:v>0.57644676507874903</c:v>
                </c:pt>
                <c:pt idx="581">
                  <c:v>0.57750761045772003</c:v>
                </c:pt>
                <c:pt idx="582">
                  <c:v>0.57841216601279799</c:v>
                </c:pt>
                <c:pt idx="583">
                  <c:v>0.57961963014141504</c:v>
                </c:pt>
                <c:pt idx="584">
                  <c:v>0.58138275702558795</c:v>
                </c:pt>
                <c:pt idx="585">
                  <c:v>0.58216094691005205</c:v>
                </c:pt>
                <c:pt idx="586">
                  <c:v>0.58200124173241796</c:v>
                </c:pt>
                <c:pt idx="587">
                  <c:v>0.58079866481400999</c:v>
                </c:pt>
                <c:pt idx="588">
                  <c:v>0.58019744804879403</c:v>
                </c:pt>
                <c:pt idx="589">
                  <c:v>0.58026342921628704</c:v>
                </c:pt>
                <c:pt idx="590">
                  <c:v>0.58009692933091594</c:v>
                </c:pt>
                <c:pt idx="591">
                  <c:v>0.57911194210658301</c:v>
                </c:pt>
                <c:pt idx="592">
                  <c:v>0.57721900754907796</c:v>
                </c:pt>
                <c:pt idx="593">
                  <c:v>0.57606597636234202</c:v>
                </c:pt>
                <c:pt idx="594">
                  <c:v>0.57524888039879696</c:v>
                </c:pt>
                <c:pt idx="595">
                  <c:v>0.57551868839608</c:v>
                </c:pt>
                <c:pt idx="596">
                  <c:v>0.57631827756410203</c:v>
                </c:pt>
                <c:pt idx="597">
                  <c:v>0.57674262576790902</c:v>
                </c:pt>
                <c:pt idx="598">
                  <c:v>0.57683495086665404</c:v>
                </c:pt>
                <c:pt idx="599">
                  <c:v>0.57591439982349402</c:v>
                </c:pt>
                <c:pt idx="600">
                  <c:v>0.57471778389544403</c:v>
                </c:pt>
                <c:pt idx="601">
                  <c:v>0.57302558426066597</c:v>
                </c:pt>
                <c:pt idx="602">
                  <c:v>0.57229848674954897</c:v>
                </c:pt>
                <c:pt idx="603">
                  <c:v>0.57146793564085696</c:v>
                </c:pt>
                <c:pt idx="604">
                  <c:v>0.57083300086664801</c:v>
                </c:pt>
                <c:pt idx="605">
                  <c:v>0.57015726385538701</c:v>
                </c:pt>
                <c:pt idx="606">
                  <c:v>0.57095419603918396</c:v>
                </c:pt>
                <c:pt idx="607">
                  <c:v>0.57201997544812699</c:v>
                </c:pt>
                <c:pt idx="608">
                  <c:v>0.57363829823144497</c:v>
                </c:pt>
                <c:pt idx="609">
                  <c:v>0.57662453824057802</c:v>
                </c:pt>
                <c:pt idx="610">
                  <c:v>0.57918944765175995</c:v>
                </c:pt>
                <c:pt idx="611">
                  <c:v>0.58123695749946802</c:v>
                </c:pt>
                <c:pt idx="612">
                  <c:v>0.583249819154805</c:v>
                </c:pt>
                <c:pt idx="613">
                  <c:v>0.58504327449973903</c:v>
                </c:pt>
                <c:pt idx="614">
                  <c:v>0.58661518786978195</c:v>
                </c:pt>
                <c:pt idx="615">
                  <c:v>0.58756069900432395</c:v>
                </c:pt>
                <c:pt idx="616">
                  <c:v>0.58846920284023396</c:v>
                </c:pt>
                <c:pt idx="617">
                  <c:v>0.58921138487790303</c:v>
                </c:pt>
                <c:pt idx="618">
                  <c:v>0.58988874573809402</c:v>
                </c:pt>
                <c:pt idx="619">
                  <c:v>0.58992888285939804</c:v>
                </c:pt>
                <c:pt idx="620">
                  <c:v>0.59065046794365295</c:v>
                </c:pt>
                <c:pt idx="621">
                  <c:v>0.59143342933705501</c:v>
                </c:pt>
                <c:pt idx="622">
                  <c:v>0.59203327670138495</c:v>
                </c:pt>
                <c:pt idx="623">
                  <c:v>0.591852761332894</c:v>
                </c:pt>
                <c:pt idx="624">
                  <c:v>0.59122695053474295</c:v>
                </c:pt>
                <c:pt idx="625">
                  <c:v>0.59103705355210501</c:v>
                </c:pt>
                <c:pt idx="626">
                  <c:v>0.59026025217056399</c:v>
                </c:pt>
                <c:pt idx="627">
                  <c:v>0.58984394499933002</c:v>
                </c:pt>
                <c:pt idx="628">
                  <c:v>0.58933459375814501</c:v>
                </c:pt>
                <c:pt idx="629">
                  <c:v>0.58937667176499797</c:v>
                </c:pt>
                <c:pt idx="630">
                  <c:v>0.588961539042828</c:v>
                </c:pt>
                <c:pt idx="631">
                  <c:v>0.58861715600095599</c:v>
                </c:pt>
                <c:pt idx="632">
                  <c:v>0.58744922180775305</c:v>
                </c:pt>
                <c:pt idx="633">
                  <c:v>0.58687938778962101</c:v>
                </c:pt>
                <c:pt idx="634">
                  <c:v>0.58720085826121404</c:v>
                </c:pt>
                <c:pt idx="635">
                  <c:v>0.58737420309156496</c:v>
                </c:pt>
                <c:pt idx="636">
                  <c:v>0.58762474781084295</c:v>
                </c:pt>
                <c:pt idx="637">
                  <c:v>0.58818419996948201</c:v>
                </c:pt>
                <c:pt idx="638">
                  <c:v>0.588865436056211</c:v>
                </c:pt>
                <c:pt idx="639">
                  <c:v>0.58970269212463999</c:v>
                </c:pt>
                <c:pt idx="640">
                  <c:v>0.59038989885648696</c:v>
                </c:pt>
                <c:pt idx="641">
                  <c:v>0.59064586476915404</c:v>
                </c:pt>
                <c:pt idx="642">
                  <c:v>0.59094100881376899</c:v>
                </c:pt>
                <c:pt idx="643">
                  <c:v>0.59159558370798304</c:v>
                </c:pt>
                <c:pt idx="644">
                  <c:v>0.59162567036630898</c:v>
                </c:pt>
                <c:pt idx="645">
                  <c:v>0.59120932271597404</c:v>
                </c:pt>
                <c:pt idx="646">
                  <c:v>0.59105049952951605</c:v>
                </c:pt>
                <c:pt idx="647">
                  <c:v>0.59045918580289003</c:v>
                </c:pt>
                <c:pt idx="648">
                  <c:v>0.589624892038902</c:v>
                </c:pt>
                <c:pt idx="649">
                  <c:v>0.587924142218751</c:v>
                </c:pt>
                <c:pt idx="650">
                  <c:v>0.58709420622133701</c:v>
                </c:pt>
                <c:pt idx="651">
                  <c:v>0.58646329526038399</c:v>
                </c:pt>
                <c:pt idx="652">
                  <c:v>0.58586259843604205</c:v>
                </c:pt>
                <c:pt idx="653">
                  <c:v>0.585453267081122</c:v>
                </c:pt>
                <c:pt idx="654">
                  <c:v>0.58564864375510195</c:v>
                </c:pt>
                <c:pt idx="655">
                  <c:v>0.58654949149841895</c:v>
                </c:pt>
                <c:pt idx="656">
                  <c:v>0.58730525159050895</c:v>
                </c:pt>
                <c:pt idx="657">
                  <c:v>0.587945352125264</c:v>
                </c:pt>
                <c:pt idx="658">
                  <c:v>0.58830475867350895</c:v>
                </c:pt>
                <c:pt idx="659">
                  <c:v>0.58920081580317296</c:v>
                </c:pt>
                <c:pt idx="660">
                  <c:v>0.59033864386536195</c:v>
                </c:pt>
                <c:pt idx="661">
                  <c:v>0.59138289523048704</c:v>
                </c:pt>
                <c:pt idx="662">
                  <c:v>0.59255259951151795</c:v>
                </c:pt>
                <c:pt idx="663">
                  <c:v>0.59408030555880498</c:v>
                </c:pt>
                <c:pt idx="664">
                  <c:v>0.595411508935213</c:v>
                </c:pt>
                <c:pt idx="665">
                  <c:v>0.59652356019098496</c:v>
                </c:pt>
                <c:pt idx="666">
                  <c:v>0.59753779667597495</c:v>
                </c:pt>
                <c:pt idx="667">
                  <c:v>0.59865056611728096</c:v>
                </c:pt>
                <c:pt idx="668">
                  <c:v>0.599928853709087</c:v>
                </c:pt>
                <c:pt idx="669">
                  <c:v>0.60103821070234098</c:v>
                </c:pt>
                <c:pt idx="670">
                  <c:v>0.602158479628359</c:v>
                </c:pt>
                <c:pt idx="671">
                  <c:v>0.60322853395829801</c:v>
                </c:pt>
                <c:pt idx="672">
                  <c:v>0.60408050202393804</c:v>
                </c:pt>
                <c:pt idx="673">
                  <c:v>0.60528774149757003</c:v>
                </c:pt>
                <c:pt idx="674">
                  <c:v>0.60534821304985298</c:v>
                </c:pt>
                <c:pt idx="675">
                  <c:v>0.60541218608861302</c:v>
                </c:pt>
                <c:pt idx="676">
                  <c:v>0.60490945920675698</c:v>
                </c:pt>
                <c:pt idx="677">
                  <c:v>0.60391526920302097</c:v>
                </c:pt>
                <c:pt idx="678">
                  <c:v>0.60303276333668099</c:v>
                </c:pt>
                <c:pt idx="679">
                  <c:v>0.601796201019833</c:v>
                </c:pt>
                <c:pt idx="680">
                  <c:v>0.60040502810199103</c:v>
                </c:pt>
                <c:pt idx="681">
                  <c:v>0.59892528645280996</c:v>
                </c:pt>
                <c:pt idx="682">
                  <c:v>0.59756886123144304</c:v>
                </c:pt>
                <c:pt idx="683">
                  <c:v>0.59648959078669395</c:v>
                </c:pt>
                <c:pt idx="684">
                  <c:v>0.59536814455967202</c:v>
                </c:pt>
                <c:pt idx="685">
                  <c:v>0.59349108657957195</c:v>
                </c:pt>
                <c:pt idx="686">
                  <c:v>0.59236401217613699</c:v>
                </c:pt>
                <c:pt idx="687">
                  <c:v>0.59156702342494505</c:v>
                </c:pt>
                <c:pt idx="688">
                  <c:v>0.59027304249998402</c:v>
                </c:pt>
                <c:pt idx="689">
                  <c:v>0.58978010196432296</c:v>
                </c:pt>
                <c:pt idx="690">
                  <c:v>0.58867625048658501</c:v>
                </c:pt>
                <c:pt idx="691">
                  <c:v>0.58691774712010902</c:v>
                </c:pt>
                <c:pt idx="692">
                  <c:v>0.58558017987084598</c:v>
                </c:pt>
                <c:pt idx="693">
                  <c:v>0.58588838740015303</c:v>
                </c:pt>
                <c:pt idx="694">
                  <c:v>0.58590335691787399</c:v>
                </c:pt>
                <c:pt idx="695">
                  <c:v>0.58497658449203804</c:v>
                </c:pt>
                <c:pt idx="696">
                  <c:v>0.58361760430114595</c:v>
                </c:pt>
                <c:pt idx="697">
                  <c:v>0.58244690807793298</c:v>
                </c:pt>
                <c:pt idx="698">
                  <c:v>0.58167603974317805</c:v>
                </c:pt>
                <c:pt idx="699">
                  <c:v>0.57971810746038599</c:v>
                </c:pt>
                <c:pt idx="700">
                  <c:v>0.57794365747672805</c:v>
                </c:pt>
                <c:pt idx="701">
                  <c:v>0.57594823699265996</c:v>
                </c:pt>
                <c:pt idx="702">
                  <c:v>0.57373941260342398</c:v>
                </c:pt>
                <c:pt idx="703">
                  <c:v>0.570438221463203</c:v>
                </c:pt>
                <c:pt idx="704">
                  <c:v>0.56861332685832</c:v>
                </c:pt>
                <c:pt idx="705">
                  <c:v>0.56811973174760499</c:v>
                </c:pt>
                <c:pt idx="706">
                  <c:v>0.56643205594883606</c:v>
                </c:pt>
                <c:pt idx="707">
                  <c:v>0.56472710354584599</c:v>
                </c:pt>
                <c:pt idx="708">
                  <c:v>0.564696204693101</c:v>
                </c:pt>
                <c:pt idx="709">
                  <c:v>0.56780340586926303</c:v>
                </c:pt>
                <c:pt idx="710">
                  <c:v>0.56971275273656896</c:v>
                </c:pt>
                <c:pt idx="711">
                  <c:v>0.57188904253690098</c:v>
                </c:pt>
                <c:pt idx="712">
                  <c:v>0.572765421207724</c:v>
                </c:pt>
                <c:pt idx="713">
                  <c:v>0.57368782659515005</c:v>
                </c:pt>
                <c:pt idx="714">
                  <c:v>0.57454531084504801</c:v>
                </c:pt>
                <c:pt idx="715">
                  <c:v>0.57523659841602903</c:v>
                </c:pt>
                <c:pt idx="716">
                  <c:v>0.57728617108799596</c:v>
                </c:pt>
                <c:pt idx="717">
                  <c:v>0.57828553687579998</c:v>
                </c:pt>
                <c:pt idx="718">
                  <c:v>0.57905093506840399</c:v>
                </c:pt>
                <c:pt idx="719">
                  <c:v>0.57892046359226901</c:v>
                </c:pt>
                <c:pt idx="720">
                  <c:v>0.57898614965285999</c:v>
                </c:pt>
                <c:pt idx="721">
                  <c:v>0.57875953954141302</c:v>
                </c:pt>
                <c:pt idx="722">
                  <c:v>0.57812482142714205</c:v>
                </c:pt>
                <c:pt idx="723">
                  <c:v>0.57706388390971397</c:v>
                </c:pt>
                <c:pt idx="724">
                  <c:v>0.57506096857567202</c:v>
                </c:pt>
                <c:pt idx="725">
                  <c:v>0.57256984328053395</c:v>
                </c:pt>
                <c:pt idx="726">
                  <c:v>0.57119574882558499</c:v>
                </c:pt>
                <c:pt idx="727">
                  <c:v>0.57052441522344899</c:v>
                </c:pt>
                <c:pt idx="728">
                  <c:v>0.56914647476820202</c:v>
                </c:pt>
                <c:pt idx="729">
                  <c:v>0.56765800907381803</c:v>
                </c:pt>
                <c:pt idx="730">
                  <c:v>0.56530698617126496</c:v>
                </c:pt>
                <c:pt idx="731">
                  <c:v>0.56338393404405396</c:v>
                </c:pt>
                <c:pt idx="732">
                  <c:v>0.56104583389779705</c:v>
                </c:pt>
                <c:pt idx="733">
                  <c:v>0.55918269731376302</c:v>
                </c:pt>
                <c:pt idx="734">
                  <c:v>0.55861756078889302</c:v>
                </c:pt>
                <c:pt idx="735">
                  <c:v>0.55858699823522595</c:v>
                </c:pt>
                <c:pt idx="736">
                  <c:v>0.55765616550762998</c:v>
                </c:pt>
                <c:pt idx="737">
                  <c:v>0.55655702458367196</c:v>
                </c:pt>
                <c:pt idx="738">
                  <c:v>0.555020575928865</c:v>
                </c:pt>
                <c:pt idx="739">
                  <c:v>0.55538164036962001</c:v>
                </c:pt>
                <c:pt idx="740">
                  <c:v>0.55596688749543999</c:v>
                </c:pt>
                <c:pt idx="741">
                  <c:v>0.558143132053319</c:v>
                </c:pt>
                <c:pt idx="742">
                  <c:v>0.55962875862570804</c:v>
                </c:pt>
                <c:pt idx="743">
                  <c:v>0.56053737891030697</c:v>
                </c:pt>
                <c:pt idx="744">
                  <c:v>0.56207169764179499</c:v>
                </c:pt>
                <c:pt idx="745">
                  <c:v>0.56369926407493098</c:v>
                </c:pt>
                <c:pt idx="746">
                  <c:v>0.56464942734362999</c:v>
                </c:pt>
                <c:pt idx="747">
                  <c:v>0.564827500526068</c:v>
                </c:pt>
                <c:pt idx="748">
                  <c:v>0.564428301537786</c:v>
                </c:pt>
                <c:pt idx="749">
                  <c:v>0.56289903388623996</c:v>
                </c:pt>
                <c:pt idx="750">
                  <c:v>0.56172598990619904</c:v>
                </c:pt>
                <c:pt idx="751">
                  <c:v>0.55966665932721904</c:v>
                </c:pt>
                <c:pt idx="752">
                  <c:v>0.55644180921275599</c:v>
                </c:pt>
                <c:pt idx="753">
                  <c:v>0.55375730735379403</c:v>
                </c:pt>
                <c:pt idx="754">
                  <c:v>0.55255747701278701</c:v>
                </c:pt>
                <c:pt idx="755">
                  <c:v>0.55145813984208403</c:v>
                </c:pt>
                <c:pt idx="756">
                  <c:v>0.55090049245835004</c:v>
                </c:pt>
                <c:pt idx="757">
                  <c:v>0.55137691279756496</c:v>
                </c:pt>
                <c:pt idx="758">
                  <c:v>0.55250439621838299</c:v>
                </c:pt>
                <c:pt idx="759">
                  <c:v>0.55327857820822202</c:v>
                </c:pt>
                <c:pt idx="760">
                  <c:v>0.55577990166132196</c:v>
                </c:pt>
                <c:pt idx="761">
                  <c:v>0.55644867317242896</c:v>
                </c:pt>
                <c:pt idx="762">
                  <c:v>0.55911221900208397</c:v>
                </c:pt>
                <c:pt idx="763">
                  <c:v>0.56143193356649601</c:v>
                </c:pt>
                <c:pt idx="764">
                  <c:v>0.56168596396433101</c:v>
                </c:pt>
                <c:pt idx="765">
                  <c:v>0.56170171776613298</c:v>
                </c:pt>
                <c:pt idx="766">
                  <c:v>0.56147159799122803</c:v>
                </c:pt>
                <c:pt idx="767">
                  <c:v>0.56150766556753895</c:v>
                </c:pt>
                <c:pt idx="768">
                  <c:v>0.56201620314076595</c:v>
                </c:pt>
                <c:pt idx="769">
                  <c:v>0.56250859676241705</c:v>
                </c:pt>
                <c:pt idx="770">
                  <c:v>0.56253241727800196</c:v>
                </c:pt>
                <c:pt idx="771">
                  <c:v>0.56287273712514896</c:v>
                </c:pt>
                <c:pt idx="772">
                  <c:v>0.56297012424472204</c:v>
                </c:pt>
                <c:pt idx="773">
                  <c:v>0.56343612116141195</c:v>
                </c:pt>
                <c:pt idx="774">
                  <c:v>0.56381200103912998</c:v>
                </c:pt>
                <c:pt idx="775">
                  <c:v>0.564213609831685</c:v>
                </c:pt>
                <c:pt idx="776">
                  <c:v>0.56517072194474605</c:v>
                </c:pt>
                <c:pt idx="777">
                  <c:v>0.56605751801359605</c:v>
                </c:pt>
                <c:pt idx="778">
                  <c:v>0.56634702320138797</c:v>
                </c:pt>
                <c:pt idx="779">
                  <c:v>0.56633846702401003</c:v>
                </c:pt>
                <c:pt idx="780">
                  <c:v>0.566566849806594</c:v>
                </c:pt>
                <c:pt idx="781">
                  <c:v>0.56694802584723503</c:v>
                </c:pt>
                <c:pt idx="782">
                  <c:v>0.56723347656572998</c:v>
                </c:pt>
                <c:pt idx="783">
                  <c:v>0.56657362020997204</c:v>
                </c:pt>
                <c:pt idx="784">
                  <c:v>0.56522370477992601</c:v>
                </c:pt>
                <c:pt idx="785">
                  <c:v>0.56396247135033095</c:v>
                </c:pt>
                <c:pt idx="786">
                  <c:v>0.56263826311921095</c:v>
                </c:pt>
                <c:pt idx="787">
                  <c:v>0.56093334968346098</c:v>
                </c:pt>
                <c:pt idx="788">
                  <c:v>0.55927295168567004</c:v>
                </c:pt>
                <c:pt idx="789">
                  <c:v>0.55730111073169297</c:v>
                </c:pt>
                <c:pt idx="790">
                  <c:v>0.55598152825042702</c:v>
                </c:pt>
                <c:pt idx="791">
                  <c:v>0.55445202452513997</c:v>
                </c:pt>
                <c:pt idx="792">
                  <c:v>0.55312565739878305</c:v>
                </c:pt>
                <c:pt idx="793">
                  <c:v>0.55271781333999304</c:v>
                </c:pt>
                <c:pt idx="794">
                  <c:v>0.55169717823026598</c:v>
                </c:pt>
                <c:pt idx="795">
                  <c:v>0.55081810382310703</c:v>
                </c:pt>
                <c:pt idx="796">
                  <c:v>0.54916448499178705</c:v>
                </c:pt>
                <c:pt idx="797">
                  <c:v>0.54713275178295595</c:v>
                </c:pt>
                <c:pt idx="798">
                  <c:v>0.54511419395979599</c:v>
                </c:pt>
                <c:pt idx="799">
                  <c:v>0.54318033783297703</c:v>
                </c:pt>
                <c:pt idx="800">
                  <c:v>0.54205285384972701</c:v>
                </c:pt>
                <c:pt idx="801">
                  <c:v>0.54057868281703902</c:v>
                </c:pt>
                <c:pt idx="802">
                  <c:v>0.53876588267754499</c:v>
                </c:pt>
                <c:pt idx="803">
                  <c:v>0.53843408275964399</c:v>
                </c:pt>
                <c:pt idx="804">
                  <c:v>0.53811688066354801</c:v>
                </c:pt>
                <c:pt idx="805">
                  <c:v>0.538042765752756</c:v>
                </c:pt>
                <c:pt idx="806">
                  <c:v>0.53870536518533496</c:v>
                </c:pt>
                <c:pt idx="807">
                  <c:v>0.53950817232932702</c:v>
                </c:pt>
                <c:pt idx="808">
                  <c:v>0.54026654809598196</c:v>
                </c:pt>
                <c:pt idx="809">
                  <c:v>0.53991285133906497</c:v>
                </c:pt>
                <c:pt idx="810">
                  <c:v>0.53769401583116605</c:v>
                </c:pt>
                <c:pt idx="811">
                  <c:v>0.53622534348640605</c:v>
                </c:pt>
                <c:pt idx="812">
                  <c:v>0.53390659430404597</c:v>
                </c:pt>
                <c:pt idx="813">
                  <c:v>0.53169207622583703</c:v>
                </c:pt>
                <c:pt idx="814">
                  <c:v>0.52874280393892703</c:v>
                </c:pt>
                <c:pt idx="815">
                  <c:v>0.52678359639997896</c:v>
                </c:pt>
                <c:pt idx="816">
                  <c:v>0.524137695617372</c:v>
                </c:pt>
                <c:pt idx="817">
                  <c:v>0.52106177691239997</c:v>
                </c:pt>
                <c:pt idx="818">
                  <c:v>0.51785225680200897</c:v>
                </c:pt>
                <c:pt idx="819">
                  <c:v>0.51635712916489995</c:v>
                </c:pt>
                <c:pt idx="820">
                  <c:v>0.51601047200811601</c:v>
                </c:pt>
                <c:pt idx="821">
                  <c:v>0.51668286416063702</c:v>
                </c:pt>
                <c:pt idx="822">
                  <c:v>0.51642805633607203</c:v>
                </c:pt>
                <c:pt idx="823">
                  <c:v>0.51610503364284999</c:v>
                </c:pt>
                <c:pt idx="824">
                  <c:v>0.51673785873711997</c:v>
                </c:pt>
                <c:pt idx="825">
                  <c:v>0.51864706753245604</c:v>
                </c:pt>
                <c:pt idx="826">
                  <c:v>0.51869050827713004</c:v>
                </c:pt>
                <c:pt idx="827">
                  <c:v>0.51875545378326404</c:v>
                </c:pt>
                <c:pt idx="828">
                  <c:v>0.52066033513844201</c:v>
                </c:pt>
                <c:pt idx="829">
                  <c:v>0.521149856090381</c:v>
                </c:pt>
                <c:pt idx="830">
                  <c:v>0.52186963762618599</c:v>
                </c:pt>
                <c:pt idx="831">
                  <c:v>0.52350795607380995</c:v>
                </c:pt>
                <c:pt idx="832">
                  <c:v>0.52549165277913801</c:v>
                </c:pt>
                <c:pt idx="833">
                  <c:v>0.52786591367782998</c:v>
                </c:pt>
                <c:pt idx="834">
                  <c:v>0.52977281074964999</c:v>
                </c:pt>
                <c:pt idx="835">
                  <c:v>0.53083061233196505</c:v>
                </c:pt>
                <c:pt idx="836">
                  <c:v>0.53232762896112296</c:v>
                </c:pt>
                <c:pt idx="837">
                  <c:v>0.53519727215645796</c:v>
                </c:pt>
                <c:pt idx="838">
                  <c:v>0.53825324180675305</c:v>
                </c:pt>
                <c:pt idx="839">
                  <c:v>0.54074295899256097</c:v>
                </c:pt>
                <c:pt idx="840">
                  <c:v>0.54201544582203498</c:v>
                </c:pt>
                <c:pt idx="841">
                  <c:v>0.54217498529501096</c:v>
                </c:pt>
                <c:pt idx="842">
                  <c:v>0.54271437025812197</c:v>
                </c:pt>
                <c:pt idx="843">
                  <c:v>0.54329335771748499</c:v>
                </c:pt>
                <c:pt idx="844">
                  <c:v>0.54432225481206797</c:v>
                </c:pt>
                <c:pt idx="845">
                  <c:v>0.54549953656754102</c:v>
                </c:pt>
                <c:pt idx="846">
                  <c:v>0.54573634325169995</c:v>
                </c:pt>
                <c:pt idx="847">
                  <c:v>0.54573061319777605</c:v>
                </c:pt>
                <c:pt idx="848">
                  <c:v>0.54467174632280402</c:v>
                </c:pt>
                <c:pt idx="849">
                  <c:v>0.54425769745378205</c:v>
                </c:pt>
                <c:pt idx="850">
                  <c:v>0.54390777146685898</c:v>
                </c:pt>
                <c:pt idx="851">
                  <c:v>0.54360508241490202</c:v>
                </c:pt>
                <c:pt idx="852">
                  <c:v>0.54291209903937998</c:v>
                </c:pt>
                <c:pt idx="853">
                  <c:v>0.54231674527486295</c:v>
                </c:pt>
                <c:pt idx="854">
                  <c:v>0.54124947186052597</c:v>
                </c:pt>
                <c:pt idx="855">
                  <c:v>0.53998763844456099</c:v>
                </c:pt>
                <c:pt idx="856">
                  <c:v>0.53937717732600299</c:v>
                </c:pt>
                <c:pt idx="857">
                  <c:v>0.53971814205717195</c:v>
                </c:pt>
                <c:pt idx="858">
                  <c:v>0.54041181347997402</c:v>
                </c:pt>
                <c:pt idx="859">
                  <c:v>0.54099227940811001</c:v>
                </c:pt>
                <c:pt idx="860">
                  <c:v>0.54234130817602899</c:v>
                </c:pt>
                <c:pt idx="861">
                  <c:v>0.54368080895401405</c:v>
                </c:pt>
                <c:pt idx="862">
                  <c:v>0.54419035610247102</c:v>
                </c:pt>
                <c:pt idx="863">
                  <c:v>0.54465091184831804</c:v>
                </c:pt>
                <c:pt idx="864">
                  <c:v>0.54457048863504098</c:v>
                </c:pt>
                <c:pt idx="865">
                  <c:v>0.54458198277880598</c:v>
                </c:pt>
                <c:pt idx="866">
                  <c:v>0.54416381440014905</c:v>
                </c:pt>
                <c:pt idx="867">
                  <c:v>0.54276306739865199</c:v>
                </c:pt>
                <c:pt idx="868">
                  <c:v>0.54187732439422898</c:v>
                </c:pt>
                <c:pt idx="869">
                  <c:v>0.54186914284504195</c:v>
                </c:pt>
                <c:pt idx="870">
                  <c:v>0.54183385255763294</c:v>
                </c:pt>
                <c:pt idx="871">
                  <c:v>0.54211890199536095</c:v>
                </c:pt>
                <c:pt idx="872">
                  <c:v>0.54212720603630504</c:v>
                </c:pt>
                <c:pt idx="873">
                  <c:v>0.54249687663709301</c:v>
                </c:pt>
                <c:pt idx="874">
                  <c:v>0.54260001890583298</c:v>
                </c:pt>
                <c:pt idx="875">
                  <c:v>0.54195879051921503</c:v>
                </c:pt>
                <c:pt idx="876">
                  <c:v>0.54114987240260504</c:v>
                </c:pt>
                <c:pt idx="877">
                  <c:v>0.54041578560082504</c:v>
                </c:pt>
                <c:pt idx="878">
                  <c:v>0.53903374731890097</c:v>
                </c:pt>
                <c:pt idx="879">
                  <c:v>0.53754436235860303</c:v>
                </c:pt>
                <c:pt idx="880">
                  <c:v>0.53583798937188098</c:v>
                </c:pt>
                <c:pt idx="881">
                  <c:v>0.534265809845479</c:v>
                </c:pt>
                <c:pt idx="882">
                  <c:v>0.53314818558046795</c:v>
                </c:pt>
                <c:pt idx="883">
                  <c:v>0.53217761767990202</c:v>
                </c:pt>
                <c:pt idx="884">
                  <c:v>0.53101657337673303</c:v>
                </c:pt>
                <c:pt idx="885">
                  <c:v>0.53003942583594199</c:v>
                </c:pt>
                <c:pt idx="886">
                  <c:v>0.52908612123104704</c:v>
                </c:pt>
                <c:pt idx="887">
                  <c:v>0.52813549500744394</c:v>
                </c:pt>
                <c:pt idx="888">
                  <c:v>0.52794621642161899</c:v>
                </c:pt>
                <c:pt idx="889">
                  <c:v>0.52815509421681806</c:v>
                </c:pt>
                <c:pt idx="890">
                  <c:v>0.529807807258034</c:v>
                </c:pt>
                <c:pt idx="891">
                  <c:v>0.53097934903452704</c:v>
                </c:pt>
                <c:pt idx="892">
                  <c:v>0.53190712272799101</c:v>
                </c:pt>
                <c:pt idx="893">
                  <c:v>0.53187793406153605</c:v>
                </c:pt>
                <c:pt idx="894">
                  <c:v>0.53094035403101802</c:v>
                </c:pt>
                <c:pt idx="895">
                  <c:v>0.53020292938039404</c:v>
                </c:pt>
                <c:pt idx="896">
                  <c:v>0.52898888108525299</c:v>
                </c:pt>
                <c:pt idx="897">
                  <c:v>0.52788604333683797</c:v>
                </c:pt>
                <c:pt idx="898">
                  <c:v>0.527783843376608</c:v>
                </c:pt>
                <c:pt idx="899">
                  <c:v>0.52777866615913205</c:v>
                </c:pt>
                <c:pt idx="900">
                  <c:v>0.52706359981340101</c:v>
                </c:pt>
                <c:pt idx="901">
                  <c:v>0.52677340081643498</c:v>
                </c:pt>
                <c:pt idx="902">
                  <c:v>0.52625399735415801</c:v>
                </c:pt>
                <c:pt idx="903">
                  <c:v>0.52624483314875803</c:v>
                </c:pt>
                <c:pt idx="904">
                  <c:v>0.52638146432507105</c:v>
                </c:pt>
                <c:pt idx="905">
                  <c:v>0.52563617514476002</c:v>
                </c:pt>
                <c:pt idx="906">
                  <c:v>0.52430964650476497</c:v>
                </c:pt>
                <c:pt idx="907">
                  <c:v>0.52358544057760303</c:v>
                </c:pt>
                <c:pt idx="908">
                  <c:v>0.52331623208182099</c:v>
                </c:pt>
                <c:pt idx="909">
                  <c:v>0.52334678941238399</c:v>
                </c:pt>
                <c:pt idx="910">
                  <c:v>0.52341696549987504</c:v>
                </c:pt>
                <c:pt idx="911">
                  <c:v>0.52367957035225099</c:v>
                </c:pt>
                <c:pt idx="912">
                  <c:v>0.52485867100151395</c:v>
                </c:pt>
                <c:pt idx="913">
                  <c:v>0.52608172015343402</c:v>
                </c:pt>
                <c:pt idx="914">
                  <c:v>0.52694019167082196</c:v>
                </c:pt>
                <c:pt idx="915">
                  <c:v>0.52749444584707095</c:v>
                </c:pt>
                <c:pt idx="916">
                  <c:v>0.52804047315776403</c:v>
                </c:pt>
                <c:pt idx="917">
                  <c:v>0.527715351708403</c:v>
                </c:pt>
                <c:pt idx="918">
                  <c:v>0.52712996349889296</c:v>
                </c:pt>
                <c:pt idx="919">
                  <c:v>0.52666895681863901</c:v>
                </c:pt>
                <c:pt idx="920">
                  <c:v>0.52633064444750899</c:v>
                </c:pt>
                <c:pt idx="921">
                  <c:v>0.52599958556488902</c:v>
                </c:pt>
                <c:pt idx="922">
                  <c:v>0.52542466216658901</c:v>
                </c:pt>
                <c:pt idx="923">
                  <c:v>0.52484224914075395</c:v>
                </c:pt>
                <c:pt idx="924">
                  <c:v>0.52360188972282395</c:v>
                </c:pt>
                <c:pt idx="925">
                  <c:v>0.52276266619644496</c:v>
                </c:pt>
                <c:pt idx="926">
                  <c:v>0.52155339472929096</c:v>
                </c:pt>
                <c:pt idx="927">
                  <c:v>0.52087661435080002</c:v>
                </c:pt>
                <c:pt idx="928">
                  <c:v>0.52025883608802803</c:v>
                </c:pt>
                <c:pt idx="929">
                  <c:v>0.52030675419331196</c:v>
                </c:pt>
                <c:pt idx="930">
                  <c:v>0.52024345249298698</c:v>
                </c:pt>
                <c:pt idx="931">
                  <c:v>0.51963026217642105</c:v>
                </c:pt>
                <c:pt idx="932">
                  <c:v>0.51862514257489201</c:v>
                </c:pt>
                <c:pt idx="933">
                  <c:v>0.51708517498899298</c:v>
                </c:pt>
                <c:pt idx="934">
                  <c:v>0.51618392017366199</c:v>
                </c:pt>
                <c:pt idx="935">
                  <c:v>0.51594429407855402</c:v>
                </c:pt>
                <c:pt idx="936">
                  <c:v>0.51598289637492101</c:v>
                </c:pt>
                <c:pt idx="937">
                  <c:v>0.51544887623522295</c:v>
                </c:pt>
                <c:pt idx="938">
                  <c:v>0.51408051805259802</c:v>
                </c:pt>
                <c:pt idx="939">
                  <c:v>0.51206602879051299</c:v>
                </c:pt>
                <c:pt idx="940">
                  <c:v>0.51011116010137303</c:v>
                </c:pt>
                <c:pt idx="941">
                  <c:v>0.50827122242906497</c:v>
                </c:pt>
                <c:pt idx="942">
                  <c:v>0.50654248098158605</c:v>
                </c:pt>
                <c:pt idx="943">
                  <c:v>0.50529075187692996</c:v>
                </c:pt>
                <c:pt idx="944">
                  <c:v>0.50363534510794805</c:v>
                </c:pt>
                <c:pt idx="945">
                  <c:v>0.50012863153937404</c:v>
                </c:pt>
                <c:pt idx="946">
                  <c:v>0.49646413922025101</c:v>
                </c:pt>
                <c:pt idx="947">
                  <c:v>0.49260212205617498</c:v>
                </c:pt>
                <c:pt idx="948">
                  <c:v>0.48820441934241998</c:v>
                </c:pt>
                <c:pt idx="949">
                  <c:v>0.48373528261027698</c:v>
                </c:pt>
                <c:pt idx="950">
                  <c:v>0.48151776266366902</c:v>
                </c:pt>
                <c:pt idx="951">
                  <c:v>0.48005318181019002</c:v>
                </c:pt>
                <c:pt idx="952">
                  <c:v>0.47850046048759298</c:v>
                </c:pt>
                <c:pt idx="953">
                  <c:v>0.477564353739792</c:v>
                </c:pt>
                <c:pt idx="954">
                  <c:v>0.47771404790669603</c:v>
                </c:pt>
                <c:pt idx="955">
                  <c:v>0.480450140437991</c:v>
                </c:pt>
                <c:pt idx="956">
                  <c:v>0.483391530465618</c:v>
                </c:pt>
                <c:pt idx="957">
                  <c:v>0.48674793932664201</c:v>
                </c:pt>
                <c:pt idx="958">
                  <c:v>0.49034124729571199</c:v>
                </c:pt>
                <c:pt idx="959">
                  <c:v>0.49366303318595001</c:v>
                </c:pt>
                <c:pt idx="960">
                  <c:v>0.49592586053801702</c:v>
                </c:pt>
                <c:pt idx="961">
                  <c:v>0.49766415807480602</c:v>
                </c:pt>
                <c:pt idx="962">
                  <c:v>0.50025359541238601</c:v>
                </c:pt>
                <c:pt idx="963">
                  <c:v>0.50337072495477697</c:v>
                </c:pt>
                <c:pt idx="964">
                  <c:v>0.505505368989843</c:v>
                </c:pt>
                <c:pt idx="965">
                  <c:v>0.50663726172619294</c:v>
                </c:pt>
                <c:pt idx="966">
                  <c:v>0.507835510546221</c:v>
                </c:pt>
                <c:pt idx="967">
                  <c:v>0.50813360519506501</c:v>
                </c:pt>
                <c:pt idx="968">
                  <c:v>0.50785895765002897</c:v>
                </c:pt>
                <c:pt idx="969">
                  <c:v>0.50766726842162602</c:v>
                </c:pt>
                <c:pt idx="970">
                  <c:v>0.50813386361389801</c:v>
                </c:pt>
                <c:pt idx="971">
                  <c:v>0.50851924910192203</c:v>
                </c:pt>
                <c:pt idx="972">
                  <c:v>0.50875660962703595</c:v>
                </c:pt>
                <c:pt idx="973">
                  <c:v>0.50922009609212104</c:v>
                </c:pt>
                <c:pt idx="974">
                  <c:v>0.50984558203118402</c:v>
                </c:pt>
                <c:pt idx="975">
                  <c:v>0.50941489837884502</c:v>
                </c:pt>
                <c:pt idx="976">
                  <c:v>0.50811725705985999</c:v>
                </c:pt>
                <c:pt idx="977">
                  <c:v>0.50719387468558697</c:v>
                </c:pt>
                <c:pt idx="978">
                  <c:v>0.506610676458222</c:v>
                </c:pt>
                <c:pt idx="979">
                  <c:v>0.50638175574781297</c:v>
                </c:pt>
                <c:pt idx="980">
                  <c:v>0.50658312619854495</c:v>
                </c:pt>
                <c:pt idx="981">
                  <c:v>0.50711939642631099</c:v>
                </c:pt>
                <c:pt idx="982">
                  <c:v>0.50739643971832804</c:v>
                </c:pt>
                <c:pt idx="983">
                  <c:v>0.50772561214199197</c:v>
                </c:pt>
                <c:pt idx="984">
                  <c:v>0.50813049330231397</c:v>
                </c:pt>
                <c:pt idx="985">
                  <c:v>0.50875919866280095</c:v>
                </c:pt>
                <c:pt idx="986">
                  <c:v>0.51029900424002494</c:v>
                </c:pt>
                <c:pt idx="987">
                  <c:v>0.51179336127528297</c:v>
                </c:pt>
                <c:pt idx="988">
                  <c:v>0.51317396795310599</c:v>
                </c:pt>
                <c:pt idx="989">
                  <c:v>0.51446664338710701</c:v>
                </c:pt>
                <c:pt idx="990">
                  <c:v>0.51585930064997798</c:v>
                </c:pt>
                <c:pt idx="991">
                  <c:v>0.51652852732386301</c:v>
                </c:pt>
                <c:pt idx="992">
                  <c:v>0.51693615064791498</c:v>
                </c:pt>
                <c:pt idx="993">
                  <c:v>0.51733538481751895</c:v>
                </c:pt>
                <c:pt idx="994">
                  <c:v>0.51804687628123802</c:v>
                </c:pt>
                <c:pt idx="995">
                  <c:v>0.51914423537758903</c:v>
                </c:pt>
                <c:pt idx="996">
                  <c:v>0.51973342824961</c:v>
                </c:pt>
                <c:pt idx="997">
                  <c:v>0.51933217079306004</c:v>
                </c:pt>
                <c:pt idx="998">
                  <c:v>0.51937202360516799</c:v>
                </c:pt>
                <c:pt idx="999">
                  <c:v>0.51937692686416204</c:v>
                </c:pt>
                <c:pt idx="1000">
                  <c:v>0.51853012141994603</c:v>
                </c:pt>
                <c:pt idx="1001">
                  <c:v>0.51852241583793601</c:v>
                </c:pt>
                <c:pt idx="1002">
                  <c:v>0.51976261357759501</c:v>
                </c:pt>
                <c:pt idx="1003">
                  <c:v>0.52100446959691704</c:v>
                </c:pt>
                <c:pt idx="1004">
                  <c:v>0.52184015041106502</c:v>
                </c:pt>
                <c:pt idx="1005">
                  <c:v>0.52168708172026201</c:v>
                </c:pt>
                <c:pt idx="1006">
                  <c:v>0.52152434616947996</c:v>
                </c:pt>
                <c:pt idx="1007">
                  <c:v>0.52155934818258398</c:v>
                </c:pt>
                <c:pt idx="1008">
                  <c:v>0.52076930383354203</c:v>
                </c:pt>
                <c:pt idx="1009">
                  <c:v>0.52024432007509103</c:v>
                </c:pt>
                <c:pt idx="1010">
                  <c:v>0.52052722687129904</c:v>
                </c:pt>
                <c:pt idx="1011">
                  <c:v>0.52093813696150704</c:v>
                </c:pt>
                <c:pt idx="1012">
                  <c:v>0.52095783503830595</c:v>
                </c:pt>
                <c:pt idx="1013">
                  <c:v>0.52055193597359894</c:v>
                </c:pt>
                <c:pt idx="1014">
                  <c:v>0.52051109509175697</c:v>
                </c:pt>
                <c:pt idx="1015">
                  <c:v>0.520460072846887</c:v>
                </c:pt>
                <c:pt idx="1016">
                  <c:v>0.52042251310774401</c:v>
                </c:pt>
                <c:pt idx="1017">
                  <c:v>0.52059235951916605</c:v>
                </c:pt>
                <c:pt idx="1018">
                  <c:v>0.52122641720350205</c:v>
                </c:pt>
                <c:pt idx="1019">
                  <c:v>0.52202682453653104</c:v>
                </c:pt>
                <c:pt idx="1020">
                  <c:v>0.52216666232558195</c:v>
                </c:pt>
                <c:pt idx="1021">
                  <c:v>0.523411790554976</c:v>
                </c:pt>
                <c:pt idx="1022">
                  <c:v>0.52456891585076104</c:v>
                </c:pt>
                <c:pt idx="1023">
                  <c:v>0.52612117434070205</c:v>
                </c:pt>
                <c:pt idx="1024">
                  <c:v>0.52769707872653304</c:v>
                </c:pt>
                <c:pt idx="1025">
                  <c:v>0.52884120364068299</c:v>
                </c:pt>
                <c:pt idx="1026">
                  <c:v>0.52966152376999998</c:v>
                </c:pt>
                <c:pt idx="1027">
                  <c:v>0.53013733516192696</c:v>
                </c:pt>
                <c:pt idx="1028">
                  <c:v>0.53037175450658203</c:v>
                </c:pt>
                <c:pt idx="1029">
                  <c:v>0.53039008551717703</c:v>
                </c:pt>
                <c:pt idx="1030">
                  <c:v>0.53012415814797598</c:v>
                </c:pt>
                <c:pt idx="1031">
                  <c:v>0.52985423182208102</c:v>
                </c:pt>
                <c:pt idx="1032">
                  <c:v>0.528979147581356</c:v>
                </c:pt>
                <c:pt idx="1033">
                  <c:v>0.528628758311531</c:v>
                </c:pt>
                <c:pt idx="1034">
                  <c:v>0.52771308395928096</c:v>
                </c:pt>
                <c:pt idx="1035">
                  <c:v>0.526953341844694</c:v>
                </c:pt>
                <c:pt idx="1036">
                  <c:v>0.52612336013172101</c:v>
                </c:pt>
                <c:pt idx="1037">
                  <c:v>0.52558476311787306</c:v>
                </c:pt>
                <c:pt idx="1038">
                  <c:v>0.52548817982934504</c:v>
                </c:pt>
                <c:pt idx="1039">
                  <c:v>0.52542657798207104</c:v>
                </c:pt>
                <c:pt idx="1040">
                  <c:v>0.52546525716608405</c:v>
                </c:pt>
                <c:pt idx="1041">
                  <c:v>0.52427368314429401</c:v>
                </c:pt>
                <c:pt idx="1042">
                  <c:v>0.52361971739538704</c:v>
                </c:pt>
                <c:pt idx="1043">
                  <c:v>0.52343289706311302</c:v>
                </c:pt>
                <c:pt idx="1044">
                  <c:v>0.52232898700969299</c:v>
                </c:pt>
                <c:pt idx="1045">
                  <c:v>0.52035701467552697</c:v>
                </c:pt>
                <c:pt idx="1046">
                  <c:v>0.51834422862088003</c:v>
                </c:pt>
                <c:pt idx="1047">
                  <c:v>0.51631392464054704</c:v>
                </c:pt>
                <c:pt idx="1048">
                  <c:v>0.51429955563503404</c:v>
                </c:pt>
                <c:pt idx="1049">
                  <c:v>0.51320293366567404</c:v>
                </c:pt>
                <c:pt idx="1050">
                  <c:v>0.51271833813257395</c:v>
                </c:pt>
                <c:pt idx="1051">
                  <c:v>0.51258251650423503</c:v>
                </c:pt>
                <c:pt idx="1052">
                  <c:v>0.51261206620543198</c:v>
                </c:pt>
                <c:pt idx="1053">
                  <c:v>0.51261105376374205</c:v>
                </c:pt>
                <c:pt idx="1054">
                  <c:v>0.51251441019823496</c:v>
                </c:pt>
                <c:pt idx="1055">
                  <c:v>0.51265454741588201</c:v>
                </c:pt>
                <c:pt idx="1056">
                  <c:v>0.51192969718806103</c:v>
                </c:pt>
                <c:pt idx="1057">
                  <c:v>0.51180705758826806</c:v>
                </c:pt>
                <c:pt idx="1058">
                  <c:v>0.51135373231805004</c:v>
                </c:pt>
                <c:pt idx="1059">
                  <c:v>0.51089238369166301</c:v>
                </c:pt>
                <c:pt idx="1060">
                  <c:v>0.51116975352292504</c:v>
                </c:pt>
                <c:pt idx="1061">
                  <c:v>0.51152925791236203</c:v>
                </c:pt>
                <c:pt idx="1062">
                  <c:v>0.51185598789651698</c:v>
                </c:pt>
                <c:pt idx="1063">
                  <c:v>0.51193660613293301</c:v>
                </c:pt>
                <c:pt idx="1064">
                  <c:v>0.51274551322519502</c:v>
                </c:pt>
                <c:pt idx="1065">
                  <c:v>0.51455049451037005</c:v>
                </c:pt>
                <c:pt idx="1066">
                  <c:v>0.51631117524263304</c:v>
                </c:pt>
                <c:pt idx="1067">
                  <c:v>0.51823433627131099</c:v>
                </c:pt>
                <c:pt idx="1068">
                  <c:v>0.52006156965512496</c:v>
                </c:pt>
                <c:pt idx="1069">
                  <c:v>0.52199656611624701</c:v>
                </c:pt>
                <c:pt idx="1070">
                  <c:v>0.52342006928920404</c:v>
                </c:pt>
                <c:pt idx="1071">
                  <c:v>0.52432937625677201</c:v>
                </c:pt>
                <c:pt idx="1072">
                  <c:v>0.52473886926324398</c:v>
                </c:pt>
                <c:pt idx="1073">
                  <c:v>0.52508217204281205</c:v>
                </c:pt>
                <c:pt idx="1074">
                  <c:v>0.52566013699671299</c:v>
                </c:pt>
                <c:pt idx="1075">
                  <c:v>0.52600755569582303</c:v>
                </c:pt>
                <c:pt idx="1076">
                  <c:v>0.526512721377554</c:v>
                </c:pt>
                <c:pt idx="1077">
                  <c:v>0.52631850460171503</c:v>
                </c:pt>
                <c:pt idx="1078">
                  <c:v>0.52620710886926003</c:v>
                </c:pt>
                <c:pt idx="1079">
                  <c:v>0.52584361039962302</c:v>
                </c:pt>
                <c:pt idx="1080">
                  <c:v>0.52493176999455105</c:v>
                </c:pt>
                <c:pt idx="1081">
                  <c:v>0.52415856637610703</c:v>
                </c:pt>
                <c:pt idx="1082">
                  <c:v>0.52374351653087803</c:v>
                </c:pt>
                <c:pt idx="1083">
                  <c:v>0.52374929317596197</c:v>
                </c:pt>
                <c:pt idx="1084">
                  <c:v>0.52362869655436395</c:v>
                </c:pt>
                <c:pt idx="1085">
                  <c:v>0.52340362194506496</c:v>
                </c:pt>
                <c:pt idx="1086">
                  <c:v>0.52277975685295597</c:v>
                </c:pt>
                <c:pt idx="1087">
                  <c:v>0.52205672161276895</c:v>
                </c:pt>
                <c:pt idx="1088">
                  <c:v>0.52137183910583496</c:v>
                </c:pt>
                <c:pt idx="1089">
                  <c:v>0.52087222376369402</c:v>
                </c:pt>
                <c:pt idx="1090">
                  <c:v>0.52055659249964104</c:v>
                </c:pt>
                <c:pt idx="1091">
                  <c:v>0.52022707898644005</c:v>
                </c:pt>
                <c:pt idx="1092">
                  <c:v>0.52034324886982297</c:v>
                </c:pt>
                <c:pt idx="1093">
                  <c:v>0.51958890437960603</c:v>
                </c:pt>
                <c:pt idx="1094">
                  <c:v>0.51911287813260298</c:v>
                </c:pt>
                <c:pt idx="1095">
                  <c:v>0.51852604342527298</c:v>
                </c:pt>
                <c:pt idx="1096">
                  <c:v>0.51898131959817395</c:v>
                </c:pt>
                <c:pt idx="1097">
                  <c:v>0.51939644679074204</c:v>
                </c:pt>
                <c:pt idx="1098">
                  <c:v>0.51967710126992395</c:v>
                </c:pt>
                <c:pt idx="1099">
                  <c:v>0.51997869356538295</c:v>
                </c:pt>
                <c:pt idx="1100">
                  <c:v>0.51972592414706498</c:v>
                </c:pt>
                <c:pt idx="1101">
                  <c:v>0.51923075243087602</c:v>
                </c:pt>
                <c:pt idx="1102">
                  <c:v>0.51846611357536199</c:v>
                </c:pt>
                <c:pt idx="1103">
                  <c:v>0.51816591714927895</c:v>
                </c:pt>
                <c:pt idx="1104">
                  <c:v>0.51739564483173295</c:v>
                </c:pt>
                <c:pt idx="1105">
                  <c:v>0.51627919448605297</c:v>
                </c:pt>
                <c:pt idx="1106">
                  <c:v>0.51551559220381205</c:v>
                </c:pt>
                <c:pt idx="1107">
                  <c:v>0.51399939802586303</c:v>
                </c:pt>
                <c:pt idx="1108">
                  <c:v>0.51282466160459295</c:v>
                </c:pt>
                <c:pt idx="1109">
                  <c:v>0.51155026318855601</c:v>
                </c:pt>
                <c:pt idx="1110">
                  <c:v>0.50987719029031997</c:v>
                </c:pt>
                <c:pt idx="1111">
                  <c:v>0.50805153456713004</c:v>
                </c:pt>
                <c:pt idx="1112">
                  <c:v>0.50782397508022104</c:v>
                </c:pt>
                <c:pt idx="1113">
                  <c:v>0.50738503122686196</c:v>
                </c:pt>
                <c:pt idx="1114">
                  <c:v>0.50631738779334301</c:v>
                </c:pt>
                <c:pt idx="1115">
                  <c:v>0.50626726062004501</c:v>
                </c:pt>
                <c:pt idx="1116">
                  <c:v>0.50686645407314102</c:v>
                </c:pt>
                <c:pt idx="1117">
                  <c:v>0.50745550100905001</c:v>
                </c:pt>
                <c:pt idx="1118">
                  <c:v>0.50806826885163503</c:v>
                </c:pt>
                <c:pt idx="1119">
                  <c:v>0.50896701130980004</c:v>
                </c:pt>
                <c:pt idx="1120">
                  <c:v>0.50941854717707002</c:v>
                </c:pt>
                <c:pt idx="1121">
                  <c:v>0.50944703925590995</c:v>
                </c:pt>
                <c:pt idx="1122">
                  <c:v>0.509166162244718</c:v>
                </c:pt>
                <c:pt idx="1123">
                  <c:v>0.50940905340998599</c:v>
                </c:pt>
                <c:pt idx="1124">
                  <c:v>0.50928779417931203</c:v>
                </c:pt>
                <c:pt idx="1125">
                  <c:v>0.50893962367686696</c:v>
                </c:pt>
                <c:pt idx="1126">
                  <c:v>0.50841577499136203</c:v>
                </c:pt>
                <c:pt idx="1127">
                  <c:v>0.507532825638774</c:v>
                </c:pt>
                <c:pt idx="1128">
                  <c:v>0.50700915702046101</c:v>
                </c:pt>
                <c:pt idx="1129">
                  <c:v>0.50637029258667998</c:v>
                </c:pt>
                <c:pt idx="1130">
                  <c:v>0.50542794060400598</c:v>
                </c:pt>
                <c:pt idx="1131">
                  <c:v>0.50452252124204899</c:v>
                </c:pt>
                <c:pt idx="1132">
                  <c:v>0.50399906573701703</c:v>
                </c:pt>
                <c:pt idx="1133">
                  <c:v>0.50282084346803702</c:v>
                </c:pt>
                <c:pt idx="1134">
                  <c:v>0.50182172847288098</c:v>
                </c:pt>
                <c:pt idx="1135">
                  <c:v>0.50081072652835001</c:v>
                </c:pt>
                <c:pt idx="1136">
                  <c:v>0.49935099256665899</c:v>
                </c:pt>
                <c:pt idx="1137">
                  <c:v>0.49817267265472998</c:v>
                </c:pt>
                <c:pt idx="1138">
                  <c:v>0.496749739283258</c:v>
                </c:pt>
                <c:pt idx="1139">
                  <c:v>0.49528821583865101</c:v>
                </c:pt>
                <c:pt idx="1140">
                  <c:v>0.495262243872376</c:v>
                </c:pt>
                <c:pt idx="1141">
                  <c:v>0.495271987665939</c:v>
                </c:pt>
                <c:pt idx="1142">
                  <c:v>0.49448000716010798</c:v>
                </c:pt>
                <c:pt idx="1143">
                  <c:v>0.49351747196119999</c:v>
                </c:pt>
                <c:pt idx="1144">
                  <c:v>0.49212853145046997</c:v>
                </c:pt>
                <c:pt idx="1145">
                  <c:v>0.49085211714791799</c:v>
                </c:pt>
                <c:pt idx="1146">
                  <c:v>0.48963742275571298</c:v>
                </c:pt>
                <c:pt idx="1147">
                  <c:v>0.48830326395999901</c:v>
                </c:pt>
                <c:pt idx="1148">
                  <c:v>0.487880195547226</c:v>
                </c:pt>
                <c:pt idx="1149">
                  <c:v>0.487725107839732</c:v>
                </c:pt>
                <c:pt idx="1150">
                  <c:v>0.48768084019532498</c:v>
                </c:pt>
                <c:pt idx="1151">
                  <c:v>0.486405452788438</c:v>
                </c:pt>
                <c:pt idx="1152">
                  <c:v>0.48540766289725201</c:v>
                </c:pt>
                <c:pt idx="1153">
                  <c:v>0.48476571595892298</c:v>
                </c:pt>
                <c:pt idx="1154">
                  <c:v>0.48588661402091399</c:v>
                </c:pt>
                <c:pt idx="1155">
                  <c:v>0.48646447867065801</c:v>
                </c:pt>
                <c:pt idx="1156">
                  <c:v>0.48612891112545997</c:v>
                </c:pt>
                <c:pt idx="1157">
                  <c:v>0.48471380371575201</c:v>
                </c:pt>
                <c:pt idx="1158">
                  <c:v>0.483326828765823</c:v>
                </c:pt>
                <c:pt idx="1159">
                  <c:v>0.48206028749349999</c:v>
                </c:pt>
                <c:pt idx="1160">
                  <c:v>0.48043347200157999</c:v>
                </c:pt>
                <c:pt idx="1161">
                  <c:v>0.47886334731489399</c:v>
                </c:pt>
                <c:pt idx="1162">
                  <c:v>0.47779062822748303</c:v>
                </c:pt>
                <c:pt idx="1163">
                  <c:v>0.47618644976652902</c:v>
                </c:pt>
                <c:pt idx="1164">
                  <c:v>0.47298373826830498</c:v>
                </c:pt>
                <c:pt idx="1165">
                  <c:v>0.46882029494140598</c:v>
                </c:pt>
                <c:pt idx="1166">
                  <c:v>0.46433982337054303</c:v>
                </c:pt>
                <c:pt idx="1167">
                  <c:v>0.46212362882545899</c:v>
                </c:pt>
                <c:pt idx="1168">
                  <c:v>0.460321371161867</c:v>
                </c:pt>
                <c:pt idx="1169">
                  <c:v>0.45908252218108397</c:v>
                </c:pt>
                <c:pt idx="1170">
                  <c:v>0.460258310937804</c:v>
                </c:pt>
                <c:pt idx="1171">
                  <c:v>0.46185969837716401</c:v>
                </c:pt>
                <c:pt idx="1172">
                  <c:v>0.46304459542492699</c:v>
                </c:pt>
                <c:pt idx="1173">
                  <c:v>0.46210507091623698</c:v>
                </c:pt>
                <c:pt idx="1174">
                  <c:v>0.46085362803111402</c:v>
                </c:pt>
                <c:pt idx="1175">
                  <c:v>0.45879234607656499</c:v>
                </c:pt>
                <c:pt idx="1176">
                  <c:v>0.45842742966882</c:v>
                </c:pt>
                <c:pt idx="1177">
                  <c:v>0.45825621960686402</c:v>
                </c:pt>
                <c:pt idx="1178">
                  <c:v>0.45932271005640202</c:v>
                </c:pt>
                <c:pt idx="1179">
                  <c:v>0.46027603784487803</c:v>
                </c:pt>
                <c:pt idx="1180">
                  <c:v>0.46027536504008898</c:v>
                </c:pt>
                <c:pt idx="1181">
                  <c:v>0.45954163554077798</c:v>
                </c:pt>
                <c:pt idx="1182">
                  <c:v>0.45989347680634102</c:v>
                </c:pt>
                <c:pt idx="1183">
                  <c:v>0.46201090688190499</c:v>
                </c:pt>
                <c:pt idx="1184">
                  <c:v>0.46395264693765498</c:v>
                </c:pt>
                <c:pt idx="1185">
                  <c:v>0.46667638432921199</c:v>
                </c:pt>
                <c:pt idx="1186">
                  <c:v>0.468105880157835</c:v>
                </c:pt>
                <c:pt idx="1187">
                  <c:v>0.46974624138277798</c:v>
                </c:pt>
                <c:pt idx="1188">
                  <c:v>0.47133681808031003</c:v>
                </c:pt>
                <c:pt idx="1189">
                  <c:v>0.47177016380035502</c:v>
                </c:pt>
                <c:pt idx="1190">
                  <c:v>0.472678851055292</c:v>
                </c:pt>
                <c:pt idx="1191">
                  <c:v>0.47304318206947099</c:v>
                </c:pt>
                <c:pt idx="1192">
                  <c:v>0.47223184441889698</c:v>
                </c:pt>
                <c:pt idx="1193">
                  <c:v>0.47132960974368998</c:v>
                </c:pt>
                <c:pt idx="1194">
                  <c:v>0.470449937404048</c:v>
                </c:pt>
                <c:pt idx="1195">
                  <c:v>0.47004228965217698</c:v>
                </c:pt>
                <c:pt idx="1196">
                  <c:v>0.46864962789089099</c:v>
                </c:pt>
                <c:pt idx="1197">
                  <c:v>0.46769503978681698</c:v>
                </c:pt>
                <c:pt idx="1198">
                  <c:v>0.46646187211294698</c:v>
                </c:pt>
                <c:pt idx="1199">
                  <c:v>0.466428242802505</c:v>
                </c:pt>
                <c:pt idx="1200">
                  <c:v>0.46637553327632902</c:v>
                </c:pt>
                <c:pt idx="1201">
                  <c:v>0.46691113245466798</c:v>
                </c:pt>
                <c:pt idx="1202">
                  <c:v>0.46767082237292701</c:v>
                </c:pt>
                <c:pt idx="1203">
                  <c:v>0.46755934863498899</c:v>
                </c:pt>
                <c:pt idx="1204">
                  <c:v>0.46729911694066401</c:v>
                </c:pt>
                <c:pt idx="1205">
                  <c:v>0.46681485013704899</c:v>
                </c:pt>
                <c:pt idx="1206">
                  <c:v>0.465866770431906</c:v>
                </c:pt>
                <c:pt idx="1207">
                  <c:v>0.46433481152893802</c:v>
                </c:pt>
                <c:pt idx="1208">
                  <c:v>0.46211371025112902</c:v>
                </c:pt>
                <c:pt idx="1209">
                  <c:v>0.45997369802385102</c:v>
                </c:pt>
                <c:pt idx="1210">
                  <c:v>0.457285788398619</c:v>
                </c:pt>
                <c:pt idx="1211">
                  <c:v>0.45415320548185101</c:v>
                </c:pt>
                <c:pt idx="1212">
                  <c:v>0.45221342800618802</c:v>
                </c:pt>
                <c:pt idx="1213">
                  <c:v>0.45176308905618701</c:v>
                </c:pt>
                <c:pt idx="1214">
                  <c:v>0.45069802664013198</c:v>
                </c:pt>
                <c:pt idx="1215">
                  <c:v>0.44879775560983898</c:v>
                </c:pt>
                <c:pt idx="1216">
                  <c:v>0.45023639314093999</c:v>
                </c:pt>
                <c:pt idx="1217">
                  <c:v>0.451102075717975</c:v>
                </c:pt>
                <c:pt idx="1218">
                  <c:v>0.45169517844048201</c:v>
                </c:pt>
                <c:pt idx="1219">
                  <c:v>0.45108280697385</c:v>
                </c:pt>
                <c:pt idx="1220">
                  <c:v>0.44986044838116501</c:v>
                </c:pt>
                <c:pt idx="1221">
                  <c:v>0.449307929271059</c:v>
                </c:pt>
                <c:pt idx="1222">
                  <c:v>0.44768594838124798</c:v>
                </c:pt>
                <c:pt idx="1223">
                  <c:v>0.44736491696474501</c:v>
                </c:pt>
                <c:pt idx="1224">
                  <c:v>0.44895254094880799</c:v>
                </c:pt>
                <c:pt idx="1225">
                  <c:v>0.45075559755460198</c:v>
                </c:pt>
                <c:pt idx="1226">
                  <c:v>0.453706505907993</c:v>
                </c:pt>
                <c:pt idx="1227">
                  <c:v>0.45546914572721597</c:v>
                </c:pt>
                <c:pt idx="1228">
                  <c:v>0.45803741191671798</c:v>
                </c:pt>
                <c:pt idx="1229">
                  <c:v>0.46069252032581398</c:v>
                </c:pt>
                <c:pt idx="1230">
                  <c:v>0.46381601909056602</c:v>
                </c:pt>
                <c:pt idx="1231">
                  <c:v>0.46591641046291199</c:v>
                </c:pt>
                <c:pt idx="1232">
                  <c:v>0.46812609667835497</c:v>
                </c:pt>
                <c:pt idx="1233">
                  <c:v>0.46968763904305499</c:v>
                </c:pt>
                <c:pt idx="1234">
                  <c:v>0.47112541206456199</c:v>
                </c:pt>
                <c:pt idx="1235">
                  <c:v>0.47205335776660301</c:v>
                </c:pt>
                <c:pt idx="1236">
                  <c:v>0.47172053415179199</c:v>
                </c:pt>
                <c:pt idx="1237">
                  <c:v>0.47209413064194999</c:v>
                </c:pt>
                <c:pt idx="1238">
                  <c:v>0.47239899513557598</c:v>
                </c:pt>
                <c:pt idx="1239">
                  <c:v>0.47340225134696601</c:v>
                </c:pt>
                <c:pt idx="1240">
                  <c:v>0.47465694154514299</c:v>
                </c:pt>
                <c:pt idx="1241">
                  <c:v>0.47621029329922199</c:v>
                </c:pt>
                <c:pt idx="1242">
                  <c:v>0.47756706687501599</c:v>
                </c:pt>
                <c:pt idx="1243">
                  <c:v>0.47776448335445898</c:v>
                </c:pt>
                <c:pt idx="1244">
                  <c:v>0.47726396474618499</c:v>
                </c:pt>
                <c:pt idx="1245">
                  <c:v>0.47607357382333898</c:v>
                </c:pt>
                <c:pt idx="1246">
                  <c:v>0.47550249987088999</c:v>
                </c:pt>
                <c:pt idx="1247">
                  <c:v>0.474627347033309</c:v>
                </c:pt>
                <c:pt idx="1248">
                  <c:v>0.47489836557995202</c:v>
                </c:pt>
                <c:pt idx="1249">
                  <c:v>0.47526154901509199</c:v>
                </c:pt>
                <c:pt idx="1250">
                  <c:v>0.47489814765881999</c:v>
                </c:pt>
                <c:pt idx="1251">
                  <c:v>0.47410299240550802</c:v>
                </c:pt>
                <c:pt idx="1252">
                  <c:v>0.47390289289962001</c:v>
                </c:pt>
                <c:pt idx="1253">
                  <c:v>0.47506308201354902</c:v>
                </c:pt>
                <c:pt idx="1254">
                  <c:v>0.47612552654012802</c:v>
                </c:pt>
                <c:pt idx="1255">
                  <c:v>0.47732646206089502</c:v>
                </c:pt>
                <c:pt idx="1256">
                  <c:v>0.47743521234084602</c:v>
                </c:pt>
                <c:pt idx="1257">
                  <c:v>0.478777038266338</c:v>
                </c:pt>
                <c:pt idx="1258">
                  <c:v>0.479838754115326</c:v>
                </c:pt>
                <c:pt idx="1259">
                  <c:v>0.48078599723613502</c:v>
                </c:pt>
                <c:pt idx="1260">
                  <c:v>0.47542415512661701</c:v>
                </c:pt>
                <c:pt idx="1261">
                  <c:v>0.47018388455493298</c:v>
                </c:pt>
                <c:pt idx="1262">
                  <c:v>0.46549865533456702</c:v>
                </c:pt>
                <c:pt idx="1263">
                  <c:v>0.460929389263734</c:v>
                </c:pt>
                <c:pt idx="1264">
                  <c:v>0.45718078672773699</c:v>
                </c:pt>
                <c:pt idx="1265">
                  <c:v>0.45302070621573698</c:v>
                </c:pt>
                <c:pt idx="1266">
                  <c:v>0.45020482749942498</c:v>
                </c:pt>
                <c:pt idx="1267">
                  <c:v>0.44743818857145901</c:v>
                </c:pt>
                <c:pt idx="1268">
                  <c:v>0.445101303015002</c:v>
                </c:pt>
                <c:pt idx="1269">
                  <c:v>0.44263285100901401</c:v>
                </c:pt>
                <c:pt idx="1270">
                  <c:v>0.44290284633990301</c:v>
                </c:pt>
                <c:pt idx="1271">
                  <c:v>0.44306772040765502</c:v>
                </c:pt>
                <c:pt idx="1272">
                  <c:v>0.44248350235747302</c:v>
                </c:pt>
                <c:pt idx="1273">
                  <c:v>0.44188137491701002</c:v>
                </c:pt>
                <c:pt idx="1274">
                  <c:v>0.441731990694405</c:v>
                </c:pt>
                <c:pt idx="1275">
                  <c:v>0.44198736838062802</c:v>
                </c:pt>
                <c:pt idx="1276">
                  <c:v>0.44194759293360603</c:v>
                </c:pt>
                <c:pt idx="1277">
                  <c:v>0.44191474142033199</c:v>
                </c:pt>
                <c:pt idx="1278">
                  <c:v>0.44190738385871597</c:v>
                </c:pt>
                <c:pt idx="1279">
                  <c:v>0.44137529494067501</c:v>
                </c:pt>
                <c:pt idx="1280">
                  <c:v>0.44090749833021903</c:v>
                </c:pt>
                <c:pt idx="1281">
                  <c:v>0.44057859818874401</c:v>
                </c:pt>
                <c:pt idx="1282">
                  <c:v>0.44620908903274098</c:v>
                </c:pt>
                <c:pt idx="1283">
                  <c:v>0.45255698808859601</c:v>
                </c:pt>
                <c:pt idx="1284">
                  <c:v>0.45806086106718202</c:v>
                </c:pt>
                <c:pt idx="1285">
                  <c:v>0.46353034723007203</c:v>
                </c:pt>
                <c:pt idx="1286">
                  <c:v>0.467835680403552</c:v>
                </c:pt>
                <c:pt idx="1287">
                  <c:v>0.47102911482368998</c:v>
                </c:pt>
                <c:pt idx="1288">
                  <c:v>0.47478647633876297</c:v>
                </c:pt>
                <c:pt idx="1289">
                  <c:v>0.47831719341877499</c:v>
                </c:pt>
                <c:pt idx="1290">
                  <c:v>0.481273493616036</c:v>
                </c:pt>
                <c:pt idx="1291">
                  <c:v>0.48406131675888597</c:v>
                </c:pt>
                <c:pt idx="1292">
                  <c:v>0.48479218629599802</c:v>
                </c:pt>
                <c:pt idx="1293">
                  <c:v>0.48502816071802102</c:v>
                </c:pt>
                <c:pt idx="1294">
                  <c:v>0.48453726949695303</c:v>
                </c:pt>
                <c:pt idx="1295">
                  <c:v>0.48378224989340401</c:v>
                </c:pt>
                <c:pt idx="1296">
                  <c:v>0.48260643850449902</c:v>
                </c:pt>
                <c:pt idx="1297">
                  <c:v>0.48132657020539699</c:v>
                </c:pt>
                <c:pt idx="1298">
                  <c:v>0.48039551415140502</c:v>
                </c:pt>
                <c:pt idx="1299">
                  <c:v>0.47850547513871899</c:v>
                </c:pt>
                <c:pt idx="1300">
                  <c:v>0.47601378983522602</c:v>
                </c:pt>
                <c:pt idx="1301">
                  <c:v>0.47414013022714602</c:v>
                </c:pt>
                <c:pt idx="1302">
                  <c:v>0.47280146923599897</c:v>
                </c:pt>
                <c:pt idx="1303">
                  <c:v>0.47125522703571499</c:v>
                </c:pt>
                <c:pt idx="1304">
                  <c:v>0.47041359503767699</c:v>
                </c:pt>
                <c:pt idx="1305">
                  <c:v>0.46745552732107898</c:v>
                </c:pt>
                <c:pt idx="1306">
                  <c:v>0.464540734280394</c:v>
                </c:pt>
                <c:pt idx="1307">
                  <c:v>0.46201490649311799</c:v>
                </c:pt>
                <c:pt idx="1308">
                  <c:v>0.459573308758359</c:v>
                </c:pt>
                <c:pt idx="1309">
                  <c:v>0.45729438713552201</c:v>
                </c:pt>
                <c:pt idx="1310">
                  <c:v>0.45573918864138802</c:v>
                </c:pt>
                <c:pt idx="1311">
                  <c:v>0.454190247812291</c:v>
                </c:pt>
                <c:pt idx="1312">
                  <c:v>0.45225708676867599</c:v>
                </c:pt>
                <c:pt idx="1313">
                  <c:v>0.45069337940277099</c:v>
                </c:pt>
                <c:pt idx="1314">
                  <c:v>0.45006836098179398</c:v>
                </c:pt>
                <c:pt idx="1315">
                  <c:v>0.45031917813392403</c:v>
                </c:pt>
                <c:pt idx="1316">
                  <c:v>0.451257080614133</c:v>
                </c:pt>
                <c:pt idx="1317">
                  <c:v>0.451696640467113</c:v>
                </c:pt>
                <c:pt idx="1318">
                  <c:v>0.451719499942632</c:v>
                </c:pt>
                <c:pt idx="1319">
                  <c:v>0.45236430047993098</c:v>
                </c:pt>
                <c:pt idx="1320">
                  <c:v>0.452286689491746</c:v>
                </c:pt>
                <c:pt idx="1321">
                  <c:v>0.45207504124361803</c:v>
                </c:pt>
                <c:pt idx="1322">
                  <c:v>0.45170379738909</c:v>
                </c:pt>
                <c:pt idx="1323">
                  <c:v>0.451700667050634</c:v>
                </c:pt>
                <c:pt idx="1324">
                  <c:v>0.45191165437407699</c:v>
                </c:pt>
                <c:pt idx="1325">
                  <c:v>0.45223006884057498</c:v>
                </c:pt>
                <c:pt idx="1326">
                  <c:v>0.45161735120735602</c:v>
                </c:pt>
                <c:pt idx="1327">
                  <c:v>0.451378880728034</c:v>
                </c:pt>
                <c:pt idx="1328">
                  <c:v>0.45114027370329901</c:v>
                </c:pt>
                <c:pt idx="1329">
                  <c:v>0.45081640054828598</c:v>
                </c:pt>
                <c:pt idx="1330">
                  <c:v>0.44963281101805103</c:v>
                </c:pt>
                <c:pt idx="1331">
                  <c:v>0.44829204652340798</c:v>
                </c:pt>
                <c:pt idx="1332">
                  <c:v>0.446953632635743</c:v>
                </c:pt>
                <c:pt idx="1333">
                  <c:v>0.44731391350754701</c:v>
                </c:pt>
                <c:pt idx="1334">
                  <c:v>0.44763236655150601</c:v>
                </c:pt>
                <c:pt idx="1335">
                  <c:v>0.44922724222787302</c:v>
                </c:pt>
                <c:pt idx="1336">
                  <c:v>0.45106066571287801</c:v>
                </c:pt>
                <c:pt idx="1337">
                  <c:v>0.45283861846460899</c:v>
                </c:pt>
                <c:pt idx="1338">
                  <c:v>0.45457454547981602</c:v>
                </c:pt>
                <c:pt idx="1339">
                  <c:v>0.45684031249062301</c:v>
                </c:pt>
                <c:pt idx="1340">
                  <c:v>0.45763583784119999</c:v>
                </c:pt>
                <c:pt idx="1341">
                  <c:v>0.45873929089985099</c:v>
                </c:pt>
                <c:pt idx="1342">
                  <c:v>0.45955424471137202</c:v>
                </c:pt>
                <c:pt idx="1343">
                  <c:v>0.45974655814027898</c:v>
                </c:pt>
                <c:pt idx="1344">
                  <c:v>0.45976281130173202</c:v>
                </c:pt>
                <c:pt idx="1345">
                  <c:v>0.45871138196816102</c:v>
                </c:pt>
                <c:pt idx="1346">
                  <c:v>0.45719460979384702</c:v>
                </c:pt>
                <c:pt idx="1347">
                  <c:v>0.45686265699905398</c:v>
                </c:pt>
                <c:pt idx="1348">
                  <c:v>0.456478190978581</c:v>
                </c:pt>
                <c:pt idx="1349">
                  <c:v>0.45603033994009901</c:v>
                </c:pt>
                <c:pt idx="1350">
                  <c:v>0.45635333530080902</c:v>
                </c:pt>
                <c:pt idx="1351">
                  <c:v>0.45636882316587501</c:v>
                </c:pt>
                <c:pt idx="1352">
                  <c:v>0.455943149955301</c:v>
                </c:pt>
                <c:pt idx="1353">
                  <c:v>0.45572773472130201</c:v>
                </c:pt>
                <c:pt idx="1354">
                  <c:v>0.455553349532346</c:v>
                </c:pt>
                <c:pt idx="1355">
                  <c:v>0.45614894990257498</c:v>
                </c:pt>
                <c:pt idx="1356">
                  <c:v>0.45735913302914799</c:v>
                </c:pt>
                <c:pt idx="1357">
                  <c:v>0.45757120303427901</c:v>
                </c:pt>
                <c:pt idx="1358">
                  <c:v>0.45844468296869401</c:v>
                </c:pt>
                <c:pt idx="1359">
                  <c:v>0.45924680831905501</c:v>
                </c:pt>
                <c:pt idx="1360">
                  <c:v>0.45976735064833901</c:v>
                </c:pt>
                <c:pt idx="1361">
                  <c:v>0.46092406521712798</c:v>
                </c:pt>
                <c:pt idx="1362">
                  <c:v>0.462267361925005</c:v>
                </c:pt>
                <c:pt idx="1363">
                  <c:v>0.463076401393542</c:v>
                </c:pt>
                <c:pt idx="1364">
                  <c:v>0.46315661704857303</c:v>
                </c:pt>
                <c:pt idx="1365">
                  <c:v>0.46357108001545699</c:v>
                </c:pt>
                <c:pt idx="1366">
                  <c:v>0.463949573800085</c:v>
                </c:pt>
                <c:pt idx="1367">
                  <c:v>0.46458198126585798</c:v>
                </c:pt>
                <c:pt idx="1368">
                  <c:v>0.46449795893679202</c:v>
                </c:pt>
                <c:pt idx="1369">
                  <c:v>0.46503491640147099</c:v>
                </c:pt>
                <c:pt idx="1370">
                  <c:v>0.46553283157136599</c:v>
                </c:pt>
                <c:pt idx="1371">
                  <c:v>0.46597805976341999</c:v>
                </c:pt>
                <c:pt idx="1372">
                  <c:v>0.46616630299014999</c:v>
                </c:pt>
                <c:pt idx="1373">
                  <c:v>0.466135449635593</c:v>
                </c:pt>
                <c:pt idx="1374">
                  <c:v>0.466826245984935</c:v>
                </c:pt>
                <c:pt idx="1375">
                  <c:v>0.46767555553592799</c:v>
                </c:pt>
                <c:pt idx="1376">
                  <c:v>0.46821810748778597</c:v>
                </c:pt>
                <c:pt idx="1377">
                  <c:v>0.46863905880115497</c:v>
                </c:pt>
                <c:pt idx="1378">
                  <c:v>0.46978330642336502</c:v>
                </c:pt>
                <c:pt idx="1379">
                  <c:v>0.47053291129566699</c:v>
                </c:pt>
                <c:pt idx="1380">
                  <c:v>0.470139940859431</c:v>
                </c:pt>
                <c:pt idx="1381">
                  <c:v>0.46972905416823402</c:v>
                </c:pt>
                <c:pt idx="1382">
                  <c:v>0.46942410097533399</c:v>
                </c:pt>
                <c:pt idx="1383">
                  <c:v>0.46972692705240998</c:v>
                </c:pt>
                <c:pt idx="1384">
                  <c:v>0.46986900557845501</c:v>
                </c:pt>
                <c:pt idx="1385">
                  <c:v>0.46992456252363601</c:v>
                </c:pt>
                <c:pt idx="1386">
                  <c:v>0.47059819745620501</c:v>
                </c:pt>
                <c:pt idx="1387">
                  <c:v>0.471379808820444</c:v>
                </c:pt>
                <c:pt idx="1388">
                  <c:v>0.47190248169090798</c:v>
                </c:pt>
                <c:pt idx="1389">
                  <c:v>0.47297229020358</c:v>
                </c:pt>
                <c:pt idx="1390">
                  <c:v>0.474238024956596</c:v>
                </c:pt>
                <c:pt idx="1391">
                  <c:v>0.47563475858194698</c:v>
                </c:pt>
                <c:pt idx="1392">
                  <c:v>0.47729622535907901</c:v>
                </c:pt>
                <c:pt idx="1393">
                  <c:v>0.47906046998562701</c:v>
                </c:pt>
                <c:pt idx="1394">
                  <c:v>0.480264103629364</c:v>
                </c:pt>
                <c:pt idx="1395">
                  <c:v>0.48066727835842299</c:v>
                </c:pt>
                <c:pt idx="1396">
                  <c:v>0.48108413589760302</c:v>
                </c:pt>
                <c:pt idx="1397">
                  <c:v>0.481905194936742</c:v>
                </c:pt>
                <c:pt idx="1398">
                  <c:v>0.48259899538601297</c:v>
                </c:pt>
                <c:pt idx="1399">
                  <c:v>0.48249635339885699</c:v>
                </c:pt>
                <c:pt idx="1400">
                  <c:v>0.483066266499104</c:v>
                </c:pt>
                <c:pt idx="1401">
                  <c:v>0.48354989365728501</c:v>
                </c:pt>
                <c:pt idx="1402">
                  <c:v>0.483943878379198</c:v>
                </c:pt>
                <c:pt idx="1403">
                  <c:v>0.48370320783551302</c:v>
                </c:pt>
                <c:pt idx="1404">
                  <c:v>0.48361625246779</c:v>
                </c:pt>
                <c:pt idx="1405">
                  <c:v>0.48280767554362503</c:v>
                </c:pt>
                <c:pt idx="1406">
                  <c:v>0.48194867073272901</c:v>
                </c:pt>
                <c:pt idx="1407">
                  <c:v>0.48067950234194101</c:v>
                </c:pt>
                <c:pt idx="1408">
                  <c:v>0.47986669163648299</c:v>
                </c:pt>
                <c:pt idx="1409">
                  <c:v>0.47910797592235099</c:v>
                </c:pt>
                <c:pt idx="1410">
                  <c:v>0.478054619913728</c:v>
                </c:pt>
                <c:pt idx="1411">
                  <c:v>0.47902118183272202</c:v>
                </c:pt>
                <c:pt idx="1412">
                  <c:v>0.48030733803568099</c:v>
                </c:pt>
                <c:pt idx="1413">
                  <c:v>0.48152043911862702</c:v>
                </c:pt>
                <c:pt idx="1414">
                  <c:v>0.48274540842694202</c:v>
                </c:pt>
                <c:pt idx="1415">
                  <c:v>0.48492671546168398</c:v>
                </c:pt>
                <c:pt idx="1416">
                  <c:v>0.48707664381481902</c:v>
                </c:pt>
                <c:pt idx="1417">
                  <c:v>0.48877409539199301</c:v>
                </c:pt>
                <c:pt idx="1418">
                  <c:v>0.48965413082030101</c:v>
                </c:pt>
                <c:pt idx="1419">
                  <c:v>0.49085852656744799</c:v>
                </c:pt>
                <c:pt idx="1420">
                  <c:v>0.49239349960786399</c:v>
                </c:pt>
                <c:pt idx="1421">
                  <c:v>0.493114576162692</c:v>
                </c:pt>
                <c:pt idx="1422">
                  <c:v>0.49344367718548299</c:v>
                </c:pt>
                <c:pt idx="1423">
                  <c:v>0.49323883097888899</c:v>
                </c:pt>
                <c:pt idx="1424">
                  <c:v>0.49320071766072399</c:v>
                </c:pt>
                <c:pt idx="1425">
                  <c:v>0.49262087810620703</c:v>
                </c:pt>
                <c:pt idx="1426">
                  <c:v>0.492440877518878</c:v>
                </c:pt>
                <c:pt idx="1427">
                  <c:v>0.49239422599948901</c:v>
                </c:pt>
                <c:pt idx="1428">
                  <c:v>0.49267506653170301</c:v>
                </c:pt>
                <c:pt idx="1429">
                  <c:v>0.49314240532192399</c:v>
                </c:pt>
                <c:pt idx="1430">
                  <c:v>0.49355835540800103</c:v>
                </c:pt>
                <c:pt idx="1431">
                  <c:v>0.49375268804890798</c:v>
                </c:pt>
                <c:pt idx="1432">
                  <c:v>0.493874116888529</c:v>
                </c:pt>
                <c:pt idx="1433">
                  <c:v>0.49447913710126601</c:v>
                </c:pt>
                <c:pt idx="1434">
                  <c:v>0.49423377213279301</c:v>
                </c:pt>
                <c:pt idx="1435">
                  <c:v>0.49416101374839899</c:v>
                </c:pt>
                <c:pt idx="1436">
                  <c:v>0.493482442190458</c:v>
                </c:pt>
                <c:pt idx="1437">
                  <c:v>0.49273213567202401</c:v>
                </c:pt>
                <c:pt idx="1438">
                  <c:v>0.492455751152508</c:v>
                </c:pt>
                <c:pt idx="1439">
                  <c:v>0.49234516025101199</c:v>
                </c:pt>
                <c:pt idx="1440">
                  <c:v>0.492326852714492</c:v>
                </c:pt>
                <c:pt idx="1441">
                  <c:v>0.49279110070464599</c:v>
                </c:pt>
                <c:pt idx="1442">
                  <c:v>0.49327771850448399</c:v>
                </c:pt>
                <c:pt idx="1443">
                  <c:v>0.49385164466880699</c:v>
                </c:pt>
                <c:pt idx="1444">
                  <c:v>0.49447326533185498</c:v>
                </c:pt>
                <c:pt idx="1445">
                  <c:v>0.49537088531106199</c:v>
                </c:pt>
                <c:pt idx="1446">
                  <c:v>0.49639657323521902</c:v>
                </c:pt>
                <c:pt idx="1447">
                  <c:v>0.49734654350892399</c:v>
                </c:pt>
                <c:pt idx="1448">
                  <c:v>0.49840659132510901</c:v>
                </c:pt>
                <c:pt idx="1449">
                  <c:v>0.49894457897584699</c:v>
                </c:pt>
                <c:pt idx="1450">
                  <c:v>0.49934062572874999</c:v>
                </c:pt>
                <c:pt idx="1451">
                  <c:v>0.49957791765463599</c:v>
                </c:pt>
                <c:pt idx="1452">
                  <c:v>0.50003086788806494</c:v>
                </c:pt>
                <c:pt idx="1453">
                  <c:v>0.50072076315164704</c:v>
                </c:pt>
                <c:pt idx="1454">
                  <c:v>0.50150085669812605</c:v>
                </c:pt>
                <c:pt idx="1455">
                  <c:v>0.50248342579585803</c:v>
                </c:pt>
                <c:pt idx="1456">
                  <c:v>0.50400217698141303</c:v>
                </c:pt>
                <c:pt idx="1457">
                  <c:v>0.50555533855922297</c:v>
                </c:pt>
                <c:pt idx="1458">
                  <c:v>0.50688311444846001</c:v>
                </c:pt>
                <c:pt idx="1459">
                  <c:v>0.50790083222354399</c:v>
                </c:pt>
                <c:pt idx="1460">
                  <c:v>0.50920217950422397</c:v>
                </c:pt>
                <c:pt idx="1461">
                  <c:v>0.50999516616789098</c:v>
                </c:pt>
                <c:pt idx="1462">
                  <c:v>0.51004182872674197</c:v>
                </c:pt>
                <c:pt idx="1463">
                  <c:v>0.51021616688252602</c:v>
                </c:pt>
                <c:pt idx="1464">
                  <c:v>0.51038632685302499</c:v>
                </c:pt>
                <c:pt idx="1465">
                  <c:v>0.51031054584629698</c:v>
                </c:pt>
                <c:pt idx="1466">
                  <c:v>0.51058279734975898</c:v>
                </c:pt>
                <c:pt idx="1467">
                  <c:v>0.51062447197715299</c:v>
                </c:pt>
                <c:pt idx="1468">
                  <c:v>0.51122028313012702</c:v>
                </c:pt>
                <c:pt idx="1469">
                  <c:v>0.51161529820503304</c:v>
                </c:pt>
                <c:pt idx="1470">
                  <c:v>0.51128779321677498</c:v>
                </c:pt>
                <c:pt idx="1471">
                  <c:v>0.51116585259095004</c:v>
                </c:pt>
                <c:pt idx="1472">
                  <c:v>0.510608332725487</c:v>
                </c:pt>
                <c:pt idx="1473">
                  <c:v>0.51090401147255904</c:v>
                </c:pt>
                <c:pt idx="1474">
                  <c:v>0.51008998747587198</c:v>
                </c:pt>
                <c:pt idx="1475">
                  <c:v>0.50975832583515102</c:v>
                </c:pt>
                <c:pt idx="1476">
                  <c:v>0.50881699539074599</c:v>
                </c:pt>
                <c:pt idx="1477">
                  <c:v>0.50969866798008401</c:v>
                </c:pt>
                <c:pt idx="1478">
                  <c:v>0.51066327946474999</c:v>
                </c:pt>
                <c:pt idx="1479">
                  <c:v>0.51227263262510303</c:v>
                </c:pt>
                <c:pt idx="1480">
                  <c:v>0.51395254600206997</c:v>
                </c:pt>
                <c:pt idx="1481">
                  <c:v>0.51563083247813501</c:v>
                </c:pt>
                <c:pt idx="1482">
                  <c:v>0.51718295903062395</c:v>
                </c:pt>
                <c:pt idx="1483">
                  <c:v>0.51869813732421599</c:v>
                </c:pt>
                <c:pt idx="1484">
                  <c:v>0.52033782590807198</c:v>
                </c:pt>
                <c:pt idx="1485">
                  <c:v>0.52203334106346</c:v>
                </c:pt>
                <c:pt idx="1486">
                  <c:v>0.52386941312175905</c:v>
                </c:pt>
                <c:pt idx="1487">
                  <c:v>0.52490342273402701</c:v>
                </c:pt>
                <c:pt idx="1488">
                  <c:v>0.52595382369886801</c:v>
                </c:pt>
                <c:pt idx="1489">
                  <c:v>0.52628387226166096</c:v>
                </c:pt>
                <c:pt idx="1490">
                  <c:v>0.526492887018846</c:v>
                </c:pt>
                <c:pt idx="1491">
                  <c:v>0.52672173473514206</c:v>
                </c:pt>
                <c:pt idx="1492">
                  <c:v>0.52625428248640405</c:v>
                </c:pt>
                <c:pt idx="1493">
                  <c:v>0.52565769058981804</c:v>
                </c:pt>
                <c:pt idx="1494">
                  <c:v>0.52510429085042698</c:v>
                </c:pt>
                <c:pt idx="1495">
                  <c:v>0.52465555353426396</c:v>
                </c:pt>
                <c:pt idx="1496">
                  <c:v>0.52477186138759802</c:v>
                </c:pt>
                <c:pt idx="1497">
                  <c:v>0.52510137405161394</c:v>
                </c:pt>
                <c:pt idx="1498">
                  <c:v>0.52543957006349395</c:v>
                </c:pt>
                <c:pt idx="1499">
                  <c:v>0.52603272970451798</c:v>
                </c:pt>
                <c:pt idx="1500">
                  <c:v>0.52577933458992199</c:v>
                </c:pt>
                <c:pt idx="1501">
                  <c:v>0.52544726917107898</c:v>
                </c:pt>
                <c:pt idx="1502">
                  <c:v>0.52515404853325998</c:v>
                </c:pt>
                <c:pt idx="1503">
                  <c:v>0.52505034326014399</c:v>
                </c:pt>
                <c:pt idx="1504">
                  <c:v>0.52492944534846797</c:v>
                </c:pt>
                <c:pt idx="1505">
                  <c:v>0.52432711620613504</c:v>
                </c:pt>
                <c:pt idx="1506">
                  <c:v>0.52352372991778995</c:v>
                </c:pt>
                <c:pt idx="1507">
                  <c:v>0.52347168493565299</c:v>
                </c:pt>
                <c:pt idx="1508">
                  <c:v>0.52363775695346604</c:v>
                </c:pt>
                <c:pt idx="1509">
                  <c:v>0.52347840502834098</c:v>
                </c:pt>
                <c:pt idx="1510">
                  <c:v>0.52315909652223103</c:v>
                </c:pt>
                <c:pt idx="1511">
                  <c:v>0.52257417578316701</c:v>
                </c:pt>
                <c:pt idx="1512">
                  <c:v>0.52202576417980096</c:v>
                </c:pt>
                <c:pt idx="1513">
                  <c:v>0.521447377732843</c:v>
                </c:pt>
                <c:pt idx="1514">
                  <c:v>0.52090410439675605</c:v>
                </c:pt>
                <c:pt idx="1515">
                  <c:v>0.52140331111216898</c:v>
                </c:pt>
                <c:pt idx="1516">
                  <c:v>0.52216696481478997</c:v>
                </c:pt>
                <c:pt idx="1517">
                  <c:v>0.52279506875439397</c:v>
                </c:pt>
                <c:pt idx="1518">
                  <c:v>0.52335129064391095</c:v>
                </c:pt>
                <c:pt idx="1519">
                  <c:v>0.52395969382609797</c:v>
                </c:pt>
                <c:pt idx="1520">
                  <c:v>0.52511565651834002</c:v>
                </c:pt>
                <c:pt idx="1521">
                  <c:v>0.52608464884141604</c:v>
                </c:pt>
                <c:pt idx="1522">
                  <c:v>0.52675312037767497</c:v>
                </c:pt>
                <c:pt idx="1523">
                  <c:v>0.52746566061546296</c:v>
                </c:pt>
                <c:pt idx="1524">
                  <c:v>0.52783391195302798</c:v>
                </c:pt>
                <c:pt idx="1525">
                  <c:v>0.52810255695268704</c:v>
                </c:pt>
                <c:pt idx="1526">
                  <c:v>0.52801029905695096</c:v>
                </c:pt>
                <c:pt idx="1527">
                  <c:v>0.52781166572143401</c:v>
                </c:pt>
                <c:pt idx="1528">
                  <c:v>0.52816760888507197</c:v>
                </c:pt>
                <c:pt idx="1529">
                  <c:v>0.52866666187673705</c:v>
                </c:pt>
                <c:pt idx="1530">
                  <c:v>0.52877264897021103</c:v>
                </c:pt>
                <c:pt idx="1531">
                  <c:v>0.52894582034730098</c:v>
                </c:pt>
                <c:pt idx="1532">
                  <c:v>0.52895869685769703</c:v>
                </c:pt>
                <c:pt idx="1533">
                  <c:v>0.52962524614715101</c:v>
                </c:pt>
                <c:pt idx="1534">
                  <c:v>0.53026690286456801</c:v>
                </c:pt>
                <c:pt idx="1535">
                  <c:v>0.53090910694679005</c:v>
                </c:pt>
                <c:pt idx="1536">
                  <c:v>0.53167363197196404</c:v>
                </c:pt>
                <c:pt idx="1537">
                  <c:v>0.53221278368835201</c:v>
                </c:pt>
                <c:pt idx="1538">
                  <c:v>0.53254434410642804</c:v>
                </c:pt>
                <c:pt idx="1539">
                  <c:v>0.53293982299398102</c:v>
                </c:pt>
                <c:pt idx="1540">
                  <c:v>0.53380238923879997</c:v>
                </c:pt>
                <c:pt idx="1541">
                  <c:v>0.53484526293258305</c:v>
                </c:pt>
                <c:pt idx="1542">
                  <c:v>0.537191376958292</c:v>
                </c:pt>
                <c:pt idx="1543">
                  <c:v>0.53827667384549205</c:v>
                </c:pt>
                <c:pt idx="1544">
                  <c:v>0.539141486830369</c:v>
                </c:pt>
                <c:pt idx="1545">
                  <c:v>0.54030458532678405</c:v>
                </c:pt>
                <c:pt idx="1546">
                  <c:v>0.54113740778576203</c:v>
                </c:pt>
                <c:pt idx="1547">
                  <c:v>0.541886503358747</c:v>
                </c:pt>
                <c:pt idx="1548">
                  <c:v>0.54273383043213796</c:v>
                </c:pt>
                <c:pt idx="1549">
                  <c:v>0.54321507347235098</c:v>
                </c:pt>
                <c:pt idx="1550">
                  <c:v>0.54345407136638502</c:v>
                </c:pt>
                <c:pt idx="1551">
                  <c:v>0.543567818967023</c:v>
                </c:pt>
                <c:pt idx="1552">
                  <c:v>0.54344699996589396</c:v>
                </c:pt>
                <c:pt idx="1553">
                  <c:v>0.54351363976356404</c:v>
                </c:pt>
                <c:pt idx="1554">
                  <c:v>0.54349294042890395</c:v>
                </c:pt>
                <c:pt idx="1555">
                  <c:v>0.54344971236045403</c:v>
                </c:pt>
                <c:pt idx="1556">
                  <c:v>0.54358146073048097</c:v>
                </c:pt>
                <c:pt idx="1557">
                  <c:v>0.54401032872918798</c:v>
                </c:pt>
                <c:pt idx="1558">
                  <c:v>0.54424392367130503</c:v>
                </c:pt>
                <c:pt idx="1559">
                  <c:v>0.54466935370763903</c:v>
                </c:pt>
                <c:pt idx="1560">
                  <c:v>0.54524318062995003</c:v>
                </c:pt>
                <c:pt idx="1561">
                  <c:v>0.54546679566401102</c:v>
                </c:pt>
                <c:pt idx="1562">
                  <c:v>0.545208112488623</c:v>
                </c:pt>
                <c:pt idx="1563">
                  <c:v>0.544911120156641</c:v>
                </c:pt>
                <c:pt idx="1564">
                  <c:v>0.54457850198299995</c:v>
                </c:pt>
                <c:pt idx="1565">
                  <c:v>0.54270847671702105</c:v>
                </c:pt>
                <c:pt idx="1566">
                  <c:v>0.54118953085586596</c:v>
                </c:pt>
                <c:pt idx="1567">
                  <c:v>0.53925728622162705</c:v>
                </c:pt>
                <c:pt idx="1568">
                  <c:v>0.53789706808002602</c:v>
                </c:pt>
                <c:pt idx="1569">
                  <c:v>0.53697923558221805</c:v>
                </c:pt>
                <c:pt idx="1570">
                  <c:v>0.53622220866098103</c:v>
                </c:pt>
                <c:pt idx="1571">
                  <c:v>0.53581324343601699</c:v>
                </c:pt>
                <c:pt idx="1572">
                  <c:v>0.53588333463179405</c:v>
                </c:pt>
                <c:pt idx="1573">
                  <c:v>0.53588171594903</c:v>
                </c:pt>
                <c:pt idx="1574">
                  <c:v>0.53569207401422103</c:v>
                </c:pt>
                <c:pt idx="1575">
                  <c:v>0.53603394811706195</c:v>
                </c:pt>
                <c:pt idx="1576">
                  <c:v>0.53652501671004404</c:v>
                </c:pt>
                <c:pt idx="1577">
                  <c:v>0.53683506070801401</c:v>
                </c:pt>
                <c:pt idx="1578">
                  <c:v>0.53694209995546405</c:v>
                </c:pt>
                <c:pt idx="1579">
                  <c:v>0.53680899889351896</c:v>
                </c:pt>
                <c:pt idx="1580">
                  <c:v>0.53626804547029605</c:v>
                </c:pt>
                <c:pt idx="1581">
                  <c:v>0.53570384892310596</c:v>
                </c:pt>
                <c:pt idx="1582">
                  <c:v>0.53533282055525599</c:v>
                </c:pt>
                <c:pt idx="1583">
                  <c:v>0.535078741587938</c:v>
                </c:pt>
                <c:pt idx="1584">
                  <c:v>0.535065584789997</c:v>
                </c:pt>
                <c:pt idx="1585">
                  <c:v>0.53587697966079995</c:v>
                </c:pt>
                <c:pt idx="1586">
                  <c:v>0.536240628999753</c:v>
                </c:pt>
                <c:pt idx="1587">
                  <c:v>0.536642099266604</c:v>
                </c:pt>
                <c:pt idx="1588">
                  <c:v>0.53721649137750205</c:v>
                </c:pt>
                <c:pt idx="1589">
                  <c:v>0.53786767702998195</c:v>
                </c:pt>
                <c:pt idx="1590">
                  <c:v>0.53832743389429305</c:v>
                </c:pt>
                <c:pt idx="1591">
                  <c:v>0.538502828578034</c:v>
                </c:pt>
                <c:pt idx="1592">
                  <c:v>0.53764783118016801</c:v>
                </c:pt>
                <c:pt idx="1593">
                  <c:v>0.53640969665995097</c:v>
                </c:pt>
                <c:pt idx="1594">
                  <c:v>0.53587884758392801</c:v>
                </c:pt>
                <c:pt idx="1595">
                  <c:v>0.53438761319575101</c:v>
                </c:pt>
                <c:pt idx="1596">
                  <c:v>0.53332168425214599</c:v>
                </c:pt>
                <c:pt idx="1597">
                  <c:v>0.53281421373110405</c:v>
                </c:pt>
                <c:pt idx="1598">
                  <c:v>0.53220271902269001</c:v>
                </c:pt>
                <c:pt idx="1599">
                  <c:v>0.53142045800406201</c:v>
                </c:pt>
                <c:pt idx="1600">
                  <c:v>0.530113908958046</c:v>
                </c:pt>
                <c:pt idx="1601">
                  <c:v>0.52896539035203705</c:v>
                </c:pt>
                <c:pt idx="1602">
                  <c:v>0.52811610487721095</c:v>
                </c:pt>
                <c:pt idx="1603">
                  <c:v>0.52819378120607197</c:v>
                </c:pt>
                <c:pt idx="1604">
                  <c:v>0.52826383631188301</c:v>
                </c:pt>
                <c:pt idx="1605">
                  <c:v>0.52911527958935101</c:v>
                </c:pt>
                <c:pt idx="1606">
                  <c:v>0.530119860732439</c:v>
                </c:pt>
                <c:pt idx="1607">
                  <c:v>0.53081412793404903</c:v>
                </c:pt>
                <c:pt idx="1608">
                  <c:v>0.53221524638274298</c:v>
                </c:pt>
                <c:pt idx="1609">
                  <c:v>0.53409679419682199</c:v>
                </c:pt>
                <c:pt idx="1610">
                  <c:v>0.53620026895241402</c:v>
                </c:pt>
                <c:pt idx="1611">
                  <c:v>0.53787438201931104</c:v>
                </c:pt>
                <c:pt idx="1612">
                  <c:v>0.53929021979688097</c:v>
                </c:pt>
                <c:pt idx="1613">
                  <c:v>0.54042042884924901</c:v>
                </c:pt>
                <c:pt idx="1614">
                  <c:v>0.541287548019452</c:v>
                </c:pt>
                <c:pt idx="1615">
                  <c:v>0.54207353360747401</c:v>
                </c:pt>
                <c:pt idx="1616">
                  <c:v>0.54216182943701696</c:v>
                </c:pt>
                <c:pt idx="1617">
                  <c:v>0.541949082239226</c:v>
                </c:pt>
                <c:pt idx="1618">
                  <c:v>0.54166997183374599</c:v>
                </c:pt>
                <c:pt idx="1619">
                  <c:v>0.54150879646128203</c:v>
                </c:pt>
                <c:pt idx="1620">
                  <c:v>0.54140279121244095</c:v>
                </c:pt>
                <c:pt idx="1621">
                  <c:v>0.541002358354847</c:v>
                </c:pt>
                <c:pt idx="1622">
                  <c:v>0.54071821827083799</c:v>
                </c:pt>
                <c:pt idx="1623">
                  <c:v>0.54100017165153003</c:v>
                </c:pt>
                <c:pt idx="1624">
                  <c:v>0.54131500383180398</c:v>
                </c:pt>
                <c:pt idx="1625">
                  <c:v>0.54132523022227197</c:v>
                </c:pt>
                <c:pt idx="1626">
                  <c:v>0.54157256219098304</c:v>
                </c:pt>
                <c:pt idx="1627">
                  <c:v>0.54120907425979703</c:v>
                </c:pt>
                <c:pt idx="1628">
                  <c:v>0.54064175701434802</c:v>
                </c:pt>
                <c:pt idx="1629">
                  <c:v>0.53974496800285499</c:v>
                </c:pt>
                <c:pt idx="1630">
                  <c:v>0.54039043145566101</c:v>
                </c:pt>
                <c:pt idx="1631">
                  <c:v>0.54129077331212205</c:v>
                </c:pt>
                <c:pt idx="1632">
                  <c:v>0.54214106723969602</c:v>
                </c:pt>
                <c:pt idx="1633">
                  <c:v>0.54296177661184497</c:v>
                </c:pt>
                <c:pt idx="1634">
                  <c:v>0.54315923281105005</c:v>
                </c:pt>
                <c:pt idx="1635">
                  <c:v>0.54270239135930798</c:v>
                </c:pt>
                <c:pt idx="1636">
                  <c:v>0.54282859052157995</c:v>
                </c:pt>
                <c:pt idx="1637">
                  <c:v>0.54327758726021902</c:v>
                </c:pt>
                <c:pt idx="1638">
                  <c:v>0.54401895153159396</c:v>
                </c:pt>
                <c:pt idx="1639">
                  <c:v>0.54457316805815503</c:v>
                </c:pt>
                <c:pt idx="1640">
                  <c:v>0.54408759151203301</c:v>
                </c:pt>
                <c:pt idx="1641">
                  <c:v>0.54394639072154505</c:v>
                </c:pt>
                <c:pt idx="1642">
                  <c:v>0.54380455327848398</c:v>
                </c:pt>
                <c:pt idx="1643">
                  <c:v>0.54365977206280802</c:v>
                </c:pt>
                <c:pt idx="1644">
                  <c:v>0.54377759720853103</c:v>
                </c:pt>
                <c:pt idx="1645">
                  <c:v>0.54413390632731096</c:v>
                </c:pt>
                <c:pt idx="1646">
                  <c:v>0.544793856774477</c:v>
                </c:pt>
                <c:pt idx="1647">
                  <c:v>0.54546708243494202</c:v>
                </c:pt>
                <c:pt idx="1648">
                  <c:v>0.54616837092399295</c:v>
                </c:pt>
                <c:pt idx="1649">
                  <c:v>0.54677625249439399</c:v>
                </c:pt>
                <c:pt idx="1650">
                  <c:v>0.54751813594189702</c:v>
                </c:pt>
                <c:pt idx="1651">
                  <c:v>0.547671554167805</c:v>
                </c:pt>
                <c:pt idx="1652">
                  <c:v>0.547871082335607</c:v>
                </c:pt>
                <c:pt idx="1653">
                  <c:v>0.54790434407539701</c:v>
                </c:pt>
                <c:pt idx="1654">
                  <c:v>0.548430162509706</c:v>
                </c:pt>
                <c:pt idx="1655">
                  <c:v>0.54949616998756701</c:v>
                </c:pt>
                <c:pt idx="1656">
                  <c:v>0.55022004644928102</c:v>
                </c:pt>
                <c:pt idx="1657">
                  <c:v>0.55040382302594104</c:v>
                </c:pt>
                <c:pt idx="1658">
                  <c:v>0.55077152932217899</c:v>
                </c:pt>
                <c:pt idx="1659">
                  <c:v>0.55108185373834295</c:v>
                </c:pt>
                <c:pt idx="1660">
                  <c:v>0.55070944983638503</c:v>
                </c:pt>
                <c:pt idx="1661">
                  <c:v>0.55063368676963997</c:v>
                </c:pt>
                <c:pt idx="1662">
                  <c:v>0.55056116649112996</c:v>
                </c:pt>
                <c:pt idx="1663">
                  <c:v>0.55063625056221399</c:v>
                </c:pt>
                <c:pt idx="1664">
                  <c:v>0.55056333503172195</c:v>
                </c:pt>
                <c:pt idx="1665">
                  <c:v>0.55014127837847104</c:v>
                </c:pt>
                <c:pt idx="1666">
                  <c:v>0.549803950329671</c:v>
                </c:pt>
                <c:pt idx="1667">
                  <c:v>0.549908792304314</c:v>
                </c:pt>
                <c:pt idx="1668">
                  <c:v>0.55025399900647098</c:v>
                </c:pt>
                <c:pt idx="1669">
                  <c:v>0.550362987445142</c:v>
                </c:pt>
                <c:pt idx="1670">
                  <c:v>0.55046072493762499</c:v>
                </c:pt>
                <c:pt idx="1671">
                  <c:v>0.55046993901636598</c:v>
                </c:pt>
                <c:pt idx="1672">
                  <c:v>0.55042018750383703</c:v>
                </c:pt>
                <c:pt idx="1673">
                  <c:v>0.55044864257419901</c:v>
                </c:pt>
                <c:pt idx="1674">
                  <c:v>0.55040245905081298</c:v>
                </c:pt>
                <c:pt idx="1675">
                  <c:v>0.55041872009541204</c:v>
                </c:pt>
                <c:pt idx="1676">
                  <c:v>0.54986331949495904</c:v>
                </c:pt>
                <c:pt idx="1677">
                  <c:v>0.54922478751230597</c:v>
                </c:pt>
                <c:pt idx="1678">
                  <c:v>0.54836912788290204</c:v>
                </c:pt>
                <c:pt idx="1679">
                  <c:v>0.54759150535497203</c:v>
                </c:pt>
                <c:pt idx="1680">
                  <c:v>0.54689140936337299</c:v>
                </c:pt>
                <c:pt idx="1681">
                  <c:v>0.54631689405524597</c:v>
                </c:pt>
                <c:pt idx="1682">
                  <c:v>0.54571287515590805</c:v>
                </c:pt>
                <c:pt idx="1683">
                  <c:v>0.54526059594129705</c:v>
                </c:pt>
                <c:pt idx="1684">
                  <c:v>0.544767599650957</c:v>
                </c:pt>
                <c:pt idx="1685">
                  <c:v>0.54419419505887701</c:v>
                </c:pt>
                <c:pt idx="1686">
                  <c:v>0.54401880003308101</c:v>
                </c:pt>
                <c:pt idx="1687">
                  <c:v>0.54346502234962302</c:v>
                </c:pt>
                <c:pt idx="1688">
                  <c:v>0.54294161736228097</c:v>
                </c:pt>
                <c:pt idx="1689">
                  <c:v>0.54213434275662298</c:v>
                </c:pt>
                <c:pt idx="1690">
                  <c:v>0.54117500267688101</c:v>
                </c:pt>
                <c:pt idx="1691">
                  <c:v>0.54066563224853104</c:v>
                </c:pt>
                <c:pt idx="1692">
                  <c:v>0.54019218371995803</c:v>
                </c:pt>
                <c:pt idx="1693">
                  <c:v>0.54011977452110005</c:v>
                </c:pt>
                <c:pt idx="1694">
                  <c:v>0.54009860458832104</c:v>
                </c:pt>
                <c:pt idx="1695">
                  <c:v>0.54112898340010296</c:v>
                </c:pt>
                <c:pt idx="1696">
                  <c:v>0.54171898892762704</c:v>
                </c:pt>
                <c:pt idx="1697">
                  <c:v>0.54204078940018896</c:v>
                </c:pt>
                <c:pt idx="1698">
                  <c:v>0.54191695805114204</c:v>
                </c:pt>
                <c:pt idx="1699">
                  <c:v>0.54114513111390405</c:v>
                </c:pt>
                <c:pt idx="1700">
                  <c:v>0.54042233200034195</c:v>
                </c:pt>
                <c:pt idx="1701">
                  <c:v>0.54007725750291102</c:v>
                </c:pt>
                <c:pt idx="1702">
                  <c:v>0.53949288178568899</c:v>
                </c:pt>
                <c:pt idx="1703">
                  <c:v>0.53843142260589505</c:v>
                </c:pt>
                <c:pt idx="1704">
                  <c:v>0.53760724074257804</c:v>
                </c:pt>
                <c:pt idx="1705">
                  <c:v>0.53716572599145296</c:v>
                </c:pt>
                <c:pt idx="1706">
                  <c:v>0.53682786395376503</c:v>
                </c:pt>
                <c:pt idx="1707">
                  <c:v>0.53694616140058404</c:v>
                </c:pt>
                <c:pt idx="1708">
                  <c:v>0.53724990174195797</c:v>
                </c:pt>
                <c:pt idx="1709">
                  <c:v>0.53796867489998101</c:v>
                </c:pt>
                <c:pt idx="1710">
                  <c:v>0.53949175372820601</c:v>
                </c:pt>
                <c:pt idx="1711">
                  <c:v>0.54024244401065002</c:v>
                </c:pt>
                <c:pt idx="1712">
                  <c:v>0.54112635895747496</c:v>
                </c:pt>
                <c:pt idx="1713">
                  <c:v>0.54221454348475495</c:v>
                </c:pt>
                <c:pt idx="1714">
                  <c:v>0.54323414164100503</c:v>
                </c:pt>
                <c:pt idx="1715">
                  <c:v>0.543650636618628</c:v>
                </c:pt>
                <c:pt idx="1716">
                  <c:v>0.54403388503040395</c:v>
                </c:pt>
                <c:pt idx="1717">
                  <c:v>0.54470960921885403</c:v>
                </c:pt>
                <c:pt idx="1718">
                  <c:v>0.54582880501453801</c:v>
                </c:pt>
                <c:pt idx="1719">
                  <c:v>0.54663900201495497</c:v>
                </c:pt>
                <c:pt idx="1720">
                  <c:v>0.54720107574093602</c:v>
                </c:pt>
                <c:pt idx="1721">
                  <c:v>0.54799891708896598</c:v>
                </c:pt>
                <c:pt idx="1722">
                  <c:v>0.54834863295258796</c:v>
                </c:pt>
                <c:pt idx="1723">
                  <c:v>0.54872902998661099</c:v>
                </c:pt>
                <c:pt idx="1724">
                  <c:v>0.54924842847622601</c:v>
                </c:pt>
                <c:pt idx="1725">
                  <c:v>0.55012437905594902</c:v>
                </c:pt>
                <c:pt idx="1726">
                  <c:v>0.55071921079660502</c:v>
                </c:pt>
                <c:pt idx="1727">
                  <c:v>0.55111560332546405</c:v>
                </c:pt>
                <c:pt idx="1728">
                  <c:v>0.55161191919344899</c:v>
                </c:pt>
                <c:pt idx="1729">
                  <c:v>0.55219586386640196</c:v>
                </c:pt>
                <c:pt idx="1730">
                  <c:v>0.55221131056043404</c:v>
                </c:pt>
                <c:pt idx="1731">
                  <c:v>0.55235041410284202</c:v>
                </c:pt>
                <c:pt idx="1732">
                  <c:v>0.55194475364737094</c:v>
                </c:pt>
                <c:pt idx="1733">
                  <c:v>0.55149338346704702</c:v>
                </c:pt>
                <c:pt idx="1734">
                  <c:v>0.55101493011573699</c:v>
                </c:pt>
                <c:pt idx="1735">
                  <c:v>0.55039751602781595</c:v>
                </c:pt>
                <c:pt idx="1736">
                  <c:v>0.55014348415251302</c:v>
                </c:pt>
                <c:pt idx="1737">
                  <c:v>0.55011672189024596</c:v>
                </c:pt>
                <c:pt idx="1738">
                  <c:v>0.55019362961960006</c:v>
                </c:pt>
                <c:pt idx="1739">
                  <c:v>0.54948574003742101</c:v>
                </c:pt>
                <c:pt idx="1740">
                  <c:v>0.54901545450477796</c:v>
                </c:pt>
                <c:pt idx="1741">
                  <c:v>0.548534741765481</c:v>
                </c:pt>
                <c:pt idx="1742">
                  <c:v>0.54847932320234505</c:v>
                </c:pt>
                <c:pt idx="1743">
                  <c:v>0.54821949228250699</c:v>
                </c:pt>
                <c:pt idx="1744">
                  <c:v>0.54770302947093097</c:v>
                </c:pt>
                <c:pt idx="1745">
                  <c:v>0.54731275113350797</c:v>
                </c:pt>
                <c:pt idx="1746">
                  <c:v>0.54674732900314205</c:v>
                </c:pt>
                <c:pt idx="1747">
                  <c:v>0.54599533560422597</c:v>
                </c:pt>
                <c:pt idx="1748">
                  <c:v>0.54506666529112602</c:v>
                </c:pt>
                <c:pt idx="1749">
                  <c:v>0.54453263359093795</c:v>
                </c:pt>
                <c:pt idx="1750">
                  <c:v>0.54414388881053199</c:v>
                </c:pt>
                <c:pt idx="1751">
                  <c:v>0.54352346979813504</c:v>
                </c:pt>
                <c:pt idx="1752">
                  <c:v>0.54280109759835105</c:v>
                </c:pt>
                <c:pt idx="1753">
                  <c:v>0.54248037386849002</c:v>
                </c:pt>
                <c:pt idx="1754">
                  <c:v>0.54204134431529205</c:v>
                </c:pt>
                <c:pt idx="1755">
                  <c:v>0.54132554154891699</c:v>
                </c:pt>
                <c:pt idx="1756">
                  <c:v>0.54117138888529703</c:v>
                </c:pt>
                <c:pt idx="1757">
                  <c:v>0.54160866017970999</c:v>
                </c:pt>
                <c:pt idx="1758">
                  <c:v>0.542269394470977</c:v>
                </c:pt>
                <c:pt idx="1759">
                  <c:v>0.54287714079618199</c:v>
                </c:pt>
                <c:pt idx="1760">
                  <c:v>0.54298139831512304</c:v>
                </c:pt>
                <c:pt idx="1761">
                  <c:v>0.54315688037971099</c:v>
                </c:pt>
                <c:pt idx="1762">
                  <c:v>0.54375021053390205</c:v>
                </c:pt>
                <c:pt idx="1763">
                  <c:v>0.54473174086176401</c:v>
                </c:pt>
                <c:pt idx="1764">
                  <c:v>0.54574103864448797</c:v>
                </c:pt>
                <c:pt idx="1765">
                  <c:v>0.54654979885166599</c:v>
                </c:pt>
                <c:pt idx="1766">
                  <c:v>0.54676232403354597</c:v>
                </c:pt>
                <c:pt idx="1767">
                  <c:v>0.54681446556770097</c:v>
                </c:pt>
                <c:pt idx="1768">
                  <c:v>0.54708775078917504</c:v>
                </c:pt>
                <c:pt idx="1769">
                  <c:v>0.54776366730460202</c:v>
                </c:pt>
                <c:pt idx="1770">
                  <c:v>0.54851294003082895</c:v>
                </c:pt>
                <c:pt idx="1771">
                  <c:v>0.54876487472777902</c:v>
                </c:pt>
                <c:pt idx="1772">
                  <c:v>0.54907920906982199</c:v>
                </c:pt>
                <c:pt idx="1773">
                  <c:v>0.54920651234507301</c:v>
                </c:pt>
                <c:pt idx="1774">
                  <c:v>0.54897326269680402</c:v>
                </c:pt>
                <c:pt idx="1775">
                  <c:v>0.54878606704146105</c:v>
                </c:pt>
                <c:pt idx="1776">
                  <c:v>0.54871082527598802</c:v>
                </c:pt>
                <c:pt idx="1777">
                  <c:v>0.54881064651502698</c:v>
                </c:pt>
                <c:pt idx="1778">
                  <c:v>0.54893599504083301</c:v>
                </c:pt>
                <c:pt idx="1779">
                  <c:v>0.54898571580122901</c:v>
                </c:pt>
                <c:pt idx="1780">
                  <c:v>0.54893060460394805</c:v>
                </c:pt>
                <c:pt idx="1781">
                  <c:v>0.54895312153114595</c:v>
                </c:pt>
                <c:pt idx="1782">
                  <c:v>0.54970562510446896</c:v>
                </c:pt>
                <c:pt idx="1783">
                  <c:v>0.550530477339229</c:v>
                </c:pt>
                <c:pt idx="1784">
                  <c:v>0.55129047284105603</c:v>
                </c:pt>
                <c:pt idx="1785">
                  <c:v>0.55180592005511597</c:v>
                </c:pt>
                <c:pt idx="1786">
                  <c:v>0.55177086146301202</c:v>
                </c:pt>
                <c:pt idx="1787">
                  <c:v>0.551517665672832</c:v>
                </c:pt>
                <c:pt idx="1788">
                  <c:v>0.55150530285104904</c:v>
                </c:pt>
                <c:pt idx="1789">
                  <c:v>0.55146512910283196</c:v>
                </c:pt>
                <c:pt idx="1790">
                  <c:v>0.55172045981581597</c:v>
                </c:pt>
                <c:pt idx="1791">
                  <c:v>0.55191598417535503</c:v>
                </c:pt>
                <c:pt idx="1792">
                  <c:v>0.55201287120949705</c:v>
                </c:pt>
                <c:pt idx="1793">
                  <c:v>0.55207679029804502</c:v>
                </c:pt>
                <c:pt idx="1794">
                  <c:v>0.55185787901890804</c:v>
                </c:pt>
                <c:pt idx="1795">
                  <c:v>0.55157540781683301</c:v>
                </c:pt>
                <c:pt idx="1796">
                  <c:v>0.55156105175720205</c:v>
                </c:pt>
                <c:pt idx="1797">
                  <c:v>0.55170283385886398</c:v>
                </c:pt>
                <c:pt idx="1798">
                  <c:v>0.55194247551604003</c:v>
                </c:pt>
                <c:pt idx="1799">
                  <c:v>0.55221935712713299</c:v>
                </c:pt>
                <c:pt idx="1800">
                  <c:v>0.55220776899464696</c:v>
                </c:pt>
                <c:pt idx="1801">
                  <c:v>0.55247008697117295</c:v>
                </c:pt>
                <c:pt idx="1802">
                  <c:v>0.55267385112854595</c:v>
                </c:pt>
                <c:pt idx="1803">
                  <c:v>0.55304043612733</c:v>
                </c:pt>
                <c:pt idx="1804">
                  <c:v>0.55341615857622095</c:v>
                </c:pt>
                <c:pt idx="1805">
                  <c:v>0.55364406906208097</c:v>
                </c:pt>
                <c:pt idx="1806">
                  <c:v>0.55349580115840702</c:v>
                </c:pt>
                <c:pt idx="1807">
                  <c:v>0.55293163989354999</c:v>
                </c:pt>
                <c:pt idx="1808">
                  <c:v>0.55274996348835204</c:v>
                </c:pt>
                <c:pt idx="1809">
                  <c:v>0.55250170330801096</c:v>
                </c:pt>
                <c:pt idx="1810">
                  <c:v>0.55245706614027501</c:v>
                </c:pt>
                <c:pt idx="1811">
                  <c:v>0.55212780801558203</c:v>
                </c:pt>
                <c:pt idx="1812">
                  <c:v>0.55192975915507303</c:v>
                </c:pt>
                <c:pt idx="1813">
                  <c:v>0.55168712016274701</c:v>
                </c:pt>
                <c:pt idx="1814">
                  <c:v>0.55175817461850996</c:v>
                </c:pt>
                <c:pt idx="1815">
                  <c:v>0.55197469372449104</c:v>
                </c:pt>
                <c:pt idx="1816">
                  <c:v>0.55227563264025803</c:v>
                </c:pt>
                <c:pt idx="1817">
                  <c:v>0.55233317840155405</c:v>
                </c:pt>
                <c:pt idx="1818">
                  <c:v>0.55206477550100597</c:v>
                </c:pt>
                <c:pt idx="1819">
                  <c:v>0.55169720194919802</c:v>
                </c:pt>
                <c:pt idx="1820">
                  <c:v>0.55119298689169005</c:v>
                </c:pt>
                <c:pt idx="1821">
                  <c:v>0.55093850948377299</c:v>
                </c:pt>
                <c:pt idx="1822">
                  <c:v>0.55097904736385594</c:v>
                </c:pt>
                <c:pt idx="1823">
                  <c:v>0.55109184177562498</c:v>
                </c:pt>
                <c:pt idx="1824">
                  <c:v>0.55100898305757495</c:v>
                </c:pt>
                <c:pt idx="1825">
                  <c:v>0.55111236932380103</c:v>
                </c:pt>
                <c:pt idx="1826">
                  <c:v>0.55158026826315198</c:v>
                </c:pt>
                <c:pt idx="1827">
                  <c:v>0.55212878551053102</c:v>
                </c:pt>
                <c:pt idx="1828">
                  <c:v>0.55266746827961799</c:v>
                </c:pt>
                <c:pt idx="1829">
                  <c:v>0.55358774951329304</c:v>
                </c:pt>
                <c:pt idx="1830">
                  <c:v>0.55441035174348197</c:v>
                </c:pt>
                <c:pt idx="1831">
                  <c:v>0.55506133929703805</c:v>
                </c:pt>
                <c:pt idx="1832">
                  <c:v>0.55517636222904698</c:v>
                </c:pt>
                <c:pt idx="1833">
                  <c:v>0.55545857471063398</c:v>
                </c:pt>
                <c:pt idx="1834">
                  <c:v>0.55608397817210498</c:v>
                </c:pt>
                <c:pt idx="1835">
                  <c:v>0.55664696871226005</c:v>
                </c:pt>
                <c:pt idx="1836">
                  <c:v>0.55723667409722299</c:v>
                </c:pt>
                <c:pt idx="1837">
                  <c:v>0.55765921402097596</c:v>
                </c:pt>
                <c:pt idx="1838">
                  <c:v>0.55789878940152204</c:v>
                </c:pt>
                <c:pt idx="1839">
                  <c:v>0.55812350621599005</c:v>
                </c:pt>
                <c:pt idx="1840">
                  <c:v>0.55837466629395005</c:v>
                </c:pt>
                <c:pt idx="1841">
                  <c:v>0.55802993445422999</c:v>
                </c:pt>
                <c:pt idx="1842">
                  <c:v>0.557882629694057</c:v>
                </c:pt>
                <c:pt idx="1843">
                  <c:v>0.55805980192350801</c:v>
                </c:pt>
                <c:pt idx="1844">
                  <c:v>0.55859507754936399</c:v>
                </c:pt>
                <c:pt idx="1845">
                  <c:v>0.55886070598681004</c:v>
                </c:pt>
                <c:pt idx="1846">
                  <c:v>0.55950587583528</c:v>
                </c:pt>
                <c:pt idx="1847">
                  <c:v>0.56001671357959104</c:v>
                </c:pt>
                <c:pt idx="1848">
                  <c:v>0.56064197635199398</c:v>
                </c:pt>
                <c:pt idx="1849">
                  <c:v>0.56153838295840197</c:v>
                </c:pt>
                <c:pt idx="1850">
                  <c:v>0.56234782366832703</c:v>
                </c:pt>
                <c:pt idx="1851">
                  <c:v>0.56294964352394905</c:v>
                </c:pt>
                <c:pt idx="1852">
                  <c:v>0.563158930795431</c:v>
                </c:pt>
                <c:pt idx="1853">
                  <c:v>0.56326840885691498</c:v>
                </c:pt>
                <c:pt idx="1854">
                  <c:v>0.56317939614312096</c:v>
                </c:pt>
                <c:pt idx="1855">
                  <c:v>0.56331782554183096</c:v>
                </c:pt>
                <c:pt idx="1856">
                  <c:v>0.56310060656056304</c:v>
                </c:pt>
                <c:pt idx="1857">
                  <c:v>0.562540255510808</c:v>
                </c:pt>
                <c:pt idx="1858">
                  <c:v>0.56221316018808398</c:v>
                </c:pt>
                <c:pt idx="1859">
                  <c:v>0.56186986259955496</c:v>
                </c:pt>
                <c:pt idx="1860">
                  <c:v>0.56097830409034299</c:v>
                </c:pt>
                <c:pt idx="1861">
                  <c:v>0.56021361021551597</c:v>
                </c:pt>
                <c:pt idx="1862">
                  <c:v>0.55932027053042599</c:v>
                </c:pt>
                <c:pt idx="1863">
                  <c:v>0.55878506810541995</c:v>
                </c:pt>
                <c:pt idx="1864">
                  <c:v>0.55833903387030603</c:v>
                </c:pt>
                <c:pt idx="1865">
                  <c:v>0.55793703552738905</c:v>
                </c:pt>
                <c:pt idx="1866">
                  <c:v>0.55710206549777996</c:v>
                </c:pt>
                <c:pt idx="1867">
                  <c:v>0.55694119856688995</c:v>
                </c:pt>
                <c:pt idx="1868">
                  <c:v>0.55653381088992304</c:v>
                </c:pt>
                <c:pt idx="1869">
                  <c:v>0.55598027023777596</c:v>
                </c:pt>
                <c:pt idx="1870">
                  <c:v>0.55558838586769299</c:v>
                </c:pt>
                <c:pt idx="1871">
                  <c:v>0.55532830044867798</c:v>
                </c:pt>
                <c:pt idx="1872">
                  <c:v>0.55530481438726298</c:v>
                </c:pt>
                <c:pt idx="1873">
                  <c:v>0.55552710891381696</c:v>
                </c:pt>
                <c:pt idx="1874">
                  <c:v>0.55529223908499903</c:v>
                </c:pt>
                <c:pt idx="1875">
                  <c:v>0.55502125277873704</c:v>
                </c:pt>
                <c:pt idx="1876">
                  <c:v>0.55510129196895197</c:v>
                </c:pt>
                <c:pt idx="1877">
                  <c:v>0.55478827009506204</c:v>
                </c:pt>
                <c:pt idx="1878">
                  <c:v>0.554061605650504</c:v>
                </c:pt>
                <c:pt idx="1879">
                  <c:v>0.553089131642446</c:v>
                </c:pt>
                <c:pt idx="1880">
                  <c:v>0.55212071584407696</c:v>
                </c:pt>
                <c:pt idx="1881">
                  <c:v>0.55153936123824299</c:v>
                </c:pt>
                <c:pt idx="1882">
                  <c:v>0.55053097058211398</c:v>
                </c:pt>
                <c:pt idx="1883">
                  <c:v>0.55021391071732395</c:v>
                </c:pt>
                <c:pt idx="1884">
                  <c:v>0.54990777332951701</c:v>
                </c:pt>
                <c:pt idx="1885">
                  <c:v>0.54993433579253304</c:v>
                </c:pt>
                <c:pt idx="1886">
                  <c:v>0.54965818954628698</c:v>
                </c:pt>
                <c:pt idx="1887">
                  <c:v>0.54932592371057598</c:v>
                </c:pt>
                <c:pt idx="1888">
                  <c:v>0.54892236122692095</c:v>
                </c:pt>
                <c:pt idx="1889">
                  <c:v>0.54871726502669005</c:v>
                </c:pt>
                <c:pt idx="1890">
                  <c:v>0.54883571000026099</c:v>
                </c:pt>
                <c:pt idx="1891">
                  <c:v>0.54884536570072995</c:v>
                </c:pt>
                <c:pt idx="1892">
                  <c:v>0.54944577561769503</c:v>
                </c:pt>
                <c:pt idx="1893">
                  <c:v>0.54992563438648201</c:v>
                </c:pt>
                <c:pt idx="1894">
                  <c:v>0.55062092324369505</c:v>
                </c:pt>
                <c:pt idx="1895">
                  <c:v>0.55129564266617703</c:v>
                </c:pt>
                <c:pt idx="1896">
                  <c:v>0.55156050779912202</c:v>
                </c:pt>
                <c:pt idx="1897">
                  <c:v>0.551840418123975</c:v>
                </c:pt>
                <c:pt idx="1898">
                  <c:v>0.55206144222981601</c:v>
                </c:pt>
                <c:pt idx="1899">
                  <c:v>0.55206902251669099</c:v>
                </c:pt>
                <c:pt idx="1900">
                  <c:v>0.55240513441216299</c:v>
                </c:pt>
                <c:pt idx="1901">
                  <c:v>0.55300601342520705</c:v>
                </c:pt>
                <c:pt idx="1902">
                  <c:v>0.55380211896051701</c:v>
                </c:pt>
                <c:pt idx="1903">
                  <c:v>0.55487197296789303</c:v>
                </c:pt>
                <c:pt idx="1904">
                  <c:v>0.55571137239079904</c:v>
                </c:pt>
                <c:pt idx="1905">
                  <c:v>0.55653302828731899</c:v>
                </c:pt>
                <c:pt idx="1906">
                  <c:v>0.55727582800500397</c:v>
                </c:pt>
                <c:pt idx="1907">
                  <c:v>0.55779744901036699</c:v>
                </c:pt>
                <c:pt idx="1908">
                  <c:v>0.558592754972006</c:v>
                </c:pt>
                <c:pt idx="1909">
                  <c:v>0.55948371783342798</c:v>
                </c:pt>
                <c:pt idx="1910">
                  <c:v>0.56020343905429204</c:v>
                </c:pt>
                <c:pt idx="1911">
                  <c:v>0.56036671836511198</c:v>
                </c:pt>
                <c:pt idx="1912">
                  <c:v>0.55945943106150398</c:v>
                </c:pt>
                <c:pt idx="1913">
                  <c:v>0.55869856691134301</c:v>
                </c:pt>
                <c:pt idx="1914">
                  <c:v>0.55796943605122895</c:v>
                </c:pt>
                <c:pt idx="1915">
                  <c:v>0.55736173604637396</c:v>
                </c:pt>
                <c:pt idx="1916">
                  <c:v>0.55689296549254297</c:v>
                </c:pt>
                <c:pt idx="1917">
                  <c:v>0.55644455766159895</c:v>
                </c:pt>
                <c:pt idx="1918">
                  <c:v>0.55611968643822896</c:v>
                </c:pt>
                <c:pt idx="1919">
                  <c:v>0.55586085337702995</c:v>
                </c:pt>
                <c:pt idx="1920">
                  <c:v>0.55570193760515596</c:v>
                </c:pt>
                <c:pt idx="1921">
                  <c:v>0.55580193159928004</c:v>
                </c:pt>
                <c:pt idx="1922">
                  <c:v>0.55634113821753695</c:v>
                </c:pt>
                <c:pt idx="1923">
                  <c:v>0.55701680665265996</c:v>
                </c:pt>
                <c:pt idx="1924">
                  <c:v>0.55781648381900495</c:v>
                </c:pt>
                <c:pt idx="1925">
                  <c:v>0.55837935178105402</c:v>
                </c:pt>
                <c:pt idx="1926">
                  <c:v>0.55882894484618195</c:v>
                </c:pt>
                <c:pt idx="1927">
                  <c:v>0.55935150580061499</c:v>
                </c:pt>
                <c:pt idx="1928">
                  <c:v>0.55948874386689595</c:v>
                </c:pt>
                <c:pt idx="1929">
                  <c:v>0.55931395419443697</c:v>
                </c:pt>
                <c:pt idx="1930">
                  <c:v>0.55888992697251805</c:v>
                </c:pt>
                <c:pt idx="1931">
                  <c:v>0.55877486465173498</c:v>
                </c:pt>
                <c:pt idx="1932">
                  <c:v>0.55866054118161501</c:v>
                </c:pt>
                <c:pt idx="1933">
                  <c:v>0.55767968669475998</c:v>
                </c:pt>
                <c:pt idx="1934">
                  <c:v>0.55662603481020301</c:v>
                </c:pt>
                <c:pt idx="1935">
                  <c:v>0.55582872642917003</c:v>
                </c:pt>
                <c:pt idx="1936">
                  <c:v>0.55586999371851498</c:v>
                </c:pt>
                <c:pt idx="1937">
                  <c:v>0.55575062652708895</c:v>
                </c:pt>
                <c:pt idx="1938">
                  <c:v>0.55557337858330802</c:v>
                </c:pt>
                <c:pt idx="1939">
                  <c:v>0.55615315306361501</c:v>
                </c:pt>
                <c:pt idx="1940">
                  <c:v>0.55765043785190305</c:v>
                </c:pt>
                <c:pt idx="1941">
                  <c:v>0.55860960343423605</c:v>
                </c:pt>
                <c:pt idx="1942">
                  <c:v>0.55897369793407603</c:v>
                </c:pt>
                <c:pt idx="1943">
                  <c:v>0.56028122170337702</c:v>
                </c:pt>
                <c:pt idx="1944">
                  <c:v>0.56114621868525305</c:v>
                </c:pt>
                <c:pt idx="1945">
                  <c:v>0.56202299866319205</c:v>
                </c:pt>
                <c:pt idx="1946">
                  <c:v>0.56298327629143596</c:v>
                </c:pt>
                <c:pt idx="1947">
                  <c:v>0.56410247273965597</c:v>
                </c:pt>
                <c:pt idx="1948">
                  <c:v>0.56508272783126501</c:v>
                </c:pt>
                <c:pt idx="1949">
                  <c:v>0.56531329036240996</c:v>
                </c:pt>
                <c:pt idx="1950">
                  <c:v>0.565717532316935</c:v>
                </c:pt>
                <c:pt idx="1951">
                  <c:v>0.56618951365654002</c:v>
                </c:pt>
                <c:pt idx="1952">
                  <c:v>0.56676967397799305</c:v>
                </c:pt>
                <c:pt idx="1953">
                  <c:v>0.56743878861674801</c:v>
                </c:pt>
                <c:pt idx="1954">
                  <c:v>0.56793282426198399</c:v>
                </c:pt>
                <c:pt idx="1955">
                  <c:v>0.567828483695069</c:v>
                </c:pt>
                <c:pt idx="1956">
                  <c:v>0.56790350096984099</c:v>
                </c:pt>
                <c:pt idx="1957">
                  <c:v>0.56788043289548895</c:v>
                </c:pt>
                <c:pt idx="1958">
                  <c:v>0.56760192321166802</c:v>
                </c:pt>
                <c:pt idx="1959">
                  <c:v>0.56638727499584296</c:v>
                </c:pt>
                <c:pt idx="1960">
                  <c:v>0.56572831577120697</c:v>
                </c:pt>
                <c:pt idx="1961">
                  <c:v>0.56513188711218398</c:v>
                </c:pt>
                <c:pt idx="1962">
                  <c:v>0.56475679336857099</c:v>
                </c:pt>
                <c:pt idx="1963">
                  <c:v>0.56462313044264301</c:v>
                </c:pt>
                <c:pt idx="1964">
                  <c:v>0.563724266083935</c:v>
                </c:pt>
                <c:pt idx="1965">
                  <c:v>0.56365477441365097</c:v>
                </c:pt>
                <c:pt idx="1966">
                  <c:v>0.56299400220805695</c:v>
                </c:pt>
                <c:pt idx="1967">
                  <c:v>0.56243136646851799</c:v>
                </c:pt>
                <c:pt idx="1968">
                  <c:v>0.56193874660957299</c:v>
                </c:pt>
                <c:pt idx="1969">
                  <c:v>0.56142239796765603</c:v>
                </c:pt>
                <c:pt idx="1970">
                  <c:v>0.56139322679172199</c:v>
                </c:pt>
                <c:pt idx="1971">
                  <c:v>0.56113326465203495</c:v>
                </c:pt>
                <c:pt idx="1972">
                  <c:v>0.56084808043130097</c:v>
                </c:pt>
                <c:pt idx="1973">
                  <c:v>0.56039413272827199</c:v>
                </c:pt>
                <c:pt idx="1974">
                  <c:v>0.55961025946893705</c:v>
                </c:pt>
                <c:pt idx="1975">
                  <c:v>0.55930146245772505</c:v>
                </c:pt>
                <c:pt idx="1976">
                  <c:v>0.55907973913717102</c:v>
                </c:pt>
                <c:pt idx="1977">
                  <c:v>0.55918739765038294</c:v>
                </c:pt>
                <c:pt idx="1978">
                  <c:v>0.55923033975301795</c:v>
                </c:pt>
                <c:pt idx="1979">
                  <c:v>0.55875336221421601</c:v>
                </c:pt>
                <c:pt idx="1980">
                  <c:v>0.55831974838978904</c:v>
                </c:pt>
                <c:pt idx="1981">
                  <c:v>0.558788992838405</c:v>
                </c:pt>
                <c:pt idx="1982">
                  <c:v>0.559359271860013</c:v>
                </c:pt>
                <c:pt idx="1983">
                  <c:v>0.559672951045044</c:v>
                </c:pt>
                <c:pt idx="1984">
                  <c:v>0.55969805124712402</c:v>
                </c:pt>
                <c:pt idx="1985">
                  <c:v>0.56016305922351095</c:v>
                </c:pt>
                <c:pt idx="1986">
                  <c:v>0.56039574717222396</c:v>
                </c:pt>
                <c:pt idx="1987">
                  <c:v>0.56059744282809099</c:v>
                </c:pt>
                <c:pt idx="1988">
                  <c:v>0.56069682433327195</c:v>
                </c:pt>
                <c:pt idx="1989">
                  <c:v>0.56061569545366996</c:v>
                </c:pt>
                <c:pt idx="1990">
                  <c:v>0.56090558370627797</c:v>
                </c:pt>
                <c:pt idx="1991">
                  <c:v>0.560814963466573</c:v>
                </c:pt>
                <c:pt idx="1992">
                  <c:v>0.56023702913013695</c:v>
                </c:pt>
                <c:pt idx="1993">
                  <c:v>0.55979545192921398</c:v>
                </c:pt>
                <c:pt idx="1994">
                  <c:v>0.55889940382421499</c:v>
                </c:pt>
                <c:pt idx="1995">
                  <c:v>0.55864539127814405</c:v>
                </c:pt>
                <c:pt idx="1996">
                  <c:v>0.55843780228907003</c:v>
                </c:pt>
                <c:pt idx="1997">
                  <c:v>0.55848100031403103</c:v>
                </c:pt>
                <c:pt idx="1998">
                  <c:v>0.558949570271841</c:v>
                </c:pt>
                <c:pt idx="1999">
                  <c:v>0.55891810546162302</c:v>
                </c:pt>
                <c:pt idx="2000">
                  <c:v>0.55945938571833198</c:v>
                </c:pt>
                <c:pt idx="2001">
                  <c:v>0.55971989540258704</c:v>
                </c:pt>
                <c:pt idx="2002">
                  <c:v>0.55949311679604596</c:v>
                </c:pt>
                <c:pt idx="2003">
                  <c:v>0.55889501236509698</c:v>
                </c:pt>
                <c:pt idx="2004">
                  <c:v>0.55805058375545002</c:v>
                </c:pt>
                <c:pt idx="2005">
                  <c:v>0.556931499567487</c:v>
                </c:pt>
                <c:pt idx="2006">
                  <c:v>0.55630097320487704</c:v>
                </c:pt>
                <c:pt idx="2007">
                  <c:v>0.55546731852917497</c:v>
                </c:pt>
                <c:pt idx="2008">
                  <c:v>0.55465471111135001</c:v>
                </c:pt>
                <c:pt idx="2009">
                  <c:v>0.553947907492229</c:v>
                </c:pt>
                <c:pt idx="2010">
                  <c:v>0.55362074819706297</c:v>
                </c:pt>
                <c:pt idx="2011">
                  <c:v>0.55315600314694602</c:v>
                </c:pt>
                <c:pt idx="2012">
                  <c:v>0.55302823498529097</c:v>
                </c:pt>
                <c:pt idx="2013">
                  <c:v>0.55255236022176302</c:v>
                </c:pt>
                <c:pt idx="2014">
                  <c:v>0.55182212938702102</c:v>
                </c:pt>
                <c:pt idx="2015">
                  <c:v>0.55224029669849495</c:v>
                </c:pt>
                <c:pt idx="2016">
                  <c:v>0.55264392079914104</c:v>
                </c:pt>
                <c:pt idx="2017">
                  <c:v>0.55292573084906305</c:v>
                </c:pt>
                <c:pt idx="2018">
                  <c:v>0.55267405721832696</c:v>
                </c:pt>
                <c:pt idx="2019">
                  <c:v>0.55236114200576603</c:v>
                </c:pt>
                <c:pt idx="2020">
                  <c:v>0.55308455167596304</c:v>
                </c:pt>
                <c:pt idx="2021">
                  <c:v>0.55281137527056701</c:v>
                </c:pt>
                <c:pt idx="2022">
                  <c:v>0.55289120597788899</c:v>
                </c:pt>
                <c:pt idx="2023">
                  <c:v>0.55332850839597103</c:v>
                </c:pt>
                <c:pt idx="2024">
                  <c:v>0.55301346356850201</c:v>
                </c:pt>
                <c:pt idx="2025">
                  <c:v>0.55312982145436596</c:v>
                </c:pt>
                <c:pt idx="2026">
                  <c:v>0.55303376808030402</c:v>
                </c:pt>
                <c:pt idx="2027">
                  <c:v>0.553084146807581</c:v>
                </c:pt>
                <c:pt idx="2028">
                  <c:v>0.553620352849996</c:v>
                </c:pt>
                <c:pt idx="2029">
                  <c:v>0.55425545193231296</c:v>
                </c:pt>
                <c:pt idx="2030">
                  <c:v>0.55446045226572505</c:v>
                </c:pt>
                <c:pt idx="2031">
                  <c:v>0.55459977737361998</c:v>
                </c:pt>
                <c:pt idx="2032">
                  <c:v>0.55450885048848597</c:v>
                </c:pt>
                <c:pt idx="2033">
                  <c:v>0.55477767306177606</c:v>
                </c:pt>
                <c:pt idx="2034">
                  <c:v>0.554670633575575</c:v>
                </c:pt>
                <c:pt idx="2035">
                  <c:v>0.55522303936438999</c:v>
                </c:pt>
                <c:pt idx="2036">
                  <c:v>0.55581488501974696</c:v>
                </c:pt>
                <c:pt idx="2037">
                  <c:v>0.55650122419186898</c:v>
                </c:pt>
                <c:pt idx="2038">
                  <c:v>0.55699053002096</c:v>
                </c:pt>
                <c:pt idx="2039">
                  <c:v>0.55687660879232403</c:v>
                </c:pt>
                <c:pt idx="2040">
                  <c:v>0.55675047212960105</c:v>
                </c:pt>
                <c:pt idx="2041">
                  <c:v>0.55658715791816005</c:v>
                </c:pt>
                <c:pt idx="2042">
                  <c:v>0.55625701028021401</c:v>
                </c:pt>
                <c:pt idx="2043">
                  <c:v>0.55737555973462305</c:v>
                </c:pt>
                <c:pt idx="2044">
                  <c:v>0.55758432897121202</c:v>
                </c:pt>
                <c:pt idx="2045">
                  <c:v>0.55821453843477897</c:v>
                </c:pt>
                <c:pt idx="2046">
                  <c:v>0.55879989851547696</c:v>
                </c:pt>
                <c:pt idx="2047">
                  <c:v>0.55906602718533505</c:v>
                </c:pt>
                <c:pt idx="2048">
                  <c:v>0.559322379771515</c:v>
                </c:pt>
                <c:pt idx="2049">
                  <c:v>0.55896079598113801</c:v>
                </c:pt>
                <c:pt idx="2050">
                  <c:v>0.55930548105120803</c:v>
                </c:pt>
                <c:pt idx="2051">
                  <c:v>0.55967873491239795</c:v>
                </c:pt>
                <c:pt idx="2052">
                  <c:v>0.56010184966620602</c:v>
                </c:pt>
                <c:pt idx="2053">
                  <c:v>0.560060097298826</c:v>
                </c:pt>
                <c:pt idx="2054">
                  <c:v>0.55930412961245002</c:v>
                </c:pt>
                <c:pt idx="2055">
                  <c:v>0.55870913885512996</c:v>
                </c:pt>
                <c:pt idx="2056">
                  <c:v>0.558135373381347</c:v>
                </c:pt>
                <c:pt idx="2057">
                  <c:v>0.55799368518075798</c:v>
                </c:pt>
                <c:pt idx="2058">
                  <c:v>0.558121915799353</c:v>
                </c:pt>
                <c:pt idx="2059">
                  <c:v>0.55760221745898897</c:v>
                </c:pt>
                <c:pt idx="2060">
                  <c:v>0.556998414882382</c:v>
                </c:pt>
                <c:pt idx="2061">
                  <c:v>0.55669624088236702</c:v>
                </c:pt>
                <c:pt idx="2062">
                  <c:v>0.55651682293750004</c:v>
                </c:pt>
                <c:pt idx="2063">
                  <c:v>0.55636765476699102</c:v>
                </c:pt>
                <c:pt idx="2064">
                  <c:v>0.55505674590294696</c:v>
                </c:pt>
                <c:pt idx="2065">
                  <c:v>0.55538210656024201</c:v>
                </c:pt>
                <c:pt idx="2066">
                  <c:v>0.556424098443705</c:v>
                </c:pt>
                <c:pt idx="2067">
                  <c:v>0.55759165457300797</c:v>
                </c:pt>
                <c:pt idx="2068">
                  <c:v>0.55854681349657498</c:v>
                </c:pt>
                <c:pt idx="2069">
                  <c:v>0.55999473892989504</c:v>
                </c:pt>
                <c:pt idx="2070">
                  <c:v>0.56122926181225397</c:v>
                </c:pt>
                <c:pt idx="2071">
                  <c:v>0.56217516950393198</c:v>
                </c:pt>
                <c:pt idx="2072">
                  <c:v>0.56316460740034302</c:v>
                </c:pt>
                <c:pt idx="2073">
                  <c:v>0.56385954567053098</c:v>
                </c:pt>
                <c:pt idx="2074">
                  <c:v>0.56472909839291796</c:v>
                </c:pt>
                <c:pt idx="2075">
                  <c:v>0.56518047292637896</c:v>
                </c:pt>
                <c:pt idx="2076">
                  <c:v>0.56512458514897401</c:v>
                </c:pt>
                <c:pt idx="2077">
                  <c:v>0.56454938727885295</c:v>
                </c:pt>
                <c:pt idx="2078">
                  <c:v>0.56449438569039001</c:v>
                </c:pt>
                <c:pt idx="2079">
                  <c:v>0.56379219531728697</c:v>
                </c:pt>
                <c:pt idx="2080">
                  <c:v>0.56310374657048801</c:v>
                </c:pt>
                <c:pt idx="2081">
                  <c:v>0.56269645912317401</c:v>
                </c:pt>
                <c:pt idx="2082">
                  <c:v>0.562234383409141</c:v>
                </c:pt>
                <c:pt idx="2083">
                  <c:v>0.56222183576209805</c:v>
                </c:pt>
                <c:pt idx="2084">
                  <c:v>0.56242087853714196</c:v>
                </c:pt>
                <c:pt idx="2085">
                  <c:v>0.56247248015856699</c:v>
                </c:pt>
                <c:pt idx="2086">
                  <c:v>0.56250869007340698</c:v>
                </c:pt>
                <c:pt idx="2087">
                  <c:v>0.56281805078099001</c:v>
                </c:pt>
                <c:pt idx="2088">
                  <c:v>0.56273701528314102</c:v>
                </c:pt>
                <c:pt idx="2089">
                  <c:v>0.56269937045874796</c:v>
                </c:pt>
                <c:pt idx="2090">
                  <c:v>0.56279577776591305</c:v>
                </c:pt>
                <c:pt idx="2091">
                  <c:v>0.56242744951511103</c:v>
                </c:pt>
                <c:pt idx="2092">
                  <c:v>0.56214337082503696</c:v>
                </c:pt>
                <c:pt idx="2093">
                  <c:v>0.56199911048818596</c:v>
                </c:pt>
                <c:pt idx="2094">
                  <c:v>0.56186034917557304</c:v>
                </c:pt>
                <c:pt idx="2095">
                  <c:v>0.56153604161555504</c:v>
                </c:pt>
                <c:pt idx="2096">
                  <c:v>0.561580260867514</c:v>
                </c:pt>
                <c:pt idx="2097">
                  <c:v>0.56166206911750005</c:v>
                </c:pt>
                <c:pt idx="2098">
                  <c:v>0.56216221676174305</c:v>
                </c:pt>
                <c:pt idx="2099">
                  <c:v>0.56258682378429503</c:v>
                </c:pt>
                <c:pt idx="2100">
                  <c:v>0.56295405997682901</c:v>
                </c:pt>
                <c:pt idx="2101">
                  <c:v>0.56326707868459702</c:v>
                </c:pt>
                <c:pt idx="2102">
                  <c:v>0.56372450379259198</c:v>
                </c:pt>
                <c:pt idx="2103">
                  <c:v>0.56404676453709701</c:v>
                </c:pt>
                <c:pt idx="2104">
                  <c:v>0.56447545706263402</c:v>
                </c:pt>
                <c:pt idx="2105">
                  <c:v>0.56504603877985304</c:v>
                </c:pt>
                <c:pt idx="2106">
                  <c:v>0.56507748677949399</c:v>
                </c:pt>
                <c:pt idx="2107">
                  <c:v>0.56387525598544197</c:v>
                </c:pt>
                <c:pt idx="2108">
                  <c:v>0.56300168338994205</c:v>
                </c:pt>
                <c:pt idx="2109">
                  <c:v>0.56216938756613999</c:v>
                </c:pt>
                <c:pt idx="2110">
                  <c:v>0.56126404119572604</c:v>
                </c:pt>
                <c:pt idx="2111">
                  <c:v>0.56020597613187495</c:v>
                </c:pt>
                <c:pt idx="2112">
                  <c:v>0.55912589020398895</c:v>
                </c:pt>
                <c:pt idx="2113">
                  <c:v>0.55836706963667404</c:v>
                </c:pt>
                <c:pt idx="2114">
                  <c:v>0.55785725500122996</c:v>
                </c:pt>
                <c:pt idx="2115">
                  <c:v>0.55762801913199</c:v>
                </c:pt>
                <c:pt idx="2116">
                  <c:v>0.55764288790153305</c:v>
                </c:pt>
                <c:pt idx="2117">
                  <c:v>0.55813752749883105</c:v>
                </c:pt>
                <c:pt idx="2118">
                  <c:v>0.55866931218259197</c:v>
                </c:pt>
                <c:pt idx="2119">
                  <c:v>0.55936388064350795</c:v>
                </c:pt>
                <c:pt idx="2120">
                  <c:v>0.55988312505471605</c:v>
                </c:pt>
                <c:pt idx="2121">
                  <c:v>0.56015642743782801</c:v>
                </c:pt>
                <c:pt idx="2122">
                  <c:v>0.56036251801144099</c:v>
                </c:pt>
                <c:pt idx="2123">
                  <c:v>0.56048475094442896</c:v>
                </c:pt>
                <c:pt idx="2124">
                  <c:v>0.56063250117787999</c:v>
                </c:pt>
                <c:pt idx="2125">
                  <c:v>0.56054715381549003</c:v>
                </c:pt>
                <c:pt idx="2126">
                  <c:v>0.56018207724634195</c:v>
                </c:pt>
                <c:pt idx="2127">
                  <c:v>0.55998553939714801</c:v>
                </c:pt>
                <c:pt idx="2128">
                  <c:v>0.55988926525092797</c:v>
                </c:pt>
                <c:pt idx="2129">
                  <c:v>0.55971826418035797</c:v>
                </c:pt>
                <c:pt idx="2130">
                  <c:v>0.56071795594539797</c:v>
                </c:pt>
                <c:pt idx="2131">
                  <c:v>0.56175691347396095</c:v>
                </c:pt>
                <c:pt idx="2132">
                  <c:v>0.56275179642595596</c:v>
                </c:pt>
                <c:pt idx="2133">
                  <c:v>0.56380561164853205</c:v>
                </c:pt>
                <c:pt idx="2134">
                  <c:v>0.56434159738991596</c:v>
                </c:pt>
                <c:pt idx="2135">
                  <c:v>0.564724810845182</c:v>
                </c:pt>
                <c:pt idx="2136">
                  <c:v>0.56474712429262197</c:v>
                </c:pt>
                <c:pt idx="2137">
                  <c:v>0.56449356690578201</c:v>
                </c:pt>
                <c:pt idx="2138">
                  <c:v>0.56445640468372105</c:v>
                </c:pt>
                <c:pt idx="2139">
                  <c:v>0.56443658975488598</c:v>
                </c:pt>
                <c:pt idx="2140">
                  <c:v>0.56410435291285099</c:v>
                </c:pt>
                <c:pt idx="2141">
                  <c:v>0.56420602281701904</c:v>
                </c:pt>
                <c:pt idx="2142">
                  <c:v>0.56457400710998695</c:v>
                </c:pt>
                <c:pt idx="2143">
                  <c:v>0.56495458203155502</c:v>
                </c:pt>
                <c:pt idx="2144">
                  <c:v>0.56528516674651597</c:v>
                </c:pt>
                <c:pt idx="2145">
                  <c:v>0.56538631412791496</c:v>
                </c:pt>
                <c:pt idx="2146">
                  <c:v>0.56541809684130895</c:v>
                </c:pt>
                <c:pt idx="2147">
                  <c:v>0.56554687716043495</c:v>
                </c:pt>
                <c:pt idx="2148">
                  <c:v>0.56549828903746502</c:v>
                </c:pt>
                <c:pt idx="2149">
                  <c:v>0.56553482409206302</c:v>
                </c:pt>
                <c:pt idx="2150">
                  <c:v>0.56599447332639097</c:v>
                </c:pt>
                <c:pt idx="2151">
                  <c:v>0.56652125860816205</c:v>
                </c:pt>
                <c:pt idx="2152">
                  <c:v>0.56668239946588295</c:v>
                </c:pt>
                <c:pt idx="2153">
                  <c:v>0.56693097924400504</c:v>
                </c:pt>
                <c:pt idx="2154">
                  <c:v>0.56754314721899501</c:v>
                </c:pt>
                <c:pt idx="2155">
                  <c:v>0.56794552221990002</c:v>
                </c:pt>
                <c:pt idx="2156">
                  <c:v>0.56835423500454396</c:v>
                </c:pt>
                <c:pt idx="2157">
                  <c:v>0.56857978799724995</c:v>
                </c:pt>
                <c:pt idx="2158">
                  <c:v>0.56834329440659004</c:v>
                </c:pt>
                <c:pt idx="2159">
                  <c:v>0.56716353643088202</c:v>
                </c:pt>
                <c:pt idx="2160">
                  <c:v>0.56594157720800597</c:v>
                </c:pt>
                <c:pt idx="2161">
                  <c:v>0.56451895822806097</c:v>
                </c:pt>
                <c:pt idx="2162">
                  <c:v>0.56276124651276205</c:v>
                </c:pt>
                <c:pt idx="2163">
                  <c:v>0.56068176690406302</c:v>
                </c:pt>
                <c:pt idx="2164">
                  <c:v>0.55880655506286003</c:v>
                </c:pt>
                <c:pt idx="2165">
                  <c:v>0.55661633093310603</c:v>
                </c:pt>
                <c:pt idx="2166">
                  <c:v>0.55462300517491603</c:v>
                </c:pt>
                <c:pt idx="2167">
                  <c:v>0.55265506048677904</c:v>
                </c:pt>
                <c:pt idx="2168">
                  <c:v>0.55150781750592404</c:v>
                </c:pt>
                <c:pt idx="2169">
                  <c:v>0.55137376273644401</c:v>
                </c:pt>
                <c:pt idx="2170">
                  <c:v>0.55132386236442399</c:v>
                </c:pt>
                <c:pt idx="2171">
                  <c:v>0.550727967697764</c:v>
                </c:pt>
                <c:pt idx="2172">
                  <c:v>0.55076526821921401</c:v>
                </c:pt>
                <c:pt idx="2173">
                  <c:v>0.55256118081418304</c:v>
                </c:pt>
                <c:pt idx="2174">
                  <c:v>0.554170860086307</c:v>
                </c:pt>
                <c:pt idx="2175">
                  <c:v>0.55521971518555502</c:v>
                </c:pt>
                <c:pt idx="2176">
                  <c:v>0.55569652908202805</c:v>
                </c:pt>
                <c:pt idx="2177">
                  <c:v>0.55580146107690098</c:v>
                </c:pt>
                <c:pt idx="2178">
                  <c:v>0.55539602739971705</c:v>
                </c:pt>
                <c:pt idx="2179">
                  <c:v>0.55438754587355399</c:v>
                </c:pt>
                <c:pt idx="2180">
                  <c:v>0.55292760461750301</c:v>
                </c:pt>
                <c:pt idx="2181">
                  <c:v>0.55100592445171903</c:v>
                </c:pt>
                <c:pt idx="2182">
                  <c:v>0.54946004158777095</c:v>
                </c:pt>
                <c:pt idx="2183">
                  <c:v>0.548673059392636</c:v>
                </c:pt>
                <c:pt idx="2184">
                  <c:v>0.54784397706728705</c:v>
                </c:pt>
                <c:pt idx="2185">
                  <c:v>0.54683751356765697</c:v>
                </c:pt>
                <c:pt idx="2186">
                  <c:v>0.54600707711156304</c:v>
                </c:pt>
                <c:pt idx="2187">
                  <c:v>0.54562289474402204</c:v>
                </c:pt>
                <c:pt idx="2188">
                  <c:v>0.54553095357451298</c:v>
                </c:pt>
                <c:pt idx="2189">
                  <c:v>0.54556331254024004</c:v>
                </c:pt>
                <c:pt idx="2190">
                  <c:v>0.54579156431378295</c:v>
                </c:pt>
                <c:pt idx="2191">
                  <c:v>0.54563010205472695</c:v>
                </c:pt>
                <c:pt idx="2192">
                  <c:v>0.54548471297497603</c:v>
                </c:pt>
                <c:pt idx="2193">
                  <c:v>0.54605648420644204</c:v>
                </c:pt>
                <c:pt idx="2194">
                  <c:v>0.54717356215075896</c:v>
                </c:pt>
                <c:pt idx="2195">
                  <c:v>0.54953180076329</c:v>
                </c:pt>
                <c:pt idx="2196">
                  <c:v>0.55169846848848703</c:v>
                </c:pt>
                <c:pt idx="2197">
                  <c:v>0.55249658179594596</c:v>
                </c:pt>
                <c:pt idx="2198">
                  <c:v>0.55332652793984904</c:v>
                </c:pt>
                <c:pt idx="2199">
                  <c:v>0.55381325154616301</c:v>
                </c:pt>
                <c:pt idx="2200">
                  <c:v>0.55411627290417098</c:v>
                </c:pt>
                <c:pt idx="2201">
                  <c:v>0.55455198053616095</c:v>
                </c:pt>
                <c:pt idx="2202">
                  <c:v>0.55447087927432903</c:v>
                </c:pt>
                <c:pt idx="2203">
                  <c:v>0.55362661205758201</c:v>
                </c:pt>
                <c:pt idx="2204">
                  <c:v>0.55236827587776804</c:v>
                </c:pt>
                <c:pt idx="2205">
                  <c:v>0.55072474870145205</c:v>
                </c:pt>
                <c:pt idx="2206">
                  <c:v>0.54907326381601995</c:v>
                </c:pt>
                <c:pt idx="2207">
                  <c:v>0.54860158809736403</c:v>
                </c:pt>
                <c:pt idx="2208">
                  <c:v>0.54806050131817097</c:v>
                </c:pt>
                <c:pt idx="2209">
                  <c:v>0.54717150968819495</c:v>
                </c:pt>
                <c:pt idx="2210">
                  <c:v>0.54702856663689803</c:v>
                </c:pt>
                <c:pt idx="2211">
                  <c:v>0.54706809987392002</c:v>
                </c:pt>
                <c:pt idx="2212">
                  <c:v>0.547182760291958</c:v>
                </c:pt>
                <c:pt idx="2213">
                  <c:v>0.54760955960028102</c:v>
                </c:pt>
                <c:pt idx="2214">
                  <c:v>0.54837232062698604</c:v>
                </c:pt>
                <c:pt idx="2215">
                  <c:v>0.54909899681025298</c:v>
                </c:pt>
                <c:pt idx="2216">
                  <c:v>0.54954994230767595</c:v>
                </c:pt>
                <c:pt idx="2217">
                  <c:v>0.55012776267923602</c:v>
                </c:pt>
                <c:pt idx="2218">
                  <c:v>0.55058852292031102</c:v>
                </c:pt>
                <c:pt idx="2219">
                  <c:v>0.55115833069063502</c:v>
                </c:pt>
                <c:pt idx="2220">
                  <c:v>0.55123820566801496</c:v>
                </c:pt>
                <c:pt idx="2221">
                  <c:v>0.550941949068112</c:v>
                </c:pt>
                <c:pt idx="2222">
                  <c:v>0.55054257058257605</c:v>
                </c:pt>
                <c:pt idx="2223">
                  <c:v>0.55027068810081503</c:v>
                </c:pt>
                <c:pt idx="2224">
                  <c:v>0.54969632090584597</c:v>
                </c:pt>
                <c:pt idx="2225">
                  <c:v>0.54926741475560503</c:v>
                </c:pt>
                <c:pt idx="2226">
                  <c:v>0.54939412232199003</c:v>
                </c:pt>
                <c:pt idx="2227">
                  <c:v>0.54982826397570606</c:v>
                </c:pt>
                <c:pt idx="2228">
                  <c:v>0.55042458465873101</c:v>
                </c:pt>
                <c:pt idx="2229">
                  <c:v>0.55087905063701204</c:v>
                </c:pt>
                <c:pt idx="2230">
                  <c:v>0.55110421041583701</c:v>
                </c:pt>
                <c:pt idx="2231">
                  <c:v>0.55136614606502699</c:v>
                </c:pt>
                <c:pt idx="2232">
                  <c:v>0.55148573951673396</c:v>
                </c:pt>
                <c:pt idx="2233">
                  <c:v>0.55158407471072401</c:v>
                </c:pt>
                <c:pt idx="2234">
                  <c:v>0.55165959783545904</c:v>
                </c:pt>
                <c:pt idx="2235">
                  <c:v>0.55172716331507099</c:v>
                </c:pt>
                <c:pt idx="2236">
                  <c:v>0.551775908611017</c:v>
                </c:pt>
                <c:pt idx="2237">
                  <c:v>0.55178853341552003</c:v>
                </c:pt>
                <c:pt idx="2238">
                  <c:v>0.55186861517696595</c:v>
                </c:pt>
                <c:pt idx="2239">
                  <c:v>0.55206154843680999</c:v>
                </c:pt>
                <c:pt idx="2240">
                  <c:v>0.55245891204362496</c:v>
                </c:pt>
                <c:pt idx="2241">
                  <c:v>0.55283121535345603</c:v>
                </c:pt>
                <c:pt idx="2242">
                  <c:v>0.55272007407738299</c:v>
                </c:pt>
                <c:pt idx="2243">
                  <c:v>0.55226827107582699</c:v>
                </c:pt>
                <c:pt idx="2244">
                  <c:v>0.55205000320824904</c:v>
                </c:pt>
                <c:pt idx="2245">
                  <c:v>0.55176660657175802</c:v>
                </c:pt>
                <c:pt idx="2246">
                  <c:v>0.55180255820184398</c:v>
                </c:pt>
                <c:pt idx="2247">
                  <c:v>0.552049757962085</c:v>
                </c:pt>
                <c:pt idx="2248">
                  <c:v>0.55227848999857898</c:v>
                </c:pt>
                <c:pt idx="2249">
                  <c:v>0.55262278788874197</c:v>
                </c:pt>
                <c:pt idx="2250">
                  <c:v>0.55284214021205302</c:v>
                </c:pt>
                <c:pt idx="2251">
                  <c:v>0.55283667458379604</c:v>
                </c:pt>
                <c:pt idx="2252">
                  <c:v>0.55316600796354898</c:v>
                </c:pt>
                <c:pt idx="2253">
                  <c:v>0.55350956250522099</c:v>
                </c:pt>
                <c:pt idx="2254">
                  <c:v>0.55343466648478101</c:v>
                </c:pt>
                <c:pt idx="2255">
                  <c:v>0.55347280655404496</c:v>
                </c:pt>
                <c:pt idx="2256">
                  <c:v>0.55368463471484797</c:v>
                </c:pt>
                <c:pt idx="2257">
                  <c:v>0.55395032076775497</c:v>
                </c:pt>
                <c:pt idx="2258">
                  <c:v>0.55430360099864295</c:v>
                </c:pt>
                <c:pt idx="2259">
                  <c:v>0.55441626642876796</c:v>
                </c:pt>
                <c:pt idx="2260">
                  <c:v>0.55411929723405196</c:v>
                </c:pt>
                <c:pt idx="2261">
                  <c:v>0.55397255991748595</c:v>
                </c:pt>
                <c:pt idx="2262">
                  <c:v>0.55421945237090298</c:v>
                </c:pt>
                <c:pt idx="2263">
                  <c:v>0.55489878262947701</c:v>
                </c:pt>
                <c:pt idx="2264">
                  <c:v>0.555481796618715</c:v>
                </c:pt>
                <c:pt idx="2265">
                  <c:v>0.55595636459111397</c:v>
                </c:pt>
                <c:pt idx="2266">
                  <c:v>0.55649728286220201</c:v>
                </c:pt>
                <c:pt idx="2267">
                  <c:v>0.55676567549577405</c:v>
                </c:pt>
                <c:pt idx="2268">
                  <c:v>0.55764780011778303</c:v>
                </c:pt>
                <c:pt idx="2269">
                  <c:v>0.55854202126517905</c:v>
                </c:pt>
                <c:pt idx="2270">
                  <c:v>0.55950052629758196</c:v>
                </c:pt>
                <c:pt idx="2271">
                  <c:v>0.56006396047435203</c:v>
                </c:pt>
                <c:pt idx="2272">
                  <c:v>0.56058297214876496</c:v>
                </c:pt>
                <c:pt idx="2273">
                  <c:v>0.56111995784742197</c:v>
                </c:pt>
                <c:pt idx="2274">
                  <c:v>0.56160467149405402</c:v>
                </c:pt>
                <c:pt idx="2275">
                  <c:v>0.56214936166211205</c:v>
                </c:pt>
                <c:pt idx="2276">
                  <c:v>0.56251182767541197</c:v>
                </c:pt>
                <c:pt idx="2277">
                  <c:v>0.56283445371868901</c:v>
                </c:pt>
                <c:pt idx="2278">
                  <c:v>0.56324156738685205</c:v>
                </c:pt>
                <c:pt idx="2279">
                  <c:v>0.56330886828821403</c:v>
                </c:pt>
                <c:pt idx="2280">
                  <c:v>0.56327970089934198</c:v>
                </c:pt>
                <c:pt idx="2281">
                  <c:v>0.56319898522285605</c:v>
                </c:pt>
                <c:pt idx="2282">
                  <c:v>0.56286386623246298</c:v>
                </c:pt>
                <c:pt idx="2283">
                  <c:v>0.56252644984289302</c:v>
                </c:pt>
                <c:pt idx="2284">
                  <c:v>0.56215216468294305</c:v>
                </c:pt>
                <c:pt idx="2285">
                  <c:v>0.56221688539843395</c:v>
                </c:pt>
                <c:pt idx="2286">
                  <c:v>0.56226042601792703</c:v>
                </c:pt>
                <c:pt idx="2287">
                  <c:v>0.56228586794579205</c:v>
                </c:pt>
                <c:pt idx="2288">
                  <c:v>0.56198617977425702</c:v>
                </c:pt>
                <c:pt idx="2289">
                  <c:v>0.56191955844779395</c:v>
                </c:pt>
                <c:pt idx="2290">
                  <c:v>0.561821694447182</c:v>
                </c:pt>
                <c:pt idx="2291">
                  <c:v>0.56201971957285302</c:v>
                </c:pt>
                <c:pt idx="2292">
                  <c:v>0.562380081896941</c:v>
                </c:pt>
                <c:pt idx="2293">
                  <c:v>0.56249694873802303</c:v>
                </c:pt>
                <c:pt idx="2294">
                  <c:v>0.56253752295173198</c:v>
                </c:pt>
                <c:pt idx="2295">
                  <c:v>0.562413844457472</c:v>
                </c:pt>
                <c:pt idx="2296">
                  <c:v>0.56240298886584505</c:v>
                </c:pt>
                <c:pt idx="2297">
                  <c:v>0.56264993183846501</c:v>
                </c:pt>
                <c:pt idx="2298">
                  <c:v>0.56295591621364505</c:v>
                </c:pt>
                <c:pt idx="2299">
                  <c:v>0.56308651433708201</c:v>
                </c:pt>
                <c:pt idx="2300">
                  <c:v>0.56238588779924303</c:v>
                </c:pt>
                <c:pt idx="2301">
                  <c:v>0.56172126698967095</c:v>
                </c:pt>
                <c:pt idx="2302">
                  <c:v>0.56177211814723504</c:v>
                </c:pt>
                <c:pt idx="2303">
                  <c:v>0.56197015011649898</c:v>
                </c:pt>
                <c:pt idx="2304">
                  <c:v>0.56213644134725504</c:v>
                </c:pt>
                <c:pt idx="2305">
                  <c:v>0.56269294619076904</c:v>
                </c:pt>
                <c:pt idx="2306">
                  <c:v>0.56324319472635098</c:v>
                </c:pt>
                <c:pt idx="2307">
                  <c:v>0.56385933568327895</c:v>
                </c:pt>
                <c:pt idx="2308">
                  <c:v>0.56426998512863302</c:v>
                </c:pt>
                <c:pt idx="2309">
                  <c:v>0.56441296263657803</c:v>
                </c:pt>
                <c:pt idx="2310">
                  <c:v>0.56501288149620099</c:v>
                </c:pt>
                <c:pt idx="2311">
                  <c:v>0.56541163691247898</c:v>
                </c:pt>
                <c:pt idx="2312">
                  <c:v>0.56570215024225901</c:v>
                </c:pt>
                <c:pt idx="2313">
                  <c:v>0.56607118922863597</c:v>
                </c:pt>
                <c:pt idx="2314">
                  <c:v>0.56648270942913503</c:v>
                </c:pt>
                <c:pt idx="2315">
                  <c:v>0.56650507826474195</c:v>
                </c:pt>
                <c:pt idx="2316">
                  <c:v>0.56654862236150605</c:v>
                </c:pt>
                <c:pt idx="2317">
                  <c:v>0.56649607666468305</c:v>
                </c:pt>
                <c:pt idx="2318">
                  <c:v>0.56646750676068203</c:v>
                </c:pt>
                <c:pt idx="2319">
                  <c:v>0.56639563901437395</c:v>
                </c:pt>
                <c:pt idx="2320">
                  <c:v>0.56625274882682897</c:v>
                </c:pt>
                <c:pt idx="2321">
                  <c:v>0.56618662908224704</c:v>
                </c:pt>
                <c:pt idx="2322">
                  <c:v>0.56631493636748598</c:v>
                </c:pt>
                <c:pt idx="2323">
                  <c:v>0.56642166385946902</c:v>
                </c:pt>
                <c:pt idx="2324">
                  <c:v>0.56637689643162203</c:v>
                </c:pt>
                <c:pt idx="2325">
                  <c:v>0.56680417831875596</c:v>
                </c:pt>
                <c:pt idx="2326">
                  <c:v>0.56735638381398001</c:v>
                </c:pt>
                <c:pt idx="2327">
                  <c:v>0.56779797177033697</c:v>
                </c:pt>
                <c:pt idx="2328">
                  <c:v>0.56808812200903802</c:v>
                </c:pt>
                <c:pt idx="2329">
                  <c:v>0.56804877450444302</c:v>
                </c:pt>
                <c:pt idx="2330">
                  <c:v>0.56803480310842402</c:v>
                </c:pt>
                <c:pt idx="2331">
                  <c:v>0.56791228772621805</c:v>
                </c:pt>
                <c:pt idx="2332">
                  <c:v>0.56776880718866896</c:v>
                </c:pt>
                <c:pt idx="2333">
                  <c:v>0.56815592454095298</c:v>
                </c:pt>
                <c:pt idx="2334">
                  <c:v>0.56900545617543796</c:v>
                </c:pt>
                <c:pt idx="2335">
                  <c:v>0.56995951569107695</c:v>
                </c:pt>
                <c:pt idx="2336">
                  <c:v>0.57067465675788098</c:v>
                </c:pt>
                <c:pt idx="2337">
                  <c:v>0.57122598887920895</c:v>
                </c:pt>
                <c:pt idx="2338">
                  <c:v>0.57158641591118797</c:v>
                </c:pt>
                <c:pt idx="2339">
                  <c:v>0.57213965074655004</c:v>
                </c:pt>
                <c:pt idx="2340">
                  <c:v>0.57241941205273195</c:v>
                </c:pt>
                <c:pt idx="2341">
                  <c:v>0.57281905070209405</c:v>
                </c:pt>
                <c:pt idx="2342">
                  <c:v>0.57354648536757602</c:v>
                </c:pt>
                <c:pt idx="2343">
                  <c:v>0.57349573479633498</c:v>
                </c:pt>
                <c:pt idx="2344">
                  <c:v>0.573175646118117</c:v>
                </c:pt>
                <c:pt idx="2345">
                  <c:v>0.572876723685811</c:v>
                </c:pt>
                <c:pt idx="2346">
                  <c:v>0.57278460507147799</c:v>
                </c:pt>
                <c:pt idx="2347">
                  <c:v>0.57295172577092202</c:v>
                </c:pt>
                <c:pt idx="2348">
                  <c:v>0.57267840836504302</c:v>
                </c:pt>
                <c:pt idx="2349">
                  <c:v>0.57253101975440301</c:v>
                </c:pt>
                <c:pt idx="2350">
                  <c:v>0.57243254352745299</c:v>
                </c:pt>
                <c:pt idx="2351">
                  <c:v>0.57224046182465704</c:v>
                </c:pt>
                <c:pt idx="2352">
                  <c:v>0.572015041262253</c:v>
                </c:pt>
                <c:pt idx="2353">
                  <c:v>0.57193259347825398</c:v>
                </c:pt>
                <c:pt idx="2354">
                  <c:v>0.57185325041555002</c:v>
                </c:pt>
                <c:pt idx="2355">
                  <c:v>0.57142109656528395</c:v>
                </c:pt>
                <c:pt idx="2356">
                  <c:v>0.57133021900293302</c:v>
                </c:pt>
                <c:pt idx="2357">
                  <c:v>0.57153232414361299</c:v>
                </c:pt>
                <c:pt idx="2358">
                  <c:v>0.57193157970395503</c:v>
                </c:pt>
                <c:pt idx="2359">
                  <c:v>0.57227542790111097</c:v>
                </c:pt>
                <c:pt idx="2360">
                  <c:v>0.57263345439172697</c:v>
                </c:pt>
                <c:pt idx="2361">
                  <c:v>0.57311460997696495</c:v>
                </c:pt>
                <c:pt idx="2362">
                  <c:v>0.573402498762561</c:v>
                </c:pt>
                <c:pt idx="2363">
                  <c:v>0.57354140560017997</c:v>
                </c:pt>
                <c:pt idx="2364">
                  <c:v>0.57363742859462896</c:v>
                </c:pt>
                <c:pt idx="2365">
                  <c:v>0.573729273779644</c:v>
                </c:pt>
                <c:pt idx="2366">
                  <c:v>0.572434633850473</c:v>
                </c:pt>
                <c:pt idx="2367">
                  <c:v>0.57120088518921697</c:v>
                </c:pt>
                <c:pt idx="2368">
                  <c:v>0.56865366424441999</c:v>
                </c:pt>
                <c:pt idx="2369">
                  <c:v>0.56623085302656395</c:v>
                </c:pt>
                <c:pt idx="2370">
                  <c:v>0.56349530713670304</c:v>
                </c:pt>
                <c:pt idx="2371">
                  <c:v>0.56178026053571095</c:v>
                </c:pt>
                <c:pt idx="2372">
                  <c:v>0.56038680448324096</c:v>
                </c:pt>
                <c:pt idx="2373">
                  <c:v>0.55971164758606196</c:v>
                </c:pt>
                <c:pt idx="2374">
                  <c:v>0.55914970796676</c:v>
                </c:pt>
                <c:pt idx="2375">
                  <c:v>0.55885640939361003</c:v>
                </c:pt>
                <c:pt idx="2376">
                  <c:v>0.55833419253134098</c:v>
                </c:pt>
                <c:pt idx="2377">
                  <c:v>0.55768503843751904</c:v>
                </c:pt>
                <c:pt idx="2378">
                  <c:v>0.55786642478167003</c:v>
                </c:pt>
                <c:pt idx="2379">
                  <c:v>0.55778026320162499</c:v>
                </c:pt>
                <c:pt idx="2380">
                  <c:v>0.55837992550538096</c:v>
                </c:pt>
                <c:pt idx="2381">
                  <c:v>0.55903975468698397</c:v>
                </c:pt>
                <c:pt idx="2382">
                  <c:v>0.55994395815412501</c:v>
                </c:pt>
                <c:pt idx="2383">
                  <c:v>0.56094191427643503</c:v>
                </c:pt>
                <c:pt idx="2384">
                  <c:v>0.56184893713649997</c:v>
                </c:pt>
                <c:pt idx="2385">
                  <c:v>0.56254197617826096</c:v>
                </c:pt>
                <c:pt idx="2386">
                  <c:v>0.5630792701624</c:v>
                </c:pt>
                <c:pt idx="2387">
                  <c:v>0.56325722658602695</c:v>
                </c:pt>
                <c:pt idx="2388">
                  <c:v>0.56334497069239997</c:v>
                </c:pt>
                <c:pt idx="2389">
                  <c:v>0.56350347484654695</c:v>
                </c:pt>
                <c:pt idx="2390">
                  <c:v>0.56325135480540101</c:v>
                </c:pt>
                <c:pt idx="2391">
                  <c:v>0.56321925300591802</c:v>
                </c:pt>
                <c:pt idx="2392">
                  <c:v>0.56306729357659302</c:v>
                </c:pt>
                <c:pt idx="2393">
                  <c:v>0.56306430017013498</c:v>
                </c:pt>
                <c:pt idx="2394">
                  <c:v>0.56304073940605404</c:v>
                </c:pt>
                <c:pt idx="2395">
                  <c:v>0.56412513753756499</c:v>
                </c:pt>
                <c:pt idx="2396">
                  <c:v>0.56446826932942296</c:v>
                </c:pt>
                <c:pt idx="2397">
                  <c:v>0.56455878850728403</c:v>
                </c:pt>
                <c:pt idx="2398">
                  <c:v>0.564744191836548</c:v>
                </c:pt>
                <c:pt idx="2399">
                  <c:v>0.56510254362680101</c:v>
                </c:pt>
                <c:pt idx="2400">
                  <c:v>0.56600697844231795</c:v>
                </c:pt>
                <c:pt idx="2401">
                  <c:v>0.56669877158100801</c:v>
                </c:pt>
                <c:pt idx="2402">
                  <c:v>0.56731787392408795</c:v>
                </c:pt>
                <c:pt idx="2403">
                  <c:v>0.56773783335485595</c:v>
                </c:pt>
                <c:pt idx="2404">
                  <c:v>0.56822275827684698</c:v>
                </c:pt>
                <c:pt idx="2405">
                  <c:v>0.56826628213572905</c:v>
                </c:pt>
                <c:pt idx="2406">
                  <c:v>0.56842038460634003</c:v>
                </c:pt>
                <c:pt idx="2407">
                  <c:v>0.56900119169806596</c:v>
                </c:pt>
                <c:pt idx="2408">
                  <c:v>0.56942308316417001</c:v>
                </c:pt>
                <c:pt idx="2409">
                  <c:v>0.56960456735217102</c:v>
                </c:pt>
                <c:pt idx="2410">
                  <c:v>0.56929569325805895</c:v>
                </c:pt>
                <c:pt idx="2411">
                  <c:v>0.56796849408596195</c:v>
                </c:pt>
                <c:pt idx="2412">
                  <c:v>0.56745720427478397</c:v>
                </c:pt>
                <c:pt idx="2413">
                  <c:v>0.56724193506481302</c:v>
                </c:pt>
                <c:pt idx="2414">
                  <c:v>0.56720761803317099</c:v>
                </c:pt>
                <c:pt idx="2415">
                  <c:v>0.567423459701489</c:v>
                </c:pt>
                <c:pt idx="2416">
                  <c:v>0.56729366454466601</c:v>
                </c:pt>
                <c:pt idx="2417">
                  <c:v>0.56726916530388805</c:v>
                </c:pt>
                <c:pt idx="2418">
                  <c:v>0.56673292185239099</c:v>
                </c:pt>
                <c:pt idx="2419">
                  <c:v>0.56664400995787201</c:v>
                </c:pt>
                <c:pt idx="2420">
                  <c:v>0.56655668272650905</c:v>
                </c:pt>
                <c:pt idx="2421">
                  <c:v>0.56662230453346696</c:v>
                </c:pt>
                <c:pt idx="2422">
                  <c:v>0.56675824264559105</c:v>
                </c:pt>
                <c:pt idx="2423">
                  <c:v>0.566830653121702</c:v>
                </c:pt>
                <c:pt idx="2424">
                  <c:v>0.56691231203740799</c:v>
                </c:pt>
                <c:pt idx="2425">
                  <c:v>0.56712173019591505</c:v>
                </c:pt>
                <c:pt idx="2426">
                  <c:v>0.56743757782495996</c:v>
                </c:pt>
                <c:pt idx="2427">
                  <c:v>0.56777354238159905</c:v>
                </c:pt>
                <c:pt idx="2428">
                  <c:v>0.56780300747727497</c:v>
                </c:pt>
                <c:pt idx="2429">
                  <c:v>0.56790621207824299</c:v>
                </c:pt>
                <c:pt idx="2430">
                  <c:v>0.56810036875745495</c:v>
                </c:pt>
                <c:pt idx="2431">
                  <c:v>0.56821157766722796</c:v>
                </c:pt>
                <c:pt idx="2432">
                  <c:v>0.56833915652785005</c:v>
                </c:pt>
                <c:pt idx="2433">
                  <c:v>0.56864255085368098</c:v>
                </c:pt>
                <c:pt idx="2434">
                  <c:v>0.56959167492289198</c:v>
                </c:pt>
                <c:pt idx="2435">
                  <c:v>0.57046035740856305</c:v>
                </c:pt>
                <c:pt idx="2436">
                  <c:v>0.57101932845368797</c:v>
                </c:pt>
                <c:pt idx="2437">
                  <c:v>0.57101543427967505</c:v>
                </c:pt>
                <c:pt idx="2438">
                  <c:v>0.57002717908905798</c:v>
                </c:pt>
                <c:pt idx="2439">
                  <c:v>0.56923469687597295</c:v>
                </c:pt>
                <c:pt idx="2440">
                  <c:v>0.56853737410866401</c:v>
                </c:pt>
                <c:pt idx="2441">
                  <c:v>0.56775651287991402</c:v>
                </c:pt>
                <c:pt idx="2442">
                  <c:v>0.56754545550472901</c:v>
                </c:pt>
                <c:pt idx="2443">
                  <c:v>0.56786490179875204</c:v>
                </c:pt>
                <c:pt idx="2444">
                  <c:v>0.56825798589094401</c:v>
                </c:pt>
                <c:pt idx="2445">
                  <c:v>0.56850020783025901</c:v>
                </c:pt>
                <c:pt idx="2446">
                  <c:v>0.56869866328028296</c:v>
                </c:pt>
                <c:pt idx="2447">
                  <c:v>0.56907736238846196</c:v>
                </c:pt>
                <c:pt idx="2448">
                  <c:v>0.56982180183765696</c:v>
                </c:pt>
                <c:pt idx="2449">
                  <c:v>0.56998149928608899</c:v>
                </c:pt>
                <c:pt idx="2450">
                  <c:v>0.56980331058253297</c:v>
                </c:pt>
                <c:pt idx="2451">
                  <c:v>0.56936698500354499</c:v>
                </c:pt>
                <c:pt idx="2452">
                  <c:v>0.56911316617891405</c:v>
                </c:pt>
                <c:pt idx="2453">
                  <c:v>0.568721846519186</c:v>
                </c:pt>
                <c:pt idx="2454">
                  <c:v>0.56827262216615004</c:v>
                </c:pt>
                <c:pt idx="2455">
                  <c:v>0.56739722330555697</c:v>
                </c:pt>
                <c:pt idx="2456">
                  <c:v>0.56690107817910396</c:v>
                </c:pt>
                <c:pt idx="2457">
                  <c:v>0.56655110007807097</c:v>
                </c:pt>
                <c:pt idx="2458">
                  <c:v>0.56630969881555804</c:v>
                </c:pt>
                <c:pt idx="2459">
                  <c:v>0.56651322043505603</c:v>
                </c:pt>
                <c:pt idx="2460">
                  <c:v>0.566862123174937</c:v>
                </c:pt>
                <c:pt idx="2461">
                  <c:v>0.56656230670814101</c:v>
                </c:pt>
                <c:pt idx="2462">
                  <c:v>0.56651098947864598</c:v>
                </c:pt>
                <c:pt idx="2463">
                  <c:v>0.56712641561087296</c:v>
                </c:pt>
                <c:pt idx="2464">
                  <c:v>0.567721158329489</c:v>
                </c:pt>
                <c:pt idx="2465">
                  <c:v>0.56831979359822904</c:v>
                </c:pt>
                <c:pt idx="2466">
                  <c:v>0.56860997802820501</c:v>
                </c:pt>
                <c:pt idx="2467">
                  <c:v>0.56865715678656004</c:v>
                </c:pt>
                <c:pt idx="2468">
                  <c:v>0.56899023129724302</c:v>
                </c:pt>
                <c:pt idx="2469">
                  <c:v>0.56869657877226398</c:v>
                </c:pt>
                <c:pt idx="2470">
                  <c:v>0.56858004527414097</c:v>
                </c:pt>
                <c:pt idx="2471">
                  <c:v>0.56786357517510899</c:v>
                </c:pt>
                <c:pt idx="2472">
                  <c:v>0.56703836422343701</c:v>
                </c:pt>
                <c:pt idx="2473">
                  <c:v>0.56530758873768905</c:v>
                </c:pt>
                <c:pt idx="2474">
                  <c:v>0.56322196301509397</c:v>
                </c:pt>
                <c:pt idx="2475">
                  <c:v>0.56167319937054405</c:v>
                </c:pt>
                <c:pt idx="2476">
                  <c:v>0.56042327638700595</c:v>
                </c:pt>
                <c:pt idx="2477">
                  <c:v>0.55907363324467796</c:v>
                </c:pt>
                <c:pt idx="2478">
                  <c:v>0.55810700506500099</c:v>
                </c:pt>
                <c:pt idx="2479">
                  <c:v>0.55657175375221901</c:v>
                </c:pt>
                <c:pt idx="2480">
                  <c:v>0.55546322004697801</c:v>
                </c:pt>
                <c:pt idx="2481">
                  <c:v>0.55497337191121798</c:v>
                </c:pt>
                <c:pt idx="2482">
                  <c:v>0.55527191432310796</c:v>
                </c:pt>
                <c:pt idx="2483">
                  <c:v>0.55475491259311704</c:v>
                </c:pt>
                <c:pt idx="2484">
                  <c:v>0.55399486180582402</c:v>
                </c:pt>
                <c:pt idx="2485">
                  <c:v>0.55343827496238396</c:v>
                </c:pt>
                <c:pt idx="2486">
                  <c:v>0.552362072557671</c:v>
                </c:pt>
                <c:pt idx="2487">
                  <c:v>0.55085290750465699</c:v>
                </c:pt>
                <c:pt idx="2488">
                  <c:v>0.54922724594396999</c:v>
                </c:pt>
                <c:pt idx="2489">
                  <c:v>0.54897105512609001</c:v>
                </c:pt>
                <c:pt idx="2490">
                  <c:v>0.54870003184652605</c:v>
                </c:pt>
                <c:pt idx="2491">
                  <c:v>0.54836258748053701</c:v>
                </c:pt>
                <c:pt idx="2492">
                  <c:v>0.54829627795931501</c:v>
                </c:pt>
                <c:pt idx="2493">
                  <c:v>0.54868993191944904</c:v>
                </c:pt>
                <c:pt idx="2494">
                  <c:v>0.54961322202910401</c:v>
                </c:pt>
                <c:pt idx="2495">
                  <c:v>0.55024883620206999</c:v>
                </c:pt>
                <c:pt idx="2496">
                  <c:v>0.55005276109290102</c:v>
                </c:pt>
                <c:pt idx="2497">
                  <c:v>0.550613020144328</c:v>
                </c:pt>
                <c:pt idx="2498">
                  <c:v>0.55115720548013902</c:v>
                </c:pt>
                <c:pt idx="2499">
                  <c:v>0.55201641813387603</c:v>
                </c:pt>
                <c:pt idx="2500">
                  <c:v>0.55256783785603403</c:v>
                </c:pt>
                <c:pt idx="2501">
                  <c:v>0.55343803940306602</c:v>
                </c:pt>
                <c:pt idx="2502">
                  <c:v>0.55363321496534301</c:v>
                </c:pt>
                <c:pt idx="2503">
                  <c:v>0.55389174599047797</c:v>
                </c:pt>
                <c:pt idx="2504">
                  <c:v>0.55311629974555598</c:v>
                </c:pt>
                <c:pt idx="2505">
                  <c:v>0.55223550105081598</c:v>
                </c:pt>
                <c:pt idx="2506">
                  <c:v>0.55215782333224295</c:v>
                </c:pt>
                <c:pt idx="2507">
                  <c:v>0.552019614291681</c:v>
                </c:pt>
                <c:pt idx="2508">
                  <c:v>0.55223367867274398</c:v>
                </c:pt>
                <c:pt idx="2509">
                  <c:v>0.55205044324092201</c:v>
                </c:pt>
                <c:pt idx="2510">
                  <c:v>0.551498891210353</c:v>
                </c:pt>
                <c:pt idx="2511">
                  <c:v>0.55187650846388503</c:v>
                </c:pt>
                <c:pt idx="2512">
                  <c:v>0.55290475395519201</c:v>
                </c:pt>
                <c:pt idx="2513">
                  <c:v>0.55392526230980799</c:v>
                </c:pt>
                <c:pt idx="2514">
                  <c:v>0.55510114569667701</c:v>
                </c:pt>
                <c:pt idx="2515">
                  <c:v>0.55598194297314696</c:v>
                </c:pt>
                <c:pt idx="2516">
                  <c:v>0.55643649885447999</c:v>
                </c:pt>
                <c:pt idx="2517">
                  <c:v>0.55703468517826904</c:v>
                </c:pt>
                <c:pt idx="2518">
                  <c:v>0.55776602198270697</c:v>
                </c:pt>
                <c:pt idx="2519">
                  <c:v>0.55855184658087098</c:v>
                </c:pt>
                <c:pt idx="2520">
                  <c:v>0.55997535679444799</c:v>
                </c:pt>
                <c:pt idx="2521">
                  <c:v>0.56113362911248099</c:v>
                </c:pt>
                <c:pt idx="2522">
                  <c:v>0.56175506359233096</c:v>
                </c:pt>
                <c:pt idx="2523">
                  <c:v>0.56235311365449603</c:v>
                </c:pt>
                <c:pt idx="2524">
                  <c:v>0.56332750688174205</c:v>
                </c:pt>
                <c:pt idx="2525">
                  <c:v>0.56404177166540104</c:v>
                </c:pt>
                <c:pt idx="2526">
                  <c:v>0.56495656797671201</c:v>
                </c:pt>
                <c:pt idx="2527">
                  <c:v>0.56559019274531497</c:v>
                </c:pt>
                <c:pt idx="2528">
                  <c:v>0.56602033458755296</c:v>
                </c:pt>
                <c:pt idx="2529">
                  <c:v>0.56651726048028095</c:v>
                </c:pt>
                <c:pt idx="2530">
                  <c:v>0.56613870277856004</c:v>
                </c:pt>
                <c:pt idx="2531">
                  <c:v>0.56534383124853804</c:v>
                </c:pt>
                <c:pt idx="2532">
                  <c:v>0.56457831071491604</c:v>
                </c:pt>
                <c:pt idx="2533">
                  <c:v>0.56382623219515404</c:v>
                </c:pt>
                <c:pt idx="2534">
                  <c:v>0.56199874233328595</c:v>
                </c:pt>
                <c:pt idx="2535">
                  <c:v>0.56014846186444101</c:v>
                </c:pt>
                <c:pt idx="2536">
                  <c:v>0.55878590291034802</c:v>
                </c:pt>
                <c:pt idx="2537">
                  <c:v>0.55718298745356498</c:v>
                </c:pt>
                <c:pt idx="2538">
                  <c:v>0.555828907011229</c:v>
                </c:pt>
                <c:pt idx="2539">
                  <c:v>0.55509332839004399</c:v>
                </c:pt>
                <c:pt idx="2540">
                  <c:v>0.55482187491793</c:v>
                </c:pt>
                <c:pt idx="2541">
                  <c:v>0.55431405793185795</c:v>
                </c:pt>
                <c:pt idx="2542">
                  <c:v>0.55458428952908601</c:v>
                </c:pt>
                <c:pt idx="2543">
                  <c:v>0.55537921548381997</c:v>
                </c:pt>
                <c:pt idx="2544">
                  <c:v>0.55610476714440904</c:v>
                </c:pt>
                <c:pt idx="2545">
                  <c:v>0.55628781266807903</c:v>
                </c:pt>
                <c:pt idx="2546">
                  <c:v>0.55669745111521596</c:v>
                </c:pt>
                <c:pt idx="2547">
                  <c:v>0.55612635053859305</c:v>
                </c:pt>
                <c:pt idx="2548">
                  <c:v>0.55543272315679604</c:v>
                </c:pt>
                <c:pt idx="2549">
                  <c:v>0.55425753489890395</c:v>
                </c:pt>
                <c:pt idx="2550">
                  <c:v>0.55258350247035104</c:v>
                </c:pt>
                <c:pt idx="2551">
                  <c:v>0.55191501242422503</c:v>
                </c:pt>
                <c:pt idx="2552">
                  <c:v>0.55122510836291505</c:v>
                </c:pt>
                <c:pt idx="2553">
                  <c:v>0.54998861679878497</c:v>
                </c:pt>
                <c:pt idx="2554">
                  <c:v>0.54859174836855895</c:v>
                </c:pt>
                <c:pt idx="2555">
                  <c:v>0.54663765922926799</c:v>
                </c:pt>
                <c:pt idx="2556">
                  <c:v>0.54501879954015897</c:v>
                </c:pt>
                <c:pt idx="2557">
                  <c:v>0.54298985956924295</c:v>
                </c:pt>
                <c:pt idx="2558">
                  <c:v>0.54142986941946103</c:v>
                </c:pt>
                <c:pt idx="2559">
                  <c:v>0.540926382033728</c:v>
                </c:pt>
                <c:pt idx="2560">
                  <c:v>0.54003775524129005</c:v>
                </c:pt>
                <c:pt idx="2561">
                  <c:v>0.53935351833552603</c:v>
                </c:pt>
                <c:pt idx="2562">
                  <c:v>0.53962749047234604</c:v>
                </c:pt>
                <c:pt idx="2563">
                  <c:v>0.54014904077679804</c:v>
                </c:pt>
                <c:pt idx="2564">
                  <c:v>0.54113559176040704</c:v>
                </c:pt>
                <c:pt idx="2565">
                  <c:v>0.54267262822428697</c:v>
                </c:pt>
                <c:pt idx="2566">
                  <c:v>0.54362941289326105</c:v>
                </c:pt>
                <c:pt idx="2567">
                  <c:v>0.54529776684154796</c:v>
                </c:pt>
                <c:pt idx="2568">
                  <c:v>0.54731859432012098</c:v>
                </c:pt>
                <c:pt idx="2569">
                  <c:v>0.54892092174467999</c:v>
                </c:pt>
                <c:pt idx="2570">
                  <c:v>0.550740196984842</c:v>
                </c:pt>
                <c:pt idx="2571">
                  <c:v>0.55135688336447297</c:v>
                </c:pt>
                <c:pt idx="2572">
                  <c:v>0.55167484925008503</c:v>
                </c:pt>
                <c:pt idx="2573">
                  <c:v>0.55157461717561396</c:v>
                </c:pt>
                <c:pt idx="2574">
                  <c:v>0.550893051315413</c:v>
                </c:pt>
                <c:pt idx="2575">
                  <c:v>0.54939203558440597</c:v>
                </c:pt>
                <c:pt idx="2576">
                  <c:v>0.54830204725683696</c:v>
                </c:pt>
                <c:pt idx="2577">
                  <c:v>0.54715966304060604</c:v>
                </c:pt>
                <c:pt idx="2578">
                  <c:v>0.546239849142648</c:v>
                </c:pt>
                <c:pt idx="2579">
                  <c:v>0.546296953447994</c:v>
                </c:pt>
                <c:pt idx="2580">
                  <c:v>0.54667673001044004</c:v>
                </c:pt>
                <c:pt idx="2581">
                  <c:v>0.54728192123241604</c:v>
                </c:pt>
                <c:pt idx="2582">
                  <c:v>0.54776128546916303</c:v>
                </c:pt>
                <c:pt idx="2583">
                  <c:v>0.54787456363976805</c:v>
                </c:pt>
                <c:pt idx="2584">
                  <c:v>0.548208727811902</c:v>
                </c:pt>
                <c:pt idx="2585">
                  <c:v>0.54884456994821895</c:v>
                </c:pt>
                <c:pt idx="2586">
                  <c:v>0.54932263008182003</c:v>
                </c:pt>
                <c:pt idx="2587">
                  <c:v>0.549321917028608</c:v>
                </c:pt>
                <c:pt idx="2588">
                  <c:v>0.54896518958906304</c:v>
                </c:pt>
                <c:pt idx="2589">
                  <c:v>0.547209027215943</c:v>
                </c:pt>
                <c:pt idx="2590">
                  <c:v>0.54536586771011697</c:v>
                </c:pt>
                <c:pt idx="2591">
                  <c:v>0.54310781461825697</c:v>
                </c:pt>
                <c:pt idx="2592">
                  <c:v>0.541418685730921</c:v>
                </c:pt>
                <c:pt idx="2593">
                  <c:v>0.54009817225646195</c:v>
                </c:pt>
                <c:pt idx="2594">
                  <c:v>0.538637035347313</c:v>
                </c:pt>
                <c:pt idx="2595">
                  <c:v>0.537573741991625</c:v>
                </c:pt>
                <c:pt idx="2596">
                  <c:v>0.53572157933310705</c:v>
                </c:pt>
                <c:pt idx="2597">
                  <c:v>0.53390557117680104</c:v>
                </c:pt>
                <c:pt idx="2598">
                  <c:v>0.53147967376202698</c:v>
                </c:pt>
                <c:pt idx="2599">
                  <c:v>0.52952111310129701</c:v>
                </c:pt>
                <c:pt idx="2600">
                  <c:v>0.52697234615343402</c:v>
                </c:pt>
                <c:pt idx="2601">
                  <c:v>0.52464259307415795</c:v>
                </c:pt>
                <c:pt idx="2602">
                  <c:v>0.52277330725409099</c:v>
                </c:pt>
                <c:pt idx="2603">
                  <c:v>0.52214910879410403</c:v>
                </c:pt>
                <c:pt idx="2604">
                  <c:v>0.52151551990454403</c:v>
                </c:pt>
                <c:pt idx="2605">
                  <c:v>0.521150258740952</c:v>
                </c:pt>
                <c:pt idx="2606">
                  <c:v>0.52156778307510099</c:v>
                </c:pt>
                <c:pt idx="2607">
                  <c:v>0.52173514342299399</c:v>
                </c:pt>
                <c:pt idx="2608">
                  <c:v>0.52275724675313795</c:v>
                </c:pt>
                <c:pt idx="2609">
                  <c:v>0.52490072407977895</c:v>
                </c:pt>
                <c:pt idx="2610">
                  <c:v>0.52679043752487298</c:v>
                </c:pt>
                <c:pt idx="2611">
                  <c:v>0.52715842185119699</c:v>
                </c:pt>
                <c:pt idx="2612">
                  <c:v>0.52702663235733205</c:v>
                </c:pt>
                <c:pt idx="2613">
                  <c:v>0.52667978215354305</c:v>
                </c:pt>
                <c:pt idx="2614">
                  <c:v>0.52631269274731995</c:v>
                </c:pt>
                <c:pt idx="2615">
                  <c:v>0.52594230011993703</c:v>
                </c:pt>
                <c:pt idx="2616">
                  <c:v>0.52623001043936102</c:v>
                </c:pt>
                <c:pt idx="2617">
                  <c:v>0.52703420440758797</c:v>
                </c:pt>
                <c:pt idx="2618">
                  <c:v>0.52748623604105005</c:v>
                </c:pt>
                <c:pt idx="2619">
                  <c:v>0.52734983367144905</c:v>
                </c:pt>
                <c:pt idx="2620">
                  <c:v>0.52752858565069705</c:v>
                </c:pt>
                <c:pt idx="2621">
                  <c:v>0.52827538749951997</c:v>
                </c:pt>
                <c:pt idx="2622">
                  <c:v>0.52883430382457097</c:v>
                </c:pt>
                <c:pt idx="2623">
                  <c:v>0.52920317250911697</c:v>
                </c:pt>
                <c:pt idx="2624">
                  <c:v>0.52948268881940797</c:v>
                </c:pt>
                <c:pt idx="2625">
                  <c:v>0.53063592982114105</c:v>
                </c:pt>
                <c:pt idx="2626">
                  <c:v>0.53189415605157797</c:v>
                </c:pt>
                <c:pt idx="2627">
                  <c:v>0.53298302538518605</c:v>
                </c:pt>
                <c:pt idx="2628">
                  <c:v>0.5336312603633</c:v>
                </c:pt>
                <c:pt idx="2629">
                  <c:v>0.53322497647406097</c:v>
                </c:pt>
                <c:pt idx="2630">
                  <c:v>0.53155705816361098</c:v>
                </c:pt>
                <c:pt idx="2631">
                  <c:v>0.52967916532128501</c:v>
                </c:pt>
                <c:pt idx="2632">
                  <c:v>0.52835575372365795</c:v>
                </c:pt>
                <c:pt idx="2633">
                  <c:v>0.52669535438394999</c:v>
                </c:pt>
                <c:pt idx="2634">
                  <c:v>0.52462805028076798</c:v>
                </c:pt>
                <c:pt idx="2635">
                  <c:v>0.52179968366012996</c:v>
                </c:pt>
                <c:pt idx="2636">
                  <c:v>0.52040363342064899</c:v>
                </c:pt>
                <c:pt idx="2637">
                  <c:v>0.518974506442621</c:v>
                </c:pt>
                <c:pt idx="2638">
                  <c:v>0.51803686721829001</c:v>
                </c:pt>
                <c:pt idx="2639">
                  <c:v>0.51677720421060802</c:v>
                </c:pt>
                <c:pt idx="2640">
                  <c:v>0.51507988941724103</c:v>
                </c:pt>
                <c:pt idx="2641">
                  <c:v>0.51518194211909396</c:v>
                </c:pt>
                <c:pt idx="2642">
                  <c:v>0.51427853779892296</c:v>
                </c:pt>
                <c:pt idx="2643">
                  <c:v>0.51434715316446999</c:v>
                </c:pt>
                <c:pt idx="2644">
                  <c:v>0.51462006834087604</c:v>
                </c:pt>
                <c:pt idx="2645">
                  <c:v>0.51570194623543997</c:v>
                </c:pt>
                <c:pt idx="2646">
                  <c:v>0.51688214733674398</c:v>
                </c:pt>
                <c:pt idx="2647">
                  <c:v>0.51782651483095299</c:v>
                </c:pt>
                <c:pt idx="2648">
                  <c:v>0.51830440816588896</c:v>
                </c:pt>
                <c:pt idx="2649">
                  <c:v>0.51883758966105298</c:v>
                </c:pt>
                <c:pt idx="2650">
                  <c:v>0.51979383776992505</c:v>
                </c:pt>
                <c:pt idx="2651">
                  <c:v>0.52098405266180503</c:v>
                </c:pt>
                <c:pt idx="2652">
                  <c:v>0.52247344463194001</c:v>
                </c:pt>
                <c:pt idx="2653">
                  <c:v>0.52372764919858905</c:v>
                </c:pt>
                <c:pt idx="2654">
                  <c:v>0.52462263865718695</c:v>
                </c:pt>
                <c:pt idx="2655">
                  <c:v>0.52559539832519997</c:v>
                </c:pt>
                <c:pt idx="2656">
                  <c:v>0.52596553358801701</c:v>
                </c:pt>
                <c:pt idx="2657">
                  <c:v>0.52570480530784902</c:v>
                </c:pt>
                <c:pt idx="2658">
                  <c:v>0.52587067894295703</c:v>
                </c:pt>
                <c:pt idx="2659">
                  <c:v>0.52540537356912298</c:v>
                </c:pt>
                <c:pt idx="2660">
                  <c:v>0.52476235560877504</c:v>
                </c:pt>
                <c:pt idx="2661">
                  <c:v>0.52416315291308402</c:v>
                </c:pt>
                <c:pt idx="2662">
                  <c:v>0.52459086447366698</c:v>
                </c:pt>
                <c:pt idx="2663">
                  <c:v>0.52514712637074401</c:v>
                </c:pt>
                <c:pt idx="2664">
                  <c:v>0.52641858598401503</c:v>
                </c:pt>
                <c:pt idx="2665">
                  <c:v>0.52738955926259101</c:v>
                </c:pt>
                <c:pt idx="2666">
                  <c:v>0.52797154233688504</c:v>
                </c:pt>
                <c:pt idx="2667">
                  <c:v>0.52876968923596701</c:v>
                </c:pt>
                <c:pt idx="2668">
                  <c:v>0.52965713178525398</c:v>
                </c:pt>
                <c:pt idx="2669">
                  <c:v>0.53105970085858001</c:v>
                </c:pt>
                <c:pt idx="2670">
                  <c:v>0.53242066293647705</c:v>
                </c:pt>
                <c:pt idx="2671">
                  <c:v>0.53340055347652005</c:v>
                </c:pt>
                <c:pt idx="2672">
                  <c:v>0.53393265657931899</c:v>
                </c:pt>
                <c:pt idx="2673">
                  <c:v>0.534124659396923</c:v>
                </c:pt>
                <c:pt idx="2674">
                  <c:v>0.53448043757716002</c:v>
                </c:pt>
                <c:pt idx="2675">
                  <c:v>0.53467513989758597</c:v>
                </c:pt>
                <c:pt idx="2676">
                  <c:v>0.53507853013717499</c:v>
                </c:pt>
                <c:pt idx="2677">
                  <c:v>0.53480865463650695</c:v>
                </c:pt>
                <c:pt idx="2678">
                  <c:v>0.53468776995879597</c:v>
                </c:pt>
                <c:pt idx="2679">
                  <c:v>0.53406560091111699</c:v>
                </c:pt>
                <c:pt idx="2680">
                  <c:v>0.53390153231121695</c:v>
                </c:pt>
                <c:pt idx="2681">
                  <c:v>0.53382324734502096</c:v>
                </c:pt>
                <c:pt idx="2682">
                  <c:v>0.53388508275136903</c:v>
                </c:pt>
                <c:pt idx="2683">
                  <c:v>0.53463227142413605</c:v>
                </c:pt>
                <c:pt idx="2684">
                  <c:v>0.53539240757162498</c:v>
                </c:pt>
                <c:pt idx="2685">
                  <c:v>0.53607217445171695</c:v>
                </c:pt>
                <c:pt idx="2686">
                  <c:v>0.53632276654630195</c:v>
                </c:pt>
                <c:pt idx="2687">
                  <c:v>0.53611313209623002</c:v>
                </c:pt>
                <c:pt idx="2688">
                  <c:v>0.53614315935706702</c:v>
                </c:pt>
                <c:pt idx="2689">
                  <c:v>0.53598831097013899</c:v>
                </c:pt>
                <c:pt idx="2690">
                  <c:v>0.53569883250067796</c:v>
                </c:pt>
                <c:pt idx="2691">
                  <c:v>0.53555472661393</c:v>
                </c:pt>
                <c:pt idx="2692">
                  <c:v>0.53551280431455694</c:v>
                </c:pt>
                <c:pt idx="2693">
                  <c:v>0.53581755216416105</c:v>
                </c:pt>
                <c:pt idx="2694">
                  <c:v>0.53639143592328797</c:v>
                </c:pt>
                <c:pt idx="2695">
                  <c:v>0.54003086275434398</c:v>
                </c:pt>
                <c:pt idx="2696">
                  <c:v>0.54290652620596602</c:v>
                </c:pt>
                <c:pt idx="2697">
                  <c:v>0.54546296705589703</c:v>
                </c:pt>
                <c:pt idx="2698">
                  <c:v>0.54835168564703396</c:v>
                </c:pt>
                <c:pt idx="2699">
                  <c:v>0.54990733294765404</c:v>
                </c:pt>
                <c:pt idx="2700">
                  <c:v>0.55106639313066497</c:v>
                </c:pt>
                <c:pt idx="2701">
                  <c:v>0.55159235294712605</c:v>
                </c:pt>
                <c:pt idx="2702">
                  <c:v>0.55144075002272597</c:v>
                </c:pt>
                <c:pt idx="2703">
                  <c:v>0.551546078879669</c:v>
                </c:pt>
                <c:pt idx="2704">
                  <c:v>0.55208472883111404</c:v>
                </c:pt>
                <c:pt idx="2705">
                  <c:v>0.55197635783391397</c:v>
                </c:pt>
                <c:pt idx="2706">
                  <c:v>0.55180844801968398</c:v>
                </c:pt>
                <c:pt idx="2707">
                  <c:v>0.55115659987393195</c:v>
                </c:pt>
                <c:pt idx="2708">
                  <c:v>0.55035965104190598</c:v>
                </c:pt>
                <c:pt idx="2709">
                  <c:v>0.54928284085875501</c:v>
                </c:pt>
                <c:pt idx="2710">
                  <c:v>0.54832447363483905</c:v>
                </c:pt>
                <c:pt idx="2711">
                  <c:v>0.54713027293149696</c:v>
                </c:pt>
                <c:pt idx="2712">
                  <c:v>0.54661787006969698</c:v>
                </c:pt>
                <c:pt idx="2713">
                  <c:v>0.54511945073318302</c:v>
                </c:pt>
                <c:pt idx="2714">
                  <c:v>0.54353987640006096</c:v>
                </c:pt>
                <c:pt idx="2715">
                  <c:v>0.54246398933589601</c:v>
                </c:pt>
                <c:pt idx="2716">
                  <c:v>0.53907283020727703</c:v>
                </c:pt>
                <c:pt idx="2717">
                  <c:v>0.53557334927106404</c:v>
                </c:pt>
                <c:pt idx="2718">
                  <c:v>0.53239292934684501</c:v>
                </c:pt>
                <c:pt idx="2719">
                  <c:v>0.52969993090271295</c:v>
                </c:pt>
                <c:pt idx="2720">
                  <c:v>0.52718587948963302</c:v>
                </c:pt>
                <c:pt idx="2721">
                  <c:v>0.525305316489174</c:v>
                </c:pt>
                <c:pt idx="2722">
                  <c:v>0.52294310536716404</c:v>
                </c:pt>
                <c:pt idx="2723">
                  <c:v>0.52140439101548297</c:v>
                </c:pt>
                <c:pt idx="2724">
                  <c:v>0.51973028587457304</c:v>
                </c:pt>
                <c:pt idx="2725">
                  <c:v>0.518090763599247</c:v>
                </c:pt>
                <c:pt idx="2726">
                  <c:v>0.51647555140664403</c:v>
                </c:pt>
                <c:pt idx="2727">
                  <c:v>0.51619022745562004</c:v>
                </c:pt>
                <c:pt idx="2728">
                  <c:v>0.51693147373621195</c:v>
                </c:pt>
                <c:pt idx="2729">
                  <c:v>0.51798420987840699</c:v>
                </c:pt>
                <c:pt idx="2730">
                  <c:v>0.51913102395598398</c:v>
                </c:pt>
                <c:pt idx="2731">
                  <c:v>0.52046120974912802</c:v>
                </c:pt>
                <c:pt idx="2732">
                  <c:v>0.52206916368069101</c:v>
                </c:pt>
                <c:pt idx="2733">
                  <c:v>0.52253616114813595</c:v>
                </c:pt>
                <c:pt idx="2734">
                  <c:v>0.52320506122520005</c:v>
                </c:pt>
                <c:pt idx="2735">
                  <c:v>0.52311937808586395</c:v>
                </c:pt>
                <c:pt idx="2736">
                  <c:v>0.52379895579750002</c:v>
                </c:pt>
                <c:pt idx="2737">
                  <c:v>0.52477135996963598</c:v>
                </c:pt>
                <c:pt idx="2738">
                  <c:v>0.52518236192369405</c:v>
                </c:pt>
                <c:pt idx="2739">
                  <c:v>0.52420197075642505</c:v>
                </c:pt>
                <c:pt idx="2740">
                  <c:v>0.52272886931427898</c:v>
                </c:pt>
                <c:pt idx="2741">
                  <c:v>0.52217699060323697</c:v>
                </c:pt>
                <c:pt idx="2742">
                  <c:v>0.52193927440064602</c:v>
                </c:pt>
                <c:pt idx="2743">
                  <c:v>0.52136985757844301</c:v>
                </c:pt>
                <c:pt idx="2744">
                  <c:v>0.52150955710560598</c:v>
                </c:pt>
                <c:pt idx="2745">
                  <c:v>0.52216321700456003</c:v>
                </c:pt>
                <c:pt idx="2746">
                  <c:v>0.52198823778146497</c:v>
                </c:pt>
                <c:pt idx="2747">
                  <c:v>0.52139303338198195</c:v>
                </c:pt>
                <c:pt idx="2748">
                  <c:v>0.52134772626721704</c:v>
                </c:pt>
                <c:pt idx="2749">
                  <c:v>0.52175338810194305</c:v>
                </c:pt>
                <c:pt idx="2750">
                  <c:v>0.52168682307048797</c:v>
                </c:pt>
                <c:pt idx="2751">
                  <c:v>0.52085927244843</c:v>
                </c:pt>
                <c:pt idx="2752">
                  <c:v>0.52012525699308898</c:v>
                </c:pt>
                <c:pt idx="2753">
                  <c:v>0.51982314816366204</c:v>
                </c:pt>
                <c:pt idx="2754">
                  <c:v>0.51987825885985794</c:v>
                </c:pt>
                <c:pt idx="2755">
                  <c:v>0.51918502525475796</c:v>
                </c:pt>
                <c:pt idx="2756">
                  <c:v>0.51852360518076601</c:v>
                </c:pt>
                <c:pt idx="2757">
                  <c:v>0.51838503840538597</c:v>
                </c:pt>
                <c:pt idx="2758">
                  <c:v>0.51890043488260396</c:v>
                </c:pt>
                <c:pt idx="2759">
                  <c:v>0.51924873129354798</c:v>
                </c:pt>
                <c:pt idx="2760">
                  <c:v>0.51874658341576196</c:v>
                </c:pt>
                <c:pt idx="2761">
                  <c:v>0.51854231273615303</c:v>
                </c:pt>
                <c:pt idx="2762">
                  <c:v>0.51787778288824704</c:v>
                </c:pt>
                <c:pt idx="2763">
                  <c:v>0.51613859835505305</c:v>
                </c:pt>
                <c:pt idx="2764">
                  <c:v>0.51428242970175397</c:v>
                </c:pt>
                <c:pt idx="2765">
                  <c:v>0.51358295407134202</c:v>
                </c:pt>
                <c:pt idx="2766">
                  <c:v>0.51154276573598401</c:v>
                </c:pt>
                <c:pt idx="2767">
                  <c:v>0.509689448321759</c:v>
                </c:pt>
                <c:pt idx="2768">
                  <c:v>0.50821468478139697</c:v>
                </c:pt>
                <c:pt idx="2769">
                  <c:v>0.50746479246672904</c:v>
                </c:pt>
                <c:pt idx="2770">
                  <c:v>0.50549351699332301</c:v>
                </c:pt>
                <c:pt idx="2771">
                  <c:v>0.504009105489168</c:v>
                </c:pt>
                <c:pt idx="2772">
                  <c:v>0.50143066738867703</c:v>
                </c:pt>
                <c:pt idx="2773">
                  <c:v>0.50146610867086205</c:v>
                </c:pt>
                <c:pt idx="2774">
                  <c:v>0.50380613540557595</c:v>
                </c:pt>
                <c:pt idx="2775">
                  <c:v>0.50458543351418095</c:v>
                </c:pt>
                <c:pt idx="2776">
                  <c:v>0.50555974465294395</c:v>
                </c:pt>
                <c:pt idx="2777">
                  <c:v>0.50622239548706405</c:v>
                </c:pt>
                <c:pt idx="2778">
                  <c:v>0.50782094843318004</c:v>
                </c:pt>
                <c:pt idx="2779">
                  <c:v>0.50907183539858702</c:v>
                </c:pt>
                <c:pt idx="2780">
                  <c:v>0.50741217859478405</c:v>
                </c:pt>
                <c:pt idx="2781">
                  <c:v>0.507534474879344</c:v>
                </c:pt>
                <c:pt idx="2782">
                  <c:v>0.50604677229379003</c:v>
                </c:pt>
                <c:pt idx="2783">
                  <c:v>0.50258946756466205</c:v>
                </c:pt>
                <c:pt idx="2784">
                  <c:v>0.49857621690338999</c:v>
                </c:pt>
                <c:pt idx="2785">
                  <c:v>0.49317536068085199</c:v>
                </c:pt>
                <c:pt idx="2786">
                  <c:v>0.486689094793264</c:v>
                </c:pt>
                <c:pt idx="2787">
                  <c:v>0.47966779185015102</c:v>
                </c:pt>
                <c:pt idx="2788">
                  <c:v>0.471031127835633</c:v>
                </c:pt>
                <c:pt idx="2789">
                  <c:v>0.46255017262053699</c:v>
                </c:pt>
                <c:pt idx="2790">
                  <c:v>0.45998973237589602</c:v>
                </c:pt>
                <c:pt idx="2791">
                  <c:v>0.457790581578494</c:v>
                </c:pt>
                <c:pt idx="2792">
                  <c:v>0.452800523700849</c:v>
                </c:pt>
                <c:pt idx="2793">
                  <c:v>0.44929414748344199</c:v>
                </c:pt>
                <c:pt idx="2794">
                  <c:v>0.44661009117898598</c:v>
                </c:pt>
                <c:pt idx="2795">
                  <c:v>0.446877020595355</c:v>
                </c:pt>
                <c:pt idx="2796">
                  <c:v>0.44667226166834301</c:v>
                </c:pt>
                <c:pt idx="2797">
                  <c:v>0.44402535577088498</c:v>
                </c:pt>
                <c:pt idx="2798">
                  <c:v>0.44232483131391198</c:v>
                </c:pt>
                <c:pt idx="2799">
                  <c:v>0.43942122636087899</c:v>
                </c:pt>
                <c:pt idx="2800">
                  <c:v>0.43416821976798597</c:v>
                </c:pt>
                <c:pt idx="2801">
                  <c:v>0.43288330175508</c:v>
                </c:pt>
                <c:pt idx="2802">
                  <c:v>0.43376528236591</c:v>
                </c:pt>
                <c:pt idx="2803">
                  <c:v>0.43635279752259698</c:v>
                </c:pt>
                <c:pt idx="2804">
                  <c:v>0.43964166113373998</c:v>
                </c:pt>
                <c:pt idx="2805">
                  <c:v>0.44105464202049599</c:v>
                </c:pt>
                <c:pt idx="2806">
                  <c:v>0.443871228122101</c:v>
                </c:pt>
                <c:pt idx="2807">
                  <c:v>0.44542808061015998</c:v>
                </c:pt>
                <c:pt idx="2808">
                  <c:v>0.44466308140732103</c:v>
                </c:pt>
                <c:pt idx="2809">
                  <c:v>0.44505940575305097</c:v>
                </c:pt>
                <c:pt idx="2810">
                  <c:v>0.44553201581040702</c:v>
                </c:pt>
                <c:pt idx="2811">
                  <c:v>0.44370670772297299</c:v>
                </c:pt>
                <c:pt idx="2812">
                  <c:v>0.43974717454580398</c:v>
                </c:pt>
                <c:pt idx="2813">
                  <c:v>0.43786197343281702</c:v>
                </c:pt>
                <c:pt idx="2814">
                  <c:v>0.434795686890457</c:v>
                </c:pt>
                <c:pt idx="2815">
                  <c:v>0.43123393077454802</c:v>
                </c:pt>
                <c:pt idx="2816">
                  <c:v>0.42779266812407502</c:v>
                </c:pt>
                <c:pt idx="2817">
                  <c:v>0.42278131631479998</c:v>
                </c:pt>
                <c:pt idx="2818">
                  <c:v>0.41649277823922198</c:v>
                </c:pt>
                <c:pt idx="2819">
                  <c:v>0.41238073463706498</c:v>
                </c:pt>
                <c:pt idx="2820">
                  <c:v>0.41172147671593401</c:v>
                </c:pt>
                <c:pt idx="2821">
                  <c:v>0.411965168500664</c:v>
                </c:pt>
                <c:pt idx="2822">
                  <c:v>0.413697214204788</c:v>
                </c:pt>
                <c:pt idx="2823">
                  <c:v>0.41493732238137199</c:v>
                </c:pt>
                <c:pt idx="2824">
                  <c:v>0.417100322201509</c:v>
                </c:pt>
                <c:pt idx="2825">
                  <c:v>0.41575920421579599</c:v>
                </c:pt>
                <c:pt idx="2826">
                  <c:v>0.41557674084017998</c:v>
                </c:pt>
                <c:pt idx="2827">
                  <c:v>0.41653694648470702</c:v>
                </c:pt>
                <c:pt idx="2828">
                  <c:v>0.41719715550229503</c:v>
                </c:pt>
                <c:pt idx="2829">
                  <c:v>0.417815482769752</c:v>
                </c:pt>
                <c:pt idx="2830">
                  <c:v>0.41973531689367899</c:v>
                </c:pt>
                <c:pt idx="2831">
                  <c:v>0.42073978883758101</c:v>
                </c:pt>
                <c:pt idx="2832">
                  <c:v>0.42156099112497297</c:v>
                </c:pt>
                <c:pt idx="2833">
                  <c:v>0.42149083739118398</c:v>
                </c:pt>
                <c:pt idx="2834">
                  <c:v>0.42133071736566302</c:v>
                </c:pt>
                <c:pt idx="2835">
                  <c:v>0.42179822709612302</c:v>
                </c:pt>
                <c:pt idx="2836">
                  <c:v>0.42309333508211</c:v>
                </c:pt>
                <c:pt idx="2837">
                  <c:v>0.424351033292933</c:v>
                </c:pt>
                <c:pt idx="2838">
                  <c:v>0.424964207667616</c:v>
                </c:pt>
                <c:pt idx="2839">
                  <c:v>0.42536603838827097</c:v>
                </c:pt>
                <c:pt idx="2840">
                  <c:v>0.42440226179353602</c:v>
                </c:pt>
                <c:pt idx="2841">
                  <c:v>0.42342219326871</c:v>
                </c:pt>
                <c:pt idx="2842">
                  <c:v>0.42250461658577099</c:v>
                </c:pt>
                <c:pt idx="2843">
                  <c:v>0.42190950770834201</c:v>
                </c:pt>
                <c:pt idx="2844">
                  <c:v>0.421846294103702</c:v>
                </c:pt>
                <c:pt idx="2845">
                  <c:v>0.4218683743096</c:v>
                </c:pt>
                <c:pt idx="2846">
                  <c:v>0.42243310747684698</c:v>
                </c:pt>
                <c:pt idx="2847">
                  <c:v>0.42334273848751403</c:v>
                </c:pt>
                <c:pt idx="2848">
                  <c:v>0.424485093105339</c:v>
                </c:pt>
                <c:pt idx="2849">
                  <c:v>0.42699728491434702</c:v>
                </c:pt>
                <c:pt idx="2850">
                  <c:v>0.429517819895674</c:v>
                </c:pt>
                <c:pt idx="2851">
                  <c:v>0.43192639741272798</c:v>
                </c:pt>
                <c:pt idx="2852">
                  <c:v>0.432869956775839</c:v>
                </c:pt>
                <c:pt idx="2853">
                  <c:v>0.43385531937983302</c:v>
                </c:pt>
                <c:pt idx="2854">
                  <c:v>0.43366039707639897</c:v>
                </c:pt>
                <c:pt idx="2855">
                  <c:v>0.43273918436594699</c:v>
                </c:pt>
                <c:pt idx="2856">
                  <c:v>0.43157697575309301</c:v>
                </c:pt>
                <c:pt idx="2857">
                  <c:v>0.42875901183472198</c:v>
                </c:pt>
                <c:pt idx="2858">
                  <c:v>0.42669272469265901</c:v>
                </c:pt>
                <c:pt idx="2859">
                  <c:v>0.42529075331176702</c:v>
                </c:pt>
                <c:pt idx="2860">
                  <c:v>0.42413153556586702</c:v>
                </c:pt>
                <c:pt idx="2861">
                  <c:v>0.42084052599721999</c:v>
                </c:pt>
                <c:pt idx="2862">
                  <c:v>0.41949990919962699</c:v>
                </c:pt>
                <c:pt idx="2863">
                  <c:v>0.417929294607915</c:v>
                </c:pt>
                <c:pt idx="2864">
                  <c:v>0.41696673732163603</c:v>
                </c:pt>
                <c:pt idx="2865">
                  <c:v>0.41663014179032498</c:v>
                </c:pt>
                <c:pt idx="2866">
                  <c:v>0.41666305194258202</c:v>
                </c:pt>
                <c:pt idx="2867">
                  <c:v>0.41848444505305499</c:v>
                </c:pt>
                <c:pt idx="2868">
                  <c:v>0.418888150993595</c:v>
                </c:pt>
                <c:pt idx="2869">
                  <c:v>0.41824935234722299</c:v>
                </c:pt>
                <c:pt idx="2870">
                  <c:v>0.41604139932627299</c:v>
                </c:pt>
                <c:pt idx="2871">
                  <c:v>0.41509687508072102</c:v>
                </c:pt>
                <c:pt idx="2872">
                  <c:v>0.41415224742139001</c:v>
                </c:pt>
                <c:pt idx="2873">
                  <c:v>0.41390625747151</c:v>
                </c:pt>
                <c:pt idx="2874">
                  <c:v>0.41497543478556098</c:v>
                </c:pt>
                <c:pt idx="2875">
                  <c:v>0.41569797404748099</c:v>
                </c:pt>
                <c:pt idx="2876">
                  <c:v>0.41489315226116902</c:v>
                </c:pt>
                <c:pt idx="2877">
                  <c:v>0.41384927196879001</c:v>
                </c:pt>
                <c:pt idx="2878">
                  <c:v>0.41326664603900998</c:v>
                </c:pt>
                <c:pt idx="2879">
                  <c:v>0.41288074481167403</c:v>
                </c:pt>
                <c:pt idx="2880">
                  <c:v>0.412888599120939</c:v>
                </c:pt>
                <c:pt idx="2881">
                  <c:v>0.41077083091889</c:v>
                </c:pt>
                <c:pt idx="2882">
                  <c:v>0.40865922895539503</c:v>
                </c:pt>
                <c:pt idx="2883">
                  <c:v>0.40661839017013601</c:v>
                </c:pt>
                <c:pt idx="2884">
                  <c:v>0.40377308206642398</c:v>
                </c:pt>
                <c:pt idx="2885">
                  <c:v>0.40026061018081699</c:v>
                </c:pt>
                <c:pt idx="2886">
                  <c:v>0.39844199596676799</c:v>
                </c:pt>
                <c:pt idx="2887">
                  <c:v>0.39666211662491302</c:v>
                </c:pt>
                <c:pt idx="2888">
                  <c:v>0.39505442159927801</c:v>
                </c:pt>
                <c:pt idx="2889">
                  <c:v>0.39321344426364702</c:v>
                </c:pt>
                <c:pt idx="2890">
                  <c:v>0.38977310988463099</c:v>
                </c:pt>
                <c:pt idx="2891">
                  <c:v>0.38706398958667798</c:v>
                </c:pt>
                <c:pt idx="2892">
                  <c:v>0.38586035036029898</c:v>
                </c:pt>
                <c:pt idx="2893">
                  <c:v>0.38347357967405798</c:v>
                </c:pt>
                <c:pt idx="2894">
                  <c:v>0.38137576162008402</c:v>
                </c:pt>
                <c:pt idx="2895">
                  <c:v>0.37957102063357001</c:v>
                </c:pt>
                <c:pt idx="2896">
                  <c:v>0.37993846178135599</c:v>
                </c:pt>
                <c:pt idx="2897">
                  <c:v>0.38064914131643002</c:v>
                </c:pt>
                <c:pt idx="2898">
                  <c:v>0.38264386307942</c:v>
                </c:pt>
                <c:pt idx="2899">
                  <c:v>0.38494324550513498</c:v>
                </c:pt>
                <c:pt idx="2900">
                  <c:v>0.38759873754962199</c:v>
                </c:pt>
                <c:pt idx="2901">
                  <c:v>0.390903088751759</c:v>
                </c:pt>
                <c:pt idx="2902">
                  <c:v>0.39373828599984501</c:v>
                </c:pt>
                <c:pt idx="2903">
                  <c:v>0.39693328063511202</c:v>
                </c:pt>
                <c:pt idx="2904">
                  <c:v>0.39902191669237003</c:v>
                </c:pt>
                <c:pt idx="2905">
                  <c:v>0.40310177796141</c:v>
                </c:pt>
                <c:pt idx="2906">
                  <c:v>0.405513707421155</c:v>
                </c:pt>
                <c:pt idx="2907">
                  <c:v>0.40788762385235899</c:v>
                </c:pt>
                <c:pt idx="2908">
                  <c:v>0.41047026810487203</c:v>
                </c:pt>
                <c:pt idx="2909">
                  <c:v>0.41188286611036301</c:v>
                </c:pt>
                <c:pt idx="2910">
                  <c:v>0.41130454966767099</c:v>
                </c:pt>
                <c:pt idx="2911">
                  <c:v>0.41145312656202299</c:v>
                </c:pt>
                <c:pt idx="2912">
                  <c:v>0.41293433697424198</c:v>
                </c:pt>
                <c:pt idx="2913">
                  <c:v>0.41556660140372798</c:v>
                </c:pt>
                <c:pt idx="2914">
                  <c:v>0.418723426728841</c:v>
                </c:pt>
                <c:pt idx="2915">
                  <c:v>0.420341445257503</c:v>
                </c:pt>
                <c:pt idx="2916">
                  <c:v>0.42093763028151499</c:v>
                </c:pt>
                <c:pt idx="2917">
                  <c:v>0.42164789668959002</c:v>
                </c:pt>
                <c:pt idx="2918">
                  <c:v>0.42378695669208</c:v>
                </c:pt>
                <c:pt idx="2919">
                  <c:v>0.42585410342005597</c:v>
                </c:pt>
                <c:pt idx="2920">
                  <c:v>0.428343596899248</c:v>
                </c:pt>
                <c:pt idx="2921">
                  <c:v>0.42943188668306698</c:v>
                </c:pt>
                <c:pt idx="2922">
                  <c:v>0.43027950993299502</c:v>
                </c:pt>
                <c:pt idx="2923">
                  <c:v>0.43151224091041002</c:v>
                </c:pt>
                <c:pt idx="2924">
                  <c:v>0.43301660002745601</c:v>
                </c:pt>
                <c:pt idx="2925">
                  <c:v>0.43229165424289501</c:v>
                </c:pt>
                <c:pt idx="2926">
                  <c:v>0.43279491836292999</c:v>
                </c:pt>
                <c:pt idx="2927">
                  <c:v>0.43298264983156098</c:v>
                </c:pt>
                <c:pt idx="2928">
                  <c:v>0.43299880087348402</c:v>
                </c:pt>
                <c:pt idx="2929">
                  <c:v>0.43375394168078302</c:v>
                </c:pt>
                <c:pt idx="2930">
                  <c:v>0.43404315570511698</c:v>
                </c:pt>
                <c:pt idx="2931">
                  <c:v>0.43412624197336602</c:v>
                </c:pt>
                <c:pt idx="2932">
                  <c:v>0.43520257170332599</c:v>
                </c:pt>
                <c:pt idx="2933">
                  <c:v>0.43639096528632698</c:v>
                </c:pt>
                <c:pt idx="2934">
                  <c:v>0.43414197334358501</c:v>
                </c:pt>
                <c:pt idx="2935">
                  <c:v>0.43368309248592002</c:v>
                </c:pt>
                <c:pt idx="2936">
                  <c:v>0.43341449220023398</c:v>
                </c:pt>
                <c:pt idx="2937">
                  <c:v>0.43353537279085202</c:v>
                </c:pt>
                <c:pt idx="2938">
                  <c:v>0.433557374973708</c:v>
                </c:pt>
                <c:pt idx="2939">
                  <c:v>0.43436760638225902</c:v>
                </c:pt>
                <c:pt idx="2940">
                  <c:v>0.43420049899471103</c:v>
                </c:pt>
                <c:pt idx="2941">
                  <c:v>0.43401341336332699</c:v>
                </c:pt>
                <c:pt idx="2942">
                  <c:v>0.43225963286918401</c:v>
                </c:pt>
                <c:pt idx="2943">
                  <c:v>0.43112379530885098</c:v>
                </c:pt>
                <c:pt idx="2944">
                  <c:v>0.431244962070432</c:v>
                </c:pt>
                <c:pt idx="2945">
                  <c:v>0.43198548847455098</c:v>
                </c:pt>
                <c:pt idx="2946">
                  <c:v>0.43290448276759103</c:v>
                </c:pt>
                <c:pt idx="2947">
                  <c:v>0.43355521634413602</c:v>
                </c:pt>
                <c:pt idx="2948">
                  <c:v>0.43378183695836398</c:v>
                </c:pt>
                <c:pt idx="2949">
                  <c:v>0.43382957924240101</c:v>
                </c:pt>
                <c:pt idx="2950">
                  <c:v>0.43438553359266602</c:v>
                </c:pt>
                <c:pt idx="2951">
                  <c:v>0.43516928614892902</c:v>
                </c:pt>
                <c:pt idx="2952">
                  <c:v>0.43581052729772601</c:v>
                </c:pt>
                <c:pt idx="2953">
                  <c:v>0.43682080095579101</c:v>
                </c:pt>
                <c:pt idx="2954">
                  <c:v>0.43822468354286398</c:v>
                </c:pt>
                <c:pt idx="2955">
                  <c:v>0.43997875241853202</c:v>
                </c:pt>
                <c:pt idx="2956">
                  <c:v>0.441370748261396</c:v>
                </c:pt>
                <c:pt idx="2957">
                  <c:v>0.44188888839600499</c:v>
                </c:pt>
                <c:pt idx="2958">
                  <c:v>0.44292913537822298</c:v>
                </c:pt>
                <c:pt idx="2959">
                  <c:v>0.44383836955645301</c:v>
                </c:pt>
                <c:pt idx="2960">
                  <c:v>0.44429673181442397</c:v>
                </c:pt>
                <c:pt idx="2961">
                  <c:v>0.44463570410582198</c:v>
                </c:pt>
                <c:pt idx="2962">
                  <c:v>0.44507182165821502</c:v>
                </c:pt>
                <c:pt idx="2963">
                  <c:v>0.44554838876272201</c:v>
                </c:pt>
                <c:pt idx="2964">
                  <c:v>0.44582038438132598</c:v>
                </c:pt>
                <c:pt idx="2965">
                  <c:v>0.444910519241627</c:v>
                </c:pt>
                <c:pt idx="2966">
                  <c:v>0.44350031054668099</c:v>
                </c:pt>
                <c:pt idx="2967">
                  <c:v>0.44221312039374899</c:v>
                </c:pt>
                <c:pt idx="2968">
                  <c:v>0.44134367364785099</c:v>
                </c:pt>
                <c:pt idx="2969">
                  <c:v>0.44083952729686599</c:v>
                </c:pt>
                <c:pt idx="2970">
                  <c:v>0.43925841108649599</c:v>
                </c:pt>
                <c:pt idx="2971">
                  <c:v>0.43765330584283302</c:v>
                </c:pt>
                <c:pt idx="2972">
                  <c:v>0.43680655476132901</c:v>
                </c:pt>
                <c:pt idx="2973">
                  <c:v>0.43655234498857998</c:v>
                </c:pt>
                <c:pt idx="2974">
                  <c:v>0.43645576282590998</c:v>
                </c:pt>
                <c:pt idx="2975">
                  <c:v>0.43687760635291201</c:v>
                </c:pt>
                <c:pt idx="2976">
                  <c:v>0.43722276698660301</c:v>
                </c:pt>
                <c:pt idx="2977">
                  <c:v>0.43781921895590598</c:v>
                </c:pt>
                <c:pt idx="2978">
                  <c:v>0.43731796456718097</c:v>
                </c:pt>
                <c:pt idx="2979">
                  <c:v>0.43683305813635398</c:v>
                </c:pt>
                <c:pt idx="2980">
                  <c:v>0.43642853890883199</c:v>
                </c:pt>
                <c:pt idx="2981">
                  <c:v>0.43543763015921599</c:v>
                </c:pt>
                <c:pt idx="2982">
                  <c:v>0.433751466405076</c:v>
                </c:pt>
                <c:pt idx="2983">
                  <c:v>0.43235450548701099</c:v>
                </c:pt>
                <c:pt idx="2984">
                  <c:v>0.431106978768587</c:v>
                </c:pt>
                <c:pt idx="2985">
                  <c:v>0.43043181299271999</c:v>
                </c:pt>
                <c:pt idx="2986">
                  <c:v>0.43055958214587198</c:v>
                </c:pt>
                <c:pt idx="2987">
                  <c:v>0.43183756453176098</c:v>
                </c:pt>
                <c:pt idx="2988">
                  <c:v>0.43382538720291303</c:v>
                </c:pt>
                <c:pt idx="2989">
                  <c:v>0.435651621480733</c:v>
                </c:pt>
                <c:pt idx="2990">
                  <c:v>0.43764626501176901</c:v>
                </c:pt>
                <c:pt idx="2991">
                  <c:v>0.43973601413510499</c:v>
                </c:pt>
                <c:pt idx="2992">
                  <c:v>0.44169700621249602</c:v>
                </c:pt>
                <c:pt idx="2993">
                  <c:v>0.444799103540653</c:v>
                </c:pt>
                <c:pt idx="2994">
                  <c:v>0.44775599362718499</c:v>
                </c:pt>
                <c:pt idx="2995">
                  <c:v>0.450193334171409</c:v>
                </c:pt>
                <c:pt idx="2996">
                  <c:v>0.45193805487396499</c:v>
                </c:pt>
                <c:pt idx="2997">
                  <c:v>0.452803240609993</c:v>
                </c:pt>
                <c:pt idx="2998">
                  <c:v>0.454425019904109</c:v>
                </c:pt>
                <c:pt idx="2999">
                  <c:v>0.45626302828819798</c:v>
                </c:pt>
                <c:pt idx="3000">
                  <c:v>0.456548724249635</c:v>
                </c:pt>
                <c:pt idx="3001">
                  <c:v>0.45682437515764401</c:v>
                </c:pt>
                <c:pt idx="3002">
                  <c:v>0.45681050597380701</c:v>
                </c:pt>
                <c:pt idx="3003">
                  <c:v>0.45657796979191101</c:v>
                </c:pt>
                <c:pt idx="3004">
                  <c:v>0.45681725663448802</c:v>
                </c:pt>
                <c:pt idx="3005">
                  <c:v>0.45676281245269901</c:v>
                </c:pt>
                <c:pt idx="3006">
                  <c:v>0.45611873359319999</c:v>
                </c:pt>
                <c:pt idx="3007">
                  <c:v>0.456060450847317</c:v>
                </c:pt>
                <c:pt idx="3008">
                  <c:v>0.456250707051014</c:v>
                </c:pt>
                <c:pt idx="3009">
                  <c:v>0.45616112908983097</c:v>
                </c:pt>
                <c:pt idx="3010">
                  <c:v>0.45521593678904698</c:v>
                </c:pt>
                <c:pt idx="3011">
                  <c:v>0.45497043651266</c:v>
                </c:pt>
                <c:pt idx="3012">
                  <c:v>0.45458752867507102</c:v>
                </c:pt>
                <c:pt idx="3013">
                  <c:v>0.45516908320216698</c:v>
                </c:pt>
                <c:pt idx="3014">
                  <c:v>0.456423064168055</c:v>
                </c:pt>
                <c:pt idx="3015">
                  <c:v>0.457680312798317</c:v>
                </c:pt>
                <c:pt idx="3016">
                  <c:v>0.45879614915029399</c:v>
                </c:pt>
                <c:pt idx="3017">
                  <c:v>0.45965366941351898</c:v>
                </c:pt>
                <c:pt idx="3018">
                  <c:v>0.46045013616063002</c:v>
                </c:pt>
                <c:pt idx="3019">
                  <c:v>0.46141996890165299</c:v>
                </c:pt>
                <c:pt idx="3020">
                  <c:v>0.46224019751286699</c:v>
                </c:pt>
                <c:pt idx="3021">
                  <c:v>0.46108531144878201</c:v>
                </c:pt>
                <c:pt idx="3022">
                  <c:v>0.45957907178027402</c:v>
                </c:pt>
                <c:pt idx="3023">
                  <c:v>0.45894237358559697</c:v>
                </c:pt>
                <c:pt idx="3024">
                  <c:v>0.45872666049367999</c:v>
                </c:pt>
                <c:pt idx="3025">
                  <c:v>0.45876287268030203</c:v>
                </c:pt>
                <c:pt idx="3026">
                  <c:v>0.45921513620731003</c:v>
                </c:pt>
                <c:pt idx="3027">
                  <c:v>0.46002254713396301</c:v>
                </c:pt>
                <c:pt idx="3028">
                  <c:v>0.46115380199764999</c:v>
                </c:pt>
                <c:pt idx="3029">
                  <c:v>0.46202801079880601</c:v>
                </c:pt>
                <c:pt idx="3030">
                  <c:v>0.46288512222035799</c:v>
                </c:pt>
                <c:pt idx="3031">
                  <c:v>0.46415519808014299</c:v>
                </c:pt>
                <c:pt idx="3032">
                  <c:v>0.46613367411941597</c:v>
                </c:pt>
                <c:pt idx="3033">
                  <c:v>0.46773895523521403</c:v>
                </c:pt>
                <c:pt idx="3034">
                  <c:v>0.46904693009920501</c:v>
                </c:pt>
                <c:pt idx="3035">
                  <c:v>0.46978889877188201</c:v>
                </c:pt>
                <c:pt idx="3036">
                  <c:v>0.470432936905266</c:v>
                </c:pt>
                <c:pt idx="3037">
                  <c:v>0.47063586322055101</c:v>
                </c:pt>
                <c:pt idx="3038">
                  <c:v>0.47025764703334499</c:v>
                </c:pt>
                <c:pt idx="3039">
                  <c:v>0.469802069015687</c:v>
                </c:pt>
                <c:pt idx="3040">
                  <c:v>0.469992690922235</c:v>
                </c:pt>
                <c:pt idx="3041">
                  <c:v>0.46983301577285702</c:v>
                </c:pt>
                <c:pt idx="3042">
                  <c:v>0.46958069174779599</c:v>
                </c:pt>
                <c:pt idx="3043">
                  <c:v>0.46829794831583099</c:v>
                </c:pt>
                <c:pt idx="3044">
                  <c:v>0.46669333202558699</c:v>
                </c:pt>
                <c:pt idx="3045">
                  <c:v>0.46581292609502301</c:v>
                </c:pt>
                <c:pt idx="3046">
                  <c:v>0.46571791233919002</c:v>
                </c:pt>
                <c:pt idx="3047">
                  <c:v>0.46569470618411501</c:v>
                </c:pt>
                <c:pt idx="3048">
                  <c:v>0.46659171171349401</c:v>
                </c:pt>
                <c:pt idx="3049">
                  <c:v>0.467645848544744</c:v>
                </c:pt>
                <c:pt idx="3050">
                  <c:v>0.46856860671103601</c:v>
                </c:pt>
                <c:pt idx="3051">
                  <c:v>0.46909687270427097</c:v>
                </c:pt>
                <c:pt idx="3052">
                  <c:v>0.47033189892553701</c:v>
                </c:pt>
                <c:pt idx="3053">
                  <c:v>0.472230860417993</c:v>
                </c:pt>
                <c:pt idx="3054">
                  <c:v>0.47354707347428399</c:v>
                </c:pt>
                <c:pt idx="3055">
                  <c:v>0.47497348021291702</c:v>
                </c:pt>
                <c:pt idx="3056">
                  <c:v>0.475600180845412</c:v>
                </c:pt>
                <c:pt idx="3057">
                  <c:v>0.47584389535869198</c:v>
                </c:pt>
                <c:pt idx="3058">
                  <c:v>0.47642948622661402</c:v>
                </c:pt>
                <c:pt idx="3059">
                  <c:v>0.47634589623701001</c:v>
                </c:pt>
                <c:pt idx="3060">
                  <c:v>0.47583515857735398</c:v>
                </c:pt>
                <c:pt idx="3061">
                  <c:v>0.47501225398233599</c:v>
                </c:pt>
                <c:pt idx="3062">
                  <c:v>0.47304584671468197</c:v>
                </c:pt>
                <c:pt idx="3063">
                  <c:v>0.47225362958334699</c:v>
                </c:pt>
                <c:pt idx="3064">
                  <c:v>0.470645119614721</c:v>
                </c:pt>
                <c:pt idx="3065">
                  <c:v>0.46865692172217999</c:v>
                </c:pt>
                <c:pt idx="3066">
                  <c:v>0.46715355463374703</c:v>
                </c:pt>
                <c:pt idx="3067">
                  <c:v>0.46626572296017998</c:v>
                </c:pt>
                <c:pt idx="3068">
                  <c:v>0.46609861854993401</c:v>
                </c:pt>
                <c:pt idx="3069">
                  <c:v>0.46594629189092801</c:v>
                </c:pt>
                <c:pt idx="3070">
                  <c:v>0.466683734920816</c:v>
                </c:pt>
                <c:pt idx="3071">
                  <c:v>0.467589795229437</c:v>
                </c:pt>
                <c:pt idx="3072">
                  <c:v>0.46886501959612498</c:v>
                </c:pt>
                <c:pt idx="3073">
                  <c:v>0.46946662367574998</c:v>
                </c:pt>
                <c:pt idx="3074">
                  <c:v>0.47056505729154602</c:v>
                </c:pt>
                <c:pt idx="3075">
                  <c:v>0.472179891772531</c:v>
                </c:pt>
                <c:pt idx="3076">
                  <c:v>0.47335113780523203</c:v>
                </c:pt>
                <c:pt idx="3077">
                  <c:v>0.47407377510508802</c:v>
                </c:pt>
                <c:pt idx="3078">
                  <c:v>0.47403563592998998</c:v>
                </c:pt>
                <c:pt idx="3079">
                  <c:v>0.47380321033057399</c:v>
                </c:pt>
                <c:pt idx="3080">
                  <c:v>0.47401436237779299</c:v>
                </c:pt>
                <c:pt idx="3081">
                  <c:v>0.47413838566002597</c:v>
                </c:pt>
                <c:pt idx="3082">
                  <c:v>0.47448559960075498</c:v>
                </c:pt>
                <c:pt idx="3083">
                  <c:v>0.474507578154646</c:v>
                </c:pt>
                <c:pt idx="3084">
                  <c:v>0.47407429002159202</c:v>
                </c:pt>
                <c:pt idx="3085">
                  <c:v>0.473577976508812</c:v>
                </c:pt>
                <c:pt idx="3086">
                  <c:v>0.47315663383816597</c:v>
                </c:pt>
                <c:pt idx="3087">
                  <c:v>0.47295919724695701</c:v>
                </c:pt>
                <c:pt idx="3088">
                  <c:v>0.47279343477271701</c:v>
                </c:pt>
                <c:pt idx="3089">
                  <c:v>0.472844084150912</c:v>
                </c:pt>
                <c:pt idx="3090">
                  <c:v>0.47255277219946701</c:v>
                </c:pt>
                <c:pt idx="3091">
                  <c:v>0.47178160482876602</c:v>
                </c:pt>
                <c:pt idx="3092">
                  <c:v>0.47096865650752301</c:v>
                </c:pt>
                <c:pt idx="3093">
                  <c:v>0.47091076472092103</c:v>
                </c:pt>
                <c:pt idx="3094">
                  <c:v>0.471220285114203</c:v>
                </c:pt>
                <c:pt idx="3095">
                  <c:v>0.47195926037466901</c:v>
                </c:pt>
                <c:pt idx="3096">
                  <c:v>0.472670831279769</c:v>
                </c:pt>
                <c:pt idx="3097">
                  <c:v>0.47341094698576502</c:v>
                </c:pt>
                <c:pt idx="3098">
                  <c:v>0.473362002926697</c:v>
                </c:pt>
                <c:pt idx="3099">
                  <c:v>0.47339686052178498</c:v>
                </c:pt>
                <c:pt idx="3100">
                  <c:v>0.47426907931393097</c:v>
                </c:pt>
                <c:pt idx="3101">
                  <c:v>0.47542770863870998</c:v>
                </c:pt>
                <c:pt idx="3102">
                  <c:v>0.47669296826756102</c:v>
                </c:pt>
                <c:pt idx="3103">
                  <c:v>0.47814158532155698</c:v>
                </c:pt>
                <c:pt idx="3104">
                  <c:v>0.47932510240753101</c:v>
                </c:pt>
                <c:pt idx="3105">
                  <c:v>0.48023439958919101</c:v>
                </c:pt>
                <c:pt idx="3106">
                  <c:v>0.48069920787346798</c:v>
                </c:pt>
                <c:pt idx="3107">
                  <c:v>0.48074093511906102</c:v>
                </c:pt>
                <c:pt idx="3108">
                  <c:v>0.48100829846954302</c:v>
                </c:pt>
                <c:pt idx="3109">
                  <c:v>0.48018122070536501</c:v>
                </c:pt>
                <c:pt idx="3110">
                  <c:v>0.480020004855024</c:v>
                </c:pt>
                <c:pt idx="3111">
                  <c:v>0.479717197329736</c:v>
                </c:pt>
                <c:pt idx="3112">
                  <c:v>0.47941343881514698</c:v>
                </c:pt>
                <c:pt idx="3113">
                  <c:v>0.47920367441234102</c:v>
                </c:pt>
                <c:pt idx="3114">
                  <c:v>0.47905219470749799</c:v>
                </c:pt>
                <c:pt idx="3115">
                  <c:v>0.47899891378181197</c:v>
                </c:pt>
                <c:pt idx="3116">
                  <c:v>0.47856672339551298</c:v>
                </c:pt>
                <c:pt idx="3117">
                  <c:v>0.47853993587692201</c:v>
                </c:pt>
                <c:pt idx="3118">
                  <c:v>0.47880102511938599</c:v>
                </c:pt>
                <c:pt idx="3119">
                  <c:v>0.478942288556443</c:v>
                </c:pt>
                <c:pt idx="3120">
                  <c:v>0.47911719099973299</c:v>
                </c:pt>
                <c:pt idx="3121">
                  <c:v>0.47950272342830602</c:v>
                </c:pt>
                <c:pt idx="3122">
                  <c:v>0.47947596794328501</c:v>
                </c:pt>
                <c:pt idx="3123">
                  <c:v>0.47895186790696398</c:v>
                </c:pt>
                <c:pt idx="3124">
                  <c:v>0.47755625403433399</c:v>
                </c:pt>
                <c:pt idx="3125">
                  <c:v>0.47650248414979302</c:v>
                </c:pt>
                <c:pt idx="3126">
                  <c:v>0.47541761925918302</c:v>
                </c:pt>
                <c:pt idx="3127">
                  <c:v>0.47464080185190999</c:v>
                </c:pt>
                <c:pt idx="3128">
                  <c:v>0.47346323441595201</c:v>
                </c:pt>
                <c:pt idx="3129">
                  <c:v>0.47229355908966197</c:v>
                </c:pt>
                <c:pt idx="3130">
                  <c:v>0.470907217505943</c:v>
                </c:pt>
                <c:pt idx="3131">
                  <c:v>0.47011792253189599</c:v>
                </c:pt>
                <c:pt idx="3132">
                  <c:v>0.46961116531651698</c:v>
                </c:pt>
                <c:pt idx="3133">
                  <c:v>0.46792805709920998</c:v>
                </c:pt>
                <c:pt idx="3134">
                  <c:v>0.466564322581354</c:v>
                </c:pt>
                <c:pt idx="3135">
                  <c:v>0.465123575209753</c:v>
                </c:pt>
                <c:pt idx="3136">
                  <c:v>0.46437807252305302</c:v>
                </c:pt>
                <c:pt idx="3137">
                  <c:v>0.46376277707847502</c:v>
                </c:pt>
                <c:pt idx="3138">
                  <c:v>0.46387994146898498</c:v>
                </c:pt>
                <c:pt idx="3139">
                  <c:v>0.464046659867967</c:v>
                </c:pt>
                <c:pt idx="3140">
                  <c:v>0.46425322869756103</c:v>
                </c:pt>
                <c:pt idx="3141">
                  <c:v>0.46489344518393699</c:v>
                </c:pt>
                <c:pt idx="3142">
                  <c:v>0.46581184755625898</c:v>
                </c:pt>
                <c:pt idx="3143">
                  <c:v>0.46730927652750698</c:v>
                </c:pt>
                <c:pt idx="3144">
                  <c:v>0.46853497660941901</c:v>
                </c:pt>
                <c:pt idx="3145">
                  <c:v>0.46962072904125002</c:v>
                </c:pt>
                <c:pt idx="3146">
                  <c:v>0.46987638661589398</c:v>
                </c:pt>
                <c:pt idx="3147">
                  <c:v>0.47019756710786098</c:v>
                </c:pt>
                <c:pt idx="3148">
                  <c:v>0.47022355284666301</c:v>
                </c:pt>
                <c:pt idx="3149">
                  <c:v>0.47031110337843601</c:v>
                </c:pt>
                <c:pt idx="3150">
                  <c:v>0.47080775007519898</c:v>
                </c:pt>
                <c:pt idx="3151">
                  <c:v>0.47135381727818998</c:v>
                </c:pt>
                <c:pt idx="3152">
                  <c:v>0.471861105374486</c:v>
                </c:pt>
                <c:pt idx="3153">
                  <c:v>0.47242206879346599</c:v>
                </c:pt>
                <c:pt idx="3154">
                  <c:v>0.47362580816287803</c:v>
                </c:pt>
                <c:pt idx="3155">
                  <c:v>0.47474332819301701</c:v>
                </c:pt>
                <c:pt idx="3156">
                  <c:v>0.47580918178102</c:v>
                </c:pt>
                <c:pt idx="3157">
                  <c:v>0.47677735049431902</c:v>
                </c:pt>
                <c:pt idx="3158">
                  <c:v>0.47791113159389698</c:v>
                </c:pt>
                <c:pt idx="3159">
                  <c:v>0.478948044839063</c:v>
                </c:pt>
                <c:pt idx="3160">
                  <c:v>0.47958704390666601</c:v>
                </c:pt>
                <c:pt idx="3161">
                  <c:v>0.48025626027565199</c:v>
                </c:pt>
                <c:pt idx="3162">
                  <c:v>0.48101094432992703</c:v>
                </c:pt>
                <c:pt idx="3163">
                  <c:v>0.48162756764361397</c:v>
                </c:pt>
                <c:pt idx="3164">
                  <c:v>0.48180055222229001</c:v>
                </c:pt>
                <c:pt idx="3165">
                  <c:v>0.48209035623341001</c:v>
                </c:pt>
                <c:pt idx="3166">
                  <c:v>0.48253735057977098</c:v>
                </c:pt>
                <c:pt idx="3167">
                  <c:v>0.48280760773798598</c:v>
                </c:pt>
                <c:pt idx="3168">
                  <c:v>0.48307403179219199</c:v>
                </c:pt>
                <c:pt idx="3169">
                  <c:v>0.48311132900242698</c:v>
                </c:pt>
                <c:pt idx="3170">
                  <c:v>0.483378948795607</c:v>
                </c:pt>
                <c:pt idx="3171">
                  <c:v>0.48350287527807001</c:v>
                </c:pt>
                <c:pt idx="3172">
                  <c:v>0.48363255038184799</c:v>
                </c:pt>
                <c:pt idx="3173">
                  <c:v>0.48487679431498598</c:v>
                </c:pt>
                <c:pt idx="3174">
                  <c:v>0.48608046244964898</c:v>
                </c:pt>
                <c:pt idx="3175">
                  <c:v>0.48739019609435902</c:v>
                </c:pt>
                <c:pt idx="3176">
                  <c:v>0.48848344922486497</c:v>
                </c:pt>
                <c:pt idx="3177">
                  <c:v>0.489211166047063</c:v>
                </c:pt>
                <c:pt idx="3178">
                  <c:v>0.49000955213230302</c:v>
                </c:pt>
                <c:pt idx="3179">
                  <c:v>0.49094418536283801</c:v>
                </c:pt>
                <c:pt idx="3180">
                  <c:v>0.491775073016533</c:v>
                </c:pt>
                <c:pt idx="3181">
                  <c:v>0.49243654815188498</c:v>
                </c:pt>
                <c:pt idx="3182">
                  <c:v>0.49342883624987999</c:v>
                </c:pt>
                <c:pt idx="3183">
                  <c:v>0.49430667558984498</c:v>
                </c:pt>
                <c:pt idx="3184">
                  <c:v>0.49434185349003501</c:v>
                </c:pt>
                <c:pt idx="3185">
                  <c:v>0.49419157108234102</c:v>
                </c:pt>
                <c:pt idx="3186">
                  <c:v>0.49430820486157501</c:v>
                </c:pt>
                <c:pt idx="3187">
                  <c:v>0.49439604864883302</c:v>
                </c:pt>
                <c:pt idx="3188">
                  <c:v>0.494727981893544</c:v>
                </c:pt>
                <c:pt idx="3189">
                  <c:v>0.49511061060907202</c:v>
                </c:pt>
                <c:pt idx="3190">
                  <c:v>0.49553673882454702</c:v>
                </c:pt>
                <c:pt idx="3191">
                  <c:v>0.49480502537961102</c:v>
                </c:pt>
                <c:pt idx="3192">
                  <c:v>0.49390611966694598</c:v>
                </c:pt>
                <c:pt idx="3193">
                  <c:v>0.493791304011795</c:v>
                </c:pt>
                <c:pt idx="3194">
                  <c:v>0.49313884486867299</c:v>
                </c:pt>
                <c:pt idx="3195">
                  <c:v>0.493311756678802</c:v>
                </c:pt>
                <c:pt idx="3196">
                  <c:v>0.49222084652348103</c:v>
                </c:pt>
                <c:pt idx="3197">
                  <c:v>0.49077161744689901</c:v>
                </c:pt>
                <c:pt idx="3198">
                  <c:v>0.488374932681092</c:v>
                </c:pt>
                <c:pt idx="3199">
                  <c:v>0.485427367821061</c:v>
                </c:pt>
                <c:pt idx="3200">
                  <c:v>0.48466293577716202</c:v>
                </c:pt>
                <c:pt idx="3201">
                  <c:v>0.48405492289451502</c:v>
                </c:pt>
                <c:pt idx="3202">
                  <c:v>0.48407483783125899</c:v>
                </c:pt>
                <c:pt idx="3203">
                  <c:v>0.48389630816064899</c:v>
                </c:pt>
                <c:pt idx="3204">
                  <c:v>0.482839814630797</c:v>
                </c:pt>
                <c:pt idx="3205">
                  <c:v>0.48162665628617402</c:v>
                </c:pt>
                <c:pt idx="3206">
                  <c:v>0.480359477158669</c:v>
                </c:pt>
                <c:pt idx="3207">
                  <c:v>0.47876712901871998</c:v>
                </c:pt>
                <c:pt idx="3208">
                  <c:v>0.47622392787545198</c:v>
                </c:pt>
                <c:pt idx="3209">
                  <c:v>0.47459945926018199</c:v>
                </c:pt>
                <c:pt idx="3210">
                  <c:v>0.47244835507008198</c:v>
                </c:pt>
                <c:pt idx="3211">
                  <c:v>0.47015213642672399</c:v>
                </c:pt>
                <c:pt idx="3212">
                  <c:v>0.46817110715018601</c:v>
                </c:pt>
                <c:pt idx="3213">
                  <c:v>0.46807998183226301</c:v>
                </c:pt>
                <c:pt idx="3214">
                  <c:v>0.46806340975930699</c:v>
                </c:pt>
                <c:pt idx="3215">
                  <c:v>0.46785013642258999</c:v>
                </c:pt>
                <c:pt idx="3216">
                  <c:v>0.46742766663358898</c:v>
                </c:pt>
                <c:pt idx="3217">
                  <c:v>0.467757218770332</c:v>
                </c:pt>
                <c:pt idx="3218">
                  <c:v>0.468868242992724</c:v>
                </c:pt>
                <c:pt idx="3219">
                  <c:v>0.46837641042530198</c:v>
                </c:pt>
                <c:pt idx="3220">
                  <c:v>0.46726875879153701</c:v>
                </c:pt>
                <c:pt idx="3221">
                  <c:v>0.46643676448625998</c:v>
                </c:pt>
                <c:pt idx="3222">
                  <c:v>0.46564476688918699</c:v>
                </c:pt>
                <c:pt idx="3223">
                  <c:v>0.46609362180345898</c:v>
                </c:pt>
                <c:pt idx="3224">
                  <c:v>0.466698374795461</c:v>
                </c:pt>
                <c:pt idx="3225">
                  <c:v>0.46750756324236398</c:v>
                </c:pt>
                <c:pt idx="3226">
                  <c:v>0.469201917997912</c:v>
                </c:pt>
                <c:pt idx="3227">
                  <c:v>0.47049335132178099</c:v>
                </c:pt>
                <c:pt idx="3228">
                  <c:v>0.47162674844721397</c:v>
                </c:pt>
                <c:pt idx="3229">
                  <c:v>0.47296531197763098</c:v>
                </c:pt>
                <c:pt idx="3230">
                  <c:v>0.47435726484033902</c:v>
                </c:pt>
                <c:pt idx="3231">
                  <c:v>0.47478360720894502</c:v>
                </c:pt>
                <c:pt idx="3232">
                  <c:v>0.47478245778443501</c:v>
                </c:pt>
                <c:pt idx="3233">
                  <c:v>0.47389017307451298</c:v>
                </c:pt>
                <c:pt idx="3234">
                  <c:v>0.47308178500287601</c:v>
                </c:pt>
                <c:pt idx="3235">
                  <c:v>0.472279851954162</c:v>
                </c:pt>
                <c:pt idx="3236">
                  <c:v>0.469895908604267</c:v>
                </c:pt>
                <c:pt idx="3237">
                  <c:v>0.46765263413362101</c:v>
                </c:pt>
                <c:pt idx="3238">
                  <c:v>0.46606382851487399</c:v>
                </c:pt>
                <c:pt idx="3239">
                  <c:v>0.46467932310647297</c:v>
                </c:pt>
                <c:pt idx="3240">
                  <c:v>0.46344299462787603</c:v>
                </c:pt>
                <c:pt idx="3241">
                  <c:v>0.46292253198273797</c:v>
                </c:pt>
                <c:pt idx="3242">
                  <c:v>0.463532044960143</c:v>
                </c:pt>
                <c:pt idx="3243">
                  <c:v>0.46464259877622899</c:v>
                </c:pt>
                <c:pt idx="3244">
                  <c:v>0.46600204196196299</c:v>
                </c:pt>
                <c:pt idx="3245">
                  <c:v>0.46704832432103199</c:v>
                </c:pt>
                <c:pt idx="3246">
                  <c:v>0.46884484617552502</c:v>
                </c:pt>
                <c:pt idx="3247">
                  <c:v>0.470444642420141</c:v>
                </c:pt>
                <c:pt idx="3248">
                  <c:v>0.47193936592639801</c:v>
                </c:pt>
                <c:pt idx="3249">
                  <c:v>0.47220244037606102</c:v>
                </c:pt>
                <c:pt idx="3250">
                  <c:v>0.472449791213362</c:v>
                </c:pt>
                <c:pt idx="3251">
                  <c:v>0.472862146250001</c:v>
                </c:pt>
                <c:pt idx="3252">
                  <c:v>0.47267240110200598</c:v>
                </c:pt>
                <c:pt idx="3253">
                  <c:v>0.473433782725242</c:v>
                </c:pt>
                <c:pt idx="3254">
                  <c:v>0.47445937498729901</c:v>
                </c:pt>
                <c:pt idx="3255">
                  <c:v>0.47590142585193101</c:v>
                </c:pt>
                <c:pt idx="3256">
                  <c:v>0.476761012833608</c:v>
                </c:pt>
                <c:pt idx="3257">
                  <c:v>0.477196207140623</c:v>
                </c:pt>
                <c:pt idx="3258">
                  <c:v>0.47764672519971102</c:v>
                </c:pt>
                <c:pt idx="3259">
                  <c:v>0.47809034834535502</c:v>
                </c:pt>
                <c:pt idx="3260">
                  <c:v>0.47876568614888598</c:v>
                </c:pt>
                <c:pt idx="3261">
                  <c:v>0.47891547696361098</c:v>
                </c:pt>
                <c:pt idx="3262">
                  <c:v>0.47918310166045702</c:v>
                </c:pt>
                <c:pt idx="3263">
                  <c:v>0.47919394089374201</c:v>
                </c:pt>
                <c:pt idx="3264">
                  <c:v>0.47890454322909498</c:v>
                </c:pt>
                <c:pt idx="3265">
                  <c:v>0.478774156557079</c:v>
                </c:pt>
                <c:pt idx="3266">
                  <c:v>0.47826092985832802</c:v>
                </c:pt>
                <c:pt idx="3267">
                  <c:v>0.47654015295898899</c:v>
                </c:pt>
                <c:pt idx="3268">
                  <c:v>0.474946134898525</c:v>
                </c:pt>
                <c:pt idx="3269">
                  <c:v>0.47355344999813098</c:v>
                </c:pt>
                <c:pt idx="3270">
                  <c:v>0.47228344761612201</c:v>
                </c:pt>
                <c:pt idx="3271">
                  <c:v>0.47176759388092598</c:v>
                </c:pt>
                <c:pt idx="3272">
                  <c:v>0.47123745124399602</c:v>
                </c:pt>
                <c:pt idx="3273">
                  <c:v>0.470268374399408</c:v>
                </c:pt>
                <c:pt idx="3274">
                  <c:v>0.46933612457271801</c:v>
                </c:pt>
                <c:pt idx="3275">
                  <c:v>0.46827757893942801</c:v>
                </c:pt>
                <c:pt idx="3276">
                  <c:v>0.46671925879138898</c:v>
                </c:pt>
                <c:pt idx="3277">
                  <c:v>0.46556565852482501</c:v>
                </c:pt>
                <c:pt idx="3278">
                  <c:v>0.46471177786774698</c:v>
                </c:pt>
                <c:pt idx="3279">
                  <c:v>0.46471707722799799</c:v>
                </c:pt>
                <c:pt idx="3280">
                  <c:v>0.46426195076832799</c:v>
                </c:pt>
                <c:pt idx="3281">
                  <c:v>0.46364640139521002</c:v>
                </c:pt>
                <c:pt idx="3282">
                  <c:v>0.46286917113797899</c:v>
                </c:pt>
                <c:pt idx="3283">
                  <c:v>0.46283688569084003</c:v>
                </c:pt>
                <c:pt idx="3284">
                  <c:v>0.46337933093813699</c:v>
                </c:pt>
                <c:pt idx="3285">
                  <c:v>0.46400676238776001</c:v>
                </c:pt>
                <c:pt idx="3286">
                  <c:v>0.464104618349651</c:v>
                </c:pt>
                <c:pt idx="3287">
                  <c:v>0.464354470932626</c:v>
                </c:pt>
                <c:pt idx="3288">
                  <c:v>0.46494272740998499</c:v>
                </c:pt>
                <c:pt idx="3289">
                  <c:v>0.46554165109944301</c:v>
                </c:pt>
                <c:pt idx="3290">
                  <c:v>0.466546175520621</c:v>
                </c:pt>
                <c:pt idx="3291">
                  <c:v>0.46733292647105101</c:v>
                </c:pt>
                <c:pt idx="3292">
                  <c:v>0.46826302586212598</c:v>
                </c:pt>
                <c:pt idx="3293">
                  <c:v>0.46903618023888299</c:v>
                </c:pt>
                <c:pt idx="3294">
                  <c:v>0.46970101230040801</c:v>
                </c:pt>
                <c:pt idx="3295">
                  <c:v>0.47083716007474902</c:v>
                </c:pt>
                <c:pt idx="3296">
                  <c:v>0.47169332984918699</c:v>
                </c:pt>
                <c:pt idx="3297">
                  <c:v>0.47214566506380001</c:v>
                </c:pt>
                <c:pt idx="3298">
                  <c:v>0.47236740339820599</c:v>
                </c:pt>
                <c:pt idx="3299">
                  <c:v>0.47332453067187003</c:v>
                </c:pt>
                <c:pt idx="3300">
                  <c:v>0.47379932079424097</c:v>
                </c:pt>
                <c:pt idx="3301">
                  <c:v>0.474272300473353</c:v>
                </c:pt>
                <c:pt idx="3302">
                  <c:v>0.47454183767248498</c:v>
                </c:pt>
                <c:pt idx="3303">
                  <c:v>0.47479596383525802</c:v>
                </c:pt>
                <c:pt idx="3304">
                  <c:v>0.47673203634469202</c:v>
                </c:pt>
                <c:pt idx="3305">
                  <c:v>0.47795586408242902</c:v>
                </c:pt>
                <c:pt idx="3306">
                  <c:v>0.47968114282805202</c:v>
                </c:pt>
                <c:pt idx="3307">
                  <c:v>0.48118857777954499</c:v>
                </c:pt>
                <c:pt idx="3308">
                  <c:v>0.482764319794321</c:v>
                </c:pt>
                <c:pt idx="3309">
                  <c:v>0.48408755446517598</c:v>
                </c:pt>
                <c:pt idx="3310">
                  <c:v>0.48536257267882499</c:v>
                </c:pt>
                <c:pt idx="3311">
                  <c:v>0.48649550521968798</c:v>
                </c:pt>
                <c:pt idx="3312">
                  <c:v>0.487810994943078</c:v>
                </c:pt>
                <c:pt idx="3313">
                  <c:v>0.48913033052607402</c:v>
                </c:pt>
                <c:pt idx="3314">
                  <c:v>0.489987035421314</c:v>
                </c:pt>
                <c:pt idx="3315">
                  <c:v>0.49089627015006299</c:v>
                </c:pt>
                <c:pt idx="3316">
                  <c:v>0.49087805341310498</c:v>
                </c:pt>
                <c:pt idx="3317">
                  <c:v>0.49111809433051601</c:v>
                </c:pt>
                <c:pt idx="3318">
                  <c:v>0.49151098981394398</c:v>
                </c:pt>
                <c:pt idx="3319">
                  <c:v>0.49180684520183998</c:v>
                </c:pt>
                <c:pt idx="3320">
                  <c:v>0.49216798546331297</c:v>
                </c:pt>
                <c:pt idx="3321">
                  <c:v>0.49241121204307903</c:v>
                </c:pt>
                <c:pt idx="3322">
                  <c:v>0.49237051488529598</c:v>
                </c:pt>
                <c:pt idx="3323">
                  <c:v>0.49253641138063498</c:v>
                </c:pt>
                <c:pt idx="3324">
                  <c:v>0.49271217404551598</c:v>
                </c:pt>
                <c:pt idx="3325">
                  <c:v>0.49169996172055302</c:v>
                </c:pt>
                <c:pt idx="3326">
                  <c:v>0.49122648993275198</c:v>
                </c:pt>
                <c:pt idx="3327">
                  <c:v>0.49076343222066998</c:v>
                </c:pt>
                <c:pt idx="3328">
                  <c:v>0.49116761156279598</c:v>
                </c:pt>
                <c:pt idx="3329">
                  <c:v>0.49186796747624201</c:v>
                </c:pt>
                <c:pt idx="3330">
                  <c:v>0.49223680314533302</c:v>
                </c:pt>
                <c:pt idx="3331">
                  <c:v>0.492416206965821</c:v>
                </c:pt>
                <c:pt idx="3332">
                  <c:v>0.49257681133717202</c:v>
                </c:pt>
                <c:pt idx="3333">
                  <c:v>0.492533467894955</c:v>
                </c:pt>
                <c:pt idx="3334">
                  <c:v>0.49244353323484402</c:v>
                </c:pt>
                <c:pt idx="3335">
                  <c:v>0.49276316398602299</c:v>
                </c:pt>
                <c:pt idx="3336">
                  <c:v>0.492100165149507</c:v>
                </c:pt>
                <c:pt idx="3337">
                  <c:v>0.49155770167005503</c:v>
                </c:pt>
                <c:pt idx="3338">
                  <c:v>0.49166809731645</c:v>
                </c:pt>
                <c:pt idx="3339">
                  <c:v>0.49179120226149697</c:v>
                </c:pt>
                <c:pt idx="3340">
                  <c:v>0.49179789119832901</c:v>
                </c:pt>
                <c:pt idx="3341">
                  <c:v>0.49111792224274597</c:v>
                </c:pt>
                <c:pt idx="3342">
                  <c:v>0.491277947740141</c:v>
                </c:pt>
                <c:pt idx="3343">
                  <c:v>0.49156273389992999</c:v>
                </c:pt>
                <c:pt idx="3344">
                  <c:v>0.49153517267589703</c:v>
                </c:pt>
                <c:pt idx="3345">
                  <c:v>0.49124450422291599</c:v>
                </c:pt>
                <c:pt idx="3346">
                  <c:v>0.491021023559787</c:v>
                </c:pt>
                <c:pt idx="3347">
                  <c:v>0.49074040676627501</c:v>
                </c:pt>
                <c:pt idx="3348">
                  <c:v>0.49092328075231201</c:v>
                </c:pt>
                <c:pt idx="3349">
                  <c:v>0.49126361539326602</c:v>
                </c:pt>
                <c:pt idx="3350">
                  <c:v>0.49149653818090699</c:v>
                </c:pt>
                <c:pt idx="3351">
                  <c:v>0.49222995133738601</c:v>
                </c:pt>
                <c:pt idx="3352">
                  <c:v>0.49260384665360402</c:v>
                </c:pt>
                <c:pt idx="3353">
                  <c:v>0.493063841347744</c:v>
                </c:pt>
                <c:pt idx="3354">
                  <c:v>0.49374511060870901</c:v>
                </c:pt>
                <c:pt idx="3355">
                  <c:v>0.49456568760193498</c:v>
                </c:pt>
                <c:pt idx="3356">
                  <c:v>0.49549637975216998</c:v>
                </c:pt>
                <c:pt idx="3357">
                  <c:v>0.49622085739599803</c:v>
                </c:pt>
                <c:pt idx="3358">
                  <c:v>0.49684812759529501</c:v>
                </c:pt>
                <c:pt idx="3359">
                  <c:v>0.49728993582546899</c:v>
                </c:pt>
                <c:pt idx="3360">
                  <c:v>0.49780183117637999</c:v>
                </c:pt>
                <c:pt idx="3361">
                  <c:v>0.498423872171675</c:v>
                </c:pt>
                <c:pt idx="3362">
                  <c:v>0.49903690013221702</c:v>
                </c:pt>
                <c:pt idx="3363">
                  <c:v>0.49967919528587701</c:v>
                </c:pt>
                <c:pt idx="3364">
                  <c:v>0.50018577780037898</c:v>
                </c:pt>
                <c:pt idx="3365">
                  <c:v>0.50036000057413599</c:v>
                </c:pt>
                <c:pt idx="3366">
                  <c:v>0.50047114606992205</c:v>
                </c:pt>
                <c:pt idx="3367">
                  <c:v>0.50057717461106099</c:v>
                </c:pt>
                <c:pt idx="3368">
                  <c:v>0.50064665571861899</c:v>
                </c:pt>
                <c:pt idx="3369">
                  <c:v>0.50060871487813896</c:v>
                </c:pt>
                <c:pt idx="3370">
                  <c:v>0.50155384359774802</c:v>
                </c:pt>
                <c:pt idx="3371">
                  <c:v>0.50181905282899297</c:v>
                </c:pt>
                <c:pt idx="3372">
                  <c:v>0.50218764618689904</c:v>
                </c:pt>
                <c:pt idx="3373">
                  <c:v>0.50256005348017496</c:v>
                </c:pt>
                <c:pt idx="3374">
                  <c:v>0.50276454628960998</c:v>
                </c:pt>
                <c:pt idx="3375">
                  <c:v>0.50281590562992196</c:v>
                </c:pt>
                <c:pt idx="3376">
                  <c:v>0.50288425426856997</c:v>
                </c:pt>
                <c:pt idx="3377">
                  <c:v>0.50339377409661701</c:v>
                </c:pt>
                <c:pt idx="3378">
                  <c:v>0.50393568858844395</c:v>
                </c:pt>
                <c:pt idx="3379">
                  <c:v>0.50465474731814997</c:v>
                </c:pt>
                <c:pt idx="3380">
                  <c:v>0.50505738638092501</c:v>
                </c:pt>
                <c:pt idx="3381">
                  <c:v>0.50664471997821503</c:v>
                </c:pt>
                <c:pt idx="3382">
                  <c:v>0.50672441119883704</c:v>
                </c:pt>
                <c:pt idx="3383">
                  <c:v>0.50669156051116104</c:v>
                </c:pt>
                <c:pt idx="3384">
                  <c:v>0.50664445338377695</c:v>
                </c:pt>
                <c:pt idx="3385">
                  <c:v>0.50683198641121496</c:v>
                </c:pt>
                <c:pt idx="3386">
                  <c:v>0.50790150177297999</c:v>
                </c:pt>
                <c:pt idx="3387">
                  <c:v>0.508268462807966</c:v>
                </c:pt>
                <c:pt idx="3388">
                  <c:v>0.50868333336393501</c:v>
                </c:pt>
                <c:pt idx="3389">
                  <c:v>0.50821245887574695</c:v>
                </c:pt>
                <c:pt idx="3390">
                  <c:v>0.50800870792726704</c:v>
                </c:pt>
                <c:pt idx="3391">
                  <c:v>0.50712040556850602</c:v>
                </c:pt>
                <c:pt idx="3392">
                  <c:v>0.50661254828900104</c:v>
                </c:pt>
                <c:pt idx="3393">
                  <c:v>0.50638667389304703</c:v>
                </c:pt>
                <c:pt idx="3394">
                  <c:v>0.50635051773670003</c:v>
                </c:pt>
                <c:pt idx="3395">
                  <c:v>0.50650655545789902</c:v>
                </c:pt>
                <c:pt idx="3396">
                  <c:v>0.50657083568819805</c:v>
                </c:pt>
                <c:pt idx="3397">
                  <c:v>0.50645699043894399</c:v>
                </c:pt>
                <c:pt idx="3398">
                  <c:v>0.50643827811515096</c:v>
                </c:pt>
                <c:pt idx="3399">
                  <c:v>0.50680839392263999</c:v>
                </c:pt>
                <c:pt idx="3400">
                  <c:v>0.50729798188278497</c:v>
                </c:pt>
                <c:pt idx="3401">
                  <c:v>0.50763442893824695</c:v>
                </c:pt>
                <c:pt idx="3402">
                  <c:v>0.50814129390885898</c:v>
                </c:pt>
                <c:pt idx="3403">
                  <c:v>0.50880312791511595</c:v>
                </c:pt>
                <c:pt idx="3404">
                  <c:v>0.50945077964737195</c:v>
                </c:pt>
                <c:pt idx="3405">
                  <c:v>0.50981205590585199</c:v>
                </c:pt>
                <c:pt idx="3406">
                  <c:v>0.50911694062021695</c:v>
                </c:pt>
                <c:pt idx="3407">
                  <c:v>0.50811642515446898</c:v>
                </c:pt>
                <c:pt idx="3408">
                  <c:v>0.50716463479379603</c:v>
                </c:pt>
                <c:pt idx="3409">
                  <c:v>0.50685597014476702</c:v>
                </c:pt>
                <c:pt idx="3410">
                  <c:v>0.50681752538773095</c:v>
                </c:pt>
                <c:pt idx="3411">
                  <c:v>0.50696117057941603</c:v>
                </c:pt>
                <c:pt idx="3412">
                  <c:v>0.506906932778314</c:v>
                </c:pt>
                <c:pt idx="3413">
                  <c:v>0.50757948714890999</c:v>
                </c:pt>
                <c:pt idx="3414">
                  <c:v>0.507893285086496</c:v>
                </c:pt>
                <c:pt idx="3415">
                  <c:v>0.50787788062600503</c:v>
                </c:pt>
                <c:pt idx="3416">
                  <c:v>0.50828847413706202</c:v>
                </c:pt>
                <c:pt idx="3417">
                  <c:v>0.50848455541484405</c:v>
                </c:pt>
                <c:pt idx="3418">
                  <c:v>0.50805421410120999</c:v>
                </c:pt>
                <c:pt idx="3419">
                  <c:v>0.50766868243271501</c:v>
                </c:pt>
                <c:pt idx="3420">
                  <c:v>0.506920430959096</c:v>
                </c:pt>
                <c:pt idx="3421">
                  <c:v>0.50550370870063599</c:v>
                </c:pt>
                <c:pt idx="3422">
                  <c:v>0.50382063671962096</c:v>
                </c:pt>
                <c:pt idx="3423">
                  <c:v>0.50281948898570905</c:v>
                </c:pt>
                <c:pt idx="3424">
                  <c:v>0.50222713192795199</c:v>
                </c:pt>
                <c:pt idx="3425">
                  <c:v>0.50256012799905603</c:v>
                </c:pt>
                <c:pt idx="3426">
                  <c:v>0.50273070455413804</c:v>
                </c:pt>
                <c:pt idx="3427">
                  <c:v>0.50295482962026306</c:v>
                </c:pt>
                <c:pt idx="3428">
                  <c:v>0.50378004940162602</c:v>
                </c:pt>
                <c:pt idx="3429">
                  <c:v>0.50470602159437505</c:v>
                </c:pt>
                <c:pt idx="3430">
                  <c:v>0.50546208783173097</c:v>
                </c:pt>
                <c:pt idx="3431">
                  <c:v>0.50644179588960703</c:v>
                </c:pt>
                <c:pt idx="3432">
                  <c:v>0.50776484573580405</c:v>
                </c:pt>
                <c:pt idx="3433">
                  <c:v>0.50879849122384202</c:v>
                </c:pt>
                <c:pt idx="3434">
                  <c:v>0.50796707698638099</c:v>
                </c:pt>
                <c:pt idx="3435">
                  <c:v>0.50698234709007195</c:v>
                </c:pt>
                <c:pt idx="3436">
                  <c:v>0.50591423985565598</c:v>
                </c:pt>
                <c:pt idx="3437">
                  <c:v>0.50510030885499002</c:v>
                </c:pt>
                <c:pt idx="3438">
                  <c:v>0.50425017087844903</c:v>
                </c:pt>
                <c:pt idx="3439">
                  <c:v>0.503631315902205</c:v>
                </c:pt>
                <c:pt idx="3440">
                  <c:v>0.50285961919564204</c:v>
                </c:pt>
                <c:pt idx="3441">
                  <c:v>0.50150335803658697</c:v>
                </c:pt>
                <c:pt idx="3442">
                  <c:v>0.50040603983634002</c:v>
                </c:pt>
                <c:pt idx="3443">
                  <c:v>0.49938877021355998</c:v>
                </c:pt>
                <c:pt idx="3444">
                  <c:v>0.49910991407716898</c:v>
                </c:pt>
                <c:pt idx="3445">
                  <c:v>0.49825026626757402</c:v>
                </c:pt>
                <c:pt idx="3446">
                  <c:v>0.49765667212116699</c:v>
                </c:pt>
                <c:pt idx="3447">
                  <c:v>0.49774360683334901</c:v>
                </c:pt>
                <c:pt idx="3448">
                  <c:v>0.498312746333191</c:v>
                </c:pt>
                <c:pt idx="3449">
                  <c:v>0.498753619508297</c:v>
                </c:pt>
                <c:pt idx="3450">
                  <c:v>0.49906255311821501</c:v>
                </c:pt>
                <c:pt idx="3451">
                  <c:v>0.49984578769712001</c:v>
                </c:pt>
                <c:pt idx="3452">
                  <c:v>0.50060938107777897</c:v>
                </c:pt>
                <c:pt idx="3453">
                  <c:v>0.50152804163888798</c:v>
                </c:pt>
                <c:pt idx="3454">
                  <c:v>0.50235386587267405</c:v>
                </c:pt>
                <c:pt idx="3455">
                  <c:v>0.50389697281758195</c:v>
                </c:pt>
                <c:pt idx="3456">
                  <c:v>0.50499345837415399</c:v>
                </c:pt>
                <c:pt idx="3457">
                  <c:v>0.50549283413723201</c:v>
                </c:pt>
                <c:pt idx="3458">
                  <c:v>0.50552890075744705</c:v>
                </c:pt>
                <c:pt idx="3459">
                  <c:v>0.50570806597499596</c:v>
                </c:pt>
                <c:pt idx="3460">
                  <c:v>0.50601828799397897</c:v>
                </c:pt>
                <c:pt idx="3461">
                  <c:v>0.50651511136685901</c:v>
                </c:pt>
                <c:pt idx="3462">
                  <c:v>0.50672643651259597</c:v>
                </c:pt>
                <c:pt idx="3463">
                  <c:v>0.50689556010134595</c:v>
                </c:pt>
                <c:pt idx="3464">
                  <c:v>0.50671362732663605</c:v>
                </c:pt>
                <c:pt idx="3465">
                  <c:v>0.506186249915342</c:v>
                </c:pt>
                <c:pt idx="3466">
                  <c:v>0.50545811894331605</c:v>
                </c:pt>
                <c:pt idx="3467">
                  <c:v>0.50532492187049105</c:v>
                </c:pt>
                <c:pt idx="3468">
                  <c:v>0.505483818879084</c:v>
                </c:pt>
                <c:pt idx="3469">
                  <c:v>0.50530255672915803</c:v>
                </c:pt>
                <c:pt idx="3470">
                  <c:v>0.50442240361009205</c:v>
                </c:pt>
                <c:pt idx="3471">
                  <c:v>0.50363112497852702</c:v>
                </c:pt>
                <c:pt idx="3472">
                  <c:v>0.50303986782908106</c:v>
                </c:pt>
                <c:pt idx="3473">
                  <c:v>0.50274567868406905</c:v>
                </c:pt>
                <c:pt idx="3474">
                  <c:v>0.50292539085564603</c:v>
                </c:pt>
                <c:pt idx="3475">
                  <c:v>0.50316376828681497</c:v>
                </c:pt>
                <c:pt idx="3476">
                  <c:v>0.50394222303351299</c:v>
                </c:pt>
                <c:pt idx="3477">
                  <c:v>0.50273953311332797</c:v>
                </c:pt>
                <c:pt idx="3478">
                  <c:v>0.50156760616914198</c:v>
                </c:pt>
                <c:pt idx="3479">
                  <c:v>0.50029143380629904</c:v>
                </c:pt>
                <c:pt idx="3480">
                  <c:v>0.49934465719367299</c:v>
                </c:pt>
                <c:pt idx="3481">
                  <c:v>0.49841720579665899</c:v>
                </c:pt>
                <c:pt idx="3482">
                  <c:v>0.49719291947623601</c:v>
                </c:pt>
                <c:pt idx="3483">
                  <c:v>0.49636603001102803</c:v>
                </c:pt>
                <c:pt idx="3484">
                  <c:v>0.49506695916564197</c:v>
                </c:pt>
                <c:pt idx="3485">
                  <c:v>0.493971517756015</c:v>
                </c:pt>
                <c:pt idx="3486">
                  <c:v>0.49332620655971898</c:v>
                </c:pt>
                <c:pt idx="3487">
                  <c:v>0.49273621879714902</c:v>
                </c:pt>
                <c:pt idx="3488">
                  <c:v>0.49201345404464802</c:v>
                </c:pt>
                <c:pt idx="3489">
                  <c:v>0.49158366488341299</c:v>
                </c:pt>
                <c:pt idx="3490">
                  <c:v>0.49130288933529498</c:v>
                </c:pt>
                <c:pt idx="3491">
                  <c:v>0.49160226416316499</c:v>
                </c:pt>
                <c:pt idx="3492">
                  <c:v>0.49186750855232803</c:v>
                </c:pt>
                <c:pt idx="3493">
                  <c:v>0.49151397129425101</c:v>
                </c:pt>
                <c:pt idx="3494">
                  <c:v>0.49111319601206699</c:v>
                </c:pt>
                <c:pt idx="3495">
                  <c:v>0.49103644342275499</c:v>
                </c:pt>
                <c:pt idx="3496">
                  <c:v>0.49143731663754198</c:v>
                </c:pt>
                <c:pt idx="3497">
                  <c:v>0.49256166791304801</c:v>
                </c:pt>
                <c:pt idx="3498">
                  <c:v>0.494230990900698</c:v>
                </c:pt>
                <c:pt idx="3499">
                  <c:v>0.49635735121396302</c:v>
                </c:pt>
                <c:pt idx="3500">
                  <c:v>0.498358488809586</c:v>
                </c:pt>
                <c:pt idx="3501">
                  <c:v>0.49987627129213602</c:v>
                </c:pt>
                <c:pt idx="3502">
                  <c:v>0.50117475198292505</c:v>
                </c:pt>
                <c:pt idx="3503">
                  <c:v>0.502867894149711</c:v>
                </c:pt>
                <c:pt idx="3504">
                  <c:v>0.50406293391998902</c:v>
                </c:pt>
                <c:pt idx="3505">
                  <c:v>0.50423049443420898</c:v>
                </c:pt>
                <c:pt idx="3506">
                  <c:v>0.50389307831547603</c:v>
                </c:pt>
                <c:pt idx="3507">
                  <c:v>0.50371678740524695</c:v>
                </c:pt>
                <c:pt idx="3508">
                  <c:v>0.50335915709559698</c:v>
                </c:pt>
                <c:pt idx="3509">
                  <c:v>0.503038134093303</c:v>
                </c:pt>
                <c:pt idx="3510">
                  <c:v>0.50216975318850798</c:v>
                </c:pt>
                <c:pt idx="3511">
                  <c:v>0.50195854647817095</c:v>
                </c:pt>
                <c:pt idx="3512">
                  <c:v>0.50196049390429498</c:v>
                </c:pt>
                <c:pt idx="3513">
                  <c:v>0.50243500550294096</c:v>
                </c:pt>
                <c:pt idx="3514">
                  <c:v>0.50306053206012902</c:v>
                </c:pt>
                <c:pt idx="3515">
                  <c:v>0.50362711060314203</c:v>
                </c:pt>
                <c:pt idx="3516">
                  <c:v>0.504093377188642</c:v>
                </c:pt>
                <c:pt idx="3517">
                  <c:v>0.50371938411046502</c:v>
                </c:pt>
                <c:pt idx="3518">
                  <c:v>0.50344287602573501</c:v>
                </c:pt>
                <c:pt idx="3519">
                  <c:v>0.50293040688414903</c:v>
                </c:pt>
                <c:pt idx="3520">
                  <c:v>0.50149269075483605</c:v>
                </c:pt>
                <c:pt idx="3521">
                  <c:v>0.49899561303645901</c:v>
                </c:pt>
                <c:pt idx="3522">
                  <c:v>0.49639845937162203</c:v>
                </c:pt>
                <c:pt idx="3523">
                  <c:v>0.49211180782668401</c:v>
                </c:pt>
                <c:pt idx="3524">
                  <c:v>0.487864138081259</c:v>
                </c:pt>
                <c:pt idx="3525">
                  <c:v>0.48164902647517099</c:v>
                </c:pt>
                <c:pt idx="3526">
                  <c:v>0.47743646252274102</c:v>
                </c:pt>
                <c:pt idx="3527">
                  <c:v>0.47272076420585302</c:v>
                </c:pt>
                <c:pt idx="3528">
                  <c:v>0.470412516195652</c:v>
                </c:pt>
                <c:pt idx="3529">
                  <c:v>0.46887637401886501</c:v>
                </c:pt>
                <c:pt idx="3530">
                  <c:v>0.468705273506067</c:v>
                </c:pt>
                <c:pt idx="3531">
                  <c:v>0.46829599743081701</c:v>
                </c:pt>
                <c:pt idx="3532">
                  <c:v>0.467995052998599</c:v>
                </c:pt>
                <c:pt idx="3533">
                  <c:v>0.46624980449682402</c:v>
                </c:pt>
                <c:pt idx="3534">
                  <c:v>0.46423893062558302</c:v>
                </c:pt>
                <c:pt idx="3535">
                  <c:v>0.46328247241614201</c:v>
                </c:pt>
                <c:pt idx="3536">
                  <c:v>0.46326939294088798</c:v>
                </c:pt>
                <c:pt idx="3537">
                  <c:v>0.464302018012138</c:v>
                </c:pt>
                <c:pt idx="3538">
                  <c:v>0.46419398513855598</c:v>
                </c:pt>
                <c:pt idx="3539">
                  <c:v>0.46447417551572101</c:v>
                </c:pt>
                <c:pt idx="3540">
                  <c:v>0.46563146159594698</c:v>
                </c:pt>
                <c:pt idx="3541">
                  <c:v>0.46683823213187398</c:v>
                </c:pt>
                <c:pt idx="3542">
                  <c:v>0.46856055295430299</c:v>
                </c:pt>
                <c:pt idx="3543">
                  <c:v>0.46910051358834498</c:v>
                </c:pt>
                <c:pt idx="3544">
                  <c:v>0.46845541076622699</c:v>
                </c:pt>
                <c:pt idx="3545">
                  <c:v>0.467189593531735</c:v>
                </c:pt>
                <c:pt idx="3546">
                  <c:v>0.46549155325243302</c:v>
                </c:pt>
                <c:pt idx="3547">
                  <c:v>0.46508802804157001</c:v>
                </c:pt>
                <c:pt idx="3548">
                  <c:v>0.46479194714956001</c:v>
                </c:pt>
                <c:pt idx="3549">
                  <c:v>0.46328166377313401</c:v>
                </c:pt>
                <c:pt idx="3550">
                  <c:v>0.46151210441353502</c:v>
                </c:pt>
                <c:pt idx="3551">
                  <c:v>0.46031724732651003</c:v>
                </c:pt>
                <c:pt idx="3552">
                  <c:v>0.45971586489626398</c:v>
                </c:pt>
                <c:pt idx="3553">
                  <c:v>0.46044322870323301</c:v>
                </c:pt>
                <c:pt idx="3554">
                  <c:v>0.46166399525037799</c:v>
                </c:pt>
                <c:pt idx="3555">
                  <c:v>0.46212956561610002</c:v>
                </c:pt>
                <c:pt idx="3556">
                  <c:v>0.46251599666290999</c:v>
                </c:pt>
                <c:pt idx="3557">
                  <c:v>0.46153598261200901</c:v>
                </c:pt>
                <c:pt idx="3558">
                  <c:v>0.458985707969426</c:v>
                </c:pt>
                <c:pt idx="3559">
                  <c:v>0.457341978970494</c:v>
                </c:pt>
                <c:pt idx="3560">
                  <c:v>0.45663244548453202</c:v>
                </c:pt>
                <c:pt idx="3561">
                  <c:v>0.457058658062031</c:v>
                </c:pt>
                <c:pt idx="3562">
                  <c:v>0.456470415726143</c:v>
                </c:pt>
                <c:pt idx="3563">
                  <c:v>0.45619365828332997</c:v>
                </c:pt>
                <c:pt idx="3564">
                  <c:v>0.45507043315378098</c:v>
                </c:pt>
                <c:pt idx="3565">
                  <c:v>0.45242962697335598</c:v>
                </c:pt>
                <c:pt idx="3566">
                  <c:v>0.450536000205704</c:v>
                </c:pt>
                <c:pt idx="3567">
                  <c:v>0.45003709668091701</c:v>
                </c:pt>
                <c:pt idx="3568">
                  <c:v>0.451169739110861</c:v>
                </c:pt>
                <c:pt idx="3569">
                  <c:v>0.452273555428853</c:v>
                </c:pt>
                <c:pt idx="3570">
                  <c:v>0.45427378298466697</c:v>
                </c:pt>
                <c:pt idx="3571">
                  <c:v>0.45556889020297903</c:v>
                </c:pt>
                <c:pt idx="3572">
                  <c:v>0.457497319522362</c:v>
                </c:pt>
                <c:pt idx="3573">
                  <c:v>0.458930095673798</c:v>
                </c:pt>
                <c:pt idx="3574">
                  <c:v>0.461114895253738</c:v>
                </c:pt>
                <c:pt idx="3575">
                  <c:v>0.46286195333583802</c:v>
                </c:pt>
                <c:pt idx="3576">
                  <c:v>0.46456161300193199</c:v>
                </c:pt>
                <c:pt idx="3577">
                  <c:v>0.465535274285858</c:v>
                </c:pt>
                <c:pt idx="3578">
                  <c:v>0.46595631505975799</c:v>
                </c:pt>
                <c:pt idx="3579">
                  <c:v>0.46725007621811199</c:v>
                </c:pt>
                <c:pt idx="3580">
                  <c:v>0.468818461392564</c:v>
                </c:pt>
                <c:pt idx="3581">
                  <c:v>0.46948620206283298</c:v>
                </c:pt>
                <c:pt idx="3582">
                  <c:v>0.47016599406966503</c:v>
                </c:pt>
                <c:pt idx="3583">
                  <c:v>0.472355661774985</c:v>
                </c:pt>
                <c:pt idx="3584">
                  <c:v>0.47409592267705197</c:v>
                </c:pt>
                <c:pt idx="3585">
                  <c:v>0.47478677559653198</c:v>
                </c:pt>
                <c:pt idx="3586">
                  <c:v>0.47164773367284102</c:v>
                </c:pt>
                <c:pt idx="3587">
                  <c:v>0.46946301923535599</c:v>
                </c:pt>
                <c:pt idx="3588">
                  <c:v>0.46841018519470401</c:v>
                </c:pt>
                <c:pt idx="3589">
                  <c:v>0.467210991497858</c:v>
                </c:pt>
                <c:pt idx="3590">
                  <c:v>0.46594263587873302</c:v>
                </c:pt>
                <c:pt idx="3591">
                  <c:v>0.46543061523266499</c:v>
                </c:pt>
                <c:pt idx="3592">
                  <c:v>0.46361918320030299</c:v>
                </c:pt>
                <c:pt idx="3593">
                  <c:v>0.461806934380386</c:v>
                </c:pt>
                <c:pt idx="3594">
                  <c:v>0.461182109101408</c:v>
                </c:pt>
                <c:pt idx="3595">
                  <c:v>0.460604982144038</c:v>
                </c:pt>
                <c:pt idx="3596">
                  <c:v>0.46110647392562998</c:v>
                </c:pt>
                <c:pt idx="3597">
                  <c:v>0.46081256205236398</c:v>
                </c:pt>
                <c:pt idx="3598">
                  <c:v>0.459753285586672</c:v>
                </c:pt>
                <c:pt idx="3599">
                  <c:v>0.45877480742815202</c:v>
                </c:pt>
                <c:pt idx="3600">
                  <c:v>0.45680787422057501</c:v>
                </c:pt>
                <c:pt idx="3601">
                  <c:v>0.45498662466793899</c:v>
                </c:pt>
                <c:pt idx="3602">
                  <c:v>0.452710763061004</c:v>
                </c:pt>
                <c:pt idx="3603">
                  <c:v>0.45076771431585999</c:v>
                </c:pt>
                <c:pt idx="3604">
                  <c:v>0.44897037456734101</c:v>
                </c:pt>
                <c:pt idx="3605">
                  <c:v>0.44884999185517599</c:v>
                </c:pt>
                <c:pt idx="3606">
                  <c:v>0.44887919783128599</c:v>
                </c:pt>
                <c:pt idx="3607">
                  <c:v>0.45075745934169897</c:v>
                </c:pt>
                <c:pt idx="3608">
                  <c:v>0.45145640190135899</c:v>
                </c:pt>
                <c:pt idx="3609">
                  <c:v>0.45207548557741101</c:v>
                </c:pt>
                <c:pt idx="3610">
                  <c:v>0.453171097144829</c:v>
                </c:pt>
                <c:pt idx="3611">
                  <c:v>0.45408688234468397</c:v>
                </c:pt>
                <c:pt idx="3612">
                  <c:v>0.454977669391119</c:v>
                </c:pt>
                <c:pt idx="3613">
                  <c:v>0.45504873454335099</c:v>
                </c:pt>
                <c:pt idx="3614">
                  <c:v>0.45565458521239499</c:v>
                </c:pt>
                <c:pt idx="3615">
                  <c:v>0.45524467521400303</c:v>
                </c:pt>
                <c:pt idx="3616">
                  <c:v>0.45438405852721198</c:v>
                </c:pt>
                <c:pt idx="3617">
                  <c:v>0.45243783745734401</c:v>
                </c:pt>
                <c:pt idx="3618">
                  <c:v>0.45133853468566598</c:v>
                </c:pt>
                <c:pt idx="3619">
                  <c:v>0.45050542507429298</c:v>
                </c:pt>
                <c:pt idx="3620">
                  <c:v>0.44909162120226698</c:v>
                </c:pt>
                <c:pt idx="3621">
                  <c:v>0.44901537427206201</c:v>
                </c:pt>
                <c:pt idx="3622">
                  <c:v>0.44897086666701702</c:v>
                </c:pt>
                <c:pt idx="3623">
                  <c:v>0.44939160972839798</c:v>
                </c:pt>
                <c:pt idx="3624">
                  <c:v>0.45011540525976401</c:v>
                </c:pt>
                <c:pt idx="3625">
                  <c:v>0.45089395457058301</c:v>
                </c:pt>
                <c:pt idx="3626">
                  <c:v>0.45168149943928199</c:v>
                </c:pt>
                <c:pt idx="3627">
                  <c:v>0.45187138374428898</c:v>
                </c:pt>
                <c:pt idx="3628">
                  <c:v>0.452592306417826</c:v>
                </c:pt>
                <c:pt idx="3629">
                  <c:v>0.45304684667223</c:v>
                </c:pt>
                <c:pt idx="3630">
                  <c:v>0.454887413176085</c:v>
                </c:pt>
                <c:pt idx="3631">
                  <c:v>0.457293402531191</c:v>
                </c:pt>
                <c:pt idx="3632">
                  <c:v>0.45923773184780903</c:v>
                </c:pt>
                <c:pt idx="3633">
                  <c:v>0.46080293213454998</c:v>
                </c:pt>
                <c:pt idx="3634">
                  <c:v>0.46183678183459298</c:v>
                </c:pt>
                <c:pt idx="3635">
                  <c:v>0.46266595603069599</c:v>
                </c:pt>
                <c:pt idx="3636">
                  <c:v>0.46385436577738798</c:v>
                </c:pt>
                <c:pt idx="3637">
                  <c:v>0.464917402480996</c:v>
                </c:pt>
                <c:pt idx="3638">
                  <c:v>0.46578148378909801</c:v>
                </c:pt>
                <c:pt idx="3639">
                  <c:v>0.46654540697457098</c:v>
                </c:pt>
                <c:pt idx="3640">
                  <c:v>0.46704984705585201</c:v>
                </c:pt>
                <c:pt idx="3641">
                  <c:v>0.46737392230897901</c:v>
                </c:pt>
                <c:pt idx="3642">
                  <c:v>0.46808846581033697</c:v>
                </c:pt>
                <c:pt idx="3643">
                  <c:v>0.46925058941132097</c:v>
                </c:pt>
                <c:pt idx="3644">
                  <c:v>0.470256260095127</c:v>
                </c:pt>
                <c:pt idx="3645">
                  <c:v>0.47121380724039302</c:v>
                </c:pt>
                <c:pt idx="3646">
                  <c:v>0.47184623542186499</c:v>
                </c:pt>
                <c:pt idx="3647">
                  <c:v>0.47261545010211697</c:v>
                </c:pt>
                <c:pt idx="3648">
                  <c:v>0.47353195607406801</c:v>
                </c:pt>
                <c:pt idx="3649">
                  <c:v>0.47390645556362698</c:v>
                </c:pt>
                <c:pt idx="3650">
                  <c:v>0.47385392157556</c:v>
                </c:pt>
                <c:pt idx="3651">
                  <c:v>0.47395405262228602</c:v>
                </c:pt>
                <c:pt idx="3652">
                  <c:v>0.47152370073674899</c:v>
                </c:pt>
                <c:pt idx="3653">
                  <c:v>0.46974690727946899</c:v>
                </c:pt>
                <c:pt idx="3654">
                  <c:v>0.46890261465690902</c:v>
                </c:pt>
                <c:pt idx="3655">
                  <c:v>0.468056655313137</c:v>
                </c:pt>
                <c:pt idx="3656">
                  <c:v>0.46734257424237402</c:v>
                </c:pt>
                <c:pt idx="3657">
                  <c:v>0.46682215242066299</c:v>
                </c:pt>
                <c:pt idx="3658">
                  <c:v>0.46649163499067497</c:v>
                </c:pt>
                <c:pt idx="3659">
                  <c:v>0.46591498818258198</c:v>
                </c:pt>
                <c:pt idx="3660">
                  <c:v>0.46582551681124701</c:v>
                </c:pt>
                <c:pt idx="3661">
                  <c:v>0.46552179935008198</c:v>
                </c:pt>
                <c:pt idx="3662">
                  <c:v>0.46589447388766397</c:v>
                </c:pt>
                <c:pt idx="3663">
                  <c:v>0.466492779773101</c:v>
                </c:pt>
                <c:pt idx="3664">
                  <c:v>0.46699480515259001</c:v>
                </c:pt>
                <c:pt idx="3665">
                  <c:v>0.46764929802676503</c:v>
                </c:pt>
                <c:pt idx="3666">
                  <c:v>0.46807834396496301</c:v>
                </c:pt>
                <c:pt idx="3667">
                  <c:v>0.46815009559956799</c:v>
                </c:pt>
                <c:pt idx="3668">
                  <c:v>0.46844340918005001</c:v>
                </c:pt>
                <c:pt idx="3669">
                  <c:v>0.46878922482261598</c:v>
                </c:pt>
                <c:pt idx="3670">
                  <c:v>0.468930076058513</c:v>
                </c:pt>
                <c:pt idx="3671">
                  <c:v>0.46914146068296603</c:v>
                </c:pt>
                <c:pt idx="3672">
                  <c:v>0.46909043227992298</c:v>
                </c:pt>
                <c:pt idx="3673">
                  <c:v>0.466449683797384</c:v>
                </c:pt>
                <c:pt idx="3674">
                  <c:v>0.46401408160660301</c:v>
                </c:pt>
                <c:pt idx="3675">
                  <c:v>0.46165427382531599</c:v>
                </c:pt>
                <c:pt idx="3676">
                  <c:v>0.45879340995990098</c:v>
                </c:pt>
                <c:pt idx="3677">
                  <c:v>0.456633802313615</c:v>
                </c:pt>
                <c:pt idx="3678">
                  <c:v>0.45548239074387098</c:v>
                </c:pt>
                <c:pt idx="3679">
                  <c:v>0.45465879422290001</c:v>
                </c:pt>
                <c:pt idx="3680">
                  <c:v>0.453873144619033</c:v>
                </c:pt>
                <c:pt idx="3681">
                  <c:v>0.45392567416534702</c:v>
                </c:pt>
                <c:pt idx="3682">
                  <c:v>0.45405704770005001</c:v>
                </c:pt>
                <c:pt idx="3683">
                  <c:v>0.45531324518591498</c:v>
                </c:pt>
                <c:pt idx="3684">
                  <c:v>0.45647136119731502</c:v>
                </c:pt>
                <c:pt idx="3685">
                  <c:v>0.45768153133624501</c:v>
                </c:pt>
                <c:pt idx="3686">
                  <c:v>0.458631132720214</c:v>
                </c:pt>
                <c:pt idx="3687">
                  <c:v>0.45919578427643698</c:v>
                </c:pt>
                <c:pt idx="3688">
                  <c:v>0.45932777113321499</c:v>
                </c:pt>
                <c:pt idx="3689">
                  <c:v>0.45936576101248999</c:v>
                </c:pt>
                <c:pt idx="3690">
                  <c:v>0.45994563475260197</c:v>
                </c:pt>
                <c:pt idx="3691">
                  <c:v>0.46005199390858997</c:v>
                </c:pt>
                <c:pt idx="3692">
                  <c:v>0.459781417171025</c:v>
                </c:pt>
                <c:pt idx="3693">
                  <c:v>0.459325651830505</c:v>
                </c:pt>
                <c:pt idx="3694">
                  <c:v>0.45954536052932798</c:v>
                </c:pt>
                <c:pt idx="3695">
                  <c:v>0.45787995941429899</c:v>
                </c:pt>
                <c:pt idx="3696">
                  <c:v>0.45646868099309701</c:v>
                </c:pt>
                <c:pt idx="3697">
                  <c:v>0.45478057654835602</c:v>
                </c:pt>
                <c:pt idx="3698">
                  <c:v>0.45357714357618001</c:v>
                </c:pt>
                <c:pt idx="3699">
                  <c:v>0.45246195990882898</c:v>
                </c:pt>
                <c:pt idx="3700">
                  <c:v>0.45107167309962998</c:v>
                </c:pt>
                <c:pt idx="3701">
                  <c:v>0.44910707549040502</c:v>
                </c:pt>
                <c:pt idx="3702">
                  <c:v>0.44791282939888999</c:v>
                </c:pt>
                <c:pt idx="3703">
                  <c:v>0.44774493768814</c:v>
                </c:pt>
                <c:pt idx="3704">
                  <c:v>0.44709453511060199</c:v>
                </c:pt>
                <c:pt idx="3705">
                  <c:v>0.44705845860737797</c:v>
                </c:pt>
                <c:pt idx="3706">
                  <c:v>0.44764320541809099</c:v>
                </c:pt>
                <c:pt idx="3707">
                  <c:v>0.44824577380854902</c:v>
                </c:pt>
                <c:pt idx="3708">
                  <c:v>0.44878963056885501</c:v>
                </c:pt>
                <c:pt idx="3709">
                  <c:v>0.44921292086334902</c:v>
                </c:pt>
                <c:pt idx="3710">
                  <c:v>0.44900699520620002</c:v>
                </c:pt>
                <c:pt idx="3711">
                  <c:v>0.44905024960235701</c:v>
                </c:pt>
                <c:pt idx="3712">
                  <c:v>0.44945079549898798</c:v>
                </c:pt>
                <c:pt idx="3713">
                  <c:v>0.44987939240184799</c:v>
                </c:pt>
                <c:pt idx="3714">
                  <c:v>0.45055253318469002</c:v>
                </c:pt>
                <c:pt idx="3715">
                  <c:v>0.45104880717761098</c:v>
                </c:pt>
                <c:pt idx="3716">
                  <c:v>0.447381494066656</c:v>
                </c:pt>
                <c:pt idx="3717">
                  <c:v>0.44408545508809899</c:v>
                </c:pt>
                <c:pt idx="3718">
                  <c:v>0.44113887342007901</c:v>
                </c:pt>
                <c:pt idx="3719">
                  <c:v>0.43778640204602598</c:v>
                </c:pt>
                <c:pt idx="3720">
                  <c:v>0.43476889471160102</c:v>
                </c:pt>
                <c:pt idx="3721">
                  <c:v>0.43189244173155</c:v>
                </c:pt>
                <c:pt idx="3722">
                  <c:v>0.42888903783472798</c:v>
                </c:pt>
                <c:pt idx="3723">
                  <c:v>0.42650386903311999</c:v>
                </c:pt>
                <c:pt idx="3724">
                  <c:v>0.42427594868625401</c:v>
                </c:pt>
                <c:pt idx="3725">
                  <c:v>0.42178528051646702</c:v>
                </c:pt>
                <c:pt idx="3726">
                  <c:v>0.42030433870651202</c:v>
                </c:pt>
                <c:pt idx="3727">
                  <c:v>0.41884746928091199</c:v>
                </c:pt>
                <c:pt idx="3728">
                  <c:v>0.41725490015553002</c:v>
                </c:pt>
                <c:pt idx="3729">
                  <c:v>0.41554535704746298</c:v>
                </c:pt>
                <c:pt idx="3730">
                  <c:v>0.41478198133643002</c:v>
                </c:pt>
                <c:pt idx="3731">
                  <c:v>0.41453746934757602</c:v>
                </c:pt>
                <c:pt idx="3732">
                  <c:v>0.41394501532526801</c:v>
                </c:pt>
                <c:pt idx="3733">
                  <c:v>0.41344463940140802</c:v>
                </c:pt>
                <c:pt idx="3734">
                  <c:v>0.41316575443696502</c:v>
                </c:pt>
                <c:pt idx="3735">
                  <c:v>0.41317651243174502</c:v>
                </c:pt>
                <c:pt idx="3736">
                  <c:v>0.41370704001475</c:v>
                </c:pt>
                <c:pt idx="3737">
                  <c:v>0.41339167407514299</c:v>
                </c:pt>
                <c:pt idx="3738">
                  <c:v>0.413345473680514</c:v>
                </c:pt>
                <c:pt idx="3739">
                  <c:v>0.41104793090478398</c:v>
                </c:pt>
                <c:pt idx="3740">
                  <c:v>0.40870268799566101</c:v>
                </c:pt>
                <c:pt idx="3741">
                  <c:v>0.406954550467863</c:v>
                </c:pt>
                <c:pt idx="3742">
                  <c:v>0.40651341270688501</c:v>
                </c:pt>
                <c:pt idx="3743">
                  <c:v>0.40656933886016899</c:v>
                </c:pt>
                <c:pt idx="3744">
                  <c:v>0.40654159526802902</c:v>
                </c:pt>
                <c:pt idx="3745">
                  <c:v>0.40619504637520398</c:v>
                </c:pt>
                <c:pt idx="3746">
                  <c:v>0.40614537046113602</c:v>
                </c:pt>
                <c:pt idx="3747">
                  <c:v>0.40610616438506397</c:v>
                </c:pt>
                <c:pt idx="3748">
                  <c:v>0.406518321083567</c:v>
                </c:pt>
                <c:pt idx="3749">
                  <c:v>0.40770898292167801</c:v>
                </c:pt>
                <c:pt idx="3750">
                  <c:v>0.409166770288659</c:v>
                </c:pt>
                <c:pt idx="3751">
                  <c:v>0.41081423160157898</c:v>
                </c:pt>
                <c:pt idx="3752">
                  <c:v>0.41208437395896202</c:v>
                </c:pt>
                <c:pt idx="3753">
                  <c:v>0.41232577530455</c:v>
                </c:pt>
                <c:pt idx="3754">
                  <c:v>0.41257367958403002</c:v>
                </c:pt>
                <c:pt idx="3755">
                  <c:v>0.411907056722987</c:v>
                </c:pt>
                <c:pt idx="3756">
                  <c:v>0.41156425042579498</c:v>
                </c:pt>
                <c:pt idx="3757">
                  <c:v>0.41166402211963499</c:v>
                </c:pt>
                <c:pt idx="3758">
                  <c:v>0.411585502919462</c:v>
                </c:pt>
                <c:pt idx="3759">
                  <c:v>0.41232171099946802</c:v>
                </c:pt>
                <c:pt idx="3760">
                  <c:v>0.41268453849050302</c:v>
                </c:pt>
                <c:pt idx="3761">
                  <c:v>0.41337490764857598</c:v>
                </c:pt>
                <c:pt idx="3762">
                  <c:v>0.41396398655162903</c:v>
                </c:pt>
                <c:pt idx="3763">
                  <c:v>0.41460121865267102</c:v>
                </c:pt>
                <c:pt idx="3764">
                  <c:v>0.41463752538714399</c:v>
                </c:pt>
                <c:pt idx="3765">
                  <c:v>0.414574274620436</c:v>
                </c:pt>
                <c:pt idx="3766">
                  <c:v>0.41411600099207202</c:v>
                </c:pt>
                <c:pt idx="3767">
                  <c:v>0.41351173766508398</c:v>
                </c:pt>
                <c:pt idx="3768">
                  <c:v>0.41271342616482798</c:v>
                </c:pt>
                <c:pt idx="3769">
                  <c:v>0.41243577647846402</c:v>
                </c:pt>
                <c:pt idx="3770">
                  <c:v>0.412047439542645</c:v>
                </c:pt>
                <c:pt idx="3771">
                  <c:v>0.41176629134008902</c:v>
                </c:pt>
                <c:pt idx="3772">
                  <c:v>0.41168602795571102</c:v>
                </c:pt>
                <c:pt idx="3773">
                  <c:v>0.41205661718072101</c:v>
                </c:pt>
                <c:pt idx="3774">
                  <c:v>0.41197940478574302</c:v>
                </c:pt>
                <c:pt idx="3775">
                  <c:v>0.41146248095235599</c:v>
                </c:pt>
                <c:pt idx="3776">
                  <c:v>0.41074159186265702</c:v>
                </c:pt>
                <c:pt idx="3777">
                  <c:v>0.40997539655730297</c:v>
                </c:pt>
                <c:pt idx="3778">
                  <c:v>0.41016705668007603</c:v>
                </c:pt>
                <c:pt idx="3779">
                  <c:v>0.41111629161257701</c:v>
                </c:pt>
                <c:pt idx="3780">
                  <c:v>0.41200039494554003</c:v>
                </c:pt>
                <c:pt idx="3781">
                  <c:v>0.41266138904598199</c:v>
                </c:pt>
                <c:pt idx="3782">
                  <c:v>0.41214169713947502</c:v>
                </c:pt>
                <c:pt idx="3783">
                  <c:v>0.41133080298026098</c:v>
                </c:pt>
                <c:pt idx="3784">
                  <c:v>0.41153663735885099</c:v>
                </c:pt>
                <c:pt idx="3785">
                  <c:v>0.41190307453686198</c:v>
                </c:pt>
                <c:pt idx="3786">
                  <c:v>0.412640819734647</c:v>
                </c:pt>
                <c:pt idx="3787">
                  <c:v>0.41330098230260798</c:v>
                </c:pt>
                <c:pt idx="3788">
                  <c:v>0.41396168676956102</c:v>
                </c:pt>
                <c:pt idx="3789">
                  <c:v>0.41423378720718301</c:v>
                </c:pt>
                <c:pt idx="3790">
                  <c:v>0.414418543637463</c:v>
                </c:pt>
                <c:pt idx="3791">
                  <c:v>0.41466039695479501</c:v>
                </c:pt>
                <c:pt idx="3792">
                  <c:v>0.415147977314198</c:v>
                </c:pt>
                <c:pt idx="3793">
                  <c:v>0.415944242277068</c:v>
                </c:pt>
                <c:pt idx="3794">
                  <c:v>0.41650787376897402</c:v>
                </c:pt>
                <c:pt idx="3795">
                  <c:v>0.41690259561728499</c:v>
                </c:pt>
                <c:pt idx="3796">
                  <c:v>0.41718390910452202</c:v>
                </c:pt>
                <c:pt idx="3797">
                  <c:v>0.41711784286998699</c:v>
                </c:pt>
                <c:pt idx="3798">
                  <c:v>0.41678770003023002</c:v>
                </c:pt>
                <c:pt idx="3799">
                  <c:v>0.41650986451238597</c:v>
                </c:pt>
                <c:pt idx="3800">
                  <c:v>0.41624570422426399</c:v>
                </c:pt>
                <c:pt idx="3801">
                  <c:v>0.415920266436551</c:v>
                </c:pt>
                <c:pt idx="3802">
                  <c:v>0.41579396233374399</c:v>
                </c:pt>
                <c:pt idx="3803">
                  <c:v>0.41534436358476601</c:v>
                </c:pt>
                <c:pt idx="3804">
                  <c:v>0.415151867469361</c:v>
                </c:pt>
                <c:pt idx="3805">
                  <c:v>0.41385148525799198</c:v>
                </c:pt>
                <c:pt idx="3806">
                  <c:v>0.41302032059565302</c:v>
                </c:pt>
                <c:pt idx="3807">
                  <c:v>0.41222927551340299</c:v>
                </c:pt>
                <c:pt idx="3808">
                  <c:v>0.41264498902700603</c:v>
                </c:pt>
                <c:pt idx="3809">
                  <c:v>0.41313951766102702</c:v>
                </c:pt>
                <c:pt idx="3810">
                  <c:v>0.413512984157061</c:v>
                </c:pt>
                <c:pt idx="3811">
                  <c:v>0.41394198262598902</c:v>
                </c:pt>
                <c:pt idx="3812">
                  <c:v>0.41439509150399401</c:v>
                </c:pt>
                <c:pt idx="3813">
                  <c:v>0.41531547537340102</c:v>
                </c:pt>
                <c:pt idx="3814">
                  <c:v>0.416570788159212</c:v>
                </c:pt>
                <c:pt idx="3815">
                  <c:v>0.41780878307049701</c:v>
                </c:pt>
                <c:pt idx="3816">
                  <c:v>0.41871198489452999</c:v>
                </c:pt>
                <c:pt idx="3817">
                  <c:v>0.41957635617212302</c:v>
                </c:pt>
                <c:pt idx="3818">
                  <c:v>0.42002079071118598</c:v>
                </c:pt>
                <c:pt idx="3819">
                  <c:v>0.42050764199042701</c:v>
                </c:pt>
                <c:pt idx="3820">
                  <c:v>0.420827334506994</c:v>
                </c:pt>
                <c:pt idx="3821">
                  <c:v>0.420733201352255</c:v>
                </c:pt>
                <c:pt idx="3822">
                  <c:v>0.42011595552321901</c:v>
                </c:pt>
                <c:pt idx="3823">
                  <c:v>0.41995133510618199</c:v>
                </c:pt>
                <c:pt idx="3824">
                  <c:v>0.41950723917757299</c:v>
                </c:pt>
                <c:pt idx="3825">
                  <c:v>0.41854851148379502</c:v>
                </c:pt>
                <c:pt idx="3826">
                  <c:v>0.41770223238100901</c:v>
                </c:pt>
                <c:pt idx="3827">
                  <c:v>0.41701077751427901</c:v>
                </c:pt>
                <c:pt idx="3828">
                  <c:v>0.41677125186042402</c:v>
                </c:pt>
                <c:pt idx="3829">
                  <c:v>0.41655038879870099</c:v>
                </c:pt>
                <c:pt idx="3830">
                  <c:v>0.41616973854770301</c:v>
                </c:pt>
                <c:pt idx="3831">
                  <c:v>0.415639835874486</c:v>
                </c:pt>
                <c:pt idx="3832">
                  <c:v>0.41506456977307599</c:v>
                </c:pt>
                <c:pt idx="3833">
                  <c:v>0.41466296763233901</c:v>
                </c:pt>
                <c:pt idx="3834">
                  <c:v>0.41426793326841799</c:v>
                </c:pt>
                <c:pt idx="3835">
                  <c:v>0.41433522828208202</c:v>
                </c:pt>
                <c:pt idx="3836">
                  <c:v>0.41483951330268498</c:v>
                </c:pt>
                <c:pt idx="3837">
                  <c:v>0.41548841595744102</c:v>
                </c:pt>
                <c:pt idx="3838">
                  <c:v>0.41600281900845598</c:v>
                </c:pt>
                <c:pt idx="3839">
                  <c:v>0.41595134147014301</c:v>
                </c:pt>
                <c:pt idx="3840">
                  <c:v>0.41601176865144202</c:v>
                </c:pt>
                <c:pt idx="3841">
                  <c:v>0.41553034869245198</c:v>
                </c:pt>
                <c:pt idx="3842">
                  <c:v>0.41502577871051899</c:v>
                </c:pt>
                <c:pt idx="3843">
                  <c:v>0.414834025886269</c:v>
                </c:pt>
                <c:pt idx="3844">
                  <c:v>0.41452147176201298</c:v>
                </c:pt>
                <c:pt idx="3845">
                  <c:v>0.41405026057683098</c:v>
                </c:pt>
                <c:pt idx="3846">
                  <c:v>0.41370631288972398</c:v>
                </c:pt>
                <c:pt idx="3847">
                  <c:v>0.41327434402839303</c:v>
                </c:pt>
                <c:pt idx="3848">
                  <c:v>0.41196303257706002</c:v>
                </c:pt>
                <c:pt idx="3849">
                  <c:v>0.410807641263782</c:v>
                </c:pt>
                <c:pt idx="3850">
                  <c:v>0.40979095830363399</c:v>
                </c:pt>
                <c:pt idx="3851">
                  <c:v>0.40926580894551201</c:v>
                </c:pt>
                <c:pt idx="3852">
                  <c:v>0.408049411448625</c:v>
                </c:pt>
                <c:pt idx="3853">
                  <c:v>0.40656824438262001</c:v>
                </c:pt>
                <c:pt idx="3854">
                  <c:v>0.40541654897426899</c:v>
                </c:pt>
                <c:pt idx="3855">
                  <c:v>0.40442381291068502</c:v>
                </c:pt>
                <c:pt idx="3856">
                  <c:v>0.40332353214102301</c:v>
                </c:pt>
                <c:pt idx="3857">
                  <c:v>0.40192790834938202</c:v>
                </c:pt>
                <c:pt idx="3858">
                  <c:v>0.40082016094439399</c:v>
                </c:pt>
                <c:pt idx="3859">
                  <c:v>0.40000090255813098</c:v>
                </c:pt>
                <c:pt idx="3860">
                  <c:v>0.40011692406880001</c:v>
                </c:pt>
                <c:pt idx="3861">
                  <c:v>0.40019270314239302</c:v>
                </c:pt>
                <c:pt idx="3862">
                  <c:v>0.40053376977597099</c:v>
                </c:pt>
                <c:pt idx="3863">
                  <c:v>0.40107111638140303</c:v>
                </c:pt>
                <c:pt idx="3864">
                  <c:v>0.40180925194141098</c:v>
                </c:pt>
                <c:pt idx="3865">
                  <c:v>0.402439069695049</c:v>
                </c:pt>
                <c:pt idx="3866">
                  <c:v>0.40295816889792202</c:v>
                </c:pt>
                <c:pt idx="3867">
                  <c:v>0.403564743773554</c:v>
                </c:pt>
                <c:pt idx="3868">
                  <c:v>0.40443630908903</c:v>
                </c:pt>
                <c:pt idx="3869">
                  <c:v>0.405141398263758</c:v>
                </c:pt>
                <c:pt idx="3870">
                  <c:v>0.40560450339125198</c:v>
                </c:pt>
                <c:pt idx="3871">
                  <c:v>0.40597182529405501</c:v>
                </c:pt>
                <c:pt idx="3872">
                  <c:v>0.40610747219170501</c:v>
                </c:pt>
                <c:pt idx="3873">
                  <c:v>0.406379830107503</c:v>
                </c:pt>
                <c:pt idx="3874">
                  <c:v>0.40667685273189802</c:v>
                </c:pt>
                <c:pt idx="3875">
                  <c:v>0.406943746558318</c:v>
                </c:pt>
                <c:pt idx="3876">
                  <c:v>0.40732914503016598</c:v>
                </c:pt>
                <c:pt idx="3877">
                  <c:v>0.40768765829797599</c:v>
                </c:pt>
                <c:pt idx="3878">
                  <c:v>0.408328098784356</c:v>
                </c:pt>
                <c:pt idx="3879">
                  <c:v>0.40889975636645898</c:v>
                </c:pt>
                <c:pt idx="3880">
                  <c:v>0.40977958834058298</c:v>
                </c:pt>
                <c:pt idx="3881">
                  <c:v>0.41095328947757798</c:v>
                </c:pt>
                <c:pt idx="3882">
                  <c:v>0.411834281296935</c:v>
                </c:pt>
                <c:pt idx="3883">
                  <c:v>0.41276802113536598</c:v>
                </c:pt>
                <c:pt idx="3884">
                  <c:v>0.41321160994526002</c:v>
                </c:pt>
                <c:pt idx="3885">
                  <c:v>0.41350485535014703</c:v>
                </c:pt>
                <c:pt idx="3886">
                  <c:v>0.413745586071047</c:v>
                </c:pt>
                <c:pt idx="3887">
                  <c:v>0.41371010103775802</c:v>
                </c:pt>
                <c:pt idx="3888">
                  <c:v>0.413506814062989</c:v>
                </c:pt>
                <c:pt idx="3889">
                  <c:v>0.41289583304349498</c:v>
                </c:pt>
                <c:pt idx="3890">
                  <c:v>0.412757178716533</c:v>
                </c:pt>
                <c:pt idx="3891">
                  <c:v>0.41458760688483598</c:v>
                </c:pt>
                <c:pt idx="3892">
                  <c:v>0.41761117675947601</c:v>
                </c:pt>
                <c:pt idx="3893">
                  <c:v>0.42022354511557902</c:v>
                </c:pt>
                <c:pt idx="3894">
                  <c:v>0.42286763513730602</c:v>
                </c:pt>
                <c:pt idx="3895">
                  <c:v>0.424984882513808</c:v>
                </c:pt>
                <c:pt idx="3896">
                  <c:v>0.42661208020718899</c:v>
                </c:pt>
                <c:pt idx="3897">
                  <c:v>0.428044426065192</c:v>
                </c:pt>
                <c:pt idx="3898">
                  <c:v>0.42950171499636902</c:v>
                </c:pt>
                <c:pt idx="3899">
                  <c:v>0.43100722973129701</c:v>
                </c:pt>
                <c:pt idx="3900">
                  <c:v>0.432190484392795</c:v>
                </c:pt>
                <c:pt idx="3901">
                  <c:v>0.43281150137209701</c:v>
                </c:pt>
                <c:pt idx="3902">
                  <c:v>0.43287675051908397</c:v>
                </c:pt>
                <c:pt idx="3903">
                  <c:v>0.433331852572795</c:v>
                </c:pt>
                <c:pt idx="3904">
                  <c:v>0.433776341392205</c:v>
                </c:pt>
                <c:pt idx="3905">
                  <c:v>0.43430176725789199</c:v>
                </c:pt>
                <c:pt idx="3906">
                  <c:v>0.43495530838260998</c:v>
                </c:pt>
                <c:pt idx="3907">
                  <c:v>0.435368509538483</c:v>
                </c:pt>
                <c:pt idx="3908">
                  <c:v>0.435913947691149</c:v>
                </c:pt>
                <c:pt idx="3909">
                  <c:v>0.43668831087214199</c:v>
                </c:pt>
                <c:pt idx="3910">
                  <c:v>0.437319859812064</c:v>
                </c:pt>
                <c:pt idx="3911">
                  <c:v>0.43789093203701601</c:v>
                </c:pt>
                <c:pt idx="3912">
                  <c:v>0.43830085382422401</c:v>
                </c:pt>
                <c:pt idx="3913">
                  <c:v>0.438693346528371</c:v>
                </c:pt>
                <c:pt idx="3914">
                  <c:v>0.43810290156099702</c:v>
                </c:pt>
                <c:pt idx="3915">
                  <c:v>0.43713505185070001</c:v>
                </c:pt>
                <c:pt idx="3916">
                  <c:v>0.43656652013160901</c:v>
                </c:pt>
                <c:pt idx="3917">
                  <c:v>0.43610558402063099</c:v>
                </c:pt>
                <c:pt idx="3918">
                  <c:v>0.43582049226386099</c:v>
                </c:pt>
                <c:pt idx="3919">
                  <c:v>0.43574640739654802</c:v>
                </c:pt>
                <c:pt idx="3920">
                  <c:v>0.43558242233303601</c:v>
                </c:pt>
                <c:pt idx="3921">
                  <c:v>0.43561289360947297</c:v>
                </c:pt>
                <c:pt idx="3922">
                  <c:v>0.43564911883579299</c:v>
                </c:pt>
                <c:pt idx="3923">
                  <c:v>0.43583073302422598</c:v>
                </c:pt>
                <c:pt idx="3924">
                  <c:v>0.43627826893330102</c:v>
                </c:pt>
                <c:pt idx="3925">
                  <c:v>0.43677955785241201</c:v>
                </c:pt>
                <c:pt idx="3926">
                  <c:v>0.437321655065531</c:v>
                </c:pt>
                <c:pt idx="3927">
                  <c:v>0.437414695452775</c:v>
                </c:pt>
                <c:pt idx="3928">
                  <c:v>0.43709503000035099</c:v>
                </c:pt>
                <c:pt idx="3929">
                  <c:v>0.437167484525598</c:v>
                </c:pt>
                <c:pt idx="3930">
                  <c:v>0.43671629574493498</c:v>
                </c:pt>
                <c:pt idx="3931">
                  <c:v>0.43608268716436999</c:v>
                </c:pt>
                <c:pt idx="3932">
                  <c:v>0.435869763671694</c:v>
                </c:pt>
                <c:pt idx="3933">
                  <c:v>0.436028320309368</c:v>
                </c:pt>
                <c:pt idx="3934">
                  <c:v>0.43497775590200599</c:v>
                </c:pt>
                <c:pt idx="3935">
                  <c:v>0.43416021977091601</c:v>
                </c:pt>
                <c:pt idx="3936">
                  <c:v>0.43385560894776998</c:v>
                </c:pt>
                <c:pt idx="3937">
                  <c:v>0.43378915367367699</c:v>
                </c:pt>
                <c:pt idx="3938">
                  <c:v>0.43425706756923099</c:v>
                </c:pt>
                <c:pt idx="3939">
                  <c:v>0.43472432053576698</c:v>
                </c:pt>
                <c:pt idx="3940">
                  <c:v>0.43529695806800101</c:v>
                </c:pt>
                <c:pt idx="3941">
                  <c:v>0.43581736012452599</c:v>
                </c:pt>
                <c:pt idx="3942">
                  <c:v>0.436034915208248</c:v>
                </c:pt>
                <c:pt idx="3943">
                  <c:v>0.437154821956099</c:v>
                </c:pt>
                <c:pt idx="3944">
                  <c:v>0.43815724146233798</c:v>
                </c:pt>
                <c:pt idx="3945">
                  <c:v>0.438740261805867</c:v>
                </c:pt>
                <c:pt idx="3946">
                  <c:v>0.43892476076056203</c:v>
                </c:pt>
                <c:pt idx="3947">
                  <c:v>0.43923885376529198</c:v>
                </c:pt>
                <c:pt idx="3948">
                  <c:v>0.43909776438229198</c:v>
                </c:pt>
                <c:pt idx="3949">
                  <c:v>0.43901957504483102</c:v>
                </c:pt>
                <c:pt idx="3950">
                  <c:v>0.438727588115912</c:v>
                </c:pt>
                <c:pt idx="3951">
                  <c:v>0.43866140468681603</c:v>
                </c:pt>
                <c:pt idx="3952">
                  <c:v>0.438565589243128</c:v>
                </c:pt>
                <c:pt idx="3953">
                  <c:v>0.43867668082514499</c:v>
                </c:pt>
                <c:pt idx="3954">
                  <c:v>0.43883613613003197</c:v>
                </c:pt>
                <c:pt idx="3955">
                  <c:v>0.43814116544888598</c:v>
                </c:pt>
                <c:pt idx="3956">
                  <c:v>0.43780687860291401</c:v>
                </c:pt>
                <c:pt idx="3957">
                  <c:v>0.43707451696350103</c:v>
                </c:pt>
                <c:pt idx="3958">
                  <c:v>0.43660650850196597</c:v>
                </c:pt>
                <c:pt idx="3959">
                  <c:v>0.43578883084563302</c:v>
                </c:pt>
                <c:pt idx="3960">
                  <c:v>0.43537640121733301</c:v>
                </c:pt>
                <c:pt idx="3961">
                  <c:v>0.43515810676455702</c:v>
                </c:pt>
                <c:pt idx="3962">
                  <c:v>0.435467567240438</c:v>
                </c:pt>
                <c:pt idx="3963">
                  <c:v>0.43592540612063602</c:v>
                </c:pt>
                <c:pt idx="3964">
                  <c:v>0.43637501011253299</c:v>
                </c:pt>
                <c:pt idx="3965">
                  <c:v>0.43627834316396602</c:v>
                </c:pt>
                <c:pt idx="3966">
                  <c:v>0.43635421979376898</c:v>
                </c:pt>
                <c:pt idx="3967">
                  <c:v>0.435700797738025</c:v>
                </c:pt>
                <c:pt idx="3968">
                  <c:v>0.43506830009542102</c:v>
                </c:pt>
                <c:pt idx="3969">
                  <c:v>0.43499467069702302</c:v>
                </c:pt>
                <c:pt idx="3970">
                  <c:v>0.43502461562779698</c:v>
                </c:pt>
                <c:pt idx="3971">
                  <c:v>0.43546050190408803</c:v>
                </c:pt>
                <c:pt idx="3972">
                  <c:v>0.43586872314754099</c:v>
                </c:pt>
                <c:pt idx="3973">
                  <c:v>0.43644903062040902</c:v>
                </c:pt>
                <c:pt idx="3974">
                  <c:v>0.43730080189662002</c:v>
                </c:pt>
                <c:pt idx="3975">
                  <c:v>0.43818150862645999</c:v>
                </c:pt>
                <c:pt idx="3976">
                  <c:v>0.43892555204261902</c:v>
                </c:pt>
                <c:pt idx="3977">
                  <c:v>0.43879764608051303</c:v>
                </c:pt>
                <c:pt idx="3978">
                  <c:v>0.43891592206139601</c:v>
                </c:pt>
                <c:pt idx="3979">
                  <c:v>0.43940011826469899</c:v>
                </c:pt>
                <c:pt idx="3980">
                  <c:v>0.439868673929389</c:v>
                </c:pt>
                <c:pt idx="3981">
                  <c:v>0.44029516203353197</c:v>
                </c:pt>
                <c:pt idx="3982">
                  <c:v>0.44070425957568399</c:v>
                </c:pt>
                <c:pt idx="3983">
                  <c:v>0.44103818119113197</c:v>
                </c:pt>
                <c:pt idx="3984">
                  <c:v>0.44163073200774899</c:v>
                </c:pt>
                <c:pt idx="3985">
                  <c:v>0.44228283932844398</c:v>
                </c:pt>
                <c:pt idx="3986">
                  <c:v>0.44330799862685399</c:v>
                </c:pt>
                <c:pt idx="3987">
                  <c:v>0.44473590605118701</c:v>
                </c:pt>
                <c:pt idx="3988">
                  <c:v>0.44570716004171501</c:v>
                </c:pt>
                <c:pt idx="3989">
                  <c:v>0.44684766192507402</c:v>
                </c:pt>
                <c:pt idx="3990">
                  <c:v>0.44792282799230898</c:v>
                </c:pt>
                <c:pt idx="3991">
                  <c:v>0.448728939612558</c:v>
                </c:pt>
                <c:pt idx="3992">
                  <c:v>0.44918488217498298</c:v>
                </c:pt>
                <c:pt idx="3993">
                  <c:v>0.449350455720741</c:v>
                </c:pt>
                <c:pt idx="3994">
                  <c:v>0.449322890907626</c:v>
                </c:pt>
                <c:pt idx="3995">
                  <c:v>0.44930348776269502</c:v>
                </c:pt>
                <c:pt idx="3996">
                  <c:v>0.44962022907322402</c:v>
                </c:pt>
                <c:pt idx="3997">
                  <c:v>0.449301724351089</c:v>
                </c:pt>
                <c:pt idx="3998">
                  <c:v>0.44922761338662898</c:v>
                </c:pt>
                <c:pt idx="3999">
                  <c:v>0.448699270854438</c:v>
                </c:pt>
                <c:pt idx="4000">
                  <c:v>0.44817073045831501</c:v>
                </c:pt>
                <c:pt idx="4001">
                  <c:v>0.44767342482796701</c:v>
                </c:pt>
                <c:pt idx="4002">
                  <c:v>0.44638989694394499</c:v>
                </c:pt>
                <c:pt idx="4003">
                  <c:v>0.44546560661569501</c:v>
                </c:pt>
                <c:pt idx="4004">
                  <c:v>0.44555194069239901</c:v>
                </c:pt>
                <c:pt idx="4005">
                  <c:v>0.44585161237916898</c:v>
                </c:pt>
                <c:pt idx="4006">
                  <c:v>0.44526927378710002</c:v>
                </c:pt>
                <c:pt idx="4007">
                  <c:v>0.444845575030832</c:v>
                </c:pt>
                <c:pt idx="4008">
                  <c:v>0.44475257550637398</c:v>
                </c:pt>
                <c:pt idx="4009">
                  <c:v>0.44479674326580498</c:v>
                </c:pt>
                <c:pt idx="4010">
                  <c:v>0.445140211065856</c:v>
                </c:pt>
                <c:pt idx="4011">
                  <c:v>0.44543130346359999</c:v>
                </c:pt>
                <c:pt idx="4012">
                  <c:v>0.44574026030762498</c:v>
                </c:pt>
                <c:pt idx="4013">
                  <c:v>0.44543577036316101</c:v>
                </c:pt>
                <c:pt idx="4014">
                  <c:v>0.44496733380595499</c:v>
                </c:pt>
                <c:pt idx="4015">
                  <c:v>0.44408754862829403</c:v>
                </c:pt>
                <c:pt idx="4016">
                  <c:v>0.44357408595106801</c:v>
                </c:pt>
                <c:pt idx="4017">
                  <c:v>0.44391800090947597</c:v>
                </c:pt>
                <c:pt idx="4018">
                  <c:v>0.44476526710332298</c:v>
                </c:pt>
                <c:pt idx="4019">
                  <c:v>0.44547296658561802</c:v>
                </c:pt>
                <c:pt idx="4020">
                  <c:v>0.44576653657645898</c:v>
                </c:pt>
                <c:pt idx="4021">
                  <c:v>0.44578562120604198</c:v>
                </c:pt>
                <c:pt idx="4022">
                  <c:v>0.44584500011933997</c:v>
                </c:pt>
                <c:pt idx="4023">
                  <c:v>0.446393316413358</c:v>
                </c:pt>
                <c:pt idx="4024">
                  <c:v>0.44719889555403503</c:v>
                </c:pt>
                <c:pt idx="4025">
                  <c:v>0.44810495230627301</c:v>
                </c:pt>
                <c:pt idx="4026">
                  <c:v>0.44923168223557203</c:v>
                </c:pt>
                <c:pt idx="4027">
                  <c:v>0.45012379251433499</c:v>
                </c:pt>
                <c:pt idx="4028">
                  <c:v>0.45139100336321802</c:v>
                </c:pt>
                <c:pt idx="4029">
                  <c:v>0.45254966381527501</c:v>
                </c:pt>
                <c:pt idx="4030">
                  <c:v>0.45367201294227899</c:v>
                </c:pt>
                <c:pt idx="4031">
                  <c:v>0.45448587314968503</c:v>
                </c:pt>
                <c:pt idx="4032">
                  <c:v>0.45514834691964801</c:v>
                </c:pt>
                <c:pt idx="4033">
                  <c:v>0.45628138555138997</c:v>
                </c:pt>
                <c:pt idx="4034">
                  <c:v>0.457177755845385</c:v>
                </c:pt>
                <c:pt idx="4035">
                  <c:v>0.45801423011212</c:v>
                </c:pt>
                <c:pt idx="4036">
                  <c:v>0.45855828032623602</c:v>
                </c:pt>
                <c:pt idx="4037">
                  <c:v>0.45895131927284799</c:v>
                </c:pt>
                <c:pt idx="4038">
                  <c:v>0.45904805059396397</c:v>
                </c:pt>
                <c:pt idx="4039">
                  <c:v>0.45911059153793599</c:v>
                </c:pt>
                <c:pt idx="4040">
                  <c:v>0.459080426385167</c:v>
                </c:pt>
                <c:pt idx="4041">
                  <c:v>0.45914366118299799</c:v>
                </c:pt>
                <c:pt idx="4042">
                  <c:v>0.45906116832652999</c:v>
                </c:pt>
                <c:pt idx="4043">
                  <c:v>0.45974850652217703</c:v>
                </c:pt>
                <c:pt idx="4044">
                  <c:v>0.46061324444300999</c:v>
                </c:pt>
                <c:pt idx="4045">
                  <c:v>0.46115369671372503</c:v>
                </c:pt>
                <c:pt idx="4046">
                  <c:v>0.46150746140492099</c:v>
                </c:pt>
                <c:pt idx="4047">
                  <c:v>0.46148882703279598</c:v>
                </c:pt>
                <c:pt idx="4048">
                  <c:v>0.46175352378117601</c:v>
                </c:pt>
                <c:pt idx="4049">
                  <c:v>0.46198982069007899</c:v>
                </c:pt>
                <c:pt idx="4050">
                  <c:v>0.462283491974252</c:v>
                </c:pt>
                <c:pt idx="4051">
                  <c:v>0.46294995516079002</c:v>
                </c:pt>
                <c:pt idx="4052">
                  <c:v>0.46332500837738</c:v>
                </c:pt>
                <c:pt idx="4053">
                  <c:v>0.46324705409873401</c:v>
                </c:pt>
                <c:pt idx="4054">
                  <c:v>0.463082478774127</c:v>
                </c:pt>
                <c:pt idx="4055">
                  <c:v>0.46263677413661503</c:v>
                </c:pt>
                <c:pt idx="4056">
                  <c:v>0.46197783738609999</c:v>
                </c:pt>
                <c:pt idx="4057">
                  <c:v>0.46122358466900298</c:v>
                </c:pt>
                <c:pt idx="4058">
                  <c:v>0.46115672316369599</c:v>
                </c:pt>
                <c:pt idx="4059">
                  <c:v>0.46150612900200899</c:v>
                </c:pt>
                <c:pt idx="4060">
                  <c:v>0.46139540062536999</c:v>
                </c:pt>
                <c:pt idx="4061">
                  <c:v>0.46034273562093098</c:v>
                </c:pt>
                <c:pt idx="4062">
                  <c:v>0.45935009726096698</c:v>
                </c:pt>
                <c:pt idx="4063">
                  <c:v>0.45930795128751201</c:v>
                </c:pt>
                <c:pt idx="4064">
                  <c:v>0.45899773434929297</c:v>
                </c:pt>
                <c:pt idx="4065">
                  <c:v>0.45783250565913203</c:v>
                </c:pt>
                <c:pt idx="4066">
                  <c:v>0.45723777007503402</c:v>
                </c:pt>
                <c:pt idx="4067">
                  <c:v>0.457051125694033</c:v>
                </c:pt>
                <c:pt idx="4068">
                  <c:v>0.45725138574721003</c:v>
                </c:pt>
                <c:pt idx="4069">
                  <c:v>0.45722069531899701</c:v>
                </c:pt>
                <c:pt idx="4070">
                  <c:v>0.457503866940975</c:v>
                </c:pt>
                <c:pt idx="4071">
                  <c:v>0.45838976494723999</c:v>
                </c:pt>
                <c:pt idx="4072">
                  <c:v>0.45927167365169003</c:v>
                </c:pt>
                <c:pt idx="4073">
                  <c:v>0.45989110542031902</c:v>
                </c:pt>
                <c:pt idx="4074">
                  <c:v>0.460570405955815</c:v>
                </c:pt>
                <c:pt idx="4075">
                  <c:v>0.46165799804546898</c:v>
                </c:pt>
                <c:pt idx="4076">
                  <c:v>0.46267819683045602</c:v>
                </c:pt>
                <c:pt idx="4077">
                  <c:v>0.463755037340564</c:v>
                </c:pt>
                <c:pt idx="4078">
                  <c:v>0.46480213450149199</c:v>
                </c:pt>
                <c:pt idx="4079">
                  <c:v>0.46546841683606599</c:v>
                </c:pt>
                <c:pt idx="4080">
                  <c:v>0.46572019270853299</c:v>
                </c:pt>
                <c:pt idx="4081">
                  <c:v>0.465751386635197</c:v>
                </c:pt>
                <c:pt idx="4082">
                  <c:v>0.46562237476885598</c:v>
                </c:pt>
                <c:pt idx="4083">
                  <c:v>0.46567022135186398</c:v>
                </c:pt>
                <c:pt idx="4084">
                  <c:v>0.46550418603964</c:v>
                </c:pt>
                <c:pt idx="4085">
                  <c:v>0.46530418768118498</c:v>
                </c:pt>
                <c:pt idx="4086">
                  <c:v>0.46280721009020398</c:v>
                </c:pt>
                <c:pt idx="4087">
                  <c:v>0.46030446401892799</c:v>
                </c:pt>
                <c:pt idx="4088">
                  <c:v>0.45806707107773298</c:v>
                </c:pt>
                <c:pt idx="4089">
                  <c:v>0.45642308948309002</c:v>
                </c:pt>
                <c:pt idx="4090">
                  <c:v>0.454837440149577</c:v>
                </c:pt>
                <c:pt idx="4091">
                  <c:v>0.45290568726747299</c:v>
                </c:pt>
                <c:pt idx="4092">
                  <c:v>0.45098332389561802</c:v>
                </c:pt>
                <c:pt idx="4093">
                  <c:v>0.45037217251439599</c:v>
                </c:pt>
                <c:pt idx="4094">
                  <c:v>0.45021990555563501</c:v>
                </c:pt>
                <c:pt idx="4095">
                  <c:v>0.45025398724666699</c:v>
                </c:pt>
                <c:pt idx="4096">
                  <c:v>0.45094065719481402</c:v>
                </c:pt>
                <c:pt idx="4097">
                  <c:v>0.45178402094117798</c:v>
                </c:pt>
                <c:pt idx="4098">
                  <c:v>0.45272005595120801</c:v>
                </c:pt>
                <c:pt idx="4099">
                  <c:v>0.453898241649415</c:v>
                </c:pt>
                <c:pt idx="4100">
                  <c:v>0.45508960941188997</c:v>
                </c:pt>
                <c:pt idx="4101">
                  <c:v>0.45635538757905902</c:v>
                </c:pt>
                <c:pt idx="4102">
                  <c:v>0.45725757820261598</c:v>
                </c:pt>
                <c:pt idx="4103">
                  <c:v>0.45823483395804998</c:v>
                </c:pt>
                <c:pt idx="4104">
                  <c:v>0.458850093831561</c:v>
                </c:pt>
                <c:pt idx="4105">
                  <c:v>0.45957438673656897</c:v>
                </c:pt>
                <c:pt idx="4106">
                  <c:v>0.460361100202139</c:v>
                </c:pt>
                <c:pt idx="4107">
                  <c:v>0.460839641238246</c:v>
                </c:pt>
                <c:pt idx="4108">
                  <c:v>0.46111547331617803</c:v>
                </c:pt>
                <c:pt idx="4109">
                  <c:v>0.46055840808696602</c:v>
                </c:pt>
                <c:pt idx="4110">
                  <c:v>0.46011507741049501</c:v>
                </c:pt>
                <c:pt idx="4111">
                  <c:v>0.45961291528775799</c:v>
                </c:pt>
                <c:pt idx="4112">
                  <c:v>0.45930981872493098</c:v>
                </c:pt>
                <c:pt idx="4113">
                  <c:v>0.45854770151270902</c:v>
                </c:pt>
                <c:pt idx="4114">
                  <c:v>0.45825193229052302</c:v>
                </c:pt>
                <c:pt idx="4115">
                  <c:v>0.45805636166219899</c:v>
                </c:pt>
                <c:pt idx="4116">
                  <c:v>0.45781977798401702</c:v>
                </c:pt>
                <c:pt idx="4117">
                  <c:v>0.45764847908015899</c:v>
                </c:pt>
                <c:pt idx="4118">
                  <c:v>0.45791360222991401</c:v>
                </c:pt>
                <c:pt idx="4119">
                  <c:v>0.45856163331920102</c:v>
                </c:pt>
                <c:pt idx="4120">
                  <c:v>0.45910946371325101</c:v>
                </c:pt>
                <c:pt idx="4121">
                  <c:v>0.45944318826733699</c:v>
                </c:pt>
                <c:pt idx="4122">
                  <c:v>0.45963090579646498</c:v>
                </c:pt>
                <c:pt idx="4123">
                  <c:v>0.46013237232120002</c:v>
                </c:pt>
                <c:pt idx="4124">
                  <c:v>0.46055200666065199</c:v>
                </c:pt>
                <c:pt idx="4125">
                  <c:v>0.46086222189447501</c:v>
                </c:pt>
                <c:pt idx="4126">
                  <c:v>0.46098776162093902</c:v>
                </c:pt>
                <c:pt idx="4127">
                  <c:v>0.461170530861158</c:v>
                </c:pt>
                <c:pt idx="4128">
                  <c:v>0.46130191883326399</c:v>
                </c:pt>
                <c:pt idx="4129">
                  <c:v>0.46154275717897297</c:v>
                </c:pt>
                <c:pt idx="4130">
                  <c:v>0.46145732506315601</c:v>
                </c:pt>
                <c:pt idx="4131">
                  <c:v>0.46093528242315102</c:v>
                </c:pt>
                <c:pt idx="4132">
                  <c:v>0.46046970720923902</c:v>
                </c:pt>
                <c:pt idx="4133">
                  <c:v>0.46019629386762001</c:v>
                </c:pt>
                <c:pt idx="4134">
                  <c:v>0.460198216657843</c:v>
                </c:pt>
                <c:pt idx="4135">
                  <c:v>0.46030775563439702</c:v>
                </c:pt>
                <c:pt idx="4136">
                  <c:v>0.46026088305819102</c:v>
                </c:pt>
                <c:pt idx="4137">
                  <c:v>0.45998561444114799</c:v>
                </c:pt>
                <c:pt idx="4138">
                  <c:v>0.45958753093471899</c:v>
                </c:pt>
                <c:pt idx="4139">
                  <c:v>0.45926413463074101</c:v>
                </c:pt>
                <c:pt idx="4140">
                  <c:v>0.45920819581852002</c:v>
                </c:pt>
                <c:pt idx="4141">
                  <c:v>0.45922303943142301</c:v>
                </c:pt>
                <c:pt idx="4142">
                  <c:v>0.45943891889133998</c:v>
                </c:pt>
                <c:pt idx="4143">
                  <c:v>0.459863602477741</c:v>
                </c:pt>
                <c:pt idx="4144">
                  <c:v>0.46033990221823201</c:v>
                </c:pt>
                <c:pt idx="4145">
                  <c:v>0.46098145161042098</c:v>
                </c:pt>
                <c:pt idx="4146">
                  <c:v>0.46176163191585901</c:v>
                </c:pt>
                <c:pt idx="4147">
                  <c:v>0.46248658049702901</c:v>
                </c:pt>
                <c:pt idx="4148">
                  <c:v>0.46327914792448399</c:v>
                </c:pt>
                <c:pt idx="4149">
                  <c:v>0.46419956130239198</c:v>
                </c:pt>
                <c:pt idx="4150">
                  <c:v>0.46480060558356201</c:v>
                </c:pt>
                <c:pt idx="4151">
                  <c:v>0.46569623302568702</c:v>
                </c:pt>
                <c:pt idx="4152">
                  <c:v>0.46573354178817999</c:v>
                </c:pt>
                <c:pt idx="4153">
                  <c:v>0.465811170473306</c:v>
                </c:pt>
                <c:pt idx="4154">
                  <c:v>0.46563823665512999</c:v>
                </c:pt>
                <c:pt idx="4155">
                  <c:v>0.46542074456420901</c:v>
                </c:pt>
                <c:pt idx="4156">
                  <c:v>0.46525291552137898</c:v>
                </c:pt>
                <c:pt idx="4157">
                  <c:v>0.465060411113915</c:v>
                </c:pt>
                <c:pt idx="4158">
                  <c:v>0.46504994933981603</c:v>
                </c:pt>
                <c:pt idx="4159">
                  <c:v>0.46499244514467403</c:v>
                </c:pt>
                <c:pt idx="4160">
                  <c:v>0.46471999179467</c:v>
                </c:pt>
                <c:pt idx="4161">
                  <c:v>0.46466363119822501</c:v>
                </c:pt>
                <c:pt idx="4162">
                  <c:v>0.465246043474006</c:v>
                </c:pt>
                <c:pt idx="4163">
                  <c:v>0.46577048725213099</c:v>
                </c:pt>
                <c:pt idx="4164">
                  <c:v>0.46613317847237101</c:v>
                </c:pt>
                <c:pt idx="4165">
                  <c:v>0.46647761573465202</c:v>
                </c:pt>
                <c:pt idx="4166">
                  <c:v>0.46688046576343101</c:v>
                </c:pt>
                <c:pt idx="4167">
                  <c:v>0.46730997682292003</c:v>
                </c:pt>
                <c:pt idx="4168">
                  <c:v>0.46753666964035001</c:v>
                </c:pt>
                <c:pt idx="4169">
                  <c:v>0.46673781647727902</c:v>
                </c:pt>
                <c:pt idx="4170">
                  <c:v>0.46568778261309601</c:v>
                </c:pt>
                <c:pt idx="4171">
                  <c:v>0.46496394555723197</c:v>
                </c:pt>
                <c:pt idx="4172">
                  <c:v>0.46401600947491001</c:v>
                </c:pt>
                <c:pt idx="4173">
                  <c:v>0.46344001448958699</c:v>
                </c:pt>
                <c:pt idx="4174">
                  <c:v>0.46285224199559</c:v>
                </c:pt>
                <c:pt idx="4175">
                  <c:v>0.46175190129507299</c:v>
                </c:pt>
                <c:pt idx="4176">
                  <c:v>0.46087953074875199</c:v>
                </c:pt>
                <c:pt idx="4177">
                  <c:v>0.459978490327142</c:v>
                </c:pt>
                <c:pt idx="4178">
                  <c:v>0.460004005477614</c:v>
                </c:pt>
                <c:pt idx="4179">
                  <c:v>0.46059568755716601</c:v>
                </c:pt>
                <c:pt idx="4180">
                  <c:v>0.46123096919818701</c:v>
                </c:pt>
                <c:pt idx="4181">
                  <c:v>0.462257778409358</c:v>
                </c:pt>
                <c:pt idx="4182">
                  <c:v>0.46338243032148801</c:v>
                </c:pt>
                <c:pt idx="4183">
                  <c:v>0.46435804586532797</c:v>
                </c:pt>
                <c:pt idx="4184">
                  <c:v>0.46551604702328803</c:v>
                </c:pt>
                <c:pt idx="4185">
                  <c:v>0.46770831425392301</c:v>
                </c:pt>
                <c:pt idx="4186">
                  <c:v>0.469502284433785</c:v>
                </c:pt>
                <c:pt idx="4187">
                  <c:v>0.47014283497806603</c:v>
                </c:pt>
                <c:pt idx="4188">
                  <c:v>0.47068939356948197</c:v>
                </c:pt>
                <c:pt idx="4189">
                  <c:v>0.47112692501696202</c:v>
                </c:pt>
                <c:pt idx="4190">
                  <c:v>0.47170336664745699</c:v>
                </c:pt>
                <c:pt idx="4191">
                  <c:v>0.47197211692319502</c:v>
                </c:pt>
                <c:pt idx="4192">
                  <c:v>0.47214753375179203</c:v>
                </c:pt>
                <c:pt idx="4193">
                  <c:v>0.472507882264045</c:v>
                </c:pt>
                <c:pt idx="4194">
                  <c:v>0.47348704479461601</c:v>
                </c:pt>
                <c:pt idx="4195">
                  <c:v>0.47314638630760097</c:v>
                </c:pt>
                <c:pt idx="4196">
                  <c:v>0.47354137320471601</c:v>
                </c:pt>
                <c:pt idx="4197">
                  <c:v>0.47413670530878199</c:v>
                </c:pt>
                <c:pt idx="4198">
                  <c:v>0.474866291501646</c:v>
                </c:pt>
                <c:pt idx="4199">
                  <c:v>0.47538978242035601</c:v>
                </c:pt>
                <c:pt idx="4200">
                  <c:v>0.47578579778040597</c:v>
                </c:pt>
                <c:pt idx="4201">
                  <c:v>0.47601382714497997</c:v>
                </c:pt>
                <c:pt idx="4202">
                  <c:v>0.476026970294258</c:v>
                </c:pt>
                <c:pt idx="4203">
                  <c:v>0.47578286094875599</c:v>
                </c:pt>
                <c:pt idx="4204">
                  <c:v>0.47508233645131598</c:v>
                </c:pt>
                <c:pt idx="4205">
                  <c:v>0.47531755397880898</c:v>
                </c:pt>
                <c:pt idx="4206">
                  <c:v>0.475351021912504</c:v>
                </c:pt>
                <c:pt idx="4207">
                  <c:v>0.47550748912529101</c:v>
                </c:pt>
                <c:pt idx="4208">
                  <c:v>0.47566987251422499</c:v>
                </c:pt>
                <c:pt idx="4209">
                  <c:v>0.475731260921401</c:v>
                </c:pt>
                <c:pt idx="4210">
                  <c:v>0.47605325999120002</c:v>
                </c:pt>
                <c:pt idx="4211">
                  <c:v>0.47662581973917301</c:v>
                </c:pt>
                <c:pt idx="4212">
                  <c:v>0.47706153849611699</c:v>
                </c:pt>
                <c:pt idx="4213">
                  <c:v>0.47763285648265802</c:v>
                </c:pt>
                <c:pt idx="4214">
                  <c:v>0.478543603858676</c:v>
                </c:pt>
                <c:pt idx="4215">
                  <c:v>0.47956266226067901</c:v>
                </c:pt>
                <c:pt idx="4216">
                  <c:v>0.48101393762790901</c:v>
                </c:pt>
                <c:pt idx="4217">
                  <c:v>0.48240870003372699</c:v>
                </c:pt>
                <c:pt idx="4218">
                  <c:v>0.483425827875057</c:v>
                </c:pt>
                <c:pt idx="4219">
                  <c:v>0.483983576447785</c:v>
                </c:pt>
                <c:pt idx="4220">
                  <c:v>0.48387061424958999</c:v>
                </c:pt>
                <c:pt idx="4221">
                  <c:v>0.48377806076635599</c:v>
                </c:pt>
                <c:pt idx="4222">
                  <c:v>0.48412898468305599</c:v>
                </c:pt>
                <c:pt idx="4223">
                  <c:v>0.483863574207689</c:v>
                </c:pt>
                <c:pt idx="4224">
                  <c:v>0.483042115794525</c:v>
                </c:pt>
                <c:pt idx="4225">
                  <c:v>0.48254674860207297</c:v>
                </c:pt>
                <c:pt idx="4226">
                  <c:v>0.48206544499783799</c:v>
                </c:pt>
                <c:pt idx="4227">
                  <c:v>0.48205570663341402</c:v>
                </c:pt>
                <c:pt idx="4228">
                  <c:v>0.48247057289613199</c:v>
                </c:pt>
                <c:pt idx="4229">
                  <c:v>0.482926904201118</c:v>
                </c:pt>
                <c:pt idx="4230">
                  <c:v>0.48346766924294998</c:v>
                </c:pt>
                <c:pt idx="4231">
                  <c:v>0.48424721438224699</c:v>
                </c:pt>
                <c:pt idx="4232">
                  <c:v>0.48463507069686002</c:v>
                </c:pt>
                <c:pt idx="4233">
                  <c:v>0.48533122076114599</c:v>
                </c:pt>
                <c:pt idx="4234">
                  <c:v>0.48565517178412199</c:v>
                </c:pt>
                <c:pt idx="4235">
                  <c:v>0.48592440603522602</c:v>
                </c:pt>
                <c:pt idx="4236">
                  <c:v>0.48643412096311101</c:v>
                </c:pt>
                <c:pt idx="4237">
                  <c:v>0.48689631552666102</c:v>
                </c:pt>
                <c:pt idx="4238">
                  <c:v>0.486609677142885</c:v>
                </c:pt>
                <c:pt idx="4239">
                  <c:v>0.48623098630148198</c:v>
                </c:pt>
                <c:pt idx="4240">
                  <c:v>0.48597065484815699</c:v>
                </c:pt>
                <c:pt idx="4241">
                  <c:v>0.48537900093863301</c:v>
                </c:pt>
                <c:pt idx="4242">
                  <c:v>0.48481611961549498</c:v>
                </c:pt>
                <c:pt idx="4243">
                  <c:v>0.484403762732805</c:v>
                </c:pt>
                <c:pt idx="4244">
                  <c:v>0.48430601706417098</c:v>
                </c:pt>
                <c:pt idx="4245">
                  <c:v>0.484620828619309</c:v>
                </c:pt>
                <c:pt idx="4246">
                  <c:v>0.48490188235102399</c:v>
                </c:pt>
                <c:pt idx="4247">
                  <c:v>0.484915377835482</c:v>
                </c:pt>
                <c:pt idx="4248">
                  <c:v>0.48484164058923002</c:v>
                </c:pt>
                <c:pt idx="4249">
                  <c:v>0.48488621662721898</c:v>
                </c:pt>
                <c:pt idx="4250">
                  <c:v>0.48498579577579698</c:v>
                </c:pt>
                <c:pt idx="4251">
                  <c:v>0.48489421762873203</c:v>
                </c:pt>
                <c:pt idx="4252">
                  <c:v>0.48513357874959701</c:v>
                </c:pt>
                <c:pt idx="4253">
                  <c:v>0.48556948295442998</c:v>
                </c:pt>
                <c:pt idx="4254">
                  <c:v>0.486117566010626</c:v>
                </c:pt>
                <c:pt idx="4255">
                  <c:v>0.48657560243853298</c:v>
                </c:pt>
                <c:pt idx="4256">
                  <c:v>0.487083909944523</c:v>
                </c:pt>
                <c:pt idx="4257">
                  <c:v>0.48737595856330601</c:v>
                </c:pt>
                <c:pt idx="4258">
                  <c:v>0.48793173374054899</c:v>
                </c:pt>
                <c:pt idx="4259">
                  <c:v>0.48843589312436397</c:v>
                </c:pt>
                <c:pt idx="4260">
                  <c:v>0.48852161462044702</c:v>
                </c:pt>
                <c:pt idx="4261">
                  <c:v>0.48868137057488897</c:v>
                </c:pt>
                <c:pt idx="4262">
                  <c:v>0.48889382306014001</c:v>
                </c:pt>
                <c:pt idx="4263">
                  <c:v>0.48931004752316198</c:v>
                </c:pt>
                <c:pt idx="4264">
                  <c:v>0.489791109347951</c:v>
                </c:pt>
                <c:pt idx="4265">
                  <c:v>0.49021404677052599</c:v>
                </c:pt>
                <c:pt idx="4266">
                  <c:v>0.49055162472444502</c:v>
                </c:pt>
                <c:pt idx="4267">
                  <c:v>0.49078469370243799</c:v>
                </c:pt>
                <c:pt idx="4268">
                  <c:v>0.490788358506005</c:v>
                </c:pt>
                <c:pt idx="4269">
                  <c:v>0.49082469861429201</c:v>
                </c:pt>
                <c:pt idx="4270">
                  <c:v>0.49093346156888901</c:v>
                </c:pt>
                <c:pt idx="4271">
                  <c:v>0.49130231757573301</c:v>
                </c:pt>
                <c:pt idx="4272">
                  <c:v>0.49171625718488599</c:v>
                </c:pt>
                <c:pt idx="4273">
                  <c:v>0.49204380941621501</c:v>
                </c:pt>
                <c:pt idx="4274">
                  <c:v>0.49234681617644599</c:v>
                </c:pt>
                <c:pt idx="4275">
                  <c:v>0.49246960255601502</c:v>
                </c:pt>
                <c:pt idx="4276">
                  <c:v>0.492312137799709</c:v>
                </c:pt>
                <c:pt idx="4277">
                  <c:v>0.49207244404160899</c:v>
                </c:pt>
                <c:pt idx="4278">
                  <c:v>0.49204906004948401</c:v>
                </c:pt>
                <c:pt idx="4279">
                  <c:v>0.49204557663517801</c:v>
                </c:pt>
                <c:pt idx="4280">
                  <c:v>0.49230556695859001</c:v>
                </c:pt>
                <c:pt idx="4281">
                  <c:v>0.49319671033081502</c:v>
                </c:pt>
                <c:pt idx="4282">
                  <c:v>0.49413233707849802</c:v>
                </c:pt>
                <c:pt idx="4283">
                  <c:v>0.49535918799856199</c:v>
                </c:pt>
                <c:pt idx="4284">
                  <c:v>0.49644224974635198</c:v>
                </c:pt>
                <c:pt idx="4285">
                  <c:v>0.49718060867820502</c:v>
                </c:pt>
                <c:pt idx="4286">
                  <c:v>0.49737418499956498</c:v>
                </c:pt>
                <c:pt idx="4287">
                  <c:v>0.497626857519952</c:v>
                </c:pt>
                <c:pt idx="4288">
                  <c:v>0.49757559452036298</c:v>
                </c:pt>
                <c:pt idx="4289">
                  <c:v>0.49758395432237101</c:v>
                </c:pt>
                <c:pt idx="4290">
                  <c:v>0.49776777060058403</c:v>
                </c:pt>
                <c:pt idx="4291">
                  <c:v>0.49769502586886399</c:v>
                </c:pt>
                <c:pt idx="4292">
                  <c:v>0.49785542474904199</c:v>
                </c:pt>
                <c:pt idx="4293">
                  <c:v>0.49752264611010899</c:v>
                </c:pt>
                <c:pt idx="4294">
                  <c:v>0.497555138052448</c:v>
                </c:pt>
                <c:pt idx="4295">
                  <c:v>0.497517703375361</c:v>
                </c:pt>
                <c:pt idx="4296">
                  <c:v>0.49798636920439898</c:v>
                </c:pt>
                <c:pt idx="4297">
                  <c:v>0.49838563456930501</c:v>
                </c:pt>
                <c:pt idx="4298">
                  <c:v>0.49894897778232999</c:v>
                </c:pt>
                <c:pt idx="4299">
                  <c:v>0.49908822061563901</c:v>
                </c:pt>
                <c:pt idx="4300">
                  <c:v>0.49915595775218702</c:v>
                </c:pt>
                <c:pt idx="4301">
                  <c:v>0.49921022564577799</c:v>
                </c:pt>
                <c:pt idx="4302">
                  <c:v>0.49916475298560398</c:v>
                </c:pt>
                <c:pt idx="4303">
                  <c:v>0.498732961958604</c:v>
                </c:pt>
                <c:pt idx="4304">
                  <c:v>0.49777088515896301</c:v>
                </c:pt>
                <c:pt idx="4305">
                  <c:v>0.49713348375979899</c:v>
                </c:pt>
                <c:pt idx="4306">
                  <c:v>0.49638367272677603</c:v>
                </c:pt>
                <c:pt idx="4307">
                  <c:v>0.49564392112592898</c:v>
                </c:pt>
                <c:pt idx="4308">
                  <c:v>0.49465518097203498</c:v>
                </c:pt>
                <c:pt idx="4309">
                  <c:v>0.49400791460147903</c:v>
                </c:pt>
                <c:pt idx="4310">
                  <c:v>0.49384806471375797</c:v>
                </c:pt>
                <c:pt idx="4311">
                  <c:v>0.493627154557646</c:v>
                </c:pt>
                <c:pt idx="4312">
                  <c:v>0.493616148359736</c:v>
                </c:pt>
                <c:pt idx="4313">
                  <c:v>0.49397071675072701</c:v>
                </c:pt>
                <c:pt idx="4314">
                  <c:v>0.49437276088391202</c:v>
                </c:pt>
                <c:pt idx="4315">
                  <c:v>0.49513251176124101</c:v>
                </c:pt>
                <c:pt idx="4316">
                  <c:v>0.49601776436481798</c:v>
                </c:pt>
                <c:pt idx="4317">
                  <c:v>0.496879625380589</c:v>
                </c:pt>
                <c:pt idx="4318">
                  <c:v>0.49787253127565401</c:v>
                </c:pt>
                <c:pt idx="4319">
                  <c:v>0.49868313422964899</c:v>
                </c:pt>
                <c:pt idx="4320">
                  <c:v>0.499450613480658</c:v>
                </c:pt>
                <c:pt idx="4321">
                  <c:v>0.50020776979475101</c:v>
                </c:pt>
                <c:pt idx="4322">
                  <c:v>0.50080464678090197</c:v>
                </c:pt>
                <c:pt idx="4323">
                  <c:v>0.50099670913884697</c:v>
                </c:pt>
                <c:pt idx="4324">
                  <c:v>0.50131614609285102</c:v>
                </c:pt>
                <c:pt idx="4325">
                  <c:v>0.50117779147379904</c:v>
                </c:pt>
                <c:pt idx="4326">
                  <c:v>0.50127793060116099</c:v>
                </c:pt>
                <c:pt idx="4327">
                  <c:v>0.501455725493827</c:v>
                </c:pt>
                <c:pt idx="4328">
                  <c:v>0.50167804159469298</c:v>
                </c:pt>
                <c:pt idx="4329">
                  <c:v>0.50193565522551997</c:v>
                </c:pt>
                <c:pt idx="4330">
                  <c:v>0.50210852805875705</c:v>
                </c:pt>
                <c:pt idx="4331">
                  <c:v>0.50192643216355604</c:v>
                </c:pt>
                <c:pt idx="4332">
                  <c:v>0.501841777005682</c:v>
                </c:pt>
                <c:pt idx="4333">
                  <c:v>0.50199634042882002</c:v>
                </c:pt>
                <c:pt idx="4334">
                  <c:v>0.50204142002909002</c:v>
                </c:pt>
                <c:pt idx="4335">
                  <c:v>0.50197511211551205</c:v>
                </c:pt>
                <c:pt idx="4336">
                  <c:v>0.50193386741780099</c:v>
                </c:pt>
                <c:pt idx="4337">
                  <c:v>0.50202637522982096</c:v>
                </c:pt>
                <c:pt idx="4338">
                  <c:v>0.50241716580348506</c:v>
                </c:pt>
                <c:pt idx="4339">
                  <c:v>0.50259387725690097</c:v>
                </c:pt>
                <c:pt idx="4340">
                  <c:v>0.50229315952210196</c:v>
                </c:pt>
                <c:pt idx="4341">
                  <c:v>0.50171761013656802</c:v>
                </c:pt>
                <c:pt idx="4342">
                  <c:v>0.50155156929891798</c:v>
                </c:pt>
                <c:pt idx="4343">
                  <c:v>0.50095108488772799</c:v>
                </c:pt>
                <c:pt idx="4344">
                  <c:v>0.50073346628135396</c:v>
                </c:pt>
                <c:pt idx="4345">
                  <c:v>0.50042223573069</c:v>
                </c:pt>
                <c:pt idx="4346">
                  <c:v>0.50017652683315195</c:v>
                </c:pt>
                <c:pt idx="4347">
                  <c:v>0.49513331755870599</c:v>
                </c:pt>
                <c:pt idx="4348">
                  <c:v>0.49040628177601803</c:v>
                </c:pt>
                <c:pt idx="4349">
                  <c:v>0.48680679397943599</c:v>
                </c:pt>
                <c:pt idx="4350">
                  <c:v>0.483755192117508</c:v>
                </c:pt>
                <c:pt idx="4351">
                  <c:v>0.480724753461516</c:v>
                </c:pt>
                <c:pt idx="4352">
                  <c:v>0.478085298009784</c:v>
                </c:pt>
                <c:pt idx="4353">
                  <c:v>0.475374768344415</c:v>
                </c:pt>
                <c:pt idx="4354">
                  <c:v>0.47237074215316999</c:v>
                </c:pt>
                <c:pt idx="4355">
                  <c:v>0.46938302270913401</c:v>
                </c:pt>
                <c:pt idx="4356">
                  <c:v>0.46685868150521098</c:v>
                </c:pt>
                <c:pt idx="4357">
                  <c:v>0.46541037765243598</c:v>
                </c:pt>
                <c:pt idx="4358">
                  <c:v>0.46447981111436498</c:v>
                </c:pt>
                <c:pt idx="4359">
                  <c:v>0.464143781982503</c:v>
                </c:pt>
                <c:pt idx="4360">
                  <c:v>0.46405039288764699</c:v>
                </c:pt>
                <c:pt idx="4361">
                  <c:v>0.464748454366886</c:v>
                </c:pt>
                <c:pt idx="4362">
                  <c:v>0.46529747063183602</c:v>
                </c:pt>
                <c:pt idx="4363">
                  <c:v>0.46636659898284</c:v>
                </c:pt>
                <c:pt idx="4364">
                  <c:v>0.46759506797025902</c:v>
                </c:pt>
                <c:pt idx="4365">
                  <c:v>0.46854746496891903</c:v>
                </c:pt>
                <c:pt idx="4366">
                  <c:v>0.46986107976946401</c:v>
                </c:pt>
                <c:pt idx="4367">
                  <c:v>0.47125696765124597</c:v>
                </c:pt>
                <c:pt idx="4368">
                  <c:v>0.47269660132054597</c:v>
                </c:pt>
                <c:pt idx="4369">
                  <c:v>0.47445916540805799</c:v>
                </c:pt>
                <c:pt idx="4370">
                  <c:v>0.47619551524415199</c:v>
                </c:pt>
                <c:pt idx="4371">
                  <c:v>0.47734107211624</c:v>
                </c:pt>
                <c:pt idx="4372">
                  <c:v>0.478635732541218</c:v>
                </c:pt>
                <c:pt idx="4373">
                  <c:v>0.47987692713760499</c:v>
                </c:pt>
                <c:pt idx="4374">
                  <c:v>0.48093668098572201</c:v>
                </c:pt>
                <c:pt idx="4375">
                  <c:v>0.48211077733074598</c:v>
                </c:pt>
                <c:pt idx="4376">
                  <c:v>0.48308102765229</c:v>
                </c:pt>
                <c:pt idx="4377">
                  <c:v>0.48376826917631</c:v>
                </c:pt>
                <c:pt idx="4378">
                  <c:v>0.484433382675795</c:v>
                </c:pt>
                <c:pt idx="4379">
                  <c:v>0.48485089517945501</c:v>
                </c:pt>
                <c:pt idx="4380">
                  <c:v>0.48522266668734498</c:v>
                </c:pt>
                <c:pt idx="4381">
                  <c:v>0.48590344472654601</c:v>
                </c:pt>
                <c:pt idx="4382">
                  <c:v>0.48643149158044602</c:v>
                </c:pt>
                <c:pt idx="4383">
                  <c:v>0.48690346722355599</c:v>
                </c:pt>
                <c:pt idx="4384">
                  <c:v>0.48759187988288399</c:v>
                </c:pt>
                <c:pt idx="4385">
                  <c:v>0.488292955985622</c:v>
                </c:pt>
                <c:pt idx="4386">
                  <c:v>0.48878934341567198</c:v>
                </c:pt>
                <c:pt idx="4387">
                  <c:v>0.48929135372590798</c:v>
                </c:pt>
                <c:pt idx="4388">
                  <c:v>0.48968807206859599</c:v>
                </c:pt>
                <c:pt idx="4389">
                  <c:v>0.48996774138907301</c:v>
                </c:pt>
                <c:pt idx="4390">
                  <c:v>0.48940456811259903</c:v>
                </c:pt>
                <c:pt idx="4391">
                  <c:v>0.489087112287106</c:v>
                </c:pt>
                <c:pt idx="4392">
                  <c:v>0.488938617901508</c:v>
                </c:pt>
                <c:pt idx="4393">
                  <c:v>0.48861259037680599</c:v>
                </c:pt>
                <c:pt idx="4394">
                  <c:v>0.48857211913750698</c:v>
                </c:pt>
                <c:pt idx="4395">
                  <c:v>0.48799379555801498</c:v>
                </c:pt>
                <c:pt idx="4396">
                  <c:v>0.48717002477928401</c:v>
                </c:pt>
                <c:pt idx="4397">
                  <c:v>0.48595758598179301</c:v>
                </c:pt>
                <c:pt idx="4398">
                  <c:v>0.48500754061703999</c:v>
                </c:pt>
                <c:pt idx="4399">
                  <c:v>0.48342889026506702</c:v>
                </c:pt>
                <c:pt idx="4400">
                  <c:v>0.481857291639115</c:v>
                </c:pt>
                <c:pt idx="4401">
                  <c:v>0.48040684320458799</c:v>
                </c:pt>
                <c:pt idx="4402">
                  <c:v>0.47975075878761397</c:v>
                </c:pt>
                <c:pt idx="4403">
                  <c:v>0.48035202966693502</c:v>
                </c:pt>
                <c:pt idx="4404">
                  <c:v>0.48097301859135</c:v>
                </c:pt>
                <c:pt idx="4405">
                  <c:v>0.48177278668179502</c:v>
                </c:pt>
                <c:pt idx="4406">
                  <c:v>0.482656517528114</c:v>
                </c:pt>
                <c:pt idx="4407">
                  <c:v>0.48364741993657701</c:v>
                </c:pt>
                <c:pt idx="4408">
                  <c:v>0.48448872337658599</c:v>
                </c:pt>
                <c:pt idx="4409">
                  <c:v>0.485530985156575</c:v>
                </c:pt>
                <c:pt idx="4410">
                  <c:v>0.48659133570381602</c:v>
                </c:pt>
                <c:pt idx="4411">
                  <c:v>0.48718181769316898</c:v>
                </c:pt>
                <c:pt idx="4412">
                  <c:v>0.487567409561319</c:v>
                </c:pt>
                <c:pt idx="4413">
                  <c:v>0.48864177326804997</c:v>
                </c:pt>
                <c:pt idx="4414">
                  <c:v>0.48972798125808598</c:v>
                </c:pt>
                <c:pt idx="4415">
                  <c:v>0.48965623515706402</c:v>
                </c:pt>
                <c:pt idx="4416">
                  <c:v>0.48902766641290701</c:v>
                </c:pt>
                <c:pt idx="4417">
                  <c:v>0.48881345796105902</c:v>
                </c:pt>
                <c:pt idx="4418">
                  <c:v>0.489626885567159</c:v>
                </c:pt>
                <c:pt idx="4419">
                  <c:v>0.489951690550608</c:v>
                </c:pt>
                <c:pt idx="4420">
                  <c:v>0.489995614684409</c:v>
                </c:pt>
                <c:pt idx="4421">
                  <c:v>0.490243751783424</c:v>
                </c:pt>
                <c:pt idx="4422">
                  <c:v>0.48996607443044898</c:v>
                </c:pt>
                <c:pt idx="4423">
                  <c:v>0.48964414464927902</c:v>
                </c:pt>
                <c:pt idx="4424">
                  <c:v>0.48972458298980898</c:v>
                </c:pt>
                <c:pt idx="4425">
                  <c:v>0.490075760016492</c:v>
                </c:pt>
                <c:pt idx="4426">
                  <c:v>0.490650464003066</c:v>
                </c:pt>
                <c:pt idx="4427">
                  <c:v>0.49140472474963398</c:v>
                </c:pt>
                <c:pt idx="4428">
                  <c:v>0.49247493546144999</c:v>
                </c:pt>
                <c:pt idx="4429">
                  <c:v>0.49364153886650802</c:v>
                </c:pt>
                <c:pt idx="4430">
                  <c:v>0.494913127494997</c:v>
                </c:pt>
                <c:pt idx="4431">
                  <c:v>0.49567184031835099</c:v>
                </c:pt>
                <c:pt idx="4432">
                  <c:v>0.49608173112241399</c:v>
                </c:pt>
                <c:pt idx="4433">
                  <c:v>0.49660779913877001</c:v>
                </c:pt>
                <c:pt idx="4434">
                  <c:v>0.49652658350208501</c:v>
                </c:pt>
                <c:pt idx="4435">
                  <c:v>0.495728019463821</c:v>
                </c:pt>
                <c:pt idx="4436">
                  <c:v>0.49552778987480001</c:v>
                </c:pt>
                <c:pt idx="4437">
                  <c:v>0.495229342562436</c:v>
                </c:pt>
                <c:pt idx="4438">
                  <c:v>0.494986723086349</c:v>
                </c:pt>
                <c:pt idx="4439">
                  <c:v>0.49484709302873497</c:v>
                </c:pt>
                <c:pt idx="4440">
                  <c:v>0.494420531411144</c:v>
                </c:pt>
                <c:pt idx="4441">
                  <c:v>0.49464164875437</c:v>
                </c:pt>
                <c:pt idx="4442">
                  <c:v>0.49483662761618602</c:v>
                </c:pt>
                <c:pt idx="4443">
                  <c:v>0.495298540230662</c:v>
                </c:pt>
                <c:pt idx="4444">
                  <c:v>0.49615428195218902</c:v>
                </c:pt>
                <c:pt idx="4445">
                  <c:v>0.497232770904037</c:v>
                </c:pt>
                <c:pt idx="4446">
                  <c:v>0.49816340611049498</c:v>
                </c:pt>
                <c:pt idx="4447">
                  <c:v>0.499135069499893</c:v>
                </c:pt>
                <c:pt idx="4448">
                  <c:v>0.49992389647555902</c:v>
                </c:pt>
                <c:pt idx="4449">
                  <c:v>0.50074864213432402</c:v>
                </c:pt>
                <c:pt idx="4450">
                  <c:v>0.50149274459975002</c:v>
                </c:pt>
                <c:pt idx="4451">
                  <c:v>0.50202664728215396</c:v>
                </c:pt>
                <c:pt idx="4452">
                  <c:v>0.50246382230332798</c:v>
                </c:pt>
                <c:pt idx="4453">
                  <c:v>0.50277724983347105</c:v>
                </c:pt>
                <c:pt idx="4454">
                  <c:v>0.50316558128533895</c:v>
                </c:pt>
                <c:pt idx="4455">
                  <c:v>0.50394965625583898</c:v>
                </c:pt>
                <c:pt idx="4456">
                  <c:v>0.50440327533609597</c:v>
                </c:pt>
                <c:pt idx="4457">
                  <c:v>0.50478918081937796</c:v>
                </c:pt>
                <c:pt idx="4458">
                  <c:v>0.50537722459482404</c:v>
                </c:pt>
                <c:pt idx="4459">
                  <c:v>0.50568646738010903</c:v>
                </c:pt>
                <c:pt idx="4460">
                  <c:v>0.50594096565892199</c:v>
                </c:pt>
                <c:pt idx="4461">
                  <c:v>0.50535596783205405</c:v>
                </c:pt>
                <c:pt idx="4462">
                  <c:v>0.50494879637941703</c:v>
                </c:pt>
                <c:pt idx="4463">
                  <c:v>0.504944839115263</c:v>
                </c:pt>
                <c:pt idx="4464">
                  <c:v>0.50483384809896703</c:v>
                </c:pt>
                <c:pt idx="4465">
                  <c:v>0.50500654665417299</c:v>
                </c:pt>
                <c:pt idx="4466">
                  <c:v>0.50521819167437398</c:v>
                </c:pt>
                <c:pt idx="4467">
                  <c:v>0.50551234912006704</c:v>
                </c:pt>
                <c:pt idx="4468">
                  <c:v>0.50564042766905304</c:v>
                </c:pt>
                <c:pt idx="4469">
                  <c:v>0.50609227045487803</c:v>
                </c:pt>
                <c:pt idx="4470">
                  <c:v>0.50644461030265098</c:v>
                </c:pt>
                <c:pt idx="4471">
                  <c:v>0.50669280874828904</c:v>
                </c:pt>
                <c:pt idx="4472">
                  <c:v>0.50641700850604099</c:v>
                </c:pt>
                <c:pt idx="4473">
                  <c:v>0.50599226764845195</c:v>
                </c:pt>
                <c:pt idx="4474">
                  <c:v>0.50566064174971903</c:v>
                </c:pt>
                <c:pt idx="4475">
                  <c:v>0.50561403887391099</c:v>
                </c:pt>
                <c:pt idx="4476">
                  <c:v>0.50520052541294902</c:v>
                </c:pt>
                <c:pt idx="4477">
                  <c:v>0.50762476832836601</c:v>
                </c:pt>
                <c:pt idx="4478">
                  <c:v>0.51002449648582404</c:v>
                </c:pt>
                <c:pt idx="4479">
                  <c:v>0.51200273350514602</c:v>
                </c:pt>
                <c:pt idx="4480">
                  <c:v>0.514116604852903</c:v>
                </c:pt>
                <c:pt idx="4481">
                  <c:v>0.51631253680759603</c:v>
                </c:pt>
                <c:pt idx="4482">
                  <c:v>0.51841096417546095</c:v>
                </c:pt>
                <c:pt idx="4483">
                  <c:v>0.52045549852320205</c:v>
                </c:pt>
                <c:pt idx="4484">
                  <c:v>0.52252475300720702</c:v>
                </c:pt>
                <c:pt idx="4485">
                  <c:v>0.52406572843661603</c:v>
                </c:pt>
                <c:pt idx="4486">
                  <c:v>0.52545204886229502</c:v>
                </c:pt>
                <c:pt idx="4487">
                  <c:v>0.52611983006944796</c:v>
                </c:pt>
                <c:pt idx="4488">
                  <c:v>0.52655620998991604</c:v>
                </c:pt>
                <c:pt idx="4489">
                  <c:v>0.52643679908006902</c:v>
                </c:pt>
                <c:pt idx="4490">
                  <c:v>0.52652535706576198</c:v>
                </c:pt>
                <c:pt idx="4491">
                  <c:v>0.52660264861145401</c:v>
                </c:pt>
                <c:pt idx="4492">
                  <c:v>0.52691643034817204</c:v>
                </c:pt>
                <c:pt idx="4493">
                  <c:v>0.52716095216314696</c:v>
                </c:pt>
                <c:pt idx="4494">
                  <c:v>0.52730159475036797</c:v>
                </c:pt>
                <c:pt idx="4495">
                  <c:v>0.52740810187458198</c:v>
                </c:pt>
                <c:pt idx="4496">
                  <c:v>0.52734021121528896</c:v>
                </c:pt>
                <c:pt idx="4497">
                  <c:v>0.52704806716100305</c:v>
                </c:pt>
                <c:pt idx="4498">
                  <c:v>0.52665718977790699</c:v>
                </c:pt>
                <c:pt idx="4499">
                  <c:v>0.52584297636429</c:v>
                </c:pt>
                <c:pt idx="4500">
                  <c:v>0.52516193638110198</c:v>
                </c:pt>
                <c:pt idx="4501">
                  <c:v>0.52415937186129502</c:v>
                </c:pt>
                <c:pt idx="4502">
                  <c:v>0.52324877180112395</c:v>
                </c:pt>
                <c:pt idx="4503">
                  <c:v>0.52231205598208197</c:v>
                </c:pt>
                <c:pt idx="4504">
                  <c:v>0.52199771424326602</c:v>
                </c:pt>
                <c:pt idx="4505">
                  <c:v>0.52170601158970098</c:v>
                </c:pt>
                <c:pt idx="4506">
                  <c:v>0.52135489909895905</c:v>
                </c:pt>
                <c:pt idx="4507">
                  <c:v>0.52126453919788296</c:v>
                </c:pt>
                <c:pt idx="4508">
                  <c:v>0.52151134097684204</c:v>
                </c:pt>
                <c:pt idx="4509">
                  <c:v>0.52185499450197204</c:v>
                </c:pt>
                <c:pt idx="4510">
                  <c:v>0.52239517391496304</c:v>
                </c:pt>
                <c:pt idx="4511">
                  <c:v>0.52304970699164899</c:v>
                </c:pt>
                <c:pt idx="4512">
                  <c:v>0.52355757930322799</c:v>
                </c:pt>
                <c:pt idx="4513">
                  <c:v>0.52413295099311497</c:v>
                </c:pt>
                <c:pt idx="4514">
                  <c:v>0.52452490692095699</c:v>
                </c:pt>
                <c:pt idx="4515">
                  <c:v>0.52488012755271496</c:v>
                </c:pt>
                <c:pt idx="4516">
                  <c:v>0.52477275485182795</c:v>
                </c:pt>
                <c:pt idx="4517">
                  <c:v>0.52493571850659904</c:v>
                </c:pt>
                <c:pt idx="4518">
                  <c:v>0.52480864634517799</c:v>
                </c:pt>
                <c:pt idx="4519">
                  <c:v>0.52440396663534405</c:v>
                </c:pt>
                <c:pt idx="4520">
                  <c:v>0.52397039406830204</c:v>
                </c:pt>
                <c:pt idx="4521">
                  <c:v>0.52367233861708495</c:v>
                </c:pt>
                <c:pt idx="4522">
                  <c:v>0.52363706235609897</c:v>
                </c:pt>
                <c:pt idx="4523">
                  <c:v>0.52318012380978696</c:v>
                </c:pt>
                <c:pt idx="4524">
                  <c:v>0.52279493355704598</c:v>
                </c:pt>
                <c:pt idx="4525">
                  <c:v>0.52208095349414796</c:v>
                </c:pt>
                <c:pt idx="4526">
                  <c:v>0.521602061988788</c:v>
                </c:pt>
                <c:pt idx="4527">
                  <c:v>0.521698298959268</c:v>
                </c:pt>
                <c:pt idx="4528">
                  <c:v>0.52189422020593101</c:v>
                </c:pt>
                <c:pt idx="4529">
                  <c:v>0.52194834075048602</c:v>
                </c:pt>
                <c:pt idx="4530">
                  <c:v>0.52182716113467897</c:v>
                </c:pt>
                <c:pt idx="4531">
                  <c:v>0.52168015940036905</c:v>
                </c:pt>
                <c:pt idx="4532">
                  <c:v>0.52161594296352198</c:v>
                </c:pt>
                <c:pt idx="4533">
                  <c:v>0.52200124454442698</c:v>
                </c:pt>
                <c:pt idx="4534">
                  <c:v>0.52233459190788301</c:v>
                </c:pt>
                <c:pt idx="4535">
                  <c:v>0.52331120418591104</c:v>
                </c:pt>
                <c:pt idx="4536">
                  <c:v>0.52429065646201201</c:v>
                </c:pt>
                <c:pt idx="4537">
                  <c:v>0.52465331433618301</c:v>
                </c:pt>
                <c:pt idx="4538">
                  <c:v>0.52466774928133997</c:v>
                </c:pt>
                <c:pt idx="4539">
                  <c:v>0.52469425973975004</c:v>
                </c:pt>
                <c:pt idx="4540">
                  <c:v>0.52371873758092602</c:v>
                </c:pt>
                <c:pt idx="4541">
                  <c:v>0.52312861256282295</c:v>
                </c:pt>
                <c:pt idx="4542">
                  <c:v>0.52199284057071904</c:v>
                </c:pt>
                <c:pt idx="4543">
                  <c:v>0.52099449693241995</c:v>
                </c:pt>
                <c:pt idx="4544">
                  <c:v>0.519976168033491</c:v>
                </c:pt>
                <c:pt idx="4545">
                  <c:v>0.51854273207668899</c:v>
                </c:pt>
                <c:pt idx="4546">
                  <c:v>0.51697273113300202</c:v>
                </c:pt>
                <c:pt idx="4547">
                  <c:v>0.51502908719808105</c:v>
                </c:pt>
                <c:pt idx="4548">
                  <c:v>0.513945280233011</c:v>
                </c:pt>
                <c:pt idx="4549">
                  <c:v>0.51370295695083101</c:v>
                </c:pt>
                <c:pt idx="4550">
                  <c:v>0.51422110453682202</c:v>
                </c:pt>
                <c:pt idx="4551">
                  <c:v>0.51469273922921499</c:v>
                </c:pt>
                <c:pt idx="4552">
                  <c:v>0.51514173296974597</c:v>
                </c:pt>
                <c:pt idx="4553">
                  <c:v>0.51596105641658196</c:v>
                </c:pt>
                <c:pt idx="4554">
                  <c:v>0.51676737127060202</c:v>
                </c:pt>
                <c:pt idx="4555">
                  <c:v>0.51756286352269398</c:v>
                </c:pt>
                <c:pt idx="4556">
                  <c:v>0.51803819571628495</c:v>
                </c:pt>
                <c:pt idx="4557">
                  <c:v>0.51827883215548698</c:v>
                </c:pt>
                <c:pt idx="4558">
                  <c:v>0.51823204707910098</c:v>
                </c:pt>
                <c:pt idx="4559">
                  <c:v>0.51755662215303799</c:v>
                </c:pt>
                <c:pt idx="4560">
                  <c:v>0.51634550012089697</c:v>
                </c:pt>
                <c:pt idx="4561">
                  <c:v>0.51571025283722505</c:v>
                </c:pt>
                <c:pt idx="4562">
                  <c:v>0.51559704757923797</c:v>
                </c:pt>
                <c:pt idx="4563">
                  <c:v>0.51543530175706798</c:v>
                </c:pt>
                <c:pt idx="4564">
                  <c:v>0.51546105499853001</c:v>
                </c:pt>
                <c:pt idx="4565">
                  <c:v>0.51497561669593805</c:v>
                </c:pt>
                <c:pt idx="4566">
                  <c:v>0.51456665948243496</c:v>
                </c:pt>
                <c:pt idx="4567">
                  <c:v>0.514522293513752</c:v>
                </c:pt>
                <c:pt idx="4568">
                  <c:v>0.51423285101414395</c:v>
                </c:pt>
                <c:pt idx="4569">
                  <c:v>0.51391638380835103</c:v>
                </c:pt>
                <c:pt idx="4570">
                  <c:v>0.51432248649938495</c:v>
                </c:pt>
                <c:pt idx="4571">
                  <c:v>0.513893657838844</c:v>
                </c:pt>
                <c:pt idx="4572">
                  <c:v>0.51313134032489705</c:v>
                </c:pt>
                <c:pt idx="4573">
                  <c:v>0.51250119967646302</c:v>
                </c:pt>
                <c:pt idx="4574">
                  <c:v>0.51204361205291404</c:v>
                </c:pt>
                <c:pt idx="4575">
                  <c:v>0.51200722027437395</c:v>
                </c:pt>
                <c:pt idx="4576">
                  <c:v>0.51201110483526502</c:v>
                </c:pt>
                <c:pt idx="4577">
                  <c:v>0.51131346869431404</c:v>
                </c:pt>
                <c:pt idx="4578">
                  <c:v>0.51002492546568901</c:v>
                </c:pt>
                <c:pt idx="4579">
                  <c:v>0.50754840331475504</c:v>
                </c:pt>
                <c:pt idx="4580">
                  <c:v>0.50354680347512204</c:v>
                </c:pt>
                <c:pt idx="4581">
                  <c:v>0.50050267437621099</c:v>
                </c:pt>
                <c:pt idx="4582">
                  <c:v>0.498964695542987</c:v>
                </c:pt>
                <c:pt idx="4583">
                  <c:v>0.49877612795568799</c:v>
                </c:pt>
                <c:pt idx="4584">
                  <c:v>0.49876148158577499</c:v>
                </c:pt>
                <c:pt idx="4585">
                  <c:v>0.49875644129052599</c:v>
                </c:pt>
                <c:pt idx="4586">
                  <c:v>0.49771731157274102</c:v>
                </c:pt>
                <c:pt idx="4587">
                  <c:v>0.49756440068081997</c:v>
                </c:pt>
                <c:pt idx="4588">
                  <c:v>0.49790904053422202</c:v>
                </c:pt>
                <c:pt idx="4589">
                  <c:v>0.49763837931291899</c:v>
                </c:pt>
                <c:pt idx="4590">
                  <c:v>0.49784388429105603</c:v>
                </c:pt>
                <c:pt idx="4591">
                  <c:v>0.49886843756192001</c:v>
                </c:pt>
                <c:pt idx="4592">
                  <c:v>0.49954840619353402</c:v>
                </c:pt>
                <c:pt idx="4593">
                  <c:v>0.499811571491174</c:v>
                </c:pt>
                <c:pt idx="4594">
                  <c:v>0.50000208773691501</c:v>
                </c:pt>
                <c:pt idx="4595">
                  <c:v>0.50002794033390896</c:v>
                </c:pt>
                <c:pt idx="4596">
                  <c:v>0.50091760507416105</c:v>
                </c:pt>
                <c:pt idx="4597">
                  <c:v>0.50199210940005101</c:v>
                </c:pt>
                <c:pt idx="4598">
                  <c:v>0.50279612107948102</c:v>
                </c:pt>
                <c:pt idx="4599">
                  <c:v>0.50295917300305004</c:v>
                </c:pt>
                <c:pt idx="4600">
                  <c:v>0.50337145602382405</c:v>
                </c:pt>
                <c:pt idx="4601">
                  <c:v>0.50268472388521102</c:v>
                </c:pt>
                <c:pt idx="4602">
                  <c:v>0.50216680785882495</c:v>
                </c:pt>
                <c:pt idx="4603">
                  <c:v>0.50117423079300005</c:v>
                </c:pt>
                <c:pt idx="4604">
                  <c:v>0.50066032348307898</c:v>
                </c:pt>
                <c:pt idx="4605">
                  <c:v>0.499394512980748</c:v>
                </c:pt>
                <c:pt idx="4606">
                  <c:v>0.497954792266673</c:v>
                </c:pt>
                <c:pt idx="4607">
                  <c:v>0.49765487021581301</c:v>
                </c:pt>
                <c:pt idx="4608">
                  <c:v>0.49739335099297199</c:v>
                </c:pt>
                <c:pt idx="4609">
                  <c:v>0.49774356194205599</c:v>
                </c:pt>
                <c:pt idx="4610">
                  <c:v>0.49876600711319302</c:v>
                </c:pt>
                <c:pt idx="4611">
                  <c:v>0.49998933785439498</c:v>
                </c:pt>
                <c:pt idx="4612">
                  <c:v>0.50137192416374898</c:v>
                </c:pt>
                <c:pt idx="4613">
                  <c:v>0.50303558805812698</c:v>
                </c:pt>
                <c:pt idx="4614">
                  <c:v>0.50467217228483896</c:v>
                </c:pt>
                <c:pt idx="4615">
                  <c:v>0.506230249924016</c:v>
                </c:pt>
                <c:pt idx="4616">
                  <c:v>0.50737863557804197</c:v>
                </c:pt>
                <c:pt idx="4617">
                  <c:v>0.50765394888098003</c:v>
                </c:pt>
                <c:pt idx="4618">
                  <c:v>0.508495640779699</c:v>
                </c:pt>
                <c:pt idx="4619">
                  <c:v>0.50927497967920698</c:v>
                </c:pt>
                <c:pt idx="4620">
                  <c:v>0.51091024254636996</c:v>
                </c:pt>
                <c:pt idx="4621">
                  <c:v>0.511405421715728</c:v>
                </c:pt>
                <c:pt idx="4622">
                  <c:v>0.51158545034008096</c:v>
                </c:pt>
                <c:pt idx="4623">
                  <c:v>0.51207848142250001</c:v>
                </c:pt>
                <c:pt idx="4624">
                  <c:v>0.51302752115752903</c:v>
                </c:pt>
                <c:pt idx="4625">
                  <c:v>0.51369162553617798</c:v>
                </c:pt>
                <c:pt idx="4626">
                  <c:v>0.51401824131384699</c:v>
                </c:pt>
                <c:pt idx="4627">
                  <c:v>0.51490652541184201</c:v>
                </c:pt>
                <c:pt idx="4628">
                  <c:v>0.51550814082827101</c:v>
                </c:pt>
                <c:pt idx="4629">
                  <c:v>0.51586491903268294</c:v>
                </c:pt>
                <c:pt idx="4630">
                  <c:v>0.51570141368482503</c:v>
                </c:pt>
                <c:pt idx="4631">
                  <c:v>0.51590136862319402</c:v>
                </c:pt>
                <c:pt idx="4632">
                  <c:v>0.51613094508352897</c:v>
                </c:pt>
                <c:pt idx="4633">
                  <c:v>0.516244521460692</c:v>
                </c:pt>
                <c:pt idx="4634">
                  <c:v>0.51630692846478399</c:v>
                </c:pt>
                <c:pt idx="4635">
                  <c:v>0.51600590496887</c:v>
                </c:pt>
                <c:pt idx="4636">
                  <c:v>0.51567546042559598</c:v>
                </c:pt>
                <c:pt idx="4637">
                  <c:v>0.51527399577835498</c:v>
                </c:pt>
                <c:pt idx="4638">
                  <c:v>0.51448140646011997</c:v>
                </c:pt>
                <c:pt idx="4639">
                  <c:v>0.51339834975516796</c:v>
                </c:pt>
                <c:pt idx="4640">
                  <c:v>0.51279419953900196</c:v>
                </c:pt>
                <c:pt idx="4641">
                  <c:v>0.51251838534149496</c:v>
                </c:pt>
                <c:pt idx="4642">
                  <c:v>0.51268542342665402</c:v>
                </c:pt>
                <c:pt idx="4643">
                  <c:v>0.51292598551001101</c:v>
                </c:pt>
                <c:pt idx="4644">
                  <c:v>0.51326897975846497</c:v>
                </c:pt>
                <c:pt idx="4645">
                  <c:v>0.51365266770631801</c:v>
                </c:pt>
                <c:pt idx="4646">
                  <c:v>0.51386596734270495</c:v>
                </c:pt>
                <c:pt idx="4647">
                  <c:v>0.51422893946434101</c:v>
                </c:pt>
                <c:pt idx="4648">
                  <c:v>0.51472361198660899</c:v>
                </c:pt>
                <c:pt idx="4649">
                  <c:v>0.51523211557946202</c:v>
                </c:pt>
                <c:pt idx="4650">
                  <c:v>0.51546779517904695</c:v>
                </c:pt>
                <c:pt idx="4651">
                  <c:v>0.51561558342194203</c:v>
                </c:pt>
                <c:pt idx="4652">
                  <c:v>0.51539419028185096</c:v>
                </c:pt>
                <c:pt idx="4653">
                  <c:v>0.51488295776275705</c:v>
                </c:pt>
                <c:pt idx="4654">
                  <c:v>0.51471323768201505</c:v>
                </c:pt>
                <c:pt idx="4655">
                  <c:v>0.51419032917023999</c:v>
                </c:pt>
                <c:pt idx="4656">
                  <c:v>0.51346033462937801</c:v>
                </c:pt>
                <c:pt idx="4657">
                  <c:v>0.51256021512196903</c:v>
                </c:pt>
                <c:pt idx="4658">
                  <c:v>0.51172060353243298</c:v>
                </c:pt>
                <c:pt idx="4659">
                  <c:v>0.51010024559929901</c:v>
                </c:pt>
                <c:pt idx="4660">
                  <c:v>0.50900933871105103</c:v>
                </c:pt>
                <c:pt idx="4661">
                  <c:v>0.50869871462490102</c:v>
                </c:pt>
                <c:pt idx="4662">
                  <c:v>0.50920934635663795</c:v>
                </c:pt>
                <c:pt idx="4663">
                  <c:v>0.50953932196642504</c:v>
                </c:pt>
                <c:pt idx="4664">
                  <c:v>0.50914742240430999</c:v>
                </c:pt>
                <c:pt idx="4665">
                  <c:v>0.50881456558008398</c:v>
                </c:pt>
                <c:pt idx="4666">
                  <c:v>0.50891789900008999</c:v>
                </c:pt>
                <c:pt idx="4667">
                  <c:v>0.50976743870590402</c:v>
                </c:pt>
                <c:pt idx="4668">
                  <c:v>0.51053427923222106</c:v>
                </c:pt>
                <c:pt idx="4669">
                  <c:v>0.51143681398505503</c:v>
                </c:pt>
                <c:pt idx="4670">
                  <c:v>0.51196242921486301</c:v>
                </c:pt>
                <c:pt idx="4671">
                  <c:v>0.51277274921550597</c:v>
                </c:pt>
                <c:pt idx="4672">
                  <c:v>0.51311300402679405</c:v>
                </c:pt>
                <c:pt idx="4673">
                  <c:v>0.51337239179531802</c:v>
                </c:pt>
                <c:pt idx="4674">
                  <c:v>0.51415442336671702</c:v>
                </c:pt>
                <c:pt idx="4675">
                  <c:v>0.51421865725186899</c:v>
                </c:pt>
                <c:pt idx="4676">
                  <c:v>0.51418236697908104</c:v>
                </c:pt>
                <c:pt idx="4677">
                  <c:v>0.51335985689212404</c:v>
                </c:pt>
                <c:pt idx="4678">
                  <c:v>0.51173222738440305</c:v>
                </c:pt>
                <c:pt idx="4679">
                  <c:v>0.50989827887956996</c:v>
                </c:pt>
                <c:pt idx="4680">
                  <c:v>0.50820483733785105</c:v>
                </c:pt>
                <c:pt idx="4681">
                  <c:v>0.50687324143701395</c:v>
                </c:pt>
                <c:pt idx="4682">
                  <c:v>0.505102591278488</c:v>
                </c:pt>
                <c:pt idx="4683">
                  <c:v>0.50398910657172902</c:v>
                </c:pt>
                <c:pt idx="4684">
                  <c:v>0.502210118612335</c:v>
                </c:pt>
                <c:pt idx="4685">
                  <c:v>0.500735725470284</c:v>
                </c:pt>
                <c:pt idx="4686">
                  <c:v>0.49960176483448698</c:v>
                </c:pt>
                <c:pt idx="4687">
                  <c:v>0.497977776552332</c:v>
                </c:pt>
                <c:pt idx="4688">
                  <c:v>0.49715944699652598</c:v>
                </c:pt>
                <c:pt idx="4689">
                  <c:v>0.49759173810795398</c:v>
                </c:pt>
                <c:pt idx="4690">
                  <c:v>0.49745066044087699</c:v>
                </c:pt>
                <c:pt idx="4691">
                  <c:v>0.49737394993622902</c:v>
                </c:pt>
                <c:pt idx="4692">
                  <c:v>0.49740146409478198</c:v>
                </c:pt>
                <c:pt idx="4693">
                  <c:v>0.497186445871792</c:v>
                </c:pt>
                <c:pt idx="4694">
                  <c:v>0.49813984023505298</c:v>
                </c:pt>
                <c:pt idx="4695">
                  <c:v>0.49874460087415101</c:v>
                </c:pt>
                <c:pt idx="4696">
                  <c:v>0.498345578559102</c:v>
                </c:pt>
                <c:pt idx="4697">
                  <c:v>0.497988859374773</c:v>
                </c:pt>
                <c:pt idx="4698">
                  <c:v>0.49791639283859801</c:v>
                </c:pt>
                <c:pt idx="4699">
                  <c:v>0.49678913680111197</c:v>
                </c:pt>
                <c:pt idx="4700">
                  <c:v>0.49507010134536</c:v>
                </c:pt>
                <c:pt idx="4701">
                  <c:v>0.49323203897054402</c:v>
                </c:pt>
                <c:pt idx="4702">
                  <c:v>0.49182898565393901</c:v>
                </c:pt>
                <c:pt idx="4703">
                  <c:v>0.49000389542731998</c:v>
                </c:pt>
                <c:pt idx="4704">
                  <c:v>0.48901802272818401</c:v>
                </c:pt>
                <c:pt idx="4705">
                  <c:v>0.48876634952033599</c:v>
                </c:pt>
                <c:pt idx="4706">
                  <c:v>0.489232691105635</c:v>
                </c:pt>
                <c:pt idx="4707">
                  <c:v>0.490565442324018</c:v>
                </c:pt>
                <c:pt idx="4708">
                  <c:v>0.49161846880328902</c:v>
                </c:pt>
                <c:pt idx="4709">
                  <c:v>0.492620679703825</c:v>
                </c:pt>
                <c:pt idx="4710">
                  <c:v>0.49428586581741102</c:v>
                </c:pt>
                <c:pt idx="4711">
                  <c:v>0.49523936668736401</c:v>
                </c:pt>
                <c:pt idx="4712">
                  <c:v>0.49592613794200002</c:v>
                </c:pt>
                <c:pt idx="4713">
                  <c:v>0.49751445407502898</c:v>
                </c:pt>
                <c:pt idx="4714">
                  <c:v>0.49895762750893702</c:v>
                </c:pt>
                <c:pt idx="4715">
                  <c:v>0.49974959056530399</c:v>
                </c:pt>
                <c:pt idx="4716">
                  <c:v>0.50112775679335497</c:v>
                </c:pt>
                <c:pt idx="4717">
                  <c:v>0.50243071486220003</c:v>
                </c:pt>
                <c:pt idx="4718">
                  <c:v>0.50374988564488998</c:v>
                </c:pt>
                <c:pt idx="4719">
                  <c:v>0.505130276665406</c:v>
                </c:pt>
                <c:pt idx="4720">
                  <c:v>0.50628804112414705</c:v>
                </c:pt>
                <c:pt idx="4721">
                  <c:v>0.506917585624443</c:v>
                </c:pt>
                <c:pt idx="4722">
                  <c:v>0.50775068330833295</c:v>
                </c:pt>
                <c:pt idx="4723">
                  <c:v>0.50832192304628199</c:v>
                </c:pt>
                <c:pt idx="4724">
                  <c:v>0.50945596126130999</c:v>
                </c:pt>
                <c:pt idx="4725">
                  <c:v>0.51053938514412001</c:v>
                </c:pt>
                <c:pt idx="4726">
                  <c:v>0.51108162709542704</c:v>
                </c:pt>
                <c:pt idx="4727">
                  <c:v>0.51151808995882897</c:v>
                </c:pt>
                <c:pt idx="4728">
                  <c:v>0.51212986232397795</c:v>
                </c:pt>
                <c:pt idx="4729">
                  <c:v>0.51271585639094697</c:v>
                </c:pt>
                <c:pt idx="4730">
                  <c:v>0.51319555510262405</c:v>
                </c:pt>
                <c:pt idx="4731">
                  <c:v>0.51382866071216804</c:v>
                </c:pt>
                <c:pt idx="4732">
                  <c:v>0.51385786587103999</c:v>
                </c:pt>
                <c:pt idx="4733">
                  <c:v>0.51386786953688901</c:v>
                </c:pt>
                <c:pt idx="4734">
                  <c:v>0.513710510112805</c:v>
                </c:pt>
                <c:pt idx="4735">
                  <c:v>0.51351997615259504</c:v>
                </c:pt>
                <c:pt idx="4736">
                  <c:v>0.51358944483846902</c:v>
                </c:pt>
                <c:pt idx="4737">
                  <c:v>0.51385432281882804</c:v>
                </c:pt>
                <c:pt idx="4738">
                  <c:v>0.51422852067200897</c:v>
                </c:pt>
                <c:pt idx="4739">
                  <c:v>0.513926505922223</c:v>
                </c:pt>
                <c:pt idx="4740">
                  <c:v>0.51359146650365295</c:v>
                </c:pt>
                <c:pt idx="4741">
                  <c:v>0.51265207991189399</c:v>
                </c:pt>
                <c:pt idx="4742">
                  <c:v>0.51233748448976102</c:v>
                </c:pt>
                <c:pt idx="4743">
                  <c:v>0.51166868023994905</c:v>
                </c:pt>
                <c:pt idx="4744">
                  <c:v>0.51137503651994298</c:v>
                </c:pt>
                <c:pt idx="4745">
                  <c:v>0.511080687733801</c:v>
                </c:pt>
                <c:pt idx="4746">
                  <c:v>0.51124098557240005</c:v>
                </c:pt>
                <c:pt idx="4747">
                  <c:v>0.51190294866790298</c:v>
                </c:pt>
                <c:pt idx="4748">
                  <c:v>0.51268861914135599</c:v>
                </c:pt>
                <c:pt idx="4749">
                  <c:v>0.51360264563889202</c:v>
                </c:pt>
                <c:pt idx="4750">
                  <c:v>0.51484244958131598</c:v>
                </c:pt>
                <c:pt idx="4751">
                  <c:v>0.51635073094914896</c:v>
                </c:pt>
                <c:pt idx="4752">
                  <c:v>0.51769248065836004</c:v>
                </c:pt>
                <c:pt idx="4753">
                  <c:v>0.51896976266140904</c:v>
                </c:pt>
                <c:pt idx="4754">
                  <c:v>0.51988721065681598</c:v>
                </c:pt>
                <c:pt idx="4755">
                  <c:v>0.52048569759535201</c:v>
                </c:pt>
                <c:pt idx="4756">
                  <c:v>0.52104323962514099</c:v>
                </c:pt>
                <c:pt idx="4757">
                  <c:v>0.52141720083625098</c:v>
                </c:pt>
                <c:pt idx="4758">
                  <c:v>0.52140370696106098</c:v>
                </c:pt>
                <c:pt idx="4759">
                  <c:v>0.52193259924990598</c:v>
                </c:pt>
                <c:pt idx="4760">
                  <c:v>0.52170813853076203</c:v>
                </c:pt>
                <c:pt idx="4761">
                  <c:v>0.52013676439683398</c:v>
                </c:pt>
                <c:pt idx="4762">
                  <c:v>0.51810851338665298</c:v>
                </c:pt>
                <c:pt idx="4763">
                  <c:v>0.51624384281715396</c:v>
                </c:pt>
                <c:pt idx="4764">
                  <c:v>0.51451157265603897</c:v>
                </c:pt>
                <c:pt idx="4765">
                  <c:v>0.51286829878461604</c:v>
                </c:pt>
                <c:pt idx="4766">
                  <c:v>0.51188740236894803</c:v>
                </c:pt>
                <c:pt idx="4767">
                  <c:v>0.51071386793555096</c:v>
                </c:pt>
                <c:pt idx="4768">
                  <c:v>0.50989000730474399</c:v>
                </c:pt>
                <c:pt idx="4769">
                  <c:v>0.50897431621176503</c:v>
                </c:pt>
                <c:pt idx="4770">
                  <c:v>0.50906070892407596</c:v>
                </c:pt>
                <c:pt idx="4771">
                  <c:v>0.50898949648744196</c:v>
                </c:pt>
                <c:pt idx="4772">
                  <c:v>0.50889115772938098</c:v>
                </c:pt>
                <c:pt idx="4773">
                  <c:v>0.50879542065088901</c:v>
                </c:pt>
                <c:pt idx="4774">
                  <c:v>0.509006869203384</c:v>
                </c:pt>
                <c:pt idx="4775">
                  <c:v>0.50892174445647498</c:v>
                </c:pt>
                <c:pt idx="4776">
                  <c:v>0.50939870736116899</c:v>
                </c:pt>
                <c:pt idx="4777">
                  <c:v>0.51016061987054795</c:v>
                </c:pt>
                <c:pt idx="4778">
                  <c:v>0.51084702411142802</c:v>
                </c:pt>
                <c:pt idx="4779">
                  <c:v>0.51166914689529797</c:v>
                </c:pt>
                <c:pt idx="4780">
                  <c:v>0.51240314501829998</c:v>
                </c:pt>
                <c:pt idx="4781">
                  <c:v>0.51318493210817295</c:v>
                </c:pt>
                <c:pt idx="4782">
                  <c:v>0.51329652569538098</c:v>
                </c:pt>
                <c:pt idx="4783">
                  <c:v>0.513876308079105</c:v>
                </c:pt>
                <c:pt idx="4784">
                  <c:v>0.51423221853549095</c:v>
                </c:pt>
                <c:pt idx="4785">
                  <c:v>0.514608503318568</c:v>
                </c:pt>
                <c:pt idx="4786">
                  <c:v>0.51488509387481796</c:v>
                </c:pt>
                <c:pt idx="4787">
                  <c:v>0.51511623683404995</c:v>
                </c:pt>
                <c:pt idx="4788">
                  <c:v>0.51524220288354805</c:v>
                </c:pt>
                <c:pt idx="4789">
                  <c:v>0.51469920325546004</c:v>
                </c:pt>
                <c:pt idx="4790">
                  <c:v>0.51383609817251497</c:v>
                </c:pt>
                <c:pt idx="4791">
                  <c:v>0.51246515814989302</c:v>
                </c:pt>
                <c:pt idx="4792">
                  <c:v>0.51159895964072599</c:v>
                </c:pt>
                <c:pt idx="4793">
                  <c:v>0.51071644521565096</c:v>
                </c:pt>
                <c:pt idx="4794">
                  <c:v>0.51042858992547002</c:v>
                </c:pt>
                <c:pt idx="4795">
                  <c:v>0.51080847255686401</c:v>
                </c:pt>
                <c:pt idx="4796">
                  <c:v>0.51111244095652097</c:v>
                </c:pt>
                <c:pt idx="4797">
                  <c:v>0.51141055473122599</c:v>
                </c:pt>
                <c:pt idx="4798">
                  <c:v>0.512432789105011</c:v>
                </c:pt>
                <c:pt idx="4799">
                  <c:v>0.51133802506689896</c:v>
                </c:pt>
                <c:pt idx="4800">
                  <c:v>0.50931461420013202</c:v>
                </c:pt>
                <c:pt idx="4801">
                  <c:v>0.50827605670934095</c:v>
                </c:pt>
                <c:pt idx="4802">
                  <c:v>0.508339169599061</c:v>
                </c:pt>
                <c:pt idx="4803">
                  <c:v>0.50937773491814298</c:v>
                </c:pt>
                <c:pt idx="4804">
                  <c:v>0.51019497816203396</c:v>
                </c:pt>
                <c:pt idx="4805">
                  <c:v>0.50845589138731095</c:v>
                </c:pt>
                <c:pt idx="4806">
                  <c:v>0.50639586344072796</c:v>
                </c:pt>
                <c:pt idx="4807">
                  <c:v>0.50450036327969805</c:v>
                </c:pt>
                <c:pt idx="4808">
                  <c:v>0.50296648662350796</c:v>
                </c:pt>
                <c:pt idx="4809">
                  <c:v>0.50267078352620098</c:v>
                </c:pt>
                <c:pt idx="4810">
                  <c:v>0.50313630923586705</c:v>
                </c:pt>
                <c:pt idx="4811">
                  <c:v>0.50383867010989902</c:v>
                </c:pt>
                <c:pt idx="4812">
                  <c:v>0.50409860720326505</c:v>
                </c:pt>
                <c:pt idx="4813">
                  <c:v>0.50450533178193602</c:v>
                </c:pt>
                <c:pt idx="4814">
                  <c:v>0.50499604104514295</c:v>
                </c:pt>
                <c:pt idx="4815">
                  <c:v>0.50587633910424401</c:v>
                </c:pt>
                <c:pt idx="4816">
                  <c:v>0.50669662910227298</c:v>
                </c:pt>
                <c:pt idx="4817">
                  <c:v>0.507698973965099</c:v>
                </c:pt>
                <c:pt idx="4818">
                  <c:v>0.50837914250113903</c:v>
                </c:pt>
                <c:pt idx="4819">
                  <c:v>0.50901572859730504</c:v>
                </c:pt>
                <c:pt idx="4820">
                  <c:v>0.50920925669304595</c:v>
                </c:pt>
                <c:pt idx="4821">
                  <c:v>0.50918246680512202</c:v>
                </c:pt>
                <c:pt idx="4822">
                  <c:v>0.50927621384880295</c:v>
                </c:pt>
                <c:pt idx="4823">
                  <c:v>0.50928517033321397</c:v>
                </c:pt>
                <c:pt idx="4824">
                  <c:v>0.509491568285386</c:v>
                </c:pt>
                <c:pt idx="4825">
                  <c:v>0.50980660078984197</c:v>
                </c:pt>
                <c:pt idx="4826">
                  <c:v>0.50982141072114195</c:v>
                </c:pt>
                <c:pt idx="4827">
                  <c:v>0.50973556214358895</c:v>
                </c:pt>
                <c:pt idx="4828">
                  <c:v>0.51022000957362401</c:v>
                </c:pt>
                <c:pt idx="4829">
                  <c:v>0.511397758860207</c:v>
                </c:pt>
                <c:pt idx="4830">
                  <c:v>0.51202768747722505</c:v>
                </c:pt>
                <c:pt idx="4831">
                  <c:v>0.51273662022034505</c:v>
                </c:pt>
                <c:pt idx="4832">
                  <c:v>0.513214609132842</c:v>
                </c:pt>
                <c:pt idx="4833">
                  <c:v>0.51397552138940705</c:v>
                </c:pt>
                <c:pt idx="4834">
                  <c:v>0.51461525768209004</c:v>
                </c:pt>
                <c:pt idx="4835">
                  <c:v>0.51536892961832104</c:v>
                </c:pt>
                <c:pt idx="4836">
                  <c:v>0.51590799727058001</c:v>
                </c:pt>
                <c:pt idx="4837">
                  <c:v>0.51641513912369896</c:v>
                </c:pt>
                <c:pt idx="4838">
                  <c:v>0.51722206398141601</c:v>
                </c:pt>
                <c:pt idx="4839">
                  <c:v>0.51748666897066997</c:v>
                </c:pt>
                <c:pt idx="4840">
                  <c:v>0.517630029243206</c:v>
                </c:pt>
                <c:pt idx="4841">
                  <c:v>0.51783754097795198</c:v>
                </c:pt>
                <c:pt idx="4842">
                  <c:v>0.517698493946536</c:v>
                </c:pt>
                <c:pt idx="4843">
                  <c:v>0.51747822560028001</c:v>
                </c:pt>
                <c:pt idx="4844">
                  <c:v>0.51749690067765197</c:v>
                </c:pt>
                <c:pt idx="4845">
                  <c:v>0.51734134028636303</c:v>
                </c:pt>
                <c:pt idx="4846">
                  <c:v>0.517269638472862</c:v>
                </c:pt>
                <c:pt idx="4847">
                  <c:v>0.51714738916560599</c:v>
                </c:pt>
                <c:pt idx="4848">
                  <c:v>0.51546211579936996</c:v>
                </c:pt>
                <c:pt idx="4849">
                  <c:v>0.51445803879607099</c:v>
                </c:pt>
                <c:pt idx="4850">
                  <c:v>0.51370645895919198</c:v>
                </c:pt>
                <c:pt idx="4851">
                  <c:v>0.51324870853974802</c:v>
                </c:pt>
                <c:pt idx="4852">
                  <c:v>0.512780862044802</c:v>
                </c:pt>
                <c:pt idx="4853">
                  <c:v>0.51247054548010795</c:v>
                </c:pt>
                <c:pt idx="4854">
                  <c:v>0.51144585235557904</c:v>
                </c:pt>
                <c:pt idx="4855">
                  <c:v>0.51125787035580605</c:v>
                </c:pt>
                <c:pt idx="4856">
                  <c:v>0.51063734813731299</c:v>
                </c:pt>
                <c:pt idx="4857">
                  <c:v>0.51022939787429</c:v>
                </c:pt>
                <c:pt idx="4858">
                  <c:v>0.51075336889618395</c:v>
                </c:pt>
                <c:pt idx="4859">
                  <c:v>0.51099786824058402</c:v>
                </c:pt>
                <c:pt idx="4860">
                  <c:v>0.51137510131181796</c:v>
                </c:pt>
                <c:pt idx="4861">
                  <c:v>0.51157385448199799</c:v>
                </c:pt>
                <c:pt idx="4862">
                  <c:v>0.51219072833530699</c:v>
                </c:pt>
                <c:pt idx="4863">
                  <c:v>0.513300003357822</c:v>
                </c:pt>
                <c:pt idx="4864">
                  <c:v>0.51424534727812599</c:v>
                </c:pt>
                <c:pt idx="4865">
                  <c:v>0.51432211665374195</c:v>
                </c:pt>
                <c:pt idx="4866">
                  <c:v>0.51458951091921701</c:v>
                </c:pt>
                <c:pt idx="4867">
                  <c:v>0.51524222482263604</c:v>
                </c:pt>
                <c:pt idx="4868">
                  <c:v>0.51548717826357704</c:v>
                </c:pt>
                <c:pt idx="4869">
                  <c:v>0.51625555872437701</c:v>
                </c:pt>
                <c:pt idx="4870">
                  <c:v>0.51546544186429399</c:v>
                </c:pt>
                <c:pt idx="4871">
                  <c:v>0.51539686845349697</c:v>
                </c:pt>
                <c:pt idx="4872">
                  <c:v>0.51535067815838698</c:v>
                </c:pt>
                <c:pt idx="4873">
                  <c:v>0.51531237806859498</c:v>
                </c:pt>
                <c:pt idx="4874">
                  <c:v>0.51491090544113705</c:v>
                </c:pt>
                <c:pt idx="4875">
                  <c:v>0.51497740235774803</c:v>
                </c:pt>
                <c:pt idx="4876">
                  <c:v>0.51449226302010898</c:v>
                </c:pt>
                <c:pt idx="4877">
                  <c:v>0.51367310897625396</c:v>
                </c:pt>
                <c:pt idx="4878">
                  <c:v>0.51288220997945599</c:v>
                </c:pt>
                <c:pt idx="4879">
                  <c:v>0.51224539111026102</c:v>
                </c:pt>
                <c:pt idx="4880">
                  <c:v>0.51197092387779897</c:v>
                </c:pt>
                <c:pt idx="4881">
                  <c:v>0.51182056094316897</c:v>
                </c:pt>
                <c:pt idx="4882">
                  <c:v>0.51186886674609</c:v>
                </c:pt>
                <c:pt idx="4883">
                  <c:v>0.51196282628419898</c:v>
                </c:pt>
                <c:pt idx="4884">
                  <c:v>0.51213091014742795</c:v>
                </c:pt>
                <c:pt idx="4885">
                  <c:v>0.51228821347838105</c:v>
                </c:pt>
                <c:pt idx="4886">
                  <c:v>0.51228818243221697</c:v>
                </c:pt>
                <c:pt idx="4887">
                  <c:v>0.51218091342761696</c:v>
                </c:pt>
                <c:pt idx="4888">
                  <c:v>0.51217865035184396</c:v>
                </c:pt>
                <c:pt idx="4889">
                  <c:v>0.51222581104908604</c:v>
                </c:pt>
                <c:pt idx="4890">
                  <c:v>0.51240501282947404</c:v>
                </c:pt>
                <c:pt idx="4891">
                  <c:v>0.51254131162735495</c:v>
                </c:pt>
                <c:pt idx="4892">
                  <c:v>0.51216107288087598</c:v>
                </c:pt>
                <c:pt idx="4893">
                  <c:v>0.51180790797687303</c:v>
                </c:pt>
                <c:pt idx="4894">
                  <c:v>0.51148020315912701</c:v>
                </c:pt>
                <c:pt idx="4895">
                  <c:v>0.51202177933120396</c:v>
                </c:pt>
                <c:pt idx="4896">
                  <c:v>0.51266105935185602</c:v>
                </c:pt>
                <c:pt idx="4897">
                  <c:v>0.51382266143650301</c:v>
                </c:pt>
                <c:pt idx="4898">
                  <c:v>0.51501977134425203</c:v>
                </c:pt>
                <c:pt idx="4899">
                  <c:v>0.51594639320598701</c:v>
                </c:pt>
                <c:pt idx="4900">
                  <c:v>0.51709859484577103</c:v>
                </c:pt>
                <c:pt idx="4901">
                  <c:v>0.51817085586999101</c:v>
                </c:pt>
                <c:pt idx="4902">
                  <c:v>0.51908379386937398</c:v>
                </c:pt>
                <c:pt idx="4903">
                  <c:v>0.52043069369596895</c:v>
                </c:pt>
                <c:pt idx="4904">
                  <c:v>0.52155773291747298</c:v>
                </c:pt>
                <c:pt idx="4905">
                  <c:v>0.52262545377398095</c:v>
                </c:pt>
                <c:pt idx="4906">
                  <c:v>0.52357141100411198</c:v>
                </c:pt>
                <c:pt idx="4907">
                  <c:v>0.52425509302498496</c:v>
                </c:pt>
                <c:pt idx="4908">
                  <c:v>0.52483208540721404</c:v>
                </c:pt>
                <c:pt idx="4909">
                  <c:v>0.52556864760572197</c:v>
                </c:pt>
                <c:pt idx="4910">
                  <c:v>0.52588319411697304</c:v>
                </c:pt>
                <c:pt idx="4911">
                  <c:v>0.52597087962190503</c:v>
                </c:pt>
                <c:pt idx="4912">
                  <c:v>0.52635751435533895</c:v>
                </c:pt>
                <c:pt idx="4913">
                  <c:v>0.52467195968837799</c:v>
                </c:pt>
                <c:pt idx="4914">
                  <c:v>0.52342657097935497</c:v>
                </c:pt>
                <c:pt idx="4915">
                  <c:v>0.52227985863858595</c:v>
                </c:pt>
                <c:pt idx="4916">
                  <c:v>0.52136562891570704</c:v>
                </c:pt>
                <c:pt idx="4917">
                  <c:v>0.52073346177491098</c:v>
                </c:pt>
                <c:pt idx="4918">
                  <c:v>0.52085837729157902</c:v>
                </c:pt>
                <c:pt idx="4919">
                  <c:v>0.52106786599191002</c:v>
                </c:pt>
                <c:pt idx="4920">
                  <c:v>0.52129525934136201</c:v>
                </c:pt>
                <c:pt idx="4921">
                  <c:v>0.52195033943143598</c:v>
                </c:pt>
                <c:pt idx="4922">
                  <c:v>0.52202466612426301</c:v>
                </c:pt>
                <c:pt idx="4923">
                  <c:v>0.52311347464074198</c:v>
                </c:pt>
                <c:pt idx="4924">
                  <c:v>0.52403621372038101</c:v>
                </c:pt>
                <c:pt idx="4925">
                  <c:v>0.52479009097264195</c:v>
                </c:pt>
                <c:pt idx="4926">
                  <c:v>0.525446103591104</c:v>
                </c:pt>
                <c:pt idx="4927">
                  <c:v>0.52593672842897299</c:v>
                </c:pt>
                <c:pt idx="4928">
                  <c:v>0.52631235748444205</c:v>
                </c:pt>
                <c:pt idx="4929">
                  <c:v>0.52657859182993205</c:v>
                </c:pt>
                <c:pt idx="4930">
                  <c:v>0.52680721915624196</c:v>
                </c:pt>
                <c:pt idx="4931">
                  <c:v>0.52679327128877096</c:v>
                </c:pt>
                <c:pt idx="4932">
                  <c:v>0.526602937709582</c:v>
                </c:pt>
                <c:pt idx="4933">
                  <c:v>0.52636069210769398</c:v>
                </c:pt>
                <c:pt idx="4934">
                  <c:v>0.52629660295175695</c:v>
                </c:pt>
                <c:pt idx="4935">
                  <c:v>0.52549196054021396</c:v>
                </c:pt>
                <c:pt idx="4936">
                  <c:v>0.52504456984193204</c:v>
                </c:pt>
                <c:pt idx="4937">
                  <c:v>0.52494633926616097</c:v>
                </c:pt>
                <c:pt idx="4938">
                  <c:v>0.52492513094491799</c:v>
                </c:pt>
                <c:pt idx="4939">
                  <c:v>0.52516873590092605</c:v>
                </c:pt>
                <c:pt idx="4940">
                  <c:v>0.52523514094295498</c:v>
                </c:pt>
                <c:pt idx="4941">
                  <c:v>0.52547638840295596</c:v>
                </c:pt>
                <c:pt idx="4942">
                  <c:v>0.52570186581217804</c:v>
                </c:pt>
                <c:pt idx="4943">
                  <c:v>0.52607373870034302</c:v>
                </c:pt>
                <c:pt idx="4944">
                  <c:v>0.52655352160637303</c:v>
                </c:pt>
                <c:pt idx="4945">
                  <c:v>0.52718966835355996</c:v>
                </c:pt>
                <c:pt idx="4946">
                  <c:v>0.52718003747445896</c:v>
                </c:pt>
                <c:pt idx="4947">
                  <c:v>0.52724217122639405</c:v>
                </c:pt>
                <c:pt idx="4948">
                  <c:v>0.52757015138275198</c:v>
                </c:pt>
                <c:pt idx="4949">
                  <c:v>0.52830029019538804</c:v>
                </c:pt>
                <c:pt idx="4950">
                  <c:v>0.52839937680498805</c:v>
                </c:pt>
                <c:pt idx="4951">
                  <c:v>0.528638861784541</c:v>
                </c:pt>
                <c:pt idx="4952">
                  <c:v>0.52921147417842795</c:v>
                </c:pt>
                <c:pt idx="4953">
                  <c:v>0.52985681091724801</c:v>
                </c:pt>
                <c:pt idx="4954">
                  <c:v>0.53038739827680803</c:v>
                </c:pt>
                <c:pt idx="4955">
                  <c:v>0.53039126319716701</c:v>
                </c:pt>
                <c:pt idx="4956">
                  <c:v>0.53046557236391401</c:v>
                </c:pt>
                <c:pt idx="4957">
                  <c:v>0.52992820037127097</c:v>
                </c:pt>
                <c:pt idx="4958">
                  <c:v>0.52973809246951697</c:v>
                </c:pt>
                <c:pt idx="4959">
                  <c:v>0.52981427236632195</c:v>
                </c:pt>
                <c:pt idx="4960">
                  <c:v>0.52968602636954498</c:v>
                </c:pt>
                <c:pt idx="4961">
                  <c:v>0.52948885238832</c:v>
                </c:pt>
                <c:pt idx="4962">
                  <c:v>0.52933262836453299</c:v>
                </c:pt>
                <c:pt idx="4963">
                  <c:v>0.52969795117273</c:v>
                </c:pt>
                <c:pt idx="4964">
                  <c:v>0.53019997505859695</c:v>
                </c:pt>
                <c:pt idx="4965">
                  <c:v>0.53062602351035904</c:v>
                </c:pt>
                <c:pt idx="4966">
                  <c:v>0.53111703579324898</c:v>
                </c:pt>
                <c:pt idx="4967">
                  <c:v>0.53215242445541799</c:v>
                </c:pt>
                <c:pt idx="4968">
                  <c:v>0.53302045472599102</c:v>
                </c:pt>
                <c:pt idx="4969">
                  <c:v>0.53374347058368699</c:v>
                </c:pt>
                <c:pt idx="4970">
                  <c:v>0.53449211531979801</c:v>
                </c:pt>
                <c:pt idx="4971">
                  <c:v>0.53515107490045699</c:v>
                </c:pt>
                <c:pt idx="4972">
                  <c:v>0.53560109739184802</c:v>
                </c:pt>
                <c:pt idx="4973">
                  <c:v>0.53597079993767105</c:v>
                </c:pt>
                <c:pt idx="4974">
                  <c:v>0.53604941812843598</c:v>
                </c:pt>
                <c:pt idx="4975">
                  <c:v>0.53627919031327198</c:v>
                </c:pt>
                <c:pt idx="4976">
                  <c:v>0.53640285303660495</c:v>
                </c:pt>
                <c:pt idx="4977">
                  <c:v>0.53508756495484899</c:v>
                </c:pt>
                <c:pt idx="4978">
                  <c:v>0.53398131398371396</c:v>
                </c:pt>
                <c:pt idx="4979">
                  <c:v>0.53339250237283697</c:v>
                </c:pt>
                <c:pt idx="4980">
                  <c:v>0.53287168801235096</c:v>
                </c:pt>
                <c:pt idx="4981">
                  <c:v>0.53229940267064701</c:v>
                </c:pt>
                <c:pt idx="4982">
                  <c:v>0.53151786951555702</c:v>
                </c:pt>
                <c:pt idx="4983">
                  <c:v>0.53110266336193501</c:v>
                </c:pt>
                <c:pt idx="4984">
                  <c:v>0.53097147084479401</c:v>
                </c:pt>
                <c:pt idx="4985">
                  <c:v>0.53104413612346801</c:v>
                </c:pt>
                <c:pt idx="4986">
                  <c:v>0.53039386014679002</c:v>
                </c:pt>
                <c:pt idx="4987">
                  <c:v>0.53064303160065696</c:v>
                </c:pt>
                <c:pt idx="4988">
                  <c:v>0.531342219916212</c:v>
                </c:pt>
                <c:pt idx="4989">
                  <c:v>0.53188256685111202</c:v>
                </c:pt>
                <c:pt idx="4990">
                  <c:v>0.53216250114660901</c:v>
                </c:pt>
                <c:pt idx="4991">
                  <c:v>0.53203984375297297</c:v>
                </c:pt>
                <c:pt idx="4992">
                  <c:v>0.53178858855547095</c:v>
                </c:pt>
                <c:pt idx="4993">
                  <c:v>0.531740014840139</c:v>
                </c:pt>
                <c:pt idx="4994">
                  <c:v>0.53167212911178396</c:v>
                </c:pt>
                <c:pt idx="4995">
                  <c:v>0.53136840764361704</c:v>
                </c:pt>
                <c:pt idx="4996">
                  <c:v>0.53149694352941501</c:v>
                </c:pt>
                <c:pt idx="4997">
                  <c:v>0.531565760482827</c:v>
                </c:pt>
                <c:pt idx="4998">
                  <c:v>0.53171735086794603</c:v>
                </c:pt>
                <c:pt idx="4999">
                  <c:v>0.53194996687010698</c:v>
                </c:pt>
                <c:pt idx="5000">
                  <c:v>0.53087244031853598</c:v>
                </c:pt>
                <c:pt idx="5001">
                  <c:v>0.53000660980889602</c:v>
                </c:pt>
                <c:pt idx="5002">
                  <c:v>0.52894626446602699</c:v>
                </c:pt>
                <c:pt idx="5003">
                  <c:v>0.52823610160058498</c:v>
                </c:pt>
                <c:pt idx="5004">
                  <c:v>0.52808154171295996</c:v>
                </c:pt>
                <c:pt idx="5005">
                  <c:v>0.527525974895246</c:v>
                </c:pt>
                <c:pt idx="5006">
                  <c:v>0.52695938625472305</c:v>
                </c:pt>
                <c:pt idx="5007">
                  <c:v>0.52637941783689302</c:v>
                </c:pt>
                <c:pt idx="5008">
                  <c:v>0.52570918002097999</c:v>
                </c:pt>
                <c:pt idx="5009">
                  <c:v>0.52507561507762002</c:v>
                </c:pt>
                <c:pt idx="5010">
                  <c:v>0.52515443751471302</c:v>
                </c:pt>
                <c:pt idx="5011">
                  <c:v>0.52514166895185399</c:v>
                </c:pt>
                <c:pt idx="5012">
                  <c:v>0.52520115788412203</c:v>
                </c:pt>
                <c:pt idx="5013">
                  <c:v>0.52577287479574897</c:v>
                </c:pt>
                <c:pt idx="5014">
                  <c:v>0.52625615076184096</c:v>
                </c:pt>
                <c:pt idx="5015">
                  <c:v>0.52697565195268803</c:v>
                </c:pt>
                <c:pt idx="5016">
                  <c:v>0.52803160297509799</c:v>
                </c:pt>
                <c:pt idx="5017">
                  <c:v>0.52896099375667305</c:v>
                </c:pt>
                <c:pt idx="5018">
                  <c:v>0.52999082310540702</c:v>
                </c:pt>
                <c:pt idx="5019">
                  <c:v>0.53093291743817905</c:v>
                </c:pt>
                <c:pt idx="5020">
                  <c:v>0.53109546399220997</c:v>
                </c:pt>
                <c:pt idx="5021">
                  <c:v>0.53123174158791298</c:v>
                </c:pt>
                <c:pt idx="5022">
                  <c:v>0.53137734406251502</c:v>
                </c:pt>
                <c:pt idx="5023">
                  <c:v>0.53169539732257398</c:v>
                </c:pt>
                <c:pt idx="5024">
                  <c:v>0.53216555504957896</c:v>
                </c:pt>
                <c:pt idx="5025">
                  <c:v>0.53246362316011997</c:v>
                </c:pt>
                <c:pt idx="5026">
                  <c:v>0.53261712821776297</c:v>
                </c:pt>
                <c:pt idx="5027">
                  <c:v>0.53275211146795898</c:v>
                </c:pt>
                <c:pt idx="5028">
                  <c:v>0.53285853686803197</c:v>
                </c:pt>
                <c:pt idx="5029">
                  <c:v>0.53297013614715705</c:v>
                </c:pt>
                <c:pt idx="5030">
                  <c:v>0.53330300028305</c:v>
                </c:pt>
                <c:pt idx="5031">
                  <c:v>0.53356894524841203</c:v>
                </c:pt>
                <c:pt idx="5032">
                  <c:v>0.53305404411250001</c:v>
                </c:pt>
                <c:pt idx="5033">
                  <c:v>0.53261208853997999</c:v>
                </c:pt>
                <c:pt idx="5034">
                  <c:v>0.53249624587473798</c:v>
                </c:pt>
                <c:pt idx="5035">
                  <c:v>0.53267465974002404</c:v>
                </c:pt>
                <c:pt idx="5036">
                  <c:v>0.532866872218689</c:v>
                </c:pt>
                <c:pt idx="5037">
                  <c:v>0.53307978217893304</c:v>
                </c:pt>
                <c:pt idx="5038">
                  <c:v>0.53347485391173199</c:v>
                </c:pt>
                <c:pt idx="5039">
                  <c:v>0.53396233793931502</c:v>
                </c:pt>
                <c:pt idx="5040">
                  <c:v>0.53435235895621602</c:v>
                </c:pt>
                <c:pt idx="5041">
                  <c:v>0.53449705924712398</c:v>
                </c:pt>
                <c:pt idx="5042">
                  <c:v>0.53502031208663503</c:v>
                </c:pt>
                <c:pt idx="5043">
                  <c:v>0.53257273392020998</c:v>
                </c:pt>
                <c:pt idx="5044">
                  <c:v>0.53054839370231299</c:v>
                </c:pt>
                <c:pt idx="5045">
                  <c:v>0.52876841273040198</c:v>
                </c:pt>
                <c:pt idx="5046">
                  <c:v>0.52696238823524999</c:v>
                </c:pt>
                <c:pt idx="5047">
                  <c:v>0.52535287192251501</c:v>
                </c:pt>
                <c:pt idx="5048">
                  <c:v>0.52420419435988796</c:v>
                </c:pt>
                <c:pt idx="5049">
                  <c:v>0.52315530673746002</c:v>
                </c:pt>
                <c:pt idx="5050">
                  <c:v>0.52202850186312499</c:v>
                </c:pt>
                <c:pt idx="5051">
                  <c:v>0.52139038827501805</c:v>
                </c:pt>
                <c:pt idx="5052">
                  <c:v>0.52063492175905102</c:v>
                </c:pt>
                <c:pt idx="5053">
                  <c:v>0.52065975879159498</c:v>
                </c:pt>
                <c:pt idx="5054">
                  <c:v>0.52095174464824601</c:v>
                </c:pt>
                <c:pt idx="5055">
                  <c:v>0.52182291155026495</c:v>
                </c:pt>
                <c:pt idx="5056">
                  <c:v>0.52234539711999295</c:v>
                </c:pt>
                <c:pt idx="5057">
                  <c:v>0.522693069917336</c:v>
                </c:pt>
                <c:pt idx="5058">
                  <c:v>0.52317984932496997</c:v>
                </c:pt>
                <c:pt idx="5059">
                  <c:v>0.52351241720740804</c:v>
                </c:pt>
                <c:pt idx="5060">
                  <c:v>0.52377055803523997</c:v>
                </c:pt>
                <c:pt idx="5061">
                  <c:v>0.52369044768947304</c:v>
                </c:pt>
                <c:pt idx="5062">
                  <c:v>0.52381706367310799</c:v>
                </c:pt>
                <c:pt idx="5063">
                  <c:v>0.52379987156455299</c:v>
                </c:pt>
                <c:pt idx="5064">
                  <c:v>0.52386311470187596</c:v>
                </c:pt>
                <c:pt idx="5065">
                  <c:v>0.52380928549628103</c:v>
                </c:pt>
                <c:pt idx="5066">
                  <c:v>0.52339767277767202</c:v>
                </c:pt>
                <c:pt idx="5067">
                  <c:v>0.52343966922613805</c:v>
                </c:pt>
                <c:pt idx="5068">
                  <c:v>0.52312498828882703</c:v>
                </c:pt>
                <c:pt idx="5069">
                  <c:v>0.52346524076303202</c:v>
                </c:pt>
                <c:pt idx="5070">
                  <c:v>0.52382454717181604</c:v>
                </c:pt>
                <c:pt idx="5071">
                  <c:v>0.523824754544014</c:v>
                </c:pt>
                <c:pt idx="5072">
                  <c:v>0.52404112447957196</c:v>
                </c:pt>
                <c:pt idx="5073">
                  <c:v>0.52461666563508902</c:v>
                </c:pt>
                <c:pt idx="5074">
                  <c:v>0.52524237343771196</c:v>
                </c:pt>
                <c:pt idx="5075">
                  <c:v>0.52579769821589095</c:v>
                </c:pt>
                <c:pt idx="5076">
                  <c:v>0.52627719265375195</c:v>
                </c:pt>
                <c:pt idx="5077">
                  <c:v>0.52671841561112798</c:v>
                </c:pt>
                <c:pt idx="5078">
                  <c:v>0.52726637809819799</c:v>
                </c:pt>
                <c:pt idx="5079">
                  <c:v>0.52746149320642399</c:v>
                </c:pt>
                <c:pt idx="5080">
                  <c:v>0.52764614601544302</c:v>
                </c:pt>
                <c:pt idx="5081">
                  <c:v>0.52802716631392099</c:v>
                </c:pt>
                <c:pt idx="5082">
                  <c:v>0.528259647474141</c:v>
                </c:pt>
                <c:pt idx="5083">
                  <c:v>0.52841622706224001</c:v>
                </c:pt>
                <c:pt idx="5084">
                  <c:v>0.52833857889429303</c:v>
                </c:pt>
                <c:pt idx="5085">
                  <c:v>0.52826310087762396</c:v>
                </c:pt>
                <c:pt idx="5086">
                  <c:v>0.52771089581314601</c:v>
                </c:pt>
                <c:pt idx="5087">
                  <c:v>0.52770232263928396</c:v>
                </c:pt>
                <c:pt idx="5088">
                  <c:v>0.52776436553622597</c:v>
                </c:pt>
                <c:pt idx="5089">
                  <c:v>0.52757269647639604</c:v>
                </c:pt>
                <c:pt idx="5090">
                  <c:v>0.52738956147954097</c:v>
                </c:pt>
                <c:pt idx="5091">
                  <c:v>0.52716125061510699</c:v>
                </c:pt>
                <c:pt idx="5092">
                  <c:v>0.52664364103559203</c:v>
                </c:pt>
                <c:pt idx="5093">
                  <c:v>0.525849039447013</c:v>
                </c:pt>
                <c:pt idx="5094">
                  <c:v>0.52521125775921795</c:v>
                </c:pt>
                <c:pt idx="5095">
                  <c:v>0.52511667645326399</c:v>
                </c:pt>
                <c:pt idx="5096">
                  <c:v>0.525020862394738</c:v>
                </c:pt>
                <c:pt idx="5097">
                  <c:v>0.524970589047282</c:v>
                </c:pt>
                <c:pt idx="5098">
                  <c:v>0.52473927044320701</c:v>
                </c:pt>
                <c:pt idx="5099">
                  <c:v>0.52443322789721303</c:v>
                </c:pt>
                <c:pt idx="5100">
                  <c:v>0.52416307196731604</c:v>
                </c:pt>
                <c:pt idx="5101">
                  <c:v>0.52417169988870904</c:v>
                </c:pt>
                <c:pt idx="5102">
                  <c:v>0.52406091694753398</c:v>
                </c:pt>
                <c:pt idx="5103">
                  <c:v>0.524283656572329</c:v>
                </c:pt>
                <c:pt idx="5104">
                  <c:v>0.52439282265073595</c:v>
                </c:pt>
                <c:pt idx="5105">
                  <c:v>0.524423720696233</c:v>
                </c:pt>
                <c:pt idx="5106">
                  <c:v>0.52423856802019497</c:v>
                </c:pt>
                <c:pt idx="5107">
                  <c:v>0.524206498193314</c:v>
                </c:pt>
                <c:pt idx="5108">
                  <c:v>0.52462922353124197</c:v>
                </c:pt>
                <c:pt idx="5109">
                  <c:v>0.52557010751336097</c:v>
                </c:pt>
                <c:pt idx="5110">
                  <c:v>0.52534072367671703</c:v>
                </c:pt>
                <c:pt idx="5111">
                  <c:v>0.52475653129873501</c:v>
                </c:pt>
                <c:pt idx="5112">
                  <c:v>0.524175481253078</c:v>
                </c:pt>
                <c:pt idx="5113">
                  <c:v>0.523468531860105</c:v>
                </c:pt>
                <c:pt idx="5114">
                  <c:v>0.52287241994861999</c:v>
                </c:pt>
                <c:pt idx="5115">
                  <c:v>0.52281186443556704</c:v>
                </c:pt>
                <c:pt idx="5116">
                  <c:v>0.52284596300202402</c:v>
                </c:pt>
                <c:pt idx="5117">
                  <c:v>0.52295648342614498</c:v>
                </c:pt>
                <c:pt idx="5118">
                  <c:v>0.52337807652150803</c:v>
                </c:pt>
                <c:pt idx="5119">
                  <c:v>0.52377324822128701</c:v>
                </c:pt>
                <c:pt idx="5120">
                  <c:v>0.524510880222951</c:v>
                </c:pt>
                <c:pt idx="5121">
                  <c:v>0.52541486779928104</c:v>
                </c:pt>
                <c:pt idx="5122">
                  <c:v>0.52597288988359103</c:v>
                </c:pt>
                <c:pt idx="5123">
                  <c:v>0.52650630547061905</c:v>
                </c:pt>
                <c:pt idx="5124">
                  <c:v>0.52706547182115704</c:v>
                </c:pt>
                <c:pt idx="5125">
                  <c:v>0.52746807918976402</c:v>
                </c:pt>
                <c:pt idx="5126">
                  <c:v>0.527464762126577</c:v>
                </c:pt>
                <c:pt idx="5127">
                  <c:v>0.527838289325821</c:v>
                </c:pt>
                <c:pt idx="5128">
                  <c:v>0.52809949364557496</c:v>
                </c:pt>
                <c:pt idx="5129">
                  <c:v>0.52861789088269795</c:v>
                </c:pt>
                <c:pt idx="5130">
                  <c:v>0.52733334143977195</c:v>
                </c:pt>
                <c:pt idx="5131">
                  <c:v>0.52622050182971603</c:v>
                </c:pt>
                <c:pt idx="5132">
                  <c:v>0.52526591645581699</c:v>
                </c:pt>
                <c:pt idx="5133">
                  <c:v>0.52467590808637599</c:v>
                </c:pt>
                <c:pt idx="5134">
                  <c:v>0.52408320954897503</c:v>
                </c:pt>
                <c:pt idx="5135">
                  <c:v>0.52354467725556397</c:v>
                </c:pt>
                <c:pt idx="5136">
                  <c:v>0.52323656136123098</c:v>
                </c:pt>
                <c:pt idx="5137">
                  <c:v>0.52293700551677502</c:v>
                </c:pt>
                <c:pt idx="5138">
                  <c:v>0.52288459008489396</c:v>
                </c:pt>
                <c:pt idx="5139">
                  <c:v>0.52285966272966899</c:v>
                </c:pt>
                <c:pt idx="5140">
                  <c:v>0.52326999750141601</c:v>
                </c:pt>
                <c:pt idx="5141">
                  <c:v>0.52340873535710497</c:v>
                </c:pt>
                <c:pt idx="5142">
                  <c:v>0.52363525577029502</c:v>
                </c:pt>
                <c:pt idx="5143">
                  <c:v>0.52377180676337198</c:v>
                </c:pt>
                <c:pt idx="5144">
                  <c:v>0.52411931408061896</c:v>
                </c:pt>
                <c:pt idx="5145">
                  <c:v>0.52428690674622003</c:v>
                </c:pt>
                <c:pt idx="5146">
                  <c:v>0.52443039007509396</c:v>
                </c:pt>
                <c:pt idx="5147">
                  <c:v>0.52429740294884897</c:v>
                </c:pt>
                <c:pt idx="5148">
                  <c:v>0.52421617161388001</c:v>
                </c:pt>
                <c:pt idx="5149">
                  <c:v>0.52448819027151905</c:v>
                </c:pt>
                <c:pt idx="5150">
                  <c:v>0.52442479085744498</c:v>
                </c:pt>
                <c:pt idx="5151">
                  <c:v>0.52451223400872504</c:v>
                </c:pt>
                <c:pt idx="5152">
                  <c:v>0.52434471804383498</c:v>
                </c:pt>
                <c:pt idx="5153">
                  <c:v>0.52434270487540202</c:v>
                </c:pt>
                <c:pt idx="5154">
                  <c:v>0.52440877302848199</c:v>
                </c:pt>
                <c:pt idx="5155">
                  <c:v>0.52448839508719902</c:v>
                </c:pt>
                <c:pt idx="5156">
                  <c:v>0.52435745929549005</c:v>
                </c:pt>
                <c:pt idx="5157">
                  <c:v>0.52443860388089902</c:v>
                </c:pt>
                <c:pt idx="5158">
                  <c:v>0.52457863929286697</c:v>
                </c:pt>
                <c:pt idx="5159">
                  <c:v>0.52482459765288103</c:v>
                </c:pt>
                <c:pt idx="5160">
                  <c:v>0.52484285145228005</c:v>
                </c:pt>
                <c:pt idx="5161">
                  <c:v>0.52469352817314596</c:v>
                </c:pt>
                <c:pt idx="5162">
                  <c:v>0.52439134968511303</c:v>
                </c:pt>
                <c:pt idx="5163">
                  <c:v>0.52465397924433999</c:v>
                </c:pt>
                <c:pt idx="5164">
                  <c:v>0.52488877383741395</c:v>
                </c:pt>
                <c:pt idx="5165">
                  <c:v>0.525059125783085</c:v>
                </c:pt>
                <c:pt idx="5166">
                  <c:v>0.52553925416638803</c:v>
                </c:pt>
                <c:pt idx="5167">
                  <c:v>0.52624786811612401</c:v>
                </c:pt>
                <c:pt idx="5168">
                  <c:v>0.526818409166524</c:v>
                </c:pt>
                <c:pt idx="5169">
                  <c:v>0.52705303734013398</c:v>
                </c:pt>
                <c:pt idx="5170">
                  <c:v>0.52712565797625199</c:v>
                </c:pt>
                <c:pt idx="5171">
                  <c:v>0.52740697256700897</c:v>
                </c:pt>
                <c:pt idx="5172">
                  <c:v>0.52763843608418604</c:v>
                </c:pt>
                <c:pt idx="5173">
                  <c:v>0.52833321559188096</c:v>
                </c:pt>
                <c:pt idx="5174">
                  <c:v>0.52837770752456104</c:v>
                </c:pt>
                <c:pt idx="5175">
                  <c:v>0.52841649166162896</c:v>
                </c:pt>
                <c:pt idx="5176">
                  <c:v>0.52783532459698002</c:v>
                </c:pt>
                <c:pt idx="5177">
                  <c:v>0.52704313943141501</c:v>
                </c:pt>
                <c:pt idx="5178">
                  <c:v>0.52685104191375398</c:v>
                </c:pt>
                <c:pt idx="5179">
                  <c:v>0.52704745268307396</c:v>
                </c:pt>
                <c:pt idx="5180">
                  <c:v>0.52734922597816003</c:v>
                </c:pt>
                <c:pt idx="5181">
                  <c:v>0.52754458559924799</c:v>
                </c:pt>
                <c:pt idx="5182">
                  <c:v>0.52759079108316598</c:v>
                </c:pt>
                <c:pt idx="5183">
                  <c:v>0.52765958484946196</c:v>
                </c:pt>
                <c:pt idx="5184">
                  <c:v>0.52837043908421699</c:v>
                </c:pt>
                <c:pt idx="5185">
                  <c:v>0.52921714850622403</c:v>
                </c:pt>
                <c:pt idx="5186">
                  <c:v>0.53007862908929504</c:v>
                </c:pt>
                <c:pt idx="5187">
                  <c:v>0.53107055235367995</c:v>
                </c:pt>
                <c:pt idx="5188">
                  <c:v>0.53201940142233295</c:v>
                </c:pt>
                <c:pt idx="5189">
                  <c:v>0.53280992754488699</c:v>
                </c:pt>
                <c:pt idx="5190">
                  <c:v>0.53348027780871898</c:v>
                </c:pt>
                <c:pt idx="5191">
                  <c:v>0.53396467738182796</c:v>
                </c:pt>
                <c:pt idx="5192">
                  <c:v>0.53451981708866203</c:v>
                </c:pt>
                <c:pt idx="5193">
                  <c:v>0.53525966466376895</c:v>
                </c:pt>
                <c:pt idx="5194">
                  <c:v>0.53585739304793001</c:v>
                </c:pt>
                <c:pt idx="5195">
                  <c:v>0.53645215274705005</c:v>
                </c:pt>
                <c:pt idx="5196">
                  <c:v>0.53479398043368498</c:v>
                </c:pt>
                <c:pt idx="5197">
                  <c:v>0.53354852140058795</c:v>
                </c:pt>
                <c:pt idx="5198">
                  <c:v>0.53289873208474403</c:v>
                </c:pt>
                <c:pt idx="5199">
                  <c:v>0.53268866223038203</c:v>
                </c:pt>
                <c:pt idx="5200">
                  <c:v>0.53258446857019504</c:v>
                </c:pt>
                <c:pt idx="5201">
                  <c:v>0.53249505105829398</c:v>
                </c:pt>
                <c:pt idx="5202">
                  <c:v>0.53247676034637403</c:v>
                </c:pt>
                <c:pt idx="5203">
                  <c:v>0.53267560465537001</c:v>
                </c:pt>
                <c:pt idx="5204">
                  <c:v>0.53309901848673302</c:v>
                </c:pt>
                <c:pt idx="5205">
                  <c:v>0.53361477510006805</c:v>
                </c:pt>
                <c:pt idx="5206">
                  <c:v>0.53424753489885901</c:v>
                </c:pt>
                <c:pt idx="5207">
                  <c:v>0.53499593685228797</c:v>
                </c:pt>
                <c:pt idx="5208">
                  <c:v>0.53577135164203504</c:v>
                </c:pt>
                <c:pt idx="5209">
                  <c:v>0.53662202021554095</c:v>
                </c:pt>
                <c:pt idx="5210">
                  <c:v>0.53751118332332604</c:v>
                </c:pt>
                <c:pt idx="5211">
                  <c:v>0.538294435737667</c:v>
                </c:pt>
                <c:pt idx="5212">
                  <c:v>0.53893132496643603</c:v>
                </c:pt>
                <c:pt idx="5213">
                  <c:v>0.53951181086830702</c:v>
                </c:pt>
                <c:pt idx="5214">
                  <c:v>0.54047132325309799</c:v>
                </c:pt>
                <c:pt idx="5215">
                  <c:v>0.54087640857049302</c:v>
                </c:pt>
                <c:pt idx="5216">
                  <c:v>0.54090758009749995</c:v>
                </c:pt>
                <c:pt idx="5217">
                  <c:v>0.54078136156813295</c:v>
                </c:pt>
                <c:pt idx="5218">
                  <c:v>0.539479905697684</c:v>
                </c:pt>
                <c:pt idx="5219">
                  <c:v>0.53771522712050301</c:v>
                </c:pt>
                <c:pt idx="5220">
                  <c:v>0.53484088369419303</c:v>
                </c:pt>
                <c:pt idx="5221">
                  <c:v>0.53222393509799604</c:v>
                </c:pt>
                <c:pt idx="5222">
                  <c:v>0.53013477082900096</c:v>
                </c:pt>
                <c:pt idx="5223">
                  <c:v>0.52732719337965195</c:v>
                </c:pt>
                <c:pt idx="5224">
                  <c:v>0.52507251926899301</c:v>
                </c:pt>
                <c:pt idx="5225">
                  <c:v>0.52378683424052197</c:v>
                </c:pt>
                <c:pt idx="5226">
                  <c:v>0.52282464395486605</c:v>
                </c:pt>
                <c:pt idx="5227">
                  <c:v>0.52254407070572395</c:v>
                </c:pt>
                <c:pt idx="5228">
                  <c:v>0.52338745341804205</c:v>
                </c:pt>
                <c:pt idx="5229">
                  <c:v>0.52442987641176098</c:v>
                </c:pt>
                <c:pt idx="5230">
                  <c:v>0.52565492775302403</c:v>
                </c:pt>
                <c:pt idx="5231">
                  <c:v>0.52642256726450398</c:v>
                </c:pt>
                <c:pt idx="5232">
                  <c:v>0.527105802745515</c:v>
                </c:pt>
                <c:pt idx="5233">
                  <c:v>0.52808747959904501</c:v>
                </c:pt>
                <c:pt idx="5234">
                  <c:v>0.529279227097745</c:v>
                </c:pt>
                <c:pt idx="5235">
                  <c:v>0.53049925976926104</c:v>
                </c:pt>
                <c:pt idx="5236">
                  <c:v>0.53110479012818901</c:v>
                </c:pt>
                <c:pt idx="5237">
                  <c:v>0.53086964667667502</c:v>
                </c:pt>
                <c:pt idx="5238">
                  <c:v>0.52891239162051196</c:v>
                </c:pt>
                <c:pt idx="5239">
                  <c:v>0.52735825422757399</c:v>
                </c:pt>
                <c:pt idx="5240">
                  <c:v>0.52626633306489301</c:v>
                </c:pt>
                <c:pt idx="5241">
                  <c:v>0.52550279877871398</c:v>
                </c:pt>
                <c:pt idx="5242">
                  <c:v>0.52496011955582</c:v>
                </c:pt>
                <c:pt idx="5243">
                  <c:v>0.52480738267990401</c:v>
                </c:pt>
                <c:pt idx="5244">
                  <c:v>0.52510174147130295</c:v>
                </c:pt>
                <c:pt idx="5245">
                  <c:v>0.52542710053546504</c:v>
                </c:pt>
                <c:pt idx="5246">
                  <c:v>0.52526017000304104</c:v>
                </c:pt>
                <c:pt idx="5247">
                  <c:v>0.52511274777480199</c:v>
                </c:pt>
                <c:pt idx="5248">
                  <c:v>0.52561418200808796</c:v>
                </c:pt>
                <c:pt idx="5249">
                  <c:v>0.52603996130900299</c:v>
                </c:pt>
                <c:pt idx="5250">
                  <c:v>0.52581705255033795</c:v>
                </c:pt>
                <c:pt idx="5251">
                  <c:v>0.52567745806228605</c:v>
                </c:pt>
                <c:pt idx="5252">
                  <c:v>0.525386086036297</c:v>
                </c:pt>
                <c:pt idx="5253">
                  <c:v>0.52438752575759096</c:v>
                </c:pt>
                <c:pt idx="5254">
                  <c:v>0.52260988223457905</c:v>
                </c:pt>
                <c:pt idx="5255">
                  <c:v>0.52156426149289004</c:v>
                </c:pt>
                <c:pt idx="5256">
                  <c:v>0.520483344978667</c:v>
                </c:pt>
                <c:pt idx="5257">
                  <c:v>0.51936591256668896</c:v>
                </c:pt>
                <c:pt idx="5258">
                  <c:v>0.51894742350505596</c:v>
                </c:pt>
                <c:pt idx="5259">
                  <c:v>0.518599606314191</c:v>
                </c:pt>
                <c:pt idx="5260">
                  <c:v>0.51654007983356198</c:v>
                </c:pt>
                <c:pt idx="5261">
                  <c:v>0.51544823210419799</c:v>
                </c:pt>
                <c:pt idx="5262">
                  <c:v>0.51531656737409304</c:v>
                </c:pt>
                <c:pt idx="5263">
                  <c:v>0.515699341572746</c:v>
                </c:pt>
                <c:pt idx="5264">
                  <c:v>0.51543637309713997</c:v>
                </c:pt>
                <c:pt idx="5265">
                  <c:v>0.51528659850680403</c:v>
                </c:pt>
                <c:pt idx="5266">
                  <c:v>0.51574656122918705</c:v>
                </c:pt>
                <c:pt idx="5267">
                  <c:v>0.51598515383420895</c:v>
                </c:pt>
                <c:pt idx="5268">
                  <c:v>0.51647334113207599</c:v>
                </c:pt>
                <c:pt idx="5269">
                  <c:v>0.51687535701848497</c:v>
                </c:pt>
                <c:pt idx="5270">
                  <c:v>0.51782703829478205</c:v>
                </c:pt>
                <c:pt idx="5271">
                  <c:v>0.51882187458087003</c:v>
                </c:pt>
                <c:pt idx="5272">
                  <c:v>0.51970430101935805</c:v>
                </c:pt>
                <c:pt idx="5273">
                  <c:v>0.52051315849944002</c:v>
                </c:pt>
                <c:pt idx="5274">
                  <c:v>0.52140906383826102</c:v>
                </c:pt>
                <c:pt idx="5275">
                  <c:v>0.52225525050050903</c:v>
                </c:pt>
                <c:pt idx="5276">
                  <c:v>0.52296504346054296</c:v>
                </c:pt>
                <c:pt idx="5277">
                  <c:v>0.52329743877646295</c:v>
                </c:pt>
                <c:pt idx="5278">
                  <c:v>0.52361827373703296</c:v>
                </c:pt>
                <c:pt idx="5279">
                  <c:v>0.52405054416254404</c:v>
                </c:pt>
                <c:pt idx="5280">
                  <c:v>0.52413367145188305</c:v>
                </c:pt>
                <c:pt idx="5281">
                  <c:v>0.523331453257599</c:v>
                </c:pt>
                <c:pt idx="5282">
                  <c:v>0.52252335464440303</c:v>
                </c:pt>
                <c:pt idx="5283">
                  <c:v>0.52193958250615102</c:v>
                </c:pt>
                <c:pt idx="5284">
                  <c:v>0.52184596404566597</c:v>
                </c:pt>
                <c:pt idx="5285">
                  <c:v>0.52205478464971</c:v>
                </c:pt>
                <c:pt idx="5286">
                  <c:v>0.522346697548421</c:v>
                </c:pt>
                <c:pt idx="5287">
                  <c:v>0.52295628740863398</c:v>
                </c:pt>
                <c:pt idx="5288">
                  <c:v>0.52397327290093998</c:v>
                </c:pt>
                <c:pt idx="5289">
                  <c:v>0.52487254191897703</c:v>
                </c:pt>
                <c:pt idx="5290">
                  <c:v>0.52584998157350804</c:v>
                </c:pt>
                <c:pt idx="5291">
                  <c:v>0.52672549071417396</c:v>
                </c:pt>
                <c:pt idx="5292">
                  <c:v>0.52766975716642694</c:v>
                </c:pt>
                <c:pt idx="5293">
                  <c:v>0.52862260302730202</c:v>
                </c:pt>
                <c:pt idx="5294">
                  <c:v>0.52933510926688299</c:v>
                </c:pt>
                <c:pt idx="5295">
                  <c:v>0.53004870853277897</c:v>
                </c:pt>
                <c:pt idx="5296">
                  <c:v>0.53050433295505195</c:v>
                </c:pt>
                <c:pt idx="5297">
                  <c:v>0.530601662765249</c:v>
                </c:pt>
                <c:pt idx="5298">
                  <c:v>0.53063684688636403</c:v>
                </c:pt>
                <c:pt idx="5299">
                  <c:v>0.53069895847426896</c:v>
                </c:pt>
                <c:pt idx="5300">
                  <c:v>0.53063997421576004</c:v>
                </c:pt>
                <c:pt idx="5301">
                  <c:v>0.52987826632032797</c:v>
                </c:pt>
                <c:pt idx="5302">
                  <c:v>0.52955254607343705</c:v>
                </c:pt>
                <c:pt idx="5303">
                  <c:v>0.52921969483547404</c:v>
                </c:pt>
                <c:pt idx="5304">
                  <c:v>0.52459300451008795</c:v>
                </c:pt>
                <c:pt idx="5305">
                  <c:v>0.52078046314331805</c:v>
                </c:pt>
                <c:pt idx="5306">
                  <c:v>0.51753984652532803</c:v>
                </c:pt>
                <c:pt idx="5307">
                  <c:v>0.51505947556045795</c:v>
                </c:pt>
                <c:pt idx="5308">
                  <c:v>0.51299626895794004</c:v>
                </c:pt>
                <c:pt idx="5309">
                  <c:v>0.51114254920778301</c:v>
                </c:pt>
                <c:pt idx="5310">
                  <c:v>0.50965594320811702</c:v>
                </c:pt>
                <c:pt idx="5311">
                  <c:v>0.50866467897721301</c:v>
                </c:pt>
                <c:pt idx="5312">
                  <c:v>0.50757740908623605</c:v>
                </c:pt>
                <c:pt idx="5313">
                  <c:v>0.50705944592561802</c:v>
                </c:pt>
                <c:pt idx="5314">
                  <c:v>0.50763991481789805</c:v>
                </c:pt>
                <c:pt idx="5315">
                  <c:v>0.50774486560283205</c:v>
                </c:pt>
                <c:pt idx="5316">
                  <c:v>0.50748781043079005</c:v>
                </c:pt>
                <c:pt idx="5317">
                  <c:v>0.50759629327312294</c:v>
                </c:pt>
                <c:pt idx="5318">
                  <c:v>0.507335377669625</c:v>
                </c:pt>
                <c:pt idx="5319">
                  <c:v>0.50726518065381199</c:v>
                </c:pt>
                <c:pt idx="5320">
                  <c:v>0.50637962231929301</c:v>
                </c:pt>
                <c:pt idx="5321">
                  <c:v>0.50571263036074499</c:v>
                </c:pt>
                <c:pt idx="5322">
                  <c:v>0.50477448705227801</c:v>
                </c:pt>
                <c:pt idx="5323">
                  <c:v>0.50397282869613003</c:v>
                </c:pt>
                <c:pt idx="5324">
                  <c:v>0.50333047873256398</c:v>
                </c:pt>
                <c:pt idx="5325">
                  <c:v>0.50243752256725205</c:v>
                </c:pt>
                <c:pt idx="5326">
                  <c:v>0.50155619707963495</c:v>
                </c:pt>
                <c:pt idx="5327">
                  <c:v>0.50074862059262404</c:v>
                </c:pt>
                <c:pt idx="5328">
                  <c:v>0.50054308890682697</c:v>
                </c:pt>
                <c:pt idx="5329">
                  <c:v>0.50077689431776395</c:v>
                </c:pt>
                <c:pt idx="5330">
                  <c:v>0.50135632603186597</c:v>
                </c:pt>
                <c:pt idx="5331">
                  <c:v>0.50203683922098696</c:v>
                </c:pt>
                <c:pt idx="5332">
                  <c:v>0.50250581859712995</c:v>
                </c:pt>
                <c:pt idx="5333">
                  <c:v>0.50316156882986096</c:v>
                </c:pt>
                <c:pt idx="5334">
                  <c:v>0.504053824119581</c:v>
                </c:pt>
                <c:pt idx="5335">
                  <c:v>0.50460286688326605</c:v>
                </c:pt>
                <c:pt idx="5336">
                  <c:v>0.50520338265311104</c:v>
                </c:pt>
                <c:pt idx="5337">
                  <c:v>0.50575441986352299</c:v>
                </c:pt>
                <c:pt idx="5338">
                  <c:v>0.50615125586334297</c:v>
                </c:pt>
                <c:pt idx="5339">
                  <c:v>0.50670765937946705</c:v>
                </c:pt>
                <c:pt idx="5340">
                  <c:v>0.50688428123509899</c:v>
                </c:pt>
                <c:pt idx="5341">
                  <c:v>0.507122448468591</c:v>
                </c:pt>
                <c:pt idx="5342">
                  <c:v>0.50752389921508401</c:v>
                </c:pt>
                <c:pt idx="5343">
                  <c:v>0.50800902872796205</c:v>
                </c:pt>
                <c:pt idx="5344">
                  <c:v>0.50821783943399501</c:v>
                </c:pt>
                <c:pt idx="5345">
                  <c:v>0.50814706989727798</c:v>
                </c:pt>
                <c:pt idx="5346">
                  <c:v>0.50882718238128599</c:v>
                </c:pt>
                <c:pt idx="5347">
                  <c:v>0.50845548965930998</c:v>
                </c:pt>
                <c:pt idx="5348">
                  <c:v>0.50818107053403905</c:v>
                </c:pt>
                <c:pt idx="5349">
                  <c:v>0.50757982367233601</c:v>
                </c:pt>
                <c:pt idx="5350">
                  <c:v>0.50714323891896396</c:v>
                </c:pt>
                <c:pt idx="5351">
                  <c:v>0.50681998452976895</c:v>
                </c:pt>
                <c:pt idx="5352">
                  <c:v>0.50664888858887103</c:v>
                </c:pt>
                <c:pt idx="5353">
                  <c:v>0.50635980125961</c:v>
                </c:pt>
                <c:pt idx="5354">
                  <c:v>0.50581031082611705</c:v>
                </c:pt>
                <c:pt idx="5355">
                  <c:v>0.50516230459228195</c:v>
                </c:pt>
                <c:pt idx="5356">
                  <c:v>0.50455096895856999</c:v>
                </c:pt>
                <c:pt idx="5357">
                  <c:v>0.50380000423973703</c:v>
                </c:pt>
                <c:pt idx="5358">
                  <c:v>0.50359867387505097</c:v>
                </c:pt>
                <c:pt idx="5359">
                  <c:v>0.50361961734073002</c:v>
                </c:pt>
                <c:pt idx="5360">
                  <c:v>0.50366445344436395</c:v>
                </c:pt>
                <c:pt idx="5361">
                  <c:v>0.50428780371376403</c:v>
                </c:pt>
                <c:pt idx="5362">
                  <c:v>0.50477529858657999</c:v>
                </c:pt>
                <c:pt idx="5363">
                  <c:v>0.50491853381499197</c:v>
                </c:pt>
                <c:pt idx="5364">
                  <c:v>0.50517222730810396</c:v>
                </c:pt>
                <c:pt idx="5365">
                  <c:v>0.50576509555851401</c:v>
                </c:pt>
                <c:pt idx="5366">
                  <c:v>0.50619759762507899</c:v>
                </c:pt>
                <c:pt idx="5367">
                  <c:v>0.50681091207266804</c:v>
                </c:pt>
                <c:pt idx="5368">
                  <c:v>0.50728741767357699</c:v>
                </c:pt>
                <c:pt idx="5369">
                  <c:v>0.507613830824584</c:v>
                </c:pt>
                <c:pt idx="5370">
                  <c:v>0.507918264293023</c:v>
                </c:pt>
                <c:pt idx="5371">
                  <c:v>0.50703943835854204</c:v>
                </c:pt>
                <c:pt idx="5372">
                  <c:v>0.50583047516435597</c:v>
                </c:pt>
                <c:pt idx="5373">
                  <c:v>0.50492439067634698</c:v>
                </c:pt>
                <c:pt idx="5374">
                  <c:v>0.50402384221631502</c:v>
                </c:pt>
                <c:pt idx="5375">
                  <c:v>0.50316337413831302</c:v>
                </c:pt>
                <c:pt idx="5376">
                  <c:v>0.50246263158398097</c:v>
                </c:pt>
                <c:pt idx="5377">
                  <c:v>0.50190106026211201</c:v>
                </c:pt>
                <c:pt idx="5378">
                  <c:v>0.50192750455928803</c:v>
                </c:pt>
                <c:pt idx="5379">
                  <c:v>0.50205416695538796</c:v>
                </c:pt>
                <c:pt idx="5380">
                  <c:v>0.50196121388959403</c:v>
                </c:pt>
                <c:pt idx="5381">
                  <c:v>0.50239037889612703</c:v>
                </c:pt>
                <c:pt idx="5382">
                  <c:v>0.50295114967304699</c:v>
                </c:pt>
                <c:pt idx="5383">
                  <c:v>0.50403155127857502</c:v>
                </c:pt>
                <c:pt idx="5384">
                  <c:v>0.50499940401724097</c:v>
                </c:pt>
                <c:pt idx="5385">
                  <c:v>0.50566685781083898</c:v>
                </c:pt>
                <c:pt idx="5386">
                  <c:v>0.50641804034925797</c:v>
                </c:pt>
                <c:pt idx="5387">
                  <c:v>0.50683134303398403</c:v>
                </c:pt>
                <c:pt idx="5388">
                  <c:v>0.50726857385370605</c:v>
                </c:pt>
                <c:pt idx="5389">
                  <c:v>0.50755873914161298</c:v>
                </c:pt>
                <c:pt idx="5390">
                  <c:v>0.50737816352254494</c:v>
                </c:pt>
                <c:pt idx="5391">
                  <c:v>0.50754245315345203</c:v>
                </c:pt>
                <c:pt idx="5392">
                  <c:v>0.50786646155209503</c:v>
                </c:pt>
                <c:pt idx="5393">
                  <c:v>0.50795487610555001</c:v>
                </c:pt>
                <c:pt idx="5394">
                  <c:v>0.50790974414323398</c:v>
                </c:pt>
                <c:pt idx="5395">
                  <c:v>0.50772199438696397</c:v>
                </c:pt>
                <c:pt idx="5396">
                  <c:v>0.50732377571744602</c:v>
                </c:pt>
                <c:pt idx="5397">
                  <c:v>0.50599346821791502</c:v>
                </c:pt>
                <c:pt idx="5398">
                  <c:v>0.50392719239267603</c:v>
                </c:pt>
                <c:pt idx="5399">
                  <c:v>0.50276189713887998</c:v>
                </c:pt>
                <c:pt idx="5400">
                  <c:v>0.50171658207341696</c:v>
                </c:pt>
                <c:pt idx="5401">
                  <c:v>0.50144633930965699</c:v>
                </c:pt>
                <c:pt idx="5402">
                  <c:v>0.50112017169236101</c:v>
                </c:pt>
                <c:pt idx="5403">
                  <c:v>0.50046082830321803</c:v>
                </c:pt>
                <c:pt idx="5404">
                  <c:v>0.499958936508277</c:v>
                </c:pt>
                <c:pt idx="5405">
                  <c:v>0.49942021646094098</c:v>
                </c:pt>
                <c:pt idx="5406">
                  <c:v>0.49802627648521403</c:v>
                </c:pt>
                <c:pt idx="5407">
                  <c:v>0.49592321910577802</c:v>
                </c:pt>
                <c:pt idx="5408">
                  <c:v>0.49485011681013802</c:v>
                </c:pt>
                <c:pt idx="5409">
                  <c:v>0.49315593114484102</c:v>
                </c:pt>
                <c:pt idx="5410">
                  <c:v>0.49161964342279602</c:v>
                </c:pt>
                <c:pt idx="5411">
                  <c:v>0.49050030590052301</c:v>
                </c:pt>
                <c:pt idx="5412">
                  <c:v>0.49021041003919902</c:v>
                </c:pt>
                <c:pt idx="5413">
                  <c:v>0.49057232445034099</c:v>
                </c:pt>
                <c:pt idx="5414">
                  <c:v>0.49105816951379</c:v>
                </c:pt>
                <c:pt idx="5415">
                  <c:v>0.49142303604098603</c:v>
                </c:pt>
                <c:pt idx="5416">
                  <c:v>0.49206671603861402</c:v>
                </c:pt>
                <c:pt idx="5417">
                  <c:v>0.49343343582249999</c:v>
                </c:pt>
                <c:pt idx="5418">
                  <c:v>0.49459381752873899</c:v>
                </c:pt>
                <c:pt idx="5419">
                  <c:v>0.49531082100528101</c:v>
                </c:pt>
                <c:pt idx="5420">
                  <c:v>0.49525707264251401</c:v>
                </c:pt>
                <c:pt idx="5421">
                  <c:v>0.49501612711512599</c:v>
                </c:pt>
                <c:pt idx="5422">
                  <c:v>0.49442875949598802</c:v>
                </c:pt>
                <c:pt idx="5423">
                  <c:v>0.49437280558239799</c:v>
                </c:pt>
                <c:pt idx="5424">
                  <c:v>0.49429179463210898</c:v>
                </c:pt>
                <c:pt idx="5425">
                  <c:v>0.49365143323550598</c:v>
                </c:pt>
                <c:pt idx="5426">
                  <c:v>0.49226805096457799</c:v>
                </c:pt>
                <c:pt idx="5427">
                  <c:v>0.491154835509645</c:v>
                </c:pt>
                <c:pt idx="5428">
                  <c:v>0.49011495215308998</c:v>
                </c:pt>
                <c:pt idx="5429">
                  <c:v>0.48920844190001</c:v>
                </c:pt>
                <c:pt idx="5430">
                  <c:v>0.489027168857816</c:v>
                </c:pt>
                <c:pt idx="5431">
                  <c:v>0.48897413214276098</c:v>
                </c:pt>
                <c:pt idx="5432">
                  <c:v>0.48958497479785901</c:v>
                </c:pt>
                <c:pt idx="5433">
                  <c:v>0.49005025418935599</c:v>
                </c:pt>
                <c:pt idx="5434">
                  <c:v>0.490704346028562</c:v>
                </c:pt>
                <c:pt idx="5435">
                  <c:v>0.49191732371451302</c:v>
                </c:pt>
                <c:pt idx="5436">
                  <c:v>0.49200128349064498</c:v>
                </c:pt>
                <c:pt idx="5437">
                  <c:v>0.49210384279741798</c:v>
                </c:pt>
                <c:pt idx="5438">
                  <c:v>0.49160212794692199</c:v>
                </c:pt>
                <c:pt idx="5439">
                  <c:v>0.49049990472956501</c:v>
                </c:pt>
                <c:pt idx="5440">
                  <c:v>0.48901081159614102</c:v>
                </c:pt>
                <c:pt idx="5441">
                  <c:v>0.48788214656272</c:v>
                </c:pt>
                <c:pt idx="5442">
                  <c:v>0.48710780613460097</c:v>
                </c:pt>
                <c:pt idx="5443">
                  <c:v>0.48638923733934902</c:v>
                </c:pt>
                <c:pt idx="5444">
                  <c:v>0.48505284654976</c:v>
                </c:pt>
                <c:pt idx="5445">
                  <c:v>0.48312488227538097</c:v>
                </c:pt>
                <c:pt idx="5446">
                  <c:v>0.48148439251691499</c:v>
                </c:pt>
                <c:pt idx="5447">
                  <c:v>0.47950928404297</c:v>
                </c:pt>
                <c:pt idx="5448">
                  <c:v>0.47743365172020602</c:v>
                </c:pt>
                <c:pt idx="5449">
                  <c:v>0.47538402188259299</c:v>
                </c:pt>
                <c:pt idx="5450">
                  <c:v>0.47284561537537401</c:v>
                </c:pt>
                <c:pt idx="5451">
                  <c:v>0.47048864111785399</c:v>
                </c:pt>
                <c:pt idx="5452">
                  <c:v>0.46965720635236902</c:v>
                </c:pt>
                <c:pt idx="5453">
                  <c:v>0.46927791127159002</c:v>
                </c:pt>
                <c:pt idx="5454">
                  <c:v>0.46929948612172401</c:v>
                </c:pt>
                <c:pt idx="5455">
                  <c:v>0.469736325848156</c:v>
                </c:pt>
                <c:pt idx="5456">
                  <c:v>0.47026207085225902</c:v>
                </c:pt>
                <c:pt idx="5457">
                  <c:v>0.47038062908105199</c:v>
                </c:pt>
                <c:pt idx="5458">
                  <c:v>0.46973779925078901</c:v>
                </c:pt>
                <c:pt idx="5459">
                  <c:v>0.470606655023108</c:v>
                </c:pt>
                <c:pt idx="5460">
                  <c:v>0.47184719372610701</c:v>
                </c:pt>
                <c:pt idx="5461">
                  <c:v>0.47338888204739898</c:v>
                </c:pt>
                <c:pt idx="5462">
                  <c:v>0.474698547769762</c:v>
                </c:pt>
                <c:pt idx="5463">
                  <c:v>0.47595073850897801</c:v>
                </c:pt>
                <c:pt idx="5464">
                  <c:v>0.47706055244628798</c:v>
                </c:pt>
                <c:pt idx="5465">
                  <c:v>0.47773946746094798</c:v>
                </c:pt>
                <c:pt idx="5466">
                  <c:v>0.47880344332667701</c:v>
                </c:pt>
                <c:pt idx="5467">
                  <c:v>0.47993512447355102</c:v>
                </c:pt>
                <c:pt idx="5468">
                  <c:v>0.48060294742729098</c:v>
                </c:pt>
                <c:pt idx="5469">
                  <c:v>0.47900684761142598</c:v>
                </c:pt>
                <c:pt idx="5470">
                  <c:v>0.47756685858194398</c:v>
                </c:pt>
                <c:pt idx="5471">
                  <c:v>0.477672667503172</c:v>
                </c:pt>
                <c:pt idx="5472">
                  <c:v>0.47773220233090902</c:v>
                </c:pt>
                <c:pt idx="5473">
                  <c:v>0.47781509587845</c:v>
                </c:pt>
                <c:pt idx="5474">
                  <c:v>0.47853144254924002</c:v>
                </c:pt>
                <c:pt idx="5475">
                  <c:v>0.47871769307078899</c:v>
                </c:pt>
                <c:pt idx="5476">
                  <c:v>0.47875746976253403</c:v>
                </c:pt>
                <c:pt idx="5477">
                  <c:v>0.47920010557007597</c:v>
                </c:pt>
                <c:pt idx="5478">
                  <c:v>0.48020657813384399</c:v>
                </c:pt>
                <c:pt idx="5479">
                  <c:v>0.48037428527403903</c:v>
                </c:pt>
                <c:pt idx="5480">
                  <c:v>0.48064266627325303</c:v>
                </c:pt>
                <c:pt idx="5481">
                  <c:v>0.48082359916645401</c:v>
                </c:pt>
                <c:pt idx="5482">
                  <c:v>0.48069597717060403</c:v>
                </c:pt>
                <c:pt idx="5483">
                  <c:v>0.48016093371476098</c:v>
                </c:pt>
                <c:pt idx="5484">
                  <c:v>0.47951605103117101</c:v>
                </c:pt>
                <c:pt idx="5485">
                  <c:v>0.478948716688815</c:v>
                </c:pt>
                <c:pt idx="5486">
                  <c:v>0.47908134110158401</c:v>
                </c:pt>
                <c:pt idx="5487">
                  <c:v>0.47907799786210298</c:v>
                </c:pt>
                <c:pt idx="5488">
                  <c:v>0.47899967425670198</c:v>
                </c:pt>
                <c:pt idx="5489">
                  <c:v>0.47728582855201501</c:v>
                </c:pt>
                <c:pt idx="5490">
                  <c:v>0.47584326937950699</c:v>
                </c:pt>
                <c:pt idx="5491">
                  <c:v>0.47670324771966399</c:v>
                </c:pt>
                <c:pt idx="5492">
                  <c:v>0.47770246486495599</c:v>
                </c:pt>
                <c:pt idx="5493">
                  <c:v>0.47846238998576801</c:v>
                </c:pt>
                <c:pt idx="5494">
                  <c:v>0.479475959979835</c:v>
                </c:pt>
                <c:pt idx="5495">
                  <c:v>0.48041884011507302</c:v>
                </c:pt>
                <c:pt idx="5496">
                  <c:v>0.48104069308264702</c:v>
                </c:pt>
                <c:pt idx="5497">
                  <c:v>0.481321013758161</c:v>
                </c:pt>
                <c:pt idx="5498">
                  <c:v>0.48187962896495801</c:v>
                </c:pt>
                <c:pt idx="5499">
                  <c:v>0.483025708874252</c:v>
                </c:pt>
                <c:pt idx="5500">
                  <c:v>0.48390707456182602</c:v>
                </c:pt>
                <c:pt idx="5501">
                  <c:v>0.48401648093038302</c:v>
                </c:pt>
                <c:pt idx="5502">
                  <c:v>0.48393323204438199</c:v>
                </c:pt>
                <c:pt idx="5503">
                  <c:v>0.48334842663202399</c:v>
                </c:pt>
                <c:pt idx="5504">
                  <c:v>0.48253057723356402</c:v>
                </c:pt>
                <c:pt idx="5505">
                  <c:v>0.482248150059916</c:v>
                </c:pt>
                <c:pt idx="5506">
                  <c:v>0.482205780099631</c:v>
                </c:pt>
                <c:pt idx="5507">
                  <c:v>0.48251745013601899</c:v>
                </c:pt>
                <c:pt idx="5508">
                  <c:v>0.48339396109364302</c:v>
                </c:pt>
                <c:pt idx="5509">
                  <c:v>0.48446496715304299</c:v>
                </c:pt>
                <c:pt idx="5510">
                  <c:v>0.48494021772913498</c:v>
                </c:pt>
                <c:pt idx="5511">
                  <c:v>0.48544503274281697</c:v>
                </c:pt>
                <c:pt idx="5512">
                  <c:v>0.48555331823105302</c:v>
                </c:pt>
                <c:pt idx="5513">
                  <c:v>0.48596453230018799</c:v>
                </c:pt>
                <c:pt idx="5514">
                  <c:v>0.48543579135285603</c:v>
                </c:pt>
                <c:pt idx="5515">
                  <c:v>0.48468471303394101</c:v>
                </c:pt>
                <c:pt idx="5516">
                  <c:v>0.48428190872546201</c:v>
                </c:pt>
                <c:pt idx="5517">
                  <c:v>0.48358047922492398</c:v>
                </c:pt>
                <c:pt idx="5518">
                  <c:v>0.48288754800724698</c:v>
                </c:pt>
                <c:pt idx="5519">
                  <c:v>0.48268055393568099</c:v>
                </c:pt>
                <c:pt idx="5520">
                  <c:v>0.48323304727906702</c:v>
                </c:pt>
                <c:pt idx="5521">
                  <c:v>0.48408895953738601</c:v>
                </c:pt>
                <c:pt idx="5522">
                  <c:v>0.48519367775992001</c:v>
                </c:pt>
                <c:pt idx="5523">
                  <c:v>0.48555671398317002</c:v>
                </c:pt>
                <c:pt idx="5524">
                  <c:v>0.48625832356271098</c:v>
                </c:pt>
                <c:pt idx="5525">
                  <c:v>0.48700359889783901</c:v>
                </c:pt>
                <c:pt idx="5526">
                  <c:v>0.48746482489875398</c:v>
                </c:pt>
                <c:pt idx="5527">
                  <c:v>0.487852848665001</c:v>
                </c:pt>
                <c:pt idx="5528">
                  <c:v>0.48822276083222599</c:v>
                </c:pt>
                <c:pt idx="5529">
                  <c:v>0.48882651081120398</c:v>
                </c:pt>
                <c:pt idx="5530">
                  <c:v>0.48922643238798202</c:v>
                </c:pt>
                <c:pt idx="5531">
                  <c:v>0.48966771066234399</c:v>
                </c:pt>
                <c:pt idx="5532">
                  <c:v>0.48974441501972099</c:v>
                </c:pt>
                <c:pt idx="5533">
                  <c:v>0.49000379375944703</c:v>
                </c:pt>
                <c:pt idx="5534">
                  <c:v>0.49019522829939699</c:v>
                </c:pt>
                <c:pt idx="5535">
                  <c:v>0.49038520459533502</c:v>
                </c:pt>
                <c:pt idx="5536">
                  <c:v>0.49101488640358398</c:v>
                </c:pt>
                <c:pt idx="5537">
                  <c:v>0.49115606728343902</c:v>
                </c:pt>
                <c:pt idx="5538">
                  <c:v>0.49123426904755102</c:v>
                </c:pt>
                <c:pt idx="5539">
                  <c:v>0.49125769801341701</c:v>
                </c:pt>
                <c:pt idx="5540">
                  <c:v>0.49135292286902099</c:v>
                </c:pt>
                <c:pt idx="5541">
                  <c:v>0.49160515097225299</c:v>
                </c:pt>
                <c:pt idx="5542">
                  <c:v>0.49156531855136998</c:v>
                </c:pt>
                <c:pt idx="5543">
                  <c:v>0.49314546713261498</c:v>
                </c:pt>
                <c:pt idx="5544">
                  <c:v>0.49581627270549999</c:v>
                </c:pt>
                <c:pt idx="5545">
                  <c:v>0.49766190041573899</c:v>
                </c:pt>
                <c:pt idx="5546">
                  <c:v>0.49860172307286599</c:v>
                </c:pt>
                <c:pt idx="5547">
                  <c:v>0.49946769561548998</c:v>
                </c:pt>
                <c:pt idx="5548">
                  <c:v>0.49993569252077402</c:v>
                </c:pt>
                <c:pt idx="5549">
                  <c:v>0.50042879235837301</c:v>
                </c:pt>
                <c:pt idx="5550">
                  <c:v>0.49983669026730498</c:v>
                </c:pt>
                <c:pt idx="5551">
                  <c:v>0.49976825174679002</c:v>
                </c:pt>
                <c:pt idx="5552">
                  <c:v>0.500090458292474</c:v>
                </c:pt>
                <c:pt idx="5553">
                  <c:v>0.50013881713392605</c:v>
                </c:pt>
                <c:pt idx="5554">
                  <c:v>0.49959538155030497</c:v>
                </c:pt>
                <c:pt idx="5555">
                  <c:v>0.498862818702757</c:v>
                </c:pt>
                <c:pt idx="5556">
                  <c:v>0.49880449877289401</c:v>
                </c:pt>
                <c:pt idx="5557">
                  <c:v>0.49850572328688703</c:v>
                </c:pt>
                <c:pt idx="5558">
                  <c:v>0.49776281257105898</c:v>
                </c:pt>
                <c:pt idx="5559">
                  <c:v>0.494299791722766</c:v>
                </c:pt>
                <c:pt idx="5560">
                  <c:v>0.49157393542320899</c:v>
                </c:pt>
                <c:pt idx="5561">
                  <c:v>0.49167937849247001</c:v>
                </c:pt>
                <c:pt idx="5562">
                  <c:v>0.49112126356486302</c:v>
                </c:pt>
                <c:pt idx="5563">
                  <c:v>0.49061065639856</c:v>
                </c:pt>
                <c:pt idx="5564">
                  <c:v>0.48996075447727599</c:v>
                </c:pt>
                <c:pt idx="5565">
                  <c:v>0.48934474528670802</c:v>
                </c:pt>
                <c:pt idx="5566">
                  <c:v>0.48805523337595302</c:v>
                </c:pt>
                <c:pt idx="5567">
                  <c:v>0.48835014388036202</c:v>
                </c:pt>
                <c:pt idx="5568">
                  <c:v>0.48899993486298798</c:v>
                </c:pt>
                <c:pt idx="5569">
                  <c:v>0.49049490445022298</c:v>
                </c:pt>
                <c:pt idx="5570">
                  <c:v>0.492155581379975</c:v>
                </c:pt>
                <c:pt idx="5571">
                  <c:v>0.49311491060296397</c:v>
                </c:pt>
                <c:pt idx="5572">
                  <c:v>0.49397782012362501</c:v>
                </c:pt>
                <c:pt idx="5573">
                  <c:v>0.49477911094946803</c:v>
                </c:pt>
                <c:pt idx="5574">
                  <c:v>0.49533438100006999</c:v>
                </c:pt>
                <c:pt idx="5575">
                  <c:v>0.496152793098316</c:v>
                </c:pt>
                <c:pt idx="5576">
                  <c:v>0.49715245368433397</c:v>
                </c:pt>
                <c:pt idx="5577">
                  <c:v>0.49783476886121802</c:v>
                </c:pt>
                <c:pt idx="5578">
                  <c:v>0.49867942978622498</c:v>
                </c:pt>
                <c:pt idx="5579">
                  <c:v>0.49926046596990997</c:v>
                </c:pt>
                <c:pt idx="5580">
                  <c:v>0.49934631072333702</c:v>
                </c:pt>
                <c:pt idx="5581">
                  <c:v>0.49951325488287701</c:v>
                </c:pt>
                <c:pt idx="5582">
                  <c:v>0.49959935160212499</c:v>
                </c:pt>
                <c:pt idx="5583">
                  <c:v>0.49979453081979702</c:v>
                </c:pt>
                <c:pt idx="5584">
                  <c:v>0.50053325318123398</c:v>
                </c:pt>
                <c:pt idx="5585">
                  <c:v>0.500528882490063</c:v>
                </c:pt>
                <c:pt idx="5586">
                  <c:v>0.50046553295360297</c:v>
                </c:pt>
                <c:pt idx="5587">
                  <c:v>0.50057529963858605</c:v>
                </c:pt>
                <c:pt idx="5588">
                  <c:v>0.50062310327758697</c:v>
                </c:pt>
                <c:pt idx="5589">
                  <c:v>0.50060421142899802</c:v>
                </c:pt>
                <c:pt idx="5590">
                  <c:v>0.50013743783372999</c:v>
                </c:pt>
                <c:pt idx="5591">
                  <c:v>0.49959194170868698</c:v>
                </c:pt>
                <c:pt idx="5592">
                  <c:v>0.49916007003685398</c:v>
                </c:pt>
                <c:pt idx="5593">
                  <c:v>0.49975305825858601</c:v>
                </c:pt>
                <c:pt idx="5594">
                  <c:v>0.50029980400692697</c:v>
                </c:pt>
                <c:pt idx="5595">
                  <c:v>0.50044730793125003</c:v>
                </c:pt>
                <c:pt idx="5596">
                  <c:v>0.50030867334571605</c:v>
                </c:pt>
                <c:pt idx="5597">
                  <c:v>0.499636012735165</c:v>
                </c:pt>
                <c:pt idx="5598">
                  <c:v>0.49916092808197698</c:v>
                </c:pt>
                <c:pt idx="5599">
                  <c:v>0.49851105270951801</c:v>
                </c:pt>
                <c:pt idx="5600">
                  <c:v>0.498074893993592</c:v>
                </c:pt>
                <c:pt idx="5601">
                  <c:v>0.49797399336450399</c:v>
                </c:pt>
                <c:pt idx="5602">
                  <c:v>0.497891635738134</c:v>
                </c:pt>
                <c:pt idx="5603">
                  <c:v>0.497352720173104</c:v>
                </c:pt>
                <c:pt idx="5604">
                  <c:v>0.49710959831913598</c:v>
                </c:pt>
                <c:pt idx="5605">
                  <c:v>0.496779331173342</c:v>
                </c:pt>
                <c:pt idx="5606">
                  <c:v>0.496434900597645</c:v>
                </c:pt>
                <c:pt idx="5607">
                  <c:v>0.49599686901280698</c:v>
                </c:pt>
                <c:pt idx="5608">
                  <c:v>0.49443843089221601</c:v>
                </c:pt>
                <c:pt idx="5609">
                  <c:v>0.492426870701623</c:v>
                </c:pt>
                <c:pt idx="5610">
                  <c:v>0.48893457139385099</c:v>
                </c:pt>
                <c:pt idx="5611">
                  <c:v>0.48620954946274197</c:v>
                </c:pt>
                <c:pt idx="5612">
                  <c:v>0.48378715921813997</c:v>
                </c:pt>
                <c:pt idx="5613">
                  <c:v>0.48246782883634698</c:v>
                </c:pt>
                <c:pt idx="5614">
                  <c:v>0.48086641529861901</c:v>
                </c:pt>
                <c:pt idx="5615">
                  <c:v>0.47921491849638198</c:v>
                </c:pt>
                <c:pt idx="5616">
                  <c:v>0.47790374545249598</c:v>
                </c:pt>
                <c:pt idx="5617">
                  <c:v>0.47585743496018301</c:v>
                </c:pt>
                <c:pt idx="5618">
                  <c:v>0.47449127892147402</c:v>
                </c:pt>
                <c:pt idx="5619">
                  <c:v>0.47410138961049397</c:v>
                </c:pt>
                <c:pt idx="5620">
                  <c:v>0.47452649565446697</c:v>
                </c:pt>
                <c:pt idx="5621">
                  <c:v>0.47443768419424798</c:v>
                </c:pt>
                <c:pt idx="5622">
                  <c:v>0.474745189144678</c:v>
                </c:pt>
                <c:pt idx="5623">
                  <c:v>0.47466352380757998</c:v>
                </c:pt>
                <c:pt idx="5624">
                  <c:v>0.47389083504393997</c:v>
                </c:pt>
                <c:pt idx="5625">
                  <c:v>0.47343998993606101</c:v>
                </c:pt>
                <c:pt idx="5626">
                  <c:v>0.47276119598502803</c:v>
                </c:pt>
                <c:pt idx="5627">
                  <c:v>0.47248569126741402</c:v>
                </c:pt>
                <c:pt idx="5628">
                  <c:v>0.47257217176309102</c:v>
                </c:pt>
                <c:pt idx="5629">
                  <c:v>0.47284895987879799</c:v>
                </c:pt>
                <c:pt idx="5630">
                  <c:v>0.47305707230573302</c:v>
                </c:pt>
                <c:pt idx="5631">
                  <c:v>0.47303275744567203</c:v>
                </c:pt>
                <c:pt idx="5632">
                  <c:v>0.47327106065674801</c:v>
                </c:pt>
                <c:pt idx="5633">
                  <c:v>0.47408650415096698</c:v>
                </c:pt>
                <c:pt idx="5634">
                  <c:v>0.474876434808085</c:v>
                </c:pt>
                <c:pt idx="5635">
                  <c:v>0.47565153796863602</c:v>
                </c:pt>
                <c:pt idx="5636">
                  <c:v>0.47651013792375901</c:v>
                </c:pt>
                <c:pt idx="5637">
                  <c:v>0.47741752775331697</c:v>
                </c:pt>
                <c:pt idx="5638">
                  <c:v>0.47822101979308002</c:v>
                </c:pt>
                <c:pt idx="5639">
                  <c:v>0.479107156200832</c:v>
                </c:pt>
                <c:pt idx="5640">
                  <c:v>0.47974462059770501</c:v>
                </c:pt>
                <c:pt idx="5641">
                  <c:v>0.48057632949783802</c:v>
                </c:pt>
                <c:pt idx="5642">
                  <c:v>0.48091079180156798</c:v>
                </c:pt>
                <c:pt idx="5643">
                  <c:v>0.48105901209800001</c:v>
                </c:pt>
                <c:pt idx="5644">
                  <c:v>0.48111860729282002</c:v>
                </c:pt>
                <c:pt idx="5645">
                  <c:v>0.48091660872568498</c:v>
                </c:pt>
                <c:pt idx="5646">
                  <c:v>0.480304308996372</c:v>
                </c:pt>
                <c:pt idx="5647">
                  <c:v>0.47994008266930899</c:v>
                </c:pt>
                <c:pt idx="5648">
                  <c:v>0.47948160161067599</c:v>
                </c:pt>
                <c:pt idx="5649">
                  <c:v>0.47891602597028399</c:v>
                </c:pt>
                <c:pt idx="5650">
                  <c:v>0.47868430748843899</c:v>
                </c:pt>
                <c:pt idx="5651">
                  <c:v>0.47853638761202</c:v>
                </c:pt>
                <c:pt idx="5652">
                  <c:v>0.477761193712747</c:v>
                </c:pt>
                <c:pt idx="5653">
                  <c:v>0.47707327508373298</c:v>
                </c:pt>
                <c:pt idx="5654">
                  <c:v>0.47700848582902</c:v>
                </c:pt>
                <c:pt idx="5655">
                  <c:v>0.476863171863671</c:v>
                </c:pt>
                <c:pt idx="5656">
                  <c:v>0.47628500385360101</c:v>
                </c:pt>
                <c:pt idx="5657">
                  <c:v>0.47637079286157102</c:v>
                </c:pt>
                <c:pt idx="5658">
                  <c:v>0.476539199420765</c:v>
                </c:pt>
                <c:pt idx="5659">
                  <c:v>0.47744697777804401</c:v>
                </c:pt>
                <c:pt idx="5660">
                  <c:v>0.47811182504259703</c:v>
                </c:pt>
                <c:pt idx="5661">
                  <c:v>0.479029037429827</c:v>
                </c:pt>
                <c:pt idx="5662">
                  <c:v>0.48006986529183898</c:v>
                </c:pt>
                <c:pt idx="5663">
                  <c:v>0.48101793883630201</c:v>
                </c:pt>
                <c:pt idx="5664">
                  <c:v>0.48137362968471997</c:v>
                </c:pt>
                <c:pt idx="5665">
                  <c:v>0.48192626942885303</c:v>
                </c:pt>
                <c:pt idx="5666">
                  <c:v>0.48253668510028402</c:v>
                </c:pt>
                <c:pt idx="5667">
                  <c:v>0.48289776400154699</c:v>
                </c:pt>
                <c:pt idx="5668">
                  <c:v>0.48331478651318799</c:v>
                </c:pt>
                <c:pt idx="5669">
                  <c:v>0.483590801844274</c:v>
                </c:pt>
                <c:pt idx="5670">
                  <c:v>0.48398229830707301</c:v>
                </c:pt>
                <c:pt idx="5671">
                  <c:v>0.48429835137465099</c:v>
                </c:pt>
                <c:pt idx="5672">
                  <c:v>0.484447691205664</c:v>
                </c:pt>
                <c:pt idx="5673">
                  <c:v>0.48466747968513102</c:v>
                </c:pt>
                <c:pt idx="5674">
                  <c:v>0.48456152929659102</c:v>
                </c:pt>
                <c:pt idx="5675">
                  <c:v>0.48464697941528101</c:v>
                </c:pt>
                <c:pt idx="5676">
                  <c:v>0.485630215348751</c:v>
                </c:pt>
                <c:pt idx="5677">
                  <c:v>0.48646293393675399</c:v>
                </c:pt>
                <c:pt idx="5678">
                  <c:v>0.48656633050439702</c:v>
                </c:pt>
                <c:pt idx="5679">
                  <c:v>0.48666179040464702</c:v>
                </c:pt>
                <c:pt idx="5680">
                  <c:v>0.48663290954720101</c:v>
                </c:pt>
                <c:pt idx="5681">
                  <c:v>0.48652928493480402</c:v>
                </c:pt>
                <c:pt idx="5682">
                  <c:v>0.48648560425765902</c:v>
                </c:pt>
                <c:pt idx="5683">
                  <c:v>0.48604393306288701</c:v>
                </c:pt>
                <c:pt idx="5684">
                  <c:v>0.48633197260748701</c:v>
                </c:pt>
                <c:pt idx="5685">
                  <c:v>0.48646616025836498</c:v>
                </c:pt>
                <c:pt idx="5686">
                  <c:v>0.48712891787255402</c:v>
                </c:pt>
                <c:pt idx="5687">
                  <c:v>0.48710316614368199</c:v>
                </c:pt>
                <c:pt idx="5688">
                  <c:v>0.48711850390489903</c:v>
                </c:pt>
                <c:pt idx="5689">
                  <c:v>0.48798382346729802</c:v>
                </c:pt>
                <c:pt idx="5690">
                  <c:v>0.48919490758745598</c:v>
                </c:pt>
                <c:pt idx="5691">
                  <c:v>0.48982213792776003</c:v>
                </c:pt>
                <c:pt idx="5692">
                  <c:v>0.49014090644958302</c:v>
                </c:pt>
                <c:pt idx="5693">
                  <c:v>0.49045595123569302</c:v>
                </c:pt>
                <c:pt idx="5694">
                  <c:v>0.49053795630121899</c:v>
                </c:pt>
                <c:pt idx="5695">
                  <c:v>0.48985192170493203</c:v>
                </c:pt>
                <c:pt idx="5696">
                  <c:v>0.48893857835496302</c:v>
                </c:pt>
                <c:pt idx="5697">
                  <c:v>0.48825161832528302</c:v>
                </c:pt>
                <c:pt idx="5698">
                  <c:v>0.48776826052736</c:v>
                </c:pt>
                <c:pt idx="5699">
                  <c:v>0.48746769066071599</c:v>
                </c:pt>
                <c:pt idx="5700">
                  <c:v>0.48684494777890502</c:v>
                </c:pt>
                <c:pt idx="5701">
                  <c:v>0.48641450259102798</c:v>
                </c:pt>
                <c:pt idx="5702">
                  <c:v>0.48611597109114801</c:v>
                </c:pt>
                <c:pt idx="5703">
                  <c:v>0.48629073200569001</c:v>
                </c:pt>
                <c:pt idx="5704">
                  <c:v>0.48683253074240401</c:v>
                </c:pt>
                <c:pt idx="5705">
                  <c:v>0.48798834046210099</c:v>
                </c:pt>
                <c:pt idx="5706">
                  <c:v>0.48901336234804799</c:v>
                </c:pt>
                <c:pt idx="5707">
                  <c:v>0.48994765212889202</c:v>
                </c:pt>
                <c:pt idx="5708">
                  <c:v>0.49077715304800301</c:v>
                </c:pt>
                <c:pt idx="5709">
                  <c:v>0.491612011525834</c:v>
                </c:pt>
                <c:pt idx="5710">
                  <c:v>0.49252418082097899</c:v>
                </c:pt>
                <c:pt idx="5711">
                  <c:v>0.49312174154466898</c:v>
                </c:pt>
                <c:pt idx="5712">
                  <c:v>0.49362908216623402</c:v>
                </c:pt>
                <c:pt idx="5713">
                  <c:v>0.494284321193385</c:v>
                </c:pt>
                <c:pt idx="5714">
                  <c:v>0.49498507276018</c:v>
                </c:pt>
                <c:pt idx="5715">
                  <c:v>0.49503602950042802</c:v>
                </c:pt>
                <c:pt idx="5716">
                  <c:v>0.495242018019033</c:v>
                </c:pt>
                <c:pt idx="5717">
                  <c:v>0.49547426885319101</c:v>
                </c:pt>
                <c:pt idx="5718">
                  <c:v>0.49531474408752801</c:v>
                </c:pt>
                <c:pt idx="5719">
                  <c:v>0.49495153845074202</c:v>
                </c:pt>
                <c:pt idx="5720">
                  <c:v>0.49432534972394898</c:v>
                </c:pt>
                <c:pt idx="5721">
                  <c:v>0.49396068318122499</c:v>
                </c:pt>
                <c:pt idx="5722">
                  <c:v>0.49374802714893701</c:v>
                </c:pt>
                <c:pt idx="5723">
                  <c:v>0.493949452135578</c:v>
                </c:pt>
                <c:pt idx="5724">
                  <c:v>0.49370784310875498</c:v>
                </c:pt>
                <c:pt idx="5725">
                  <c:v>0.49411918072176902</c:v>
                </c:pt>
                <c:pt idx="5726">
                  <c:v>0.49428783286744699</c:v>
                </c:pt>
                <c:pt idx="5727">
                  <c:v>0.494559930080958</c:v>
                </c:pt>
                <c:pt idx="5728">
                  <c:v>0.49507684439644001</c:v>
                </c:pt>
                <c:pt idx="5729">
                  <c:v>0.49572015465595398</c:v>
                </c:pt>
                <c:pt idx="5730">
                  <c:v>0.496364895161784</c:v>
                </c:pt>
                <c:pt idx="5731">
                  <c:v>0.49678090929621799</c:v>
                </c:pt>
                <c:pt idx="5732">
                  <c:v>0.49692943330530998</c:v>
                </c:pt>
                <c:pt idx="5733">
                  <c:v>0.49681819666778299</c:v>
                </c:pt>
                <c:pt idx="5734">
                  <c:v>0.496630607933919</c:v>
                </c:pt>
                <c:pt idx="5735">
                  <c:v>0.49543816107272298</c:v>
                </c:pt>
                <c:pt idx="5736">
                  <c:v>0.494966158959526</c:v>
                </c:pt>
                <c:pt idx="5737">
                  <c:v>0.49433542092524602</c:v>
                </c:pt>
                <c:pt idx="5738">
                  <c:v>0.49345795806375498</c:v>
                </c:pt>
                <c:pt idx="5739">
                  <c:v>0.49215872864106502</c:v>
                </c:pt>
                <c:pt idx="5740">
                  <c:v>0.49140078444938001</c:v>
                </c:pt>
                <c:pt idx="5741">
                  <c:v>0.48997360478347202</c:v>
                </c:pt>
                <c:pt idx="5742">
                  <c:v>0.490572550683189</c:v>
                </c:pt>
                <c:pt idx="5743">
                  <c:v>0.49135506759417302</c:v>
                </c:pt>
                <c:pt idx="5744">
                  <c:v>0.49168089529805198</c:v>
                </c:pt>
                <c:pt idx="5745">
                  <c:v>0.49242699950992203</c:v>
                </c:pt>
                <c:pt idx="5746">
                  <c:v>0.49325364249695403</c:v>
                </c:pt>
                <c:pt idx="5747">
                  <c:v>0.49416059547178098</c:v>
                </c:pt>
                <c:pt idx="5748">
                  <c:v>0.49500592437297097</c:v>
                </c:pt>
                <c:pt idx="5749">
                  <c:v>0.49588635012477</c:v>
                </c:pt>
                <c:pt idx="5750">
                  <c:v>0.49662382540662497</c:v>
                </c:pt>
                <c:pt idx="5751">
                  <c:v>0.49725795257595101</c:v>
                </c:pt>
                <c:pt idx="5752">
                  <c:v>0.49732606405801799</c:v>
                </c:pt>
                <c:pt idx="5753">
                  <c:v>0.49715892398369299</c:v>
                </c:pt>
                <c:pt idx="5754">
                  <c:v>0.496605089827102</c:v>
                </c:pt>
                <c:pt idx="5755">
                  <c:v>0.49474320639772401</c:v>
                </c:pt>
                <c:pt idx="5756">
                  <c:v>0.49195007825885001</c:v>
                </c:pt>
                <c:pt idx="5757">
                  <c:v>0.48947043242163102</c:v>
                </c:pt>
                <c:pt idx="5758">
                  <c:v>0.48576778060075498</c:v>
                </c:pt>
                <c:pt idx="5759">
                  <c:v>0.48194329004435699</c:v>
                </c:pt>
                <c:pt idx="5760">
                  <c:v>0.479807919834218</c:v>
                </c:pt>
                <c:pt idx="5761">
                  <c:v>0.47730684373996402</c:v>
                </c:pt>
                <c:pt idx="5762">
                  <c:v>0.47680438400473801</c:v>
                </c:pt>
                <c:pt idx="5763">
                  <c:v>0.475145450871306</c:v>
                </c:pt>
                <c:pt idx="5764">
                  <c:v>0.47231761641366998</c:v>
                </c:pt>
                <c:pt idx="5765">
                  <c:v>0.46684870512321403</c:v>
                </c:pt>
                <c:pt idx="5766">
                  <c:v>0.463682079651768</c:v>
                </c:pt>
                <c:pt idx="5767">
                  <c:v>0.45922674690215098</c:v>
                </c:pt>
                <c:pt idx="5768">
                  <c:v>0.45189035492905699</c:v>
                </c:pt>
                <c:pt idx="5769">
                  <c:v>0.44825255901858402</c:v>
                </c:pt>
                <c:pt idx="5770">
                  <c:v>0.44072007817467002</c:v>
                </c:pt>
                <c:pt idx="5771">
                  <c:v>0.43637073024829998</c:v>
                </c:pt>
                <c:pt idx="5772">
                  <c:v>0.43101220794327499</c:v>
                </c:pt>
                <c:pt idx="5773">
                  <c:v>0.428337049578151</c:v>
                </c:pt>
                <c:pt idx="5774">
                  <c:v>0.424618663359563</c:v>
                </c:pt>
                <c:pt idx="5775">
                  <c:v>0.420596840647742</c:v>
                </c:pt>
                <c:pt idx="5776">
                  <c:v>0.42051840816379199</c:v>
                </c:pt>
                <c:pt idx="5777">
                  <c:v>0.42167900485558901</c:v>
                </c:pt>
                <c:pt idx="5778">
                  <c:v>0.42506436145474102</c:v>
                </c:pt>
                <c:pt idx="5779">
                  <c:v>0.42605559252899</c:v>
                </c:pt>
                <c:pt idx="5780">
                  <c:v>0.42831622855781298</c:v>
                </c:pt>
                <c:pt idx="5781">
                  <c:v>0.42957297615850998</c:v>
                </c:pt>
                <c:pt idx="5782">
                  <c:v>0.42913484977668398</c:v>
                </c:pt>
                <c:pt idx="5783">
                  <c:v>0.42865663348375299</c:v>
                </c:pt>
                <c:pt idx="5784">
                  <c:v>0.42831209633269801</c:v>
                </c:pt>
                <c:pt idx="5785">
                  <c:v>0.43068292629803301</c:v>
                </c:pt>
                <c:pt idx="5786">
                  <c:v>0.43297270446406699</c:v>
                </c:pt>
                <c:pt idx="5787">
                  <c:v>0.43544868249264601</c:v>
                </c:pt>
                <c:pt idx="5788">
                  <c:v>0.43795378560881099</c:v>
                </c:pt>
                <c:pt idx="5789">
                  <c:v>0.44046646351413199</c:v>
                </c:pt>
                <c:pt idx="5790">
                  <c:v>0.44189245604477501</c:v>
                </c:pt>
                <c:pt idx="5791">
                  <c:v>0.44420806239235999</c:v>
                </c:pt>
                <c:pt idx="5792">
                  <c:v>0.44525692519028198</c:v>
                </c:pt>
                <c:pt idx="5793">
                  <c:v>0.446063831728711</c:v>
                </c:pt>
                <c:pt idx="5794">
                  <c:v>0.44808345230233998</c:v>
                </c:pt>
                <c:pt idx="5795">
                  <c:v>0.44850862679457798</c:v>
                </c:pt>
                <c:pt idx="5796">
                  <c:v>0.44733133134934899</c:v>
                </c:pt>
                <c:pt idx="5797">
                  <c:v>0.44721293382338401</c:v>
                </c:pt>
                <c:pt idx="5798">
                  <c:v>0.44664282284685602</c:v>
                </c:pt>
                <c:pt idx="5799">
                  <c:v>0.446504870541787</c:v>
                </c:pt>
                <c:pt idx="5800">
                  <c:v>0.44707676350256398</c:v>
                </c:pt>
                <c:pt idx="5801">
                  <c:v>0.447376631120457</c:v>
                </c:pt>
                <c:pt idx="5802">
                  <c:v>0.44901646308392501</c:v>
                </c:pt>
                <c:pt idx="5803">
                  <c:v>0.44977005508407503</c:v>
                </c:pt>
                <c:pt idx="5804">
                  <c:v>0.44845711791725801</c:v>
                </c:pt>
                <c:pt idx="5805">
                  <c:v>0.44722798631314198</c:v>
                </c:pt>
                <c:pt idx="5806">
                  <c:v>0.44670969702594299</c:v>
                </c:pt>
                <c:pt idx="5807">
                  <c:v>0.44586596211490098</c:v>
                </c:pt>
                <c:pt idx="5808">
                  <c:v>0.44544708592162402</c:v>
                </c:pt>
                <c:pt idx="5809">
                  <c:v>0.44588862387564798</c:v>
                </c:pt>
                <c:pt idx="5810">
                  <c:v>0.445889186651384</c:v>
                </c:pt>
                <c:pt idx="5811">
                  <c:v>0.44542652613040201</c:v>
                </c:pt>
                <c:pt idx="5812">
                  <c:v>0.44366140000902099</c:v>
                </c:pt>
                <c:pt idx="5813">
                  <c:v>0.44246536958045302</c:v>
                </c:pt>
                <c:pt idx="5814">
                  <c:v>0.4420353323083</c:v>
                </c:pt>
                <c:pt idx="5815">
                  <c:v>0.442970807031349</c:v>
                </c:pt>
                <c:pt idx="5816">
                  <c:v>0.44368286274562302</c:v>
                </c:pt>
                <c:pt idx="5817">
                  <c:v>0.44479117831585002</c:v>
                </c:pt>
                <c:pt idx="5818">
                  <c:v>0.44514581988461599</c:v>
                </c:pt>
                <c:pt idx="5819">
                  <c:v>0.445244004088588</c:v>
                </c:pt>
                <c:pt idx="5820">
                  <c:v>0.44558463256671199</c:v>
                </c:pt>
                <c:pt idx="5821">
                  <c:v>0.44682338657860599</c:v>
                </c:pt>
                <c:pt idx="5822">
                  <c:v>0.44842904851417098</c:v>
                </c:pt>
                <c:pt idx="5823">
                  <c:v>0.44976945670655</c:v>
                </c:pt>
                <c:pt idx="5824">
                  <c:v>0.45078627572603902</c:v>
                </c:pt>
                <c:pt idx="5825">
                  <c:v>0.44942373640025401</c:v>
                </c:pt>
                <c:pt idx="5826">
                  <c:v>0.44878373037086799</c:v>
                </c:pt>
                <c:pt idx="5827">
                  <c:v>0.44856226826976098</c:v>
                </c:pt>
                <c:pt idx="5828">
                  <c:v>0.448383661372104</c:v>
                </c:pt>
                <c:pt idx="5829">
                  <c:v>0.44928408316671897</c:v>
                </c:pt>
                <c:pt idx="5830">
                  <c:v>0.45024344869431898</c:v>
                </c:pt>
                <c:pt idx="5831">
                  <c:v>0.45075112216719898</c:v>
                </c:pt>
                <c:pt idx="5832">
                  <c:v>0.45060921347237898</c:v>
                </c:pt>
                <c:pt idx="5833">
                  <c:v>0.44838078714459201</c:v>
                </c:pt>
                <c:pt idx="5834">
                  <c:v>0.44687133070510898</c:v>
                </c:pt>
                <c:pt idx="5835">
                  <c:v>0.44643014391428998</c:v>
                </c:pt>
                <c:pt idx="5836">
                  <c:v>0.44672929783049098</c:v>
                </c:pt>
                <c:pt idx="5837">
                  <c:v>0.44671938867882199</c:v>
                </c:pt>
                <c:pt idx="5838">
                  <c:v>0.44700949887950497</c:v>
                </c:pt>
                <c:pt idx="5839">
                  <c:v>0.44711795736973198</c:v>
                </c:pt>
                <c:pt idx="5840">
                  <c:v>0.44650861059170799</c:v>
                </c:pt>
                <c:pt idx="5841">
                  <c:v>0.44649249782522898</c:v>
                </c:pt>
                <c:pt idx="5842">
                  <c:v>0.44545092483658599</c:v>
                </c:pt>
                <c:pt idx="5843">
                  <c:v>0.44532580360395202</c:v>
                </c:pt>
                <c:pt idx="5844">
                  <c:v>0.44464248852058502</c:v>
                </c:pt>
                <c:pt idx="5845">
                  <c:v>0.44419391001037001</c:v>
                </c:pt>
                <c:pt idx="5846">
                  <c:v>0.444281315493675</c:v>
                </c:pt>
                <c:pt idx="5847">
                  <c:v>0.44390522797980497</c:v>
                </c:pt>
                <c:pt idx="5848">
                  <c:v>0.44405023594277399</c:v>
                </c:pt>
                <c:pt idx="5849">
                  <c:v>0.44407734737098398</c:v>
                </c:pt>
                <c:pt idx="5850">
                  <c:v>0.44472678383639103</c:v>
                </c:pt>
                <c:pt idx="5851">
                  <c:v>0.44512499435533798</c:v>
                </c:pt>
                <c:pt idx="5852">
                  <c:v>0.44604126926967003</c:v>
                </c:pt>
                <c:pt idx="5853">
                  <c:v>0.44641874340035398</c:v>
                </c:pt>
                <c:pt idx="5854">
                  <c:v>0.44726280667170998</c:v>
                </c:pt>
                <c:pt idx="5855">
                  <c:v>0.44767298966367303</c:v>
                </c:pt>
                <c:pt idx="5856">
                  <c:v>0.44829640416780198</c:v>
                </c:pt>
                <c:pt idx="5857">
                  <c:v>0.44952248345368301</c:v>
                </c:pt>
                <c:pt idx="5858">
                  <c:v>0.45027170011460399</c:v>
                </c:pt>
                <c:pt idx="5859">
                  <c:v>0.45139902041180702</c:v>
                </c:pt>
                <c:pt idx="5860">
                  <c:v>0.45248336198251599</c:v>
                </c:pt>
                <c:pt idx="5861">
                  <c:v>0.45367142106793801</c:v>
                </c:pt>
                <c:pt idx="5862">
                  <c:v>0.45449340234281199</c:v>
                </c:pt>
                <c:pt idx="5863">
                  <c:v>0.45501464417818699</c:v>
                </c:pt>
                <c:pt idx="5864">
                  <c:v>0.455030155955579</c:v>
                </c:pt>
                <c:pt idx="5865">
                  <c:v>0.45527434153614799</c:v>
                </c:pt>
                <c:pt idx="5866">
                  <c:v>0.45520340778580398</c:v>
                </c:pt>
                <c:pt idx="5867">
                  <c:v>0.45523894071652099</c:v>
                </c:pt>
                <c:pt idx="5868">
                  <c:v>0.45520872887910802</c:v>
                </c:pt>
                <c:pt idx="5869">
                  <c:v>0.45512045699480203</c:v>
                </c:pt>
                <c:pt idx="5870">
                  <c:v>0.45454663914354898</c:v>
                </c:pt>
                <c:pt idx="5871">
                  <c:v>0.45416320508088498</c:v>
                </c:pt>
                <c:pt idx="5872">
                  <c:v>0.45412603349240899</c:v>
                </c:pt>
                <c:pt idx="5873">
                  <c:v>0.45430052482174998</c:v>
                </c:pt>
                <c:pt idx="5874">
                  <c:v>0.45463343713468002</c:v>
                </c:pt>
                <c:pt idx="5875">
                  <c:v>0.45485204586779798</c:v>
                </c:pt>
                <c:pt idx="5876">
                  <c:v>0.45513415189586598</c:v>
                </c:pt>
                <c:pt idx="5877">
                  <c:v>0.45565598883354003</c:v>
                </c:pt>
                <c:pt idx="5878">
                  <c:v>0.45637203058653603</c:v>
                </c:pt>
                <c:pt idx="5879">
                  <c:v>0.456932473880026</c:v>
                </c:pt>
                <c:pt idx="5880">
                  <c:v>0.45793759799483402</c:v>
                </c:pt>
                <c:pt idx="5881">
                  <c:v>0.45883136711808598</c:v>
                </c:pt>
                <c:pt idx="5882">
                  <c:v>0.45932711296692003</c:v>
                </c:pt>
                <c:pt idx="5883">
                  <c:v>0.45973266819352199</c:v>
                </c:pt>
                <c:pt idx="5884">
                  <c:v>0.46006951974872501</c:v>
                </c:pt>
                <c:pt idx="5885">
                  <c:v>0.46069215207041903</c:v>
                </c:pt>
                <c:pt idx="5886">
                  <c:v>0.461456169031635</c:v>
                </c:pt>
                <c:pt idx="5887">
                  <c:v>0.46216982524905897</c:v>
                </c:pt>
                <c:pt idx="5888">
                  <c:v>0.46296604766896499</c:v>
                </c:pt>
                <c:pt idx="5889">
                  <c:v>0.46388444266072298</c:v>
                </c:pt>
                <c:pt idx="5890">
                  <c:v>0.46424029034918102</c:v>
                </c:pt>
                <c:pt idx="5891">
                  <c:v>0.46395325231907603</c:v>
                </c:pt>
                <c:pt idx="5892">
                  <c:v>0.46429295835148299</c:v>
                </c:pt>
                <c:pt idx="5893">
                  <c:v>0.46363464339770399</c:v>
                </c:pt>
                <c:pt idx="5894">
                  <c:v>0.462717128233742</c:v>
                </c:pt>
                <c:pt idx="5895">
                  <c:v>0.46197169494972001</c:v>
                </c:pt>
                <c:pt idx="5896">
                  <c:v>0.46029819880679201</c:v>
                </c:pt>
                <c:pt idx="5897">
                  <c:v>0.45928292029304302</c:v>
                </c:pt>
                <c:pt idx="5898">
                  <c:v>0.45808567518900301</c:v>
                </c:pt>
                <c:pt idx="5899">
                  <c:v>0.45703302649563599</c:v>
                </c:pt>
                <c:pt idx="5900">
                  <c:v>0.45681188708859699</c:v>
                </c:pt>
                <c:pt idx="5901">
                  <c:v>0.45722218577895202</c:v>
                </c:pt>
                <c:pt idx="5902">
                  <c:v>0.45715239913440803</c:v>
                </c:pt>
                <c:pt idx="5903">
                  <c:v>0.45696430843525299</c:v>
                </c:pt>
                <c:pt idx="5904">
                  <c:v>0.45675151955228299</c:v>
                </c:pt>
                <c:pt idx="5905">
                  <c:v>0.45572421589733397</c:v>
                </c:pt>
                <c:pt idx="5906">
                  <c:v>0.45548101010835201</c:v>
                </c:pt>
                <c:pt idx="5907">
                  <c:v>0.45459210046153498</c:v>
                </c:pt>
                <c:pt idx="5908">
                  <c:v>0.45377933923088698</c:v>
                </c:pt>
                <c:pt idx="5909">
                  <c:v>0.45362337104518502</c:v>
                </c:pt>
                <c:pt idx="5910">
                  <c:v>0.45405986455483399</c:v>
                </c:pt>
                <c:pt idx="5911">
                  <c:v>0.45429952370314403</c:v>
                </c:pt>
                <c:pt idx="5912">
                  <c:v>0.45473174010101602</c:v>
                </c:pt>
                <c:pt idx="5913">
                  <c:v>0.45410018825475901</c:v>
                </c:pt>
                <c:pt idx="5914">
                  <c:v>0.45350636265718502</c:v>
                </c:pt>
                <c:pt idx="5915">
                  <c:v>0.45390444363669002</c:v>
                </c:pt>
                <c:pt idx="5916">
                  <c:v>0.45392985053574098</c:v>
                </c:pt>
                <c:pt idx="5917">
                  <c:v>0.45454921908011597</c:v>
                </c:pt>
                <c:pt idx="5918">
                  <c:v>0.45548125764958902</c:v>
                </c:pt>
                <c:pt idx="5919">
                  <c:v>0.45646769917528102</c:v>
                </c:pt>
                <c:pt idx="5920">
                  <c:v>0.45767810231002598</c:v>
                </c:pt>
                <c:pt idx="5921">
                  <c:v>0.45845880602977301</c:v>
                </c:pt>
                <c:pt idx="5922">
                  <c:v>0.45887638675088199</c:v>
                </c:pt>
                <c:pt idx="5923">
                  <c:v>0.45934400006160703</c:v>
                </c:pt>
                <c:pt idx="5924">
                  <c:v>0.45994886007263303</c:v>
                </c:pt>
                <c:pt idx="5925">
                  <c:v>0.45979276805282798</c:v>
                </c:pt>
                <c:pt idx="5926">
                  <c:v>0.45982014878482302</c:v>
                </c:pt>
                <c:pt idx="5927">
                  <c:v>0.459373771750272</c:v>
                </c:pt>
                <c:pt idx="5928">
                  <c:v>0.459190437421654</c:v>
                </c:pt>
                <c:pt idx="5929">
                  <c:v>0.45920297812234601</c:v>
                </c:pt>
                <c:pt idx="5930">
                  <c:v>0.45809753080044302</c:v>
                </c:pt>
                <c:pt idx="5931">
                  <c:v>0.45709293043421301</c:v>
                </c:pt>
                <c:pt idx="5932">
                  <c:v>0.45510405688008099</c:v>
                </c:pt>
                <c:pt idx="5933">
                  <c:v>0.45385803148202902</c:v>
                </c:pt>
                <c:pt idx="5934">
                  <c:v>0.45234496636920302</c:v>
                </c:pt>
                <c:pt idx="5935">
                  <c:v>0.45144558506865401</c:v>
                </c:pt>
                <c:pt idx="5936">
                  <c:v>0.45148037964762799</c:v>
                </c:pt>
                <c:pt idx="5937">
                  <c:v>0.452288651354113</c:v>
                </c:pt>
                <c:pt idx="5938">
                  <c:v>0.45388123204318198</c:v>
                </c:pt>
                <c:pt idx="5939">
                  <c:v>0.45530188927113202</c:v>
                </c:pt>
                <c:pt idx="5940">
                  <c:v>0.45749447856218101</c:v>
                </c:pt>
                <c:pt idx="5941">
                  <c:v>0.45958159031263601</c:v>
                </c:pt>
                <c:pt idx="5942">
                  <c:v>0.462003660384329</c:v>
                </c:pt>
                <c:pt idx="5943">
                  <c:v>0.46392380401746203</c:v>
                </c:pt>
                <c:pt idx="5944">
                  <c:v>0.466259281320755</c:v>
                </c:pt>
                <c:pt idx="5945">
                  <c:v>0.468339261809533</c:v>
                </c:pt>
                <c:pt idx="5946">
                  <c:v>0.469750175788407</c:v>
                </c:pt>
                <c:pt idx="5947">
                  <c:v>0.47043283455873602</c:v>
                </c:pt>
                <c:pt idx="5948">
                  <c:v>0.47122374175733001</c:v>
                </c:pt>
                <c:pt idx="5949">
                  <c:v>0.47183099652640698</c:v>
                </c:pt>
                <c:pt idx="5950">
                  <c:v>0.47225469937394499</c:v>
                </c:pt>
                <c:pt idx="5951">
                  <c:v>0.47336417434438299</c:v>
                </c:pt>
                <c:pt idx="5952">
                  <c:v>0.47434056338869002</c:v>
                </c:pt>
                <c:pt idx="5953">
                  <c:v>0.47516635610931901</c:v>
                </c:pt>
                <c:pt idx="5954">
                  <c:v>0.47586550097998098</c:v>
                </c:pt>
                <c:pt idx="5955">
                  <c:v>0.47593491122187098</c:v>
                </c:pt>
                <c:pt idx="5956">
                  <c:v>0.475978519454687</c:v>
                </c:pt>
                <c:pt idx="5957">
                  <c:v>0.47618406094314197</c:v>
                </c:pt>
                <c:pt idx="5958">
                  <c:v>0.47641823134220601</c:v>
                </c:pt>
                <c:pt idx="5959">
                  <c:v>0.47711735574505498</c:v>
                </c:pt>
                <c:pt idx="5960">
                  <c:v>0.477438565029627</c:v>
                </c:pt>
                <c:pt idx="5961">
                  <c:v>0.47756088754668802</c:v>
                </c:pt>
                <c:pt idx="5962">
                  <c:v>0.477342082563327</c:v>
                </c:pt>
                <c:pt idx="5963">
                  <c:v>0.47725485725793398</c:v>
                </c:pt>
                <c:pt idx="5964">
                  <c:v>0.47715608145066402</c:v>
                </c:pt>
                <c:pt idx="5965">
                  <c:v>0.47692356841016598</c:v>
                </c:pt>
                <c:pt idx="5966">
                  <c:v>0.47732231199884401</c:v>
                </c:pt>
                <c:pt idx="5967">
                  <c:v>0.477949710888806</c:v>
                </c:pt>
                <c:pt idx="5968">
                  <c:v>0.47890940228915002</c:v>
                </c:pt>
                <c:pt idx="5969">
                  <c:v>0.47956300020461101</c:v>
                </c:pt>
                <c:pt idx="5970">
                  <c:v>0.479671886224872</c:v>
                </c:pt>
                <c:pt idx="5971">
                  <c:v>0.47916522902156899</c:v>
                </c:pt>
                <c:pt idx="5972">
                  <c:v>0.478889495414902</c:v>
                </c:pt>
                <c:pt idx="5973">
                  <c:v>0.47864469026249501</c:v>
                </c:pt>
                <c:pt idx="5974">
                  <c:v>0.47845428855298699</c:v>
                </c:pt>
                <c:pt idx="5975">
                  <c:v>0.47837070286925498</c:v>
                </c:pt>
                <c:pt idx="5976">
                  <c:v>0.47830872034390598</c:v>
                </c:pt>
                <c:pt idx="5977">
                  <c:v>0.478164910423441</c:v>
                </c:pt>
                <c:pt idx="5978">
                  <c:v>0.47818639817126901</c:v>
                </c:pt>
                <c:pt idx="5979">
                  <c:v>0.47828156762298502</c:v>
                </c:pt>
                <c:pt idx="5980">
                  <c:v>0.47747769630166598</c:v>
                </c:pt>
                <c:pt idx="5981">
                  <c:v>0.47722781849581303</c:v>
                </c:pt>
                <c:pt idx="5982">
                  <c:v>0.47729138437928198</c:v>
                </c:pt>
                <c:pt idx="5983">
                  <c:v>0.47807613056161102</c:v>
                </c:pt>
                <c:pt idx="5984">
                  <c:v>0.47904255197288298</c:v>
                </c:pt>
                <c:pt idx="5985">
                  <c:v>0.47950640065333799</c:v>
                </c:pt>
                <c:pt idx="5986">
                  <c:v>0.48007319020856898</c:v>
                </c:pt>
                <c:pt idx="5987">
                  <c:v>0.480510461530745</c:v>
                </c:pt>
                <c:pt idx="5988">
                  <c:v>0.481008686473057</c:v>
                </c:pt>
                <c:pt idx="5989">
                  <c:v>0.48140082526283201</c:v>
                </c:pt>
                <c:pt idx="5990">
                  <c:v>0.48198202124557599</c:v>
                </c:pt>
                <c:pt idx="5991">
                  <c:v>0.48262884997476202</c:v>
                </c:pt>
                <c:pt idx="5992">
                  <c:v>0.48349128977012401</c:v>
                </c:pt>
                <c:pt idx="5993">
                  <c:v>0.48406587602408702</c:v>
                </c:pt>
                <c:pt idx="5994">
                  <c:v>0.48438096360379301</c:v>
                </c:pt>
                <c:pt idx="5995">
                  <c:v>0.48455674124327403</c:v>
                </c:pt>
                <c:pt idx="5996">
                  <c:v>0.48449461008672401</c:v>
                </c:pt>
                <c:pt idx="5997">
                  <c:v>0.48345468059972901</c:v>
                </c:pt>
                <c:pt idx="5998">
                  <c:v>0.48289172609036601</c:v>
                </c:pt>
                <c:pt idx="5999">
                  <c:v>0.48200560878749699</c:v>
                </c:pt>
                <c:pt idx="6000">
                  <c:v>0.48114317183598898</c:v>
                </c:pt>
                <c:pt idx="6001">
                  <c:v>0.48095641788287002</c:v>
                </c:pt>
                <c:pt idx="6002">
                  <c:v>0.480785606181657</c:v>
                </c:pt>
                <c:pt idx="6003">
                  <c:v>0.48106157740863198</c:v>
                </c:pt>
                <c:pt idx="6004">
                  <c:v>0.481670364086345</c:v>
                </c:pt>
                <c:pt idx="6005">
                  <c:v>0.48245668470964898</c:v>
                </c:pt>
                <c:pt idx="6006">
                  <c:v>0.48339234955136201</c:v>
                </c:pt>
                <c:pt idx="6007">
                  <c:v>0.48460943434673398</c:v>
                </c:pt>
                <c:pt idx="6008">
                  <c:v>0.485669971971467</c:v>
                </c:pt>
                <c:pt idx="6009">
                  <c:v>0.48692340158429198</c:v>
                </c:pt>
                <c:pt idx="6010">
                  <c:v>0.48830116423379399</c:v>
                </c:pt>
                <c:pt idx="6011">
                  <c:v>0.48950681773860399</c:v>
                </c:pt>
                <c:pt idx="6012">
                  <c:v>0.490239636754351</c:v>
                </c:pt>
                <c:pt idx="6013">
                  <c:v>0.49050270998329198</c:v>
                </c:pt>
                <c:pt idx="6014">
                  <c:v>0.49094251108240999</c:v>
                </c:pt>
                <c:pt idx="6015">
                  <c:v>0.49068527545233598</c:v>
                </c:pt>
                <c:pt idx="6016">
                  <c:v>0.49048591841322497</c:v>
                </c:pt>
                <c:pt idx="6017">
                  <c:v>0.49108114477058001</c:v>
                </c:pt>
                <c:pt idx="6018">
                  <c:v>0.491257523575724</c:v>
                </c:pt>
                <c:pt idx="6019">
                  <c:v>0.49058694480804999</c:v>
                </c:pt>
                <c:pt idx="6020">
                  <c:v>0.48904373703424803</c:v>
                </c:pt>
                <c:pt idx="6021">
                  <c:v>0.48743683201430499</c:v>
                </c:pt>
                <c:pt idx="6022">
                  <c:v>0.485850430343919</c:v>
                </c:pt>
                <c:pt idx="6023">
                  <c:v>0.48411702718365102</c:v>
                </c:pt>
                <c:pt idx="6024">
                  <c:v>0.48300150433054501</c:v>
                </c:pt>
                <c:pt idx="6025">
                  <c:v>0.481946751861628</c:v>
                </c:pt>
                <c:pt idx="6026">
                  <c:v>0.48148537050031398</c:v>
                </c:pt>
                <c:pt idx="6027">
                  <c:v>0.48138363692459801</c:v>
                </c:pt>
                <c:pt idx="6028">
                  <c:v>0.481711847969025</c:v>
                </c:pt>
                <c:pt idx="6029">
                  <c:v>0.48245185695978798</c:v>
                </c:pt>
                <c:pt idx="6030">
                  <c:v>0.48404179452664797</c:v>
                </c:pt>
                <c:pt idx="6031">
                  <c:v>0.485808873551271</c:v>
                </c:pt>
                <c:pt idx="6032">
                  <c:v>0.48714733684198303</c:v>
                </c:pt>
                <c:pt idx="6033">
                  <c:v>0.48781513948625599</c:v>
                </c:pt>
                <c:pt idx="6034">
                  <c:v>0.48808143991154501</c:v>
                </c:pt>
                <c:pt idx="6035">
                  <c:v>0.48845581109543401</c:v>
                </c:pt>
                <c:pt idx="6036">
                  <c:v>0.488325486804214</c:v>
                </c:pt>
                <c:pt idx="6037">
                  <c:v>0.48738746398757499</c:v>
                </c:pt>
                <c:pt idx="6038">
                  <c:v>0.48678907938068</c:v>
                </c:pt>
                <c:pt idx="6039">
                  <c:v>0.48689292903686399</c:v>
                </c:pt>
                <c:pt idx="6040">
                  <c:v>0.48670040581069501</c:v>
                </c:pt>
                <c:pt idx="6041">
                  <c:v>0.48663995503201302</c:v>
                </c:pt>
                <c:pt idx="6042">
                  <c:v>0.48665142133583</c:v>
                </c:pt>
                <c:pt idx="6043">
                  <c:v>0.48745385877825598</c:v>
                </c:pt>
                <c:pt idx="6044">
                  <c:v>0.48752521584980402</c:v>
                </c:pt>
                <c:pt idx="6045">
                  <c:v>0.48771164883666102</c:v>
                </c:pt>
                <c:pt idx="6046">
                  <c:v>0.48803977774408203</c:v>
                </c:pt>
                <c:pt idx="6047">
                  <c:v>0.488331715852037</c:v>
                </c:pt>
                <c:pt idx="6048">
                  <c:v>0.48883214716506102</c:v>
                </c:pt>
                <c:pt idx="6049">
                  <c:v>0.489359203271511</c:v>
                </c:pt>
                <c:pt idx="6050">
                  <c:v>0.48973786974200301</c:v>
                </c:pt>
                <c:pt idx="6051">
                  <c:v>0.48993173229320103</c:v>
                </c:pt>
                <c:pt idx="6052">
                  <c:v>0.489991884110972</c:v>
                </c:pt>
                <c:pt idx="6053">
                  <c:v>0.490351224519887</c:v>
                </c:pt>
                <c:pt idx="6054">
                  <c:v>0.49101260918376699</c:v>
                </c:pt>
                <c:pt idx="6055">
                  <c:v>0.49150205872970398</c:v>
                </c:pt>
                <c:pt idx="6056">
                  <c:v>0.49129741128786097</c:v>
                </c:pt>
                <c:pt idx="6057">
                  <c:v>0.49159149168387001</c:v>
                </c:pt>
                <c:pt idx="6058">
                  <c:v>0.49159978639240598</c:v>
                </c:pt>
                <c:pt idx="6059">
                  <c:v>0.49204324710120001</c:v>
                </c:pt>
                <c:pt idx="6060">
                  <c:v>0.49240882146189502</c:v>
                </c:pt>
                <c:pt idx="6061">
                  <c:v>0.492657195470042</c:v>
                </c:pt>
                <c:pt idx="6062">
                  <c:v>0.49288640257892402</c:v>
                </c:pt>
                <c:pt idx="6063">
                  <c:v>0.493107668250585</c:v>
                </c:pt>
                <c:pt idx="6064">
                  <c:v>0.49316062517950299</c:v>
                </c:pt>
                <c:pt idx="6065">
                  <c:v>0.49305152317558498</c:v>
                </c:pt>
                <c:pt idx="6066">
                  <c:v>0.49324051901092902</c:v>
                </c:pt>
                <c:pt idx="6067">
                  <c:v>0.49445524296238003</c:v>
                </c:pt>
                <c:pt idx="6068">
                  <c:v>0.49565013375986999</c:v>
                </c:pt>
                <c:pt idx="6069">
                  <c:v>0.49704604772812</c:v>
                </c:pt>
                <c:pt idx="6070">
                  <c:v>0.49787867018910797</c:v>
                </c:pt>
                <c:pt idx="6071">
                  <c:v>0.498237140593567</c:v>
                </c:pt>
                <c:pt idx="6072">
                  <c:v>0.49785901790412701</c:v>
                </c:pt>
                <c:pt idx="6073">
                  <c:v>0.497434648910975</c:v>
                </c:pt>
                <c:pt idx="6074">
                  <c:v>0.49818154595179098</c:v>
                </c:pt>
                <c:pt idx="6075">
                  <c:v>0.49845637668394099</c:v>
                </c:pt>
                <c:pt idx="6076">
                  <c:v>0.49863740396273598</c:v>
                </c:pt>
                <c:pt idx="6077">
                  <c:v>0.49820543236716502</c:v>
                </c:pt>
                <c:pt idx="6078">
                  <c:v>0.498216665433588</c:v>
                </c:pt>
                <c:pt idx="6079">
                  <c:v>0.49867708342053602</c:v>
                </c:pt>
                <c:pt idx="6080">
                  <c:v>0.49879208933976299</c:v>
                </c:pt>
                <c:pt idx="6081">
                  <c:v>0.49905159222982498</c:v>
                </c:pt>
                <c:pt idx="6082">
                  <c:v>0.49950183993437403</c:v>
                </c:pt>
                <c:pt idx="6083">
                  <c:v>0.49992221513017598</c:v>
                </c:pt>
                <c:pt idx="6084">
                  <c:v>0.50036413867982099</c:v>
                </c:pt>
                <c:pt idx="6085">
                  <c:v>0.50091068303106301</c:v>
                </c:pt>
                <c:pt idx="6086">
                  <c:v>0.50379928393156104</c:v>
                </c:pt>
                <c:pt idx="6087">
                  <c:v>0.50631414680615405</c:v>
                </c:pt>
                <c:pt idx="6088">
                  <c:v>0.50824467195226897</c:v>
                </c:pt>
                <c:pt idx="6089">
                  <c:v>0.51016238223060695</c:v>
                </c:pt>
                <c:pt idx="6090">
                  <c:v>0.51170021524687603</c:v>
                </c:pt>
                <c:pt idx="6091">
                  <c:v>0.51308201323213098</c:v>
                </c:pt>
                <c:pt idx="6092">
                  <c:v>0.51403485068974697</c:v>
                </c:pt>
                <c:pt idx="6093">
                  <c:v>0.51501435481650604</c:v>
                </c:pt>
                <c:pt idx="6094">
                  <c:v>0.51584309275897999</c:v>
                </c:pt>
                <c:pt idx="6095">
                  <c:v>0.51659861847386501</c:v>
                </c:pt>
                <c:pt idx="6096">
                  <c:v>0.51684174734009403</c:v>
                </c:pt>
                <c:pt idx="6097">
                  <c:v>0.51704536734704898</c:v>
                </c:pt>
                <c:pt idx="6098">
                  <c:v>0.51707547981922097</c:v>
                </c:pt>
                <c:pt idx="6099">
                  <c:v>0.51637572597405001</c:v>
                </c:pt>
                <c:pt idx="6100">
                  <c:v>0.51634274466588104</c:v>
                </c:pt>
                <c:pt idx="6101">
                  <c:v>0.51717621966329697</c:v>
                </c:pt>
                <c:pt idx="6102">
                  <c:v>0.51822734783684898</c:v>
                </c:pt>
                <c:pt idx="6103">
                  <c:v>0.51959927326734601</c:v>
                </c:pt>
                <c:pt idx="6104">
                  <c:v>0.52043509310556701</c:v>
                </c:pt>
                <c:pt idx="6105">
                  <c:v>0.52098819844660005</c:v>
                </c:pt>
                <c:pt idx="6106">
                  <c:v>0.52142288906534695</c:v>
                </c:pt>
                <c:pt idx="6107">
                  <c:v>0.52153460015828701</c:v>
                </c:pt>
                <c:pt idx="6108">
                  <c:v>0.52129834457955704</c:v>
                </c:pt>
                <c:pt idx="6109">
                  <c:v>0.521400569200419</c:v>
                </c:pt>
                <c:pt idx="6110">
                  <c:v>0.52137543370503503</c:v>
                </c:pt>
                <c:pt idx="6111">
                  <c:v>0.52093075536629396</c:v>
                </c:pt>
                <c:pt idx="6112">
                  <c:v>0.52041390098715801</c:v>
                </c:pt>
                <c:pt idx="6113">
                  <c:v>0.51945506942827901</c:v>
                </c:pt>
                <c:pt idx="6114">
                  <c:v>0.519610043799132</c:v>
                </c:pt>
                <c:pt idx="6115">
                  <c:v>0.51976189292684405</c:v>
                </c:pt>
                <c:pt idx="6116">
                  <c:v>0.52036492891755004</c:v>
                </c:pt>
                <c:pt idx="6117">
                  <c:v>0.52108093918447096</c:v>
                </c:pt>
                <c:pt idx="6118">
                  <c:v>0.52144643287299897</c:v>
                </c:pt>
                <c:pt idx="6119">
                  <c:v>0.52114956438589699</c:v>
                </c:pt>
                <c:pt idx="6120">
                  <c:v>0.51993865719164301</c:v>
                </c:pt>
                <c:pt idx="6121">
                  <c:v>0.51958643853490805</c:v>
                </c:pt>
                <c:pt idx="6122">
                  <c:v>0.51957982123621904</c:v>
                </c:pt>
                <c:pt idx="6123">
                  <c:v>0.51988606326780396</c:v>
                </c:pt>
                <c:pt idx="6124">
                  <c:v>0.52017478194088695</c:v>
                </c:pt>
                <c:pt idx="6125">
                  <c:v>0.52031770115492004</c:v>
                </c:pt>
                <c:pt idx="6126">
                  <c:v>0.52002146140198402</c:v>
                </c:pt>
                <c:pt idx="6127">
                  <c:v>0.51984959438247502</c:v>
                </c:pt>
                <c:pt idx="6128">
                  <c:v>0.52028999430835698</c:v>
                </c:pt>
                <c:pt idx="6129">
                  <c:v>0.52052613971861805</c:v>
                </c:pt>
                <c:pt idx="6130">
                  <c:v>0.52058815485287602</c:v>
                </c:pt>
                <c:pt idx="6131">
                  <c:v>0.52085536313605896</c:v>
                </c:pt>
                <c:pt idx="6132">
                  <c:v>0.520699794182929</c:v>
                </c:pt>
                <c:pt idx="6133">
                  <c:v>0.52109729507996705</c:v>
                </c:pt>
                <c:pt idx="6134">
                  <c:v>0.52131092395381795</c:v>
                </c:pt>
                <c:pt idx="6135">
                  <c:v>0.52141473189060195</c:v>
                </c:pt>
                <c:pt idx="6136">
                  <c:v>0.52144988642574697</c:v>
                </c:pt>
                <c:pt idx="6137">
                  <c:v>0.52148093694075603</c:v>
                </c:pt>
                <c:pt idx="6138">
                  <c:v>0.52157723601198802</c:v>
                </c:pt>
                <c:pt idx="6139">
                  <c:v>0.52149977742163001</c:v>
                </c:pt>
                <c:pt idx="6140">
                  <c:v>0.52161895539312497</c:v>
                </c:pt>
                <c:pt idx="6141">
                  <c:v>0.52144483214900195</c:v>
                </c:pt>
                <c:pt idx="6142">
                  <c:v>0.52123742293125896</c:v>
                </c:pt>
                <c:pt idx="6143">
                  <c:v>0.520626611396656</c:v>
                </c:pt>
                <c:pt idx="6144">
                  <c:v>0.52066367609819197</c:v>
                </c:pt>
                <c:pt idx="6145">
                  <c:v>0.52110521883499805</c:v>
                </c:pt>
                <c:pt idx="6146">
                  <c:v>0.52173078359772596</c:v>
                </c:pt>
                <c:pt idx="6147">
                  <c:v>0.52212668860176603</c:v>
                </c:pt>
                <c:pt idx="6148">
                  <c:v>0.522272622964714</c:v>
                </c:pt>
                <c:pt idx="6149">
                  <c:v>0.52314642481842299</c:v>
                </c:pt>
                <c:pt idx="6150">
                  <c:v>0.52374958204037003</c:v>
                </c:pt>
                <c:pt idx="6151">
                  <c:v>0.52446119439965999</c:v>
                </c:pt>
                <c:pt idx="6152">
                  <c:v>0.52480419298524095</c:v>
                </c:pt>
                <c:pt idx="6153">
                  <c:v>0.52491036975309402</c:v>
                </c:pt>
                <c:pt idx="6154">
                  <c:v>0.52476327265414602</c:v>
                </c:pt>
                <c:pt idx="6155">
                  <c:v>0.52462230343622096</c:v>
                </c:pt>
                <c:pt idx="6156">
                  <c:v>0.52442808776294803</c:v>
                </c:pt>
                <c:pt idx="6157">
                  <c:v>0.52402553990322898</c:v>
                </c:pt>
                <c:pt idx="6158">
                  <c:v>0.52338769346250502</c:v>
                </c:pt>
                <c:pt idx="6159">
                  <c:v>0.52252254927449104</c:v>
                </c:pt>
                <c:pt idx="6160">
                  <c:v>0.52207096092226202</c:v>
                </c:pt>
                <c:pt idx="6161">
                  <c:v>0.52138113250422602</c:v>
                </c:pt>
                <c:pt idx="6162">
                  <c:v>0.52115792307889897</c:v>
                </c:pt>
                <c:pt idx="6163">
                  <c:v>0.52099553869516502</c:v>
                </c:pt>
                <c:pt idx="6164">
                  <c:v>0.52118453321751101</c:v>
                </c:pt>
                <c:pt idx="6165">
                  <c:v>0.52003040372701903</c:v>
                </c:pt>
                <c:pt idx="6166">
                  <c:v>0.51916034266167999</c:v>
                </c:pt>
                <c:pt idx="6167">
                  <c:v>0.51873680066810401</c:v>
                </c:pt>
                <c:pt idx="6168">
                  <c:v>0.51908386020473396</c:v>
                </c:pt>
                <c:pt idx="6169">
                  <c:v>0.51952034469727004</c:v>
                </c:pt>
                <c:pt idx="6170">
                  <c:v>0.51976191508277403</c:v>
                </c:pt>
                <c:pt idx="6171">
                  <c:v>0.51929587502444696</c:v>
                </c:pt>
                <c:pt idx="6172">
                  <c:v>0.51884450617296796</c:v>
                </c:pt>
                <c:pt idx="6173">
                  <c:v>0.51833727479091896</c:v>
                </c:pt>
                <c:pt idx="6174">
                  <c:v>0.51749946105592404</c:v>
                </c:pt>
                <c:pt idx="6175">
                  <c:v>0.51665172426365302</c:v>
                </c:pt>
                <c:pt idx="6176">
                  <c:v>0.51621211405923695</c:v>
                </c:pt>
                <c:pt idx="6177">
                  <c:v>0.515637035256445</c:v>
                </c:pt>
                <c:pt idx="6178">
                  <c:v>0.51562855718662404</c:v>
                </c:pt>
                <c:pt idx="6179">
                  <c:v>0.51564938146954298</c:v>
                </c:pt>
                <c:pt idx="6180">
                  <c:v>0.51556206385326497</c:v>
                </c:pt>
                <c:pt idx="6181">
                  <c:v>0.51560275749481999</c:v>
                </c:pt>
                <c:pt idx="6182">
                  <c:v>0.51554776965833804</c:v>
                </c:pt>
                <c:pt idx="6183">
                  <c:v>0.51628028058553699</c:v>
                </c:pt>
                <c:pt idx="6184">
                  <c:v>0.51749272368984001</c:v>
                </c:pt>
                <c:pt idx="6185">
                  <c:v>0.51868747416746597</c:v>
                </c:pt>
                <c:pt idx="6186">
                  <c:v>0.51992388675205103</c:v>
                </c:pt>
                <c:pt idx="6187">
                  <c:v>0.52218724092716895</c:v>
                </c:pt>
                <c:pt idx="6188">
                  <c:v>0.52417279577729303</c:v>
                </c:pt>
                <c:pt idx="6189">
                  <c:v>0.52487735030899396</c:v>
                </c:pt>
                <c:pt idx="6190">
                  <c:v>0.52534768738529303</c:v>
                </c:pt>
                <c:pt idx="6191">
                  <c:v>0.52594922357576701</c:v>
                </c:pt>
                <c:pt idx="6192">
                  <c:v>0.52600314529206005</c:v>
                </c:pt>
                <c:pt idx="6193">
                  <c:v>0.52622232901017396</c:v>
                </c:pt>
                <c:pt idx="6194">
                  <c:v>0.52620054532501503</c:v>
                </c:pt>
                <c:pt idx="6195">
                  <c:v>0.52632511605119003</c:v>
                </c:pt>
                <c:pt idx="6196">
                  <c:v>0.52643819912489598</c:v>
                </c:pt>
                <c:pt idx="6197">
                  <c:v>0.52632293511884498</c:v>
                </c:pt>
                <c:pt idx="6198">
                  <c:v>0.52640027887697904</c:v>
                </c:pt>
                <c:pt idx="6199">
                  <c:v>0.52674307549731303</c:v>
                </c:pt>
                <c:pt idx="6200">
                  <c:v>0.52717221372355405</c:v>
                </c:pt>
                <c:pt idx="6201">
                  <c:v>0.52771127583508803</c:v>
                </c:pt>
                <c:pt idx="6202">
                  <c:v>0.52858024260077296</c:v>
                </c:pt>
                <c:pt idx="6203">
                  <c:v>0.529377630954039</c:v>
                </c:pt>
                <c:pt idx="6204">
                  <c:v>0.53041967003671597</c:v>
                </c:pt>
                <c:pt idx="6205">
                  <c:v>0.530723696827758</c:v>
                </c:pt>
                <c:pt idx="6206">
                  <c:v>0.53099636915863302</c:v>
                </c:pt>
                <c:pt idx="6207">
                  <c:v>0.53093366281158905</c:v>
                </c:pt>
                <c:pt idx="6208">
                  <c:v>0.53107006298667603</c:v>
                </c:pt>
                <c:pt idx="6209">
                  <c:v>0.53072984570750004</c:v>
                </c:pt>
                <c:pt idx="6210">
                  <c:v>0.53019337679442802</c:v>
                </c:pt>
                <c:pt idx="6211">
                  <c:v>0.52958176577619498</c:v>
                </c:pt>
                <c:pt idx="6212">
                  <c:v>0.52927048739059102</c:v>
                </c:pt>
                <c:pt idx="6213">
                  <c:v>0.52899472230379696</c:v>
                </c:pt>
                <c:pt idx="6214">
                  <c:v>0.52730967845515797</c:v>
                </c:pt>
                <c:pt idx="6215">
                  <c:v>0.52628890548894702</c:v>
                </c:pt>
                <c:pt idx="6216">
                  <c:v>0.52492178444299797</c:v>
                </c:pt>
                <c:pt idx="6217">
                  <c:v>0.52312429339688304</c:v>
                </c:pt>
                <c:pt idx="6218">
                  <c:v>0.52232784749272299</c:v>
                </c:pt>
                <c:pt idx="6219">
                  <c:v>0.52113196131900297</c:v>
                </c:pt>
                <c:pt idx="6220">
                  <c:v>0.52071589962583298</c:v>
                </c:pt>
                <c:pt idx="6221">
                  <c:v>0.52126777011664904</c:v>
                </c:pt>
                <c:pt idx="6222">
                  <c:v>0.521738889884371</c:v>
                </c:pt>
                <c:pt idx="6223">
                  <c:v>0.52184455131879703</c:v>
                </c:pt>
                <c:pt idx="6224">
                  <c:v>0.522418667267603</c:v>
                </c:pt>
                <c:pt idx="6225">
                  <c:v>0.52278518198171098</c:v>
                </c:pt>
                <c:pt idx="6226">
                  <c:v>0.52279106478367299</c:v>
                </c:pt>
                <c:pt idx="6227">
                  <c:v>0.52364936914543403</c:v>
                </c:pt>
                <c:pt idx="6228">
                  <c:v>0.52426740714500197</c:v>
                </c:pt>
                <c:pt idx="6229">
                  <c:v>0.52456747628204303</c:v>
                </c:pt>
                <c:pt idx="6230">
                  <c:v>0.52404268939906695</c:v>
                </c:pt>
                <c:pt idx="6231">
                  <c:v>0.52404060215215797</c:v>
                </c:pt>
                <c:pt idx="6232">
                  <c:v>0.52440996380251303</c:v>
                </c:pt>
                <c:pt idx="6233">
                  <c:v>0.52498706122174799</c:v>
                </c:pt>
                <c:pt idx="6234">
                  <c:v>0.52545886396206698</c:v>
                </c:pt>
                <c:pt idx="6235">
                  <c:v>0.52652187928861605</c:v>
                </c:pt>
                <c:pt idx="6236">
                  <c:v>0.52706654098516503</c:v>
                </c:pt>
                <c:pt idx="6237">
                  <c:v>0.52791056381810397</c:v>
                </c:pt>
                <c:pt idx="6238">
                  <c:v>0.52824006976814497</c:v>
                </c:pt>
                <c:pt idx="6239">
                  <c:v>0.52855570331702695</c:v>
                </c:pt>
                <c:pt idx="6240">
                  <c:v>0.53003108849432801</c:v>
                </c:pt>
                <c:pt idx="6241">
                  <c:v>0.53121640791995295</c:v>
                </c:pt>
                <c:pt idx="6242">
                  <c:v>0.53181137648283305</c:v>
                </c:pt>
                <c:pt idx="6243">
                  <c:v>0.53182689297097596</c:v>
                </c:pt>
                <c:pt idx="6244">
                  <c:v>0.53193231460671497</c:v>
                </c:pt>
                <c:pt idx="6245">
                  <c:v>0.53155060774494201</c:v>
                </c:pt>
                <c:pt idx="6246">
                  <c:v>0.53173640809399003</c:v>
                </c:pt>
                <c:pt idx="6247">
                  <c:v>0.53257127427562401</c:v>
                </c:pt>
                <c:pt idx="6248">
                  <c:v>0.53234110966457404</c:v>
                </c:pt>
                <c:pt idx="6249">
                  <c:v>0.53234426763996401</c:v>
                </c:pt>
                <c:pt idx="6250">
                  <c:v>0.53224097671521298</c:v>
                </c:pt>
                <c:pt idx="6251">
                  <c:v>0.53161708487738901</c:v>
                </c:pt>
                <c:pt idx="6252">
                  <c:v>0.53089817143593698</c:v>
                </c:pt>
                <c:pt idx="6253">
                  <c:v>0.53006188743697302</c:v>
                </c:pt>
                <c:pt idx="6254">
                  <c:v>0.52857702605089496</c:v>
                </c:pt>
                <c:pt idx="6255">
                  <c:v>0.527075565799902</c:v>
                </c:pt>
                <c:pt idx="6256">
                  <c:v>0.52515384328840897</c:v>
                </c:pt>
                <c:pt idx="6257">
                  <c:v>0.52326703496903804</c:v>
                </c:pt>
                <c:pt idx="6258">
                  <c:v>0.52173709190842799</c:v>
                </c:pt>
                <c:pt idx="6259">
                  <c:v>0.52100593147312202</c:v>
                </c:pt>
                <c:pt idx="6260">
                  <c:v>0.52120878720011299</c:v>
                </c:pt>
                <c:pt idx="6261">
                  <c:v>0.52149717723029998</c:v>
                </c:pt>
                <c:pt idx="6262">
                  <c:v>0.52202204761803706</c:v>
                </c:pt>
                <c:pt idx="6263">
                  <c:v>0.52181293183544197</c:v>
                </c:pt>
                <c:pt idx="6264">
                  <c:v>0.52215877584366599</c:v>
                </c:pt>
                <c:pt idx="6265">
                  <c:v>0.52241378721873599</c:v>
                </c:pt>
                <c:pt idx="6266">
                  <c:v>0.52315594151688005</c:v>
                </c:pt>
                <c:pt idx="6267">
                  <c:v>0.52437856234258096</c:v>
                </c:pt>
                <c:pt idx="6268">
                  <c:v>0.52518805379309896</c:v>
                </c:pt>
                <c:pt idx="6269">
                  <c:v>0.52520308951849304</c:v>
                </c:pt>
                <c:pt idx="6270">
                  <c:v>0.524775728675136</c:v>
                </c:pt>
                <c:pt idx="6271">
                  <c:v>0.52523837296231102</c:v>
                </c:pt>
                <c:pt idx="6272">
                  <c:v>0.52562064781418805</c:v>
                </c:pt>
                <c:pt idx="6273">
                  <c:v>0.52551202570154298</c:v>
                </c:pt>
                <c:pt idx="6274">
                  <c:v>0.52505071149280802</c:v>
                </c:pt>
                <c:pt idx="6275">
                  <c:v>0.52451524417835005</c:v>
                </c:pt>
                <c:pt idx="6276">
                  <c:v>0.52445839162700103</c:v>
                </c:pt>
                <c:pt idx="6277">
                  <c:v>0.524130963866132</c:v>
                </c:pt>
                <c:pt idx="6278">
                  <c:v>0.52410403914472403</c:v>
                </c:pt>
                <c:pt idx="6279">
                  <c:v>0.52416238957831895</c:v>
                </c:pt>
                <c:pt idx="6280">
                  <c:v>0.52392764127220603</c:v>
                </c:pt>
                <c:pt idx="6281">
                  <c:v>0.52329179612462695</c:v>
                </c:pt>
                <c:pt idx="6282">
                  <c:v>0.52332919382853804</c:v>
                </c:pt>
                <c:pt idx="6283">
                  <c:v>0.52339580978275602</c:v>
                </c:pt>
                <c:pt idx="6284">
                  <c:v>0.522701362135507</c:v>
                </c:pt>
                <c:pt idx="6285">
                  <c:v>0.52083688797326</c:v>
                </c:pt>
                <c:pt idx="6286">
                  <c:v>0.51910659405413795</c:v>
                </c:pt>
                <c:pt idx="6287">
                  <c:v>0.51871905798756601</c:v>
                </c:pt>
                <c:pt idx="6288">
                  <c:v>0.51849134805267805</c:v>
                </c:pt>
                <c:pt idx="6289">
                  <c:v>0.51804320423758199</c:v>
                </c:pt>
                <c:pt idx="6290">
                  <c:v>0.51819313478595797</c:v>
                </c:pt>
                <c:pt idx="6291">
                  <c:v>0.51889492532286796</c:v>
                </c:pt>
                <c:pt idx="6292">
                  <c:v>0.52039204947724205</c:v>
                </c:pt>
                <c:pt idx="6293">
                  <c:v>0.521970103897338</c:v>
                </c:pt>
                <c:pt idx="6294">
                  <c:v>0.52389311151227602</c:v>
                </c:pt>
                <c:pt idx="6295">
                  <c:v>0.52584660116896897</c:v>
                </c:pt>
                <c:pt idx="6296">
                  <c:v>0.52808030257520799</c:v>
                </c:pt>
                <c:pt idx="6297">
                  <c:v>0.52931465730454696</c:v>
                </c:pt>
                <c:pt idx="6298">
                  <c:v>0.530672971778824</c:v>
                </c:pt>
                <c:pt idx="6299">
                  <c:v>0.53228128292505605</c:v>
                </c:pt>
                <c:pt idx="6300">
                  <c:v>0.53349104190094898</c:v>
                </c:pt>
                <c:pt idx="6301">
                  <c:v>0.53514250835834198</c:v>
                </c:pt>
                <c:pt idx="6302">
                  <c:v>0.53603786122088204</c:v>
                </c:pt>
                <c:pt idx="6303">
                  <c:v>0.53638326378559897</c:v>
                </c:pt>
                <c:pt idx="6304">
                  <c:v>0.53560259619886996</c:v>
                </c:pt>
                <c:pt idx="6305">
                  <c:v>0.53509250611495596</c:v>
                </c:pt>
                <c:pt idx="6306">
                  <c:v>0.53423668422480597</c:v>
                </c:pt>
                <c:pt idx="6307">
                  <c:v>0.533079011040268</c:v>
                </c:pt>
                <c:pt idx="6308">
                  <c:v>0.53213635017166305</c:v>
                </c:pt>
                <c:pt idx="6309">
                  <c:v>0.53133732183578997</c:v>
                </c:pt>
                <c:pt idx="6310">
                  <c:v>0.53017409009679695</c:v>
                </c:pt>
                <c:pt idx="6311">
                  <c:v>0.52882473026968502</c:v>
                </c:pt>
                <c:pt idx="6312">
                  <c:v>0.52803696701583502</c:v>
                </c:pt>
                <c:pt idx="6313">
                  <c:v>0.52757681769544895</c:v>
                </c:pt>
                <c:pt idx="6314">
                  <c:v>0.52742406902192596</c:v>
                </c:pt>
                <c:pt idx="6315">
                  <c:v>0.527130902015572</c:v>
                </c:pt>
                <c:pt idx="6316">
                  <c:v>0.527484906484739</c:v>
                </c:pt>
                <c:pt idx="6317">
                  <c:v>0.52791686362603596</c:v>
                </c:pt>
                <c:pt idx="6318">
                  <c:v>0.52796066397901498</c:v>
                </c:pt>
                <c:pt idx="6319">
                  <c:v>0.52704848307750396</c:v>
                </c:pt>
                <c:pt idx="6320">
                  <c:v>0.52663561980240803</c:v>
                </c:pt>
                <c:pt idx="6321">
                  <c:v>0.52481015464497105</c:v>
                </c:pt>
                <c:pt idx="6322">
                  <c:v>0.52318117165331601</c:v>
                </c:pt>
                <c:pt idx="6323">
                  <c:v>0.52272795890257295</c:v>
                </c:pt>
                <c:pt idx="6324">
                  <c:v>0.52160886600862399</c:v>
                </c:pt>
                <c:pt idx="6325">
                  <c:v>0.52047362676455</c:v>
                </c:pt>
                <c:pt idx="6326">
                  <c:v>0.51991677447413798</c:v>
                </c:pt>
                <c:pt idx="6327">
                  <c:v>0.51987271698168003</c:v>
                </c:pt>
                <c:pt idx="6328">
                  <c:v>0.51875229748316298</c:v>
                </c:pt>
                <c:pt idx="6329">
                  <c:v>0.51776786252807705</c:v>
                </c:pt>
                <c:pt idx="6330">
                  <c:v>0.51537873232087705</c:v>
                </c:pt>
                <c:pt idx="6331">
                  <c:v>0.51368497767575605</c:v>
                </c:pt>
                <c:pt idx="6332">
                  <c:v>0.51205900547927097</c:v>
                </c:pt>
                <c:pt idx="6333">
                  <c:v>0.51020711084036896</c:v>
                </c:pt>
                <c:pt idx="6334">
                  <c:v>0.51047792227516597</c:v>
                </c:pt>
                <c:pt idx="6335">
                  <c:v>0.50984007662819697</c:v>
                </c:pt>
                <c:pt idx="6336">
                  <c:v>0.51095693709663004</c:v>
                </c:pt>
                <c:pt idx="6337">
                  <c:v>0.51026131526560603</c:v>
                </c:pt>
                <c:pt idx="6338">
                  <c:v>0.50975417860365801</c:v>
                </c:pt>
                <c:pt idx="6339">
                  <c:v>0.50980031933816505</c:v>
                </c:pt>
                <c:pt idx="6340">
                  <c:v>0.51045937596388602</c:v>
                </c:pt>
                <c:pt idx="6341">
                  <c:v>0.51055285336379697</c:v>
                </c:pt>
                <c:pt idx="6342">
                  <c:v>0.51075593465519997</c:v>
                </c:pt>
                <c:pt idx="6343">
                  <c:v>0.51165530051788199</c:v>
                </c:pt>
                <c:pt idx="6344">
                  <c:v>0.51302760443380702</c:v>
                </c:pt>
                <c:pt idx="6345">
                  <c:v>0.51473805296906605</c:v>
                </c:pt>
                <c:pt idx="6346">
                  <c:v>0.51560602738959105</c:v>
                </c:pt>
                <c:pt idx="6347">
                  <c:v>0.51640627792607696</c:v>
                </c:pt>
                <c:pt idx="6348">
                  <c:v>0.51816282197834196</c:v>
                </c:pt>
                <c:pt idx="6349">
                  <c:v>0.51916318208779999</c:v>
                </c:pt>
                <c:pt idx="6350">
                  <c:v>0.52022674916834999</c:v>
                </c:pt>
                <c:pt idx="6351">
                  <c:v>0.52143669179932906</c:v>
                </c:pt>
                <c:pt idx="6352">
                  <c:v>0.52206214827575403</c:v>
                </c:pt>
                <c:pt idx="6353">
                  <c:v>0.52182304739650298</c:v>
                </c:pt>
                <c:pt idx="6354">
                  <c:v>0.521081185296841</c:v>
                </c:pt>
                <c:pt idx="6355">
                  <c:v>0.51933909370951503</c:v>
                </c:pt>
                <c:pt idx="6356">
                  <c:v>0.51732244696410201</c:v>
                </c:pt>
                <c:pt idx="6357">
                  <c:v>0.51598342098158401</c:v>
                </c:pt>
                <c:pt idx="6358">
                  <c:v>0.513538702032039</c:v>
                </c:pt>
                <c:pt idx="6359">
                  <c:v>0.51148493266242701</c:v>
                </c:pt>
                <c:pt idx="6360">
                  <c:v>0.50984656173160003</c:v>
                </c:pt>
                <c:pt idx="6361">
                  <c:v>0.50905406678606202</c:v>
                </c:pt>
                <c:pt idx="6362">
                  <c:v>0.50886115101936702</c:v>
                </c:pt>
                <c:pt idx="6363">
                  <c:v>0.50888488119823405</c:v>
                </c:pt>
                <c:pt idx="6364">
                  <c:v>0.50944399189452905</c:v>
                </c:pt>
                <c:pt idx="6365">
                  <c:v>0.51021979479442003</c:v>
                </c:pt>
                <c:pt idx="6366">
                  <c:v>0.51054885239438597</c:v>
                </c:pt>
                <c:pt idx="6367">
                  <c:v>0.51076898641861401</c:v>
                </c:pt>
                <c:pt idx="6368">
                  <c:v>0.51143916595785799</c:v>
                </c:pt>
                <c:pt idx="6369">
                  <c:v>0.51149851612822494</c:v>
                </c:pt>
                <c:pt idx="6370">
                  <c:v>0.51021121976448502</c:v>
                </c:pt>
                <c:pt idx="6371">
                  <c:v>0.50867452053619699</c:v>
                </c:pt>
                <c:pt idx="6372">
                  <c:v>0.50730899245952299</c:v>
                </c:pt>
                <c:pt idx="6373">
                  <c:v>0.506997414630735</c:v>
                </c:pt>
                <c:pt idx="6374">
                  <c:v>0.50671639847794603</c:v>
                </c:pt>
                <c:pt idx="6375">
                  <c:v>0.50613456468990603</c:v>
                </c:pt>
                <c:pt idx="6376">
                  <c:v>0.50585078459952604</c:v>
                </c:pt>
                <c:pt idx="6377">
                  <c:v>0.50555512459471497</c:v>
                </c:pt>
                <c:pt idx="6378">
                  <c:v>0.50525391332974001</c:v>
                </c:pt>
                <c:pt idx="6379">
                  <c:v>0.50494922422213995</c:v>
                </c:pt>
                <c:pt idx="6380">
                  <c:v>0.50500273826915498</c:v>
                </c:pt>
                <c:pt idx="6381">
                  <c:v>0.50610672677717505</c:v>
                </c:pt>
                <c:pt idx="6382">
                  <c:v>0.50786058027528802</c:v>
                </c:pt>
                <c:pt idx="6383">
                  <c:v>0.50831089201521595</c:v>
                </c:pt>
                <c:pt idx="6384">
                  <c:v>0.50837365532879797</c:v>
                </c:pt>
                <c:pt idx="6385">
                  <c:v>0.50827355639008898</c:v>
                </c:pt>
                <c:pt idx="6386">
                  <c:v>0.50790048612208205</c:v>
                </c:pt>
                <c:pt idx="6387">
                  <c:v>0.50827705277514601</c:v>
                </c:pt>
                <c:pt idx="6388">
                  <c:v>0.50911218347328902</c:v>
                </c:pt>
                <c:pt idx="6389">
                  <c:v>0.510506079077784</c:v>
                </c:pt>
                <c:pt idx="6390">
                  <c:v>0.510570771692612</c:v>
                </c:pt>
                <c:pt idx="6391">
                  <c:v>0.51021406947274905</c:v>
                </c:pt>
                <c:pt idx="6392">
                  <c:v>0.51000466231350094</c:v>
                </c:pt>
                <c:pt idx="6393">
                  <c:v>0.51013736597344905</c:v>
                </c:pt>
                <c:pt idx="6394">
                  <c:v>0.51050912101554502</c:v>
                </c:pt>
                <c:pt idx="6395">
                  <c:v>0.51090984502927395</c:v>
                </c:pt>
                <c:pt idx="6396">
                  <c:v>0.51107808554768996</c:v>
                </c:pt>
                <c:pt idx="6397">
                  <c:v>0.51182293981713001</c:v>
                </c:pt>
                <c:pt idx="6398">
                  <c:v>0.51256981029036797</c:v>
                </c:pt>
                <c:pt idx="6399">
                  <c:v>0.51362142659932797</c:v>
                </c:pt>
                <c:pt idx="6400">
                  <c:v>0.51486728828109996</c:v>
                </c:pt>
                <c:pt idx="6401">
                  <c:v>0.51607587805899102</c:v>
                </c:pt>
                <c:pt idx="6402">
                  <c:v>0.51686013527416597</c:v>
                </c:pt>
                <c:pt idx="6403">
                  <c:v>0.51752637871162699</c:v>
                </c:pt>
                <c:pt idx="6404">
                  <c:v>0.51770964624849303</c:v>
                </c:pt>
                <c:pt idx="6405">
                  <c:v>0.51711216240561697</c:v>
                </c:pt>
                <c:pt idx="6406">
                  <c:v>0.51659704657973304</c:v>
                </c:pt>
                <c:pt idx="6407">
                  <c:v>0.51616983967250796</c:v>
                </c:pt>
                <c:pt idx="6408">
                  <c:v>0.51627078599311804</c:v>
                </c:pt>
                <c:pt idx="6409">
                  <c:v>0.51551760345395603</c:v>
                </c:pt>
                <c:pt idx="6410">
                  <c:v>0.51431597586504196</c:v>
                </c:pt>
                <c:pt idx="6411">
                  <c:v>0.51291746334065103</c:v>
                </c:pt>
                <c:pt idx="6412">
                  <c:v>0.51167909565696201</c:v>
                </c:pt>
                <c:pt idx="6413">
                  <c:v>0.51161575106181201</c:v>
                </c:pt>
                <c:pt idx="6414">
                  <c:v>0.51160297676357402</c:v>
                </c:pt>
                <c:pt idx="6415">
                  <c:v>0.51169999287241297</c:v>
                </c:pt>
                <c:pt idx="6416">
                  <c:v>0.51194842795713802</c:v>
                </c:pt>
                <c:pt idx="6417">
                  <c:v>0.51261347931130397</c:v>
                </c:pt>
                <c:pt idx="6418">
                  <c:v>0.51363453937842796</c:v>
                </c:pt>
                <c:pt idx="6419">
                  <c:v>0.51494959336497403</c:v>
                </c:pt>
                <c:pt idx="6420">
                  <c:v>0.51667887985954297</c:v>
                </c:pt>
                <c:pt idx="6421">
                  <c:v>0.51701403974486004</c:v>
                </c:pt>
                <c:pt idx="6422">
                  <c:v>0.51724535588342602</c:v>
                </c:pt>
                <c:pt idx="6423">
                  <c:v>0.51696863888608102</c:v>
                </c:pt>
                <c:pt idx="6424">
                  <c:v>0.51644849054026498</c:v>
                </c:pt>
                <c:pt idx="6425">
                  <c:v>0.51658828885069896</c:v>
                </c:pt>
                <c:pt idx="6426">
                  <c:v>0.51619501705423598</c:v>
                </c:pt>
                <c:pt idx="6427">
                  <c:v>0.51514342669540503</c:v>
                </c:pt>
                <c:pt idx="6428">
                  <c:v>0.51368154750178796</c:v>
                </c:pt>
                <c:pt idx="6429">
                  <c:v>0.51188561044033298</c:v>
                </c:pt>
                <c:pt idx="6430">
                  <c:v>0.50974283757691696</c:v>
                </c:pt>
                <c:pt idx="6431">
                  <c:v>0.50846387885761302</c:v>
                </c:pt>
                <c:pt idx="6432">
                  <c:v>0.50778118982067599</c:v>
                </c:pt>
                <c:pt idx="6433">
                  <c:v>0.50675823024809297</c:v>
                </c:pt>
                <c:pt idx="6434">
                  <c:v>0.50614736180453401</c:v>
                </c:pt>
                <c:pt idx="6435">
                  <c:v>0.50435127467866303</c:v>
                </c:pt>
                <c:pt idx="6436">
                  <c:v>0.50434721689685202</c:v>
                </c:pt>
                <c:pt idx="6437">
                  <c:v>0.50466182588053299</c:v>
                </c:pt>
                <c:pt idx="6438">
                  <c:v>0.506343949552434</c:v>
                </c:pt>
                <c:pt idx="6439">
                  <c:v>0.50721885035423298</c:v>
                </c:pt>
                <c:pt idx="6440">
                  <c:v>0.50790898364341097</c:v>
                </c:pt>
                <c:pt idx="6441">
                  <c:v>0.50717826778608699</c:v>
                </c:pt>
                <c:pt idx="6442">
                  <c:v>0.50622283047485706</c:v>
                </c:pt>
                <c:pt idx="6443">
                  <c:v>0.50667299492375095</c:v>
                </c:pt>
                <c:pt idx="6444">
                  <c:v>0.50619008061201198</c:v>
                </c:pt>
                <c:pt idx="6445">
                  <c:v>0.50683835808284095</c:v>
                </c:pt>
                <c:pt idx="6446">
                  <c:v>0.50749376271419999</c:v>
                </c:pt>
                <c:pt idx="6447">
                  <c:v>0.50770530331549901</c:v>
                </c:pt>
                <c:pt idx="6448">
                  <c:v>0.50788121544286402</c:v>
                </c:pt>
                <c:pt idx="6449">
                  <c:v>0.50962719625272201</c:v>
                </c:pt>
                <c:pt idx="6450">
                  <c:v>0.51133034387660403</c:v>
                </c:pt>
                <c:pt idx="6451">
                  <c:v>0.51276433636762397</c:v>
                </c:pt>
                <c:pt idx="6452">
                  <c:v>0.51394641276908404</c:v>
                </c:pt>
                <c:pt idx="6453">
                  <c:v>0.51445111400079102</c:v>
                </c:pt>
                <c:pt idx="6454">
                  <c:v>0.51553240472997597</c:v>
                </c:pt>
                <c:pt idx="6455">
                  <c:v>0.51638221568169096</c:v>
                </c:pt>
                <c:pt idx="6456">
                  <c:v>0.51685384507198295</c:v>
                </c:pt>
                <c:pt idx="6457">
                  <c:v>0.51573546993987196</c:v>
                </c:pt>
                <c:pt idx="6458">
                  <c:v>0.51441118780114503</c:v>
                </c:pt>
                <c:pt idx="6459">
                  <c:v>0.513760049422611</c:v>
                </c:pt>
                <c:pt idx="6460">
                  <c:v>0.51350932452869502</c:v>
                </c:pt>
                <c:pt idx="6461">
                  <c:v>0.51359577594445605</c:v>
                </c:pt>
                <c:pt idx="6462">
                  <c:v>0.51306166476065596</c:v>
                </c:pt>
                <c:pt idx="6463">
                  <c:v>0.51394554935513204</c:v>
                </c:pt>
                <c:pt idx="6464">
                  <c:v>0.51525573707995398</c:v>
                </c:pt>
                <c:pt idx="6465">
                  <c:v>0.51595765478281197</c:v>
                </c:pt>
                <c:pt idx="6466">
                  <c:v>0.51695877763367604</c:v>
                </c:pt>
                <c:pt idx="6467">
                  <c:v>0.51761569754316294</c:v>
                </c:pt>
                <c:pt idx="6468">
                  <c:v>0.51799033371383296</c:v>
                </c:pt>
                <c:pt idx="6469">
                  <c:v>0.518412485287298</c:v>
                </c:pt>
                <c:pt idx="6470">
                  <c:v>0.51835286701140504</c:v>
                </c:pt>
                <c:pt idx="6471">
                  <c:v>0.51889626450996396</c:v>
                </c:pt>
                <c:pt idx="6472">
                  <c:v>0.51976556022571396</c:v>
                </c:pt>
                <c:pt idx="6473">
                  <c:v>0.52027250704591199</c:v>
                </c:pt>
                <c:pt idx="6474">
                  <c:v>0.52091239301538295</c:v>
                </c:pt>
                <c:pt idx="6475">
                  <c:v>0.52091459988565603</c:v>
                </c:pt>
                <c:pt idx="6476">
                  <c:v>0.52095713757373496</c:v>
                </c:pt>
                <c:pt idx="6477">
                  <c:v>0.52203511514893997</c:v>
                </c:pt>
                <c:pt idx="6478">
                  <c:v>0.52178681357993595</c:v>
                </c:pt>
                <c:pt idx="6479">
                  <c:v>0.52124765804698103</c:v>
                </c:pt>
                <c:pt idx="6480">
                  <c:v>0.52070292388324702</c:v>
                </c:pt>
                <c:pt idx="6481">
                  <c:v>0.51908123472921897</c:v>
                </c:pt>
                <c:pt idx="6482">
                  <c:v>0.51739308449313604</c:v>
                </c:pt>
                <c:pt idx="6483">
                  <c:v>0.516965689433591</c:v>
                </c:pt>
                <c:pt idx="6484">
                  <c:v>0.51568862504310697</c:v>
                </c:pt>
                <c:pt idx="6485">
                  <c:v>0.51506032916799205</c:v>
                </c:pt>
                <c:pt idx="6486">
                  <c:v>0.51484365757000505</c:v>
                </c:pt>
                <c:pt idx="6487">
                  <c:v>0.51433502886220905</c:v>
                </c:pt>
                <c:pt idx="6488">
                  <c:v>0.51323947801775005</c:v>
                </c:pt>
                <c:pt idx="6489">
                  <c:v>0.51215862265846102</c:v>
                </c:pt>
                <c:pt idx="6490">
                  <c:v>0.51120546025615399</c:v>
                </c:pt>
                <c:pt idx="6491">
                  <c:v>0.51073127300916799</c:v>
                </c:pt>
                <c:pt idx="6492">
                  <c:v>0.51085864424424798</c:v>
                </c:pt>
                <c:pt idx="6493">
                  <c:v>0.51019367668653104</c:v>
                </c:pt>
                <c:pt idx="6494">
                  <c:v>0.51010063971925101</c:v>
                </c:pt>
                <c:pt idx="6495">
                  <c:v>0.50994925091967702</c:v>
                </c:pt>
                <c:pt idx="6496">
                  <c:v>0.509807999051623</c:v>
                </c:pt>
                <c:pt idx="6497">
                  <c:v>0.50926313382475696</c:v>
                </c:pt>
                <c:pt idx="6498">
                  <c:v>0.509356954247563</c:v>
                </c:pt>
                <c:pt idx="6499">
                  <c:v>0.50955501062967601</c:v>
                </c:pt>
                <c:pt idx="6500">
                  <c:v>0.50957087658836298</c:v>
                </c:pt>
                <c:pt idx="6501">
                  <c:v>0.50925757050982701</c:v>
                </c:pt>
                <c:pt idx="6502">
                  <c:v>0.50911632769528803</c:v>
                </c:pt>
                <c:pt idx="6503">
                  <c:v>0.50859554102356297</c:v>
                </c:pt>
                <c:pt idx="6504">
                  <c:v>0.50880193516761496</c:v>
                </c:pt>
                <c:pt idx="6505">
                  <c:v>0.50912651222400696</c:v>
                </c:pt>
                <c:pt idx="6506">
                  <c:v>0.50969862069224303</c:v>
                </c:pt>
                <c:pt idx="6507">
                  <c:v>0.51045475309614297</c:v>
                </c:pt>
                <c:pt idx="6508">
                  <c:v>0.51108437192279199</c:v>
                </c:pt>
                <c:pt idx="6509">
                  <c:v>0.512113497665038</c:v>
                </c:pt>
                <c:pt idx="6510">
                  <c:v>0.51324994363888798</c:v>
                </c:pt>
                <c:pt idx="6511">
                  <c:v>0.515755148484488</c:v>
                </c:pt>
                <c:pt idx="6512">
                  <c:v>0.51701515209478499</c:v>
                </c:pt>
                <c:pt idx="6513">
                  <c:v>0.51742110945977104</c:v>
                </c:pt>
                <c:pt idx="6514">
                  <c:v>0.51848101588223505</c:v>
                </c:pt>
                <c:pt idx="6515">
                  <c:v>0.51967741406477197</c:v>
                </c:pt>
                <c:pt idx="6516">
                  <c:v>0.52083940440500598</c:v>
                </c:pt>
                <c:pt idx="6517">
                  <c:v>0.52159420722919003</c:v>
                </c:pt>
                <c:pt idx="6518">
                  <c:v>0.52263689020971504</c:v>
                </c:pt>
                <c:pt idx="6519">
                  <c:v>0.52366379400805196</c:v>
                </c:pt>
                <c:pt idx="6520">
                  <c:v>0.52411078002001699</c:v>
                </c:pt>
                <c:pt idx="6521">
                  <c:v>0.52483012430248099</c:v>
                </c:pt>
                <c:pt idx="6522">
                  <c:v>0.52678951414234598</c:v>
                </c:pt>
                <c:pt idx="6523">
                  <c:v>0.52793602555136399</c:v>
                </c:pt>
                <c:pt idx="6524">
                  <c:v>0.52832452341624703</c:v>
                </c:pt>
                <c:pt idx="6525">
                  <c:v>0.52850504283739097</c:v>
                </c:pt>
                <c:pt idx="6526">
                  <c:v>0.52892560773401698</c:v>
                </c:pt>
                <c:pt idx="6527">
                  <c:v>0.52900048027977697</c:v>
                </c:pt>
                <c:pt idx="6528">
                  <c:v>0.52906036895514497</c:v>
                </c:pt>
                <c:pt idx="6529">
                  <c:v>0.528862456266468</c:v>
                </c:pt>
                <c:pt idx="6530">
                  <c:v>0.52899927442612005</c:v>
                </c:pt>
                <c:pt idx="6531">
                  <c:v>0.52908732774644895</c:v>
                </c:pt>
                <c:pt idx="6532">
                  <c:v>0.52894940609593299</c:v>
                </c:pt>
                <c:pt idx="6533">
                  <c:v>0.52865590162000897</c:v>
                </c:pt>
                <c:pt idx="6534">
                  <c:v>0.52854928664134404</c:v>
                </c:pt>
                <c:pt idx="6535">
                  <c:v>0.52855697419273795</c:v>
                </c:pt>
                <c:pt idx="6536">
                  <c:v>0.52801229263020899</c:v>
                </c:pt>
                <c:pt idx="6537">
                  <c:v>0.52724864389551296</c:v>
                </c:pt>
                <c:pt idx="6538">
                  <c:v>0.52648696657963201</c:v>
                </c:pt>
                <c:pt idx="6539">
                  <c:v>0.52576955637075395</c:v>
                </c:pt>
                <c:pt idx="6540">
                  <c:v>0.52509229455210604</c:v>
                </c:pt>
                <c:pt idx="6541">
                  <c:v>0.52439121708357495</c:v>
                </c:pt>
                <c:pt idx="6542">
                  <c:v>0.52276786295303401</c:v>
                </c:pt>
                <c:pt idx="6543">
                  <c:v>0.52202328720459501</c:v>
                </c:pt>
                <c:pt idx="6544">
                  <c:v>0.52236093758734603</c:v>
                </c:pt>
                <c:pt idx="6545">
                  <c:v>0.52179841278085204</c:v>
                </c:pt>
                <c:pt idx="6546">
                  <c:v>0.52082240154135795</c:v>
                </c:pt>
                <c:pt idx="6547">
                  <c:v>0.520050059820238</c:v>
                </c:pt>
                <c:pt idx="6548">
                  <c:v>0.51906640779235602</c:v>
                </c:pt>
                <c:pt idx="6549">
                  <c:v>0.51722264919621397</c:v>
                </c:pt>
                <c:pt idx="6550">
                  <c:v>0.51513861068350497</c:v>
                </c:pt>
                <c:pt idx="6551">
                  <c:v>0.51417279211441302</c:v>
                </c:pt>
                <c:pt idx="6552">
                  <c:v>0.51276259290843496</c:v>
                </c:pt>
                <c:pt idx="6553">
                  <c:v>0.511761555232634</c:v>
                </c:pt>
                <c:pt idx="6554">
                  <c:v>0.51018881288409801</c:v>
                </c:pt>
                <c:pt idx="6555">
                  <c:v>0.50932701438608197</c:v>
                </c:pt>
                <c:pt idx="6556">
                  <c:v>0.50937558754248602</c:v>
                </c:pt>
                <c:pt idx="6557">
                  <c:v>0.50887240806576695</c:v>
                </c:pt>
                <c:pt idx="6558">
                  <c:v>0.50858140598367696</c:v>
                </c:pt>
                <c:pt idx="6559">
                  <c:v>0.50863385988626897</c:v>
                </c:pt>
                <c:pt idx="6560">
                  <c:v>0.50899636064621101</c:v>
                </c:pt>
                <c:pt idx="6561">
                  <c:v>0.50940461404913595</c:v>
                </c:pt>
                <c:pt idx="6562">
                  <c:v>0.51027944905755196</c:v>
                </c:pt>
                <c:pt idx="6563">
                  <c:v>0.51120997694916104</c:v>
                </c:pt>
                <c:pt idx="6564">
                  <c:v>0.51268986587209198</c:v>
                </c:pt>
                <c:pt idx="6565">
                  <c:v>0.51295178211693504</c:v>
                </c:pt>
                <c:pt idx="6566">
                  <c:v>0.51266028397166397</c:v>
                </c:pt>
                <c:pt idx="6567">
                  <c:v>0.51243319662087805</c:v>
                </c:pt>
                <c:pt idx="6568">
                  <c:v>0.51230747565468304</c:v>
                </c:pt>
                <c:pt idx="6569">
                  <c:v>0.51230597914039699</c:v>
                </c:pt>
                <c:pt idx="6570">
                  <c:v>0.51231069514823802</c:v>
                </c:pt>
                <c:pt idx="6571">
                  <c:v>0.51318348890874399</c:v>
                </c:pt>
                <c:pt idx="6572">
                  <c:v>0.51339007453899699</c:v>
                </c:pt>
                <c:pt idx="6573">
                  <c:v>0.51365559233298896</c:v>
                </c:pt>
                <c:pt idx="6574">
                  <c:v>0.51534473369175504</c:v>
                </c:pt>
                <c:pt idx="6575">
                  <c:v>0.51668426545471402</c:v>
                </c:pt>
                <c:pt idx="6576">
                  <c:v>0.51779011239203299</c:v>
                </c:pt>
                <c:pt idx="6577">
                  <c:v>0.51840025065640605</c:v>
                </c:pt>
                <c:pt idx="6578">
                  <c:v>0.518557851300669</c:v>
                </c:pt>
                <c:pt idx="6579">
                  <c:v>0.51889417608083799</c:v>
                </c:pt>
                <c:pt idx="6580">
                  <c:v>0.51904652381854499</c:v>
                </c:pt>
                <c:pt idx="6581">
                  <c:v>0.51868256878416397</c:v>
                </c:pt>
                <c:pt idx="6582">
                  <c:v>0.51798624569717999</c:v>
                </c:pt>
                <c:pt idx="6583">
                  <c:v>0.51780300686594605</c:v>
                </c:pt>
                <c:pt idx="6584">
                  <c:v>0.51824364014201096</c:v>
                </c:pt>
                <c:pt idx="6585">
                  <c:v>0.518619453938303</c:v>
                </c:pt>
                <c:pt idx="6586">
                  <c:v>0.51718951261796198</c:v>
                </c:pt>
                <c:pt idx="6587">
                  <c:v>0.51576267538433296</c:v>
                </c:pt>
                <c:pt idx="6588">
                  <c:v>0.514098717755056</c:v>
                </c:pt>
                <c:pt idx="6589">
                  <c:v>0.51337459032159904</c:v>
                </c:pt>
                <c:pt idx="6590">
                  <c:v>0.51286881952493601</c:v>
                </c:pt>
                <c:pt idx="6591">
                  <c:v>0.51235106350451598</c:v>
                </c:pt>
                <c:pt idx="6592">
                  <c:v>0.51192842832666796</c:v>
                </c:pt>
                <c:pt idx="6593">
                  <c:v>0.51124630558696404</c:v>
                </c:pt>
                <c:pt idx="6594">
                  <c:v>0.51060248125198104</c:v>
                </c:pt>
                <c:pt idx="6595">
                  <c:v>0.51042429724332194</c:v>
                </c:pt>
                <c:pt idx="6596">
                  <c:v>0.51046412309877498</c:v>
                </c:pt>
                <c:pt idx="6597">
                  <c:v>0.51098210275150402</c:v>
                </c:pt>
                <c:pt idx="6598">
                  <c:v>0.51187701424841203</c:v>
                </c:pt>
                <c:pt idx="6599">
                  <c:v>0.51266231598988499</c:v>
                </c:pt>
                <c:pt idx="6600">
                  <c:v>0.51342743300068805</c:v>
                </c:pt>
                <c:pt idx="6601">
                  <c:v>0.51395703314024699</c:v>
                </c:pt>
                <c:pt idx="6602">
                  <c:v>0.51384578845249096</c:v>
                </c:pt>
                <c:pt idx="6603">
                  <c:v>0.514093082000038</c:v>
                </c:pt>
                <c:pt idx="6604">
                  <c:v>0.51479137704387401</c:v>
                </c:pt>
                <c:pt idx="6605">
                  <c:v>0.51529658798677902</c:v>
                </c:pt>
                <c:pt idx="6606">
                  <c:v>0.51543844940829198</c:v>
                </c:pt>
                <c:pt idx="6607">
                  <c:v>0.51493493406473201</c:v>
                </c:pt>
                <c:pt idx="6608">
                  <c:v>0.51421470884392495</c:v>
                </c:pt>
                <c:pt idx="6609">
                  <c:v>0.51432514410658303</c:v>
                </c:pt>
                <c:pt idx="6610">
                  <c:v>0.51465166494743197</c:v>
                </c:pt>
                <c:pt idx="6611">
                  <c:v>0.51483060153121496</c:v>
                </c:pt>
                <c:pt idx="6612">
                  <c:v>0.51496582192695195</c:v>
                </c:pt>
                <c:pt idx="6613">
                  <c:v>0.51510163199777004</c:v>
                </c:pt>
                <c:pt idx="6614">
                  <c:v>0.51528297668633605</c:v>
                </c:pt>
                <c:pt idx="6615">
                  <c:v>0.51568572235341104</c:v>
                </c:pt>
                <c:pt idx="6616">
                  <c:v>0.51700520855343501</c:v>
                </c:pt>
                <c:pt idx="6617">
                  <c:v>0.51796057001765605</c:v>
                </c:pt>
                <c:pt idx="6618">
                  <c:v>0.51898818379899603</c:v>
                </c:pt>
                <c:pt idx="6619">
                  <c:v>0.51985245270091196</c:v>
                </c:pt>
                <c:pt idx="6620">
                  <c:v>0.52049658285718503</c:v>
                </c:pt>
                <c:pt idx="6621">
                  <c:v>0.52054406928550001</c:v>
                </c:pt>
                <c:pt idx="6622">
                  <c:v>0.52045930488081205</c:v>
                </c:pt>
                <c:pt idx="6623">
                  <c:v>0.52025632719330195</c:v>
                </c:pt>
                <c:pt idx="6624">
                  <c:v>0.51958396626937398</c:v>
                </c:pt>
                <c:pt idx="6625">
                  <c:v>0.51858731615919995</c:v>
                </c:pt>
                <c:pt idx="6626">
                  <c:v>0.51799685067722001</c:v>
                </c:pt>
                <c:pt idx="6627">
                  <c:v>0.51765699681199795</c:v>
                </c:pt>
                <c:pt idx="6628">
                  <c:v>0.51798559240009401</c:v>
                </c:pt>
                <c:pt idx="6629">
                  <c:v>0.51869531776469202</c:v>
                </c:pt>
                <c:pt idx="6630">
                  <c:v>0.51938895567034804</c:v>
                </c:pt>
                <c:pt idx="6631">
                  <c:v>0.51978921038100601</c:v>
                </c:pt>
                <c:pt idx="6632">
                  <c:v>0.52026175569587096</c:v>
                </c:pt>
                <c:pt idx="6633">
                  <c:v>0.52043458042286195</c:v>
                </c:pt>
                <c:pt idx="6634">
                  <c:v>0.52094974412969597</c:v>
                </c:pt>
                <c:pt idx="6635">
                  <c:v>0.52333043466189599</c:v>
                </c:pt>
                <c:pt idx="6636">
                  <c:v>0.52566412706075305</c:v>
                </c:pt>
                <c:pt idx="6637">
                  <c:v>0.525979556821213</c:v>
                </c:pt>
                <c:pt idx="6638">
                  <c:v>0.52650650243462205</c:v>
                </c:pt>
                <c:pt idx="6639">
                  <c:v>0.52698096681515305</c:v>
                </c:pt>
                <c:pt idx="6640">
                  <c:v>0.52745670436618797</c:v>
                </c:pt>
                <c:pt idx="6641">
                  <c:v>0.52808010827797602</c:v>
                </c:pt>
                <c:pt idx="6642">
                  <c:v>0.52863988753475999</c:v>
                </c:pt>
                <c:pt idx="6643">
                  <c:v>0.52924566689682595</c:v>
                </c:pt>
                <c:pt idx="6644">
                  <c:v>0.52952875710928704</c:v>
                </c:pt>
                <c:pt idx="6645">
                  <c:v>0.53064804007341704</c:v>
                </c:pt>
                <c:pt idx="6646">
                  <c:v>0.53113702045349798</c:v>
                </c:pt>
                <c:pt idx="6647">
                  <c:v>0.53135399357576896</c:v>
                </c:pt>
                <c:pt idx="6648">
                  <c:v>0.53156479506752496</c:v>
                </c:pt>
                <c:pt idx="6649">
                  <c:v>0.53209899816069295</c:v>
                </c:pt>
                <c:pt idx="6650">
                  <c:v>0.53261990631939804</c:v>
                </c:pt>
                <c:pt idx="6651">
                  <c:v>0.53160086030722598</c:v>
                </c:pt>
                <c:pt idx="6652">
                  <c:v>0.52958913058377699</c:v>
                </c:pt>
                <c:pt idx="6653">
                  <c:v>0.52796317416418004</c:v>
                </c:pt>
                <c:pt idx="6654">
                  <c:v>0.52697558733419603</c:v>
                </c:pt>
                <c:pt idx="6655">
                  <c:v>0.52606139623123305</c:v>
                </c:pt>
                <c:pt idx="6656">
                  <c:v>0.52496869559487902</c:v>
                </c:pt>
                <c:pt idx="6657">
                  <c:v>0.52377121086955403</c:v>
                </c:pt>
                <c:pt idx="6658">
                  <c:v>0.52290823650110296</c:v>
                </c:pt>
                <c:pt idx="6659">
                  <c:v>0.522029393908782</c:v>
                </c:pt>
                <c:pt idx="6660">
                  <c:v>0.52136619188074995</c:v>
                </c:pt>
                <c:pt idx="6661">
                  <c:v>0.52069827112406497</c:v>
                </c:pt>
                <c:pt idx="6662">
                  <c:v>0.51979192794923401</c:v>
                </c:pt>
                <c:pt idx="6663">
                  <c:v>0.51860765751562199</c:v>
                </c:pt>
                <c:pt idx="6664">
                  <c:v>0.51744502923170899</c:v>
                </c:pt>
                <c:pt idx="6665">
                  <c:v>0.51647116663209303</c:v>
                </c:pt>
                <c:pt idx="6666">
                  <c:v>0.51577912069459597</c:v>
                </c:pt>
                <c:pt idx="6667">
                  <c:v>0.51520557615741402</c:v>
                </c:pt>
                <c:pt idx="6668">
                  <c:v>0.514963526081058</c:v>
                </c:pt>
                <c:pt idx="6669">
                  <c:v>0.51445641991934998</c:v>
                </c:pt>
                <c:pt idx="6670">
                  <c:v>0.51416970282293795</c:v>
                </c:pt>
                <c:pt idx="6671">
                  <c:v>0.51458790817201805</c:v>
                </c:pt>
                <c:pt idx="6672">
                  <c:v>0.51507705239513402</c:v>
                </c:pt>
                <c:pt idx="6673">
                  <c:v>0.51575543516799205</c:v>
                </c:pt>
                <c:pt idx="6674">
                  <c:v>0.51647511828015502</c:v>
                </c:pt>
                <c:pt idx="6675">
                  <c:v>0.51701320890318303</c:v>
                </c:pt>
                <c:pt idx="6676">
                  <c:v>0.51732919384829301</c:v>
                </c:pt>
                <c:pt idx="6677">
                  <c:v>0.51722408027214495</c:v>
                </c:pt>
                <c:pt idx="6678">
                  <c:v>0.51701132679040296</c:v>
                </c:pt>
                <c:pt idx="6679">
                  <c:v>0.51718067041281501</c:v>
                </c:pt>
                <c:pt idx="6680">
                  <c:v>0.51713410811147298</c:v>
                </c:pt>
                <c:pt idx="6681">
                  <c:v>0.51680044288988103</c:v>
                </c:pt>
                <c:pt idx="6682">
                  <c:v>0.51644266597731403</c:v>
                </c:pt>
                <c:pt idx="6683">
                  <c:v>0.516498009914097</c:v>
                </c:pt>
                <c:pt idx="6684">
                  <c:v>0.51693704688531905</c:v>
                </c:pt>
                <c:pt idx="6685">
                  <c:v>0.51666480846600904</c:v>
                </c:pt>
                <c:pt idx="6686">
                  <c:v>0.51632560912223102</c:v>
                </c:pt>
                <c:pt idx="6687">
                  <c:v>0.51582198554689596</c:v>
                </c:pt>
                <c:pt idx="6688">
                  <c:v>0.51492918774269303</c:v>
                </c:pt>
                <c:pt idx="6689">
                  <c:v>0.51399428512677603</c:v>
                </c:pt>
                <c:pt idx="6690">
                  <c:v>0.51352178646509705</c:v>
                </c:pt>
                <c:pt idx="6691">
                  <c:v>0.51221766775340305</c:v>
                </c:pt>
                <c:pt idx="6692">
                  <c:v>0.51122303708912598</c:v>
                </c:pt>
                <c:pt idx="6693">
                  <c:v>0.51048659165778498</c:v>
                </c:pt>
                <c:pt idx="6694">
                  <c:v>0.51108203963954102</c:v>
                </c:pt>
                <c:pt idx="6695">
                  <c:v>0.51081205094729099</c:v>
                </c:pt>
                <c:pt idx="6696">
                  <c:v>0.50984550527327399</c:v>
                </c:pt>
                <c:pt idx="6697">
                  <c:v>0.50902905255194297</c:v>
                </c:pt>
                <c:pt idx="6698">
                  <c:v>0.50887887195975401</c:v>
                </c:pt>
                <c:pt idx="6699">
                  <c:v>0.509159587295827</c:v>
                </c:pt>
                <c:pt idx="6700">
                  <c:v>0.50933754598166603</c:v>
                </c:pt>
                <c:pt idx="6701">
                  <c:v>0.50987644652017095</c:v>
                </c:pt>
                <c:pt idx="6702">
                  <c:v>0.51014559983612695</c:v>
                </c:pt>
                <c:pt idx="6703">
                  <c:v>0.51051012080844005</c:v>
                </c:pt>
                <c:pt idx="6704">
                  <c:v>0.51152157160207201</c:v>
                </c:pt>
                <c:pt idx="6705">
                  <c:v>0.51305731281513101</c:v>
                </c:pt>
                <c:pt idx="6706">
                  <c:v>0.51368731449631699</c:v>
                </c:pt>
                <c:pt idx="6707">
                  <c:v>0.51414411104896796</c:v>
                </c:pt>
                <c:pt idx="6708">
                  <c:v>0.51373756588486796</c:v>
                </c:pt>
                <c:pt idx="6709">
                  <c:v>0.51282446661440295</c:v>
                </c:pt>
                <c:pt idx="6710">
                  <c:v>0.51177179668070205</c:v>
                </c:pt>
                <c:pt idx="6711">
                  <c:v>0.51096055876798596</c:v>
                </c:pt>
                <c:pt idx="6712">
                  <c:v>0.50980967076994199</c:v>
                </c:pt>
                <c:pt idx="6713">
                  <c:v>0.50863982995409696</c:v>
                </c:pt>
                <c:pt idx="6714">
                  <c:v>0.50683445709195996</c:v>
                </c:pt>
                <c:pt idx="6715">
                  <c:v>0.50528202571996395</c:v>
                </c:pt>
                <c:pt idx="6716">
                  <c:v>0.50481075236221595</c:v>
                </c:pt>
                <c:pt idx="6717">
                  <c:v>0.50462756437261103</c:v>
                </c:pt>
                <c:pt idx="6718">
                  <c:v>0.50510327878893801</c:v>
                </c:pt>
                <c:pt idx="6719">
                  <c:v>0.50646377125987097</c:v>
                </c:pt>
                <c:pt idx="6720">
                  <c:v>0.50724987553609402</c:v>
                </c:pt>
                <c:pt idx="6721">
                  <c:v>0.50785621777617396</c:v>
                </c:pt>
                <c:pt idx="6722">
                  <c:v>0.50816659082909099</c:v>
                </c:pt>
                <c:pt idx="6723">
                  <c:v>0.50861059922993301</c:v>
                </c:pt>
                <c:pt idx="6724">
                  <c:v>0.50933205796034298</c:v>
                </c:pt>
                <c:pt idx="6725">
                  <c:v>0.50992424588455199</c:v>
                </c:pt>
                <c:pt idx="6726">
                  <c:v>0.51096675321996199</c:v>
                </c:pt>
                <c:pt idx="6727">
                  <c:v>0.51213544995514504</c:v>
                </c:pt>
                <c:pt idx="6728">
                  <c:v>0.51293479569511402</c:v>
                </c:pt>
                <c:pt idx="6729">
                  <c:v>0.51363765545760498</c:v>
                </c:pt>
                <c:pt idx="6730">
                  <c:v>0.51416457602102295</c:v>
                </c:pt>
                <c:pt idx="6731">
                  <c:v>0.51458962799310703</c:v>
                </c:pt>
                <c:pt idx="6732">
                  <c:v>0.51510072784049798</c:v>
                </c:pt>
                <c:pt idx="6733">
                  <c:v>0.51555969825220604</c:v>
                </c:pt>
                <c:pt idx="6734">
                  <c:v>0.516126762205247</c:v>
                </c:pt>
                <c:pt idx="6735">
                  <c:v>0.51620204594526198</c:v>
                </c:pt>
                <c:pt idx="6736">
                  <c:v>0.51615668374467405</c:v>
                </c:pt>
                <c:pt idx="6737">
                  <c:v>0.51594771311732102</c:v>
                </c:pt>
                <c:pt idx="6738">
                  <c:v>0.51597696765772805</c:v>
                </c:pt>
                <c:pt idx="6739">
                  <c:v>0.51545763191379901</c:v>
                </c:pt>
                <c:pt idx="6740">
                  <c:v>0.51461281259679603</c:v>
                </c:pt>
                <c:pt idx="6741">
                  <c:v>0.51357522208481698</c:v>
                </c:pt>
                <c:pt idx="6742">
                  <c:v>0.51265341999017999</c:v>
                </c:pt>
                <c:pt idx="6743">
                  <c:v>0.51207413934066304</c:v>
                </c:pt>
                <c:pt idx="6744">
                  <c:v>0.51150634048127797</c:v>
                </c:pt>
                <c:pt idx="6745">
                  <c:v>0.51127317407536299</c:v>
                </c:pt>
                <c:pt idx="6746">
                  <c:v>0.51134940745608604</c:v>
                </c:pt>
                <c:pt idx="6747">
                  <c:v>0.51165884048521704</c:v>
                </c:pt>
                <c:pt idx="6748">
                  <c:v>0.51204700901535505</c:v>
                </c:pt>
                <c:pt idx="6749">
                  <c:v>0.51249598148505304</c:v>
                </c:pt>
                <c:pt idx="6750">
                  <c:v>0.51344471201290898</c:v>
                </c:pt>
                <c:pt idx="6751">
                  <c:v>0.514743810224494</c:v>
                </c:pt>
                <c:pt idx="6752">
                  <c:v>0.51643155203678404</c:v>
                </c:pt>
                <c:pt idx="6753">
                  <c:v>0.51708542966779703</c:v>
                </c:pt>
                <c:pt idx="6754">
                  <c:v>0.51740575667317801</c:v>
                </c:pt>
                <c:pt idx="6755">
                  <c:v>0.51765389117639204</c:v>
                </c:pt>
                <c:pt idx="6756">
                  <c:v>0.51819362505854005</c:v>
                </c:pt>
                <c:pt idx="6757">
                  <c:v>0.51814994662396296</c:v>
                </c:pt>
                <c:pt idx="6758">
                  <c:v>0.51808821237802805</c:v>
                </c:pt>
                <c:pt idx="6759">
                  <c:v>0.51832688754739997</c:v>
                </c:pt>
                <c:pt idx="6760">
                  <c:v>0.51850105497549104</c:v>
                </c:pt>
                <c:pt idx="6761">
                  <c:v>0.51739271359172101</c:v>
                </c:pt>
                <c:pt idx="6762">
                  <c:v>0.51558274970167395</c:v>
                </c:pt>
                <c:pt idx="6763">
                  <c:v>0.51419668591301904</c:v>
                </c:pt>
                <c:pt idx="6764">
                  <c:v>0.51315367656911404</c:v>
                </c:pt>
                <c:pt idx="6765">
                  <c:v>0.51363941820840198</c:v>
                </c:pt>
                <c:pt idx="6766">
                  <c:v>0.51312159980665495</c:v>
                </c:pt>
                <c:pt idx="6767">
                  <c:v>0.51271598592710099</c:v>
                </c:pt>
                <c:pt idx="6768">
                  <c:v>0.51186515841758196</c:v>
                </c:pt>
                <c:pt idx="6769">
                  <c:v>0.51177188042298305</c:v>
                </c:pt>
                <c:pt idx="6770">
                  <c:v>0.51166785299953199</c:v>
                </c:pt>
                <c:pt idx="6771">
                  <c:v>0.51197775874964602</c:v>
                </c:pt>
                <c:pt idx="6772">
                  <c:v>0.51179339483402797</c:v>
                </c:pt>
                <c:pt idx="6773">
                  <c:v>0.51210834499020796</c:v>
                </c:pt>
                <c:pt idx="6774">
                  <c:v>0.51261459560234302</c:v>
                </c:pt>
                <c:pt idx="6775">
                  <c:v>0.51278167110433903</c:v>
                </c:pt>
                <c:pt idx="6776">
                  <c:v>0.513209227831676</c:v>
                </c:pt>
                <c:pt idx="6777">
                  <c:v>0.51375201606624299</c:v>
                </c:pt>
                <c:pt idx="6778">
                  <c:v>0.51447351372363104</c:v>
                </c:pt>
                <c:pt idx="6779">
                  <c:v>0.515031970528955</c:v>
                </c:pt>
                <c:pt idx="6780">
                  <c:v>0.51569447754287601</c:v>
                </c:pt>
                <c:pt idx="6781">
                  <c:v>0.51613157836943302</c:v>
                </c:pt>
                <c:pt idx="6782">
                  <c:v>0.51616547541103597</c:v>
                </c:pt>
                <c:pt idx="6783">
                  <c:v>0.51646255791984297</c:v>
                </c:pt>
                <c:pt idx="6784">
                  <c:v>0.51699267693802398</c:v>
                </c:pt>
                <c:pt idx="6785">
                  <c:v>0.51722905135845099</c:v>
                </c:pt>
                <c:pt idx="6786">
                  <c:v>0.51798223024401302</c:v>
                </c:pt>
                <c:pt idx="6787">
                  <c:v>0.51905488542908496</c:v>
                </c:pt>
                <c:pt idx="6788">
                  <c:v>0.520184946829926</c:v>
                </c:pt>
                <c:pt idx="6789">
                  <c:v>0.52090910859872297</c:v>
                </c:pt>
                <c:pt idx="6790">
                  <c:v>0.521945079942431</c:v>
                </c:pt>
                <c:pt idx="6791">
                  <c:v>0.52235976567007203</c:v>
                </c:pt>
                <c:pt idx="6792">
                  <c:v>0.52322755252390996</c:v>
                </c:pt>
                <c:pt idx="6793">
                  <c:v>0.52418839278781604</c:v>
                </c:pt>
                <c:pt idx="6794">
                  <c:v>0.52523902074308804</c:v>
                </c:pt>
                <c:pt idx="6795">
                  <c:v>0.526226710243205</c:v>
                </c:pt>
                <c:pt idx="6796">
                  <c:v>0.52656297446362799</c:v>
                </c:pt>
                <c:pt idx="6797">
                  <c:v>0.52649030535200103</c:v>
                </c:pt>
                <c:pt idx="6798">
                  <c:v>0.52712574961453396</c:v>
                </c:pt>
                <c:pt idx="6799">
                  <c:v>0.52750795735909795</c:v>
                </c:pt>
                <c:pt idx="6800">
                  <c:v>0.52769661948931801</c:v>
                </c:pt>
                <c:pt idx="6801">
                  <c:v>0.52817226025708097</c:v>
                </c:pt>
                <c:pt idx="6802">
                  <c:v>0.52813977616707397</c:v>
                </c:pt>
                <c:pt idx="6803">
                  <c:v>0.52834963313027905</c:v>
                </c:pt>
                <c:pt idx="6804">
                  <c:v>0.52813078457016205</c:v>
                </c:pt>
                <c:pt idx="6805">
                  <c:v>0.52770141411515803</c:v>
                </c:pt>
                <c:pt idx="6806">
                  <c:v>0.52708406487943305</c:v>
                </c:pt>
                <c:pt idx="6807">
                  <c:v>0.526663505588708</c:v>
                </c:pt>
                <c:pt idx="6808">
                  <c:v>0.52738878155587299</c:v>
                </c:pt>
                <c:pt idx="6809">
                  <c:v>0.52893087997195298</c:v>
                </c:pt>
                <c:pt idx="6810">
                  <c:v>0.53004957083484905</c:v>
                </c:pt>
                <c:pt idx="6811">
                  <c:v>0.530200797995942</c:v>
                </c:pt>
                <c:pt idx="6812">
                  <c:v>0.53200523119754195</c:v>
                </c:pt>
                <c:pt idx="6813">
                  <c:v>0.53201670046703797</c:v>
                </c:pt>
                <c:pt idx="6814">
                  <c:v>0.53180381006134203</c:v>
                </c:pt>
                <c:pt idx="6815">
                  <c:v>0.53223928789030805</c:v>
                </c:pt>
                <c:pt idx="6816">
                  <c:v>0.53354232755276199</c:v>
                </c:pt>
                <c:pt idx="6817">
                  <c:v>0.53551550712346796</c:v>
                </c:pt>
                <c:pt idx="6818">
                  <c:v>0.53546315088471397</c:v>
                </c:pt>
                <c:pt idx="6819">
                  <c:v>0.535014613617388</c:v>
                </c:pt>
                <c:pt idx="6820">
                  <c:v>0.53475033834040797</c:v>
                </c:pt>
                <c:pt idx="6821">
                  <c:v>0.53452080283690995</c:v>
                </c:pt>
                <c:pt idx="6822">
                  <c:v>0.53419845299688196</c:v>
                </c:pt>
                <c:pt idx="6823">
                  <c:v>0.53458694383440197</c:v>
                </c:pt>
                <c:pt idx="6824">
                  <c:v>0.53501473434392799</c:v>
                </c:pt>
                <c:pt idx="6825">
                  <c:v>0.53777447493719999</c:v>
                </c:pt>
                <c:pt idx="6826">
                  <c:v>0.538917718785208</c:v>
                </c:pt>
                <c:pt idx="6827">
                  <c:v>0.53933842782934904</c:v>
                </c:pt>
                <c:pt idx="6828">
                  <c:v>0.53996461036642796</c:v>
                </c:pt>
                <c:pt idx="6829">
                  <c:v>0.53897880254625896</c:v>
                </c:pt>
                <c:pt idx="6830">
                  <c:v>0.54002568543239904</c:v>
                </c:pt>
                <c:pt idx="6831">
                  <c:v>0.53927817906657904</c:v>
                </c:pt>
                <c:pt idx="6832">
                  <c:v>0.53997057187131003</c:v>
                </c:pt>
                <c:pt idx="6833">
                  <c:v>0.54089636204146796</c:v>
                </c:pt>
                <c:pt idx="6834">
                  <c:v>0.53953561005427697</c:v>
                </c:pt>
                <c:pt idx="6835">
                  <c:v>0.53779422386324405</c:v>
                </c:pt>
                <c:pt idx="6836">
                  <c:v>0.53638403254703004</c:v>
                </c:pt>
                <c:pt idx="6837">
                  <c:v>0.534799584884187</c:v>
                </c:pt>
                <c:pt idx="6838">
                  <c:v>0.53337913161027795</c:v>
                </c:pt>
                <c:pt idx="6839">
                  <c:v>0.53236725463507195</c:v>
                </c:pt>
                <c:pt idx="6840">
                  <c:v>0.53142776106442302</c:v>
                </c:pt>
                <c:pt idx="6841">
                  <c:v>0.53167491334206396</c:v>
                </c:pt>
                <c:pt idx="6842">
                  <c:v>0.53325391146950096</c:v>
                </c:pt>
                <c:pt idx="6843">
                  <c:v>0.53290152605357599</c:v>
                </c:pt>
                <c:pt idx="6844">
                  <c:v>0.53331600430894899</c:v>
                </c:pt>
                <c:pt idx="6845">
                  <c:v>0.53352735348950597</c:v>
                </c:pt>
                <c:pt idx="6846">
                  <c:v>0.53343508816094398</c:v>
                </c:pt>
                <c:pt idx="6847">
                  <c:v>0.53421955729447101</c:v>
                </c:pt>
                <c:pt idx="6848">
                  <c:v>0.53345850979077603</c:v>
                </c:pt>
                <c:pt idx="6849">
                  <c:v>0.53296638439135302</c:v>
                </c:pt>
                <c:pt idx="6850">
                  <c:v>0.53266119930198796</c:v>
                </c:pt>
                <c:pt idx="6851">
                  <c:v>0.53253428176861195</c:v>
                </c:pt>
                <c:pt idx="6852">
                  <c:v>0.53179889853245199</c:v>
                </c:pt>
                <c:pt idx="6853">
                  <c:v>0.53180765730552204</c:v>
                </c:pt>
                <c:pt idx="6854">
                  <c:v>0.53203667539515398</c:v>
                </c:pt>
                <c:pt idx="6855">
                  <c:v>0.53382638342982403</c:v>
                </c:pt>
                <c:pt idx="6856">
                  <c:v>0.53450920577401795</c:v>
                </c:pt>
                <c:pt idx="6857">
                  <c:v>0.53628327788576602</c:v>
                </c:pt>
                <c:pt idx="6858">
                  <c:v>0.53806003945873704</c:v>
                </c:pt>
                <c:pt idx="6859">
                  <c:v>0.54006557388764698</c:v>
                </c:pt>
                <c:pt idx="6860">
                  <c:v>0.54021341612732798</c:v>
                </c:pt>
                <c:pt idx="6861">
                  <c:v>0.54023725921416299</c:v>
                </c:pt>
                <c:pt idx="6862">
                  <c:v>0.53999839984021303</c:v>
                </c:pt>
                <c:pt idx="6863">
                  <c:v>0.53953231388412004</c:v>
                </c:pt>
                <c:pt idx="6864">
                  <c:v>0.5393329953014</c:v>
                </c:pt>
                <c:pt idx="6865">
                  <c:v>0.53882315305887496</c:v>
                </c:pt>
                <c:pt idx="6866">
                  <c:v>0.53905439613045802</c:v>
                </c:pt>
                <c:pt idx="6867">
                  <c:v>0.53907432253154597</c:v>
                </c:pt>
                <c:pt idx="6868">
                  <c:v>0.53823339230324696</c:v>
                </c:pt>
                <c:pt idx="6869">
                  <c:v>0.53671184718476195</c:v>
                </c:pt>
                <c:pt idx="6870">
                  <c:v>0.53709887240293197</c:v>
                </c:pt>
                <c:pt idx="6871">
                  <c:v>0.53547250802638102</c:v>
                </c:pt>
                <c:pt idx="6872">
                  <c:v>0.53444652341527699</c:v>
                </c:pt>
                <c:pt idx="6873">
                  <c:v>0.53371644915330296</c:v>
                </c:pt>
                <c:pt idx="6874">
                  <c:v>0.53303870852115698</c:v>
                </c:pt>
                <c:pt idx="6875">
                  <c:v>0.53225031935921696</c:v>
                </c:pt>
                <c:pt idx="6876">
                  <c:v>0.53146629568517201</c:v>
                </c:pt>
                <c:pt idx="6877">
                  <c:v>0.53081190581117399</c:v>
                </c:pt>
                <c:pt idx="6878">
                  <c:v>0.53031017035709305</c:v>
                </c:pt>
                <c:pt idx="6879">
                  <c:v>0.53001510883376901</c:v>
                </c:pt>
                <c:pt idx="6880">
                  <c:v>0.52967947674598204</c:v>
                </c:pt>
                <c:pt idx="6881">
                  <c:v>0.53003803988282905</c:v>
                </c:pt>
                <c:pt idx="6882">
                  <c:v>0.53029603670718295</c:v>
                </c:pt>
                <c:pt idx="6883">
                  <c:v>0.53080728752964002</c:v>
                </c:pt>
                <c:pt idx="6884">
                  <c:v>0.53098843137720697</c:v>
                </c:pt>
                <c:pt idx="6885">
                  <c:v>0.53143174281960803</c:v>
                </c:pt>
                <c:pt idx="6886">
                  <c:v>0.53167191431859895</c:v>
                </c:pt>
                <c:pt idx="6887">
                  <c:v>0.53179775377709604</c:v>
                </c:pt>
                <c:pt idx="6888">
                  <c:v>0.53198342089067596</c:v>
                </c:pt>
                <c:pt idx="6889">
                  <c:v>0.53246385382509798</c:v>
                </c:pt>
                <c:pt idx="6890">
                  <c:v>0.53555777071746102</c:v>
                </c:pt>
                <c:pt idx="6891">
                  <c:v>0.53916559883667803</c:v>
                </c:pt>
                <c:pt idx="6892">
                  <c:v>0.54117120185674605</c:v>
                </c:pt>
                <c:pt idx="6893">
                  <c:v>0.54291625949092803</c:v>
                </c:pt>
                <c:pt idx="6894">
                  <c:v>0.54476230439510998</c:v>
                </c:pt>
                <c:pt idx="6895">
                  <c:v>0.54636256831099494</c:v>
                </c:pt>
                <c:pt idx="6896">
                  <c:v>0.54769456639269398</c:v>
                </c:pt>
                <c:pt idx="6897">
                  <c:v>0.54706756786295396</c:v>
                </c:pt>
                <c:pt idx="6898">
                  <c:v>0.54665833723224699</c:v>
                </c:pt>
                <c:pt idx="6899">
                  <c:v>0.54610649284145096</c:v>
                </c:pt>
                <c:pt idx="6900">
                  <c:v>0.54693350366127502</c:v>
                </c:pt>
                <c:pt idx="6901">
                  <c:v>0.54556929887524397</c:v>
                </c:pt>
                <c:pt idx="6902">
                  <c:v>0.54416297594923901</c:v>
                </c:pt>
                <c:pt idx="6903">
                  <c:v>0.54277178244719404</c:v>
                </c:pt>
                <c:pt idx="6904">
                  <c:v>0.54183835603408803</c:v>
                </c:pt>
                <c:pt idx="6905">
                  <c:v>0.54144955880238599</c:v>
                </c:pt>
                <c:pt idx="6906">
                  <c:v>0.54048234607189904</c:v>
                </c:pt>
                <c:pt idx="6907">
                  <c:v>0.53915889012808804</c:v>
                </c:pt>
                <c:pt idx="6908">
                  <c:v>0.53794819059142795</c:v>
                </c:pt>
                <c:pt idx="6909">
                  <c:v>0.53724516945435397</c:v>
                </c:pt>
                <c:pt idx="6910">
                  <c:v>0.53580093206033697</c:v>
                </c:pt>
                <c:pt idx="6911">
                  <c:v>0.535653470173311</c:v>
                </c:pt>
                <c:pt idx="6912">
                  <c:v>0.536142120345387</c:v>
                </c:pt>
                <c:pt idx="6913">
                  <c:v>0.53403072207967395</c:v>
                </c:pt>
                <c:pt idx="6914">
                  <c:v>0.53121297254796396</c:v>
                </c:pt>
                <c:pt idx="6915">
                  <c:v>0.52784561246111805</c:v>
                </c:pt>
                <c:pt idx="6916">
                  <c:v>0.52518361509190004</c:v>
                </c:pt>
                <c:pt idx="6917">
                  <c:v>0.52297982523004205</c:v>
                </c:pt>
                <c:pt idx="6918">
                  <c:v>0.52217262688655197</c:v>
                </c:pt>
                <c:pt idx="6919">
                  <c:v>0.52145556753514299</c:v>
                </c:pt>
                <c:pt idx="6920">
                  <c:v>0.52058172900566202</c:v>
                </c:pt>
                <c:pt idx="6921">
                  <c:v>0.52022306010604202</c:v>
                </c:pt>
                <c:pt idx="6922">
                  <c:v>0.51985891163309605</c:v>
                </c:pt>
                <c:pt idx="6923">
                  <c:v>0.52081353062494595</c:v>
                </c:pt>
                <c:pt idx="6924">
                  <c:v>0.52224312529502004</c:v>
                </c:pt>
                <c:pt idx="6925">
                  <c:v>0.52367214130578998</c:v>
                </c:pt>
                <c:pt idx="6926">
                  <c:v>0.52489065469712304</c:v>
                </c:pt>
                <c:pt idx="6927">
                  <c:v>0.52639927606136505</c:v>
                </c:pt>
                <c:pt idx="6928">
                  <c:v>0.52726432088503905</c:v>
                </c:pt>
                <c:pt idx="6929">
                  <c:v>0.52863584089125304</c:v>
                </c:pt>
                <c:pt idx="6930">
                  <c:v>0.52947514076247104</c:v>
                </c:pt>
                <c:pt idx="6931">
                  <c:v>0.53017047765177105</c:v>
                </c:pt>
                <c:pt idx="6932">
                  <c:v>0.53052651478158597</c:v>
                </c:pt>
                <c:pt idx="6933">
                  <c:v>0.53108644433849395</c:v>
                </c:pt>
                <c:pt idx="6934">
                  <c:v>0.53192541156052098</c:v>
                </c:pt>
                <c:pt idx="6935">
                  <c:v>0.53269446713438895</c:v>
                </c:pt>
                <c:pt idx="6936">
                  <c:v>0.53125166879751495</c:v>
                </c:pt>
                <c:pt idx="6937">
                  <c:v>0.53120462980375305</c:v>
                </c:pt>
                <c:pt idx="6938">
                  <c:v>0.52974246881213505</c:v>
                </c:pt>
                <c:pt idx="6939">
                  <c:v>0.52779518561201899</c:v>
                </c:pt>
                <c:pt idx="6940">
                  <c:v>0.52658571011404498</c:v>
                </c:pt>
                <c:pt idx="6941">
                  <c:v>0.52546742212033404</c:v>
                </c:pt>
                <c:pt idx="6942">
                  <c:v>0.52456350380463002</c:v>
                </c:pt>
                <c:pt idx="6943">
                  <c:v>0.524227558286807</c:v>
                </c:pt>
                <c:pt idx="6944">
                  <c:v>0.52400948176901796</c:v>
                </c:pt>
                <c:pt idx="6945">
                  <c:v>0.52399778655352702</c:v>
                </c:pt>
                <c:pt idx="6946">
                  <c:v>0.52464748366396496</c:v>
                </c:pt>
                <c:pt idx="6947">
                  <c:v>0.52534909698877597</c:v>
                </c:pt>
                <c:pt idx="6948">
                  <c:v>0.52613500193529295</c:v>
                </c:pt>
                <c:pt idx="6949">
                  <c:v>0.52676702050535296</c:v>
                </c:pt>
                <c:pt idx="6950">
                  <c:v>0.52716681305926205</c:v>
                </c:pt>
                <c:pt idx="6951">
                  <c:v>0.52795196886693996</c:v>
                </c:pt>
                <c:pt idx="6952">
                  <c:v>0.52871651098853401</c:v>
                </c:pt>
                <c:pt idx="6953">
                  <c:v>0.53057249585295696</c:v>
                </c:pt>
                <c:pt idx="6954">
                  <c:v>0.53127412254554196</c:v>
                </c:pt>
                <c:pt idx="6955">
                  <c:v>0.53183977043335595</c:v>
                </c:pt>
                <c:pt idx="6956">
                  <c:v>0.53244921649510102</c:v>
                </c:pt>
                <c:pt idx="6957">
                  <c:v>0.53297945442947803</c:v>
                </c:pt>
                <c:pt idx="6958">
                  <c:v>0.53344631466768899</c:v>
                </c:pt>
                <c:pt idx="6959">
                  <c:v>0.53302561922166203</c:v>
                </c:pt>
                <c:pt idx="6960">
                  <c:v>0.53383817519447696</c:v>
                </c:pt>
                <c:pt idx="6961">
                  <c:v>0.534749375891165</c:v>
                </c:pt>
                <c:pt idx="6962">
                  <c:v>0.53601855737108295</c:v>
                </c:pt>
                <c:pt idx="6963">
                  <c:v>0.53654851862418995</c:v>
                </c:pt>
                <c:pt idx="6964">
                  <c:v>0.53584062069039395</c:v>
                </c:pt>
                <c:pt idx="6965">
                  <c:v>0.53548599914671702</c:v>
                </c:pt>
                <c:pt idx="6966">
                  <c:v>0.53652043334161004</c:v>
                </c:pt>
                <c:pt idx="6967">
                  <c:v>0.53551795313164197</c:v>
                </c:pt>
                <c:pt idx="6968">
                  <c:v>0.53468841865492001</c:v>
                </c:pt>
                <c:pt idx="6969">
                  <c:v>0.53453913330874903</c:v>
                </c:pt>
                <c:pt idx="6970">
                  <c:v>0.53382743780435504</c:v>
                </c:pt>
                <c:pt idx="6971">
                  <c:v>0.53308952290719502</c:v>
                </c:pt>
                <c:pt idx="6972">
                  <c:v>0.53175000398373495</c:v>
                </c:pt>
                <c:pt idx="6973">
                  <c:v>0.53069475537178001</c:v>
                </c:pt>
                <c:pt idx="6974">
                  <c:v>0.53013823103487601</c:v>
                </c:pt>
                <c:pt idx="6975">
                  <c:v>0.52962281258998101</c:v>
                </c:pt>
                <c:pt idx="6976">
                  <c:v>0.52885344289555603</c:v>
                </c:pt>
                <c:pt idx="6977">
                  <c:v>0.52848618324241503</c:v>
                </c:pt>
                <c:pt idx="6978">
                  <c:v>0.52790271319524396</c:v>
                </c:pt>
                <c:pt idx="6979">
                  <c:v>0.52811565712548303</c:v>
                </c:pt>
                <c:pt idx="6980">
                  <c:v>0.52810790596274404</c:v>
                </c:pt>
                <c:pt idx="6981">
                  <c:v>0.53012784938029001</c:v>
                </c:pt>
                <c:pt idx="6982">
                  <c:v>0.53295553484465696</c:v>
                </c:pt>
                <c:pt idx="6983">
                  <c:v>0.53436208255450901</c:v>
                </c:pt>
                <c:pt idx="6984">
                  <c:v>0.53626386631955003</c:v>
                </c:pt>
                <c:pt idx="6985">
                  <c:v>0.53809575780576302</c:v>
                </c:pt>
                <c:pt idx="6986">
                  <c:v>0.53910148177165895</c:v>
                </c:pt>
                <c:pt idx="6987">
                  <c:v>0.53926837063781496</c:v>
                </c:pt>
                <c:pt idx="6988">
                  <c:v>0.53945190866105097</c:v>
                </c:pt>
                <c:pt idx="6989">
                  <c:v>0.53911702983044396</c:v>
                </c:pt>
                <c:pt idx="6990">
                  <c:v>0.53957008170693699</c:v>
                </c:pt>
                <c:pt idx="6991">
                  <c:v>0.53885950783746195</c:v>
                </c:pt>
                <c:pt idx="6992">
                  <c:v>0.53795367508474301</c:v>
                </c:pt>
                <c:pt idx="6993">
                  <c:v>0.53772105175942897</c:v>
                </c:pt>
                <c:pt idx="6994">
                  <c:v>0.53761113863088394</c:v>
                </c:pt>
                <c:pt idx="6995">
                  <c:v>0.53747724613072201</c:v>
                </c:pt>
                <c:pt idx="6996">
                  <c:v>0.5373547452627</c:v>
                </c:pt>
                <c:pt idx="6997">
                  <c:v>0.53735912569783195</c:v>
                </c:pt>
                <c:pt idx="6998">
                  <c:v>0.537392339653333</c:v>
                </c:pt>
                <c:pt idx="6999">
                  <c:v>0.53790357987271997</c:v>
                </c:pt>
                <c:pt idx="7000">
                  <c:v>0.53812424287652705</c:v>
                </c:pt>
                <c:pt idx="7001">
                  <c:v>0.53857313342341195</c:v>
                </c:pt>
                <c:pt idx="7002">
                  <c:v>0.53894422544820597</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numCache>
            </c:numRef>
          </c:val>
          <c:smooth val="0"/>
          <c:extLst>
            <c:ext xmlns:c16="http://schemas.microsoft.com/office/drawing/2014/chart" uri="{C3380CC4-5D6E-409C-BE32-E72D297353CC}">
              <c16:uniqueId val="{00000000-B05A-469B-8D1F-BFC6C64D3EA3}"/>
            </c:ext>
          </c:extLst>
        </c:ser>
        <c:ser>
          <c:idx val="1"/>
          <c:order val="1"/>
          <c:tx>
            <c:strRef>
              <c:f>weights!$C$4</c:f>
              <c:strCache>
                <c:ptCount val="1"/>
                <c:pt idx="0">
                  <c:v>Bonds</c:v>
                </c:pt>
              </c:strCache>
            </c:strRef>
          </c:tx>
          <c:spPr>
            <a:ln w="15875">
              <a:solidFill>
                <a:srgbClr val="4489FF"/>
              </a:solidFill>
            </a:ln>
          </c:spPr>
          <c:marker>
            <c:symbol val="none"/>
          </c:marker>
          <c:cat>
            <c:numRef>
              <c:f>weights!$A$5:$A$10000</c:f>
              <c:numCache>
                <c:formatCode>d\-mmm\-yy</c:formatCode>
                <c:ptCount val="9996"/>
                <c:pt idx="0">
                  <c:v>35828</c:v>
                </c:pt>
                <c:pt idx="1">
                  <c:v>35829</c:v>
                </c:pt>
                <c:pt idx="2">
                  <c:v>35830</c:v>
                </c:pt>
                <c:pt idx="3">
                  <c:v>35831</c:v>
                </c:pt>
                <c:pt idx="4">
                  <c:v>35832</c:v>
                </c:pt>
                <c:pt idx="5">
                  <c:v>35835</c:v>
                </c:pt>
                <c:pt idx="6">
                  <c:v>35836</c:v>
                </c:pt>
                <c:pt idx="7">
                  <c:v>35837</c:v>
                </c:pt>
                <c:pt idx="8">
                  <c:v>35838</c:v>
                </c:pt>
                <c:pt idx="9">
                  <c:v>35839</c:v>
                </c:pt>
                <c:pt idx="10">
                  <c:v>35842</c:v>
                </c:pt>
                <c:pt idx="11">
                  <c:v>35843</c:v>
                </c:pt>
                <c:pt idx="12">
                  <c:v>35844</c:v>
                </c:pt>
                <c:pt idx="13">
                  <c:v>35845</c:v>
                </c:pt>
                <c:pt idx="14">
                  <c:v>35846</c:v>
                </c:pt>
                <c:pt idx="15">
                  <c:v>35849</c:v>
                </c:pt>
                <c:pt idx="16">
                  <c:v>35850</c:v>
                </c:pt>
                <c:pt idx="17">
                  <c:v>35851</c:v>
                </c:pt>
                <c:pt idx="18">
                  <c:v>35852</c:v>
                </c:pt>
                <c:pt idx="19">
                  <c:v>35853</c:v>
                </c:pt>
                <c:pt idx="20">
                  <c:v>35856</c:v>
                </c:pt>
                <c:pt idx="21">
                  <c:v>35857</c:v>
                </c:pt>
                <c:pt idx="22">
                  <c:v>35858</c:v>
                </c:pt>
                <c:pt idx="23">
                  <c:v>35859</c:v>
                </c:pt>
                <c:pt idx="24">
                  <c:v>35860</c:v>
                </c:pt>
                <c:pt idx="25">
                  <c:v>35863</c:v>
                </c:pt>
                <c:pt idx="26">
                  <c:v>35864</c:v>
                </c:pt>
                <c:pt idx="27">
                  <c:v>35865</c:v>
                </c:pt>
                <c:pt idx="28">
                  <c:v>35866</c:v>
                </c:pt>
                <c:pt idx="29">
                  <c:v>35867</c:v>
                </c:pt>
                <c:pt idx="30">
                  <c:v>35870</c:v>
                </c:pt>
                <c:pt idx="31">
                  <c:v>35871</c:v>
                </c:pt>
                <c:pt idx="32">
                  <c:v>35872</c:v>
                </c:pt>
                <c:pt idx="33">
                  <c:v>35873</c:v>
                </c:pt>
                <c:pt idx="34">
                  <c:v>35874</c:v>
                </c:pt>
                <c:pt idx="35">
                  <c:v>35877</c:v>
                </c:pt>
                <c:pt idx="36">
                  <c:v>35878</c:v>
                </c:pt>
                <c:pt idx="37">
                  <c:v>35879</c:v>
                </c:pt>
                <c:pt idx="38">
                  <c:v>35880</c:v>
                </c:pt>
                <c:pt idx="39">
                  <c:v>35881</c:v>
                </c:pt>
                <c:pt idx="40">
                  <c:v>35884</c:v>
                </c:pt>
                <c:pt idx="41">
                  <c:v>35885</c:v>
                </c:pt>
                <c:pt idx="42">
                  <c:v>35886</c:v>
                </c:pt>
                <c:pt idx="43">
                  <c:v>35887</c:v>
                </c:pt>
                <c:pt idx="44">
                  <c:v>35888</c:v>
                </c:pt>
                <c:pt idx="45">
                  <c:v>35891</c:v>
                </c:pt>
                <c:pt idx="46">
                  <c:v>35892</c:v>
                </c:pt>
                <c:pt idx="47">
                  <c:v>35893</c:v>
                </c:pt>
                <c:pt idx="48">
                  <c:v>35894</c:v>
                </c:pt>
                <c:pt idx="49">
                  <c:v>35895</c:v>
                </c:pt>
                <c:pt idx="50">
                  <c:v>35898</c:v>
                </c:pt>
                <c:pt idx="51">
                  <c:v>35899</c:v>
                </c:pt>
                <c:pt idx="52">
                  <c:v>35900</c:v>
                </c:pt>
                <c:pt idx="53">
                  <c:v>35901</c:v>
                </c:pt>
                <c:pt idx="54">
                  <c:v>35902</c:v>
                </c:pt>
                <c:pt idx="55">
                  <c:v>35905</c:v>
                </c:pt>
                <c:pt idx="56">
                  <c:v>35906</c:v>
                </c:pt>
                <c:pt idx="57">
                  <c:v>35907</c:v>
                </c:pt>
                <c:pt idx="58">
                  <c:v>35908</c:v>
                </c:pt>
                <c:pt idx="59">
                  <c:v>35909</c:v>
                </c:pt>
                <c:pt idx="60">
                  <c:v>35912</c:v>
                </c:pt>
                <c:pt idx="61">
                  <c:v>35913</c:v>
                </c:pt>
                <c:pt idx="62">
                  <c:v>35914</c:v>
                </c:pt>
                <c:pt idx="63">
                  <c:v>35915</c:v>
                </c:pt>
                <c:pt idx="64">
                  <c:v>35916</c:v>
                </c:pt>
                <c:pt idx="65">
                  <c:v>35919</c:v>
                </c:pt>
                <c:pt idx="66">
                  <c:v>35920</c:v>
                </c:pt>
                <c:pt idx="67">
                  <c:v>35921</c:v>
                </c:pt>
                <c:pt idx="68">
                  <c:v>35922</c:v>
                </c:pt>
                <c:pt idx="69">
                  <c:v>35923</c:v>
                </c:pt>
                <c:pt idx="70">
                  <c:v>35926</c:v>
                </c:pt>
                <c:pt idx="71">
                  <c:v>35927</c:v>
                </c:pt>
                <c:pt idx="72">
                  <c:v>35928</c:v>
                </c:pt>
                <c:pt idx="73">
                  <c:v>35929</c:v>
                </c:pt>
                <c:pt idx="74">
                  <c:v>35930</c:v>
                </c:pt>
                <c:pt idx="75">
                  <c:v>35933</c:v>
                </c:pt>
                <c:pt idx="76">
                  <c:v>35934</c:v>
                </c:pt>
                <c:pt idx="77">
                  <c:v>35935</c:v>
                </c:pt>
                <c:pt idx="78">
                  <c:v>35936</c:v>
                </c:pt>
                <c:pt idx="79">
                  <c:v>35937</c:v>
                </c:pt>
                <c:pt idx="80">
                  <c:v>35940</c:v>
                </c:pt>
                <c:pt idx="81">
                  <c:v>35941</c:v>
                </c:pt>
                <c:pt idx="82">
                  <c:v>35942</c:v>
                </c:pt>
                <c:pt idx="83">
                  <c:v>35943</c:v>
                </c:pt>
                <c:pt idx="84">
                  <c:v>35944</c:v>
                </c:pt>
                <c:pt idx="85">
                  <c:v>35947</c:v>
                </c:pt>
                <c:pt idx="86">
                  <c:v>35948</c:v>
                </c:pt>
                <c:pt idx="87">
                  <c:v>35949</c:v>
                </c:pt>
                <c:pt idx="88">
                  <c:v>35950</c:v>
                </c:pt>
                <c:pt idx="89">
                  <c:v>35951</c:v>
                </c:pt>
                <c:pt idx="90">
                  <c:v>35954</c:v>
                </c:pt>
                <c:pt idx="91">
                  <c:v>35955</c:v>
                </c:pt>
                <c:pt idx="92">
                  <c:v>35956</c:v>
                </c:pt>
                <c:pt idx="93">
                  <c:v>35957</c:v>
                </c:pt>
                <c:pt idx="94">
                  <c:v>35958</c:v>
                </c:pt>
                <c:pt idx="95">
                  <c:v>35961</c:v>
                </c:pt>
                <c:pt idx="96">
                  <c:v>35962</c:v>
                </c:pt>
                <c:pt idx="97">
                  <c:v>35963</c:v>
                </c:pt>
                <c:pt idx="98">
                  <c:v>35964</c:v>
                </c:pt>
                <c:pt idx="99">
                  <c:v>35965</c:v>
                </c:pt>
                <c:pt idx="100">
                  <c:v>35968</c:v>
                </c:pt>
                <c:pt idx="101">
                  <c:v>35969</c:v>
                </c:pt>
                <c:pt idx="102">
                  <c:v>35970</c:v>
                </c:pt>
                <c:pt idx="103">
                  <c:v>35971</c:v>
                </c:pt>
                <c:pt idx="104">
                  <c:v>35972</c:v>
                </c:pt>
                <c:pt idx="105">
                  <c:v>35975</c:v>
                </c:pt>
                <c:pt idx="106">
                  <c:v>35976</c:v>
                </c:pt>
                <c:pt idx="107">
                  <c:v>35977</c:v>
                </c:pt>
                <c:pt idx="108">
                  <c:v>35978</c:v>
                </c:pt>
                <c:pt idx="109">
                  <c:v>35979</c:v>
                </c:pt>
                <c:pt idx="110">
                  <c:v>35982</c:v>
                </c:pt>
                <c:pt idx="111">
                  <c:v>35983</c:v>
                </c:pt>
                <c:pt idx="112">
                  <c:v>35984</c:v>
                </c:pt>
                <c:pt idx="113">
                  <c:v>35985</c:v>
                </c:pt>
                <c:pt idx="114">
                  <c:v>35986</c:v>
                </c:pt>
                <c:pt idx="115">
                  <c:v>35989</c:v>
                </c:pt>
                <c:pt idx="116">
                  <c:v>35990</c:v>
                </c:pt>
                <c:pt idx="117">
                  <c:v>35991</c:v>
                </c:pt>
                <c:pt idx="118">
                  <c:v>35992</c:v>
                </c:pt>
                <c:pt idx="119">
                  <c:v>35993</c:v>
                </c:pt>
                <c:pt idx="120">
                  <c:v>35996</c:v>
                </c:pt>
                <c:pt idx="121">
                  <c:v>35997</c:v>
                </c:pt>
                <c:pt idx="122">
                  <c:v>35998</c:v>
                </c:pt>
                <c:pt idx="123">
                  <c:v>35999</c:v>
                </c:pt>
                <c:pt idx="124">
                  <c:v>36000</c:v>
                </c:pt>
                <c:pt idx="125">
                  <c:v>36003</c:v>
                </c:pt>
                <c:pt idx="126">
                  <c:v>36004</c:v>
                </c:pt>
                <c:pt idx="127">
                  <c:v>36005</c:v>
                </c:pt>
                <c:pt idx="128">
                  <c:v>36006</c:v>
                </c:pt>
                <c:pt idx="129">
                  <c:v>36007</c:v>
                </c:pt>
                <c:pt idx="130">
                  <c:v>36010</c:v>
                </c:pt>
                <c:pt idx="131">
                  <c:v>36011</c:v>
                </c:pt>
                <c:pt idx="132">
                  <c:v>36012</c:v>
                </c:pt>
                <c:pt idx="133">
                  <c:v>36013</c:v>
                </c:pt>
                <c:pt idx="134">
                  <c:v>36014</c:v>
                </c:pt>
                <c:pt idx="135">
                  <c:v>36017</c:v>
                </c:pt>
                <c:pt idx="136">
                  <c:v>36018</c:v>
                </c:pt>
                <c:pt idx="137">
                  <c:v>36019</c:v>
                </c:pt>
                <c:pt idx="138">
                  <c:v>36020</c:v>
                </c:pt>
                <c:pt idx="139">
                  <c:v>36021</c:v>
                </c:pt>
                <c:pt idx="140">
                  <c:v>36024</c:v>
                </c:pt>
                <c:pt idx="141">
                  <c:v>36025</c:v>
                </c:pt>
                <c:pt idx="142">
                  <c:v>36026</c:v>
                </c:pt>
                <c:pt idx="143">
                  <c:v>36027</c:v>
                </c:pt>
                <c:pt idx="144">
                  <c:v>36028</c:v>
                </c:pt>
                <c:pt idx="145">
                  <c:v>36031</c:v>
                </c:pt>
                <c:pt idx="146">
                  <c:v>36032</c:v>
                </c:pt>
                <c:pt idx="147">
                  <c:v>36033</c:v>
                </c:pt>
                <c:pt idx="148">
                  <c:v>36034</c:v>
                </c:pt>
                <c:pt idx="149">
                  <c:v>36035</c:v>
                </c:pt>
                <c:pt idx="150">
                  <c:v>36038</c:v>
                </c:pt>
                <c:pt idx="151">
                  <c:v>36039</c:v>
                </c:pt>
                <c:pt idx="152">
                  <c:v>36040</c:v>
                </c:pt>
                <c:pt idx="153">
                  <c:v>36041</c:v>
                </c:pt>
                <c:pt idx="154">
                  <c:v>36042</c:v>
                </c:pt>
                <c:pt idx="155">
                  <c:v>36045</c:v>
                </c:pt>
                <c:pt idx="156">
                  <c:v>36046</c:v>
                </c:pt>
                <c:pt idx="157">
                  <c:v>36047</c:v>
                </c:pt>
                <c:pt idx="158">
                  <c:v>36048</c:v>
                </c:pt>
                <c:pt idx="159">
                  <c:v>36049</c:v>
                </c:pt>
                <c:pt idx="160">
                  <c:v>36052</c:v>
                </c:pt>
                <c:pt idx="161">
                  <c:v>36053</c:v>
                </c:pt>
                <c:pt idx="162">
                  <c:v>36054</c:v>
                </c:pt>
                <c:pt idx="163">
                  <c:v>36055</c:v>
                </c:pt>
                <c:pt idx="164">
                  <c:v>36056</c:v>
                </c:pt>
                <c:pt idx="165">
                  <c:v>36059</c:v>
                </c:pt>
                <c:pt idx="166">
                  <c:v>36060</c:v>
                </c:pt>
                <c:pt idx="167">
                  <c:v>36061</c:v>
                </c:pt>
                <c:pt idx="168">
                  <c:v>36062</c:v>
                </c:pt>
                <c:pt idx="169">
                  <c:v>36063</c:v>
                </c:pt>
                <c:pt idx="170">
                  <c:v>36066</c:v>
                </c:pt>
                <c:pt idx="171">
                  <c:v>36067</c:v>
                </c:pt>
                <c:pt idx="172">
                  <c:v>36068</c:v>
                </c:pt>
                <c:pt idx="173">
                  <c:v>36069</c:v>
                </c:pt>
                <c:pt idx="174">
                  <c:v>36070</c:v>
                </c:pt>
                <c:pt idx="175">
                  <c:v>36073</c:v>
                </c:pt>
                <c:pt idx="176">
                  <c:v>36074</c:v>
                </c:pt>
                <c:pt idx="177">
                  <c:v>36075</c:v>
                </c:pt>
                <c:pt idx="178">
                  <c:v>36076</c:v>
                </c:pt>
                <c:pt idx="179">
                  <c:v>36077</c:v>
                </c:pt>
                <c:pt idx="180">
                  <c:v>36080</c:v>
                </c:pt>
                <c:pt idx="181">
                  <c:v>36081</c:v>
                </c:pt>
                <c:pt idx="182">
                  <c:v>36082</c:v>
                </c:pt>
                <c:pt idx="183">
                  <c:v>36083</c:v>
                </c:pt>
                <c:pt idx="184">
                  <c:v>36084</c:v>
                </c:pt>
                <c:pt idx="185">
                  <c:v>36087</c:v>
                </c:pt>
                <c:pt idx="186">
                  <c:v>36088</c:v>
                </c:pt>
                <c:pt idx="187">
                  <c:v>36089</c:v>
                </c:pt>
                <c:pt idx="188">
                  <c:v>36090</c:v>
                </c:pt>
                <c:pt idx="189">
                  <c:v>36091</c:v>
                </c:pt>
                <c:pt idx="190">
                  <c:v>36094</c:v>
                </c:pt>
                <c:pt idx="191">
                  <c:v>36095</c:v>
                </c:pt>
                <c:pt idx="192">
                  <c:v>36096</c:v>
                </c:pt>
                <c:pt idx="193">
                  <c:v>36097</c:v>
                </c:pt>
                <c:pt idx="194">
                  <c:v>36098</c:v>
                </c:pt>
                <c:pt idx="195">
                  <c:v>36101</c:v>
                </c:pt>
                <c:pt idx="196">
                  <c:v>36102</c:v>
                </c:pt>
                <c:pt idx="197">
                  <c:v>36103</c:v>
                </c:pt>
                <c:pt idx="198">
                  <c:v>36104</c:v>
                </c:pt>
                <c:pt idx="199">
                  <c:v>36105</c:v>
                </c:pt>
                <c:pt idx="200">
                  <c:v>36108</c:v>
                </c:pt>
                <c:pt idx="201">
                  <c:v>36109</c:v>
                </c:pt>
                <c:pt idx="202">
                  <c:v>36110</c:v>
                </c:pt>
                <c:pt idx="203">
                  <c:v>36111</c:v>
                </c:pt>
                <c:pt idx="204">
                  <c:v>36112</c:v>
                </c:pt>
                <c:pt idx="205">
                  <c:v>36115</c:v>
                </c:pt>
                <c:pt idx="206">
                  <c:v>36116</c:v>
                </c:pt>
                <c:pt idx="207">
                  <c:v>36117</c:v>
                </c:pt>
                <c:pt idx="208">
                  <c:v>36118</c:v>
                </c:pt>
                <c:pt idx="209">
                  <c:v>36119</c:v>
                </c:pt>
                <c:pt idx="210">
                  <c:v>36122</c:v>
                </c:pt>
                <c:pt idx="211">
                  <c:v>36123</c:v>
                </c:pt>
                <c:pt idx="212">
                  <c:v>36124</c:v>
                </c:pt>
                <c:pt idx="213">
                  <c:v>36125</c:v>
                </c:pt>
                <c:pt idx="214">
                  <c:v>36126</c:v>
                </c:pt>
                <c:pt idx="215">
                  <c:v>36129</c:v>
                </c:pt>
                <c:pt idx="216">
                  <c:v>36130</c:v>
                </c:pt>
                <c:pt idx="217">
                  <c:v>36131</c:v>
                </c:pt>
                <c:pt idx="218">
                  <c:v>36132</c:v>
                </c:pt>
                <c:pt idx="219">
                  <c:v>36133</c:v>
                </c:pt>
                <c:pt idx="220">
                  <c:v>36136</c:v>
                </c:pt>
                <c:pt idx="221">
                  <c:v>36137</c:v>
                </c:pt>
                <c:pt idx="222">
                  <c:v>36138</c:v>
                </c:pt>
                <c:pt idx="223">
                  <c:v>36139</c:v>
                </c:pt>
                <c:pt idx="224">
                  <c:v>36140</c:v>
                </c:pt>
                <c:pt idx="225">
                  <c:v>36143</c:v>
                </c:pt>
                <c:pt idx="226">
                  <c:v>36144</c:v>
                </c:pt>
                <c:pt idx="227">
                  <c:v>36145</c:v>
                </c:pt>
                <c:pt idx="228">
                  <c:v>36146</c:v>
                </c:pt>
                <c:pt idx="229">
                  <c:v>36147</c:v>
                </c:pt>
                <c:pt idx="230">
                  <c:v>36150</c:v>
                </c:pt>
                <c:pt idx="231">
                  <c:v>36151</c:v>
                </c:pt>
                <c:pt idx="232">
                  <c:v>36152</c:v>
                </c:pt>
                <c:pt idx="233">
                  <c:v>36153</c:v>
                </c:pt>
                <c:pt idx="234">
                  <c:v>36154</c:v>
                </c:pt>
                <c:pt idx="235">
                  <c:v>36157</c:v>
                </c:pt>
                <c:pt idx="236">
                  <c:v>36158</c:v>
                </c:pt>
                <c:pt idx="237">
                  <c:v>36159</c:v>
                </c:pt>
                <c:pt idx="238">
                  <c:v>36160</c:v>
                </c:pt>
                <c:pt idx="239">
                  <c:v>36161</c:v>
                </c:pt>
                <c:pt idx="240">
                  <c:v>36164</c:v>
                </c:pt>
                <c:pt idx="241">
                  <c:v>36165</c:v>
                </c:pt>
                <c:pt idx="242">
                  <c:v>36166</c:v>
                </c:pt>
                <c:pt idx="243">
                  <c:v>36167</c:v>
                </c:pt>
                <c:pt idx="244">
                  <c:v>36168</c:v>
                </c:pt>
                <c:pt idx="245">
                  <c:v>36171</c:v>
                </c:pt>
                <c:pt idx="246">
                  <c:v>36172</c:v>
                </c:pt>
                <c:pt idx="247">
                  <c:v>36173</c:v>
                </c:pt>
                <c:pt idx="248">
                  <c:v>36174</c:v>
                </c:pt>
                <c:pt idx="249">
                  <c:v>36175</c:v>
                </c:pt>
                <c:pt idx="250">
                  <c:v>36178</c:v>
                </c:pt>
                <c:pt idx="251">
                  <c:v>36179</c:v>
                </c:pt>
                <c:pt idx="252">
                  <c:v>36180</c:v>
                </c:pt>
                <c:pt idx="253">
                  <c:v>36181</c:v>
                </c:pt>
                <c:pt idx="254">
                  <c:v>36182</c:v>
                </c:pt>
                <c:pt idx="255">
                  <c:v>36185</c:v>
                </c:pt>
                <c:pt idx="256">
                  <c:v>36186</c:v>
                </c:pt>
                <c:pt idx="257">
                  <c:v>36187</c:v>
                </c:pt>
                <c:pt idx="258">
                  <c:v>36188</c:v>
                </c:pt>
                <c:pt idx="259">
                  <c:v>36189</c:v>
                </c:pt>
                <c:pt idx="260">
                  <c:v>36192</c:v>
                </c:pt>
                <c:pt idx="261">
                  <c:v>36193</c:v>
                </c:pt>
                <c:pt idx="262">
                  <c:v>36194</c:v>
                </c:pt>
                <c:pt idx="263">
                  <c:v>36195</c:v>
                </c:pt>
                <c:pt idx="264">
                  <c:v>36196</c:v>
                </c:pt>
                <c:pt idx="265">
                  <c:v>36199</c:v>
                </c:pt>
                <c:pt idx="266">
                  <c:v>36200</c:v>
                </c:pt>
                <c:pt idx="267">
                  <c:v>36201</c:v>
                </c:pt>
                <c:pt idx="268">
                  <c:v>36202</c:v>
                </c:pt>
                <c:pt idx="269">
                  <c:v>36203</c:v>
                </c:pt>
                <c:pt idx="270">
                  <c:v>36206</c:v>
                </c:pt>
                <c:pt idx="271">
                  <c:v>36207</c:v>
                </c:pt>
                <c:pt idx="272">
                  <c:v>36208</c:v>
                </c:pt>
                <c:pt idx="273">
                  <c:v>36209</c:v>
                </c:pt>
                <c:pt idx="274">
                  <c:v>36210</c:v>
                </c:pt>
                <c:pt idx="275">
                  <c:v>36213</c:v>
                </c:pt>
                <c:pt idx="276">
                  <c:v>36214</c:v>
                </c:pt>
                <c:pt idx="277">
                  <c:v>36215</c:v>
                </c:pt>
                <c:pt idx="278">
                  <c:v>36216</c:v>
                </c:pt>
                <c:pt idx="279">
                  <c:v>36217</c:v>
                </c:pt>
                <c:pt idx="280">
                  <c:v>36220</c:v>
                </c:pt>
                <c:pt idx="281">
                  <c:v>36221</c:v>
                </c:pt>
                <c:pt idx="282">
                  <c:v>36222</c:v>
                </c:pt>
                <c:pt idx="283">
                  <c:v>36223</c:v>
                </c:pt>
                <c:pt idx="284">
                  <c:v>36224</c:v>
                </c:pt>
                <c:pt idx="285">
                  <c:v>36227</c:v>
                </c:pt>
                <c:pt idx="286">
                  <c:v>36228</c:v>
                </c:pt>
                <c:pt idx="287">
                  <c:v>36229</c:v>
                </c:pt>
                <c:pt idx="288">
                  <c:v>36230</c:v>
                </c:pt>
                <c:pt idx="289">
                  <c:v>36231</c:v>
                </c:pt>
                <c:pt idx="290">
                  <c:v>36234</c:v>
                </c:pt>
                <c:pt idx="291">
                  <c:v>36235</c:v>
                </c:pt>
                <c:pt idx="292">
                  <c:v>36236</c:v>
                </c:pt>
                <c:pt idx="293">
                  <c:v>36237</c:v>
                </c:pt>
                <c:pt idx="294">
                  <c:v>36238</c:v>
                </c:pt>
                <c:pt idx="295">
                  <c:v>36241</c:v>
                </c:pt>
                <c:pt idx="296">
                  <c:v>36242</c:v>
                </c:pt>
                <c:pt idx="297">
                  <c:v>36243</c:v>
                </c:pt>
                <c:pt idx="298">
                  <c:v>36244</c:v>
                </c:pt>
                <c:pt idx="299">
                  <c:v>36245</c:v>
                </c:pt>
                <c:pt idx="300">
                  <c:v>36248</c:v>
                </c:pt>
                <c:pt idx="301">
                  <c:v>36249</c:v>
                </c:pt>
                <c:pt idx="302">
                  <c:v>36250</c:v>
                </c:pt>
                <c:pt idx="303">
                  <c:v>36251</c:v>
                </c:pt>
                <c:pt idx="304">
                  <c:v>36252</c:v>
                </c:pt>
                <c:pt idx="305">
                  <c:v>36255</c:v>
                </c:pt>
                <c:pt idx="306">
                  <c:v>36256</c:v>
                </c:pt>
                <c:pt idx="307">
                  <c:v>36257</c:v>
                </c:pt>
                <c:pt idx="308">
                  <c:v>36258</c:v>
                </c:pt>
                <c:pt idx="309">
                  <c:v>36259</c:v>
                </c:pt>
                <c:pt idx="310">
                  <c:v>36262</c:v>
                </c:pt>
                <c:pt idx="311">
                  <c:v>36263</c:v>
                </c:pt>
                <c:pt idx="312">
                  <c:v>36264</c:v>
                </c:pt>
                <c:pt idx="313">
                  <c:v>36265</c:v>
                </c:pt>
                <c:pt idx="314">
                  <c:v>36266</c:v>
                </c:pt>
                <c:pt idx="315">
                  <c:v>36269</c:v>
                </c:pt>
                <c:pt idx="316">
                  <c:v>36270</c:v>
                </c:pt>
                <c:pt idx="317">
                  <c:v>36271</c:v>
                </c:pt>
                <c:pt idx="318">
                  <c:v>36272</c:v>
                </c:pt>
                <c:pt idx="319">
                  <c:v>36273</c:v>
                </c:pt>
                <c:pt idx="320">
                  <c:v>36276</c:v>
                </c:pt>
                <c:pt idx="321">
                  <c:v>36277</c:v>
                </c:pt>
                <c:pt idx="322">
                  <c:v>36278</c:v>
                </c:pt>
                <c:pt idx="323">
                  <c:v>36279</c:v>
                </c:pt>
                <c:pt idx="324">
                  <c:v>36280</c:v>
                </c:pt>
                <c:pt idx="325">
                  <c:v>36283</c:v>
                </c:pt>
                <c:pt idx="326">
                  <c:v>36284</c:v>
                </c:pt>
                <c:pt idx="327">
                  <c:v>36285</c:v>
                </c:pt>
                <c:pt idx="328">
                  <c:v>36286</c:v>
                </c:pt>
                <c:pt idx="329">
                  <c:v>36287</c:v>
                </c:pt>
                <c:pt idx="330">
                  <c:v>36290</c:v>
                </c:pt>
                <c:pt idx="331">
                  <c:v>36291</c:v>
                </c:pt>
                <c:pt idx="332">
                  <c:v>36292</c:v>
                </c:pt>
                <c:pt idx="333">
                  <c:v>36293</c:v>
                </c:pt>
                <c:pt idx="334">
                  <c:v>36294</c:v>
                </c:pt>
                <c:pt idx="335">
                  <c:v>36297</c:v>
                </c:pt>
                <c:pt idx="336">
                  <c:v>36298</c:v>
                </c:pt>
                <c:pt idx="337">
                  <c:v>36299</c:v>
                </c:pt>
                <c:pt idx="338">
                  <c:v>36300</c:v>
                </c:pt>
                <c:pt idx="339">
                  <c:v>36301</c:v>
                </c:pt>
                <c:pt idx="340">
                  <c:v>36304</c:v>
                </c:pt>
                <c:pt idx="341">
                  <c:v>36305</c:v>
                </c:pt>
                <c:pt idx="342">
                  <c:v>36306</c:v>
                </c:pt>
                <c:pt idx="343">
                  <c:v>36307</c:v>
                </c:pt>
                <c:pt idx="344">
                  <c:v>36308</c:v>
                </c:pt>
                <c:pt idx="345">
                  <c:v>36311</c:v>
                </c:pt>
                <c:pt idx="346">
                  <c:v>36312</c:v>
                </c:pt>
                <c:pt idx="347">
                  <c:v>36313</c:v>
                </c:pt>
                <c:pt idx="348">
                  <c:v>36314</c:v>
                </c:pt>
                <c:pt idx="349">
                  <c:v>36315</c:v>
                </c:pt>
                <c:pt idx="350">
                  <c:v>36318</c:v>
                </c:pt>
                <c:pt idx="351">
                  <c:v>36319</c:v>
                </c:pt>
                <c:pt idx="352">
                  <c:v>36320</c:v>
                </c:pt>
                <c:pt idx="353">
                  <c:v>36321</c:v>
                </c:pt>
                <c:pt idx="354">
                  <c:v>36322</c:v>
                </c:pt>
                <c:pt idx="355">
                  <c:v>36325</c:v>
                </c:pt>
                <c:pt idx="356">
                  <c:v>36326</c:v>
                </c:pt>
                <c:pt idx="357">
                  <c:v>36327</c:v>
                </c:pt>
                <c:pt idx="358">
                  <c:v>36328</c:v>
                </c:pt>
                <c:pt idx="359">
                  <c:v>36329</c:v>
                </c:pt>
                <c:pt idx="360">
                  <c:v>36332</c:v>
                </c:pt>
                <c:pt idx="361">
                  <c:v>36333</c:v>
                </c:pt>
                <c:pt idx="362">
                  <c:v>36334</c:v>
                </c:pt>
                <c:pt idx="363">
                  <c:v>36335</c:v>
                </c:pt>
                <c:pt idx="364">
                  <c:v>36336</c:v>
                </c:pt>
                <c:pt idx="365">
                  <c:v>36339</c:v>
                </c:pt>
                <c:pt idx="366">
                  <c:v>36340</c:v>
                </c:pt>
                <c:pt idx="367">
                  <c:v>36341</c:v>
                </c:pt>
                <c:pt idx="368">
                  <c:v>36342</c:v>
                </c:pt>
                <c:pt idx="369">
                  <c:v>36343</c:v>
                </c:pt>
                <c:pt idx="370">
                  <c:v>36346</c:v>
                </c:pt>
                <c:pt idx="371">
                  <c:v>36347</c:v>
                </c:pt>
                <c:pt idx="372">
                  <c:v>36348</c:v>
                </c:pt>
                <c:pt idx="373">
                  <c:v>36349</c:v>
                </c:pt>
                <c:pt idx="374">
                  <c:v>36350</c:v>
                </c:pt>
                <c:pt idx="375">
                  <c:v>36353</c:v>
                </c:pt>
                <c:pt idx="376">
                  <c:v>36354</c:v>
                </c:pt>
                <c:pt idx="377">
                  <c:v>36355</c:v>
                </c:pt>
                <c:pt idx="378">
                  <c:v>36356</c:v>
                </c:pt>
                <c:pt idx="379">
                  <c:v>36357</c:v>
                </c:pt>
                <c:pt idx="380">
                  <c:v>36360</c:v>
                </c:pt>
                <c:pt idx="381">
                  <c:v>36361</c:v>
                </c:pt>
                <c:pt idx="382">
                  <c:v>36362</c:v>
                </c:pt>
                <c:pt idx="383">
                  <c:v>36363</c:v>
                </c:pt>
                <c:pt idx="384">
                  <c:v>36364</c:v>
                </c:pt>
                <c:pt idx="385">
                  <c:v>36367</c:v>
                </c:pt>
                <c:pt idx="386">
                  <c:v>36368</c:v>
                </c:pt>
                <c:pt idx="387">
                  <c:v>36369</c:v>
                </c:pt>
                <c:pt idx="388">
                  <c:v>36370</c:v>
                </c:pt>
                <c:pt idx="389">
                  <c:v>36371</c:v>
                </c:pt>
                <c:pt idx="390">
                  <c:v>36374</c:v>
                </c:pt>
                <c:pt idx="391">
                  <c:v>36375</c:v>
                </c:pt>
                <c:pt idx="392">
                  <c:v>36376</c:v>
                </c:pt>
                <c:pt idx="393">
                  <c:v>36377</c:v>
                </c:pt>
                <c:pt idx="394">
                  <c:v>36378</c:v>
                </c:pt>
                <c:pt idx="395">
                  <c:v>36381</c:v>
                </c:pt>
                <c:pt idx="396">
                  <c:v>36382</c:v>
                </c:pt>
                <c:pt idx="397">
                  <c:v>36383</c:v>
                </c:pt>
                <c:pt idx="398">
                  <c:v>36384</c:v>
                </c:pt>
                <c:pt idx="399">
                  <c:v>36385</c:v>
                </c:pt>
                <c:pt idx="400">
                  <c:v>36388</c:v>
                </c:pt>
                <c:pt idx="401">
                  <c:v>36389</c:v>
                </c:pt>
                <c:pt idx="402">
                  <c:v>36390</c:v>
                </c:pt>
                <c:pt idx="403">
                  <c:v>36391</c:v>
                </c:pt>
                <c:pt idx="404">
                  <c:v>36392</c:v>
                </c:pt>
                <c:pt idx="405">
                  <c:v>36395</c:v>
                </c:pt>
                <c:pt idx="406">
                  <c:v>36396</c:v>
                </c:pt>
                <c:pt idx="407">
                  <c:v>36397</c:v>
                </c:pt>
                <c:pt idx="408">
                  <c:v>36398</c:v>
                </c:pt>
                <c:pt idx="409">
                  <c:v>36399</c:v>
                </c:pt>
                <c:pt idx="410">
                  <c:v>36402</c:v>
                </c:pt>
                <c:pt idx="411">
                  <c:v>36403</c:v>
                </c:pt>
                <c:pt idx="412">
                  <c:v>36404</c:v>
                </c:pt>
                <c:pt idx="413">
                  <c:v>36405</c:v>
                </c:pt>
                <c:pt idx="414">
                  <c:v>36406</c:v>
                </c:pt>
                <c:pt idx="415">
                  <c:v>36409</c:v>
                </c:pt>
                <c:pt idx="416">
                  <c:v>36410</c:v>
                </c:pt>
                <c:pt idx="417">
                  <c:v>36411</c:v>
                </c:pt>
                <c:pt idx="418">
                  <c:v>36412</c:v>
                </c:pt>
                <c:pt idx="419">
                  <c:v>36413</c:v>
                </c:pt>
                <c:pt idx="420">
                  <c:v>36416</c:v>
                </c:pt>
                <c:pt idx="421">
                  <c:v>36417</c:v>
                </c:pt>
                <c:pt idx="422">
                  <c:v>36418</c:v>
                </c:pt>
                <c:pt idx="423">
                  <c:v>36419</c:v>
                </c:pt>
                <c:pt idx="424">
                  <c:v>36420</c:v>
                </c:pt>
                <c:pt idx="425">
                  <c:v>36423</c:v>
                </c:pt>
                <c:pt idx="426">
                  <c:v>36424</c:v>
                </c:pt>
                <c:pt idx="427">
                  <c:v>36425</c:v>
                </c:pt>
                <c:pt idx="428">
                  <c:v>36426</c:v>
                </c:pt>
                <c:pt idx="429">
                  <c:v>36427</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36465</c:v>
                </c:pt>
                <c:pt idx="456">
                  <c:v>36466</c:v>
                </c:pt>
                <c:pt idx="457">
                  <c:v>36467</c:v>
                </c:pt>
                <c:pt idx="458">
                  <c:v>36468</c:v>
                </c:pt>
                <c:pt idx="459">
                  <c:v>36469</c:v>
                </c:pt>
                <c:pt idx="460">
                  <c:v>36472</c:v>
                </c:pt>
                <c:pt idx="461">
                  <c:v>36473</c:v>
                </c:pt>
                <c:pt idx="462">
                  <c:v>36474</c:v>
                </c:pt>
                <c:pt idx="463">
                  <c:v>36475</c:v>
                </c:pt>
                <c:pt idx="464">
                  <c:v>36476</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36525</c:v>
                </c:pt>
                <c:pt idx="500">
                  <c:v>36528</c:v>
                </c:pt>
                <c:pt idx="501">
                  <c:v>36529</c:v>
                </c:pt>
                <c:pt idx="502">
                  <c:v>36530</c:v>
                </c:pt>
                <c:pt idx="503">
                  <c:v>36531</c:v>
                </c:pt>
                <c:pt idx="504">
                  <c:v>36532</c:v>
                </c:pt>
                <c:pt idx="505">
                  <c:v>36535</c:v>
                </c:pt>
                <c:pt idx="506">
                  <c:v>36536</c:v>
                </c:pt>
                <c:pt idx="507">
                  <c:v>36537</c:v>
                </c:pt>
                <c:pt idx="508">
                  <c:v>36538</c:v>
                </c:pt>
                <c:pt idx="509">
                  <c:v>36539</c:v>
                </c:pt>
                <c:pt idx="510">
                  <c:v>36542</c:v>
                </c:pt>
                <c:pt idx="511">
                  <c:v>36543</c:v>
                </c:pt>
                <c:pt idx="512">
                  <c:v>36544</c:v>
                </c:pt>
                <c:pt idx="513">
                  <c:v>36545</c:v>
                </c:pt>
                <c:pt idx="514">
                  <c:v>36546</c:v>
                </c:pt>
                <c:pt idx="515">
                  <c:v>36549</c:v>
                </c:pt>
                <c:pt idx="516">
                  <c:v>36550</c:v>
                </c:pt>
                <c:pt idx="517">
                  <c:v>36551</c:v>
                </c:pt>
                <c:pt idx="518">
                  <c:v>36552</c:v>
                </c:pt>
                <c:pt idx="519">
                  <c:v>36553</c:v>
                </c:pt>
                <c:pt idx="520">
                  <c:v>36556</c:v>
                </c:pt>
                <c:pt idx="521">
                  <c:v>36557</c:v>
                </c:pt>
                <c:pt idx="522">
                  <c:v>36558</c:v>
                </c:pt>
                <c:pt idx="523">
                  <c:v>36559</c:v>
                </c:pt>
                <c:pt idx="524">
                  <c:v>36560</c:v>
                </c:pt>
                <c:pt idx="525">
                  <c:v>36563</c:v>
                </c:pt>
                <c:pt idx="526">
                  <c:v>36564</c:v>
                </c:pt>
                <c:pt idx="527">
                  <c:v>36565</c:v>
                </c:pt>
                <c:pt idx="528">
                  <c:v>36566</c:v>
                </c:pt>
                <c:pt idx="529">
                  <c:v>36567</c:v>
                </c:pt>
                <c:pt idx="530">
                  <c:v>36570</c:v>
                </c:pt>
                <c:pt idx="531">
                  <c:v>36571</c:v>
                </c:pt>
                <c:pt idx="532">
                  <c:v>36572</c:v>
                </c:pt>
                <c:pt idx="533">
                  <c:v>36573</c:v>
                </c:pt>
                <c:pt idx="534">
                  <c:v>36574</c:v>
                </c:pt>
                <c:pt idx="535">
                  <c:v>36577</c:v>
                </c:pt>
                <c:pt idx="536">
                  <c:v>36578</c:v>
                </c:pt>
                <c:pt idx="537">
                  <c:v>36579</c:v>
                </c:pt>
                <c:pt idx="538">
                  <c:v>36580</c:v>
                </c:pt>
                <c:pt idx="539">
                  <c:v>36581</c:v>
                </c:pt>
                <c:pt idx="540">
                  <c:v>36584</c:v>
                </c:pt>
                <c:pt idx="541">
                  <c:v>36585</c:v>
                </c:pt>
                <c:pt idx="542">
                  <c:v>36586</c:v>
                </c:pt>
                <c:pt idx="543">
                  <c:v>36587</c:v>
                </c:pt>
                <c:pt idx="544">
                  <c:v>36588</c:v>
                </c:pt>
                <c:pt idx="545">
                  <c:v>36591</c:v>
                </c:pt>
                <c:pt idx="546">
                  <c:v>36592</c:v>
                </c:pt>
                <c:pt idx="547">
                  <c:v>36593</c:v>
                </c:pt>
                <c:pt idx="548">
                  <c:v>36594</c:v>
                </c:pt>
                <c:pt idx="549">
                  <c:v>36595</c:v>
                </c:pt>
                <c:pt idx="550">
                  <c:v>36598</c:v>
                </c:pt>
                <c:pt idx="551">
                  <c:v>36599</c:v>
                </c:pt>
                <c:pt idx="552">
                  <c:v>36600</c:v>
                </c:pt>
                <c:pt idx="553">
                  <c:v>36601</c:v>
                </c:pt>
                <c:pt idx="554">
                  <c:v>36602</c:v>
                </c:pt>
                <c:pt idx="555">
                  <c:v>36605</c:v>
                </c:pt>
                <c:pt idx="556">
                  <c:v>36606</c:v>
                </c:pt>
                <c:pt idx="557">
                  <c:v>36607</c:v>
                </c:pt>
                <c:pt idx="558">
                  <c:v>36608</c:v>
                </c:pt>
                <c:pt idx="559">
                  <c:v>36609</c:v>
                </c:pt>
                <c:pt idx="560">
                  <c:v>36612</c:v>
                </c:pt>
                <c:pt idx="561">
                  <c:v>36613</c:v>
                </c:pt>
                <c:pt idx="562">
                  <c:v>36614</c:v>
                </c:pt>
                <c:pt idx="563">
                  <c:v>36615</c:v>
                </c:pt>
                <c:pt idx="564">
                  <c:v>36616</c:v>
                </c:pt>
                <c:pt idx="565">
                  <c:v>36619</c:v>
                </c:pt>
                <c:pt idx="566">
                  <c:v>36620</c:v>
                </c:pt>
                <c:pt idx="567">
                  <c:v>36621</c:v>
                </c:pt>
                <c:pt idx="568">
                  <c:v>36622</c:v>
                </c:pt>
                <c:pt idx="569">
                  <c:v>36623</c:v>
                </c:pt>
                <c:pt idx="570">
                  <c:v>36626</c:v>
                </c:pt>
                <c:pt idx="571">
                  <c:v>36627</c:v>
                </c:pt>
                <c:pt idx="572">
                  <c:v>36628</c:v>
                </c:pt>
                <c:pt idx="573">
                  <c:v>36629</c:v>
                </c:pt>
                <c:pt idx="574">
                  <c:v>36630</c:v>
                </c:pt>
                <c:pt idx="575">
                  <c:v>36633</c:v>
                </c:pt>
                <c:pt idx="576">
                  <c:v>36634</c:v>
                </c:pt>
                <c:pt idx="577">
                  <c:v>36635</c:v>
                </c:pt>
                <c:pt idx="578">
                  <c:v>36636</c:v>
                </c:pt>
                <c:pt idx="579">
                  <c:v>36637</c:v>
                </c:pt>
                <c:pt idx="580">
                  <c:v>36640</c:v>
                </c:pt>
                <c:pt idx="581">
                  <c:v>36641</c:v>
                </c:pt>
                <c:pt idx="582">
                  <c:v>36642</c:v>
                </c:pt>
                <c:pt idx="583">
                  <c:v>36643</c:v>
                </c:pt>
                <c:pt idx="584">
                  <c:v>36644</c:v>
                </c:pt>
                <c:pt idx="585">
                  <c:v>36647</c:v>
                </c:pt>
                <c:pt idx="586">
                  <c:v>36648</c:v>
                </c:pt>
                <c:pt idx="587">
                  <c:v>36649</c:v>
                </c:pt>
                <c:pt idx="588">
                  <c:v>36650</c:v>
                </c:pt>
                <c:pt idx="589">
                  <c:v>36651</c:v>
                </c:pt>
                <c:pt idx="590">
                  <c:v>36654</c:v>
                </c:pt>
                <c:pt idx="591">
                  <c:v>36655</c:v>
                </c:pt>
                <c:pt idx="592">
                  <c:v>36656</c:v>
                </c:pt>
                <c:pt idx="593">
                  <c:v>36657</c:v>
                </c:pt>
                <c:pt idx="594">
                  <c:v>36658</c:v>
                </c:pt>
                <c:pt idx="595">
                  <c:v>36661</c:v>
                </c:pt>
                <c:pt idx="596">
                  <c:v>36662</c:v>
                </c:pt>
                <c:pt idx="597">
                  <c:v>36663</c:v>
                </c:pt>
                <c:pt idx="598">
                  <c:v>36664</c:v>
                </c:pt>
                <c:pt idx="599">
                  <c:v>36665</c:v>
                </c:pt>
                <c:pt idx="600">
                  <c:v>36668</c:v>
                </c:pt>
                <c:pt idx="601">
                  <c:v>36669</c:v>
                </c:pt>
                <c:pt idx="602">
                  <c:v>36670</c:v>
                </c:pt>
                <c:pt idx="603">
                  <c:v>36671</c:v>
                </c:pt>
                <c:pt idx="604">
                  <c:v>36672</c:v>
                </c:pt>
                <c:pt idx="605">
                  <c:v>36675</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36711</c:v>
                </c:pt>
                <c:pt idx="632">
                  <c:v>36712</c:v>
                </c:pt>
                <c:pt idx="633">
                  <c:v>36713</c:v>
                </c:pt>
                <c:pt idx="634">
                  <c:v>36714</c:v>
                </c:pt>
                <c:pt idx="635">
                  <c:v>36717</c:v>
                </c:pt>
                <c:pt idx="636">
                  <c:v>36718</c:v>
                </c:pt>
                <c:pt idx="637">
                  <c:v>36719</c:v>
                </c:pt>
                <c:pt idx="638">
                  <c:v>36720</c:v>
                </c:pt>
                <c:pt idx="639">
                  <c:v>36721</c:v>
                </c:pt>
                <c:pt idx="640">
                  <c:v>36724</c:v>
                </c:pt>
                <c:pt idx="641">
                  <c:v>36725</c:v>
                </c:pt>
                <c:pt idx="642">
                  <c:v>36726</c:v>
                </c:pt>
                <c:pt idx="643">
                  <c:v>36727</c:v>
                </c:pt>
                <c:pt idx="644">
                  <c:v>36728</c:v>
                </c:pt>
                <c:pt idx="645">
                  <c:v>36731</c:v>
                </c:pt>
                <c:pt idx="646">
                  <c:v>36732</c:v>
                </c:pt>
                <c:pt idx="647">
                  <c:v>36733</c:v>
                </c:pt>
                <c:pt idx="648">
                  <c:v>36734</c:v>
                </c:pt>
                <c:pt idx="649">
                  <c:v>36735</c:v>
                </c:pt>
                <c:pt idx="650">
                  <c:v>36738</c:v>
                </c:pt>
                <c:pt idx="651">
                  <c:v>36739</c:v>
                </c:pt>
                <c:pt idx="652">
                  <c:v>36740</c:v>
                </c:pt>
                <c:pt idx="653">
                  <c:v>36741</c:v>
                </c:pt>
                <c:pt idx="654">
                  <c:v>36742</c:v>
                </c:pt>
                <c:pt idx="655">
                  <c:v>36745</c:v>
                </c:pt>
                <c:pt idx="656">
                  <c:v>36746</c:v>
                </c:pt>
                <c:pt idx="657">
                  <c:v>36747</c:v>
                </c:pt>
                <c:pt idx="658">
                  <c:v>36748</c:v>
                </c:pt>
                <c:pt idx="659">
                  <c:v>36749</c:v>
                </c:pt>
                <c:pt idx="660">
                  <c:v>36752</c:v>
                </c:pt>
                <c:pt idx="661">
                  <c:v>36753</c:v>
                </c:pt>
                <c:pt idx="662">
                  <c:v>36754</c:v>
                </c:pt>
                <c:pt idx="663">
                  <c:v>36755</c:v>
                </c:pt>
                <c:pt idx="664">
                  <c:v>36756</c:v>
                </c:pt>
                <c:pt idx="665">
                  <c:v>36759</c:v>
                </c:pt>
                <c:pt idx="666">
                  <c:v>36760</c:v>
                </c:pt>
                <c:pt idx="667">
                  <c:v>36761</c:v>
                </c:pt>
                <c:pt idx="668">
                  <c:v>36762</c:v>
                </c:pt>
                <c:pt idx="669">
                  <c:v>36763</c:v>
                </c:pt>
                <c:pt idx="670">
                  <c:v>36766</c:v>
                </c:pt>
                <c:pt idx="671">
                  <c:v>36767</c:v>
                </c:pt>
                <c:pt idx="672">
                  <c:v>36768</c:v>
                </c:pt>
                <c:pt idx="673">
                  <c:v>36769</c:v>
                </c:pt>
                <c:pt idx="674">
                  <c:v>36770</c:v>
                </c:pt>
                <c:pt idx="675">
                  <c:v>36773</c:v>
                </c:pt>
                <c:pt idx="676">
                  <c:v>36774</c:v>
                </c:pt>
                <c:pt idx="677">
                  <c:v>36775</c:v>
                </c:pt>
                <c:pt idx="678">
                  <c:v>36776</c:v>
                </c:pt>
                <c:pt idx="679">
                  <c:v>36777</c:v>
                </c:pt>
                <c:pt idx="680">
                  <c:v>36780</c:v>
                </c:pt>
                <c:pt idx="681">
                  <c:v>36781</c:v>
                </c:pt>
                <c:pt idx="682">
                  <c:v>36782</c:v>
                </c:pt>
                <c:pt idx="683">
                  <c:v>36783</c:v>
                </c:pt>
                <c:pt idx="684">
                  <c:v>36784</c:v>
                </c:pt>
                <c:pt idx="685">
                  <c:v>36787</c:v>
                </c:pt>
                <c:pt idx="686">
                  <c:v>36788</c:v>
                </c:pt>
                <c:pt idx="687">
                  <c:v>36789</c:v>
                </c:pt>
                <c:pt idx="688">
                  <c:v>36790</c:v>
                </c:pt>
                <c:pt idx="689">
                  <c:v>36791</c:v>
                </c:pt>
                <c:pt idx="690">
                  <c:v>36794</c:v>
                </c:pt>
                <c:pt idx="691">
                  <c:v>36795</c:v>
                </c:pt>
                <c:pt idx="692">
                  <c:v>36796</c:v>
                </c:pt>
                <c:pt idx="693">
                  <c:v>36797</c:v>
                </c:pt>
                <c:pt idx="694">
                  <c:v>36798</c:v>
                </c:pt>
                <c:pt idx="695">
                  <c:v>36801</c:v>
                </c:pt>
                <c:pt idx="696">
                  <c:v>36802</c:v>
                </c:pt>
                <c:pt idx="697">
                  <c:v>36803</c:v>
                </c:pt>
                <c:pt idx="698">
                  <c:v>36804</c:v>
                </c:pt>
                <c:pt idx="699">
                  <c:v>36805</c:v>
                </c:pt>
                <c:pt idx="700">
                  <c:v>36808</c:v>
                </c:pt>
                <c:pt idx="701">
                  <c:v>36809</c:v>
                </c:pt>
                <c:pt idx="702">
                  <c:v>36810</c:v>
                </c:pt>
                <c:pt idx="703">
                  <c:v>36811</c:v>
                </c:pt>
                <c:pt idx="704">
                  <c:v>36812</c:v>
                </c:pt>
                <c:pt idx="705">
                  <c:v>36815</c:v>
                </c:pt>
                <c:pt idx="706">
                  <c:v>36816</c:v>
                </c:pt>
                <c:pt idx="707">
                  <c:v>36817</c:v>
                </c:pt>
                <c:pt idx="708">
                  <c:v>36818</c:v>
                </c:pt>
                <c:pt idx="709">
                  <c:v>36819</c:v>
                </c:pt>
                <c:pt idx="710">
                  <c:v>36822</c:v>
                </c:pt>
                <c:pt idx="711">
                  <c:v>36823</c:v>
                </c:pt>
                <c:pt idx="712">
                  <c:v>36824</c:v>
                </c:pt>
                <c:pt idx="713">
                  <c:v>36825</c:v>
                </c:pt>
                <c:pt idx="714">
                  <c:v>36826</c:v>
                </c:pt>
                <c:pt idx="715">
                  <c:v>36829</c:v>
                </c:pt>
                <c:pt idx="716">
                  <c:v>36830</c:v>
                </c:pt>
                <c:pt idx="717">
                  <c:v>36831</c:v>
                </c:pt>
                <c:pt idx="718">
                  <c:v>36832</c:v>
                </c:pt>
                <c:pt idx="719">
                  <c:v>36833</c:v>
                </c:pt>
                <c:pt idx="720">
                  <c:v>36836</c:v>
                </c:pt>
                <c:pt idx="721">
                  <c:v>36837</c:v>
                </c:pt>
                <c:pt idx="722">
                  <c:v>36838</c:v>
                </c:pt>
                <c:pt idx="723">
                  <c:v>36839</c:v>
                </c:pt>
                <c:pt idx="724">
                  <c:v>36840</c:v>
                </c:pt>
                <c:pt idx="725">
                  <c:v>36843</c:v>
                </c:pt>
                <c:pt idx="726">
                  <c:v>36844</c:v>
                </c:pt>
                <c:pt idx="727">
                  <c:v>36845</c:v>
                </c:pt>
                <c:pt idx="728">
                  <c:v>36846</c:v>
                </c:pt>
                <c:pt idx="729">
                  <c:v>36847</c:v>
                </c:pt>
                <c:pt idx="730">
                  <c:v>36850</c:v>
                </c:pt>
                <c:pt idx="731">
                  <c:v>36851</c:v>
                </c:pt>
                <c:pt idx="732">
                  <c:v>36852</c:v>
                </c:pt>
                <c:pt idx="733">
                  <c:v>36853</c:v>
                </c:pt>
                <c:pt idx="734">
                  <c:v>36854</c:v>
                </c:pt>
                <c:pt idx="735">
                  <c:v>36857</c:v>
                </c:pt>
                <c:pt idx="736">
                  <c:v>36858</c:v>
                </c:pt>
                <c:pt idx="737">
                  <c:v>36859</c:v>
                </c:pt>
                <c:pt idx="738">
                  <c:v>36860</c:v>
                </c:pt>
                <c:pt idx="739">
                  <c:v>36861</c:v>
                </c:pt>
                <c:pt idx="740">
                  <c:v>36864</c:v>
                </c:pt>
                <c:pt idx="741">
                  <c:v>36865</c:v>
                </c:pt>
                <c:pt idx="742">
                  <c:v>36866</c:v>
                </c:pt>
                <c:pt idx="743">
                  <c:v>36867</c:v>
                </c:pt>
                <c:pt idx="744">
                  <c:v>36868</c:v>
                </c:pt>
                <c:pt idx="745">
                  <c:v>36871</c:v>
                </c:pt>
                <c:pt idx="746">
                  <c:v>36872</c:v>
                </c:pt>
                <c:pt idx="747">
                  <c:v>36873</c:v>
                </c:pt>
                <c:pt idx="748">
                  <c:v>36874</c:v>
                </c:pt>
                <c:pt idx="749">
                  <c:v>36875</c:v>
                </c:pt>
                <c:pt idx="750">
                  <c:v>36878</c:v>
                </c:pt>
                <c:pt idx="751">
                  <c:v>36879</c:v>
                </c:pt>
                <c:pt idx="752">
                  <c:v>36880</c:v>
                </c:pt>
                <c:pt idx="753">
                  <c:v>36881</c:v>
                </c:pt>
                <c:pt idx="754">
                  <c:v>36882</c:v>
                </c:pt>
                <c:pt idx="755">
                  <c:v>36885</c:v>
                </c:pt>
                <c:pt idx="756">
                  <c:v>36886</c:v>
                </c:pt>
                <c:pt idx="757">
                  <c:v>36887</c:v>
                </c:pt>
                <c:pt idx="758">
                  <c:v>36888</c:v>
                </c:pt>
                <c:pt idx="759">
                  <c:v>36889</c:v>
                </c:pt>
                <c:pt idx="760">
                  <c:v>36892</c:v>
                </c:pt>
                <c:pt idx="761">
                  <c:v>36893</c:v>
                </c:pt>
                <c:pt idx="762">
                  <c:v>36894</c:v>
                </c:pt>
                <c:pt idx="763">
                  <c:v>36895</c:v>
                </c:pt>
                <c:pt idx="764">
                  <c:v>36896</c:v>
                </c:pt>
                <c:pt idx="765">
                  <c:v>36899</c:v>
                </c:pt>
                <c:pt idx="766">
                  <c:v>36900</c:v>
                </c:pt>
                <c:pt idx="767">
                  <c:v>36901</c:v>
                </c:pt>
                <c:pt idx="768">
                  <c:v>36902</c:v>
                </c:pt>
                <c:pt idx="769">
                  <c:v>36903</c:v>
                </c:pt>
                <c:pt idx="770">
                  <c:v>36906</c:v>
                </c:pt>
                <c:pt idx="771">
                  <c:v>36907</c:v>
                </c:pt>
                <c:pt idx="772">
                  <c:v>36908</c:v>
                </c:pt>
                <c:pt idx="773">
                  <c:v>36909</c:v>
                </c:pt>
                <c:pt idx="774">
                  <c:v>36910</c:v>
                </c:pt>
                <c:pt idx="775">
                  <c:v>36913</c:v>
                </c:pt>
                <c:pt idx="776">
                  <c:v>36914</c:v>
                </c:pt>
                <c:pt idx="777">
                  <c:v>36915</c:v>
                </c:pt>
                <c:pt idx="778">
                  <c:v>36916</c:v>
                </c:pt>
                <c:pt idx="779">
                  <c:v>36917</c:v>
                </c:pt>
                <c:pt idx="780">
                  <c:v>36920</c:v>
                </c:pt>
                <c:pt idx="781">
                  <c:v>36921</c:v>
                </c:pt>
                <c:pt idx="782">
                  <c:v>36922</c:v>
                </c:pt>
                <c:pt idx="783">
                  <c:v>36923</c:v>
                </c:pt>
                <c:pt idx="784">
                  <c:v>36924</c:v>
                </c:pt>
                <c:pt idx="785">
                  <c:v>36927</c:v>
                </c:pt>
                <c:pt idx="786">
                  <c:v>36928</c:v>
                </c:pt>
                <c:pt idx="787">
                  <c:v>36929</c:v>
                </c:pt>
                <c:pt idx="788">
                  <c:v>36930</c:v>
                </c:pt>
                <c:pt idx="789">
                  <c:v>36931</c:v>
                </c:pt>
                <c:pt idx="790">
                  <c:v>36934</c:v>
                </c:pt>
                <c:pt idx="791">
                  <c:v>36935</c:v>
                </c:pt>
                <c:pt idx="792">
                  <c:v>36936</c:v>
                </c:pt>
                <c:pt idx="793">
                  <c:v>36937</c:v>
                </c:pt>
                <c:pt idx="794">
                  <c:v>36938</c:v>
                </c:pt>
                <c:pt idx="795">
                  <c:v>36941</c:v>
                </c:pt>
                <c:pt idx="796">
                  <c:v>36942</c:v>
                </c:pt>
                <c:pt idx="797">
                  <c:v>36943</c:v>
                </c:pt>
                <c:pt idx="798">
                  <c:v>36944</c:v>
                </c:pt>
                <c:pt idx="799">
                  <c:v>36945</c:v>
                </c:pt>
                <c:pt idx="800">
                  <c:v>36948</c:v>
                </c:pt>
                <c:pt idx="801">
                  <c:v>36949</c:v>
                </c:pt>
                <c:pt idx="802">
                  <c:v>36950</c:v>
                </c:pt>
                <c:pt idx="803">
                  <c:v>36951</c:v>
                </c:pt>
                <c:pt idx="804">
                  <c:v>36952</c:v>
                </c:pt>
                <c:pt idx="805">
                  <c:v>36955</c:v>
                </c:pt>
                <c:pt idx="806">
                  <c:v>36956</c:v>
                </c:pt>
                <c:pt idx="807">
                  <c:v>36957</c:v>
                </c:pt>
                <c:pt idx="808">
                  <c:v>36958</c:v>
                </c:pt>
                <c:pt idx="809">
                  <c:v>36959</c:v>
                </c:pt>
                <c:pt idx="810">
                  <c:v>36962</c:v>
                </c:pt>
                <c:pt idx="811">
                  <c:v>36963</c:v>
                </c:pt>
                <c:pt idx="812">
                  <c:v>36964</c:v>
                </c:pt>
                <c:pt idx="813">
                  <c:v>36965</c:v>
                </c:pt>
                <c:pt idx="814">
                  <c:v>36966</c:v>
                </c:pt>
                <c:pt idx="815">
                  <c:v>36969</c:v>
                </c:pt>
                <c:pt idx="816">
                  <c:v>36970</c:v>
                </c:pt>
                <c:pt idx="817">
                  <c:v>36971</c:v>
                </c:pt>
                <c:pt idx="818">
                  <c:v>36972</c:v>
                </c:pt>
                <c:pt idx="819">
                  <c:v>36973</c:v>
                </c:pt>
                <c:pt idx="820">
                  <c:v>36976</c:v>
                </c:pt>
                <c:pt idx="821">
                  <c:v>36977</c:v>
                </c:pt>
                <c:pt idx="822">
                  <c:v>36978</c:v>
                </c:pt>
                <c:pt idx="823">
                  <c:v>36979</c:v>
                </c:pt>
                <c:pt idx="824">
                  <c:v>36980</c:v>
                </c:pt>
                <c:pt idx="825">
                  <c:v>36983</c:v>
                </c:pt>
                <c:pt idx="826">
                  <c:v>36984</c:v>
                </c:pt>
                <c:pt idx="827">
                  <c:v>36985</c:v>
                </c:pt>
                <c:pt idx="828">
                  <c:v>36986</c:v>
                </c:pt>
                <c:pt idx="829">
                  <c:v>36987</c:v>
                </c:pt>
                <c:pt idx="830">
                  <c:v>36990</c:v>
                </c:pt>
                <c:pt idx="831">
                  <c:v>36991</c:v>
                </c:pt>
                <c:pt idx="832">
                  <c:v>36992</c:v>
                </c:pt>
                <c:pt idx="833">
                  <c:v>36993</c:v>
                </c:pt>
                <c:pt idx="834">
                  <c:v>36994</c:v>
                </c:pt>
                <c:pt idx="835">
                  <c:v>36997</c:v>
                </c:pt>
                <c:pt idx="836">
                  <c:v>36998</c:v>
                </c:pt>
                <c:pt idx="837">
                  <c:v>36999</c:v>
                </c:pt>
                <c:pt idx="838">
                  <c:v>37000</c:v>
                </c:pt>
                <c:pt idx="839">
                  <c:v>37001</c:v>
                </c:pt>
                <c:pt idx="840">
                  <c:v>37004</c:v>
                </c:pt>
                <c:pt idx="841">
                  <c:v>37005</c:v>
                </c:pt>
                <c:pt idx="842">
                  <c:v>37006</c:v>
                </c:pt>
                <c:pt idx="843">
                  <c:v>37007</c:v>
                </c:pt>
                <c:pt idx="844">
                  <c:v>37008</c:v>
                </c:pt>
                <c:pt idx="845">
                  <c:v>37011</c:v>
                </c:pt>
                <c:pt idx="846">
                  <c:v>37012</c:v>
                </c:pt>
                <c:pt idx="847">
                  <c:v>37013</c:v>
                </c:pt>
                <c:pt idx="848">
                  <c:v>37014</c:v>
                </c:pt>
                <c:pt idx="849">
                  <c:v>37015</c:v>
                </c:pt>
                <c:pt idx="850">
                  <c:v>37018</c:v>
                </c:pt>
                <c:pt idx="851">
                  <c:v>37019</c:v>
                </c:pt>
                <c:pt idx="852">
                  <c:v>37020</c:v>
                </c:pt>
                <c:pt idx="853">
                  <c:v>37021</c:v>
                </c:pt>
                <c:pt idx="854">
                  <c:v>37022</c:v>
                </c:pt>
                <c:pt idx="855">
                  <c:v>37025</c:v>
                </c:pt>
                <c:pt idx="856">
                  <c:v>37026</c:v>
                </c:pt>
                <c:pt idx="857">
                  <c:v>37027</c:v>
                </c:pt>
                <c:pt idx="858">
                  <c:v>37028</c:v>
                </c:pt>
                <c:pt idx="859">
                  <c:v>37029</c:v>
                </c:pt>
                <c:pt idx="860">
                  <c:v>37032</c:v>
                </c:pt>
                <c:pt idx="861">
                  <c:v>37033</c:v>
                </c:pt>
                <c:pt idx="862">
                  <c:v>37034</c:v>
                </c:pt>
                <c:pt idx="863">
                  <c:v>37035</c:v>
                </c:pt>
                <c:pt idx="864">
                  <c:v>37036</c:v>
                </c:pt>
                <c:pt idx="865">
                  <c:v>37039</c:v>
                </c:pt>
                <c:pt idx="866">
                  <c:v>37040</c:v>
                </c:pt>
                <c:pt idx="867">
                  <c:v>37041</c:v>
                </c:pt>
                <c:pt idx="868">
                  <c:v>37042</c:v>
                </c:pt>
                <c:pt idx="869">
                  <c:v>37043</c:v>
                </c:pt>
                <c:pt idx="870">
                  <c:v>37046</c:v>
                </c:pt>
                <c:pt idx="871">
                  <c:v>37047</c:v>
                </c:pt>
                <c:pt idx="872">
                  <c:v>37048</c:v>
                </c:pt>
                <c:pt idx="873">
                  <c:v>37049</c:v>
                </c:pt>
                <c:pt idx="874">
                  <c:v>37050</c:v>
                </c:pt>
                <c:pt idx="875">
                  <c:v>37053</c:v>
                </c:pt>
                <c:pt idx="876">
                  <c:v>37054</c:v>
                </c:pt>
                <c:pt idx="877">
                  <c:v>37055</c:v>
                </c:pt>
                <c:pt idx="878">
                  <c:v>37056</c:v>
                </c:pt>
                <c:pt idx="879">
                  <c:v>37057</c:v>
                </c:pt>
                <c:pt idx="880">
                  <c:v>37060</c:v>
                </c:pt>
                <c:pt idx="881">
                  <c:v>37061</c:v>
                </c:pt>
                <c:pt idx="882">
                  <c:v>37062</c:v>
                </c:pt>
                <c:pt idx="883">
                  <c:v>37063</c:v>
                </c:pt>
                <c:pt idx="884">
                  <c:v>37064</c:v>
                </c:pt>
                <c:pt idx="885">
                  <c:v>37067</c:v>
                </c:pt>
                <c:pt idx="886">
                  <c:v>37068</c:v>
                </c:pt>
                <c:pt idx="887">
                  <c:v>37069</c:v>
                </c:pt>
                <c:pt idx="888">
                  <c:v>37070</c:v>
                </c:pt>
                <c:pt idx="889">
                  <c:v>37071</c:v>
                </c:pt>
                <c:pt idx="890">
                  <c:v>37074</c:v>
                </c:pt>
                <c:pt idx="891">
                  <c:v>37075</c:v>
                </c:pt>
                <c:pt idx="892">
                  <c:v>37076</c:v>
                </c:pt>
                <c:pt idx="893">
                  <c:v>37077</c:v>
                </c:pt>
                <c:pt idx="894">
                  <c:v>37078</c:v>
                </c:pt>
                <c:pt idx="895">
                  <c:v>37081</c:v>
                </c:pt>
                <c:pt idx="896">
                  <c:v>37082</c:v>
                </c:pt>
                <c:pt idx="897">
                  <c:v>37083</c:v>
                </c:pt>
                <c:pt idx="898">
                  <c:v>37084</c:v>
                </c:pt>
                <c:pt idx="899">
                  <c:v>37085</c:v>
                </c:pt>
                <c:pt idx="900">
                  <c:v>37088</c:v>
                </c:pt>
                <c:pt idx="901">
                  <c:v>37089</c:v>
                </c:pt>
                <c:pt idx="902">
                  <c:v>37090</c:v>
                </c:pt>
                <c:pt idx="903">
                  <c:v>37091</c:v>
                </c:pt>
                <c:pt idx="904">
                  <c:v>37092</c:v>
                </c:pt>
                <c:pt idx="905">
                  <c:v>37095</c:v>
                </c:pt>
                <c:pt idx="906">
                  <c:v>37096</c:v>
                </c:pt>
                <c:pt idx="907">
                  <c:v>37097</c:v>
                </c:pt>
                <c:pt idx="908">
                  <c:v>37098</c:v>
                </c:pt>
                <c:pt idx="909">
                  <c:v>37099</c:v>
                </c:pt>
                <c:pt idx="910">
                  <c:v>37102</c:v>
                </c:pt>
                <c:pt idx="911">
                  <c:v>37103</c:v>
                </c:pt>
                <c:pt idx="912">
                  <c:v>37104</c:v>
                </c:pt>
                <c:pt idx="913">
                  <c:v>37105</c:v>
                </c:pt>
                <c:pt idx="914">
                  <c:v>37106</c:v>
                </c:pt>
                <c:pt idx="915">
                  <c:v>37109</c:v>
                </c:pt>
                <c:pt idx="916">
                  <c:v>37110</c:v>
                </c:pt>
                <c:pt idx="917">
                  <c:v>37111</c:v>
                </c:pt>
                <c:pt idx="918">
                  <c:v>37112</c:v>
                </c:pt>
                <c:pt idx="919">
                  <c:v>37113</c:v>
                </c:pt>
                <c:pt idx="920">
                  <c:v>37116</c:v>
                </c:pt>
                <c:pt idx="921">
                  <c:v>37117</c:v>
                </c:pt>
                <c:pt idx="922">
                  <c:v>37118</c:v>
                </c:pt>
                <c:pt idx="923">
                  <c:v>37119</c:v>
                </c:pt>
                <c:pt idx="924">
                  <c:v>37120</c:v>
                </c:pt>
                <c:pt idx="925">
                  <c:v>37123</c:v>
                </c:pt>
                <c:pt idx="926">
                  <c:v>37124</c:v>
                </c:pt>
                <c:pt idx="927">
                  <c:v>37125</c:v>
                </c:pt>
                <c:pt idx="928">
                  <c:v>37126</c:v>
                </c:pt>
                <c:pt idx="929">
                  <c:v>37127</c:v>
                </c:pt>
                <c:pt idx="930">
                  <c:v>37130</c:v>
                </c:pt>
                <c:pt idx="931">
                  <c:v>37131</c:v>
                </c:pt>
                <c:pt idx="932">
                  <c:v>37132</c:v>
                </c:pt>
                <c:pt idx="933">
                  <c:v>37133</c:v>
                </c:pt>
                <c:pt idx="934">
                  <c:v>37134</c:v>
                </c:pt>
                <c:pt idx="935">
                  <c:v>37137</c:v>
                </c:pt>
                <c:pt idx="936">
                  <c:v>37138</c:v>
                </c:pt>
                <c:pt idx="937">
                  <c:v>37139</c:v>
                </c:pt>
                <c:pt idx="938">
                  <c:v>37140</c:v>
                </c:pt>
                <c:pt idx="939">
                  <c:v>37141</c:v>
                </c:pt>
                <c:pt idx="940">
                  <c:v>37144</c:v>
                </c:pt>
                <c:pt idx="941">
                  <c:v>37145</c:v>
                </c:pt>
                <c:pt idx="942">
                  <c:v>37146</c:v>
                </c:pt>
                <c:pt idx="943">
                  <c:v>37147</c:v>
                </c:pt>
                <c:pt idx="944">
                  <c:v>37148</c:v>
                </c:pt>
                <c:pt idx="945">
                  <c:v>37151</c:v>
                </c:pt>
                <c:pt idx="946">
                  <c:v>37152</c:v>
                </c:pt>
                <c:pt idx="947">
                  <c:v>37153</c:v>
                </c:pt>
                <c:pt idx="948">
                  <c:v>37154</c:v>
                </c:pt>
                <c:pt idx="949">
                  <c:v>37155</c:v>
                </c:pt>
                <c:pt idx="950">
                  <c:v>37158</c:v>
                </c:pt>
                <c:pt idx="951">
                  <c:v>37159</c:v>
                </c:pt>
                <c:pt idx="952">
                  <c:v>37160</c:v>
                </c:pt>
                <c:pt idx="953">
                  <c:v>37161</c:v>
                </c:pt>
                <c:pt idx="954">
                  <c:v>37162</c:v>
                </c:pt>
                <c:pt idx="955">
                  <c:v>37165</c:v>
                </c:pt>
                <c:pt idx="956">
                  <c:v>37166</c:v>
                </c:pt>
                <c:pt idx="957">
                  <c:v>37167</c:v>
                </c:pt>
                <c:pt idx="958">
                  <c:v>37168</c:v>
                </c:pt>
                <c:pt idx="959">
                  <c:v>37169</c:v>
                </c:pt>
                <c:pt idx="960">
                  <c:v>37172</c:v>
                </c:pt>
                <c:pt idx="961">
                  <c:v>37173</c:v>
                </c:pt>
                <c:pt idx="962">
                  <c:v>37174</c:v>
                </c:pt>
                <c:pt idx="963">
                  <c:v>37175</c:v>
                </c:pt>
                <c:pt idx="964">
                  <c:v>37176</c:v>
                </c:pt>
                <c:pt idx="965">
                  <c:v>37179</c:v>
                </c:pt>
                <c:pt idx="966">
                  <c:v>37180</c:v>
                </c:pt>
                <c:pt idx="967">
                  <c:v>37181</c:v>
                </c:pt>
                <c:pt idx="968">
                  <c:v>37182</c:v>
                </c:pt>
                <c:pt idx="969">
                  <c:v>37183</c:v>
                </c:pt>
                <c:pt idx="970">
                  <c:v>37186</c:v>
                </c:pt>
                <c:pt idx="971">
                  <c:v>37187</c:v>
                </c:pt>
                <c:pt idx="972">
                  <c:v>37188</c:v>
                </c:pt>
                <c:pt idx="973">
                  <c:v>37189</c:v>
                </c:pt>
                <c:pt idx="974">
                  <c:v>37190</c:v>
                </c:pt>
                <c:pt idx="975">
                  <c:v>37193</c:v>
                </c:pt>
                <c:pt idx="976">
                  <c:v>37194</c:v>
                </c:pt>
                <c:pt idx="977">
                  <c:v>37195</c:v>
                </c:pt>
                <c:pt idx="978">
                  <c:v>37196</c:v>
                </c:pt>
                <c:pt idx="979">
                  <c:v>37197</c:v>
                </c:pt>
                <c:pt idx="980">
                  <c:v>37200</c:v>
                </c:pt>
                <c:pt idx="981">
                  <c:v>37201</c:v>
                </c:pt>
                <c:pt idx="982">
                  <c:v>37202</c:v>
                </c:pt>
                <c:pt idx="983">
                  <c:v>37203</c:v>
                </c:pt>
                <c:pt idx="984">
                  <c:v>37204</c:v>
                </c:pt>
                <c:pt idx="985">
                  <c:v>37207</c:v>
                </c:pt>
                <c:pt idx="986">
                  <c:v>37208</c:v>
                </c:pt>
                <c:pt idx="987">
                  <c:v>37209</c:v>
                </c:pt>
                <c:pt idx="988">
                  <c:v>37210</c:v>
                </c:pt>
                <c:pt idx="989">
                  <c:v>37211</c:v>
                </c:pt>
                <c:pt idx="990">
                  <c:v>37214</c:v>
                </c:pt>
                <c:pt idx="991">
                  <c:v>37215</c:v>
                </c:pt>
                <c:pt idx="992">
                  <c:v>37216</c:v>
                </c:pt>
                <c:pt idx="993">
                  <c:v>37217</c:v>
                </c:pt>
                <c:pt idx="994">
                  <c:v>37218</c:v>
                </c:pt>
                <c:pt idx="995">
                  <c:v>37221</c:v>
                </c:pt>
                <c:pt idx="996">
                  <c:v>37222</c:v>
                </c:pt>
                <c:pt idx="997">
                  <c:v>37223</c:v>
                </c:pt>
                <c:pt idx="998">
                  <c:v>37224</c:v>
                </c:pt>
                <c:pt idx="999">
                  <c:v>37225</c:v>
                </c:pt>
                <c:pt idx="1000">
                  <c:v>37228</c:v>
                </c:pt>
                <c:pt idx="1001">
                  <c:v>37229</c:v>
                </c:pt>
                <c:pt idx="1002">
                  <c:v>37230</c:v>
                </c:pt>
                <c:pt idx="1003">
                  <c:v>37231</c:v>
                </c:pt>
                <c:pt idx="1004">
                  <c:v>37232</c:v>
                </c:pt>
                <c:pt idx="1005">
                  <c:v>37235</c:v>
                </c:pt>
                <c:pt idx="1006">
                  <c:v>37236</c:v>
                </c:pt>
                <c:pt idx="1007">
                  <c:v>37237</c:v>
                </c:pt>
                <c:pt idx="1008">
                  <c:v>37238</c:v>
                </c:pt>
                <c:pt idx="1009">
                  <c:v>37239</c:v>
                </c:pt>
                <c:pt idx="1010">
                  <c:v>37242</c:v>
                </c:pt>
                <c:pt idx="1011">
                  <c:v>37243</c:v>
                </c:pt>
                <c:pt idx="1012">
                  <c:v>37244</c:v>
                </c:pt>
                <c:pt idx="1013">
                  <c:v>37245</c:v>
                </c:pt>
                <c:pt idx="1014">
                  <c:v>37246</c:v>
                </c:pt>
                <c:pt idx="1015">
                  <c:v>37249</c:v>
                </c:pt>
                <c:pt idx="1016">
                  <c:v>37250</c:v>
                </c:pt>
                <c:pt idx="1017">
                  <c:v>37251</c:v>
                </c:pt>
                <c:pt idx="1018">
                  <c:v>37252</c:v>
                </c:pt>
                <c:pt idx="1019">
                  <c:v>37253</c:v>
                </c:pt>
                <c:pt idx="1020">
                  <c:v>37256</c:v>
                </c:pt>
                <c:pt idx="1021">
                  <c:v>37257</c:v>
                </c:pt>
                <c:pt idx="1022">
                  <c:v>37258</c:v>
                </c:pt>
                <c:pt idx="1023">
                  <c:v>37259</c:v>
                </c:pt>
                <c:pt idx="1024">
                  <c:v>37260</c:v>
                </c:pt>
                <c:pt idx="1025">
                  <c:v>37263</c:v>
                </c:pt>
                <c:pt idx="1026">
                  <c:v>37264</c:v>
                </c:pt>
                <c:pt idx="1027">
                  <c:v>37265</c:v>
                </c:pt>
                <c:pt idx="1028">
                  <c:v>37266</c:v>
                </c:pt>
                <c:pt idx="1029">
                  <c:v>37267</c:v>
                </c:pt>
                <c:pt idx="1030">
                  <c:v>37270</c:v>
                </c:pt>
                <c:pt idx="1031">
                  <c:v>37271</c:v>
                </c:pt>
                <c:pt idx="1032">
                  <c:v>37272</c:v>
                </c:pt>
                <c:pt idx="1033">
                  <c:v>37273</c:v>
                </c:pt>
                <c:pt idx="1034">
                  <c:v>37274</c:v>
                </c:pt>
                <c:pt idx="1035">
                  <c:v>37277</c:v>
                </c:pt>
                <c:pt idx="1036">
                  <c:v>37278</c:v>
                </c:pt>
                <c:pt idx="1037">
                  <c:v>37279</c:v>
                </c:pt>
                <c:pt idx="1038">
                  <c:v>37280</c:v>
                </c:pt>
                <c:pt idx="1039">
                  <c:v>37281</c:v>
                </c:pt>
                <c:pt idx="1040">
                  <c:v>37284</c:v>
                </c:pt>
                <c:pt idx="1041">
                  <c:v>37285</c:v>
                </c:pt>
                <c:pt idx="1042">
                  <c:v>37286</c:v>
                </c:pt>
                <c:pt idx="1043">
                  <c:v>37287</c:v>
                </c:pt>
                <c:pt idx="1044">
                  <c:v>37288</c:v>
                </c:pt>
                <c:pt idx="1045">
                  <c:v>37291</c:v>
                </c:pt>
                <c:pt idx="1046">
                  <c:v>37292</c:v>
                </c:pt>
                <c:pt idx="1047">
                  <c:v>37293</c:v>
                </c:pt>
                <c:pt idx="1048">
                  <c:v>37294</c:v>
                </c:pt>
                <c:pt idx="1049">
                  <c:v>37295</c:v>
                </c:pt>
                <c:pt idx="1050">
                  <c:v>37298</c:v>
                </c:pt>
                <c:pt idx="1051">
                  <c:v>37299</c:v>
                </c:pt>
                <c:pt idx="1052">
                  <c:v>37300</c:v>
                </c:pt>
                <c:pt idx="1053">
                  <c:v>37301</c:v>
                </c:pt>
                <c:pt idx="1054">
                  <c:v>37302</c:v>
                </c:pt>
                <c:pt idx="1055">
                  <c:v>37305</c:v>
                </c:pt>
                <c:pt idx="1056">
                  <c:v>37306</c:v>
                </c:pt>
                <c:pt idx="1057">
                  <c:v>37307</c:v>
                </c:pt>
                <c:pt idx="1058">
                  <c:v>37308</c:v>
                </c:pt>
                <c:pt idx="1059">
                  <c:v>37309</c:v>
                </c:pt>
                <c:pt idx="1060">
                  <c:v>37312</c:v>
                </c:pt>
                <c:pt idx="1061">
                  <c:v>37313</c:v>
                </c:pt>
                <c:pt idx="1062">
                  <c:v>37314</c:v>
                </c:pt>
                <c:pt idx="1063">
                  <c:v>37315</c:v>
                </c:pt>
                <c:pt idx="1064">
                  <c:v>37316</c:v>
                </c:pt>
                <c:pt idx="1065">
                  <c:v>37319</c:v>
                </c:pt>
                <c:pt idx="1066">
                  <c:v>37320</c:v>
                </c:pt>
                <c:pt idx="1067">
                  <c:v>37321</c:v>
                </c:pt>
                <c:pt idx="1068">
                  <c:v>37322</c:v>
                </c:pt>
                <c:pt idx="1069">
                  <c:v>37323</c:v>
                </c:pt>
                <c:pt idx="1070">
                  <c:v>37326</c:v>
                </c:pt>
                <c:pt idx="1071">
                  <c:v>37327</c:v>
                </c:pt>
                <c:pt idx="1072">
                  <c:v>37328</c:v>
                </c:pt>
                <c:pt idx="1073">
                  <c:v>37329</c:v>
                </c:pt>
                <c:pt idx="1074">
                  <c:v>37330</c:v>
                </c:pt>
                <c:pt idx="1075">
                  <c:v>37333</c:v>
                </c:pt>
                <c:pt idx="1076">
                  <c:v>37334</c:v>
                </c:pt>
                <c:pt idx="1077">
                  <c:v>37335</c:v>
                </c:pt>
                <c:pt idx="1078">
                  <c:v>37336</c:v>
                </c:pt>
                <c:pt idx="1079">
                  <c:v>37337</c:v>
                </c:pt>
                <c:pt idx="1080">
                  <c:v>37340</c:v>
                </c:pt>
                <c:pt idx="1081">
                  <c:v>37341</c:v>
                </c:pt>
                <c:pt idx="1082">
                  <c:v>37342</c:v>
                </c:pt>
                <c:pt idx="1083">
                  <c:v>37343</c:v>
                </c:pt>
                <c:pt idx="1084">
                  <c:v>37344</c:v>
                </c:pt>
                <c:pt idx="1085">
                  <c:v>37347</c:v>
                </c:pt>
                <c:pt idx="1086">
                  <c:v>37348</c:v>
                </c:pt>
                <c:pt idx="1087">
                  <c:v>37349</c:v>
                </c:pt>
                <c:pt idx="1088">
                  <c:v>37350</c:v>
                </c:pt>
                <c:pt idx="1089">
                  <c:v>37351</c:v>
                </c:pt>
                <c:pt idx="1090">
                  <c:v>37354</c:v>
                </c:pt>
                <c:pt idx="1091">
                  <c:v>37355</c:v>
                </c:pt>
                <c:pt idx="1092">
                  <c:v>37356</c:v>
                </c:pt>
                <c:pt idx="1093">
                  <c:v>37357</c:v>
                </c:pt>
                <c:pt idx="1094">
                  <c:v>37358</c:v>
                </c:pt>
                <c:pt idx="1095">
                  <c:v>37361</c:v>
                </c:pt>
                <c:pt idx="1096">
                  <c:v>37362</c:v>
                </c:pt>
                <c:pt idx="1097">
                  <c:v>37363</c:v>
                </c:pt>
                <c:pt idx="1098">
                  <c:v>37364</c:v>
                </c:pt>
                <c:pt idx="1099">
                  <c:v>37365</c:v>
                </c:pt>
                <c:pt idx="1100">
                  <c:v>37368</c:v>
                </c:pt>
                <c:pt idx="1101">
                  <c:v>37369</c:v>
                </c:pt>
                <c:pt idx="1102">
                  <c:v>37370</c:v>
                </c:pt>
                <c:pt idx="1103">
                  <c:v>37371</c:v>
                </c:pt>
                <c:pt idx="1104">
                  <c:v>37372</c:v>
                </c:pt>
                <c:pt idx="1105">
                  <c:v>37375</c:v>
                </c:pt>
                <c:pt idx="1106">
                  <c:v>37376</c:v>
                </c:pt>
                <c:pt idx="1107">
                  <c:v>37377</c:v>
                </c:pt>
                <c:pt idx="1108">
                  <c:v>37378</c:v>
                </c:pt>
                <c:pt idx="1109">
                  <c:v>37379</c:v>
                </c:pt>
                <c:pt idx="1110">
                  <c:v>37382</c:v>
                </c:pt>
                <c:pt idx="1111">
                  <c:v>37383</c:v>
                </c:pt>
                <c:pt idx="1112">
                  <c:v>37384</c:v>
                </c:pt>
                <c:pt idx="1113">
                  <c:v>37385</c:v>
                </c:pt>
                <c:pt idx="1114">
                  <c:v>37386</c:v>
                </c:pt>
                <c:pt idx="1115">
                  <c:v>37389</c:v>
                </c:pt>
                <c:pt idx="1116">
                  <c:v>37390</c:v>
                </c:pt>
                <c:pt idx="1117">
                  <c:v>37391</c:v>
                </c:pt>
                <c:pt idx="1118">
                  <c:v>37392</c:v>
                </c:pt>
                <c:pt idx="1119">
                  <c:v>37393</c:v>
                </c:pt>
                <c:pt idx="1120">
                  <c:v>37396</c:v>
                </c:pt>
                <c:pt idx="1121">
                  <c:v>37397</c:v>
                </c:pt>
                <c:pt idx="1122">
                  <c:v>37398</c:v>
                </c:pt>
                <c:pt idx="1123">
                  <c:v>37399</c:v>
                </c:pt>
                <c:pt idx="1124">
                  <c:v>37400</c:v>
                </c:pt>
                <c:pt idx="1125">
                  <c:v>37403</c:v>
                </c:pt>
                <c:pt idx="1126">
                  <c:v>37404</c:v>
                </c:pt>
                <c:pt idx="1127">
                  <c:v>37405</c:v>
                </c:pt>
                <c:pt idx="1128">
                  <c:v>37406</c:v>
                </c:pt>
                <c:pt idx="1129">
                  <c:v>37407</c:v>
                </c:pt>
                <c:pt idx="1130">
                  <c:v>37410</c:v>
                </c:pt>
                <c:pt idx="1131">
                  <c:v>37411</c:v>
                </c:pt>
                <c:pt idx="1132">
                  <c:v>37412</c:v>
                </c:pt>
                <c:pt idx="1133">
                  <c:v>37413</c:v>
                </c:pt>
                <c:pt idx="1134">
                  <c:v>37414</c:v>
                </c:pt>
                <c:pt idx="1135">
                  <c:v>37417</c:v>
                </c:pt>
                <c:pt idx="1136">
                  <c:v>37418</c:v>
                </c:pt>
                <c:pt idx="1137">
                  <c:v>37419</c:v>
                </c:pt>
                <c:pt idx="1138">
                  <c:v>37420</c:v>
                </c:pt>
                <c:pt idx="1139">
                  <c:v>37421</c:v>
                </c:pt>
                <c:pt idx="1140">
                  <c:v>37424</c:v>
                </c:pt>
                <c:pt idx="1141">
                  <c:v>37425</c:v>
                </c:pt>
                <c:pt idx="1142">
                  <c:v>37426</c:v>
                </c:pt>
                <c:pt idx="1143">
                  <c:v>37427</c:v>
                </c:pt>
                <c:pt idx="1144">
                  <c:v>37428</c:v>
                </c:pt>
                <c:pt idx="1145">
                  <c:v>37431</c:v>
                </c:pt>
                <c:pt idx="1146">
                  <c:v>37432</c:v>
                </c:pt>
                <c:pt idx="1147">
                  <c:v>37433</c:v>
                </c:pt>
                <c:pt idx="1148">
                  <c:v>37434</c:v>
                </c:pt>
                <c:pt idx="1149">
                  <c:v>37435</c:v>
                </c:pt>
                <c:pt idx="1150">
                  <c:v>37438</c:v>
                </c:pt>
                <c:pt idx="1151">
                  <c:v>37439</c:v>
                </c:pt>
                <c:pt idx="1152">
                  <c:v>37440</c:v>
                </c:pt>
                <c:pt idx="1153">
                  <c:v>37441</c:v>
                </c:pt>
                <c:pt idx="1154">
                  <c:v>37442</c:v>
                </c:pt>
                <c:pt idx="1155">
                  <c:v>37445</c:v>
                </c:pt>
                <c:pt idx="1156">
                  <c:v>37446</c:v>
                </c:pt>
                <c:pt idx="1157">
                  <c:v>37447</c:v>
                </c:pt>
                <c:pt idx="1158">
                  <c:v>37448</c:v>
                </c:pt>
                <c:pt idx="1159">
                  <c:v>37449</c:v>
                </c:pt>
                <c:pt idx="1160">
                  <c:v>37452</c:v>
                </c:pt>
                <c:pt idx="1161">
                  <c:v>37453</c:v>
                </c:pt>
                <c:pt idx="1162">
                  <c:v>37454</c:v>
                </c:pt>
                <c:pt idx="1163">
                  <c:v>37455</c:v>
                </c:pt>
                <c:pt idx="1164">
                  <c:v>37456</c:v>
                </c:pt>
                <c:pt idx="1165">
                  <c:v>37459</c:v>
                </c:pt>
                <c:pt idx="1166">
                  <c:v>37460</c:v>
                </c:pt>
                <c:pt idx="1167">
                  <c:v>37461</c:v>
                </c:pt>
                <c:pt idx="1168">
                  <c:v>37462</c:v>
                </c:pt>
                <c:pt idx="1169">
                  <c:v>37463</c:v>
                </c:pt>
                <c:pt idx="1170">
                  <c:v>37466</c:v>
                </c:pt>
                <c:pt idx="1171">
                  <c:v>37467</c:v>
                </c:pt>
                <c:pt idx="1172">
                  <c:v>37468</c:v>
                </c:pt>
                <c:pt idx="1173">
                  <c:v>37469</c:v>
                </c:pt>
                <c:pt idx="1174">
                  <c:v>37470</c:v>
                </c:pt>
                <c:pt idx="1175">
                  <c:v>37473</c:v>
                </c:pt>
                <c:pt idx="1176">
                  <c:v>37474</c:v>
                </c:pt>
                <c:pt idx="1177">
                  <c:v>37475</c:v>
                </c:pt>
                <c:pt idx="1178">
                  <c:v>37476</c:v>
                </c:pt>
                <c:pt idx="1179">
                  <c:v>37477</c:v>
                </c:pt>
                <c:pt idx="1180">
                  <c:v>37480</c:v>
                </c:pt>
                <c:pt idx="1181">
                  <c:v>37481</c:v>
                </c:pt>
                <c:pt idx="1182">
                  <c:v>37482</c:v>
                </c:pt>
                <c:pt idx="1183">
                  <c:v>37483</c:v>
                </c:pt>
                <c:pt idx="1184">
                  <c:v>37484</c:v>
                </c:pt>
                <c:pt idx="1185">
                  <c:v>37487</c:v>
                </c:pt>
                <c:pt idx="1186">
                  <c:v>37488</c:v>
                </c:pt>
                <c:pt idx="1187">
                  <c:v>37489</c:v>
                </c:pt>
                <c:pt idx="1188">
                  <c:v>37490</c:v>
                </c:pt>
                <c:pt idx="1189">
                  <c:v>37491</c:v>
                </c:pt>
                <c:pt idx="1190">
                  <c:v>37494</c:v>
                </c:pt>
                <c:pt idx="1191">
                  <c:v>37495</c:v>
                </c:pt>
                <c:pt idx="1192">
                  <c:v>37496</c:v>
                </c:pt>
                <c:pt idx="1193">
                  <c:v>37497</c:v>
                </c:pt>
                <c:pt idx="1194">
                  <c:v>37498</c:v>
                </c:pt>
                <c:pt idx="1195">
                  <c:v>37501</c:v>
                </c:pt>
                <c:pt idx="1196">
                  <c:v>37502</c:v>
                </c:pt>
                <c:pt idx="1197">
                  <c:v>37503</c:v>
                </c:pt>
                <c:pt idx="1198">
                  <c:v>37504</c:v>
                </c:pt>
                <c:pt idx="1199">
                  <c:v>37505</c:v>
                </c:pt>
                <c:pt idx="1200">
                  <c:v>37508</c:v>
                </c:pt>
                <c:pt idx="1201">
                  <c:v>37509</c:v>
                </c:pt>
                <c:pt idx="1202">
                  <c:v>37510</c:v>
                </c:pt>
                <c:pt idx="1203">
                  <c:v>37511</c:v>
                </c:pt>
                <c:pt idx="1204">
                  <c:v>37512</c:v>
                </c:pt>
                <c:pt idx="1205">
                  <c:v>37515</c:v>
                </c:pt>
                <c:pt idx="1206">
                  <c:v>37516</c:v>
                </c:pt>
                <c:pt idx="1207">
                  <c:v>37517</c:v>
                </c:pt>
                <c:pt idx="1208">
                  <c:v>37518</c:v>
                </c:pt>
                <c:pt idx="1209">
                  <c:v>37519</c:v>
                </c:pt>
                <c:pt idx="1210">
                  <c:v>37522</c:v>
                </c:pt>
                <c:pt idx="1211">
                  <c:v>37523</c:v>
                </c:pt>
                <c:pt idx="1212">
                  <c:v>37524</c:v>
                </c:pt>
                <c:pt idx="1213">
                  <c:v>37525</c:v>
                </c:pt>
                <c:pt idx="1214">
                  <c:v>37526</c:v>
                </c:pt>
                <c:pt idx="1215">
                  <c:v>37529</c:v>
                </c:pt>
                <c:pt idx="1216">
                  <c:v>37530</c:v>
                </c:pt>
                <c:pt idx="1217">
                  <c:v>37531</c:v>
                </c:pt>
                <c:pt idx="1218">
                  <c:v>37532</c:v>
                </c:pt>
                <c:pt idx="1219">
                  <c:v>37533</c:v>
                </c:pt>
                <c:pt idx="1220">
                  <c:v>37536</c:v>
                </c:pt>
                <c:pt idx="1221">
                  <c:v>37537</c:v>
                </c:pt>
                <c:pt idx="1222">
                  <c:v>37538</c:v>
                </c:pt>
                <c:pt idx="1223">
                  <c:v>37539</c:v>
                </c:pt>
                <c:pt idx="1224">
                  <c:v>37540</c:v>
                </c:pt>
                <c:pt idx="1225">
                  <c:v>37543</c:v>
                </c:pt>
                <c:pt idx="1226">
                  <c:v>37544</c:v>
                </c:pt>
                <c:pt idx="1227">
                  <c:v>37545</c:v>
                </c:pt>
                <c:pt idx="1228">
                  <c:v>37546</c:v>
                </c:pt>
                <c:pt idx="1229">
                  <c:v>37547</c:v>
                </c:pt>
                <c:pt idx="1230">
                  <c:v>37550</c:v>
                </c:pt>
                <c:pt idx="1231">
                  <c:v>37551</c:v>
                </c:pt>
                <c:pt idx="1232">
                  <c:v>37552</c:v>
                </c:pt>
                <c:pt idx="1233">
                  <c:v>37553</c:v>
                </c:pt>
                <c:pt idx="1234">
                  <c:v>37554</c:v>
                </c:pt>
                <c:pt idx="1235">
                  <c:v>37557</c:v>
                </c:pt>
                <c:pt idx="1236">
                  <c:v>37558</c:v>
                </c:pt>
                <c:pt idx="1237">
                  <c:v>37559</c:v>
                </c:pt>
                <c:pt idx="1238">
                  <c:v>37560</c:v>
                </c:pt>
                <c:pt idx="1239">
                  <c:v>37561</c:v>
                </c:pt>
                <c:pt idx="1240">
                  <c:v>37564</c:v>
                </c:pt>
                <c:pt idx="1241">
                  <c:v>37565</c:v>
                </c:pt>
                <c:pt idx="1242">
                  <c:v>37566</c:v>
                </c:pt>
                <c:pt idx="1243">
                  <c:v>37567</c:v>
                </c:pt>
                <c:pt idx="1244">
                  <c:v>37568</c:v>
                </c:pt>
                <c:pt idx="1245">
                  <c:v>37571</c:v>
                </c:pt>
                <c:pt idx="1246">
                  <c:v>37572</c:v>
                </c:pt>
                <c:pt idx="1247">
                  <c:v>37573</c:v>
                </c:pt>
                <c:pt idx="1248">
                  <c:v>37574</c:v>
                </c:pt>
                <c:pt idx="1249">
                  <c:v>37575</c:v>
                </c:pt>
                <c:pt idx="1250">
                  <c:v>37578</c:v>
                </c:pt>
                <c:pt idx="1251">
                  <c:v>37579</c:v>
                </c:pt>
                <c:pt idx="1252">
                  <c:v>37580</c:v>
                </c:pt>
                <c:pt idx="1253">
                  <c:v>37581</c:v>
                </c:pt>
                <c:pt idx="1254">
                  <c:v>37582</c:v>
                </c:pt>
                <c:pt idx="1255">
                  <c:v>37585</c:v>
                </c:pt>
                <c:pt idx="1256">
                  <c:v>37586</c:v>
                </c:pt>
                <c:pt idx="1257">
                  <c:v>37587</c:v>
                </c:pt>
                <c:pt idx="1258">
                  <c:v>37588</c:v>
                </c:pt>
                <c:pt idx="1259">
                  <c:v>37589</c:v>
                </c:pt>
                <c:pt idx="1260">
                  <c:v>37592</c:v>
                </c:pt>
                <c:pt idx="1261">
                  <c:v>37593</c:v>
                </c:pt>
                <c:pt idx="1262">
                  <c:v>37594</c:v>
                </c:pt>
                <c:pt idx="1263">
                  <c:v>37595</c:v>
                </c:pt>
                <c:pt idx="1264">
                  <c:v>37596</c:v>
                </c:pt>
                <c:pt idx="1265">
                  <c:v>37599</c:v>
                </c:pt>
                <c:pt idx="1266">
                  <c:v>37600</c:v>
                </c:pt>
                <c:pt idx="1267">
                  <c:v>37601</c:v>
                </c:pt>
                <c:pt idx="1268">
                  <c:v>37602</c:v>
                </c:pt>
                <c:pt idx="1269">
                  <c:v>37603</c:v>
                </c:pt>
                <c:pt idx="1270">
                  <c:v>37606</c:v>
                </c:pt>
                <c:pt idx="1271">
                  <c:v>37607</c:v>
                </c:pt>
                <c:pt idx="1272">
                  <c:v>37608</c:v>
                </c:pt>
                <c:pt idx="1273">
                  <c:v>37609</c:v>
                </c:pt>
                <c:pt idx="1274">
                  <c:v>37610</c:v>
                </c:pt>
                <c:pt idx="1275">
                  <c:v>37613</c:v>
                </c:pt>
                <c:pt idx="1276">
                  <c:v>37614</c:v>
                </c:pt>
                <c:pt idx="1277">
                  <c:v>37615</c:v>
                </c:pt>
                <c:pt idx="1278">
                  <c:v>37616</c:v>
                </c:pt>
                <c:pt idx="1279">
                  <c:v>37617</c:v>
                </c:pt>
                <c:pt idx="1280">
                  <c:v>37620</c:v>
                </c:pt>
                <c:pt idx="1281">
                  <c:v>37621</c:v>
                </c:pt>
                <c:pt idx="1282">
                  <c:v>37622</c:v>
                </c:pt>
                <c:pt idx="1283">
                  <c:v>37623</c:v>
                </c:pt>
                <c:pt idx="1284">
                  <c:v>37624</c:v>
                </c:pt>
                <c:pt idx="1285">
                  <c:v>37627</c:v>
                </c:pt>
                <c:pt idx="1286">
                  <c:v>37628</c:v>
                </c:pt>
                <c:pt idx="1287">
                  <c:v>37629</c:v>
                </c:pt>
                <c:pt idx="1288">
                  <c:v>37630</c:v>
                </c:pt>
                <c:pt idx="1289">
                  <c:v>37631</c:v>
                </c:pt>
                <c:pt idx="1290">
                  <c:v>37634</c:v>
                </c:pt>
                <c:pt idx="1291">
                  <c:v>37635</c:v>
                </c:pt>
                <c:pt idx="1292">
                  <c:v>37636</c:v>
                </c:pt>
                <c:pt idx="1293">
                  <c:v>37637</c:v>
                </c:pt>
                <c:pt idx="1294">
                  <c:v>37638</c:v>
                </c:pt>
                <c:pt idx="1295">
                  <c:v>37641</c:v>
                </c:pt>
                <c:pt idx="1296">
                  <c:v>37642</c:v>
                </c:pt>
                <c:pt idx="1297">
                  <c:v>37643</c:v>
                </c:pt>
                <c:pt idx="1298">
                  <c:v>37644</c:v>
                </c:pt>
                <c:pt idx="1299">
                  <c:v>37645</c:v>
                </c:pt>
                <c:pt idx="1300">
                  <c:v>37648</c:v>
                </c:pt>
                <c:pt idx="1301">
                  <c:v>37649</c:v>
                </c:pt>
                <c:pt idx="1302">
                  <c:v>37650</c:v>
                </c:pt>
                <c:pt idx="1303">
                  <c:v>37651</c:v>
                </c:pt>
                <c:pt idx="1304">
                  <c:v>37652</c:v>
                </c:pt>
                <c:pt idx="1305">
                  <c:v>37655</c:v>
                </c:pt>
                <c:pt idx="1306">
                  <c:v>37656</c:v>
                </c:pt>
                <c:pt idx="1307">
                  <c:v>37657</c:v>
                </c:pt>
                <c:pt idx="1308">
                  <c:v>37658</c:v>
                </c:pt>
                <c:pt idx="1309">
                  <c:v>37659</c:v>
                </c:pt>
                <c:pt idx="1310">
                  <c:v>37662</c:v>
                </c:pt>
                <c:pt idx="1311">
                  <c:v>37663</c:v>
                </c:pt>
                <c:pt idx="1312">
                  <c:v>37664</c:v>
                </c:pt>
                <c:pt idx="1313">
                  <c:v>37665</c:v>
                </c:pt>
                <c:pt idx="1314">
                  <c:v>37666</c:v>
                </c:pt>
                <c:pt idx="1315">
                  <c:v>37669</c:v>
                </c:pt>
                <c:pt idx="1316">
                  <c:v>37670</c:v>
                </c:pt>
                <c:pt idx="1317">
                  <c:v>37671</c:v>
                </c:pt>
                <c:pt idx="1318">
                  <c:v>37672</c:v>
                </c:pt>
                <c:pt idx="1319">
                  <c:v>37673</c:v>
                </c:pt>
                <c:pt idx="1320">
                  <c:v>37676</c:v>
                </c:pt>
                <c:pt idx="1321">
                  <c:v>37677</c:v>
                </c:pt>
                <c:pt idx="1322">
                  <c:v>37678</c:v>
                </c:pt>
                <c:pt idx="1323">
                  <c:v>37679</c:v>
                </c:pt>
                <c:pt idx="1324">
                  <c:v>37680</c:v>
                </c:pt>
                <c:pt idx="1325">
                  <c:v>37683</c:v>
                </c:pt>
                <c:pt idx="1326">
                  <c:v>37684</c:v>
                </c:pt>
                <c:pt idx="1327">
                  <c:v>37685</c:v>
                </c:pt>
                <c:pt idx="1328">
                  <c:v>37686</c:v>
                </c:pt>
                <c:pt idx="1329">
                  <c:v>37687</c:v>
                </c:pt>
                <c:pt idx="1330">
                  <c:v>37690</c:v>
                </c:pt>
                <c:pt idx="1331">
                  <c:v>37691</c:v>
                </c:pt>
                <c:pt idx="1332">
                  <c:v>37692</c:v>
                </c:pt>
                <c:pt idx="1333">
                  <c:v>37693</c:v>
                </c:pt>
                <c:pt idx="1334">
                  <c:v>37694</c:v>
                </c:pt>
                <c:pt idx="1335">
                  <c:v>37697</c:v>
                </c:pt>
                <c:pt idx="1336">
                  <c:v>37698</c:v>
                </c:pt>
                <c:pt idx="1337">
                  <c:v>37699</c:v>
                </c:pt>
                <c:pt idx="1338">
                  <c:v>37700</c:v>
                </c:pt>
                <c:pt idx="1339">
                  <c:v>37701</c:v>
                </c:pt>
                <c:pt idx="1340">
                  <c:v>37704</c:v>
                </c:pt>
                <c:pt idx="1341">
                  <c:v>37705</c:v>
                </c:pt>
                <c:pt idx="1342">
                  <c:v>37706</c:v>
                </c:pt>
                <c:pt idx="1343">
                  <c:v>37707</c:v>
                </c:pt>
                <c:pt idx="1344">
                  <c:v>37708</c:v>
                </c:pt>
                <c:pt idx="1345">
                  <c:v>37711</c:v>
                </c:pt>
                <c:pt idx="1346">
                  <c:v>37712</c:v>
                </c:pt>
                <c:pt idx="1347">
                  <c:v>37713</c:v>
                </c:pt>
                <c:pt idx="1348">
                  <c:v>37714</c:v>
                </c:pt>
                <c:pt idx="1349">
                  <c:v>37715</c:v>
                </c:pt>
                <c:pt idx="1350">
                  <c:v>37718</c:v>
                </c:pt>
                <c:pt idx="1351">
                  <c:v>37719</c:v>
                </c:pt>
                <c:pt idx="1352">
                  <c:v>37720</c:v>
                </c:pt>
                <c:pt idx="1353">
                  <c:v>37721</c:v>
                </c:pt>
                <c:pt idx="1354">
                  <c:v>37722</c:v>
                </c:pt>
                <c:pt idx="1355">
                  <c:v>37725</c:v>
                </c:pt>
                <c:pt idx="1356">
                  <c:v>37726</c:v>
                </c:pt>
                <c:pt idx="1357">
                  <c:v>37727</c:v>
                </c:pt>
                <c:pt idx="1358">
                  <c:v>37728</c:v>
                </c:pt>
                <c:pt idx="1359">
                  <c:v>37729</c:v>
                </c:pt>
                <c:pt idx="1360">
                  <c:v>37732</c:v>
                </c:pt>
                <c:pt idx="1361">
                  <c:v>37733</c:v>
                </c:pt>
                <c:pt idx="1362">
                  <c:v>37734</c:v>
                </c:pt>
                <c:pt idx="1363">
                  <c:v>37735</c:v>
                </c:pt>
                <c:pt idx="1364">
                  <c:v>37736</c:v>
                </c:pt>
                <c:pt idx="1365">
                  <c:v>37739</c:v>
                </c:pt>
                <c:pt idx="1366">
                  <c:v>37740</c:v>
                </c:pt>
                <c:pt idx="1367">
                  <c:v>37741</c:v>
                </c:pt>
                <c:pt idx="1368">
                  <c:v>37742</c:v>
                </c:pt>
                <c:pt idx="1369">
                  <c:v>37743</c:v>
                </c:pt>
                <c:pt idx="1370">
                  <c:v>37746</c:v>
                </c:pt>
                <c:pt idx="1371">
                  <c:v>37747</c:v>
                </c:pt>
                <c:pt idx="1372">
                  <c:v>37748</c:v>
                </c:pt>
                <c:pt idx="1373">
                  <c:v>37749</c:v>
                </c:pt>
                <c:pt idx="1374">
                  <c:v>37750</c:v>
                </c:pt>
                <c:pt idx="1375">
                  <c:v>37753</c:v>
                </c:pt>
                <c:pt idx="1376">
                  <c:v>37754</c:v>
                </c:pt>
                <c:pt idx="1377">
                  <c:v>37755</c:v>
                </c:pt>
                <c:pt idx="1378">
                  <c:v>37756</c:v>
                </c:pt>
                <c:pt idx="1379">
                  <c:v>37757</c:v>
                </c:pt>
                <c:pt idx="1380">
                  <c:v>37760</c:v>
                </c:pt>
                <c:pt idx="1381">
                  <c:v>37761</c:v>
                </c:pt>
                <c:pt idx="1382">
                  <c:v>37762</c:v>
                </c:pt>
                <c:pt idx="1383">
                  <c:v>37763</c:v>
                </c:pt>
                <c:pt idx="1384">
                  <c:v>37764</c:v>
                </c:pt>
                <c:pt idx="1385">
                  <c:v>37767</c:v>
                </c:pt>
                <c:pt idx="1386">
                  <c:v>37768</c:v>
                </c:pt>
                <c:pt idx="1387">
                  <c:v>37769</c:v>
                </c:pt>
                <c:pt idx="1388">
                  <c:v>37770</c:v>
                </c:pt>
                <c:pt idx="1389">
                  <c:v>37771</c:v>
                </c:pt>
                <c:pt idx="1390">
                  <c:v>37774</c:v>
                </c:pt>
                <c:pt idx="1391">
                  <c:v>37775</c:v>
                </c:pt>
                <c:pt idx="1392">
                  <c:v>37776</c:v>
                </c:pt>
                <c:pt idx="1393">
                  <c:v>37777</c:v>
                </c:pt>
                <c:pt idx="1394">
                  <c:v>37778</c:v>
                </c:pt>
                <c:pt idx="1395">
                  <c:v>37781</c:v>
                </c:pt>
                <c:pt idx="1396">
                  <c:v>37782</c:v>
                </c:pt>
                <c:pt idx="1397">
                  <c:v>37783</c:v>
                </c:pt>
                <c:pt idx="1398">
                  <c:v>37784</c:v>
                </c:pt>
                <c:pt idx="1399">
                  <c:v>37785</c:v>
                </c:pt>
                <c:pt idx="1400">
                  <c:v>37788</c:v>
                </c:pt>
                <c:pt idx="1401">
                  <c:v>37789</c:v>
                </c:pt>
                <c:pt idx="1402">
                  <c:v>37790</c:v>
                </c:pt>
                <c:pt idx="1403">
                  <c:v>37791</c:v>
                </c:pt>
                <c:pt idx="1404">
                  <c:v>37792</c:v>
                </c:pt>
                <c:pt idx="1405">
                  <c:v>37795</c:v>
                </c:pt>
                <c:pt idx="1406">
                  <c:v>37796</c:v>
                </c:pt>
                <c:pt idx="1407">
                  <c:v>37797</c:v>
                </c:pt>
                <c:pt idx="1408">
                  <c:v>37798</c:v>
                </c:pt>
                <c:pt idx="1409">
                  <c:v>37799</c:v>
                </c:pt>
                <c:pt idx="1410">
                  <c:v>37802</c:v>
                </c:pt>
                <c:pt idx="1411">
                  <c:v>37803</c:v>
                </c:pt>
                <c:pt idx="1412">
                  <c:v>37804</c:v>
                </c:pt>
                <c:pt idx="1413">
                  <c:v>37805</c:v>
                </c:pt>
                <c:pt idx="1414">
                  <c:v>37806</c:v>
                </c:pt>
                <c:pt idx="1415">
                  <c:v>37809</c:v>
                </c:pt>
                <c:pt idx="1416">
                  <c:v>37810</c:v>
                </c:pt>
                <c:pt idx="1417">
                  <c:v>37811</c:v>
                </c:pt>
                <c:pt idx="1418">
                  <c:v>37812</c:v>
                </c:pt>
                <c:pt idx="1419">
                  <c:v>37813</c:v>
                </c:pt>
                <c:pt idx="1420">
                  <c:v>37816</c:v>
                </c:pt>
                <c:pt idx="1421">
                  <c:v>37817</c:v>
                </c:pt>
                <c:pt idx="1422">
                  <c:v>37818</c:v>
                </c:pt>
                <c:pt idx="1423">
                  <c:v>37819</c:v>
                </c:pt>
                <c:pt idx="1424">
                  <c:v>37820</c:v>
                </c:pt>
                <c:pt idx="1425">
                  <c:v>37823</c:v>
                </c:pt>
                <c:pt idx="1426">
                  <c:v>37824</c:v>
                </c:pt>
                <c:pt idx="1427">
                  <c:v>37825</c:v>
                </c:pt>
                <c:pt idx="1428">
                  <c:v>37826</c:v>
                </c:pt>
                <c:pt idx="1429">
                  <c:v>37827</c:v>
                </c:pt>
                <c:pt idx="1430">
                  <c:v>37830</c:v>
                </c:pt>
                <c:pt idx="1431">
                  <c:v>37831</c:v>
                </c:pt>
                <c:pt idx="1432">
                  <c:v>37832</c:v>
                </c:pt>
                <c:pt idx="1433">
                  <c:v>37833</c:v>
                </c:pt>
                <c:pt idx="1434">
                  <c:v>37834</c:v>
                </c:pt>
                <c:pt idx="1435">
                  <c:v>37837</c:v>
                </c:pt>
                <c:pt idx="1436">
                  <c:v>37838</c:v>
                </c:pt>
                <c:pt idx="1437">
                  <c:v>37839</c:v>
                </c:pt>
                <c:pt idx="1438">
                  <c:v>37840</c:v>
                </c:pt>
                <c:pt idx="1439">
                  <c:v>37841</c:v>
                </c:pt>
                <c:pt idx="1440">
                  <c:v>37844</c:v>
                </c:pt>
                <c:pt idx="1441">
                  <c:v>37845</c:v>
                </c:pt>
                <c:pt idx="1442">
                  <c:v>37846</c:v>
                </c:pt>
                <c:pt idx="1443">
                  <c:v>37847</c:v>
                </c:pt>
                <c:pt idx="1444">
                  <c:v>37848</c:v>
                </c:pt>
                <c:pt idx="1445">
                  <c:v>37851</c:v>
                </c:pt>
                <c:pt idx="1446">
                  <c:v>37852</c:v>
                </c:pt>
                <c:pt idx="1447">
                  <c:v>37853</c:v>
                </c:pt>
                <c:pt idx="1448">
                  <c:v>37854</c:v>
                </c:pt>
                <c:pt idx="1449">
                  <c:v>37855</c:v>
                </c:pt>
                <c:pt idx="1450">
                  <c:v>37858</c:v>
                </c:pt>
                <c:pt idx="1451">
                  <c:v>37859</c:v>
                </c:pt>
                <c:pt idx="1452">
                  <c:v>37860</c:v>
                </c:pt>
                <c:pt idx="1453">
                  <c:v>37861</c:v>
                </c:pt>
                <c:pt idx="1454">
                  <c:v>37862</c:v>
                </c:pt>
                <c:pt idx="1455">
                  <c:v>37865</c:v>
                </c:pt>
                <c:pt idx="1456">
                  <c:v>37866</c:v>
                </c:pt>
                <c:pt idx="1457">
                  <c:v>37867</c:v>
                </c:pt>
                <c:pt idx="1458">
                  <c:v>37868</c:v>
                </c:pt>
                <c:pt idx="1459">
                  <c:v>37869</c:v>
                </c:pt>
                <c:pt idx="1460">
                  <c:v>37872</c:v>
                </c:pt>
                <c:pt idx="1461">
                  <c:v>37873</c:v>
                </c:pt>
                <c:pt idx="1462">
                  <c:v>37874</c:v>
                </c:pt>
                <c:pt idx="1463">
                  <c:v>37875</c:v>
                </c:pt>
                <c:pt idx="1464">
                  <c:v>37876</c:v>
                </c:pt>
                <c:pt idx="1465">
                  <c:v>37879</c:v>
                </c:pt>
                <c:pt idx="1466">
                  <c:v>37880</c:v>
                </c:pt>
                <c:pt idx="1467">
                  <c:v>37881</c:v>
                </c:pt>
                <c:pt idx="1468">
                  <c:v>37882</c:v>
                </c:pt>
                <c:pt idx="1469">
                  <c:v>37883</c:v>
                </c:pt>
                <c:pt idx="1470">
                  <c:v>37886</c:v>
                </c:pt>
                <c:pt idx="1471">
                  <c:v>37887</c:v>
                </c:pt>
                <c:pt idx="1472">
                  <c:v>37888</c:v>
                </c:pt>
                <c:pt idx="1473">
                  <c:v>37889</c:v>
                </c:pt>
                <c:pt idx="1474">
                  <c:v>37890</c:v>
                </c:pt>
                <c:pt idx="1475">
                  <c:v>37893</c:v>
                </c:pt>
                <c:pt idx="1476">
                  <c:v>37894</c:v>
                </c:pt>
                <c:pt idx="1477">
                  <c:v>37895</c:v>
                </c:pt>
                <c:pt idx="1478">
                  <c:v>37896</c:v>
                </c:pt>
                <c:pt idx="1479">
                  <c:v>37897</c:v>
                </c:pt>
                <c:pt idx="1480">
                  <c:v>37900</c:v>
                </c:pt>
                <c:pt idx="1481">
                  <c:v>37901</c:v>
                </c:pt>
                <c:pt idx="1482">
                  <c:v>37902</c:v>
                </c:pt>
                <c:pt idx="1483">
                  <c:v>37903</c:v>
                </c:pt>
                <c:pt idx="1484">
                  <c:v>37904</c:v>
                </c:pt>
                <c:pt idx="1485">
                  <c:v>37907</c:v>
                </c:pt>
                <c:pt idx="1486">
                  <c:v>37908</c:v>
                </c:pt>
                <c:pt idx="1487">
                  <c:v>37909</c:v>
                </c:pt>
                <c:pt idx="1488">
                  <c:v>37910</c:v>
                </c:pt>
                <c:pt idx="1489">
                  <c:v>37911</c:v>
                </c:pt>
                <c:pt idx="1490">
                  <c:v>37914</c:v>
                </c:pt>
                <c:pt idx="1491">
                  <c:v>37915</c:v>
                </c:pt>
                <c:pt idx="1492">
                  <c:v>37916</c:v>
                </c:pt>
                <c:pt idx="1493">
                  <c:v>37917</c:v>
                </c:pt>
                <c:pt idx="1494">
                  <c:v>37918</c:v>
                </c:pt>
                <c:pt idx="1495">
                  <c:v>37921</c:v>
                </c:pt>
                <c:pt idx="1496">
                  <c:v>37922</c:v>
                </c:pt>
                <c:pt idx="1497">
                  <c:v>37923</c:v>
                </c:pt>
                <c:pt idx="1498">
                  <c:v>37924</c:v>
                </c:pt>
                <c:pt idx="1499">
                  <c:v>37925</c:v>
                </c:pt>
                <c:pt idx="1500">
                  <c:v>37928</c:v>
                </c:pt>
                <c:pt idx="1501">
                  <c:v>37929</c:v>
                </c:pt>
                <c:pt idx="1502">
                  <c:v>37930</c:v>
                </c:pt>
                <c:pt idx="1503">
                  <c:v>37931</c:v>
                </c:pt>
                <c:pt idx="1504">
                  <c:v>37932</c:v>
                </c:pt>
                <c:pt idx="1505">
                  <c:v>37935</c:v>
                </c:pt>
                <c:pt idx="1506">
                  <c:v>37936</c:v>
                </c:pt>
                <c:pt idx="1507">
                  <c:v>37937</c:v>
                </c:pt>
                <c:pt idx="1508">
                  <c:v>37938</c:v>
                </c:pt>
                <c:pt idx="1509">
                  <c:v>37939</c:v>
                </c:pt>
                <c:pt idx="1510">
                  <c:v>37942</c:v>
                </c:pt>
                <c:pt idx="1511">
                  <c:v>37943</c:v>
                </c:pt>
                <c:pt idx="1512">
                  <c:v>37944</c:v>
                </c:pt>
                <c:pt idx="1513">
                  <c:v>37945</c:v>
                </c:pt>
                <c:pt idx="1514">
                  <c:v>37946</c:v>
                </c:pt>
                <c:pt idx="1515">
                  <c:v>37949</c:v>
                </c:pt>
                <c:pt idx="1516">
                  <c:v>37950</c:v>
                </c:pt>
                <c:pt idx="1517">
                  <c:v>37951</c:v>
                </c:pt>
                <c:pt idx="1518">
                  <c:v>37952</c:v>
                </c:pt>
                <c:pt idx="1519">
                  <c:v>37953</c:v>
                </c:pt>
                <c:pt idx="1520">
                  <c:v>37956</c:v>
                </c:pt>
                <c:pt idx="1521">
                  <c:v>37957</c:v>
                </c:pt>
                <c:pt idx="1522">
                  <c:v>37958</c:v>
                </c:pt>
                <c:pt idx="1523">
                  <c:v>37959</c:v>
                </c:pt>
                <c:pt idx="1524">
                  <c:v>37960</c:v>
                </c:pt>
                <c:pt idx="1525">
                  <c:v>37963</c:v>
                </c:pt>
                <c:pt idx="1526">
                  <c:v>37964</c:v>
                </c:pt>
                <c:pt idx="1527">
                  <c:v>37965</c:v>
                </c:pt>
                <c:pt idx="1528">
                  <c:v>37966</c:v>
                </c:pt>
                <c:pt idx="1529">
                  <c:v>37967</c:v>
                </c:pt>
                <c:pt idx="1530">
                  <c:v>37970</c:v>
                </c:pt>
                <c:pt idx="1531">
                  <c:v>37971</c:v>
                </c:pt>
                <c:pt idx="1532">
                  <c:v>37972</c:v>
                </c:pt>
                <c:pt idx="1533">
                  <c:v>37973</c:v>
                </c:pt>
                <c:pt idx="1534">
                  <c:v>37974</c:v>
                </c:pt>
                <c:pt idx="1535">
                  <c:v>37977</c:v>
                </c:pt>
                <c:pt idx="1536">
                  <c:v>37978</c:v>
                </c:pt>
                <c:pt idx="1537">
                  <c:v>37979</c:v>
                </c:pt>
                <c:pt idx="1538">
                  <c:v>37980</c:v>
                </c:pt>
                <c:pt idx="1539">
                  <c:v>37981</c:v>
                </c:pt>
                <c:pt idx="1540">
                  <c:v>37984</c:v>
                </c:pt>
                <c:pt idx="1541">
                  <c:v>37985</c:v>
                </c:pt>
                <c:pt idx="1542">
                  <c:v>37986</c:v>
                </c:pt>
                <c:pt idx="1543">
                  <c:v>37987</c:v>
                </c:pt>
                <c:pt idx="1544">
                  <c:v>37988</c:v>
                </c:pt>
                <c:pt idx="1545">
                  <c:v>37991</c:v>
                </c:pt>
                <c:pt idx="1546">
                  <c:v>37992</c:v>
                </c:pt>
                <c:pt idx="1547">
                  <c:v>37993</c:v>
                </c:pt>
                <c:pt idx="1548">
                  <c:v>37994</c:v>
                </c:pt>
                <c:pt idx="1549">
                  <c:v>37995</c:v>
                </c:pt>
                <c:pt idx="1550">
                  <c:v>37998</c:v>
                </c:pt>
                <c:pt idx="1551">
                  <c:v>37999</c:v>
                </c:pt>
                <c:pt idx="1552">
                  <c:v>38000</c:v>
                </c:pt>
                <c:pt idx="1553">
                  <c:v>38001</c:v>
                </c:pt>
                <c:pt idx="1554">
                  <c:v>38002</c:v>
                </c:pt>
                <c:pt idx="1555">
                  <c:v>38005</c:v>
                </c:pt>
                <c:pt idx="1556">
                  <c:v>38006</c:v>
                </c:pt>
                <c:pt idx="1557">
                  <c:v>38007</c:v>
                </c:pt>
                <c:pt idx="1558">
                  <c:v>38008</c:v>
                </c:pt>
                <c:pt idx="1559">
                  <c:v>38009</c:v>
                </c:pt>
                <c:pt idx="1560">
                  <c:v>38012</c:v>
                </c:pt>
                <c:pt idx="1561">
                  <c:v>38013</c:v>
                </c:pt>
                <c:pt idx="1562">
                  <c:v>38014</c:v>
                </c:pt>
                <c:pt idx="1563">
                  <c:v>38015</c:v>
                </c:pt>
                <c:pt idx="1564">
                  <c:v>38016</c:v>
                </c:pt>
                <c:pt idx="1565">
                  <c:v>38019</c:v>
                </c:pt>
                <c:pt idx="1566">
                  <c:v>38020</c:v>
                </c:pt>
                <c:pt idx="1567">
                  <c:v>38021</c:v>
                </c:pt>
                <c:pt idx="1568">
                  <c:v>38022</c:v>
                </c:pt>
                <c:pt idx="1569">
                  <c:v>38023</c:v>
                </c:pt>
                <c:pt idx="1570">
                  <c:v>38026</c:v>
                </c:pt>
                <c:pt idx="1571">
                  <c:v>38027</c:v>
                </c:pt>
                <c:pt idx="1572">
                  <c:v>38028</c:v>
                </c:pt>
                <c:pt idx="1573">
                  <c:v>38029</c:v>
                </c:pt>
                <c:pt idx="1574">
                  <c:v>38030</c:v>
                </c:pt>
                <c:pt idx="1575">
                  <c:v>38033</c:v>
                </c:pt>
                <c:pt idx="1576">
                  <c:v>38034</c:v>
                </c:pt>
                <c:pt idx="1577">
                  <c:v>38035</c:v>
                </c:pt>
                <c:pt idx="1578">
                  <c:v>38036</c:v>
                </c:pt>
                <c:pt idx="1579">
                  <c:v>38037</c:v>
                </c:pt>
                <c:pt idx="1580">
                  <c:v>38040</c:v>
                </c:pt>
                <c:pt idx="1581">
                  <c:v>38041</c:v>
                </c:pt>
                <c:pt idx="1582">
                  <c:v>38042</c:v>
                </c:pt>
                <c:pt idx="1583">
                  <c:v>38043</c:v>
                </c:pt>
                <c:pt idx="1584">
                  <c:v>38044</c:v>
                </c:pt>
                <c:pt idx="1585">
                  <c:v>38047</c:v>
                </c:pt>
                <c:pt idx="1586">
                  <c:v>38048</c:v>
                </c:pt>
                <c:pt idx="1587">
                  <c:v>38049</c:v>
                </c:pt>
                <c:pt idx="1588">
                  <c:v>38050</c:v>
                </c:pt>
                <c:pt idx="1589">
                  <c:v>38051</c:v>
                </c:pt>
                <c:pt idx="1590">
                  <c:v>38054</c:v>
                </c:pt>
                <c:pt idx="1591">
                  <c:v>38055</c:v>
                </c:pt>
                <c:pt idx="1592">
                  <c:v>38056</c:v>
                </c:pt>
                <c:pt idx="1593">
                  <c:v>38057</c:v>
                </c:pt>
                <c:pt idx="1594">
                  <c:v>38058</c:v>
                </c:pt>
                <c:pt idx="1595">
                  <c:v>38061</c:v>
                </c:pt>
                <c:pt idx="1596">
                  <c:v>38062</c:v>
                </c:pt>
                <c:pt idx="1597">
                  <c:v>38063</c:v>
                </c:pt>
                <c:pt idx="1598">
                  <c:v>38064</c:v>
                </c:pt>
                <c:pt idx="1599">
                  <c:v>38065</c:v>
                </c:pt>
                <c:pt idx="1600">
                  <c:v>38068</c:v>
                </c:pt>
                <c:pt idx="1601">
                  <c:v>38069</c:v>
                </c:pt>
                <c:pt idx="1602">
                  <c:v>38070</c:v>
                </c:pt>
                <c:pt idx="1603">
                  <c:v>38071</c:v>
                </c:pt>
                <c:pt idx="1604">
                  <c:v>38072</c:v>
                </c:pt>
                <c:pt idx="1605">
                  <c:v>38075</c:v>
                </c:pt>
                <c:pt idx="1606">
                  <c:v>38076</c:v>
                </c:pt>
                <c:pt idx="1607">
                  <c:v>38077</c:v>
                </c:pt>
                <c:pt idx="1608">
                  <c:v>38078</c:v>
                </c:pt>
                <c:pt idx="1609">
                  <c:v>38079</c:v>
                </c:pt>
                <c:pt idx="1610">
                  <c:v>38082</c:v>
                </c:pt>
                <c:pt idx="1611">
                  <c:v>38083</c:v>
                </c:pt>
                <c:pt idx="1612">
                  <c:v>38084</c:v>
                </c:pt>
                <c:pt idx="1613">
                  <c:v>38085</c:v>
                </c:pt>
                <c:pt idx="1614">
                  <c:v>38086</c:v>
                </c:pt>
                <c:pt idx="1615">
                  <c:v>38089</c:v>
                </c:pt>
                <c:pt idx="1616">
                  <c:v>38090</c:v>
                </c:pt>
                <c:pt idx="1617">
                  <c:v>38091</c:v>
                </c:pt>
                <c:pt idx="1618">
                  <c:v>38092</c:v>
                </c:pt>
                <c:pt idx="1619">
                  <c:v>38093</c:v>
                </c:pt>
                <c:pt idx="1620">
                  <c:v>38096</c:v>
                </c:pt>
                <c:pt idx="1621">
                  <c:v>38097</c:v>
                </c:pt>
                <c:pt idx="1622">
                  <c:v>38098</c:v>
                </c:pt>
                <c:pt idx="1623">
                  <c:v>38099</c:v>
                </c:pt>
                <c:pt idx="1624">
                  <c:v>38100</c:v>
                </c:pt>
                <c:pt idx="1625">
                  <c:v>38103</c:v>
                </c:pt>
                <c:pt idx="1626">
                  <c:v>38104</c:v>
                </c:pt>
                <c:pt idx="1627">
                  <c:v>38105</c:v>
                </c:pt>
                <c:pt idx="1628">
                  <c:v>38106</c:v>
                </c:pt>
                <c:pt idx="1629">
                  <c:v>38107</c:v>
                </c:pt>
                <c:pt idx="1630">
                  <c:v>38110</c:v>
                </c:pt>
                <c:pt idx="1631">
                  <c:v>38111</c:v>
                </c:pt>
                <c:pt idx="1632">
                  <c:v>38112</c:v>
                </c:pt>
                <c:pt idx="1633">
                  <c:v>38113</c:v>
                </c:pt>
                <c:pt idx="1634">
                  <c:v>38114</c:v>
                </c:pt>
                <c:pt idx="1635">
                  <c:v>38117</c:v>
                </c:pt>
                <c:pt idx="1636">
                  <c:v>38118</c:v>
                </c:pt>
                <c:pt idx="1637">
                  <c:v>38119</c:v>
                </c:pt>
                <c:pt idx="1638">
                  <c:v>38120</c:v>
                </c:pt>
                <c:pt idx="1639">
                  <c:v>38121</c:v>
                </c:pt>
                <c:pt idx="1640">
                  <c:v>38124</c:v>
                </c:pt>
                <c:pt idx="1641">
                  <c:v>38125</c:v>
                </c:pt>
                <c:pt idx="1642">
                  <c:v>38126</c:v>
                </c:pt>
                <c:pt idx="1643">
                  <c:v>38127</c:v>
                </c:pt>
                <c:pt idx="1644">
                  <c:v>38128</c:v>
                </c:pt>
                <c:pt idx="1645">
                  <c:v>38131</c:v>
                </c:pt>
                <c:pt idx="1646">
                  <c:v>38132</c:v>
                </c:pt>
                <c:pt idx="1647">
                  <c:v>38133</c:v>
                </c:pt>
                <c:pt idx="1648">
                  <c:v>38134</c:v>
                </c:pt>
                <c:pt idx="1649">
                  <c:v>38135</c:v>
                </c:pt>
                <c:pt idx="1650">
                  <c:v>38138</c:v>
                </c:pt>
                <c:pt idx="1651">
                  <c:v>38139</c:v>
                </c:pt>
                <c:pt idx="1652">
                  <c:v>38140</c:v>
                </c:pt>
                <c:pt idx="1653">
                  <c:v>38141</c:v>
                </c:pt>
                <c:pt idx="1654">
                  <c:v>38142</c:v>
                </c:pt>
                <c:pt idx="1655">
                  <c:v>38145</c:v>
                </c:pt>
                <c:pt idx="1656">
                  <c:v>38146</c:v>
                </c:pt>
                <c:pt idx="1657">
                  <c:v>38147</c:v>
                </c:pt>
                <c:pt idx="1658">
                  <c:v>38148</c:v>
                </c:pt>
                <c:pt idx="1659">
                  <c:v>38149</c:v>
                </c:pt>
                <c:pt idx="1660">
                  <c:v>38152</c:v>
                </c:pt>
                <c:pt idx="1661">
                  <c:v>38153</c:v>
                </c:pt>
                <c:pt idx="1662">
                  <c:v>38154</c:v>
                </c:pt>
                <c:pt idx="1663">
                  <c:v>38155</c:v>
                </c:pt>
                <c:pt idx="1664">
                  <c:v>38156</c:v>
                </c:pt>
                <c:pt idx="1665">
                  <c:v>38159</c:v>
                </c:pt>
                <c:pt idx="1666">
                  <c:v>38160</c:v>
                </c:pt>
                <c:pt idx="1667">
                  <c:v>38161</c:v>
                </c:pt>
                <c:pt idx="1668">
                  <c:v>38162</c:v>
                </c:pt>
                <c:pt idx="1669">
                  <c:v>38163</c:v>
                </c:pt>
                <c:pt idx="1670">
                  <c:v>38166</c:v>
                </c:pt>
                <c:pt idx="1671">
                  <c:v>38167</c:v>
                </c:pt>
                <c:pt idx="1672">
                  <c:v>38168</c:v>
                </c:pt>
                <c:pt idx="1673">
                  <c:v>38169</c:v>
                </c:pt>
                <c:pt idx="1674">
                  <c:v>38170</c:v>
                </c:pt>
                <c:pt idx="1675">
                  <c:v>38173</c:v>
                </c:pt>
                <c:pt idx="1676">
                  <c:v>38174</c:v>
                </c:pt>
                <c:pt idx="1677">
                  <c:v>38175</c:v>
                </c:pt>
                <c:pt idx="1678">
                  <c:v>38176</c:v>
                </c:pt>
                <c:pt idx="1679">
                  <c:v>38177</c:v>
                </c:pt>
                <c:pt idx="1680">
                  <c:v>38180</c:v>
                </c:pt>
                <c:pt idx="1681">
                  <c:v>38181</c:v>
                </c:pt>
                <c:pt idx="1682">
                  <c:v>38182</c:v>
                </c:pt>
                <c:pt idx="1683">
                  <c:v>38183</c:v>
                </c:pt>
                <c:pt idx="1684">
                  <c:v>38184</c:v>
                </c:pt>
                <c:pt idx="1685">
                  <c:v>38187</c:v>
                </c:pt>
                <c:pt idx="1686">
                  <c:v>38188</c:v>
                </c:pt>
                <c:pt idx="1687">
                  <c:v>38189</c:v>
                </c:pt>
                <c:pt idx="1688">
                  <c:v>38190</c:v>
                </c:pt>
                <c:pt idx="1689">
                  <c:v>38191</c:v>
                </c:pt>
                <c:pt idx="1690">
                  <c:v>38194</c:v>
                </c:pt>
                <c:pt idx="1691">
                  <c:v>38195</c:v>
                </c:pt>
                <c:pt idx="1692">
                  <c:v>38196</c:v>
                </c:pt>
                <c:pt idx="1693">
                  <c:v>38197</c:v>
                </c:pt>
                <c:pt idx="1694">
                  <c:v>38198</c:v>
                </c:pt>
                <c:pt idx="1695">
                  <c:v>38201</c:v>
                </c:pt>
                <c:pt idx="1696">
                  <c:v>38202</c:v>
                </c:pt>
                <c:pt idx="1697">
                  <c:v>38203</c:v>
                </c:pt>
                <c:pt idx="1698">
                  <c:v>38204</c:v>
                </c:pt>
                <c:pt idx="1699">
                  <c:v>38205</c:v>
                </c:pt>
                <c:pt idx="1700">
                  <c:v>38208</c:v>
                </c:pt>
                <c:pt idx="1701">
                  <c:v>38209</c:v>
                </c:pt>
                <c:pt idx="1702">
                  <c:v>38210</c:v>
                </c:pt>
                <c:pt idx="1703">
                  <c:v>38211</c:v>
                </c:pt>
                <c:pt idx="1704">
                  <c:v>38212</c:v>
                </c:pt>
                <c:pt idx="1705">
                  <c:v>38215</c:v>
                </c:pt>
                <c:pt idx="1706">
                  <c:v>38216</c:v>
                </c:pt>
                <c:pt idx="1707">
                  <c:v>38217</c:v>
                </c:pt>
                <c:pt idx="1708">
                  <c:v>38218</c:v>
                </c:pt>
                <c:pt idx="1709">
                  <c:v>38219</c:v>
                </c:pt>
                <c:pt idx="1710">
                  <c:v>38222</c:v>
                </c:pt>
                <c:pt idx="1711">
                  <c:v>38223</c:v>
                </c:pt>
                <c:pt idx="1712">
                  <c:v>38224</c:v>
                </c:pt>
                <c:pt idx="1713">
                  <c:v>38225</c:v>
                </c:pt>
                <c:pt idx="1714">
                  <c:v>38226</c:v>
                </c:pt>
                <c:pt idx="1715">
                  <c:v>38229</c:v>
                </c:pt>
                <c:pt idx="1716">
                  <c:v>38230</c:v>
                </c:pt>
                <c:pt idx="1717">
                  <c:v>38231</c:v>
                </c:pt>
                <c:pt idx="1718">
                  <c:v>38232</c:v>
                </c:pt>
                <c:pt idx="1719">
                  <c:v>38233</c:v>
                </c:pt>
                <c:pt idx="1720">
                  <c:v>38236</c:v>
                </c:pt>
                <c:pt idx="1721">
                  <c:v>38237</c:v>
                </c:pt>
                <c:pt idx="1722">
                  <c:v>38238</c:v>
                </c:pt>
                <c:pt idx="1723">
                  <c:v>38239</c:v>
                </c:pt>
                <c:pt idx="1724">
                  <c:v>38240</c:v>
                </c:pt>
                <c:pt idx="1725">
                  <c:v>38243</c:v>
                </c:pt>
                <c:pt idx="1726">
                  <c:v>38244</c:v>
                </c:pt>
                <c:pt idx="1727">
                  <c:v>38245</c:v>
                </c:pt>
                <c:pt idx="1728">
                  <c:v>38246</c:v>
                </c:pt>
                <c:pt idx="1729">
                  <c:v>38247</c:v>
                </c:pt>
                <c:pt idx="1730">
                  <c:v>38250</c:v>
                </c:pt>
                <c:pt idx="1731">
                  <c:v>38251</c:v>
                </c:pt>
                <c:pt idx="1732">
                  <c:v>38252</c:v>
                </c:pt>
                <c:pt idx="1733">
                  <c:v>38253</c:v>
                </c:pt>
                <c:pt idx="1734">
                  <c:v>38254</c:v>
                </c:pt>
                <c:pt idx="1735">
                  <c:v>38257</c:v>
                </c:pt>
                <c:pt idx="1736">
                  <c:v>38258</c:v>
                </c:pt>
                <c:pt idx="1737">
                  <c:v>38259</c:v>
                </c:pt>
                <c:pt idx="1738">
                  <c:v>38260</c:v>
                </c:pt>
                <c:pt idx="1739">
                  <c:v>38261</c:v>
                </c:pt>
                <c:pt idx="1740">
                  <c:v>38264</c:v>
                </c:pt>
                <c:pt idx="1741">
                  <c:v>38265</c:v>
                </c:pt>
                <c:pt idx="1742">
                  <c:v>38266</c:v>
                </c:pt>
                <c:pt idx="1743">
                  <c:v>38267</c:v>
                </c:pt>
                <c:pt idx="1744">
                  <c:v>38268</c:v>
                </c:pt>
                <c:pt idx="1745">
                  <c:v>38271</c:v>
                </c:pt>
                <c:pt idx="1746">
                  <c:v>38272</c:v>
                </c:pt>
                <c:pt idx="1747">
                  <c:v>38273</c:v>
                </c:pt>
                <c:pt idx="1748">
                  <c:v>38274</c:v>
                </c:pt>
                <c:pt idx="1749">
                  <c:v>38275</c:v>
                </c:pt>
                <c:pt idx="1750">
                  <c:v>38278</c:v>
                </c:pt>
                <c:pt idx="1751">
                  <c:v>38279</c:v>
                </c:pt>
                <c:pt idx="1752">
                  <c:v>38280</c:v>
                </c:pt>
                <c:pt idx="1753">
                  <c:v>38281</c:v>
                </c:pt>
                <c:pt idx="1754">
                  <c:v>38282</c:v>
                </c:pt>
                <c:pt idx="1755">
                  <c:v>38285</c:v>
                </c:pt>
                <c:pt idx="1756">
                  <c:v>38286</c:v>
                </c:pt>
                <c:pt idx="1757">
                  <c:v>38287</c:v>
                </c:pt>
                <c:pt idx="1758">
                  <c:v>38288</c:v>
                </c:pt>
                <c:pt idx="1759">
                  <c:v>38289</c:v>
                </c:pt>
                <c:pt idx="1760">
                  <c:v>38292</c:v>
                </c:pt>
                <c:pt idx="1761">
                  <c:v>38293</c:v>
                </c:pt>
                <c:pt idx="1762">
                  <c:v>38294</c:v>
                </c:pt>
                <c:pt idx="1763">
                  <c:v>38295</c:v>
                </c:pt>
                <c:pt idx="1764">
                  <c:v>38296</c:v>
                </c:pt>
                <c:pt idx="1765">
                  <c:v>38299</c:v>
                </c:pt>
                <c:pt idx="1766">
                  <c:v>38300</c:v>
                </c:pt>
                <c:pt idx="1767">
                  <c:v>38301</c:v>
                </c:pt>
                <c:pt idx="1768">
                  <c:v>38302</c:v>
                </c:pt>
                <c:pt idx="1769">
                  <c:v>38303</c:v>
                </c:pt>
                <c:pt idx="1770">
                  <c:v>38306</c:v>
                </c:pt>
                <c:pt idx="1771">
                  <c:v>38307</c:v>
                </c:pt>
                <c:pt idx="1772">
                  <c:v>38308</c:v>
                </c:pt>
                <c:pt idx="1773">
                  <c:v>38309</c:v>
                </c:pt>
                <c:pt idx="1774">
                  <c:v>38310</c:v>
                </c:pt>
                <c:pt idx="1775">
                  <c:v>38313</c:v>
                </c:pt>
                <c:pt idx="1776">
                  <c:v>38314</c:v>
                </c:pt>
                <c:pt idx="1777">
                  <c:v>38315</c:v>
                </c:pt>
                <c:pt idx="1778">
                  <c:v>38316</c:v>
                </c:pt>
                <c:pt idx="1779">
                  <c:v>38317</c:v>
                </c:pt>
                <c:pt idx="1780">
                  <c:v>38320</c:v>
                </c:pt>
                <c:pt idx="1781">
                  <c:v>38321</c:v>
                </c:pt>
                <c:pt idx="1782">
                  <c:v>38322</c:v>
                </c:pt>
                <c:pt idx="1783">
                  <c:v>38323</c:v>
                </c:pt>
                <c:pt idx="1784">
                  <c:v>38324</c:v>
                </c:pt>
                <c:pt idx="1785">
                  <c:v>38327</c:v>
                </c:pt>
                <c:pt idx="1786">
                  <c:v>38328</c:v>
                </c:pt>
                <c:pt idx="1787">
                  <c:v>38329</c:v>
                </c:pt>
                <c:pt idx="1788">
                  <c:v>38330</c:v>
                </c:pt>
                <c:pt idx="1789">
                  <c:v>38331</c:v>
                </c:pt>
                <c:pt idx="1790">
                  <c:v>38334</c:v>
                </c:pt>
                <c:pt idx="1791">
                  <c:v>38335</c:v>
                </c:pt>
                <c:pt idx="1792">
                  <c:v>38336</c:v>
                </c:pt>
                <c:pt idx="1793">
                  <c:v>38337</c:v>
                </c:pt>
                <c:pt idx="1794">
                  <c:v>38338</c:v>
                </c:pt>
                <c:pt idx="1795">
                  <c:v>38341</c:v>
                </c:pt>
                <c:pt idx="1796">
                  <c:v>38342</c:v>
                </c:pt>
                <c:pt idx="1797">
                  <c:v>38343</c:v>
                </c:pt>
                <c:pt idx="1798">
                  <c:v>38344</c:v>
                </c:pt>
                <c:pt idx="1799">
                  <c:v>38345</c:v>
                </c:pt>
                <c:pt idx="1800">
                  <c:v>38348</c:v>
                </c:pt>
                <c:pt idx="1801">
                  <c:v>38349</c:v>
                </c:pt>
                <c:pt idx="1802">
                  <c:v>38350</c:v>
                </c:pt>
                <c:pt idx="1803">
                  <c:v>38351</c:v>
                </c:pt>
                <c:pt idx="1804">
                  <c:v>38352</c:v>
                </c:pt>
                <c:pt idx="1805">
                  <c:v>38355</c:v>
                </c:pt>
                <c:pt idx="1806">
                  <c:v>38356</c:v>
                </c:pt>
                <c:pt idx="1807">
                  <c:v>38357</c:v>
                </c:pt>
                <c:pt idx="1808">
                  <c:v>38358</c:v>
                </c:pt>
                <c:pt idx="1809">
                  <c:v>38359</c:v>
                </c:pt>
                <c:pt idx="1810">
                  <c:v>38362</c:v>
                </c:pt>
                <c:pt idx="1811">
                  <c:v>38363</c:v>
                </c:pt>
                <c:pt idx="1812">
                  <c:v>38364</c:v>
                </c:pt>
                <c:pt idx="1813">
                  <c:v>38365</c:v>
                </c:pt>
                <c:pt idx="1814">
                  <c:v>38366</c:v>
                </c:pt>
                <c:pt idx="1815">
                  <c:v>38369</c:v>
                </c:pt>
                <c:pt idx="1816">
                  <c:v>38370</c:v>
                </c:pt>
                <c:pt idx="1817">
                  <c:v>38371</c:v>
                </c:pt>
                <c:pt idx="1818">
                  <c:v>38372</c:v>
                </c:pt>
                <c:pt idx="1819">
                  <c:v>38373</c:v>
                </c:pt>
                <c:pt idx="1820">
                  <c:v>38376</c:v>
                </c:pt>
                <c:pt idx="1821">
                  <c:v>38377</c:v>
                </c:pt>
                <c:pt idx="1822">
                  <c:v>38378</c:v>
                </c:pt>
                <c:pt idx="1823">
                  <c:v>38379</c:v>
                </c:pt>
                <c:pt idx="1824">
                  <c:v>38380</c:v>
                </c:pt>
                <c:pt idx="1825">
                  <c:v>38383</c:v>
                </c:pt>
                <c:pt idx="1826">
                  <c:v>38384</c:v>
                </c:pt>
                <c:pt idx="1827">
                  <c:v>38385</c:v>
                </c:pt>
                <c:pt idx="1828">
                  <c:v>38386</c:v>
                </c:pt>
                <c:pt idx="1829">
                  <c:v>38387</c:v>
                </c:pt>
                <c:pt idx="1830">
                  <c:v>38390</c:v>
                </c:pt>
                <c:pt idx="1831">
                  <c:v>38391</c:v>
                </c:pt>
                <c:pt idx="1832">
                  <c:v>38392</c:v>
                </c:pt>
                <c:pt idx="1833">
                  <c:v>38393</c:v>
                </c:pt>
                <c:pt idx="1834">
                  <c:v>38394</c:v>
                </c:pt>
                <c:pt idx="1835">
                  <c:v>38397</c:v>
                </c:pt>
                <c:pt idx="1836">
                  <c:v>38398</c:v>
                </c:pt>
                <c:pt idx="1837">
                  <c:v>38399</c:v>
                </c:pt>
                <c:pt idx="1838">
                  <c:v>38400</c:v>
                </c:pt>
                <c:pt idx="1839">
                  <c:v>38401</c:v>
                </c:pt>
                <c:pt idx="1840">
                  <c:v>38404</c:v>
                </c:pt>
                <c:pt idx="1841">
                  <c:v>38405</c:v>
                </c:pt>
                <c:pt idx="1842">
                  <c:v>38406</c:v>
                </c:pt>
                <c:pt idx="1843">
                  <c:v>38407</c:v>
                </c:pt>
                <c:pt idx="1844">
                  <c:v>38408</c:v>
                </c:pt>
                <c:pt idx="1845">
                  <c:v>38411</c:v>
                </c:pt>
                <c:pt idx="1846">
                  <c:v>38412</c:v>
                </c:pt>
                <c:pt idx="1847">
                  <c:v>38413</c:v>
                </c:pt>
                <c:pt idx="1848">
                  <c:v>38414</c:v>
                </c:pt>
                <c:pt idx="1849">
                  <c:v>38415</c:v>
                </c:pt>
                <c:pt idx="1850">
                  <c:v>38418</c:v>
                </c:pt>
                <c:pt idx="1851">
                  <c:v>38419</c:v>
                </c:pt>
                <c:pt idx="1852">
                  <c:v>38420</c:v>
                </c:pt>
                <c:pt idx="1853">
                  <c:v>38421</c:v>
                </c:pt>
                <c:pt idx="1854">
                  <c:v>38422</c:v>
                </c:pt>
                <c:pt idx="1855">
                  <c:v>38425</c:v>
                </c:pt>
                <c:pt idx="1856">
                  <c:v>38426</c:v>
                </c:pt>
                <c:pt idx="1857">
                  <c:v>38427</c:v>
                </c:pt>
                <c:pt idx="1858">
                  <c:v>38428</c:v>
                </c:pt>
                <c:pt idx="1859">
                  <c:v>38429</c:v>
                </c:pt>
                <c:pt idx="1860">
                  <c:v>38432</c:v>
                </c:pt>
                <c:pt idx="1861">
                  <c:v>38433</c:v>
                </c:pt>
                <c:pt idx="1862">
                  <c:v>38434</c:v>
                </c:pt>
                <c:pt idx="1863">
                  <c:v>38435</c:v>
                </c:pt>
                <c:pt idx="1864">
                  <c:v>38436</c:v>
                </c:pt>
                <c:pt idx="1865">
                  <c:v>38439</c:v>
                </c:pt>
                <c:pt idx="1866">
                  <c:v>38440</c:v>
                </c:pt>
                <c:pt idx="1867">
                  <c:v>38441</c:v>
                </c:pt>
                <c:pt idx="1868">
                  <c:v>38442</c:v>
                </c:pt>
                <c:pt idx="1869">
                  <c:v>38443</c:v>
                </c:pt>
                <c:pt idx="1870">
                  <c:v>38446</c:v>
                </c:pt>
                <c:pt idx="1871">
                  <c:v>38447</c:v>
                </c:pt>
                <c:pt idx="1872">
                  <c:v>38448</c:v>
                </c:pt>
                <c:pt idx="1873">
                  <c:v>38449</c:v>
                </c:pt>
                <c:pt idx="1874">
                  <c:v>38450</c:v>
                </c:pt>
                <c:pt idx="1875">
                  <c:v>38453</c:v>
                </c:pt>
                <c:pt idx="1876">
                  <c:v>38454</c:v>
                </c:pt>
                <c:pt idx="1877">
                  <c:v>38455</c:v>
                </c:pt>
                <c:pt idx="1878">
                  <c:v>38456</c:v>
                </c:pt>
                <c:pt idx="1879">
                  <c:v>38457</c:v>
                </c:pt>
                <c:pt idx="1880">
                  <c:v>38460</c:v>
                </c:pt>
                <c:pt idx="1881">
                  <c:v>38461</c:v>
                </c:pt>
                <c:pt idx="1882">
                  <c:v>38462</c:v>
                </c:pt>
                <c:pt idx="1883">
                  <c:v>38463</c:v>
                </c:pt>
                <c:pt idx="1884">
                  <c:v>38464</c:v>
                </c:pt>
                <c:pt idx="1885">
                  <c:v>38467</c:v>
                </c:pt>
                <c:pt idx="1886">
                  <c:v>38468</c:v>
                </c:pt>
                <c:pt idx="1887">
                  <c:v>38469</c:v>
                </c:pt>
                <c:pt idx="1888">
                  <c:v>38470</c:v>
                </c:pt>
                <c:pt idx="1889">
                  <c:v>38471</c:v>
                </c:pt>
                <c:pt idx="1890">
                  <c:v>38474</c:v>
                </c:pt>
                <c:pt idx="1891">
                  <c:v>38475</c:v>
                </c:pt>
                <c:pt idx="1892">
                  <c:v>38476</c:v>
                </c:pt>
                <c:pt idx="1893">
                  <c:v>38477</c:v>
                </c:pt>
                <c:pt idx="1894">
                  <c:v>38478</c:v>
                </c:pt>
                <c:pt idx="1895">
                  <c:v>38481</c:v>
                </c:pt>
                <c:pt idx="1896">
                  <c:v>38482</c:v>
                </c:pt>
                <c:pt idx="1897">
                  <c:v>38483</c:v>
                </c:pt>
                <c:pt idx="1898">
                  <c:v>38484</c:v>
                </c:pt>
                <c:pt idx="1899">
                  <c:v>38485</c:v>
                </c:pt>
                <c:pt idx="1900">
                  <c:v>38488</c:v>
                </c:pt>
                <c:pt idx="1901">
                  <c:v>38489</c:v>
                </c:pt>
                <c:pt idx="1902">
                  <c:v>38490</c:v>
                </c:pt>
                <c:pt idx="1903">
                  <c:v>38491</c:v>
                </c:pt>
                <c:pt idx="1904">
                  <c:v>38492</c:v>
                </c:pt>
                <c:pt idx="1905">
                  <c:v>38495</c:v>
                </c:pt>
                <c:pt idx="1906">
                  <c:v>38496</c:v>
                </c:pt>
                <c:pt idx="1907">
                  <c:v>38497</c:v>
                </c:pt>
                <c:pt idx="1908">
                  <c:v>38498</c:v>
                </c:pt>
                <c:pt idx="1909">
                  <c:v>38499</c:v>
                </c:pt>
                <c:pt idx="1910">
                  <c:v>38502</c:v>
                </c:pt>
                <c:pt idx="1911">
                  <c:v>38503</c:v>
                </c:pt>
                <c:pt idx="1912">
                  <c:v>38504</c:v>
                </c:pt>
                <c:pt idx="1913">
                  <c:v>38505</c:v>
                </c:pt>
                <c:pt idx="1914">
                  <c:v>38506</c:v>
                </c:pt>
                <c:pt idx="1915">
                  <c:v>38509</c:v>
                </c:pt>
                <c:pt idx="1916">
                  <c:v>38510</c:v>
                </c:pt>
                <c:pt idx="1917">
                  <c:v>38511</c:v>
                </c:pt>
                <c:pt idx="1918">
                  <c:v>38512</c:v>
                </c:pt>
                <c:pt idx="1919">
                  <c:v>38513</c:v>
                </c:pt>
                <c:pt idx="1920">
                  <c:v>38516</c:v>
                </c:pt>
                <c:pt idx="1921">
                  <c:v>38517</c:v>
                </c:pt>
                <c:pt idx="1922">
                  <c:v>38518</c:v>
                </c:pt>
                <c:pt idx="1923">
                  <c:v>38519</c:v>
                </c:pt>
                <c:pt idx="1924">
                  <c:v>38520</c:v>
                </c:pt>
                <c:pt idx="1925">
                  <c:v>38523</c:v>
                </c:pt>
                <c:pt idx="1926">
                  <c:v>38524</c:v>
                </c:pt>
                <c:pt idx="1927">
                  <c:v>38525</c:v>
                </c:pt>
                <c:pt idx="1928">
                  <c:v>38526</c:v>
                </c:pt>
                <c:pt idx="1929">
                  <c:v>38527</c:v>
                </c:pt>
                <c:pt idx="1930">
                  <c:v>38530</c:v>
                </c:pt>
                <c:pt idx="1931">
                  <c:v>38531</c:v>
                </c:pt>
                <c:pt idx="1932">
                  <c:v>38532</c:v>
                </c:pt>
                <c:pt idx="1933">
                  <c:v>38533</c:v>
                </c:pt>
                <c:pt idx="1934">
                  <c:v>38534</c:v>
                </c:pt>
                <c:pt idx="1935">
                  <c:v>38537</c:v>
                </c:pt>
                <c:pt idx="1936">
                  <c:v>38538</c:v>
                </c:pt>
                <c:pt idx="1937">
                  <c:v>38539</c:v>
                </c:pt>
                <c:pt idx="1938">
                  <c:v>38540</c:v>
                </c:pt>
                <c:pt idx="1939">
                  <c:v>38541</c:v>
                </c:pt>
                <c:pt idx="1940">
                  <c:v>38544</c:v>
                </c:pt>
                <c:pt idx="1941">
                  <c:v>38545</c:v>
                </c:pt>
                <c:pt idx="1942">
                  <c:v>38546</c:v>
                </c:pt>
                <c:pt idx="1943">
                  <c:v>38547</c:v>
                </c:pt>
                <c:pt idx="1944">
                  <c:v>38548</c:v>
                </c:pt>
                <c:pt idx="1945">
                  <c:v>38551</c:v>
                </c:pt>
                <c:pt idx="1946">
                  <c:v>38552</c:v>
                </c:pt>
                <c:pt idx="1947">
                  <c:v>38553</c:v>
                </c:pt>
                <c:pt idx="1948">
                  <c:v>38554</c:v>
                </c:pt>
                <c:pt idx="1949">
                  <c:v>38555</c:v>
                </c:pt>
                <c:pt idx="1950">
                  <c:v>38558</c:v>
                </c:pt>
                <c:pt idx="1951">
                  <c:v>38559</c:v>
                </c:pt>
                <c:pt idx="1952">
                  <c:v>38560</c:v>
                </c:pt>
                <c:pt idx="1953">
                  <c:v>38561</c:v>
                </c:pt>
                <c:pt idx="1954">
                  <c:v>38562</c:v>
                </c:pt>
                <c:pt idx="1955">
                  <c:v>38565</c:v>
                </c:pt>
                <c:pt idx="1956">
                  <c:v>38566</c:v>
                </c:pt>
                <c:pt idx="1957">
                  <c:v>38567</c:v>
                </c:pt>
                <c:pt idx="1958">
                  <c:v>38568</c:v>
                </c:pt>
                <c:pt idx="1959">
                  <c:v>38569</c:v>
                </c:pt>
                <c:pt idx="1960">
                  <c:v>38572</c:v>
                </c:pt>
                <c:pt idx="1961">
                  <c:v>38573</c:v>
                </c:pt>
                <c:pt idx="1962">
                  <c:v>38574</c:v>
                </c:pt>
                <c:pt idx="1963">
                  <c:v>38575</c:v>
                </c:pt>
                <c:pt idx="1964">
                  <c:v>38576</c:v>
                </c:pt>
                <c:pt idx="1965">
                  <c:v>38579</c:v>
                </c:pt>
                <c:pt idx="1966">
                  <c:v>38580</c:v>
                </c:pt>
                <c:pt idx="1967">
                  <c:v>38581</c:v>
                </c:pt>
                <c:pt idx="1968">
                  <c:v>38582</c:v>
                </c:pt>
                <c:pt idx="1969">
                  <c:v>38583</c:v>
                </c:pt>
                <c:pt idx="1970">
                  <c:v>38586</c:v>
                </c:pt>
                <c:pt idx="1971">
                  <c:v>38587</c:v>
                </c:pt>
                <c:pt idx="1972">
                  <c:v>38588</c:v>
                </c:pt>
                <c:pt idx="1973">
                  <c:v>38589</c:v>
                </c:pt>
                <c:pt idx="1974">
                  <c:v>38590</c:v>
                </c:pt>
                <c:pt idx="1975">
                  <c:v>38593</c:v>
                </c:pt>
                <c:pt idx="1976">
                  <c:v>38594</c:v>
                </c:pt>
                <c:pt idx="1977">
                  <c:v>38595</c:v>
                </c:pt>
                <c:pt idx="1978">
                  <c:v>38596</c:v>
                </c:pt>
                <c:pt idx="1979">
                  <c:v>38597</c:v>
                </c:pt>
                <c:pt idx="1980">
                  <c:v>38600</c:v>
                </c:pt>
                <c:pt idx="1981">
                  <c:v>38601</c:v>
                </c:pt>
                <c:pt idx="1982">
                  <c:v>38602</c:v>
                </c:pt>
                <c:pt idx="1983">
                  <c:v>38603</c:v>
                </c:pt>
                <c:pt idx="1984">
                  <c:v>38604</c:v>
                </c:pt>
                <c:pt idx="1985">
                  <c:v>38607</c:v>
                </c:pt>
                <c:pt idx="1986">
                  <c:v>38608</c:v>
                </c:pt>
                <c:pt idx="1987">
                  <c:v>38609</c:v>
                </c:pt>
                <c:pt idx="1988">
                  <c:v>38610</c:v>
                </c:pt>
                <c:pt idx="1989">
                  <c:v>38611</c:v>
                </c:pt>
                <c:pt idx="1990">
                  <c:v>38614</c:v>
                </c:pt>
                <c:pt idx="1991">
                  <c:v>38615</c:v>
                </c:pt>
                <c:pt idx="1992">
                  <c:v>38616</c:v>
                </c:pt>
                <c:pt idx="1993">
                  <c:v>38617</c:v>
                </c:pt>
                <c:pt idx="1994">
                  <c:v>38618</c:v>
                </c:pt>
                <c:pt idx="1995">
                  <c:v>38621</c:v>
                </c:pt>
                <c:pt idx="1996">
                  <c:v>38622</c:v>
                </c:pt>
                <c:pt idx="1997">
                  <c:v>38623</c:v>
                </c:pt>
                <c:pt idx="1998">
                  <c:v>38624</c:v>
                </c:pt>
                <c:pt idx="1999">
                  <c:v>38625</c:v>
                </c:pt>
                <c:pt idx="2000">
                  <c:v>38628</c:v>
                </c:pt>
                <c:pt idx="2001">
                  <c:v>38629</c:v>
                </c:pt>
                <c:pt idx="2002">
                  <c:v>38630</c:v>
                </c:pt>
                <c:pt idx="2003">
                  <c:v>38631</c:v>
                </c:pt>
                <c:pt idx="2004">
                  <c:v>38632</c:v>
                </c:pt>
                <c:pt idx="2005">
                  <c:v>38635</c:v>
                </c:pt>
                <c:pt idx="2006">
                  <c:v>38636</c:v>
                </c:pt>
                <c:pt idx="2007">
                  <c:v>38637</c:v>
                </c:pt>
                <c:pt idx="2008">
                  <c:v>38638</c:v>
                </c:pt>
                <c:pt idx="2009">
                  <c:v>38639</c:v>
                </c:pt>
                <c:pt idx="2010">
                  <c:v>38642</c:v>
                </c:pt>
                <c:pt idx="2011">
                  <c:v>38643</c:v>
                </c:pt>
                <c:pt idx="2012">
                  <c:v>38644</c:v>
                </c:pt>
                <c:pt idx="2013">
                  <c:v>38645</c:v>
                </c:pt>
                <c:pt idx="2014">
                  <c:v>38646</c:v>
                </c:pt>
                <c:pt idx="2015">
                  <c:v>38649</c:v>
                </c:pt>
                <c:pt idx="2016">
                  <c:v>38650</c:v>
                </c:pt>
                <c:pt idx="2017">
                  <c:v>38651</c:v>
                </c:pt>
                <c:pt idx="2018">
                  <c:v>38652</c:v>
                </c:pt>
                <c:pt idx="2019">
                  <c:v>38653</c:v>
                </c:pt>
                <c:pt idx="2020">
                  <c:v>38656</c:v>
                </c:pt>
                <c:pt idx="2021">
                  <c:v>38657</c:v>
                </c:pt>
                <c:pt idx="2022">
                  <c:v>38658</c:v>
                </c:pt>
                <c:pt idx="2023">
                  <c:v>38659</c:v>
                </c:pt>
                <c:pt idx="2024">
                  <c:v>38660</c:v>
                </c:pt>
                <c:pt idx="2025">
                  <c:v>38663</c:v>
                </c:pt>
                <c:pt idx="2026">
                  <c:v>38664</c:v>
                </c:pt>
                <c:pt idx="2027">
                  <c:v>38665</c:v>
                </c:pt>
                <c:pt idx="2028">
                  <c:v>38666</c:v>
                </c:pt>
                <c:pt idx="2029">
                  <c:v>38667</c:v>
                </c:pt>
                <c:pt idx="2030">
                  <c:v>38670</c:v>
                </c:pt>
                <c:pt idx="2031">
                  <c:v>38671</c:v>
                </c:pt>
                <c:pt idx="2032">
                  <c:v>38672</c:v>
                </c:pt>
                <c:pt idx="2033">
                  <c:v>38673</c:v>
                </c:pt>
                <c:pt idx="2034">
                  <c:v>38674</c:v>
                </c:pt>
                <c:pt idx="2035">
                  <c:v>38677</c:v>
                </c:pt>
                <c:pt idx="2036">
                  <c:v>38678</c:v>
                </c:pt>
                <c:pt idx="2037">
                  <c:v>38679</c:v>
                </c:pt>
                <c:pt idx="2038">
                  <c:v>38680</c:v>
                </c:pt>
                <c:pt idx="2039">
                  <c:v>38681</c:v>
                </c:pt>
                <c:pt idx="2040">
                  <c:v>38684</c:v>
                </c:pt>
                <c:pt idx="2041">
                  <c:v>38685</c:v>
                </c:pt>
                <c:pt idx="2042">
                  <c:v>38686</c:v>
                </c:pt>
                <c:pt idx="2043">
                  <c:v>38687</c:v>
                </c:pt>
                <c:pt idx="2044">
                  <c:v>38688</c:v>
                </c:pt>
                <c:pt idx="2045">
                  <c:v>38691</c:v>
                </c:pt>
                <c:pt idx="2046">
                  <c:v>38692</c:v>
                </c:pt>
                <c:pt idx="2047">
                  <c:v>38693</c:v>
                </c:pt>
                <c:pt idx="2048">
                  <c:v>38694</c:v>
                </c:pt>
                <c:pt idx="2049">
                  <c:v>38695</c:v>
                </c:pt>
                <c:pt idx="2050">
                  <c:v>38698</c:v>
                </c:pt>
                <c:pt idx="2051">
                  <c:v>38699</c:v>
                </c:pt>
                <c:pt idx="2052">
                  <c:v>38700</c:v>
                </c:pt>
                <c:pt idx="2053">
                  <c:v>38701</c:v>
                </c:pt>
                <c:pt idx="2054">
                  <c:v>38702</c:v>
                </c:pt>
                <c:pt idx="2055">
                  <c:v>38705</c:v>
                </c:pt>
                <c:pt idx="2056">
                  <c:v>38706</c:v>
                </c:pt>
                <c:pt idx="2057">
                  <c:v>38707</c:v>
                </c:pt>
                <c:pt idx="2058">
                  <c:v>38708</c:v>
                </c:pt>
                <c:pt idx="2059">
                  <c:v>38709</c:v>
                </c:pt>
                <c:pt idx="2060">
                  <c:v>38712</c:v>
                </c:pt>
                <c:pt idx="2061">
                  <c:v>38713</c:v>
                </c:pt>
                <c:pt idx="2062">
                  <c:v>38714</c:v>
                </c:pt>
                <c:pt idx="2063">
                  <c:v>38715</c:v>
                </c:pt>
                <c:pt idx="2064">
                  <c:v>38716</c:v>
                </c:pt>
                <c:pt idx="2065">
                  <c:v>38719</c:v>
                </c:pt>
                <c:pt idx="2066">
                  <c:v>38720</c:v>
                </c:pt>
                <c:pt idx="2067">
                  <c:v>38721</c:v>
                </c:pt>
                <c:pt idx="2068">
                  <c:v>38722</c:v>
                </c:pt>
                <c:pt idx="2069">
                  <c:v>38723</c:v>
                </c:pt>
                <c:pt idx="2070">
                  <c:v>38726</c:v>
                </c:pt>
                <c:pt idx="2071">
                  <c:v>38727</c:v>
                </c:pt>
                <c:pt idx="2072">
                  <c:v>38728</c:v>
                </c:pt>
                <c:pt idx="2073">
                  <c:v>38729</c:v>
                </c:pt>
                <c:pt idx="2074">
                  <c:v>38730</c:v>
                </c:pt>
                <c:pt idx="2075">
                  <c:v>38733</c:v>
                </c:pt>
                <c:pt idx="2076">
                  <c:v>38734</c:v>
                </c:pt>
                <c:pt idx="2077">
                  <c:v>38735</c:v>
                </c:pt>
                <c:pt idx="2078">
                  <c:v>38736</c:v>
                </c:pt>
                <c:pt idx="2079">
                  <c:v>38737</c:v>
                </c:pt>
                <c:pt idx="2080">
                  <c:v>38740</c:v>
                </c:pt>
                <c:pt idx="2081">
                  <c:v>38741</c:v>
                </c:pt>
                <c:pt idx="2082">
                  <c:v>38742</c:v>
                </c:pt>
                <c:pt idx="2083">
                  <c:v>38743</c:v>
                </c:pt>
                <c:pt idx="2084">
                  <c:v>38744</c:v>
                </c:pt>
                <c:pt idx="2085">
                  <c:v>38747</c:v>
                </c:pt>
                <c:pt idx="2086">
                  <c:v>38748</c:v>
                </c:pt>
                <c:pt idx="2087">
                  <c:v>38749</c:v>
                </c:pt>
                <c:pt idx="2088">
                  <c:v>38750</c:v>
                </c:pt>
                <c:pt idx="2089">
                  <c:v>38751</c:v>
                </c:pt>
                <c:pt idx="2090">
                  <c:v>38754</c:v>
                </c:pt>
                <c:pt idx="2091">
                  <c:v>38755</c:v>
                </c:pt>
                <c:pt idx="2092">
                  <c:v>38756</c:v>
                </c:pt>
                <c:pt idx="2093">
                  <c:v>38757</c:v>
                </c:pt>
                <c:pt idx="2094">
                  <c:v>38758</c:v>
                </c:pt>
                <c:pt idx="2095">
                  <c:v>38761</c:v>
                </c:pt>
                <c:pt idx="2096">
                  <c:v>38762</c:v>
                </c:pt>
                <c:pt idx="2097">
                  <c:v>38763</c:v>
                </c:pt>
                <c:pt idx="2098">
                  <c:v>38764</c:v>
                </c:pt>
                <c:pt idx="2099">
                  <c:v>38765</c:v>
                </c:pt>
                <c:pt idx="2100">
                  <c:v>38768</c:v>
                </c:pt>
                <c:pt idx="2101">
                  <c:v>38769</c:v>
                </c:pt>
                <c:pt idx="2102">
                  <c:v>38770</c:v>
                </c:pt>
                <c:pt idx="2103">
                  <c:v>38771</c:v>
                </c:pt>
                <c:pt idx="2104">
                  <c:v>38772</c:v>
                </c:pt>
                <c:pt idx="2105">
                  <c:v>38775</c:v>
                </c:pt>
                <c:pt idx="2106">
                  <c:v>38776</c:v>
                </c:pt>
                <c:pt idx="2107">
                  <c:v>38777</c:v>
                </c:pt>
                <c:pt idx="2108">
                  <c:v>38778</c:v>
                </c:pt>
                <c:pt idx="2109">
                  <c:v>38779</c:v>
                </c:pt>
                <c:pt idx="2110">
                  <c:v>38782</c:v>
                </c:pt>
                <c:pt idx="2111">
                  <c:v>38783</c:v>
                </c:pt>
                <c:pt idx="2112">
                  <c:v>38784</c:v>
                </c:pt>
                <c:pt idx="2113">
                  <c:v>38785</c:v>
                </c:pt>
                <c:pt idx="2114">
                  <c:v>38786</c:v>
                </c:pt>
                <c:pt idx="2115">
                  <c:v>38789</c:v>
                </c:pt>
                <c:pt idx="2116">
                  <c:v>38790</c:v>
                </c:pt>
                <c:pt idx="2117">
                  <c:v>38791</c:v>
                </c:pt>
                <c:pt idx="2118">
                  <c:v>38792</c:v>
                </c:pt>
                <c:pt idx="2119">
                  <c:v>38793</c:v>
                </c:pt>
                <c:pt idx="2120">
                  <c:v>38796</c:v>
                </c:pt>
                <c:pt idx="2121">
                  <c:v>38797</c:v>
                </c:pt>
                <c:pt idx="2122">
                  <c:v>38798</c:v>
                </c:pt>
                <c:pt idx="2123">
                  <c:v>38799</c:v>
                </c:pt>
                <c:pt idx="2124">
                  <c:v>38800</c:v>
                </c:pt>
                <c:pt idx="2125">
                  <c:v>38803</c:v>
                </c:pt>
                <c:pt idx="2126">
                  <c:v>38804</c:v>
                </c:pt>
                <c:pt idx="2127">
                  <c:v>38805</c:v>
                </c:pt>
                <c:pt idx="2128">
                  <c:v>38806</c:v>
                </c:pt>
                <c:pt idx="2129">
                  <c:v>38807</c:v>
                </c:pt>
                <c:pt idx="2130">
                  <c:v>38810</c:v>
                </c:pt>
                <c:pt idx="2131">
                  <c:v>38811</c:v>
                </c:pt>
                <c:pt idx="2132">
                  <c:v>38812</c:v>
                </c:pt>
                <c:pt idx="2133">
                  <c:v>38813</c:v>
                </c:pt>
                <c:pt idx="2134">
                  <c:v>38814</c:v>
                </c:pt>
                <c:pt idx="2135">
                  <c:v>38817</c:v>
                </c:pt>
                <c:pt idx="2136">
                  <c:v>38818</c:v>
                </c:pt>
                <c:pt idx="2137">
                  <c:v>38819</c:v>
                </c:pt>
                <c:pt idx="2138">
                  <c:v>38820</c:v>
                </c:pt>
                <c:pt idx="2139">
                  <c:v>38821</c:v>
                </c:pt>
                <c:pt idx="2140">
                  <c:v>38824</c:v>
                </c:pt>
                <c:pt idx="2141">
                  <c:v>38825</c:v>
                </c:pt>
                <c:pt idx="2142">
                  <c:v>38826</c:v>
                </c:pt>
                <c:pt idx="2143">
                  <c:v>38827</c:v>
                </c:pt>
                <c:pt idx="2144">
                  <c:v>38828</c:v>
                </c:pt>
                <c:pt idx="2145">
                  <c:v>38831</c:v>
                </c:pt>
                <c:pt idx="2146">
                  <c:v>38832</c:v>
                </c:pt>
                <c:pt idx="2147">
                  <c:v>38833</c:v>
                </c:pt>
                <c:pt idx="2148">
                  <c:v>38834</c:v>
                </c:pt>
                <c:pt idx="2149">
                  <c:v>38835</c:v>
                </c:pt>
                <c:pt idx="2150">
                  <c:v>38838</c:v>
                </c:pt>
                <c:pt idx="2151">
                  <c:v>38839</c:v>
                </c:pt>
                <c:pt idx="2152">
                  <c:v>38840</c:v>
                </c:pt>
                <c:pt idx="2153">
                  <c:v>38841</c:v>
                </c:pt>
                <c:pt idx="2154">
                  <c:v>38842</c:v>
                </c:pt>
                <c:pt idx="2155">
                  <c:v>38845</c:v>
                </c:pt>
                <c:pt idx="2156">
                  <c:v>38846</c:v>
                </c:pt>
                <c:pt idx="2157">
                  <c:v>38847</c:v>
                </c:pt>
                <c:pt idx="2158">
                  <c:v>38848</c:v>
                </c:pt>
                <c:pt idx="2159">
                  <c:v>38849</c:v>
                </c:pt>
                <c:pt idx="2160">
                  <c:v>38852</c:v>
                </c:pt>
                <c:pt idx="2161">
                  <c:v>38853</c:v>
                </c:pt>
                <c:pt idx="2162">
                  <c:v>38854</c:v>
                </c:pt>
                <c:pt idx="2163">
                  <c:v>38855</c:v>
                </c:pt>
                <c:pt idx="2164">
                  <c:v>38856</c:v>
                </c:pt>
                <c:pt idx="2165">
                  <c:v>38859</c:v>
                </c:pt>
                <c:pt idx="2166">
                  <c:v>38860</c:v>
                </c:pt>
                <c:pt idx="2167">
                  <c:v>38861</c:v>
                </c:pt>
                <c:pt idx="2168">
                  <c:v>38862</c:v>
                </c:pt>
                <c:pt idx="2169">
                  <c:v>38863</c:v>
                </c:pt>
                <c:pt idx="2170">
                  <c:v>38866</c:v>
                </c:pt>
                <c:pt idx="2171">
                  <c:v>38867</c:v>
                </c:pt>
                <c:pt idx="2172">
                  <c:v>38868</c:v>
                </c:pt>
                <c:pt idx="2173">
                  <c:v>38869</c:v>
                </c:pt>
                <c:pt idx="2174">
                  <c:v>38870</c:v>
                </c:pt>
                <c:pt idx="2175">
                  <c:v>38873</c:v>
                </c:pt>
                <c:pt idx="2176">
                  <c:v>38874</c:v>
                </c:pt>
                <c:pt idx="2177">
                  <c:v>38875</c:v>
                </c:pt>
                <c:pt idx="2178">
                  <c:v>38876</c:v>
                </c:pt>
                <c:pt idx="2179">
                  <c:v>38877</c:v>
                </c:pt>
                <c:pt idx="2180">
                  <c:v>38880</c:v>
                </c:pt>
                <c:pt idx="2181">
                  <c:v>38881</c:v>
                </c:pt>
                <c:pt idx="2182">
                  <c:v>38882</c:v>
                </c:pt>
                <c:pt idx="2183">
                  <c:v>38883</c:v>
                </c:pt>
                <c:pt idx="2184">
                  <c:v>38884</c:v>
                </c:pt>
                <c:pt idx="2185">
                  <c:v>38887</c:v>
                </c:pt>
                <c:pt idx="2186">
                  <c:v>38888</c:v>
                </c:pt>
                <c:pt idx="2187">
                  <c:v>38889</c:v>
                </c:pt>
                <c:pt idx="2188">
                  <c:v>38890</c:v>
                </c:pt>
                <c:pt idx="2189">
                  <c:v>38891</c:v>
                </c:pt>
                <c:pt idx="2190">
                  <c:v>38894</c:v>
                </c:pt>
                <c:pt idx="2191">
                  <c:v>38895</c:v>
                </c:pt>
                <c:pt idx="2192">
                  <c:v>38896</c:v>
                </c:pt>
                <c:pt idx="2193">
                  <c:v>38897</c:v>
                </c:pt>
                <c:pt idx="2194">
                  <c:v>38898</c:v>
                </c:pt>
                <c:pt idx="2195">
                  <c:v>38901</c:v>
                </c:pt>
                <c:pt idx="2196">
                  <c:v>38902</c:v>
                </c:pt>
                <c:pt idx="2197">
                  <c:v>38903</c:v>
                </c:pt>
                <c:pt idx="2198">
                  <c:v>38904</c:v>
                </c:pt>
                <c:pt idx="2199">
                  <c:v>38905</c:v>
                </c:pt>
                <c:pt idx="2200">
                  <c:v>38908</c:v>
                </c:pt>
                <c:pt idx="2201">
                  <c:v>38909</c:v>
                </c:pt>
                <c:pt idx="2202">
                  <c:v>38910</c:v>
                </c:pt>
                <c:pt idx="2203">
                  <c:v>38911</c:v>
                </c:pt>
                <c:pt idx="2204">
                  <c:v>38912</c:v>
                </c:pt>
                <c:pt idx="2205">
                  <c:v>38915</c:v>
                </c:pt>
                <c:pt idx="2206">
                  <c:v>38916</c:v>
                </c:pt>
                <c:pt idx="2207">
                  <c:v>38917</c:v>
                </c:pt>
                <c:pt idx="2208">
                  <c:v>38918</c:v>
                </c:pt>
                <c:pt idx="2209">
                  <c:v>38919</c:v>
                </c:pt>
                <c:pt idx="2210">
                  <c:v>38922</c:v>
                </c:pt>
                <c:pt idx="2211">
                  <c:v>38923</c:v>
                </c:pt>
                <c:pt idx="2212">
                  <c:v>38924</c:v>
                </c:pt>
                <c:pt idx="2213">
                  <c:v>38925</c:v>
                </c:pt>
                <c:pt idx="2214">
                  <c:v>38926</c:v>
                </c:pt>
                <c:pt idx="2215">
                  <c:v>38929</c:v>
                </c:pt>
                <c:pt idx="2216">
                  <c:v>38930</c:v>
                </c:pt>
                <c:pt idx="2217">
                  <c:v>38931</c:v>
                </c:pt>
                <c:pt idx="2218">
                  <c:v>38932</c:v>
                </c:pt>
                <c:pt idx="2219">
                  <c:v>38933</c:v>
                </c:pt>
                <c:pt idx="2220">
                  <c:v>38936</c:v>
                </c:pt>
                <c:pt idx="2221">
                  <c:v>38937</c:v>
                </c:pt>
                <c:pt idx="2222">
                  <c:v>38938</c:v>
                </c:pt>
                <c:pt idx="2223">
                  <c:v>38939</c:v>
                </c:pt>
                <c:pt idx="2224">
                  <c:v>38940</c:v>
                </c:pt>
                <c:pt idx="2225">
                  <c:v>38943</c:v>
                </c:pt>
                <c:pt idx="2226">
                  <c:v>38944</c:v>
                </c:pt>
                <c:pt idx="2227">
                  <c:v>38945</c:v>
                </c:pt>
                <c:pt idx="2228">
                  <c:v>38946</c:v>
                </c:pt>
                <c:pt idx="2229">
                  <c:v>38947</c:v>
                </c:pt>
                <c:pt idx="2230">
                  <c:v>38950</c:v>
                </c:pt>
                <c:pt idx="2231">
                  <c:v>38951</c:v>
                </c:pt>
                <c:pt idx="2232">
                  <c:v>38952</c:v>
                </c:pt>
                <c:pt idx="2233">
                  <c:v>38953</c:v>
                </c:pt>
                <c:pt idx="2234">
                  <c:v>38954</c:v>
                </c:pt>
                <c:pt idx="2235">
                  <c:v>38957</c:v>
                </c:pt>
                <c:pt idx="2236">
                  <c:v>38958</c:v>
                </c:pt>
                <c:pt idx="2237">
                  <c:v>38959</c:v>
                </c:pt>
                <c:pt idx="2238">
                  <c:v>38960</c:v>
                </c:pt>
                <c:pt idx="2239">
                  <c:v>38961</c:v>
                </c:pt>
                <c:pt idx="2240">
                  <c:v>38964</c:v>
                </c:pt>
                <c:pt idx="2241">
                  <c:v>38965</c:v>
                </c:pt>
                <c:pt idx="2242">
                  <c:v>38966</c:v>
                </c:pt>
                <c:pt idx="2243">
                  <c:v>38967</c:v>
                </c:pt>
                <c:pt idx="2244">
                  <c:v>38968</c:v>
                </c:pt>
                <c:pt idx="2245">
                  <c:v>38971</c:v>
                </c:pt>
                <c:pt idx="2246">
                  <c:v>38972</c:v>
                </c:pt>
                <c:pt idx="2247">
                  <c:v>38973</c:v>
                </c:pt>
                <c:pt idx="2248">
                  <c:v>38974</c:v>
                </c:pt>
                <c:pt idx="2249">
                  <c:v>38975</c:v>
                </c:pt>
                <c:pt idx="2250">
                  <c:v>38978</c:v>
                </c:pt>
                <c:pt idx="2251">
                  <c:v>38979</c:v>
                </c:pt>
                <c:pt idx="2252">
                  <c:v>38980</c:v>
                </c:pt>
                <c:pt idx="2253">
                  <c:v>38981</c:v>
                </c:pt>
                <c:pt idx="2254">
                  <c:v>38982</c:v>
                </c:pt>
                <c:pt idx="2255">
                  <c:v>38985</c:v>
                </c:pt>
                <c:pt idx="2256">
                  <c:v>38986</c:v>
                </c:pt>
                <c:pt idx="2257">
                  <c:v>38987</c:v>
                </c:pt>
                <c:pt idx="2258">
                  <c:v>38988</c:v>
                </c:pt>
                <c:pt idx="2259">
                  <c:v>38989</c:v>
                </c:pt>
                <c:pt idx="2260">
                  <c:v>38992</c:v>
                </c:pt>
                <c:pt idx="2261">
                  <c:v>38993</c:v>
                </c:pt>
                <c:pt idx="2262">
                  <c:v>38994</c:v>
                </c:pt>
                <c:pt idx="2263">
                  <c:v>38995</c:v>
                </c:pt>
                <c:pt idx="2264">
                  <c:v>38996</c:v>
                </c:pt>
                <c:pt idx="2265">
                  <c:v>38999</c:v>
                </c:pt>
                <c:pt idx="2266">
                  <c:v>39000</c:v>
                </c:pt>
                <c:pt idx="2267">
                  <c:v>39001</c:v>
                </c:pt>
                <c:pt idx="2268">
                  <c:v>39002</c:v>
                </c:pt>
                <c:pt idx="2269">
                  <c:v>39003</c:v>
                </c:pt>
                <c:pt idx="2270">
                  <c:v>39006</c:v>
                </c:pt>
                <c:pt idx="2271">
                  <c:v>39007</c:v>
                </c:pt>
                <c:pt idx="2272">
                  <c:v>39008</c:v>
                </c:pt>
                <c:pt idx="2273">
                  <c:v>39009</c:v>
                </c:pt>
                <c:pt idx="2274">
                  <c:v>39010</c:v>
                </c:pt>
                <c:pt idx="2275">
                  <c:v>39013</c:v>
                </c:pt>
                <c:pt idx="2276">
                  <c:v>39014</c:v>
                </c:pt>
                <c:pt idx="2277">
                  <c:v>39015</c:v>
                </c:pt>
                <c:pt idx="2278">
                  <c:v>39016</c:v>
                </c:pt>
                <c:pt idx="2279">
                  <c:v>39017</c:v>
                </c:pt>
                <c:pt idx="2280">
                  <c:v>39020</c:v>
                </c:pt>
                <c:pt idx="2281">
                  <c:v>39021</c:v>
                </c:pt>
                <c:pt idx="2282">
                  <c:v>39022</c:v>
                </c:pt>
                <c:pt idx="2283">
                  <c:v>39023</c:v>
                </c:pt>
                <c:pt idx="2284">
                  <c:v>39024</c:v>
                </c:pt>
                <c:pt idx="2285">
                  <c:v>39027</c:v>
                </c:pt>
                <c:pt idx="2286">
                  <c:v>39028</c:v>
                </c:pt>
                <c:pt idx="2287">
                  <c:v>39029</c:v>
                </c:pt>
                <c:pt idx="2288">
                  <c:v>39030</c:v>
                </c:pt>
                <c:pt idx="2289">
                  <c:v>39031</c:v>
                </c:pt>
                <c:pt idx="2290">
                  <c:v>39034</c:v>
                </c:pt>
                <c:pt idx="2291">
                  <c:v>39035</c:v>
                </c:pt>
                <c:pt idx="2292">
                  <c:v>39036</c:v>
                </c:pt>
                <c:pt idx="2293">
                  <c:v>39037</c:v>
                </c:pt>
                <c:pt idx="2294">
                  <c:v>39038</c:v>
                </c:pt>
                <c:pt idx="2295">
                  <c:v>39041</c:v>
                </c:pt>
                <c:pt idx="2296">
                  <c:v>39042</c:v>
                </c:pt>
                <c:pt idx="2297">
                  <c:v>39043</c:v>
                </c:pt>
                <c:pt idx="2298">
                  <c:v>39044</c:v>
                </c:pt>
                <c:pt idx="2299">
                  <c:v>39045</c:v>
                </c:pt>
                <c:pt idx="2300">
                  <c:v>39048</c:v>
                </c:pt>
                <c:pt idx="2301">
                  <c:v>39049</c:v>
                </c:pt>
                <c:pt idx="2302">
                  <c:v>39050</c:v>
                </c:pt>
                <c:pt idx="2303">
                  <c:v>39051</c:v>
                </c:pt>
                <c:pt idx="2304">
                  <c:v>39052</c:v>
                </c:pt>
                <c:pt idx="2305">
                  <c:v>39055</c:v>
                </c:pt>
                <c:pt idx="2306">
                  <c:v>39056</c:v>
                </c:pt>
                <c:pt idx="2307">
                  <c:v>39057</c:v>
                </c:pt>
                <c:pt idx="2308">
                  <c:v>39058</c:v>
                </c:pt>
                <c:pt idx="2309">
                  <c:v>39059</c:v>
                </c:pt>
                <c:pt idx="2310">
                  <c:v>39062</c:v>
                </c:pt>
                <c:pt idx="2311">
                  <c:v>39063</c:v>
                </c:pt>
                <c:pt idx="2312">
                  <c:v>39064</c:v>
                </c:pt>
                <c:pt idx="2313">
                  <c:v>39065</c:v>
                </c:pt>
                <c:pt idx="2314">
                  <c:v>39066</c:v>
                </c:pt>
                <c:pt idx="2315">
                  <c:v>39069</c:v>
                </c:pt>
                <c:pt idx="2316">
                  <c:v>39070</c:v>
                </c:pt>
                <c:pt idx="2317">
                  <c:v>39071</c:v>
                </c:pt>
                <c:pt idx="2318">
                  <c:v>39072</c:v>
                </c:pt>
                <c:pt idx="2319">
                  <c:v>39073</c:v>
                </c:pt>
                <c:pt idx="2320">
                  <c:v>39076</c:v>
                </c:pt>
                <c:pt idx="2321">
                  <c:v>39077</c:v>
                </c:pt>
                <c:pt idx="2322">
                  <c:v>39078</c:v>
                </c:pt>
                <c:pt idx="2323">
                  <c:v>39079</c:v>
                </c:pt>
                <c:pt idx="2324">
                  <c:v>39080</c:v>
                </c:pt>
                <c:pt idx="2325">
                  <c:v>39083</c:v>
                </c:pt>
                <c:pt idx="2326">
                  <c:v>39084</c:v>
                </c:pt>
                <c:pt idx="2327">
                  <c:v>39085</c:v>
                </c:pt>
                <c:pt idx="2328">
                  <c:v>39086</c:v>
                </c:pt>
                <c:pt idx="2329">
                  <c:v>39087</c:v>
                </c:pt>
                <c:pt idx="2330">
                  <c:v>39090</c:v>
                </c:pt>
                <c:pt idx="2331">
                  <c:v>39091</c:v>
                </c:pt>
                <c:pt idx="2332">
                  <c:v>39092</c:v>
                </c:pt>
                <c:pt idx="2333">
                  <c:v>39093</c:v>
                </c:pt>
                <c:pt idx="2334">
                  <c:v>39094</c:v>
                </c:pt>
                <c:pt idx="2335">
                  <c:v>39097</c:v>
                </c:pt>
                <c:pt idx="2336">
                  <c:v>39098</c:v>
                </c:pt>
                <c:pt idx="2337">
                  <c:v>39099</c:v>
                </c:pt>
                <c:pt idx="2338">
                  <c:v>39100</c:v>
                </c:pt>
                <c:pt idx="2339">
                  <c:v>39101</c:v>
                </c:pt>
                <c:pt idx="2340">
                  <c:v>39104</c:v>
                </c:pt>
                <c:pt idx="2341">
                  <c:v>39105</c:v>
                </c:pt>
                <c:pt idx="2342">
                  <c:v>39106</c:v>
                </c:pt>
                <c:pt idx="2343">
                  <c:v>39107</c:v>
                </c:pt>
                <c:pt idx="2344">
                  <c:v>39108</c:v>
                </c:pt>
                <c:pt idx="2345">
                  <c:v>39111</c:v>
                </c:pt>
                <c:pt idx="2346">
                  <c:v>39112</c:v>
                </c:pt>
                <c:pt idx="2347">
                  <c:v>39113</c:v>
                </c:pt>
                <c:pt idx="2348">
                  <c:v>39114</c:v>
                </c:pt>
                <c:pt idx="2349">
                  <c:v>39115</c:v>
                </c:pt>
                <c:pt idx="2350">
                  <c:v>39118</c:v>
                </c:pt>
                <c:pt idx="2351">
                  <c:v>39119</c:v>
                </c:pt>
                <c:pt idx="2352">
                  <c:v>39120</c:v>
                </c:pt>
                <c:pt idx="2353">
                  <c:v>39121</c:v>
                </c:pt>
                <c:pt idx="2354">
                  <c:v>39122</c:v>
                </c:pt>
                <c:pt idx="2355">
                  <c:v>39125</c:v>
                </c:pt>
                <c:pt idx="2356">
                  <c:v>39126</c:v>
                </c:pt>
                <c:pt idx="2357">
                  <c:v>39127</c:v>
                </c:pt>
                <c:pt idx="2358">
                  <c:v>39128</c:v>
                </c:pt>
                <c:pt idx="2359">
                  <c:v>39129</c:v>
                </c:pt>
                <c:pt idx="2360">
                  <c:v>39132</c:v>
                </c:pt>
                <c:pt idx="2361">
                  <c:v>39133</c:v>
                </c:pt>
                <c:pt idx="2362">
                  <c:v>39134</c:v>
                </c:pt>
                <c:pt idx="2363">
                  <c:v>39135</c:v>
                </c:pt>
                <c:pt idx="2364">
                  <c:v>39136</c:v>
                </c:pt>
                <c:pt idx="2365">
                  <c:v>39139</c:v>
                </c:pt>
                <c:pt idx="2366">
                  <c:v>39140</c:v>
                </c:pt>
                <c:pt idx="2367">
                  <c:v>39141</c:v>
                </c:pt>
                <c:pt idx="2368">
                  <c:v>39142</c:v>
                </c:pt>
                <c:pt idx="2369">
                  <c:v>39143</c:v>
                </c:pt>
                <c:pt idx="2370">
                  <c:v>39146</c:v>
                </c:pt>
                <c:pt idx="2371">
                  <c:v>39147</c:v>
                </c:pt>
                <c:pt idx="2372">
                  <c:v>39148</c:v>
                </c:pt>
                <c:pt idx="2373">
                  <c:v>39149</c:v>
                </c:pt>
                <c:pt idx="2374">
                  <c:v>39150</c:v>
                </c:pt>
                <c:pt idx="2375">
                  <c:v>39153</c:v>
                </c:pt>
                <c:pt idx="2376">
                  <c:v>39154</c:v>
                </c:pt>
                <c:pt idx="2377">
                  <c:v>39155</c:v>
                </c:pt>
                <c:pt idx="2378">
                  <c:v>39156</c:v>
                </c:pt>
                <c:pt idx="2379">
                  <c:v>39157</c:v>
                </c:pt>
                <c:pt idx="2380">
                  <c:v>39160</c:v>
                </c:pt>
                <c:pt idx="2381">
                  <c:v>39161</c:v>
                </c:pt>
                <c:pt idx="2382">
                  <c:v>39162</c:v>
                </c:pt>
                <c:pt idx="2383">
                  <c:v>39163</c:v>
                </c:pt>
                <c:pt idx="2384">
                  <c:v>39164</c:v>
                </c:pt>
                <c:pt idx="2385">
                  <c:v>39167</c:v>
                </c:pt>
                <c:pt idx="2386">
                  <c:v>39168</c:v>
                </c:pt>
                <c:pt idx="2387">
                  <c:v>39169</c:v>
                </c:pt>
                <c:pt idx="2388">
                  <c:v>39170</c:v>
                </c:pt>
                <c:pt idx="2389">
                  <c:v>39171</c:v>
                </c:pt>
                <c:pt idx="2390">
                  <c:v>39174</c:v>
                </c:pt>
                <c:pt idx="2391">
                  <c:v>39175</c:v>
                </c:pt>
                <c:pt idx="2392">
                  <c:v>39176</c:v>
                </c:pt>
                <c:pt idx="2393">
                  <c:v>39177</c:v>
                </c:pt>
                <c:pt idx="2394">
                  <c:v>39178</c:v>
                </c:pt>
                <c:pt idx="2395">
                  <c:v>39181</c:v>
                </c:pt>
                <c:pt idx="2396">
                  <c:v>39182</c:v>
                </c:pt>
                <c:pt idx="2397">
                  <c:v>39183</c:v>
                </c:pt>
                <c:pt idx="2398">
                  <c:v>39184</c:v>
                </c:pt>
                <c:pt idx="2399">
                  <c:v>39185</c:v>
                </c:pt>
                <c:pt idx="2400">
                  <c:v>39188</c:v>
                </c:pt>
                <c:pt idx="2401">
                  <c:v>39189</c:v>
                </c:pt>
                <c:pt idx="2402">
                  <c:v>39190</c:v>
                </c:pt>
                <c:pt idx="2403">
                  <c:v>39191</c:v>
                </c:pt>
                <c:pt idx="2404">
                  <c:v>39192</c:v>
                </c:pt>
                <c:pt idx="2405">
                  <c:v>39195</c:v>
                </c:pt>
                <c:pt idx="2406">
                  <c:v>39196</c:v>
                </c:pt>
                <c:pt idx="2407">
                  <c:v>39197</c:v>
                </c:pt>
                <c:pt idx="2408">
                  <c:v>39198</c:v>
                </c:pt>
                <c:pt idx="2409">
                  <c:v>39199</c:v>
                </c:pt>
                <c:pt idx="2410">
                  <c:v>39202</c:v>
                </c:pt>
                <c:pt idx="2411">
                  <c:v>39203</c:v>
                </c:pt>
                <c:pt idx="2412">
                  <c:v>39204</c:v>
                </c:pt>
                <c:pt idx="2413">
                  <c:v>39205</c:v>
                </c:pt>
                <c:pt idx="2414">
                  <c:v>39206</c:v>
                </c:pt>
                <c:pt idx="2415">
                  <c:v>39209</c:v>
                </c:pt>
                <c:pt idx="2416">
                  <c:v>39210</c:v>
                </c:pt>
                <c:pt idx="2417">
                  <c:v>39211</c:v>
                </c:pt>
                <c:pt idx="2418">
                  <c:v>39212</c:v>
                </c:pt>
                <c:pt idx="2419">
                  <c:v>39213</c:v>
                </c:pt>
                <c:pt idx="2420">
                  <c:v>39216</c:v>
                </c:pt>
                <c:pt idx="2421">
                  <c:v>39217</c:v>
                </c:pt>
                <c:pt idx="2422">
                  <c:v>39218</c:v>
                </c:pt>
                <c:pt idx="2423">
                  <c:v>39219</c:v>
                </c:pt>
                <c:pt idx="2424">
                  <c:v>39220</c:v>
                </c:pt>
                <c:pt idx="2425">
                  <c:v>39223</c:v>
                </c:pt>
                <c:pt idx="2426">
                  <c:v>39224</c:v>
                </c:pt>
                <c:pt idx="2427">
                  <c:v>39225</c:v>
                </c:pt>
                <c:pt idx="2428">
                  <c:v>39226</c:v>
                </c:pt>
                <c:pt idx="2429">
                  <c:v>39227</c:v>
                </c:pt>
                <c:pt idx="2430">
                  <c:v>39230</c:v>
                </c:pt>
                <c:pt idx="2431">
                  <c:v>39231</c:v>
                </c:pt>
                <c:pt idx="2432">
                  <c:v>39232</c:v>
                </c:pt>
                <c:pt idx="2433">
                  <c:v>39233</c:v>
                </c:pt>
                <c:pt idx="2434">
                  <c:v>39234</c:v>
                </c:pt>
                <c:pt idx="2435">
                  <c:v>39237</c:v>
                </c:pt>
                <c:pt idx="2436">
                  <c:v>39238</c:v>
                </c:pt>
                <c:pt idx="2437">
                  <c:v>39239</c:v>
                </c:pt>
                <c:pt idx="2438">
                  <c:v>39240</c:v>
                </c:pt>
                <c:pt idx="2439">
                  <c:v>39241</c:v>
                </c:pt>
                <c:pt idx="2440">
                  <c:v>39244</c:v>
                </c:pt>
                <c:pt idx="2441">
                  <c:v>39245</c:v>
                </c:pt>
                <c:pt idx="2442">
                  <c:v>39246</c:v>
                </c:pt>
                <c:pt idx="2443">
                  <c:v>39247</c:v>
                </c:pt>
                <c:pt idx="2444">
                  <c:v>39248</c:v>
                </c:pt>
                <c:pt idx="2445">
                  <c:v>39251</c:v>
                </c:pt>
                <c:pt idx="2446">
                  <c:v>39252</c:v>
                </c:pt>
                <c:pt idx="2447">
                  <c:v>39253</c:v>
                </c:pt>
                <c:pt idx="2448">
                  <c:v>39254</c:v>
                </c:pt>
                <c:pt idx="2449">
                  <c:v>39255</c:v>
                </c:pt>
                <c:pt idx="2450">
                  <c:v>39258</c:v>
                </c:pt>
                <c:pt idx="2451">
                  <c:v>39259</c:v>
                </c:pt>
                <c:pt idx="2452">
                  <c:v>39260</c:v>
                </c:pt>
                <c:pt idx="2453">
                  <c:v>39261</c:v>
                </c:pt>
                <c:pt idx="2454">
                  <c:v>39262</c:v>
                </c:pt>
                <c:pt idx="2455">
                  <c:v>39265</c:v>
                </c:pt>
                <c:pt idx="2456">
                  <c:v>39266</c:v>
                </c:pt>
                <c:pt idx="2457">
                  <c:v>39267</c:v>
                </c:pt>
                <c:pt idx="2458">
                  <c:v>39268</c:v>
                </c:pt>
                <c:pt idx="2459">
                  <c:v>39269</c:v>
                </c:pt>
                <c:pt idx="2460">
                  <c:v>39272</c:v>
                </c:pt>
                <c:pt idx="2461">
                  <c:v>39273</c:v>
                </c:pt>
                <c:pt idx="2462">
                  <c:v>39274</c:v>
                </c:pt>
                <c:pt idx="2463">
                  <c:v>39275</c:v>
                </c:pt>
                <c:pt idx="2464">
                  <c:v>39276</c:v>
                </c:pt>
                <c:pt idx="2465">
                  <c:v>39279</c:v>
                </c:pt>
                <c:pt idx="2466">
                  <c:v>39280</c:v>
                </c:pt>
                <c:pt idx="2467">
                  <c:v>39281</c:v>
                </c:pt>
                <c:pt idx="2468">
                  <c:v>39282</c:v>
                </c:pt>
                <c:pt idx="2469">
                  <c:v>39283</c:v>
                </c:pt>
                <c:pt idx="2470">
                  <c:v>39286</c:v>
                </c:pt>
                <c:pt idx="2471">
                  <c:v>39287</c:v>
                </c:pt>
                <c:pt idx="2472">
                  <c:v>39288</c:v>
                </c:pt>
                <c:pt idx="2473">
                  <c:v>39289</c:v>
                </c:pt>
                <c:pt idx="2474">
                  <c:v>39290</c:v>
                </c:pt>
                <c:pt idx="2475">
                  <c:v>39293</c:v>
                </c:pt>
                <c:pt idx="2476">
                  <c:v>39294</c:v>
                </c:pt>
                <c:pt idx="2477">
                  <c:v>39295</c:v>
                </c:pt>
                <c:pt idx="2478">
                  <c:v>39296</c:v>
                </c:pt>
                <c:pt idx="2479">
                  <c:v>39297</c:v>
                </c:pt>
                <c:pt idx="2480">
                  <c:v>39300</c:v>
                </c:pt>
                <c:pt idx="2481">
                  <c:v>39301</c:v>
                </c:pt>
                <c:pt idx="2482">
                  <c:v>39302</c:v>
                </c:pt>
                <c:pt idx="2483">
                  <c:v>39303</c:v>
                </c:pt>
                <c:pt idx="2484">
                  <c:v>39304</c:v>
                </c:pt>
                <c:pt idx="2485">
                  <c:v>39307</c:v>
                </c:pt>
                <c:pt idx="2486">
                  <c:v>39308</c:v>
                </c:pt>
                <c:pt idx="2487">
                  <c:v>39309</c:v>
                </c:pt>
                <c:pt idx="2488">
                  <c:v>39310</c:v>
                </c:pt>
                <c:pt idx="2489">
                  <c:v>39311</c:v>
                </c:pt>
                <c:pt idx="2490">
                  <c:v>39314</c:v>
                </c:pt>
                <c:pt idx="2491">
                  <c:v>39315</c:v>
                </c:pt>
                <c:pt idx="2492">
                  <c:v>39316</c:v>
                </c:pt>
                <c:pt idx="2493">
                  <c:v>39317</c:v>
                </c:pt>
                <c:pt idx="2494">
                  <c:v>39318</c:v>
                </c:pt>
                <c:pt idx="2495">
                  <c:v>39321</c:v>
                </c:pt>
                <c:pt idx="2496">
                  <c:v>39322</c:v>
                </c:pt>
                <c:pt idx="2497">
                  <c:v>39323</c:v>
                </c:pt>
                <c:pt idx="2498">
                  <c:v>39324</c:v>
                </c:pt>
                <c:pt idx="2499">
                  <c:v>39325</c:v>
                </c:pt>
                <c:pt idx="2500">
                  <c:v>39328</c:v>
                </c:pt>
                <c:pt idx="2501">
                  <c:v>39329</c:v>
                </c:pt>
                <c:pt idx="2502">
                  <c:v>39330</c:v>
                </c:pt>
                <c:pt idx="2503">
                  <c:v>39331</c:v>
                </c:pt>
                <c:pt idx="2504">
                  <c:v>39332</c:v>
                </c:pt>
                <c:pt idx="2505">
                  <c:v>39335</c:v>
                </c:pt>
                <c:pt idx="2506">
                  <c:v>39336</c:v>
                </c:pt>
                <c:pt idx="2507">
                  <c:v>39337</c:v>
                </c:pt>
                <c:pt idx="2508">
                  <c:v>39338</c:v>
                </c:pt>
                <c:pt idx="2509">
                  <c:v>39339</c:v>
                </c:pt>
                <c:pt idx="2510">
                  <c:v>39342</c:v>
                </c:pt>
                <c:pt idx="2511">
                  <c:v>39343</c:v>
                </c:pt>
                <c:pt idx="2512">
                  <c:v>39344</c:v>
                </c:pt>
                <c:pt idx="2513">
                  <c:v>39345</c:v>
                </c:pt>
                <c:pt idx="2514">
                  <c:v>39346</c:v>
                </c:pt>
                <c:pt idx="2515">
                  <c:v>39349</c:v>
                </c:pt>
                <c:pt idx="2516">
                  <c:v>39350</c:v>
                </c:pt>
                <c:pt idx="2517">
                  <c:v>39351</c:v>
                </c:pt>
                <c:pt idx="2518">
                  <c:v>39352</c:v>
                </c:pt>
                <c:pt idx="2519">
                  <c:v>39353</c:v>
                </c:pt>
                <c:pt idx="2520">
                  <c:v>39356</c:v>
                </c:pt>
                <c:pt idx="2521">
                  <c:v>39357</c:v>
                </c:pt>
                <c:pt idx="2522">
                  <c:v>39358</c:v>
                </c:pt>
                <c:pt idx="2523">
                  <c:v>39359</c:v>
                </c:pt>
                <c:pt idx="2524">
                  <c:v>39360</c:v>
                </c:pt>
                <c:pt idx="2525">
                  <c:v>39363</c:v>
                </c:pt>
                <c:pt idx="2526">
                  <c:v>39364</c:v>
                </c:pt>
                <c:pt idx="2527">
                  <c:v>39365</c:v>
                </c:pt>
                <c:pt idx="2528">
                  <c:v>39366</c:v>
                </c:pt>
                <c:pt idx="2529">
                  <c:v>39367</c:v>
                </c:pt>
                <c:pt idx="2530">
                  <c:v>39370</c:v>
                </c:pt>
                <c:pt idx="2531">
                  <c:v>39371</c:v>
                </c:pt>
                <c:pt idx="2532">
                  <c:v>39372</c:v>
                </c:pt>
                <c:pt idx="2533">
                  <c:v>39373</c:v>
                </c:pt>
                <c:pt idx="2534">
                  <c:v>39374</c:v>
                </c:pt>
                <c:pt idx="2535">
                  <c:v>39377</c:v>
                </c:pt>
                <c:pt idx="2536">
                  <c:v>39378</c:v>
                </c:pt>
                <c:pt idx="2537">
                  <c:v>39379</c:v>
                </c:pt>
                <c:pt idx="2538">
                  <c:v>39380</c:v>
                </c:pt>
                <c:pt idx="2539">
                  <c:v>39381</c:v>
                </c:pt>
                <c:pt idx="2540">
                  <c:v>39384</c:v>
                </c:pt>
                <c:pt idx="2541">
                  <c:v>39385</c:v>
                </c:pt>
                <c:pt idx="2542">
                  <c:v>39386</c:v>
                </c:pt>
                <c:pt idx="2543">
                  <c:v>39387</c:v>
                </c:pt>
                <c:pt idx="2544">
                  <c:v>39388</c:v>
                </c:pt>
                <c:pt idx="2545">
                  <c:v>39391</c:v>
                </c:pt>
                <c:pt idx="2546">
                  <c:v>39392</c:v>
                </c:pt>
                <c:pt idx="2547">
                  <c:v>39393</c:v>
                </c:pt>
                <c:pt idx="2548">
                  <c:v>39394</c:v>
                </c:pt>
                <c:pt idx="2549">
                  <c:v>39395</c:v>
                </c:pt>
                <c:pt idx="2550">
                  <c:v>39398</c:v>
                </c:pt>
                <c:pt idx="2551">
                  <c:v>39399</c:v>
                </c:pt>
                <c:pt idx="2552">
                  <c:v>39400</c:v>
                </c:pt>
                <c:pt idx="2553">
                  <c:v>39401</c:v>
                </c:pt>
                <c:pt idx="2554">
                  <c:v>39402</c:v>
                </c:pt>
                <c:pt idx="2555">
                  <c:v>39405</c:v>
                </c:pt>
                <c:pt idx="2556">
                  <c:v>39406</c:v>
                </c:pt>
                <c:pt idx="2557">
                  <c:v>39407</c:v>
                </c:pt>
                <c:pt idx="2558">
                  <c:v>39408</c:v>
                </c:pt>
                <c:pt idx="2559">
                  <c:v>39409</c:v>
                </c:pt>
                <c:pt idx="2560">
                  <c:v>39412</c:v>
                </c:pt>
                <c:pt idx="2561">
                  <c:v>39413</c:v>
                </c:pt>
                <c:pt idx="2562">
                  <c:v>39414</c:v>
                </c:pt>
                <c:pt idx="2563">
                  <c:v>39415</c:v>
                </c:pt>
                <c:pt idx="2564">
                  <c:v>39416</c:v>
                </c:pt>
                <c:pt idx="2565">
                  <c:v>39419</c:v>
                </c:pt>
                <c:pt idx="2566">
                  <c:v>39420</c:v>
                </c:pt>
                <c:pt idx="2567">
                  <c:v>39421</c:v>
                </c:pt>
                <c:pt idx="2568">
                  <c:v>39422</c:v>
                </c:pt>
                <c:pt idx="2569">
                  <c:v>39423</c:v>
                </c:pt>
                <c:pt idx="2570">
                  <c:v>39426</c:v>
                </c:pt>
                <c:pt idx="2571">
                  <c:v>39427</c:v>
                </c:pt>
                <c:pt idx="2572">
                  <c:v>39428</c:v>
                </c:pt>
                <c:pt idx="2573">
                  <c:v>39429</c:v>
                </c:pt>
                <c:pt idx="2574">
                  <c:v>39430</c:v>
                </c:pt>
                <c:pt idx="2575">
                  <c:v>39433</c:v>
                </c:pt>
                <c:pt idx="2576">
                  <c:v>39434</c:v>
                </c:pt>
                <c:pt idx="2577">
                  <c:v>39435</c:v>
                </c:pt>
                <c:pt idx="2578">
                  <c:v>39436</c:v>
                </c:pt>
                <c:pt idx="2579">
                  <c:v>39437</c:v>
                </c:pt>
                <c:pt idx="2580">
                  <c:v>39440</c:v>
                </c:pt>
                <c:pt idx="2581">
                  <c:v>39441</c:v>
                </c:pt>
                <c:pt idx="2582">
                  <c:v>39442</c:v>
                </c:pt>
                <c:pt idx="2583">
                  <c:v>39443</c:v>
                </c:pt>
                <c:pt idx="2584">
                  <c:v>39444</c:v>
                </c:pt>
                <c:pt idx="2585">
                  <c:v>39447</c:v>
                </c:pt>
                <c:pt idx="2586">
                  <c:v>39448</c:v>
                </c:pt>
                <c:pt idx="2587">
                  <c:v>39449</c:v>
                </c:pt>
                <c:pt idx="2588">
                  <c:v>39450</c:v>
                </c:pt>
                <c:pt idx="2589">
                  <c:v>39451</c:v>
                </c:pt>
                <c:pt idx="2590">
                  <c:v>39454</c:v>
                </c:pt>
                <c:pt idx="2591">
                  <c:v>39455</c:v>
                </c:pt>
                <c:pt idx="2592">
                  <c:v>39456</c:v>
                </c:pt>
                <c:pt idx="2593">
                  <c:v>39457</c:v>
                </c:pt>
                <c:pt idx="2594">
                  <c:v>39458</c:v>
                </c:pt>
                <c:pt idx="2595">
                  <c:v>39461</c:v>
                </c:pt>
                <c:pt idx="2596">
                  <c:v>39462</c:v>
                </c:pt>
                <c:pt idx="2597">
                  <c:v>39463</c:v>
                </c:pt>
                <c:pt idx="2598">
                  <c:v>39464</c:v>
                </c:pt>
                <c:pt idx="2599">
                  <c:v>39465</c:v>
                </c:pt>
                <c:pt idx="2600">
                  <c:v>39468</c:v>
                </c:pt>
                <c:pt idx="2601">
                  <c:v>39469</c:v>
                </c:pt>
                <c:pt idx="2602">
                  <c:v>39470</c:v>
                </c:pt>
                <c:pt idx="2603">
                  <c:v>39471</c:v>
                </c:pt>
                <c:pt idx="2604">
                  <c:v>39472</c:v>
                </c:pt>
                <c:pt idx="2605">
                  <c:v>39475</c:v>
                </c:pt>
                <c:pt idx="2606">
                  <c:v>39476</c:v>
                </c:pt>
                <c:pt idx="2607">
                  <c:v>39477</c:v>
                </c:pt>
                <c:pt idx="2608">
                  <c:v>39478</c:v>
                </c:pt>
                <c:pt idx="2609">
                  <c:v>39479</c:v>
                </c:pt>
                <c:pt idx="2610">
                  <c:v>39482</c:v>
                </c:pt>
                <c:pt idx="2611">
                  <c:v>39483</c:v>
                </c:pt>
                <c:pt idx="2612">
                  <c:v>39484</c:v>
                </c:pt>
                <c:pt idx="2613">
                  <c:v>39485</c:v>
                </c:pt>
                <c:pt idx="2614">
                  <c:v>39486</c:v>
                </c:pt>
                <c:pt idx="2615">
                  <c:v>39489</c:v>
                </c:pt>
                <c:pt idx="2616">
                  <c:v>39490</c:v>
                </c:pt>
                <c:pt idx="2617">
                  <c:v>39491</c:v>
                </c:pt>
                <c:pt idx="2618">
                  <c:v>39492</c:v>
                </c:pt>
                <c:pt idx="2619">
                  <c:v>39493</c:v>
                </c:pt>
                <c:pt idx="2620">
                  <c:v>39496</c:v>
                </c:pt>
                <c:pt idx="2621">
                  <c:v>39497</c:v>
                </c:pt>
                <c:pt idx="2622">
                  <c:v>39498</c:v>
                </c:pt>
                <c:pt idx="2623">
                  <c:v>39499</c:v>
                </c:pt>
                <c:pt idx="2624">
                  <c:v>39500</c:v>
                </c:pt>
                <c:pt idx="2625">
                  <c:v>39503</c:v>
                </c:pt>
                <c:pt idx="2626">
                  <c:v>39504</c:v>
                </c:pt>
                <c:pt idx="2627">
                  <c:v>39505</c:v>
                </c:pt>
                <c:pt idx="2628">
                  <c:v>39506</c:v>
                </c:pt>
                <c:pt idx="2629">
                  <c:v>39507</c:v>
                </c:pt>
                <c:pt idx="2630">
                  <c:v>39510</c:v>
                </c:pt>
                <c:pt idx="2631">
                  <c:v>39511</c:v>
                </c:pt>
                <c:pt idx="2632">
                  <c:v>39512</c:v>
                </c:pt>
                <c:pt idx="2633">
                  <c:v>39513</c:v>
                </c:pt>
                <c:pt idx="2634">
                  <c:v>39514</c:v>
                </c:pt>
                <c:pt idx="2635">
                  <c:v>39517</c:v>
                </c:pt>
                <c:pt idx="2636">
                  <c:v>39518</c:v>
                </c:pt>
                <c:pt idx="2637">
                  <c:v>39519</c:v>
                </c:pt>
                <c:pt idx="2638">
                  <c:v>39520</c:v>
                </c:pt>
                <c:pt idx="2639">
                  <c:v>39521</c:v>
                </c:pt>
                <c:pt idx="2640">
                  <c:v>39524</c:v>
                </c:pt>
                <c:pt idx="2641">
                  <c:v>39525</c:v>
                </c:pt>
                <c:pt idx="2642">
                  <c:v>39526</c:v>
                </c:pt>
                <c:pt idx="2643">
                  <c:v>39527</c:v>
                </c:pt>
                <c:pt idx="2644">
                  <c:v>39528</c:v>
                </c:pt>
                <c:pt idx="2645">
                  <c:v>39531</c:v>
                </c:pt>
                <c:pt idx="2646">
                  <c:v>39532</c:v>
                </c:pt>
                <c:pt idx="2647">
                  <c:v>39533</c:v>
                </c:pt>
                <c:pt idx="2648">
                  <c:v>39534</c:v>
                </c:pt>
                <c:pt idx="2649">
                  <c:v>39535</c:v>
                </c:pt>
                <c:pt idx="2650">
                  <c:v>39538</c:v>
                </c:pt>
                <c:pt idx="2651">
                  <c:v>39539</c:v>
                </c:pt>
                <c:pt idx="2652">
                  <c:v>39540</c:v>
                </c:pt>
                <c:pt idx="2653">
                  <c:v>39541</c:v>
                </c:pt>
                <c:pt idx="2654">
                  <c:v>39542</c:v>
                </c:pt>
                <c:pt idx="2655">
                  <c:v>39545</c:v>
                </c:pt>
                <c:pt idx="2656">
                  <c:v>39546</c:v>
                </c:pt>
                <c:pt idx="2657">
                  <c:v>39547</c:v>
                </c:pt>
                <c:pt idx="2658">
                  <c:v>39548</c:v>
                </c:pt>
                <c:pt idx="2659">
                  <c:v>39549</c:v>
                </c:pt>
                <c:pt idx="2660">
                  <c:v>39552</c:v>
                </c:pt>
                <c:pt idx="2661">
                  <c:v>39553</c:v>
                </c:pt>
                <c:pt idx="2662">
                  <c:v>39554</c:v>
                </c:pt>
                <c:pt idx="2663">
                  <c:v>39555</c:v>
                </c:pt>
                <c:pt idx="2664">
                  <c:v>39556</c:v>
                </c:pt>
                <c:pt idx="2665">
                  <c:v>39559</c:v>
                </c:pt>
                <c:pt idx="2666">
                  <c:v>39560</c:v>
                </c:pt>
                <c:pt idx="2667">
                  <c:v>39561</c:v>
                </c:pt>
                <c:pt idx="2668">
                  <c:v>39562</c:v>
                </c:pt>
                <c:pt idx="2669">
                  <c:v>39563</c:v>
                </c:pt>
                <c:pt idx="2670">
                  <c:v>39566</c:v>
                </c:pt>
                <c:pt idx="2671">
                  <c:v>39567</c:v>
                </c:pt>
                <c:pt idx="2672">
                  <c:v>39568</c:v>
                </c:pt>
                <c:pt idx="2673">
                  <c:v>39569</c:v>
                </c:pt>
                <c:pt idx="2674">
                  <c:v>39570</c:v>
                </c:pt>
                <c:pt idx="2675">
                  <c:v>39573</c:v>
                </c:pt>
                <c:pt idx="2676">
                  <c:v>39574</c:v>
                </c:pt>
                <c:pt idx="2677">
                  <c:v>39575</c:v>
                </c:pt>
                <c:pt idx="2678">
                  <c:v>39576</c:v>
                </c:pt>
                <c:pt idx="2679">
                  <c:v>39577</c:v>
                </c:pt>
                <c:pt idx="2680">
                  <c:v>39580</c:v>
                </c:pt>
                <c:pt idx="2681">
                  <c:v>39581</c:v>
                </c:pt>
                <c:pt idx="2682">
                  <c:v>39582</c:v>
                </c:pt>
                <c:pt idx="2683">
                  <c:v>39583</c:v>
                </c:pt>
                <c:pt idx="2684">
                  <c:v>39584</c:v>
                </c:pt>
                <c:pt idx="2685">
                  <c:v>39587</c:v>
                </c:pt>
                <c:pt idx="2686">
                  <c:v>39588</c:v>
                </c:pt>
                <c:pt idx="2687">
                  <c:v>39589</c:v>
                </c:pt>
                <c:pt idx="2688">
                  <c:v>39590</c:v>
                </c:pt>
                <c:pt idx="2689">
                  <c:v>39591</c:v>
                </c:pt>
                <c:pt idx="2690">
                  <c:v>39594</c:v>
                </c:pt>
                <c:pt idx="2691">
                  <c:v>39595</c:v>
                </c:pt>
                <c:pt idx="2692">
                  <c:v>39596</c:v>
                </c:pt>
                <c:pt idx="2693">
                  <c:v>39597</c:v>
                </c:pt>
                <c:pt idx="2694">
                  <c:v>39598</c:v>
                </c:pt>
                <c:pt idx="2695">
                  <c:v>39601</c:v>
                </c:pt>
                <c:pt idx="2696">
                  <c:v>39602</c:v>
                </c:pt>
                <c:pt idx="2697">
                  <c:v>39603</c:v>
                </c:pt>
                <c:pt idx="2698">
                  <c:v>39604</c:v>
                </c:pt>
                <c:pt idx="2699">
                  <c:v>39605</c:v>
                </c:pt>
                <c:pt idx="2700">
                  <c:v>39608</c:v>
                </c:pt>
                <c:pt idx="2701">
                  <c:v>39609</c:v>
                </c:pt>
                <c:pt idx="2702">
                  <c:v>39610</c:v>
                </c:pt>
                <c:pt idx="2703">
                  <c:v>39611</c:v>
                </c:pt>
                <c:pt idx="2704">
                  <c:v>39612</c:v>
                </c:pt>
                <c:pt idx="2705">
                  <c:v>39615</c:v>
                </c:pt>
                <c:pt idx="2706">
                  <c:v>39616</c:v>
                </c:pt>
                <c:pt idx="2707">
                  <c:v>39617</c:v>
                </c:pt>
                <c:pt idx="2708">
                  <c:v>39618</c:v>
                </c:pt>
                <c:pt idx="2709">
                  <c:v>39619</c:v>
                </c:pt>
                <c:pt idx="2710">
                  <c:v>39622</c:v>
                </c:pt>
                <c:pt idx="2711">
                  <c:v>39623</c:v>
                </c:pt>
                <c:pt idx="2712">
                  <c:v>39624</c:v>
                </c:pt>
                <c:pt idx="2713">
                  <c:v>39625</c:v>
                </c:pt>
                <c:pt idx="2714">
                  <c:v>39626</c:v>
                </c:pt>
                <c:pt idx="2715">
                  <c:v>39629</c:v>
                </c:pt>
                <c:pt idx="2716">
                  <c:v>39630</c:v>
                </c:pt>
                <c:pt idx="2717">
                  <c:v>39631</c:v>
                </c:pt>
                <c:pt idx="2718">
                  <c:v>39632</c:v>
                </c:pt>
                <c:pt idx="2719">
                  <c:v>39633</c:v>
                </c:pt>
                <c:pt idx="2720">
                  <c:v>39636</c:v>
                </c:pt>
                <c:pt idx="2721">
                  <c:v>39637</c:v>
                </c:pt>
                <c:pt idx="2722">
                  <c:v>39638</c:v>
                </c:pt>
                <c:pt idx="2723">
                  <c:v>39639</c:v>
                </c:pt>
                <c:pt idx="2724">
                  <c:v>39640</c:v>
                </c:pt>
                <c:pt idx="2725">
                  <c:v>39643</c:v>
                </c:pt>
                <c:pt idx="2726">
                  <c:v>39644</c:v>
                </c:pt>
                <c:pt idx="2727">
                  <c:v>39645</c:v>
                </c:pt>
                <c:pt idx="2728">
                  <c:v>39646</c:v>
                </c:pt>
                <c:pt idx="2729">
                  <c:v>39647</c:v>
                </c:pt>
                <c:pt idx="2730">
                  <c:v>39650</c:v>
                </c:pt>
                <c:pt idx="2731">
                  <c:v>39651</c:v>
                </c:pt>
                <c:pt idx="2732">
                  <c:v>39652</c:v>
                </c:pt>
                <c:pt idx="2733">
                  <c:v>39653</c:v>
                </c:pt>
                <c:pt idx="2734">
                  <c:v>39654</c:v>
                </c:pt>
                <c:pt idx="2735">
                  <c:v>39657</c:v>
                </c:pt>
                <c:pt idx="2736">
                  <c:v>39658</c:v>
                </c:pt>
                <c:pt idx="2737">
                  <c:v>39659</c:v>
                </c:pt>
                <c:pt idx="2738">
                  <c:v>39660</c:v>
                </c:pt>
                <c:pt idx="2739">
                  <c:v>39661</c:v>
                </c:pt>
                <c:pt idx="2740">
                  <c:v>39664</c:v>
                </c:pt>
                <c:pt idx="2741">
                  <c:v>39665</c:v>
                </c:pt>
                <c:pt idx="2742">
                  <c:v>39666</c:v>
                </c:pt>
                <c:pt idx="2743">
                  <c:v>39667</c:v>
                </c:pt>
                <c:pt idx="2744">
                  <c:v>39668</c:v>
                </c:pt>
                <c:pt idx="2745">
                  <c:v>39671</c:v>
                </c:pt>
                <c:pt idx="2746">
                  <c:v>39672</c:v>
                </c:pt>
                <c:pt idx="2747">
                  <c:v>39673</c:v>
                </c:pt>
                <c:pt idx="2748">
                  <c:v>39674</c:v>
                </c:pt>
                <c:pt idx="2749">
                  <c:v>39675</c:v>
                </c:pt>
                <c:pt idx="2750">
                  <c:v>39678</c:v>
                </c:pt>
                <c:pt idx="2751">
                  <c:v>39679</c:v>
                </c:pt>
                <c:pt idx="2752">
                  <c:v>39680</c:v>
                </c:pt>
                <c:pt idx="2753">
                  <c:v>39681</c:v>
                </c:pt>
                <c:pt idx="2754">
                  <c:v>39682</c:v>
                </c:pt>
                <c:pt idx="2755">
                  <c:v>39685</c:v>
                </c:pt>
                <c:pt idx="2756">
                  <c:v>39686</c:v>
                </c:pt>
                <c:pt idx="2757">
                  <c:v>39687</c:v>
                </c:pt>
                <c:pt idx="2758">
                  <c:v>39688</c:v>
                </c:pt>
                <c:pt idx="2759">
                  <c:v>39689</c:v>
                </c:pt>
                <c:pt idx="2760">
                  <c:v>39692</c:v>
                </c:pt>
                <c:pt idx="2761">
                  <c:v>39693</c:v>
                </c:pt>
                <c:pt idx="2762">
                  <c:v>39694</c:v>
                </c:pt>
                <c:pt idx="2763">
                  <c:v>39695</c:v>
                </c:pt>
                <c:pt idx="2764">
                  <c:v>39696</c:v>
                </c:pt>
                <c:pt idx="2765">
                  <c:v>39699</c:v>
                </c:pt>
                <c:pt idx="2766">
                  <c:v>39700</c:v>
                </c:pt>
                <c:pt idx="2767">
                  <c:v>39701</c:v>
                </c:pt>
                <c:pt idx="2768">
                  <c:v>39702</c:v>
                </c:pt>
                <c:pt idx="2769">
                  <c:v>39703</c:v>
                </c:pt>
                <c:pt idx="2770">
                  <c:v>39706</c:v>
                </c:pt>
                <c:pt idx="2771">
                  <c:v>39707</c:v>
                </c:pt>
                <c:pt idx="2772">
                  <c:v>39708</c:v>
                </c:pt>
                <c:pt idx="2773">
                  <c:v>39709</c:v>
                </c:pt>
                <c:pt idx="2774">
                  <c:v>39710</c:v>
                </c:pt>
                <c:pt idx="2775">
                  <c:v>39713</c:v>
                </c:pt>
                <c:pt idx="2776">
                  <c:v>39714</c:v>
                </c:pt>
                <c:pt idx="2777">
                  <c:v>39715</c:v>
                </c:pt>
                <c:pt idx="2778">
                  <c:v>39716</c:v>
                </c:pt>
                <c:pt idx="2779">
                  <c:v>39717</c:v>
                </c:pt>
                <c:pt idx="2780">
                  <c:v>39720</c:v>
                </c:pt>
                <c:pt idx="2781">
                  <c:v>39721</c:v>
                </c:pt>
                <c:pt idx="2782">
                  <c:v>39722</c:v>
                </c:pt>
                <c:pt idx="2783">
                  <c:v>39723</c:v>
                </c:pt>
                <c:pt idx="2784">
                  <c:v>39724</c:v>
                </c:pt>
                <c:pt idx="2785">
                  <c:v>39727</c:v>
                </c:pt>
                <c:pt idx="2786">
                  <c:v>39728</c:v>
                </c:pt>
                <c:pt idx="2787">
                  <c:v>39729</c:v>
                </c:pt>
                <c:pt idx="2788">
                  <c:v>39730</c:v>
                </c:pt>
                <c:pt idx="2789">
                  <c:v>39731</c:v>
                </c:pt>
                <c:pt idx="2790">
                  <c:v>39734</c:v>
                </c:pt>
                <c:pt idx="2791">
                  <c:v>39735</c:v>
                </c:pt>
                <c:pt idx="2792">
                  <c:v>39736</c:v>
                </c:pt>
                <c:pt idx="2793">
                  <c:v>39737</c:v>
                </c:pt>
                <c:pt idx="2794">
                  <c:v>39738</c:v>
                </c:pt>
                <c:pt idx="2795">
                  <c:v>39741</c:v>
                </c:pt>
                <c:pt idx="2796">
                  <c:v>39742</c:v>
                </c:pt>
                <c:pt idx="2797">
                  <c:v>39743</c:v>
                </c:pt>
                <c:pt idx="2798">
                  <c:v>39744</c:v>
                </c:pt>
                <c:pt idx="2799">
                  <c:v>39745</c:v>
                </c:pt>
                <c:pt idx="2800">
                  <c:v>39748</c:v>
                </c:pt>
                <c:pt idx="2801">
                  <c:v>39749</c:v>
                </c:pt>
                <c:pt idx="2802">
                  <c:v>39750</c:v>
                </c:pt>
                <c:pt idx="2803">
                  <c:v>39751</c:v>
                </c:pt>
                <c:pt idx="2804">
                  <c:v>39752</c:v>
                </c:pt>
                <c:pt idx="2805">
                  <c:v>39755</c:v>
                </c:pt>
                <c:pt idx="2806">
                  <c:v>39756</c:v>
                </c:pt>
                <c:pt idx="2807">
                  <c:v>39757</c:v>
                </c:pt>
                <c:pt idx="2808">
                  <c:v>39758</c:v>
                </c:pt>
                <c:pt idx="2809">
                  <c:v>39759</c:v>
                </c:pt>
                <c:pt idx="2810">
                  <c:v>39762</c:v>
                </c:pt>
                <c:pt idx="2811">
                  <c:v>39763</c:v>
                </c:pt>
                <c:pt idx="2812">
                  <c:v>39764</c:v>
                </c:pt>
                <c:pt idx="2813">
                  <c:v>39765</c:v>
                </c:pt>
                <c:pt idx="2814">
                  <c:v>39766</c:v>
                </c:pt>
                <c:pt idx="2815">
                  <c:v>39769</c:v>
                </c:pt>
                <c:pt idx="2816">
                  <c:v>39770</c:v>
                </c:pt>
                <c:pt idx="2817">
                  <c:v>39771</c:v>
                </c:pt>
                <c:pt idx="2818">
                  <c:v>39772</c:v>
                </c:pt>
                <c:pt idx="2819">
                  <c:v>39773</c:v>
                </c:pt>
                <c:pt idx="2820">
                  <c:v>39776</c:v>
                </c:pt>
                <c:pt idx="2821">
                  <c:v>39777</c:v>
                </c:pt>
                <c:pt idx="2822">
                  <c:v>39778</c:v>
                </c:pt>
                <c:pt idx="2823">
                  <c:v>39779</c:v>
                </c:pt>
                <c:pt idx="2824">
                  <c:v>39780</c:v>
                </c:pt>
                <c:pt idx="2825">
                  <c:v>39783</c:v>
                </c:pt>
                <c:pt idx="2826">
                  <c:v>39784</c:v>
                </c:pt>
                <c:pt idx="2827">
                  <c:v>39785</c:v>
                </c:pt>
                <c:pt idx="2828">
                  <c:v>39786</c:v>
                </c:pt>
                <c:pt idx="2829">
                  <c:v>39787</c:v>
                </c:pt>
                <c:pt idx="2830">
                  <c:v>39790</c:v>
                </c:pt>
                <c:pt idx="2831">
                  <c:v>39791</c:v>
                </c:pt>
                <c:pt idx="2832">
                  <c:v>39792</c:v>
                </c:pt>
                <c:pt idx="2833">
                  <c:v>39793</c:v>
                </c:pt>
                <c:pt idx="2834">
                  <c:v>39794</c:v>
                </c:pt>
                <c:pt idx="2835">
                  <c:v>39797</c:v>
                </c:pt>
                <c:pt idx="2836">
                  <c:v>39798</c:v>
                </c:pt>
                <c:pt idx="2837">
                  <c:v>39799</c:v>
                </c:pt>
                <c:pt idx="2838">
                  <c:v>39800</c:v>
                </c:pt>
                <c:pt idx="2839">
                  <c:v>39801</c:v>
                </c:pt>
                <c:pt idx="2840">
                  <c:v>39804</c:v>
                </c:pt>
                <c:pt idx="2841">
                  <c:v>39805</c:v>
                </c:pt>
                <c:pt idx="2842">
                  <c:v>39806</c:v>
                </c:pt>
                <c:pt idx="2843">
                  <c:v>39807</c:v>
                </c:pt>
                <c:pt idx="2844">
                  <c:v>39808</c:v>
                </c:pt>
                <c:pt idx="2845">
                  <c:v>39811</c:v>
                </c:pt>
                <c:pt idx="2846">
                  <c:v>39812</c:v>
                </c:pt>
                <c:pt idx="2847">
                  <c:v>39813</c:v>
                </c:pt>
                <c:pt idx="2848">
                  <c:v>39814</c:v>
                </c:pt>
                <c:pt idx="2849">
                  <c:v>39815</c:v>
                </c:pt>
                <c:pt idx="2850">
                  <c:v>39818</c:v>
                </c:pt>
                <c:pt idx="2851">
                  <c:v>39819</c:v>
                </c:pt>
                <c:pt idx="2852">
                  <c:v>39820</c:v>
                </c:pt>
                <c:pt idx="2853">
                  <c:v>39821</c:v>
                </c:pt>
                <c:pt idx="2854">
                  <c:v>39822</c:v>
                </c:pt>
                <c:pt idx="2855">
                  <c:v>39825</c:v>
                </c:pt>
                <c:pt idx="2856">
                  <c:v>39826</c:v>
                </c:pt>
                <c:pt idx="2857">
                  <c:v>39827</c:v>
                </c:pt>
                <c:pt idx="2858">
                  <c:v>39828</c:v>
                </c:pt>
                <c:pt idx="2859">
                  <c:v>39829</c:v>
                </c:pt>
                <c:pt idx="2860">
                  <c:v>39832</c:v>
                </c:pt>
                <c:pt idx="2861">
                  <c:v>39833</c:v>
                </c:pt>
                <c:pt idx="2862">
                  <c:v>39834</c:v>
                </c:pt>
                <c:pt idx="2863">
                  <c:v>39835</c:v>
                </c:pt>
                <c:pt idx="2864">
                  <c:v>39836</c:v>
                </c:pt>
                <c:pt idx="2865">
                  <c:v>39839</c:v>
                </c:pt>
                <c:pt idx="2866">
                  <c:v>39840</c:v>
                </c:pt>
                <c:pt idx="2867">
                  <c:v>39841</c:v>
                </c:pt>
                <c:pt idx="2868">
                  <c:v>39842</c:v>
                </c:pt>
                <c:pt idx="2869">
                  <c:v>39843</c:v>
                </c:pt>
                <c:pt idx="2870">
                  <c:v>39846</c:v>
                </c:pt>
                <c:pt idx="2871">
                  <c:v>39847</c:v>
                </c:pt>
                <c:pt idx="2872">
                  <c:v>39848</c:v>
                </c:pt>
                <c:pt idx="2873">
                  <c:v>39849</c:v>
                </c:pt>
                <c:pt idx="2874">
                  <c:v>39850</c:v>
                </c:pt>
                <c:pt idx="2875">
                  <c:v>39853</c:v>
                </c:pt>
                <c:pt idx="2876">
                  <c:v>39854</c:v>
                </c:pt>
                <c:pt idx="2877">
                  <c:v>39855</c:v>
                </c:pt>
                <c:pt idx="2878">
                  <c:v>39856</c:v>
                </c:pt>
                <c:pt idx="2879">
                  <c:v>39857</c:v>
                </c:pt>
                <c:pt idx="2880">
                  <c:v>39860</c:v>
                </c:pt>
                <c:pt idx="2881">
                  <c:v>39861</c:v>
                </c:pt>
                <c:pt idx="2882">
                  <c:v>39862</c:v>
                </c:pt>
                <c:pt idx="2883">
                  <c:v>39863</c:v>
                </c:pt>
                <c:pt idx="2884">
                  <c:v>39864</c:v>
                </c:pt>
                <c:pt idx="2885">
                  <c:v>39867</c:v>
                </c:pt>
                <c:pt idx="2886">
                  <c:v>39868</c:v>
                </c:pt>
                <c:pt idx="2887">
                  <c:v>39869</c:v>
                </c:pt>
                <c:pt idx="2888">
                  <c:v>39870</c:v>
                </c:pt>
                <c:pt idx="2889">
                  <c:v>39871</c:v>
                </c:pt>
                <c:pt idx="2890">
                  <c:v>39874</c:v>
                </c:pt>
                <c:pt idx="2891">
                  <c:v>39875</c:v>
                </c:pt>
                <c:pt idx="2892">
                  <c:v>39876</c:v>
                </c:pt>
                <c:pt idx="2893">
                  <c:v>39877</c:v>
                </c:pt>
                <c:pt idx="2894">
                  <c:v>39878</c:v>
                </c:pt>
                <c:pt idx="2895">
                  <c:v>39881</c:v>
                </c:pt>
                <c:pt idx="2896">
                  <c:v>39882</c:v>
                </c:pt>
                <c:pt idx="2897">
                  <c:v>39883</c:v>
                </c:pt>
                <c:pt idx="2898">
                  <c:v>39884</c:v>
                </c:pt>
                <c:pt idx="2899">
                  <c:v>39885</c:v>
                </c:pt>
                <c:pt idx="2900">
                  <c:v>39888</c:v>
                </c:pt>
                <c:pt idx="2901">
                  <c:v>39889</c:v>
                </c:pt>
                <c:pt idx="2902">
                  <c:v>39890</c:v>
                </c:pt>
                <c:pt idx="2903">
                  <c:v>39891</c:v>
                </c:pt>
                <c:pt idx="2904">
                  <c:v>39892</c:v>
                </c:pt>
                <c:pt idx="2905">
                  <c:v>39895</c:v>
                </c:pt>
                <c:pt idx="2906">
                  <c:v>39896</c:v>
                </c:pt>
                <c:pt idx="2907">
                  <c:v>39897</c:v>
                </c:pt>
                <c:pt idx="2908">
                  <c:v>39898</c:v>
                </c:pt>
                <c:pt idx="2909">
                  <c:v>39899</c:v>
                </c:pt>
                <c:pt idx="2910">
                  <c:v>39902</c:v>
                </c:pt>
                <c:pt idx="2911">
                  <c:v>39903</c:v>
                </c:pt>
                <c:pt idx="2912">
                  <c:v>39904</c:v>
                </c:pt>
                <c:pt idx="2913">
                  <c:v>39905</c:v>
                </c:pt>
                <c:pt idx="2914">
                  <c:v>39906</c:v>
                </c:pt>
                <c:pt idx="2915">
                  <c:v>39909</c:v>
                </c:pt>
                <c:pt idx="2916">
                  <c:v>39910</c:v>
                </c:pt>
                <c:pt idx="2917">
                  <c:v>39911</c:v>
                </c:pt>
                <c:pt idx="2918">
                  <c:v>39912</c:v>
                </c:pt>
                <c:pt idx="2919">
                  <c:v>39913</c:v>
                </c:pt>
                <c:pt idx="2920">
                  <c:v>39916</c:v>
                </c:pt>
                <c:pt idx="2921">
                  <c:v>39917</c:v>
                </c:pt>
                <c:pt idx="2922">
                  <c:v>39918</c:v>
                </c:pt>
                <c:pt idx="2923">
                  <c:v>39919</c:v>
                </c:pt>
                <c:pt idx="2924">
                  <c:v>39920</c:v>
                </c:pt>
                <c:pt idx="2925">
                  <c:v>39923</c:v>
                </c:pt>
                <c:pt idx="2926">
                  <c:v>39924</c:v>
                </c:pt>
                <c:pt idx="2927">
                  <c:v>39925</c:v>
                </c:pt>
                <c:pt idx="2928">
                  <c:v>39926</c:v>
                </c:pt>
                <c:pt idx="2929">
                  <c:v>39927</c:v>
                </c:pt>
                <c:pt idx="2930">
                  <c:v>39930</c:v>
                </c:pt>
                <c:pt idx="2931">
                  <c:v>39931</c:v>
                </c:pt>
                <c:pt idx="2932">
                  <c:v>39932</c:v>
                </c:pt>
                <c:pt idx="2933">
                  <c:v>39933</c:v>
                </c:pt>
                <c:pt idx="2934">
                  <c:v>39934</c:v>
                </c:pt>
                <c:pt idx="2935">
                  <c:v>39937</c:v>
                </c:pt>
                <c:pt idx="2936">
                  <c:v>39938</c:v>
                </c:pt>
                <c:pt idx="2937">
                  <c:v>39939</c:v>
                </c:pt>
                <c:pt idx="2938">
                  <c:v>39940</c:v>
                </c:pt>
                <c:pt idx="2939">
                  <c:v>39941</c:v>
                </c:pt>
                <c:pt idx="2940">
                  <c:v>39944</c:v>
                </c:pt>
                <c:pt idx="2941">
                  <c:v>39945</c:v>
                </c:pt>
                <c:pt idx="2942">
                  <c:v>39946</c:v>
                </c:pt>
                <c:pt idx="2943">
                  <c:v>39947</c:v>
                </c:pt>
                <c:pt idx="2944">
                  <c:v>39948</c:v>
                </c:pt>
                <c:pt idx="2945">
                  <c:v>39951</c:v>
                </c:pt>
                <c:pt idx="2946">
                  <c:v>39952</c:v>
                </c:pt>
                <c:pt idx="2947">
                  <c:v>39953</c:v>
                </c:pt>
                <c:pt idx="2948">
                  <c:v>39954</c:v>
                </c:pt>
                <c:pt idx="2949">
                  <c:v>39955</c:v>
                </c:pt>
                <c:pt idx="2950">
                  <c:v>39958</c:v>
                </c:pt>
                <c:pt idx="2951">
                  <c:v>39959</c:v>
                </c:pt>
                <c:pt idx="2952">
                  <c:v>39960</c:v>
                </c:pt>
                <c:pt idx="2953">
                  <c:v>39961</c:v>
                </c:pt>
                <c:pt idx="2954">
                  <c:v>39962</c:v>
                </c:pt>
                <c:pt idx="2955">
                  <c:v>39965</c:v>
                </c:pt>
                <c:pt idx="2956">
                  <c:v>39966</c:v>
                </c:pt>
                <c:pt idx="2957">
                  <c:v>39967</c:v>
                </c:pt>
                <c:pt idx="2958">
                  <c:v>39968</c:v>
                </c:pt>
                <c:pt idx="2959">
                  <c:v>39969</c:v>
                </c:pt>
                <c:pt idx="2960">
                  <c:v>39972</c:v>
                </c:pt>
                <c:pt idx="2961">
                  <c:v>39973</c:v>
                </c:pt>
                <c:pt idx="2962">
                  <c:v>39974</c:v>
                </c:pt>
                <c:pt idx="2963">
                  <c:v>39975</c:v>
                </c:pt>
                <c:pt idx="2964">
                  <c:v>39976</c:v>
                </c:pt>
                <c:pt idx="2965">
                  <c:v>39979</c:v>
                </c:pt>
                <c:pt idx="2966">
                  <c:v>39980</c:v>
                </c:pt>
                <c:pt idx="2967">
                  <c:v>39981</c:v>
                </c:pt>
                <c:pt idx="2968">
                  <c:v>39982</c:v>
                </c:pt>
                <c:pt idx="2969">
                  <c:v>39983</c:v>
                </c:pt>
                <c:pt idx="2970">
                  <c:v>39986</c:v>
                </c:pt>
                <c:pt idx="2971">
                  <c:v>39987</c:v>
                </c:pt>
                <c:pt idx="2972">
                  <c:v>39988</c:v>
                </c:pt>
                <c:pt idx="2973">
                  <c:v>39989</c:v>
                </c:pt>
                <c:pt idx="2974">
                  <c:v>39990</c:v>
                </c:pt>
                <c:pt idx="2975">
                  <c:v>39993</c:v>
                </c:pt>
                <c:pt idx="2976">
                  <c:v>39994</c:v>
                </c:pt>
                <c:pt idx="2977">
                  <c:v>39995</c:v>
                </c:pt>
                <c:pt idx="2978">
                  <c:v>39996</c:v>
                </c:pt>
                <c:pt idx="2979">
                  <c:v>39997</c:v>
                </c:pt>
                <c:pt idx="2980">
                  <c:v>40000</c:v>
                </c:pt>
                <c:pt idx="2981">
                  <c:v>40001</c:v>
                </c:pt>
                <c:pt idx="2982">
                  <c:v>40002</c:v>
                </c:pt>
                <c:pt idx="2983">
                  <c:v>40003</c:v>
                </c:pt>
                <c:pt idx="2984">
                  <c:v>40004</c:v>
                </c:pt>
                <c:pt idx="2985">
                  <c:v>40007</c:v>
                </c:pt>
                <c:pt idx="2986">
                  <c:v>40008</c:v>
                </c:pt>
                <c:pt idx="2987">
                  <c:v>40009</c:v>
                </c:pt>
                <c:pt idx="2988">
                  <c:v>40010</c:v>
                </c:pt>
                <c:pt idx="2989">
                  <c:v>40011</c:v>
                </c:pt>
                <c:pt idx="2990">
                  <c:v>40014</c:v>
                </c:pt>
                <c:pt idx="2991">
                  <c:v>40015</c:v>
                </c:pt>
                <c:pt idx="2992">
                  <c:v>40016</c:v>
                </c:pt>
                <c:pt idx="2993">
                  <c:v>40017</c:v>
                </c:pt>
                <c:pt idx="2994">
                  <c:v>40018</c:v>
                </c:pt>
                <c:pt idx="2995">
                  <c:v>40021</c:v>
                </c:pt>
                <c:pt idx="2996">
                  <c:v>40022</c:v>
                </c:pt>
                <c:pt idx="2997">
                  <c:v>40023</c:v>
                </c:pt>
                <c:pt idx="2998">
                  <c:v>40024</c:v>
                </c:pt>
                <c:pt idx="2999">
                  <c:v>40025</c:v>
                </c:pt>
                <c:pt idx="3000">
                  <c:v>40028</c:v>
                </c:pt>
                <c:pt idx="3001">
                  <c:v>40029</c:v>
                </c:pt>
                <c:pt idx="3002">
                  <c:v>40030</c:v>
                </c:pt>
                <c:pt idx="3003">
                  <c:v>40031</c:v>
                </c:pt>
                <c:pt idx="3004">
                  <c:v>40032</c:v>
                </c:pt>
                <c:pt idx="3005">
                  <c:v>40035</c:v>
                </c:pt>
                <c:pt idx="3006">
                  <c:v>40036</c:v>
                </c:pt>
                <c:pt idx="3007">
                  <c:v>40037</c:v>
                </c:pt>
                <c:pt idx="3008">
                  <c:v>40038</c:v>
                </c:pt>
                <c:pt idx="3009">
                  <c:v>40039</c:v>
                </c:pt>
                <c:pt idx="3010">
                  <c:v>40042</c:v>
                </c:pt>
                <c:pt idx="3011">
                  <c:v>40043</c:v>
                </c:pt>
                <c:pt idx="3012">
                  <c:v>40044</c:v>
                </c:pt>
                <c:pt idx="3013">
                  <c:v>40045</c:v>
                </c:pt>
                <c:pt idx="3014">
                  <c:v>40046</c:v>
                </c:pt>
                <c:pt idx="3015">
                  <c:v>40049</c:v>
                </c:pt>
                <c:pt idx="3016">
                  <c:v>40050</c:v>
                </c:pt>
                <c:pt idx="3017">
                  <c:v>40051</c:v>
                </c:pt>
                <c:pt idx="3018">
                  <c:v>40052</c:v>
                </c:pt>
                <c:pt idx="3019">
                  <c:v>40053</c:v>
                </c:pt>
                <c:pt idx="3020">
                  <c:v>40056</c:v>
                </c:pt>
                <c:pt idx="3021">
                  <c:v>40057</c:v>
                </c:pt>
                <c:pt idx="3022">
                  <c:v>40058</c:v>
                </c:pt>
                <c:pt idx="3023">
                  <c:v>40059</c:v>
                </c:pt>
                <c:pt idx="3024">
                  <c:v>40060</c:v>
                </c:pt>
                <c:pt idx="3025">
                  <c:v>40063</c:v>
                </c:pt>
                <c:pt idx="3026">
                  <c:v>40064</c:v>
                </c:pt>
                <c:pt idx="3027">
                  <c:v>40065</c:v>
                </c:pt>
                <c:pt idx="3028">
                  <c:v>40066</c:v>
                </c:pt>
                <c:pt idx="3029">
                  <c:v>40067</c:v>
                </c:pt>
                <c:pt idx="3030">
                  <c:v>40070</c:v>
                </c:pt>
                <c:pt idx="3031">
                  <c:v>40071</c:v>
                </c:pt>
                <c:pt idx="3032">
                  <c:v>40072</c:v>
                </c:pt>
                <c:pt idx="3033">
                  <c:v>40073</c:v>
                </c:pt>
                <c:pt idx="3034">
                  <c:v>40074</c:v>
                </c:pt>
                <c:pt idx="3035">
                  <c:v>40077</c:v>
                </c:pt>
                <c:pt idx="3036">
                  <c:v>40078</c:v>
                </c:pt>
                <c:pt idx="3037">
                  <c:v>40079</c:v>
                </c:pt>
                <c:pt idx="3038">
                  <c:v>40080</c:v>
                </c:pt>
                <c:pt idx="3039">
                  <c:v>40081</c:v>
                </c:pt>
                <c:pt idx="3040">
                  <c:v>40084</c:v>
                </c:pt>
                <c:pt idx="3041">
                  <c:v>40085</c:v>
                </c:pt>
                <c:pt idx="3042">
                  <c:v>40086</c:v>
                </c:pt>
                <c:pt idx="3043">
                  <c:v>40087</c:v>
                </c:pt>
                <c:pt idx="3044">
                  <c:v>40088</c:v>
                </c:pt>
                <c:pt idx="3045">
                  <c:v>40091</c:v>
                </c:pt>
                <c:pt idx="3046">
                  <c:v>40092</c:v>
                </c:pt>
                <c:pt idx="3047">
                  <c:v>40093</c:v>
                </c:pt>
                <c:pt idx="3048">
                  <c:v>40094</c:v>
                </c:pt>
                <c:pt idx="3049">
                  <c:v>40095</c:v>
                </c:pt>
                <c:pt idx="3050">
                  <c:v>40098</c:v>
                </c:pt>
                <c:pt idx="3051">
                  <c:v>40099</c:v>
                </c:pt>
                <c:pt idx="3052">
                  <c:v>40100</c:v>
                </c:pt>
                <c:pt idx="3053">
                  <c:v>40101</c:v>
                </c:pt>
                <c:pt idx="3054">
                  <c:v>40102</c:v>
                </c:pt>
                <c:pt idx="3055">
                  <c:v>40105</c:v>
                </c:pt>
                <c:pt idx="3056">
                  <c:v>40106</c:v>
                </c:pt>
                <c:pt idx="3057">
                  <c:v>40107</c:v>
                </c:pt>
                <c:pt idx="3058">
                  <c:v>40108</c:v>
                </c:pt>
                <c:pt idx="3059">
                  <c:v>40109</c:v>
                </c:pt>
                <c:pt idx="3060">
                  <c:v>40112</c:v>
                </c:pt>
                <c:pt idx="3061">
                  <c:v>40113</c:v>
                </c:pt>
                <c:pt idx="3062">
                  <c:v>40114</c:v>
                </c:pt>
                <c:pt idx="3063">
                  <c:v>40115</c:v>
                </c:pt>
                <c:pt idx="3064">
                  <c:v>40116</c:v>
                </c:pt>
                <c:pt idx="3065">
                  <c:v>40119</c:v>
                </c:pt>
                <c:pt idx="3066">
                  <c:v>40120</c:v>
                </c:pt>
                <c:pt idx="3067">
                  <c:v>40121</c:v>
                </c:pt>
                <c:pt idx="3068">
                  <c:v>40122</c:v>
                </c:pt>
                <c:pt idx="3069">
                  <c:v>40123</c:v>
                </c:pt>
                <c:pt idx="3070">
                  <c:v>40126</c:v>
                </c:pt>
                <c:pt idx="3071">
                  <c:v>40127</c:v>
                </c:pt>
                <c:pt idx="3072">
                  <c:v>40128</c:v>
                </c:pt>
                <c:pt idx="3073">
                  <c:v>40129</c:v>
                </c:pt>
                <c:pt idx="3074">
                  <c:v>40130</c:v>
                </c:pt>
                <c:pt idx="3075">
                  <c:v>40133</c:v>
                </c:pt>
                <c:pt idx="3076">
                  <c:v>40134</c:v>
                </c:pt>
                <c:pt idx="3077">
                  <c:v>40135</c:v>
                </c:pt>
                <c:pt idx="3078">
                  <c:v>40136</c:v>
                </c:pt>
                <c:pt idx="3079">
                  <c:v>40137</c:v>
                </c:pt>
                <c:pt idx="3080">
                  <c:v>40140</c:v>
                </c:pt>
                <c:pt idx="3081">
                  <c:v>40141</c:v>
                </c:pt>
                <c:pt idx="3082">
                  <c:v>40142</c:v>
                </c:pt>
                <c:pt idx="3083">
                  <c:v>40143</c:v>
                </c:pt>
                <c:pt idx="3084">
                  <c:v>40144</c:v>
                </c:pt>
                <c:pt idx="3085">
                  <c:v>40147</c:v>
                </c:pt>
                <c:pt idx="3086">
                  <c:v>40148</c:v>
                </c:pt>
                <c:pt idx="3087">
                  <c:v>40149</c:v>
                </c:pt>
                <c:pt idx="3088">
                  <c:v>40150</c:v>
                </c:pt>
                <c:pt idx="3089">
                  <c:v>40151</c:v>
                </c:pt>
                <c:pt idx="3090">
                  <c:v>40154</c:v>
                </c:pt>
                <c:pt idx="3091">
                  <c:v>40155</c:v>
                </c:pt>
                <c:pt idx="3092">
                  <c:v>40156</c:v>
                </c:pt>
                <c:pt idx="3093">
                  <c:v>40157</c:v>
                </c:pt>
                <c:pt idx="3094">
                  <c:v>40158</c:v>
                </c:pt>
                <c:pt idx="3095">
                  <c:v>40161</c:v>
                </c:pt>
                <c:pt idx="3096">
                  <c:v>40162</c:v>
                </c:pt>
                <c:pt idx="3097">
                  <c:v>40163</c:v>
                </c:pt>
                <c:pt idx="3098">
                  <c:v>40164</c:v>
                </c:pt>
                <c:pt idx="3099">
                  <c:v>40165</c:v>
                </c:pt>
                <c:pt idx="3100">
                  <c:v>40168</c:v>
                </c:pt>
                <c:pt idx="3101">
                  <c:v>40169</c:v>
                </c:pt>
                <c:pt idx="3102">
                  <c:v>40170</c:v>
                </c:pt>
                <c:pt idx="3103">
                  <c:v>40171</c:v>
                </c:pt>
                <c:pt idx="3104">
                  <c:v>40172</c:v>
                </c:pt>
                <c:pt idx="3105">
                  <c:v>40175</c:v>
                </c:pt>
                <c:pt idx="3106">
                  <c:v>40176</c:v>
                </c:pt>
                <c:pt idx="3107">
                  <c:v>40177</c:v>
                </c:pt>
                <c:pt idx="3108">
                  <c:v>40178</c:v>
                </c:pt>
                <c:pt idx="3109">
                  <c:v>40179</c:v>
                </c:pt>
                <c:pt idx="3110">
                  <c:v>40182</c:v>
                </c:pt>
                <c:pt idx="3111">
                  <c:v>40183</c:v>
                </c:pt>
                <c:pt idx="3112">
                  <c:v>40184</c:v>
                </c:pt>
                <c:pt idx="3113">
                  <c:v>40185</c:v>
                </c:pt>
                <c:pt idx="3114">
                  <c:v>40186</c:v>
                </c:pt>
                <c:pt idx="3115">
                  <c:v>40189</c:v>
                </c:pt>
                <c:pt idx="3116">
                  <c:v>40190</c:v>
                </c:pt>
                <c:pt idx="3117">
                  <c:v>40191</c:v>
                </c:pt>
                <c:pt idx="3118">
                  <c:v>40192</c:v>
                </c:pt>
                <c:pt idx="3119">
                  <c:v>40193</c:v>
                </c:pt>
                <c:pt idx="3120">
                  <c:v>40196</c:v>
                </c:pt>
                <c:pt idx="3121">
                  <c:v>40197</c:v>
                </c:pt>
                <c:pt idx="3122">
                  <c:v>40198</c:v>
                </c:pt>
                <c:pt idx="3123">
                  <c:v>40199</c:v>
                </c:pt>
                <c:pt idx="3124">
                  <c:v>40200</c:v>
                </c:pt>
                <c:pt idx="3125">
                  <c:v>40203</c:v>
                </c:pt>
                <c:pt idx="3126">
                  <c:v>40204</c:v>
                </c:pt>
                <c:pt idx="3127">
                  <c:v>40205</c:v>
                </c:pt>
                <c:pt idx="3128">
                  <c:v>40206</c:v>
                </c:pt>
                <c:pt idx="3129">
                  <c:v>40207</c:v>
                </c:pt>
                <c:pt idx="3130">
                  <c:v>40210</c:v>
                </c:pt>
                <c:pt idx="3131">
                  <c:v>40211</c:v>
                </c:pt>
                <c:pt idx="3132">
                  <c:v>40212</c:v>
                </c:pt>
                <c:pt idx="3133">
                  <c:v>40213</c:v>
                </c:pt>
                <c:pt idx="3134">
                  <c:v>40214</c:v>
                </c:pt>
                <c:pt idx="3135">
                  <c:v>40217</c:v>
                </c:pt>
                <c:pt idx="3136">
                  <c:v>40218</c:v>
                </c:pt>
                <c:pt idx="3137">
                  <c:v>40219</c:v>
                </c:pt>
                <c:pt idx="3138">
                  <c:v>40220</c:v>
                </c:pt>
                <c:pt idx="3139">
                  <c:v>40221</c:v>
                </c:pt>
                <c:pt idx="3140">
                  <c:v>40224</c:v>
                </c:pt>
                <c:pt idx="3141">
                  <c:v>40225</c:v>
                </c:pt>
                <c:pt idx="3142">
                  <c:v>40226</c:v>
                </c:pt>
                <c:pt idx="3143">
                  <c:v>40227</c:v>
                </c:pt>
                <c:pt idx="3144">
                  <c:v>40228</c:v>
                </c:pt>
                <c:pt idx="3145">
                  <c:v>40231</c:v>
                </c:pt>
                <c:pt idx="3146">
                  <c:v>40232</c:v>
                </c:pt>
                <c:pt idx="3147">
                  <c:v>40233</c:v>
                </c:pt>
                <c:pt idx="3148">
                  <c:v>40234</c:v>
                </c:pt>
                <c:pt idx="3149">
                  <c:v>40235</c:v>
                </c:pt>
                <c:pt idx="3150">
                  <c:v>40238</c:v>
                </c:pt>
                <c:pt idx="3151">
                  <c:v>40239</c:v>
                </c:pt>
                <c:pt idx="3152">
                  <c:v>40240</c:v>
                </c:pt>
                <c:pt idx="3153">
                  <c:v>40241</c:v>
                </c:pt>
                <c:pt idx="3154">
                  <c:v>40242</c:v>
                </c:pt>
                <c:pt idx="3155">
                  <c:v>40245</c:v>
                </c:pt>
                <c:pt idx="3156">
                  <c:v>40246</c:v>
                </c:pt>
                <c:pt idx="3157">
                  <c:v>40247</c:v>
                </c:pt>
                <c:pt idx="3158">
                  <c:v>40248</c:v>
                </c:pt>
                <c:pt idx="3159">
                  <c:v>40249</c:v>
                </c:pt>
                <c:pt idx="3160">
                  <c:v>40252</c:v>
                </c:pt>
                <c:pt idx="3161">
                  <c:v>40253</c:v>
                </c:pt>
                <c:pt idx="3162">
                  <c:v>40254</c:v>
                </c:pt>
                <c:pt idx="3163">
                  <c:v>40255</c:v>
                </c:pt>
                <c:pt idx="3164">
                  <c:v>40256</c:v>
                </c:pt>
                <c:pt idx="3165">
                  <c:v>40259</c:v>
                </c:pt>
                <c:pt idx="3166">
                  <c:v>40260</c:v>
                </c:pt>
                <c:pt idx="3167">
                  <c:v>40261</c:v>
                </c:pt>
                <c:pt idx="3168">
                  <c:v>40262</c:v>
                </c:pt>
                <c:pt idx="3169">
                  <c:v>40263</c:v>
                </c:pt>
                <c:pt idx="3170">
                  <c:v>40266</c:v>
                </c:pt>
                <c:pt idx="3171">
                  <c:v>40267</c:v>
                </c:pt>
                <c:pt idx="3172">
                  <c:v>40268</c:v>
                </c:pt>
                <c:pt idx="3173">
                  <c:v>40269</c:v>
                </c:pt>
                <c:pt idx="3174">
                  <c:v>40270</c:v>
                </c:pt>
                <c:pt idx="3175">
                  <c:v>40273</c:v>
                </c:pt>
                <c:pt idx="3176">
                  <c:v>40274</c:v>
                </c:pt>
                <c:pt idx="3177">
                  <c:v>40275</c:v>
                </c:pt>
                <c:pt idx="3178">
                  <c:v>40276</c:v>
                </c:pt>
                <c:pt idx="3179">
                  <c:v>40277</c:v>
                </c:pt>
                <c:pt idx="3180">
                  <c:v>40280</c:v>
                </c:pt>
                <c:pt idx="3181">
                  <c:v>40281</c:v>
                </c:pt>
                <c:pt idx="3182">
                  <c:v>40282</c:v>
                </c:pt>
                <c:pt idx="3183">
                  <c:v>40283</c:v>
                </c:pt>
                <c:pt idx="3184">
                  <c:v>40284</c:v>
                </c:pt>
                <c:pt idx="3185">
                  <c:v>40287</c:v>
                </c:pt>
                <c:pt idx="3186">
                  <c:v>40288</c:v>
                </c:pt>
                <c:pt idx="3187">
                  <c:v>40289</c:v>
                </c:pt>
                <c:pt idx="3188">
                  <c:v>40290</c:v>
                </c:pt>
                <c:pt idx="3189">
                  <c:v>40291</c:v>
                </c:pt>
                <c:pt idx="3190">
                  <c:v>40294</c:v>
                </c:pt>
                <c:pt idx="3191">
                  <c:v>40295</c:v>
                </c:pt>
                <c:pt idx="3192">
                  <c:v>40296</c:v>
                </c:pt>
                <c:pt idx="3193">
                  <c:v>40297</c:v>
                </c:pt>
                <c:pt idx="3194">
                  <c:v>40298</c:v>
                </c:pt>
                <c:pt idx="3195">
                  <c:v>40301</c:v>
                </c:pt>
                <c:pt idx="3196">
                  <c:v>40302</c:v>
                </c:pt>
                <c:pt idx="3197">
                  <c:v>40303</c:v>
                </c:pt>
                <c:pt idx="3198">
                  <c:v>40304</c:v>
                </c:pt>
                <c:pt idx="3199">
                  <c:v>40305</c:v>
                </c:pt>
                <c:pt idx="3200">
                  <c:v>40308</c:v>
                </c:pt>
                <c:pt idx="3201">
                  <c:v>40309</c:v>
                </c:pt>
                <c:pt idx="3202">
                  <c:v>40310</c:v>
                </c:pt>
                <c:pt idx="3203">
                  <c:v>40311</c:v>
                </c:pt>
                <c:pt idx="3204">
                  <c:v>40312</c:v>
                </c:pt>
                <c:pt idx="3205">
                  <c:v>40315</c:v>
                </c:pt>
                <c:pt idx="3206">
                  <c:v>40316</c:v>
                </c:pt>
                <c:pt idx="3207">
                  <c:v>40317</c:v>
                </c:pt>
                <c:pt idx="3208">
                  <c:v>40318</c:v>
                </c:pt>
                <c:pt idx="3209">
                  <c:v>40319</c:v>
                </c:pt>
                <c:pt idx="3210">
                  <c:v>40322</c:v>
                </c:pt>
                <c:pt idx="3211">
                  <c:v>40323</c:v>
                </c:pt>
                <c:pt idx="3212">
                  <c:v>40324</c:v>
                </c:pt>
                <c:pt idx="3213">
                  <c:v>40325</c:v>
                </c:pt>
                <c:pt idx="3214">
                  <c:v>40326</c:v>
                </c:pt>
                <c:pt idx="3215">
                  <c:v>40329</c:v>
                </c:pt>
                <c:pt idx="3216">
                  <c:v>40330</c:v>
                </c:pt>
                <c:pt idx="3217">
                  <c:v>40331</c:v>
                </c:pt>
                <c:pt idx="3218">
                  <c:v>40332</c:v>
                </c:pt>
                <c:pt idx="3219">
                  <c:v>40333</c:v>
                </c:pt>
                <c:pt idx="3220">
                  <c:v>40336</c:v>
                </c:pt>
                <c:pt idx="3221">
                  <c:v>40337</c:v>
                </c:pt>
                <c:pt idx="3222">
                  <c:v>40338</c:v>
                </c:pt>
                <c:pt idx="3223">
                  <c:v>40339</c:v>
                </c:pt>
                <c:pt idx="3224">
                  <c:v>40340</c:v>
                </c:pt>
                <c:pt idx="3225">
                  <c:v>40343</c:v>
                </c:pt>
                <c:pt idx="3226">
                  <c:v>40344</c:v>
                </c:pt>
                <c:pt idx="3227">
                  <c:v>40345</c:v>
                </c:pt>
                <c:pt idx="3228">
                  <c:v>40346</c:v>
                </c:pt>
                <c:pt idx="3229">
                  <c:v>40347</c:v>
                </c:pt>
                <c:pt idx="3230">
                  <c:v>40350</c:v>
                </c:pt>
                <c:pt idx="3231">
                  <c:v>40351</c:v>
                </c:pt>
                <c:pt idx="3232">
                  <c:v>40352</c:v>
                </c:pt>
                <c:pt idx="3233">
                  <c:v>40353</c:v>
                </c:pt>
                <c:pt idx="3234">
                  <c:v>40354</c:v>
                </c:pt>
                <c:pt idx="3235">
                  <c:v>40357</c:v>
                </c:pt>
                <c:pt idx="3236">
                  <c:v>40358</c:v>
                </c:pt>
                <c:pt idx="3237">
                  <c:v>40359</c:v>
                </c:pt>
                <c:pt idx="3238">
                  <c:v>40360</c:v>
                </c:pt>
                <c:pt idx="3239">
                  <c:v>40361</c:v>
                </c:pt>
                <c:pt idx="3240">
                  <c:v>40364</c:v>
                </c:pt>
                <c:pt idx="3241">
                  <c:v>40365</c:v>
                </c:pt>
                <c:pt idx="3242">
                  <c:v>40366</c:v>
                </c:pt>
                <c:pt idx="3243">
                  <c:v>40367</c:v>
                </c:pt>
                <c:pt idx="3244">
                  <c:v>40368</c:v>
                </c:pt>
                <c:pt idx="3245">
                  <c:v>40371</c:v>
                </c:pt>
                <c:pt idx="3246">
                  <c:v>40372</c:v>
                </c:pt>
                <c:pt idx="3247">
                  <c:v>40373</c:v>
                </c:pt>
                <c:pt idx="3248">
                  <c:v>40374</c:v>
                </c:pt>
                <c:pt idx="3249">
                  <c:v>40375</c:v>
                </c:pt>
                <c:pt idx="3250">
                  <c:v>40378</c:v>
                </c:pt>
                <c:pt idx="3251">
                  <c:v>40379</c:v>
                </c:pt>
                <c:pt idx="3252">
                  <c:v>40380</c:v>
                </c:pt>
                <c:pt idx="3253">
                  <c:v>40381</c:v>
                </c:pt>
                <c:pt idx="3254">
                  <c:v>40382</c:v>
                </c:pt>
                <c:pt idx="3255">
                  <c:v>40385</c:v>
                </c:pt>
                <c:pt idx="3256">
                  <c:v>40386</c:v>
                </c:pt>
                <c:pt idx="3257">
                  <c:v>40387</c:v>
                </c:pt>
                <c:pt idx="3258">
                  <c:v>40388</c:v>
                </c:pt>
                <c:pt idx="3259">
                  <c:v>40389</c:v>
                </c:pt>
                <c:pt idx="3260">
                  <c:v>40392</c:v>
                </c:pt>
                <c:pt idx="3261">
                  <c:v>40393</c:v>
                </c:pt>
                <c:pt idx="3262">
                  <c:v>40394</c:v>
                </c:pt>
                <c:pt idx="3263">
                  <c:v>40395</c:v>
                </c:pt>
                <c:pt idx="3264">
                  <c:v>40396</c:v>
                </c:pt>
                <c:pt idx="3265">
                  <c:v>40399</c:v>
                </c:pt>
                <c:pt idx="3266">
                  <c:v>40400</c:v>
                </c:pt>
                <c:pt idx="3267">
                  <c:v>40401</c:v>
                </c:pt>
                <c:pt idx="3268">
                  <c:v>40402</c:v>
                </c:pt>
                <c:pt idx="3269">
                  <c:v>40403</c:v>
                </c:pt>
                <c:pt idx="3270">
                  <c:v>40406</c:v>
                </c:pt>
                <c:pt idx="3271">
                  <c:v>40407</c:v>
                </c:pt>
                <c:pt idx="3272">
                  <c:v>40408</c:v>
                </c:pt>
                <c:pt idx="3273">
                  <c:v>40409</c:v>
                </c:pt>
                <c:pt idx="3274">
                  <c:v>40410</c:v>
                </c:pt>
                <c:pt idx="3275">
                  <c:v>40413</c:v>
                </c:pt>
                <c:pt idx="3276">
                  <c:v>40414</c:v>
                </c:pt>
                <c:pt idx="3277">
                  <c:v>40415</c:v>
                </c:pt>
                <c:pt idx="3278">
                  <c:v>40416</c:v>
                </c:pt>
                <c:pt idx="3279">
                  <c:v>40417</c:v>
                </c:pt>
                <c:pt idx="3280">
                  <c:v>40420</c:v>
                </c:pt>
                <c:pt idx="3281">
                  <c:v>40421</c:v>
                </c:pt>
                <c:pt idx="3282">
                  <c:v>40422</c:v>
                </c:pt>
                <c:pt idx="3283">
                  <c:v>40423</c:v>
                </c:pt>
                <c:pt idx="3284">
                  <c:v>40424</c:v>
                </c:pt>
                <c:pt idx="3285">
                  <c:v>40427</c:v>
                </c:pt>
                <c:pt idx="3286">
                  <c:v>40428</c:v>
                </c:pt>
                <c:pt idx="3287">
                  <c:v>40429</c:v>
                </c:pt>
                <c:pt idx="3288">
                  <c:v>40430</c:v>
                </c:pt>
                <c:pt idx="3289">
                  <c:v>40431</c:v>
                </c:pt>
                <c:pt idx="3290">
                  <c:v>40434</c:v>
                </c:pt>
                <c:pt idx="3291">
                  <c:v>40435</c:v>
                </c:pt>
                <c:pt idx="3292">
                  <c:v>40436</c:v>
                </c:pt>
                <c:pt idx="3293">
                  <c:v>40437</c:v>
                </c:pt>
                <c:pt idx="3294">
                  <c:v>40438</c:v>
                </c:pt>
                <c:pt idx="3295">
                  <c:v>40441</c:v>
                </c:pt>
                <c:pt idx="3296">
                  <c:v>40442</c:v>
                </c:pt>
                <c:pt idx="3297">
                  <c:v>40443</c:v>
                </c:pt>
                <c:pt idx="3298">
                  <c:v>40444</c:v>
                </c:pt>
                <c:pt idx="3299">
                  <c:v>40445</c:v>
                </c:pt>
                <c:pt idx="3300">
                  <c:v>40448</c:v>
                </c:pt>
                <c:pt idx="3301">
                  <c:v>40449</c:v>
                </c:pt>
                <c:pt idx="3302">
                  <c:v>40450</c:v>
                </c:pt>
                <c:pt idx="3303">
                  <c:v>40451</c:v>
                </c:pt>
                <c:pt idx="3304">
                  <c:v>40452</c:v>
                </c:pt>
                <c:pt idx="3305">
                  <c:v>40455</c:v>
                </c:pt>
                <c:pt idx="3306">
                  <c:v>40456</c:v>
                </c:pt>
                <c:pt idx="3307">
                  <c:v>40457</c:v>
                </c:pt>
                <c:pt idx="3308">
                  <c:v>40458</c:v>
                </c:pt>
                <c:pt idx="3309">
                  <c:v>40459</c:v>
                </c:pt>
                <c:pt idx="3310">
                  <c:v>40462</c:v>
                </c:pt>
                <c:pt idx="3311">
                  <c:v>40463</c:v>
                </c:pt>
                <c:pt idx="3312">
                  <c:v>40464</c:v>
                </c:pt>
                <c:pt idx="3313">
                  <c:v>40465</c:v>
                </c:pt>
                <c:pt idx="3314">
                  <c:v>40466</c:v>
                </c:pt>
                <c:pt idx="3315">
                  <c:v>40469</c:v>
                </c:pt>
                <c:pt idx="3316">
                  <c:v>40470</c:v>
                </c:pt>
                <c:pt idx="3317">
                  <c:v>40471</c:v>
                </c:pt>
                <c:pt idx="3318">
                  <c:v>40472</c:v>
                </c:pt>
                <c:pt idx="3319">
                  <c:v>40473</c:v>
                </c:pt>
                <c:pt idx="3320">
                  <c:v>40476</c:v>
                </c:pt>
                <c:pt idx="3321">
                  <c:v>40477</c:v>
                </c:pt>
                <c:pt idx="3322">
                  <c:v>40478</c:v>
                </c:pt>
                <c:pt idx="3323">
                  <c:v>40479</c:v>
                </c:pt>
                <c:pt idx="3324">
                  <c:v>40480</c:v>
                </c:pt>
                <c:pt idx="3325">
                  <c:v>40483</c:v>
                </c:pt>
                <c:pt idx="3326">
                  <c:v>40484</c:v>
                </c:pt>
                <c:pt idx="3327">
                  <c:v>40485</c:v>
                </c:pt>
                <c:pt idx="3328">
                  <c:v>40486</c:v>
                </c:pt>
                <c:pt idx="3329">
                  <c:v>40487</c:v>
                </c:pt>
                <c:pt idx="3330">
                  <c:v>40490</c:v>
                </c:pt>
                <c:pt idx="3331">
                  <c:v>40491</c:v>
                </c:pt>
                <c:pt idx="3332">
                  <c:v>40492</c:v>
                </c:pt>
                <c:pt idx="3333">
                  <c:v>40493</c:v>
                </c:pt>
                <c:pt idx="3334">
                  <c:v>40494</c:v>
                </c:pt>
                <c:pt idx="3335">
                  <c:v>40497</c:v>
                </c:pt>
                <c:pt idx="3336">
                  <c:v>40498</c:v>
                </c:pt>
                <c:pt idx="3337">
                  <c:v>40499</c:v>
                </c:pt>
                <c:pt idx="3338">
                  <c:v>40500</c:v>
                </c:pt>
                <c:pt idx="3339">
                  <c:v>40501</c:v>
                </c:pt>
                <c:pt idx="3340">
                  <c:v>40504</c:v>
                </c:pt>
                <c:pt idx="3341">
                  <c:v>40505</c:v>
                </c:pt>
                <c:pt idx="3342">
                  <c:v>40506</c:v>
                </c:pt>
                <c:pt idx="3343">
                  <c:v>40507</c:v>
                </c:pt>
                <c:pt idx="3344">
                  <c:v>40508</c:v>
                </c:pt>
                <c:pt idx="3345">
                  <c:v>40511</c:v>
                </c:pt>
                <c:pt idx="3346">
                  <c:v>40512</c:v>
                </c:pt>
                <c:pt idx="3347">
                  <c:v>40513</c:v>
                </c:pt>
                <c:pt idx="3348">
                  <c:v>40514</c:v>
                </c:pt>
                <c:pt idx="3349">
                  <c:v>40515</c:v>
                </c:pt>
                <c:pt idx="3350">
                  <c:v>40518</c:v>
                </c:pt>
                <c:pt idx="3351">
                  <c:v>40519</c:v>
                </c:pt>
                <c:pt idx="3352">
                  <c:v>40520</c:v>
                </c:pt>
                <c:pt idx="3353">
                  <c:v>40521</c:v>
                </c:pt>
                <c:pt idx="3354">
                  <c:v>40522</c:v>
                </c:pt>
                <c:pt idx="3355">
                  <c:v>40525</c:v>
                </c:pt>
                <c:pt idx="3356">
                  <c:v>40526</c:v>
                </c:pt>
                <c:pt idx="3357">
                  <c:v>40527</c:v>
                </c:pt>
                <c:pt idx="3358">
                  <c:v>40528</c:v>
                </c:pt>
                <c:pt idx="3359">
                  <c:v>40529</c:v>
                </c:pt>
                <c:pt idx="3360">
                  <c:v>40532</c:v>
                </c:pt>
                <c:pt idx="3361">
                  <c:v>40533</c:v>
                </c:pt>
                <c:pt idx="3362">
                  <c:v>40534</c:v>
                </c:pt>
                <c:pt idx="3363">
                  <c:v>40535</c:v>
                </c:pt>
                <c:pt idx="3364">
                  <c:v>40536</c:v>
                </c:pt>
                <c:pt idx="3365">
                  <c:v>40539</c:v>
                </c:pt>
                <c:pt idx="3366">
                  <c:v>40540</c:v>
                </c:pt>
                <c:pt idx="3367">
                  <c:v>40541</c:v>
                </c:pt>
                <c:pt idx="3368">
                  <c:v>40542</c:v>
                </c:pt>
                <c:pt idx="3369">
                  <c:v>40543</c:v>
                </c:pt>
                <c:pt idx="3370">
                  <c:v>40546</c:v>
                </c:pt>
                <c:pt idx="3371">
                  <c:v>40547</c:v>
                </c:pt>
                <c:pt idx="3372">
                  <c:v>40548</c:v>
                </c:pt>
                <c:pt idx="3373">
                  <c:v>40549</c:v>
                </c:pt>
                <c:pt idx="3374">
                  <c:v>40550</c:v>
                </c:pt>
                <c:pt idx="3375">
                  <c:v>40553</c:v>
                </c:pt>
                <c:pt idx="3376">
                  <c:v>40554</c:v>
                </c:pt>
                <c:pt idx="3377">
                  <c:v>40555</c:v>
                </c:pt>
                <c:pt idx="3378">
                  <c:v>40556</c:v>
                </c:pt>
                <c:pt idx="3379">
                  <c:v>40557</c:v>
                </c:pt>
                <c:pt idx="3380">
                  <c:v>40560</c:v>
                </c:pt>
                <c:pt idx="3381">
                  <c:v>40561</c:v>
                </c:pt>
                <c:pt idx="3382">
                  <c:v>40562</c:v>
                </c:pt>
                <c:pt idx="3383">
                  <c:v>40563</c:v>
                </c:pt>
                <c:pt idx="3384">
                  <c:v>40564</c:v>
                </c:pt>
                <c:pt idx="3385">
                  <c:v>40567</c:v>
                </c:pt>
                <c:pt idx="3386">
                  <c:v>40568</c:v>
                </c:pt>
                <c:pt idx="3387">
                  <c:v>40569</c:v>
                </c:pt>
                <c:pt idx="3388">
                  <c:v>40570</c:v>
                </c:pt>
                <c:pt idx="3389">
                  <c:v>40571</c:v>
                </c:pt>
                <c:pt idx="3390">
                  <c:v>40574</c:v>
                </c:pt>
                <c:pt idx="3391">
                  <c:v>40575</c:v>
                </c:pt>
                <c:pt idx="3392">
                  <c:v>40576</c:v>
                </c:pt>
                <c:pt idx="3393">
                  <c:v>40577</c:v>
                </c:pt>
                <c:pt idx="3394">
                  <c:v>40578</c:v>
                </c:pt>
                <c:pt idx="3395">
                  <c:v>40581</c:v>
                </c:pt>
                <c:pt idx="3396">
                  <c:v>40582</c:v>
                </c:pt>
                <c:pt idx="3397">
                  <c:v>40583</c:v>
                </c:pt>
                <c:pt idx="3398">
                  <c:v>40584</c:v>
                </c:pt>
                <c:pt idx="3399">
                  <c:v>40585</c:v>
                </c:pt>
                <c:pt idx="3400">
                  <c:v>40588</c:v>
                </c:pt>
                <c:pt idx="3401">
                  <c:v>40589</c:v>
                </c:pt>
                <c:pt idx="3402">
                  <c:v>40590</c:v>
                </c:pt>
                <c:pt idx="3403">
                  <c:v>40591</c:v>
                </c:pt>
                <c:pt idx="3404">
                  <c:v>40592</c:v>
                </c:pt>
                <c:pt idx="3405">
                  <c:v>40595</c:v>
                </c:pt>
                <c:pt idx="3406">
                  <c:v>40596</c:v>
                </c:pt>
                <c:pt idx="3407">
                  <c:v>40597</c:v>
                </c:pt>
                <c:pt idx="3408">
                  <c:v>40598</c:v>
                </c:pt>
                <c:pt idx="3409">
                  <c:v>40599</c:v>
                </c:pt>
                <c:pt idx="3410">
                  <c:v>40602</c:v>
                </c:pt>
                <c:pt idx="3411">
                  <c:v>40603</c:v>
                </c:pt>
                <c:pt idx="3412">
                  <c:v>40604</c:v>
                </c:pt>
                <c:pt idx="3413">
                  <c:v>40605</c:v>
                </c:pt>
                <c:pt idx="3414">
                  <c:v>40606</c:v>
                </c:pt>
                <c:pt idx="3415">
                  <c:v>40609</c:v>
                </c:pt>
                <c:pt idx="3416">
                  <c:v>40610</c:v>
                </c:pt>
                <c:pt idx="3417">
                  <c:v>40611</c:v>
                </c:pt>
                <c:pt idx="3418">
                  <c:v>40612</c:v>
                </c:pt>
                <c:pt idx="3419">
                  <c:v>40613</c:v>
                </c:pt>
                <c:pt idx="3420">
                  <c:v>40616</c:v>
                </c:pt>
                <c:pt idx="3421">
                  <c:v>40617</c:v>
                </c:pt>
                <c:pt idx="3422">
                  <c:v>40618</c:v>
                </c:pt>
                <c:pt idx="3423">
                  <c:v>40619</c:v>
                </c:pt>
                <c:pt idx="3424">
                  <c:v>40620</c:v>
                </c:pt>
                <c:pt idx="3425">
                  <c:v>40623</c:v>
                </c:pt>
                <c:pt idx="3426">
                  <c:v>40624</c:v>
                </c:pt>
                <c:pt idx="3427">
                  <c:v>40625</c:v>
                </c:pt>
                <c:pt idx="3428">
                  <c:v>40626</c:v>
                </c:pt>
                <c:pt idx="3429">
                  <c:v>40627</c:v>
                </c:pt>
                <c:pt idx="3430">
                  <c:v>40630</c:v>
                </c:pt>
                <c:pt idx="3431">
                  <c:v>40631</c:v>
                </c:pt>
                <c:pt idx="3432">
                  <c:v>40632</c:v>
                </c:pt>
                <c:pt idx="3433">
                  <c:v>40633</c:v>
                </c:pt>
                <c:pt idx="3434">
                  <c:v>40634</c:v>
                </c:pt>
                <c:pt idx="3435">
                  <c:v>40637</c:v>
                </c:pt>
                <c:pt idx="3436">
                  <c:v>40638</c:v>
                </c:pt>
                <c:pt idx="3437">
                  <c:v>40639</c:v>
                </c:pt>
                <c:pt idx="3438">
                  <c:v>40640</c:v>
                </c:pt>
                <c:pt idx="3439">
                  <c:v>40641</c:v>
                </c:pt>
                <c:pt idx="3440">
                  <c:v>40644</c:v>
                </c:pt>
                <c:pt idx="3441">
                  <c:v>40645</c:v>
                </c:pt>
                <c:pt idx="3442">
                  <c:v>40646</c:v>
                </c:pt>
                <c:pt idx="3443">
                  <c:v>40647</c:v>
                </c:pt>
                <c:pt idx="3444">
                  <c:v>40648</c:v>
                </c:pt>
                <c:pt idx="3445">
                  <c:v>40651</c:v>
                </c:pt>
                <c:pt idx="3446">
                  <c:v>40652</c:v>
                </c:pt>
                <c:pt idx="3447">
                  <c:v>40653</c:v>
                </c:pt>
                <c:pt idx="3448">
                  <c:v>40654</c:v>
                </c:pt>
                <c:pt idx="3449">
                  <c:v>40655</c:v>
                </c:pt>
                <c:pt idx="3450">
                  <c:v>40658</c:v>
                </c:pt>
                <c:pt idx="3451">
                  <c:v>40659</c:v>
                </c:pt>
                <c:pt idx="3452">
                  <c:v>40660</c:v>
                </c:pt>
                <c:pt idx="3453">
                  <c:v>40661</c:v>
                </c:pt>
                <c:pt idx="3454">
                  <c:v>40662</c:v>
                </c:pt>
                <c:pt idx="3455">
                  <c:v>40665</c:v>
                </c:pt>
                <c:pt idx="3456">
                  <c:v>40666</c:v>
                </c:pt>
                <c:pt idx="3457">
                  <c:v>40667</c:v>
                </c:pt>
                <c:pt idx="3458">
                  <c:v>40668</c:v>
                </c:pt>
                <c:pt idx="3459">
                  <c:v>40669</c:v>
                </c:pt>
                <c:pt idx="3460">
                  <c:v>40672</c:v>
                </c:pt>
                <c:pt idx="3461">
                  <c:v>40673</c:v>
                </c:pt>
                <c:pt idx="3462">
                  <c:v>40674</c:v>
                </c:pt>
                <c:pt idx="3463">
                  <c:v>40675</c:v>
                </c:pt>
                <c:pt idx="3464">
                  <c:v>40676</c:v>
                </c:pt>
                <c:pt idx="3465">
                  <c:v>40679</c:v>
                </c:pt>
                <c:pt idx="3466">
                  <c:v>40680</c:v>
                </c:pt>
                <c:pt idx="3467">
                  <c:v>40681</c:v>
                </c:pt>
                <c:pt idx="3468">
                  <c:v>40682</c:v>
                </c:pt>
                <c:pt idx="3469">
                  <c:v>40683</c:v>
                </c:pt>
                <c:pt idx="3470">
                  <c:v>40686</c:v>
                </c:pt>
                <c:pt idx="3471">
                  <c:v>40687</c:v>
                </c:pt>
                <c:pt idx="3472">
                  <c:v>40688</c:v>
                </c:pt>
                <c:pt idx="3473">
                  <c:v>40689</c:v>
                </c:pt>
                <c:pt idx="3474">
                  <c:v>40690</c:v>
                </c:pt>
                <c:pt idx="3475">
                  <c:v>40693</c:v>
                </c:pt>
                <c:pt idx="3476">
                  <c:v>40694</c:v>
                </c:pt>
                <c:pt idx="3477">
                  <c:v>40695</c:v>
                </c:pt>
                <c:pt idx="3478">
                  <c:v>40696</c:v>
                </c:pt>
                <c:pt idx="3479">
                  <c:v>40697</c:v>
                </c:pt>
                <c:pt idx="3480">
                  <c:v>40700</c:v>
                </c:pt>
                <c:pt idx="3481">
                  <c:v>40701</c:v>
                </c:pt>
                <c:pt idx="3482">
                  <c:v>40702</c:v>
                </c:pt>
                <c:pt idx="3483">
                  <c:v>40703</c:v>
                </c:pt>
                <c:pt idx="3484">
                  <c:v>40704</c:v>
                </c:pt>
                <c:pt idx="3485">
                  <c:v>40707</c:v>
                </c:pt>
                <c:pt idx="3486">
                  <c:v>40708</c:v>
                </c:pt>
                <c:pt idx="3487">
                  <c:v>40709</c:v>
                </c:pt>
                <c:pt idx="3488">
                  <c:v>40710</c:v>
                </c:pt>
                <c:pt idx="3489">
                  <c:v>40711</c:v>
                </c:pt>
                <c:pt idx="3490">
                  <c:v>40714</c:v>
                </c:pt>
                <c:pt idx="3491">
                  <c:v>40715</c:v>
                </c:pt>
                <c:pt idx="3492">
                  <c:v>40716</c:v>
                </c:pt>
                <c:pt idx="3493">
                  <c:v>40717</c:v>
                </c:pt>
                <c:pt idx="3494">
                  <c:v>40718</c:v>
                </c:pt>
                <c:pt idx="3495">
                  <c:v>40721</c:v>
                </c:pt>
                <c:pt idx="3496">
                  <c:v>40722</c:v>
                </c:pt>
                <c:pt idx="3497">
                  <c:v>40723</c:v>
                </c:pt>
                <c:pt idx="3498">
                  <c:v>40724</c:v>
                </c:pt>
                <c:pt idx="3499">
                  <c:v>40725</c:v>
                </c:pt>
                <c:pt idx="3500">
                  <c:v>40728</c:v>
                </c:pt>
                <c:pt idx="3501">
                  <c:v>40729</c:v>
                </c:pt>
                <c:pt idx="3502">
                  <c:v>40730</c:v>
                </c:pt>
                <c:pt idx="3503">
                  <c:v>40731</c:v>
                </c:pt>
                <c:pt idx="3504">
                  <c:v>40732</c:v>
                </c:pt>
                <c:pt idx="3505">
                  <c:v>40735</c:v>
                </c:pt>
                <c:pt idx="3506">
                  <c:v>40736</c:v>
                </c:pt>
                <c:pt idx="3507">
                  <c:v>40737</c:v>
                </c:pt>
                <c:pt idx="3508">
                  <c:v>40738</c:v>
                </c:pt>
                <c:pt idx="3509">
                  <c:v>40739</c:v>
                </c:pt>
                <c:pt idx="3510">
                  <c:v>40742</c:v>
                </c:pt>
                <c:pt idx="3511">
                  <c:v>40743</c:v>
                </c:pt>
                <c:pt idx="3512">
                  <c:v>40744</c:v>
                </c:pt>
                <c:pt idx="3513">
                  <c:v>40745</c:v>
                </c:pt>
                <c:pt idx="3514">
                  <c:v>40746</c:v>
                </c:pt>
                <c:pt idx="3515">
                  <c:v>40749</c:v>
                </c:pt>
                <c:pt idx="3516">
                  <c:v>40750</c:v>
                </c:pt>
                <c:pt idx="3517">
                  <c:v>40751</c:v>
                </c:pt>
                <c:pt idx="3518">
                  <c:v>40752</c:v>
                </c:pt>
                <c:pt idx="3519">
                  <c:v>40753</c:v>
                </c:pt>
                <c:pt idx="3520">
                  <c:v>40756</c:v>
                </c:pt>
                <c:pt idx="3521">
                  <c:v>40757</c:v>
                </c:pt>
                <c:pt idx="3522">
                  <c:v>40758</c:v>
                </c:pt>
                <c:pt idx="3523">
                  <c:v>40759</c:v>
                </c:pt>
                <c:pt idx="3524">
                  <c:v>40760</c:v>
                </c:pt>
                <c:pt idx="3525">
                  <c:v>40763</c:v>
                </c:pt>
                <c:pt idx="3526">
                  <c:v>40764</c:v>
                </c:pt>
                <c:pt idx="3527">
                  <c:v>40765</c:v>
                </c:pt>
                <c:pt idx="3528">
                  <c:v>40766</c:v>
                </c:pt>
                <c:pt idx="3529">
                  <c:v>40767</c:v>
                </c:pt>
                <c:pt idx="3530">
                  <c:v>40770</c:v>
                </c:pt>
                <c:pt idx="3531">
                  <c:v>40771</c:v>
                </c:pt>
                <c:pt idx="3532">
                  <c:v>40772</c:v>
                </c:pt>
                <c:pt idx="3533">
                  <c:v>40773</c:v>
                </c:pt>
                <c:pt idx="3534">
                  <c:v>40774</c:v>
                </c:pt>
                <c:pt idx="3535">
                  <c:v>40777</c:v>
                </c:pt>
                <c:pt idx="3536">
                  <c:v>40778</c:v>
                </c:pt>
                <c:pt idx="3537">
                  <c:v>40779</c:v>
                </c:pt>
                <c:pt idx="3538">
                  <c:v>40780</c:v>
                </c:pt>
                <c:pt idx="3539">
                  <c:v>40781</c:v>
                </c:pt>
                <c:pt idx="3540">
                  <c:v>40784</c:v>
                </c:pt>
                <c:pt idx="3541">
                  <c:v>40785</c:v>
                </c:pt>
                <c:pt idx="3542">
                  <c:v>40786</c:v>
                </c:pt>
                <c:pt idx="3543">
                  <c:v>40787</c:v>
                </c:pt>
                <c:pt idx="3544">
                  <c:v>40788</c:v>
                </c:pt>
                <c:pt idx="3545">
                  <c:v>40791</c:v>
                </c:pt>
                <c:pt idx="3546">
                  <c:v>40792</c:v>
                </c:pt>
                <c:pt idx="3547">
                  <c:v>40793</c:v>
                </c:pt>
                <c:pt idx="3548">
                  <c:v>40794</c:v>
                </c:pt>
                <c:pt idx="3549">
                  <c:v>40795</c:v>
                </c:pt>
                <c:pt idx="3550">
                  <c:v>40798</c:v>
                </c:pt>
                <c:pt idx="3551">
                  <c:v>40799</c:v>
                </c:pt>
                <c:pt idx="3552">
                  <c:v>40800</c:v>
                </c:pt>
                <c:pt idx="3553">
                  <c:v>40801</c:v>
                </c:pt>
                <c:pt idx="3554">
                  <c:v>40802</c:v>
                </c:pt>
                <c:pt idx="3555">
                  <c:v>40805</c:v>
                </c:pt>
                <c:pt idx="3556">
                  <c:v>40806</c:v>
                </c:pt>
                <c:pt idx="3557">
                  <c:v>40807</c:v>
                </c:pt>
                <c:pt idx="3558">
                  <c:v>40808</c:v>
                </c:pt>
                <c:pt idx="3559">
                  <c:v>40809</c:v>
                </c:pt>
                <c:pt idx="3560">
                  <c:v>40812</c:v>
                </c:pt>
                <c:pt idx="3561">
                  <c:v>40813</c:v>
                </c:pt>
                <c:pt idx="3562">
                  <c:v>40814</c:v>
                </c:pt>
                <c:pt idx="3563">
                  <c:v>40815</c:v>
                </c:pt>
                <c:pt idx="3564">
                  <c:v>40816</c:v>
                </c:pt>
                <c:pt idx="3565">
                  <c:v>40819</c:v>
                </c:pt>
                <c:pt idx="3566">
                  <c:v>40820</c:v>
                </c:pt>
                <c:pt idx="3567">
                  <c:v>40821</c:v>
                </c:pt>
                <c:pt idx="3568">
                  <c:v>40822</c:v>
                </c:pt>
                <c:pt idx="3569">
                  <c:v>40823</c:v>
                </c:pt>
                <c:pt idx="3570">
                  <c:v>40826</c:v>
                </c:pt>
                <c:pt idx="3571">
                  <c:v>40827</c:v>
                </c:pt>
                <c:pt idx="3572">
                  <c:v>40828</c:v>
                </c:pt>
                <c:pt idx="3573">
                  <c:v>40829</c:v>
                </c:pt>
                <c:pt idx="3574">
                  <c:v>40830</c:v>
                </c:pt>
                <c:pt idx="3575">
                  <c:v>40833</c:v>
                </c:pt>
                <c:pt idx="3576">
                  <c:v>40834</c:v>
                </c:pt>
                <c:pt idx="3577">
                  <c:v>40835</c:v>
                </c:pt>
                <c:pt idx="3578">
                  <c:v>40836</c:v>
                </c:pt>
                <c:pt idx="3579">
                  <c:v>40837</c:v>
                </c:pt>
                <c:pt idx="3580">
                  <c:v>40840</c:v>
                </c:pt>
                <c:pt idx="3581">
                  <c:v>40841</c:v>
                </c:pt>
                <c:pt idx="3582">
                  <c:v>40842</c:v>
                </c:pt>
                <c:pt idx="3583">
                  <c:v>40843</c:v>
                </c:pt>
                <c:pt idx="3584">
                  <c:v>40844</c:v>
                </c:pt>
                <c:pt idx="3585">
                  <c:v>40847</c:v>
                </c:pt>
                <c:pt idx="3586">
                  <c:v>40848</c:v>
                </c:pt>
                <c:pt idx="3587">
                  <c:v>40849</c:v>
                </c:pt>
                <c:pt idx="3588">
                  <c:v>40850</c:v>
                </c:pt>
                <c:pt idx="3589">
                  <c:v>40851</c:v>
                </c:pt>
                <c:pt idx="3590">
                  <c:v>40854</c:v>
                </c:pt>
                <c:pt idx="3591">
                  <c:v>40855</c:v>
                </c:pt>
                <c:pt idx="3592">
                  <c:v>40856</c:v>
                </c:pt>
                <c:pt idx="3593">
                  <c:v>40857</c:v>
                </c:pt>
                <c:pt idx="3594">
                  <c:v>40858</c:v>
                </c:pt>
                <c:pt idx="3595">
                  <c:v>40861</c:v>
                </c:pt>
                <c:pt idx="3596">
                  <c:v>40862</c:v>
                </c:pt>
                <c:pt idx="3597">
                  <c:v>40863</c:v>
                </c:pt>
                <c:pt idx="3598">
                  <c:v>40864</c:v>
                </c:pt>
                <c:pt idx="3599">
                  <c:v>40865</c:v>
                </c:pt>
                <c:pt idx="3600">
                  <c:v>40868</c:v>
                </c:pt>
                <c:pt idx="3601">
                  <c:v>40869</c:v>
                </c:pt>
                <c:pt idx="3602">
                  <c:v>40870</c:v>
                </c:pt>
                <c:pt idx="3603">
                  <c:v>40871</c:v>
                </c:pt>
                <c:pt idx="3604">
                  <c:v>40872</c:v>
                </c:pt>
                <c:pt idx="3605">
                  <c:v>40875</c:v>
                </c:pt>
                <c:pt idx="3606">
                  <c:v>40876</c:v>
                </c:pt>
                <c:pt idx="3607">
                  <c:v>40877</c:v>
                </c:pt>
                <c:pt idx="3608">
                  <c:v>40878</c:v>
                </c:pt>
                <c:pt idx="3609">
                  <c:v>40879</c:v>
                </c:pt>
                <c:pt idx="3610">
                  <c:v>40882</c:v>
                </c:pt>
                <c:pt idx="3611">
                  <c:v>40883</c:v>
                </c:pt>
                <c:pt idx="3612">
                  <c:v>40884</c:v>
                </c:pt>
                <c:pt idx="3613">
                  <c:v>40885</c:v>
                </c:pt>
                <c:pt idx="3614">
                  <c:v>40886</c:v>
                </c:pt>
                <c:pt idx="3615">
                  <c:v>40889</c:v>
                </c:pt>
                <c:pt idx="3616">
                  <c:v>40890</c:v>
                </c:pt>
                <c:pt idx="3617">
                  <c:v>40891</c:v>
                </c:pt>
                <c:pt idx="3618">
                  <c:v>40892</c:v>
                </c:pt>
                <c:pt idx="3619">
                  <c:v>40893</c:v>
                </c:pt>
                <c:pt idx="3620">
                  <c:v>40896</c:v>
                </c:pt>
                <c:pt idx="3621">
                  <c:v>40897</c:v>
                </c:pt>
                <c:pt idx="3622">
                  <c:v>40898</c:v>
                </c:pt>
                <c:pt idx="3623">
                  <c:v>40899</c:v>
                </c:pt>
                <c:pt idx="3624">
                  <c:v>40900</c:v>
                </c:pt>
                <c:pt idx="3625">
                  <c:v>40903</c:v>
                </c:pt>
                <c:pt idx="3626">
                  <c:v>40904</c:v>
                </c:pt>
                <c:pt idx="3627">
                  <c:v>40905</c:v>
                </c:pt>
                <c:pt idx="3628">
                  <c:v>40906</c:v>
                </c:pt>
                <c:pt idx="3629">
                  <c:v>40907</c:v>
                </c:pt>
                <c:pt idx="3630">
                  <c:v>40910</c:v>
                </c:pt>
                <c:pt idx="3631">
                  <c:v>40911</c:v>
                </c:pt>
                <c:pt idx="3632">
                  <c:v>40912</c:v>
                </c:pt>
                <c:pt idx="3633">
                  <c:v>40913</c:v>
                </c:pt>
                <c:pt idx="3634">
                  <c:v>40914</c:v>
                </c:pt>
                <c:pt idx="3635">
                  <c:v>40917</c:v>
                </c:pt>
                <c:pt idx="3636">
                  <c:v>40918</c:v>
                </c:pt>
                <c:pt idx="3637">
                  <c:v>40919</c:v>
                </c:pt>
                <c:pt idx="3638">
                  <c:v>40920</c:v>
                </c:pt>
                <c:pt idx="3639">
                  <c:v>40921</c:v>
                </c:pt>
                <c:pt idx="3640">
                  <c:v>40924</c:v>
                </c:pt>
                <c:pt idx="3641">
                  <c:v>40925</c:v>
                </c:pt>
                <c:pt idx="3642">
                  <c:v>40926</c:v>
                </c:pt>
                <c:pt idx="3643">
                  <c:v>40927</c:v>
                </c:pt>
                <c:pt idx="3644">
                  <c:v>40928</c:v>
                </c:pt>
                <c:pt idx="3645">
                  <c:v>40931</c:v>
                </c:pt>
                <c:pt idx="3646">
                  <c:v>40932</c:v>
                </c:pt>
                <c:pt idx="3647">
                  <c:v>40933</c:v>
                </c:pt>
                <c:pt idx="3648">
                  <c:v>40934</c:v>
                </c:pt>
                <c:pt idx="3649">
                  <c:v>40935</c:v>
                </c:pt>
                <c:pt idx="3650">
                  <c:v>40938</c:v>
                </c:pt>
                <c:pt idx="3651">
                  <c:v>40939</c:v>
                </c:pt>
                <c:pt idx="3652">
                  <c:v>40940</c:v>
                </c:pt>
                <c:pt idx="3653">
                  <c:v>40941</c:v>
                </c:pt>
                <c:pt idx="3654">
                  <c:v>40942</c:v>
                </c:pt>
                <c:pt idx="3655">
                  <c:v>40945</c:v>
                </c:pt>
                <c:pt idx="3656">
                  <c:v>40946</c:v>
                </c:pt>
                <c:pt idx="3657">
                  <c:v>40947</c:v>
                </c:pt>
                <c:pt idx="3658">
                  <c:v>40948</c:v>
                </c:pt>
                <c:pt idx="3659">
                  <c:v>40949</c:v>
                </c:pt>
                <c:pt idx="3660">
                  <c:v>40952</c:v>
                </c:pt>
                <c:pt idx="3661">
                  <c:v>40953</c:v>
                </c:pt>
                <c:pt idx="3662">
                  <c:v>40954</c:v>
                </c:pt>
                <c:pt idx="3663">
                  <c:v>40955</c:v>
                </c:pt>
                <c:pt idx="3664">
                  <c:v>40956</c:v>
                </c:pt>
                <c:pt idx="3665">
                  <c:v>40959</c:v>
                </c:pt>
                <c:pt idx="3666">
                  <c:v>40960</c:v>
                </c:pt>
                <c:pt idx="3667">
                  <c:v>40961</c:v>
                </c:pt>
                <c:pt idx="3668">
                  <c:v>40962</c:v>
                </c:pt>
                <c:pt idx="3669">
                  <c:v>40963</c:v>
                </c:pt>
                <c:pt idx="3670">
                  <c:v>40966</c:v>
                </c:pt>
                <c:pt idx="3671">
                  <c:v>40967</c:v>
                </c:pt>
                <c:pt idx="3672">
                  <c:v>40968</c:v>
                </c:pt>
                <c:pt idx="3673">
                  <c:v>40969</c:v>
                </c:pt>
                <c:pt idx="3674">
                  <c:v>40970</c:v>
                </c:pt>
                <c:pt idx="3675">
                  <c:v>40973</c:v>
                </c:pt>
                <c:pt idx="3676">
                  <c:v>40974</c:v>
                </c:pt>
                <c:pt idx="3677">
                  <c:v>40975</c:v>
                </c:pt>
                <c:pt idx="3678">
                  <c:v>40976</c:v>
                </c:pt>
                <c:pt idx="3679">
                  <c:v>40977</c:v>
                </c:pt>
                <c:pt idx="3680">
                  <c:v>40980</c:v>
                </c:pt>
                <c:pt idx="3681">
                  <c:v>40981</c:v>
                </c:pt>
                <c:pt idx="3682">
                  <c:v>40982</c:v>
                </c:pt>
                <c:pt idx="3683">
                  <c:v>40983</c:v>
                </c:pt>
                <c:pt idx="3684">
                  <c:v>40984</c:v>
                </c:pt>
                <c:pt idx="3685">
                  <c:v>40987</c:v>
                </c:pt>
                <c:pt idx="3686">
                  <c:v>40988</c:v>
                </c:pt>
                <c:pt idx="3687">
                  <c:v>40989</c:v>
                </c:pt>
                <c:pt idx="3688">
                  <c:v>40990</c:v>
                </c:pt>
                <c:pt idx="3689">
                  <c:v>40991</c:v>
                </c:pt>
                <c:pt idx="3690">
                  <c:v>40994</c:v>
                </c:pt>
                <c:pt idx="3691">
                  <c:v>40995</c:v>
                </c:pt>
                <c:pt idx="3692">
                  <c:v>40996</c:v>
                </c:pt>
                <c:pt idx="3693">
                  <c:v>40997</c:v>
                </c:pt>
                <c:pt idx="3694">
                  <c:v>40998</c:v>
                </c:pt>
                <c:pt idx="3695">
                  <c:v>41001</c:v>
                </c:pt>
                <c:pt idx="3696">
                  <c:v>41002</c:v>
                </c:pt>
                <c:pt idx="3697">
                  <c:v>41003</c:v>
                </c:pt>
                <c:pt idx="3698">
                  <c:v>41004</c:v>
                </c:pt>
                <c:pt idx="3699">
                  <c:v>41005</c:v>
                </c:pt>
                <c:pt idx="3700">
                  <c:v>41008</c:v>
                </c:pt>
                <c:pt idx="3701">
                  <c:v>41009</c:v>
                </c:pt>
                <c:pt idx="3702">
                  <c:v>41010</c:v>
                </c:pt>
                <c:pt idx="3703">
                  <c:v>41011</c:v>
                </c:pt>
                <c:pt idx="3704">
                  <c:v>41012</c:v>
                </c:pt>
                <c:pt idx="3705">
                  <c:v>41015</c:v>
                </c:pt>
                <c:pt idx="3706">
                  <c:v>41016</c:v>
                </c:pt>
                <c:pt idx="3707">
                  <c:v>41017</c:v>
                </c:pt>
                <c:pt idx="3708">
                  <c:v>41018</c:v>
                </c:pt>
                <c:pt idx="3709">
                  <c:v>41019</c:v>
                </c:pt>
                <c:pt idx="3710">
                  <c:v>41022</c:v>
                </c:pt>
                <c:pt idx="3711">
                  <c:v>41023</c:v>
                </c:pt>
                <c:pt idx="3712">
                  <c:v>41024</c:v>
                </c:pt>
                <c:pt idx="3713">
                  <c:v>41025</c:v>
                </c:pt>
                <c:pt idx="3714">
                  <c:v>41026</c:v>
                </c:pt>
                <c:pt idx="3715">
                  <c:v>41029</c:v>
                </c:pt>
                <c:pt idx="3716">
                  <c:v>41030</c:v>
                </c:pt>
                <c:pt idx="3717">
                  <c:v>41031</c:v>
                </c:pt>
                <c:pt idx="3718">
                  <c:v>41032</c:v>
                </c:pt>
                <c:pt idx="3719">
                  <c:v>41033</c:v>
                </c:pt>
                <c:pt idx="3720">
                  <c:v>41036</c:v>
                </c:pt>
                <c:pt idx="3721">
                  <c:v>41037</c:v>
                </c:pt>
                <c:pt idx="3722">
                  <c:v>41038</c:v>
                </c:pt>
                <c:pt idx="3723">
                  <c:v>41039</c:v>
                </c:pt>
                <c:pt idx="3724">
                  <c:v>41040</c:v>
                </c:pt>
                <c:pt idx="3725">
                  <c:v>41043</c:v>
                </c:pt>
                <c:pt idx="3726">
                  <c:v>41044</c:v>
                </c:pt>
                <c:pt idx="3727">
                  <c:v>41045</c:v>
                </c:pt>
                <c:pt idx="3728">
                  <c:v>41046</c:v>
                </c:pt>
                <c:pt idx="3729">
                  <c:v>41047</c:v>
                </c:pt>
                <c:pt idx="3730">
                  <c:v>41050</c:v>
                </c:pt>
                <c:pt idx="3731">
                  <c:v>41051</c:v>
                </c:pt>
                <c:pt idx="3732">
                  <c:v>41052</c:v>
                </c:pt>
                <c:pt idx="3733">
                  <c:v>41053</c:v>
                </c:pt>
                <c:pt idx="3734">
                  <c:v>41054</c:v>
                </c:pt>
                <c:pt idx="3735">
                  <c:v>41057</c:v>
                </c:pt>
                <c:pt idx="3736">
                  <c:v>41058</c:v>
                </c:pt>
                <c:pt idx="3737">
                  <c:v>41059</c:v>
                </c:pt>
                <c:pt idx="3738">
                  <c:v>41060</c:v>
                </c:pt>
                <c:pt idx="3739">
                  <c:v>41061</c:v>
                </c:pt>
                <c:pt idx="3740">
                  <c:v>41064</c:v>
                </c:pt>
                <c:pt idx="3741">
                  <c:v>41065</c:v>
                </c:pt>
                <c:pt idx="3742">
                  <c:v>41066</c:v>
                </c:pt>
                <c:pt idx="3743">
                  <c:v>41067</c:v>
                </c:pt>
                <c:pt idx="3744">
                  <c:v>41068</c:v>
                </c:pt>
                <c:pt idx="3745">
                  <c:v>41071</c:v>
                </c:pt>
                <c:pt idx="3746">
                  <c:v>41072</c:v>
                </c:pt>
                <c:pt idx="3747">
                  <c:v>41073</c:v>
                </c:pt>
                <c:pt idx="3748">
                  <c:v>41074</c:v>
                </c:pt>
                <c:pt idx="3749">
                  <c:v>41075</c:v>
                </c:pt>
                <c:pt idx="3750">
                  <c:v>41078</c:v>
                </c:pt>
                <c:pt idx="3751">
                  <c:v>41079</c:v>
                </c:pt>
                <c:pt idx="3752">
                  <c:v>41080</c:v>
                </c:pt>
                <c:pt idx="3753">
                  <c:v>41081</c:v>
                </c:pt>
                <c:pt idx="3754">
                  <c:v>41082</c:v>
                </c:pt>
                <c:pt idx="3755">
                  <c:v>41085</c:v>
                </c:pt>
                <c:pt idx="3756">
                  <c:v>41086</c:v>
                </c:pt>
                <c:pt idx="3757">
                  <c:v>41087</c:v>
                </c:pt>
                <c:pt idx="3758">
                  <c:v>41088</c:v>
                </c:pt>
                <c:pt idx="3759">
                  <c:v>41089</c:v>
                </c:pt>
                <c:pt idx="3760">
                  <c:v>41092</c:v>
                </c:pt>
                <c:pt idx="3761">
                  <c:v>41093</c:v>
                </c:pt>
                <c:pt idx="3762">
                  <c:v>41094</c:v>
                </c:pt>
                <c:pt idx="3763">
                  <c:v>41095</c:v>
                </c:pt>
                <c:pt idx="3764">
                  <c:v>41096</c:v>
                </c:pt>
                <c:pt idx="3765">
                  <c:v>41099</c:v>
                </c:pt>
                <c:pt idx="3766">
                  <c:v>41100</c:v>
                </c:pt>
                <c:pt idx="3767">
                  <c:v>41101</c:v>
                </c:pt>
                <c:pt idx="3768">
                  <c:v>41102</c:v>
                </c:pt>
                <c:pt idx="3769">
                  <c:v>41103</c:v>
                </c:pt>
                <c:pt idx="3770">
                  <c:v>41106</c:v>
                </c:pt>
                <c:pt idx="3771">
                  <c:v>41107</c:v>
                </c:pt>
                <c:pt idx="3772">
                  <c:v>41108</c:v>
                </c:pt>
                <c:pt idx="3773">
                  <c:v>41109</c:v>
                </c:pt>
                <c:pt idx="3774">
                  <c:v>41110</c:v>
                </c:pt>
                <c:pt idx="3775">
                  <c:v>41113</c:v>
                </c:pt>
                <c:pt idx="3776">
                  <c:v>41114</c:v>
                </c:pt>
                <c:pt idx="3777">
                  <c:v>41115</c:v>
                </c:pt>
                <c:pt idx="3778">
                  <c:v>41116</c:v>
                </c:pt>
                <c:pt idx="3779">
                  <c:v>41117</c:v>
                </c:pt>
                <c:pt idx="3780">
                  <c:v>41120</c:v>
                </c:pt>
                <c:pt idx="3781">
                  <c:v>41121</c:v>
                </c:pt>
                <c:pt idx="3782">
                  <c:v>41122</c:v>
                </c:pt>
                <c:pt idx="3783">
                  <c:v>41123</c:v>
                </c:pt>
                <c:pt idx="3784">
                  <c:v>41124</c:v>
                </c:pt>
                <c:pt idx="3785">
                  <c:v>41127</c:v>
                </c:pt>
                <c:pt idx="3786">
                  <c:v>41128</c:v>
                </c:pt>
                <c:pt idx="3787">
                  <c:v>41129</c:v>
                </c:pt>
                <c:pt idx="3788">
                  <c:v>41130</c:v>
                </c:pt>
                <c:pt idx="3789">
                  <c:v>41131</c:v>
                </c:pt>
                <c:pt idx="3790">
                  <c:v>41134</c:v>
                </c:pt>
                <c:pt idx="3791">
                  <c:v>41135</c:v>
                </c:pt>
                <c:pt idx="3792">
                  <c:v>41136</c:v>
                </c:pt>
                <c:pt idx="3793">
                  <c:v>41137</c:v>
                </c:pt>
                <c:pt idx="3794">
                  <c:v>41138</c:v>
                </c:pt>
                <c:pt idx="3795">
                  <c:v>41141</c:v>
                </c:pt>
                <c:pt idx="3796">
                  <c:v>41142</c:v>
                </c:pt>
                <c:pt idx="3797">
                  <c:v>41143</c:v>
                </c:pt>
                <c:pt idx="3798">
                  <c:v>41144</c:v>
                </c:pt>
                <c:pt idx="3799">
                  <c:v>41145</c:v>
                </c:pt>
                <c:pt idx="3800">
                  <c:v>41148</c:v>
                </c:pt>
                <c:pt idx="3801">
                  <c:v>41149</c:v>
                </c:pt>
                <c:pt idx="3802">
                  <c:v>41150</c:v>
                </c:pt>
                <c:pt idx="3803">
                  <c:v>41151</c:v>
                </c:pt>
                <c:pt idx="3804">
                  <c:v>41152</c:v>
                </c:pt>
                <c:pt idx="3805">
                  <c:v>41155</c:v>
                </c:pt>
                <c:pt idx="3806">
                  <c:v>41156</c:v>
                </c:pt>
                <c:pt idx="3807">
                  <c:v>41157</c:v>
                </c:pt>
                <c:pt idx="3808">
                  <c:v>41158</c:v>
                </c:pt>
                <c:pt idx="3809">
                  <c:v>41159</c:v>
                </c:pt>
                <c:pt idx="3810">
                  <c:v>41162</c:v>
                </c:pt>
                <c:pt idx="3811">
                  <c:v>41163</c:v>
                </c:pt>
                <c:pt idx="3812">
                  <c:v>41164</c:v>
                </c:pt>
                <c:pt idx="3813">
                  <c:v>41165</c:v>
                </c:pt>
                <c:pt idx="3814">
                  <c:v>41166</c:v>
                </c:pt>
                <c:pt idx="3815">
                  <c:v>41169</c:v>
                </c:pt>
                <c:pt idx="3816">
                  <c:v>41170</c:v>
                </c:pt>
                <c:pt idx="3817">
                  <c:v>41171</c:v>
                </c:pt>
                <c:pt idx="3818">
                  <c:v>41172</c:v>
                </c:pt>
                <c:pt idx="3819">
                  <c:v>41173</c:v>
                </c:pt>
                <c:pt idx="3820">
                  <c:v>41176</c:v>
                </c:pt>
                <c:pt idx="3821">
                  <c:v>41177</c:v>
                </c:pt>
                <c:pt idx="3822">
                  <c:v>41178</c:v>
                </c:pt>
                <c:pt idx="3823">
                  <c:v>41179</c:v>
                </c:pt>
                <c:pt idx="3824">
                  <c:v>41180</c:v>
                </c:pt>
                <c:pt idx="3825">
                  <c:v>41183</c:v>
                </c:pt>
                <c:pt idx="3826">
                  <c:v>41184</c:v>
                </c:pt>
                <c:pt idx="3827">
                  <c:v>41185</c:v>
                </c:pt>
                <c:pt idx="3828">
                  <c:v>41186</c:v>
                </c:pt>
                <c:pt idx="3829">
                  <c:v>41187</c:v>
                </c:pt>
                <c:pt idx="3830">
                  <c:v>41190</c:v>
                </c:pt>
                <c:pt idx="3831">
                  <c:v>41191</c:v>
                </c:pt>
                <c:pt idx="3832">
                  <c:v>41192</c:v>
                </c:pt>
                <c:pt idx="3833">
                  <c:v>41193</c:v>
                </c:pt>
                <c:pt idx="3834">
                  <c:v>41194</c:v>
                </c:pt>
                <c:pt idx="3835">
                  <c:v>41197</c:v>
                </c:pt>
                <c:pt idx="3836">
                  <c:v>41198</c:v>
                </c:pt>
                <c:pt idx="3837">
                  <c:v>41199</c:v>
                </c:pt>
                <c:pt idx="3838">
                  <c:v>41200</c:v>
                </c:pt>
                <c:pt idx="3839">
                  <c:v>41201</c:v>
                </c:pt>
                <c:pt idx="3840">
                  <c:v>41204</c:v>
                </c:pt>
                <c:pt idx="3841">
                  <c:v>41205</c:v>
                </c:pt>
                <c:pt idx="3842">
                  <c:v>41206</c:v>
                </c:pt>
                <c:pt idx="3843">
                  <c:v>41207</c:v>
                </c:pt>
                <c:pt idx="3844">
                  <c:v>41208</c:v>
                </c:pt>
                <c:pt idx="3845">
                  <c:v>41211</c:v>
                </c:pt>
                <c:pt idx="3846">
                  <c:v>41212</c:v>
                </c:pt>
                <c:pt idx="3847">
                  <c:v>41213</c:v>
                </c:pt>
                <c:pt idx="3848">
                  <c:v>41214</c:v>
                </c:pt>
                <c:pt idx="3849">
                  <c:v>41215</c:v>
                </c:pt>
                <c:pt idx="3850">
                  <c:v>41218</c:v>
                </c:pt>
                <c:pt idx="3851">
                  <c:v>41219</c:v>
                </c:pt>
                <c:pt idx="3852">
                  <c:v>41220</c:v>
                </c:pt>
                <c:pt idx="3853">
                  <c:v>41221</c:v>
                </c:pt>
                <c:pt idx="3854">
                  <c:v>41222</c:v>
                </c:pt>
                <c:pt idx="3855">
                  <c:v>41225</c:v>
                </c:pt>
                <c:pt idx="3856">
                  <c:v>41226</c:v>
                </c:pt>
                <c:pt idx="3857">
                  <c:v>41227</c:v>
                </c:pt>
                <c:pt idx="3858">
                  <c:v>41228</c:v>
                </c:pt>
                <c:pt idx="3859">
                  <c:v>41229</c:v>
                </c:pt>
                <c:pt idx="3860">
                  <c:v>41232</c:v>
                </c:pt>
                <c:pt idx="3861">
                  <c:v>41233</c:v>
                </c:pt>
                <c:pt idx="3862">
                  <c:v>41234</c:v>
                </c:pt>
                <c:pt idx="3863">
                  <c:v>41235</c:v>
                </c:pt>
                <c:pt idx="3864">
                  <c:v>41236</c:v>
                </c:pt>
                <c:pt idx="3865">
                  <c:v>41239</c:v>
                </c:pt>
                <c:pt idx="3866">
                  <c:v>41240</c:v>
                </c:pt>
                <c:pt idx="3867">
                  <c:v>41241</c:v>
                </c:pt>
                <c:pt idx="3868">
                  <c:v>41242</c:v>
                </c:pt>
                <c:pt idx="3869">
                  <c:v>41243</c:v>
                </c:pt>
                <c:pt idx="3870">
                  <c:v>41246</c:v>
                </c:pt>
                <c:pt idx="3871">
                  <c:v>41247</c:v>
                </c:pt>
                <c:pt idx="3872">
                  <c:v>41248</c:v>
                </c:pt>
                <c:pt idx="3873">
                  <c:v>41249</c:v>
                </c:pt>
                <c:pt idx="3874">
                  <c:v>41250</c:v>
                </c:pt>
                <c:pt idx="3875">
                  <c:v>41253</c:v>
                </c:pt>
                <c:pt idx="3876">
                  <c:v>41254</c:v>
                </c:pt>
                <c:pt idx="3877">
                  <c:v>41255</c:v>
                </c:pt>
                <c:pt idx="3878">
                  <c:v>41256</c:v>
                </c:pt>
                <c:pt idx="3879">
                  <c:v>41257</c:v>
                </c:pt>
                <c:pt idx="3880">
                  <c:v>41260</c:v>
                </c:pt>
                <c:pt idx="3881">
                  <c:v>41261</c:v>
                </c:pt>
                <c:pt idx="3882">
                  <c:v>41262</c:v>
                </c:pt>
                <c:pt idx="3883">
                  <c:v>41263</c:v>
                </c:pt>
                <c:pt idx="3884">
                  <c:v>41264</c:v>
                </c:pt>
                <c:pt idx="3885">
                  <c:v>41267</c:v>
                </c:pt>
                <c:pt idx="3886">
                  <c:v>41268</c:v>
                </c:pt>
                <c:pt idx="3887">
                  <c:v>41269</c:v>
                </c:pt>
                <c:pt idx="3888">
                  <c:v>41270</c:v>
                </c:pt>
                <c:pt idx="3889">
                  <c:v>41271</c:v>
                </c:pt>
                <c:pt idx="3890">
                  <c:v>41274</c:v>
                </c:pt>
                <c:pt idx="3891">
                  <c:v>41275</c:v>
                </c:pt>
                <c:pt idx="3892">
                  <c:v>41276</c:v>
                </c:pt>
                <c:pt idx="3893">
                  <c:v>41277</c:v>
                </c:pt>
                <c:pt idx="3894">
                  <c:v>41278</c:v>
                </c:pt>
                <c:pt idx="3895">
                  <c:v>41281</c:v>
                </c:pt>
                <c:pt idx="3896">
                  <c:v>41282</c:v>
                </c:pt>
                <c:pt idx="3897">
                  <c:v>41283</c:v>
                </c:pt>
                <c:pt idx="3898">
                  <c:v>41284</c:v>
                </c:pt>
                <c:pt idx="3899">
                  <c:v>41285</c:v>
                </c:pt>
                <c:pt idx="3900">
                  <c:v>41288</c:v>
                </c:pt>
                <c:pt idx="3901">
                  <c:v>41289</c:v>
                </c:pt>
                <c:pt idx="3902">
                  <c:v>41290</c:v>
                </c:pt>
                <c:pt idx="3903">
                  <c:v>41291</c:v>
                </c:pt>
                <c:pt idx="3904">
                  <c:v>41292</c:v>
                </c:pt>
                <c:pt idx="3905">
                  <c:v>41295</c:v>
                </c:pt>
                <c:pt idx="3906">
                  <c:v>41296</c:v>
                </c:pt>
                <c:pt idx="3907">
                  <c:v>41297</c:v>
                </c:pt>
                <c:pt idx="3908">
                  <c:v>41298</c:v>
                </c:pt>
                <c:pt idx="3909">
                  <c:v>41299</c:v>
                </c:pt>
                <c:pt idx="3910">
                  <c:v>41302</c:v>
                </c:pt>
                <c:pt idx="3911">
                  <c:v>41303</c:v>
                </c:pt>
                <c:pt idx="3912">
                  <c:v>41304</c:v>
                </c:pt>
                <c:pt idx="3913">
                  <c:v>41305</c:v>
                </c:pt>
                <c:pt idx="3914">
                  <c:v>41306</c:v>
                </c:pt>
                <c:pt idx="3915">
                  <c:v>41309</c:v>
                </c:pt>
                <c:pt idx="3916">
                  <c:v>41310</c:v>
                </c:pt>
                <c:pt idx="3917">
                  <c:v>41311</c:v>
                </c:pt>
                <c:pt idx="3918">
                  <c:v>41312</c:v>
                </c:pt>
                <c:pt idx="3919">
                  <c:v>41313</c:v>
                </c:pt>
                <c:pt idx="3920">
                  <c:v>41316</c:v>
                </c:pt>
                <c:pt idx="3921">
                  <c:v>41317</c:v>
                </c:pt>
                <c:pt idx="3922">
                  <c:v>41318</c:v>
                </c:pt>
                <c:pt idx="3923">
                  <c:v>41319</c:v>
                </c:pt>
                <c:pt idx="3924">
                  <c:v>41320</c:v>
                </c:pt>
                <c:pt idx="3925">
                  <c:v>41323</c:v>
                </c:pt>
                <c:pt idx="3926">
                  <c:v>41324</c:v>
                </c:pt>
                <c:pt idx="3927">
                  <c:v>41325</c:v>
                </c:pt>
                <c:pt idx="3928">
                  <c:v>41326</c:v>
                </c:pt>
                <c:pt idx="3929">
                  <c:v>41327</c:v>
                </c:pt>
                <c:pt idx="3930">
                  <c:v>41330</c:v>
                </c:pt>
                <c:pt idx="3931">
                  <c:v>41331</c:v>
                </c:pt>
                <c:pt idx="3932">
                  <c:v>41332</c:v>
                </c:pt>
                <c:pt idx="3933">
                  <c:v>41333</c:v>
                </c:pt>
                <c:pt idx="3934">
                  <c:v>41334</c:v>
                </c:pt>
                <c:pt idx="3935">
                  <c:v>41337</c:v>
                </c:pt>
                <c:pt idx="3936">
                  <c:v>41338</c:v>
                </c:pt>
                <c:pt idx="3937">
                  <c:v>41339</c:v>
                </c:pt>
                <c:pt idx="3938">
                  <c:v>41340</c:v>
                </c:pt>
                <c:pt idx="3939">
                  <c:v>41341</c:v>
                </c:pt>
                <c:pt idx="3940">
                  <c:v>41344</c:v>
                </c:pt>
                <c:pt idx="3941">
                  <c:v>41345</c:v>
                </c:pt>
                <c:pt idx="3942">
                  <c:v>41346</c:v>
                </c:pt>
                <c:pt idx="3943">
                  <c:v>41347</c:v>
                </c:pt>
                <c:pt idx="3944">
                  <c:v>41348</c:v>
                </c:pt>
                <c:pt idx="3945">
                  <c:v>41351</c:v>
                </c:pt>
                <c:pt idx="3946">
                  <c:v>41352</c:v>
                </c:pt>
                <c:pt idx="3947">
                  <c:v>41353</c:v>
                </c:pt>
                <c:pt idx="3948">
                  <c:v>41354</c:v>
                </c:pt>
                <c:pt idx="3949">
                  <c:v>41355</c:v>
                </c:pt>
                <c:pt idx="3950">
                  <c:v>41358</c:v>
                </c:pt>
                <c:pt idx="3951">
                  <c:v>41359</c:v>
                </c:pt>
                <c:pt idx="3952">
                  <c:v>41360</c:v>
                </c:pt>
                <c:pt idx="3953">
                  <c:v>41361</c:v>
                </c:pt>
                <c:pt idx="3954">
                  <c:v>41362</c:v>
                </c:pt>
                <c:pt idx="3955">
                  <c:v>41365</c:v>
                </c:pt>
                <c:pt idx="3956">
                  <c:v>41366</c:v>
                </c:pt>
                <c:pt idx="3957">
                  <c:v>41367</c:v>
                </c:pt>
                <c:pt idx="3958">
                  <c:v>41368</c:v>
                </c:pt>
                <c:pt idx="3959">
                  <c:v>41369</c:v>
                </c:pt>
                <c:pt idx="3960">
                  <c:v>41372</c:v>
                </c:pt>
                <c:pt idx="3961">
                  <c:v>41373</c:v>
                </c:pt>
                <c:pt idx="3962">
                  <c:v>41374</c:v>
                </c:pt>
                <c:pt idx="3963">
                  <c:v>41375</c:v>
                </c:pt>
                <c:pt idx="3964">
                  <c:v>41376</c:v>
                </c:pt>
                <c:pt idx="3965">
                  <c:v>41379</c:v>
                </c:pt>
                <c:pt idx="3966">
                  <c:v>41380</c:v>
                </c:pt>
                <c:pt idx="3967">
                  <c:v>41381</c:v>
                </c:pt>
                <c:pt idx="3968">
                  <c:v>41382</c:v>
                </c:pt>
                <c:pt idx="3969">
                  <c:v>41383</c:v>
                </c:pt>
                <c:pt idx="3970">
                  <c:v>41386</c:v>
                </c:pt>
                <c:pt idx="3971">
                  <c:v>41387</c:v>
                </c:pt>
                <c:pt idx="3972">
                  <c:v>41388</c:v>
                </c:pt>
                <c:pt idx="3973">
                  <c:v>41389</c:v>
                </c:pt>
                <c:pt idx="3974">
                  <c:v>41390</c:v>
                </c:pt>
                <c:pt idx="3975">
                  <c:v>41393</c:v>
                </c:pt>
                <c:pt idx="3976">
                  <c:v>41394</c:v>
                </c:pt>
                <c:pt idx="3977">
                  <c:v>41395</c:v>
                </c:pt>
                <c:pt idx="3978">
                  <c:v>41396</c:v>
                </c:pt>
                <c:pt idx="3979">
                  <c:v>41397</c:v>
                </c:pt>
                <c:pt idx="3980">
                  <c:v>41400</c:v>
                </c:pt>
                <c:pt idx="3981">
                  <c:v>41401</c:v>
                </c:pt>
                <c:pt idx="3982">
                  <c:v>41402</c:v>
                </c:pt>
                <c:pt idx="3983">
                  <c:v>41403</c:v>
                </c:pt>
                <c:pt idx="3984">
                  <c:v>41404</c:v>
                </c:pt>
                <c:pt idx="3985">
                  <c:v>41407</c:v>
                </c:pt>
                <c:pt idx="3986">
                  <c:v>41408</c:v>
                </c:pt>
                <c:pt idx="3987">
                  <c:v>41409</c:v>
                </c:pt>
                <c:pt idx="3988">
                  <c:v>41410</c:v>
                </c:pt>
                <c:pt idx="3989">
                  <c:v>41411</c:v>
                </c:pt>
                <c:pt idx="3990">
                  <c:v>41414</c:v>
                </c:pt>
                <c:pt idx="3991">
                  <c:v>41415</c:v>
                </c:pt>
                <c:pt idx="3992">
                  <c:v>41416</c:v>
                </c:pt>
                <c:pt idx="3993">
                  <c:v>41417</c:v>
                </c:pt>
                <c:pt idx="3994">
                  <c:v>41418</c:v>
                </c:pt>
                <c:pt idx="3995">
                  <c:v>41421</c:v>
                </c:pt>
                <c:pt idx="3996">
                  <c:v>41422</c:v>
                </c:pt>
                <c:pt idx="3997">
                  <c:v>41423</c:v>
                </c:pt>
                <c:pt idx="3998">
                  <c:v>41424</c:v>
                </c:pt>
                <c:pt idx="3999">
                  <c:v>41425</c:v>
                </c:pt>
                <c:pt idx="4000">
                  <c:v>41428</c:v>
                </c:pt>
                <c:pt idx="4001">
                  <c:v>41429</c:v>
                </c:pt>
                <c:pt idx="4002">
                  <c:v>41430</c:v>
                </c:pt>
                <c:pt idx="4003">
                  <c:v>41431</c:v>
                </c:pt>
                <c:pt idx="4004">
                  <c:v>41432</c:v>
                </c:pt>
                <c:pt idx="4005">
                  <c:v>41435</c:v>
                </c:pt>
                <c:pt idx="4006">
                  <c:v>41436</c:v>
                </c:pt>
                <c:pt idx="4007">
                  <c:v>41437</c:v>
                </c:pt>
                <c:pt idx="4008">
                  <c:v>41438</c:v>
                </c:pt>
                <c:pt idx="4009">
                  <c:v>41439</c:v>
                </c:pt>
                <c:pt idx="4010">
                  <c:v>41442</c:v>
                </c:pt>
                <c:pt idx="4011">
                  <c:v>41443</c:v>
                </c:pt>
                <c:pt idx="4012">
                  <c:v>41444</c:v>
                </c:pt>
                <c:pt idx="4013">
                  <c:v>41445</c:v>
                </c:pt>
                <c:pt idx="4014">
                  <c:v>41446</c:v>
                </c:pt>
                <c:pt idx="4015">
                  <c:v>41449</c:v>
                </c:pt>
                <c:pt idx="4016">
                  <c:v>41450</c:v>
                </c:pt>
                <c:pt idx="4017">
                  <c:v>41451</c:v>
                </c:pt>
                <c:pt idx="4018">
                  <c:v>41452</c:v>
                </c:pt>
                <c:pt idx="4019">
                  <c:v>41453</c:v>
                </c:pt>
                <c:pt idx="4020">
                  <c:v>41456</c:v>
                </c:pt>
                <c:pt idx="4021">
                  <c:v>41457</c:v>
                </c:pt>
                <c:pt idx="4022">
                  <c:v>41458</c:v>
                </c:pt>
                <c:pt idx="4023">
                  <c:v>41459</c:v>
                </c:pt>
                <c:pt idx="4024">
                  <c:v>41460</c:v>
                </c:pt>
                <c:pt idx="4025">
                  <c:v>41463</c:v>
                </c:pt>
                <c:pt idx="4026">
                  <c:v>41464</c:v>
                </c:pt>
                <c:pt idx="4027">
                  <c:v>41465</c:v>
                </c:pt>
                <c:pt idx="4028">
                  <c:v>41466</c:v>
                </c:pt>
                <c:pt idx="4029">
                  <c:v>41467</c:v>
                </c:pt>
                <c:pt idx="4030">
                  <c:v>41470</c:v>
                </c:pt>
                <c:pt idx="4031">
                  <c:v>41471</c:v>
                </c:pt>
                <c:pt idx="4032">
                  <c:v>41472</c:v>
                </c:pt>
                <c:pt idx="4033">
                  <c:v>41473</c:v>
                </c:pt>
                <c:pt idx="4034">
                  <c:v>41474</c:v>
                </c:pt>
                <c:pt idx="4035">
                  <c:v>41477</c:v>
                </c:pt>
                <c:pt idx="4036">
                  <c:v>41478</c:v>
                </c:pt>
                <c:pt idx="4037">
                  <c:v>41479</c:v>
                </c:pt>
                <c:pt idx="4038">
                  <c:v>41480</c:v>
                </c:pt>
                <c:pt idx="4039">
                  <c:v>41481</c:v>
                </c:pt>
                <c:pt idx="4040">
                  <c:v>41484</c:v>
                </c:pt>
                <c:pt idx="4041">
                  <c:v>41485</c:v>
                </c:pt>
                <c:pt idx="4042">
                  <c:v>41486</c:v>
                </c:pt>
                <c:pt idx="4043">
                  <c:v>41487</c:v>
                </c:pt>
                <c:pt idx="4044">
                  <c:v>41488</c:v>
                </c:pt>
                <c:pt idx="4045">
                  <c:v>41491</c:v>
                </c:pt>
                <c:pt idx="4046">
                  <c:v>41492</c:v>
                </c:pt>
                <c:pt idx="4047">
                  <c:v>41493</c:v>
                </c:pt>
                <c:pt idx="4048">
                  <c:v>41494</c:v>
                </c:pt>
                <c:pt idx="4049">
                  <c:v>41495</c:v>
                </c:pt>
                <c:pt idx="4050">
                  <c:v>41498</c:v>
                </c:pt>
                <c:pt idx="4051">
                  <c:v>41499</c:v>
                </c:pt>
                <c:pt idx="4052">
                  <c:v>41500</c:v>
                </c:pt>
                <c:pt idx="4053">
                  <c:v>41501</c:v>
                </c:pt>
                <c:pt idx="4054">
                  <c:v>41502</c:v>
                </c:pt>
                <c:pt idx="4055">
                  <c:v>41505</c:v>
                </c:pt>
                <c:pt idx="4056">
                  <c:v>41506</c:v>
                </c:pt>
                <c:pt idx="4057">
                  <c:v>41507</c:v>
                </c:pt>
                <c:pt idx="4058">
                  <c:v>41508</c:v>
                </c:pt>
                <c:pt idx="4059">
                  <c:v>41509</c:v>
                </c:pt>
                <c:pt idx="4060">
                  <c:v>41512</c:v>
                </c:pt>
                <c:pt idx="4061">
                  <c:v>41513</c:v>
                </c:pt>
                <c:pt idx="4062">
                  <c:v>41514</c:v>
                </c:pt>
                <c:pt idx="4063">
                  <c:v>41515</c:v>
                </c:pt>
                <c:pt idx="4064">
                  <c:v>41516</c:v>
                </c:pt>
                <c:pt idx="4065">
                  <c:v>41519</c:v>
                </c:pt>
                <c:pt idx="4066">
                  <c:v>41520</c:v>
                </c:pt>
                <c:pt idx="4067">
                  <c:v>41521</c:v>
                </c:pt>
                <c:pt idx="4068">
                  <c:v>41522</c:v>
                </c:pt>
                <c:pt idx="4069">
                  <c:v>41523</c:v>
                </c:pt>
                <c:pt idx="4070">
                  <c:v>41526</c:v>
                </c:pt>
                <c:pt idx="4071">
                  <c:v>41527</c:v>
                </c:pt>
                <c:pt idx="4072">
                  <c:v>41528</c:v>
                </c:pt>
                <c:pt idx="4073">
                  <c:v>41529</c:v>
                </c:pt>
                <c:pt idx="4074">
                  <c:v>41530</c:v>
                </c:pt>
                <c:pt idx="4075">
                  <c:v>41533</c:v>
                </c:pt>
                <c:pt idx="4076">
                  <c:v>41534</c:v>
                </c:pt>
                <c:pt idx="4077">
                  <c:v>41535</c:v>
                </c:pt>
                <c:pt idx="4078">
                  <c:v>41536</c:v>
                </c:pt>
                <c:pt idx="4079">
                  <c:v>41537</c:v>
                </c:pt>
                <c:pt idx="4080">
                  <c:v>41540</c:v>
                </c:pt>
                <c:pt idx="4081">
                  <c:v>41541</c:v>
                </c:pt>
                <c:pt idx="4082">
                  <c:v>41542</c:v>
                </c:pt>
                <c:pt idx="4083">
                  <c:v>41543</c:v>
                </c:pt>
                <c:pt idx="4084">
                  <c:v>41544</c:v>
                </c:pt>
                <c:pt idx="4085">
                  <c:v>41547</c:v>
                </c:pt>
                <c:pt idx="4086">
                  <c:v>41548</c:v>
                </c:pt>
                <c:pt idx="4087">
                  <c:v>41549</c:v>
                </c:pt>
                <c:pt idx="4088">
                  <c:v>41550</c:v>
                </c:pt>
                <c:pt idx="4089">
                  <c:v>41551</c:v>
                </c:pt>
                <c:pt idx="4090">
                  <c:v>41554</c:v>
                </c:pt>
                <c:pt idx="4091">
                  <c:v>41555</c:v>
                </c:pt>
                <c:pt idx="4092">
                  <c:v>41556</c:v>
                </c:pt>
                <c:pt idx="4093">
                  <c:v>41557</c:v>
                </c:pt>
                <c:pt idx="4094">
                  <c:v>41558</c:v>
                </c:pt>
                <c:pt idx="4095">
                  <c:v>41561</c:v>
                </c:pt>
                <c:pt idx="4096">
                  <c:v>41562</c:v>
                </c:pt>
                <c:pt idx="4097">
                  <c:v>41563</c:v>
                </c:pt>
                <c:pt idx="4098">
                  <c:v>41564</c:v>
                </c:pt>
                <c:pt idx="4099">
                  <c:v>41565</c:v>
                </c:pt>
                <c:pt idx="4100">
                  <c:v>41568</c:v>
                </c:pt>
                <c:pt idx="4101">
                  <c:v>41569</c:v>
                </c:pt>
                <c:pt idx="4102">
                  <c:v>41570</c:v>
                </c:pt>
                <c:pt idx="4103">
                  <c:v>41571</c:v>
                </c:pt>
                <c:pt idx="4104">
                  <c:v>41572</c:v>
                </c:pt>
                <c:pt idx="4105">
                  <c:v>41575</c:v>
                </c:pt>
                <c:pt idx="4106">
                  <c:v>41576</c:v>
                </c:pt>
                <c:pt idx="4107">
                  <c:v>41577</c:v>
                </c:pt>
                <c:pt idx="4108">
                  <c:v>41578</c:v>
                </c:pt>
                <c:pt idx="4109">
                  <c:v>41579</c:v>
                </c:pt>
                <c:pt idx="4110">
                  <c:v>41582</c:v>
                </c:pt>
                <c:pt idx="4111">
                  <c:v>41583</c:v>
                </c:pt>
                <c:pt idx="4112">
                  <c:v>41584</c:v>
                </c:pt>
                <c:pt idx="4113">
                  <c:v>41585</c:v>
                </c:pt>
                <c:pt idx="4114">
                  <c:v>41586</c:v>
                </c:pt>
                <c:pt idx="4115">
                  <c:v>41589</c:v>
                </c:pt>
                <c:pt idx="4116">
                  <c:v>41590</c:v>
                </c:pt>
                <c:pt idx="4117">
                  <c:v>41591</c:v>
                </c:pt>
                <c:pt idx="4118">
                  <c:v>41592</c:v>
                </c:pt>
                <c:pt idx="4119">
                  <c:v>41593</c:v>
                </c:pt>
                <c:pt idx="4120">
                  <c:v>41596</c:v>
                </c:pt>
                <c:pt idx="4121">
                  <c:v>41597</c:v>
                </c:pt>
                <c:pt idx="4122">
                  <c:v>41598</c:v>
                </c:pt>
                <c:pt idx="4123">
                  <c:v>41599</c:v>
                </c:pt>
                <c:pt idx="4124">
                  <c:v>41600</c:v>
                </c:pt>
                <c:pt idx="4125">
                  <c:v>41603</c:v>
                </c:pt>
                <c:pt idx="4126">
                  <c:v>41604</c:v>
                </c:pt>
                <c:pt idx="4127">
                  <c:v>41605</c:v>
                </c:pt>
                <c:pt idx="4128">
                  <c:v>41606</c:v>
                </c:pt>
                <c:pt idx="4129">
                  <c:v>41607</c:v>
                </c:pt>
                <c:pt idx="4130">
                  <c:v>41610</c:v>
                </c:pt>
                <c:pt idx="4131">
                  <c:v>41611</c:v>
                </c:pt>
                <c:pt idx="4132">
                  <c:v>41612</c:v>
                </c:pt>
                <c:pt idx="4133">
                  <c:v>41613</c:v>
                </c:pt>
                <c:pt idx="4134">
                  <c:v>41614</c:v>
                </c:pt>
                <c:pt idx="4135">
                  <c:v>41617</c:v>
                </c:pt>
                <c:pt idx="4136">
                  <c:v>41618</c:v>
                </c:pt>
                <c:pt idx="4137">
                  <c:v>41619</c:v>
                </c:pt>
                <c:pt idx="4138">
                  <c:v>41620</c:v>
                </c:pt>
                <c:pt idx="4139">
                  <c:v>41621</c:v>
                </c:pt>
                <c:pt idx="4140">
                  <c:v>41624</c:v>
                </c:pt>
                <c:pt idx="4141">
                  <c:v>41625</c:v>
                </c:pt>
                <c:pt idx="4142">
                  <c:v>41626</c:v>
                </c:pt>
                <c:pt idx="4143">
                  <c:v>41627</c:v>
                </c:pt>
                <c:pt idx="4144">
                  <c:v>41628</c:v>
                </c:pt>
                <c:pt idx="4145">
                  <c:v>41631</c:v>
                </c:pt>
                <c:pt idx="4146">
                  <c:v>41632</c:v>
                </c:pt>
                <c:pt idx="4147">
                  <c:v>41633</c:v>
                </c:pt>
                <c:pt idx="4148">
                  <c:v>41634</c:v>
                </c:pt>
                <c:pt idx="4149">
                  <c:v>41635</c:v>
                </c:pt>
                <c:pt idx="4150">
                  <c:v>41638</c:v>
                </c:pt>
                <c:pt idx="4151">
                  <c:v>41639</c:v>
                </c:pt>
                <c:pt idx="4152">
                  <c:v>41640</c:v>
                </c:pt>
                <c:pt idx="4153">
                  <c:v>41641</c:v>
                </c:pt>
                <c:pt idx="4154">
                  <c:v>41642</c:v>
                </c:pt>
                <c:pt idx="4155">
                  <c:v>41645</c:v>
                </c:pt>
                <c:pt idx="4156">
                  <c:v>41646</c:v>
                </c:pt>
                <c:pt idx="4157">
                  <c:v>41647</c:v>
                </c:pt>
                <c:pt idx="4158">
                  <c:v>41648</c:v>
                </c:pt>
                <c:pt idx="4159">
                  <c:v>41649</c:v>
                </c:pt>
                <c:pt idx="4160">
                  <c:v>41652</c:v>
                </c:pt>
                <c:pt idx="4161">
                  <c:v>41653</c:v>
                </c:pt>
                <c:pt idx="4162">
                  <c:v>41654</c:v>
                </c:pt>
                <c:pt idx="4163">
                  <c:v>41655</c:v>
                </c:pt>
                <c:pt idx="4164">
                  <c:v>41656</c:v>
                </c:pt>
                <c:pt idx="4165">
                  <c:v>41659</c:v>
                </c:pt>
                <c:pt idx="4166">
                  <c:v>41660</c:v>
                </c:pt>
                <c:pt idx="4167">
                  <c:v>41661</c:v>
                </c:pt>
                <c:pt idx="4168">
                  <c:v>41662</c:v>
                </c:pt>
                <c:pt idx="4169">
                  <c:v>41663</c:v>
                </c:pt>
                <c:pt idx="4170">
                  <c:v>41666</c:v>
                </c:pt>
                <c:pt idx="4171">
                  <c:v>41667</c:v>
                </c:pt>
                <c:pt idx="4172">
                  <c:v>41668</c:v>
                </c:pt>
                <c:pt idx="4173">
                  <c:v>41669</c:v>
                </c:pt>
                <c:pt idx="4174">
                  <c:v>41670</c:v>
                </c:pt>
                <c:pt idx="4175">
                  <c:v>41673</c:v>
                </c:pt>
                <c:pt idx="4176">
                  <c:v>41674</c:v>
                </c:pt>
                <c:pt idx="4177">
                  <c:v>41675</c:v>
                </c:pt>
                <c:pt idx="4178">
                  <c:v>41676</c:v>
                </c:pt>
                <c:pt idx="4179">
                  <c:v>41677</c:v>
                </c:pt>
                <c:pt idx="4180">
                  <c:v>41680</c:v>
                </c:pt>
                <c:pt idx="4181">
                  <c:v>41681</c:v>
                </c:pt>
                <c:pt idx="4182">
                  <c:v>41682</c:v>
                </c:pt>
                <c:pt idx="4183">
                  <c:v>41683</c:v>
                </c:pt>
                <c:pt idx="4184">
                  <c:v>41684</c:v>
                </c:pt>
                <c:pt idx="4185">
                  <c:v>41687</c:v>
                </c:pt>
                <c:pt idx="4186">
                  <c:v>41688</c:v>
                </c:pt>
                <c:pt idx="4187">
                  <c:v>41689</c:v>
                </c:pt>
                <c:pt idx="4188">
                  <c:v>41690</c:v>
                </c:pt>
                <c:pt idx="4189">
                  <c:v>41691</c:v>
                </c:pt>
                <c:pt idx="4190">
                  <c:v>41694</c:v>
                </c:pt>
                <c:pt idx="4191">
                  <c:v>41695</c:v>
                </c:pt>
                <c:pt idx="4192">
                  <c:v>41696</c:v>
                </c:pt>
                <c:pt idx="4193">
                  <c:v>41697</c:v>
                </c:pt>
                <c:pt idx="4194">
                  <c:v>41698</c:v>
                </c:pt>
                <c:pt idx="4195">
                  <c:v>41701</c:v>
                </c:pt>
                <c:pt idx="4196">
                  <c:v>41702</c:v>
                </c:pt>
                <c:pt idx="4197">
                  <c:v>41703</c:v>
                </c:pt>
                <c:pt idx="4198">
                  <c:v>41704</c:v>
                </c:pt>
                <c:pt idx="4199">
                  <c:v>41705</c:v>
                </c:pt>
                <c:pt idx="4200">
                  <c:v>41708</c:v>
                </c:pt>
                <c:pt idx="4201">
                  <c:v>41709</c:v>
                </c:pt>
                <c:pt idx="4202">
                  <c:v>41710</c:v>
                </c:pt>
                <c:pt idx="4203">
                  <c:v>41711</c:v>
                </c:pt>
                <c:pt idx="4204">
                  <c:v>41712</c:v>
                </c:pt>
                <c:pt idx="4205">
                  <c:v>41715</c:v>
                </c:pt>
                <c:pt idx="4206">
                  <c:v>41716</c:v>
                </c:pt>
                <c:pt idx="4207">
                  <c:v>41717</c:v>
                </c:pt>
                <c:pt idx="4208">
                  <c:v>41718</c:v>
                </c:pt>
                <c:pt idx="4209">
                  <c:v>41719</c:v>
                </c:pt>
                <c:pt idx="4210">
                  <c:v>41722</c:v>
                </c:pt>
                <c:pt idx="4211">
                  <c:v>41723</c:v>
                </c:pt>
                <c:pt idx="4212">
                  <c:v>41724</c:v>
                </c:pt>
                <c:pt idx="4213">
                  <c:v>41725</c:v>
                </c:pt>
                <c:pt idx="4214">
                  <c:v>41726</c:v>
                </c:pt>
                <c:pt idx="4215">
                  <c:v>41729</c:v>
                </c:pt>
                <c:pt idx="4216">
                  <c:v>41730</c:v>
                </c:pt>
                <c:pt idx="4217">
                  <c:v>41731</c:v>
                </c:pt>
                <c:pt idx="4218">
                  <c:v>41732</c:v>
                </c:pt>
                <c:pt idx="4219">
                  <c:v>41733</c:v>
                </c:pt>
                <c:pt idx="4220">
                  <c:v>41736</c:v>
                </c:pt>
                <c:pt idx="4221">
                  <c:v>41737</c:v>
                </c:pt>
                <c:pt idx="4222">
                  <c:v>41738</c:v>
                </c:pt>
                <c:pt idx="4223">
                  <c:v>41739</c:v>
                </c:pt>
                <c:pt idx="4224">
                  <c:v>41740</c:v>
                </c:pt>
                <c:pt idx="4225">
                  <c:v>41743</c:v>
                </c:pt>
                <c:pt idx="4226">
                  <c:v>41744</c:v>
                </c:pt>
                <c:pt idx="4227">
                  <c:v>41745</c:v>
                </c:pt>
                <c:pt idx="4228">
                  <c:v>41746</c:v>
                </c:pt>
                <c:pt idx="4229">
                  <c:v>41747</c:v>
                </c:pt>
                <c:pt idx="4230">
                  <c:v>41750</c:v>
                </c:pt>
                <c:pt idx="4231">
                  <c:v>41751</c:v>
                </c:pt>
                <c:pt idx="4232">
                  <c:v>41752</c:v>
                </c:pt>
                <c:pt idx="4233">
                  <c:v>41753</c:v>
                </c:pt>
                <c:pt idx="4234">
                  <c:v>41754</c:v>
                </c:pt>
                <c:pt idx="4235">
                  <c:v>41757</c:v>
                </c:pt>
                <c:pt idx="4236">
                  <c:v>41758</c:v>
                </c:pt>
                <c:pt idx="4237">
                  <c:v>41759</c:v>
                </c:pt>
                <c:pt idx="4238">
                  <c:v>41760</c:v>
                </c:pt>
                <c:pt idx="4239">
                  <c:v>41761</c:v>
                </c:pt>
                <c:pt idx="4240">
                  <c:v>41764</c:v>
                </c:pt>
                <c:pt idx="4241">
                  <c:v>41765</c:v>
                </c:pt>
                <c:pt idx="4242">
                  <c:v>41766</c:v>
                </c:pt>
                <c:pt idx="4243">
                  <c:v>41767</c:v>
                </c:pt>
                <c:pt idx="4244">
                  <c:v>41768</c:v>
                </c:pt>
                <c:pt idx="4245">
                  <c:v>41771</c:v>
                </c:pt>
                <c:pt idx="4246">
                  <c:v>41772</c:v>
                </c:pt>
                <c:pt idx="4247">
                  <c:v>41773</c:v>
                </c:pt>
                <c:pt idx="4248">
                  <c:v>41774</c:v>
                </c:pt>
                <c:pt idx="4249">
                  <c:v>41775</c:v>
                </c:pt>
                <c:pt idx="4250">
                  <c:v>41778</c:v>
                </c:pt>
                <c:pt idx="4251">
                  <c:v>41779</c:v>
                </c:pt>
                <c:pt idx="4252">
                  <c:v>41780</c:v>
                </c:pt>
                <c:pt idx="4253">
                  <c:v>41781</c:v>
                </c:pt>
                <c:pt idx="4254">
                  <c:v>41782</c:v>
                </c:pt>
                <c:pt idx="4255">
                  <c:v>41785</c:v>
                </c:pt>
                <c:pt idx="4256">
                  <c:v>41786</c:v>
                </c:pt>
                <c:pt idx="4257">
                  <c:v>41787</c:v>
                </c:pt>
                <c:pt idx="4258">
                  <c:v>41788</c:v>
                </c:pt>
                <c:pt idx="4259">
                  <c:v>41789</c:v>
                </c:pt>
                <c:pt idx="4260">
                  <c:v>41792</c:v>
                </c:pt>
                <c:pt idx="4261">
                  <c:v>41793</c:v>
                </c:pt>
                <c:pt idx="4262">
                  <c:v>41794</c:v>
                </c:pt>
                <c:pt idx="4263">
                  <c:v>41795</c:v>
                </c:pt>
                <c:pt idx="4264">
                  <c:v>41796</c:v>
                </c:pt>
                <c:pt idx="4265">
                  <c:v>41799</c:v>
                </c:pt>
                <c:pt idx="4266">
                  <c:v>41800</c:v>
                </c:pt>
                <c:pt idx="4267">
                  <c:v>41801</c:v>
                </c:pt>
                <c:pt idx="4268">
                  <c:v>41802</c:v>
                </c:pt>
                <c:pt idx="4269">
                  <c:v>41803</c:v>
                </c:pt>
                <c:pt idx="4270">
                  <c:v>41806</c:v>
                </c:pt>
                <c:pt idx="4271">
                  <c:v>41807</c:v>
                </c:pt>
                <c:pt idx="4272">
                  <c:v>41808</c:v>
                </c:pt>
                <c:pt idx="4273">
                  <c:v>41809</c:v>
                </c:pt>
                <c:pt idx="4274">
                  <c:v>41810</c:v>
                </c:pt>
                <c:pt idx="4275">
                  <c:v>41813</c:v>
                </c:pt>
                <c:pt idx="4276">
                  <c:v>41814</c:v>
                </c:pt>
                <c:pt idx="4277">
                  <c:v>41815</c:v>
                </c:pt>
                <c:pt idx="4278">
                  <c:v>41816</c:v>
                </c:pt>
                <c:pt idx="4279">
                  <c:v>41817</c:v>
                </c:pt>
                <c:pt idx="4280">
                  <c:v>41820</c:v>
                </c:pt>
                <c:pt idx="4281">
                  <c:v>41821</c:v>
                </c:pt>
                <c:pt idx="4282">
                  <c:v>41822</c:v>
                </c:pt>
                <c:pt idx="4283">
                  <c:v>41823</c:v>
                </c:pt>
                <c:pt idx="4284">
                  <c:v>41824</c:v>
                </c:pt>
                <c:pt idx="4285">
                  <c:v>41827</c:v>
                </c:pt>
                <c:pt idx="4286">
                  <c:v>41828</c:v>
                </c:pt>
                <c:pt idx="4287">
                  <c:v>41829</c:v>
                </c:pt>
                <c:pt idx="4288">
                  <c:v>41830</c:v>
                </c:pt>
                <c:pt idx="4289">
                  <c:v>41831</c:v>
                </c:pt>
                <c:pt idx="4290">
                  <c:v>41834</c:v>
                </c:pt>
                <c:pt idx="4291">
                  <c:v>41835</c:v>
                </c:pt>
                <c:pt idx="4292">
                  <c:v>41836</c:v>
                </c:pt>
                <c:pt idx="4293">
                  <c:v>41837</c:v>
                </c:pt>
                <c:pt idx="4294">
                  <c:v>41838</c:v>
                </c:pt>
                <c:pt idx="4295">
                  <c:v>41841</c:v>
                </c:pt>
                <c:pt idx="4296">
                  <c:v>41842</c:v>
                </c:pt>
                <c:pt idx="4297">
                  <c:v>41843</c:v>
                </c:pt>
                <c:pt idx="4298">
                  <c:v>41844</c:v>
                </c:pt>
                <c:pt idx="4299">
                  <c:v>41845</c:v>
                </c:pt>
                <c:pt idx="4300">
                  <c:v>41848</c:v>
                </c:pt>
                <c:pt idx="4301">
                  <c:v>41849</c:v>
                </c:pt>
                <c:pt idx="4302">
                  <c:v>41850</c:v>
                </c:pt>
                <c:pt idx="4303">
                  <c:v>41851</c:v>
                </c:pt>
                <c:pt idx="4304">
                  <c:v>41852</c:v>
                </c:pt>
                <c:pt idx="4305">
                  <c:v>41855</c:v>
                </c:pt>
                <c:pt idx="4306">
                  <c:v>41856</c:v>
                </c:pt>
                <c:pt idx="4307">
                  <c:v>41857</c:v>
                </c:pt>
                <c:pt idx="4308">
                  <c:v>41858</c:v>
                </c:pt>
                <c:pt idx="4309">
                  <c:v>41859</c:v>
                </c:pt>
                <c:pt idx="4310">
                  <c:v>41862</c:v>
                </c:pt>
                <c:pt idx="4311">
                  <c:v>41863</c:v>
                </c:pt>
                <c:pt idx="4312">
                  <c:v>41864</c:v>
                </c:pt>
                <c:pt idx="4313">
                  <c:v>41865</c:v>
                </c:pt>
                <c:pt idx="4314">
                  <c:v>41866</c:v>
                </c:pt>
                <c:pt idx="4315">
                  <c:v>41869</c:v>
                </c:pt>
                <c:pt idx="4316">
                  <c:v>41870</c:v>
                </c:pt>
                <c:pt idx="4317">
                  <c:v>41871</c:v>
                </c:pt>
                <c:pt idx="4318">
                  <c:v>41872</c:v>
                </c:pt>
                <c:pt idx="4319">
                  <c:v>41873</c:v>
                </c:pt>
                <c:pt idx="4320">
                  <c:v>41876</c:v>
                </c:pt>
                <c:pt idx="4321">
                  <c:v>41877</c:v>
                </c:pt>
                <c:pt idx="4322">
                  <c:v>41878</c:v>
                </c:pt>
                <c:pt idx="4323">
                  <c:v>41879</c:v>
                </c:pt>
                <c:pt idx="4324">
                  <c:v>41880</c:v>
                </c:pt>
                <c:pt idx="4325">
                  <c:v>41883</c:v>
                </c:pt>
                <c:pt idx="4326">
                  <c:v>41884</c:v>
                </c:pt>
                <c:pt idx="4327">
                  <c:v>41885</c:v>
                </c:pt>
                <c:pt idx="4328">
                  <c:v>41886</c:v>
                </c:pt>
                <c:pt idx="4329">
                  <c:v>41887</c:v>
                </c:pt>
                <c:pt idx="4330">
                  <c:v>41890</c:v>
                </c:pt>
                <c:pt idx="4331">
                  <c:v>41891</c:v>
                </c:pt>
                <c:pt idx="4332">
                  <c:v>41892</c:v>
                </c:pt>
                <c:pt idx="4333">
                  <c:v>41893</c:v>
                </c:pt>
                <c:pt idx="4334">
                  <c:v>41894</c:v>
                </c:pt>
                <c:pt idx="4335">
                  <c:v>41897</c:v>
                </c:pt>
                <c:pt idx="4336">
                  <c:v>41898</c:v>
                </c:pt>
                <c:pt idx="4337">
                  <c:v>41899</c:v>
                </c:pt>
                <c:pt idx="4338">
                  <c:v>41900</c:v>
                </c:pt>
                <c:pt idx="4339">
                  <c:v>41901</c:v>
                </c:pt>
                <c:pt idx="4340">
                  <c:v>41904</c:v>
                </c:pt>
                <c:pt idx="4341">
                  <c:v>41905</c:v>
                </c:pt>
                <c:pt idx="4342">
                  <c:v>41906</c:v>
                </c:pt>
                <c:pt idx="4343">
                  <c:v>41907</c:v>
                </c:pt>
                <c:pt idx="4344">
                  <c:v>41908</c:v>
                </c:pt>
                <c:pt idx="4345">
                  <c:v>41911</c:v>
                </c:pt>
                <c:pt idx="4346">
                  <c:v>41912</c:v>
                </c:pt>
                <c:pt idx="4347">
                  <c:v>41913</c:v>
                </c:pt>
                <c:pt idx="4348">
                  <c:v>41914</c:v>
                </c:pt>
                <c:pt idx="4349">
                  <c:v>41915</c:v>
                </c:pt>
                <c:pt idx="4350">
                  <c:v>41918</c:v>
                </c:pt>
                <c:pt idx="4351">
                  <c:v>41919</c:v>
                </c:pt>
                <c:pt idx="4352">
                  <c:v>41920</c:v>
                </c:pt>
                <c:pt idx="4353">
                  <c:v>41921</c:v>
                </c:pt>
                <c:pt idx="4354">
                  <c:v>41922</c:v>
                </c:pt>
                <c:pt idx="4355">
                  <c:v>41925</c:v>
                </c:pt>
                <c:pt idx="4356">
                  <c:v>41926</c:v>
                </c:pt>
                <c:pt idx="4357">
                  <c:v>41927</c:v>
                </c:pt>
                <c:pt idx="4358">
                  <c:v>41928</c:v>
                </c:pt>
                <c:pt idx="4359">
                  <c:v>41929</c:v>
                </c:pt>
                <c:pt idx="4360">
                  <c:v>41932</c:v>
                </c:pt>
                <c:pt idx="4361">
                  <c:v>41933</c:v>
                </c:pt>
                <c:pt idx="4362">
                  <c:v>41934</c:v>
                </c:pt>
                <c:pt idx="4363">
                  <c:v>41935</c:v>
                </c:pt>
                <c:pt idx="4364">
                  <c:v>41936</c:v>
                </c:pt>
                <c:pt idx="4365">
                  <c:v>41939</c:v>
                </c:pt>
                <c:pt idx="4366">
                  <c:v>41940</c:v>
                </c:pt>
                <c:pt idx="4367">
                  <c:v>41941</c:v>
                </c:pt>
                <c:pt idx="4368">
                  <c:v>41942</c:v>
                </c:pt>
                <c:pt idx="4369">
                  <c:v>41943</c:v>
                </c:pt>
                <c:pt idx="4370">
                  <c:v>41946</c:v>
                </c:pt>
                <c:pt idx="4371">
                  <c:v>41947</c:v>
                </c:pt>
                <c:pt idx="4372">
                  <c:v>41948</c:v>
                </c:pt>
                <c:pt idx="4373">
                  <c:v>41949</c:v>
                </c:pt>
                <c:pt idx="4374">
                  <c:v>41950</c:v>
                </c:pt>
                <c:pt idx="4375">
                  <c:v>41953</c:v>
                </c:pt>
                <c:pt idx="4376">
                  <c:v>41954</c:v>
                </c:pt>
                <c:pt idx="4377">
                  <c:v>41955</c:v>
                </c:pt>
                <c:pt idx="4378">
                  <c:v>41956</c:v>
                </c:pt>
                <c:pt idx="4379">
                  <c:v>41957</c:v>
                </c:pt>
                <c:pt idx="4380">
                  <c:v>41960</c:v>
                </c:pt>
                <c:pt idx="4381">
                  <c:v>41961</c:v>
                </c:pt>
                <c:pt idx="4382">
                  <c:v>41962</c:v>
                </c:pt>
                <c:pt idx="4383">
                  <c:v>41963</c:v>
                </c:pt>
                <c:pt idx="4384">
                  <c:v>41964</c:v>
                </c:pt>
                <c:pt idx="4385">
                  <c:v>41967</c:v>
                </c:pt>
                <c:pt idx="4386">
                  <c:v>41968</c:v>
                </c:pt>
                <c:pt idx="4387">
                  <c:v>41969</c:v>
                </c:pt>
                <c:pt idx="4388">
                  <c:v>41970</c:v>
                </c:pt>
                <c:pt idx="4389">
                  <c:v>41971</c:v>
                </c:pt>
                <c:pt idx="4390">
                  <c:v>41974</c:v>
                </c:pt>
                <c:pt idx="4391">
                  <c:v>41975</c:v>
                </c:pt>
                <c:pt idx="4392">
                  <c:v>41976</c:v>
                </c:pt>
                <c:pt idx="4393">
                  <c:v>41977</c:v>
                </c:pt>
                <c:pt idx="4394">
                  <c:v>41978</c:v>
                </c:pt>
                <c:pt idx="4395">
                  <c:v>41981</c:v>
                </c:pt>
                <c:pt idx="4396">
                  <c:v>41982</c:v>
                </c:pt>
                <c:pt idx="4397">
                  <c:v>41983</c:v>
                </c:pt>
                <c:pt idx="4398">
                  <c:v>41984</c:v>
                </c:pt>
                <c:pt idx="4399">
                  <c:v>41985</c:v>
                </c:pt>
                <c:pt idx="4400">
                  <c:v>41988</c:v>
                </c:pt>
                <c:pt idx="4401">
                  <c:v>41989</c:v>
                </c:pt>
                <c:pt idx="4402">
                  <c:v>41990</c:v>
                </c:pt>
                <c:pt idx="4403">
                  <c:v>41991</c:v>
                </c:pt>
                <c:pt idx="4404">
                  <c:v>41992</c:v>
                </c:pt>
                <c:pt idx="4405">
                  <c:v>41995</c:v>
                </c:pt>
                <c:pt idx="4406">
                  <c:v>41996</c:v>
                </c:pt>
                <c:pt idx="4407">
                  <c:v>41997</c:v>
                </c:pt>
                <c:pt idx="4408">
                  <c:v>41998</c:v>
                </c:pt>
                <c:pt idx="4409">
                  <c:v>41999</c:v>
                </c:pt>
                <c:pt idx="4410">
                  <c:v>42002</c:v>
                </c:pt>
                <c:pt idx="4411">
                  <c:v>42003</c:v>
                </c:pt>
                <c:pt idx="4412">
                  <c:v>42004</c:v>
                </c:pt>
                <c:pt idx="4413">
                  <c:v>42005</c:v>
                </c:pt>
                <c:pt idx="4414">
                  <c:v>42006</c:v>
                </c:pt>
                <c:pt idx="4415">
                  <c:v>42009</c:v>
                </c:pt>
                <c:pt idx="4416">
                  <c:v>42010</c:v>
                </c:pt>
                <c:pt idx="4417">
                  <c:v>42011</c:v>
                </c:pt>
                <c:pt idx="4418">
                  <c:v>42012</c:v>
                </c:pt>
                <c:pt idx="4419">
                  <c:v>42013</c:v>
                </c:pt>
                <c:pt idx="4420">
                  <c:v>42016</c:v>
                </c:pt>
                <c:pt idx="4421">
                  <c:v>42017</c:v>
                </c:pt>
                <c:pt idx="4422">
                  <c:v>42018</c:v>
                </c:pt>
                <c:pt idx="4423">
                  <c:v>42019</c:v>
                </c:pt>
                <c:pt idx="4424">
                  <c:v>42020</c:v>
                </c:pt>
                <c:pt idx="4425">
                  <c:v>42023</c:v>
                </c:pt>
                <c:pt idx="4426">
                  <c:v>42024</c:v>
                </c:pt>
                <c:pt idx="4427">
                  <c:v>42025</c:v>
                </c:pt>
                <c:pt idx="4428">
                  <c:v>42026</c:v>
                </c:pt>
                <c:pt idx="4429">
                  <c:v>42027</c:v>
                </c:pt>
                <c:pt idx="4430">
                  <c:v>42030</c:v>
                </c:pt>
                <c:pt idx="4431">
                  <c:v>42031</c:v>
                </c:pt>
                <c:pt idx="4432">
                  <c:v>42032</c:v>
                </c:pt>
                <c:pt idx="4433">
                  <c:v>42033</c:v>
                </c:pt>
                <c:pt idx="4434">
                  <c:v>42034</c:v>
                </c:pt>
                <c:pt idx="4435">
                  <c:v>42037</c:v>
                </c:pt>
                <c:pt idx="4436">
                  <c:v>42038</c:v>
                </c:pt>
                <c:pt idx="4437">
                  <c:v>42039</c:v>
                </c:pt>
                <c:pt idx="4438">
                  <c:v>42040</c:v>
                </c:pt>
                <c:pt idx="4439">
                  <c:v>42041</c:v>
                </c:pt>
                <c:pt idx="4440">
                  <c:v>42044</c:v>
                </c:pt>
                <c:pt idx="4441">
                  <c:v>42045</c:v>
                </c:pt>
                <c:pt idx="4442">
                  <c:v>42046</c:v>
                </c:pt>
                <c:pt idx="4443">
                  <c:v>42047</c:v>
                </c:pt>
                <c:pt idx="4444">
                  <c:v>42048</c:v>
                </c:pt>
                <c:pt idx="4445">
                  <c:v>42051</c:v>
                </c:pt>
                <c:pt idx="4446">
                  <c:v>42052</c:v>
                </c:pt>
                <c:pt idx="4447">
                  <c:v>42053</c:v>
                </c:pt>
                <c:pt idx="4448">
                  <c:v>42054</c:v>
                </c:pt>
                <c:pt idx="4449">
                  <c:v>42055</c:v>
                </c:pt>
                <c:pt idx="4450">
                  <c:v>42058</c:v>
                </c:pt>
                <c:pt idx="4451">
                  <c:v>42059</c:v>
                </c:pt>
                <c:pt idx="4452">
                  <c:v>42060</c:v>
                </c:pt>
                <c:pt idx="4453">
                  <c:v>42061</c:v>
                </c:pt>
                <c:pt idx="4454">
                  <c:v>42062</c:v>
                </c:pt>
                <c:pt idx="4455">
                  <c:v>42065</c:v>
                </c:pt>
                <c:pt idx="4456">
                  <c:v>42066</c:v>
                </c:pt>
                <c:pt idx="4457">
                  <c:v>42067</c:v>
                </c:pt>
                <c:pt idx="4458">
                  <c:v>42068</c:v>
                </c:pt>
                <c:pt idx="4459">
                  <c:v>42069</c:v>
                </c:pt>
                <c:pt idx="4460">
                  <c:v>42072</c:v>
                </c:pt>
                <c:pt idx="4461">
                  <c:v>42073</c:v>
                </c:pt>
                <c:pt idx="4462">
                  <c:v>42074</c:v>
                </c:pt>
                <c:pt idx="4463">
                  <c:v>42075</c:v>
                </c:pt>
                <c:pt idx="4464">
                  <c:v>42076</c:v>
                </c:pt>
                <c:pt idx="4465">
                  <c:v>42079</c:v>
                </c:pt>
                <c:pt idx="4466">
                  <c:v>42080</c:v>
                </c:pt>
                <c:pt idx="4467">
                  <c:v>42081</c:v>
                </c:pt>
                <c:pt idx="4468">
                  <c:v>42082</c:v>
                </c:pt>
                <c:pt idx="4469">
                  <c:v>42083</c:v>
                </c:pt>
                <c:pt idx="4470">
                  <c:v>42086</c:v>
                </c:pt>
                <c:pt idx="4471">
                  <c:v>42087</c:v>
                </c:pt>
                <c:pt idx="4472">
                  <c:v>42088</c:v>
                </c:pt>
                <c:pt idx="4473">
                  <c:v>42089</c:v>
                </c:pt>
                <c:pt idx="4474">
                  <c:v>42090</c:v>
                </c:pt>
                <c:pt idx="4475">
                  <c:v>42093</c:v>
                </c:pt>
                <c:pt idx="4476">
                  <c:v>42094</c:v>
                </c:pt>
                <c:pt idx="4477">
                  <c:v>42095</c:v>
                </c:pt>
                <c:pt idx="4478">
                  <c:v>42096</c:v>
                </c:pt>
                <c:pt idx="4479">
                  <c:v>42097</c:v>
                </c:pt>
                <c:pt idx="4480">
                  <c:v>42100</c:v>
                </c:pt>
                <c:pt idx="4481">
                  <c:v>42101</c:v>
                </c:pt>
                <c:pt idx="4482">
                  <c:v>42102</c:v>
                </c:pt>
                <c:pt idx="4483">
                  <c:v>42103</c:v>
                </c:pt>
                <c:pt idx="4484">
                  <c:v>42104</c:v>
                </c:pt>
                <c:pt idx="4485">
                  <c:v>42107</c:v>
                </c:pt>
                <c:pt idx="4486">
                  <c:v>42108</c:v>
                </c:pt>
                <c:pt idx="4487">
                  <c:v>42109</c:v>
                </c:pt>
                <c:pt idx="4488">
                  <c:v>42110</c:v>
                </c:pt>
                <c:pt idx="4489">
                  <c:v>42111</c:v>
                </c:pt>
                <c:pt idx="4490">
                  <c:v>42114</c:v>
                </c:pt>
                <c:pt idx="4491">
                  <c:v>42115</c:v>
                </c:pt>
                <c:pt idx="4492">
                  <c:v>42116</c:v>
                </c:pt>
                <c:pt idx="4493">
                  <c:v>42117</c:v>
                </c:pt>
                <c:pt idx="4494">
                  <c:v>42118</c:v>
                </c:pt>
                <c:pt idx="4495">
                  <c:v>42121</c:v>
                </c:pt>
                <c:pt idx="4496">
                  <c:v>42122</c:v>
                </c:pt>
                <c:pt idx="4497">
                  <c:v>42123</c:v>
                </c:pt>
                <c:pt idx="4498">
                  <c:v>42124</c:v>
                </c:pt>
                <c:pt idx="4499">
                  <c:v>42125</c:v>
                </c:pt>
                <c:pt idx="4500">
                  <c:v>42128</c:v>
                </c:pt>
                <c:pt idx="4501">
                  <c:v>42129</c:v>
                </c:pt>
                <c:pt idx="4502">
                  <c:v>42130</c:v>
                </c:pt>
                <c:pt idx="4503">
                  <c:v>42131</c:v>
                </c:pt>
                <c:pt idx="4504">
                  <c:v>42132</c:v>
                </c:pt>
                <c:pt idx="4505">
                  <c:v>42135</c:v>
                </c:pt>
                <c:pt idx="4506">
                  <c:v>42136</c:v>
                </c:pt>
                <c:pt idx="4507">
                  <c:v>42137</c:v>
                </c:pt>
                <c:pt idx="4508">
                  <c:v>42138</c:v>
                </c:pt>
                <c:pt idx="4509">
                  <c:v>42139</c:v>
                </c:pt>
                <c:pt idx="4510">
                  <c:v>42142</c:v>
                </c:pt>
                <c:pt idx="4511">
                  <c:v>42143</c:v>
                </c:pt>
                <c:pt idx="4512">
                  <c:v>42144</c:v>
                </c:pt>
                <c:pt idx="4513">
                  <c:v>42145</c:v>
                </c:pt>
                <c:pt idx="4514">
                  <c:v>42146</c:v>
                </c:pt>
                <c:pt idx="4515">
                  <c:v>42149</c:v>
                </c:pt>
                <c:pt idx="4516">
                  <c:v>42150</c:v>
                </c:pt>
                <c:pt idx="4517">
                  <c:v>42151</c:v>
                </c:pt>
                <c:pt idx="4518">
                  <c:v>42152</c:v>
                </c:pt>
                <c:pt idx="4519">
                  <c:v>42153</c:v>
                </c:pt>
                <c:pt idx="4520">
                  <c:v>42156</c:v>
                </c:pt>
                <c:pt idx="4521">
                  <c:v>42157</c:v>
                </c:pt>
                <c:pt idx="4522">
                  <c:v>42158</c:v>
                </c:pt>
                <c:pt idx="4523">
                  <c:v>42159</c:v>
                </c:pt>
                <c:pt idx="4524">
                  <c:v>42160</c:v>
                </c:pt>
                <c:pt idx="4525">
                  <c:v>42163</c:v>
                </c:pt>
                <c:pt idx="4526">
                  <c:v>42164</c:v>
                </c:pt>
                <c:pt idx="4527">
                  <c:v>42165</c:v>
                </c:pt>
                <c:pt idx="4528">
                  <c:v>42166</c:v>
                </c:pt>
                <c:pt idx="4529">
                  <c:v>42167</c:v>
                </c:pt>
                <c:pt idx="4530">
                  <c:v>42170</c:v>
                </c:pt>
                <c:pt idx="4531">
                  <c:v>42171</c:v>
                </c:pt>
                <c:pt idx="4532">
                  <c:v>42172</c:v>
                </c:pt>
                <c:pt idx="4533">
                  <c:v>42173</c:v>
                </c:pt>
                <c:pt idx="4534">
                  <c:v>42174</c:v>
                </c:pt>
                <c:pt idx="4535">
                  <c:v>42177</c:v>
                </c:pt>
                <c:pt idx="4536">
                  <c:v>42178</c:v>
                </c:pt>
                <c:pt idx="4537">
                  <c:v>42179</c:v>
                </c:pt>
                <c:pt idx="4538">
                  <c:v>42180</c:v>
                </c:pt>
                <c:pt idx="4539">
                  <c:v>42181</c:v>
                </c:pt>
                <c:pt idx="4540">
                  <c:v>42184</c:v>
                </c:pt>
                <c:pt idx="4541">
                  <c:v>42185</c:v>
                </c:pt>
                <c:pt idx="4542">
                  <c:v>42186</c:v>
                </c:pt>
                <c:pt idx="4543">
                  <c:v>42187</c:v>
                </c:pt>
                <c:pt idx="4544">
                  <c:v>42188</c:v>
                </c:pt>
                <c:pt idx="4545">
                  <c:v>42191</c:v>
                </c:pt>
                <c:pt idx="4546">
                  <c:v>42192</c:v>
                </c:pt>
                <c:pt idx="4547">
                  <c:v>42193</c:v>
                </c:pt>
                <c:pt idx="4548">
                  <c:v>42194</c:v>
                </c:pt>
                <c:pt idx="4549">
                  <c:v>42195</c:v>
                </c:pt>
                <c:pt idx="4550">
                  <c:v>42198</c:v>
                </c:pt>
                <c:pt idx="4551">
                  <c:v>42199</c:v>
                </c:pt>
                <c:pt idx="4552">
                  <c:v>42200</c:v>
                </c:pt>
                <c:pt idx="4553">
                  <c:v>42201</c:v>
                </c:pt>
                <c:pt idx="4554">
                  <c:v>42202</c:v>
                </c:pt>
                <c:pt idx="4555">
                  <c:v>42205</c:v>
                </c:pt>
                <c:pt idx="4556">
                  <c:v>42206</c:v>
                </c:pt>
                <c:pt idx="4557">
                  <c:v>42207</c:v>
                </c:pt>
                <c:pt idx="4558">
                  <c:v>42208</c:v>
                </c:pt>
                <c:pt idx="4559">
                  <c:v>42209</c:v>
                </c:pt>
                <c:pt idx="4560">
                  <c:v>42212</c:v>
                </c:pt>
                <c:pt idx="4561">
                  <c:v>42213</c:v>
                </c:pt>
                <c:pt idx="4562">
                  <c:v>42214</c:v>
                </c:pt>
                <c:pt idx="4563">
                  <c:v>42215</c:v>
                </c:pt>
                <c:pt idx="4564">
                  <c:v>42216</c:v>
                </c:pt>
                <c:pt idx="4565">
                  <c:v>42219</c:v>
                </c:pt>
                <c:pt idx="4566">
                  <c:v>42220</c:v>
                </c:pt>
                <c:pt idx="4567">
                  <c:v>42221</c:v>
                </c:pt>
                <c:pt idx="4568">
                  <c:v>42222</c:v>
                </c:pt>
                <c:pt idx="4569">
                  <c:v>42223</c:v>
                </c:pt>
                <c:pt idx="4570">
                  <c:v>42226</c:v>
                </c:pt>
                <c:pt idx="4571">
                  <c:v>42227</c:v>
                </c:pt>
                <c:pt idx="4572">
                  <c:v>42228</c:v>
                </c:pt>
                <c:pt idx="4573">
                  <c:v>42229</c:v>
                </c:pt>
                <c:pt idx="4574">
                  <c:v>42230</c:v>
                </c:pt>
                <c:pt idx="4575">
                  <c:v>42233</c:v>
                </c:pt>
                <c:pt idx="4576">
                  <c:v>42234</c:v>
                </c:pt>
                <c:pt idx="4577">
                  <c:v>42235</c:v>
                </c:pt>
                <c:pt idx="4578">
                  <c:v>42236</c:v>
                </c:pt>
                <c:pt idx="4579">
                  <c:v>42237</c:v>
                </c:pt>
                <c:pt idx="4580">
                  <c:v>42240</c:v>
                </c:pt>
                <c:pt idx="4581">
                  <c:v>42241</c:v>
                </c:pt>
                <c:pt idx="4582">
                  <c:v>42242</c:v>
                </c:pt>
                <c:pt idx="4583">
                  <c:v>42243</c:v>
                </c:pt>
                <c:pt idx="4584">
                  <c:v>42244</c:v>
                </c:pt>
                <c:pt idx="4585">
                  <c:v>42247</c:v>
                </c:pt>
                <c:pt idx="4586">
                  <c:v>42248</c:v>
                </c:pt>
                <c:pt idx="4587">
                  <c:v>42249</c:v>
                </c:pt>
                <c:pt idx="4588">
                  <c:v>42250</c:v>
                </c:pt>
                <c:pt idx="4589">
                  <c:v>42251</c:v>
                </c:pt>
                <c:pt idx="4590">
                  <c:v>42254</c:v>
                </c:pt>
                <c:pt idx="4591">
                  <c:v>42255</c:v>
                </c:pt>
                <c:pt idx="4592">
                  <c:v>42256</c:v>
                </c:pt>
                <c:pt idx="4593">
                  <c:v>42257</c:v>
                </c:pt>
                <c:pt idx="4594">
                  <c:v>42258</c:v>
                </c:pt>
                <c:pt idx="4595">
                  <c:v>42261</c:v>
                </c:pt>
                <c:pt idx="4596">
                  <c:v>42262</c:v>
                </c:pt>
                <c:pt idx="4597">
                  <c:v>42263</c:v>
                </c:pt>
                <c:pt idx="4598">
                  <c:v>42264</c:v>
                </c:pt>
                <c:pt idx="4599">
                  <c:v>42265</c:v>
                </c:pt>
                <c:pt idx="4600">
                  <c:v>42268</c:v>
                </c:pt>
                <c:pt idx="4601">
                  <c:v>42269</c:v>
                </c:pt>
                <c:pt idx="4602">
                  <c:v>42270</c:v>
                </c:pt>
                <c:pt idx="4603">
                  <c:v>42271</c:v>
                </c:pt>
                <c:pt idx="4604">
                  <c:v>42272</c:v>
                </c:pt>
                <c:pt idx="4605">
                  <c:v>42275</c:v>
                </c:pt>
                <c:pt idx="4606">
                  <c:v>42276</c:v>
                </c:pt>
                <c:pt idx="4607">
                  <c:v>42277</c:v>
                </c:pt>
                <c:pt idx="4608">
                  <c:v>42278</c:v>
                </c:pt>
                <c:pt idx="4609">
                  <c:v>42279</c:v>
                </c:pt>
                <c:pt idx="4610">
                  <c:v>42282</c:v>
                </c:pt>
                <c:pt idx="4611">
                  <c:v>42283</c:v>
                </c:pt>
                <c:pt idx="4612">
                  <c:v>42284</c:v>
                </c:pt>
                <c:pt idx="4613">
                  <c:v>42285</c:v>
                </c:pt>
                <c:pt idx="4614">
                  <c:v>42286</c:v>
                </c:pt>
                <c:pt idx="4615">
                  <c:v>42289</c:v>
                </c:pt>
                <c:pt idx="4616">
                  <c:v>42290</c:v>
                </c:pt>
                <c:pt idx="4617">
                  <c:v>42291</c:v>
                </c:pt>
                <c:pt idx="4618">
                  <c:v>42292</c:v>
                </c:pt>
                <c:pt idx="4619">
                  <c:v>42293</c:v>
                </c:pt>
                <c:pt idx="4620">
                  <c:v>42296</c:v>
                </c:pt>
                <c:pt idx="4621">
                  <c:v>42297</c:v>
                </c:pt>
                <c:pt idx="4622">
                  <c:v>42298</c:v>
                </c:pt>
                <c:pt idx="4623">
                  <c:v>42299</c:v>
                </c:pt>
                <c:pt idx="4624">
                  <c:v>42300</c:v>
                </c:pt>
                <c:pt idx="4625">
                  <c:v>42303</c:v>
                </c:pt>
                <c:pt idx="4626">
                  <c:v>42304</c:v>
                </c:pt>
                <c:pt idx="4627">
                  <c:v>42305</c:v>
                </c:pt>
                <c:pt idx="4628">
                  <c:v>42306</c:v>
                </c:pt>
                <c:pt idx="4629">
                  <c:v>42307</c:v>
                </c:pt>
                <c:pt idx="4630">
                  <c:v>42310</c:v>
                </c:pt>
                <c:pt idx="4631">
                  <c:v>42311</c:v>
                </c:pt>
                <c:pt idx="4632">
                  <c:v>42312</c:v>
                </c:pt>
                <c:pt idx="4633">
                  <c:v>42313</c:v>
                </c:pt>
                <c:pt idx="4634">
                  <c:v>42314</c:v>
                </c:pt>
                <c:pt idx="4635">
                  <c:v>42317</c:v>
                </c:pt>
                <c:pt idx="4636">
                  <c:v>42318</c:v>
                </c:pt>
                <c:pt idx="4637">
                  <c:v>42319</c:v>
                </c:pt>
                <c:pt idx="4638">
                  <c:v>42320</c:v>
                </c:pt>
                <c:pt idx="4639">
                  <c:v>42321</c:v>
                </c:pt>
                <c:pt idx="4640">
                  <c:v>42324</c:v>
                </c:pt>
                <c:pt idx="4641">
                  <c:v>42325</c:v>
                </c:pt>
                <c:pt idx="4642">
                  <c:v>42326</c:v>
                </c:pt>
                <c:pt idx="4643">
                  <c:v>42327</c:v>
                </c:pt>
                <c:pt idx="4644">
                  <c:v>42328</c:v>
                </c:pt>
                <c:pt idx="4645">
                  <c:v>42331</c:v>
                </c:pt>
                <c:pt idx="4646">
                  <c:v>42332</c:v>
                </c:pt>
                <c:pt idx="4647">
                  <c:v>42333</c:v>
                </c:pt>
                <c:pt idx="4648">
                  <c:v>42334</c:v>
                </c:pt>
                <c:pt idx="4649">
                  <c:v>42335</c:v>
                </c:pt>
                <c:pt idx="4650">
                  <c:v>42338</c:v>
                </c:pt>
                <c:pt idx="4651">
                  <c:v>42339</c:v>
                </c:pt>
                <c:pt idx="4652">
                  <c:v>42340</c:v>
                </c:pt>
                <c:pt idx="4653">
                  <c:v>42341</c:v>
                </c:pt>
                <c:pt idx="4654">
                  <c:v>42342</c:v>
                </c:pt>
                <c:pt idx="4655">
                  <c:v>42345</c:v>
                </c:pt>
                <c:pt idx="4656">
                  <c:v>42346</c:v>
                </c:pt>
                <c:pt idx="4657">
                  <c:v>42347</c:v>
                </c:pt>
                <c:pt idx="4658">
                  <c:v>42348</c:v>
                </c:pt>
                <c:pt idx="4659">
                  <c:v>42349</c:v>
                </c:pt>
                <c:pt idx="4660">
                  <c:v>42352</c:v>
                </c:pt>
                <c:pt idx="4661">
                  <c:v>42353</c:v>
                </c:pt>
                <c:pt idx="4662">
                  <c:v>42354</c:v>
                </c:pt>
                <c:pt idx="4663">
                  <c:v>42355</c:v>
                </c:pt>
                <c:pt idx="4664">
                  <c:v>42356</c:v>
                </c:pt>
                <c:pt idx="4665">
                  <c:v>42359</c:v>
                </c:pt>
                <c:pt idx="4666">
                  <c:v>42360</c:v>
                </c:pt>
                <c:pt idx="4667">
                  <c:v>42361</c:v>
                </c:pt>
                <c:pt idx="4668">
                  <c:v>42362</c:v>
                </c:pt>
                <c:pt idx="4669">
                  <c:v>42363</c:v>
                </c:pt>
                <c:pt idx="4670">
                  <c:v>42366</c:v>
                </c:pt>
                <c:pt idx="4671">
                  <c:v>42367</c:v>
                </c:pt>
                <c:pt idx="4672">
                  <c:v>42368</c:v>
                </c:pt>
                <c:pt idx="4673">
                  <c:v>42369</c:v>
                </c:pt>
                <c:pt idx="4674">
                  <c:v>42370</c:v>
                </c:pt>
                <c:pt idx="4675">
                  <c:v>42373</c:v>
                </c:pt>
                <c:pt idx="4676">
                  <c:v>42374</c:v>
                </c:pt>
                <c:pt idx="4677">
                  <c:v>42375</c:v>
                </c:pt>
                <c:pt idx="4678">
                  <c:v>42376</c:v>
                </c:pt>
                <c:pt idx="4679">
                  <c:v>42377</c:v>
                </c:pt>
                <c:pt idx="4680">
                  <c:v>42380</c:v>
                </c:pt>
                <c:pt idx="4681">
                  <c:v>42381</c:v>
                </c:pt>
                <c:pt idx="4682">
                  <c:v>42382</c:v>
                </c:pt>
                <c:pt idx="4683">
                  <c:v>42383</c:v>
                </c:pt>
                <c:pt idx="4684">
                  <c:v>42384</c:v>
                </c:pt>
                <c:pt idx="4685">
                  <c:v>42387</c:v>
                </c:pt>
                <c:pt idx="4686">
                  <c:v>42388</c:v>
                </c:pt>
                <c:pt idx="4687">
                  <c:v>42389</c:v>
                </c:pt>
                <c:pt idx="4688">
                  <c:v>42390</c:v>
                </c:pt>
                <c:pt idx="4689">
                  <c:v>42391</c:v>
                </c:pt>
                <c:pt idx="4690">
                  <c:v>42394</c:v>
                </c:pt>
                <c:pt idx="4691">
                  <c:v>42395</c:v>
                </c:pt>
                <c:pt idx="4692">
                  <c:v>42396</c:v>
                </c:pt>
                <c:pt idx="4693">
                  <c:v>42397</c:v>
                </c:pt>
                <c:pt idx="4694">
                  <c:v>42398</c:v>
                </c:pt>
                <c:pt idx="4695">
                  <c:v>42401</c:v>
                </c:pt>
                <c:pt idx="4696">
                  <c:v>42402</c:v>
                </c:pt>
                <c:pt idx="4697">
                  <c:v>42403</c:v>
                </c:pt>
                <c:pt idx="4698">
                  <c:v>42404</c:v>
                </c:pt>
                <c:pt idx="4699">
                  <c:v>42405</c:v>
                </c:pt>
                <c:pt idx="4700">
                  <c:v>42408</c:v>
                </c:pt>
                <c:pt idx="4701">
                  <c:v>42409</c:v>
                </c:pt>
                <c:pt idx="4702">
                  <c:v>42410</c:v>
                </c:pt>
                <c:pt idx="4703">
                  <c:v>42411</c:v>
                </c:pt>
                <c:pt idx="4704">
                  <c:v>42412</c:v>
                </c:pt>
                <c:pt idx="4705">
                  <c:v>42415</c:v>
                </c:pt>
                <c:pt idx="4706">
                  <c:v>42416</c:v>
                </c:pt>
                <c:pt idx="4707">
                  <c:v>42417</c:v>
                </c:pt>
                <c:pt idx="4708">
                  <c:v>42418</c:v>
                </c:pt>
                <c:pt idx="4709">
                  <c:v>42419</c:v>
                </c:pt>
                <c:pt idx="4710">
                  <c:v>42422</c:v>
                </c:pt>
                <c:pt idx="4711">
                  <c:v>42423</c:v>
                </c:pt>
                <c:pt idx="4712">
                  <c:v>42424</c:v>
                </c:pt>
                <c:pt idx="4713">
                  <c:v>42425</c:v>
                </c:pt>
                <c:pt idx="4714">
                  <c:v>42426</c:v>
                </c:pt>
                <c:pt idx="4715">
                  <c:v>42429</c:v>
                </c:pt>
                <c:pt idx="4716">
                  <c:v>42430</c:v>
                </c:pt>
                <c:pt idx="4717">
                  <c:v>42431</c:v>
                </c:pt>
                <c:pt idx="4718">
                  <c:v>42432</c:v>
                </c:pt>
                <c:pt idx="4719">
                  <c:v>42433</c:v>
                </c:pt>
                <c:pt idx="4720">
                  <c:v>42436</c:v>
                </c:pt>
                <c:pt idx="4721">
                  <c:v>42437</c:v>
                </c:pt>
                <c:pt idx="4722">
                  <c:v>42438</c:v>
                </c:pt>
                <c:pt idx="4723">
                  <c:v>42439</c:v>
                </c:pt>
                <c:pt idx="4724">
                  <c:v>42440</c:v>
                </c:pt>
                <c:pt idx="4725">
                  <c:v>42443</c:v>
                </c:pt>
                <c:pt idx="4726">
                  <c:v>42444</c:v>
                </c:pt>
                <c:pt idx="4727">
                  <c:v>42445</c:v>
                </c:pt>
                <c:pt idx="4728">
                  <c:v>42446</c:v>
                </c:pt>
                <c:pt idx="4729">
                  <c:v>42447</c:v>
                </c:pt>
                <c:pt idx="4730">
                  <c:v>42450</c:v>
                </c:pt>
                <c:pt idx="4731">
                  <c:v>42451</c:v>
                </c:pt>
                <c:pt idx="4732">
                  <c:v>42452</c:v>
                </c:pt>
                <c:pt idx="4733">
                  <c:v>42453</c:v>
                </c:pt>
                <c:pt idx="4734">
                  <c:v>42454</c:v>
                </c:pt>
                <c:pt idx="4735">
                  <c:v>42457</c:v>
                </c:pt>
                <c:pt idx="4736">
                  <c:v>42458</c:v>
                </c:pt>
                <c:pt idx="4737">
                  <c:v>42459</c:v>
                </c:pt>
                <c:pt idx="4738">
                  <c:v>42460</c:v>
                </c:pt>
                <c:pt idx="4739">
                  <c:v>42461</c:v>
                </c:pt>
                <c:pt idx="4740">
                  <c:v>42464</c:v>
                </c:pt>
                <c:pt idx="4741">
                  <c:v>42465</c:v>
                </c:pt>
                <c:pt idx="4742">
                  <c:v>42466</c:v>
                </c:pt>
                <c:pt idx="4743">
                  <c:v>42467</c:v>
                </c:pt>
                <c:pt idx="4744">
                  <c:v>42468</c:v>
                </c:pt>
                <c:pt idx="4745">
                  <c:v>42471</c:v>
                </c:pt>
                <c:pt idx="4746">
                  <c:v>42472</c:v>
                </c:pt>
                <c:pt idx="4747">
                  <c:v>42473</c:v>
                </c:pt>
                <c:pt idx="4748">
                  <c:v>42474</c:v>
                </c:pt>
                <c:pt idx="4749">
                  <c:v>42475</c:v>
                </c:pt>
                <c:pt idx="4750">
                  <c:v>42478</c:v>
                </c:pt>
                <c:pt idx="4751">
                  <c:v>42479</c:v>
                </c:pt>
                <c:pt idx="4752">
                  <c:v>42480</c:v>
                </c:pt>
                <c:pt idx="4753">
                  <c:v>42481</c:v>
                </c:pt>
                <c:pt idx="4754">
                  <c:v>42482</c:v>
                </c:pt>
                <c:pt idx="4755">
                  <c:v>42485</c:v>
                </c:pt>
                <c:pt idx="4756">
                  <c:v>42486</c:v>
                </c:pt>
                <c:pt idx="4757">
                  <c:v>42487</c:v>
                </c:pt>
                <c:pt idx="4758">
                  <c:v>42488</c:v>
                </c:pt>
                <c:pt idx="4759">
                  <c:v>42489</c:v>
                </c:pt>
                <c:pt idx="4760">
                  <c:v>42492</c:v>
                </c:pt>
                <c:pt idx="4761">
                  <c:v>42493</c:v>
                </c:pt>
                <c:pt idx="4762">
                  <c:v>42494</c:v>
                </c:pt>
                <c:pt idx="4763">
                  <c:v>42495</c:v>
                </c:pt>
                <c:pt idx="4764">
                  <c:v>42496</c:v>
                </c:pt>
                <c:pt idx="4765">
                  <c:v>42499</c:v>
                </c:pt>
                <c:pt idx="4766">
                  <c:v>42500</c:v>
                </c:pt>
                <c:pt idx="4767">
                  <c:v>42501</c:v>
                </c:pt>
                <c:pt idx="4768">
                  <c:v>42502</c:v>
                </c:pt>
                <c:pt idx="4769">
                  <c:v>42503</c:v>
                </c:pt>
                <c:pt idx="4770">
                  <c:v>42506</c:v>
                </c:pt>
                <c:pt idx="4771">
                  <c:v>42507</c:v>
                </c:pt>
                <c:pt idx="4772">
                  <c:v>42508</c:v>
                </c:pt>
                <c:pt idx="4773">
                  <c:v>42509</c:v>
                </c:pt>
                <c:pt idx="4774">
                  <c:v>42510</c:v>
                </c:pt>
                <c:pt idx="4775">
                  <c:v>42513</c:v>
                </c:pt>
                <c:pt idx="4776">
                  <c:v>42514</c:v>
                </c:pt>
                <c:pt idx="4777">
                  <c:v>42515</c:v>
                </c:pt>
                <c:pt idx="4778">
                  <c:v>42516</c:v>
                </c:pt>
                <c:pt idx="4779">
                  <c:v>42517</c:v>
                </c:pt>
                <c:pt idx="4780">
                  <c:v>42520</c:v>
                </c:pt>
                <c:pt idx="4781">
                  <c:v>42521</c:v>
                </c:pt>
                <c:pt idx="4782">
                  <c:v>42522</c:v>
                </c:pt>
                <c:pt idx="4783">
                  <c:v>42523</c:v>
                </c:pt>
                <c:pt idx="4784">
                  <c:v>42524</c:v>
                </c:pt>
                <c:pt idx="4785">
                  <c:v>42527</c:v>
                </c:pt>
                <c:pt idx="4786">
                  <c:v>42528</c:v>
                </c:pt>
                <c:pt idx="4787">
                  <c:v>42529</c:v>
                </c:pt>
                <c:pt idx="4788">
                  <c:v>42530</c:v>
                </c:pt>
                <c:pt idx="4789">
                  <c:v>42531</c:v>
                </c:pt>
                <c:pt idx="4790">
                  <c:v>42534</c:v>
                </c:pt>
                <c:pt idx="4791">
                  <c:v>42535</c:v>
                </c:pt>
                <c:pt idx="4792">
                  <c:v>42536</c:v>
                </c:pt>
                <c:pt idx="4793">
                  <c:v>42537</c:v>
                </c:pt>
                <c:pt idx="4794">
                  <c:v>42538</c:v>
                </c:pt>
                <c:pt idx="4795">
                  <c:v>42541</c:v>
                </c:pt>
                <c:pt idx="4796">
                  <c:v>42542</c:v>
                </c:pt>
                <c:pt idx="4797">
                  <c:v>42543</c:v>
                </c:pt>
                <c:pt idx="4798">
                  <c:v>42544</c:v>
                </c:pt>
                <c:pt idx="4799">
                  <c:v>42545</c:v>
                </c:pt>
                <c:pt idx="4800">
                  <c:v>42548</c:v>
                </c:pt>
                <c:pt idx="4801">
                  <c:v>42549</c:v>
                </c:pt>
                <c:pt idx="4802">
                  <c:v>42550</c:v>
                </c:pt>
                <c:pt idx="4803">
                  <c:v>42551</c:v>
                </c:pt>
                <c:pt idx="4804">
                  <c:v>42552</c:v>
                </c:pt>
                <c:pt idx="4805">
                  <c:v>42555</c:v>
                </c:pt>
                <c:pt idx="4806">
                  <c:v>42556</c:v>
                </c:pt>
                <c:pt idx="4807">
                  <c:v>42557</c:v>
                </c:pt>
                <c:pt idx="4808">
                  <c:v>42558</c:v>
                </c:pt>
                <c:pt idx="4809">
                  <c:v>42559</c:v>
                </c:pt>
                <c:pt idx="4810">
                  <c:v>42562</c:v>
                </c:pt>
                <c:pt idx="4811">
                  <c:v>42563</c:v>
                </c:pt>
                <c:pt idx="4812">
                  <c:v>42564</c:v>
                </c:pt>
                <c:pt idx="4813">
                  <c:v>42565</c:v>
                </c:pt>
                <c:pt idx="4814">
                  <c:v>42566</c:v>
                </c:pt>
                <c:pt idx="4815">
                  <c:v>42569</c:v>
                </c:pt>
                <c:pt idx="4816">
                  <c:v>42570</c:v>
                </c:pt>
                <c:pt idx="4817">
                  <c:v>42571</c:v>
                </c:pt>
                <c:pt idx="4818">
                  <c:v>42572</c:v>
                </c:pt>
                <c:pt idx="4819">
                  <c:v>42573</c:v>
                </c:pt>
                <c:pt idx="4820">
                  <c:v>42576</c:v>
                </c:pt>
                <c:pt idx="4821">
                  <c:v>42577</c:v>
                </c:pt>
                <c:pt idx="4822">
                  <c:v>42578</c:v>
                </c:pt>
                <c:pt idx="4823">
                  <c:v>42579</c:v>
                </c:pt>
                <c:pt idx="4824">
                  <c:v>42580</c:v>
                </c:pt>
                <c:pt idx="4825">
                  <c:v>42583</c:v>
                </c:pt>
                <c:pt idx="4826">
                  <c:v>42584</c:v>
                </c:pt>
                <c:pt idx="4827">
                  <c:v>42585</c:v>
                </c:pt>
                <c:pt idx="4828">
                  <c:v>42586</c:v>
                </c:pt>
                <c:pt idx="4829">
                  <c:v>42587</c:v>
                </c:pt>
                <c:pt idx="4830">
                  <c:v>42590</c:v>
                </c:pt>
                <c:pt idx="4831">
                  <c:v>42591</c:v>
                </c:pt>
                <c:pt idx="4832">
                  <c:v>42592</c:v>
                </c:pt>
                <c:pt idx="4833">
                  <c:v>42593</c:v>
                </c:pt>
                <c:pt idx="4834">
                  <c:v>42594</c:v>
                </c:pt>
                <c:pt idx="4835">
                  <c:v>42597</c:v>
                </c:pt>
                <c:pt idx="4836">
                  <c:v>42598</c:v>
                </c:pt>
                <c:pt idx="4837">
                  <c:v>42599</c:v>
                </c:pt>
                <c:pt idx="4838">
                  <c:v>42600</c:v>
                </c:pt>
                <c:pt idx="4839">
                  <c:v>42601</c:v>
                </c:pt>
                <c:pt idx="4840">
                  <c:v>42604</c:v>
                </c:pt>
                <c:pt idx="4841">
                  <c:v>42605</c:v>
                </c:pt>
                <c:pt idx="4842">
                  <c:v>42606</c:v>
                </c:pt>
                <c:pt idx="4843">
                  <c:v>42607</c:v>
                </c:pt>
                <c:pt idx="4844">
                  <c:v>42608</c:v>
                </c:pt>
                <c:pt idx="4845">
                  <c:v>42611</c:v>
                </c:pt>
                <c:pt idx="4846">
                  <c:v>42612</c:v>
                </c:pt>
                <c:pt idx="4847">
                  <c:v>42613</c:v>
                </c:pt>
                <c:pt idx="4848">
                  <c:v>42614</c:v>
                </c:pt>
                <c:pt idx="4849">
                  <c:v>42615</c:v>
                </c:pt>
                <c:pt idx="4850">
                  <c:v>42618</c:v>
                </c:pt>
                <c:pt idx="4851">
                  <c:v>42619</c:v>
                </c:pt>
                <c:pt idx="4852">
                  <c:v>42620</c:v>
                </c:pt>
                <c:pt idx="4853">
                  <c:v>42621</c:v>
                </c:pt>
                <c:pt idx="4854">
                  <c:v>42622</c:v>
                </c:pt>
                <c:pt idx="4855">
                  <c:v>42625</c:v>
                </c:pt>
                <c:pt idx="4856">
                  <c:v>42626</c:v>
                </c:pt>
                <c:pt idx="4857">
                  <c:v>42627</c:v>
                </c:pt>
                <c:pt idx="4858">
                  <c:v>42628</c:v>
                </c:pt>
                <c:pt idx="4859">
                  <c:v>42629</c:v>
                </c:pt>
                <c:pt idx="4860">
                  <c:v>42632</c:v>
                </c:pt>
                <c:pt idx="4861">
                  <c:v>42633</c:v>
                </c:pt>
                <c:pt idx="4862">
                  <c:v>42634</c:v>
                </c:pt>
                <c:pt idx="4863">
                  <c:v>42635</c:v>
                </c:pt>
                <c:pt idx="4864">
                  <c:v>42636</c:v>
                </c:pt>
                <c:pt idx="4865">
                  <c:v>42639</c:v>
                </c:pt>
                <c:pt idx="4866">
                  <c:v>42640</c:v>
                </c:pt>
                <c:pt idx="4867">
                  <c:v>42641</c:v>
                </c:pt>
                <c:pt idx="4868">
                  <c:v>42642</c:v>
                </c:pt>
                <c:pt idx="4869">
                  <c:v>42643</c:v>
                </c:pt>
                <c:pt idx="4870">
                  <c:v>42646</c:v>
                </c:pt>
                <c:pt idx="4871">
                  <c:v>42647</c:v>
                </c:pt>
                <c:pt idx="4872">
                  <c:v>42648</c:v>
                </c:pt>
                <c:pt idx="4873">
                  <c:v>42649</c:v>
                </c:pt>
                <c:pt idx="4874">
                  <c:v>42650</c:v>
                </c:pt>
                <c:pt idx="4875">
                  <c:v>42653</c:v>
                </c:pt>
                <c:pt idx="4876">
                  <c:v>42654</c:v>
                </c:pt>
                <c:pt idx="4877">
                  <c:v>42655</c:v>
                </c:pt>
                <c:pt idx="4878">
                  <c:v>42656</c:v>
                </c:pt>
                <c:pt idx="4879">
                  <c:v>42657</c:v>
                </c:pt>
                <c:pt idx="4880">
                  <c:v>42660</c:v>
                </c:pt>
                <c:pt idx="4881">
                  <c:v>42661</c:v>
                </c:pt>
                <c:pt idx="4882">
                  <c:v>42662</c:v>
                </c:pt>
                <c:pt idx="4883">
                  <c:v>42663</c:v>
                </c:pt>
                <c:pt idx="4884">
                  <c:v>42664</c:v>
                </c:pt>
                <c:pt idx="4885">
                  <c:v>42667</c:v>
                </c:pt>
                <c:pt idx="4886">
                  <c:v>42668</c:v>
                </c:pt>
                <c:pt idx="4887">
                  <c:v>42669</c:v>
                </c:pt>
                <c:pt idx="4888">
                  <c:v>42670</c:v>
                </c:pt>
                <c:pt idx="4889">
                  <c:v>42671</c:v>
                </c:pt>
                <c:pt idx="4890">
                  <c:v>42674</c:v>
                </c:pt>
                <c:pt idx="4891">
                  <c:v>42675</c:v>
                </c:pt>
                <c:pt idx="4892">
                  <c:v>42676</c:v>
                </c:pt>
                <c:pt idx="4893">
                  <c:v>42677</c:v>
                </c:pt>
                <c:pt idx="4894">
                  <c:v>42678</c:v>
                </c:pt>
                <c:pt idx="4895">
                  <c:v>42681</c:v>
                </c:pt>
                <c:pt idx="4896">
                  <c:v>42682</c:v>
                </c:pt>
                <c:pt idx="4897">
                  <c:v>42683</c:v>
                </c:pt>
                <c:pt idx="4898">
                  <c:v>42684</c:v>
                </c:pt>
                <c:pt idx="4899">
                  <c:v>42685</c:v>
                </c:pt>
                <c:pt idx="4900">
                  <c:v>42688</c:v>
                </c:pt>
                <c:pt idx="4901">
                  <c:v>42689</c:v>
                </c:pt>
                <c:pt idx="4902">
                  <c:v>42690</c:v>
                </c:pt>
                <c:pt idx="4903">
                  <c:v>42691</c:v>
                </c:pt>
                <c:pt idx="4904">
                  <c:v>42692</c:v>
                </c:pt>
                <c:pt idx="4905">
                  <c:v>42695</c:v>
                </c:pt>
                <c:pt idx="4906">
                  <c:v>42696</c:v>
                </c:pt>
                <c:pt idx="4907">
                  <c:v>42697</c:v>
                </c:pt>
                <c:pt idx="4908">
                  <c:v>42698</c:v>
                </c:pt>
                <c:pt idx="4909">
                  <c:v>42699</c:v>
                </c:pt>
                <c:pt idx="4910">
                  <c:v>42702</c:v>
                </c:pt>
                <c:pt idx="4911">
                  <c:v>42703</c:v>
                </c:pt>
                <c:pt idx="4912">
                  <c:v>42704</c:v>
                </c:pt>
                <c:pt idx="4913">
                  <c:v>42705</c:v>
                </c:pt>
                <c:pt idx="4914">
                  <c:v>42706</c:v>
                </c:pt>
                <c:pt idx="4915">
                  <c:v>42709</c:v>
                </c:pt>
                <c:pt idx="4916">
                  <c:v>42710</c:v>
                </c:pt>
                <c:pt idx="4917">
                  <c:v>42711</c:v>
                </c:pt>
                <c:pt idx="4918">
                  <c:v>42712</c:v>
                </c:pt>
                <c:pt idx="4919">
                  <c:v>42713</c:v>
                </c:pt>
                <c:pt idx="4920">
                  <c:v>42716</c:v>
                </c:pt>
                <c:pt idx="4921">
                  <c:v>42717</c:v>
                </c:pt>
                <c:pt idx="4922">
                  <c:v>42718</c:v>
                </c:pt>
                <c:pt idx="4923">
                  <c:v>42719</c:v>
                </c:pt>
                <c:pt idx="4924">
                  <c:v>42720</c:v>
                </c:pt>
                <c:pt idx="4925">
                  <c:v>42723</c:v>
                </c:pt>
                <c:pt idx="4926">
                  <c:v>42724</c:v>
                </c:pt>
                <c:pt idx="4927">
                  <c:v>42725</c:v>
                </c:pt>
                <c:pt idx="4928">
                  <c:v>42726</c:v>
                </c:pt>
                <c:pt idx="4929">
                  <c:v>42727</c:v>
                </c:pt>
                <c:pt idx="4930">
                  <c:v>42730</c:v>
                </c:pt>
                <c:pt idx="4931">
                  <c:v>42731</c:v>
                </c:pt>
                <c:pt idx="4932">
                  <c:v>42732</c:v>
                </c:pt>
                <c:pt idx="4933">
                  <c:v>42733</c:v>
                </c:pt>
                <c:pt idx="4934">
                  <c:v>42734</c:v>
                </c:pt>
                <c:pt idx="4935">
                  <c:v>42737</c:v>
                </c:pt>
                <c:pt idx="4936">
                  <c:v>42738</c:v>
                </c:pt>
                <c:pt idx="4937">
                  <c:v>42739</c:v>
                </c:pt>
                <c:pt idx="4938">
                  <c:v>42740</c:v>
                </c:pt>
                <c:pt idx="4939">
                  <c:v>42741</c:v>
                </c:pt>
                <c:pt idx="4940">
                  <c:v>42744</c:v>
                </c:pt>
                <c:pt idx="4941">
                  <c:v>42745</c:v>
                </c:pt>
                <c:pt idx="4942">
                  <c:v>42746</c:v>
                </c:pt>
                <c:pt idx="4943">
                  <c:v>42747</c:v>
                </c:pt>
                <c:pt idx="4944">
                  <c:v>42748</c:v>
                </c:pt>
                <c:pt idx="4945">
                  <c:v>42751</c:v>
                </c:pt>
                <c:pt idx="4946">
                  <c:v>42752</c:v>
                </c:pt>
                <c:pt idx="4947">
                  <c:v>42753</c:v>
                </c:pt>
                <c:pt idx="4948">
                  <c:v>42754</c:v>
                </c:pt>
                <c:pt idx="4949">
                  <c:v>42755</c:v>
                </c:pt>
                <c:pt idx="4950">
                  <c:v>42758</c:v>
                </c:pt>
                <c:pt idx="4951">
                  <c:v>42759</c:v>
                </c:pt>
                <c:pt idx="4952">
                  <c:v>42760</c:v>
                </c:pt>
                <c:pt idx="4953">
                  <c:v>42761</c:v>
                </c:pt>
                <c:pt idx="4954">
                  <c:v>42762</c:v>
                </c:pt>
                <c:pt idx="4955">
                  <c:v>42765</c:v>
                </c:pt>
                <c:pt idx="4956">
                  <c:v>42766</c:v>
                </c:pt>
                <c:pt idx="4957">
                  <c:v>42767</c:v>
                </c:pt>
                <c:pt idx="4958">
                  <c:v>42768</c:v>
                </c:pt>
                <c:pt idx="4959">
                  <c:v>42769</c:v>
                </c:pt>
                <c:pt idx="4960">
                  <c:v>42772</c:v>
                </c:pt>
                <c:pt idx="4961">
                  <c:v>42773</c:v>
                </c:pt>
                <c:pt idx="4962">
                  <c:v>42774</c:v>
                </c:pt>
                <c:pt idx="4963">
                  <c:v>42775</c:v>
                </c:pt>
                <c:pt idx="4964">
                  <c:v>42776</c:v>
                </c:pt>
                <c:pt idx="4965">
                  <c:v>42779</c:v>
                </c:pt>
                <c:pt idx="4966">
                  <c:v>42780</c:v>
                </c:pt>
                <c:pt idx="4967">
                  <c:v>42781</c:v>
                </c:pt>
                <c:pt idx="4968">
                  <c:v>42782</c:v>
                </c:pt>
                <c:pt idx="4969">
                  <c:v>42783</c:v>
                </c:pt>
                <c:pt idx="4970">
                  <c:v>42786</c:v>
                </c:pt>
                <c:pt idx="4971">
                  <c:v>42787</c:v>
                </c:pt>
                <c:pt idx="4972">
                  <c:v>42788</c:v>
                </c:pt>
                <c:pt idx="4973">
                  <c:v>42789</c:v>
                </c:pt>
                <c:pt idx="4974">
                  <c:v>42790</c:v>
                </c:pt>
                <c:pt idx="4975">
                  <c:v>42793</c:v>
                </c:pt>
                <c:pt idx="4976">
                  <c:v>42794</c:v>
                </c:pt>
                <c:pt idx="4977">
                  <c:v>42795</c:v>
                </c:pt>
                <c:pt idx="4978">
                  <c:v>42796</c:v>
                </c:pt>
                <c:pt idx="4979">
                  <c:v>42797</c:v>
                </c:pt>
                <c:pt idx="4980">
                  <c:v>42800</c:v>
                </c:pt>
                <c:pt idx="4981">
                  <c:v>42801</c:v>
                </c:pt>
                <c:pt idx="4982">
                  <c:v>42802</c:v>
                </c:pt>
                <c:pt idx="4983">
                  <c:v>42803</c:v>
                </c:pt>
                <c:pt idx="4984">
                  <c:v>42804</c:v>
                </c:pt>
                <c:pt idx="4985">
                  <c:v>42807</c:v>
                </c:pt>
                <c:pt idx="4986">
                  <c:v>42808</c:v>
                </c:pt>
                <c:pt idx="4987">
                  <c:v>42809</c:v>
                </c:pt>
                <c:pt idx="4988">
                  <c:v>42810</c:v>
                </c:pt>
                <c:pt idx="4989">
                  <c:v>42811</c:v>
                </c:pt>
                <c:pt idx="4990">
                  <c:v>42814</c:v>
                </c:pt>
                <c:pt idx="4991">
                  <c:v>42815</c:v>
                </c:pt>
                <c:pt idx="4992">
                  <c:v>42816</c:v>
                </c:pt>
                <c:pt idx="4993">
                  <c:v>42817</c:v>
                </c:pt>
                <c:pt idx="4994">
                  <c:v>42818</c:v>
                </c:pt>
                <c:pt idx="4995">
                  <c:v>42821</c:v>
                </c:pt>
                <c:pt idx="4996">
                  <c:v>42822</c:v>
                </c:pt>
                <c:pt idx="4997">
                  <c:v>42823</c:v>
                </c:pt>
                <c:pt idx="4998">
                  <c:v>42824</c:v>
                </c:pt>
                <c:pt idx="4999">
                  <c:v>42825</c:v>
                </c:pt>
                <c:pt idx="5000">
                  <c:v>42828</c:v>
                </c:pt>
                <c:pt idx="5001">
                  <c:v>42829</c:v>
                </c:pt>
                <c:pt idx="5002">
                  <c:v>42830</c:v>
                </c:pt>
                <c:pt idx="5003">
                  <c:v>42831</c:v>
                </c:pt>
                <c:pt idx="5004">
                  <c:v>42832</c:v>
                </c:pt>
                <c:pt idx="5005">
                  <c:v>42835</c:v>
                </c:pt>
                <c:pt idx="5006">
                  <c:v>42836</c:v>
                </c:pt>
                <c:pt idx="5007">
                  <c:v>42837</c:v>
                </c:pt>
                <c:pt idx="5008">
                  <c:v>42838</c:v>
                </c:pt>
                <c:pt idx="5009">
                  <c:v>42839</c:v>
                </c:pt>
                <c:pt idx="5010">
                  <c:v>42842</c:v>
                </c:pt>
                <c:pt idx="5011">
                  <c:v>42843</c:v>
                </c:pt>
                <c:pt idx="5012">
                  <c:v>42844</c:v>
                </c:pt>
                <c:pt idx="5013">
                  <c:v>42845</c:v>
                </c:pt>
                <c:pt idx="5014">
                  <c:v>42846</c:v>
                </c:pt>
                <c:pt idx="5015">
                  <c:v>42849</c:v>
                </c:pt>
                <c:pt idx="5016">
                  <c:v>42850</c:v>
                </c:pt>
                <c:pt idx="5017">
                  <c:v>42851</c:v>
                </c:pt>
                <c:pt idx="5018">
                  <c:v>42852</c:v>
                </c:pt>
                <c:pt idx="5019">
                  <c:v>42853</c:v>
                </c:pt>
                <c:pt idx="5020">
                  <c:v>42856</c:v>
                </c:pt>
                <c:pt idx="5021">
                  <c:v>42857</c:v>
                </c:pt>
                <c:pt idx="5022">
                  <c:v>42858</c:v>
                </c:pt>
                <c:pt idx="5023">
                  <c:v>42859</c:v>
                </c:pt>
                <c:pt idx="5024">
                  <c:v>42860</c:v>
                </c:pt>
                <c:pt idx="5025">
                  <c:v>42863</c:v>
                </c:pt>
                <c:pt idx="5026">
                  <c:v>42864</c:v>
                </c:pt>
                <c:pt idx="5027">
                  <c:v>42865</c:v>
                </c:pt>
                <c:pt idx="5028">
                  <c:v>42866</c:v>
                </c:pt>
                <c:pt idx="5029">
                  <c:v>42867</c:v>
                </c:pt>
                <c:pt idx="5030">
                  <c:v>42870</c:v>
                </c:pt>
                <c:pt idx="5031">
                  <c:v>42871</c:v>
                </c:pt>
                <c:pt idx="5032">
                  <c:v>42872</c:v>
                </c:pt>
                <c:pt idx="5033">
                  <c:v>42873</c:v>
                </c:pt>
                <c:pt idx="5034">
                  <c:v>42874</c:v>
                </c:pt>
                <c:pt idx="5035">
                  <c:v>42877</c:v>
                </c:pt>
                <c:pt idx="5036">
                  <c:v>42878</c:v>
                </c:pt>
                <c:pt idx="5037">
                  <c:v>42879</c:v>
                </c:pt>
                <c:pt idx="5038">
                  <c:v>42880</c:v>
                </c:pt>
                <c:pt idx="5039">
                  <c:v>42881</c:v>
                </c:pt>
                <c:pt idx="5040">
                  <c:v>42884</c:v>
                </c:pt>
                <c:pt idx="5041">
                  <c:v>42885</c:v>
                </c:pt>
                <c:pt idx="5042">
                  <c:v>42886</c:v>
                </c:pt>
                <c:pt idx="5043">
                  <c:v>42887</c:v>
                </c:pt>
                <c:pt idx="5044">
                  <c:v>42888</c:v>
                </c:pt>
                <c:pt idx="5045">
                  <c:v>42891</c:v>
                </c:pt>
                <c:pt idx="5046">
                  <c:v>42892</c:v>
                </c:pt>
                <c:pt idx="5047">
                  <c:v>42893</c:v>
                </c:pt>
                <c:pt idx="5048">
                  <c:v>42894</c:v>
                </c:pt>
                <c:pt idx="5049">
                  <c:v>42895</c:v>
                </c:pt>
                <c:pt idx="5050">
                  <c:v>42898</c:v>
                </c:pt>
                <c:pt idx="5051">
                  <c:v>42899</c:v>
                </c:pt>
                <c:pt idx="5052">
                  <c:v>42900</c:v>
                </c:pt>
                <c:pt idx="5053">
                  <c:v>42901</c:v>
                </c:pt>
                <c:pt idx="5054">
                  <c:v>42902</c:v>
                </c:pt>
                <c:pt idx="5055">
                  <c:v>42905</c:v>
                </c:pt>
                <c:pt idx="5056">
                  <c:v>42906</c:v>
                </c:pt>
                <c:pt idx="5057">
                  <c:v>42907</c:v>
                </c:pt>
                <c:pt idx="5058">
                  <c:v>42908</c:v>
                </c:pt>
                <c:pt idx="5059">
                  <c:v>42909</c:v>
                </c:pt>
                <c:pt idx="5060">
                  <c:v>42912</c:v>
                </c:pt>
                <c:pt idx="5061">
                  <c:v>42913</c:v>
                </c:pt>
                <c:pt idx="5062">
                  <c:v>42914</c:v>
                </c:pt>
                <c:pt idx="5063">
                  <c:v>42915</c:v>
                </c:pt>
                <c:pt idx="5064">
                  <c:v>42916</c:v>
                </c:pt>
                <c:pt idx="5065">
                  <c:v>42919</c:v>
                </c:pt>
                <c:pt idx="5066">
                  <c:v>42920</c:v>
                </c:pt>
                <c:pt idx="5067">
                  <c:v>42921</c:v>
                </c:pt>
                <c:pt idx="5068">
                  <c:v>42922</c:v>
                </c:pt>
                <c:pt idx="5069">
                  <c:v>42923</c:v>
                </c:pt>
                <c:pt idx="5070">
                  <c:v>42926</c:v>
                </c:pt>
                <c:pt idx="5071">
                  <c:v>42927</c:v>
                </c:pt>
                <c:pt idx="5072">
                  <c:v>42928</c:v>
                </c:pt>
                <c:pt idx="5073">
                  <c:v>42929</c:v>
                </c:pt>
                <c:pt idx="5074">
                  <c:v>42930</c:v>
                </c:pt>
                <c:pt idx="5075">
                  <c:v>42933</c:v>
                </c:pt>
                <c:pt idx="5076">
                  <c:v>42934</c:v>
                </c:pt>
                <c:pt idx="5077">
                  <c:v>42935</c:v>
                </c:pt>
                <c:pt idx="5078">
                  <c:v>42936</c:v>
                </c:pt>
                <c:pt idx="5079">
                  <c:v>42937</c:v>
                </c:pt>
                <c:pt idx="5080">
                  <c:v>42940</c:v>
                </c:pt>
                <c:pt idx="5081">
                  <c:v>42941</c:v>
                </c:pt>
                <c:pt idx="5082">
                  <c:v>42942</c:v>
                </c:pt>
                <c:pt idx="5083">
                  <c:v>42943</c:v>
                </c:pt>
                <c:pt idx="5084">
                  <c:v>42944</c:v>
                </c:pt>
                <c:pt idx="5085">
                  <c:v>42947</c:v>
                </c:pt>
                <c:pt idx="5086">
                  <c:v>42948</c:v>
                </c:pt>
                <c:pt idx="5087">
                  <c:v>42949</c:v>
                </c:pt>
                <c:pt idx="5088">
                  <c:v>42950</c:v>
                </c:pt>
                <c:pt idx="5089">
                  <c:v>42951</c:v>
                </c:pt>
                <c:pt idx="5090">
                  <c:v>42954</c:v>
                </c:pt>
                <c:pt idx="5091">
                  <c:v>42955</c:v>
                </c:pt>
                <c:pt idx="5092">
                  <c:v>42956</c:v>
                </c:pt>
                <c:pt idx="5093">
                  <c:v>42957</c:v>
                </c:pt>
                <c:pt idx="5094">
                  <c:v>42958</c:v>
                </c:pt>
                <c:pt idx="5095">
                  <c:v>42961</c:v>
                </c:pt>
                <c:pt idx="5096">
                  <c:v>42962</c:v>
                </c:pt>
                <c:pt idx="5097">
                  <c:v>42963</c:v>
                </c:pt>
                <c:pt idx="5098">
                  <c:v>42964</c:v>
                </c:pt>
                <c:pt idx="5099">
                  <c:v>42965</c:v>
                </c:pt>
                <c:pt idx="5100">
                  <c:v>42968</c:v>
                </c:pt>
                <c:pt idx="5101">
                  <c:v>42969</c:v>
                </c:pt>
                <c:pt idx="5102">
                  <c:v>42970</c:v>
                </c:pt>
                <c:pt idx="5103">
                  <c:v>42971</c:v>
                </c:pt>
                <c:pt idx="5104">
                  <c:v>42972</c:v>
                </c:pt>
                <c:pt idx="5105">
                  <c:v>42975</c:v>
                </c:pt>
                <c:pt idx="5106">
                  <c:v>42976</c:v>
                </c:pt>
                <c:pt idx="5107">
                  <c:v>42977</c:v>
                </c:pt>
                <c:pt idx="5108">
                  <c:v>42978</c:v>
                </c:pt>
                <c:pt idx="5109">
                  <c:v>42979</c:v>
                </c:pt>
                <c:pt idx="5110">
                  <c:v>42982</c:v>
                </c:pt>
                <c:pt idx="5111">
                  <c:v>42983</c:v>
                </c:pt>
                <c:pt idx="5112">
                  <c:v>42984</c:v>
                </c:pt>
                <c:pt idx="5113">
                  <c:v>42985</c:v>
                </c:pt>
                <c:pt idx="5114">
                  <c:v>42986</c:v>
                </c:pt>
                <c:pt idx="5115">
                  <c:v>42989</c:v>
                </c:pt>
                <c:pt idx="5116">
                  <c:v>42990</c:v>
                </c:pt>
                <c:pt idx="5117">
                  <c:v>42991</c:v>
                </c:pt>
                <c:pt idx="5118">
                  <c:v>42992</c:v>
                </c:pt>
                <c:pt idx="5119">
                  <c:v>42993</c:v>
                </c:pt>
                <c:pt idx="5120">
                  <c:v>42996</c:v>
                </c:pt>
                <c:pt idx="5121">
                  <c:v>42997</c:v>
                </c:pt>
                <c:pt idx="5122">
                  <c:v>42998</c:v>
                </c:pt>
                <c:pt idx="5123">
                  <c:v>42999</c:v>
                </c:pt>
                <c:pt idx="5124">
                  <c:v>43000</c:v>
                </c:pt>
                <c:pt idx="5125">
                  <c:v>43003</c:v>
                </c:pt>
                <c:pt idx="5126">
                  <c:v>43004</c:v>
                </c:pt>
                <c:pt idx="5127">
                  <c:v>43005</c:v>
                </c:pt>
                <c:pt idx="5128">
                  <c:v>43006</c:v>
                </c:pt>
                <c:pt idx="5129">
                  <c:v>43007</c:v>
                </c:pt>
                <c:pt idx="5130">
                  <c:v>43010</c:v>
                </c:pt>
                <c:pt idx="5131">
                  <c:v>43011</c:v>
                </c:pt>
                <c:pt idx="5132">
                  <c:v>43012</c:v>
                </c:pt>
                <c:pt idx="5133">
                  <c:v>43013</c:v>
                </c:pt>
                <c:pt idx="5134">
                  <c:v>43014</c:v>
                </c:pt>
                <c:pt idx="5135">
                  <c:v>43017</c:v>
                </c:pt>
                <c:pt idx="5136">
                  <c:v>43018</c:v>
                </c:pt>
                <c:pt idx="5137">
                  <c:v>43019</c:v>
                </c:pt>
                <c:pt idx="5138">
                  <c:v>43020</c:v>
                </c:pt>
                <c:pt idx="5139">
                  <c:v>43021</c:v>
                </c:pt>
                <c:pt idx="5140">
                  <c:v>43024</c:v>
                </c:pt>
                <c:pt idx="5141">
                  <c:v>43025</c:v>
                </c:pt>
                <c:pt idx="5142">
                  <c:v>43026</c:v>
                </c:pt>
                <c:pt idx="5143">
                  <c:v>43027</c:v>
                </c:pt>
                <c:pt idx="5144">
                  <c:v>43028</c:v>
                </c:pt>
                <c:pt idx="5145">
                  <c:v>43031</c:v>
                </c:pt>
                <c:pt idx="5146">
                  <c:v>43032</c:v>
                </c:pt>
                <c:pt idx="5147">
                  <c:v>43033</c:v>
                </c:pt>
                <c:pt idx="5148">
                  <c:v>43034</c:v>
                </c:pt>
                <c:pt idx="5149">
                  <c:v>43035</c:v>
                </c:pt>
                <c:pt idx="5150">
                  <c:v>43038</c:v>
                </c:pt>
                <c:pt idx="5151">
                  <c:v>43039</c:v>
                </c:pt>
                <c:pt idx="5152">
                  <c:v>43040</c:v>
                </c:pt>
                <c:pt idx="5153">
                  <c:v>43041</c:v>
                </c:pt>
                <c:pt idx="5154">
                  <c:v>43042</c:v>
                </c:pt>
                <c:pt idx="5155">
                  <c:v>43045</c:v>
                </c:pt>
                <c:pt idx="5156">
                  <c:v>43046</c:v>
                </c:pt>
                <c:pt idx="5157">
                  <c:v>43047</c:v>
                </c:pt>
                <c:pt idx="5158">
                  <c:v>43048</c:v>
                </c:pt>
                <c:pt idx="5159">
                  <c:v>43049</c:v>
                </c:pt>
                <c:pt idx="5160">
                  <c:v>43052</c:v>
                </c:pt>
                <c:pt idx="5161">
                  <c:v>43053</c:v>
                </c:pt>
                <c:pt idx="5162">
                  <c:v>43054</c:v>
                </c:pt>
                <c:pt idx="5163">
                  <c:v>43055</c:v>
                </c:pt>
                <c:pt idx="5164">
                  <c:v>43056</c:v>
                </c:pt>
                <c:pt idx="5165">
                  <c:v>43059</c:v>
                </c:pt>
                <c:pt idx="5166">
                  <c:v>43060</c:v>
                </c:pt>
                <c:pt idx="5167">
                  <c:v>43061</c:v>
                </c:pt>
                <c:pt idx="5168">
                  <c:v>43062</c:v>
                </c:pt>
                <c:pt idx="5169">
                  <c:v>43063</c:v>
                </c:pt>
                <c:pt idx="5170">
                  <c:v>43066</c:v>
                </c:pt>
                <c:pt idx="5171">
                  <c:v>43067</c:v>
                </c:pt>
                <c:pt idx="5172">
                  <c:v>43068</c:v>
                </c:pt>
                <c:pt idx="5173">
                  <c:v>43069</c:v>
                </c:pt>
                <c:pt idx="5174">
                  <c:v>43070</c:v>
                </c:pt>
                <c:pt idx="5175">
                  <c:v>43073</c:v>
                </c:pt>
                <c:pt idx="5176">
                  <c:v>43074</c:v>
                </c:pt>
                <c:pt idx="5177">
                  <c:v>43075</c:v>
                </c:pt>
                <c:pt idx="5178">
                  <c:v>43076</c:v>
                </c:pt>
                <c:pt idx="5179">
                  <c:v>43077</c:v>
                </c:pt>
                <c:pt idx="5180">
                  <c:v>43080</c:v>
                </c:pt>
                <c:pt idx="5181">
                  <c:v>43081</c:v>
                </c:pt>
                <c:pt idx="5182">
                  <c:v>43082</c:v>
                </c:pt>
                <c:pt idx="5183">
                  <c:v>43083</c:v>
                </c:pt>
                <c:pt idx="5184">
                  <c:v>43084</c:v>
                </c:pt>
                <c:pt idx="5185">
                  <c:v>43087</c:v>
                </c:pt>
                <c:pt idx="5186">
                  <c:v>43088</c:v>
                </c:pt>
                <c:pt idx="5187">
                  <c:v>43089</c:v>
                </c:pt>
                <c:pt idx="5188">
                  <c:v>43090</c:v>
                </c:pt>
                <c:pt idx="5189">
                  <c:v>43091</c:v>
                </c:pt>
                <c:pt idx="5190">
                  <c:v>43094</c:v>
                </c:pt>
                <c:pt idx="5191">
                  <c:v>43095</c:v>
                </c:pt>
                <c:pt idx="5192">
                  <c:v>43096</c:v>
                </c:pt>
                <c:pt idx="5193">
                  <c:v>43097</c:v>
                </c:pt>
                <c:pt idx="5194">
                  <c:v>43098</c:v>
                </c:pt>
                <c:pt idx="5195">
                  <c:v>43101</c:v>
                </c:pt>
                <c:pt idx="5196">
                  <c:v>43102</c:v>
                </c:pt>
                <c:pt idx="5197">
                  <c:v>43103</c:v>
                </c:pt>
                <c:pt idx="5198">
                  <c:v>43104</c:v>
                </c:pt>
                <c:pt idx="5199">
                  <c:v>43105</c:v>
                </c:pt>
                <c:pt idx="5200">
                  <c:v>43108</c:v>
                </c:pt>
                <c:pt idx="5201">
                  <c:v>43109</c:v>
                </c:pt>
                <c:pt idx="5202">
                  <c:v>43110</c:v>
                </c:pt>
                <c:pt idx="5203">
                  <c:v>43111</c:v>
                </c:pt>
                <c:pt idx="5204">
                  <c:v>43112</c:v>
                </c:pt>
                <c:pt idx="5205">
                  <c:v>43115</c:v>
                </c:pt>
                <c:pt idx="5206">
                  <c:v>43116</c:v>
                </c:pt>
                <c:pt idx="5207">
                  <c:v>43117</c:v>
                </c:pt>
                <c:pt idx="5208">
                  <c:v>43118</c:v>
                </c:pt>
                <c:pt idx="5209">
                  <c:v>43119</c:v>
                </c:pt>
                <c:pt idx="5210">
                  <c:v>43122</c:v>
                </c:pt>
                <c:pt idx="5211">
                  <c:v>43123</c:v>
                </c:pt>
                <c:pt idx="5212">
                  <c:v>43124</c:v>
                </c:pt>
                <c:pt idx="5213">
                  <c:v>43125</c:v>
                </c:pt>
                <c:pt idx="5214">
                  <c:v>43126</c:v>
                </c:pt>
                <c:pt idx="5215">
                  <c:v>43129</c:v>
                </c:pt>
                <c:pt idx="5216">
                  <c:v>43130</c:v>
                </c:pt>
                <c:pt idx="5217">
                  <c:v>43131</c:v>
                </c:pt>
                <c:pt idx="5218">
                  <c:v>43132</c:v>
                </c:pt>
                <c:pt idx="5219">
                  <c:v>43133</c:v>
                </c:pt>
                <c:pt idx="5220">
                  <c:v>43136</c:v>
                </c:pt>
                <c:pt idx="5221">
                  <c:v>43137</c:v>
                </c:pt>
                <c:pt idx="5222">
                  <c:v>43138</c:v>
                </c:pt>
                <c:pt idx="5223">
                  <c:v>43139</c:v>
                </c:pt>
                <c:pt idx="5224">
                  <c:v>43140</c:v>
                </c:pt>
                <c:pt idx="5225">
                  <c:v>43143</c:v>
                </c:pt>
                <c:pt idx="5226">
                  <c:v>43144</c:v>
                </c:pt>
                <c:pt idx="5227">
                  <c:v>43145</c:v>
                </c:pt>
                <c:pt idx="5228">
                  <c:v>43146</c:v>
                </c:pt>
                <c:pt idx="5229">
                  <c:v>43147</c:v>
                </c:pt>
                <c:pt idx="5230">
                  <c:v>43150</c:v>
                </c:pt>
                <c:pt idx="5231">
                  <c:v>43151</c:v>
                </c:pt>
                <c:pt idx="5232">
                  <c:v>43152</c:v>
                </c:pt>
                <c:pt idx="5233">
                  <c:v>43153</c:v>
                </c:pt>
                <c:pt idx="5234">
                  <c:v>43154</c:v>
                </c:pt>
                <c:pt idx="5235">
                  <c:v>43157</c:v>
                </c:pt>
                <c:pt idx="5236">
                  <c:v>43158</c:v>
                </c:pt>
                <c:pt idx="5237">
                  <c:v>43159</c:v>
                </c:pt>
                <c:pt idx="5238">
                  <c:v>43160</c:v>
                </c:pt>
                <c:pt idx="5239">
                  <c:v>43161</c:v>
                </c:pt>
                <c:pt idx="5240">
                  <c:v>43164</c:v>
                </c:pt>
                <c:pt idx="5241">
                  <c:v>43165</c:v>
                </c:pt>
                <c:pt idx="5242">
                  <c:v>43166</c:v>
                </c:pt>
                <c:pt idx="5243">
                  <c:v>43167</c:v>
                </c:pt>
                <c:pt idx="5244">
                  <c:v>43168</c:v>
                </c:pt>
                <c:pt idx="5245">
                  <c:v>43171</c:v>
                </c:pt>
                <c:pt idx="5246">
                  <c:v>43172</c:v>
                </c:pt>
                <c:pt idx="5247">
                  <c:v>43173</c:v>
                </c:pt>
                <c:pt idx="5248">
                  <c:v>43174</c:v>
                </c:pt>
                <c:pt idx="5249">
                  <c:v>43175</c:v>
                </c:pt>
                <c:pt idx="5250">
                  <c:v>43178</c:v>
                </c:pt>
                <c:pt idx="5251">
                  <c:v>43179</c:v>
                </c:pt>
                <c:pt idx="5252">
                  <c:v>43180</c:v>
                </c:pt>
                <c:pt idx="5253">
                  <c:v>43181</c:v>
                </c:pt>
                <c:pt idx="5254">
                  <c:v>43182</c:v>
                </c:pt>
                <c:pt idx="5255">
                  <c:v>43185</c:v>
                </c:pt>
                <c:pt idx="5256">
                  <c:v>43186</c:v>
                </c:pt>
                <c:pt idx="5257">
                  <c:v>43187</c:v>
                </c:pt>
                <c:pt idx="5258">
                  <c:v>43188</c:v>
                </c:pt>
                <c:pt idx="5259">
                  <c:v>43189</c:v>
                </c:pt>
                <c:pt idx="5260">
                  <c:v>43192</c:v>
                </c:pt>
                <c:pt idx="5261">
                  <c:v>43193</c:v>
                </c:pt>
                <c:pt idx="5262">
                  <c:v>43194</c:v>
                </c:pt>
                <c:pt idx="5263">
                  <c:v>43195</c:v>
                </c:pt>
                <c:pt idx="5264">
                  <c:v>43196</c:v>
                </c:pt>
                <c:pt idx="5265">
                  <c:v>43199</c:v>
                </c:pt>
                <c:pt idx="5266">
                  <c:v>43200</c:v>
                </c:pt>
                <c:pt idx="5267">
                  <c:v>43201</c:v>
                </c:pt>
                <c:pt idx="5268">
                  <c:v>43202</c:v>
                </c:pt>
                <c:pt idx="5269">
                  <c:v>43203</c:v>
                </c:pt>
                <c:pt idx="5270">
                  <c:v>43206</c:v>
                </c:pt>
                <c:pt idx="5271">
                  <c:v>43207</c:v>
                </c:pt>
                <c:pt idx="5272">
                  <c:v>43208</c:v>
                </c:pt>
                <c:pt idx="5273">
                  <c:v>43209</c:v>
                </c:pt>
                <c:pt idx="5274">
                  <c:v>43210</c:v>
                </c:pt>
                <c:pt idx="5275">
                  <c:v>43213</c:v>
                </c:pt>
                <c:pt idx="5276">
                  <c:v>43214</c:v>
                </c:pt>
                <c:pt idx="5277">
                  <c:v>43215</c:v>
                </c:pt>
                <c:pt idx="5278">
                  <c:v>43216</c:v>
                </c:pt>
                <c:pt idx="5279">
                  <c:v>43217</c:v>
                </c:pt>
                <c:pt idx="5280">
                  <c:v>43220</c:v>
                </c:pt>
                <c:pt idx="5281">
                  <c:v>43221</c:v>
                </c:pt>
                <c:pt idx="5282">
                  <c:v>43222</c:v>
                </c:pt>
                <c:pt idx="5283">
                  <c:v>43223</c:v>
                </c:pt>
                <c:pt idx="5284">
                  <c:v>43224</c:v>
                </c:pt>
                <c:pt idx="5285">
                  <c:v>43227</c:v>
                </c:pt>
                <c:pt idx="5286">
                  <c:v>43228</c:v>
                </c:pt>
                <c:pt idx="5287">
                  <c:v>43229</c:v>
                </c:pt>
                <c:pt idx="5288">
                  <c:v>43230</c:v>
                </c:pt>
                <c:pt idx="5289">
                  <c:v>43231</c:v>
                </c:pt>
                <c:pt idx="5290">
                  <c:v>43234</c:v>
                </c:pt>
                <c:pt idx="5291">
                  <c:v>43235</c:v>
                </c:pt>
                <c:pt idx="5292">
                  <c:v>43236</c:v>
                </c:pt>
                <c:pt idx="5293">
                  <c:v>43237</c:v>
                </c:pt>
                <c:pt idx="5294">
                  <c:v>43238</c:v>
                </c:pt>
                <c:pt idx="5295">
                  <c:v>43241</c:v>
                </c:pt>
                <c:pt idx="5296">
                  <c:v>43242</c:v>
                </c:pt>
                <c:pt idx="5297">
                  <c:v>43243</c:v>
                </c:pt>
                <c:pt idx="5298">
                  <c:v>43244</c:v>
                </c:pt>
                <c:pt idx="5299">
                  <c:v>43245</c:v>
                </c:pt>
                <c:pt idx="5300">
                  <c:v>43248</c:v>
                </c:pt>
                <c:pt idx="5301">
                  <c:v>43249</c:v>
                </c:pt>
                <c:pt idx="5302">
                  <c:v>43250</c:v>
                </c:pt>
                <c:pt idx="5303">
                  <c:v>43251</c:v>
                </c:pt>
                <c:pt idx="5304">
                  <c:v>43252</c:v>
                </c:pt>
                <c:pt idx="5305">
                  <c:v>43255</c:v>
                </c:pt>
                <c:pt idx="5306">
                  <c:v>43256</c:v>
                </c:pt>
                <c:pt idx="5307">
                  <c:v>43257</c:v>
                </c:pt>
                <c:pt idx="5308">
                  <c:v>43258</c:v>
                </c:pt>
                <c:pt idx="5309">
                  <c:v>43259</c:v>
                </c:pt>
                <c:pt idx="5310">
                  <c:v>43262</c:v>
                </c:pt>
                <c:pt idx="5311">
                  <c:v>43263</c:v>
                </c:pt>
                <c:pt idx="5312">
                  <c:v>43264</c:v>
                </c:pt>
                <c:pt idx="5313">
                  <c:v>43265</c:v>
                </c:pt>
                <c:pt idx="5314">
                  <c:v>43266</c:v>
                </c:pt>
                <c:pt idx="5315">
                  <c:v>43269</c:v>
                </c:pt>
                <c:pt idx="5316">
                  <c:v>43270</c:v>
                </c:pt>
                <c:pt idx="5317">
                  <c:v>43271</c:v>
                </c:pt>
                <c:pt idx="5318">
                  <c:v>43272</c:v>
                </c:pt>
                <c:pt idx="5319">
                  <c:v>43273</c:v>
                </c:pt>
                <c:pt idx="5320">
                  <c:v>43276</c:v>
                </c:pt>
                <c:pt idx="5321">
                  <c:v>43277</c:v>
                </c:pt>
                <c:pt idx="5322">
                  <c:v>43278</c:v>
                </c:pt>
                <c:pt idx="5323">
                  <c:v>43279</c:v>
                </c:pt>
                <c:pt idx="5324">
                  <c:v>43280</c:v>
                </c:pt>
                <c:pt idx="5325">
                  <c:v>43283</c:v>
                </c:pt>
                <c:pt idx="5326">
                  <c:v>43284</c:v>
                </c:pt>
                <c:pt idx="5327">
                  <c:v>43285</c:v>
                </c:pt>
                <c:pt idx="5328">
                  <c:v>43286</c:v>
                </c:pt>
                <c:pt idx="5329">
                  <c:v>43287</c:v>
                </c:pt>
                <c:pt idx="5330">
                  <c:v>43290</c:v>
                </c:pt>
                <c:pt idx="5331">
                  <c:v>43291</c:v>
                </c:pt>
                <c:pt idx="5332">
                  <c:v>43292</c:v>
                </c:pt>
                <c:pt idx="5333">
                  <c:v>43293</c:v>
                </c:pt>
                <c:pt idx="5334">
                  <c:v>43294</c:v>
                </c:pt>
                <c:pt idx="5335">
                  <c:v>43297</c:v>
                </c:pt>
                <c:pt idx="5336">
                  <c:v>43298</c:v>
                </c:pt>
                <c:pt idx="5337">
                  <c:v>43299</c:v>
                </c:pt>
                <c:pt idx="5338">
                  <c:v>43300</c:v>
                </c:pt>
                <c:pt idx="5339">
                  <c:v>43301</c:v>
                </c:pt>
                <c:pt idx="5340">
                  <c:v>43304</c:v>
                </c:pt>
                <c:pt idx="5341">
                  <c:v>43305</c:v>
                </c:pt>
                <c:pt idx="5342">
                  <c:v>43306</c:v>
                </c:pt>
                <c:pt idx="5343">
                  <c:v>43307</c:v>
                </c:pt>
                <c:pt idx="5344">
                  <c:v>43308</c:v>
                </c:pt>
                <c:pt idx="5345">
                  <c:v>43311</c:v>
                </c:pt>
                <c:pt idx="5346">
                  <c:v>43312</c:v>
                </c:pt>
                <c:pt idx="5347">
                  <c:v>43313</c:v>
                </c:pt>
                <c:pt idx="5348">
                  <c:v>43314</c:v>
                </c:pt>
                <c:pt idx="5349">
                  <c:v>43315</c:v>
                </c:pt>
                <c:pt idx="5350">
                  <c:v>43318</c:v>
                </c:pt>
                <c:pt idx="5351">
                  <c:v>43319</c:v>
                </c:pt>
                <c:pt idx="5352">
                  <c:v>43320</c:v>
                </c:pt>
                <c:pt idx="5353">
                  <c:v>43321</c:v>
                </c:pt>
                <c:pt idx="5354">
                  <c:v>43322</c:v>
                </c:pt>
                <c:pt idx="5355">
                  <c:v>43325</c:v>
                </c:pt>
                <c:pt idx="5356">
                  <c:v>43326</c:v>
                </c:pt>
                <c:pt idx="5357">
                  <c:v>43327</c:v>
                </c:pt>
                <c:pt idx="5358">
                  <c:v>43328</c:v>
                </c:pt>
                <c:pt idx="5359">
                  <c:v>43329</c:v>
                </c:pt>
                <c:pt idx="5360">
                  <c:v>43332</c:v>
                </c:pt>
                <c:pt idx="5361">
                  <c:v>43333</c:v>
                </c:pt>
                <c:pt idx="5362">
                  <c:v>43334</c:v>
                </c:pt>
                <c:pt idx="5363">
                  <c:v>43335</c:v>
                </c:pt>
                <c:pt idx="5364">
                  <c:v>43336</c:v>
                </c:pt>
                <c:pt idx="5365">
                  <c:v>43339</c:v>
                </c:pt>
                <c:pt idx="5366">
                  <c:v>43340</c:v>
                </c:pt>
                <c:pt idx="5367">
                  <c:v>43341</c:v>
                </c:pt>
                <c:pt idx="5368">
                  <c:v>43342</c:v>
                </c:pt>
                <c:pt idx="5369">
                  <c:v>43343</c:v>
                </c:pt>
                <c:pt idx="5370">
                  <c:v>43346</c:v>
                </c:pt>
                <c:pt idx="5371">
                  <c:v>43347</c:v>
                </c:pt>
                <c:pt idx="5372">
                  <c:v>43348</c:v>
                </c:pt>
                <c:pt idx="5373">
                  <c:v>43349</c:v>
                </c:pt>
                <c:pt idx="5374">
                  <c:v>43350</c:v>
                </c:pt>
                <c:pt idx="5375">
                  <c:v>43353</c:v>
                </c:pt>
                <c:pt idx="5376">
                  <c:v>43354</c:v>
                </c:pt>
                <c:pt idx="5377">
                  <c:v>43355</c:v>
                </c:pt>
                <c:pt idx="5378">
                  <c:v>43356</c:v>
                </c:pt>
                <c:pt idx="5379">
                  <c:v>43357</c:v>
                </c:pt>
                <c:pt idx="5380">
                  <c:v>43360</c:v>
                </c:pt>
                <c:pt idx="5381">
                  <c:v>43361</c:v>
                </c:pt>
                <c:pt idx="5382">
                  <c:v>43362</c:v>
                </c:pt>
                <c:pt idx="5383">
                  <c:v>43363</c:v>
                </c:pt>
                <c:pt idx="5384">
                  <c:v>43364</c:v>
                </c:pt>
                <c:pt idx="5385">
                  <c:v>43367</c:v>
                </c:pt>
                <c:pt idx="5386">
                  <c:v>43368</c:v>
                </c:pt>
                <c:pt idx="5387">
                  <c:v>43369</c:v>
                </c:pt>
                <c:pt idx="5388">
                  <c:v>43370</c:v>
                </c:pt>
                <c:pt idx="5389">
                  <c:v>43371</c:v>
                </c:pt>
                <c:pt idx="5390">
                  <c:v>43374</c:v>
                </c:pt>
                <c:pt idx="5391">
                  <c:v>43375</c:v>
                </c:pt>
                <c:pt idx="5392">
                  <c:v>43376</c:v>
                </c:pt>
                <c:pt idx="5393">
                  <c:v>43377</c:v>
                </c:pt>
                <c:pt idx="5394">
                  <c:v>43378</c:v>
                </c:pt>
                <c:pt idx="5395">
                  <c:v>43381</c:v>
                </c:pt>
                <c:pt idx="5396">
                  <c:v>43382</c:v>
                </c:pt>
                <c:pt idx="5397">
                  <c:v>43383</c:v>
                </c:pt>
                <c:pt idx="5398">
                  <c:v>43384</c:v>
                </c:pt>
                <c:pt idx="5399">
                  <c:v>43385</c:v>
                </c:pt>
                <c:pt idx="5400">
                  <c:v>43388</c:v>
                </c:pt>
                <c:pt idx="5401">
                  <c:v>43389</c:v>
                </c:pt>
                <c:pt idx="5402">
                  <c:v>43390</c:v>
                </c:pt>
                <c:pt idx="5403">
                  <c:v>43391</c:v>
                </c:pt>
                <c:pt idx="5404">
                  <c:v>43392</c:v>
                </c:pt>
                <c:pt idx="5405">
                  <c:v>43395</c:v>
                </c:pt>
                <c:pt idx="5406">
                  <c:v>43396</c:v>
                </c:pt>
                <c:pt idx="5407">
                  <c:v>43397</c:v>
                </c:pt>
                <c:pt idx="5408">
                  <c:v>43398</c:v>
                </c:pt>
                <c:pt idx="5409">
                  <c:v>43399</c:v>
                </c:pt>
                <c:pt idx="5410">
                  <c:v>43402</c:v>
                </c:pt>
                <c:pt idx="5411">
                  <c:v>43403</c:v>
                </c:pt>
                <c:pt idx="5412">
                  <c:v>43404</c:v>
                </c:pt>
                <c:pt idx="5413">
                  <c:v>43405</c:v>
                </c:pt>
                <c:pt idx="5414">
                  <c:v>43406</c:v>
                </c:pt>
                <c:pt idx="5415">
                  <c:v>43409</c:v>
                </c:pt>
                <c:pt idx="5416">
                  <c:v>43410</c:v>
                </c:pt>
                <c:pt idx="5417">
                  <c:v>43411</c:v>
                </c:pt>
                <c:pt idx="5418">
                  <c:v>43412</c:v>
                </c:pt>
                <c:pt idx="5419">
                  <c:v>43413</c:v>
                </c:pt>
                <c:pt idx="5420">
                  <c:v>43416</c:v>
                </c:pt>
                <c:pt idx="5421">
                  <c:v>43417</c:v>
                </c:pt>
                <c:pt idx="5422">
                  <c:v>43418</c:v>
                </c:pt>
                <c:pt idx="5423">
                  <c:v>43419</c:v>
                </c:pt>
                <c:pt idx="5424">
                  <c:v>43420</c:v>
                </c:pt>
                <c:pt idx="5425">
                  <c:v>43423</c:v>
                </c:pt>
                <c:pt idx="5426">
                  <c:v>43424</c:v>
                </c:pt>
                <c:pt idx="5427">
                  <c:v>43425</c:v>
                </c:pt>
                <c:pt idx="5428">
                  <c:v>43426</c:v>
                </c:pt>
                <c:pt idx="5429">
                  <c:v>43427</c:v>
                </c:pt>
                <c:pt idx="5430">
                  <c:v>43430</c:v>
                </c:pt>
                <c:pt idx="5431">
                  <c:v>43431</c:v>
                </c:pt>
                <c:pt idx="5432">
                  <c:v>43432</c:v>
                </c:pt>
                <c:pt idx="5433">
                  <c:v>43433</c:v>
                </c:pt>
                <c:pt idx="5434">
                  <c:v>43434</c:v>
                </c:pt>
                <c:pt idx="5435">
                  <c:v>43437</c:v>
                </c:pt>
                <c:pt idx="5436">
                  <c:v>43438</c:v>
                </c:pt>
                <c:pt idx="5437">
                  <c:v>43439</c:v>
                </c:pt>
                <c:pt idx="5438">
                  <c:v>43440</c:v>
                </c:pt>
                <c:pt idx="5439">
                  <c:v>43441</c:v>
                </c:pt>
                <c:pt idx="5440">
                  <c:v>43444</c:v>
                </c:pt>
                <c:pt idx="5441">
                  <c:v>43445</c:v>
                </c:pt>
                <c:pt idx="5442">
                  <c:v>43446</c:v>
                </c:pt>
                <c:pt idx="5443">
                  <c:v>43447</c:v>
                </c:pt>
                <c:pt idx="5444">
                  <c:v>43448</c:v>
                </c:pt>
                <c:pt idx="5445">
                  <c:v>43451</c:v>
                </c:pt>
                <c:pt idx="5446">
                  <c:v>43452</c:v>
                </c:pt>
                <c:pt idx="5447">
                  <c:v>43453</c:v>
                </c:pt>
                <c:pt idx="5448">
                  <c:v>43454</c:v>
                </c:pt>
                <c:pt idx="5449">
                  <c:v>43455</c:v>
                </c:pt>
                <c:pt idx="5450">
                  <c:v>43458</c:v>
                </c:pt>
                <c:pt idx="5451">
                  <c:v>43459</c:v>
                </c:pt>
                <c:pt idx="5452">
                  <c:v>43460</c:v>
                </c:pt>
                <c:pt idx="5453">
                  <c:v>43461</c:v>
                </c:pt>
                <c:pt idx="5454">
                  <c:v>43462</c:v>
                </c:pt>
                <c:pt idx="5455">
                  <c:v>43465</c:v>
                </c:pt>
                <c:pt idx="5456">
                  <c:v>43466</c:v>
                </c:pt>
                <c:pt idx="5457">
                  <c:v>43467</c:v>
                </c:pt>
                <c:pt idx="5458">
                  <c:v>43468</c:v>
                </c:pt>
                <c:pt idx="5459">
                  <c:v>43469</c:v>
                </c:pt>
                <c:pt idx="5460">
                  <c:v>43472</c:v>
                </c:pt>
                <c:pt idx="5461">
                  <c:v>43473</c:v>
                </c:pt>
                <c:pt idx="5462">
                  <c:v>43474</c:v>
                </c:pt>
                <c:pt idx="5463">
                  <c:v>43475</c:v>
                </c:pt>
                <c:pt idx="5464">
                  <c:v>43476</c:v>
                </c:pt>
                <c:pt idx="5465">
                  <c:v>43479</c:v>
                </c:pt>
                <c:pt idx="5466">
                  <c:v>43480</c:v>
                </c:pt>
                <c:pt idx="5467">
                  <c:v>43481</c:v>
                </c:pt>
                <c:pt idx="5468">
                  <c:v>43482</c:v>
                </c:pt>
                <c:pt idx="5469">
                  <c:v>43483</c:v>
                </c:pt>
                <c:pt idx="5470">
                  <c:v>43486</c:v>
                </c:pt>
                <c:pt idx="5471">
                  <c:v>43487</c:v>
                </c:pt>
                <c:pt idx="5472">
                  <c:v>43488</c:v>
                </c:pt>
                <c:pt idx="5473">
                  <c:v>43489</c:v>
                </c:pt>
                <c:pt idx="5474">
                  <c:v>43490</c:v>
                </c:pt>
                <c:pt idx="5475">
                  <c:v>43493</c:v>
                </c:pt>
                <c:pt idx="5476">
                  <c:v>43494</c:v>
                </c:pt>
                <c:pt idx="5477">
                  <c:v>43495</c:v>
                </c:pt>
                <c:pt idx="5478">
                  <c:v>43496</c:v>
                </c:pt>
                <c:pt idx="5479">
                  <c:v>43497</c:v>
                </c:pt>
                <c:pt idx="5480">
                  <c:v>43500</c:v>
                </c:pt>
                <c:pt idx="5481">
                  <c:v>43501</c:v>
                </c:pt>
                <c:pt idx="5482">
                  <c:v>43502</c:v>
                </c:pt>
                <c:pt idx="5483">
                  <c:v>43503</c:v>
                </c:pt>
                <c:pt idx="5484">
                  <c:v>43504</c:v>
                </c:pt>
                <c:pt idx="5485">
                  <c:v>43507</c:v>
                </c:pt>
                <c:pt idx="5486">
                  <c:v>43508</c:v>
                </c:pt>
                <c:pt idx="5487">
                  <c:v>43509</c:v>
                </c:pt>
                <c:pt idx="5488">
                  <c:v>43510</c:v>
                </c:pt>
                <c:pt idx="5489">
                  <c:v>43511</c:v>
                </c:pt>
                <c:pt idx="5490">
                  <c:v>43514</c:v>
                </c:pt>
                <c:pt idx="5491">
                  <c:v>43515</c:v>
                </c:pt>
                <c:pt idx="5492">
                  <c:v>43516</c:v>
                </c:pt>
                <c:pt idx="5493">
                  <c:v>43517</c:v>
                </c:pt>
                <c:pt idx="5494">
                  <c:v>43518</c:v>
                </c:pt>
                <c:pt idx="5495">
                  <c:v>43521</c:v>
                </c:pt>
                <c:pt idx="5496">
                  <c:v>43522</c:v>
                </c:pt>
                <c:pt idx="5497">
                  <c:v>43523</c:v>
                </c:pt>
                <c:pt idx="5498">
                  <c:v>43524</c:v>
                </c:pt>
                <c:pt idx="5499">
                  <c:v>43525</c:v>
                </c:pt>
                <c:pt idx="5500">
                  <c:v>43528</c:v>
                </c:pt>
                <c:pt idx="5501">
                  <c:v>43529</c:v>
                </c:pt>
                <c:pt idx="5502">
                  <c:v>43530</c:v>
                </c:pt>
                <c:pt idx="5503">
                  <c:v>43531</c:v>
                </c:pt>
                <c:pt idx="5504">
                  <c:v>43532</c:v>
                </c:pt>
                <c:pt idx="5505">
                  <c:v>43535</c:v>
                </c:pt>
                <c:pt idx="5506">
                  <c:v>43536</c:v>
                </c:pt>
                <c:pt idx="5507">
                  <c:v>43537</c:v>
                </c:pt>
                <c:pt idx="5508">
                  <c:v>43538</c:v>
                </c:pt>
                <c:pt idx="5509">
                  <c:v>43539</c:v>
                </c:pt>
                <c:pt idx="5510">
                  <c:v>43542</c:v>
                </c:pt>
                <c:pt idx="5511">
                  <c:v>43543</c:v>
                </c:pt>
                <c:pt idx="5512">
                  <c:v>43544</c:v>
                </c:pt>
                <c:pt idx="5513">
                  <c:v>43545</c:v>
                </c:pt>
                <c:pt idx="5514">
                  <c:v>43546</c:v>
                </c:pt>
                <c:pt idx="5515">
                  <c:v>43549</c:v>
                </c:pt>
                <c:pt idx="5516">
                  <c:v>43550</c:v>
                </c:pt>
                <c:pt idx="5517">
                  <c:v>43551</c:v>
                </c:pt>
                <c:pt idx="5518">
                  <c:v>43552</c:v>
                </c:pt>
                <c:pt idx="5519">
                  <c:v>43553</c:v>
                </c:pt>
                <c:pt idx="5520">
                  <c:v>43556</c:v>
                </c:pt>
                <c:pt idx="5521">
                  <c:v>43557</c:v>
                </c:pt>
                <c:pt idx="5522">
                  <c:v>43558</c:v>
                </c:pt>
                <c:pt idx="5523">
                  <c:v>43559</c:v>
                </c:pt>
                <c:pt idx="5524">
                  <c:v>43560</c:v>
                </c:pt>
                <c:pt idx="5525">
                  <c:v>43563</c:v>
                </c:pt>
                <c:pt idx="5526">
                  <c:v>43564</c:v>
                </c:pt>
                <c:pt idx="5527">
                  <c:v>43565</c:v>
                </c:pt>
                <c:pt idx="5528">
                  <c:v>43566</c:v>
                </c:pt>
                <c:pt idx="5529">
                  <c:v>43567</c:v>
                </c:pt>
                <c:pt idx="5530">
                  <c:v>43570</c:v>
                </c:pt>
                <c:pt idx="5531">
                  <c:v>43571</c:v>
                </c:pt>
                <c:pt idx="5532">
                  <c:v>43572</c:v>
                </c:pt>
                <c:pt idx="5533">
                  <c:v>43573</c:v>
                </c:pt>
                <c:pt idx="5534">
                  <c:v>43574</c:v>
                </c:pt>
                <c:pt idx="5535">
                  <c:v>43577</c:v>
                </c:pt>
                <c:pt idx="5536">
                  <c:v>43578</c:v>
                </c:pt>
                <c:pt idx="5537">
                  <c:v>43579</c:v>
                </c:pt>
                <c:pt idx="5538">
                  <c:v>43580</c:v>
                </c:pt>
                <c:pt idx="5539">
                  <c:v>43581</c:v>
                </c:pt>
                <c:pt idx="5540">
                  <c:v>43584</c:v>
                </c:pt>
                <c:pt idx="5541">
                  <c:v>43585</c:v>
                </c:pt>
                <c:pt idx="5542">
                  <c:v>43586</c:v>
                </c:pt>
                <c:pt idx="5543">
                  <c:v>43587</c:v>
                </c:pt>
                <c:pt idx="5544">
                  <c:v>43588</c:v>
                </c:pt>
                <c:pt idx="5545">
                  <c:v>43591</c:v>
                </c:pt>
                <c:pt idx="5546">
                  <c:v>43592</c:v>
                </c:pt>
                <c:pt idx="5547">
                  <c:v>43593</c:v>
                </c:pt>
                <c:pt idx="5548">
                  <c:v>43594</c:v>
                </c:pt>
                <c:pt idx="5549">
                  <c:v>43595</c:v>
                </c:pt>
                <c:pt idx="5550">
                  <c:v>43598</c:v>
                </c:pt>
                <c:pt idx="5551">
                  <c:v>43599</c:v>
                </c:pt>
                <c:pt idx="5552">
                  <c:v>43600</c:v>
                </c:pt>
                <c:pt idx="5553">
                  <c:v>43601</c:v>
                </c:pt>
                <c:pt idx="5554">
                  <c:v>43602</c:v>
                </c:pt>
                <c:pt idx="5555">
                  <c:v>43605</c:v>
                </c:pt>
                <c:pt idx="5556">
                  <c:v>43606</c:v>
                </c:pt>
                <c:pt idx="5557">
                  <c:v>43607</c:v>
                </c:pt>
                <c:pt idx="5558">
                  <c:v>43608</c:v>
                </c:pt>
                <c:pt idx="5559">
                  <c:v>43609</c:v>
                </c:pt>
                <c:pt idx="5560">
                  <c:v>43612</c:v>
                </c:pt>
                <c:pt idx="5561">
                  <c:v>43613</c:v>
                </c:pt>
                <c:pt idx="5562">
                  <c:v>43614</c:v>
                </c:pt>
                <c:pt idx="5563">
                  <c:v>43615</c:v>
                </c:pt>
                <c:pt idx="5564">
                  <c:v>43616</c:v>
                </c:pt>
                <c:pt idx="5565">
                  <c:v>43619</c:v>
                </c:pt>
                <c:pt idx="5566">
                  <c:v>43620</c:v>
                </c:pt>
                <c:pt idx="5567">
                  <c:v>43621</c:v>
                </c:pt>
                <c:pt idx="5568">
                  <c:v>43622</c:v>
                </c:pt>
                <c:pt idx="5569">
                  <c:v>43623</c:v>
                </c:pt>
                <c:pt idx="5570">
                  <c:v>43626</c:v>
                </c:pt>
                <c:pt idx="5571">
                  <c:v>43627</c:v>
                </c:pt>
                <c:pt idx="5572">
                  <c:v>43628</c:v>
                </c:pt>
                <c:pt idx="5573">
                  <c:v>43629</c:v>
                </c:pt>
                <c:pt idx="5574">
                  <c:v>43630</c:v>
                </c:pt>
                <c:pt idx="5575">
                  <c:v>43633</c:v>
                </c:pt>
                <c:pt idx="5576">
                  <c:v>43634</c:v>
                </c:pt>
                <c:pt idx="5577">
                  <c:v>43635</c:v>
                </c:pt>
                <c:pt idx="5578">
                  <c:v>43636</c:v>
                </c:pt>
                <c:pt idx="5579">
                  <c:v>43637</c:v>
                </c:pt>
                <c:pt idx="5580">
                  <c:v>43640</c:v>
                </c:pt>
                <c:pt idx="5581">
                  <c:v>43641</c:v>
                </c:pt>
                <c:pt idx="5582">
                  <c:v>43642</c:v>
                </c:pt>
                <c:pt idx="5583">
                  <c:v>43643</c:v>
                </c:pt>
                <c:pt idx="5584">
                  <c:v>43644</c:v>
                </c:pt>
                <c:pt idx="5585">
                  <c:v>43647</c:v>
                </c:pt>
                <c:pt idx="5586">
                  <c:v>43648</c:v>
                </c:pt>
                <c:pt idx="5587">
                  <c:v>43649</c:v>
                </c:pt>
                <c:pt idx="5588">
                  <c:v>43650</c:v>
                </c:pt>
                <c:pt idx="5589">
                  <c:v>43651</c:v>
                </c:pt>
                <c:pt idx="5590">
                  <c:v>43654</c:v>
                </c:pt>
                <c:pt idx="5591">
                  <c:v>43655</c:v>
                </c:pt>
                <c:pt idx="5592">
                  <c:v>43656</c:v>
                </c:pt>
                <c:pt idx="5593">
                  <c:v>43657</c:v>
                </c:pt>
                <c:pt idx="5594">
                  <c:v>43658</c:v>
                </c:pt>
                <c:pt idx="5595">
                  <c:v>43661</c:v>
                </c:pt>
                <c:pt idx="5596">
                  <c:v>43662</c:v>
                </c:pt>
                <c:pt idx="5597">
                  <c:v>43663</c:v>
                </c:pt>
                <c:pt idx="5598">
                  <c:v>43664</c:v>
                </c:pt>
                <c:pt idx="5599">
                  <c:v>43665</c:v>
                </c:pt>
                <c:pt idx="5600">
                  <c:v>43668</c:v>
                </c:pt>
                <c:pt idx="5601">
                  <c:v>43669</c:v>
                </c:pt>
                <c:pt idx="5602">
                  <c:v>43670</c:v>
                </c:pt>
                <c:pt idx="5603">
                  <c:v>43671</c:v>
                </c:pt>
                <c:pt idx="5604">
                  <c:v>43672</c:v>
                </c:pt>
                <c:pt idx="5605">
                  <c:v>43675</c:v>
                </c:pt>
                <c:pt idx="5606">
                  <c:v>43676</c:v>
                </c:pt>
                <c:pt idx="5607">
                  <c:v>43677</c:v>
                </c:pt>
                <c:pt idx="5608">
                  <c:v>43678</c:v>
                </c:pt>
                <c:pt idx="5609">
                  <c:v>43679</c:v>
                </c:pt>
                <c:pt idx="5610">
                  <c:v>43682</c:v>
                </c:pt>
                <c:pt idx="5611">
                  <c:v>43683</c:v>
                </c:pt>
                <c:pt idx="5612">
                  <c:v>43684</c:v>
                </c:pt>
                <c:pt idx="5613">
                  <c:v>43685</c:v>
                </c:pt>
                <c:pt idx="5614">
                  <c:v>43686</c:v>
                </c:pt>
                <c:pt idx="5615">
                  <c:v>43689</c:v>
                </c:pt>
                <c:pt idx="5616">
                  <c:v>43690</c:v>
                </c:pt>
                <c:pt idx="5617">
                  <c:v>43691</c:v>
                </c:pt>
                <c:pt idx="5618">
                  <c:v>43692</c:v>
                </c:pt>
                <c:pt idx="5619">
                  <c:v>43693</c:v>
                </c:pt>
                <c:pt idx="5620">
                  <c:v>43696</c:v>
                </c:pt>
                <c:pt idx="5621">
                  <c:v>43697</c:v>
                </c:pt>
                <c:pt idx="5622">
                  <c:v>43698</c:v>
                </c:pt>
                <c:pt idx="5623">
                  <c:v>43699</c:v>
                </c:pt>
                <c:pt idx="5624">
                  <c:v>43700</c:v>
                </c:pt>
                <c:pt idx="5625">
                  <c:v>43703</c:v>
                </c:pt>
                <c:pt idx="5626">
                  <c:v>43704</c:v>
                </c:pt>
                <c:pt idx="5627">
                  <c:v>43705</c:v>
                </c:pt>
                <c:pt idx="5628">
                  <c:v>43706</c:v>
                </c:pt>
                <c:pt idx="5629">
                  <c:v>43707</c:v>
                </c:pt>
                <c:pt idx="5630">
                  <c:v>43710</c:v>
                </c:pt>
                <c:pt idx="5631">
                  <c:v>43711</c:v>
                </c:pt>
                <c:pt idx="5632">
                  <c:v>43712</c:v>
                </c:pt>
                <c:pt idx="5633">
                  <c:v>43713</c:v>
                </c:pt>
                <c:pt idx="5634">
                  <c:v>43714</c:v>
                </c:pt>
                <c:pt idx="5635">
                  <c:v>43717</c:v>
                </c:pt>
                <c:pt idx="5636">
                  <c:v>43718</c:v>
                </c:pt>
                <c:pt idx="5637">
                  <c:v>43719</c:v>
                </c:pt>
                <c:pt idx="5638">
                  <c:v>43720</c:v>
                </c:pt>
                <c:pt idx="5639">
                  <c:v>43721</c:v>
                </c:pt>
                <c:pt idx="5640">
                  <c:v>43724</c:v>
                </c:pt>
                <c:pt idx="5641">
                  <c:v>43725</c:v>
                </c:pt>
                <c:pt idx="5642">
                  <c:v>43726</c:v>
                </c:pt>
                <c:pt idx="5643">
                  <c:v>43727</c:v>
                </c:pt>
                <c:pt idx="5644">
                  <c:v>43728</c:v>
                </c:pt>
                <c:pt idx="5645">
                  <c:v>43731</c:v>
                </c:pt>
                <c:pt idx="5646">
                  <c:v>43732</c:v>
                </c:pt>
                <c:pt idx="5647">
                  <c:v>43733</c:v>
                </c:pt>
                <c:pt idx="5648">
                  <c:v>43734</c:v>
                </c:pt>
                <c:pt idx="5649">
                  <c:v>43735</c:v>
                </c:pt>
                <c:pt idx="5650">
                  <c:v>43738</c:v>
                </c:pt>
                <c:pt idx="5651">
                  <c:v>43739</c:v>
                </c:pt>
                <c:pt idx="5652">
                  <c:v>43740</c:v>
                </c:pt>
                <c:pt idx="5653">
                  <c:v>43741</c:v>
                </c:pt>
                <c:pt idx="5654">
                  <c:v>43742</c:v>
                </c:pt>
                <c:pt idx="5655">
                  <c:v>43745</c:v>
                </c:pt>
                <c:pt idx="5656">
                  <c:v>43746</c:v>
                </c:pt>
                <c:pt idx="5657">
                  <c:v>43747</c:v>
                </c:pt>
                <c:pt idx="5658">
                  <c:v>43748</c:v>
                </c:pt>
                <c:pt idx="5659">
                  <c:v>43749</c:v>
                </c:pt>
                <c:pt idx="5660">
                  <c:v>43752</c:v>
                </c:pt>
                <c:pt idx="5661">
                  <c:v>43753</c:v>
                </c:pt>
                <c:pt idx="5662">
                  <c:v>43754</c:v>
                </c:pt>
                <c:pt idx="5663">
                  <c:v>43755</c:v>
                </c:pt>
                <c:pt idx="5664">
                  <c:v>43756</c:v>
                </c:pt>
                <c:pt idx="5665">
                  <c:v>43759</c:v>
                </c:pt>
                <c:pt idx="5666">
                  <c:v>43760</c:v>
                </c:pt>
                <c:pt idx="5667">
                  <c:v>43761</c:v>
                </c:pt>
                <c:pt idx="5668">
                  <c:v>43762</c:v>
                </c:pt>
                <c:pt idx="5669">
                  <c:v>43763</c:v>
                </c:pt>
                <c:pt idx="5670">
                  <c:v>43766</c:v>
                </c:pt>
                <c:pt idx="5671">
                  <c:v>43767</c:v>
                </c:pt>
                <c:pt idx="5672">
                  <c:v>43768</c:v>
                </c:pt>
                <c:pt idx="5673">
                  <c:v>43769</c:v>
                </c:pt>
                <c:pt idx="5674">
                  <c:v>43770</c:v>
                </c:pt>
                <c:pt idx="5675">
                  <c:v>43773</c:v>
                </c:pt>
                <c:pt idx="5676">
                  <c:v>43774</c:v>
                </c:pt>
                <c:pt idx="5677">
                  <c:v>43775</c:v>
                </c:pt>
                <c:pt idx="5678">
                  <c:v>43776</c:v>
                </c:pt>
                <c:pt idx="5679">
                  <c:v>43777</c:v>
                </c:pt>
                <c:pt idx="5680">
                  <c:v>43780</c:v>
                </c:pt>
                <c:pt idx="5681">
                  <c:v>43781</c:v>
                </c:pt>
                <c:pt idx="5682">
                  <c:v>43782</c:v>
                </c:pt>
                <c:pt idx="5683">
                  <c:v>43783</c:v>
                </c:pt>
                <c:pt idx="5684">
                  <c:v>43784</c:v>
                </c:pt>
                <c:pt idx="5685">
                  <c:v>43787</c:v>
                </c:pt>
                <c:pt idx="5686">
                  <c:v>43788</c:v>
                </c:pt>
                <c:pt idx="5687">
                  <c:v>43789</c:v>
                </c:pt>
                <c:pt idx="5688">
                  <c:v>43790</c:v>
                </c:pt>
                <c:pt idx="5689">
                  <c:v>43791</c:v>
                </c:pt>
                <c:pt idx="5690">
                  <c:v>43794</c:v>
                </c:pt>
                <c:pt idx="5691">
                  <c:v>43795</c:v>
                </c:pt>
                <c:pt idx="5692">
                  <c:v>43796</c:v>
                </c:pt>
                <c:pt idx="5693">
                  <c:v>43797</c:v>
                </c:pt>
                <c:pt idx="5694">
                  <c:v>43798</c:v>
                </c:pt>
                <c:pt idx="5695">
                  <c:v>43801</c:v>
                </c:pt>
                <c:pt idx="5696">
                  <c:v>43802</c:v>
                </c:pt>
                <c:pt idx="5697">
                  <c:v>43803</c:v>
                </c:pt>
                <c:pt idx="5698">
                  <c:v>43804</c:v>
                </c:pt>
                <c:pt idx="5699">
                  <c:v>43805</c:v>
                </c:pt>
                <c:pt idx="5700">
                  <c:v>43808</c:v>
                </c:pt>
                <c:pt idx="5701">
                  <c:v>43809</c:v>
                </c:pt>
                <c:pt idx="5702">
                  <c:v>43810</c:v>
                </c:pt>
                <c:pt idx="5703">
                  <c:v>43811</c:v>
                </c:pt>
                <c:pt idx="5704">
                  <c:v>43812</c:v>
                </c:pt>
                <c:pt idx="5705">
                  <c:v>43815</c:v>
                </c:pt>
                <c:pt idx="5706">
                  <c:v>43816</c:v>
                </c:pt>
                <c:pt idx="5707">
                  <c:v>43817</c:v>
                </c:pt>
                <c:pt idx="5708">
                  <c:v>43818</c:v>
                </c:pt>
                <c:pt idx="5709">
                  <c:v>43819</c:v>
                </c:pt>
                <c:pt idx="5710">
                  <c:v>43822</c:v>
                </c:pt>
                <c:pt idx="5711">
                  <c:v>43823</c:v>
                </c:pt>
                <c:pt idx="5712">
                  <c:v>43824</c:v>
                </c:pt>
                <c:pt idx="5713">
                  <c:v>43825</c:v>
                </c:pt>
                <c:pt idx="5714">
                  <c:v>43826</c:v>
                </c:pt>
                <c:pt idx="5715">
                  <c:v>43829</c:v>
                </c:pt>
                <c:pt idx="5716">
                  <c:v>43830</c:v>
                </c:pt>
                <c:pt idx="5717">
                  <c:v>43831</c:v>
                </c:pt>
                <c:pt idx="5718">
                  <c:v>43832</c:v>
                </c:pt>
                <c:pt idx="5719">
                  <c:v>43833</c:v>
                </c:pt>
                <c:pt idx="5720">
                  <c:v>43836</c:v>
                </c:pt>
                <c:pt idx="5721">
                  <c:v>43837</c:v>
                </c:pt>
                <c:pt idx="5722">
                  <c:v>43838</c:v>
                </c:pt>
                <c:pt idx="5723">
                  <c:v>43839</c:v>
                </c:pt>
                <c:pt idx="5724">
                  <c:v>43840</c:v>
                </c:pt>
                <c:pt idx="5725">
                  <c:v>43843</c:v>
                </c:pt>
                <c:pt idx="5726">
                  <c:v>43844</c:v>
                </c:pt>
                <c:pt idx="5727">
                  <c:v>43845</c:v>
                </c:pt>
                <c:pt idx="5728">
                  <c:v>43846</c:v>
                </c:pt>
                <c:pt idx="5729">
                  <c:v>43847</c:v>
                </c:pt>
                <c:pt idx="5730">
                  <c:v>43850</c:v>
                </c:pt>
                <c:pt idx="5731">
                  <c:v>43851</c:v>
                </c:pt>
                <c:pt idx="5732">
                  <c:v>43852</c:v>
                </c:pt>
                <c:pt idx="5733">
                  <c:v>43853</c:v>
                </c:pt>
                <c:pt idx="5734">
                  <c:v>43854</c:v>
                </c:pt>
                <c:pt idx="5735">
                  <c:v>43857</c:v>
                </c:pt>
                <c:pt idx="5736">
                  <c:v>43858</c:v>
                </c:pt>
                <c:pt idx="5737">
                  <c:v>43859</c:v>
                </c:pt>
                <c:pt idx="5738">
                  <c:v>43860</c:v>
                </c:pt>
                <c:pt idx="5739">
                  <c:v>43861</c:v>
                </c:pt>
                <c:pt idx="5740">
                  <c:v>43864</c:v>
                </c:pt>
                <c:pt idx="5741">
                  <c:v>43865</c:v>
                </c:pt>
                <c:pt idx="5742">
                  <c:v>43866</c:v>
                </c:pt>
                <c:pt idx="5743">
                  <c:v>43867</c:v>
                </c:pt>
                <c:pt idx="5744">
                  <c:v>43868</c:v>
                </c:pt>
                <c:pt idx="5745">
                  <c:v>43871</c:v>
                </c:pt>
                <c:pt idx="5746">
                  <c:v>43872</c:v>
                </c:pt>
                <c:pt idx="5747">
                  <c:v>43873</c:v>
                </c:pt>
                <c:pt idx="5748">
                  <c:v>43874</c:v>
                </c:pt>
                <c:pt idx="5749">
                  <c:v>43875</c:v>
                </c:pt>
                <c:pt idx="5750">
                  <c:v>43878</c:v>
                </c:pt>
                <c:pt idx="5751">
                  <c:v>43879</c:v>
                </c:pt>
                <c:pt idx="5752">
                  <c:v>43880</c:v>
                </c:pt>
                <c:pt idx="5753">
                  <c:v>43881</c:v>
                </c:pt>
                <c:pt idx="5754">
                  <c:v>43882</c:v>
                </c:pt>
                <c:pt idx="5755">
                  <c:v>43885</c:v>
                </c:pt>
                <c:pt idx="5756">
                  <c:v>43886</c:v>
                </c:pt>
                <c:pt idx="5757">
                  <c:v>43887</c:v>
                </c:pt>
                <c:pt idx="5758">
                  <c:v>43888</c:v>
                </c:pt>
                <c:pt idx="5759">
                  <c:v>43889</c:v>
                </c:pt>
                <c:pt idx="5760">
                  <c:v>43892</c:v>
                </c:pt>
                <c:pt idx="5761">
                  <c:v>43893</c:v>
                </c:pt>
                <c:pt idx="5762">
                  <c:v>43894</c:v>
                </c:pt>
                <c:pt idx="5763">
                  <c:v>43895</c:v>
                </c:pt>
                <c:pt idx="5764">
                  <c:v>43896</c:v>
                </c:pt>
                <c:pt idx="5765">
                  <c:v>43899</c:v>
                </c:pt>
                <c:pt idx="5766">
                  <c:v>43900</c:v>
                </c:pt>
                <c:pt idx="5767">
                  <c:v>43901</c:v>
                </c:pt>
                <c:pt idx="5768">
                  <c:v>43902</c:v>
                </c:pt>
                <c:pt idx="5769">
                  <c:v>43903</c:v>
                </c:pt>
                <c:pt idx="5770">
                  <c:v>43906</c:v>
                </c:pt>
                <c:pt idx="5771">
                  <c:v>43907</c:v>
                </c:pt>
                <c:pt idx="5772">
                  <c:v>43908</c:v>
                </c:pt>
                <c:pt idx="5773">
                  <c:v>43909</c:v>
                </c:pt>
                <c:pt idx="5774">
                  <c:v>43910</c:v>
                </c:pt>
                <c:pt idx="5775">
                  <c:v>43913</c:v>
                </c:pt>
                <c:pt idx="5776">
                  <c:v>43914</c:v>
                </c:pt>
                <c:pt idx="5777">
                  <c:v>43915</c:v>
                </c:pt>
                <c:pt idx="5778">
                  <c:v>43916</c:v>
                </c:pt>
                <c:pt idx="5779">
                  <c:v>43917</c:v>
                </c:pt>
                <c:pt idx="5780">
                  <c:v>43920</c:v>
                </c:pt>
                <c:pt idx="5781">
                  <c:v>43921</c:v>
                </c:pt>
                <c:pt idx="5782">
                  <c:v>43922</c:v>
                </c:pt>
                <c:pt idx="5783">
                  <c:v>43923</c:v>
                </c:pt>
                <c:pt idx="5784">
                  <c:v>43924</c:v>
                </c:pt>
                <c:pt idx="5785">
                  <c:v>43927</c:v>
                </c:pt>
                <c:pt idx="5786">
                  <c:v>43928</c:v>
                </c:pt>
                <c:pt idx="5787">
                  <c:v>43929</c:v>
                </c:pt>
                <c:pt idx="5788">
                  <c:v>43930</c:v>
                </c:pt>
                <c:pt idx="5789">
                  <c:v>43931</c:v>
                </c:pt>
                <c:pt idx="5790">
                  <c:v>43934</c:v>
                </c:pt>
                <c:pt idx="5791">
                  <c:v>43935</c:v>
                </c:pt>
                <c:pt idx="5792">
                  <c:v>43936</c:v>
                </c:pt>
                <c:pt idx="5793">
                  <c:v>43937</c:v>
                </c:pt>
                <c:pt idx="5794">
                  <c:v>43938</c:v>
                </c:pt>
                <c:pt idx="5795">
                  <c:v>43941</c:v>
                </c:pt>
                <c:pt idx="5796">
                  <c:v>43942</c:v>
                </c:pt>
                <c:pt idx="5797">
                  <c:v>43943</c:v>
                </c:pt>
                <c:pt idx="5798">
                  <c:v>43944</c:v>
                </c:pt>
                <c:pt idx="5799">
                  <c:v>43945</c:v>
                </c:pt>
                <c:pt idx="5800">
                  <c:v>43948</c:v>
                </c:pt>
                <c:pt idx="5801">
                  <c:v>43949</c:v>
                </c:pt>
                <c:pt idx="5802">
                  <c:v>43950</c:v>
                </c:pt>
                <c:pt idx="5803">
                  <c:v>43951</c:v>
                </c:pt>
                <c:pt idx="5804">
                  <c:v>43952</c:v>
                </c:pt>
                <c:pt idx="5805">
                  <c:v>43955</c:v>
                </c:pt>
                <c:pt idx="5806">
                  <c:v>43956</c:v>
                </c:pt>
                <c:pt idx="5807">
                  <c:v>43957</c:v>
                </c:pt>
                <c:pt idx="5808">
                  <c:v>43958</c:v>
                </c:pt>
                <c:pt idx="5809">
                  <c:v>43959</c:v>
                </c:pt>
                <c:pt idx="5810">
                  <c:v>43962</c:v>
                </c:pt>
                <c:pt idx="5811">
                  <c:v>43963</c:v>
                </c:pt>
                <c:pt idx="5812">
                  <c:v>43964</c:v>
                </c:pt>
                <c:pt idx="5813">
                  <c:v>43965</c:v>
                </c:pt>
                <c:pt idx="5814">
                  <c:v>43966</c:v>
                </c:pt>
                <c:pt idx="5815">
                  <c:v>43969</c:v>
                </c:pt>
                <c:pt idx="5816">
                  <c:v>43970</c:v>
                </c:pt>
                <c:pt idx="5817">
                  <c:v>43971</c:v>
                </c:pt>
                <c:pt idx="5818">
                  <c:v>43972</c:v>
                </c:pt>
                <c:pt idx="5819">
                  <c:v>43973</c:v>
                </c:pt>
                <c:pt idx="5820">
                  <c:v>43976</c:v>
                </c:pt>
                <c:pt idx="5821">
                  <c:v>43977</c:v>
                </c:pt>
                <c:pt idx="5822">
                  <c:v>43978</c:v>
                </c:pt>
                <c:pt idx="5823">
                  <c:v>43979</c:v>
                </c:pt>
                <c:pt idx="5824">
                  <c:v>43980</c:v>
                </c:pt>
                <c:pt idx="5825">
                  <c:v>43983</c:v>
                </c:pt>
                <c:pt idx="5826">
                  <c:v>43984</c:v>
                </c:pt>
                <c:pt idx="5827">
                  <c:v>43985</c:v>
                </c:pt>
                <c:pt idx="5828">
                  <c:v>43986</c:v>
                </c:pt>
                <c:pt idx="5829">
                  <c:v>43987</c:v>
                </c:pt>
                <c:pt idx="5830">
                  <c:v>43990</c:v>
                </c:pt>
                <c:pt idx="5831">
                  <c:v>43991</c:v>
                </c:pt>
                <c:pt idx="5832">
                  <c:v>43992</c:v>
                </c:pt>
                <c:pt idx="5833">
                  <c:v>43993</c:v>
                </c:pt>
                <c:pt idx="5834">
                  <c:v>43994</c:v>
                </c:pt>
                <c:pt idx="5835">
                  <c:v>43997</c:v>
                </c:pt>
                <c:pt idx="5836">
                  <c:v>43998</c:v>
                </c:pt>
                <c:pt idx="5837">
                  <c:v>43999</c:v>
                </c:pt>
                <c:pt idx="5838">
                  <c:v>44000</c:v>
                </c:pt>
                <c:pt idx="5839">
                  <c:v>44001</c:v>
                </c:pt>
                <c:pt idx="5840">
                  <c:v>44004</c:v>
                </c:pt>
                <c:pt idx="5841">
                  <c:v>44005</c:v>
                </c:pt>
                <c:pt idx="5842">
                  <c:v>44006</c:v>
                </c:pt>
                <c:pt idx="5843">
                  <c:v>44007</c:v>
                </c:pt>
                <c:pt idx="5844">
                  <c:v>44008</c:v>
                </c:pt>
                <c:pt idx="5845">
                  <c:v>44011</c:v>
                </c:pt>
                <c:pt idx="5846">
                  <c:v>44012</c:v>
                </c:pt>
                <c:pt idx="5847">
                  <c:v>44013</c:v>
                </c:pt>
                <c:pt idx="5848">
                  <c:v>44014</c:v>
                </c:pt>
                <c:pt idx="5849">
                  <c:v>44015</c:v>
                </c:pt>
                <c:pt idx="5850">
                  <c:v>44018</c:v>
                </c:pt>
                <c:pt idx="5851">
                  <c:v>44019</c:v>
                </c:pt>
                <c:pt idx="5852">
                  <c:v>44020</c:v>
                </c:pt>
                <c:pt idx="5853">
                  <c:v>44021</c:v>
                </c:pt>
                <c:pt idx="5854">
                  <c:v>44022</c:v>
                </c:pt>
                <c:pt idx="5855">
                  <c:v>44025</c:v>
                </c:pt>
                <c:pt idx="5856">
                  <c:v>44026</c:v>
                </c:pt>
                <c:pt idx="5857">
                  <c:v>44027</c:v>
                </c:pt>
                <c:pt idx="5858">
                  <c:v>44028</c:v>
                </c:pt>
                <c:pt idx="5859">
                  <c:v>44029</c:v>
                </c:pt>
                <c:pt idx="5860">
                  <c:v>44032</c:v>
                </c:pt>
                <c:pt idx="5861">
                  <c:v>44033</c:v>
                </c:pt>
                <c:pt idx="5862">
                  <c:v>44034</c:v>
                </c:pt>
                <c:pt idx="5863">
                  <c:v>44035</c:v>
                </c:pt>
                <c:pt idx="5864">
                  <c:v>44036</c:v>
                </c:pt>
                <c:pt idx="5865">
                  <c:v>44039</c:v>
                </c:pt>
                <c:pt idx="5866">
                  <c:v>44040</c:v>
                </c:pt>
                <c:pt idx="5867">
                  <c:v>44041</c:v>
                </c:pt>
                <c:pt idx="5868">
                  <c:v>44042</c:v>
                </c:pt>
                <c:pt idx="5869">
                  <c:v>44043</c:v>
                </c:pt>
                <c:pt idx="5870">
                  <c:v>44046</c:v>
                </c:pt>
                <c:pt idx="5871">
                  <c:v>44047</c:v>
                </c:pt>
                <c:pt idx="5872">
                  <c:v>44048</c:v>
                </c:pt>
                <c:pt idx="5873">
                  <c:v>44049</c:v>
                </c:pt>
                <c:pt idx="5874">
                  <c:v>44050</c:v>
                </c:pt>
                <c:pt idx="5875">
                  <c:v>44053</c:v>
                </c:pt>
                <c:pt idx="5876">
                  <c:v>44054</c:v>
                </c:pt>
                <c:pt idx="5877">
                  <c:v>44055</c:v>
                </c:pt>
                <c:pt idx="5878">
                  <c:v>44056</c:v>
                </c:pt>
                <c:pt idx="5879">
                  <c:v>44057</c:v>
                </c:pt>
                <c:pt idx="5880">
                  <c:v>44060</c:v>
                </c:pt>
                <c:pt idx="5881">
                  <c:v>44061</c:v>
                </c:pt>
                <c:pt idx="5882">
                  <c:v>44062</c:v>
                </c:pt>
                <c:pt idx="5883">
                  <c:v>44063</c:v>
                </c:pt>
                <c:pt idx="5884">
                  <c:v>44064</c:v>
                </c:pt>
                <c:pt idx="5885">
                  <c:v>44067</c:v>
                </c:pt>
                <c:pt idx="5886">
                  <c:v>44068</c:v>
                </c:pt>
                <c:pt idx="5887">
                  <c:v>44069</c:v>
                </c:pt>
                <c:pt idx="5888">
                  <c:v>44070</c:v>
                </c:pt>
                <c:pt idx="5889">
                  <c:v>44071</c:v>
                </c:pt>
                <c:pt idx="5890">
                  <c:v>44074</c:v>
                </c:pt>
                <c:pt idx="5891">
                  <c:v>44075</c:v>
                </c:pt>
                <c:pt idx="5892">
                  <c:v>44076</c:v>
                </c:pt>
                <c:pt idx="5893">
                  <c:v>44077</c:v>
                </c:pt>
                <c:pt idx="5894">
                  <c:v>44078</c:v>
                </c:pt>
                <c:pt idx="5895">
                  <c:v>44081</c:v>
                </c:pt>
                <c:pt idx="5896">
                  <c:v>44082</c:v>
                </c:pt>
                <c:pt idx="5897">
                  <c:v>44083</c:v>
                </c:pt>
                <c:pt idx="5898">
                  <c:v>44084</c:v>
                </c:pt>
                <c:pt idx="5899">
                  <c:v>44085</c:v>
                </c:pt>
                <c:pt idx="5900">
                  <c:v>44088</c:v>
                </c:pt>
                <c:pt idx="5901">
                  <c:v>44089</c:v>
                </c:pt>
                <c:pt idx="5902">
                  <c:v>44090</c:v>
                </c:pt>
                <c:pt idx="5903">
                  <c:v>44091</c:v>
                </c:pt>
                <c:pt idx="5904">
                  <c:v>44092</c:v>
                </c:pt>
                <c:pt idx="5905">
                  <c:v>44095</c:v>
                </c:pt>
                <c:pt idx="5906">
                  <c:v>44096</c:v>
                </c:pt>
                <c:pt idx="5907">
                  <c:v>44097</c:v>
                </c:pt>
                <c:pt idx="5908">
                  <c:v>44098</c:v>
                </c:pt>
                <c:pt idx="5909">
                  <c:v>44099</c:v>
                </c:pt>
                <c:pt idx="5910">
                  <c:v>44102</c:v>
                </c:pt>
                <c:pt idx="5911">
                  <c:v>44103</c:v>
                </c:pt>
                <c:pt idx="5912">
                  <c:v>44104</c:v>
                </c:pt>
                <c:pt idx="5913">
                  <c:v>44105</c:v>
                </c:pt>
                <c:pt idx="5914">
                  <c:v>44106</c:v>
                </c:pt>
                <c:pt idx="5915">
                  <c:v>44109</c:v>
                </c:pt>
                <c:pt idx="5916">
                  <c:v>44110</c:v>
                </c:pt>
                <c:pt idx="5917">
                  <c:v>44111</c:v>
                </c:pt>
                <c:pt idx="5918">
                  <c:v>44112</c:v>
                </c:pt>
                <c:pt idx="5919">
                  <c:v>44113</c:v>
                </c:pt>
                <c:pt idx="5920">
                  <c:v>44116</c:v>
                </c:pt>
                <c:pt idx="5921">
                  <c:v>44117</c:v>
                </c:pt>
                <c:pt idx="5922">
                  <c:v>44118</c:v>
                </c:pt>
                <c:pt idx="5923">
                  <c:v>44119</c:v>
                </c:pt>
                <c:pt idx="5924">
                  <c:v>44120</c:v>
                </c:pt>
                <c:pt idx="5925">
                  <c:v>44123</c:v>
                </c:pt>
                <c:pt idx="5926">
                  <c:v>44124</c:v>
                </c:pt>
                <c:pt idx="5927">
                  <c:v>44125</c:v>
                </c:pt>
                <c:pt idx="5928">
                  <c:v>44126</c:v>
                </c:pt>
                <c:pt idx="5929">
                  <c:v>44127</c:v>
                </c:pt>
                <c:pt idx="5930">
                  <c:v>44130</c:v>
                </c:pt>
                <c:pt idx="5931">
                  <c:v>44131</c:v>
                </c:pt>
                <c:pt idx="5932">
                  <c:v>44132</c:v>
                </c:pt>
                <c:pt idx="5933">
                  <c:v>44133</c:v>
                </c:pt>
                <c:pt idx="5934">
                  <c:v>44134</c:v>
                </c:pt>
                <c:pt idx="5935">
                  <c:v>44137</c:v>
                </c:pt>
                <c:pt idx="5936">
                  <c:v>44138</c:v>
                </c:pt>
                <c:pt idx="5937">
                  <c:v>44139</c:v>
                </c:pt>
                <c:pt idx="5938">
                  <c:v>44140</c:v>
                </c:pt>
                <c:pt idx="5939">
                  <c:v>44141</c:v>
                </c:pt>
                <c:pt idx="5940">
                  <c:v>44144</c:v>
                </c:pt>
                <c:pt idx="5941">
                  <c:v>44145</c:v>
                </c:pt>
                <c:pt idx="5942">
                  <c:v>44146</c:v>
                </c:pt>
                <c:pt idx="5943">
                  <c:v>44147</c:v>
                </c:pt>
                <c:pt idx="5944">
                  <c:v>44148</c:v>
                </c:pt>
                <c:pt idx="5945">
                  <c:v>44151</c:v>
                </c:pt>
                <c:pt idx="5946">
                  <c:v>44152</c:v>
                </c:pt>
                <c:pt idx="5947">
                  <c:v>44153</c:v>
                </c:pt>
                <c:pt idx="5948">
                  <c:v>44154</c:v>
                </c:pt>
                <c:pt idx="5949">
                  <c:v>44155</c:v>
                </c:pt>
                <c:pt idx="5950">
                  <c:v>44158</c:v>
                </c:pt>
                <c:pt idx="5951">
                  <c:v>44159</c:v>
                </c:pt>
                <c:pt idx="5952">
                  <c:v>44160</c:v>
                </c:pt>
                <c:pt idx="5953">
                  <c:v>44161</c:v>
                </c:pt>
                <c:pt idx="5954">
                  <c:v>44162</c:v>
                </c:pt>
                <c:pt idx="5955">
                  <c:v>44165</c:v>
                </c:pt>
                <c:pt idx="5956">
                  <c:v>44166</c:v>
                </c:pt>
                <c:pt idx="5957">
                  <c:v>44167</c:v>
                </c:pt>
                <c:pt idx="5958">
                  <c:v>44168</c:v>
                </c:pt>
                <c:pt idx="5959">
                  <c:v>44169</c:v>
                </c:pt>
                <c:pt idx="5960">
                  <c:v>44172</c:v>
                </c:pt>
                <c:pt idx="5961">
                  <c:v>44173</c:v>
                </c:pt>
                <c:pt idx="5962">
                  <c:v>44174</c:v>
                </c:pt>
                <c:pt idx="5963">
                  <c:v>44175</c:v>
                </c:pt>
                <c:pt idx="5964">
                  <c:v>44176</c:v>
                </c:pt>
                <c:pt idx="5965">
                  <c:v>44179</c:v>
                </c:pt>
                <c:pt idx="5966">
                  <c:v>44180</c:v>
                </c:pt>
                <c:pt idx="5967">
                  <c:v>44181</c:v>
                </c:pt>
                <c:pt idx="5968">
                  <c:v>44182</c:v>
                </c:pt>
                <c:pt idx="5969">
                  <c:v>44183</c:v>
                </c:pt>
                <c:pt idx="5970">
                  <c:v>44186</c:v>
                </c:pt>
                <c:pt idx="5971">
                  <c:v>44187</c:v>
                </c:pt>
                <c:pt idx="5972">
                  <c:v>44188</c:v>
                </c:pt>
                <c:pt idx="5973">
                  <c:v>44189</c:v>
                </c:pt>
                <c:pt idx="5974">
                  <c:v>44190</c:v>
                </c:pt>
                <c:pt idx="5975">
                  <c:v>44193</c:v>
                </c:pt>
                <c:pt idx="5976">
                  <c:v>44194</c:v>
                </c:pt>
                <c:pt idx="5977">
                  <c:v>44195</c:v>
                </c:pt>
                <c:pt idx="5978">
                  <c:v>44196</c:v>
                </c:pt>
                <c:pt idx="5979">
                  <c:v>44197</c:v>
                </c:pt>
                <c:pt idx="5980">
                  <c:v>44200</c:v>
                </c:pt>
                <c:pt idx="5981">
                  <c:v>44201</c:v>
                </c:pt>
                <c:pt idx="5982">
                  <c:v>44202</c:v>
                </c:pt>
                <c:pt idx="5983">
                  <c:v>44203</c:v>
                </c:pt>
                <c:pt idx="5984">
                  <c:v>44204</c:v>
                </c:pt>
                <c:pt idx="5985">
                  <c:v>44207</c:v>
                </c:pt>
                <c:pt idx="5986">
                  <c:v>44208</c:v>
                </c:pt>
                <c:pt idx="5987">
                  <c:v>44209</c:v>
                </c:pt>
                <c:pt idx="5988">
                  <c:v>44210</c:v>
                </c:pt>
                <c:pt idx="5989">
                  <c:v>44211</c:v>
                </c:pt>
                <c:pt idx="5990">
                  <c:v>44214</c:v>
                </c:pt>
                <c:pt idx="5991">
                  <c:v>44215</c:v>
                </c:pt>
                <c:pt idx="5992">
                  <c:v>44216</c:v>
                </c:pt>
                <c:pt idx="5993">
                  <c:v>44217</c:v>
                </c:pt>
                <c:pt idx="5994">
                  <c:v>44218</c:v>
                </c:pt>
                <c:pt idx="5995">
                  <c:v>44221</c:v>
                </c:pt>
                <c:pt idx="5996">
                  <c:v>44222</c:v>
                </c:pt>
                <c:pt idx="5997">
                  <c:v>44223</c:v>
                </c:pt>
                <c:pt idx="5998">
                  <c:v>44224</c:v>
                </c:pt>
                <c:pt idx="5999">
                  <c:v>44225</c:v>
                </c:pt>
                <c:pt idx="6000">
                  <c:v>44228</c:v>
                </c:pt>
                <c:pt idx="6001">
                  <c:v>44229</c:v>
                </c:pt>
                <c:pt idx="6002">
                  <c:v>44230</c:v>
                </c:pt>
                <c:pt idx="6003">
                  <c:v>44231</c:v>
                </c:pt>
                <c:pt idx="6004">
                  <c:v>44232</c:v>
                </c:pt>
                <c:pt idx="6005">
                  <c:v>44235</c:v>
                </c:pt>
                <c:pt idx="6006">
                  <c:v>44236</c:v>
                </c:pt>
                <c:pt idx="6007">
                  <c:v>44237</c:v>
                </c:pt>
                <c:pt idx="6008">
                  <c:v>44238</c:v>
                </c:pt>
                <c:pt idx="6009">
                  <c:v>44239</c:v>
                </c:pt>
                <c:pt idx="6010">
                  <c:v>44242</c:v>
                </c:pt>
                <c:pt idx="6011">
                  <c:v>44243</c:v>
                </c:pt>
                <c:pt idx="6012">
                  <c:v>44244</c:v>
                </c:pt>
                <c:pt idx="6013">
                  <c:v>44245</c:v>
                </c:pt>
                <c:pt idx="6014">
                  <c:v>44246</c:v>
                </c:pt>
                <c:pt idx="6015">
                  <c:v>44249</c:v>
                </c:pt>
                <c:pt idx="6016">
                  <c:v>44250</c:v>
                </c:pt>
                <c:pt idx="6017">
                  <c:v>44251</c:v>
                </c:pt>
                <c:pt idx="6018">
                  <c:v>44252</c:v>
                </c:pt>
                <c:pt idx="6019">
                  <c:v>44253</c:v>
                </c:pt>
                <c:pt idx="6020">
                  <c:v>44256</c:v>
                </c:pt>
                <c:pt idx="6021">
                  <c:v>44257</c:v>
                </c:pt>
                <c:pt idx="6022">
                  <c:v>44258</c:v>
                </c:pt>
                <c:pt idx="6023">
                  <c:v>44259</c:v>
                </c:pt>
                <c:pt idx="6024">
                  <c:v>44260</c:v>
                </c:pt>
                <c:pt idx="6025">
                  <c:v>44263</c:v>
                </c:pt>
                <c:pt idx="6026">
                  <c:v>44264</c:v>
                </c:pt>
                <c:pt idx="6027">
                  <c:v>44265</c:v>
                </c:pt>
                <c:pt idx="6028">
                  <c:v>44266</c:v>
                </c:pt>
                <c:pt idx="6029">
                  <c:v>44267</c:v>
                </c:pt>
                <c:pt idx="6030">
                  <c:v>44270</c:v>
                </c:pt>
                <c:pt idx="6031">
                  <c:v>44271</c:v>
                </c:pt>
                <c:pt idx="6032">
                  <c:v>44272</c:v>
                </c:pt>
                <c:pt idx="6033">
                  <c:v>44273</c:v>
                </c:pt>
                <c:pt idx="6034">
                  <c:v>44274</c:v>
                </c:pt>
                <c:pt idx="6035">
                  <c:v>44277</c:v>
                </c:pt>
                <c:pt idx="6036">
                  <c:v>44278</c:v>
                </c:pt>
                <c:pt idx="6037">
                  <c:v>44279</c:v>
                </c:pt>
                <c:pt idx="6038">
                  <c:v>44280</c:v>
                </c:pt>
                <c:pt idx="6039">
                  <c:v>44281</c:v>
                </c:pt>
                <c:pt idx="6040">
                  <c:v>44284</c:v>
                </c:pt>
                <c:pt idx="6041">
                  <c:v>44285</c:v>
                </c:pt>
                <c:pt idx="6042">
                  <c:v>44286</c:v>
                </c:pt>
                <c:pt idx="6043">
                  <c:v>44287</c:v>
                </c:pt>
                <c:pt idx="6044">
                  <c:v>44288</c:v>
                </c:pt>
                <c:pt idx="6045">
                  <c:v>44291</c:v>
                </c:pt>
                <c:pt idx="6046">
                  <c:v>44292</c:v>
                </c:pt>
                <c:pt idx="6047">
                  <c:v>44293</c:v>
                </c:pt>
                <c:pt idx="6048">
                  <c:v>44294</c:v>
                </c:pt>
                <c:pt idx="6049">
                  <c:v>44295</c:v>
                </c:pt>
                <c:pt idx="6050">
                  <c:v>44298</c:v>
                </c:pt>
                <c:pt idx="6051">
                  <c:v>44299</c:v>
                </c:pt>
                <c:pt idx="6052">
                  <c:v>44300</c:v>
                </c:pt>
                <c:pt idx="6053">
                  <c:v>44301</c:v>
                </c:pt>
                <c:pt idx="6054">
                  <c:v>44302</c:v>
                </c:pt>
                <c:pt idx="6055">
                  <c:v>44305</c:v>
                </c:pt>
                <c:pt idx="6056">
                  <c:v>44306</c:v>
                </c:pt>
                <c:pt idx="6057">
                  <c:v>44307</c:v>
                </c:pt>
                <c:pt idx="6058">
                  <c:v>44308</c:v>
                </c:pt>
                <c:pt idx="6059">
                  <c:v>44309</c:v>
                </c:pt>
                <c:pt idx="6060">
                  <c:v>44312</c:v>
                </c:pt>
                <c:pt idx="6061">
                  <c:v>44313</c:v>
                </c:pt>
                <c:pt idx="6062">
                  <c:v>44314</c:v>
                </c:pt>
                <c:pt idx="6063">
                  <c:v>44315</c:v>
                </c:pt>
                <c:pt idx="6064">
                  <c:v>44316</c:v>
                </c:pt>
                <c:pt idx="6065">
                  <c:v>44319</c:v>
                </c:pt>
                <c:pt idx="6066">
                  <c:v>44320</c:v>
                </c:pt>
                <c:pt idx="6067">
                  <c:v>44321</c:v>
                </c:pt>
                <c:pt idx="6068">
                  <c:v>44322</c:v>
                </c:pt>
                <c:pt idx="6069">
                  <c:v>44323</c:v>
                </c:pt>
                <c:pt idx="6070">
                  <c:v>44326</c:v>
                </c:pt>
                <c:pt idx="6071">
                  <c:v>44327</c:v>
                </c:pt>
                <c:pt idx="6072">
                  <c:v>44328</c:v>
                </c:pt>
                <c:pt idx="6073">
                  <c:v>44329</c:v>
                </c:pt>
                <c:pt idx="6074">
                  <c:v>44330</c:v>
                </c:pt>
                <c:pt idx="6075">
                  <c:v>44333</c:v>
                </c:pt>
                <c:pt idx="6076">
                  <c:v>44334</c:v>
                </c:pt>
                <c:pt idx="6077">
                  <c:v>44335</c:v>
                </c:pt>
                <c:pt idx="6078">
                  <c:v>44336</c:v>
                </c:pt>
                <c:pt idx="6079">
                  <c:v>44337</c:v>
                </c:pt>
                <c:pt idx="6080">
                  <c:v>44340</c:v>
                </c:pt>
                <c:pt idx="6081">
                  <c:v>44341</c:v>
                </c:pt>
                <c:pt idx="6082">
                  <c:v>44342</c:v>
                </c:pt>
                <c:pt idx="6083">
                  <c:v>44343</c:v>
                </c:pt>
                <c:pt idx="6084">
                  <c:v>44344</c:v>
                </c:pt>
                <c:pt idx="6085">
                  <c:v>44347</c:v>
                </c:pt>
                <c:pt idx="6086">
                  <c:v>44348</c:v>
                </c:pt>
                <c:pt idx="6087">
                  <c:v>44349</c:v>
                </c:pt>
                <c:pt idx="6088">
                  <c:v>44350</c:v>
                </c:pt>
                <c:pt idx="6089">
                  <c:v>44351</c:v>
                </c:pt>
                <c:pt idx="6090">
                  <c:v>44354</c:v>
                </c:pt>
                <c:pt idx="6091">
                  <c:v>44355</c:v>
                </c:pt>
                <c:pt idx="6092">
                  <c:v>44356</c:v>
                </c:pt>
                <c:pt idx="6093">
                  <c:v>44357</c:v>
                </c:pt>
                <c:pt idx="6094">
                  <c:v>44358</c:v>
                </c:pt>
                <c:pt idx="6095">
                  <c:v>44361</c:v>
                </c:pt>
                <c:pt idx="6096">
                  <c:v>44362</c:v>
                </c:pt>
                <c:pt idx="6097">
                  <c:v>44363</c:v>
                </c:pt>
                <c:pt idx="6098">
                  <c:v>44364</c:v>
                </c:pt>
                <c:pt idx="6099">
                  <c:v>44365</c:v>
                </c:pt>
                <c:pt idx="6100">
                  <c:v>44368</c:v>
                </c:pt>
                <c:pt idx="6101">
                  <c:v>44369</c:v>
                </c:pt>
                <c:pt idx="6102">
                  <c:v>44370</c:v>
                </c:pt>
                <c:pt idx="6103">
                  <c:v>44371</c:v>
                </c:pt>
                <c:pt idx="6104">
                  <c:v>44372</c:v>
                </c:pt>
                <c:pt idx="6105">
                  <c:v>44375</c:v>
                </c:pt>
                <c:pt idx="6106">
                  <c:v>44376</c:v>
                </c:pt>
                <c:pt idx="6107">
                  <c:v>44377</c:v>
                </c:pt>
                <c:pt idx="6108">
                  <c:v>44378</c:v>
                </c:pt>
                <c:pt idx="6109">
                  <c:v>44379</c:v>
                </c:pt>
                <c:pt idx="6110">
                  <c:v>44382</c:v>
                </c:pt>
                <c:pt idx="6111">
                  <c:v>44383</c:v>
                </c:pt>
                <c:pt idx="6112">
                  <c:v>44384</c:v>
                </c:pt>
                <c:pt idx="6113">
                  <c:v>44385</c:v>
                </c:pt>
                <c:pt idx="6114">
                  <c:v>44386</c:v>
                </c:pt>
                <c:pt idx="6115">
                  <c:v>44389</c:v>
                </c:pt>
                <c:pt idx="6116">
                  <c:v>44390</c:v>
                </c:pt>
                <c:pt idx="6117">
                  <c:v>44391</c:v>
                </c:pt>
                <c:pt idx="6118">
                  <c:v>44392</c:v>
                </c:pt>
                <c:pt idx="6119">
                  <c:v>44393</c:v>
                </c:pt>
                <c:pt idx="6120">
                  <c:v>44396</c:v>
                </c:pt>
                <c:pt idx="6121">
                  <c:v>44397</c:v>
                </c:pt>
                <c:pt idx="6122">
                  <c:v>44398</c:v>
                </c:pt>
                <c:pt idx="6123">
                  <c:v>44399</c:v>
                </c:pt>
                <c:pt idx="6124">
                  <c:v>44400</c:v>
                </c:pt>
                <c:pt idx="6125">
                  <c:v>44403</c:v>
                </c:pt>
                <c:pt idx="6126">
                  <c:v>44404</c:v>
                </c:pt>
                <c:pt idx="6127">
                  <c:v>44405</c:v>
                </c:pt>
                <c:pt idx="6128">
                  <c:v>44406</c:v>
                </c:pt>
                <c:pt idx="6129">
                  <c:v>44407</c:v>
                </c:pt>
                <c:pt idx="6130">
                  <c:v>44410</c:v>
                </c:pt>
                <c:pt idx="6131">
                  <c:v>44411</c:v>
                </c:pt>
                <c:pt idx="6132">
                  <c:v>44412</c:v>
                </c:pt>
                <c:pt idx="6133">
                  <c:v>44413</c:v>
                </c:pt>
                <c:pt idx="6134">
                  <c:v>44414</c:v>
                </c:pt>
                <c:pt idx="6135">
                  <c:v>44417</c:v>
                </c:pt>
                <c:pt idx="6136">
                  <c:v>44418</c:v>
                </c:pt>
                <c:pt idx="6137">
                  <c:v>44419</c:v>
                </c:pt>
                <c:pt idx="6138">
                  <c:v>44420</c:v>
                </c:pt>
                <c:pt idx="6139">
                  <c:v>44421</c:v>
                </c:pt>
                <c:pt idx="6140">
                  <c:v>44424</c:v>
                </c:pt>
                <c:pt idx="6141">
                  <c:v>44425</c:v>
                </c:pt>
                <c:pt idx="6142">
                  <c:v>44426</c:v>
                </c:pt>
                <c:pt idx="6143">
                  <c:v>44427</c:v>
                </c:pt>
                <c:pt idx="6144">
                  <c:v>44428</c:v>
                </c:pt>
                <c:pt idx="6145">
                  <c:v>44431</c:v>
                </c:pt>
                <c:pt idx="6146">
                  <c:v>44432</c:v>
                </c:pt>
                <c:pt idx="6147">
                  <c:v>44433</c:v>
                </c:pt>
                <c:pt idx="6148">
                  <c:v>44434</c:v>
                </c:pt>
                <c:pt idx="6149">
                  <c:v>44435</c:v>
                </c:pt>
                <c:pt idx="6150">
                  <c:v>44438</c:v>
                </c:pt>
                <c:pt idx="6151">
                  <c:v>44439</c:v>
                </c:pt>
                <c:pt idx="6152">
                  <c:v>44440</c:v>
                </c:pt>
                <c:pt idx="6153">
                  <c:v>44441</c:v>
                </c:pt>
                <c:pt idx="6154">
                  <c:v>44442</c:v>
                </c:pt>
                <c:pt idx="6155">
                  <c:v>44445</c:v>
                </c:pt>
                <c:pt idx="6156">
                  <c:v>44446</c:v>
                </c:pt>
                <c:pt idx="6157">
                  <c:v>44447</c:v>
                </c:pt>
                <c:pt idx="6158">
                  <c:v>44448</c:v>
                </c:pt>
                <c:pt idx="6159">
                  <c:v>44449</c:v>
                </c:pt>
                <c:pt idx="6160">
                  <c:v>44452</c:v>
                </c:pt>
                <c:pt idx="6161">
                  <c:v>44453</c:v>
                </c:pt>
                <c:pt idx="6162">
                  <c:v>44454</c:v>
                </c:pt>
                <c:pt idx="6163">
                  <c:v>44455</c:v>
                </c:pt>
                <c:pt idx="6164">
                  <c:v>44456</c:v>
                </c:pt>
                <c:pt idx="6165">
                  <c:v>44459</c:v>
                </c:pt>
                <c:pt idx="6166">
                  <c:v>44460</c:v>
                </c:pt>
                <c:pt idx="6167">
                  <c:v>44461</c:v>
                </c:pt>
                <c:pt idx="6168">
                  <c:v>44462</c:v>
                </c:pt>
                <c:pt idx="6169">
                  <c:v>44463</c:v>
                </c:pt>
                <c:pt idx="6170">
                  <c:v>44466</c:v>
                </c:pt>
                <c:pt idx="6171">
                  <c:v>44467</c:v>
                </c:pt>
                <c:pt idx="6172">
                  <c:v>44468</c:v>
                </c:pt>
                <c:pt idx="6173">
                  <c:v>44469</c:v>
                </c:pt>
                <c:pt idx="6174">
                  <c:v>44470</c:v>
                </c:pt>
                <c:pt idx="6175">
                  <c:v>44473</c:v>
                </c:pt>
                <c:pt idx="6176">
                  <c:v>44474</c:v>
                </c:pt>
                <c:pt idx="6177">
                  <c:v>44475</c:v>
                </c:pt>
                <c:pt idx="6178">
                  <c:v>44476</c:v>
                </c:pt>
                <c:pt idx="6179">
                  <c:v>44477</c:v>
                </c:pt>
                <c:pt idx="6180">
                  <c:v>44480</c:v>
                </c:pt>
                <c:pt idx="6181">
                  <c:v>44481</c:v>
                </c:pt>
                <c:pt idx="6182">
                  <c:v>44482</c:v>
                </c:pt>
                <c:pt idx="6183">
                  <c:v>44483</c:v>
                </c:pt>
                <c:pt idx="6184">
                  <c:v>44484</c:v>
                </c:pt>
                <c:pt idx="6185">
                  <c:v>44487</c:v>
                </c:pt>
                <c:pt idx="6186">
                  <c:v>44488</c:v>
                </c:pt>
                <c:pt idx="6187">
                  <c:v>44489</c:v>
                </c:pt>
                <c:pt idx="6188">
                  <c:v>44490</c:v>
                </c:pt>
                <c:pt idx="6189">
                  <c:v>44491</c:v>
                </c:pt>
                <c:pt idx="6190">
                  <c:v>44494</c:v>
                </c:pt>
                <c:pt idx="6191">
                  <c:v>44495</c:v>
                </c:pt>
                <c:pt idx="6192">
                  <c:v>44496</c:v>
                </c:pt>
                <c:pt idx="6193">
                  <c:v>44497</c:v>
                </c:pt>
                <c:pt idx="6194">
                  <c:v>44498</c:v>
                </c:pt>
                <c:pt idx="6195">
                  <c:v>44501</c:v>
                </c:pt>
                <c:pt idx="6196">
                  <c:v>44502</c:v>
                </c:pt>
                <c:pt idx="6197">
                  <c:v>44503</c:v>
                </c:pt>
                <c:pt idx="6198">
                  <c:v>44504</c:v>
                </c:pt>
                <c:pt idx="6199">
                  <c:v>44505</c:v>
                </c:pt>
                <c:pt idx="6200">
                  <c:v>44508</c:v>
                </c:pt>
                <c:pt idx="6201">
                  <c:v>44509</c:v>
                </c:pt>
                <c:pt idx="6202">
                  <c:v>44510</c:v>
                </c:pt>
                <c:pt idx="6203">
                  <c:v>44511</c:v>
                </c:pt>
                <c:pt idx="6204">
                  <c:v>44512</c:v>
                </c:pt>
                <c:pt idx="6205">
                  <c:v>44515</c:v>
                </c:pt>
                <c:pt idx="6206">
                  <c:v>44516</c:v>
                </c:pt>
                <c:pt idx="6207">
                  <c:v>44517</c:v>
                </c:pt>
                <c:pt idx="6208">
                  <c:v>44518</c:v>
                </c:pt>
                <c:pt idx="6209">
                  <c:v>44519</c:v>
                </c:pt>
                <c:pt idx="6210">
                  <c:v>44522</c:v>
                </c:pt>
                <c:pt idx="6211">
                  <c:v>44523</c:v>
                </c:pt>
                <c:pt idx="6212">
                  <c:v>44524</c:v>
                </c:pt>
                <c:pt idx="6213">
                  <c:v>44525</c:v>
                </c:pt>
                <c:pt idx="6214">
                  <c:v>44526</c:v>
                </c:pt>
                <c:pt idx="6215">
                  <c:v>44529</c:v>
                </c:pt>
                <c:pt idx="6216">
                  <c:v>44530</c:v>
                </c:pt>
                <c:pt idx="6217">
                  <c:v>44531</c:v>
                </c:pt>
                <c:pt idx="6218">
                  <c:v>44532</c:v>
                </c:pt>
                <c:pt idx="6219">
                  <c:v>44533</c:v>
                </c:pt>
                <c:pt idx="6220">
                  <c:v>44536</c:v>
                </c:pt>
                <c:pt idx="6221">
                  <c:v>44537</c:v>
                </c:pt>
                <c:pt idx="6222">
                  <c:v>44538</c:v>
                </c:pt>
                <c:pt idx="6223">
                  <c:v>44539</c:v>
                </c:pt>
                <c:pt idx="6224">
                  <c:v>44540</c:v>
                </c:pt>
                <c:pt idx="6225">
                  <c:v>44543</c:v>
                </c:pt>
                <c:pt idx="6226">
                  <c:v>44544</c:v>
                </c:pt>
                <c:pt idx="6227">
                  <c:v>44545</c:v>
                </c:pt>
                <c:pt idx="6228">
                  <c:v>44546</c:v>
                </c:pt>
                <c:pt idx="6229">
                  <c:v>44547</c:v>
                </c:pt>
                <c:pt idx="6230">
                  <c:v>44550</c:v>
                </c:pt>
                <c:pt idx="6231">
                  <c:v>44551</c:v>
                </c:pt>
                <c:pt idx="6232">
                  <c:v>44552</c:v>
                </c:pt>
                <c:pt idx="6233">
                  <c:v>44553</c:v>
                </c:pt>
                <c:pt idx="6234">
                  <c:v>44554</c:v>
                </c:pt>
                <c:pt idx="6235">
                  <c:v>44557</c:v>
                </c:pt>
                <c:pt idx="6236">
                  <c:v>44558</c:v>
                </c:pt>
                <c:pt idx="6237">
                  <c:v>44559</c:v>
                </c:pt>
                <c:pt idx="6238">
                  <c:v>44560</c:v>
                </c:pt>
                <c:pt idx="6239">
                  <c:v>44561</c:v>
                </c:pt>
                <c:pt idx="6240">
                  <c:v>44564</c:v>
                </c:pt>
                <c:pt idx="6241">
                  <c:v>44565</c:v>
                </c:pt>
                <c:pt idx="6242">
                  <c:v>44566</c:v>
                </c:pt>
                <c:pt idx="6243">
                  <c:v>44567</c:v>
                </c:pt>
                <c:pt idx="6244">
                  <c:v>44568</c:v>
                </c:pt>
                <c:pt idx="6245">
                  <c:v>44571</c:v>
                </c:pt>
                <c:pt idx="6246">
                  <c:v>44572</c:v>
                </c:pt>
                <c:pt idx="6247">
                  <c:v>44573</c:v>
                </c:pt>
                <c:pt idx="6248">
                  <c:v>44574</c:v>
                </c:pt>
                <c:pt idx="6249">
                  <c:v>44575</c:v>
                </c:pt>
                <c:pt idx="6250">
                  <c:v>44578</c:v>
                </c:pt>
                <c:pt idx="6251">
                  <c:v>44579</c:v>
                </c:pt>
                <c:pt idx="6252">
                  <c:v>44580</c:v>
                </c:pt>
                <c:pt idx="6253">
                  <c:v>44581</c:v>
                </c:pt>
                <c:pt idx="6254">
                  <c:v>44582</c:v>
                </c:pt>
                <c:pt idx="6255">
                  <c:v>44585</c:v>
                </c:pt>
                <c:pt idx="6256">
                  <c:v>44586</c:v>
                </c:pt>
                <c:pt idx="6257">
                  <c:v>44587</c:v>
                </c:pt>
                <c:pt idx="6258">
                  <c:v>44588</c:v>
                </c:pt>
                <c:pt idx="6259">
                  <c:v>44589</c:v>
                </c:pt>
                <c:pt idx="6260">
                  <c:v>44592</c:v>
                </c:pt>
                <c:pt idx="6261">
                  <c:v>44593</c:v>
                </c:pt>
                <c:pt idx="6262">
                  <c:v>44594</c:v>
                </c:pt>
                <c:pt idx="6263">
                  <c:v>44595</c:v>
                </c:pt>
                <c:pt idx="6264">
                  <c:v>44596</c:v>
                </c:pt>
                <c:pt idx="6265">
                  <c:v>44599</c:v>
                </c:pt>
                <c:pt idx="6266">
                  <c:v>44600</c:v>
                </c:pt>
                <c:pt idx="6267">
                  <c:v>44601</c:v>
                </c:pt>
                <c:pt idx="6268">
                  <c:v>44602</c:v>
                </c:pt>
                <c:pt idx="6269">
                  <c:v>44603</c:v>
                </c:pt>
                <c:pt idx="6270">
                  <c:v>44606</c:v>
                </c:pt>
                <c:pt idx="6271">
                  <c:v>44607</c:v>
                </c:pt>
                <c:pt idx="6272">
                  <c:v>44608</c:v>
                </c:pt>
                <c:pt idx="6273">
                  <c:v>44609</c:v>
                </c:pt>
                <c:pt idx="6274">
                  <c:v>44610</c:v>
                </c:pt>
                <c:pt idx="6275">
                  <c:v>44613</c:v>
                </c:pt>
                <c:pt idx="6276">
                  <c:v>44614</c:v>
                </c:pt>
                <c:pt idx="6277">
                  <c:v>44615</c:v>
                </c:pt>
                <c:pt idx="6278">
                  <c:v>44616</c:v>
                </c:pt>
                <c:pt idx="6279">
                  <c:v>44617</c:v>
                </c:pt>
                <c:pt idx="6280">
                  <c:v>44620</c:v>
                </c:pt>
                <c:pt idx="6281">
                  <c:v>44621</c:v>
                </c:pt>
                <c:pt idx="6282">
                  <c:v>44622</c:v>
                </c:pt>
                <c:pt idx="6283">
                  <c:v>44623</c:v>
                </c:pt>
                <c:pt idx="6284">
                  <c:v>44624</c:v>
                </c:pt>
                <c:pt idx="6285">
                  <c:v>44627</c:v>
                </c:pt>
                <c:pt idx="6286">
                  <c:v>44628</c:v>
                </c:pt>
                <c:pt idx="6287">
                  <c:v>44629</c:v>
                </c:pt>
                <c:pt idx="6288">
                  <c:v>44630</c:v>
                </c:pt>
                <c:pt idx="6289">
                  <c:v>44631</c:v>
                </c:pt>
                <c:pt idx="6290">
                  <c:v>44634</c:v>
                </c:pt>
                <c:pt idx="6291">
                  <c:v>44635</c:v>
                </c:pt>
                <c:pt idx="6292">
                  <c:v>44636</c:v>
                </c:pt>
                <c:pt idx="6293">
                  <c:v>44637</c:v>
                </c:pt>
                <c:pt idx="6294">
                  <c:v>44638</c:v>
                </c:pt>
                <c:pt idx="6295">
                  <c:v>44641</c:v>
                </c:pt>
                <c:pt idx="6296">
                  <c:v>44642</c:v>
                </c:pt>
                <c:pt idx="6297">
                  <c:v>44643</c:v>
                </c:pt>
                <c:pt idx="6298">
                  <c:v>44644</c:v>
                </c:pt>
                <c:pt idx="6299">
                  <c:v>44645</c:v>
                </c:pt>
                <c:pt idx="6300">
                  <c:v>44648</c:v>
                </c:pt>
                <c:pt idx="6301">
                  <c:v>44649</c:v>
                </c:pt>
                <c:pt idx="6302">
                  <c:v>44650</c:v>
                </c:pt>
                <c:pt idx="6303">
                  <c:v>44651</c:v>
                </c:pt>
                <c:pt idx="6304">
                  <c:v>44652</c:v>
                </c:pt>
                <c:pt idx="6305">
                  <c:v>44655</c:v>
                </c:pt>
                <c:pt idx="6306">
                  <c:v>44656</c:v>
                </c:pt>
                <c:pt idx="6307">
                  <c:v>44657</c:v>
                </c:pt>
                <c:pt idx="6308">
                  <c:v>44658</c:v>
                </c:pt>
                <c:pt idx="6309">
                  <c:v>44659</c:v>
                </c:pt>
                <c:pt idx="6310">
                  <c:v>44662</c:v>
                </c:pt>
                <c:pt idx="6311">
                  <c:v>44663</c:v>
                </c:pt>
                <c:pt idx="6312">
                  <c:v>44664</c:v>
                </c:pt>
                <c:pt idx="6313">
                  <c:v>44665</c:v>
                </c:pt>
                <c:pt idx="6314">
                  <c:v>44666</c:v>
                </c:pt>
                <c:pt idx="6315">
                  <c:v>44669</c:v>
                </c:pt>
                <c:pt idx="6316">
                  <c:v>44670</c:v>
                </c:pt>
                <c:pt idx="6317">
                  <c:v>44671</c:v>
                </c:pt>
                <c:pt idx="6318">
                  <c:v>44672</c:v>
                </c:pt>
                <c:pt idx="6319">
                  <c:v>44673</c:v>
                </c:pt>
                <c:pt idx="6320">
                  <c:v>44676</c:v>
                </c:pt>
                <c:pt idx="6321">
                  <c:v>44677</c:v>
                </c:pt>
                <c:pt idx="6322">
                  <c:v>44678</c:v>
                </c:pt>
                <c:pt idx="6323">
                  <c:v>44679</c:v>
                </c:pt>
                <c:pt idx="6324">
                  <c:v>44680</c:v>
                </c:pt>
                <c:pt idx="6325">
                  <c:v>44683</c:v>
                </c:pt>
                <c:pt idx="6326">
                  <c:v>44684</c:v>
                </c:pt>
                <c:pt idx="6327">
                  <c:v>44685</c:v>
                </c:pt>
                <c:pt idx="6328">
                  <c:v>44686</c:v>
                </c:pt>
                <c:pt idx="6329">
                  <c:v>44687</c:v>
                </c:pt>
                <c:pt idx="6330">
                  <c:v>44690</c:v>
                </c:pt>
                <c:pt idx="6331">
                  <c:v>44691</c:v>
                </c:pt>
                <c:pt idx="6332">
                  <c:v>44692</c:v>
                </c:pt>
                <c:pt idx="6333">
                  <c:v>44693</c:v>
                </c:pt>
                <c:pt idx="6334">
                  <c:v>44694</c:v>
                </c:pt>
                <c:pt idx="6335">
                  <c:v>44697</c:v>
                </c:pt>
                <c:pt idx="6336">
                  <c:v>44698</c:v>
                </c:pt>
                <c:pt idx="6337">
                  <c:v>44699</c:v>
                </c:pt>
                <c:pt idx="6338">
                  <c:v>44700</c:v>
                </c:pt>
                <c:pt idx="6339">
                  <c:v>44701</c:v>
                </c:pt>
                <c:pt idx="6340">
                  <c:v>44704</c:v>
                </c:pt>
                <c:pt idx="6341">
                  <c:v>44705</c:v>
                </c:pt>
                <c:pt idx="6342">
                  <c:v>44706</c:v>
                </c:pt>
                <c:pt idx="6343">
                  <c:v>44707</c:v>
                </c:pt>
                <c:pt idx="6344">
                  <c:v>44708</c:v>
                </c:pt>
                <c:pt idx="6345">
                  <c:v>44711</c:v>
                </c:pt>
                <c:pt idx="6346">
                  <c:v>44712</c:v>
                </c:pt>
                <c:pt idx="6347">
                  <c:v>44713</c:v>
                </c:pt>
                <c:pt idx="6348">
                  <c:v>44714</c:v>
                </c:pt>
                <c:pt idx="6349">
                  <c:v>44715</c:v>
                </c:pt>
                <c:pt idx="6350">
                  <c:v>44718</c:v>
                </c:pt>
                <c:pt idx="6351">
                  <c:v>44719</c:v>
                </c:pt>
                <c:pt idx="6352">
                  <c:v>44720</c:v>
                </c:pt>
                <c:pt idx="6353">
                  <c:v>44721</c:v>
                </c:pt>
                <c:pt idx="6354">
                  <c:v>44722</c:v>
                </c:pt>
                <c:pt idx="6355">
                  <c:v>44725</c:v>
                </c:pt>
                <c:pt idx="6356">
                  <c:v>44726</c:v>
                </c:pt>
                <c:pt idx="6357">
                  <c:v>44727</c:v>
                </c:pt>
                <c:pt idx="6358">
                  <c:v>44728</c:v>
                </c:pt>
                <c:pt idx="6359">
                  <c:v>44729</c:v>
                </c:pt>
                <c:pt idx="6360">
                  <c:v>44732</c:v>
                </c:pt>
                <c:pt idx="6361">
                  <c:v>44733</c:v>
                </c:pt>
                <c:pt idx="6362">
                  <c:v>44734</c:v>
                </c:pt>
                <c:pt idx="6363">
                  <c:v>44735</c:v>
                </c:pt>
                <c:pt idx="6364">
                  <c:v>44736</c:v>
                </c:pt>
                <c:pt idx="6365">
                  <c:v>44739</c:v>
                </c:pt>
                <c:pt idx="6366">
                  <c:v>44740</c:v>
                </c:pt>
                <c:pt idx="6367">
                  <c:v>44741</c:v>
                </c:pt>
                <c:pt idx="6368">
                  <c:v>44742</c:v>
                </c:pt>
                <c:pt idx="6369">
                  <c:v>44743</c:v>
                </c:pt>
                <c:pt idx="6370">
                  <c:v>44746</c:v>
                </c:pt>
                <c:pt idx="6371">
                  <c:v>44747</c:v>
                </c:pt>
                <c:pt idx="6372">
                  <c:v>44748</c:v>
                </c:pt>
                <c:pt idx="6373">
                  <c:v>44749</c:v>
                </c:pt>
                <c:pt idx="6374">
                  <c:v>44750</c:v>
                </c:pt>
                <c:pt idx="6375">
                  <c:v>44753</c:v>
                </c:pt>
                <c:pt idx="6376">
                  <c:v>44754</c:v>
                </c:pt>
                <c:pt idx="6377">
                  <c:v>44755</c:v>
                </c:pt>
                <c:pt idx="6378">
                  <c:v>44756</c:v>
                </c:pt>
                <c:pt idx="6379">
                  <c:v>44757</c:v>
                </c:pt>
                <c:pt idx="6380">
                  <c:v>44760</c:v>
                </c:pt>
                <c:pt idx="6381">
                  <c:v>44761</c:v>
                </c:pt>
                <c:pt idx="6382">
                  <c:v>44762</c:v>
                </c:pt>
                <c:pt idx="6383">
                  <c:v>44763</c:v>
                </c:pt>
                <c:pt idx="6384">
                  <c:v>44764</c:v>
                </c:pt>
                <c:pt idx="6385">
                  <c:v>44767</c:v>
                </c:pt>
                <c:pt idx="6386">
                  <c:v>44768</c:v>
                </c:pt>
                <c:pt idx="6387">
                  <c:v>44769</c:v>
                </c:pt>
                <c:pt idx="6388">
                  <c:v>44770</c:v>
                </c:pt>
                <c:pt idx="6389">
                  <c:v>44771</c:v>
                </c:pt>
                <c:pt idx="6390">
                  <c:v>44774</c:v>
                </c:pt>
                <c:pt idx="6391">
                  <c:v>44775</c:v>
                </c:pt>
                <c:pt idx="6392">
                  <c:v>44776</c:v>
                </c:pt>
                <c:pt idx="6393">
                  <c:v>44777</c:v>
                </c:pt>
                <c:pt idx="6394">
                  <c:v>44778</c:v>
                </c:pt>
                <c:pt idx="6395">
                  <c:v>44781</c:v>
                </c:pt>
                <c:pt idx="6396">
                  <c:v>44782</c:v>
                </c:pt>
                <c:pt idx="6397">
                  <c:v>44783</c:v>
                </c:pt>
                <c:pt idx="6398">
                  <c:v>44784</c:v>
                </c:pt>
                <c:pt idx="6399">
                  <c:v>44785</c:v>
                </c:pt>
                <c:pt idx="6400">
                  <c:v>44788</c:v>
                </c:pt>
                <c:pt idx="6401">
                  <c:v>44789</c:v>
                </c:pt>
                <c:pt idx="6402">
                  <c:v>44790</c:v>
                </c:pt>
                <c:pt idx="6403">
                  <c:v>44791</c:v>
                </c:pt>
                <c:pt idx="6404">
                  <c:v>44792</c:v>
                </c:pt>
                <c:pt idx="6405">
                  <c:v>44795</c:v>
                </c:pt>
                <c:pt idx="6406">
                  <c:v>44796</c:v>
                </c:pt>
                <c:pt idx="6407">
                  <c:v>44797</c:v>
                </c:pt>
                <c:pt idx="6408">
                  <c:v>44798</c:v>
                </c:pt>
                <c:pt idx="6409">
                  <c:v>44799</c:v>
                </c:pt>
                <c:pt idx="6410">
                  <c:v>44802</c:v>
                </c:pt>
                <c:pt idx="6411">
                  <c:v>44803</c:v>
                </c:pt>
                <c:pt idx="6412">
                  <c:v>44804</c:v>
                </c:pt>
                <c:pt idx="6413">
                  <c:v>44805</c:v>
                </c:pt>
                <c:pt idx="6414">
                  <c:v>44806</c:v>
                </c:pt>
                <c:pt idx="6415">
                  <c:v>44809</c:v>
                </c:pt>
                <c:pt idx="6416">
                  <c:v>44810</c:v>
                </c:pt>
                <c:pt idx="6417">
                  <c:v>44811</c:v>
                </c:pt>
                <c:pt idx="6418">
                  <c:v>44812</c:v>
                </c:pt>
                <c:pt idx="6419">
                  <c:v>44813</c:v>
                </c:pt>
                <c:pt idx="6420">
                  <c:v>44816</c:v>
                </c:pt>
                <c:pt idx="6421">
                  <c:v>44817</c:v>
                </c:pt>
                <c:pt idx="6422">
                  <c:v>44818</c:v>
                </c:pt>
                <c:pt idx="6423">
                  <c:v>44819</c:v>
                </c:pt>
                <c:pt idx="6424">
                  <c:v>44820</c:v>
                </c:pt>
                <c:pt idx="6425">
                  <c:v>44823</c:v>
                </c:pt>
                <c:pt idx="6426">
                  <c:v>44824</c:v>
                </c:pt>
                <c:pt idx="6427">
                  <c:v>44825</c:v>
                </c:pt>
                <c:pt idx="6428">
                  <c:v>44826</c:v>
                </c:pt>
                <c:pt idx="6429">
                  <c:v>44827</c:v>
                </c:pt>
                <c:pt idx="6430">
                  <c:v>44830</c:v>
                </c:pt>
                <c:pt idx="6431">
                  <c:v>44831</c:v>
                </c:pt>
                <c:pt idx="6432">
                  <c:v>44832</c:v>
                </c:pt>
                <c:pt idx="6433">
                  <c:v>44833</c:v>
                </c:pt>
                <c:pt idx="6434">
                  <c:v>44834</c:v>
                </c:pt>
                <c:pt idx="6435">
                  <c:v>44837</c:v>
                </c:pt>
                <c:pt idx="6436">
                  <c:v>44838</c:v>
                </c:pt>
                <c:pt idx="6437">
                  <c:v>44839</c:v>
                </c:pt>
                <c:pt idx="6438">
                  <c:v>44840</c:v>
                </c:pt>
                <c:pt idx="6439">
                  <c:v>44841</c:v>
                </c:pt>
                <c:pt idx="6440">
                  <c:v>44844</c:v>
                </c:pt>
                <c:pt idx="6441">
                  <c:v>44845</c:v>
                </c:pt>
                <c:pt idx="6442">
                  <c:v>44846</c:v>
                </c:pt>
                <c:pt idx="6443">
                  <c:v>44847</c:v>
                </c:pt>
                <c:pt idx="6444">
                  <c:v>44848</c:v>
                </c:pt>
                <c:pt idx="6445">
                  <c:v>44851</c:v>
                </c:pt>
                <c:pt idx="6446">
                  <c:v>44852</c:v>
                </c:pt>
                <c:pt idx="6447">
                  <c:v>44853</c:v>
                </c:pt>
                <c:pt idx="6448">
                  <c:v>44854</c:v>
                </c:pt>
                <c:pt idx="6449">
                  <c:v>44855</c:v>
                </c:pt>
                <c:pt idx="6450">
                  <c:v>44858</c:v>
                </c:pt>
                <c:pt idx="6451">
                  <c:v>44859</c:v>
                </c:pt>
                <c:pt idx="6452">
                  <c:v>44860</c:v>
                </c:pt>
                <c:pt idx="6453">
                  <c:v>44861</c:v>
                </c:pt>
                <c:pt idx="6454">
                  <c:v>44862</c:v>
                </c:pt>
                <c:pt idx="6455">
                  <c:v>44865</c:v>
                </c:pt>
                <c:pt idx="6456">
                  <c:v>44866</c:v>
                </c:pt>
                <c:pt idx="6457">
                  <c:v>44867</c:v>
                </c:pt>
                <c:pt idx="6458">
                  <c:v>44868</c:v>
                </c:pt>
                <c:pt idx="6459">
                  <c:v>44869</c:v>
                </c:pt>
                <c:pt idx="6460">
                  <c:v>44872</c:v>
                </c:pt>
                <c:pt idx="6461">
                  <c:v>44873</c:v>
                </c:pt>
                <c:pt idx="6462">
                  <c:v>44874</c:v>
                </c:pt>
                <c:pt idx="6463">
                  <c:v>44875</c:v>
                </c:pt>
                <c:pt idx="6464">
                  <c:v>44876</c:v>
                </c:pt>
                <c:pt idx="6465">
                  <c:v>44879</c:v>
                </c:pt>
                <c:pt idx="6466">
                  <c:v>44880</c:v>
                </c:pt>
                <c:pt idx="6467">
                  <c:v>44881</c:v>
                </c:pt>
                <c:pt idx="6468">
                  <c:v>44882</c:v>
                </c:pt>
                <c:pt idx="6469">
                  <c:v>44883</c:v>
                </c:pt>
                <c:pt idx="6470">
                  <c:v>44886</c:v>
                </c:pt>
                <c:pt idx="6471">
                  <c:v>44887</c:v>
                </c:pt>
                <c:pt idx="6472">
                  <c:v>44888</c:v>
                </c:pt>
                <c:pt idx="6473">
                  <c:v>44889</c:v>
                </c:pt>
                <c:pt idx="6474">
                  <c:v>44890</c:v>
                </c:pt>
                <c:pt idx="6475">
                  <c:v>44893</c:v>
                </c:pt>
                <c:pt idx="6476">
                  <c:v>44894</c:v>
                </c:pt>
                <c:pt idx="6477">
                  <c:v>44895</c:v>
                </c:pt>
                <c:pt idx="6478">
                  <c:v>44896</c:v>
                </c:pt>
                <c:pt idx="6479">
                  <c:v>44897</c:v>
                </c:pt>
                <c:pt idx="6480">
                  <c:v>44900</c:v>
                </c:pt>
                <c:pt idx="6481">
                  <c:v>44901</c:v>
                </c:pt>
                <c:pt idx="6482">
                  <c:v>44902</c:v>
                </c:pt>
                <c:pt idx="6483">
                  <c:v>44903</c:v>
                </c:pt>
                <c:pt idx="6484">
                  <c:v>44904</c:v>
                </c:pt>
                <c:pt idx="6485">
                  <c:v>44907</c:v>
                </c:pt>
                <c:pt idx="6486">
                  <c:v>44908</c:v>
                </c:pt>
                <c:pt idx="6487">
                  <c:v>44909</c:v>
                </c:pt>
                <c:pt idx="6488">
                  <c:v>44910</c:v>
                </c:pt>
                <c:pt idx="6489">
                  <c:v>44911</c:v>
                </c:pt>
                <c:pt idx="6490">
                  <c:v>44914</c:v>
                </c:pt>
                <c:pt idx="6491">
                  <c:v>44915</c:v>
                </c:pt>
                <c:pt idx="6492">
                  <c:v>44916</c:v>
                </c:pt>
                <c:pt idx="6493">
                  <c:v>44917</c:v>
                </c:pt>
                <c:pt idx="6494">
                  <c:v>44918</c:v>
                </c:pt>
                <c:pt idx="6495">
                  <c:v>44921</c:v>
                </c:pt>
                <c:pt idx="6496">
                  <c:v>44922</c:v>
                </c:pt>
                <c:pt idx="6497">
                  <c:v>44923</c:v>
                </c:pt>
                <c:pt idx="6498">
                  <c:v>44924</c:v>
                </c:pt>
                <c:pt idx="6499">
                  <c:v>44925</c:v>
                </c:pt>
                <c:pt idx="6500">
                  <c:v>44928</c:v>
                </c:pt>
                <c:pt idx="6501">
                  <c:v>44929</c:v>
                </c:pt>
                <c:pt idx="6502">
                  <c:v>44930</c:v>
                </c:pt>
                <c:pt idx="6503">
                  <c:v>44931</c:v>
                </c:pt>
                <c:pt idx="6504">
                  <c:v>44932</c:v>
                </c:pt>
                <c:pt idx="6505">
                  <c:v>44935</c:v>
                </c:pt>
                <c:pt idx="6506">
                  <c:v>44936</c:v>
                </c:pt>
                <c:pt idx="6507">
                  <c:v>44937</c:v>
                </c:pt>
                <c:pt idx="6508">
                  <c:v>44938</c:v>
                </c:pt>
                <c:pt idx="6509">
                  <c:v>44939</c:v>
                </c:pt>
                <c:pt idx="6510">
                  <c:v>44942</c:v>
                </c:pt>
                <c:pt idx="6511">
                  <c:v>44943</c:v>
                </c:pt>
                <c:pt idx="6512">
                  <c:v>44944</c:v>
                </c:pt>
                <c:pt idx="6513">
                  <c:v>44945</c:v>
                </c:pt>
                <c:pt idx="6514">
                  <c:v>44946</c:v>
                </c:pt>
                <c:pt idx="6515">
                  <c:v>44949</c:v>
                </c:pt>
                <c:pt idx="6516">
                  <c:v>44950</c:v>
                </c:pt>
                <c:pt idx="6517">
                  <c:v>44951</c:v>
                </c:pt>
                <c:pt idx="6518">
                  <c:v>44952</c:v>
                </c:pt>
                <c:pt idx="6519">
                  <c:v>44953</c:v>
                </c:pt>
                <c:pt idx="6520">
                  <c:v>44956</c:v>
                </c:pt>
                <c:pt idx="6521">
                  <c:v>44957</c:v>
                </c:pt>
                <c:pt idx="6522">
                  <c:v>44958</c:v>
                </c:pt>
                <c:pt idx="6523">
                  <c:v>44959</c:v>
                </c:pt>
                <c:pt idx="6524">
                  <c:v>44960</c:v>
                </c:pt>
                <c:pt idx="6525">
                  <c:v>44963</c:v>
                </c:pt>
                <c:pt idx="6526">
                  <c:v>44964</c:v>
                </c:pt>
                <c:pt idx="6527">
                  <c:v>44965</c:v>
                </c:pt>
                <c:pt idx="6528">
                  <c:v>44966</c:v>
                </c:pt>
                <c:pt idx="6529">
                  <c:v>44967</c:v>
                </c:pt>
                <c:pt idx="6530">
                  <c:v>44970</c:v>
                </c:pt>
                <c:pt idx="6531">
                  <c:v>44971</c:v>
                </c:pt>
                <c:pt idx="6532">
                  <c:v>44972</c:v>
                </c:pt>
                <c:pt idx="6533">
                  <c:v>44973</c:v>
                </c:pt>
                <c:pt idx="6534">
                  <c:v>44974</c:v>
                </c:pt>
                <c:pt idx="6535">
                  <c:v>44977</c:v>
                </c:pt>
                <c:pt idx="6536">
                  <c:v>44978</c:v>
                </c:pt>
                <c:pt idx="6537">
                  <c:v>44979</c:v>
                </c:pt>
                <c:pt idx="6538">
                  <c:v>44980</c:v>
                </c:pt>
                <c:pt idx="6539">
                  <c:v>44981</c:v>
                </c:pt>
                <c:pt idx="6540">
                  <c:v>44984</c:v>
                </c:pt>
                <c:pt idx="6541">
                  <c:v>44985</c:v>
                </c:pt>
                <c:pt idx="6542">
                  <c:v>44986</c:v>
                </c:pt>
                <c:pt idx="6543">
                  <c:v>44987</c:v>
                </c:pt>
                <c:pt idx="6544">
                  <c:v>44988</c:v>
                </c:pt>
                <c:pt idx="6545">
                  <c:v>44991</c:v>
                </c:pt>
                <c:pt idx="6546">
                  <c:v>44992</c:v>
                </c:pt>
                <c:pt idx="6547">
                  <c:v>44993</c:v>
                </c:pt>
                <c:pt idx="6548">
                  <c:v>44994</c:v>
                </c:pt>
                <c:pt idx="6549">
                  <c:v>44995</c:v>
                </c:pt>
                <c:pt idx="6550">
                  <c:v>44998</c:v>
                </c:pt>
                <c:pt idx="6551">
                  <c:v>44999</c:v>
                </c:pt>
                <c:pt idx="6552">
                  <c:v>45000</c:v>
                </c:pt>
                <c:pt idx="6553">
                  <c:v>45001</c:v>
                </c:pt>
                <c:pt idx="6554">
                  <c:v>45002</c:v>
                </c:pt>
                <c:pt idx="6555">
                  <c:v>45005</c:v>
                </c:pt>
                <c:pt idx="6556">
                  <c:v>45006</c:v>
                </c:pt>
                <c:pt idx="6557">
                  <c:v>45007</c:v>
                </c:pt>
                <c:pt idx="6558">
                  <c:v>45008</c:v>
                </c:pt>
                <c:pt idx="6559">
                  <c:v>45009</c:v>
                </c:pt>
                <c:pt idx="6560">
                  <c:v>45012</c:v>
                </c:pt>
                <c:pt idx="6561">
                  <c:v>45013</c:v>
                </c:pt>
                <c:pt idx="6562">
                  <c:v>45014</c:v>
                </c:pt>
                <c:pt idx="6563">
                  <c:v>45015</c:v>
                </c:pt>
                <c:pt idx="6564">
                  <c:v>45016</c:v>
                </c:pt>
                <c:pt idx="6565">
                  <c:v>45019</c:v>
                </c:pt>
                <c:pt idx="6566">
                  <c:v>45020</c:v>
                </c:pt>
                <c:pt idx="6567">
                  <c:v>45021</c:v>
                </c:pt>
                <c:pt idx="6568">
                  <c:v>45022</c:v>
                </c:pt>
                <c:pt idx="6569">
                  <c:v>45023</c:v>
                </c:pt>
                <c:pt idx="6570">
                  <c:v>45026</c:v>
                </c:pt>
                <c:pt idx="6571">
                  <c:v>45027</c:v>
                </c:pt>
                <c:pt idx="6572">
                  <c:v>45028</c:v>
                </c:pt>
                <c:pt idx="6573">
                  <c:v>45029</c:v>
                </c:pt>
                <c:pt idx="6574">
                  <c:v>45030</c:v>
                </c:pt>
                <c:pt idx="6575">
                  <c:v>45033</c:v>
                </c:pt>
                <c:pt idx="6576">
                  <c:v>45034</c:v>
                </c:pt>
                <c:pt idx="6577">
                  <c:v>45035</c:v>
                </c:pt>
                <c:pt idx="6578">
                  <c:v>45036</c:v>
                </c:pt>
                <c:pt idx="6579">
                  <c:v>45037</c:v>
                </c:pt>
                <c:pt idx="6580">
                  <c:v>45040</c:v>
                </c:pt>
                <c:pt idx="6581">
                  <c:v>45041</c:v>
                </c:pt>
                <c:pt idx="6582">
                  <c:v>45042</c:v>
                </c:pt>
                <c:pt idx="6583">
                  <c:v>45043</c:v>
                </c:pt>
                <c:pt idx="6584">
                  <c:v>45044</c:v>
                </c:pt>
                <c:pt idx="6585">
                  <c:v>45047</c:v>
                </c:pt>
                <c:pt idx="6586">
                  <c:v>45048</c:v>
                </c:pt>
                <c:pt idx="6587">
                  <c:v>45049</c:v>
                </c:pt>
                <c:pt idx="6588">
                  <c:v>45050</c:v>
                </c:pt>
                <c:pt idx="6589">
                  <c:v>45051</c:v>
                </c:pt>
                <c:pt idx="6590">
                  <c:v>45054</c:v>
                </c:pt>
                <c:pt idx="6591">
                  <c:v>45055</c:v>
                </c:pt>
                <c:pt idx="6592">
                  <c:v>45056</c:v>
                </c:pt>
                <c:pt idx="6593">
                  <c:v>45057</c:v>
                </c:pt>
                <c:pt idx="6594">
                  <c:v>45058</c:v>
                </c:pt>
                <c:pt idx="6595">
                  <c:v>45061</c:v>
                </c:pt>
                <c:pt idx="6596">
                  <c:v>45062</c:v>
                </c:pt>
                <c:pt idx="6597">
                  <c:v>45063</c:v>
                </c:pt>
                <c:pt idx="6598">
                  <c:v>45064</c:v>
                </c:pt>
                <c:pt idx="6599">
                  <c:v>45065</c:v>
                </c:pt>
                <c:pt idx="6600">
                  <c:v>45068</c:v>
                </c:pt>
                <c:pt idx="6601">
                  <c:v>45069</c:v>
                </c:pt>
                <c:pt idx="6602">
                  <c:v>45070</c:v>
                </c:pt>
                <c:pt idx="6603">
                  <c:v>45071</c:v>
                </c:pt>
                <c:pt idx="6604">
                  <c:v>45072</c:v>
                </c:pt>
                <c:pt idx="6605">
                  <c:v>45075</c:v>
                </c:pt>
                <c:pt idx="6606">
                  <c:v>45076</c:v>
                </c:pt>
                <c:pt idx="6607">
                  <c:v>45077</c:v>
                </c:pt>
                <c:pt idx="6608">
                  <c:v>45078</c:v>
                </c:pt>
                <c:pt idx="6609">
                  <c:v>45079</c:v>
                </c:pt>
                <c:pt idx="6610">
                  <c:v>45082</c:v>
                </c:pt>
                <c:pt idx="6611">
                  <c:v>45083</c:v>
                </c:pt>
                <c:pt idx="6612">
                  <c:v>45084</c:v>
                </c:pt>
                <c:pt idx="6613">
                  <c:v>45085</c:v>
                </c:pt>
                <c:pt idx="6614">
                  <c:v>45086</c:v>
                </c:pt>
                <c:pt idx="6615">
                  <c:v>45089</c:v>
                </c:pt>
                <c:pt idx="6616">
                  <c:v>45090</c:v>
                </c:pt>
                <c:pt idx="6617">
                  <c:v>45091</c:v>
                </c:pt>
                <c:pt idx="6618">
                  <c:v>45092</c:v>
                </c:pt>
                <c:pt idx="6619">
                  <c:v>45093</c:v>
                </c:pt>
                <c:pt idx="6620">
                  <c:v>45096</c:v>
                </c:pt>
                <c:pt idx="6621">
                  <c:v>45097</c:v>
                </c:pt>
                <c:pt idx="6622">
                  <c:v>45098</c:v>
                </c:pt>
                <c:pt idx="6623">
                  <c:v>45099</c:v>
                </c:pt>
                <c:pt idx="6624">
                  <c:v>45100</c:v>
                </c:pt>
                <c:pt idx="6625">
                  <c:v>45103</c:v>
                </c:pt>
                <c:pt idx="6626">
                  <c:v>45104</c:v>
                </c:pt>
                <c:pt idx="6627">
                  <c:v>45105</c:v>
                </c:pt>
                <c:pt idx="6628">
                  <c:v>45106</c:v>
                </c:pt>
                <c:pt idx="6629">
                  <c:v>45107</c:v>
                </c:pt>
                <c:pt idx="6630">
                  <c:v>45110</c:v>
                </c:pt>
                <c:pt idx="6631">
                  <c:v>45111</c:v>
                </c:pt>
                <c:pt idx="6632">
                  <c:v>45112</c:v>
                </c:pt>
                <c:pt idx="6633">
                  <c:v>45113</c:v>
                </c:pt>
                <c:pt idx="6634">
                  <c:v>45114</c:v>
                </c:pt>
                <c:pt idx="6635">
                  <c:v>45117</c:v>
                </c:pt>
                <c:pt idx="6636">
                  <c:v>45118</c:v>
                </c:pt>
                <c:pt idx="6637">
                  <c:v>45119</c:v>
                </c:pt>
                <c:pt idx="6638">
                  <c:v>45120</c:v>
                </c:pt>
                <c:pt idx="6639">
                  <c:v>45121</c:v>
                </c:pt>
                <c:pt idx="6640">
                  <c:v>45124</c:v>
                </c:pt>
                <c:pt idx="6641">
                  <c:v>45125</c:v>
                </c:pt>
                <c:pt idx="6642">
                  <c:v>45126</c:v>
                </c:pt>
                <c:pt idx="6643">
                  <c:v>45127</c:v>
                </c:pt>
                <c:pt idx="6644">
                  <c:v>45128</c:v>
                </c:pt>
                <c:pt idx="6645">
                  <c:v>45131</c:v>
                </c:pt>
                <c:pt idx="6646">
                  <c:v>45132</c:v>
                </c:pt>
                <c:pt idx="6647">
                  <c:v>45133</c:v>
                </c:pt>
                <c:pt idx="6648">
                  <c:v>45134</c:v>
                </c:pt>
                <c:pt idx="6649">
                  <c:v>45135</c:v>
                </c:pt>
                <c:pt idx="6650">
                  <c:v>45138</c:v>
                </c:pt>
                <c:pt idx="6651">
                  <c:v>45139</c:v>
                </c:pt>
                <c:pt idx="6652">
                  <c:v>45140</c:v>
                </c:pt>
                <c:pt idx="6653">
                  <c:v>45141</c:v>
                </c:pt>
                <c:pt idx="6654">
                  <c:v>45142</c:v>
                </c:pt>
                <c:pt idx="6655">
                  <c:v>45145</c:v>
                </c:pt>
                <c:pt idx="6656">
                  <c:v>45146</c:v>
                </c:pt>
                <c:pt idx="6657">
                  <c:v>45147</c:v>
                </c:pt>
                <c:pt idx="6658">
                  <c:v>45148</c:v>
                </c:pt>
                <c:pt idx="6659">
                  <c:v>45149</c:v>
                </c:pt>
                <c:pt idx="6660">
                  <c:v>45152</c:v>
                </c:pt>
                <c:pt idx="6661">
                  <c:v>45153</c:v>
                </c:pt>
                <c:pt idx="6662">
                  <c:v>45154</c:v>
                </c:pt>
                <c:pt idx="6663">
                  <c:v>45155</c:v>
                </c:pt>
                <c:pt idx="6664">
                  <c:v>45156</c:v>
                </c:pt>
                <c:pt idx="6665">
                  <c:v>45159</c:v>
                </c:pt>
                <c:pt idx="6666">
                  <c:v>45160</c:v>
                </c:pt>
                <c:pt idx="6667">
                  <c:v>45161</c:v>
                </c:pt>
                <c:pt idx="6668">
                  <c:v>45162</c:v>
                </c:pt>
                <c:pt idx="6669">
                  <c:v>45163</c:v>
                </c:pt>
                <c:pt idx="6670">
                  <c:v>45166</c:v>
                </c:pt>
                <c:pt idx="6671">
                  <c:v>45167</c:v>
                </c:pt>
                <c:pt idx="6672">
                  <c:v>45168</c:v>
                </c:pt>
                <c:pt idx="6673">
                  <c:v>45169</c:v>
                </c:pt>
                <c:pt idx="6674">
                  <c:v>45170</c:v>
                </c:pt>
                <c:pt idx="6675">
                  <c:v>45173</c:v>
                </c:pt>
                <c:pt idx="6676">
                  <c:v>45174</c:v>
                </c:pt>
                <c:pt idx="6677">
                  <c:v>45175</c:v>
                </c:pt>
                <c:pt idx="6678">
                  <c:v>45176</c:v>
                </c:pt>
                <c:pt idx="6679">
                  <c:v>45177</c:v>
                </c:pt>
                <c:pt idx="6680">
                  <c:v>45180</c:v>
                </c:pt>
                <c:pt idx="6681">
                  <c:v>45181</c:v>
                </c:pt>
                <c:pt idx="6682">
                  <c:v>45182</c:v>
                </c:pt>
                <c:pt idx="6683">
                  <c:v>45183</c:v>
                </c:pt>
                <c:pt idx="6684">
                  <c:v>45184</c:v>
                </c:pt>
                <c:pt idx="6685">
                  <c:v>45187</c:v>
                </c:pt>
                <c:pt idx="6686">
                  <c:v>45188</c:v>
                </c:pt>
                <c:pt idx="6687">
                  <c:v>45189</c:v>
                </c:pt>
                <c:pt idx="6688">
                  <c:v>45190</c:v>
                </c:pt>
                <c:pt idx="6689">
                  <c:v>45191</c:v>
                </c:pt>
                <c:pt idx="6690">
                  <c:v>45194</c:v>
                </c:pt>
                <c:pt idx="6691">
                  <c:v>45195</c:v>
                </c:pt>
                <c:pt idx="6692">
                  <c:v>45196</c:v>
                </c:pt>
                <c:pt idx="6693">
                  <c:v>45197</c:v>
                </c:pt>
                <c:pt idx="6694">
                  <c:v>45198</c:v>
                </c:pt>
                <c:pt idx="6695">
                  <c:v>45201</c:v>
                </c:pt>
                <c:pt idx="6696">
                  <c:v>45202</c:v>
                </c:pt>
                <c:pt idx="6697">
                  <c:v>45203</c:v>
                </c:pt>
                <c:pt idx="6698">
                  <c:v>45204</c:v>
                </c:pt>
                <c:pt idx="6699">
                  <c:v>45205</c:v>
                </c:pt>
                <c:pt idx="6700">
                  <c:v>45208</c:v>
                </c:pt>
                <c:pt idx="6701">
                  <c:v>45209</c:v>
                </c:pt>
                <c:pt idx="6702">
                  <c:v>45210</c:v>
                </c:pt>
                <c:pt idx="6703">
                  <c:v>45211</c:v>
                </c:pt>
                <c:pt idx="6704">
                  <c:v>45212</c:v>
                </c:pt>
                <c:pt idx="6705">
                  <c:v>45215</c:v>
                </c:pt>
                <c:pt idx="6706">
                  <c:v>45216</c:v>
                </c:pt>
                <c:pt idx="6707">
                  <c:v>45217</c:v>
                </c:pt>
                <c:pt idx="6708">
                  <c:v>45218</c:v>
                </c:pt>
                <c:pt idx="6709">
                  <c:v>45219</c:v>
                </c:pt>
                <c:pt idx="6710">
                  <c:v>45222</c:v>
                </c:pt>
                <c:pt idx="6711">
                  <c:v>45223</c:v>
                </c:pt>
                <c:pt idx="6712">
                  <c:v>45224</c:v>
                </c:pt>
                <c:pt idx="6713">
                  <c:v>45225</c:v>
                </c:pt>
                <c:pt idx="6714">
                  <c:v>45226</c:v>
                </c:pt>
                <c:pt idx="6715">
                  <c:v>45229</c:v>
                </c:pt>
                <c:pt idx="6716">
                  <c:v>45230</c:v>
                </c:pt>
                <c:pt idx="6717">
                  <c:v>45231</c:v>
                </c:pt>
                <c:pt idx="6718">
                  <c:v>45232</c:v>
                </c:pt>
                <c:pt idx="6719">
                  <c:v>45233</c:v>
                </c:pt>
                <c:pt idx="6720">
                  <c:v>45236</c:v>
                </c:pt>
                <c:pt idx="6721">
                  <c:v>45237</c:v>
                </c:pt>
                <c:pt idx="6722">
                  <c:v>45238</c:v>
                </c:pt>
                <c:pt idx="6723">
                  <c:v>45239</c:v>
                </c:pt>
                <c:pt idx="6724">
                  <c:v>45240</c:v>
                </c:pt>
                <c:pt idx="6725">
                  <c:v>45243</c:v>
                </c:pt>
                <c:pt idx="6726">
                  <c:v>45244</c:v>
                </c:pt>
                <c:pt idx="6727">
                  <c:v>45245</c:v>
                </c:pt>
                <c:pt idx="6728">
                  <c:v>45246</c:v>
                </c:pt>
                <c:pt idx="6729">
                  <c:v>45247</c:v>
                </c:pt>
                <c:pt idx="6730">
                  <c:v>45250</c:v>
                </c:pt>
                <c:pt idx="6731">
                  <c:v>45251</c:v>
                </c:pt>
                <c:pt idx="6732">
                  <c:v>45252</c:v>
                </c:pt>
                <c:pt idx="6733">
                  <c:v>45253</c:v>
                </c:pt>
                <c:pt idx="6734">
                  <c:v>45254</c:v>
                </c:pt>
                <c:pt idx="6735">
                  <c:v>45257</c:v>
                </c:pt>
                <c:pt idx="6736">
                  <c:v>45258</c:v>
                </c:pt>
                <c:pt idx="6737">
                  <c:v>45259</c:v>
                </c:pt>
                <c:pt idx="6738">
                  <c:v>45260</c:v>
                </c:pt>
                <c:pt idx="6739">
                  <c:v>45261</c:v>
                </c:pt>
                <c:pt idx="6740">
                  <c:v>45264</c:v>
                </c:pt>
                <c:pt idx="6741">
                  <c:v>45265</c:v>
                </c:pt>
                <c:pt idx="6742">
                  <c:v>45266</c:v>
                </c:pt>
                <c:pt idx="6743">
                  <c:v>45267</c:v>
                </c:pt>
                <c:pt idx="6744">
                  <c:v>45268</c:v>
                </c:pt>
                <c:pt idx="6745">
                  <c:v>45271</c:v>
                </c:pt>
                <c:pt idx="6746">
                  <c:v>45272</c:v>
                </c:pt>
                <c:pt idx="6747">
                  <c:v>45273</c:v>
                </c:pt>
                <c:pt idx="6748">
                  <c:v>45274</c:v>
                </c:pt>
                <c:pt idx="6749">
                  <c:v>45275</c:v>
                </c:pt>
                <c:pt idx="6750">
                  <c:v>45278</c:v>
                </c:pt>
                <c:pt idx="6751">
                  <c:v>45279</c:v>
                </c:pt>
                <c:pt idx="6752">
                  <c:v>45280</c:v>
                </c:pt>
                <c:pt idx="6753">
                  <c:v>45281</c:v>
                </c:pt>
                <c:pt idx="6754">
                  <c:v>45282</c:v>
                </c:pt>
                <c:pt idx="6755">
                  <c:v>45285</c:v>
                </c:pt>
                <c:pt idx="6756">
                  <c:v>45286</c:v>
                </c:pt>
                <c:pt idx="6757">
                  <c:v>45287</c:v>
                </c:pt>
                <c:pt idx="6758">
                  <c:v>45288</c:v>
                </c:pt>
                <c:pt idx="6759">
                  <c:v>45289</c:v>
                </c:pt>
                <c:pt idx="6760">
                  <c:v>45292</c:v>
                </c:pt>
                <c:pt idx="6761">
                  <c:v>45293</c:v>
                </c:pt>
                <c:pt idx="6762">
                  <c:v>45294</c:v>
                </c:pt>
                <c:pt idx="6763">
                  <c:v>45295</c:v>
                </c:pt>
                <c:pt idx="6764">
                  <c:v>45296</c:v>
                </c:pt>
                <c:pt idx="6765">
                  <c:v>45299</c:v>
                </c:pt>
                <c:pt idx="6766">
                  <c:v>45300</c:v>
                </c:pt>
                <c:pt idx="6767">
                  <c:v>45301</c:v>
                </c:pt>
                <c:pt idx="6768">
                  <c:v>45302</c:v>
                </c:pt>
                <c:pt idx="6769">
                  <c:v>45303</c:v>
                </c:pt>
                <c:pt idx="6770">
                  <c:v>45306</c:v>
                </c:pt>
                <c:pt idx="6771">
                  <c:v>45307</c:v>
                </c:pt>
                <c:pt idx="6772">
                  <c:v>45308</c:v>
                </c:pt>
                <c:pt idx="6773">
                  <c:v>45309</c:v>
                </c:pt>
                <c:pt idx="6774">
                  <c:v>45310</c:v>
                </c:pt>
                <c:pt idx="6775">
                  <c:v>45313</c:v>
                </c:pt>
                <c:pt idx="6776">
                  <c:v>45314</c:v>
                </c:pt>
                <c:pt idx="6777">
                  <c:v>45315</c:v>
                </c:pt>
                <c:pt idx="6778">
                  <c:v>45316</c:v>
                </c:pt>
                <c:pt idx="6779">
                  <c:v>45317</c:v>
                </c:pt>
                <c:pt idx="6780">
                  <c:v>45320</c:v>
                </c:pt>
                <c:pt idx="6781">
                  <c:v>45321</c:v>
                </c:pt>
                <c:pt idx="6782">
                  <c:v>45322</c:v>
                </c:pt>
                <c:pt idx="6783">
                  <c:v>45323</c:v>
                </c:pt>
                <c:pt idx="6784">
                  <c:v>45324</c:v>
                </c:pt>
                <c:pt idx="6785">
                  <c:v>45327</c:v>
                </c:pt>
                <c:pt idx="6786">
                  <c:v>45328</c:v>
                </c:pt>
                <c:pt idx="6787">
                  <c:v>45329</c:v>
                </c:pt>
                <c:pt idx="6788">
                  <c:v>45330</c:v>
                </c:pt>
                <c:pt idx="6789">
                  <c:v>45331</c:v>
                </c:pt>
                <c:pt idx="6790">
                  <c:v>45334</c:v>
                </c:pt>
                <c:pt idx="6791">
                  <c:v>45335</c:v>
                </c:pt>
                <c:pt idx="6792">
                  <c:v>45336</c:v>
                </c:pt>
                <c:pt idx="6793">
                  <c:v>45337</c:v>
                </c:pt>
                <c:pt idx="6794">
                  <c:v>45338</c:v>
                </c:pt>
                <c:pt idx="6795">
                  <c:v>45341</c:v>
                </c:pt>
                <c:pt idx="6796">
                  <c:v>45342</c:v>
                </c:pt>
                <c:pt idx="6797">
                  <c:v>45343</c:v>
                </c:pt>
                <c:pt idx="6798">
                  <c:v>45344</c:v>
                </c:pt>
                <c:pt idx="6799">
                  <c:v>45345</c:v>
                </c:pt>
                <c:pt idx="6800">
                  <c:v>45348</c:v>
                </c:pt>
                <c:pt idx="6801">
                  <c:v>45349</c:v>
                </c:pt>
                <c:pt idx="6802">
                  <c:v>45350</c:v>
                </c:pt>
                <c:pt idx="6803">
                  <c:v>45351</c:v>
                </c:pt>
                <c:pt idx="6804">
                  <c:v>45352</c:v>
                </c:pt>
                <c:pt idx="6805">
                  <c:v>45355</c:v>
                </c:pt>
                <c:pt idx="6806">
                  <c:v>45356</c:v>
                </c:pt>
                <c:pt idx="6807">
                  <c:v>45357</c:v>
                </c:pt>
                <c:pt idx="6808">
                  <c:v>45358</c:v>
                </c:pt>
                <c:pt idx="6809">
                  <c:v>45359</c:v>
                </c:pt>
                <c:pt idx="6810">
                  <c:v>45362</c:v>
                </c:pt>
                <c:pt idx="6811">
                  <c:v>45363</c:v>
                </c:pt>
                <c:pt idx="6812">
                  <c:v>45364</c:v>
                </c:pt>
                <c:pt idx="6813">
                  <c:v>45365</c:v>
                </c:pt>
                <c:pt idx="6814">
                  <c:v>45366</c:v>
                </c:pt>
                <c:pt idx="6815">
                  <c:v>45369</c:v>
                </c:pt>
                <c:pt idx="6816">
                  <c:v>45370</c:v>
                </c:pt>
                <c:pt idx="6817">
                  <c:v>45371</c:v>
                </c:pt>
                <c:pt idx="6818">
                  <c:v>45372</c:v>
                </c:pt>
                <c:pt idx="6819">
                  <c:v>45373</c:v>
                </c:pt>
                <c:pt idx="6820">
                  <c:v>45376</c:v>
                </c:pt>
                <c:pt idx="6821">
                  <c:v>45377</c:v>
                </c:pt>
                <c:pt idx="6822">
                  <c:v>45378</c:v>
                </c:pt>
                <c:pt idx="6823">
                  <c:v>45379</c:v>
                </c:pt>
                <c:pt idx="6824">
                  <c:v>45380</c:v>
                </c:pt>
                <c:pt idx="6825">
                  <c:v>45383</c:v>
                </c:pt>
                <c:pt idx="6826">
                  <c:v>45384</c:v>
                </c:pt>
                <c:pt idx="6827">
                  <c:v>45385</c:v>
                </c:pt>
                <c:pt idx="6828">
                  <c:v>45386</c:v>
                </c:pt>
                <c:pt idx="6829">
                  <c:v>45387</c:v>
                </c:pt>
                <c:pt idx="6830">
                  <c:v>45390</c:v>
                </c:pt>
                <c:pt idx="6831">
                  <c:v>45391</c:v>
                </c:pt>
                <c:pt idx="6832">
                  <c:v>45392</c:v>
                </c:pt>
                <c:pt idx="6833">
                  <c:v>45393</c:v>
                </c:pt>
                <c:pt idx="6834">
                  <c:v>45394</c:v>
                </c:pt>
                <c:pt idx="6835">
                  <c:v>45397</c:v>
                </c:pt>
                <c:pt idx="6836">
                  <c:v>45398</c:v>
                </c:pt>
                <c:pt idx="6837">
                  <c:v>45399</c:v>
                </c:pt>
                <c:pt idx="6838">
                  <c:v>45400</c:v>
                </c:pt>
                <c:pt idx="6839">
                  <c:v>45401</c:v>
                </c:pt>
                <c:pt idx="6840">
                  <c:v>45404</c:v>
                </c:pt>
                <c:pt idx="6841">
                  <c:v>45405</c:v>
                </c:pt>
                <c:pt idx="6842">
                  <c:v>45406</c:v>
                </c:pt>
                <c:pt idx="6843">
                  <c:v>45407</c:v>
                </c:pt>
                <c:pt idx="6844">
                  <c:v>45408</c:v>
                </c:pt>
                <c:pt idx="6845">
                  <c:v>45411</c:v>
                </c:pt>
                <c:pt idx="6846">
                  <c:v>45412</c:v>
                </c:pt>
                <c:pt idx="6847">
                  <c:v>45413</c:v>
                </c:pt>
                <c:pt idx="6848">
                  <c:v>45414</c:v>
                </c:pt>
                <c:pt idx="6849">
                  <c:v>45415</c:v>
                </c:pt>
                <c:pt idx="6850">
                  <c:v>45418</c:v>
                </c:pt>
                <c:pt idx="6851">
                  <c:v>45419</c:v>
                </c:pt>
                <c:pt idx="6852">
                  <c:v>45420</c:v>
                </c:pt>
                <c:pt idx="6853">
                  <c:v>45421</c:v>
                </c:pt>
                <c:pt idx="6854">
                  <c:v>45422</c:v>
                </c:pt>
                <c:pt idx="6855">
                  <c:v>45425</c:v>
                </c:pt>
                <c:pt idx="6856">
                  <c:v>45426</c:v>
                </c:pt>
                <c:pt idx="6857">
                  <c:v>45427</c:v>
                </c:pt>
                <c:pt idx="6858">
                  <c:v>45428</c:v>
                </c:pt>
                <c:pt idx="6859">
                  <c:v>45429</c:v>
                </c:pt>
                <c:pt idx="6860">
                  <c:v>45432</c:v>
                </c:pt>
                <c:pt idx="6861">
                  <c:v>45433</c:v>
                </c:pt>
                <c:pt idx="6862">
                  <c:v>45434</c:v>
                </c:pt>
                <c:pt idx="6863">
                  <c:v>45435</c:v>
                </c:pt>
                <c:pt idx="6864">
                  <c:v>45436</c:v>
                </c:pt>
                <c:pt idx="6865">
                  <c:v>45439</c:v>
                </c:pt>
                <c:pt idx="6866">
                  <c:v>45440</c:v>
                </c:pt>
                <c:pt idx="6867">
                  <c:v>45441</c:v>
                </c:pt>
                <c:pt idx="6868">
                  <c:v>45442</c:v>
                </c:pt>
                <c:pt idx="6869">
                  <c:v>45443</c:v>
                </c:pt>
                <c:pt idx="6870">
                  <c:v>45446</c:v>
                </c:pt>
                <c:pt idx="6871">
                  <c:v>45447</c:v>
                </c:pt>
                <c:pt idx="6872">
                  <c:v>45448</c:v>
                </c:pt>
                <c:pt idx="6873">
                  <c:v>45449</c:v>
                </c:pt>
                <c:pt idx="6874">
                  <c:v>45450</c:v>
                </c:pt>
                <c:pt idx="6875">
                  <c:v>45453</c:v>
                </c:pt>
                <c:pt idx="6876">
                  <c:v>45454</c:v>
                </c:pt>
                <c:pt idx="6877">
                  <c:v>45455</c:v>
                </c:pt>
                <c:pt idx="6878">
                  <c:v>45456</c:v>
                </c:pt>
                <c:pt idx="6879">
                  <c:v>45457</c:v>
                </c:pt>
                <c:pt idx="6880">
                  <c:v>45460</c:v>
                </c:pt>
                <c:pt idx="6881">
                  <c:v>45461</c:v>
                </c:pt>
                <c:pt idx="6882">
                  <c:v>45462</c:v>
                </c:pt>
                <c:pt idx="6883">
                  <c:v>45463</c:v>
                </c:pt>
                <c:pt idx="6884">
                  <c:v>45464</c:v>
                </c:pt>
                <c:pt idx="6885">
                  <c:v>45467</c:v>
                </c:pt>
                <c:pt idx="6886">
                  <c:v>45468</c:v>
                </c:pt>
                <c:pt idx="6887">
                  <c:v>45469</c:v>
                </c:pt>
                <c:pt idx="6888">
                  <c:v>45470</c:v>
                </c:pt>
                <c:pt idx="6889">
                  <c:v>45471</c:v>
                </c:pt>
                <c:pt idx="6890">
                  <c:v>45474</c:v>
                </c:pt>
                <c:pt idx="6891">
                  <c:v>45475</c:v>
                </c:pt>
                <c:pt idx="6892">
                  <c:v>45476</c:v>
                </c:pt>
                <c:pt idx="6893">
                  <c:v>45477</c:v>
                </c:pt>
                <c:pt idx="6894">
                  <c:v>45478</c:v>
                </c:pt>
                <c:pt idx="6895">
                  <c:v>45481</c:v>
                </c:pt>
                <c:pt idx="6896">
                  <c:v>45482</c:v>
                </c:pt>
                <c:pt idx="6897">
                  <c:v>45483</c:v>
                </c:pt>
                <c:pt idx="6898">
                  <c:v>45484</c:v>
                </c:pt>
                <c:pt idx="6899">
                  <c:v>45485</c:v>
                </c:pt>
                <c:pt idx="6900">
                  <c:v>45488</c:v>
                </c:pt>
                <c:pt idx="6901">
                  <c:v>45489</c:v>
                </c:pt>
                <c:pt idx="6902">
                  <c:v>45490</c:v>
                </c:pt>
                <c:pt idx="6903">
                  <c:v>45491</c:v>
                </c:pt>
                <c:pt idx="6904">
                  <c:v>45492</c:v>
                </c:pt>
                <c:pt idx="6905">
                  <c:v>45495</c:v>
                </c:pt>
                <c:pt idx="6906">
                  <c:v>45496</c:v>
                </c:pt>
                <c:pt idx="6907">
                  <c:v>45497</c:v>
                </c:pt>
                <c:pt idx="6908">
                  <c:v>45498</c:v>
                </c:pt>
                <c:pt idx="6909">
                  <c:v>45499</c:v>
                </c:pt>
                <c:pt idx="6910">
                  <c:v>45502</c:v>
                </c:pt>
                <c:pt idx="6911">
                  <c:v>45503</c:v>
                </c:pt>
                <c:pt idx="6912">
                  <c:v>45504</c:v>
                </c:pt>
                <c:pt idx="6913">
                  <c:v>45505</c:v>
                </c:pt>
                <c:pt idx="6914">
                  <c:v>45506</c:v>
                </c:pt>
                <c:pt idx="6915">
                  <c:v>45509</c:v>
                </c:pt>
                <c:pt idx="6916">
                  <c:v>45510</c:v>
                </c:pt>
                <c:pt idx="6917">
                  <c:v>45511</c:v>
                </c:pt>
                <c:pt idx="6918">
                  <c:v>45512</c:v>
                </c:pt>
                <c:pt idx="6919">
                  <c:v>45513</c:v>
                </c:pt>
                <c:pt idx="6920">
                  <c:v>45516</c:v>
                </c:pt>
                <c:pt idx="6921">
                  <c:v>45517</c:v>
                </c:pt>
                <c:pt idx="6922">
                  <c:v>45518</c:v>
                </c:pt>
                <c:pt idx="6923">
                  <c:v>45519</c:v>
                </c:pt>
                <c:pt idx="6924">
                  <c:v>45520</c:v>
                </c:pt>
                <c:pt idx="6925">
                  <c:v>45523</c:v>
                </c:pt>
                <c:pt idx="6926">
                  <c:v>45524</c:v>
                </c:pt>
                <c:pt idx="6927">
                  <c:v>45525</c:v>
                </c:pt>
                <c:pt idx="6928">
                  <c:v>45526</c:v>
                </c:pt>
                <c:pt idx="6929">
                  <c:v>45527</c:v>
                </c:pt>
                <c:pt idx="6930">
                  <c:v>45530</c:v>
                </c:pt>
                <c:pt idx="6931">
                  <c:v>45531</c:v>
                </c:pt>
                <c:pt idx="6932">
                  <c:v>45532</c:v>
                </c:pt>
                <c:pt idx="6933">
                  <c:v>45533</c:v>
                </c:pt>
                <c:pt idx="6934">
                  <c:v>45534</c:v>
                </c:pt>
                <c:pt idx="6935">
                  <c:v>45537</c:v>
                </c:pt>
                <c:pt idx="6936">
                  <c:v>45538</c:v>
                </c:pt>
                <c:pt idx="6937">
                  <c:v>45539</c:v>
                </c:pt>
                <c:pt idx="6938">
                  <c:v>45540</c:v>
                </c:pt>
                <c:pt idx="6939">
                  <c:v>45541</c:v>
                </c:pt>
                <c:pt idx="6940">
                  <c:v>45544</c:v>
                </c:pt>
                <c:pt idx="6941">
                  <c:v>45545</c:v>
                </c:pt>
                <c:pt idx="6942">
                  <c:v>45546</c:v>
                </c:pt>
                <c:pt idx="6943">
                  <c:v>45547</c:v>
                </c:pt>
                <c:pt idx="6944">
                  <c:v>45548</c:v>
                </c:pt>
                <c:pt idx="6945">
                  <c:v>45551</c:v>
                </c:pt>
                <c:pt idx="6946">
                  <c:v>45552</c:v>
                </c:pt>
                <c:pt idx="6947">
                  <c:v>45553</c:v>
                </c:pt>
                <c:pt idx="6948">
                  <c:v>45554</c:v>
                </c:pt>
                <c:pt idx="6949">
                  <c:v>45555</c:v>
                </c:pt>
                <c:pt idx="6950">
                  <c:v>45558</c:v>
                </c:pt>
                <c:pt idx="6951">
                  <c:v>45559</c:v>
                </c:pt>
                <c:pt idx="6952">
                  <c:v>45560</c:v>
                </c:pt>
                <c:pt idx="6953">
                  <c:v>45561</c:v>
                </c:pt>
                <c:pt idx="6954">
                  <c:v>45562</c:v>
                </c:pt>
                <c:pt idx="6955">
                  <c:v>45565</c:v>
                </c:pt>
                <c:pt idx="6956">
                  <c:v>45566</c:v>
                </c:pt>
                <c:pt idx="6957">
                  <c:v>45567</c:v>
                </c:pt>
                <c:pt idx="6958">
                  <c:v>45568</c:v>
                </c:pt>
                <c:pt idx="6959">
                  <c:v>45569</c:v>
                </c:pt>
                <c:pt idx="6960">
                  <c:v>45572</c:v>
                </c:pt>
                <c:pt idx="6961">
                  <c:v>45573</c:v>
                </c:pt>
                <c:pt idx="6962">
                  <c:v>45574</c:v>
                </c:pt>
                <c:pt idx="6963">
                  <c:v>45575</c:v>
                </c:pt>
                <c:pt idx="6964">
                  <c:v>45576</c:v>
                </c:pt>
                <c:pt idx="6965">
                  <c:v>45579</c:v>
                </c:pt>
                <c:pt idx="6966">
                  <c:v>45580</c:v>
                </c:pt>
                <c:pt idx="6967">
                  <c:v>45581</c:v>
                </c:pt>
                <c:pt idx="6968">
                  <c:v>45582</c:v>
                </c:pt>
                <c:pt idx="6969">
                  <c:v>45583</c:v>
                </c:pt>
                <c:pt idx="6970">
                  <c:v>45586</c:v>
                </c:pt>
                <c:pt idx="6971">
                  <c:v>45587</c:v>
                </c:pt>
                <c:pt idx="6972">
                  <c:v>45588</c:v>
                </c:pt>
                <c:pt idx="6973">
                  <c:v>45589</c:v>
                </c:pt>
                <c:pt idx="6974">
                  <c:v>45590</c:v>
                </c:pt>
                <c:pt idx="6975">
                  <c:v>45593</c:v>
                </c:pt>
                <c:pt idx="6976">
                  <c:v>45594</c:v>
                </c:pt>
                <c:pt idx="6977">
                  <c:v>45595</c:v>
                </c:pt>
                <c:pt idx="6978">
                  <c:v>45596</c:v>
                </c:pt>
                <c:pt idx="6979">
                  <c:v>45597</c:v>
                </c:pt>
                <c:pt idx="6980">
                  <c:v>45600</c:v>
                </c:pt>
                <c:pt idx="6981">
                  <c:v>45601</c:v>
                </c:pt>
                <c:pt idx="6982">
                  <c:v>45602</c:v>
                </c:pt>
                <c:pt idx="6983">
                  <c:v>45603</c:v>
                </c:pt>
                <c:pt idx="6984">
                  <c:v>45604</c:v>
                </c:pt>
                <c:pt idx="6985">
                  <c:v>45607</c:v>
                </c:pt>
                <c:pt idx="6986">
                  <c:v>45608</c:v>
                </c:pt>
                <c:pt idx="6987">
                  <c:v>45609</c:v>
                </c:pt>
                <c:pt idx="6988">
                  <c:v>45610</c:v>
                </c:pt>
                <c:pt idx="6989">
                  <c:v>45611</c:v>
                </c:pt>
                <c:pt idx="6990">
                  <c:v>45614</c:v>
                </c:pt>
                <c:pt idx="6991">
                  <c:v>45615</c:v>
                </c:pt>
                <c:pt idx="6992">
                  <c:v>45616</c:v>
                </c:pt>
                <c:pt idx="6993">
                  <c:v>45617</c:v>
                </c:pt>
                <c:pt idx="6994">
                  <c:v>45618</c:v>
                </c:pt>
                <c:pt idx="6995">
                  <c:v>45621</c:v>
                </c:pt>
                <c:pt idx="6996">
                  <c:v>45622</c:v>
                </c:pt>
                <c:pt idx="6997">
                  <c:v>45623</c:v>
                </c:pt>
                <c:pt idx="6998">
                  <c:v>45624</c:v>
                </c:pt>
                <c:pt idx="6999">
                  <c:v>45625</c:v>
                </c:pt>
                <c:pt idx="7000">
                  <c:v>45628</c:v>
                </c:pt>
                <c:pt idx="7001">
                  <c:v>45629</c:v>
                </c:pt>
                <c:pt idx="7002">
                  <c:v>45630</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#N/A</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numCache>
            </c:numRef>
          </c:cat>
          <c:val>
            <c:numRef>
              <c:f>weights!$C$5:$C$10000</c:f>
              <c:numCache>
                <c:formatCode>0.0%</c:formatCode>
                <c:ptCount val="9996"/>
                <c:pt idx="0">
                  <c:v>0.304067233822647</c:v>
                </c:pt>
                <c:pt idx="1">
                  <c:v>0.30393486170790601</c:v>
                </c:pt>
                <c:pt idx="2">
                  <c:v>0.30383676003619903</c:v>
                </c:pt>
                <c:pt idx="3">
                  <c:v>0.30372505491760499</c:v>
                </c:pt>
                <c:pt idx="4">
                  <c:v>0.30347155605793502</c:v>
                </c:pt>
                <c:pt idx="5">
                  <c:v>0.30345680966101102</c:v>
                </c:pt>
                <c:pt idx="6">
                  <c:v>0.30321011103034501</c:v>
                </c:pt>
                <c:pt idx="7">
                  <c:v>0.30296995159603102</c:v>
                </c:pt>
                <c:pt idx="8">
                  <c:v>0.30280786770616702</c:v>
                </c:pt>
                <c:pt idx="9">
                  <c:v>0.30281057833709102</c:v>
                </c:pt>
                <c:pt idx="10">
                  <c:v>0.302553388138046</c:v>
                </c:pt>
                <c:pt idx="11">
                  <c:v>0.30222715911669901</c:v>
                </c:pt>
                <c:pt idx="12">
                  <c:v>0.30179707348585799</c:v>
                </c:pt>
                <c:pt idx="13">
                  <c:v>0.30141652603267799</c:v>
                </c:pt>
                <c:pt idx="14">
                  <c:v>0.30110681517606402</c:v>
                </c:pt>
                <c:pt idx="15">
                  <c:v>0.30068241710011601</c:v>
                </c:pt>
                <c:pt idx="16">
                  <c:v>0.30051920992245401</c:v>
                </c:pt>
                <c:pt idx="17">
                  <c:v>0.30009077728453898</c:v>
                </c:pt>
                <c:pt idx="18">
                  <c:v>0.299513203649864</c:v>
                </c:pt>
                <c:pt idx="19">
                  <c:v>0.298914233770607</c:v>
                </c:pt>
                <c:pt idx="20">
                  <c:v>0.29860250259770799</c:v>
                </c:pt>
                <c:pt idx="21">
                  <c:v>0.29843581354902898</c:v>
                </c:pt>
                <c:pt idx="22">
                  <c:v>0.29828758821458301</c:v>
                </c:pt>
                <c:pt idx="23">
                  <c:v>0.29851618285982701</c:v>
                </c:pt>
                <c:pt idx="24">
                  <c:v>0.29829781146485201</c:v>
                </c:pt>
                <c:pt idx="25">
                  <c:v>0.29827083296974899</c:v>
                </c:pt>
                <c:pt idx="26">
                  <c:v>0.29803582611988</c:v>
                </c:pt>
                <c:pt idx="27">
                  <c:v>0.29808189272337099</c:v>
                </c:pt>
                <c:pt idx="28">
                  <c:v>0.29814376065508702</c:v>
                </c:pt>
                <c:pt idx="29">
                  <c:v>0.29815028601043703</c:v>
                </c:pt>
                <c:pt idx="30">
                  <c:v>0.29788206485975299</c:v>
                </c:pt>
                <c:pt idx="31">
                  <c:v>0.297578002887883</c:v>
                </c:pt>
                <c:pt idx="32">
                  <c:v>0.297292071200426</c:v>
                </c:pt>
                <c:pt idx="33">
                  <c:v>0.29691598498868499</c:v>
                </c:pt>
                <c:pt idx="34">
                  <c:v>0.29663222800072497</c:v>
                </c:pt>
                <c:pt idx="35">
                  <c:v>0.29635232173163301</c:v>
                </c:pt>
                <c:pt idx="36">
                  <c:v>0.29596901065806802</c:v>
                </c:pt>
                <c:pt idx="37">
                  <c:v>0.29543935401895599</c:v>
                </c:pt>
                <c:pt idx="38">
                  <c:v>0.295000162391999</c:v>
                </c:pt>
                <c:pt idx="39">
                  <c:v>0.294689658188933</c:v>
                </c:pt>
                <c:pt idx="40">
                  <c:v>0.29462371703349899</c:v>
                </c:pt>
                <c:pt idx="41">
                  <c:v>0.29408812203756901</c:v>
                </c:pt>
                <c:pt idx="42">
                  <c:v>0.29359184811001798</c:v>
                </c:pt>
                <c:pt idx="43">
                  <c:v>0.29318834620613898</c:v>
                </c:pt>
                <c:pt idx="44">
                  <c:v>0.29279936856896299</c:v>
                </c:pt>
                <c:pt idx="45">
                  <c:v>0.29244809211883799</c:v>
                </c:pt>
                <c:pt idx="46">
                  <c:v>0.292201560882203</c:v>
                </c:pt>
                <c:pt idx="47">
                  <c:v>0.29215314091674099</c:v>
                </c:pt>
                <c:pt idx="48">
                  <c:v>0.29205940187277402</c:v>
                </c:pt>
                <c:pt idx="49">
                  <c:v>0.29200407179725701</c:v>
                </c:pt>
                <c:pt idx="50">
                  <c:v>0.29187164585703501</c:v>
                </c:pt>
                <c:pt idx="51">
                  <c:v>0.29166675696014499</c:v>
                </c:pt>
                <c:pt idx="52">
                  <c:v>0.29113689818483102</c:v>
                </c:pt>
                <c:pt idx="53">
                  <c:v>0.29105838980590099</c:v>
                </c:pt>
                <c:pt idx="54">
                  <c:v>0.29088259834997399</c:v>
                </c:pt>
                <c:pt idx="55">
                  <c:v>0.29063548870401301</c:v>
                </c:pt>
                <c:pt idx="56">
                  <c:v>0.29016538689920801</c:v>
                </c:pt>
                <c:pt idx="57">
                  <c:v>0.28971491544085998</c:v>
                </c:pt>
                <c:pt idx="58">
                  <c:v>0.28977794521980499</c:v>
                </c:pt>
                <c:pt idx="59">
                  <c:v>0.28998592218214703</c:v>
                </c:pt>
                <c:pt idx="60">
                  <c:v>0.290748681424363</c:v>
                </c:pt>
                <c:pt idx="61">
                  <c:v>0.291343827794806</c:v>
                </c:pt>
                <c:pt idx="62">
                  <c:v>0.291616129015355</c:v>
                </c:pt>
                <c:pt idx="63">
                  <c:v>0.29139350242635798</c:v>
                </c:pt>
                <c:pt idx="64">
                  <c:v>0.29180559298900199</c:v>
                </c:pt>
                <c:pt idx="65">
                  <c:v>0.29205962821654902</c:v>
                </c:pt>
                <c:pt idx="66">
                  <c:v>0.29245912184299599</c:v>
                </c:pt>
                <c:pt idx="67">
                  <c:v>0.29292591149599201</c:v>
                </c:pt>
                <c:pt idx="68">
                  <c:v>0.29356773774196099</c:v>
                </c:pt>
                <c:pt idx="69">
                  <c:v>0.29383861899363201</c:v>
                </c:pt>
                <c:pt idx="70">
                  <c:v>0.29406385602948998</c:v>
                </c:pt>
                <c:pt idx="71">
                  <c:v>0.29419363622352201</c:v>
                </c:pt>
                <c:pt idx="72">
                  <c:v>0.29437810612148502</c:v>
                </c:pt>
                <c:pt idx="73">
                  <c:v>0.29461015878375202</c:v>
                </c:pt>
                <c:pt idx="74">
                  <c:v>0.294634659935468</c:v>
                </c:pt>
                <c:pt idx="75">
                  <c:v>0.29493603114552203</c:v>
                </c:pt>
                <c:pt idx="76">
                  <c:v>0.29490010065602901</c:v>
                </c:pt>
                <c:pt idx="77">
                  <c:v>0.29491427638286499</c:v>
                </c:pt>
                <c:pt idx="78">
                  <c:v>0.29500389220191697</c:v>
                </c:pt>
                <c:pt idx="79">
                  <c:v>0.29532269247979098</c:v>
                </c:pt>
                <c:pt idx="80">
                  <c:v>0.29556105242995201</c:v>
                </c:pt>
                <c:pt idx="81">
                  <c:v>0.29600289012393599</c:v>
                </c:pt>
                <c:pt idx="82">
                  <c:v>0.29654077129155698</c:v>
                </c:pt>
                <c:pt idx="83">
                  <c:v>0.29691720265150201</c:v>
                </c:pt>
                <c:pt idx="84">
                  <c:v>0.29729068281311899</c:v>
                </c:pt>
                <c:pt idx="85">
                  <c:v>0.29745201615785399</c:v>
                </c:pt>
                <c:pt idx="86">
                  <c:v>0.29759245576312998</c:v>
                </c:pt>
                <c:pt idx="87">
                  <c:v>0.29774559613409601</c:v>
                </c:pt>
                <c:pt idx="88">
                  <c:v>0.29773370447495601</c:v>
                </c:pt>
                <c:pt idx="89">
                  <c:v>0.29739044349327998</c:v>
                </c:pt>
                <c:pt idx="90">
                  <c:v>0.29706436551621801</c:v>
                </c:pt>
                <c:pt idx="91">
                  <c:v>0.29674893971557897</c:v>
                </c:pt>
                <c:pt idx="92">
                  <c:v>0.296678813991749</c:v>
                </c:pt>
                <c:pt idx="93">
                  <c:v>0.29697106402880402</c:v>
                </c:pt>
                <c:pt idx="94">
                  <c:v>0.29741212554542001</c:v>
                </c:pt>
                <c:pt idx="95">
                  <c:v>0.29824840254361901</c:v>
                </c:pt>
                <c:pt idx="96">
                  <c:v>0.29850521011401698</c:v>
                </c:pt>
                <c:pt idx="97">
                  <c:v>0.29832235021168402</c:v>
                </c:pt>
                <c:pt idx="98">
                  <c:v>0.29822293791576399</c:v>
                </c:pt>
                <c:pt idx="99">
                  <c:v>0.298370168241259</c:v>
                </c:pt>
                <c:pt idx="100">
                  <c:v>0.298399374737576</c:v>
                </c:pt>
                <c:pt idx="101">
                  <c:v>0.29818276387814602</c:v>
                </c:pt>
                <c:pt idx="102">
                  <c:v>0.29762561759815698</c:v>
                </c:pt>
                <c:pt idx="103">
                  <c:v>0.29705471024567598</c:v>
                </c:pt>
                <c:pt idx="104">
                  <c:v>0.29642348325578299</c:v>
                </c:pt>
                <c:pt idx="105">
                  <c:v>0.29544338859813701</c:v>
                </c:pt>
                <c:pt idx="106">
                  <c:v>0.29464638894023099</c:v>
                </c:pt>
                <c:pt idx="107">
                  <c:v>0.29510131837283199</c:v>
                </c:pt>
                <c:pt idx="108">
                  <c:v>0.29580858745834598</c:v>
                </c:pt>
                <c:pt idx="109">
                  <c:v>0.29640066418150701</c:v>
                </c:pt>
                <c:pt idx="110">
                  <c:v>0.29678223775964402</c:v>
                </c:pt>
                <c:pt idx="111">
                  <c:v>0.297223805030227</c:v>
                </c:pt>
                <c:pt idx="112">
                  <c:v>0.29757643075392498</c:v>
                </c:pt>
                <c:pt idx="113">
                  <c:v>0.29815743152763002</c:v>
                </c:pt>
                <c:pt idx="114">
                  <c:v>0.29883722032453103</c:v>
                </c:pt>
                <c:pt idx="115">
                  <c:v>0.29944995788602702</c:v>
                </c:pt>
                <c:pt idx="116">
                  <c:v>0.29982921386271899</c:v>
                </c:pt>
                <c:pt idx="117">
                  <c:v>0.29966562764680199</c:v>
                </c:pt>
                <c:pt idx="118">
                  <c:v>0.29934175482787101</c:v>
                </c:pt>
                <c:pt idx="119">
                  <c:v>0.29898025743814899</c:v>
                </c:pt>
                <c:pt idx="120">
                  <c:v>0.29874761680383599</c:v>
                </c:pt>
                <c:pt idx="121">
                  <c:v>0.29885451792054701</c:v>
                </c:pt>
                <c:pt idx="122">
                  <c:v>0.29921374080060698</c:v>
                </c:pt>
                <c:pt idx="123">
                  <c:v>0.29988735253187099</c:v>
                </c:pt>
                <c:pt idx="124">
                  <c:v>0.300669702271186</c:v>
                </c:pt>
                <c:pt idx="125">
                  <c:v>0.30150165994323602</c:v>
                </c:pt>
                <c:pt idx="126">
                  <c:v>0.302434600981771</c:v>
                </c:pt>
                <c:pt idx="127">
                  <c:v>0.30329707167921299</c:v>
                </c:pt>
                <c:pt idx="128">
                  <c:v>0.30377290862585199</c:v>
                </c:pt>
                <c:pt idx="129">
                  <c:v>0.30447303936940101</c:v>
                </c:pt>
                <c:pt idx="130">
                  <c:v>0.30503497239340899</c:v>
                </c:pt>
                <c:pt idx="131">
                  <c:v>0.306170772594893</c:v>
                </c:pt>
                <c:pt idx="132">
                  <c:v>0.30736472724800301</c:v>
                </c:pt>
                <c:pt idx="133">
                  <c:v>0.30824271937653402</c:v>
                </c:pt>
                <c:pt idx="134">
                  <c:v>0.30886184103480502</c:v>
                </c:pt>
                <c:pt idx="135">
                  <c:v>0.30955287814593602</c:v>
                </c:pt>
                <c:pt idx="136">
                  <c:v>0.31053863105359802</c:v>
                </c:pt>
                <c:pt idx="137">
                  <c:v>0.31087543271373702</c:v>
                </c:pt>
                <c:pt idx="138">
                  <c:v>0.31177643261710303</c:v>
                </c:pt>
                <c:pt idx="139">
                  <c:v>0.31259292109078701</c:v>
                </c:pt>
                <c:pt idx="140">
                  <c:v>0.31301371382398602</c:v>
                </c:pt>
                <c:pt idx="141">
                  <c:v>0.312704892423739</c:v>
                </c:pt>
                <c:pt idx="142">
                  <c:v>0.31231019625775402</c:v>
                </c:pt>
                <c:pt idx="143">
                  <c:v>0.31229416800927301</c:v>
                </c:pt>
                <c:pt idx="144">
                  <c:v>0.31276766433485798</c:v>
                </c:pt>
                <c:pt idx="145">
                  <c:v>0.31308913160485302</c:v>
                </c:pt>
                <c:pt idx="146">
                  <c:v>0.31301945448513901</c:v>
                </c:pt>
                <c:pt idx="147">
                  <c:v>0.313495187660635</c:v>
                </c:pt>
                <c:pt idx="148">
                  <c:v>0.31474617281294298</c:v>
                </c:pt>
                <c:pt idx="149">
                  <c:v>0.316175817644686</c:v>
                </c:pt>
                <c:pt idx="150">
                  <c:v>0.31869356268124799</c:v>
                </c:pt>
                <c:pt idx="151">
                  <c:v>0.31687750509648599</c:v>
                </c:pt>
                <c:pt idx="152">
                  <c:v>0.31529359633728998</c:v>
                </c:pt>
                <c:pt idx="153">
                  <c:v>0.314113956558285</c:v>
                </c:pt>
                <c:pt idx="154">
                  <c:v>0.31329910499932101</c:v>
                </c:pt>
                <c:pt idx="155">
                  <c:v>0.31246607952963301</c:v>
                </c:pt>
                <c:pt idx="156">
                  <c:v>0.31074509240694198</c:v>
                </c:pt>
                <c:pt idx="157">
                  <c:v>0.309545692958824</c:v>
                </c:pt>
                <c:pt idx="158">
                  <c:v>0.308959818980511</c:v>
                </c:pt>
                <c:pt idx="159">
                  <c:v>0.307827196413404</c:v>
                </c:pt>
                <c:pt idx="160">
                  <c:v>0.306014006266772</c:v>
                </c:pt>
                <c:pt idx="161">
                  <c:v>0.30532954902934101</c:v>
                </c:pt>
                <c:pt idx="162">
                  <c:v>0.30446036104387197</c:v>
                </c:pt>
                <c:pt idx="163">
                  <c:v>0.30429613615577</c:v>
                </c:pt>
                <c:pt idx="164">
                  <c:v>0.30416969634497598</c:v>
                </c:pt>
                <c:pt idx="165">
                  <c:v>0.30428554161920401</c:v>
                </c:pt>
                <c:pt idx="166">
                  <c:v>0.30450085660660697</c:v>
                </c:pt>
                <c:pt idx="167">
                  <c:v>0.303798334711053</c:v>
                </c:pt>
                <c:pt idx="168">
                  <c:v>0.30356333738831098</c:v>
                </c:pt>
                <c:pt idx="169">
                  <c:v>0.30366959789520398</c:v>
                </c:pt>
                <c:pt idx="170">
                  <c:v>0.30391003882085599</c:v>
                </c:pt>
                <c:pt idx="171">
                  <c:v>0.304256396946467</c:v>
                </c:pt>
                <c:pt idx="172">
                  <c:v>0.30509382344467101</c:v>
                </c:pt>
                <c:pt idx="173">
                  <c:v>0.30727243504477902</c:v>
                </c:pt>
                <c:pt idx="174">
                  <c:v>0.309040567889107</c:v>
                </c:pt>
                <c:pt idx="175">
                  <c:v>0.31125766975339197</c:v>
                </c:pt>
                <c:pt idx="176">
                  <c:v>0.313185710573325</c:v>
                </c:pt>
                <c:pt idx="177">
                  <c:v>0.31525244304396799</c:v>
                </c:pt>
                <c:pt idx="178">
                  <c:v>0.31734942490531398</c:v>
                </c:pt>
                <c:pt idx="179">
                  <c:v>0.31874267260227501</c:v>
                </c:pt>
                <c:pt idx="180">
                  <c:v>0.31939065960919999</c:v>
                </c:pt>
                <c:pt idx="181">
                  <c:v>0.31989212447750098</c:v>
                </c:pt>
                <c:pt idx="182">
                  <c:v>0.31986064822107102</c:v>
                </c:pt>
                <c:pt idx="183">
                  <c:v>0.318443674458189</c:v>
                </c:pt>
                <c:pt idx="184">
                  <c:v>0.316973156731223</c:v>
                </c:pt>
                <c:pt idx="185">
                  <c:v>0.31523154715762403</c:v>
                </c:pt>
                <c:pt idx="186">
                  <c:v>0.31361758264548401</c:v>
                </c:pt>
                <c:pt idx="187">
                  <c:v>0.312137930036546</c:v>
                </c:pt>
                <c:pt idx="188">
                  <c:v>0.31066898801451298</c:v>
                </c:pt>
                <c:pt idx="189">
                  <c:v>0.30948794712406702</c:v>
                </c:pt>
                <c:pt idx="190">
                  <c:v>0.308514725852926</c:v>
                </c:pt>
                <c:pt idx="191">
                  <c:v>0.30758988678076499</c:v>
                </c:pt>
                <c:pt idx="192">
                  <c:v>0.30686174027385799</c:v>
                </c:pt>
                <c:pt idx="193">
                  <c:v>0.30610299510003702</c:v>
                </c:pt>
                <c:pt idx="194">
                  <c:v>0.30516467431289102</c:v>
                </c:pt>
                <c:pt idx="195">
                  <c:v>0.304069642799147</c:v>
                </c:pt>
                <c:pt idx="196">
                  <c:v>0.30319347871951302</c:v>
                </c:pt>
                <c:pt idx="197">
                  <c:v>0.30208197047651503</c:v>
                </c:pt>
                <c:pt idx="198">
                  <c:v>0.30104420130512899</c:v>
                </c:pt>
                <c:pt idx="199">
                  <c:v>0.30007581436123698</c:v>
                </c:pt>
                <c:pt idx="200">
                  <c:v>0.29951974240804902</c:v>
                </c:pt>
                <c:pt idx="201">
                  <c:v>0.29917163898299998</c:v>
                </c:pt>
                <c:pt idx="202">
                  <c:v>0.29899794855998901</c:v>
                </c:pt>
                <c:pt idx="203">
                  <c:v>0.29915146964885297</c:v>
                </c:pt>
                <c:pt idx="204">
                  <c:v>0.29914478891621399</c:v>
                </c:pt>
                <c:pt idx="205">
                  <c:v>0.29878558659397197</c:v>
                </c:pt>
                <c:pt idx="206">
                  <c:v>0.29844628552633201</c:v>
                </c:pt>
                <c:pt idx="207">
                  <c:v>0.29821078349603503</c:v>
                </c:pt>
                <c:pt idx="208">
                  <c:v>0.29777416505869397</c:v>
                </c:pt>
                <c:pt idx="209">
                  <c:v>0.297351860443268</c:v>
                </c:pt>
                <c:pt idx="210">
                  <c:v>0.29645308451492602</c:v>
                </c:pt>
                <c:pt idx="211">
                  <c:v>0.29574755466135899</c:v>
                </c:pt>
                <c:pt idx="212">
                  <c:v>0.295146406514875</c:v>
                </c:pt>
                <c:pt idx="213">
                  <c:v>0.29450660870002798</c:v>
                </c:pt>
                <c:pt idx="214">
                  <c:v>0.29383941657014001</c:v>
                </c:pt>
                <c:pt idx="215">
                  <c:v>0.29369406930708902</c:v>
                </c:pt>
                <c:pt idx="216">
                  <c:v>0.29405170256366697</c:v>
                </c:pt>
                <c:pt idx="217">
                  <c:v>0.29437719167978499</c:v>
                </c:pt>
                <c:pt idx="218">
                  <c:v>0.29505967529653998</c:v>
                </c:pt>
                <c:pt idx="219">
                  <c:v>0.29513759305582798</c:v>
                </c:pt>
                <c:pt idx="220">
                  <c:v>0.295188828922337</c:v>
                </c:pt>
                <c:pt idx="221">
                  <c:v>0.29536383945391198</c:v>
                </c:pt>
                <c:pt idx="222">
                  <c:v>0.29545715789681598</c:v>
                </c:pt>
                <c:pt idx="223">
                  <c:v>0.29584641473666501</c:v>
                </c:pt>
                <c:pt idx="224">
                  <c:v>0.29637257447367998</c:v>
                </c:pt>
                <c:pt idx="225">
                  <c:v>0.29722636413797499</c:v>
                </c:pt>
                <c:pt idx="226">
                  <c:v>0.29740352528856201</c:v>
                </c:pt>
                <c:pt idx="227">
                  <c:v>0.297490044713771</c:v>
                </c:pt>
                <c:pt idx="228">
                  <c:v>0.29702645154850299</c:v>
                </c:pt>
                <c:pt idx="229">
                  <c:v>0.29672630981043302</c:v>
                </c:pt>
                <c:pt idx="230">
                  <c:v>0.29638333038617598</c:v>
                </c:pt>
                <c:pt idx="231">
                  <c:v>0.29598624484187402</c:v>
                </c:pt>
                <c:pt idx="232">
                  <c:v>0.29524914501780902</c:v>
                </c:pt>
                <c:pt idx="233">
                  <c:v>0.29457318419152101</c:v>
                </c:pt>
                <c:pt idx="234">
                  <c:v>0.29394891099564102</c:v>
                </c:pt>
                <c:pt idx="235">
                  <c:v>0.29335266458891301</c:v>
                </c:pt>
                <c:pt idx="236">
                  <c:v>0.29287695756515902</c:v>
                </c:pt>
                <c:pt idx="237">
                  <c:v>0.292566279282367</c:v>
                </c:pt>
                <c:pt idx="238">
                  <c:v>0.29247591532559197</c:v>
                </c:pt>
                <c:pt idx="239">
                  <c:v>0.29073912925207401</c:v>
                </c:pt>
                <c:pt idx="240">
                  <c:v>0.28919602551749402</c:v>
                </c:pt>
                <c:pt idx="241">
                  <c:v>0.28751806859971801</c:v>
                </c:pt>
                <c:pt idx="242">
                  <c:v>0.285638469588334</c:v>
                </c:pt>
                <c:pt idx="243">
                  <c:v>0.28412620701485097</c:v>
                </c:pt>
                <c:pt idx="244">
                  <c:v>0.28287213266775701</c:v>
                </c:pt>
                <c:pt idx="245">
                  <c:v>0.281975768010368</c:v>
                </c:pt>
                <c:pt idx="246">
                  <c:v>0.28172409836906198</c:v>
                </c:pt>
                <c:pt idx="247">
                  <c:v>0.28185429869807899</c:v>
                </c:pt>
                <c:pt idx="248">
                  <c:v>0.28231824470124101</c:v>
                </c:pt>
                <c:pt idx="249">
                  <c:v>0.28255685003064901</c:v>
                </c:pt>
                <c:pt idx="250">
                  <c:v>0.28268863720815601</c:v>
                </c:pt>
                <c:pt idx="251">
                  <c:v>0.28271269566530099</c:v>
                </c:pt>
                <c:pt idx="252">
                  <c:v>0.28280997231006499</c:v>
                </c:pt>
                <c:pt idx="253">
                  <c:v>0.28371762480007701</c:v>
                </c:pt>
                <c:pt idx="254">
                  <c:v>0.28488103347546301</c:v>
                </c:pt>
                <c:pt idx="255">
                  <c:v>0.28544474043705598</c:v>
                </c:pt>
                <c:pt idx="256">
                  <c:v>0.285520994244094</c:v>
                </c:pt>
                <c:pt idx="257">
                  <c:v>0.285661798120314</c:v>
                </c:pt>
                <c:pt idx="258">
                  <c:v>0.28545148144385701</c:v>
                </c:pt>
                <c:pt idx="259">
                  <c:v>0.28518607254742301</c:v>
                </c:pt>
                <c:pt idx="260">
                  <c:v>0.28436478395971898</c:v>
                </c:pt>
                <c:pt idx="261">
                  <c:v>0.283800433772459</c:v>
                </c:pt>
                <c:pt idx="262">
                  <c:v>0.28318817370251997</c:v>
                </c:pt>
                <c:pt idx="263">
                  <c:v>0.28279127024147599</c:v>
                </c:pt>
                <c:pt idx="264">
                  <c:v>0.28261355444806402</c:v>
                </c:pt>
                <c:pt idx="265">
                  <c:v>0.28257518136726001</c:v>
                </c:pt>
                <c:pt idx="266">
                  <c:v>0.28316105870198099</c:v>
                </c:pt>
                <c:pt idx="267">
                  <c:v>0.28354387144155901</c:v>
                </c:pt>
                <c:pt idx="268">
                  <c:v>0.283376329691922</c:v>
                </c:pt>
                <c:pt idx="269">
                  <c:v>0.283705202518025</c:v>
                </c:pt>
                <c:pt idx="270">
                  <c:v>0.28401289941678998</c:v>
                </c:pt>
                <c:pt idx="271">
                  <c:v>0.284166699347291</c:v>
                </c:pt>
                <c:pt idx="272">
                  <c:v>0.28452636654277302</c:v>
                </c:pt>
                <c:pt idx="273">
                  <c:v>0.28461625522704298</c:v>
                </c:pt>
                <c:pt idx="274">
                  <c:v>0.28450839597189498</c:v>
                </c:pt>
                <c:pt idx="275">
                  <c:v>0.28380218838844501</c:v>
                </c:pt>
                <c:pt idx="276">
                  <c:v>0.28305858845936699</c:v>
                </c:pt>
                <c:pt idx="277">
                  <c:v>0.28266962471601897</c:v>
                </c:pt>
                <c:pt idx="278">
                  <c:v>0.28264072286924102</c:v>
                </c:pt>
                <c:pt idx="279">
                  <c:v>0.28256058026917802</c:v>
                </c:pt>
                <c:pt idx="280">
                  <c:v>0.28202820593705202</c:v>
                </c:pt>
                <c:pt idx="281">
                  <c:v>0.28161094479364601</c:v>
                </c:pt>
                <c:pt idx="282">
                  <c:v>0.28114306513841097</c:v>
                </c:pt>
                <c:pt idx="283">
                  <c:v>0.28059840937402297</c:v>
                </c:pt>
                <c:pt idx="284">
                  <c:v>0.27958150825898898</c:v>
                </c:pt>
                <c:pt idx="285">
                  <c:v>0.27865362647542502</c:v>
                </c:pt>
                <c:pt idx="286">
                  <c:v>0.277805757333907</c:v>
                </c:pt>
                <c:pt idx="287">
                  <c:v>0.276873036294085</c:v>
                </c:pt>
                <c:pt idx="288">
                  <c:v>0.27587000700240399</c:v>
                </c:pt>
                <c:pt idx="289">
                  <c:v>0.27510826079376699</c:v>
                </c:pt>
                <c:pt idx="290">
                  <c:v>0.27440272522300702</c:v>
                </c:pt>
                <c:pt idx="291">
                  <c:v>0.27374915028796099</c:v>
                </c:pt>
                <c:pt idx="292">
                  <c:v>0.27329792194375802</c:v>
                </c:pt>
                <c:pt idx="293">
                  <c:v>0.27273835007884201</c:v>
                </c:pt>
                <c:pt idx="294">
                  <c:v>0.27236894572819498</c:v>
                </c:pt>
                <c:pt idx="295">
                  <c:v>0.27219144876609902</c:v>
                </c:pt>
                <c:pt idx="296">
                  <c:v>0.27261165628495199</c:v>
                </c:pt>
                <c:pt idx="297">
                  <c:v>0.27295080764728102</c:v>
                </c:pt>
                <c:pt idx="298">
                  <c:v>0.27282621242801702</c:v>
                </c:pt>
                <c:pt idx="299">
                  <c:v>0.27280330564716399</c:v>
                </c:pt>
                <c:pt idx="300">
                  <c:v>0.27237840703208099</c:v>
                </c:pt>
                <c:pt idx="301">
                  <c:v>0.27207121322177602</c:v>
                </c:pt>
                <c:pt idx="302">
                  <c:v>0.27204055215419798</c:v>
                </c:pt>
                <c:pt idx="303">
                  <c:v>0.27275812529237797</c:v>
                </c:pt>
                <c:pt idx="304">
                  <c:v>0.27332803383232102</c:v>
                </c:pt>
                <c:pt idx="305">
                  <c:v>0.273465837844588</c:v>
                </c:pt>
                <c:pt idx="306">
                  <c:v>0.27330951592540498</c:v>
                </c:pt>
                <c:pt idx="307">
                  <c:v>0.27322948330652103</c:v>
                </c:pt>
                <c:pt idx="308">
                  <c:v>0.272997397990275</c:v>
                </c:pt>
                <c:pt idx="309">
                  <c:v>0.27265579010299901</c:v>
                </c:pt>
                <c:pt idx="310">
                  <c:v>0.27235284148084099</c:v>
                </c:pt>
                <c:pt idx="311">
                  <c:v>0.27215227129291297</c:v>
                </c:pt>
                <c:pt idx="312">
                  <c:v>0.272127112482353</c:v>
                </c:pt>
                <c:pt idx="313">
                  <c:v>0.27191139435976502</c:v>
                </c:pt>
                <c:pt idx="314">
                  <c:v>0.27181134731270901</c:v>
                </c:pt>
                <c:pt idx="315">
                  <c:v>0.27209931356230399</c:v>
                </c:pt>
                <c:pt idx="316">
                  <c:v>0.27250298643980297</c:v>
                </c:pt>
                <c:pt idx="317">
                  <c:v>0.27236550226137102</c:v>
                </c:pt>
                <c:pt idx="318">
                  <c:v>0.27207524684388801</c:v>
                </c:pt>
                <c:pt idx="319">
                  <c:v>0.27175719172653601</c:v>
                </c:pt>
                <c:pt idx="320">
                  <c:v>0.27144136350963799</c:v>
                </c:pt>
                <c:pt idx="321">
                  <c:v>0.27100721337893602</c:v>
                </c:pt>
                <c:pt idx="322">
                  <c:v>0.27081607684054598</c:v>
                </c:pt>
                <c:pt idx="323">
                  <c:v>0.27083363892302698</c:v>
                </c:pt>
                <c:pt idx="324">
                  <c:v>0.27072517657078499</c:v>
                </c:pt>
                <c:pt idx="325">
                  <c:v>0.27040744327073901</c:v>
                </c:pt>
                <c:pt idx="326">
                  <c:v>0.27035085838646</c:v>
                </c:pt>
                <c:pt idx="327">
                  <c:v>0.27028841205895998</c:v>
                </c:pt>
                <c:pt idx="328">
                  <c:v>0.27042845498058199</c:v>
                </c:pt>
                <c:pt idx="329">
                  <c:v>0.27037956216922698</c:v>
                </c:pt>
                <c:pt idx="330">
                  <c:v>0.27043834278615098</c:v>
                </c:pt>
                <c:pt idx="331">
                  <c:v>0.27022481441604301</c:v>
                </c:pt>
                <c:pt idx="332">
                  <c:v>0.269965599292111</c:v>
                </c:pt>
                <c:pt idx="333">
                  <c:v>0.26966886635180198</c:v>
                </c:pt>
                <c:pt idx="334">
                  <c:v>0.26980650477002399</c:v>
                </c:pt>
                <c:pt idx="335">
                  <c:v>0.269893965278999</c:v>
                </c:pt>
                <c:pt idx="336">
                  <c:v>0.26979588919351399</c:v>
                </c:pt>
                <c:pt idx="337">
                  <c:v>0.26955638594570802</c:v>
                </c:pt>
                <c:pt idx="338">
                  <c:v>0.26930059674714002</c:v>
                </c:pt>
                <c:pt idx="339">
                  <c:v>0.26925072278939099</c:v>
                </c:pt>
                <c:pt idx="340">
                  <c:v>0.26953057482388199</c:v>
                </c:pt>
                <c:pt idx="341">
                  <c:v>0.27022421941359698</c:v>
                </c:pt>
                <c:pt idx="342">
                  <c:v>0.27071659492461297</c:v>
                </c:pt>
                <c:pt idx="343">
                  <c:v>0.27143791780719301</c:v>
                </c:pt>
                <c:pt idx="344">
                  <c:v>0.27172125742588199</c:v>
                </c:pt>
                <c:pt idx="345">
                  <c:v>0.27187430307443899</c:v>
                </c:pt>
                <c:pt idx="346">
                  <c:v>0.27196404761346399</c:v>
                </c:pt>
                <c:pt idx="347">
                  <c:v>0.272011821671581</c:v>
                </c:pt>
                <c:pt idx="348">
                  <c:v>0.27200489542953699</c:v>
                </c:pt>
                <c:pt idx="349">
                  <c:v>0.271489935924145</c:v>
                </c:pt>
                <c:pt idx="350">
                  <c:v>0.27070498655341901</c:v>
                </c:pt>
                <c:pt idx="351">
                  <c:v>0.27003438215793002</c:v>
                </c:pt>
                <c:pt idx="352">
                  <c:v>0.26948980364613401</c:v>
                </c:pt>
                <c:pt idx="353">
                  <c:v>0.26910650788679602</c:v>
                </c:pt>
                <c:pt idx="354">
                  <c:v>0.26896070086813301</c:v>
                </c:pt>
                <c:pt idx="355">
                  <c:v>0.26899873424896098</c:v>
                </c:pt>
                <c:pt idx="356">
                  <c:v>0.26880697661136999</c:v>
                </c:pt>
                <c:pt idx="357">
                  <c:v>0.26827538565112802</c:v>
                </c:pt>
                <c:pt idx="358">
                  <c:v>0.26764169251883702</c:v>
                </c:pt>
                <c:pt idx="359">
                  <c:v>0.26716299534422999</c:v>
                </c:pt>
                <c:pt idx="360">
                  <c:v>0.26660937275437802</c:v>
                </c:pt>
                <c:pt idx="361">
                  <c:v>0.26623026542420902</c:v>
                </c:pt>
                <c:pt idx="362">
                  <c:v>0.26597606283296199</c:v>
                </c:pt>
                <c:pt idx="363">
                  <c:v>0.26597190813705102</c:v>
                </c:pt>
                <c:pt idx="364">
                  <c:v>0.26595233361505999</c:v>
                </c:pt>
                <c:pt idx="365">
                  <c:v>0.26565570299441499</c:v>
                </c:pt>
                <c:pt idx="366">
                  <c:v>0.265139867404725</c:v>
                </c:pt>
                <c:pt idx="367">
                  <c:v>0.26445876463692902</c:v>
                </c:pt>
                <c:pt idx="368">
                  <c:v>0.26373930434314402</c:v>
                </c:pt>
                <c:pt idx="369">
                  <c:v>0.26315990916000698</c:v>
                </c:pt>
                <c:pt idx="370">
                  <c:v>0.26262831885075599</c:v>
                </c:pt>
                <c:pt idx="371">
                  <c:v>0.26208501946281798</c:v>
                </c:pt>
                <c:pt idx="372">
                  <c:v>0.26156975721425102</c:v>
                </c:pt>
                <c:pt idx="373">
                  <c:v>0.26104840540149499</c:v>
                </c:pt>
                <c:pt idx="374">
                  <c:v>0.26048964609880298</c:v>
                </c:pt>
                <c:pt idx="375">
                  <c:v>0.26015636117977498</c:v>
                </c:pt>
                <c:pt idx="376">
                  <c:v>0.26005972338128402</c:v>
                </c:pt>
                <c:pt idx="377">
                  <c:v>0.25989450755590499</c:v>
                </c:pt>
                <c:pt idx="378">
                  <c:v>0.259492536151671</c:v>
                </c:pt>
                <c:pt idx="379">
                  <c:v>0.259001682832734</c:v>
                </c:pt>
                <c:pt idx="380">
                  <c:v>0.25876325948467299</c:v>
                </c:pt>
                <c:pt idx="381">
                  <c:v>0.25900513431758498</c:v>
                </c:pt>
                <c:pt idx="382">
                  <c:v>0.25925529392679802</c:v>
                </c:pt>
                <c:pt idx="383">
                  <c:v>0.259939477965066</c:v>
                </c:pt>
                <c:pt idx="384">
                  <c:v>0.26051573791179899</c:v>
                </c:pt>
                <c:pt idx="385">
                  <c:v>0.26114110640751298</c:v>
                </c:pt>
                <c:pt idx="386">
                  <c:v>0.261422435552085</c:v>
                </c:pt>
                <c:pt idx="387">
                  <c:v>0.26192437011574399</c:v>
                </c:pt>
                <c:pt idx="388">
                  <c:v>0.26276656161311301</c:v>
                </c:pt>
                <c:pt idx="389">
                  <c:v>0.26354750028375001</c:v>
                </c:pt>
                <c:pt idx="390">
                  <c:v>0.26373867854386601</c:v>
                </c:pt>
                <c:pt idx="391">
                  <c:v>0.26383671817079801</c:v>
                </c:pt>
                <c:pt idx="392">
                  <c:v>0.26417038250491898</c:v>
                </c:pt>
                <c:pt idx="393">
                  <c:v>0.264375508155405</c:v>
                </c:pt>
                <c:pt idx="394">
                  <c:v>0.26465409835261999</c:v>
                </c:pt>
                <c:pt idx="395">
                  <c:v>0.26496642108331298</c:v>
                </c:pt>
                <c:pt idx="396">
                  <c:v>0.26555308752762002</c:v>
                </c:pt>
                <c:pt idx="397">
                  <c:v>0.26581347539815903</c:v>
                </c:pt>
                <c:pt idx="398">
                  <c:v>0.26604911285677402</c:v>
                </c:pt>
                <c:pt idx="399">
                  <c:v>0.26563798749040701</c:v>
                </c:pt>
                <c:pt idx="400">
                  <c:v>0.265115875914196</c:v>
                </c:pt>
                <c:pt idx="401">
                  <c:v>0.26453898934005898</c:v>
                </c:pt>
                <c:pt idx="402">
                  <c:v>0.26407418935094001</c:v>
                </c:pt>
                <c:pt idx="403">
                  <c:v>0.26375607541099499</c:v>
                </c:pt>
                <c:pt idx="404">
                  <c:v>0.26318160437374399</c:v>
                </c:pt>
                <c:pt idx="405">
                  <c:v>0.262290503138352</c:v>
                </c:pt>
                <c:pt idx="406">
                  <c:v>0.26131230266993299</c:v>
                </c:pt>
                <c:pt idx="407">
                  <c:v>0.26031131785955602</c:v>
                </c:pt>
                <c:pt idx="408">
                  <c:v>0.25970603090928701</c:v>
                </c:pt>
                <c:pt idx="409">
                  <c:v>0.259488297815264</c:v>
                </c:pt>
                <c:pt idx="410">
                  <c:v>0.25976007713710603</c:v>
                </c:pt>
                <c:pt idx="411">
                  <c:v>0.25997220150369499</c:v>
                </c:pt>
                <c:pt idx="412">
                  <c:v>0.26048260838303899</c:v>
                </c:pt>
                <c:pt idx="413">
                  <c:v>0.26106725205410702</c:v>
                </c:pt>
                <c:pt idx="414">
                  <c:v>0.26132602633775498</c:v>
                </c:pt>
                <c:pt idx="415">
                  <c:v>0.261645897097872</c:v>
                </c:pt>
                <c:pt idx="416">
                  <c:v>0.26196688137757201</c:v>
                </c:pt>
                <c:pt idx="417">
                  <c:v>0.26229080236005298</c:v>
                </c:pt>
                <c:pt idx="418">
                  <c:v>0.26239211799758</c:v>
                </c:pt>
                <c:pt idx="419">
                  <c:v>0.26224879631165599</c:v>
                </c:pt>
                <c:pt idx="420">
                  <c:v>0.26219128015585202</c:v>
                </c:pt>
                <c:pt idx="421">
                  <c:v>0.262167861785984</c:v>
                </c:pt>
                <c:pt idx="422">
                  <c:v>0.26242433683659999</c:v>
                </c:pt>
                <c:pt idx="423">
                  <c:v>0.26289848829949097</c:v>
                </c:pt>
                <c:pt idx="424">
                  <c:v>0.26310459230535399</c:v>
                </c:pt>
                <c:pt idx="425">
                  <c:v>0.26338067669577198</c:v>
                </c:pt>
                <c:pt idx="426">
                  <c:v>0.26391175249710802</c:v>
                </c:pt>
                <c:pt idx="427">
                  <c:v>0.26446224558331299</c:v>
                </c:pt>
                <c:pt idx="428">
                  <c:v>0.26532697551604001</c:v>
                </c:pt>
                <c:pt idx="429">
                  <c:v>0.26638650647898998</c:v>
                </c:pt>
                <c:pt idx="430">
                  <c:v>0.26712508692728598</c:v>
                </c:pt>
                <c:pt idx="431">
                  <c:v>0.26774522081415503</c:v>
                </c:pt>
                <c:pt idx="432">
                  <c:v>0.26834681101290098</c:v>
                </c:pt>
                <c:pt idx="433">
                  <c:v>0.26843221579502902</c:v>
                </c:pt>
                <c:pt idx="434">
                  <c:v>0.26888872015139798</c:v>
                </c:pt>
                <c:pt idx="435">
                  <c:v>0.26906474799119501</c:v>
                </c:pt>
                <c:pt idx="436">
                  <c:v>0.26929346500762102</c:v>
                </c:pt>
                <c:pt idx="437">
                  <c:v>0.26907026105315301</c:v>
                </c:pt>
                <c:pt idx="438">
                  <c:v>0.26888926880363101</c:v>
                </c:pt>
                <c:pt idx="439">
                  <c:v>0.26841984618343401</c:v>
                </c:pt>
                <c:pt idx="440">
                  <c:v>0.26796732733900902</c:v>
                </c:pt>
                <c:pt idx="441">
                  <c:v>0.26791404377315697</c:v>
                </c:pt>
                <c:pt idx="442">
                  <c:v>0.268422268360484</c:v>
                </c:pt>
                <c:pt idx="443">
                  <c:v>0.26900771614204999</c:v>
                </c:pt>
                <c:pt idx="444">
                  <c:v>0.269829961451441</c:v>
                </c:pt>
                <c:pt idx="445">
                  <c:v>0.270825709095806</c:v>
                </c:pt>
                <c:pt idx="446">
                  <c:v>0.27143199712947302</c:v>
                </c:pt>
                <c:pt idx="447">
                  <c:v>0.27164767246530802</c:v>
                </c:pt>
                <c:pt idx="448">
                  <c:v>0.27194800356505</c:v>
                </c:pt>
                <c:pt idx="449">
                  <c:v>0.27198471176406502</c:v>
                </c:pt>
                <c:pt idx="450">
                  <c:v>0.27206982989404799</c:v>
                </c:pt>
                <c:pt idx="451">
                  <c:v>0.27221347717176297</c:v>
                </c:pt>
                <c:pt idx="452">
                  <c:v>0.27208694630247998</c:v>
                </c:pt>
                <c:pt idx="453">
                  <c:v>0.27117274826036097</c:v>
                </c:pt>
                <c:pt idx="454">
                  <c:v>0.26983441702439198</c:v>
                </c:pt>
                <c:pt idx="455">
                  <c:v>0.26825803694953299</c:v>
                </c:pt>
                <c:pt idx="456">
                  <c:v>0.26701430441472601</c:v>
                </c:pt>
                <c:pt idx="457">
                  <c:v>0.26589723028949502</c:v>
                </c:pt>
                <c:pt idx="458">
                  <c:v>0.26476587486945502</c:v>
                </c:pt>
                <c:pt idx="459">
                  <c:v>0.26372246217697998</c:v>
                </c:pt>
                <c:pt idx="460">
                  <c:v>0.26271985184553298</c:v>
                </c:pt>
                <c:pt idx="461">
                  <c:v>0.26192712211561597</c:v>
                </c:pt>
                <c:pt idx="462">
                  <c:v>0.26107937192196901</c:v>
                </c:pt>
                <c:pt idx="463">
                  <c:v>0.26039200131942503</c:v>
                </c:pt>
                <c:pt idx="464">
                  <c:v>0.25959187301666398</c:v>
                </c:pt>
                <c:pt idx="465">
                  <c:v>0.258778086297066</c:v>
                </c:pt>
                <c:pt idx="466">
                  <c:v>0.25771322055844897</c:v>
                </c:pt>
                <c:pt idx="467">
                  <c:v>0.25687784217319198</c:v>
                </c:pt>
                <c:pt idx="468">
                  <c:v>0.255853033770222</c:v>
                </c:pt>
                <c:pt idx="469">
                  <c:v>0.254968131640331</c:v>
                </c:pt>
                <c:pt idx="470">
                  <c:v>0.25428364394821701</c:v>
                </c:pt>
                <c:pt idx="471">
                  <c:v>0.25393685006102801</c:v>
                </c:pt>
                <c:pt idx="472">
                  <c:v>0.25359257342622898</c:v>
                </c:pt>
                <c:pt idx="473">
                  <c:v>0.25328556282561898</c:v>
                </c:pt>
                <c:pt idx="474">
                  <c:v>0.25297287096785398</c:v>
                </c:pt>
                <c:pt idx="475">
                  <c:v>0.25287432856374598</c:v>
                </c:pt>
                <c:pt idx="476">
                  <c:v>0.25301613919709998</c:v>
                </c:pt>
                <c:pt idx="477">
                  <c:v>0.25233974909429102</c:v>
                </c:pt>
                <c:pt idx="478">
                  <c:v>0.251679037616586</c:v>
                </c:pt>
                <c:pt idx="479">
                  <c:v>0.25069958157396</c:v>
                </c:pt>
                <c:pt idx="480">
                  <c:v>0.249846948384991</c:v>
                </c:pt>
                <c:pt idx="481">
                  <c:v>0.24911479036494799</c:v>
                </c:pt>
                <c:pt idx="482">
                  <c:v>0.248767699505196</c:v>
                </c:pt>
                <c:pt idx="483">
                  <c:v>0.24851014856652801</c:v>
                </c:pt>
                <c:pt idx="484">
                  <c:v>0.24826823448330601</c:v>
                </c:pt>
                <c:pt idx="485">
                  <c:v>0.24819281024915099</c:v>
                </c:pt>
                <c:pt idx="486">
                  <c:v>0.24817931588209399</c:v>
                </c:pt>
                <c:pt idx="487">
                  <c:v>0.24830746917423899</c:v>
                </c:pt>
                <c:pt idx="488">
                  <c:v>0.24825668655049099</c:v>
                </c:pt>
                <c:pt idx="489">
                  <c:v>0.24815182208659001</c:v>
                </c:pt>
                <c:pt idx="490">
                  <c:v>0.247977824640633</c:v>
                </c:pt>
                <c:pt idx="491">
                  <c:v>0.247556246997126</c:v>
                </c:pt>
                <c:pt idx="492">
                  <c:v>0.247040241096736</c:v>
                </c:pt>
                <c:pt idx="493">
                  <c:v>0.24628735647185099</c:v>
                </c:pt>
                <c:pt idx="494">
                  <c:v>0.24560302780898999</c:v>
                </c:pt>
                <c:pt idx="495">
                  <c:v>0.245005431946067</c:v>
                </c:pt>
                <c:pt idx="496">
                  <c:v>0.24434527898116601</c:v>
                </c:pt>
                <c:pt idx="497">
                  <c:v>0.243579994643734</c:v>
                </c:pt>
                <c:pt idx="498">
                  <c:v>0.24298596951826501</c:v>
                </c:pt>
                <c:pt idx="499">
                  <c:v>0.242312793063334</c:v>
                </c:pt>
                <c:pt idx="500">
                  <c:v>0.24186833128135801</c:v>
                </c:pt>
                <c:pt idx="501">
                  <c:v>0.24249122727244499</c:v>
                </c:pt>
                <c:pt idx="502">
                  <c:v>0.24332105005177301</c:v>
                </c:pt>
                <c:pt idx="503">
                  <c:v>0.244421160617289</c:v>
                </c:pt>
                <c:pt idx="504">
                  <c:v>0.24468918016508201</c:v>
                </c:pt>
                <c:pt idx="505">
                  <c:v>0.244439058719574</c:v>
                </c:pt>
                <c:pt idx="506">
                  <c:v>0.24449764891249601</c:v>
                </c:pt>
                <c:pt idx="507">
                  <c:v>0.24480607187224801</c:v>
                </c:pt>
                <c:pt idx="508">
                  <c:v>0.24481109036180401</c:v>
                </c:pt>
                <c:pt idx="509">
                  <c:v>0.24454528495557301</c:v>
                </c:pt>
                <c:pt idx="510">
                  <c:v>0.24413454769284801</c:v>
                </c:pt>
                <c:pt idx="511">
                  <c:v>0.243652227001838</c:v>
                </c:pt>
                <c:pt idx="512">
                  <c:v>0.243037829181323</c:v>
                </c:pt>
                <c:pt idx="513">
                  <c:v>0.24251657942921701</c:v>
                </c:pt>
                <c:pt idx="514">
                  <c:v>0.24225050195445799</c:v>
                </c:pt>
                <c:pt idx="515">
                  <c:v>0.24259347042347501</c:v>
                </c:pt>
                <c:pt idx="516">
                  <c:v>0.24284620061079901</c:v>
                </c:pt>
                <c:pt idx="517">
                  <c:v>0.243087988911451</c:v>
                </c:pt>
                <c:pt idx="518">
                  <c:v>0.24338732050137299</c:v>
                </c:pt>
                <c:pt idx="519">
                  <c:v>0.24417428466222801</c:v>
                </c:pt>
                <c:pt idx="520">
                  <c:v>0.24447155472521501</c:v>
                </c:pt>
                <c:pt idx="521">
                  <c:v>0.24376349974716699</c:v>
                </c:pt>
                <c:pt idx="522">
                  <c:v>0.24301415114165301</c:v>
                </c:pt>
                <c:pt idx="523">
                  <c:v>0.24203052816680801</c:v>
                </c:pt>
                <c:pt idx="524">
                  <c:v>0.24098697903726399</c:v>
                </c:pt>
                <c:pt idx="525">
                  <c:v>0.239966564123654</c:v>
                </c:pt>
                <c:pt idx="526">
                  <c:v>0.238774333254654</c:v>
                </c:pt>
                <c:pt idx="527">
                  <c:v>0.23803783849340099</c:v>
                </c:pt>
                <c:pt idx="528">
                  <c:v>0.237259038874998</c:v>
                </c:pt>
                <c:pt idx="529">
                  <c:v>0.23677910628260901</c:v>
                </c:pt>
                <c:pt idx="530">
                  <c:v>0.236512572131829</c:v>
                </c:pt>
                <c:pt idx="531">
                  <c:v>0.23623464491108501</c:v>
                </c:pt>
                <c:pt idx="532">
                  <c:v>0.23605840473666101</c:v>
                </c:pt>
                <c:pt idx="533">
                  <c:v>0.23586926575724401</c:v>
                </c:pt>
                <c:pt idx="534">
                  <c:v>0.236273639146308</c:v>
                </c:pt>
                <c:pt idx="535">
                  <c:v>0.23670257661399199</c:v>
                </c:pt>
                <c:pt idx="536">
                  <c:v>0.23702909842467701</c:v>
                </c:pt>
                <c:pt idx="537">
                  <c:v>0.23697542497212001</c:v>
                </c:pt>
                <c:pt idx="538">
                  <c:v>0.23695850902990301</c:v>
                </c:pt>
                <c:pt idx="539">
                  <c:v>0.23691815282909201</c:v>
                </c:pt>
                <c:pt idx="540">
                  <c:v>0.236774121568538</c:v>
                </c:pt>
                <c:pt idx="541">
                  <c:v>0.236227203866336</c:v>
                </c:pt>
                <c:pt idx="542">
                  <c:v>0.235547261499292</c:v>
                </c:pt>
                <c:pt idx="543">
                  <c:v>0.23497394002334199</c:v>
                </c:pt>
                <c:pt idx="544">
                  <c:v>0.233936845681565</c:v>
                </c:pt>
                <c:pt idx="545">
                  <c:v>0.23317534890952499</c:v>
                </c:pt>
                <c:pt idx="546">
                  <c:v>0.23295405566381899</c:v>
                </c:pt>
                <c:pt idx="547">
                  <c:v>0.232941471476239</c:v>
                </c:pt>
                <c:pt idx="548">
                  <c:v>0.23250906599446</c:v>
                </c:pt>
                <c:pt idx="549">
                  <c:v>0.23206328653291899</c:v>
                </c:pt>
                <c:pt idx="550">
                  <c:v>0.23219926998752599</c:v>
                </c:pt>
                <c:pt idx="551">
                  <c:v>0.23284920303711801</c:v>
                </c:pt>
                <c:pt idx="552">
                  <c:v>0.233325335834418</c:v>
                </c:pt>
                <c:pt idx="553">
                  <c:v>0.23282946712554101</c:v>
                </c:pt>
                <c:pt idx="554">
                  <c:v>0.23228648786977299</c:v>
                </c:pt>
                <c:pt idx="555">
                  <c:v>0.23202250865502499</c:v>
                </c:pt>
                <c:pt idx="556">
                  <c:v>0.231316032971319</c:v>
                </c:pt>
                <c:pt idx="557">
                  <c:v>0.23036400735120899</c:v>
                </c:pt>
                <c:pt idx="558">
                  <c:v>0.22938362395605999</c:v>
                </c:pt>
                <c:pt idx="559">
                  <c:v>0.228505471803604</c:v>
                </c:pt>
                <c:pt idx="560">
                  <c:v>0.227644213957203</c:v>
                </c:pt>
                <c:pt idx="561">
                  <c:v>0.22690431488634799</c:v>
                </c:pt>
                <c:pt idx="562">
                  <c:v>0.22646385242870201</c:v>
                </c:pt>
                <c:pt idx="563">
                  <c:v>0.226710029464677</c:v>
                </c:pt>
                <c:pt idx="564">
                  <c:v>0.226567875372544</c:v>
                </c:pt>
                <c:pt idx="565">
                  <c:v>0.22749292227854701</c:v>
                </c:pt>
                <c:pt idx="566">
                  <c:v>0.228713934718519</c:v>
                </c:pt>
                <c:pt idx="567">
                  <c:v>0.22988055845496499</c:v>
                </c:pt>
                <c:pt idx="568">
                  <c:v>0.230640569278239</c:v>
                </c:pt>
                <c:pt idx="569">
                  <c:v>0.23092160272451401</c:v>
                </c:pt>
                <c:pt idx="570">
                  <c:v>0.23149761213349701</c:v>
                </c:pt>
                <c:pt idx="571">
                  <c:v>0.23225688618464199</c:v>
                </c:pt>
                <c:pt idx="572">
                  <c:v>0.233349389966193</c:v>
                </c:pt>
                <c:pt idx="573">
                  <c:v>0.234564927744911</c:v>
                </c:pt>
                <c:pt idx="574">
                  <c:v>0.23700391046884201</c:v>
                </c:pt>
                <c:pt idx="575">
                  <c:v>0.23840443960086199</c:v>
                </c:pt>
                <c:pt idx="576">
                  <c:v>0.23890268951343199</c:v>
                </c:pt>
                <c:pt idx="577">
                  <c:v>0.23940476349197701</c:v>
                </c:pt>
                <c:pt idx="578">
                  <c:v>0.239983347762948</c:v>
                </c:pt>
                <c:pt idx="579">
                  <c:v>0.24057574100174101</c:v>
                </c:pt>
                <c:pt idx="580">
                  <c:v>0.24104943733433901</c:v>
                </c:pt>
                <c:pt idx="581">
                  <c:v>0.240717646632885</c:v>
                </c:pt>
                <c:pt idx="582">
                  <c:v>0.24041656238732501</c:v>
                </c:pt>
                <c:pt idx="583">
                  <c:v>0.239906580247324</c:v>
                </c:pt>
                <c:pt idx="584">
                  <c:v>0.23900312707535301</c:v>
                </c:pt>
                <c:pt idx="585">
                  <c:v>0.237141609648087</c:v>
                </c:pt>
                <c:pt idx="586">
                  <c:v>0.235951306615693</c:v>
                </c:pt>
                <c:pt idx="587">
                  <c:v>0.23531734207704999</c:v>
                </c:pt>
                <c:pt idx="588">
                  <c:v>0.23489121484037401</c:v>
                </c:pt>
                <c:pt idx="589">
                  <c:v>0.23428949259816501</c:v>
                </c:pt>
                <c:pt idx="590">
                  <c:v>0.23374342704260401</c:v>
                </c:pt>
                <c:pt idx="591">
                  <c:v>0.23367771171636101</c:v>
                </c:pt>
                <c:pt idx="592">
                  <c:v>0.23409292056071801</c:v>
                </c:pt>
                <c:pt idx="593">
                  <c:v>0.234279610640619</c:v>
                </c:pt>
                <c:pt idx="594">
                  <c:v>0.23419062343615199</c:v>
                </c:pt>
                <c:pt idx="595">
                  <c:v>0.23387220064042399</c:v>
                </c:pt>
                <c:pt idx="596">
                  <c:v>0.23314208190767</c:v>
                </c:pt>
                <c:pt idx="597">
                  <c:v>0.23265501417748999</c:v>
                </c:pt>
                <c:pt idx="598">
                  <c:v>0.23233850557855701</c:v>
                </c:pt>
                <c:pt idx="599">
                  <c:v>0.232776779555431</c:v>
                </c:pt>
                <c:pt idx="600">
                  <c:v>0.23338760779276299</c:v>
                </c:pt>
                <c:pt idx="601">
                  <c:v>0.234226748629876</c:v>
                </c:pt>
                <c:pt idx="602">
                  <c:v>0.234663283238953</c:v>
                </c:pt>
                <c:pt idx="603">
                  <c:v>0.23516350609720901</c:v>
                </c:pt>
                <c:pt idx="604">
                  <c:v>0.235844330168478</c:v>
                </c:pt>
                <c:pt idx="605">
                  <c:v>0.236532933047786</c:v>
                </c:pt>
                <c:pt idx="606">
                  <c:v>0.236437230901376</c:v>
                </c:pt>
                <c:pt idx="607">
                  <c:v>0.23624270554766</c:v>
                </c:pt>
                <c:pt idx="608">
                  <c:v>0.23538935767916</c:v>
                </c:pt>
                <c:pt idx="609">
                  <c:v>0.23376978824132699</c:v>
                </c:pt>
                <c:pt idx="610">
                  <c:v>0.23242281092379299</c:v>
                </c:pt>
                <c:pt idx="611">
                  <c:v>0.23133807446398599</c:v>
                </c:pt>
                <c:pt idx="612">
                  <c:v>0.23036219480623599</c:v>
                </c:pt>
                <c:pt idx="613">
                  <c:v>0.229637124598111</c:v>
                </c:pt>
                <c:pt idx="614">
                  <c:v>0.22892289132083599</c:v>
                </c:pt>
                <c:pt idx="615">
                  <c:v>0.22851499590881</c:v>
                </c:pt>
                <c:pt idx="616">
                  <c:v>0.22813653367317799</c:v>
                </c:pt>
                <c:pt idx="617">
                  <c:v>0.227845409237032</c:v>
                </c:pt>
                <c:pt idx="618">
                  <c:v>0.22767772207992401</c:v>
                </c:pt>
                <c:pt idx="619">
                  <c:v>0.22772505434555501</c:v>
                </c:pt>
                <c:pt idx="620">
                  <c:v>0.22744795418590799</c:v>
                </c:pt>
                <c:pt idx="621">
                  <c:v>0.22717269661131501</c:v>
                </c:pt>
                <c:pt idx="622">
                  <c:v>0.226905991420669</c:v>
                </c:pt>
                <c:pt idx="623">
                  <c:v>0.22708173502890799</c:v>
                </c:pt>
                <c:pt idx="624">
                  <c:v>0.22748566507083301</c:v>
                </c:pt>
                <c:pt idx="625">
                  <c:v>0.22765895810033199</c:v>
                </c:pt>
                <c:pt idx="626">
                  <c:v>0.22818296964075299</c:v>
                </c:pt>
                <c:pt idx="627">
                  <c:v>0.228524402473963</c:v>
                </c:pt>
                <c:pt idx="628">
                  <c:v>0.22909398741821599</c:v>
                </c:pt>
                <c:pt idx="629">
                  <c:v>0.229357895914753</c:v>
                </c:pt>
                <c:pt idx="630">
                  <c:v>0.229448308704681</c:v>
                </c:pt>
                <c:pt idx="631">
                  <c:v>0.229525336226931</c:v>
                </c:pt>
                <c:pt idx="632">
                  <c:v>0.22988195763948899</c:v>
                </c:pt>
                <c:pt idx="633">
                  <c:v>0.229887114841167</c:v>
                </c:pt>
                <c:pt idx="634">
                  <c:v>0.22955977734792299</c:v>
                </c:pt>
                <c:pt idx="635">
                  <c:v>0.22934193029203001</c:v>
                </c:pt>
                <c:pt idx="636">
                  <c:v>0.229149792727219</c:v>
                </c:pt>
                <c:pt idx="637">
                  <c:v>0.22870567758702501</c:v>
                </c:pt>
                <c:pt idx="638">
                  <c:v>0.228274425712095</c:v>
                </c:pt>
                <c:pt idx="639">
                  <c:v>0.227697432478218</c:v>
                </c:pt>
                <c:pt idx="640">
                  <c:v>0.227404185547078</c:v>
                </c:pt>
                <c:pt idx="641">
                  <c:v>0.227243165840358</c:v>
                </c:pt>
                <c:pt idx="642">
                  <c:v>0.227288036674518</c:v>
                </c:pt>
                <c:pt idx="643">
                  <c:v>0.22702424428213</c:v>
                </c:pt>
                <c:pt idx="644">
                  <c:v>0.22721549175931799</c:v>
                </c:pt>
                <c:pt idx="645">
                  <c:v>0.227563892123366</c:v>
                </c:pt>
                <c:pt idx="646">
                  <c:v>0.22771061074957</c:v>
                </c:pt>
                <c:pt idx="647">
                  <c:v>0.22815717218996001</c:v>
                </c:pt>
                <c:pt idx="648">
                  <c:v>0.22883214499789101</c:v>
                </c:pt>
                <c:pt idx="649">
                  <c:v>0.23002293395180801</c:v>
                </c:pt>
                <c:pt idx="650">
                  <c:v>0.230629971512612</c:v>
                </c:pt>
                <c:pt idx="651">
                  <c:v>0.230893562562175</c:v>
                </c:pt>
                <c:pt idx="652">
                  <c:v>0.23098753434587799</c:v>
                </c:pt>
                <c:pt idx="653">
                  <c:v>0.23110115317504801</c:v>
                </c:pt>
                <c:pt idx="654">
                  <c:v>0.230956310517868</c:v>
                </c:pt>
                <c:pt idx="655">
                  <c:v>0.23054577158681899</c:v>
                </c:pt>
                <c:pt idx="656">
                  <c:v>0.230129864169105</c:v>
                </c:pt>
                <c:pt idx="657">
                  <c:v>0.229764064960857</c:v>
                </c:pt>
                <c:pt idx="658">
                  <c:v>0.22957522656318999</c:v>
                </c:pt>
                <c:pt idx="659">
                  <c:v>0.229136108398588</c:v>
                </c:pt>
                <c:pt idx="660">
                  <c:v>0.228526501160984</c:v>
                </c:pt>
                <c:pt idx="661">
                  <c:v>0.227930289932817</c:v>
                </c:pt>
                <c:pt idx="662">
                  <c:v>0.22745315390940599</c:v>
                </c:pt>
                <c:pt idx="663">
                  <c:v>0.22676236538814001</c:v>
                </c:pt>
                <c:pt idx="664">
                  <c:v>0.22620182358558499</c:v>
                </c:pt>
                <c:pt idx="665">
                  <c:v>0.22573457090388499</c:v>
                </c:pt>
                <c:pt idx="666">
                  <c:v>0.22527653718516299</c:v>
                </c:pt>
                <c:pt idx="667">
                  <c:v>0.22472604893470899</c:v>
                </c:pt>
                <c:pt idx="668">
                  <c:v>0.224155461476961</c:v>
                </c:pt>
                <c:pt idx="669">
                  <c:v>0.22366785465790801</c:v>
                </c:pt>
                <c:pt idx="670">
                  <c:v>0.22327026383451801</c:v>
                </c:pt>
                <c:pt idx="671">
                  <c:v>0.22297338084777699</c:v>
                </c:pt>
                <c:pt idx="672">
                  <c:v>0.22263811579262199</c:v>
                </c:pt>
                <c:pt idx="673">
                  <c:v>0.222090616724369</c:v>
                </c:pt>
                <c:pt idx="674">
                  <c:v>0.221544991316453</c:v>
                </c:pt>
                <c:pt idx="675">
                  <c:v>0.22107153495765</c:v>
                </c:pt>
                <c:pt idx="676">
                  <c:v>0.22091615936016901</c:v>
                </c:pt>
                <c:pt idx="677">
                  <c:v>0.22105802543233399</c:v>
                </c:pt>
                <c:pt idx="678">
                  <c:v>0.22098015768520099</c:v>
                </c:pt>
                <c:pt idx="679">
                  <c:v>0.22115504500647201</c:v>
                </c:pt>
                <c:pt idx="680">
                  <c:v>0.22140013322327001</c:v>
                </c:pt>
                <c:pt idx="681">
                  <c:v>0.22182693369750001</c:v>
                </c:pt>
                <c:pt idx="682">
                  <c:v>0.22223577501220099</c:v>
                </c:pt>
                <c:pt idx="683">
                  <c:v>0.222468212351005</c:v>
                </c:pt>
                <c:pt idx="684">
                  <c:v>0.22284600228724</c:v>
                </c:pt>
                <c:pt idx="685">
                  <c:v>0.22359950102343101</c:v>
                </c:pt>
                <c:pt idx="686">
                  <c:v>0.22380598897040899</c:v>
                </c:pt>
                <c:pt idx="687">
                  <c:v>0.224083972350374</c:v>
                </c:pt>
                <c:pt idx="688">
                  <c:v>0.22490299707271699</c:v>
                </c:pt>
                <c:pt idx="689">
                  <c:v>0.22528701395037101</c:v>
                </c:pt>
                <c:pt idx="690">
                  <c:v>0.226245429657324</c:v>
                </c:pt>
                <c:pt idx="691">
                  <c:v>0.227762948387428</c:v>
                </c:pt>
                <c:pt idx="692">
                  <c:v>0.22898053926464301</c:v>
                </c:pt>
                <c:pt idx="693">
                  <c:v>0.228556619597619</c:v>
                </c:pt>
                <c:pt idx="694">
                  <c:v>0.22844044686336701</c:v>
                </c:pt>
                <c:pt idx="695">
                  <c:v>0.22836086349307799</c:v>
                </c:pt>
                <c:pt idx="696">
                  <c:v>0.22854986948199199</c:v>
                </c:pt>
                <c:pt idx="697">
                  <c:v>0.22852543884881399</c:v>
                </c:pt>
                <c:pt idx="698">
                  <c:v>0.228367251345856</c:v>
                </c:pt>
                <c:pt idx="699">
                  <c:v>0.22920372746310599</c:v>
                </c:pt>
                <c:pt idx="700">
                  <c:v>0.229916716711319</c:v>
                </c:pt>
                <c:pt idx="701">
                  <c:v>0.23036042988792901</c:v>
                </c:pt>
                <c:pt idx="702">
                  <c:v>0.23092510499947699</c:v>
                </c:pt>
                <c:pt idx="703">
                  <c:v>0.23236642663155899</c:v>
                </c:pt>
                <c:pt idx="704">
                  <c:v>0.23330697760319699</c:v>
                </c:pt>
                <c:pt idx="705">
                  <c:v>0.233319374299333</c:v>
                </c:pt>
                <c:pt idx="706">
                  <c:v>0.23425020569816299</c:v>
                </c:pt>
                <c:pt idx="707">
                  <c:v>0.23531453023388299</c:v>
                </c:pt>
                <c:pt idx="708">
                  <c:v>0.23550146460201199</c:v>
                </c:pt>
                <c:pt idx="709">
                  <c:v>0.23620251189094499</c:v>
                </c:pt>
                <c:pt idx="710">
                  <c:v>0.236358113902707</c:v>
                </c:pt>
                <c:pt idx="711">
                  <c:v>0.23569829346999199</c:v>
                </c:pt>
                <c:pt idx="712">
                  <c:v>0.23572054148093399</c:v>
                </c:pt>
                <c:pt idx="713">
                  <c:v>0.23567703170381901</c:v>
                </c:pt>
                <c:pt idx="714">
                  <c:v>0.23538117048378801</c:v>
                </c:pt>
                <c:pt idx="715">
                  <c:v>0.23504977397412799</c:v>
                </c:pt>
                <c:pt idx="716">
                  <c:v>0.233738939431646</c:v>
                </c:pt>
                <c:pt idx="717">
                  <c:v>0.23231180929817399</c:v>
                </c:pt>
                <c:pt idx="718">
                  <c:v>0.23088611186468799</c:v>
                </c:pt>
                <c:pt idx="719">
                  <c:v>0.229525230139565</c:v>
                </c:pt>
                <c:pt idx="720">
                  <c:v>0.228443851020143</c:v>
                </c:pt>
                <c:pt idx="721">
                  <c:v>0.227734933617113</c:v>
                </c:pt>
                <c:pt idx="722">
                  <c:v>0.22727808588270801</c:v>
                </c:pt>
                <c:pt idx="723">
                  <c:v>0.227081445005162</c:v>
                </c:pt>
                <c:pt idx="724">
                  <c:v>0.22747566420724999</c:v>
                </c:pt>
                <c:pt idx="725">
                  <c:v>0.228230796385963</c:v>
                </c:pt>
                <c:pt idx="726">
                  <c:v>0.228466414211557</c:v>
                </c:pt>
                <c:pt idx="727">
                  <c:v>0.228333411469265</c:v>
                </c:pt>
                <c:pt idx="728">
                  <c:v>0.22864094477915001</c:v>
                </c:pt>
                <c:pt idx="729">
                  <c:v>0.22889538592960501</c:v>
                </c:pt>
                <c:pt idx="730">
                  <c:v>0.22958258652737601</c:v>
                </c:pt>
                <c:pt idx="731">
                  <c:v>0.23023368468618199</c:v>
                </c:pt>
                <c:pt idx="732">
                  <c:v>0.231157630484811</c:v>
                </c:pt>
                <c:pt idx="733">
                  <c:v>0.231896167098013</c:v>
                </c:pt>
                <c:pt idx="734">
                  <c:v>0.23206787070460999</c:v>
                </c:pt>
                <c:pt idx="735">
                  <c:v>0.231938037448361</c:v>
                </c:pt>
                <c:pt idx="736">
                  <c:v>0.232278497803105</c:v>
                </c:pt>
                <c:pt idx="737">
                  <c:v>0.23273625631080699</c:v>
                </c:pt>
                <c:pt idx="738">
                  <c:v>0.23336399055072701</c:v>
                </c:pt>
                <c:pt idx="739">
                  <c:v>0.23344418462122399</c:v>
                </c:pt>
                <c:pt idx="740">
                  <c:v>0.23352986988524699</c:v>
                </c:pt>
                <c:pt idx="741">
                  <c:v>0.23269342941620599</c:v>
                </c:pt>
                <c:pt idx="742">
                  <c:v>0.23217294630725699</c:v>
                </c:pt>
                <c:pt idx="743">
                  <c:v>0.23192890763937901</c:v>
                </c:pt>
                <c:pt idx="744">
                  <c:v>0.23114766686503499</c:v>
                </c:pt>
                <c:pt idx="745">
                  <c:v>0.23015438477687999</c:v>
                </c:pt>
                <c:pt idx="746">
                  <c:v>0.229508618981734</c:v>
                </c:pt>
                <c:pt idx="747">
                  <c:v>0.229265745450249</c:v>
                </c:pt>
                <c:pt idx="748">
                  <c:v>0.22946964208166001</c:v>
                </c:pt>
                <c:pt idx="749">
                  <c:v>0.23011297809186801</c:v>
                </c:pt>
                <c:pt idx="750">
                  <c:v>0.23060215900641301</c:v>
                </c:pt>
                <c:pt idx="751">
                  <c:v>0.23146081339024599</c:v>
                </c:pt>
                <c:pt idx="752">
                  <c:v>0.23294234034820099</c:v>
                </c:pt>
                <c:pt idx="753">
                  <c:v>0.23423686659027401</c:v>
                </c:pt>
                <c:pt idx="754">
                  <c:v>0.23492360405406701</c:v>
                </c:pt>
                <c:pt idx="755">
                  <c:v>0.23557813159923299</c:v>
                </c:pt>
                <c:pt idx="756">
                  <c:v>0.23598906332331299</c:v>
                </c:pt>
                <c:pt idx="757">
                  <c:v>0.23586283126298199</c:v>
                </c:pt>
                <c:pt idx="758">
                  <c:v>0.23541047166182899</c:v>
                </c:pt>
                <c:pt idx="759">
                  <c:v>0.23518493394600001</c:v>
                </c:pt>
                <c:pt idx="760">
                  <c:v>0.23556331521010701</c:v>
                </c:pt>
                <c:pt idx="761">
                  <c:v>0.23696024942850799</c:v>
                </c:pt>
                <c:pt idx="762">
                  <c:v>0.23692543252019599</c:v>
                </c:pt>
                <c:pt idx="763">
                  <c:v>0.23705354389931399</c:v>
                </c:pt>
                <c:pt idx="764">
                  <c:v>0.237830612805772</c:v>
                </c:pt>
                <c:pt idx="765">
                  <c:v>0.23855973137040801</c:v>
                </c:pt>
                <c:pt idx="766">
                  <c:v>0.23916520349450399</c:v>
                </c:pt>
                <c:pt idx="767">
                  <c:v>0.23950762081966201</c:v>
                </c:pt>
                <c:pt idx="768">
                  <c:v>0.23939459298976001</c:v>
                </c:pt>
                <c:pt idx="769">
                  <c:v>0.23921040473562799</c:v>
                </c:pt>
                <c:pt idx="770">
                  <c:v>0.23883103337191899</c:v>
                </c:pt>
                <c:pt idx="771">
                  <c:v>0.23801936519880099</c:v>
                </c:pt>
                <c:pt idx="772">
                  <c:v>0.23739510953144999</c:v>
                </c:pt>
                <c:pt idx="773">
                  <c:v>0.236600515163327</c:v>
                </c:pt>
                <c:pt idx="774">
                  <c:v>0.23602921602364799</c:v>
                </c:pt>
                <c:pt idx="775">
                  <c:v>0.23548814994619599</c:v>
                </c:pt>
                <c:pt idx="776">
                  <c:v>0.23473069889494599</c:v>
                </c:pt>
                <c:pt idx="777">
                  <c:v>0.23411247789113901</c:v>
                </c:pt>
                <c:pt idx="778">
                  <c:v>0.23386522990028</c:v>
                </c:pt>
                <c:pt idx="779">
                  <c:v>0.23382003213215999</c:v>
                </c:pt>
                <c:pt idx="780">
                  <c:v>0.23352918200198899</c:v>
                </c:pt>
                <c:pt idx="781">
                  <c:v>0.233257535091797</c:v>
                </c:pt>
                <c:pt idx="782">
                  <c:v>0.23314119959044899</c:v>
                </c:pt>
                <c:pt idx="783">
                  <c:v>0.23359394954919499</c:v>
                </c:pt>
                <c:pt idx="784">
                  <c:v>0.234204052381979</c:v>
                </c:pt>
                <c:pt idx="785">
                  <c:v>0.23479970835980901</c:v>
                </c:pt>
                <c:pt idx="786">
                  <c:v>0.235313814382895</c:v>
                </c:pt>
                <c:pt idx="787">
                  <c:v>0.23605156032099001</c:v>
                </c:pt>
                <c:pt idx="788">
                  <c:v>0.23682498894438</c:v>
                </c:pt>
                <c:pt idx="789">
                  <c:v>0.237712831885763</c:v>
                </c:pt>
                <c:pt idx="790">
                  <c:v>0.23837595858725999</c:v>
                </c:pt>
                <c:pt idx="791">
                  <c:v>0.23913775065812801</c:v>
                </c:pt>
                <c:pt idx="792">
                  <c:v>0.23975293938768399</c:v>
                </c:pt>
                <c:pt idx="793">
                  <c:v>0.23968535199933</c:v>
                </c:pt>
                <c:pt idx="794">
                  <c:v>0.240024153686449</c:v>
                </c:pt>
                <c:pt idx="795">
                  <c:v>0.24032987211307899</c:v>
                </c:pt>
                <c:pt idx="796">
                  <c:v>0.240997936701282</c:v>
                </c:pt>
                <c:pt idx="797">
                  <c:v>0.24180764018287099</c:v>
                </c:pt>
                <c:pt idx="798">
                  <c:v>0.242587282525071</c:v>
                </c:pt>
                <c:pt idx="799">
                  <c:v>0.24324528563064901</c:v>
                </c:pt>
                <c:pt idx="800">
                  <c:v>0.24346711854855899</c:v>
                </c:pt>
                <c:pt idx="801">
                  <c:v>0.24377659487672601</c:v>
                </c:pt>
                <c:pt idx="802">
                  <c:v>0.24417722211076801</c:v>
                </c:pt>
                <c:pt idx="803">
                  <c:v>0.24457425351557199</c:v>
                </c:pt>
                <c:pt idx="804">
                  <c:v>0.24484337905057801</c:v>
                </c:pt>
                <c:pt idx="805">
                  <c:v>0.24499153517977501</c:v>
                </c:pt>
                <c:pt idx="806">
                  <c:v>0.24471729458962699</c:v>
                </c:pt>
                <c:pt idx="807">
                  <c:v>0.24427778910510201</c:v>
                </c:pt>
                <c:pt idx="808">
                  <c:v>0.24392396226003099</c:v>
                </c:pt>
                <c:pt idx="809">
                  <c:v>0.244115560129814</c:v>
                </c:pt>
                <c:pt idx="810">
                  <c:v>0.245262211605421</c:v>
                </c:pt>
                <c:pt idx="811">
                  <c:v>0.245937610313397</c:v>
                </c:pt>
                <c:pt idx="812">
                  <c:v>0.246937614754937</c:v>
                </c:pt>
                <c:pt idx="813">
                  <c:v>0.24768754714945301</c:v>
                </c:pt>
                <c:pt idx="814">
                  <c:v>0.24856199918261601</c:v>
                </c:pt>
                <c:pt idx="815">
                  <c:v>0.248978228730309</c:v>
                </c:pt>
                <c:pt idx="816">
                  <c:v>0.24964018908802699</c:v>
                </c:pt>
                <c:pt idx="817">
                  <c:v>0.25048507173260398</c:v>
                </c:pt>
                <c:pt idx="818">
                  <c:v>0.25145607379573998</c:v>
                </c:pt>
                <c:pt idx="819">
                  <c:v>0.25171756329080203</c:v>
                </c:pt>
                <c:pt idx="820">
                  <c:v>0.251329305335937</c:v>
                </c:pt>
                <c:pt idx="821">
                  <c:v>0.25065621825949402</c:v>
                </c:pt>
                <c:pt idx="822">
                  <c:v>0.25036946299063001</c:v>
                </c:pt>
                <c:pt idx="823">
                  <c:v>0.25031971459878699</c:v>
                </c:pt>
                <c:pt idx="824">
                  <c:v>0.25009066339624902</c:v>
                </c:pt>
                <c:pt idx="825">
                  <c:v>0.25080919466305002</c:v>
                </c:pt>
                <c:pt idx="826">
                  <c:v>0.25226612273135401</c:v>
                </c:pt>
                <c:pt idx="827">
                  <c:v>0.25353310809924601</c:v>
                </c:pt>
                <c:pt idx="828">
                  <c:v>0.25347283179230001</c:v>
                </c:pt>
                <c:pt idx="829">
                  <c:v>0.25389995986921798</c:v>
                </c:pt>
                <c:pt idx="830">
                  <c:v>0.254160557454152</c:v>
                </c:pt>
                <c:pt idx="831">
                  <c:v>0.253715538648766</c:v>
                </c:pt>
                <c:pt idx="832">
                  <c:v>0.25319789781948099</c:v>
                </c:pt>
                <c:pt idx="833">
                  <c:v>0.25236723528910698</c:v>
                </c:pt>
                <c:pt idx="834">
                  <c:v>0.251672464203686</c:v>
                </c:pt>
                <c:pt idx="835">
                  <c:v>0.25096649585099401</c:v>
                </c:pt>
                <c:pt idx="836">
                  <c:v>0.249896436984716</c:v>
                </c:pt>
                <c:pt idx="837">
                  <c:v>0.24810865439182</c:v>
                </c:pt>
                <c:pt idx="838">
                  <c:v>0.24646417795895001</c:v>
                </c:pt>
                <c:pt idx="839">
                  <c:v>0.24504238398414699</c:v>
                </c:pt>
                <c:pt idx="840">
                  <c:v>0.244322719878416</c:v>
                </c:pt>
                <c:pt idx="841">
                  <c:v>0.24404604246040301</c:v>
                </c:pt>
                <c:pt idx="842">
                  <c:v>0.24348861356960599</c:v>
                </c:pt>
                <c:pt idx="843">
                  <c:v>0.24304614773713501</c:v>
                </c:pt>
                <c:pt idx="844">
                  <c:v>0.24227871890413799</c:v>
                </c:pt>
                <c:pt idx="845">
                  <c:v>0.24135336692460199</c:v>
                </c:pt>
                <c:pt idx="846">
                  <c:v>0.24057076945313199</c:v>
                </c:pt>
                <c:pt idx="847">
                  <c:v>0.240030929470407</c:v>
                </c:pt>
                <c:pt idx="848">
                  <c:v>0.240013212569679</c:v>
                </c:pt>
                <c:pt idx="849">
                  <c:v>0.23970538332369401</c:v>
                </c:pt>
                <c:pt idx="850">
                  <c:v>0.23933078916025599</c:v>
                </c:pt>
                <c:pt idx="851">
                  <c:v>0.238887368828477</c:v>
                </c:pt>
                <c:pt idx="852">
                  <c:v>0.238742596258817</c:v>
                </c:pt>
                <c:pt idx="853">
                  <c:v>0.23861334694674399</c:v>
                </c:pt>
                <c:pt idx="854">
                  <c:v>0.23867955430979401</c:v>
                </c:pt>
                <c:pt idx="855">
                  <c:v>0.23877452064542901</c:v>
                </c:pt>
                <c:pt idx="856">
                  <c:v>0.23859002658831099</c:v>
                </c:pt>
                <c:pt idx="857">
                  <c:v>0.23799751563296301</c:v>
                </c:pt>
                <c:pt idx="858">
                  <c:v>0.237182274213492</c:v>
                </c:pt>
                <c:pt idx="859">
                  <c:v>0.23651930231669499</c:v>
                </c:pt>
                <c:pt idx="860">
                  <c:v>0.23547853469060101</c:v>
                </c:pt>
                <c:pt idx="861">
                  <c:v>0.23463379834548001</c:v>
                </c:pt>
                <c:pt idx="862">
                  <c:v>0.23428994410436799</c:v>
                </c:pt>
                <c:pt idx="863">
                  <c:v>0.233944010031751</c:v>
                </c:pt>
                <c:pt idx="864">
                  <c:v>0.23374580486538801</c:v>
                </c:pt>
                <c:pt idx="865">
                  <c:v>0.23360735935537</c:v>
                </c:pt>
                <c:pt idx="866">
                  <c:v>0.233798855955822</c:v>
                </c:pt>
                <c:pt idx="867">
                  <c:v>0.23442902466447599</c:v>
                </c:pt>
                <c:pt idx="868">
                  <c:v>0.23490896524482199</c:v>
                </c:pt>
                <c:pt idx="869">
                  <c:v>0.23577597934651101</c:v>
                </c:pt>
                <c:pt idx="870">
                  <c:v>0.236505086789285</c:v>
                </c:pt>
                <c:pt idx="871">
                  <c:v>0.23674887387697099</c:v>
                </c:pt>
                <c:pt idx="872">
                  <c:v>0.236953964146494</c:v>
                </c:pt>
                <c:pt idx="873">
                  <c:v>0.23707819246533199</c:v>
                </c:pt>
                <c:pt idx="874">
                  <c:v>0.23730250525542801</c:v>
                </c:pt>
                <c:pt idx="875">
                  <c:v>0.23772080318545899</c:v>
                </c:pt>
                <c:pt idx="876">
                  <c:v>0.23802453380649899</c:v>
                </c:pt>
                <c:pt idx="877">
                  <c:v>0.23852627791490499</c:v>
                </c:pt>
                <c:pt idx="878">
                  <c:v>0.239512112166371</c:v>
                </c:pt>
                <c:pt idx="879">
                  <c:v>0.24028442730785499</c:v>
                </c:pt>
                <c:pt idx="880">
                  <c:v>0.24106127242432701</c:v>
                </c:pt>
                <c:pt idx="881">
                  <c:v>0.24175898356421099</c:v>
                </c:pt>
                <c:pt idx="882">
                  <c:v>0.24213663202514199</c:v>
                </c:pt>
                <c:pt idx="883">
                  <c:v>0.242265284571406</c:v>
                </c:pt>
                <c:pt idx="884">
                  <c:v>0.24249486876831899</c:v>
                </c:pt>
                <c:pt idx="885">
                  <c:v>0.24275550583227401</c:v>
                </c:pt>
                <c:pt idx="886">
                  <c:v>0.24294158299613</c:v>
                </c:pt>
                <c:pt idx="887">
                  <c:v>0.24303837229071501</c:v>
                </c:pt>
                <c:pt idx="888">
                  <c:v>0.24265547741135601</c:v>
                </c:pt>
                <c:pt idx="889">
                  <c:v>0.24220285281519499</c:v>
                </c:pt>
                <c:pt idx="890">
                  <c:v>0.24165312095872299</c:v>
                </c:pt>
                <c:pt idx="891">
                  <c:v>0.24121734385187199</c:v>
                </c:pt>
                <c:pt idx="892">
                  <c:v>0.240925358948329</c:v>
                </c:pt>
                <c:pt idx="893">
                  <c:v>0.24086055646961901</c:v>
                </c:pt>
                <c:pt idx="894">
                  <c:v>0.241346705335197</c:v>
                </c:pt>
                <c:pt idx="895">
                  <c:v>0.24169879588748699</c:v>
                </c:pt>
                <c:pt idx="896">
                  <c:v>0.24230155704766099</c:v>
                </c:pt>
                <c:pt idx="897">
                  <c:v>0.24299123726021499</c:v>
                </c:pt>
                <c:pt idx="898">
                  <c:v>0.24315695863959599</c:v>
                </c:pt>
                <c:pt idx="899">
                  <c:v>0.24332090994671901</c:v>
                </c:pt>
                <c:pt idx="900">
                  <c:v>0.243668531944465</c:v>
                </c:pt>
                <c:pt idx="901">
                  <c:v>0.24386627827916499</c:v>
                </c:pt>
                <c:pt idx="902">
                  <c:v>0.244236391253986</c:v>
                </c:pt>
                <c:pt idx="903">
                  <c:v>0.24431488181604599</c:v>
                </c:pt>
                <c:pt idx="904">
                  <c:v>0.24427095506532401</c:v>
                </c:pt>
                <c:pt idx="905">
                  <c:v>0.24452374674524599</c:v>
                </c:pt>
                <c:pt idx="906">
                  <c:v>0.24500050116226699</c:v>
                </c:pt>
                <c:pt idx="907">
                  <c:v>0.24516787189891201</c:v>
                </c:pt>
                <c:pt idx="908">
                  <c:v>0.24514537822799601</c:v>
                </c:pt>
                <c:pt idx="909">
                  <c:v>0.24507613083038801</c:v>
                </c:pt>
                <c:pt idx="910">
                  <c:v>0.24495344823510101</c:v>
                </c:pt>
                <c:pt idx="911">
                  <c:v>0.24463528532597201</c:v>
                </c:pt>
                <c:pt idx="912">
                  <c:v>0.24475308158983</c:v>
                </c:pt>
                <c:pt idx="913">
                  <c:v>0.244866260583055</c:v>
                </c:pt>
                <c:pt idx="914">
                  <c:v>0.24499992109760799</c:v>
                </c:pt>
                <c:pt idx="915">
                  <c:v>0.245201507172427</c:v>
                </c:pt>
                <c:pt idx="916">
                  <c:v>0.245206852089809</c:v>
                </c:pt>
                <c:pt idx="917">
                  <c:v>0.24560644589266001</c:v>
                </c:pt>
                <c:pt idx="918">
                  <c:v>0.246248986898431</c:v>
                </c:pt>
                <c:pt idx="919">
                  <c:v>0.24682657969019201</c:v>
                </c:pt>
                <c:pt idx="920">
                  <c:v>0.24724523360956999</c:v>
                </c:pt>
                <c:pt idx="921">
                  <c:v>0.24763214157225</c:v>
                </c:pt>
                <c:pt idx="922">
                  <c:v>0.247866392665716</c:v>
                </c:pt>
                <c:pt idx="923">
                  <c:v>0.24811822167342401</c:v>
                </c:pt>
                <c:pt idx="924">
                  <c:v>0.24857162356388299</c:v>
                </c:pt>
                <c:pt idx="925">
                  <c:v>0.248811021731633</c:v>
                </c:pt>
                <c:pt idx="926">
                  <c:v>0.249173657298257</c:v>
                </c:pt>
                <c:pt idx="927">
                  <c:v>0.24916002729769601</c:v>
                </c:pt>
                <c:pt idx="928">
                  <c:v>0.249227697966944</c:v>
                </c:pt>
                <c:pt idx="929">
                  <c:v>0.24884565755070301</c:v>
                </c:pt>
                <c:pt idx="930">
                  <c:v>0.24851821696256499</c:v>
                </c:pt>
                <c:pt idx="931">
                  <c:v>0.248544741693941</c:v>
                </c:pt>
                <c:pt idx="932">
                  <c:v>0.24881280783088899</c:v>
                </c:pt>
                <c:pt idx="933">
                  <c:v>0.249404003628038</c:v>
                </c:pt>
                <c:pt idx="934">
                  <c:v>0.24961562864634601</c:v>
                </c:pt>
                <c:pt idx="935">
                  <c:v>0.250782755649051</c:v>
                </c:pt>
                <c:pt idx="936">
                  <c:v>0.25174543571947899</c:v>
                </c:pt>
                <c:pt idx="937">
                  <c:v>0.25282400294394602</c:v>
                </c:pt>
                <c:pt idx="938">
                  <c:v>0.25426069718329403</c:v>
                </c:pt>
                <c:pt idx="939">
                  <c:v>0.25613685187310697</c:v>
                </c:pt>
                <c:pt idx="940">
                  <c:v>0.257735046154623</c:v>
                </c:pt>
                <c:pt idx="941">
                  <c:v>0.259269750234501</c:v>
                </c:pt>
                <c:pt idx="942">
                  <c:v>0.26048023166697498</c:v>
                </c:pt>
                <c:pt idx="943">
                  <c:v>0.26142882117233202</c:v>
                </c:pt>
                <c:pt idx="944">
                  <c:v>0.26228779342935199</c:v>
                </c:pt>
                <c:pt idx="945">
                  <c:v>0.263527437474117</c:v>
                </c:pt>
                <c:pt idx="946">
                  <c:v>0.26467774318791898</c:v>
                </c:pt>
                <c:pt idx="947">
                  <c:v>0.26593776676569802</c:v>
                </c:pt>
                <c:pt idx="948">
                  <c:v>0.267472067663657</c:v>
                </c:pt>
                <c:pt idx="949">
                  <c:v>0.26906749921147399</c:v>
                </c:pt>
                <c:pt idx="950">
                  <c:v>0.26970473311797499</c:v>
                </c:pt>
                <c:pt idx="951">
                  <c:v>0.26991066153180199</c:v>
                </c:pt>
                <c:pt idx="952">
                  <c:v>0.27010850963254102</c:v>
                </c:pt>
                <c:pt idx="953">
                  <c:v>0.27013790270920401</c:v>
                </c:pt>
                <c:pt idx="954">
                  <c:v>0.26948798769374599</c:v>
                </c:pt>
                <c:pt idx="955">
                  <c:v>0.26924602424298399</c:v>
                </c:pt>
                <c:pt idx="956">
                  <c:v>0.26868715213343503</c:v>
                </c:pt>
                <c:pt idx="957">
                  <c:v>0.2674515272113</c:v>
                </c:pt>
                <c:pt idx="958">
                  <c:v>0.26606806335419297</c:v>
                </c:pt>
                <c:pt idx="959">
                  <c:v>0.26472305903434201</c:v>
                </c:pt>
                <c:pt idx="960">
                  <c:v>0.26387841188196898</c:v>
                </c:pt>
                <c:pt idx="961">
                  <c:v>0.26330111812454499</c:v>
                </c:pt>
                <c:pt idx="962">
                  <c:v>0.26231558519505699</c:v>
                </c:pt>
                <c:pt idx="963">
                  <c:v>0.26096724747068301</c:v>
                </c:pt>
                <c:pt idx="964">
                  <c:v>0.25992586524154299</c:v>
                </c:pt>
                <c:pt idx="965">
                  <c:v>0.25898942203582798</c:v>
                </c:pt>
                <c:pt idx="966">
                  <c:v>0.25808386931417399</c:v>
                </c:pt>
                <c:pt idx="967">
                  <c:v>0.25781982589932001</c:v>
                </c:pt>
                <c:pt idx="968">
                  <c:v>0.25785116159624399</c:v>
                </c:pt>
                <c:pt idx="969">
                  <c:v>0.25781843196117399</c:v>
                </c:pt>
                <c:pt idx="970">
                  <c:v>0.25743751048110503</c:v>
                </c:pt>
                <c:pt idx="971">
                  <c:v>0.25698757418671903</c:v>
                </c:pt>
                <c:pt idx="972">
                  <c:v>0.25674647084762298</c:v>
                </c:pt>
                <c:pt idx="973">
                  <c:v>0.25648645651688401</c:v>
                </c:pt>
                <c:pt idx="974">
                  <c:v>0.25612721536691102</c:v>
                </c:pt>
                <c:pt idx="975">
                  <c:v>0.256351259681597</c:v>
                </c:pt>
                <c:pt idx="976">
                  <c:v>0.25708538918361301</c:v>
                </c:pt>
                <c:pt idx="977">
                  <c:v>0.25763583187253603</c:v>
                </c:pt>
                <c:pt idx="978">
                  <c:v>0.258223360934696</c:v>
                </c:pt>
                <c:pt idx="979">
                  <c:v>0.25862430450537799</c:v>
                </c:pt>
                <c:pt idx="980">
                  <c:v>0.25871364247669998</c:v>
                </c:pt>
                <c:pt idx="981">
                  <c:v>0.25841345471728</c:v>
                </c:pt>
                <c:pt idx="982">
                  <c:v>0.258259754492486</c:v>
                </c:pt>
                <c:pt idx="983">
                  <c:v>0.258260288024523</c:v>
                </c:pt>
                <c:pt idx="984">
                  <c:v>0.25838940748775802</c:v>
                </c:pt>
                <c:pt idx="985">
                  <c:v>0.258311022428166</c:v>
                </c:pt>
                <c:pt idx="986">
                  <c:v>0.25764040258662302</c:v>
                </c:pt>
                <c:pt idx="987">
                  <c:v>0.25694784464048298</c:v>
                </c:pt>
                <c:pt idx="988">
                  <c:v>0.25593624292246497</c:v>
                </c:pt>
                <c:pt idx="989">
                  <c:v>0.25507194673711597</c:v>
                </c:pt>
                <c:pt idx="990">
                  <c:v>0.25424266847585603</c:v>
                </c:pt>
                <c:pt idx="991">
                  <c:v>0.25376455525330899</c:v>
                </c:pt>
                <c:pt idx="992">
                  <c:v>0.25331802103444101</c:v>
                </c:pt>
                <c:pt idx="993">
                  <c:v>0.25286515824818201</c:v>
                </c:pt>
                <c:pt idx="994">
                  <c:v>0.25224580578095401</c:v>
                </c:pt>
                <c:pt idx="995">
                  <c:v>0.25149933185649098</c:v>
                </c:pt>
                <c:pt idx="996">
                  <c:v>0.25112691430693901</c:v>
                </c:pt>
                <c:pt idx="997">
                  <c:v>0.25126876295780198</c:v>
                </c:pt>
                <c:pt idx="998">
                  <c:v>0.25134243211231799</c:v>
                </c:pt>
                <c:pt idx="999">
                  <c:v>0.251338042671226</c:v>
                </c:pt>
                <c:pt idx="1000">
                  <c:v>0.25145696593045802</c:v>
                </c:pt>
                <c:pt idx="1001">
                  <c:v>0.25120436626825199</c:v>
                </c:pt>
                <c:pt idx="1002">
                  <c:v>0.25039365235025002</c:v>
                </c:pt>
                <c:pt idx="1003">
                  <c:v>0.24962926543917399</c:v>
                </c:pt>
                <c:pt idx="1004">
                  <c:v>0.24911129125502501</c:v>
                </c:pt>
                <c:pt idx="1005">
                  <c:v>0.24897960744978501</c:v>
                </c:pt>
                <c:pt idx="1006">
                  <c:v>0.24893901312817701</c:v>
                </c:pt>
                <c:pt idx="1007">
                  <c:v>0.24875482145578101</c:v>
                </c:pt>
                <c:pt idx="1008">
                  <c:v>0.24897723774790101</c:v>
                </c:pt>
                <c:pt idx="1009">
                  <c:v>0.24913188669981701</c:v>
                </c:pt>
                <c:pt idx="1010">
                  <c:v>0.248730479210196</c:v>
                </c:pt>
                <c:pt idx="1011">
                  <c:v>0.24831541231370899</c:v>
                </c:pt>
                <c:pt idx="1012">
                  <c:v>0.24805047383377901</c:v>
                </c:pt>
                <c:pt idx="1013">
                  <c:v>0.24804414758630899</c:v>
                </c:pt>
                <c:pt idx="1014">
                  <c:v>0.24781607671542399</c:v>
                </c:pt>
                <c:pt idx="1015">
                  <c:v>0.24744604301057299</c:v>
                </c:pt>
                <c:pt idx="1016">
                  <c:v>0.24710473097513799</c:v>
                </c:pt>
                <c:pt idx="1017">
                  <c:v>0.246608331597476</c:v>
                </c:pt>
                <c:pt idx="1018">
                  <c:v>0.24589693994207101</c:v>
                </c:pt>
                <c:pt idx="1019">
                  <c:v>0.245132406771012</c:v>
                </c:pt>
                <c:pt idx="1020">
                  <c:v>0.24473393487074799</c:v>
                </c:pt>
                <c:pt idx="1021">
                  <c:v>0.24495438655874099</c:v>
                </c:pt>
                <c:pt idx="1022">
                  <c:v>0.24515864670715601</c:v>
                </c:pt>
                <c:pt idx="1023">
                  <c:v>0.24509405142400001</c:v>
                </c:pt>
                <c:pt idx="1024">
                  <c:v>0.24485625188080901</c:v>
                </c:pt>
                <c:pt idx="1025">
                  <c:v>0.24476687652325399</c:v>
                </c:pt>
                <c:pt idx="1026">
                  <c:v>0.24488158756037501</c:v>
                </c:pt>
                <c:pt idx="1027">
                  <c:v>0.24512950497602201</c:v>
                </c:pt>
                <c:pt idx="1028">
                  <c:v>0.245514015404729</c:v>
                </c:pt>
                <c:pt idx="1029">
                  <c:v>0.246214586325537</c:v>
                </c:pt>
                <c:pt idx="1030">
                  <c:v>0.247004369768346</c:v>
                </c:pt>
                <c:pt idx="1031">
                  <c:v>0.247456097893163</c:v>
                </c:pt>
                <c:pt idx="1032">
                  <c:v>0.24825370293624999</c:v>
                </c:pt>
                <c:pt idx="1033">
                  <c:v>0.24883587736908999</c:v>
                </c:pt>
                <c:pt idx="1034">
                  <c:v>0.24945635583289499</c:v>
                </c:pt>
                <c:pt idx="1035">
                  <c:v>0.25000533659392798</c:v>
                </c:pt>
                <c:pt idx="1036">
                  <c:v>0.250608997553741</c:v>
                </c:pt>
                <c:pt idx="1037">
                  <c:v>0.25076628619687202</c:v>
                </c:pt>
                <c:pt idx="1038">
                  <c:v>0.25081819251475501</c:v>
                </c:pt>
                <c:pt idx="1039">
                  <c:v>0.25076370420368799</c:v>
                </c:pt>
                <c:pt idx="1040">
                  <c:v>0.25057213931731698</c:v>
                </c:pt>
                <c:pt idx="1041">
                  <c:v>0.250959197537375</c:v>
                </c:pt>
                <c:pt idx="1042">
                  <c:v>0.25101997447003599</c:v>
                </c:pt>
                <c:pt idx="1043">
                  <c:v>0.25074453746024</c:v>
                </c:pt>
                <c:pt idx="1044">
                  <c:v>0.25046111455574499</c:v>
                </c:pt>
                <c:pt idx="1045">
                  <c:v>0.250691054586136</c:v>
                </c:pt>
                <c:pt idx="1046">
                  <c:v>0.25101330829760998</c:v>
                </c:pt>
                <c:pt idx="1047">
                  <c:v>0.251561855200232</c:v>
                </c:pt>
                <c:pt idx="1048">
                  <c:v>0.25205361229808398</c:v>
                </c:pt>
                <c:pt idx="1049">
                  <c:v>0.25220747242490799</c:v>
                </c:pt>
                <c:pt idx="1050">
                  <c:v>0.25196080987354502</c:v>
                </c:pt>
                <c:pt idx="1051">
                  <c:v>0.25162913748872301</c:v>
                </c:pt>
                <c:pt idx="1052">
                  <c:v>0.25103433320908702</c:v>
                </c:pt>
                <c:pt idx="1053">
                  <c:v>0.25068554486380801</c:v>
                </c:pt>
                <c:pt idx="1054">
                  <c:v>0.25047351479538599</c:v>
                </c:pt>
                <c:pt idx="1055">
                  <c:v>0.25018893646757101</c:v>
                </c:pt>
                <c:pt idx="1056">
                  <c:v>0.25020770183090801</c:v>
                </c:pt>
                <c:pt idx="1057">
                  <c:v>0.25007379238069299</c:v>
                </c:pt>
                <c:pt idx="1058">
                  <c:v>0.25021154754382502</c:v>
                </c:pt>
                <c:pt idx="1059">
                  <c:v>0.25032175084785802</c:v>
                </c:pt>
                <c:pt idx="1060">
                  <c:v>0.25011576483204401</c:v>
                </c:pt>
                <c:pt idx="1061">
                  <c:v>0.249882548548467</c:v>
                </c:pt>
                <c:pt idx="1062">
                  <c:v>0.249681388098767</c:v>
                </c:pt>
                <c:pt idx="1063">
                  <c:v>0.249425430182976</c:v>
                </c:pt>
                <c:pt idx="1064">
                  <c:v>0.24866559632344901</c:v>
                </c:pt>
                <c:pt idx="1065">
                  <c:v>0.247506662926401</c:v>
                </c:pt>
                <c:pt idx="1066">
                  <c:v>0.24649461074291101</c:v>
                </c:pt>
                <c:pt idx="1067">
                  <c:v>0.24530270384917499</c:v>
                </c:pt>
                <c:pt idx="1068">
                  <c:v>0.24411894776713</c:v>
                </c:pt>
                <c:pt idx="1069">
                  <c:v>0.24291188607591799</c:v>
                </c:pt>
                <c:pt idx="1070">
                  <c:v>0.241919299274692</c:v>
                </c:pt>
                <c:pt idx="1071">
                  <c:v>0.24114731960378799</c:v>
                </c:pt>
                <c:pt idx="1072">
                  <c:v>0.240647183577931</c:v>
                </c:pt>
                <c:pt idx="1073">
                  <c:v>0.24013618042489901</c:v>
                </c:pt>
                <c:pt idx="1074">
                  <c:v>0.23950286226487599</c:v>
                </c:pt>
                <c:pt idx="1075">
                  <c:v>0.23906820184439501</c:v>
                </c:pt>
                <c:pt idx="1076">
                  <c:v>0.23860558778395599</c:v>
                </c:pt>
                <c:pt idx="1077">
                  <c:v>0.23852420814891101</c:v>
                </c:pt>
                <c:pt idx="1078">
                  <c:v>0.238387203634427</c:v>
                </c:pt>
                <c:pt idx="1079">
                  <c:v>0.238317477678373</c:v>
                </c:pt>
                <c:pt idx="1080">
                  <c:v>0.23854151361588699</c:v>
                </c:pt>
                <c:pt idx="1081">
                  <c:v>0.238543163397544</c:v>
                </c:pt>
                <c:pt idx="1082">
                  <c:v>0.23834921654626001</c:v>
                </c:pt>
                <c:pt idx="1083">
                  <c:v>0.23814294569431099</c:v>
                </c:pt>
                <c:pt idx="1084">
                  <c:v>0.238057375078712</c:v>
                </c:pt>
                <c:pt idx="1085">
                  <c:v>0.23847763651088499</c:v>
                </c:pt>
                <c:pt idx="1086">
                  <c:v>0.239098789820156</c:v>
                </c:pt>
                <c:pt idx="1087">
                  <c:v>0.23987403371490101</c:v>
                </c:pt>
                <c:pt idx="1088">
                  <c:v>0.240580622626858</c:v>
                </c:pt>
                <c:pt idx="1089">
                  <c:v>0.241352833932925</c:v>
                </c:pt>
                <c:pt idx="1090">
                  <c:v>0.241936519258104</c:v>
                </c:pt>
                <c:pt idx="1091">
                  <c:v>0.24264456598492701</c:v>
                </c:pt>
                <c:pt idx="1092">
                  <c:v>0.24317559396188601</c:v>
                </c:pt>
                <c:pt idx="1093">
                  <c:v>0.24419217913563299</c:v>
                </c:pt>
                <c:pt idx="1094">
                  <c:v>0.24488032571612001</c:v>
                </c:pt>
                <c:pt idx="1095">
                  <c:v>0.24539170545553399</c:v>
                </c:pt>
                <c:pt idx="1096">
                  <c:v>0.24540481439533299</c:v>
                </c:pt>
                <c:pt idx="1097">
                  <c:v>0.24531303919950501</c:v>
                </c:pt>
                <c:pt idx="1098">
                  <c:v>0.24538609230304501</c:v>
                </c:pt>
                <c:pt idx="1099">
                  <c:v>0.245437310328707</c:v>
                </c:pt>
                <c:pt idx="1100">
                  <c:v>0.24574993656695801</c:v>
                </c:pt>
                <c:pt idx="1101">
                  <c:v>0.24596756681351301</c:v>
                </c:pt>
                <c:pt idx="1102">
                  <c:v>0.246271721209461</c:v>
                </c:pt>
                <c:pt idx="1103">
                  <c:v>0.246654471320091</c:v>
                </c:pt>
                <c:pt idx="1104">
                  <c:v>0.24726854864402201</c:v>
                </c:pt>
                <c:pt idx="1105">
                  <c:v>0.247872041244526</c:v>
                </c:pt>
                <c:pt idx="1106">
                  <c:v>0.24817597792597901</c:v>
                </c:pt>
                <c:pt idx="1107">
                  <c:v>0.248059149150896</c:v>
                </c:pt>
                <c:pt idx="1108">
                  <c:v>0.248078791841435</c:v>
                </c:pt>
                <c:pt idx="1109">
                  <c:v>0.248261290620333</c:v>
                </c:pt>
                <c:pt idx="1110">
                  <c:v>0.24867274330361999</c:v>
                </c:pt>
                <c:pt idx="1111">
                  <c:v>0.24911367839625301</c:v>
                </c:pt>
                <c:pt idx="1112">
                  <c:v>0.248778354911946</c:v>
                </c:pt>
                <c:pt idx="1113">
                  <c:v>0.248744705071308</c:v>
                </c:pt>
                <c:pt idx="1114">
                  <c:v>0.248823235726053</c:v>
                </c:pt>
                <c:pt idx="1115">
                  <c:v>0.24858131163445199</c:v>
                </c:pt>
                <c:pt idx="1116">
                  <c:v>0.24804565203335199</c:v>
                </c:pt>
                <c:pt idx="1117">
                  <c:v>0.247481199661681</c:v>
                </c:pt>
                <c:pt idx="1118">
                  <c:v>0.24689823913640499</c:v>
                </c:pt>
                <c:pt idx="1119">
                  <c:v>0.24624385990688699</c:v>
                </c:pt>
                <c:pt idx="1120">
                  <c:v>0.245764432736297</c:v>
                </c:pt>
                <c:pt idx="1121">
                  <c:v>0.24552135604887601</c:v>
                </c:pt>
                <c:pt idx="1122">
                  <c:v>0.245488855012788</c:v>
                </c:pt>
                <c:pt idx="1123">
                  <c:v>0.24520905476024599</c:v>
                </c:pt>
                <c:pt idx="1124">
                  <c:v>0.24512867319318599</c:v>
                </c:pt>
                <c:pt idx="1125">
                  <c:v>0.245157976039418</c:v>
                </c:pt>
                <c:pt idx="1126">
                  <c:v>0.24538526032661201</c:v>
                </c:pt>
                <c:pt idx="1127">
                  <c:v>0.245746952600709</c:v>
                </c:pt>
                <c:pt idx="1128">
                  <c:v>0.24627949058941501</c:v>
                </c:pt>
                <c:pt idx="1129">
                  <c:v>0.24658810380448801</c:v>
                </c:pt>
                <c:pt idx="1130">
                  <c:v>0.24682920873342901</c:v>
                </c:pt>
                <c:pt idx="1131">
                  <c:v>0.247100487935386</c:v>
                </c:pt>
                <c:pt idx="1132">
                  <c:v>0.24725082226666101</c:v>
                </c:pt>
                <c:pt idx="1133">
                  <c:v>0.24780766018404901</c:v>
                </c:pt>
                <c:pt idx="1134">
                  <c:v>0.24823600828807599</c:v>
                </c:pt>
                <c:pt idx="1135">
                  <c:v>0.248701232603453</c:v>
                </c:pt>
                <c:pt idx="1136">
                  <c:v>0.24924591815689201</c:v>
                </c:pt>
                <c:pt idx="1137">
                  <c:v>0.24952895598126901</c:v>
                </c:pt>
                <c:pt idx="1138">
                  <c:v>0.25000182424693002</c:v>
                </c:pt>
                <c:pt idx="1139">
                  <c:v>0.25068061742563802</c:v>
                </c:pt>
                <c:pt idx="1140">
                  <c:v>0.250676929997527</c:v>
                </c:pt>
                <c:pt idx="1141">
                  <c:v>0.25075354685761803</c:v>
                </c:pt>
                <c:pt idx="1142">
                  <c:v>0.251135395737414</c:v>
                </c:pt>
                <c:pt idx="1143">
                  <c:v>0.25177388483336099</c:v>
                </c:pt>
                <c:pt idx="1144">
                  <c:v>0.252589625667134</c:v>
                </c:pt>
                <c:pt idx="1145">
                  <c:v>0.25330226308928699</c:v>
                </c:pt>
                <c:pt idx="1146">
                  <c:v>0.25415946970797398</c:v>
                </c:pt>
                <c:pt idx="1147">
                  <c:v>0.25510421170598202</c:v>
                </c:pt>
                <c:pt idx="1148">
                  <c:v>0.255436701498792</c:v>
                </c:pt>
                <c:pt idx="1149">
                  <c:v>0.25546601574237998</c:v>
                </c:pt>
                <c:pt idx="1150">
                  <c:v>0.25639876691770302</c:v>
                </c:pt>
                <c:pt idx="1151">
                  <c:v>0.25766674273185303</c:v>
                </c:pt>
                <c:pt idx="1152">
                  <c:v>0.25870933017933601</c:v>
                </c:pt>
                <c:pt idx="1153">
                  <c:v>0.25945389361918902</c:v>
                </c:pt>
                <c:pt idx="1154">
                  <c:v>0.25937254107552798</c:v>
                </c:pt>
                <c:pt idx="1155">
                  <c:v>0.259574624412239</c:v>
                </c:pt>
                <c:pt idx="1156">
                  <c:v>0.26017941892604501</c:v>
                </c:pt>
                <c:pt idx="1157">
                  <c:v>0.26141188353351502</c:v>
                </c:pt>
                <c:pt idx="1158">
                  <c:v>0.26274975684481899</c:v>
                </c:pt>
                <c:pt idx="1159">
                  <c:v>0.26406876647004102</c:v>
                </c:pt>
                <c:pt idx="1160">
                  <c:v>0.26507718223462901</c:v>
                </c:pt>
                <c:pt idx="1161">
                  <c:v>0.26612367262005598</c:v>
                </c:pt>
                <c:pt idx="1162">
                  <c:v>0.26673941187085698</c:v>
                </c:pt>
                <c:pt idx="1163">
                  <c:v>0.26772176703100697</c:v>
                </c:pt>
                <c:pt idx="1164">
                  <c:v>0.26965119668024901</c:v>
                </c:pt>
                <c:pt idx="1165">
                  <c:v>0.27191866203071902</c:v>
                </c:pt>
                <c:pt idx="1166">
                  <c:v>0.27430596747337299</c:v>
                </c:pt>
                <c:pt idx="1167">
                  <c:v>0.27530827659872498</c:v>
                </c:pt>
                <c:pt idx="1168">
                  <c:v>0.27622909350928998</c:v>
                </c:pt>
                <c:pt idx="1169">
                  <c:v>0.27671902962388001</c:v>
                </c:pt>
                <c:pt idx="1170">
                  <c:v>0.275995110420442</c:v>
                </c:pt>
                <c:pt idx="1171">
                  <c:v>0.27515105360033199</c:v>
                </c:pt>
                <c:pt idx="1172">
                  <c:v>0.27427469356338502</c:v>
                </c:pt>
                <c:pt idx="1173">
                  <c:v>0.27284947806339799</c:v>
                </c:pt>
                <c:pt idx="1174">
                  <c:v>0.27188811338748903</c:v>
                </c:pt>
                <c:pt idx="1175">
                  <c:v>0.27165806439206602</c:v>
                </c:pt>
                <c:pt idx="1176">
                  <c:v>0.270726538558206</c:v>
                </c:pt>
                <c:pt idx="1177">
                  <c:v>0.26992277441932899</c:v>
                </c:pt>
                <c:pt idx="1178">
                  <c:v>0.26856060753870897</c:v>
                </c:pt>
                <c:pt idx="1179">
                  <c:v>0.26730592371895801</c:v>
                </c:pt>
                <c:pt idx="1180">
                  <c:v>0.26669686925380198</c:v>
                </c:pt>
                <c:pt idx="1181">
                  <c:v>0.266599480020215</c:v>
                </c:pt>
                <c:pt idx="1182">
                  <c:v>0.266169410517899</c:v>
                </c:pt>
                <c:pt idx="1183">
                  <c:v>0.26495511226803597</c:v>
                </c:pt>
                <c:pt idx="1184">
                  <c:v>0.263584364766278</c:v>
                </c:pt>
                <c:pt idx="1185">
                  <c:v>0.26175292137336098</c:v>
                </c:pt>
                <c:pt idx="1186">
                  <c:v>0.26055976316858198</c:v>
                </c:pt>
                <c:pt idx="1187">
                  <c:v>0.25937649432043802</c:v>
                </c:pt>
                <c:pt idx="1188">
                  <c:v>0.25822682243007999</c:v>
                </c:pt>
                <c:pt idx="1189">
                  <c:v>0.25763926856786201</c:v>
                </c:pt>
                <c:pt idx="1190">
                  <c:v>0.25703887561319499</c:v>
                </c:pt>
                <c:pt idx="1191">
                  <c:v>0.25659497551692101</c:v>
                </c:pt>
                <c:pt idx="1192">
                  <c:v>0.25678999719395101</c:v>
                </c:pt>
                <c:pt idx="1193">
                  <c:v>0.25735758714139201</c:v>
                </c:pt>
                <c:pt idx="1194">
                  <c:v>0.257924862680109</c:v>
                </c:pt>
                <c:pt idx="1195">
                  <c:v>0.25902331754207297</c:v>
                </c:pt>
                <c:pt idx="1196">
                  <c:v>0.26041821547758998</c:v>
                </c:pt>
                <c:pt idx="1197">
                  <c:v>0.26138362516067598</c:v>
                </c:pt>
                <c:pt idx="1198">
                  <c:v>0.26282191501660801</c:v>
                </c:pt>
                <c:pt idx="1199">
                  <c:v>0.26358050586624099</c:v>
                </c:pt>
                <c:pt idx="1200">
                  <c:v>0.26407869609377099</c:v>
                </c:pt>
                <c:pt idx="1201">
                  <c:v>0.264343363382542</c:v>
                </c:pt>
                <c:pt idx="1202">
                  <c:v>0.26432729548767903</c:v>
                </c:pt>
                <c:pt idx="1203">
                  <c:v>0.26504917432629399</c:v>
                </c:pt>
                <c:pt idx="1204">
                  <c:v>0.26563315878854799</c:v>
                </c:pt>
                <c:pt idx="1205">
                  <c:v>0.26600749296543003</c:v>
                </c:pt>
                <c:pt idx="1206">
                  <c:v>0.26659756391716399</c:v>
                </c:pt>
                <c:pt idx="1207">
                  <c:v>0.267391616182938</c:v>
                </c:pt>
                <c:pt idx="1208">
                  <c:v>0.26862865905635702</c:v>
                </c:pt>
                <c:pt idx="1209">
                  <c:v>0.26980292491576102</c:v>
                </c:pt>
                <c:pt idx="1210">
                  <c:v>0.27123596379702503</c:v>
                </c:pt>
                <c:pt idx="1211">
                  <c:v>0.272811504081578</c:v>
                </c:pt>
                <c:pt idx="1212">
                  <c:v>0.27366969388734202</c:v>
                </c:pt>
                <c:pt idx="1213">
                  <c:v>0.27366860888936001</c:v>
                </c:pt>
                <c:pt idx="1214">
                  <c:v>0.27422399854851298</c:v>
                </c:pt>
                <c:pt idx="1215">
                  <c:v>0.27547283025005098</c:v>
                </c:pt>
                <c:pt idx="1216">
                  <c:v>0.27553919308887898</c:v>
                </c:pt>
                <c:pt idx="1217">
                  <c:v>0.27590885751355199</c:v>
                </c:pt>
                <c:pt idx="1218">
                  <c:v>0.27645722168626002</c:v>
                </c:pt>
                <c:pt idx="1219">
                  <c:v>0.27730802456563503</c:v>
                </c:pt>
                <c:pt idx="1220">
                  <c:v>0.278553042556278</c:v>
                </c:pt>
                <c:pt idx="1221">
                  <c:v>0.27927001747845498</c:v>
                </c:pt>
                <c:pt idx="1222">
                  <c:v>0.28055945730084197</c:v>
                </c:pt>
                <c:pt idx="1223">
                  <c:v>0.28103306955082602</c:v>
                </c:pt>
                <c:pt idx="1224">
                  <c:v>0.28048659967814099</c:v>
                </c:pt>
                <c:pt idx="1225">
                  <c:v>0.27973559700387302</c:v>
                </c:pt>
                <c:pt idx="1226">
                  <c:v>0.27821875846444899</c:v>
                </c:pt>
                <c:pt idx="1227">
                  <c:v>0.277210383480408</c:v>
                </c:pt>
                <c:pt idx="1228">
                  <c:v>0.27562409305401703</c:v>
                </c:pt>
                <c:pt idx="1229">
                  <c:v>0.274038177813408</c:v>
                </c:pt>
                <c:pt idx="1230">
                  <c:v>0.27217879259480598</c:v>
                </c:pt>
                <c:pt idx="1231">
                  <c:v>0.270882124147513</c:v>
                </c:pt>
                <c:pt idx="1232">
                  <c:v>0.269600674135829</c:v>
                </c:pt>
                <c:pt idx="1233">
                  <c:v>0.26895462478526</c:v>
                </c:pt>
                <c:pt idx="1234">
                  <c:v>0.26836981751431299</c:v>
                </c:pt>
                <c:pt idx="1235">
                  <c:v>0.26800835476455298</c:v>
                </c:pt>
                <c:pt idx="1236">
                  <c:v>0.26841304805405602</c:v>
                </c:pt>
                <c:pt idx="1237">
                  <c:v>0.26834285001403702</c:v>
                </c:pt>
                <c:pt idx="1238">
                  <c:v>0.26853046051028301</c:v>
                </c:pt>
                <c:pt idx="1239">
                  <c:v>0.268194618960369</c:v>
                </c:pt>
                <c:pt idx="1240">
                  <c:v>0.26773600199208802</c:v>
                </c:pt>
                <c:pt idx="1241">
                  <c:v>0.26713047535662998</c:v>
                </c:pt>
                <c:pt idx="1242">
                  <c:v>0.26642155548369101</c:v>
                </c:pt>
                <c:pt idx="1243">
                  <c:v>0.26637273615683899</c:v>
                </c:pt>
                <c:pt idx="1244">
                  <c:v>0.26659050079820301</c:v>
                </c:pt>
                <c:pt idx="1245">
                  <c:v>0.26718678028395898</c:v>
                </c:pt>
                <c:pt idx="1246">
                  <c:v>0.26737845544170202</c:v>
                </c:pt>
                <c:pt idx="1247">
                  <c:v>0.26757666255547502</c:v>
                </c:pt>
                <c:pt idx="1248">
                  <c:v>0.26728382247548299</c:v>
                </c:pt>
                <c:pt idx="1249">
                  <c:v>0.26691718208249299</c:v>
                </c:pt>
                <c:pt idx="1250">
                  <c:v>0.26669139461945601</c:v>
                </c:pt>
                <c:pt idx="1251">
                  <c:v>0.26674835774307198</c:v>
                </c:pt>
                <c:pt idx="1252">
                  <c:v>0.26648298269248899</c:v>
                </c:pt>
                <c:pt idx="1253">
                  <c:v>0.26564147413007699</c:v>
                </c:pt>
                <c:pt idx="1254">
                  <c:v>0.26486318497247802</c:v>
                </c:pt>
                <c:pt idx="1255">
                  <c:v>0.26407621320494301</c:v>
                </c:pt>
                <c:pt idx="1256">
                  <c:v>0.26381777943420698</c:v>
                </c:pt>
                <c:pt idx="1257">
                  <c:v>0.26306798666362302</c:v>
                </c:pt>
                <c:pt idx="1258">
                  <c:v>0.26246497548518699</c:v>
                </c:pt>
                <c:pt idx="1259">
                  <c:v>0.26224235542420599</c:v>
                </c:pt>
                <c:pt idx="1260">
                  <c:v>0.25927182342539201</c:v>
                </c:pt>
                <c:pt idx="1261">
                  <c:v>0.25693027365350801</c:v>
                </c:pt>
                <c:pt idx="1262">
                  <c:v>0.25524558985788598</c:v>
                </c:pt>
                <c:pt idx="1263">
                  <c:v>0.25425352491196102</c:v>
                </c:pt>
                <c:pt idx="1264">
                  <c:v>0.25328542963644302</c:v>
                </c:pt>
                <c:pt idx="1265">
                  <c:v>0.252972516160688</c:v>
                </c:pt>
                <c:pt idx="1266">
                  <c:v>0.25246173850933701</c:v>
                </c:pt>
                <c:pt idx="1267">
                  <c:v>0.25209599217738798</c:v>
                </c:pt>
                <c:pt idx="1268">
                  <c:v>0.25195823867153699</c:v>
                </c:pt>
                <c:pt idx="1269">
                  <c:v>0.25208780087939697</c:v>
                </c:pt>
                <c:pt idx="1270">
                  <c:v>0.25253903849437598</c:v>
                </c:pt>
                <c:pt idx="1271">
                  <c:v>0.253061285979432</c:v>
                </c:pt>
                <c:pt idx="1272">
                  <c:v>0.25376516086654699</c:v>
                </c:pt>
                <c:pt idx="1273">
                  <c:v>0.25444247573798101</c:v>
                </c:pt>
                <c:pt idx="1274">
                  <c:v>0.25488068687832399</c:v>
                </c:pt>
                <c:pt idx="1275">
                  <c:v>0.25507944767818203</c:v>
                </c:pt>
                <c:pt idx="1276">
                  <c:v>0.255416541234737</c:v>
                </c:pt>
                <c:pt idx="1277">
                  <c:v>0.25572906804169698</c:v>
                </c:pt>
                <c:pt idx="1278">
                  <c:v>0.256076193434292</c:v>
                </c:pt>
                <c:pt idx="1279">
                  <c:v>0.25672803386168203</c:v>
                </c:pt>
                <c:pt idx="1280">
                  <c:v>0.25727403471452798</c:v>
                </c:pt>
                <c:pt idx="1281">
                  <c:v>0.25753691643065602</c:v>
                </c:pt>
                <c:pt idx="1282">
                  <c:v>0.261474345325449</c:v>
                </c:pt>
                <c:pt idx="1283">
                  <c:v>0.26439197522298602</c:v>
                </c:pt>
                <c:pt idx="1284">
                  <c:v>0.26697992191696202</c:v>
                </c:pt>
                <c:pt idx="1285">
                  <c:v>0.26887519510279501</c:v>
                </c:pt>
                <c:pt idx="1286">
                  <c:v>0.27063538887898603</c:v>
                </c:pt>
                <c:pt idx="1287">
                  <c:v>0.27262954993975103</c:v>
                </c:pt>
                <c:pt idx="1288">
                  <c:v>0.27407021588288</c:v>
                </c:pt>
                <c:pt idx="1289">
                  <c:v>0.27524349716623903</c:v>
                </c:pt>
                <c:pt idx="1290">
                  <c:v>0.27625160060757298</c:v>
                </c:pt>
                <c:pt idx="1291">
                  <c:v>0.27712244932941599</c:v>
                </c:pt>
                <c:pt idx="1292">
                  <c:v>0.27711470362894403</c:v>
                </c:pt>
                <c:pt idx="1293">
                  <c:v>0.27733170169799198</c:v>
                </c:pt>
                <c:pt idx="1294">
                  <c:v>0.27785077132803099</c:v>
                </c:pt>
                <c:pt idx="1295">
                  <c:v>0.27845376429101099</c:v>
                </c:pt>
                <c:pt idx="1296">
                  <c:v>0.27919242552382001</c:v>
                </c:pt>
                <c:pt idx="1297">
                  <c:v>0.27988437118072002</c:v>
                </c:pt>
                <c:pt idx="1298">
                  <c:v>0.280460019357826</c:v>
                </c:pt>
                <c:pt idx="1299">
                  <c:v>0.28147708508242397</c:v>
                </c:pt>
                <c:pt idx="1300">
                  <c:v>0.28287669686144101</c:v>
                </c:pt>
                <c:pt idx="1301">
                  <c:v>0.28394917935345998</c:v>
                </c:pt>
                <c:pt idx="1302">
                  <c:v>0.28467502496844899</c:v>
                </c:pt>
                <c:pt idx="1303">
                  <c:v>0.28565618714869501</c:v>
                </c:pt>
                <c:pt idx="1304">
                  <c:v>0.28645460447168503</c:v>
                </c:pt>
                <c:pt idx="1305">
                  <c:v>0.28480602509694702</c:v>
                </c:pt>
                <c:pt idx="1306">
                  <c:v>0.28376368439361299</c:v>
                </c:pt>
                <c:pt idx="1307">
                  <c:v>0.28283080755307999</c:v>
                </c:pt>
                <c:pt idx="1308">
                  <c:v>0.282415430102195</c:v>
                </c:pt>
                <c:pt idx="1309">
                  <c:v>0.28219921926602698</c:v>
                </c:pt>
                <c:pt idx="1310">
                  <c:v>0.28180337201672101</c:v>
                </c:pt>
                <c:pt idx="1311">
                  <c:v>0.28162760828307298</c:v>
                </c:pt>
                <c:pt idx="1312">
                  <c:v>0.281932588875699</c:v>
                </c:pt>
                <c:pt idx="1313">
                  <c:v>0.28245027580814602</c:v>
                </c:pt>
                <c:pt idx="1314">
                  <c:v>0.28254217007509502</c:v>
                </c:pt>
                <c:pt idx="1315">
                  <c:v>0.28297261686223801</c:v>
                </c:pt>
                <c:pt idx="1316">
                  <c:v>0.28273559985243502</c:v>
                </c:pt>
                <c:pt idx="1317">
                  <c:v>0.28278711082621699</c:v>
                </c:pt>
                <c:pt idx="1318">
                  <c:v>0.28295911939116902</c:v>
                </c:pt>
                <c:pt idx="1319">
                  <c:v>0.282860966339961</c:v>
                </c:pt>
                <c:pt idx="1320">
                  <c:v>0.28323203357142401</c:v>
                </c:pt>
                <c:pt idx="1321">
                  <c:v>0.28358338511118902</c:v>
                </c:pt>
                <c:pt idx="1322">
                  <c:v>0.28400277941818702</c:v>
                </c:pt>
                <c:pt idx="1323">
                  <c:v>0.284124903654006</c:v>
                </c:pt>
                <c:pt idx="1324">
                  <c:v>0.28429695936730698</c:v>
                </c:pt>
                <c:pt idx="1325">
                  <c:v>0.28592114550359099</c:v>
                </c:pt>
                <c:pt idx="1326">
                  <c:v>0.28781550598918798</c:v>
                </c:pt>
                <c:pt idx="1327">
                  <c:v>0.28944563492124997</c:v>
                </c:pt>
                <c:pt idx="1328">
                  <c:v>0.29105646857349998</c:v>
                </c:pt>
                <c:pt idx="1329">
                  <c:v>0.29247081694099702</c:v>
                </c:pt>
                <c:pt idx="1330">
                  <c:v>0.29416864870142001</c:v>
                </c:pt>
                <c:pt idx="1331">
                  <c:v>0.29576644408089398</c:v>
                </c:pt>
                <c:pt idx="1332">
                  <c:v>0.29714820358784799</c:v>
                </c:pt>
                <c:pt idx="1333">
                  <c:v>0.29785929196657501</c:v>
                </c:pt>
                <c:pt idx="1334">
                  <c:v>0.29812847391012698</c:v>
                </c:pt>
                <c:pt idx="1335">
                  <c:v>0.29720665357533199</c:v>
                </c:pt>
                <c:pt idx="1336">
                  <c:v>0.29612393994304798</c:v>
                </c:pt>
                <c:pt idx="1337">
                  <c:v>0.29493535596800202</c:v>
                </c:pt>
                <c:pt idx="1338">
                  <c:v>0.293817586070098</c:v>
                </c:pt>
                <c:pt idx="1339">
                  <c:v>0.29227931660992201</c:v>
                </c:pt>
                <c:pt idx="1340">
                  <c:v>0.291529331068066</c:v>
                </c:pt>
                <c:pt idx="1341">
                  <c:v>0.29047554373043299</c:v>
                </c:pt>
                <c:pt idx="1342">
                  <c:v>0.28967285393408199</c:v>
                </c:pt>
                <c:pt idx="1343">
                  <c:v>0.28923639892790698</c:v>
                </c:pt>
                <c:pt idx="1344">
                  <c:v>0.28918247048720402</c:v>
                </c:pt>
                <c:pt idx="1345">
                  <c:v>0.28986947347618902</c:v>
                </c:pt>
                <c:pt idx="1346">
                  <c:v>0.29018993119130698</c:v>
                </c:pt>
                <c:pt idx="1347">
                  <c:v>0.28995171775219603</c:v>
                </c:pt>
                <c:pt idx="1348">
                  <c:v>0.28987461625744498</c:v>
                </c:pt>
                <c:pt idx="1349">
                  <c:v>0.28992560011642199</c:v>
                </c:pt>
                <c:pt idx="1350">
                  <c:v>0.289622433227326</c:v>
                </c:pt>
                <c:pt idx="1351">
                  <c:v>0.28966824728190399</c:v>
                </c:pt>
                <c:pt idx="1352">
                  <c:v>0.28990937277018403</c:v>
                </c:pt>
                <c:pt idx="1353">
                  <c:v>0.29025681246745799</c:v>
                </c:pt>
                <c:pt idx="1354">
                  <c:v>0.29058218358953503</c:v>
                </c:pt>
                <c:pt idx="1355">
                  <c:v>0.29031183156058199</c:v>
                </c:pt>
                <c:pt idx="1356">
                  <c:v>0.28998000190845102</c:v>
                </c:pt>
                <c:pt idx="1357">
                  <c:v>0.29009842883463999</c:v>
                </c:pt>
                <c:pt idx="1358">
                  <c:v>0.289975921290128</c:v>
                </c:pt>
                <c:pt idx="1359">
                  <c:v>0.28992367847440198</c:v>
                </c:pt>
                <c:pt idx="1360">
                  <c:v>0.28988828461406002</c:v>
                </c:pt>
                <c:pt idx="1361">
                  <c:v>0.28945635964987398</c:v>
                </c:pt>
                <c:pt idx="1362">
                  <c:v>0.28892571958186097</c:v>
                </c:pt>
                <c:pt idx="1363">
                  <c:v>0.28868423091852602</c:v>
                </c:pt>
                <c:pt idx="1364">
                  <c:v>0.28874939670258098</c:v>
                </c:pt>
                <c:pt idx="1365">
                  <c:v>0.28837188843739298</c:v>
                </c:pt>
                <c:pt idx="1366">
                  <c:v>0.28811370169148398</c:v>
                </c:pt>
                <c:pt idx="1367">
                  <c:v>0.28788378782527502</c:v>
                </c:pt>
                <c:pt idx="1368">
                  <c:v>0.28743546121698599</c:v>
                </c:pt>
                <c:pt idx="1369">
                  <c:v>0.28681554293490702</c:v>
                </c:pt>
                <c:pt idx="1370">
                  <c:v>0.28631846924978699</c:v>
                </c:pt>
                <c:pt idx="1371">
                  <c:v>0.28572221209812199</c:v>
                </c:pt>
                <c:pt idx="1372">
                  <c:v>0.285382824380911</c:v>
                </c:pt>
                <c:pt idx="1373">
                  <c:v>0.28548698767348402</c:v>
                </c:pt>
                <c:pt idx="1374">
                  <c:v>0.285436200599893</c:v>
                </c:pt>
                <c:pt idx="1375">
                  <c:v>0.28534951431468603</c:v>
                </c:pt>
                <c:pt idx="1376">
                  <c:v>0.28535433383088998</c:v>
                </c:pt>
                <c:pt idx="1377">
                  <c:v>0.28551341213700698</c:v>
                </c:pt>
                <c:pt idx="1378">
                  <c:v>0.285612809143868</c:v>
                </c:pt>
                <c:pt idx="1379">
                  <c:v>0.28579201833661699</c:v>
                </c:pt>
                <c:pt idx="1380">
                  <c:v>0.286562616718677</c:v>
                </c:pt>
                <c:pt idx="1381">
                  <c:v>0.28740704602432299</c:v>
                </c:pt>
                <c:pt idx="1382">
                  <c:v>0.28803157845167598</c:v>
                </c:pt>
                <c:pt idx="1383">
                  <c:v>0.28830671421173598</c:v>
                </c:pt>
                <c:pt idx="1384">
                  <c:v>0.28849223056470602</c:v>
                </c:pt>
                <c:pt idx="1385">
                  <c:v>0.28873117578241497</c:v>
                </c:pt>
                <c:pt idx="1386">
                  <c:v>0.28847426037438201</c:v>
                </c:pt>
                <c:pt idx="1387">
                  <c:v>0.287976224480813</c:v>
                </c:pt>
                <c:pt idx="1388">
                  <c:v>0.28766576933629101</c:v>
                </c:pt>
                <c:pt idx="1389">
                  <c:v>0.287069501036124</c:v>
                </c:pt>
                <c:pt idx="1390">
                  <c:v>0.28702779160951902</c:v>
                </c:pt>
                <c:pt idx="1391">
                  <c:v>0.28698582076933998</c:v>
                </c:pt>
                <c:pt idx="1392">
                  <c:v>0.286819647751061</c:v>
                </c:pt>
                <c:pt idx="1393">
                  <c:v>0.28668595496062299</c:v>
                </c:pt>
                <c:pt idx="1394">
                  <c:v>0.286573645185694</c:v>
                </c:pt>
                <c:pt idx="1395">
                  <c:v>0.28682167564939098</c:v>
                </c:pt>
                <c:pt idx="1396">
                  <c:v>0.28701143123014</c:v>
                </c:pt>
                <c:pt idx="1397">
                  <c:v>0.28698609861608398</c:v>
                </c:pt>
                <c:pt idx="1398">
                  <c:v>0.286959758280183</c:v>
                </c:pt>
                <c:pt idx="1399">
                  <c:v>0.28720909828094199</c:v>
                </c:pt>
                <c:pt idx="1400">
                  <c:v>0.286830904049375</c:v>
                </c:pt>
                <c:pt idx="1401">
                  <c:v>0.28635200519797199</c:v>
                </c:pt>
                <c:pt idx="1402">
                  <c:v>0.28605082230725398</c:v>
                </c:pt>
                <c:pt idx="1403">
                  <c:v>0.28616747926559899</c:v>
                </c:pt>
                <c:pt idx="1404">
                  <c:v>0.28615753613216599</c:v>
                </c:pt>
                <c:pt idx="1405">
                  <c:v>0.28636368639026</c:v>
                </c:pt>
                <c:pt idx="1406">
                  <c:v>0.28664050552595</c:v>
                </c:pt>
                <c:pt idx="1407">
                  <c:v>0.286887184032667</c:v>
                </c:pt>
                <c:pt idx="1408">
                  <c:v>0.28681533115312502</c:v>
                </c:pt>
                <c:pt idx="1409">
                  <c:v>0.286777546184321</c:v>
                </c:pt>
                <c:pt idx="1410">
                  <c:v>0.28677826942769102</c:v>
                </c:pt>
                <c:pt idx="1411">
                  <c:v>0.28778925173836001</c:v>
                </c:pt>
                <c:pt idx="1412">
                  <c:v>0.288251180960235</c:v>
                </c:pt>
                <c:pt idx="1413">
                  <c:v>0.28866222685985699</c:v>
                </c:pt>
                <c:pt idx="1414">
                  <c:v>0.28899466241886501</c:v>
                </c:pt>
                <c:pt idx="1415">
                  <c:v>0.28876390811452401</c:v>
                </c:pt>
                <c:pt idx="1416">
                  <c:v>0.28839494543234701</c:v>
                </c:pt>
                <c:pt idx="1417">
                  <c:v>0.28827750845154199</c:v>
                </c:pt>
                <c:pt idx="1418">
                  <c:v>0.28863125109139798</c:v>
                </c:pt>
                <c:pt idx="1419">
                  <c:v>0.28887319414123402</c:v>
                </c:pt>
                <c:pt idx="1420">
                  <c:v>0.28885890382854701</c:v>
                </c:pt>
                <c:pt idx="1421">
                  <c:v>0.28861540006576902</c:v>
                </c:pt>
                <c:pt idx="1422">
                  <c:v>0.288641832333418</c:v>
                </c:pt>
                <c:pt idx="1423">
                  <c:v>0.288981809278678</c:v>
                </c:pt>
                <c:pt idx="1424">
                  <c:v>0.289074236845137</c:v>
                </c:pt>
                <c:pt idx="1425">
                  <c:v>0.289506046959223</c:v>
                </c:pt>
                <c:pt idx="1426">
                  <c:v>0.28975010672020002</c:v>
                </c:pt>
                <c:pt idx="1427">
                  <c:v>0.28987467933735001</c:v>
                </c:pt>
                <c:pt idx="1428">
                  <c:v>0.28993837876691197</c:v>
                </c:pt>
                <c:pt idx="1429">
                  <c:v>0.28965153996322701</c:v>
                </c:pt>
                <c:pt idx="1430">
                  <c:v>0.28926313745201199</c:v>
                </c:pt>
                <c:pt idx="1431">
                  <c:v>0.28897431009962898</c:v>
                </c:pt>
                <c:pt idx="1432">
                  <c:v>0.288730539901696</c:v>
                </c:pt>
                <c:pt idx="1433">
                  <c:v>0.288260674290793</c:v>
                </c:pt>
                <c:pt idx="1434">
                  <c:v>0.28726848066733901</c:v>
                </c:pt>
                <c:pt idx="1435">
                  <c:v>0.28637750078556301</c:v>
                </c:pt>
                <c:pt idx="1436">
                  <c:v>0.28582482730578701</c:v>
                </c:pt>
                <c:pt idx="1437">
                  <c:v>0.28550673286521899</c:v>
                </c:pt>
                <c:pt idx="1438">
                  <c:v>0.28529445068404002</c:v>
                </c:pt>
                <c:pt idx="1439">
                  <c:v>0.28507006680180402</c:v>
                </c:pt>
                <c:pt idx="1440">
                  <c:v>0.28472920765014698</c:v>
                </c:pt>
                <c:pt idx="1441">
                  <c:v>0.28416858663609801</c:v>
                </c:pt>
                <c:pt idx="1442">
                  <c:v>0.28368489258749002</c:v>
                </c:pt>
                <c:pt idx="1443">
                  <c:v>0.283254125427085</c:v>
                </c:pt>
                <c:pt idx="1444">
                  <c:v>0.28269145326915701</c:v>
                </c:pt>
                <c:pt idx="1445">
                  <c:v>0.28203314799273899</c:v>
                </c:pt>
                <c:pt idx="1446">
                  <c:v>0.28128108992162398</c:v>
                </c:pt>
                <c:pt idx="1447">
                  <c:v>0.28062475939602799</c:v>
                </c:pt>
                <c:pt idx="1448">
                  <c:v>0.27986274027806002</c:v>
                </c:pt>
                <c:pt idx="1449">
                  <c:v>0.27941645712955698</c:v>
                </c:pt>
                <c:pt idx="1450">
                  <c:v>0.27917284379630303</c:v>
                </c:pt>
                <c:pt idx="1451">
                  <c:v>0.27897858591086599</c:v>
                </c:pt>
                <c:pt idx="1452">
                  <c:v>0.27864392390447301</c:v>
                </c:pt>
                <c:pt idx="1453">
                  <c:v>0.27835556832934</c:v>
                </c:pt>
                <c:pt idx="1454">
                  <c:v>0.27813798356889902</c:v>
                </c:pt>
                <c:pt idx="1455">
                  <c:v>0.27805465282847702</c:v>
                </c:pt>
                <c:pt idx="1456">
                  <c:v>0.27780601317896098</c:v>
                </c:pt>
                <c:pt idx="1457">
                  <c:v>0.27741349568013401</c:v>
                </c:pt>
                <c:pt idx="1458">
                  <c:v>0.27716556155400801</c:v>
                </c:pt>
                <c:pt idx="1459">
                  <c:v>0.27713172326004698</c:v>
                </c:pt>
                <c:pt idx="1460">
                  <c:v>0.27684605977382398</c:v>
                </c:pt>
                <c:pt idx="1461">
                  <c:v>0.276816142205914</c:v>
                </c:pt>
                <c:pt idx="1462">
                  <c:v>0.27724392828611499</c:v>
                </c:pt>
                <c:pt idx="1463">
                  <c:v>0.27757984196893498</c:v>
                </c:pt>
                <c:pt idx="1464">
                  <c:v>0.27793494975913702</c:v>
                </c:pt>
                <c:pt idx="1465">
                  <c:v>0.27814178267477202</c:v>
                </c:pt>
                <c:pt idx="1466">
                  <c:v>0.27801519344361603</c:v>
                </c:pt>
                <c:pt idx="1467">
                  <c:v>0.27801087306195799</c:v>
                </c:pt>
                <c:pt idx="1468">
                  <c:v>0.27783740338153401</c:v>
                </c:pt>
                <c:pt idx="1469">
                  <c:v>0.27772164265202698</c:v>
                </c:pt>
                <c:pt idx="1470">
                  <c:v>0.27803866791828102</c:v>
                </c:pt>
                <c:pt idx="1471">
                  <c:v>0.27808005761557603</c:v>
                </c:pt>
                <c:pt idx="1472">
                  <c:v>0.278325701639344</c:v>
                </c:pt>
                <c:pt idx="1473">
                  <c:v>0.27953072077262398</c:v>
                </c:pt>
                <c:pt idx="1474">
                  <c:v>0.28041539014761302</c:v>
                </c:pt>
                <c:pt idx="1475">
                  <c:v>0.28104266889976798</c:v>
                </c:pt>
                <c:pt idx="1476">
                  <c:v>0.28199197676729798</c:v>
                </c:pt>
                <c:pt idx="1477">
                  <c:v>0.28118168532214399</c:v>
                </c:pt>
                <c:pt idx="1478">
                  <c:v>0.28031789057775303</c:v>
                </c:pt>
                <c:pt idx="1479">
                  <c:v>0.27921611629217602</c:v>
                </c:pt>
                <c:pt idx="1480">
                  <c:v>0.278046349848935</c:v>
                </c:pt>
                <c:pt idx="1481">
                  <c:v>0.27690707268602599</c:v>
                </c:pt>
                <c:pt idx="1482">
                  <c:v>0.27586908069330801</c:v>
                </c:pt>
                <c:pt idx="1483">
                  <c:v>0.27445573625328601</c:v>
                </c:pt>
                <c:pt idx="1484">
                  <c:v>0.273299295532066</c:v>
                </c:pt>
                <c:pt idx="1485">
                  <c:v>0.272111663463804</c:v>
                </c:pt>
                <c:pt idx="1486">
                  <c:v>0.27096562286432102</c:v>
                </c:pt>
                <c:pt idx="1487">
                  <c:v>0.27026299857659702</c:v>
                </c:pt>
                <c:pt idx="1488">
                  <c:v>0.26966948031670901</c:v>
                </c:pt>
                <c:pt idx="1489">
                  <c:v>0.269481794721951</c:v>
                </c:pt>
                <c:pt idx="1490">
                  <c:v>0.269187661594532</c:v>
                </c:pt>
                <c:pt idx="1491">
                  <c:v>0.26891661555874902</c:v>
                </c:pt>
                <c:pt idx="1492">
                  <c:v>0.26904943873903803</c:v>
                </c:pt>
                <c:pt idx="1493">
                  <c:v>0.26941071090106</c:v>
                </c:pt>
                <c:pt idx="1494">
                  <c:v>0.26986608007274299</c:v>
                </c:pt>
                <c:pt idx="1495">
                  <c:v>0.27008370978431601</c:v>
                </c:pt>
                <c:pt idx="1496">
                  <c:v>0.26996651346946599</c:v>
                </c:pt>
                <c:pt idx="1497">
                  <c:v>0.26988107235977399</c:v>
                </c:pt>
                <c:pt idx="1498">
                  <c:v>0.26985856137755698</c:v>
                </c:pt>
                <c:pt idx="1499">
                  <c:v>0.26988209722663198</c:v>
                </c:pt>
                <c:pt idx="1500">
                  <c:v>0.26952788131597999</c:v>
                </c:pt>
                <c:pt idx="1501">
                  <c:v>0.26931746201345402</c:v>
                </c:pt>
                <c:pt idx="1502">
                  <c:v>0.26914792955785999</c:v>
                </c:pt>
                <c:pt idx="1503">
                  <c:v>0.26885579008452398</c:v>
                </c:pt>
                <c:pt idx="1504">
                  <c:v>0.268632073663641</c:v>
                </c:pt>
                <c:pt idx="1505">
                  <c:v>0.26867738891829002</c:v>
                </c:pt>
                <c:pt idx="1506">
                  <c:v>0.26887409793877798</c:v>
                </c:pt>
                <c:pt idx="1507">
                  <c:v>0.268952046903839</c:v>
                </c:pt>
                <c:pt idx="1508">
                  <c:v>0.269120742642041</c:v>
                </c:pt>
                <c:pt idx="1509">
                  <c:v>0.26947305487880002</c:v>
                </c:pt>
                <c:pt idx="1510">
                  <c:v>0.27004246461113202</c:v>
                </c:pt>
                <c:pt idx="1511">
                  <c:v>0.27067117912506</c:v>
                </c:pt>
                <c:pt idx="1512">
                  <c:v>0.27104924628434002</c:v>
                </c:pt>
                <c:pt idx="1513">
                  <c:v>0.27161360360098102</c:v>
                </c:pt>
                <c:pt idx="1514">
                  <c:v>0.27200502805438997</c:v>
                </c:pt>
                <c:pt idx="1515">
                  <c:v>0.27185001637640699</c:v>
                </c:pt>
                <c:pt idx="1516">
                  <c:v>0.271765527790432</c:v>
                </c:pt>
                <c:pt idx="1517">
                  <c:v>0.27157887609679399</c:v>
                </c:pt>
                <c:pt idx="1518">
                  <c:v>0.27137918869663302</c:v>
                </c:pt>
                <c:pt idx="1519">
                  <c:v>0.27113562899531701</c:v>
                </c:pt>
                <c:pt idx="1520">
                  <c:v>0.27041972985078599</c:v>
                </c:pt>
                <c:pt idx="1521">
                  <c:v>0.26987067412249299</c:v>
                </c:pt>
                <c:pt idx="1522">
                  <c:v>0.26946446170476901</c:v>
                </c:pt>
                <c:pt idx="1523">
                  <c:v>0.26897830875464102</c:v>
                </c:pt>
                <c:pt idx="1524">
                  <c:v>0.26891618324578298</c:v>
                </c:pt>
                <c:pt idx="1525">
                  <c:v>0.26884727200283198</c:v>
                </c:pt>
                <c:pt idx="1526">
                  <c:v>0.26893423583951898</c:v>
                </c:pt>
                <c:pt idx="1527">
                  <c:v>0.26922834443736199</c:v>
                </c:pt>
                <c:pt idx="1528">
                  <c:v>0.269317040583189</c:v>
                </c:pt>
                <c:pt idx="1529">
                  <c:v>0.26939314042565199</c:v>
                </c:pt>
                <c:pt idx="1530">
                  <c:v>0.26958992503965601</c:v>
                </c:pt>
                <c:pt idx="1531">
                  <c:v>0.26979377547142103</c:v>
                </c:pt>
                <c:pt idx="1532">
                  <c:v>0.26990258231585601</c:v>
                </c:pt>
                <c:pt idx="1533">
                  <c:v>0.26994362013203499</c:v>
                </c:pt>
                <c:pt idx="1534">
                  <c:v>0.26984079890642898</c:v>
                </c:pt>
                <c:pt idx="1535">
                  <c:v>0.26966762732198801</c:v>
                </c:pt>
                <c:pt idx="1536">
                  <c:v>0.269402111965515</c:v>
                </c:pt>
                <c:pt idx="1537">
                  <c:v>0.26913159841316903</c:v>
                </c:pt>
                <c:pt idx="1538">
                  <c:v>0.26894053039296001</c:v>
                </c:pt>
                <c:pt idx="1539">
                  <c:v>0.268819790942048</c:v>
                </c:pt>
                <c:pt idx="1540">
                  <c:v>0.26847708441651202</c:v>
                </c:pt>
                <c:pt idx="1541">
                  <c:v>0.26818588436983398</c:v>
                </c:pt>
                <c:pt idx="1542">
                  <c:v>0.26856708092732401</c:v>
                </c:pt>
                <c:pt idx="1543">
                  <c:v>0.26817592114183703</c:v>
                </c:pt>
                <c:pt idx="1544">
                  <c:v>0.267873751054656</c:v>
                </c:pt>
                <c:pt idx="1545">
                  <c:v>0.26735005307102799</c:v>
                </c:pt>
                <c:pt idx="1546">
                  <c:v>0.26687182758143502</c:v>
                </c:pt>
                <c:pt idx="1547">
                  <c:v>0.26648792413950101</c:v>
                </c:pt>
                <c:pt idx="1548">
                  <c:v>0.26617582712326199</c:v>
                </c:pt>
                <c:pt idx="1549">
                  <c:v>0.26615401754509499</c:v>
                </c:pt>
                <c:pt idx="1550">
                  <c:v>0.26607448709746701</c:v>
                </c:pt>
                <c:pt idx="1551">
                  <c:v>0.26618886258185398</c:v>
                </c:pt>
                <c:pt idx="1552">
                  <c:v>0.26589831939209702</c:v>
                </c:pt>
                <c:pt idx="1553">
                  <c:v>0.26582007166975902</c:v>
                </c:pt>
                <c:pt idx="1554">
                  <c:v>0.26614730338296899</c:v>
                </c:pt>
                <c:pt idx="1555">
                  <c:v>0.26646369547145099</c:v>
                </c:pt>
                <c:pt idx="1556">
                  <c:v>0.266838147937279</c:v>
                </c:pt>
                <c:pt idx="1557">
                  <c:v>0.26711650676929599</c:v>
                </c:pt>
                <c:pt idx="1558">
                  <c:v>0.26749978199497099</c:v>
                </c:pt>
                <c:pt idx="1559">
                  <c:v>0.267886050643594</c:v>
                </c:pt>
                <c:pt idx="1560">
                  <c:v>0.268005566678235</c:v>
                </c:pt>
                <c:pt idx="1561">
                  <c:v>0.26827005814558802</c:v>
                </c:pt>
                <c:pt idx="1562">
                  <c:v>0.26878872758830602</c:v>
                </c:pt>
                <c:pt idx="1563">
                  <c:v>0.26924109388483602</c:v>
                </c:pt>
                <c:pt idx="1564">
                  <c:v>0.26957254152709997</c:v>
                </c:pt>
                <c:pt idx="1565">
                  <c:v>0.26817226572791603</c:v>
                </c:pt>
                <c:pt idx="1566">
                  <c:v>0.26708941039332501</c:v>
                </c:pt>
                <c:pt idx="1567">
                  <c:v>0.26630075400428699</c:v>
                </c:pt>
                <c:pt idx="1568">
                  <c:v>0.265668930069343</c:v>
                </c:pt>
                <c:pt idx="1569">
                  <c:v>0.265452731102026</c:v>
                </c:pt>
                <c:pt idx="1570">
                  <c:v>0.26532950487491302</c:v>
                </c:pt>
                <c:pt idx="1571">
                  <c:v>0.26516955506311002</c:v>
                </c:pt>
                <c:pt idx="1572">
                  <c:v>0.26479720634783699</c:v>
                </c:pt>
                <c:pt idx="1573">
                  <c:v>0.26460138385613002</c:v>
                </c:pt>
                <c:pt idx="1574">
                  <c:v>0.26453877739964399</c:v>
                </c:pt>
                <c:pt idx="1575">
                  <c:v>0.26477362449580899</c:v>
                </c:pt>
                <c:pt idx="1576">
                  <c:v>0.26477383477136601</c:v>
                </c:pt>
                <c:pt idx="1577">
                  <c:v>0.264716031614673</c:v>
                </c:pt>
                <c:pt idx="1578">
                  <c:v>0.26476548823775697</c:v>
                </c:pt>
                <c:pt idx="1579">
                  <c:v>0.26477206437964401</c:v>
                </c:pt>
                <c:pt idx="1580">
                  <c:v>0.26482241246358801</c:v>
                </c:pt>
                <c:pt idx="1581">
                  <c:v>0.26506416649292103</c:v>
                </c:pt>
                <c:pt idx="1582">
                  <c:v>0.26519253854881802</c:v>
                </c:pt>
                <c:pt idx="1583">
                  <c:v>0.26519056867857199</c:v>
                </c:pt>
                <c:pt idx="1584">
                  <c:v>0.26519631625722201</c:v>
                </c:pt>
                <c:pt idx="1585">
                  <c:v>0.26500544397165399</c:v>
                </c:pt>
                <c:pt idx="1586">
                  <c:v>0.264844016685998</c:v>
                </c:pt>
                <c:pt idx="1587">
                  <c:v>0.26470418068541701</c:v>
                </c:pt>
                <c:pt idx="1588">
                  <c:v>0.26447694807830502</c:v>
                </c:pt>
                <c:pt idx="1589">
                  <c:v>0.26446305428447198</c:v>
                </c:pt>
                <c:pt idx="1590">
                  <c:v>0.26465028873275898</c:v>
                </c:pt>
                <c:pt idx="1591">
                  <c:v>0.26501914881507699</c:v>
                </c:pt>
                <c:pt idx="1592">
                  <c:v>0.26605513788802998</c:v>
                </c:pt>
                <c:pt idx="1593">
                  <c:v>0.266995462803718</c:v>
                </c:pt>
                <c:pt idx="1594">
                  <c:v>0.267579655040036</c:v>
                </c:pt>
                <c:pt idx="1595">
                  <c:v>0.268902178960301</c:v>
                </c:pt>
                <c:pt idx="1596">
                  <c:v>0.26996542210649799</c:v>
                </c:pt>
                <c:pt idx="1597">
                  <c:v>0.27051738029891897</c:v>
                </c:pt>
                <c:pt idx="1598">
                  <c:v>0.27116388823801901</c:v>
                </c:pt>
                <c:pt idx="1599">
                  <c:v>0.271847472335701</c:v>
                </c:pt>
                <c:pt idx="1600">
                  <c:v>0.27275612374353397</c:v>
                </c:pt>
                <c:pt idx="1601">
                  <c:v>0.27343111258400798</c:v>
                </c:pt>
                <c:pt idx="1602">
                  <c:v>0.27388944479601302</c:v>
                </c:pt>
                <c:pt idx="1603">
                  <c:v>0.27389477549332197</c:v>
                </c:pt>
                <c:pt idx="1604">
                  <c:v>0.27393778926838003</c:v>
                </c:pt>
                <c:pt idx="1605">
                  <c:v>0.273426191035128</c:v>
                </c:pt>
                <c:pt idx="1606">
                  <c:v>0.27296056116554901</c:v>
                </c:pt>
                <c:pt idx="1607">
                  <c:v>0.27261701697041202</c:v>
                </c:pt>
                <c:pt idx="1608">
                  <c:v>0.27187375666340502</c:v>
                </c:pt>
                <c:pt idx="1609">
                  <c:v>0.27085540432446098</c:v>
                </c:pt>
                <c:pt idx="1610">
                  <c:v>0.26966010226618098</c:v>
                </c:pt>
                <c:pt idx="1611">
                  <c:v>0.26881439132441398</c:v>
                </c:pt>
                <c:pt idx="1612">
                  <c:v>0.26822127573586901</c:v>
                </c:pt>
                <c:pt idx="1613">
                  <c:v>0.267976960017829</c:v>
                </c:pt>
                <c:pt idx="1614">
                  <c:v>0.26781262051431898</c:v>
                </c:pt>
                <c:pt idx="1615">
                  <c:v>0.267637654158635</c:v>
                </c:pt>
                <c:pt idx="1616">
                  <c:v>0.26771358736897899</c:v>
                </c:pt>
                <c:pt idx="1617">
                  <c:v>0.26785490264431699</c:v>
                </c:pt>
                <c:pt idx="1618">
                  <c:v>0.26810936513601102</c:v>
                </c:pt>
                <c:pt idx="1619">
                  <c:v>0.26835218344621098</c:v>
                </c:pt>
                <c:pt idx="1620">
                  <c:v>0.26858863993593102</c:v>
                </c:pt>
                <c:pt idx="1621">
                  <c:v>0.26893414923127601</c:v>
                </c:pt>
                <c:pt idx="1622">
                  <c:v>0.26908643474453298</c:v>
                </c:pt>
                <c:pt idx="1623">
                  <c:v>0.26898299814680299</c:v>
                </c:pt>
                <c:pt idx="1624">
                  <c:v>0.26882444500281899</c:v>
                </c:pt>
                <c:pt idx="1625">
                  <c:v>0.26899584214553801</c:v>
                </c:pt>
                <c:pt idx="1626">
                  <c:v>0.26892358983183501</c:v>
                </c:pt>
                <c:pt idx="1627">
                  <c:v>0.26914446445070001</c:v>
                </c:pt>
                <c:pt idx="1628">
                  <c:v>0.269590931473214</c:v>
                </c:pt>
                <c:pt idx="1629">
                  <c:v>0.27020803973852803</c:v>
                </c:pt>
                <c:pt idx="1630">
                  <c:v>0.27093476717672199</c:v>
                </c:pt>
                <c:pt idx="1631">
                  <c:v>0.27145234906166699</c:v>
                </c:pt>
                <c:pt idx="1632">
                  <c:v>0.27184922745004397</c:v>
                </c:pt>
                <c:pt idx="1633">
                  <c:v>0.27273105648100399</c:v>
                </c:pt>
                <c:pt idx="1634">
                  <c:v>0.27374879210716302</c:v>
                </c:pt>
                <c:pt idx="1635">
                  <c:v>0.27502231784103698</c:v>
                </c:pt>
                <c:pt idx="1636">
                  <c:v>0.27588900467099198</c:v>
                </c:pt>
                <c:pt idx="1637">
                  <c:v>0.27654099679581301</c:v>
                </c:pt>
                <c:pt idx="1638">
                  <c:v>0.277128037805696</c:v>
                </c:pt>
                <c:pt idx="1639">
                  <c:v>0.27767065929499202</c:v>
                </c:pt>
                <c:pt idx="1640">
                  <c:v>0.27835481817025398</c:v>
                </c:pt>
                <c:pt idx="1641">
                  <c:v>0.27873146482933198</c:v>
                </c:pt>
                <c:pt idx="1642">
                  <c:v>0.27902752581764301</c:v>
                </c:pt>
                <c:pt idx="1643">
                  <c:v>0.27919697465256998</c:v>
                </c:pt>
                <c:pt idx="1644">
                  <c:v>0.27916036691486001</c:v>
                </c:pt>
                <c:pt idx="1645">
                  <c:v>0.278881699474753</c:v>
                </c:pt>
                <c:pt idx="1646">
                  <c:v>0.27841414839588602</c:v>
                </c:pt>
                <c:pt idx="1647">
                  <c:v>0.277902496405115</c:v>
                </c:pt>
                <c:pt idx="1648">
                  <c:v>0.27738776111082503</c:v>
                </c:pt>
                <c:pt idx="1649">
                  <c:v>0.27682328045371601</c:v>
                </c:pt>
                <c:pt idx="1650">
                  <c:v>0.27620177644317001</c:v>
                </c:pt>
                <c:pt idx="1651">
                  <c:v>0.275545946922998</c:v>
                </c:pt>
                <c:pt idx="1652">
                  <c:v>0.27492044914180502</c:v>
                </c:pt>
                <c:pt idx="1653">
                  <c:v>0.27467079081187601</c:v>
                </c:pt>
                <c:pt idx="1654">
                  <c:v>0.27438832174543698</c:v>
                </c:pt>
                <c:pt idx="1655">
                  <c:v>0.27371934020486299</c:v>
                </c:pt>
                <c:pt idx="1656">
                  <c:v>0.27310802696933401</c:v>
                </c:pt>
                <c:pt idx="1657">
                  <c:v>0.272862279430923</c:v>
                </c:pt>
                <c:pt idx="1658">
                  <c:v>0.27264060011416402</c:v>
                </c:pt>
                <c:pt idx="1659">
                  <c:v>0.272476122222642</c:v>
                </c:pt>
                <c:pt idx="1660">
                  <c:v>0.272552409425728</c:v>
                </c:pt>
                <c:pt idx="1661">
                  <c:v>0.27248580752784501</c:v>
                </c:pt>
                <c:pt idx="1662">
                  <c:v>0.272232918399542</c:v>
                </c:pt>
                <c:pt idx="1663">
                  <c:v>0.27196652864352899</c:v>
                </c:pt>
                <c:pt idx="1664">
                  <c:v>0.27174336334767202</c:v>
                </c:pt>
                <c:pt idx="1665">
                  <c:v>0.27166702911131901</c:v>
                </c:pt>
                <c:pt idx="1666">
                  <c:v>0.27168094409850102</c:v>
                </c:pt>
                <c:pt idx="1667">
                  <c:v>0.27142261057053602</c:v>
                </c:pt>
                <c:pt idx="1668">
                  <c:v>0.27135058481368801</c:v>
                </c:pt>
                <c:pt idx="1669">
                  <c:v>0.27147235146238802</c:v>
                </c:pt>
                <c:pt idx="1670">
                  <c:v>0.27144085574209698</c:v>
                </c:pt>
                <c:pt idx="1671">
                  <c:v>0.27145963964780001</c:v>
                </c:pt>
                <c:pt idx="1672">
                  <c:v>0.27103491793964102</c:v>
                </c:pt>
                <c:pt idx="1673">
                  <c:v>0.27158339974248402</c:v>
                </c:pt>
                <c:pt idx="1674">
                  <c:v>0.27226089026543798</c:v>
                </c:pt>
                <c:pt idx="1675">
                  <c:v>0.27289729164226301</c:v>
                </c:pt>
                <c:pt idx="1676">
                  <c:v>0.27359676299354302</c:v>
                </c:pt>
                <c:pt idx="1677">
                  <c:v>0.27416754858632802</c:v>
                </c:pt>
                <c:pt idx="1678">
                  <c:v>0.274943820424977</c:v>
                </c:pt>
                <c:pt idx="1679">
                  <c:v>0.27563350303193301</c:v>
                </c:pt>
                <c:pt idx="1680">
                  <c:v>0.27625241706189102</c:v>
                </c:pt>
                <c:pt idx="1681">
                  <c:v>0.27680768815953999</c:v>
                </c:pt>
                <c:pt idx="1682">
                  <c:v>0.27746302531705802</c:v>
                </c:pt>
                <c:pt idx="1683">
                  <c:v>0.27790676278203602</c:v>
                </c:pt>
                <c:pt idx="1684">
                  <c:v>0.27833043115822298</c:v>
                </c:pt>
                <c:pt idx="1685">
                  <c:v>0.27912414018834097</c:v>
                </c:pt>
                <c:pt idx="1686">
                  <c:v>0.27954423051998201</c:v>
                </c:pt>
                <c:pt idx="1687">
                  <c:v>0.28011552334863998</c:v>
                </c:pt>
                <c:pt idx="1688">
                  <c:v>0.28066735444275398</c:v>
                </c:pt>
                <c:pt idx="1689">
                  <c:v>0.28130622672558803</c:v>
                </c:pt>
                <c:pt idx="1690">
                  <c:v>0.28196577661648398</c:v>
                </c:pt>
                <c:pt idx="1691">
                  <c:v>0.28225461137167801</c:v>
                </c:pt>
                <c:pt idx="1692">
                  <c:v>0.28246197884875501</c:v>
                </c:pt>
                <c:pt idx="1693">
                  <c:v>0.282463726025109</c:v>
                </c:pt>
                <c:pt idx="1694">
                  <c:v>0.28241394993986302</c:v>
                </c:pt>
                <c:pt idx="1695">
                  <c:v>0.28225208383429601</c:v>
                </c:pt>
                <c:pt idx="1696">
                  <c:v>0.28234710112523997</c:v>
                </c:pt>
                <c:pt idx="1697">
                  <c:v>0.28287469144365501</c:v>
                </c:pt>
                <c:pt idx="1698">
                  <c:v>0.28382618497568601</c:v>
                </c:pt>
                <c:pt idx="1699">
                  <c:v>0.28511237002169998</c:v>
                </c:pt>
                <c:pt idx="1700">
                  <c:v>0.28625304392594803</c:v>
                </c:pt>
                <c:pt idx="1701">
                  <c:v>0.28694489654758598</c:v>
                </c:pt>
                <c:pt idx="1702">
                  <c:v>0.287598975621847</c:v>
                </c:pt>
                <c:pt idx="1703">
                  <c:v>0.28858070471010699</c:v>
                </c:pt>
                <c:pt idx="1704">
                  <c:v>0.28954344142962002</c:v>
                </c:pt>
                <c:pt idx="1705">
                  <c:v>0.28991470966002197</c:v>
                </c:pt>
                <c:pt idx="1706">
                  <c:v>0.290064372176291</c:v>
                </c:pt>
                <c:pt idx="1707">
                  <c:v>0.28971036570009501</c:v>
                </c:pt>
                <c:pt idx="1708">
                  <c:v>0.28944224141403402</c:v>
                </c:pt>
                <c:pt idx="1709">
                  <c:v>0.288929895489552</c:v>
                </c:pt>
                <c:pt idx="1710">
                  <c:v>0.28896025085343402</c:v>
                </c:pt>
                <c:pt idx="1711">
                  <c:v>0.28871728572709499</c:v>
                </c:pt>
                <c:pt idx="1712">
                  <c:v>0.288319279641431</c:v>
                </c:pt>
                <c:pt idx="1713">
                  <c:v>0.28799011149355402</c:v>
                </c:pt>
                <c:pt idx="1714">
                  <c:v>0.28751742189653601</c:v>
                </c:pt>
                <c:pt idx="1715">
                  <c:v>0.28745040987598802</c:v>
                </c:pt>
                <c:pt idx="1716">
                  <c:v>0.28728662379512099</c:v>
                </c:pt>
                <c:pt idx="1717">
                  <c:v>0.28677258644911402</c:v>
                </c:pt>
                <c:pt idx="1718">
                  <c:v>0.28613860686126402</c:v>
                </c:pt>
                <c:pt idx="1719">
                  <c:v>0.28570963493368101</c:v>
                </c:pt>
                <c:pt idx="1720">
                  <c:v>0.28518242649296</c:v>
                </c:pt>
                <c:pt idx="1721">
                  <c:v>0.28466992769883398</c:v>
                </c:pt>
                <c:pt idx="1722">
                  <c:v>0.28476932892511297</c:v>
                </c:pt>
                <c:pt idx="1723">
                  <c:v>0.28490624355198602</c:v>
                </c:pt>
                <c:pt idx="1724">
                  <c:v>0.284896564182473</c:v>
                </c:pt>
                <c:pt idx="1725">
                  <c:v>0.28431092974327399</c:v>
                </c:pt>
                <c:pt idx="1726">
                  <c:v>0.28423123185927301</c:v>
                </c:pt>
                <c:pt idx="1727">
                  <c:v>0.28382424959741798</c:v>
                </c:pt>
                <c:pt idx="1728">
                  <c:v>0.28358335042424199</c:v>
                </c:pt>
                <c:pt idx="1729">
                  <c:v>0.28332564296606699</c:v>
                </c:pt>
                <c:pt idx="1730">
                  <c:v>0.28353498258923299</c:v>
                </c:pt>
                <c:pt idx="1731">
                  <c:v>0.28362984324684798</c:v>
                </c:pt>
                <c:pt idx="1732">
                  <c:v>0.28397456359345502</c:v>
                </c:pt>
                <c:pt idx="1733">
                  <c:v>0.28445265459861702</c:v>
                </c:pt>
                <c:pt idx="1734">
                  <c:v>0.28483944013189799</c:v>
                </c:pt>
                <c:pt idx="1735">
                  <c:v>0.28561336849469798</c:v>
                </c:pt>
                <c:pt idx="1736">
                  <c:v>0.286085197909769</c:v>
                </c:pt>
                <c:pt idx="1737">
                  <c:v>0.28641936989387901</c:v>
                </c:pt>
                <c:pt idx="1738">
                  <c:v>0.28667731636236399</c:v>
                </c:pt>
                <c:pt idx="1739">
                  <c:v>0.28586039090333698</c:v>
                </c:pt>
                <c:pt idx="1740">
                  <c:v>0.28534141241566902</c:v>
                </c:pt>
                <c:pt idx="1741">
                  <c:v>0.28485810551565499</c:v>
                </c:pt>
                <c:pt idx="1742">
                  <c:v>0.28422377056757298</c:v>
                </c:pt>
                <c:pt idx="1743">
                  <c:v>0.28391231036943798</c:v>
                </c:pt>
                <c:pt idx="1744">
                  <c:v>0.28387271095810201</c:v>
                </c:pt>
                <c:pt idx="1745">
                  <c:v>0.28374679741462999</c:v>
                </c:pt>
                <c:pt idx="1746">
                  <c:v>0.28367005880646201</c:v>
                </c:pt>
                <c:pt idx="1747">
                  <c:v>0.28383336016399802</c:v>
                </c:pt>
                <c:pt idx="1748">
                  <c:v>0.28430987149829701</c:v>
                </c:pt>
                <c:pt idx="1749">
                  <c:v>0.28490596412817798</c:v>
                </c:pt>
                <c:pt idx="1750">
                  <c:v>0.285259844480035</c:v>
                </c:pt>
                <c:pt idx="1751">
                  <c:v>0.28566387503603902</c:v>
                </c:pt>
                <c:pt idx="1752">
                  <c:v>0.28617792045102203</c:v>
                </c:pt>
                <c:pt idx="1753">
                  <c:v>0.28647548229167502</c:v>
                </c:pt>
                <c:pt idx="1754">
                  <c:v>0.286885287527541</c:v>
                </c:pt>
                <c:pt idx="1755">
                  <c:v>0.28722785618459101</c:v>
                </c:pt>
                <c:pt idx="1756">
                  <c:v>0.28722474615406102</c:v>
                </c:pt>
                <c:pt idx="1757">
                  <c:v>0.28672105857256303</c:v>
                </c:pt>
                <c:pt idx="1758">
                  <c:v>0.28615580237567201</c:v>
                </c:pt>
                <c:pt idx="1759">
                  <c:v>0.28577737018743898</c:v>
                </c:pt>
                <c:pt idx="1760">
                  <c:v>0.28580965326982999</c:v>
                </c:pt>
                <c:pt idx="1761">
                  <c:v>0.28576818295719503</c:v>
                </c:pt>
                <c:pt idx="1762">
                  <c:v>0.28551841734789701</c:v>
                </c:pt>
                <c:pt idx="1763">
                  <c:v>0.28513768094506398</c:v>
                </c:pt>
                <c:pt idx="1764">
                  <c:v>0.28459672057181401</c:v>
                </c:pt>
                <c:pt idx="1765">
                  <c:v>0.28418795424152699</c:v>
                </c:pt>
                <c:pt idx="1766">
                  <c:v>0.28440287020131799</c:v>
                </c:pt>
                <c:pt idx="1767">
                  <c:v>0.284661719704974</c:v>
                </c:pt>
                <c:pt idx="1768">
                  <c:v>0.28471387954538901</c:v>
                </c:pt>
                <c:pt idx="1769">
                  <c:v>0.28462419734201699</c:v>
                </c:pt>
                <c:pt idx="1770">
                  <c:v>0.28426137738323198</c:v>
                </c:pt>
                <c:pt idx="1771">
                  <c:v>0.28409209421933801</c:v>
                </c:pt>
                <c:pt idx="1772">
                  <c:v>0.28380952431678302</c:v>
                </c:pt>
                <c:pt idx="1773">
                  <c:v>0.283597598881767</c:v>
                </c:pt>
                <c:pt idx="1774">
                  <c:v>0.28368891576064098</c:v>
                </c:pt>
                <c:pt idx="1775">
                  <c:v>0.28361504347091498</c:v>
                </c:pt>
                <c:pt idx="1776">
                  <c:v>0.28345199131920901</c:v>
                </c:pt>
                <c:pt idx="1777">
                  <c:v>0.283159213341863</c:v>
                </c:pt>
                <c:pt idx="1778">
                  <c:v>0.28290465343996801</c:v>
                </c:pt>
                <c:pt idx="1779">
                  <c:v>0.28274964668952601</c:v>
                </c:pt>
                <c:pt idx="1780">
                  <c:v>0.28263171007782001</c:v>
                </c:pt>
                <c:pt idx="1781">
                  <c:v>0.28253463953012498</c:v>
                </c:pt>
                <c:pt idx="1782">
                  <c:v>0.28151737905768498</c:v>
                </c:pt>
                <c:pt idx="1783">
                  <c:v>0.28070321187987601</c:v>
                </c:pt>
                <c:pt idx="1784">
                  <c:v>0.27988545372187701</c:v>
                </c:pt>
                <c:pt idx="1785">
                  <c:v>0.27926973014556</c:v>
                </c:pt>
                <c:pt idx="1786">
                  <c:v>0.27896091385654098</c:v>
                </c:pt>
                <c:pt idx="1787">
                  <c:v>0.27875754113637602</c:v>
                </c:pt>
                <c:pt idx="1788">
                  <c:v>0.27859191345213202</c:v>
                </c:pt>
                <c:pt idx="1789">
                  <c:v>0.278432603455673</c:v>
                </c:pt>
                <c:pt idx="1790">
                  <c:v>0.27810629528276698</c:v>
                </c:pt>
                <c:pt idx="1791">
                  <c:v>0.27812807798013001</c:v>
                </c:pt>
                <c:pt idx="1792">
                  <c:v>0.27833196397521298</c:v>
                </c:pt>
                <c:pt idx="1793">
                  <c:v>0.27854064978755499</c:v>
                </c:pt>
                <c:pt idx="1794">
                  <c:v>0.27880046565741001</c:v>
                </c:pt>
                <c:pt idx="1795">
                  <c:v>0.27894813324324902</c:v>
                </c:pt>
                <c:pt idx="1796">
                  <c:v>0.27877095366558702</c:v>
                </c:pt>
                <c:pt idx="1797">
                  <c:v>0.278481023300923</c:v>
                </c:pt>
                <c:pt idx="1798">
                  <c:v>0.27830235855449298</c:v>
                </c:pt>
                <c:pt idx="1799">
                  <c:v>0.27813966736988599</c:v>
                </c:pt>
                <c:pt idx="1800">
                  <c:v>0.27809203405125799</c:v>
                </c:pt>
                <c:pt idx="1801">
                  <c:v>0.27778715775443502</c:v>
                </c:pt>
                <c:pt idx="1802">
                  <c:v>0.27755942358873698</c:v>
                </c:pt>
                <c:pt idx="1803">
                  <c:v>0.27743327579675098</c:v>
                </c:pt>
                <c:pt idx="1804">
                  <c:v>0.27731581487692297</c:v>
                </c:pt>
                <c:pt idx="1805">
                  <c:v>0.27707641466105798</c:v>
                </c:pt>
                <c:pt idx="1806">
                  <c:v>0.27721112392021602</c:v>
                </c:pt>
                <c:pt idx="1807">
                  <c:v>0.27763275563614198</c:v>
                </c:pt>
                <c:pt idx="1808">
                  <c:v>0.27807212281705401</c:v>
                </c:pt>
                <c:pt idx="1809">
                  <c:v>0.278419024941365</c:v>
                </c:pt>
                <c:pt idx="1810">
                  <c:v>0.278661292213502</c:v>
                </c:pt>
                <c:pt idx="1811">
                  <c:v>0.27905753464847599</c:v>
                </c:pt>
                <c:pt idx="1812">
                  <c:v>0.27942565344807002</c:v>
                </c:pt>
                <c:pt idx="1813">
                  <c:v>0.27984735899477398</c:v>
                </c:pt>
                <c:pt idx="1814">
                  <c:v>0.28001002370904499</c:v>
                </c:pt>
                <c:pt idx="1815">
                  <c:v>0.28009821683004099</c:v>
                </c:pt>
                <c:pt idx="1816">
                  <c:v>0.279855746024047</c:v>
                </c:pt>
                <c:pt idx="1817">
                  <c:v>0.27979492458447502</c:v>
                </c:pt>
                <c:pt idx="1818">
                  <c:v>0.27989791843870199</c:v>
                </c:pt>
                <c:pt idx="1819">
                  <c:v>0.279974946974822</c:v>
                </c:pt>
                <c:pt idx="1820">
                  <c:v>0.280180947632857</c:v>
                </c:pt>
                <c:pt idx="1821">
                  <c:v>0.28023800692225698</c:v>
                </c:pt>
                <c:pt idx="1822">
                  <c:v>0.28015318365991498</c:v>
                </c:pt>
                <c:pt idx="1823">
                  <c:v>0.27996322578678301</c:v>
                </c:pt>
                <c:pt idx="1824">
                  <c:v>0.27998572670739602</c:v>
                </c:pt>
                <c:pt idx="1825">
                  <c:v>0.27965746630771898</c:v>
                </c:pt>
                <c:pt idx="1826">
                  <c:v>0.27819859095468902</c:v>
                </c:pt>
                <c:pt idx="1827">
                  <c:v>0.276862220131596</c:v>
                </c:pt>
                <c:pt idx="1828">
                  <c:v>0.27572168620724902</c:v>
                </c:pt>
                <c:pt idx="1829">
                  <c:v>0.27457827038218602</c:v>
                </c:pt>
                <c:pt idx="1830">
                  <c:v>0.27351930549681602</c:v>
                </c:pt>
                <c:pt idx="1831">
                  <c:v>0.27268576897104402</c:v>
                </c:pt>
                <c:pt idx="1832">
                  <c:v>0.27222527137640401</c:v>
                </c:pt>
                <c:pt idx="1833">
                  <c:v>0.27177486592745798</c:v>
                </c:pt>
                <c:pt idx="1834">
                  <c:v>0.27114388856849903</c:v>
                </c:pt>
                <c:pt idx="1835">
                  <c:v>0.27061264072366698</c:v>
                </c:pt>
                <c:pt idx="1836">
                  <c:v>0.27024381440992801</c:v>
                </c:pt>
                <c:pt idx="1837">
                  <c:v>0.26984846938802698</c:v>
                </c:pt>
                <c:pt idx="1838">
                  <c:v>0.26965784025009698</c:v>
                </c:pt>
                <c:pt idx="1839">
                  <c:v>0.269484434101949</c:v>
                </c:pt>
                <c:pt idx="1840">
                  <c:v>0.26932339571068897</c:v>
                </c:pt>
                <c:pt idx="1841">
                  <c:v>0.26934212214902298</c:v>
                </c:pt>
                <c:pt idx="1842">
                  <c:v>0.26920604634803402</c:v>
                </c:pt>
                <c:pt idx="1843">
                  <c:v>0.268994753897911</c:v>
                </c:pt>
                <c:pt idx="1844">
                  <c:v>0.26863820881842898</c:v>
                </c:pt>
                <c:pt idx="1845">
                  <c:v>0.26845558936462899</c:v>
                </c:pt>
                <c:pt idx="1846">
                  <c:v>0.267793108086125</c:v>
                </c:pt>
                <c:pt idx="1847">
                  <c:v>0.26722123543689502</c:v>
                </c:pt>
                <c:pt idx="1848">
                  <c:v>0.26676714137877999</c:v>
                </c:pt>
                <c:pt idx="1849">
                  <c:v>0.26629325173716401</c:v>
                </c:pt>
                <c:pt idx="1850">
                  <c:v>0.26574371646970002</c:v>
                </c:pt>
                <c:pt idx="1851">
                  <c:v>0.26523364432958202</c:v>
                </c:pt>
                <c:pt idx="1852">
                  <c:v>0.26497930818431997</c:v>
                </c:pt>
                <c:pt idx="1853">
                  <c:v>0.264939510896122</c:v>
                </c:pt>
                <c:pt idx="1854">
                  <c:v>0.26502074596400699</c:v>
                </c:pt>
                <c:pt idx="1855">
                  <c:v>0.26495953472736999</c:v>
                </c:pt>
                <c:pt idx="1856">
                  <c:v>0.26501297761730302</c:v>
                </c:pt>
                <c:pt idx="1857">
                  <c:v>0.26524629710393899</c:v>
                </c:pt>
                <c:pt idx="1858">
                  <c:v>0.26546755091142799</c:v>
                </c:pt>
                <c:pt idx="1859">
                  <c:v>0.26568427097609099</c:v>
                </c:pt>
                <c:pt idx="1860">
                  <c:v>0.26569867263865998</c:v>
                </c:pt>
                <c:pt idx="1861">
                  <c:v>0.265880113965341</c:v>
                </c:pt>
                <c:pt idx="1862">
                  <c:v>0.26601555353286199</c:v>
                </c:pt>
                <c:pt idx="1863">
                  <c:v>0.26611447520902098</c:v>
                </c:pt>
                <c:pt idx="1864">
                  <c:v>0.26617020532190799</c:v>
                </c:pt>
                <c:pt idx="1865">
                  <c:v>0.26613334711037001</c:v>
                </c:pt>
                <c:pt idx="1866">
                  <c:v>0.26626407106212202</c:v>
                </c:pt>
                <c:pt idx="1867">
                  <c:v>0.26616811189359402</c:v>
                </c:pt>
                <c:pt idx="1868">
                  <c:v>0.265985284945086</c:v>
                </c:pt>
                <c:pt idx="1869">
                  <c:v>0.26678110818670198</c:v>
                </c:pt>
                <c:pt idx="1870">
                  <c:v>0.26752410241737801</c:v>
                </c:pt>
                <c:pt idx="1871">
                  <c:v>0.26793657657593301</c:v>
                </c:pt>
                <c:pt idx="1872">
                  <c:v>0.26823104125897401</c:v>
                </c:pt>
                <c:pt idx="1873">
                  <c:v>0.26830318032598399</c:v>
                </c:pt>
                <c:pt idx="1874">
                  <c:v>0.26880243115409103</c:v>
                </c:pt>
                <c:pt idx="1875">
                  <c:v>0.269374892794845</c:v>
                </c:pt>
                <c:pt idx="1876">
                  <c:v>0.26947993989765201</c:v>
                </c:pt>
                <c:pt idx="1877">
                  <c:v>0.26980867079434001</c:v>
                </c:pt>
                <c:pt idx="1878">
                  <c:v>0.27077355209941201</c:v>
                </c:pt>
                <c:pt idx="1879">
                  <c:v>0.27179134037212699</c:v>
                </c:pt>
                <c:pt idx="1880">
                  <c:v>0.27273436250945499</c:v>
                </c:pt>
                <c:pt idx="1881">
                  <c:v>0.27334161616237501</c:v>
                </c:pt>
                <c:pt idx="1882">
                  <c:v>0.27413060521463001</c:v>
                </c:pt>
                <c:pt idx="1883">
                  <c:v>0.274553982028515</c:v>
                </c:pt>
                <c:pt idx="1884">
                  <c:v>0.27489914647362201</c:v>
                </c:pt>
                <c:pt idx="1885">
                  <c:v>0.27491202321033997</c:v>
                </c:pt>
                <c:pt idx="1886">
                  <c:v>0.27514226175984402</c:v>
                </c:pt>
                <c:pt idx="1887">
                  <c:v>0.27531200255360699</c:v>
                </c:pt>
                <c:pt idx="1888">
                  <c:v>0.275660746885385</c:v>
                </c:pt>
                <c:pt idx="1889">
                  <c:v>0.27556495443412099</c:v>
                </c:pt>
                <c:pt idx="1890">
                  <c:v>0.27510690572178897</c:v>
                </c:pt>
                <c:pt idx="1891">
                  <c:v>0.27476317731198102</c:v>
                </c:pt>
                <c:pt idx="1892">
                  <c:v>0.27410211217286701</c:v>
                </c:pt>
                <c:pt idx="1893">
                  <c:v>0.27368295834999401</c:v>
                </c:pt>
                <c:pt idx="1894">
                  <c:v>0.27322274121916101</c:v>
                </c:pt>
                <c:pt idx="1895">
                  <c:v>0.27269902628647902</c:v>
                </c:pt>
                <c:pt idx="1896">
                  <c:v>0.27250885041011402</c:v>
                </c:pt>
                <c:pt idx="1897">
                  <c:v>0.27226825590987502</c:v>
                </c:pt>
                <c:pt idx="1898">
                  <c:v>0.27215543306088602</c:v>
                </c:pt>
                <c:pt idx="1899">
                  <c:v>0.272260816449162</c:v>
                </c:pt>
                <c:pt idx="1900">
                  <c:v>0.27209275253727699</c:v>
                </c:pt>
                <c:pt idx="1901">
                  <c:v>0.27188267580865</c:v>
                </c:pt>
                <c:pt idx="1902">
                  <c:v>0.27149693226972199</c:v>
                </c:pt>
                <c:pt idx="1903">
                  <c:v>0.27097739239636898</c:v>
                </c:pt>
                <c:pt idx="1904">
                  <c:v>0.27055688766665298</c:v>
                </c:pt>
                <c:pt idx="1905">
                  <c:v>0.27012660276253803</c:v>
                </c:pt>
                <c:pt idx="1906">
                  <c:v>0.26969379730270998</c:v>
                </c:pt>
                <c:pt idx="1907">
                  <c:v>0.26944269488358102</c:v>
                </c:pt>
                <c:pt idx="1908">
                  <c:v>0.26898307682146799</c:v>
                </c:pt>
                <c:pt idx="1909">
                  <c:v>0.26855054637718401</c:v>
                </c:pt>
                <c:pt idx="1910">
                  <c:v>0.26823217885289702</c:v>
                </c:pt>
                <c:pt idx="1911">
                  <c:v>0.268513868624565</c:v>
                </c:pt>
                <c:pt idx="1912">
                  <c:v>0.26929676996136498</c:v>
                </c:pt>
                <c:pt idx="1913">
                  <c:v>0.27004866924377102</c:v>
                </c:pt>
                <c:pt idx="1914">
                  <c:v>0.270808384865039</c:v>
                </c:pt>
                <c:pt idx="1915">
                  <c:v>0.27150440124408598</c:v>
                </c:pt>
                <c:pt idx="1916">
                  <c:v>0.27212612197247099</c:v>
                </c:pt>
                <c:pt idx="1917">
                  <c:v>0.27266392592689098</c:v>
                </c:pt>
                <c:pt idx="1918">
                  <c:v>0.27306920379287097</c:v>
                </c:pt>
                <c:pt idx="1919">
                  <c:v>0.27340696377504797</c:v>
                </c:pt>
                <c:pt idx="1920">
                  <c:v>0.27358731682551302</c:v>
                </c:pt>
                <c:pt idx="1921">
                  <c:v>0.27354182391614501</c:v>
                </c:pt>
                <c:pt idx="1922">
                  <c:v>0.27325852041515902</c:v>
                </c:pt>
                <c:pt idx="1923">
                  <c:v>0.27295786186298598</c:v>
                </c:pt>
                <c:pt idx="1924">
                  <c:v>0.27251128734942498</c:v>
                </c:pt>
                <c:pt idx="1925">
                  <c:v>0.27209250519590999</c:v>
                </c:pt>
                <c:pt idx="1926">
                  <c:v>0.27176900738166898</c:v>
                </c:pt>
                <c:pt idx="1927">
                  <c:v>0.27160290250178398</c:v>
                </c:pt>
                <c:pt idx="1928">
                  <c:v>0.27164859117620199</c:v>
                </c:pt>
                <c:pt idx="1929">
                  <c:v>0.27196716778353702</c:v>
                </c:pt>
                <c:pt idx="1930">
                  <c:v>0.272322180794281</c:v>
                </c:pt>
                <c:pt idx="1931">
                  <c:v>0.27235350943790898</c:v>
                </c:pt>
                <c:pt idx="1932">
                  <c:v>0.272600820870111</c:v>
                </c:pt>
                <c:pt idx="1933">
                  <c:v>0.27267170216839998</c:v>
                </c:pt>
                <c:pt idx="1934">
                  <c:v>0.27291152601784502</c:v>
                </c:pt>
                <c:pt idx="1935">
                  <c:v>0.27313858646668498</c:v>
                </c:pt>
                <c:pt idx="1936">
                  <c:v>0.27336001445707703</c:v>
                </c:pt>
                <c:pt idx="1937">
                  <c:v>0.27366653687382803</c:v>
                </c:pt>
                <c:pt idx="1938">
                  <c:v>0.27393691318535301</c:v>
                </c:pt>
                <c:pt idx="1939">
                  <c:v>0.27306240441185098</c:v>
                </c:pt>
                <c:pt idx="1940">
                  <c:v>0.27227629652541402</c:v>
                </c:pt>
                <c:pt idx="1941">
                  <c:v>0.27148712144334403</c:v>
                </c:pt>
                <c:pt idx="1942">
                  <c:v>0.27048206297446198</c:v>
                </c:pt>
                <c:pt idx="1943">
                  <c:v>0.26999261245633699</c:v>
                </c:pt>
                <c:pt idx="1944">
                  <c:v>0.26924616879199098</c:v>
                </c:pt>
                <c:pt idx="1945">
                  <c:v>0.268976351486236</c:v>
                </c:pt>
                <c:pt idx="1946">
                  <c:v>0.26861704897083399</c:v>
                </c:pt>
                <c:pt idx="1947">
                  <c:v>0.26806652602721398</c:v>
                </c:pt>
                <c:pt idx="1948">
                  <c:v>0.26771481367532601</c:v>
                </c:pt>
                <c:pt idx="1949">
                  <c:v>0.26729804344590402</c:v>
                </c:pt>
                <c:pt idx="1950">
                  <c:v>0.26723379747477399</c:v>
                </c:pt>
                <c:pt idx="1951">
                  <c:v>0.26723999025103501</c:v>
                </c:pt>
                <c:pt idx="1952">
                  <c:v>0.26722561657759197</c:v>
                </c:pt>
                <c:pt idx="1953">
                  <c:v>0.26711139458015298</c:v>
                </c:pt>
                <c:pt idx="1954">
                  <c:v>0.267187308217261</c:v>
                </c:pt>
                <c:pt idx="1955">
                  <c:v>0.26753503004427598</c:v>
                </c:pt>
                <c:pt idx="1956">
                  <c:v>0.26768447861919697</c:v>
                </c:pt>
                <c:pt idx="1957">
                  <c:v>0.26791760005867898</c:v>
                </c:pt>
                <c:pt idx="1958">
                  <c:v>0.26827795131520499</c:v>
                </c:pt>
                <c:pt idx="1959">
                  <c:v>0.26853349752533301</c:v>
                </c:pt>
                <c:pt idx="1960">
                  <c:v>0.26896333792911298</c:v>
                </c:pt>
                <c:pt idx="1961">
                  <c:v>0.26909027315975997</c:v>
                </c:pt>
                <c:pt idx="1962">
                  <c:v>0.26914200830573598</c:v>
                </c:pt>
                <c:pt idx="1963">
                  <c:v>0.26908370009711902</c:v>
                </c:pt>
                <c:pt idx="1964">
                  <c:v>0.268870727870475</c:v>
                </c:pt>
                <c:pt idx="1965">
                  <c:v>0.26855483331141</c:v>
                </c:pt>
                <c:pt idx="1966">
                  <c:v>0.26854567382552003</c:v>
                </c:pt>
                <c:pt idx="1967">
                  <c:v>0.268519620123432</c:v>
                </c:pt>
                <c:pt idx="1968">
                  <c:v>0.26853253052979598</c:v>
                </c:pt>
                <c:pt idx="1969">
                  <c:v>0.26836087324452701</c:v>
                </c:pt>
                <c:pt idx="1970">
                  <c:v>0.26827099477284599</c:v>
                </c:pt>
                <c:pt idx="1971">
                  <c:v>0.26833030152635201</c:v>
                </c:pt>
                <c:pt idx="1972">
                  <c:v>0.2686287975778</c:v>
                </c:pt>
                <c:pt idx="1973">
                  <c:v>0.26891431097104301</c:v>
                </c:pt>
                <c:pt idx="1974">
                  <c:v>0.26917926678718501</c:v>
                </c:pt>
                <c:pt idx="1975">
                  <c:v>0.26953690120182</c:v>
                </c:pt>
                <c:pt idx="1976">
                  <c:v>0.26983267217642298</c:v>
                </c:pt>
                <c:pt idx="1977">
                  <c:v>0.26982809331735602</c:v>
                </c:pt>
                <c:pt idx="1978">
                  <c:v>0.27059938965296698</c:v>
                </c:pt>
                <c:pt idx="1979">
                  <c:v>0.27117610049178897</c:v>
                </c:pt>
                <c:pt idx="1980">
                  <c:v>0.27164911110044399</c:v>
                </c:pt>
                <c:pt idx="1981">
                  <c:v>0.271926113790949</c:v>
                </c:pt>
                <c:pt idx="1982">
                  <c:v>0.27206917206977399</c:v>
                </c:pt>
                <c:pt idx="1983">
                  <c:v>0.27221258833448603</c:v>
                </c:pt>
                <c:pt idx="1984">
                  <c:v>0.271910091702526</c:v>
                </c:pt>
                <c:pt idx="1985">
                  <c:v>0.27171396617872101</c:v>
                </c:pt>
                <c:pt idx="1986">
                  <c:v>0.27179395471460399</c:v>
                </c:pt>
                <c:pt idx="1987">
                  <c:v>0.27205912949198902</c:v>
                </c:pt>
                <c:pt idx="1988">
                  <c:v>0.27194112776820001</c:v>
                </c:pt>
                <c:pt idx="1989">
                  <c:v>0.27141223417867399</c:v>
                </c:pt>
                <c:pt idx="1990">
                  <c:v>0.27121723099058398</c:v>
                </c:pt>
                <c:pt idx="1991">
                  <c:v>0.271163973835928</c:v>
                </c:pt>
                <c:pt idx="1992">
                  <c:v>0.27140370233017302</c:v>
                </c:pt>
                <c:pt idx="1993">
                  <c:v>0.27152871928959599</c:v>
                </c:pt>
                <c:pt idx="1994">
                  <c:v>0.27140638713374798</c:v>
                </c:pt>
                <c:pt idx="1995">
                  <c:v>0.271258900090036</c:v>
                </c:pt>
                <c:pt idx="1996">
                  <c:v>0.27108047721734402</c:v>
                </c:pt>
                <c:pt idx="1997">
                  <c:v>0.27090166933917098</c:v>
                </c:pt>
                <c:pt idx="1998">
                  <c:v>0.27063494502921398</c:v>
                </c:pt>
                <c:pt idx="1999">
                  <c:v>0.27013102774268799</c:v>
                </c:pt>
                <c:pt idx="2000">
                  <c:v>0.27027496474580698</c:v>
                </c:pt>
                <c:pt idx="2001">
                  <c:v>0.27065300054452601</c:v>
                </c:pt>
                <c:pt idx="2002">
                  <c:v>0.27139146051451901</c:v>
                </c:pt>
                <c:pt idx="2003">
                  <c:v>0.27208461537113199</c:v>
                </c:pt>
                <c:pt idx="2004">
                  <c:v>0.27244246255493598</c:v>
                </c:pt>
                <c:pt idx="2005">
                  <c:v>0.27294386863446501</c:v>
                </c:pt>
                <c:pt idx="2006">
                  <c:v>0.273484713352591</c:v>
                </c:pt>
                <c:pt idx="2007">
                  <c:v>0.27422990500447803</c:v>
                </c:pt>
                <c:pt idx="2008">
                  <c:v>0.27504786684933102</c:v>
                </c:pt>
                <c:pt idx="2009">
                  <c:v>0.27540933891188901</c:v>
                </c:pt>
                <c:pt idx="2010">
                  <c:v>0.27564876544132899</c:v>
                </c:pt>
                <c:pt idx="2011">
                  <c:v>0.27606640986214198</c:v>
                </c:pt>
                <c:pt idx="2012">
                  <c:v>0.27618103682497502</c:v>
                </c:pt>
                <c:pt idx="2013">
                  <c:v>0.276440970843086</c:v>
                </c:pt>
                <c:pt idx="2014">
                  <c:v>0.27647916204929102</c:v>
                </c:pt>
                <c:pt idx="2015">
                  <c:v>0.276247472912652</c:v>
                </c:pt>
                <c:pt idx="2016">
                  <c:v>0.27608727264143301</c:v>
                </c:pt>
                <c:pt idx="2017">
                  <c:v>0.27581692799309598</c:v>
                </c:pt>
                <c:pt idx="2018">
                  <c:v>0.27583131997124599</c:v>
                </c:pt>
                <c:pt idx="2019">
                  <c:v>0.27532659780889801</c:v>
                </c:pt>
                <c:pt idx="2020">
                  <c:v>0.27476293374662702</c:v>
                </c:pt>
                <c:pt idx="2021">
                  <c:v>0.274535889914999</c:v>
                </c:pt>
                <c:pt idx="2022">
                  <c:v>0.27411723422585399</c:v>
                </c:pt>
                <c:pt idx="2023">
                  <c:v>0.273532349488256</c:v>
                </c:pt>
                <c:pt idx="2024">
                  <c:v>0.27271186630667699</c:v>
                </c:pt>
                <c:pt idx="2025">
                  <c:v>0.27235248361897302</c:v>
                </c:pt>
                <c:pt idx="2026">
                  <c:v>0.27217497371356902</c:v>
                </c:pt>
                <c:pt idx="2027">
                  <c:v>0.27206393718136102</c:v>
                </c:pt>
                <c:pt idx="2028">
                  <c:v>0.27190288557491799</c:v>
                </c:pt>
                <c:pt idx="2029">
                  <c:v>0.27174782996892999</c:v>
                </c:pt>
                <c:pt idx="2030">
                  <c:v>0.27162636277699698</c:v>
                </c:pt>
                <c:pt idx="2031">
                  <c:v>0.271491566208244</c:v>
                </c:pt>
                <c:pt idx="2032">
                  <c:v>0.27142549441914299</c:v>
                </c:pt>
                <c:pt idx="2033">
                  <c:v>0.27118133265294497</c:v>
                </c:pt>
                <c:pt idx="2034">
                  <c:v>0.27052368643574998</c:v>
                </c:pt>
                <c:pt idx="2035">
                  <c:v>0.27006633773910999</c:v>
                </c:pt>
                <c:pt idx="2036">
                  <c:v>0.26942505115252302</c:v>
                </c:pt>
                <c:pt idx="2037">
                  <c:v>0.26883977045916202</c:v>
                </c:pt>
                <c:pt idx="2038">
                  <c:v>0.268360495027824</c:v>
                </c:pt>
                <c:pt idx="2039">
                  <c:v>0.26770046747114501</c:v>
                </c:pt>
                <c:pt idx="2040">
                  <c:v>0.26752913058863098</c:v>
                </c:pt>
                <c:pt idx="2041">
                  <c:v>0.267311984357403</c:v>
                </c:pt>
                <c:pt idx="2042">
                  <c:v>0.26730926618563899</c:v>
                </c:pt>
                <c:pt idx="2043">
                  <c:v>0.26684870550233802</c:v>
                </c:pt>
                <c:pt idx="2044">
                  <c:v>0.26602355875814898</c:v>
                </c:pt>
                <c:pt idx="2045">
                  <c:v>0.26562132909868202</c:v>
                </c:pt>
                <c:pt idx="2046">
                  <c:v>0.265276876928422</c:v>
                </c:pt>
                <c:pt idx="2047">
                  <c:v>0.26498291761307702</c:v>
                </c:pt>
                <c:pt idx="2048">
                  <c:v>0.26484331293603802</c:v>
                </c:pt>
                <c:pt idx="2049">
                  <c:v>0.264305853049765</c:v>
                </c:pt>
                <c:pt idx="2050">
                  <c:v>0.26395699049930799</c:v>
                </c:pt>
                <c:pt idx="2051">
                  <c:v>0.26360223322811399</c:v>
                </c:pt>
                <c:pt idx="2052">
                  <c:v>0.26324628259705501</c:v>
                </c:pt>
                <c:pt idx="2053">
                  <c:v>0.26310251502715398</c:v>
                </c:pt>
                <c:pt idx="2054">
                  <c:v>0.26266393927835602</c:v>
                </c:pt>
                <c:pt idx="2055">
                  <c:v>0.26257805687951002</c:v>
                </c:pt>
                <c:pt idx="2056">
                  <c:v>0.26242641938407102</c:v>
                </c:pt>
                <c:pt idx="2057">
                  <c:v>0.26217673884362402</c:v>
                </c:pt>
                <c:pt idx="2058">
                  <c:v>0.26195479822050399</c:v>
                </c:pt>
                <c:pt idx="2059">
                  <c:v>0.26146196101281099</c:v>
                </c:pt>
                <c:pt idx="2060">
                  <c:v>0.26097692869332301</c:v>
                </c:pt>
                <c:pt idx="2061">
                  <c:v>0.26106755145581301</c:v>
                </c:pt>
                <c:pt idx="2062">
                  <c:v>0.26109396732628498</c:v>
                </c:pt>
                <c:pt idx="2063">
                  <c:v>0.26114998220262797</c:v>
                </c:pt>
                <c:pt idx="2064">
                  <c:v>0.26087440365729497</c:v>
                </c:pt>
                <c:pt idx="2065">
                  <c:v>0.26129956585563202</c:v>
                </c:pt>
                <c:pt idx="2066">
                  <c:v>0.26168200438146799</c:v>
                </c:pt>
                <c:pt idx="2067">
                  <c:v>0.26195053951941499</c:v>
                </c:pt>
                <c:pt idx="2068">
                  <c:v>0.26214447770258698</c:v>
                </c:pt>
                <c:pt idx="2069">
                  <c:v>0.26222261688042903</c:v>
                </c:pt>
                <c:pt idx="2070">
                  <c:v>0.26217263714942501</c:v>
                </c:pt>
                <c:pt idx="2071">
                  <c:v>0.262074691305274</c:v>
                </c:pt>
                <c:pt idx="2072">
                  <c:v>0.26191441073359401</c:v>
                </c:pt>
                <c:pt idx="2073">
                  <c:v>0.26190066236262399</c:v>
                </c:pt>
                <c:pt idx="2074">
                  <c:v>0.26207589585105701</c:v>
                </c:pt>
                <c:pt idx="2075">
                  <c:v>0.26198798498398002</c:v>
                </c:pt>
                <c:pt idx="2076">
                  <c:v>0.26208382305947597</c:v>
                </c:pt>
                <c:pt idx="2077">
                  <c:v>0.26234204738844402</c:v>
                </c:pt>
                <c:pt idx="2078">
                  <c:v>0.26241844226439398</c:v>
                </c:pt>
                <c:pt idx="2079">
                  <c:v>0.262828839748108</c:v>
                </c:pt>
                <c:pt idx="2080">
                  <c:v>0.26324403310151101</c:v>
                </c:pt>
                <c:pt idx="2081">
                  <c:v>0.26354343363067101</c:v>
                </c:pt>
                <c:pt idx="2082">
                  <c:v>0.26371056302427698</c:v>
                </c:pt>
                <c:pt idx="2083">
                  <c:v>0.263619706106554</c:v>
                </c:pt>
                <c:pt idx="2084">
                  <c:v>0.26320896983687297</c:v>
                </c:pt>
                <c:pt idx="2085">
                  <c:v>0.26278030830636001</c:v>
                </c:pt>
                <c:pt idx="2086">
                  <c:v>0.26240712586673598</c:v>
                </c:pt>
                <c:pt idx="2087">
                  <c:v>0.26221456604137999</c:v>
                </c:pt>
                <c:pt idx="2088">
                  <c:v>0.26232765591377599</c:v>
                </c:pt>
                <c:pt idx="2089">
                  <c:v>0.26248516864254301</c:v>
                </c:pt>
                <c:pt idx="2090">
                  <c:v>0.26259337345561301</c:v>
                </c:pt>
                <c:pt idx="2091">
                  <c:v>0.26290490223539897</c:v>
                </c:pt>
                <c:pt idx="2092">
                  <c:v>0.263205990216685</c:v>
                </c:pt>
                <c:pt idx="2093">
                  <c:v>0.26353702499099302</c:v>
                </c:pt>
                <c:pt idx="2094">
                  <c:v>0.26388746442079802</c:v>
                </c:pt>
                <c:pt idx="2095">
                  <c:v>0.26432981845361703</c:v>
                </c:pt>
                <c:pt idx="2096">
                  <c:v>0.264562661285764</c:v>
                </c:pt>
                <c:pt idx="2097">
                  <c:v>0.264527899043349</c:v>
                </c:pt>
                <c:pt idx="2098">
                  <c:v>0.26426341697521</c:v>
                </c:pt>
                <c:pt idx="2099">
                  <c:v>0.26402924612550699</c:v>
                </c:pt>
                <c:pt idx="2100">
                  <c:v>0.263855315958819</c:v>
                </c:pt>
                <c:pt idx="2101">
                  <c:v>0.263654466521071</c:v>
                </c:pt>
                <c:pt idx="2102">
                  <c:v>0.263372219401598</c:v>
                </c:pt>
                <c:pt idx="2103">
                  <c:v>0.26300767460518798</c:v>
                </c:pt>
                <c:pt idx="2104">
                  <c:v>0.262648066933869</c:v>
                </c:pt>
                <c:pt idx="2105">
                  <c:v>0.26193921719172097</c:v>
                </c:pt>
                <c:pt idx="2106">
                  <c:v>0.26157426017241298</c:v>
                </c:pt>
                <c:pt idx="2107">
                  <c:v>0.260597857782216</c:v>
                </c:pt>
                <c:pt idx="2108">
                  <c:v>0.25997924611420598</c:v>
                </c:pt>
                <c:pt idx="2109">
                  <c:v>0.25943836197959003</c:v>
                </c:pt>
                <c:pt idx="2110">
                  <c:v>0.25903787429361103</c:v>
                </c:pt>
                <c:pt idx="2111">
                  <c:v>0.25885667692415398</c:v>
                </c:pt>
                <c:pt idx="2112">
                  <c:v>0.25871247583449702</c:v>
                </c:pt>
                <c:pt idx="2113">
                  <c:v>0.258719210222419</c:v>
                </c:pt>
                <c:pt idx="2114">
                  <c:v>0.25852762259968398</c:v>
                </c:pt>
                <c:pt idx="2115">
                  <c:v>0.25831532365294402</c:v>
                </c:pt>
                <c:pt idx="2116">
                  <c:v>0.25789432363648102</c:v>
                </c:pt>
                <c:pt idx="2117">
                  <c:v>0.257476455211753</c:v>
                </c:pt>
                <c:pt idx="2118">
                  <c:v>0.25718814513663601</c:v>
                </c:pt>
                <c:pt idx="2119">
                  <c:v>0.25689661641727801</c:v>
                </c:pt>
                <c:pt idx="2120">
                  <c:v>0.25655772872716298</c:v>
                </c:pt>
                <c:pt idx="2121">
                  <c:v>0.25627318802636001</c:v>
                </c:pt>
                <c:pt idx="2122">
                  <c:v>0.255819940242209</c:v>
                </c:pt>
                <c:pt idx="2123">
                  <c:v>0.25546116841571198</c:v>
                </c:pt>
                <c:pt idx="2124">
                  <c:v>0.25513211694826499</c:v>
                </c:pt>
                <c:pt idx="2125">
                  <c:v>0.25489131807304599</c:v>
                </c:pt>
                <c:pt idx="2126">
                  <c:v>0.25471879665528702</c:v>
                </c:pt>
                <c:pt idx="2127">
                  <c:v>0.25432172663673902</c:v>
                </c:pt>
                <c:pt idx="2128">
                  <c:v>0.253875677555708</c:v>
                </c:pt>
                <c:pt idx="2129">
                  <c:v>0.25360368741903599</c:v>
                </c:pt>
                <c:pt idx="2130">
                  <c:v>0.25354854156932999</c:v>
                </c:pt>
                <c:pt idx="2131">
                  <c:v>0.25348406512537103</c:v>
                </c:pt>
                <c:pt idx="2132">
                  <c:v>0.25342461643235797</c:v>
                </c:pt>
                <c:pt idx="2133">
                  <c:v>0.25332224928967501</c:v>
                </c:pt>
                <c:pt idx="2134">
                  <c:v>0.25348186539860801</c:v>
                </c:pt>
                <c:pt idx="2135">
                  <c:v>0.25370320385635797</c:v>
                </c:pt>
                <c:pt idx="2136">
                  <c:v>0.25416069152516302</c:v>
                </c:pt>
                <c:pt idx="2137">
                  <c:v>0.25464018422519202</c:v>
                </c:pt>
                <c:pt idx="2138">
                  <c:v>0.25496152565898</c:v>
                </c:pt>
                <c:pt idx="2139">
                  <c:v>0.255207179719877</c:v>
                </c:pt>
                <c:pt idx="2140">
                  <c:v>0.25539673273335001</c:v>
                </c:pt>
                <c:pt idx="2141">
                  <c:v>0.255198230469316</c:v>
                </c:pt>
                <c:pt idx="2142">
                  <c:v>0.25495840660629199</c:v>
                </c:pt>
                <c:pt idx="2143">
                  <c:v>0.25472763625365402</c:v>
                </c:pt>
                <c:pt idx="2144">
                  <c:v>0.25435914283740402</c:v>
                </c:pt>
                <c:pt idx="2145">
                  <c:v>0.25414345291235502</c:v>
                </c:pt>
                <c:pt idx="2146">
                  <c:v>0.25392659298065201</c:v>
                </c:pt>
                <c:pt idx="2147">
                  <c:v>0.25359383758950799</c:v>
                </c:pt>
                <c:pt idx="2148">
                  <c:v>0.25335367286349603</c:v>
                </c:pt>
                <c:pt idx="2149">
                  <c:v>0.25323646143543099</c:v>
                </c:pt>
                <c:pt idx="2150">
                  <c:v>0.25225520072600399</c:v>
                </c:pt>
                <c:pt idx="2151">
                  <c:v>0.25138989075395002</c:v>
                </c:pt>
                <c:pt idx="2152">
                  <c:v>0.25072449723026002</c:v>
                </c:pt>
                <c:pt idx="2153">
                  <c:v>0.25012613052873001</c:v>
                </c:pt>
                <c:pt idx="2154">
                  <c:v>0.24940974548714001</c:v>
                </c:pt>
                <c:pt idx="2155">
                  <c:v>0.24855015746168099</c:v>
                </c:pt>
                <c:pt idx="2156">
                  <c:v>0.24776734556792199</c:v>
                </c:pt>
                <c:pt idx="2157">
                  <c:v>0.247190334713218</c:v>
                </c:pt>
                <c:pt idx="2158">
                  <c:v>0.24700077506341001</c:v>
                </c:pt>
                <c:pt idx="2159">
                  <c:v>0.247438437780371</c:v>
                </c:pt>
                <c:pt idx="2160">
                  <c:v>0.24801885863957099</c:v>
                </c:pt>
                <c:pt idx="2161">
                  <c:v>0.248629161481877</c:v>
                </c:pt>
                <c:pt idx="2162">
                  <c:v>0.249543675600854</c:v>
                </c:pt>
                <c:pt idx="2163">
                  <c:v>0.25062947610536901</c:v>
                </c:pt>
                <c:pt idx="2164">
                  <c:v>0.25163554546667899</c:v>
                </c:pt>
                <c:pt idx="2165">
                  <c:v>0.25289472678871</c:v>
                </c:pt>
                <c:pt idx="2166">
                  <c:v>0.25394163245099999</c:v>
                </c:pt>
                <c:pt idx="2167">
                  <c:v>0.25490169014542602</c:v>
                </c:pt>
                <c:pt idx="2168">
                  <c:v>0.25541918531957197</c:v>
                </c:pt>
                <c:pt idx="2169">
                  <c:v>0.25556776237537199</c:v>
                </c:pt>
                <c:pt idx="2170">
                  <c:v>0.25570862063789401</c:v>
                </c:pt>
                <c:pt idx="2171">
                  <c:v>0.25622291937817498</c:v>
                </c:pt>
                <c:pt idx="2172">
                  <c:v>0.25637923251344402</c:v>
                </c:pt>
                <c:pt idx="2173">
                  <c:v>0.25567914175240197</c:v>
                </c:pt>
                <c:pt idx="2174">
                  <c:v>0.25511064422774699</c:v>
                </c:pt>
                <c:pt idx="2175">
                  <c:v>0.254969714459585</c:v>
                </c:pt>
                <c:pt idx="2176">
                  <c:v>0.25508274229705902</c:v>
                </c:pt>
                <c:pt idx="2177">
                  <c:v>0.25529513782364599</c:v>
                </c:pt>
                <c:pt idx="2178">
                  <c:v>0.25580861930179699</c:v>
                </c:pt>
                <c:pt idx="2179">
                  <c:v>0.256583148597338</c:v>
                </c:pt>
                <c:pt idx="2180">
                  <c:v>0.25757338952292502</c:v>
                </c:pt>
                <c:pt idx="2181">
                  <c:v>0.25872903589896001</c:v>
                </c:pt>
                <c:pt idx="2182">
                  <c:v>0.25969398267541399</c:v>
                </c:pt>
                <c:pt idx="2183">
                  <c:v>0.26004919269065702</c:v>
                </c:pt>
                <c:pt idx="2184">
                  <c:v>0.260324816263096</c:v>
                </c:pt>
                <c:pt idx="2185">
                  <c:v>0.26057245163514903</c:v>
                </c:pt>
                <c:pt idx="2186">
                  <c:v>0.260770405913892</c:v>
                </c:pt>
                <c:pt idx="2187">
                  <c:v>0.26065153305038102</c:v>
                </c:pt>
                <c:pt idx="2188">
                  <c:v>0.26048478538185399</c:v>
                </c:pt>
                <c:pt idx="2189">
                  <c:v>0.26017155528251301</c:v>
                </c:pt>
                <c:pt idx="2190">
                  <c:v>0.25962675932052598</c:v>
                </c:pt>
                <c:pt idx="2191">
                  <c:v>0.25919456510349698</c:v>
                </c:pt>
                <c:pt idx="2192">
                  <c:v>0.25876942238712503</c:v>
                </c:pt>
                <c:pt idx="2193">
                  <c:v>0.258074534998257</c:v>
                </c:pt>
                <c:pt idx="2194">
                  <c:v>0.25740905319406399</c:v>
                </c:pt>
                <c:pt idx="2195">
                  <c:v>0.25691531721751398</c:v>
                </c:pt>
                <c:pt idx="2196">
                  <c:v>0.25646795173435699</c:v>
                </c:pt>
                <c:pt idx="2197">
                  <c:v>0.25655545445695599</c:v>
                </c:pt>
                <c:pt idx="2198">
                  <c:v>0.25662369553471798</c:v>
                </c:pt>
                <c:pt idx="2199">
                  <c:v>0.25690817865532201</c:v>
                </c:pt>
                <c:pt idx="2200">
                  <c:v>0.25714463430058798</c:v>
                </c:pt>
                <c:pt idx="2201">
                  <c:v>0.25740997391833498</c:v>
                </c:pt>
                <c:pt idx="2202">
                  <c:v>0.25769516570790901</c:v>
                </c:pt>
                <c:pt idx="2203">
                  <c:v>0.258554324693622</c:v>
                </c:pt>
                <c:pt idx="2204">
                  <c:v>0.25966778295743997</c:v>
                </c:pt>
                <c:pt idx="2205">
                  <c:v>0.26058757554878598</c:v>
                </c:pt>
                <c:pt idx="2206">
                  <c:v>0.26135733604030298</c:v>
                </c:pt>
                <c:pt idx="2207">
                  <c:v>0.261433360556586</c:v>
                </c:pt>
                <c:pt idx="2208">
                  <c:v>0.26167618068040699</c:v>
                </c:pt>
                <c:pt idx="2209">
                  <c:v>0.26209344137663798</c:v>
                </c:pt>
                <c:pt idx="2210">
                  <c:v>0.26205855455746702</c:v>
                </c:pt>
                <c:pt idx="2211">
                  <c:v>0.261783476360405</c:v>
                </c:pt>
                <c:pt idx="2212">
                  <c:v>0.261613127850921</c:v>
                </c:pt>
                <c:pt idx="2213">
                  <c:v>0.26142232901121398</c:v>
                </c:pt>
                <c:pt idx="2214">
                  <c:v>0.26088823143821799</c:v>
                </c:pt>
                <c:pt idx="2215">
                  <c:v>0.26046418804267901</c:v>
                </c:pt>
                <c:pt idx="2216">
                  <c:v>0.26052569327840902</c:v>
                </c:pt>
                <c:pt idx="2217">
                  <c:v>0.26059152748173797</c:v>
                </c:pt>
                <c:pt idx="2218">
                  <c:v>0.26065176364171599</c:v>
                </c:pt>
                <c:pt idx="2219">
                  <c:v>0.26063727653786001</c:v>
                </c:pt>
                <c:pt idx="2220">
                  <c:v>0.260899674804076</c:v>
                </c:pt>
                <c:pt idx="2221">
                  <c:v>0.26114752796792701</c:v>
                </c:pt>
                <c:pt idx="2222">
                  <c:v>0.26126227798289098</c:v>
                </c:pt>
                <c:pt idx="2223">
                  <c:v>0.261395427882048</c:v>
                </c:pt>
                <c:pt idx="2224">
                  <c:v>0.26160229640173399</c:v>
                </c:pt>
                <c:pt idx="2225">
                  <c:v>0.26167228600659098</c:v>
                </c:pt>
                <c:pt idx="2226">
                  <c:v>0.26117304888854798</c:v>
                </c:pt>
                <c:pt idx="2227">
                  <c:v>0.26057048664107302</c:v>
                </c:pt>
                <c:pt idx="2228">
                  <c:v>0.26009509746470499</c:v>
                </c:pt>
                <c:pt idx="2229">
                  <c:v>0.25965131368585098</c:v>
                </c:pt>
                <c:pt idx="2230">
                  <c:v>0.25919110490923702</c:v>
                </c:pt>
                <c:pt idx="2231">
                  <c:v>0.25873451176734602</c:v>
                </c:pt>
                <c:pt idx="2232">
                  <c:v>0.25865256250236701</c:v>
                </c:pt>
                <c:pt idx="2233">
                  <c:v>0.25859383896168697</c:v>
                </c:pt>
                <c:pt idx="2234">
                  <c:v>0.25855253567055603</c:v>
                </c:pt>
                <c:pt idx="2235">
                  <c:v>0.25841947336892201</c:v>
                </c:pt>
                <c:pt idx="2236">
                  <c:v>0.25830167364557</c:v>
                </c:pt>
                <c:pt idx="2237">
                  <c:v>0.25822319349659201</c:v>
                </c:pt>
                <c:pt idx="2238">
                  <c:v>0.25815835381359498</c:v>
                </c:pt>
                <c:pt idx="2239">
                  <c:v>0.25822469916117402</c:v>
                </c:pt>
                <c:pt idx="2240">
                  <c:v>0.25826265628967798</c:v>
                </c:pt>
                <c:pt idx="2241">
                  <c:v>0.25830272533154802</c:v>
                </c:pt>
                <c:pt idx="2242">
                  <c:v>0.25854762326884101</c:v>
                </c:pt>
                <c:pt idx="2243">
                  <c:v>0.25894557734603002</c:v>
                </c:pt>
                <c:pt idx="2244">
                  <c:v>0.259281367015471</c:v>
                </c:pt>
                <c:pt idx="2245">
                  <c:v>0.25978730489501201</c:v>
                </c:pt>
                <c:pt idx="2246">
                  <c:v>0.26004381152531197</c:v>
                </c:pt>
                <c:pt idx="2247">
                  <c:v>0.26012765474086902</c:v>
                </c:pt>
                <c:pt idx="2248">
                  <c:v>0.26031842051427201</c:v>
                </c:pt>
                <c:pt idx="2249">
                  <c:v>0.26029903529445297</c:v>
                </c:pt>
                <c:pt idx="2250">
                  <c:v>0.26021785174560003</c:v>
                </c:pt>
                <c:pt idx="2251">
                  <c:v>0.26026112937627199</c:v>
                </c:pt>
                <c:pt idx="2252">
                  <c:v>0.26009903319969502</c:v>
                </c:pt>
                <c:pt idx="2253">
                  <c:v>0.260066270311749</c:v>
                </c:pt>
                <c:pt idx="2254">
                  <c:v>0.26023955976943403</c:v>
                </c:pt>
                <c:pt idx="2255">
                  <c:v>0.26024023678019698</c:v>
                </c:pt>
                <c:pt idx="2256">
                  <c:v>0.26020022690016897</c:v>
                </c:pt>
                <c:pt idx="2257">
                  <c:v>0.26009026005957803</c:v>
                </c:pt>
                <c:pt idx="2258">
                  <c:v>0.25990678531494998</c:v>
                </c:pt>
                <c:pt idx="2259">
                  <c:v>0.25987537767115698</c:v>
                </c:pt>
                <c:pt idx="2260">
                  <c:v>0.25972767512543099</c:v>
                </c:pt>
                <c:pt idx="2261">
                  <c:v>0.25974324237640101</c:v>
                </c:pt>
                <c:pt idx="2262">
                  <c:v>0.25957478851420601</c:v>
                </c:pt>
                <c:pt idx="2263">
                  <c:v>0.25922683841833299</c:v>
                </c:pt>
                <c:pt idx="2264">
                  <c:v>0.25884649852542502</c:v>
                </c:pt>
                <c:pt idx="2265">
                  <c:v>0.25855856939146699</c:v>
                </c:pt>
                <c:pt idx="2266">
                  <c:v>0.25814134676718598</c:v>
                </c:pt>
                <c:pt idx="2267">
                  <c:v>0.25783195307773099</c:v>
                </c:pt>
                <c:pt idx="2268">
                  <c:v>0.25752011067763397</c:v>
                </c:pt>
                <c:pt idx="2269">
                  <c:v>0.25708280485413498</c:v>
                </c:pt>
                <c:pt idx="2270">
                  <c:v>0.256539300468206</c:v>
                </c:pt>
                <c:pt idx="2271">
                  <c:v>0.25615334778674698</c:v>
                </c:pt>
                <c:pt idx="2272">
                  <c:v>0.25584618760341399</c:v>
                </c:pt>
                <c:pt idx="2273">
                  <c:v>0.25554641467466299</c:v>
                </c:pt>
                <c:pt idx="2274">
                  <c:v>0.25534691999652798</c:v>
                </c:pt>
                <c:pt idx="2275">
                  <c:v>0.25506160393782101</c:v>
                </c:pt>
                <c:pt idx="2276">
                  <c:v>0.25478076152775098</c:v>
                </c:pt>
                <c:pt idx="2277">
                  <c:v>0.25447074237771899</c:v>
                </c:pt>
                <c:pt idx="2278">
                  <c:v>0.25417935377433998</c:v>
                </c:pt>
                <c:pt idx="2279">
                  <c:v>0.25422516562754599</c:v>
                </c:pt>
                <c:pt idx="2280">
                  <c:v>0.25435640503359003</c:v>
                </c:pt>
                <c:pt idx="2281">
                  <c:v>0.25448472503102998</c:v>
                </c:pt>
                <c:pt idx="2282">
                  <c:v>0.25488851134831803</c:v>
                </c:pt>
                <c:pt idx="2283">
                  <c:v>0.255407596602304</c:v>
                </c:pt>
                <c:pt idx="2284">
                  <c:v>0.25587912051938899</c:v>
                </c:pt>
                <c:pt idx="2285">
                  <c:v>0.256168219623024</c:v>
                </c:pt>
                <c:pt idx="2286">
                  <c:v>0.25648370506143697</c:v>
                </c:pt>
                <c:pt idx="2287">
                  <c:v>0.25694191896755297</c:v>
                </c:pt>
                <c:pt idx="2288">
                  <c:v>0.25746286740576502</c:v>
                </c:pt>
                <c:pt idx="2289">
                  <c:v>0.25793077937963899</c:v>
                </c:pt>
                <c:pt idx="2290">
                  <c:v>0.25823725116901602</c:v>
                </c:pt>
                <c:pt idx="2291">
                  <c:v>0.25843371073715599</c:v>
                </c:pt>
                <c:pt idx="2292">
                  <c:v>0.258311251608908</c:v>
                </c:pt>
                <c:pt idx="2293">
                  <c:v>0.25812204192354199</c:v>
                </c:pt>
                <c:pt idx="2294">
                  <c:v>0.25806079911438701</c:v>
                </c:pt>
                <c:pt idx="2295">
                  <c:v>0.25802986831401198</c:v>
                </c:pt>
                <c:pt idx="2296">
                  <c:v>0.257866908889126</c:v>
                </c:pt>
                <c:pt idx="2297">
                  <c:v>0.25762481188164099</c:v>
                </c:pt>
                <c:pt idx="2298">
                  <c:v>0.257415923205775</c:v>
                </c:pt>
                <c:pt idx="2299">
                  <c:v>0.25733064414543</c:v>
                </c:pt>
                <c:pt idx="2300">
                  <c:v>0.257574029128183</c:v>
                </c:pt>
                <c:pt idx="2301">
                  <c:v>0.25780065540889802</c:v>
                </c:pt>
                <c:pt idx="2302">
                  <c:v>0.25779824707423299</c:v>
                </c:pt>
                <c:pt idx="2303">
                  <c:v>0.25787060442631199</c:v>
                </c:pt>
                <c:pt idx="2304">
                  <c:v>0.257541113527398</c:v>
                </c:pt>
                <c:pt idx="2305">
                  <c:v>0.25710223724460901</c:v>
                </c:pt>
                <c:pt idx="2306">
                  <c:v>0.25657813055054202</c:v>
                </c:pt>
                <c:pt idx="2307">
                  <c:v>0.25623530375370501</c:v>
                </c:pt>
                <c:pt idx="2308">
                  <c:v>0.25599280197429702</c:v>
                </c:pt>
                <c:pt idx="2309">
                  <c:v>0.25577408118392703</c:v>
                </c:pt>
                <c:pt idx="2310">
                  <c:v>0.25552949740613701</c:v>
                </c:pt>
                <c:pt idx="2311">
                  <c:v>0.25553079597412998</c:v>
                </c:pt>
                <c:pt idx="2312">
                  <c:v>0.25552671352674</c:v>
                </c:pt>
                <c:pt idx="2313">
                  <c:v>0.25535412651751599</c:v>
                </c:pt>
                <c:pt idx="2314">
                  <c:v>0.25522198388502099</c:v>
                </c:pt>
                <c:pt idx="2315">
                  <c:v>0.25512310749292999</c:v>
                </c:pt>
                <c:pt idx="2316">
                  <c:v>0.25521552946485099</c:v>
                </c:pt>
                <c:pt idx="2317">
                  <c:v>0.25520522156963299</c:v>
                </c:pt>
                <c:pt idx="2318">
                  <c:v>0.25529481676386001</c:v>
                </c:pt>
                <c:pt idx="2319">
                  <c:v>0.25546537774704697</c:v>
                </c:pt>
                <c:pt idx="2320">
                  <c:v>0.25561945900113803</c:v>
                </c:pt>
                <c:pt idx="2321">
                  <c:v>0.25557425814533802</c:v>
                </c:pt>
                <c:pt idx="2322">
                  <c:v>0.25531501889924102</c:v>
                </c:pt>
                <c:pt idx="2323">
                  <c:v>0.255189737033792</c:v>
                </c:pt>
                <c:pt idx="2324">
                  <c:v>0.25520497429134897</c:v>
                </c:pt>
                <c:pt idx="2325">
                  <c:v>0.25500741010575301</c:v>
                </c:pt>
                <c:pt idx="2326">
                  <c:v>0.25496350881969598</c:v>
                </c:pt>
                <c:pt idx="2327">
                  <c:v>0.25511709446213898</c:v>
                </c:pt>
                <c:pt idx="2328">
                  <c:v>0.25525261733648902</c:v>
                </c:pt>
                <c:pt idx="2329">
                  <c:v>0.25561559105357801</c:v>
                </c:pt>
                <c:pt idx="2330">
                  <c:v>0.25607451482736199</c:v>
                </c:pt>
                <c:pt idx="2331">
                  <c:v>0.25646111101580399</c:v>
                </c:pt>
                <c:pt idx="2332">
                  <c:v>0.25677095046961301</c:v>
                </c:pt>
                <c:pt idx="2333">
                  <c:v>0.256900460151407</c:v>
                </c:pt>
                <c:pt idx="2334">
                  <c:v>0.25687282236119302</c:v>
                </c:pt>
                <c:pt idx="2335">
                  <c:v>0.25673626110918901</c:v>
                </c:pt>
                <c:pt idx="2336">
                  <c:v>0.256521080973723</c:v>
                </c:pt>
                <c:pt idx="2337">
                  <c:v>0.25633114332399798</c:v>
                </c:pt>
                <c:pt idx="2338">
                  <c:v>0.25625284354229999</c:v>
                </c:pt>
                <c:pt idx="2339">
                  <c:v>0.25596676480730901</c:v>
                </c:pt>
                <c:pt idx="2340">
                  <c:v>0.25577365720630102</c:v>
                </c:pt>
                <c:pt idx="2341">
                  <c:v>0.25542329098411298</c:v>
                </c:pt>
                <c:pt idx="2342">
                  <c:v>0.25487452285123502</c:v>
                </c:pt>
                <c:pt idx="2343">
                  <c:v>0.25458346515570301</c:v>
                </c:pt>
                <c:pt idx="2344">
                  <c:v>0.25441175121642101</c:v>
                </c:pt>
                <c:pt idx="2345">
                  <c:v>0.25431371363843902</c:v>
                </c:pt>
                <c:pt idx="2346">
                  <c:v>0.254099298012741</c:v>
                </c:pt>
                <c:pt idx="2347">
                  <c:v>0.25389010308291698</c:v>
                </c:pt>
                <c:pt idx="2348">
                  <c:v>0.25318498562729402</c:v>
                </c:pt>
                <c:pt idx="2349">
                  <c:v>0.252636987293961</c:v>
                </c:pt>
                <c:pt idx="2350">
                  <c:v>0.25224413791235401</c:v>
                </c:pt>
                <c:pt idx="2351">
                  <c:v>0.25196783267375</c:v>
                </c:pt>
                <c:pt idx="2352">
                  <c:v>0.251776180762809</c:v>
                </c:pt>
                <c:pt idx="2353">
                  <c:v>0.25172767825745601</c:v>
                </c:pt>
                <c:pt idx="2354">
                  <c:v>0.251776124055757</c:v>
                </c:pt>
                <c:pt idx="2355">
                  <c:v>0.251919469030218</c:v>
                </c:pt>
                <c:pt idx="2356">
                  <c:v>0.251929210121764</c:v>
                </c:pt>
                <c:pt idx="2357">
                  <c:v>0.25177008807383999</c:v>
                </c:pt>
                <c:pt idx="2358">
                  <c:v>0.25166836536894099</c:v>
                </c:pt>
                <c:pt idx="2359">
                  <c:v>0.25154899350514498</c:v>
                </c:pt>
                <c:pt idx="2360">
                  <c:v>0.25146950576710497</c:v>
                </c:pt>
                <c:pt idx="2361">
                  <c:v>0.251240376836461</c:v>
                </c:pt>
                <c:pt idx="2362">
                  <c:v>0.25109549384135199</c:v>
                </c:pt>
                <c:pt idx="2363">
                  <c:v>0.250907249758967</c:v>
                </c:pt>
                <c:pt idx="2364">
                  <c:v>0.25072316970479003</c:v>
                </c:pt>
                <c:pt idx="2365">
                  <c:v>0.250602354102753</c:v>
                </c:pt>
                <c:pt idx="2366">
                  <c:v>0.25133316392926602</c:v>
                </c:pt>
                <c:pt idx="2367">
                  <c:v>0.25192979175250202</c:v>
                </c:pt>
                <c:pt idx="2368">
                  <c:v>0.25265998711446402</c:v>
                </c:pt>
                <c:pt idx="2369">
                  <c:v>0.25367108206224298</c:v>
                </c:pt>
                <c:pt idx="2370">
                  <c:v>0.25496453653329199</c:v>
                </c:pt>
                <c:pt idx="2371">
                  <c:v>0.25567170242280901</c:v>
                </c:pt>
                <c:pt idx="2372">
                  <c:v>0.256334380702121</c:v>
                </c:pt>
                <c:pt idx="2373">
                  <c:v>0.25677035527028302</c:v>
                </c:pt>
                <c:pt idx="2374">
                  <c:v>0.256991199758206</c:v>
                </c:pt>
                <c:pt idx="2375">
                  <c:v>0.25711994739616401</c:v>
                </c:pt>
                <c:pt idx="2376">
                  <c:v>0.25759367261926902</c:v>
                </c:pt>
                <c:pt idx="2377">
                  <c:v>0.258157054286419</c:v>
                </c:pt>
                <c:pt idx="2378">
                  <c:v>0.25839611160609299</c:v>
                </c:pt>
                <c:pt idx="2379">
                  <c:v>0.25869382216590298</c:v>
                </c:pt>
                <c:pt idx="2380">
                  <c:v>0.25860789075666901</c:v>
                </c:pt>
                <c:pt idx="2381">
                  <c:v>0.25848653860848603</c:v>
                </c:pt>
                <c:pt idx="2382">
                  <c:v>0.25795833190155398</c:v>
                </c:pt>
                <c:pt idx="2383">
                  <c:v>0.25742173162880699</c:v>
                </c:pt>
                <c:pt idx="2384">
                  <c:v>0.25689859218400901</c:v>
                </c:pt>
                <c:pt idx="2385">
                  <c:v>0.25652640829497497</c:v>
                </c:pt>
                <c:pt idx="2386">
                  <c:v>0.25618966381934</c:v>
                </c:pt>
                <c:pt idx="2387">
                  <c:v>0.25602862807562798</c:v>
                </c:pt>
                <c:pt idx="2388">
                  <c:v>0.255815877853389</c:v>
                </c:pt>
                <c:pt idx="2389">
                  <c:v>0.25561634705685199</c:v>
                </c:pt>
                <c:pt idx="2390">
                  <c:v>0.25543918927850401</c:v>
                </c:pt>
                <c:pt idx="2391">
                  <c:v>0.25504912410024599</c:v>
                </c:pt>
                <c:pt idx="2392">
                  <c:v>0.25475623325089902</c:v>
                </c:pt>
                <c:pt idx="2393">
                  <c:v>0.25454147377502301</c:v>
                </c:pt>
                <c:pt idx="2394">
                  <c:v>0.25436335703572499</c:v>
                </c:pt>
                <c:pt idx="2395">
                  <c:v>0.25468421614100201</c:v>
                </c:pt>
                <c:pt idx="2396">
                  <c:v>0.25454602536611598</c:v>
                </c:pt>
                <c:pt idx="2397">
                  <c:v>0.25446968141043902</c:v>
                </c:pt>
                <c:pt idx="2398">
                  <c:v>0.25442275064390502</c:v>
                </c:pt>
                <c:pt idx="2399">
                  <c:v>0.25426324756818802</c:v>
                </c:pt>
                <c:pt idx="2400">
                  <c:v>0.253914232073367</c:v>
                </c:pt>
                <c:pt idx="2401">
                  <c:v>0.25371496631510099</c:v>
                </c:pt>
                <c:pt idx="2402">
                  <c:v>0.25362451163507899</c:v>
                </c:pt>
                <c:pt idx="2403">
                  <c:v>0.25368995527744198</c:v>
                </c:pt>
                <c:pt idx="2404">
                  <c:v>0.25352097858008499</c:v>
                </c:pt>
                <c:pt idx="2405">
                  <c:v>0.25336480331062899</c:v>
                </c:pt>
                <c:pt idx="2406">
                  <c:v>0.253435241096922</c:v>
                </c:pt>
                <c:pt idx="2407">
                  <c:v>0.25331833410982701</c:v>
                </c:pt>
                <c:pt idx="2408">
                  <c:v>0.25312876878625801</c:v>
                </c:pt>
                <c:pt idx="2409">
                  <c:v>0.253038943876773</c:v>
                </c:pt>
                <c:pt idx="2410">
                  <c:v>0.25318476969431503</c:v>
                </c:pt>
                <c:pt idx="2411">
                  <c:v>0.25312235233178298</c:v>
                </c:pt>
                <c:pt idx="2412">
                  <c:v>0.25300739082231</c:v>
                </c:pt>
                <c:pt idx="2413">
                  <c:v>0.25284039923701601</c:v>
                </c:pt>
                <c:pt idx="2414">
                  <c:v>0.252747284942828</c:v>
                </c:pt>
                <c:pt idx="2415">
                  <c:v>0.25263428346211098</c:v>
                </c:pt>
                <c:pt idx="2416">
                  <c:v>0.25252780399352598</c:v>
                </c:pt>
                <c:pt idx="2417">
                  <c:v>0.25246053746863401</c:v>
                </c:pt>
                <c:pt idx="2418">
                  <c:v>0.25268671601047099</c:v>
                </c:pt>
                <c:pt idx="2419">
                  <c:v>0.25270790442643398</c:v>
                </c:pt>
                <c:pt idx="2420">
                  <c:v>0.25274935963714301</c:v>
                </c:pt>
                <c:pt idx="2421">
                  <c:v>0.25268286726011902</c:v>
                </c:pt>
                <c:pt idx="2422">
                  <c:v>0.25254537143408901</c:v>
                </c:pt>
                <c:pt idx="2423">
                  <c:v>0.25248761133224901</c:v>
                </c:pt>
                <c:pt idx="2424">
                  <c:v>0.252327229911952</c:v>
                </c:pt>
                <c:pt idx="2425">
                  <c:v>0.25216173503310302</c:v>
                </c:pt>
                <c:pt idx="2426">
                  <c:v>0.25192300003921902</c:v>
                </c:pt>
                <c:pt idx="2427">
                  <c:v>0.25177223158906098</c:v>
                </c:pt>
                <c:pt idx="2428">
                  <c:v>0.25185071725505298</c:v>
                </c:pt>
                <c:pt idx="2429">
                  <c:v>0.251941541727837</c:v>
                </c:pt>
                <c:pt idx="2430">
                  <c:v>0.25201637079178402</c:v>
                </c:pt>
                <c:pt idx="2431">
                  <c:v>0.25196922402220301</c:v>
                </c:pt>
                <c:pt idx="2432">
                  <c:v>0.25190453342482</c:v>
                </c:pt>
                <c:pt idx="2433">
                  <c:v>0.25179174460405401</c:v>
                </c:pt>
                <c:pt idx="2434">
                  <c:v>0.25084406249726798</c:v>
                </c:pt>
                <c:pt idx="2435">
                  <c:v>0.25004787857030603</c:v>
                </c:pt>
                <c:pt idx="2436">
                  <c:v>0.24948663886733899</c:v>
                </c:pt>
                <c:pt idx="2437">
                  <c:v>0.249245146769246</c:v>
                </c:pt>
                <c:pt idx="2438">
                  <c:v>0.24911332157023799</c:v>
                </c:pt>
                <c:pt idx="2439">
                  <c:v>0.24901203015680001</c:v>
                </c:pt>
                <c:pt idx="2440">
                  <c:v>0.24876621330589299</c:v>
                </c:pt>
                <c:pt idx="2441">
                  <c:v>0.24885737132424199</c:v>
                </c:pt>
                <c:pt idx="2442">
                  <c:v>0.248741208804829</c:v>
                </c:pt>
                <c:pt idx="2443">
                  <c:v>0.24852636540078599</c:v>
                </c:pt>
                <c:pt idx="2444">
                  <c:v>0.24825431360206901</c:v>
                </c:pt>
                <c:pt idx="2445">
                  <c:v>0.24799909428501399</c:v>
                </c:pt>
                <c:pt idx="2446">
                  <c:v>0.24782004822512399</c:v>
                </c:pt>
                <c:pt idx="2447">
                  <c:v>0.24798167821064199</c:v>
                </c:pt>
                <c:pt idx="2448">
                  <c:v>0.24810374912317601</c:v>
                </c:pt>
                <c:pt idx="2449">
                  <c:v>0.24837017783458701</c:v>
                </c:pt>
                <c:pt idx="2450">
                  <c:v>0.24881401408564099</c:v>
                </c:pt>
                <c:pt idx="2451">
                  <c:v>0.24927158567851401</c:v>
                </c:pt>
                <c:pt idx="2452">
                  <c:v>0.24960174261506901</c:v>
                </c:pt>
                <c:pt idx="2453">
                  <c:v>0.24986302684671099</c:v>
                </c:pt>
                <c:pt idx="2454">
                  <c:v>0.25029391633429598</c:v>
                </c:pt>
                <c:pt idx="2455">
                  <c:v>0.250906208739473</c:v>
                </c:pt>
                <c:pt idx="2456">
                  <c:v>0.251437897578626</c:v>
                </c:pt>
                <c:pt idx="2457">
                  <c:v>0.25173701965232298</c:v>
                </c:pt>
                <c:pt idx="2458">
                  <c:v>0.25195202405356898</c:v>
                </c:pt>
                <c:pt idx="2459">
                  <c:v>0.25204842646389303</c:v>
                </c:pt>
                <c:pt idx="2460">
                  <c:v>0.25200678970617002</c:v>
                </c:pt>
                <c:pt idx="2461">
                  <c:v>0.25231202865871799</c:v>
                </c:pt>
                <c:pt idx="2462">
                  <c:v>0.25260494974638698</c:v>
                </c:pt>
                <c:pt idx="2463">
                  <c:v>0.252498809750553</c:v>
                </c:pt>
                <c:pt idx="2464">
                  <c:v>0.252201221215479</c:v>
                </c:pt>
                <c:pt idx="2465">
                  <c:v>0.25195731424323498</c:v>
                </c:pt>
                <c:pt idx="2466">
                  <c:v>0.25174893818854399</c:v>
                </c:pt>
                <c:pt idx="2467">
                  <c:v>0.25176432901052898</c:v>
                </c:pt>
                <c:pt idx="2468">
                  <c:v>0.25167046039681301</c:v>
                </c:pt>
                <c:pt idx="2469">
                  <c:v>0.25184432348504299</c:v>
                </c:pt>
                <c:pt idx="2470">
                  <c:v>0.25200238569061201</c:v>
                </c:pt>
                <c:pt idx="2471">
                  <c:v>0.25245097079631401</c:v>
                </c:pt>
                <c:pt idx="2472">
                  <c:v>0.25285500534347299</c:v>
                </c:pt>
                <c:pt idx="2473">
                  <c:v>0.25395130488837703</c:v>
                </c:pt>
                <c:pt idx="2474">
                  <c:v>0.255262173326192</c:v>
                </c:pt>
                <c:pt idx="2475">
                  <c:v>0.25617419574738298</c:v>
                </c:pt>
                <c:pt idx="2476">
                  <c:v>0.25713354172105102</c:v>
                </c:pt>
                <c:pt idx="2477">
                  <c:v>0.25718063569682598</c:v>
                </c:pt>
                <c:pt idx="2478">
                  <c:v>0.257145945065273</c:v>
                </c:pt>
                <c:pt idx="2479">
                  <c:v>0.25759917196462301</c:v>
                </c:pt>
                <c:pt idx="2480">
                  <c:v>0.25781118295875899</c:v>
                </c:pt>
                <c:pt idx="2481">
                  <c:v>0.25765548004983202</c:v>
                </c:pt>
                <c:pt idx="2482">
                  <c:v>0.25710005933138602</c:v>
                </c:pt>
                <c:pt idx="2483">
                  <c:v>0.25703076534132702</c:v>
                </c:pt>
                <c:pt idx="2484">
                  <c:v>0.257173815791231</c:v>
                </c:pt>
                <c:pt idx="2485">
                  <c:v>0.25713263788312102</c:v>
                </c:pt>
                <c:pt idx="2486">
                  <c:v>0.25757712767047702</c:v>
                </c:pt>
                <c:pt idx="2487">
                  <c:v>0.25825752975351002</c:v>
                </c:pt>
                <c:pt idx="2488">
                  <c:v>0.25915653752041201</c:v>
                </c:pt>
                <c:pt idx="2489">
                  <c:v>0.25948856366527001</c:v>
                </c:pt>
                <c:pt idx="2490">
                  <c:v>0.25976689061707098</c:v>
                </c:pt>
                <c:pt idx="2491">
                  <c:v>0.26000218623842403</c:v>
                </c:pt>
                <c:pt idx="2492">
                  <c:v>0.25977826451935998</c:v>
                </c:pt>
                <c:pt idx="2493">
                  <c:v>0.25942855079134303</c:v>
                </c:pt>
                <c:pt idx="2494">
                  <c:v>0.258914393035232</c:v>
                </c:pt>
                <c:pt idx="2495">
                  <c:v>0.258635571040575</c:v>
                </c:pt>
                <c:pt idx="2496">
                  <c:v>0.25874599870862702</c:v>
                </c:pt>
                <c:pt idx="2497">
                  <c:v>0.25844335974572102</c:v>
                </c:pt>
                <c:pt idx="2498">
                  <c:v>0.25815590891955997</c:v>
                </c:pt>
                <c:pt idx="2499">
                  <c:v>0.25766887787850001</c:v>
                </c:pt>
                <c:pt idx="2500">
                  <c:v>0.25683079643706602</c:v>
                </c:pt>
                <c:pt idx="2501">
                  <c:v>0.25600215915156999</c:v>
                </c:pt>
                <c:pt idx="2502">
                  <c:v>0.25583331619847799</c:v>
                </c:pt>
                <c:pt idx="2503">
                  <c:v>0.255624915558258</c:v>
                </c:pt>
                <c:pt idx="2504">
                  <c:v>0.25608265558194998</c:v>
                </c:pt>
                <c:pt idx="2505">
                  <c:v>0.25668119304431702</c:v>
                </c:pt>
                <c:pt idx="2506">
                  <c:v>0.25674656346792701</c:v>
                </c:pt>
                <c:pt idx="2507">
                  <c:v>0.256779690999827</c:v>
                </c:pt>
                <c:pt idx="2508">
                  <c:v>0.25664925050062698</c:v>
                </c:pt>
                <c:pt idx="2509">
                  <c:v>0.25654596880115299</c:v>
                </c:pt>
                <c:pt idx="2510">
                  <c:v>0.25677516226067998</c:v>
                </c:pt>
                <c:pt idx="2511">
                  <c:v>0.25635050990598401</c:v>
                </c:pt>
                <c:pt idx="2512">
                  <c:v>0.255541809625356</c:v>
                </c:pt>
                <c:pt idx="2513">
                  <c:v>0.25496589224444699</c:v>
                </c:pt>
                <c:pt idx="2514">
                  <c:v>0.25424340216796998</c:v>
                </c:pt>
                <c:pt idx="2515">
                  <c:v>0.25360935547990798</c:v>
                </c:pt>
                <c:pt idx="2516">
                  <c:v>0.25319263046434498</c:v>
                </c:pt>
                <c:pt idx="2517">
                  <c:v>0.25263349717067102</c:v>
                </c:pt>
                <c:pt idx="2518">
                  <c:v>0.252173691131168</c:v>
                </c:pt>
                <c:pt idx="2519">
                  <c:v>0.25191223316873801</c:v>
                </c:pt>
                <c:pt idx="2520">
                  <c:v>0.25117600423576802</c:v>
                </c:pt>
                <c:pt idx="2521">
                  <c:v>0.25070242726473302</c:v>
                </c:pt>
                <c:pt idx="2522">
                  <c:v>0.25037672375431702</c:v>
                </c:pt>
                <c:pt idx="2523">
                  <c:v>0.25007295763535198</c:v>
                </c:pt>
                <c:pt idx="2524">
                  <c:v>0.249423692298162</c:v>
                </c:pt>
                <c:pt idx="2525">
                  <c:v>0.248933535162148</c:v>
                </c:pt>
                <c:pt idx="2526">
                  <c:v>0.24833144866882301</c:v>
                </c:pt>
                <c:pt idx="2527">
                  <c:v>0.247756392771842</c:v>
                </c:pt>
                <c:pt idx="2528">
                  <c:v>0.24736825022898601</c:v>
                </c:pt>
                <c:pt idx="2529">
                  <c:v>0.24696923737491799</c:v>
                </c:pt>
                <c:pt idx="2530">
                  <c:v>0.24675016536344199</c:v>
                </c:pt>
                <c:pt idx="2531">
                  <c:v>0.246760808006979</c:v>
                </c:pt>
                <c:pt idx="2532">
                  <c:v>0.246612632662885</c:v>
                </c:pt>
                <c:pt idx="2533">
                  <c:v>0.246581341102388</c:v>
                </c:pt>
                <c:pt idx="2534">
                  <c:v>0.247154059959311</c:v>
                </c:pt>
                <c:pt idx="2535">
                  <c:v>0.24766882120509301</c:v>
                </c:pt>
                <c:pt idx="2536">
                  <c:v>0.24786907979994199</c:v>
                </c:pt>
                <c:pt idx="2537">
                  <c:v>0.248138728408653</c:v>
                </c:pt>
                <c:pt idx="2538">
                  <c:v>0.248355234077418</c:v>
                </c:pt>
                <c:pt idx="2539">
                  <c:v>0.24817693008201999</c:v>
                </c:pt>
                <c:pt idx="2540">
                  <c:v>0.24786245486598099</c:v>
                </c:pt>
                <c:pt idx="2541">
                  <c:v>0.247627144251406</c:v>
                </c:pt>
                <c:pt idx="2542">
                  <c:v>0.247221541696488</c:v>
                </c:pt>
                <c:pt idx="2543">
                  <c:v>0.24642398597780199</c:v>
                </c:pt>
                <c:pt idx="2544">
                  <c:v>0.245851871771819</c:v>
                </c:pt>
                <c:pt idx="2545">
                  <c:v>0.24549696848010699</c:v>
                </c:pt>
                <c:pt idx="2546">
                  <c:v>0.245025917231292</c:v>
                </c:pt>
                <c:pt idx="2547">
                  <c:v>0.24515170633892899</c:v>
                </c:pt>
                <c:pt idx="2548">
                  <c:v>0.245435144454417</c:v>
                </c:pt>
                <c:pt idx="2549">
                  <c:v>0.246102356074685</c:v>
                </c:pt>
                <c:pt idx="2550">
                  <c:v>0.24696241828176599</c:v>
                </c:pt>
                <c:pt idx="2551">
                  <c:v>0.24727312956206399</c:v>
                </c:pt>
                <c:pt idx="2552">
                  <c:v>0.24751513591747801</c:v>
                </c:pt>
                <c:pt idx="2553">
                  <c:v>0.248066238121669</c:v>
                </c:pt>
                <c:pt idx="2554">
                  <c:v>0.24847779754962801</c:v>
                </c:pt>
                <c:pt idx="2555">
                  <c:v>0.24923542547320199</c:v>
                </c:pt>
                <c:pt idx="2556">
                  <c:v>0.24983098319744201</c:v>
                </c:pt>
                <c:pt idx="2557">
                  <c:v>0.25051734905569101</c:v>
                </c:pt>
                <c:pt idx="2558">
                  <c:v>0.251111283413192</c:v>
                </c:pt>
                <c:pt idx="2559">
                  <c:v>0.251388901317109</c:v>
                </c:pt>
                <c:pt idx="2560">
                  <c:v>0.25168929075353902</c:v>
                </c:pt>
                <c:pt idx="2561">
                  <c:v>0.25184110806860299</c:v>
                </c:pt>
                <c:pt idx="2562">
                  <c:v>0.25155564365963201</c:v>
                </c:pt>
                <c:pt idx="2563">
                  <c:v>0.25115286103314899</c:v>
                </c:pt>
                <c:pt idx="2564">
                  <c:v>0.25052152860155602</c:v>
                </c:pt>
                <c:pt idx="2565">
                  <c:v>0.25026304561483198</c:v>
                </c:pt>
                <c:pt idx="2566">
                  <c:v>0.25026710110058298</c:v>
                </c:pt>
                <c:pt idx="2567">
                  <c:v>0.249834477852377</c:v>
                </c:pt>
                <c:pt idx="2568">
                  <c:v>0.24910689738102401</c:v>
                </c:pt>
                <c:pt idx="2569">
                  <c:v>0.24836593220272701</c:v>
                </c:pt>
                <c:pt idx="2570">
                  <c:v>0.24751778914449701</c:v>
                </c:pt>
                <c:pt idx="2571">
                  <c:v>0.24728340087467099</c:v>
                </c:pt>
                <c:pt idx="2572">
                  <c:v>0.246964819472488</c:v>
                </c:pt>
                <c:pt idx="2573">
                  <c:v>0.24685434608832499</c:v>
                </c:pt>
                <c:pt idx="2574">
                  <c:v>0.24716988001686899</c:v>
                </c:pt>
                <c:pt idx="2575">
                  <c:v>0.24783226262017299</c:v>
                </c:pt>
                <c:pt idx="2576">
                  <c:v>0.24827024434273801</c:v>
                </c:pt>
                <c:pt idx="2577">
                  <c:v>0.24879974087686699</c:v>
                </c:pt>
                <c:pt idx="2578">
                  <c:v>0.249298338022368</c:v>
                </c:pt>
                <c:pt idx="2579">
                  <c:v>0.24933825081750199</c:v>
                </c:pt>
                <c:pt idx="2580">
                  <c:v>0.249261212573826</c:v>
                </c:pt>
                <c:pt idx="2581">
                  <c:v>0.249059651248216</c:v>
                </c:pt>
                <c:pt idx="2582">
                  <c:v>0.24886308904754501</c:v>
                </c:pt>
                <c:pt idx="2583">
                  <c:v>0.24892597311904899</c:v>
                </c:pt>
                <c:pt idx="2584">
                  <c:v>0.249053143037922</c:v>
                </c:pt>
                <c:pt idx="2585">
                  <c:v>0.24922691762896801</c:v>
                </c:pt>
                <c:pt idx="2586">
                  <c:v>0.24954924730949499</c:v>
                </c:pt>
                <c:pt idx="2587">
                  <c:v>0.25024306735138901</c:v>
                </c:pt>
                <c:pt idx="2588">
                  <c:v>0.25100917603794298</c:v>
                </c:pt>
                <c:pt idx="2589">
                  <c:v>0.252345830642763</c:v>
                </c:pt>
                <c:pt idx="2590">
                  <c:v>0.25376683821083001</c:v>
                </c:pt>
                <c:pt idx="2591">
                  <c:v>0.25524074412791298</c:v>
                </c:pt>
                <c:pt idx="2592">
                  <c:v>0.256446839938411</c:v>
                </c:pt>
                <c:pt idx="2593">
                  <c:v>0.25720883889532298</c:v>
                </c:pt>
                <c:pt idx="2594">
                  <c:v>0.25808221315518398</c:v>
                </c:pt>
                <c:pt idx="2595">
                  <c:v>0.25870199443508102</c:v>
                </c:pt>
                <c:pt idx="2596">
                  <c:v>0.25968514379776902</c:v>
                </c:pt>
                <c:pt idx="2597">
                  <c:v>0.26058002340764103</c:v>
                </c:pt>
                <c:pt idx="2598">
                  <c:v>0.26201120306419401</c:v>
                </c:pt>
                <c:pt idx="2599">
                  <c:v>0.26324444842899603</c:v>
                </c:pt>
                <c:pt idx="2600">
                  <c:v>0.26493667777992602</c:v>
                </c:pt>
                <c:pt idx="2601">
                  <c:v>0.26638778586404099</c:v>
                </c:pt>
                <c:pt idx="2602">
                  <c:v>0.26741411178729302</c:v>
                </c:pt>
                <c:pt idx="2603">
                  <c:v>0.26761127056167899</c:v>
                </c:pt>
                <c:pt idx="2604">
                  <c:v>0.26796821892330802</c:v>
                </c:pt>
                <c:pt idx="2605">
                  <c:v>0.268184085462432</c:v>
                </c:pt>
                <c:pt idx="2606">
                  <c:v>0.26800056385044102</c:v>
                </c:pt>
                <c:pt idx="2607">
                  <c:v>0.267891607155543</c:v>
                </c:pt>
                <c:pt idx="2608">
                  <c:v>0.267434662310222</c:v>
                </c:pt>
                <c:pt idx="2609">
                  <c:v>0.26518802741672498</c:v>
                </c:pt>
                <c:pt idx="2610">
                  <c:v>0.26304403177788199</c:v>
                </c:pt>
                <c:pt idx="2611">
                  <c:v>0.26186883043789699</c:v>
                </c:pt>
                <c:pt idx="2612">
                  <c:v>0.26104778812669799</c:v>
                </c:pt>
                <c:pt idx="2613">
                  <c:v>0.260323956618077</c:v>
                </c:pt>
                <c:pt idx="2614">
                  <c:v>0.25973757970117001</c:v>
                </c:pt>
                <c:pt idx="2615">
                  <c:v>0.25913746961666401</c:v>
                </c:pt>
                <c:pt idx="2616">
                  <c:v>0.25849183588022301</c:v>
                </c:pt>
                <c:pt idx="2617">
                  <c:v>0.257566408002943</c:v>
                </c:pt>
                <c:pt idx="2618">
                  <c:v>0.25685307758961701</c:v>
                </c:pt>
                <c:pt idx="2619">
                  <c:v>0.25663797264282801</c:v>
                </c:pt>
                <c:pt idx="2620">
                  <c:v>0.25635998162350099</c:v>
                </c:pt>
                <c:pt idx="2621">
                  <c:v>0.25590521158771801</c:v>
                </c:pt>
                <c:pt idx="2622">
                  <c:v>0.25540272270149</c:v>
                </c:pt>
                <c:pt idx="2623">
                  <c:v>0.255199770488725</c:v>
                </c:pt>
                <c:pt idx="2624">
                  <c:v>0.25488737140263501</c:v>
                </c:pt>
                <c:pt idx="2625">
                  <c:v>0.25430364754506102</c:v>
                </c:pt>
                <c:pt idx="2626">
                  <c:v>0.253704026738512</c:v>
                </c:pt>
                <c:pt idx="2627">
                  <c:v>0.25324036157806301</c:v>
                </c:pt>
                <c:pt idx="2628">
                  <c:v>0.25316643046293402</c:v>
                </c:pt>
                <c:pt idx="2629">
                  <c:v>0.25381246316742101</c:v>
                </c:pt>
                <c:pt idx="2630">
                  <c:v>0.25445655654889099</c:v>
                </c:pt>
                <c:pt idx="2631">
                  <c:v>0.25515722245495098</c:v>
                </c:pt>
                <c:pt idx="2632">
                  <c:v>0.25555568152083102</c:v>
                </c:pt>
                <c:pt idx="2633">
                  <c:v>0.25636443762094802</c:v>
                </c:pt>
                <c:pt idx="2634">
                  <c:v>0.25725178881623501</c:v>
                </c:pt>
                <c:pt idx="2635">
                  <c:v>0.25858498566843702</c:v>
                </c:pt>
                <c:pt idx="2636">
                  <c:v>0.25900323335208097</c:v>
                </c:pt>
                <c:pt idx="2637">
                  <c:v>0.25936033840899803</c:v>
                </c:pt>
                <c:pt idx="2638">
                  <c:v>0.25961402010163298</c:v>
                </c:pt>
                <c:pt idx="2639">
                  <c:v>0.260108024369263</c:v>
                </c:pt>
                <c:pt idx="2640">
                  <c:v>0.26112550774309601</c:v>
                </c:pt>
                <c:pt idx="2641">
                  <c:v>0.261113633125449</c:v>
                </c:pt>
                <c:pt idx="2642">
                  <c:v>0.26149184621861898</c:v>
                </c:pt>
                <c:pt idx="2643">
                  <c:v>0.26147468404552299</c:v>
                </c:pt>
                <c:pt idx="2644">
                  <c:v>0.261410241041451</c:v>
                </c:pt>
                <c:pt idx="2645">
                  <c:v>0.26091390955826699</c:v>
                </c:pt>
                <c:pt idx="2646">
                  <c:v>0.26018136673673398</c:v>
                </c:pt>
                <c:pt idx="2647">
                  <c:v>0.25971600548367002</c:v>
                </c:pt>
                <c:pt idx="2648">
                  <c:v>0.25945425367063202</c:v>
                </c:pt>
                <c:pt idx="2649">
                  <c:v>0.25934720629755298</c:v>
                </c:pt>
                <c:pt idx="2650">
                  <c:v>0.25922917665256601</c:v>
                </c:pt>
                <c:pt idx="2651">
                  <c:v>0.25871099317256102</c:v>
                </c:pt>
                <c:pt idx="2652">
                  <c:v>0.258104448679357</c:v>
                </c:pt>
                <c:pt idx="2653">
                  <c:v>0.25768455122880202</c:v>
                </c:pt>
                <c:pt idx="2654">
                  <c:v>0.25739793240320702</c:v>
                </c:pt>
                <c:pt idx="2655">
                  <c:v>0.257171347812027</c:v>
                </c:pt>
                <c:pt idx="2656">
                  <c:v>0.25724203176986299</c:v>
                </c:pt>
                <c:pt idx="2657">
                  <c:v>0.25755796319224999</c:v>
                </c:pt>
                <c:pt idx="2658">
                  <c:v>0.25774812336244801</c:v>
                </c:pt>
                <c:pt idx="2659">
                  <c:v>0.258182852960332</c:v>
                </c:pt>
                <c:pt idx="2660">
                  <c:v>0.25871686249797499</c:v>
                </c:pt>
                <c:pt idx="2661">
                  <c:v>0.25930141200300799</c:v>
                </c:pt>
                <c:pt idx="2662">
                  <c:v>0.25927626924185199</c:v>
                </c:pt>
                <c:pt idx="2663">
                  <c:v>0.25911843498000903</c:v>
                </c:pt>
                <c:pt idx="2664">
                  <c:v>0.258590396331215</c:v>
                </c:pt>
                <c:pt idx="2665">
                  <c:v>0.25821922560201099</c:v>
                </c:pt>
                <c:pt idx="2666">
                  <c:v>0.25801939401079899</c:v>
                </c:pt>
                <c:pt idx="2667">
                  <c:v>0.25770290234432902</c:v>
                </c:pt>
                <c:pt idx="2668">
                  <c:v>0.25731870085210701</c:v>
                </c:pt>
                <c:pt idx="2669">
                  <c:v>0.25667657422845302</c:v>
                </c:pt>
                <c:pt idx="2670">
                  <c:v>0.25608352367809301</c:v>
                </c:pt>
                <c:pt idx="2671">
                  <c:v>0.25572999670545998</c:v>
                </c:pt>
                <c:pt idx="2672">
                  <c:v>0.25573940623581098</c:v>
                </c:pt>
                <c:pt idx="2673">
                  <c:v>0.25476339731730602</c:v>
                </c:pt>
                <c:pt idx="2674">
                  <c:v>0.25370166073257799</c:v>
                </c:pt>
                <c:pt idx="2675">
                  <c:v>0.252934301735253</c:v>
                </c:pt>
                <c:pt idx="2676">
                  <c:v>0.25217232369773501</c:v>
                </c:pt>
                <c:pt idx="2677">
                  <c:v>0.25175443714703699</c:v>
                </c:pt>
                <c:pt idx="2678">
                  <c:v>0.251459523889208</c:v>
                </c:pt>
                <c:pt idx="2679">
                  <c:v>0.25146070444625102</c:v>
                </c:pt>
                <c:pt idx="2680">
                  <c:v>0.25125043289652299</c:v>
                </c:pt>
                <c:pt idx="2681">
                  <c:v>0.25108159333748298</c:v>
                </c:pt>
                <c:pt idx="2682">
                  <c:v>0.25081288171209698</c:v>
                </c:pt>
                <c:pt idx="2683">
                  <c:v>0.25064937323138298</c:v>
                </c:pt>
                <c:pt idx="2684">
                  <c:v>0.250536762978461</c:v>
                </c:pt>
                <c:pt idx="2685">
                  <c:v>0.25021565586481098</c:v>
                </c:pt>
                <c:pt idx="2686">
                  <c:v>0.25032463476579597</c:v>
                </c:pt>
                <c:pt idx="2687">
                  <c:v>0.25055022230603602</c:v>
                </c:pt>
                <c:pt idx="2688">
                  <c:v>0.25056680497848999</c:v>
                </c:pt>
                <c:pt idx="2689">
                  <c:v>0.251071885815707</c:v>
                </c:pt>
                <c:pt idx="2690">
                  <c:v>0.25165315089829199</c:v>
                </c:pt>
                <c:pt idx="2691">
                  <c:v>0.25194295845727699</c:v>
                </c:pt>
                <c:pt idx="2692">
                  <c:v>0.25207917961132098</c:v>
                </c:pt>
                <c:pt idx="2693">
                  <c:v>0.25210316789696902</c:v>
                </c:pt>
                <c:pt idx="2694">
                  <c:v>0.252114939693241</c:v>
                </c:pt>
                <c:pt idx="2695">
                  <c:v>0.25254977603325701</c:v>
                </c:pt>
                <c:pt idx="2696">
                  <c:v>0.25293778804485501</c:v>
                </c:pt>
                <c:pt idx="2697">
                  <c:v>0.25313992554423798</c:v>
                </c:pt>
                <c:pt idx="2698">
                  <c:v>0.25300986136722697</c:v>
                </c:pt>
                <c:pt idx="2699">
                  <c:v>0.25335875034757699</c:v>
                </c:pt>
                <c:pt idx="2700">
                  <c:v>0.253745276404991</c:v>
                </c:pt>
                <c:pt idx="2701">
                  <c:v>0.25404722409353397</c:v>
                </c:pt>
                <c:pt idx="2702">
                  <c:v>0.25475949175919199</c:v>
                </c:pt>
                <c:pt idx="2703">
                  <c:v>0.25513538879631598</c:v>
                </c:pt>
                <c:pt idx="2704">
                  <c:v>0.255164462549753</c:v>
                </c:pt>
                <c:pt idx="2705">
                  <c:v>0.25500377994154499</c:v>
                </c:pt>
                <c:pt idx="2706">
                  <c:v>0.25491417548856998</c:v>
                </c:pt>
                <c:pt idx="2707">
                  <c:v>0.25517263386265099</c:v>
                </c:pt>
                <c:pt idx="2708">
                  <c:v>0.25556411557356001</c:v>
                </c:pt>
                <c:pt idx="2709">
                  <c:v>0.25626753295903798</c:v>
                </c:pt>
                <c:pt idx="2710">
                  <c:v>0.25669034447477601</c:v>
                </c:pt>
                <c:pt idx="2711">
                  <c:v>0.25736484332336101</c:v>
                </c:pt>
                <c:pt idx="2712">
                  <c:v>0.257629017443195</c:v>
                </c:pt>
                <c:pt idx="2713">
                  <c:v>0.25871084328770999</c:v>
                </c:pt>
                <c:pt idx="2714">
                  <c:v>0.25977526599643702</c:v>
                </c:pt>
                <c:pt idx="2715">
                  <c:v>0.26064430021993201</c:v>
                </c:pt>
                <c:pt idx="2716">
                  <c:v>0.26054952265315701</c:v>
                </c:pt>
                <c:pt idx="2717">
                  <c:v>0.26082640775363403</c:v>
                </c:pt>
                <c:pt idx="2718">
                  <c:v>0.26111539851273302</c:v>
                </c:pt>
                <c:pt idx="2719">
                  <c:v>0.26132336786645699</c:v>
                </c:pt>
                <c:pt idx="2720">
                  <c:v>0.26168023184508798</c:v>
                </c:pt>
                <c:pt idx="2721">
                  <c:v>0.26182950178622799</c:v>
                </c:pt>
                <c:pt idx="2722">
                  <c:v>0.26234355836983703</c:v>
                </c:pt>
                <c:pt idx="2723">
                  <c:v>0.262848540852333</c:v>
                </c:pt>
                <c:pt idx="2724">
                  <c:v>0.26339866694456199</c:v>
                </c:pt>
                <c:pt idx="2725">
                  <c:v>0.26399871134264402</c:v>
                </c:pt>
                <c:pt idx="2726">
                  <c:v>0.26505856793719801</c:v>
                </c:pt>
                <c:pt idx="2727">
                  <c:v>0.26538904675866098</c:v>
                </c:pt>
                <c:pt idx="2728">
                  <c:v>0.26521109472632298</c:v>
                </c:pt>
                <c:pt idx="2729">
                  <c:v>0.26500641412950598</c:v>
                </c:pt>
                <c:pt idx="2730">
                  <c:v>0.26450796292703099</c:v>
                </c:pt>
                <c:pt idx="2731">
                  <c:v>0.26401897345983599</c:v>
                </c:pt>
                <c:pt idx="2732">
                  <c:v>0.26334661382136698</c:v>
                </c:pt>
                <c:pt idx="2733">
                  <c:v>0.263448574386692</c:v>
                </c:pt>
                <c:pt idx="2734">
                  <c:v>0.26342221065905402</c:v>
                </c:pt>
                <c:pt idx="2735">
                  <c:v>0.26380691091519298</c:v>
                </c:pt>
                <c:pt idx="2736">
                  <c:v>0.26366193271167099</c:v>
                </c:pt>
                <c:pt idx="2737">
                  <c:v>0.26327965927632802</c:v>
                </c:pt>
                <c:pt idx="2738">
                  <c:v>0.26345418218345301</c:v>
                </c:pt>
                <c:pt idx="2739">
                  <c:v>0.262762936981986</c:v>
                </c:pt>
                <c:pt idx="2740">
                  <c:v>0.262401226927019</c:v>
                </c:pt>
                <c:pt idx="2741">
                  <c:v>0.26166307292248497</c:v>
                </c:pt>
                <c:pt idx="2742">
                  <c:v>0.26085378644703</c:v>
                </c:pt>
                <c:pt idx="2743">
                  <c:v>0.26055162729692</c:v>
                </c:pt>
                <c:pt idx="2744">
                  <c:v>0.26006982612235802</c:v>
                </c:pt>
                <c:pt idx="2745">
                  <c:v>0.25921550140340999</c:v>
                </c:pt>
                <c:pt idx="2746">
                  <c:v>0.25883303725887402</c:v>
                </c:pt>
                <c:pt idx="2747">
                  <c:v>0.25867711230436702</c:v>
                </c:pt>
                <c:pt idx="2748">
                  <c:v>0.25848765931159701</c:v>
                </c:pt>
                <c:pt idx="2749">
                  <c:v>0.25851258631010499</c:v>
                </c:pt>
                <c:pt idx="2750">
                  <c:v>0.25874093579192498</c:v>
                </c:pt>
                <c:pt idx="2751">
                  <c:v>0.25947185395363598</c:v>
                </c:pt>
                <c:pt idx="2752">
                  <c:v>0.26002724506993202</c:v>
                </c:pt>
                <c:pt idx="2753">
                  <c:v>0.26048504739311301</c:v>
                </c:pt>
                <c:pt idx="2754">
                  <c:v>0.26053552725294699</c:v>
                </c:pt>
                <c:pt idx="2755">
                  <c:v>0.26130489539294099</c:v>
                </c:pt>
                <c:pt idx="2756">
                  <c:v>0.26176257355814597</c:v>
                </c:pt>
                <c:pt idx="2757">
                  <c:v>0.26199115794753802</c:v>
                </c:pt>
                <c:pt idx="2758">
                  <c:v>0.26196795462046302</c:v>
                </c:pt>
                <c:pt idx="2759">
                  <c:v>0.26215326168783598</c:v>
                </c:pt>
                <c:pt idx="2760">
                  <c:v>0.26156894985777901</c:v>
                </c:pt>
                <c:pt idx="2761">
                  <c:v>0.26126322207406</c:v>
                </c:pt>
                <c:pt idx="2762">
                  <c:v>0.26116815172737801</c:v>
                </c:pt>
                <c:pt idx="2763">
                  <c:v>0.26178949184227401</c:v>
                </c:pt>
                <c:pt idx="2764">
                  <c:v>0.26277026784504098</c:v>
                </c:pt>
                <c:pt idx="2765">
                  <c:v>0.26307961044809403</c:v>
                </c:pt>
                <c:pt idx="2766">
                  <c:v>0.26401605081621499</c:v>
                </c:pt>
                <c:pt idx="2767">
                  <c:v>0.26477226016265598</c:v>
                </c:pt>
                <c:pt idx="2768">
                  <c:v>0.26522811156494702</c:v>
                </c:pt>
                <c:pt idx="2769">
                  <c:v>0.26554995052909702</c:v>
                </c:pt>
                <c:pt idx="2770">
                  <c:v>0.26681800778273901</c:v>
                </c:pt>
                <c:pt idx="2771">
                  <c:v>0.26793445784948899</c:v>
                </c:pt>
                <c:pt idx="2772">
                  <c:v>0.26988347703003401</c:v>
                </c:pt>
                <c:pt idx="2773">
                  <c:v>0.27102141068118801</c:v>
                </c:pt>
                <c:pt idx="2774">
                  <c:v>0.270333331006825</c:v>
                </c:pt>
                <c:pt idx="2775">
                  <c:v>0.27071377308234701</c:v>
                </c:pt>
                <c:pt idx="2776">
                  <c:v>0.27147004312956502</c:v>
                </c:pt>
                <c:pt idx="2777">
                  <c:v>0.27233980549518699</c:v>
                </c:pt>
                <c:pt idx="2778">
                  <c:v>0.272922850539013</c:v>
                </c:pt>
                <c:pt idx="2779">
                  <c:v>0.27337227944381398</c:v>
                </c:pt>
                <c:pt idx="2780">
                  <c:v>0.27595939020538102</c:v>
                </c:pt>
                <c:pt idx="2781">
                  <c:v>0.27726106745837598</c:v>
                </c:pt>
                <c:pt idx="2782">
                  <c:v>0.276850406686315</c:v>
                </c:pt>
                <c:pt idx="2783">
                  <c:v>0.27760037966659901</c:v>
                </c:pt>
                <c:pt idx="2784">
                  <c:v>0.27884765203143103</c:v>
                </c:pt>
                <c:pt idx="2785">
                  <c:v>0.28116356897617401</c:v>
                </c:pt>
                <c:pt idx="2786">
                  <c:v>0.28389830451525999</c:v>
                </c:pt>
                <c:pt idx="2787">
                  <c:v>0.28693271436265699</c:v>
                </c:pt>
                <c:pt idx="2788">
                  <c:v>0.290739608048596</c:v>
                </c:pt>
                <c:pt idx="2789">
                  <c:v>0.29432245274964502</c:v>
                </c:pt>
                <c:pt idx="2790">
                  <c:v>0.29456916840000702</c:v>
                </c:pt>
                <c:pt idx="2791">
                  <c:v>0.29450926491388901</c:v>
                </c:pt>
                <c:pt idx="2792">
                  <c:v>0.29681616923530602</c:v>
                </c:pt>
                <c:pt idx="2793">
                  <c:v>0.298391723692922</c:v>
                </c:pt>
                <c:pt idx="2794">
                  <c:v>0.29939844818769201</c:v>
                </c:pt>
                <c:pt idx="2795">
                  <c:v>0.29893088519427102</c:v>
                </c:pt>
                <c:pt idx="2796">
                  <c:v>0.29874759961795799</c:v>
                </c:pt>
                <c:pt idx="2797">
                  <c:v>0.29970977919257102</c:v>
                </c:pt>
                <c:pt idx="2798">
                  <c:v>0.30045519744664601</c:v>
                </c:pt>
                <c:pt idx="2799">
                  <c:v>0.30196334159897598</c:v>
                </c:pt>
                <c:pt idx="2800">
                  <c:v>0.30434163460333302</c:v>
                </c:pt>
                <c:pt idx="2801">
                  <c:v>0.30483850294531101</c:v>
                </c:pt>
                <c:pt idx="2802">
                  <c:v>0.30429721290927803</c:v>
                </c:pt>
                <c:pt idx="2803">
                  <c:v>0.30348824992868101</c:v>
                </c:pt>
                <c:pt idx="2804">
                  <c:v>0.30221124022332901</c:v>
                </c:pt>
                <c:pt idx="2805">
                  <c:v>0.30010694974295299</c:v>
                </c:pt>
                <c:pt idx="2806">
                  <c:v>0.29757123613015102</c:v>
                </c:pt>
                <c:pt idx="2807">
                  <c:v>0.296091495616156</c:v>
                </c:pt>
                <c:pt idx="2808">
                  <c:v>0.29600529023767402</c:v>
                </c:pt>
                <c:pt idx="2809">
                  <c:v>0.295294463604869</c:v>
                </c:pt>
                <c:pt idx="2810">
                  <c:v>0.29464990772981497</c:v>
                </c:pt>
                <c:pt idx="2811">
                  <c:v>0.29514929083700298</c:v>
                </c:pt>
                <c:pt idx="2812">
                  <c:v>0.29672818126702899</c:v>
                </c:pt>
                <c:pt idx="2813">
                  <c:v>0.29735158100526599</c:v>
                </c:pt>
                <c:pt idx="2814">
                  <c:v>0.29881580992203999</c:v>
                </c:pt>
                <c:pt idx="2815">
                  <c:v>0.30081478196856298</c:v>
                </c:pt>
                <c:pt idx="2816">
                  <c:v>0.30264851520792302</c:v>
                </c:pt>
                <c:pt idx="2817">
                  <c:v>0.30514115348957499</c:v>
                </c:pt>
                <c:pt idx="2818">
                  <c:v>0.308466702002127</c:v>
                </c:pt>
                <c:pt idx="2819">
                  <c:v>0.31061924938060198</c:v>
                </c:pt>
                <c:pt idx="2820">
                  <c:v>0.31100730788948999</c:v>
                </c:pt>
                <c:pt idx="2821">
                  <c:v>0.31117914635839899</c:v>
                </c:pt>
                <c:pt idx="2822">
                  <c:v>0.31064263728401398</c:v>
                </c:pt>
                <c:pt idx="2823">
                  <c:v>0.31025419649830699</c:v>
                </c:pt>
                <c:pt idx="2824">
                  <c:v>0.30955336955664797</c:v>
                </c:pt>
                <c:pt idx="2825">
                  <c:v>0.30917398141649099</c:v>
                </c:pt>
                <c:pt idx="2826">
                  <c:v>0.30849633722319397</c:v>
                </c:pt>
                <c:pt idx="2827">
                  <c:v>0.30699843494574602</c:v>
                </c:pt>
                <c:pt idx="2828">
                  <c:v>0.30602003251009402</c:v>
                </c:pt>
                <c:pt idx="2829">
                  <c:v>0.30481238692248402</c:v>
                </c:pt>
                <c:pt idx="2830">
                  <c:v>0.30305155210450202</c:v>
                </c:pt>
                <c:pt idx="2831">
                  <c:v>0.30174911603681598</c:v>
                </c:pt>
                <c:pt idx="2832">
                  <c:v>0.30015080899484903</c:v>
                </c:pt>
                <c:pt idx="2833">
                  <c:v>0.29950360352335198</c:v>
                </c:pt>
                <c:pt idx="2834">
                  <c:v>0.29910436836420601</c:v>
                </c:pt>
                <c:pt idx="2835">
                  <c:v>0.29898033735893897</c:v>
                </c:pt>
                <c:pt idx="2836">
                  <c:v>0.29834084518640902</c:v>
                </c:pt>
                <c:pt idx="2837">
                  <c:v>0.29834347102889902</c:v>
                </c:pt>
                <c:pt idx="2838">
                  <c:v>0.29870071190189201</c:v>
                </c:pt>
                <c:pt idx="2839">
                  <c:v>0.29918895098826098</c:v>
                </c:pt>
                <c:pt idx="2840">
                  <c:v>0.30029985087060501</c:v>
                </c:pt>
                <c:pt idx="2841">
                  <c:v>0.30142301597489801</c:v>
                </c:pt>
                <c:pt idx="2842">
                  <c:v>0.302519993133683</c:v>
                </c:pt>
                <c:pt idx="2843">
                  <c:v>0.30328642277780998</c:v>
                </c:pt>
                <c:pt idx="2844">
                  <c:v>0.30402729887506202</c:v>
                </c:pt>
                <c:pt idx="2845">
                  <c:v>0.30464379078460602</c:v>
                </c:pt>
                <c:pt idx="2846">
                  <c:v>0.30482061145321099</c:v>
                </c:pt>
                <c:pt idx="2847">
                  <c:v>0.30444288706657502</c:v>
                </c:pt>
                <c:pt idx="2848">
                  <c:v>0.30411344117177802</c:v>
                </c:pt>
                <c:pt idx="2849">
                  <c:v>0.30350639904659599</c:v>
                </c:pt>
                <c:pt idx="2850">
                  <c:v>0.30276563918962601</c:v>
                </c:pt>
                <c:pt idx="2851">
                  <c:v>0.30168503622672799</c:v>
                </c:pt>
                <c:pt idx="2852">
                  <c:v>0.30143840537856298</c:v>
                </c:pt>
                <c:pt idx="2853">
                  <c:v>0.301711764023738</c:v>
                </c:pt>
                <c:pt idx="2854">
                  <c:v>0.30239384621872401</c:v>
                </c:pt>
                <c:pt idx="2855">
                  <c:v>0.30356734719568201</c:v>
                </c:pt>
                <c:pt idx="2856">
                  <c:v>0.30476726404549997</c:v>
                </c:pt>
                <c:pt idx="2857">
                  <c:v>0.30655408225467601</c:v>
                </c:pt>
                <c:pt idx="2858">
                  <c:v>0.30831488587308098</c:v>
                </c:pt>
                <c:pt idx="2859">
                  <c:v>0.30985036494096402</c:v>
                </c:pt>
                <c:pt idx="2860">
                  <c:v>0.311045973415703</c:v>
                </c:pt>
                <c:pt idx="2861">
                  <c:v>0.313398250137912</c:v>
                </c:pt>
                <c:pt idx="2862">
                  <c:v>0.31430597886588602</c:v>
                </c:pt>
                <c:pt idx="2863">
                  <c:v>0.31534011104670401</c:v>
                </c:pt>
                <c:pt idx="2864">
                  <c:v>0.31607475305906502</c:v>
                </c:pt>
                <c:pt idx="2865">
                  <c:v>0.31626173992173701</c:v>
                </c:pt>
                <c:pt idx="2866">
                  <c:v>0.31635659338844302</c:v>
                </c:pt>
                <c:pt idx="2867">
                  <c:v>0.31548885992126902</c:v>
                </c:pt>
                <c:pt idx="2868">
                  <c:v>0.31536354786542597</c:v>
                </c:pt>
                <c:pt idx="2869">
                  <c:v>0.31558113956482697</c:v>
                </c:pt>
                <c:pt idx="2870">
                  <c:v>0.31441090791264997</c:v>
                </c:pt>
                <c:pt idx="2871">
                  <c:v>0.31251875989438599</c:v>
                </c:pt>
                <c:pt idx="2872">
                  <c:v>0.31094499928931901</c:v>
                </c:pt>
                <c:pt idx="2873">
                  <c:v>0.30940069425543398</c:v>
                </c:pt>
                <c:pt idx="2874">
                  <c:v>0.307636964923932</c:v>
                </c:pt>
                <c:pt idx="2875">
                  <c:v>0.30596921165669799</c:v>
                </c:pt>
                <c:pt idx="2876">
                  <c:v>0.305808379915326</c:v>
                </c:pt>
                <c:pt idx="2877">
                  <c:v>0.30592344608535199</c:v>
                </c:pt>
                <c:pt idx="2878">
                  <c:v>0.306110959004393</c:v>
                </c:pt>
                <c:pt idx="2879">
                  <c:v>0.30611171857728198</c:v>
                </c:pt>
                <c:pt idx="2880">
                  <c:v>0.30642011398061902</c:v>
                </c:pt>
                <c:pt idx="2881">
                  <c:v>0.30795124162347498</c:v>
                </c:pt>
                <c:pt idx="2882">
                  <c:v>0.30937061988196402</c:v>
                </c:pt>
                <c:pt idx="2883">
                  <c:v>0.31076052078528299</c:v>
                </c:pt>
                <c:pt idx="2884">
                  <c:v>0.31251839352544702</c:v>
                </c:pt>
                <c:pt idx="2885">
                  <c:v>0.31465539592901298</c:v>
                </c:pt>
                <c:pt idx="2886">
                  <c:v>0.31558453692937499</c:v>
                </c:pt>
                <c:pt idx="2887">
                  <c:v>0.316294059110376</c:v>
                </c:pt>
                <c:pt idx="2888">
                  <c:v>0.31703357905158203</c:v>
                </c:pt>
                <c:pt idx="2889">
                  <c:v>0.31809991325927101</c:v>
                </c:pt>
                <c:pt idx="2890">
                  <c:v>0.319396320974137</c:v>
                </c:pt>
                <c:pt idx="2891">
                  <c:v>0.32044238121790403</c:v>
                </c:pt>
                <c:pt idx="2892">
                  <c:v>0.32056249173414503</c:v>
                </c:pt>
                <c:pt idx="2893">
                  <c:v>0.32187282818298102</c:v>
                </c:pt>
                <c:pt idx="2894">
                  <c:v>0.32300817150100802</c:v>
                </c:pt>
                <c:pt idx="2895">
                  <c:v>0.32386300822168201</c:v>
                </c:pt>
                <c:pt idx="2896">
                  <c:v>0.32348395668236302</c:v>
                </c:pt>
                <c:pt idx="2897">
                  <c:v>0.32310241087439601</c:v>
                </c:pt>
                <c:pt idx="2898">
                  <c:v>0.32246692470607702</c:v>
                </c:pt>
                <c:pt idx="2899">
                  <c:v>0.32160849072268</c:v>
                </c:pt>
                <c:pt idx="2900">
                  <c:v>0.32058443986998802</c:v>
                </c:pt>
                <c:pt idx="2901">
                  <c:v>0.319091409598942</c:v>
                </c:pt>
                <c:pt idx="2902">
                  <c:v>0.31788528467824001</c:v>
                </c:pt>
                <c:pt idx="2903">
                  <c:v>0.31705259236366101</c:v>
                </c:pt>
                <c:pt idx="2904">
                  <c:v>0.316500111017194</c:v>
                </c:pt>
                <c:pt idx="2905">
                  <c:v>0.31448846359124599</c:v>
                </c:pt>
                <c:pt idx="2906">
                  <c:v>0.313361558413426</c:v>
                </c:pt>
                <c:pt idx="2907">
                  <c:v>0.31213005688419398</c:v>
                </c:pt>
                <c:pt idx="2908">
                  <c:v>0.31082930259960101</c:v>
                </c:pt>
                <c:pt idx="2909">
                  <c:v>0.31016344306750099</c:v>
                </c:pt>
                <c:pt idx="2910">
                  <c:v>0.31044622448597298</c:v>
                </c:pt>
                <c:pt idx="2911">
                  <c:v>0.31064172297058501</c:v>
                </c:pt>
                <c:pt idx="2912">
                  <c:v>0.311755128185427</c:v>
                </c:pt>
                <c:pt idx="2913">
                  <c:v>0.311601227998061</c:v>
                </c:pt>
                <c:pt idx="2914">
                  <c:v>0.31138997512483002</c:v>
                </c:pt>
                <c:pt idx="2915">
                  <c:v>0.31163987144546201</c:v>
                </c:pt>
                <c:pt idx="2916">
                  <c:v>0.31230703878703497</c:v>
                </c:pt>
                <c:pt idx="2917">
                  <c:v>0.31286683430008899</c:v>
                </c:pt>
                <c:pt idx="2918">
                  <c:v>0.312638212766501</c:v>
                </c:pt>
                <c:pt idx="2919">
                  <c:v>0.31230303812979499</c:v>
                </c:pt>
                <c:pt idx="2920">
                  <c:v>0.311885346361226</c:v>
                </c:pt>
                <c:pt idx="2921">
                  <c:v>0.31170220381326602</c:v>
                </c:pt>
                <c:pt idx="2922">
                  <c:v>0.311149250896676</c:v>
                </c:pt>
                <c:pt idx="2923">
                  <c:v>0.31057440969947198</c:v>
                </c:pt>
                <c:pt idx="2924">
                  <c:v>0.30990449250969399</c:v>
                </c:pt>
                <c:pt idx="2925">
                  <c:v>0.31009793154857901</c:v>
                </c:pt>
                <c:pt idx="2926">
                  <c:v>0.309891219329683</c:v>
                </c:pt>
                <c:pt idx="2927">
                  <c:v>0.30959932991538103</c:v>
                </c:pt>
                <c:pt idx="2928">
                  <c:v>0.30944691645826999</c:v>
                </c:pt>
                <c:pt idx="2929">
                  <c:v>0.30881092879529198</c:v>
                </c:pt>
                <c:pt idx="2930">
                  <c:v>0.30861927027319103</c:v>
                </c:pt>
                <c:pt idx="2931">
                  <c:v>0.30843636158914201</c:v>
                </c:pt>
                <c:pt idx="2932">
                  <c:v>0.30786213627028902</c:v>
                </c:pt>
                <c:pt idx="2933">
                  <c:v>0.30739172333345799</c:v>
                </c:pt>
                <c:pt idx="2934">
                  <c:v>0.30630589727420199</c:v>
                </c:pt>
                <c:pt idx="2935">
                  <c:v>0.30421162581590799</c:v>
                </c:pt>
                <c:pt idx="2936">
                  <c:v>0.30281607411272099</c:v>
                </c:pt>
                <c:pt idx="2937">
                  <c:v>0.30122082725437599</c:v>
                </c:pt>
                <c:pt idx="2938">
                  <c:v>0.30039541224782501</c:v>
                </c:pt>
                <c:pt idx="2939">
                  <c:v>0.29927595327289402</c:v>
                </c:pt>
                <c:pt idx="2940">
                  <c:v>0.29856894476182599</c:v>
                </c:pt>
                <c:pt idx="2941">
                  <c:v>0.29811280702055698</c:v>
                </c:pt>
                <c:pt idx="2942">
                  <c:v>0.29845280931801399</c:v>
                </c:pt>
                <c:pt idx="2943">
                  <c:v>0.29881349419087</c:v>
                </c:pt>
                <c:pt idx="2944">
                  <c:v>0.299527080501506</c:v>
                </c:pt>
                <c:pt idx="2945">
                  <c:v>0.29959998991660503</c:v>
                </c:pt>
                <c:pt idx="2946">
                  <c:v>0.299530913351155</c:v>
                </c:pt>
                <c:pt idx="2947">
                  <c:v>0.29961744800883</c:v>
                </c:pt>
                <c:pt idx="2948">
                  <c:v>0.299978932878953</c:v>
                </c:pt>
                <c:pt idx="2949">
                  <c:v>0.30044118344840498</c:v>
                </c:pt>
                <c:pt idx="2950">
                  <c:v>0.30045827446231999</c:v>
                </c:pt>
                <c:pt idx="2951">
                  <c:v>0.30000832679561501</c:v>
                </c:pt>
                <c:pt idx="2952">
                  <c:v>0.299493408910463</c:v>
                </c:pt>
                <c:pt idx="2953">
                  <c:v>0.299213565205801</c:v>
                </c:pt>
                <c:pt idx="2954">
                  <c:v>0.29910708416016601</c:v>
                </c:pt>
                <c:pt idx="2955">
                  <c:v>0.29862933879013698</c:v>
                </c:pt>
                <c:pt idx="2956">
                  <c:v>0.29841833881291402</c:v>
                </c:pt>
                <c:pt idx="2957">
                  <c:v>0.29867767511395898</c:v>
                </c:pt>
                <c:pt idx="2958">
                  <c:v>0.29863310762457501</c:v>
                </c:pt>
                <c:pt idx="2959">
                  <c:v>0.29833103927925098</c:v>
                </c:pt>
                <c:pt idx="2960">
                  <c:v>0.29825689557540103</c:v>
                </c:pt>
                <c:pt idx="2961">
                  <c:v>0.29829208043517202</c:v>
                </c:pt>
                <c:pt idx="2962">
                  <c:v>0.29811704113008097</c:v>
                </c:pt>
                <c:pt idx="2963">
                  <c:v>0.29796380644475001</c:v>
                </c:pt>
                <c:pt idx="2964">
                  <c:v>0.29794821987365999</c:v>
                </c:pt>
                <c:pt idx="2965">
                  <c:v>0.29879067511485702</c:v>
                </c:pt>
                <c:pt idx="2966">
                  <c:v>0.29967396659035</c:v>
                </c:pt>
                <c:pt idx="2967">
                  <c:v>0.30046700396912401</c:v>
                </c:pt>
                <c:pt idx="2968">
                  <c:v>0.30094809886624302</c:v>
                </c:pt>
                <c:pt idx="2969">
                  <c:v>0.30144713826251401</c:v>
                </c:pt>
                <c:pt idx="2970">
                  <c:v>0.30269063251895301</c:v>
                </c:pt>
                <c:pt idx="2971">
                  <c:v>0.30376326504682899</c:v>
                </c:pt>
                <c:pt idx="2972">
                  <c:v>0.30452950794453199</c:v>
                </c:pt>
                <c:pt idx="2973">
                  <c:v>0.30497970935503199</c:v>
                </c:pt>
                <c:pt idx="2974">
                  <c:v>0.30527352800903701</c:v>
                </c:pt>
                <c:pt idx="2975">
                  <c:v>0.30521057299356802</c:v>
                </c:pt>
                <c:pt idx="2976">
                  <c:v>0.305368291795934</c:v>
                </c:pt>
                <c:pt idx="2977">
                  <c:v>0.30577987371205201</c:v>
                </c:pt>
                <c:pt idx="2978">
                  <c:v>0.30701747988653</c:v>
                </c:pt>
                <c:pt idx="2979">
                  <c:v>0.30804441081971901</c:v>
                </c:pt>
                <c:pt idx="2980">
                  <c:v>0.30886978057666897</c:v>
                </c:pt>
                <c:pt idx="2981">
                  <c:v>0.310014988395939</c:v>
                </c:pt>
                <c:pt idx="2982">
                  <c:v>0.31120281991069998</c:v>
                </c:pt>
                <c:pt idx="2983">
                  <c:v>0.31205667212718602</c:v>
                </c:pt>
                <c:pt idx="2984">
                  <c:v>0.313167712447811</c:v>
                </c:pt>
                <c:pt idx="2985">
                  <c:v>0.313617267909655</c:v>
                </c:pt>
                <c:pt idx="2986">
                  <c:v>0.31378853290946301</c:v>
                </c:pt>
                <c:pt idx="2987">
                  <c:v>0.31299011549599798</c:v>
                </c:pt>
                <c:pt idx="2988">
                  <c:v>0.31211604980521102</c:v>
                </c:pt>
                <c:pt idx="2989">
                  <c:v>0.31129809384510398</c:v>
                </c:pt>
                <c:pt idx="2990">
                  <c:v>0.31020888107692302</c:v>
                </c:pt>
                <c:pt idx="2991">
                  <c:v>0.30924368355889997</c:v>
                </c:pt>
                <c:pt idx="2992">
                  <c:v>0.30820023107651701</c:v>
                </c:pt>
                <c:pt idx="2993">
                  <c:v>0.30713198793927698</c:v>
                </c:pt>
                <c:pt idx="2994">
                  <c:v>0.30615537184375402</c:v>
                </c:pt>
                <c:pt idx="2995">
                  <c:v>0.30525765272801803</c:v>
                </c:pt>
                <c:pt idx="2996">
                  <c:v>0.30464163559035901</c:v>
                </c:pt>
                <c:pt idx="2997">
                  <c:v>0.304497375078851</c:v>
                </c:pt>
                <c:pt idx="2998">
                  <c:v>0.30453598641895802</c:v>
                </c:pt>
                <c:pt idx="2999">
                  <c:v>0.30492583360792802</c:v>
                </c:pt>
                <c:pt idx="3000">
                  <c:v>0.30403178041513101</c:v>
                </c:pt>
                <c:pt idx="3001">
                  <c:v>0.303251842189461</c:v>
                </c:pt>
                <c:pt idx="3002">
                  <c:v>0.30270290921640602</c:v>
                </c:pt>
                <c:pt idx="3003">
                  <c:v>0.30258974949482198</c:v>
                </c:pt>
                <c:pt idx="3004">
                  <c:v>0.30208449810924298</c:v>
                </c:pt>
                <c:pt idx="3005">
                  <c:v>0.30181343434033497</c:v>
                </c:pt>
                <c:pt idx="3006">
                  <c:v>0.30182021327367098</c:v>
                </c:pt>
                <c:pt idx="3007">
                  <c:v>0.30160236850816302</c:v>
                </c:pt>
                <c:pt idx="3008">
                  <c:v>0.30137079890755603</c:v>
                </c:pt>
                <c:pt idx="3009">
                  <c:v>0.301456988314382</c:v>
                </c:pt>
                <c:pt idx="3010">
                  <c:v>0.30228452590402699</c:v>
                </c:pt>
                <c:pt idx="3011">
                  <c:v>0.30282836868954</c:v>
                </c:pt>
                <c:pt idx="3012">
                  <c:v>0.30300822273490702</c:v>
                </c:pt>
                <c:pt idx="3013">
                  <c:v>0.30315410954705502</c:v>
                </c:pt>
                <c:pt idx="3014">
                  <c:v>0.30292113044885799</c:v>
                </c:pt>
                <c:pt idx="3015">
                  <c:v>0.30265994470867502</c:v>
                </c:pt>
                <c:pt idx="3016">
                  <c:v>0.30221928685188498</c:v>
                </c:pt>
                <c:pt idx="3017">
                  <c:v>0.30194656425113803</c:v>
                </c:pt>
                <c:pt idx="3018">
                  <c:v>0.30178525265647699</c:v>
                </c:pt>
                <c:pt idx="3019">
                  <c:v>0.301630931191195</c:v>
                </c:pt>
                <c:pt idx="3020">
                  <c:v>0.30163836895045099</c:v>
                </c:pt>
                <c:pt idx="3021">
                  <c:v>0.30135187707317102</c:v>
                </c:pt>
                <c:pt idx="3022">
                  <c:v>0.30133010871475302</c:v>
                </c:pt>
                <c:pt idx="3023">
                  <c:v>0.30149027990321198</c:v>
                </c:pt>
                <c:pt idx="3024">
                  <c:v>0.30147163881463102</c:v>
                </c:pt>
                <c:pt idx="3025">
                  <c:v>0.30135940159036201</c:v>
                </c:pt>
                <c:pt idx="3026">
                  <c:v>0.30102738426960202</c:v>
                </c:pt>
                <c:pt idx="3027">
                  <c:v>0.30059359533499003</c:v>
                </c:pt>
                <c:pt idx="3028">
                  <c:v>0.300295437277184</c:v>
                </c:pt>
                <c:pt idx="3029">
                  <c:v>0.299936659779587</c:v>
                </c:pt>
                <c:pt idx="3030">
                  <c:v>0.29945989788703598</c:v>
                </c:pt>
                <c:pt idx="3031">
                  <c:v>0.298922959841386</c:v>
                </c:pt>
                <c:pt idx="3032">
                  <c:v>0.29826598886649602</c:v>
                </c:pt>
                <c:pt idx="3033">
                  <c:v>0.29793387415126499</c:v>
                </c:pt>
                <c:pt idx="3034">
                  <c:v>0.29774361872772398</c:v>
                </c:pt>
                <c:pt idx="3035">
                  <c:v>0.29769725471717901</c:v>
                </c:pt>
                <c:pt idx="3036">
                  <c:v>0.29744776272658502</c:v>
                </c:pt>
                <c:pt idx="3037">
                  <c:v>0.29754571813254699</c:v>
                </c:pt>
                <c:pt idx="3038">
                  <c:v>0.29811376527752198</c:v>
                </c:pt>
                <c:pt idx="3039">
                  <c:v>0.29895116821159301</c:v>
                </c:pt>
                <c:pt idx="3040">
                  <c:v>0.29932948257686298</c:v>
                </c:pt>
                <c:pt idx="3041">
                  <c:v>0.29964068836653102</c:v>
                </c:pt>
                <c:pt idx="3042">
                  <c:v>0.30023394156488797</c:v>
                </c:pt>
                <c:pt idx="3043">
                  <c:v>0.30172544248057598</c:v>
                </c:pt>
                <c:pt idx="3044">
                  <c:v>0.30320984553733699</c:v>
                </c:pt>
                <c:pt idx="3045">
                  <c:v>0.30421558095400297</c:v>
                </c:pt>
                <c:pt idx="3046">
                  <c:v>0.30478734751243097</c:v>
                </c:pt>
                <c:pt idx="3047">
                  <c:v>0.30521569090428102</c:v>
                </c:pt>
                <c:pt idx="3048">
                  <c:v>0.30535020759961901</c:v>
                </c:pt>
                <c:pt idx="3049">
                  <c:v>0.30504725952952</c:v>
                </c:pt>
                <c:pt idx="3050">
                  <c:v>0.30476740826900001</c:v>
                </c:pt>
                <c:pt idx="3051">
                  <c:v>0.30468381180524301</c:v>
                </c:pt>
                <c:pt idx="3052">
                  <c:v>0.30407100141397098</c:v>
                </c:pt>
                <c:pt idx="3053">
                  <c:v>0.30338790898742901</c:v>
                </c:pt>
                <c:pt idx="3054">
                  <c:v>0.30300626723933599</c:v>
                </c:pt>
                <c:pt idx="3055">
                  <c:v>0.302520193423503</c:v>
                </c:pt>
                <c:pt idx="3056">
                  <c:v>0.30228118067350301</c:v>
                </c:pt>
                <c:pt idx="3057">
                  <c:v>0.30215313837027602</c:v>
                </c:pt>
                <c:pt idx="3058">
                  <c:v>0.30227334570564701</c:v>
                </c:pt>
                <c:pt idx="3059">
                  <c:v>0.30261247978106198</c:v>
                </c:pt>
                <c:pt idx="3060">
                  <c:v>0.30306035087010602</c:v>
                </c:pt>
                <c:pt idx="3061">
                  <c:v>0.303717616190807</c:v>
                </c:pt>
                <c:pt idx="3062">
                  <c:v>0.30510621987516401</c:v>
                </c:pt>
                <c:pt idx="3063">
                  <c:v>0.30596927094474802</c:v>
                </c:pt>
                <c:pt idx="3064">
                  <c:v>0.30730168791522999</c:v>
                </c:pt>
                <c:pt idx="3065">
                  <c:v>0.30814729127982599</c:v>
                </c:pt>
                <c:pt idx="3066">
                  <c:v>0.30887411664897602</c:v>
                </c:pt>
                <c:pt idx="3067">
                  <c:v>0.30940562022245699</c:v>
                </c:pt>
                <c:pt idx="3068">
                  <c:v>0.30967533022666099</c:v>
                </c:pt>
                <c:pt idx="3069">
                  <c:v>0.30970217161461699</c:v>
                </c:pt>
                <c:pt idx="3070">
                  <c:v>0.30921853466913801</c:v>
                </c:pt>
                <c:pt idx="3071">
                  <c:v>0.30883886848145697</c:v>
                </c:pt>
                <c:pt idx="3072">
                  <c:v>0.30825430188227998</c:v>
                </c:pt>
                <c:pt idx="3073">
                  <c:v>0.308080449898602</c:v>
                </c:pt>
                <c:pt idx="3074">
                  <c:v>0.30775033639421501</c:v>
                </c:pt>
                <c:pt idx="3075">
                  <c:v>0.30723320105802798</c:v>
                </c:pt>
                <c:pt idx="3076">
                  <c:v>0.30673335297273102</c:v>
                </c:pt>
                <c:pt idx="3077">
                  <c:v>0.30637826107025601</c:v>
                </c:pt>
                <c:pt idx="3078">
                  <c:v>0.30659197139995398</c:v>
                </c:pt>
                <c:pt idx="3079">
                  <c:v>0.30692911374828302</c:v>
                </c:pt>
                <c:pt idx="3080">
                  <c:v>0.30703753909175002</c:v>
                </c:pt>
                <c:pt idx="3081">
                  <c:v>0.30731132476338002</c:v>
                </c:pt>
                <c:pt idx="3082">
                  <c:v>0.30748282093713702</c:v>
                </c:pt>
                <c:pt idx="3083">
                  <c:v>0.30788565726367101</c:v>
                </c:pt>
                <c:pt idx="3084">
                  <c:v>0.30872562675825999</c:v>
                </c:pt>
                <c:pt idx="3085">
                  <c:v>0.30953522833265901</c:v>
                </c:pt>
                <c:pt idx="3086">
                  <c:v>0.30879446925077803</c:v>
                </c:pt>
                <c:pt idx="3087">
                  <c:v>0.30808651999769199</c:v>
                </c:pt>
                <c:pt idx="3088">
                  <c:v>0.30756841736218099</c:v>
                </c:pt>
                <c:pt idx="3089">
                  <c:v>0.30675386993303999</c:v>
                </c:pt>
                <c:pt idx="3090">
                  <c:v>0.30619485135319002</c:v>
                </c:pt>
                <c:pt idx="3091">
                  <c:v>0.30590068761792799</c:v>
                </c:pt>
                <c:pt idx="3092">
                  <c:v>0.30565547978322799</c:v>
                </c:pt>
                <c:pt idx="3093">
                  <c:v>0.30536810926071201</c:v>
                </c:pt>
                <c:pt idx="3094">
                  <c:v>0.30485774748420902</c:v>
                </c:pt>
                <c:pt idx="3095">
                  <c:v>0.30430045862553101</c:v>
                </c:pt>
                <c:pt idx="3096">
                  <c:v>0.30421723386657801</c:v>
                </c:pt>
                <c:pt idx="3097">
                  <c:v>0.30413281372788797</c:v>
                </c:pt>
                <c:pt idx="3098">
                  <c:v>0.304397467356955</c:v>
                </c:pt>
                <c:pt idx="3099">
                  <c:v>0.30454471020052398</c:v>
                </c:pt>
                <c:pt idx="3100">
                  <c:v>0.30440833188641198</c:v>
                </c:pt>
                <c:pt idx="3101">
                  <c:v>0.30402171967201302</c:v>
                </c:pt>
                <c:pt idx="3102">
                  <c:v>0.303566712716003</c:v>
                </c:pt>
                <c:pt idx="3103">
                  <c:v>0.30305728102325002</c:v>
                </c:pt>
                <c:pt idx="3104">
                  <c:v>0.30265568206372501</c:v>
                </c:pt>
                <c:pt idx="3105">
                  <c:v>0.30225417557232898</c:v>
                </c:pt>
                <c:pt idx="3106">
                  <c:v>0.30179051182399702</c:v>
                </c:pt>
                <c:pt idx="3107">
                  <c:v>0.30136836159327401</c:v>
                </c:pt>
                <c:pt idx="3108">
                  <c:v>0.30114742762265401</c:v>
                </c:pt>
                <c:pt idx="3109">
                  <c:v>0.30352708565033099</c:v>
                </c:pt>
                <c:pt idx="3110">
                  <c:v>0.30544945778990701</c:v>
                </c:pt>
                <c:pt idx="3111">
                  <c:v>0.307176147879759</c:v>
                </c:pt>
                <c:pt idx="3112">
                  <c:v>0.30861724312881</c:v>
                </c:pt>
                <c:pt idx="3113">
                  <c:v>0.30996793351222701</c:v>
                </c:pt>
                <c:pt idx="3114">
                  <c:v>0.31110203152382399</c:v>
                </c:pt>
                <c:pt idx="3115">
                  <c:v>0.312184374212164</c:v>
                </c:pt>
                <c:pt idx="3116">
                  <c:v>0.31348317160168998</c:v>
                </c:pt>
                <c:pt idx="3117">
                  <c:v>0.31453287268854802</c:v>
                </c:pt>
                <c:pt idx="3118">
                  <c:v>0.31549655318966202</c:v>
                </c:pt>
                <c:pt idx="3119">
                  <c:v>0.31579229070291198</c:v>
                </c:pt>
                <c:pt idx="3120">
                  <c:v>0.31588774786561402</c:v>
                </c:pt>
                <c:pt idx="3121">
                  <c:v>0.315618618170045</c:v>
                </c:pt>
                <c:pt idx="3122">
                  <c:v>0.31577854327292898</c:v>
                </c:pt>
                <c:pt idx="3123">
                  <c:v>0.31643423466319798</c:v>
                </c:pt>
                <c:pt idx="3124">
                  <c:v>0.31741864089447103</c:v>
                </c:pt>
                <c:pt idx="3125">
                  <c:v>0.31829626051690402</c:v>
                </c:pt>
                <c:pt idx="3126">
                  <c:v>0.31909755807840001</c:v>
                </c:pt>
                <c:pt idx="3127">
                  <c:v>0.31993447596950703</c:v>
                </c:pt>
                <c:pt idx="3128">
                  <c:v>0.320837965716604</c:v>
                </c:pt>
                <c:pt idx="3129">
                  <c:v>0.32198376002631601</c:v>
                </c:pt>
                <c:pt idx="3130">
                  <c:v>0.32167445238056303</c:v>
                </c:pt>
                <c:pt idx="3131">
                  <c:v>0.32122052504299697</c:v>
                </c:pt>
                <c:pt idx="3132">
                  <c:v>0.32092167986472803</c:v>
                </c:pt>
                <c:pt idx="3133">
                  <c:v>0.32132765177463901</c:v>
                </c:pt>
                <c:pt idx="3134">
                  <c:v>0.32182700955003302</c:v>
                </c:pt>
                <c:pt idx="3135">
                  <c:v>0.32231176271851297</c:v>
                </c:pt>
                <c:pt idx="3136">
                  <c:v>0.32237454509447599</c:v>
                </c:pt>
                <c:pt idx="3137">
                  <c:v>0.32229494308933998</c:v>
                </c:pt>
                <c:pt idx="3138">
                  <c:v>0.32191975584000598</c:v>
                </c:pt>
                <c:pt idx="3139">
                  <c:v>0.32151502186102299</c:v>
                </c:pt>
                <c:pt idx="3140">
                  <c:v>0.32152798384758002</c:v>
                </c:pt>
                <c:pt idx="3141">
                  <c:v>0.32106735198320702</c:v>
                </c:pt>
                <c:pt idx="3142">
                  <c:v>0.32044622731459599</c:v>
                </c:pt>
                <c:pt idx="3143">
                  <c:v>0.31971361843079599</c:v>
                </c:pt>
                <c:pt idx="3144">
                  <c:v>0.31893229901273601</c:v>
                </c:pt>
                <c:pt idx="3145">
                  <c:v>0.31824757696389899</c:v>
                </c:pt>
                <c:pt idx="3146">
                  <c:v>0.31814145200939697</c:v>
                </c:pt>
                <c:pt idx="3147">
                  <c:v>0.31795610020624498</c:v>
                </c:pt>
                <c:pt idx="3148">
                  <c:v>0.31808910535541302</c:v>
                </c:pt>
                <c:pt idx="3149">
                  <c:v>0.31824944782937598</c:v>
                </c:pt>
                <c:pt idx="3150">
                  <c:v>0.31752072074683602</c:v>
                </c:pt>
                <c:pt idx="3151">
                  <c:v>0.316978918568393</c:v>
                </c:pt>
                <c:pt idx="3152">
                  <c:v>0.31651847477245298</c:v>
                </c:pt>
                <c:pt idx="3153">
                  <c:v>0.31628752704194901</c:v>
                </c:pt>
                <c:pt idx="3154">
                  <c:v>0.31579832205584402</c:v>
                </c:pt>
                <c:pt idx="3155">
                  <c:v>0.31528919123593802</c:v>
                </c:pt>
                <c:pt idx="3156">
                  <c:v>0.31482145106329401</c:v>
                </c:pt>
                <c:pt idx="3157">
                  <c:v>0.31430755404223498</c:v>
                </c:pt>
                <c:pt idx="3158">
                  <c:v>0.31390878037848102</c:v>
                </c:pt>
                <c:pt idx="3159">
                  <c:v>0.313593953849442</c:v>
                </c:pt>
                <c:pt idx="3160">
                  <c:v>0.31365435136519398</c:v>
                </c:pt>
                <c:pt idx="3161">
                  <c:v>0.313520119608998</c:v>
                </c:pt>
                <c:pt idx="3162">
                  <c:v>0.31321564644469502</c:v>
                </c:pt>
                <c:pt idx="3163">
                  <c:v>0.31304392376055501</c:v>
                </c:pt>
                <c:pt idx="3164">
                  <c:v>0.31310709675502402</c:v>
                </c:pt>
                <c:pt idx="3165">
                  <c:v>0.31312529555019802</c:v>
                </c:pt>
                <c:pt idx="3166">
                  <c:v>0.312842564922232</c:v>
                </c:pt>
                <c:pt idx="3167">
                  <c:v>0.31260764924659101</c:v>
                </c:pt>
                <c:pt idx="3168">
                  <c:v>0.31243251672064198</c:v>
                </c:pt>
                <c:pt idx="3169">
                  <c:v>0.31226776038035298</c:v>
                </c:pt>
                <c:pt idx="3170">
                  <c:v>0.311969570425564</c:v>
                </c:pt>
                <c:pt idx="3171">
                  <c:v>0.31167079001306103</c:v>
                </c:pt>
                <c:pt idx="3172">
                  <c:v>0.31118027267857001</c:v>
                </c:pt>
                <c:pt idx="3173">
                  <c:v>0.31179851730798802</c:v>
                </c:pt>
                <c:pt idx="3174">
                  <c:v>0.312223447096592</c:v>
                </c:pt>
                <c:pt idx="3175">
                  <c:v>0.31236511766776498</c:v>
                </c:pt>
                <c:pt idx="3176">
                  <c:v>0.31243313379666898</c:v>
                </c:pt>
                <c:pt idx="3177">
                  <c:v>0.31277194818128701</c:v>
                </c:pt>
                <c:pt idx="3178">
                  <c:v>0.31327309511055801</c:v>
                </c:pt>
                <c:pt idx="3179">
                  <c:v>0.31351382041843601</c:v>
                </c:pt>
                <c:pt idx="3180">
                  <c:v>0.31385951696047898</c:v>
                </c:pt>
                <c:pt idx="3181">
                  <c:v>0.31425878751728697</c:v>
                </c:pt>
                <c:pt idx="3182">
                  <c:v>0.31446629759564398</c:v>
                </c:pt>
                <c:pt idx="3183">
                  <c:v>0.31433506782170001</c:v>
                </c:pt>
                <c:pt idx="3184">
                  <c:v>0.31470234423578097</c:v>
                </c:pt>
                <c:pt idx="3185">
                  <c:v>0.315181093827472</c:v>
                </c:pt>
                <c:pt idx="3186">
                  <c:v>0.31531988426539598</c:v>
                </c:pt>
                <c:pt idx="3187">
                  <c:v>0.31550651971864502</c:v>
                </c:pt>
                <c:pt idx="3188">
                  <c:v>0.31535761816361901</c:v>
                </c:pt>
                <c:pt idx="3189">
                  <c:v>0.31546568670431102</c:v>
                </c:pt>
                <c:pt idx="3190">
                  <c:v>0.31523065907078301</c:v>
                </c:pt>
                <c:pt idx="3191">
                  <c:v>0.31582631919479598</c:v>
                </c:pt>
                <c:pt idx="3192">
                  <c:v>0.31628511705043599</c:v>
                </c:pt>
                <c:pt idx="3193">
                  <c:v>0.31653941461070201</c:v>
                </c:pt>
                <c:pt idx="3194">
                  <c:v>0.31743237067721303</c:v>
                </c:pt>
                <c:pt idx="3195">
                  <c:v>0.31720319020693</c:v>
                </c:pt>
                <c:pt idx="3196">
                  <c:v>0.317829381077672</c:v>
                </c:pt>
                <c:pt idx="3197">
                  <c:v>0.31862994342032003</c:v>
                </c:pt>
                <c:pt idx="3198">
                  <c:v>0.32025163045391097</c:v>
                </c:pt>
                <c:pt idx="3199">
                  <c:v>0.322011778791295</c:v>
                </c:pt>
                <c:pt idx="3200">
                  <c:v>0.32244593615433798</c:v>
                </c:pt>
                <c:pt idx="3201">
                  <c:v>0.322765198042895</c:v>
                </c:pt>
                <c:pt idx="3202">
                  <c:v>0.32268782939798502</c:v>
                </c:pt>
                <c:pt idx="3203">
                  <c:v>0.32305902577111001</c:v>
                </c:pt>
                <c:pt idx="3204">
                  <c:v>0.323917309946198</c:v>
                </c:pt>
                <c:pt idx="3205">
                  <c:v>0.32489674216675402</c:v>
                </c:pt>
                <c:pt idx="3206">
                  <c:v>0.325992576806235</c:v>
                </c:pt>
                <c:pt idx="3207">
                  <c:v>0.32717737220444898</c:v>
                </c:pt>
                <c:pt idx="3208">
                  <c:v>0.32934795875978701</c:v>
                </c:pt>
                <c:pt idx="3209">
                  <c:v>0.33100917209166703</c:v>
                </c:pt>
                <c:pt idx="3210">
                  <c:v>0.33284034075419699</c:v>
                </c:pt>
                <c:pt idx="3211">
                  <c:v>0.33455271153271599</c:v>
                </c:pt>
                <c:pt idx="3212">
                  <c:v>0.33591773533563002</c:v>
                </c:pt>
                <c:pt idx="3213">
                  <c:v>0.33592341668369102</c:v>
                </c:pt>
                <c:pt idx="3214">
                  <c:v>0.33608753433122002</c:v>
                </c:pt>
                <c:pt idx="3215">
                  <c:v>0.336744576931025</c:v>
                </c:pt>
                <c:pt idx="3216">
                  <c:v>0.33665798476783998</c:v>
                </c:pt>
                <c:pt idx="3217">
                  <c:v>0.33601625861337697</c:v>
                </c:pt>
                <c:pt idx="3218">
                  <c:v>0.33509785950202298</c:v>
                </c:pt>
                <c:pt idx="3219">
                  <c:v>0.33527982160456199</c:v>
                </c:pt>
                <c:pt idx="3220">
                  <c:v>0.33580933715185601</c:v>
                </c:pt>
                <c:pt idx="3221">
                  <c:v>0.33614204284982802</c:v>
                </c:pt>
                <c:pt idx="3222">
                  <c:v>0.33646771584506102</c:v>
                </c:pt>
                <c:pt idx="3223">
                  <c:v>0.33652888790309599</c:v>
                </c:pt>
                <c:pt idx="3224">
                  <c:v>0.33645716139436899</c:v>
                </c:pt>
                <c:pt idx="3225">
                  <c:v>0.33615200738549</c:v>
                </c:pt>
                <c:pt idx="3226">
                  <c:v>0.33542249039500899</c:v>
                </c:pt>
                <c:pt idx="3227">
                  <c:v>0.33492923495256599</c:v>
                </c:pt>
                <c:pt idx="3228">
                  <c:v>0.33483887622942998</c:v>
                </c:pt>
                <c:pt idx="3229">
                  <c:v>0.334437171631771</c:v>
                </c:pt>
                <c:pt idx="3230">
                  <c:v>0.33405458273763999</c:v>
                </c:pt>
                <c:pt idx="3231">
                  <c:v>0.334408564001349</c:v>
                </c:pt>
                <c:pt idx="3232">
                  <c:v>0.33481099052298602</c:v>
                </c:pt>
                <c:pt idx="3233">
                  <c:v>0.33587248667419101</c:v>
                </c:pt>
                <c:pt idx="3234">
                  <c:v>0.33676593110227099</c:v>
                </c:pt>
                <c:pt idx="3235">
                  <c:v>0.33762274712622597</c:v>
                </c:pt>
                <c:pt idx="3236">
                  <c:v>0.33928035030475601</c:v>
                </c:pt>
                <c:pt idx="3237">
                  <c:v>0.34084089595813899</c:v>
                </c:pt>
                <c:pt idx="3238">
                  <c:v>0.343002407409215</c:v>
                </c:pt>
                <c:pt idx="3239">
                  <c:v>0.34493015261314203</c:v>
                </c:pt>
                <c:pt idx="3240">
                  <c:v>0.346631738637664</c:v>
                </c:pt>
                <c:pt idx="3241">
                  <c:v>0.34774821339687401</c:v>
                </c:pt>
                <c:pt idx="3242">
                  <c:v>0.34800211389802999</c:v>
                </c:pt>
                <c:pt idx="3243">
                  <c:v>0.347819562618503</c:v>
                </c:pt>
                <c:pt idx="3244">
                  <c:v>0.34748078468516902</c:v>
                </c:pt>
                <c:pt idx="3245">
                  <c:v>0.347152592829017</c:v>
                </c:pt>
                <c:pt idx="3246">
                  <c:v>0.34612848927448198</c:v>
                </c:pt>
                <c:pt idx="3247">
                  <c:v>0.34528599503629998</c:v>
                </c:pt>
                <c:pt idx="3248">
                  <c:v>0.34473222776826501</c:v>
                </c:pt>
                <c:pt idx="3249">
                  <c:v>0.34495483731715798</c:v>
                </c:pt>
                <c:pt idx="3250">
                  <c:v>0.34501912008609098</c:v>
                </c:pt>
                <c:pt idx="3251">
                  <c:v>0.34498322342717502</c:v>
                </c:pt>
                <c:pt idx="3252">
                  <c:v>0.34536810286612002</c:v>
                </c:pt>
                <c:pt idx="3253">
                  <c:v>0.34538124003097698</c:v>
                </c:pt>
                <c:pt idx="3254">
                  <c:v>0.34513726298378999</c:v>
                </c:pt>
                <c:pt idx="3255">
                  <c:v>0.34465832197479801</c:v>
                </c:pt>
                <c:pt idx="3256">
                  <c:v>0.34434588124111898</c:v>
                </c:pt>
                <c:pt idx="3257">
                  <c:v>0.34431725899996901</c:v>
                </c:pt>
                <c:pt idx="3258">
                  <c:v>0.34446456237332401</c:v>
                </c:pt>
                <c:pt idx="3259">
                  <c:v>0.34458169199670302</c:v>
                </c:pt>
                <c:pt idx="3260">
                  <c:v>0.34332876879257002</c:v>
                </c:pt>
                <c:pt idx="3261">
                  <c:v>0.34248787563107203</c:v>
                </c:pt>
                <c:pt idx="3262">
                  <c:v>0.34151996767963</c:v>
                </c:pt>
                <c:pt idx="3263">
                  <c:v>0.34096464228101597</c:v>
                </c:pt>
                <c:pt idx="3264">
                  <c:v>0.34083981863417701</c:v>
                </c:pt>
                <c:pt idx="3265">
                  <c:v>0.340633086006007</c:v>
                </c:pt>
                <c:pt idx="3266">
                  <c:v>0.34066929685108199</c:v>
                </c:pt>
                <c:pt idx="3267">
                  <c:v>0.34132032070781798</c:v>
                </c:pt>
                <c:pt idx="3268">
                  <c:v>0.34207885977918001</c:v>
                </c:pt>
                <c:pt idx="3269">
                  <c:v>0.342798861738353</c:v>
                </c:pt>
                <c:pt idx="3270">
                  <c:v>0.34383896424622501</c:v>
                </c:pt>
                <c:pt idx="3271">
                  <c:v>0.34421732450514197</c:v>
                </c:pt>
                <c:pt idx="3272">
                  <c:v>0.344575131111024</c:v>
                </c:pt>
                <c:pt idx="3273">
                  <c:v>0.34544817882656198</c:v>
                </c:pt>
                <c:pt idx="3274">
                  <c:v>0.346158834581483</c:v>
                </c:pt>
                <c:pt idx="3275">
                  <c:v>0.34693418457208902</c:v>
                </c:pt>
                <c:pt idx="3276">
                  <c:v>0.34815417898113299</c:v>
                </c:pt>
                <c:pt idx="3277">
                  <c:v>0.34905659422624602</c:v>
                </c:pt>
                <c:pt idx="3278">
                  <c:v>0.35011523699021802</c:v>
                </c:pt>
                <c:pt idx="3279">
                  <c:v>0.35044283761477801</c:v>
                </c:pt>
                <c:pt idx="3280">
                  <c:v>0.35103059201140202</c:v>
                </c:pt>
                <c:pt idx="3281">
                  <c:v>0.35168609199519602</c:v>
                </c:pt>
                <c:pt idx="3282">
                  <c:v>0.35149598055506398</c:v>
                </c:pt>
                <c:pt idx="3283">
                  <c:v>0.351035650841165</c:v>
                </c:pt>
                <c:pt idx="3284">
                  <c:v>0.35024928060750599</c:v>
                </c:pt>
                <c:pt idx="3285">
                  <c:v>0.34947224838262803</c:v>
                </c:pt>
                <c:pt idx="3286">
                  <c:v>0.34903744142593901</c:v>
                </c:pt>
                <c:pt idx="3287">
                  <c:v>0.34855310770403303</c:v>
                </c:pt>
                <c:pt idx="3288">
                  <c:v>0.34785380713867697</c:v>
                </c:pt>
                <c:pt idx="3289">
                  <c:v>0.34712321061717999</c:v>
                </c:pt>
                <c:pt idx="3290">
                  <c:v>0.34617807834439601</c:v>
                </c:pt>
                <c:pt idx="3291">
                  <c:v>0.345553785012921</c:v>
                </c:pt>
                <c:pt idx="3292">
                  <c:v>0.345105414769806</c:v>
                </c:pt>
                <c:pt idx="3293">
                  <c:v>0.34493297173397502</c:v>
                </c:pt>
                <c:pt idx="3294">
                  <c:v>0.344910601221742</c:v>
                </c:pt>
                <c:pt idx="3295">
                  <c:v>0.34460428436845197</c:v>
                </c:pt>
                <c:pt idx="3296">
                  <c:v>0.34449168427803001</c:v>
                </c:pt>
                <c:pt idx="3297">
                  <c:v>0.34470770792615801</c:v>
                </c:pt>
                <c:pt idx="3298">
                  <c:v>0.34525754927554497</c:v>
                </c:pt>
                <c:pt idx="3299">
                  <c:v>0.34524447941212399</c:v>
                </c:pt>
                <c:pt idx="3300">
                  <c:v>0.34542222325903899</c:v>
                </c:pt>
                <c:pt idx="3301">
                  <c:v>0.34544145233560197</c:v>
                </c:pt>
                <c:pt idx="3302">
                  <c:v>0.34543844255716899</c:v>
                </c:pt>
                <c:pt idx="3303">
                  <c:v>0.34549793323801697</c:v>
                </c:pt>
                <c:pt idx="3304">
                  <c:v>0.346645098799436</c:v>
                </c:pt>
                <c:pt idx="3305">
                  <c:v>0.347976695370943</c:v>
                </c:pt>
                <c:pt idx="3306">
                  <c:v>0.348486097820631</c:v>
                </c:pt>
                <c:pt idx="3307">
                  <c:v>0.34891372145084998</c:v>
                </c:pt>
                <c:pt idx="3308">
                  <c:v>0.34944118344960501</c:v>
                </c:pt>
                <c:pt idx="3309">
                  <c:v>0.34979226708189498</c:v>
                </c:pt>
                <c:pt idx="3310">
                  <c:v>0.35001428659536199</c:v>
                </c:pt>
                <c:pt idx="3311">
                  <c:v>0.35020061850984602</c:v>
                </c:pt>
                <c:pt idx="3312">
                  <c:v>0.35011260543262301</c:v>
                </c:pt>
                <c:pt idx="3313">
                  <c:v>0.35015963741263401</c:v>
                </c:pt>
                <c:pt idx="3314">
                  <c:v>0.34982509607110102</c:v>
                </c:pt>
                <c:pt idx="3315">
                  <c:v>0.34942424178862402</c:v>
                </c:pt>
                <c:pt idx="3316">
                  <c:v>0.34962172591846402</c:v>
                </c:pt>
                <c:pt idx="3317">
                  <c:v>0.34958413639593999</c:v>
                </c:pt>
                <c:pt idx="3318">
                  <c:v>0.34968471528428402</c:v>
                </c:pt>
                <c:pt idx="3319">
                  <c:v>0.34976813844177101</c:v>
                </c:pt>
                <c:pt idx="3320">
                  <c:v>0.34985433551814499</c:v>
                </c:pt>
                <c:pt idx="3321">
                  <c:v>0.34992586775680901</c:v>
                </c:pt>
                <c:pt idx="3322">
                  <c:v>0.35005565053792898</c:v>
                </c:pt>
                <c:pt idx="3323">
                  <c:v>0.35037322284396399</c:v>
                </c:pt>
                <c:pt idx="3324">
                  <c:v>0.35079239113405902</c:v>
                </c:pt>
                <c:pt idx="3325">
                  <c:v>0.35060102205944998</c:v>
                </c:pt>
                <c:pt idx="3326">
                  <c:v>0.35032444627429399</c:v>
                </c:pt>
                <c:pt idx="3327">
                  <c:v>0.35009154292470501</c:v>
                </c:pt>
                <c:pt idx="3328">
                  <c:v>0.34954359431425502</c:v>
                </c:pt>
                <c:pt idx="3329">
                  <c:v>0.348776212289649</c:v>
                </c:pt>
                <c:pt idx="3330">
                  <c:v>0.34814062470481399</c:v>
                </c:pt>
                <c:pt idx="3331">
                  <c:v>0.34755330841214799</c:v>
                </c:pt>
                <c:pt idx="3332">
                  <c:v>0.34707513247967398</c:v>
                </c:pt>
                <c:pt idx="3333">
                  <c:v>0.34667954940626</c:v>
                </c:pt>
                <c:pt idx="3334">
                  <c:v>0.34679665736001702</c:v>
                </c:pt>
                <c:pt idx="3335">
                  <c:v>0.34683242601275899</c:v>
                </c:pt>
                <c:pt idx="3336">
                  <c:v>0.34732967513944302</c:v>
                </c:pt>
                <c:pt idx="3337">
                  <c:v>0.34777756891080103</c:v>
                </c:pt>
                <c:pt idx="3338">
                  <c:v>0.34785922347815201</c:v>
                </c:pt>
                <c:pt idx="3339">
                  <c:v>0.34798946152760302</c:v>
                </c:pt>
                <c:pt idx="3340">
                  <c:v>0.34820807588295399</c:v>
                </c:pt>
                <c:pt idx="3341">
                  <c:v>0.34888520615315199</c:v>
                </c:pt>
                <c:pt idx="3342">
                  <c:v>0.34892217451053698</c:v>
                </c:pt>
                <c:pt idx="3343">
                  <c:v>0.34887210979691902</c:v>
                </c:pt>
                <c:pt idx="3344">
                  <c:v>0.34891520475157101</c:v>
                </c:pt>
                <c:pt idx="3345">
                  <c:v>0.34912003777968298</c:v>
                </c:pt>
                <c:pt idx="3346">
                  <c:v>0.349325037370178</c:v>
                </c:pt>
                <c:pt idx="3347">
                  <c:v>0.34778278543202701</c:v>
                </c:pt>
                <c:pt idx="3348">
                  <c:v>0.34622545377699698</c:v>
                </c:pt>
                <c:pt idx="3349">
                  <c:v>0.34486097212056699</c:v>
                </c:pt>
                <c:pt idx="3350">
                  <c:v>0.34376519065947497</c:v>
                </c:pt>
                <c:pt idx="3351">
                  <c:v>0.34239487864455997</c:v>
                </c:pt>
                <c:pt idx="3352">
                  <c:v>0.34117341910752602</c:v>
                </c:pt>
                <c:pt idx="3353">
                  <c:v>0.34024313736950701</c:v>
                </c:pt>
                <c:pt idx="3354">
                  <c:v>0.33915903534419201</c:v>
                </c:pt>
                <c:pt idx="3355">
                  <c:v>0.33838987561548201</c:v>
                </c:pt>
                <c:pt idx="3356">
                  <c:v>0.337456487153386</c:v>
                </c:pt>
                <c:pt idx="3357">
                  <c:v>0.33719153880380398</c:v>
                </c:pt>
                <c:pt idx="3358">
                  <c:v>0.337110953243906</c:v>
                </c:pt>
                <c:pt idx="3359">
                  <c:v>0.33724957768750902</c:v>
                </c:pt>
                <c:pt idx="3360">
                  <c:v>0.33727924616550498</c:v>
                </c:pt>
                <c:pt idx="3361">
                  <c:v>0.33708267988438601</c:v>
                </c:pt>
                <c:pt idx="3362">
                  <c:v>0.33684502268236899</c:v>
                </c:pt>
                <c:pt idx="3363">
                  <c:v>0.33668269067617002</c:v>
                </c:pt>
                <c:pt idx="3364">
                  <c:v>0.33660558488799402</c:v>
                </c:pt>
                <c:pt idx="3365">
                  <c:v>0.33653948788445998</c:v>
                </c:pt>
                <c:pt idx="3366">
                  <c:v>0.336352926853351</c:v>
                </c:pt>
                <c:pt idx="3367">
                  <c:v>0.336216615388995</c:v>
                </c:pt>
                <c:pt idx="3368">
                  <c:v>0.33618412307393303</c:v>
                </c:pt>
                <c:pt idx="3369">
                  <c:v>0.33628982639499799</c:v>
                </c:pt>
                <c:pt idx="3370">
                  <c:v>0.33685612897495398</c:v>
                </c:pt>
                <c:pt idx="3371">
                  <c:v>0.33713435841966899</c:v>
                </c:pt>
                <c:pt idx="3372">
                  <c:v>0.33708478928385899</c:v>
                </c:pt>
                <c:pt idx="3373">
                  <c:v>0.33724883941698303</c:v>
                </c:pt>
                <c:pt idx="3374">
                  <c:v>0.33746595283289399</c:v>
                </c:pt>
                <c:pt idx="3375">
                  <c:v>0.33772136462310298</c:v>
                </c:pt>
                <c:pt idx="3376">
                  <c:v>0.33774848583299699</c:v>
                </c:pt>
                <c:pt idx="3377">
                  <c:v>0.337469101952238</c:v>
                </c:pt>
                <c:pt idx="3378">
                  <c:v>0.33751095469485998</c:v>
                </c:pt>
                <c:pt idx="3379">
                  <c:v>0.337373636693448</c:v>
                </c:pt>
                <c:pt idx="3380">
                  <c:v>0.33714103207791601</c:v>
                </c:pt>
                <c:pt idx="3381">
                  <c:v>0.33738918180503202</c:v>
                </c:pt>
                <c:pt idx="3382">
                  <c:v>0.33747377486430302</c:v>
                </c:pt>
                <c:pt idx="3383">
                  <c:v>0.33760596576507501</c:v>
                </c:pt>
                <c:pt idx="3384">
                  <c:v>0.33775560890773099</c:v>
                </c:pt>
                <c:pt idx="3385">
                  <c:v>0.337736823512166</c:v>
                </c:pt>
                <c:pt idx="3386">
                  <c:v>0.33850693250300101</c:v>
                </c:pt>
                <c:pt idx="3387">
                  <c:v>0.338406901123806</c:v>
                </c:pt>
                <c:pt idx="3388">
                  <c:v>0.33821191018290098</c:v>
                </c:pt>
                <c:pt idx="3389">
                  <c:v>0.33848252785566602</c:v>
                </c:pt>
                <c:pt idx="3390">
                  <c:v>0.33862975814561203</c:v>
                </c:pt>
                <c:pt idx="3391">
                  <c:v>0.33715168853164201</c:v>
                </c:pt>
                <c:pt idx="3392">
                  <c:v>0.33585999682662399</c:v>
                </c:pt>
                <c:pt idx="3393">
                  <c:v>0.33478168310679401</c:v>
                </c:pt>
                <c:pt idx="3394">
                  <c:v>0.33365001868305899</c:v>
                </c:pt>
                <c:pt idx="3395">
                  <c:v>0.33258723001151602</c:v>
                </c:pt>
                <c:pt idx="3396">
                  <c:v>0.331291223983117</c:v>
                </c:pt>
                <c:pt idx="3397">
                  <c:v>0.33057687810231901</c:v>
                </c:pt>
                <c:pt idx="3398">
                  <c:v>0.33000132556427703</c:v>
                </c:pt>
                <c:pt idx="3399">
                  <c:v>0.32933006304432799</c:v>
                </c:pt>
                <c:pt idx="3400">
                  <c:v>0.32867334880787902</c:v>
                </c:pt>
                <c:pt idx="3401">
                  <c:v>0.32850497018519398</c:v>
                </c:pt>
                <c:pt idx="3402">
                  <c:v>0.32813101365945702</c:v>
                </c:pt>
                <c:pt idx="3403">
                  <c:v>0.327897359103</c:v>
                </c:pt>
                <c:pt idx="3404">
                  <c:v>0.32770854205234201</c:v>
                </c:pt>
                <c:pt idx="3405">
                  <c:v>0.32771777150824899</c:v>
                </c:pt>
                <c:pt idx="3406">
                  <c:v>0.32836483753245899</c:v>
                </c:pt>
                <c:pt idx="3407">
                  <c:v>0.329106107733252</c:v>
                </c:pt>
                <c:pt idx="3408">
                  <c:v>0.32995920650682597</c:v>
                </c:pt>
                <c:pt idx="3409">
                  <c:v>0.330359656011529</c:v>
                </c:pt>
                <c:pt idx="3410">
                  <c:v>0.33062309359261199</c:v>
                </c:pt>
                <c:pt idx="3411">
                  <c:v>0.33279583773851001</c:v>
                </c:pt>
                <c:pt idx="3412">
                  <c:v>0.33466276020355501</c:v>
                </c:pt>
                <c:pt idx="3413">
                  <c:v>0.33585242233127599</c:v>
                </c:pt>
                <c:pt idx="3414">
                  <c:v>0.33707739756655902</c:v>
                </c:pt>
                <c:pt idx="3415">
                  <c:v>0.33843764321191</c:v>
                </c:pt>
                <c:pt idx="3416">
                  <c:v>0.339236845521523</c:v>
                </c:pt>
                <c:pt idx="3417">
                  <c:v>0.339971244927042</c:v>
                </c:pt>
                <c:pt idx="3418">
                  <c:v>0.34132898558393499</c:v>
                </c:pt>
                <c:pt idx="3419">
                  <c:v>0.342589168499085</c:v>
                </c:pt>
                <c:pt idx="3420">
                  <c:v>0.34412429259224098</c:v>
                </c:pt>
                <c:pt idx="3421">
                  <c:v>0.34544328913676298</c:v>
                </c:pt>
                <c:pt idx="3422">
                  <c:v>0.347041637943452</c:v>
                </c:pt>
                <c:pt idx="3423">
                  <c:v>0.34827507971513899</c:v>
                </c:pt>
                <c:pt idx="3424">
                  <c:v>0.34918825837349998</c:v>
                </c:pt>
                <c:pt idx="3425">
                  <c:v>0.34939002801497498</c:v>
                </c:pt>
                <c:pt idx="3426">
                  <c:v>0.34963477633906498</c:v>
                </c:pt>
                <c:pt idx="3427">
                  <c:v>0.34968151608005799</c:v>
                </c:pt>
                <c:pt idx="3428">
                  <c:v>0.34934868445482398</c:v>
                </c:pt>
                <c:pt idx="3429">
                  <c:v>0.34892539195184802</c:v>
                </c:pt>
                <c:pt idx="3430">
                  <c:v>0.34857719168956403</c:v>
                </c:pt>
                <c:pt idx="3431">
                  <c:v>0.34787728822382502</c:v>
                </c:pt>
                <c:pt idx="3432">
                  <c:v>0.34700645201760799</c:v>
                </c:pt>
                <c:pt idx="3433">
                  <c:v>0.346385492848166</c:v>
                </c:pt>
                <c:pt idx="3434">
                  <c:v>0.34510751288569502</c:v>
                </c:pt>
                <c:pt idx="3435">
                  <c:v>0.34401121914606803</c:v>
                </c:pt>
                <c:pt idx="3436">
                  <c:v>0.34299775832177898</c:v>
                </c:pt>
                <c:pt idx="3437">
                  <c:v>0.34215655756776697</c:v>
                </c:pt>
                <c:pt idx="3438">
                  <c:v>0.34157482426675601</c:v>
                </c:pt>
                <c:pt idx="3439">
                  <c:v>0.34118811345703998</c:v>
                </c:pt>
                <c:pt idx="3440">
                  <c:v>0.34109068344261501</c:v>
                </c:pt>
                <c:pt idx="3441">
                  <c:v>0.34139997426733099</c:v>
                </c:pt>
                <c:pt idx="3442">
                  <c:v>0.341716648545211</c:v>
                </c:pt>
                <c:pt idx="3443">
                  <c:v>0.342005615963204</c:v>
                </c:pt>
                <c:pt idx="3444">
                  <c:v>0.342496339287088</c:v>
                </c:pt>
                <c:pt idx="3445">
                  <c:v>0.343300746270636</c:v>
                </c:pt>
                <c:pt idx="3446">
                  <c:v>0.34390330047531198</c:v>
                </c:pt>
                <c:pt idx="3447">
                  <c:v>0.343941322784241</c:v>
                </c:pt>
                <c:pt idx="3448">
                  <c:v>0.343980672105616</c:v>
                </c:pt>
                <c:pt idx="3449">
                  <c:v>0.34399156528120201</c:v>
                </c:pt>
                <c:pt idx="3450">
                  <c:v>0.34404119928270999</c:v>
                </c:pt>
                <c:pt idx="3451">
                  <c:v>0.34398922869600401</c:v>
                </c:pt>
                <c:pt idx="3452">
                  <c:v>0.34366740135588097</c:v>
                </c:pt>
                <c:pt idx="3453">
                  <c:v>0.34353167497496101</c:v>
                </c:pt>
                <c:pt idx="3454">
                  <c:v>0.34347628243856199</c:v>
                </c:pt>
                <c:pt idx="3455">
                  <c:v>0.34272478965464298</c:v>
                </c:pt>
                <c:pt idx="3456">
                  <c:v>0.34232265830139402</c:v>
                </c:pt>
                <c:pt idx="3457">
                  <c:v>0.342387378808862</c:v>
                </c:pt>
                <c:pt idx="3458">
                  <c:v>0.342577575160744</c:v>
                </c:pt>
                <c:pt idx="3459">
                  <c:v>0.34256737489420902</c:v>
                </c:pt>
                <c:pt idx="3460">
                  <c:v>0.34245761284158299</c:v>
                </c:pt>
                <c:pt idx="3461">
                  <c:v>0.34204717999761303</c:v>
                </c:pt>
                <c:pt idx="3462">
                  <c:v>0.34197402167257501</c:v>
                </c:pt>
                <c:pt idx="3463">
                  <c:v>0.34189588092779499</c:v>
                </c:pt>
                <c:pt idx="3464">
                  <c:v>0.34199454134566798</c:v>
                </c:pt>
                <c:pt idx="3465">
                  <c:v>0.34246438622014302</c:v>
                </c:pt>
                <c:pt idx="3466">
                  <c:v>0.342889169731949</c:v>
                </c:pt>
                <c:pt idx="3467">
                  <c:v>0.34288024436436498</c:v>
                </c:pt>
                <c:pt idx="3468">
                  <c:v>0.342780272428994</c:v>
                </c:pt>
                <c:pt idx="3469">
                  <c:v>0.34285525211840401</c:v>
                </c:pt>
                <c:pt idx="3470">
                  <c:v>0.34338998270764598</c:v>
                </c:pt>
                <c:pt idx="3471">
                  <c:v>0.343961806576771</c:v>
                </c:pt>
                <c:pt idx="3472">
                  <c:v>0.34428881615100398</c:v>
                </c:pt>
                <c:pt idx="3473">
                  <c:v>0.34453812674718098</c:v>
                </c:pt>
                <c:pt idx="3474">
                  <c:v>0.34459028202477299</c:v>
                </c:pt>
                <c:pt idx="3475">
                  <c:v>0.344608238728214</c:v>
                </c:pt>
                <c:pt idx="3476">
                  <c:v>0.34420543638951701</c:v>
                </c:pt>
                <c:pt idx="3477">
                  <c:v>0.34408333171799599</c:v>
                </c:pt>
                <c:pt idx="3478">
                  <c:v>0.34409526532724399</c:v>
                </c:pt>
                <c:pt idx="3479">
                  <c:v>0.34438437521654203</c:v>
                </c:pt>
                <c:pt idx="3480">
                  <c:v>0.345036185484414</c:v>
                </c:pt>
                <c:pt idx="3481">
                  <c:v>0.34555927579974599</c:v>
                </c:pt>
                <c:pt idx="3482">
                  <c:v>0.34638083882929999</c:v>
                </c:pt>
                <c:pt idx="3483">
                  <c:v>0.346911641492544</c:v>
                </c:pt>
                <c:pt idx="3484">
                  <c:v>0.347819156879076</c:v>
                </c:pt>
                <c:pt idx="3485">
                  <c:v>0.34868747109017301</c:v>
                </c:pt>
                <c:pt idx="3486">
                  <c:v>0.34904595034743402</c:v>
                </c:pt>
                <c:pt idx="3487">
                  <c:v>0.34988178446097401</c:v>
                </c:pt>
                <c:pt idx="3488">
                  <c:v>0.35074838177522299</c:v>
                </c:pt>
                <c:pt idx="3489">
                  <c:v>0.35138214061793499</c:v>
                </c:pt>
                <c:pt idx="3490">
                  <c:v>0.351737767835752</c:v>
                </c:pt>
                <c:pt idx="3491">
                  <c:v>0.351555110241696</c:v>
                </c:pt>
                <c:pt idx="3492">
                  <c:v>0.35143018265692899</c:v>
                </c:pt>
                <c:pt idx="3493">
                  <c:v>0.35150434264073199</c:v>
                </c:pt>
                <c:pt idx="3494">
                  <c:v>0.35161201072064702</c:v>
                </c:pt>
                <c:pt idx="3495">
                  <c:v>0.35154216876764699</c:v>
                </c:pt>
                <c:pt idx="3496">
                  <c:v>0.35124877942201099</c:v>
                </c:pt>
                <c:pt idx="3497">
                  <c:v>0.35056115178161601</c:v>
                </c:pt>
                <c:pt idx="3498">
                  <c:v>0.34969526189689998</c:v>
                </c:pt>
                <c:pt idx="3499">
                  <c:v>0.34816070764915302</c:v>
                </c:pt>
                <c:pt idx="3500">
                  <c:v>0.34680533380680401</c:v>
                </c:pt>
                <c:pt idx="3501">
                  <c:v>0.34583078937268402</c:v>
                </c:pt>
                <c:pt idx="3502">
                  <c:v>0.34495878245540301</c:v>
                </c:pt>
                <c:pt idx="3503">
                  <c:v>0.34394931476650997</c:v>
                </c:pt>
                <c:pt idx="3504">
                  <c:v>0.34340176183370302</c:v>
                </c:pt>
                <c:pt idx="3505">
                  <c:v>0.343536882427188</c:v>
                </c:pt>
                <c:pt idx="3506">
                  <c:v>0.34379148350515998</c:v>
                </c:pt>
                <c:pt idx="3507">
                  <c:v>0.34412408682400802</c:v>
                </c:pt>
                <c:pt idx="3508">
                  <c:v>0.344878198265961</c:v>
                </c:pt>
                <c:pt idx="3509">
                  <c:v>0.34562599958960999</c:v>
                </c:pt>
                <c:pt idx="3510">
                  <c:v>0.34658580285777402</c:v>
                </c:pt>
                <c:pt idx="3511">
                  <c:v>0.34717246888104297</c:v>
                </c:pt>
                <c:pt idx="3512">
                  <c:v>0.34755052238806999</c:v>
                </c:pt>
                <c:pt idx="3513">
                  <c:v>0.347693601320611</c:v>
                </c:pt>
                <c:pt idx="3514">
                  <c:v>0.34768681603312002</c:v>
                </c:pt>
                <c:pt idx="3515">
                  <c:v>0.34768520173353101</c:v>
                </c:pt>
                <c:pt idx="3516">
                  <c:v>0.347850461781604</c:v>
                </c:pt>
                <c:pt idx="3517">
                  <c:v>0.348573694817851</c:v>
                </c:pt>
                <c:pt idx="3518">
                  <c:v>0.34931826102219898</c:v>
                </c:pt>
                <c:pt idx="3519">
                  <c:v>0.35053256484588502</c:v>
                </c:pt>
                <c:pt idx="3520">
                  <c:v>0.35159672308557</c:v>
                </c:pt>
                <c:pt idx="3521">
                  <c:v>0.353395781405687</c:v>
                </c:pt>
                <c:pt idx="3522">
                  <c:v>0.35533344694441199</c:v>
                </c:pt>
                <c:pt idx="3523">
                  <c:v>0.35854994950517299</c:v>
                </c:pt>
                <c:pt idx="3524">
                  <c:v>0.36159761101134902</c:v>
                </c:pt>
                <c:pt idx="3525">
                  <c:v>0.36627038072760099</c:v>
                </c:pt>
                <c:pt idx="3526">
                  <c:v>0.36925679455799698</c:v>
                </c:pt>
                <c:pt idx="3527">
                  <c:v>0.37287617270364298</c:v>
                </c:pt>
                <c:pt idx="3528">
                  <c:v>0.374849324889582</c:v>
                </c:pt>
                <c:pt idx="3529">
                  <c:v>0.37616562044935398</c:v>
                </c:pt>
                <c:pt idx="3530">
                  <c:v>0.37680410764248201</c:v>
                </c:pt>
                <c:pt idx="3531">
                  <c:v>0.37728525913901101</c:v>
                </c:pt>
                <c:pt idx="3532">
                  <c:v>0.37781149432087202</c:v>
                </c:pt>
                <c:pt idx="3533">
                  <c:v>0.37954624075068799</c:v>
                </c:pt>
                <c:pt idx="3534">
                  <c:v>0.381633279598947</c:v>
                </c:pt>
                <c:pt idx="3535">
                  <c:v>0.382923758551862</c:v>
                </c:pt>
                <c:pt idx="3536">
                  <c:v>0.38323601746865599</c:v>
                </c:pt>
                <c:pt idx="3537">
                  <c:v>0.38280083454782998</c:v>
                </c:pt>
                <c:pt idx="3538">
                  <c:v>0.38315017209983399</c:v>
                </c:pt>
                <c:pt idx="3539">
                  <c:v>0.38328031947722302</c:v>
                </c:pt>
                <c:pt idx="3540">
                  <c:v>0.38272985201235199</c:v>
                </c:pt>
                <c:pt idx="3541">
                  <c:v>0.38204109758024202</c:v>
                </c:pt>
                <c:pt idx="3542">
                  <c:v>0.38092588008309503</c:v>
                </c:pt>
                <c:pt idx="3543">
                  <c:v>0.37912592884753599</c:v>
                </c:pt>
                <c:pt idx="3544">
                  <c:v>0.37833455573005398</c:v>
                </c:pt>
                <c:pt idx="3545">
                  <c:v>0.37815453615579597</c:v>
                </c:pt>
                <c:pt idx="3546">
                  <c:v>0.37834107865390798</c:v>
                </c:pt>
                <c:pt idx="3547">
                  <c:v>0.37760157949029599</c:v>
                </c:pt>
                <c:pt idx="3548">
                  <c:v>0.37719967947546901</c:v>
                </c:pt>
                <c:pt idx="3549">
                  <c:v>0.37773609639665201</c:v>
                </c:pt>
                <c:pt idx="3550">
                  <c:v>0.37848374780225702</c:v>
                </c:pt>
                <c:pt idx="3551">
                  <c:v>0.37879141083647899</c:v>
                </c:pt>
                <c:pt idx="3552">
                  <c:v>0.37893417855461498</c:v>
                </c:pt>
                <c:pt idx="3553">
                  <c:v>0.37867871492463601</c:v>
                </c:pt>
                <c:pt idx="3554">
                  <c:v>0.37815632070645799</c:v>
                </c:pt>
                <c:pt idx="3555">
                  <c:v>0.37807631968946998</c:v>
                </c:pt>
                <c:pt idx="3556">
                  <c:v>0.37787613972668299</c:v>
                </c:pt>
                <c:pt idx="3557">
                  <c:v>0.37875203405900398</c:v>
                </c:pt>
                <c:pt idx="3558">
                  <c:v>0.38068836481936003</c:v>
                </c:pt>
                <c:pt idx="3559">
                  <c:v>0.38199753425646599</c:v>
                </c:pt>
                <c:pt idx="3560">
                  <c:v>0.38252283829098199</c:v>
                </c:pt>
                <c:pt idx="3561">
                  <c:v>0.38229023793129102</c:v>
                </c:pt>
                <c:pt idx="3562">
                  <c:v>0.38263996891478202</c:v>
                </c:pt>
                <c:pt idx="3563">
                  <c:v>0.38312706064840102</c:v>
                </c:pt>
                <c:pt idx="3564">
                  <c:v>0.38402517196381297</c:v>
                </c:pt>
                <c:pt idx="3565">
                  <c:v>0.38583965950149302</c:v>
                </c:pt>
                <c:pt idx="3566">
                  <c:v>0.38710973172760199</c:v>
                </c:pt>
                <c:pt idx="3567">
                  <c:v>0.38742912567569199</c:v>
                </c:pt>
                <c:pt idx="3568">
                  <c:v>0.38662291868725202</c:v>
                </c:pt>
                <c:pt idx="3569">
                  <c:v>0.38625330830125698</c:v>
                </c:pt>
                <c:pt idx="3570">
                  <c:v>0.38519978732573801</c:v>
                </c:pt>
                <c:pt idx="3571">
                  <c:v>0.38419138074118198</c:v>
                </c:pt>
                <c:pt idx="3572">
                  <c:v>0.383003494361631</c:v>
                </c:pt>
                <c:pt idx="3573">
                  <c:v>0.38222630471411001</c:v>
                </c:pt>
                <c:pt idx="3574">
                  <c:v>0.381048736812577</c:v>
                </c:pt>
                <c:pt idx="3575">
                  <c:v>0.38030812690649202</c:v>
                </c:pt>
                <c:pt idx="3576">
                  <c:v>0.37940010471924401</c:v>
                </c:pt>
                <c:pt idx="3577">
                  <c:v>0.379074910054366</c:v>
                </c:pt>
                <c:pt idx="3578">
                  <c:v>0.379125436366677</c:v>
                </c:pt>
                <c:pt idx="3579">
                  <c:v>0.37867320685405698</c:v>
                </c:pt>
                <c:pt idx="3580">
                  <c:v>0.37799445171901402</c:v>
                </c:pt>
                <c:pt idx="3581">
                  <c:v>0.37801469599527399</c:v>
                </c:pt>
                <c:pt idx="3582">
                  <c:v>0.37782121486423798</c:v>
                </c:pt>
                <c:pt idx="3583">
                  <c:v>0.37649567298735698</c:v>
                </c:pt>
                <c:pt idx="3584">
                  <c:v>0.37554041425103302</c:v>
                </c:pt>
                <c:pt idx="3585">
                  <c:v>0.37545360676468098</c:v>
                </c:pt>
                <c:pt idx="3586">
                  <c:v>0.37664604168114701</c:v>
                </c:pt>
                <c:pt idx="3587">
                  <c:v>0.377269030542835</c:v>
                </c:pt>
                <c:pt idx="3588">
                  <c:v>0.37731200113893798</c:v>
                </c:pt>
                <c:pt idx="3589">
                  <c:v>0.37759567300205299</c:v>
                </c:pt>
                <c:pt idx="3590">
                  <c:v>0.377893436757398</c:v>
                </c:pt>
                <c:pt idx="3591">
                  <c:v>0.37779422003690899</c:v>
                </c:pt>
                <c:pt idx="3592">
                  <c:v>0.37852653153921101</c:v>
                </c:pt>
                <c:pt idx="3593">
                  <c:v>0.37950218230834498</c:v>
                </c:pt>
                <c:pt idx="3594">
                  <c:v>0.37965886792779902</c:v>
                </c:pt>
                <c:pt idx="3595">
                  <c:v>0.37984368689668502</c:v>
                </c:pt>
                <c:pt idx="3596">
                  <c:v>0.37949558943338102</c:v>
                </c:pt>
                <c:pt idx="3597">
                  <c:v>0.37957255603178502</c:v>
                </c:pt>
                <c:pt idx="3598">
                  <c:v>0.38040938942032998</c:v>
                </c:pt>
                <c:pt idx="3599">
                  <c:v>0.38120093487798101</c:v>
                </c:pt>
                <c:pt idx="3600">
                  <c:v>0.38253904840518899</c:v>
                </c:pt>
                <c:pt idx="3601">
                  <c:v>0.38400831440032202</c:v>
                </c:pt>
                <c:pt idx="3602">
                  <c:v>0.38561873279412401</c:v>
                </c:pt>
                <c:pt idx="3603">
                  <c:v>0.38699595209266602</c:v>
                </c:pt>
                <c:pt idx="3604">
                  <c:v>0.38844074897359598</c:v>
                </c:pt>
                <c:pt idx="3605">
                  <c:v>0.38872015860152498</c:v>
                </c:pt>
                <c:pt idx="3606">
                  <c:v>0.38886681664202599</c:v>
                </c:pt>
                <c:pt idx="3607">
                  <c:v>0.38780956996859201</c:v>
                </c:pt>
                <c:pt idx="3608">
                  <c:v>0.38771393554413502</c:v>
                </c:pt>
                <c:pt idx="3609">
                  <c:v>0.38757118369254101</c:v>
                </c:pt>
                <c:pt idx="3610">
                  <c:v>0.38710856831661999</c:v>
                </c:pt>
                <c:pt idx="3611">
                  <c:v>0.38681116537766203</c:v>
                </c:pt>
                <c:pt idx="3612">
                  <c:v>0.38635805368252801</c:v>
                </c:pt>
                <c:pt idx="3613">
                  <c:v>0.38676572162416401</c:v>
                </c:pt>
                <c:pt idx="3614">
                  <c:v>0.38659577806781797</c:v>
                </c:pt>
                <c:pt idx="3615">
                  <c:v>0.38720099050809698</c:v>
                </c:pt>
                <c:pt idx="3616">
                  <c:v>0.38801035312354998</c:v>
                </c:pt>
                <c:pt idx="3617">
                  <c:v>0.38951370033954102</c:v>
                </c:pt>
                <c:pt idx="3618">
                  <c:v>0.390612917129388</c:v>
                </c:pt>
                <c:pt idx="3619">
                  <c:v>0.39160369579382398</c:v>
                </c:pt>
                <c:pt idx="3620">
                  <c:v>0.39281289383412898</c:v>
                </c:pt>
                <c:pt idx="3621">
                  <c:v>0.39309448841126798</c:v>
                </c:pt>
                <c:pt idx="3622">
                  <c:v>0.39318628542999301</c:v>
                </c:pt>
                <c:pt idx="3623">
                  <c:v>0.39286745691261798</c:v>
                </c:pt>
                <c:pt idx="3624">
                  <c:v>0.392468215792665</c:v>
                </c:pt>
                <c:pt idx="3625">
                  <c:v>0.39200227596159998</c:v>
                </c:pt>
                <c:pt idx="3626">
                  <c:v>0.39159787192138801</c:v>
                </c:pt>
                <c:pt idx="3627">
                  <c:v>0.39147742184065998</c:v>
                </c:pt>
                <c:pt idx="3628">
                  <c:v>0.39135503017395301</c:v>
                </c:pt>
                <c:pt idx="3629">
                  <c:v>0.39108386901962999</c:v>
                </c:pt>
                <c:pt idx="3630">
                  <c:v>0.39017768376308498</c:v>
                </c:pt>
                <c:pt idx="3631">
                  <c:v>0.38914317168976198</c:v>
                </c:pt>
                <c:pt idx="3632">
                  <c:v>0.38800923802923099</c:v>
                </c:pt>
                <c:pt idx="3633">
                  <c:v>0.38704511136442799</c:v>
                </c:pt>
                <c:pt idx="3634">
                  <c:v>0.38621402982708503</c:v>
                </c:pt>
                <c:pt idx="3635">
                  <c:v>0.38540513075733801</c:v>
                </c:pt>
                <c:pt idx="3636">
                  <c:v>0.38428153584067098</c:v>
                </c:pt>
                <c:pt idx="3637">
                  <c:v>0.383127270083094</c:v>
                </c:pt>
                <c:pt idx="3638">
                  <c:v>0.38195572240380299</c:v>
                </c:pt>
                <c:pt idx="3639">
                  <c:v>0.38135890364861402</c:v>
                </c:pt>
                <c:pt idx="3640">
                  <c:v>0.38090123226281702</c:v>
                </c:pt>
                <c:pt idx="3641">
                  <c:v>0.38036924967350999</c:v>
                </c:pt>
                <c:pt idx="3642">
                  <c:v>0.37964050280675499</c:v>
                </c:pt>
                <c:pt idx="3643">
                  <c:v>0.37883370395515098</c:v>
                </c:pt>
                <c:pt idx="3644">
                  <c:v>0.37798312946850199</c:v>
                </c:pt>
                <c:pt idx="3645">
                  <c:v>0.37705915834658399</c:v>
                </c:pt>
                <c:pt idx="3646">
                  <c:v>0.37647610528355202</c:v>
                </c:pt>
                <c:pt idx="3647">
                  <c:v>0.375950691370039</c:v>
                </c:pt>
                <c:pt idx="3648">
                  <c:v>0.37589661309189498</c:v>
                </c:pt>
                <c:pt idx="3649">
                  <c:v>0.375715209162157</c:v>
                </c:pt>
                <c:pt idx="3650">
                  <c:v>0.37585727631982402</c:v>
                </c:pt>
                <c:pt idx="3651">
                  <c:v>0.37607730543252399</c:v>
                </c:pt>
                <c:pt idx="3652">
                  <c:v>0.376741151159319</c:v>
                </c:pt>
                <c:pt idx="3653">
                  <c:v>0.37744401724335402</c:v>
                </c:pt>
                <c:pt idx="3654">
                  <c:v>0.37754489741733999</c:v>
                </c:pt>
                <c:pt idx="3655">
                  <c:v>0.37773968081106402</c:v>
                </c:pt>
                <c:pt idx="3656">
                  <c:v>0.37777576553859998</c:v>
                </c:pt>
                <c:pt idx="3657">
                  <c:v>0.37779686090850301</c:v>
                </c:pt>
                <c:pt idx="3658">
                  <c:v>0.37772694753929997</c:v>
                </c:pt>
                <c:pt idx="3659">
                  <c:v>0.37801451974952099</c:v>
                </c:pt>
                <c:pt idx="3660">
                  <c:v>0.37805695933071598</c:v>
                </c:pt>
                <c:pt idx="3661">
                  <c:v>0.37817187502708199</c:v>
                </c:pt>
                <c:pt idx="3662">
                  <c:v>0.37799195510982397</c:v>
                </c:pt>
                <c:pt idx="3663">
                  <c:v>0.37763412266537799</c:v>
                </c:pt>
                <c:pt idx="3664">
                  <c:v>0.37731987129654199</c:v>
                </c:pt>
                <c:pt idx="3665">
                  <c:v>0.37694936436980298</c:v>
                </c:pt>
                <c:pt idx="3666">
                  <c:v>0.37669512997645799</c:v>
                </c:pt>
                <c:pt idx="3667">
                  <c:v>0.37662433340902202</c:v>
                </c:pt>
                <c:pt idx="3668">
                  <c:v>0.37671522538864999</c:v>
                </c:pt>
                <c:pt idx="3669">
                  <c:v>0.37670142728974798</c:v>
                </c:pt>
                <c:pt idx="3670">
                  <c:v>0.37678660110735701</c:v>
                </c:pt>
                <c:pt idx="3671">
                  <c:v>0.376709456307951</c:v>
                </c:pt>
                <c:pt idx="3672">
                  <c:v>0.37669572318579397</c:v>
                </c:pt>
                <c:pt idx="3673">
                  <c:v>0.37804208990454102</c:v>
                </c:pt>
                <c:pt idx="3674">
                  <c:v>0.37929624860155398</c:v>
                </c:pt>
                <c:pt idx="3675">
                  <c:v>0.38070296956477001</c:v>
                </c:pt>
                <c:pt idx="3676">
                  <c:v>0.38243062530194399</c:v>
                </c:pt>
                <c:pt idx="3677">
                  <c:v>0.38359779196771099</c:v>
                </c:pt>
                <c:pt idx="3678">
                  <c:v>0.38440543628637303</c:v>
                </c:pt>
                <c:pt idx="3679">
                  <c:v>0.38474926637678197</c:v>
                </c:pt>
                <c:pt idx="3680">
                  <c:v>0.38511800536851398</c:v>
                </c:pt>
                <c:pt idx="3681">
                  <c:v>0.38486917439642598</c:v>
                </c:pt>
                <c:pt idx="3682">
                  <c:v>0.38437462796828298</c:v>
                </c:pt>
                <c:pt idx="3683">
                  <c:v>0.38359310072099301</c:v>
                </c:pt>
                <c:pt idx="3684">
                  <c:v>0.38283760871761502</c:v>
                </c:pt>
                <c:pt idx="3685">
                  <c:v>0.38198168113222702</c:v>
                </c:pt>
                <c:pt idx="3686">
                  <c:v>0.38133182590327103</c:v>
                </c:pt>
                <c:pt idx="3687">
                  <c:v>0.38093068114182499</c:v>
                </c:pt>
                <c:pt idx="3688">
                  <c:v>0.38110366505121801</c:v>
                </c:pt>
                <c:pt idx="3689">
                  <c:v>0.38126162464920299</c:v>
                </c:pt>
                <c:pt idx="3690">
                  <c:v>0.38106344469789699</c:v>
                </c:pt>
                <c:pt idx="3691">
                  <c:v>0.38121921411689402</c:v>
                </c:pt>
                <c:pt idx="3692">
                  <c:v>0.381399005510769</c:v>
                </c:pt>
                <c:pt idx="3693">
                  <c:v>0.38192061665013</c:v>
                </c:pt>
                <c:pt idx="3694">
                  <c:v>0.38275615215799103</c:v>
                </c:pt>
                <c:pt idx="3695">
                  <c:v>0.38393361513829999</c:v>
                </c:pt>
                <c:pt idx="3696">
                  <c:v>0.38494107987429799</c:v>
                </c:pt>
                <c:pt idx="3697">
                  <c:v>0.386249413060821</c:v>
                </c:pt>
                <c:pt idx="3698">
                  <c:v>0.38752326155143901</c:v>
                </c:pt>
                <c:pt idx="3699">
                  <c:v>0.388795416038627</c:v>
                </c:pt>
                <c:pt idx="3700">
                  <c:v>0.39035425719960298</c:v>
                </c:pt>
                <c:pt idx="3701">
                  <c:v>0.392392985625098</c:v>
                </c:pt>
                <c:pt idx="3702">
                  <c:v>0.39399788850821799</c:v>
                </c:pt>
                <c:pt idx="3703">
                  <c:v>0.39508238052341799</c:v>
                </c:pt>
                <c:pt idx="3704">
                  <c:v>0.39638629099530198</c:v>
                </c:pt>
                <c:pt idx="3705">
                  <c:v>0.397460821397701</c:v>
                </c:pt>
                <c:pt idx="3706">
                  <c:v>0.39797592321931602</c:v>
                </c:pt>
                <c:pt idx="3707">
                  <c:v>0.398520228591282</c:v>
                </c:pt>
                <c:pt idx="3708">
                  <c:v>0.399277152545365</c:v>
                </c:pt>
                <c:pt idx="3709">
                  <c:v>0.39977350157144498</c:v>
                </c:pt>
                <c:pt idx="3710">
                  <c:v>0.40051784166605298</c:v>
                </c:pt>
                <c:pt idx="3711">
                  <c:v>0.400839899883082</c:v>
                </c:pt>
                <c:pt idx="3712">
                  <c:v>0.40081698272187699</c:v>
                </c:pt>
                <c:pt idx="3713">
                  <c:v>0.40081934885089399</c:v>
                </c:pt>
                <c:pt idx="3714">
                  <c:v>0.40065180811635298</c:v>
                </c:pt>
                <c:pt idx="3715">
                  <c:v>0.40064134667802798</c:v>
                </c:pt>
                <c:pt idx="3716">
                  <c:v>0.40116200849983402</c:v>
                </c:pt>
                <c:pt idx="3717">
                  <c:v>0.40163046786115397</c:v>
                </c:pt>
                <c:pt idx="3718">
                  <c:v>0.40242553880961901</c:v>
                </c:pt>
                <c:pt idx="3719">
                  <c:v>0.40354054208886603</c:v>
                </c:pt>
                <c:pt idx="3720">
                  <c:v>0.40432592088679198</c:v>
                </c:pt>
                <c:pt idx="3721">
                  <c:v>0.40546678262053898</c:v>
                </c:pt>
                <c:pt idx="3722">
                  <c:v>0.40655041184263901</c:v>
                </c:pt>
                <c:pt idx="3723">
                  <c:v>0.407555517325975</c:v>
                </c:pt>
                <c:pt idx="3724">
                  <c:v>0.408517703469294</c:v>
                </c:pt>
                <c:pt idx="3725">
                  <c:v>0.40977413897602999</c:v>
                </c:pt>
                <c:pt idx="3726">
                  <c:v>0.410752534123554</c:v>
                </c:pt>
                <c:pt idx="3727">
                  <c:v>0.41189852924356302</c:v>
                </c:pt>
                <c:pt idx="3728">
                  <c:v>0.41339511200767798</c:v>
                </c:pt>
                <c:pt idx="3729">
                  <c:v>0.414829865583139</c:v>
                </c:pt>
                <c:pt idx="3730">
                  <c:v>0.415789435193884</c:v>
                </c:pt>
                <c:pt idx="3731">
                  <c:v>0.416293850792471</c:v>
                </c:pt>
                <c:pt idx="3732">
                  <c:v>0.41677490274094497</c:v>
                </c:pt>
                <c:pt idx="3733">
                  <c:v>0.41702587742322</c:v>
                </c:pt>
                <c:pt idx="3734">
                  <c:v>0.41732351242799298</c:v>
                </c:pt>
                <c:pt idx="3735">
                  <c:v>0.41747977004449799</c:v>
                </c:pt>
                <c:pt idx="3736">
                  <c:v>0.417211609435788</c:v>
                </c:pt>
                <c:pt idx="3737">
                  <c:v>0.417361667073679</c:v>
                </c:pt>
                <c:pt idx="3738">
                  <c:v>0.41758313286313697</c:v>
                </c:pt>
                <c:pt idx="3739">
                  <c:v>0.41914105619113401</c:v>
                </c:pt>
                <c:pt idx="3740">
                  <c:v>0.42080044134160699</c:v>
                </c:pt>
                <c:pt idx="3741">
                  <c:v>0.42212757976640097</c:v>
                </c:pt>
                <c:pt idx="3742">
                  <c:v>0.42247918350306701</c:v>
                </c:pt>
                <c:pt idx="3743">
                  <c:v>0.42287982851914602</c:v>
                </c:pt>
                <c:pt idx="3744">
                  <c:v>0.42302670532520298</c:v>
                </c:pt>
                <c:pt idx="3745">
                  <c:v>0.42347676816018098</c:v>
                </c:pt>
                <c:pt idx="3746">
                  <c:v>0.42355280647726301</c:v>
                </c:pt>
                <c:pt idx="3747">
                  <c:v>0.42377936244445702</c:v>
                </c:pt>
                <c:pt idx="3748">
                  <c:v>0.424168568571617</c:v>
                </c:pt>
                <c:pt idx="3749">
                  <c:v>0.42374897773472098</c:v>
                </c:pt>
                <c:pt idx="3750">
                  <c:v>0.42337950961360399</c:v>
                </c:pt>
                <c:pt idx="3751">
                  <c:v>0.422698798929659</c:v>
                </c:pt>
                <c:pt idx="3752">
                  <c:v>0.42229960198285799</c:v>
                </c:pt>
                <c:pt idx="3753">
                  <c:v>0.42257911181345698</c:v>
                </c:pt>
                <c:pt idx="3754">
                  <c:v>0.42267693578913601</c:v>
                </c:pt>
                <c:pt idx="3755">
                  <c:v>0.42308788352174098</c:v>
                </c:pt>
                <c:pt idx="3756">
                  <c:v>0.42352439416927101</c:v>
                </c:pt>
                <c:pt idx="3757">
                  <c:v>0.42353446496059599</c:v>
                </c:pt>
                <c:pt idx="3758">
                  <c:v>0.42367901160774202</c:v>
                </c:pt>
                <c:pt idx="3759">
                  <c:v>0.42300193448065398</c:v>
                </c:pt>
                <c:pt idx="3760">
                  <c:v>0.42352404581089798</c:v>
                </c:pt>
                <c:pt idx="3761">
                  <c:v>0.42383365370470399</c:v>
                </c:pt>
                <c:pt idx="3762">
                  <c:v>0.424031139823282</c:v>
                </c:pt>
                <c:pt idx="3763">
                  <c:v>0.42425506856970602</c:v>
                </c:pt>
                <c:pt idx="3764">
                  <c:v>0.42483832204835098</c:v>
                </c:pt>
                <c:pt idx="3765">
                  <c:v>0.42537816882935098</c:v>
                </c:pt>
                <c:pt idx="3766">
                  <c:v>0.425932996511863</c:v>
                </c:pt>
                <c:pt idx="3767">
                  <c:v>0.42657253352920899</c:v>
                </c:pt>
                <c:pt idx="3768">
                  <c:v>0.42741271806504</c:v>
                </c:pt>
                <c:pt idx="3769">
                  <c:v>0.42805565480763902</c:v>
                </c:pt>
                <c:pt idx="3770">
                  <c:v>0.428271561760113</c:v>
                </c:pt>
                <c:pt idx="3771">
                  <c:v>0.42817651048793098</c:v>
                </c:pt>
                <c:pt idx="3772">
                  <c:v>0.42791202994412503</c:v>
                </c:pt>
                <c:pt idx="3773">
                  <c:v>0.42762016250442902</c:v>
                </c:pt>
                <c:pt idx="3774">
                  <c:v>0.42757224472896799</c:v>
                </c:pt>
                <c:pt idx="3775">
                  <c:v>0.42797305495288801</c:v>
                </c:pt>
                <c:pt idx="3776">
                  <c:v>0.428460742334003</c:v>
                </c:pt>
                <c:pt idx="3777">
                  <c:v>0.42881361711878402</c:v>
                </c:pt>
                <c:pt idx="3778">
                  <c:v>0.428837307756056</c:v>
                </c:pt>
                <c:pt idx="3779">
                  <c:v>0.428264371577949</c:v>
                </c:pt>
                <c:pt idx="3780">
                  <c:v>0.42767939120732001</c:v>
                </c:pt>
                <c:pt idx="3781">
                  <c:v>0.42749179907206197</c:v>
                </c:pt>
                <c:pt idx="3782">
                  <c:v>0.426812302472104</c:v>
                </c:pt>
                <c:pt idx="3783">
                  <c:v>0.42661877908404999</c:v>
                </c:pt>
                <c:pt idx="3784">
                  <c:v>0.42583960407171401</c:v>
                </c:pt>
                <c:pt idx="3785">
                  <c:v>0.424893469253462</c:v>
                </c:pt>
                <c:pt idx="3786">
                  <c:v>0.423717205945014</c:v>
                </c:pt>
                <c:pt idx="3787">
                  <c:v>0.42275353077351402</c:v>
                </c:pt>
                <c:pt idx="3788">
                  <c:v>0.42203671796806902</c:v>
                </c:pt>
                <c:pt idx="3789">
                  <c:v>0.42164831333077402</c:v>
                </c:pt>
                <c:pt idx="3790">
                  <c:v>0.42136102507232798</c:v>
                </c:pt>
                <c:pt idx="3791">
                  <c:v>0.42080008670094599</c:v>
                </c:pt>
                <c:pt idx="3792">
                  <c:v>0.42010693613958999</c:v>
                </c:pt>
                <c:pt idx="3793">
                  <c:v>0.419289856933655</c:v>
                </c:pt>
                <c:pt idx="3794">
                  <c:v>0.41861951773487599</c:v>
                </c:pt>
                <c:pt idx="3795">
                  <c:v>0.41819859629068501</c:v>
                </c:pt>
                <c:pt idx="3796">
                  <c:v>0.41795802096977103</c:v>
                </c:pt>
                <c:pt idx="3797">
                  <c:v>0.417913005813697</c:v>
                </c:pt>
                <c:pt idx="3798">
                  <c:v>0.418290825138531</c:v>
                </c:pt>
                <c:pt idx="3799">
                  <c:v>0.418492900537073</c:v>
                </c:pt>
                <c:pt idx="3800">
                  <c:v>0.41871795676019002</c:v>
                </c:pt>
                <c:pt idx="3801">
                  <c:v>0.41914474481269598</c:v>
                </c:pt>
                <c:pt idx="3802">
                  <c:v>0.41947922036621998</c:v>
                </c:pt>
                <c:pt idx="3803">
                  <c:v>0.42020799662946501</c:v>
                </c:pt>
                <c:pt idx="3804">
                  <c:v>0.42080257188152198</c:v>
                </c:pt>
                <c:pt idx="3805">
                  <c:v>0.42081494796716501</c:v>
                </c:pt>
                <c:pt idx="3806">
                  <c:v>0.42135065973275898</c:v>
                </c:pt>
                <c:pt idx="3807">
                  <c:v>0.42175824552003099</c:v>
                </c:pt>
                <c:pt idx="3808">
                  <c:v>0.421519976265535</c:v>
                </c:pt>
                <c:pt idx="3809">
                  <c:v>0.42111324794274102</c:v>
                </c:pt>
                <c:pt idx="3810">
                  <c:v>0.42085555858308898</c:v>
                </c:pt>
                <c:pt idx="3811">
                  <c:v>0.42052727597505002</c:v>
                </c:pt>
                <c:pt idx="3812">
                  <c:v>0.41992825264296402</c:v>
                </c:pt>
                <c:pt idx="3813">
                  <c:v>0.41927621569889001</c:v>
                </c:pt>
                <c:pt idx="3814">
                  <c:v>0.41826502807861599</c:v>
                </c:pt>
                <c:pt idx="3815">
                  <c:v>0.41769778141615199</c:v>
                </c:pt>
                <c:pt idx="3816">
                  <c:v>0.417244927547129</c:v>
                </c:pt>
                <c:pt idx="3817">
                  <c:v>0.41682425457337802</c:v>
                </c:pt>
                <c:pt idx="3818">
                  <c:v>0.41685820535648699</c:v>
                </c:pt>
                <c:pt idx="3819">
                  <c:v>0.41693260912097502</c:v>
                </c:pt>
                <c:pt idx="3820">
                  <c:v>0.417114138470072</c:v>
                </c:pt>
                <c:pt idx="3821">
                  <c:v>0.41745532527162699</c:v>
                </c:pt>
                <c:pt idx="3822">
                  <c:v>0.41822738879212201</c:v>
                </c:pt>
                <c:pt idx="3823">
                  <c:v>0.41878109143896403</c:v>
                </c:pt>
                <c:pt idx="3824">
                  <c:v>0.41957523887500903</c:v>
                </c:pt>
                <c:pt idx="3825">
                  <c:v>0.420725277673272</c:v>
                </c:pt>
                <c:pt idx="3826">
                  <c:v>0.42176597750699701</c:v>
                </c:pt>
                <c:pt idx="3827">
                  <c:v>0.42268083330997103</c:v>
                </c:pt>
                <c:pt idx="3828">
                  <c:v>0.42334505359376401</c:v>
                </c:pt>
                <c:pt idx="3829">
                  <c:v>0.42360643999715802</c:v>
                </c:pt>
                <c:pt idx="3830">
                  <c:v>0.42393472235436302</c:v>
                </c:pt>
                <c:pt idx="3831">
                  <c:v>0.424472868916068</c:v>
                </c:pt>
                <c:pt idx="3832">
                  <c:v>0.42507519677587202</c:v>
                </c:pt>
                <c:pt idx="3833">
                  <c:v>0.42575728975591998</c:v>
                </c:pt>
                <c:pt idx="3834">
                  <c:v>0.426475980251383</c:v>
                </c:pt>
                <c:pt idx="3835">
                  <c:v>0.426685990168511</c:v>
                </c:pt>
                <c:pt idx="3836">
                  <c:v>0.42636274198969598</c:v>
                </c:pt>
                <c:pt idx="3837">
                  <c:v>0.42582689030232701</c:v>
                </c:pt>
                <c:pt idx="3838">
                  <c:v>0.42553923013675199</c:v>
                </c:pt>
                <c:pt idx="3839">
                  <c:v>0.42574615808522198</c:v>
                </c:pt>
                <c:pt idx="3840">
                  <c:v>0.42597243887148301</c:v>
                </c:pt>
                <c:pt idx="3841">
                  <c:v>0.426456801228774</c:v>
                </c:pt>
                <c:pt idx="3842">
                  <c:v>0.42681942624087299</c:v>
                </c:pt>
                <c:pt idx="3843">
                  <c:v>0.42710625839720301</c:v>
                </c:pt>
                <c:pt idx="3844">
                  <c:v>0.42749472677681799</c:v>
                </c:pt>
                <c:pt idx="3845">
                  <c:v>0.42790906912528498</c:v>
                </c:pt>
                <c:pt idx="3846">
                  <c:v>0.42835804166032199</c:v>
                </c:pt>
                <c:pt idx="3847">
                  <c:v>0.42893449218101098</c:v>
                </c:pt>
                <c:pt idx="3848">
                  <c:v>0.42900365931403001</c:v>
                </c:pt>
                <c:pt idx="3849">
                  <c:v>0.42899959517272701</c:v>
                </c:pt>
                <c:pt idx="3850">
                  <c:v>0.42902983801084998</c:v>
                </c:pt>
                <c:pt idx="3851">
                  <c:v>0.42863659416894301</c:v>
                </c:pt>
                <c:pt idx="3852">
                  <c:v>0.42883707892781497</c:v>
                </c:pt>
                <c:pt idx="3853">
                  <c:v>0.42945851388033401</c:v>
                </c:pt>
                <c:pt idx="3854">
                  <c:v>0.43005073840901398</c:v>
                </c:pt>
                <c:pt idx="3855">
                  <c:v>0.43058517968746202</c:v>
                </c:pt>
                <c:pt idx="3856">
                  <c:v>0.43111329537924598</c:v>
                </c:pt>
                <c:pt idx="3857">
                  <c:v>0.43183663429282199</c:v>
                </c:pt>
                <c:pt idx="3858">
                  <c:v>0.43269128710029803</c:v>
                </c:pt>
                <c:pt idx="3859">
                  <c:v>0.43340447054854803</c:v>
                </c:pt>
                <c:pt idx="3860">
                  <c:v>0.43348439830463398</c:v>
                </c:pt>
                <c:pt idx="3861">
                  <c:v>0.43335719597614197</c:v>
                </c:pt>
                <c:pt idx="3862">
                  <c:v>0.432943027868954</c:v>
                </c:pt>
                <c:pt idx="3863">
                  <c:v>0.43244844164427398</c:v>
                </c:pt>
                <c:pt idx="3864">
                  <c:v>0.43186493681343502</c:v>
                </c:pt>
                <c:pt idx="3865">
                  <c:v>0.43159157965214801</c:v>
                </c:pt>
                <c:pt idx="3866">
                  <c:v>0.431384739945395</c:v>
                </c:pt>
                <c:pt idx="3867">
                  <c:v>0.431034492697419</c:v>
                </c:pt>
                <c:pt idx="3868">
                  <c:v>0.43045532134738101</c:v>
                </c:pt>
                <c:pt idx="3869">
                  <c:v>0.42988520965541699</c:v>
                </c:pt>
                <c:pt idx="3870">
                  <c:v>0.42843704305031099</c:v>
                </c:pt>
                <c:pt idx="3871">
                  <c:v>0.42734538262900301</c:v>
                </c:pt>
                <c:pt idx="3872">
                  <c:v>0.42616509932797197</c:v>
                </c:pt>
                <c:pt idx="3873">
                  <c:v>0.425138175277335</c:v>
                </c:pt>
                <c:pt idx="3874">
                  <c:v>0.42408030132832503</c:v>
                </c:pt>
                <c:pt idx="3875">
                  <c:v>0.42306306955394701</c:v>
                </c:pt>
                <c:pt idx="3876">
                  <c:v>0.42193517302382</c:v>
                </c:pt>
                <c:pt idx="3877">
                  <c:v>0.42087340738208101</c:v>
                </c:pt>
                <c:pt idx="3878">
                  <c:v>0.42072217740228102</c:v>
                </c:pt>
                <c:pt idx="3879">
                  <c:v>0.42074759533968997</c:v>
                </c:pt>
                <c:pt idx="3880">
                  <c:v>0.42093071752160999</c:v>
                </c:pt>
                <c:pt idx="3881">
                  <c:v>0.42070555876025101</c:v>
                </c:pt>
                <c:pt idx="3882">
                  <c:v>0.42057840501841598</c:v>
                </c:pt>
                <c:pt idx="3883">
                  <c:v>0.42056681497750897</c:v>
                </c:pt>
                <c:pt idx="3884">
                  <c:v>0.42081010820057702</c:v>
                </c:pt>
                <c:pt idx="3885">
                  <c:v>0.42098570991587397</c:v>
                </c:pt>
                <c:pt idx="3886">
                  <c:v>0.42118512195699298</c:v>
                </c:pt>
                <c:pt idx="3887">
                  <c:v>0.42143995610511298</c:v>
                </c:pt>
                <c:pt idx="3888">
                  <c:v>0.42159634158915199</c:v>
                </c:pt>
                <c:pt idx="3889">
                  <c:v>0.42173537172493702</c:v>
                </c:pt>
                <c:pt idx="3890">
                  <c:v>0.42155856854164298</c:v>
                </c:pt>
                <c:pt idx="3891">
                  <c:v>0.417173926100598</c:v>
                </c:pt>
                <c:pt idx="3892">
                  <c:v>0.41305415569842902</c:v>
                </c:pt>
                <c:pt idx="3893">
                  <c:v>0.40921319330959599</c:v>
                </c:pt>
                <c:pt idx="3894">
                  <c:v>0.40568345505275299</c:v>
                </c:pt>
                <c:pt idx="3895">
                  <c:v>0.40271248357015998</c:v>
                </c:pt>
                <c:pt idx="3896">
                  <c:v>0.40023675827045602</c:v>
                </c:pt>
                <c:pt idx="3897">
                  <c:v>0.39777518417882901</c:v>
                </c:pt>
                <c:pt idx="3898">
                  <c:v>0.39556391440412197</c:v>
                </c:pt>
                <c:pt idx="3899">
                  <c:v>0.39381528890260897</c:v>
                </c:pt>
                <c:pt idx="3900">
                  <c:v>0.39236720195298902</c:v>
                </c:pt>
                <c:pt idx="3901">
                  <c:v>0.392070335615883</c:v>
                </c:pt>
                <c:pt idx="3902">
                  <c:v>0.39188313269714897</c:v>
                </c:pt>
                <c:pt idx="3903">
                  <c:v>0.39170212074042698</c:v>
                </c:pt>
                <c:pt idx="3904">
                  <c:v>0.39153933761148102</c:v>
                </c:pt>
                <c:pt idx="3905">
                  <c:v>0.391319501581947</c:v>
                </c:pt>
                <c:pt idx="3906">
                  <c:v>0.391043203019102</c:v>
                </c:pt>
                <c:pt idx="3907">
                  <c:v>0.39071160900867702</c:v>
                </c:pt>
                <c:pt idx="3908">
                  <c:v>0.39061084527719803</c:v>
                </c:pt>
                <c:pt idx="3909">
                  <c:v>0.39027785499041001</c:v>
                </c:pt>
                <c:pt idx="3910">
                  <c:v>0.38991205559931402</c:v>
                </c:pt>
                <c:pt idx="3911">
                  <c:v>0.38939134120511798</c:v>
                </c:pt>
                <c:pt idx="3912">
                  <c:v>0.38896094044582302</c:v>
                </c:pt>
                <c:pt idx="3913">
                  <c:v>0.388748456542441</c:v>
                </c:pt>
                <c:pt idx="3914">
                  <c:v>0.388602075411563</c:v>
                </c:pt>
                <c:pt idx="3915">
                  <c:v>0.38876600555534502</c:v>
                </c:pt>
                <c:pt idx="3916">
                  <c:v>0.38869226332717099</c:v>
                </c:pt>
                <c:pt idx="3917">
                  <c:v>0.38865512504438698</c:v>
                </c:pt>
                <c:pt idx="3918">
                  <c:v>0.38895071856990299</c:v>
                </c:pt>
                <c:pt idx="3919">
                  <c:v>0.38910968257617401</c:v>
                </c:pt>
                <c:pt idx="3920">
                  <c:v>0.38926525705996801</c:v>
                </c:pt>
                <c:pt idx="3921">
                  <c:v>0.389198412060409</c:v>
                </c:pt>
                <c:pt idx="3922">
                  <c:v>0.38892204753246701</c:v>
                </c:pt>
                <c:pt idx="3923">
                  <c:v>0.388824199627613</c:v>
                </c:pt>
                <c:pt idx="3924">
                  <c:v>0.38871480755273102</c:v>
                </c:pt>
                <c:pt idx="3925">
                  <c:v>0.388520817274709</c:v>
                </c:pt>
                <c:pt idx="3926">
                  <c:v>0.38814761616827298</c:v>
                </c:pt>
                <c:pt idx="3927">
                  <c:v>0.38789467340473999</c:v>
                </c:pt>
                <c:pt idx="3928">
                  <c:v>0.38807650409954397</c:v>
                </c:pt>
                <c:pt idx="3929">
                  <c:v>0.38820023634595602</c:v>
                </c:pt>
                <c:pt idx="3930">
                  <c:v>0.38856583503672998</c:v>
                </c:pt>
                <c:pt idx="3931">
                  <c:v>0.38890630221049799</c:v>
                </c:pt>
                <c:pt idx="3932">
                  <c:v>0.38886673374399899</c:v>
                </c:pt>
                <c:pt idx="3933">
                  <c:v>0.38883822949317698</c:v>
                </c:pt>
                <c:pt idx="3934">
                  <c:v>0.38905053760741798</c:v>
                </c:pt>
                <c:pt idx="3935">
                  <c:v>0.38925803143964399</c:v>
                </c:pt>
                <c:pt idx="3936">
                  <c:v>0.389073400908788</c:v>
                </c:pt>
                <c:pt idx="3937">
                  <c:v>0.38877559602567802</c:v>
                </c:pt>
                <c:pt idx="3938">
                  <c:v>0.38840029467868298</c:v>
                </c:pt>
                <c:pt idx="3939">
                  <c:v>0.38791072707157997</c:v>
                </c:pt>
                <c:pt idx="3940">
                  <c:v>0.38730268587897698</c:v>
                </c:pt>
                <c:pt idx="3941">
                  <c:v>0.38684198162773797</c:v>
                </c:pt>
                <c:pt idx="3942">
                  <c:v>0.38653140170768802</c:v>
                </c:pt>
                <c:pt idx="3943">
                  <c:v>0.38681171111454998</c:v>
                </c:pt>
                <c:pt idx="3944">
                  <c:v>0.38672791102648701</c:v>
                </c:pt>
                <c:pt idx="3945">
                  <c:v>0.38691209207173799</c:v>
                </c:pt>
                <c:pt idx="3946">
                  <c:v>0.38732883738111801</c:v>
                </c:pt>
                <c:pt idx="3947">
                  <c:v>0.38750189599606999</c:v>
                </c:pt>
                <c:pt idx="3948">
                  <c:v>0.38785398542981497</c:v>
                </c:pt>
                <c:pt idx="3949">
                  <c:v>0.38822646491746599</c:v>
                </c:pt>
                <c:pt idx="3950">
                  <c:v>0.38876424303120899</c:v>
                </c:pt>
                <c:pt idx="3951">
                  <c:v>0.388997124675447</c:v>
                </c:pt>
                <c:pt idx="3952">
                  <c:v>0.38931364110372302</c:v>
                </c:pt>
                <c:pt idx="3953">
                  <c:v>0.389627171280294</c:v>
                </c:pt>
                <c:pt idx="3954">
                  <c:v>0.38997374837968901</c:v>
                </c:pt>
                <c:pt idx="3955">
                  <c:v>0.39011159365091502</c:v>
                </c:pt>
                <c:pt idx="3956">
                  <c:v>0.39006414604022399</c:v>
                </c:pt>
                <c:pt idx="3957">
                  <c:v>0.39037644525411103</c:v>
                </c:pt>
                <c:pt idx="3958">
                  <c:v>0.390765708883963</c:v>
                </c:pt>
                <c:pt idx="3959">
                  <c:v>0.39148725797669398</c:v>
                </c:pt>
                <c:pt idx="3960">
                  <c:v>0.39183066744588801</c:v>
                </c:pt>
                <c:pt idx="3961">
                  <c:v>0.39208510619703701</c:v>
                </c:pt>
                <c:pt idx="3962">
                  <c:v>0.39179296622271897</c:v>
                </c:pt>
                <c:pt idx="3963">
                  <c:v>0.39142024280510102</c:v>
                </c:pt>
                <c:pt idx="3964">
                  <c:v>0.391460127091601</c:v>
                </c:pt>
                <c:pt idx="3965">
                  <c:v>0.39198754723592799</c:v>
                </c:pt>
                <c:pt idx="3966">
                  <c:v>0.39217246787745202</c:v>
                </c:pt>
                <c:pt idx="3967">
                  <c:v>0.39242867797611702</c:v>
                </c:pt>
                <c:pt idx="3968">
                  <c:v>0.39297780707652902</c:v>
                </c:pt>
                <c:pt idx="3969">
                  <c:v>0.39310052688347502</c:v>
                </c:pt>
                <c:pt idx="3970">
                  <c:v>0.39313388322836401</c:v>
                </c:pt>
                <c:pt idx="3971">
                  <c:v>0.39289671764606399</c:v>
                </c:pt>
                <c:pt idx="3972">
                  <c:v>0.39263097779049599</c:v>
                </c:pt>
                <c:pt idx="3973">
                  <c:v>0.39234144374937902</c:v>
                </c:pt>
                <c:pt idx="3974">
                  <c:v>0.39263549207667597</c:v>
                </c:pt>
                <c:pt idx="3975">
                  <c:v>0.39237379318783999</c:v>
                </c:pt>
                <c:pt idx="3976">
                  <c:v>0.39220926202530698</c:v>
                </c:pt>
                <c:pt idx="3977">
                  <c:v>0.39280203313033502</c:v>
                </c:pt>
                <c:pt idx="3978">
                  <c:v>0.39311695326631801</c:v>
                </c:pt>
                <c:pt idx="3979">
                  <c:v>0.39302938911576901</c:v>
                </c:pt>
                <c:pt idx="3980">
                  <c:v>0.39279042570026501</c:v>
                </c:pt>
                <c:pt idx="3981">
                  <c:v>0.39236850606878898</c:v>
                </c:pt>
                <c:pt idx="3982">
                  <c:v>0.39184764236077502</c:v>
                </c:pt>
                <c:pt idx="3983">
                  <c:v>0.39147339634963502</c:v>
                </c:pt>
                <c:pt idx="3984">
                  <c:v>0.39059674767067598</c:v>
                </c:pt>
                <c:pt idx="3985">
                  <c:v>0.39001384157465302</c:v>
                </c:pt>
                <c:pt idx="3986">
                  <c:v>0.38920000933899102</c:v>
                </c:pt>
                <c:pt idx="3987">
                  <c:v>0.38798284802387301</c:v>
                </c:pt>
                <c:pt idx="3988">
                  <c:v>0.38718863350725502</c:v>
                </c:pt>
                <c:pt idx="3989">
                  <c:v>0.38629173491285002</c:v>
                </c:pt>
                <c:pt idx="3990">
                  <c:v>0.38548854948677003</c:v>
                </c:pt>
                <c:pt idx="3991">
                  <c:v>0.384690703241862</c:v>
                </c:pt>
                <c:pt idx="3992">
                  <c:v>0.38409614371440298</c:v>
                </c:pt>
                <c:pt idx="3993">
                  <c:v>0.38398509953308202</c:v>
                </c:pt>
                <c:pt idx="3994">
                  <c:v>0.38409337420557399</c:v>
                </c:pt>
                <c:pt idx="3995">
                  <c:v>0.38413671591107401</c:v>
                </c:pt>
                <c:pt idx="3996">
                  <c:v>0.38382607421867998</c:v>
                </c:pt>
                <c:pt idx="3997">
                  <c:v>0.38377848979164803</c:v>
                </c:pt>
                <c:pt idx="3998">
                  <c:v>0.38368783488508201</c:v>
                </c:pt>
                <c:pt idx="3999">
                  <c:v>0.38386651540078998</c:v>
                </c:pt>
                <c:pt idx="4000">
                  <c:v>0.38426975146263298</c:v>
                </c:pt>
                <c:pt idx="4001">
                  <c:v>0.38464611567224</c:v>
                </c:pt>
                <c:pt idx="4002">
                  <c:v>0.38534421956232501</c:v>
                </c:pt>
                <c:pt idx="4003">
                  <c:v>0.38583666236587599</c:v>
                </c:pt>
                <c:pt idx="4004">
                  <c:v>0.38600013841444603</c:v>
                </c:pt>
                <c:pt idx="4005">
                  <c:v>0.38611959515755301</c:v>
                </c:pt>
                <c:pt idx="4006">
                  <c:v>0.386463095241185</c:v>
                </c:pt>
                <c:pt idx="4007">
                  <c:v>0.387062370106242</c:v>
                </c:pt>
                <c:pt idx="4008">
                  <c:v>0.38750818098919398</c:v>
                </c:pt>
                <c:pt idx="4009">
                  <c:v>0.38810706746292301</c:v>
                </c:pt>
                <c:pt idx="4010">
                  <c:v>0.388098030157769</c:v>
                </c:pt>
                <c:pt idx="4011">
                  <c:v>0.38774864820784499</c:v>
                </c:pt>
                <c:pt idx="4012">
                  <c:v>0.38754504313974603</c:v>
                </c:pt>
                <c:pt idx="4013">
                  <c:v>0.38796110546458801</c:v>
                </c:pt>
                <c:pt idx="4014">
                  <c:v>0.38817900161213598</c:v>
                </c:pt>
                <c:pt idx="4015">
                  <c:v>0.38848421006129802</c:v>
                </c:pt>
                <c:pt idx="4016">
                  <c:v>0.38811183606598898</c:v>
                </c:pt>
                <c:pt idx="4017">
                  <c:v>0.38762964721167598</c:v>
                </c:pt>
                <c:pt idx="4018">
                  <c:v>0.387225836919457</c:v>
                </c:pt>
                <c:pt idx="4019">
                  <c:v>0.38696635574822902</c:v>
                </c:pt>
                <c:pt idx="4020">
                  <c:v>0.38618719201970497</c:v>
                </c:pt>
                <c:pt idx="4021">
                  <c:v>0.38553744394895201</c:v>
                </c:pt>
                <c:pt idx="4022">
                  <c:v>0.385013513092128</c:v>
                </c:pt>
                <c:pt idx="4023">
                  <c:v>0.38421012668089999</c:v>
                </c:pt>
                <c:pt idx="4024">
                  <c:v>0.383082250117047</c:v>
                </c:pt>
                <c:pt idx="4025">
                  <c:v>0.38207987794598502</c:v>
                </c:pt>
                <c:pt idx="4026">
                  <c:v>0.38119793386856399</c:v>
                </c:pt>
                <c:pt idx="4027">
                  <c:v>0.38038024388414499</c:v>
                </c:pt>
                <c:pt idx="4028">
                  <c:v>0.37975057479893198</c:v>
                </c:pt>
                <c:pt idx="4029">
                  <c:v>0.37912100954959199</c:v>
                </c:pt>
                <c:pt idx="4030">
                  <c:v>0.37860330696283101</c:v>
                </c:pt>
                <c:pt idx="4031">
                  <c:v>0.37839399405360402</c:v>
                </c:pt>
                <c:pt idx="4032">
                  <c:v>0.37813192576730897</c:v>
                </c:pt>
                <c:pt idx="4033">
                  <c:v>0.37804504487545099</c:v>
                </c:pt>
                <c:pt idx="4034">
                  <c:v>0.37820699891478499</c:v>
                </c:pt>
                <c:pt idx="4035">
                  <c:v>0.37843068583737</c:v>
                </c:pt>
                <c:pt idx="4036">
                  <c:v>0.37852545721644798</c:v>
                </c:pt>
                <c:pt idx="4037">
                  <c:v>0.37852529121427703</c:v>
                </c:pt>
                <c:pt idx="4038">
                  <c:v>0.37858933112820398</c:v>
                </c:pt>
                <c:pt idx="4039">
                  <c:v>0.37873293665929703</c:v>
                </c:pt>
                <c:pt idx="4040">
                  <c:v>0.37901485937317603</c:v>
                </c:pt>
                <c:pt idx="4041">
                  <c:v>0.379042209933525</c:v>
                </c:pt>
                <c:pt idx="4042">
                  <c:v>0.37893160281710703</c:v>
                </c:pt>
                <c:pt idx="4043">
                  <c:v>0.37754897533385001</c:v>
                </c:pt>
                <c:pt idx="4044">
                  <c:v>0.37628284045747401</c:v>
                </c:pt>
                <c:pt idx="4045">
                  <c:v>0.37506028491562599</c:v>
                </c:pt>
                <c:pt idx="4046">
                  <c:v>0.374134989985141</c:v>
                </c:pt>
                <c:pt idx="4047">
                  <c:v>0.37363755869762799</c:v>
                </c:pt>
                <c:pt idx="4048">
                  <c:v>0.373188022713974</c:v>
                </c:pt>
                <c:pt idx="4049">
                  <c:v>0.372819651035394</c:v>
                </c:pt>
                <c:pt idx="4050">
                  <c:v>0.372550180723484</c:v>
                </c:pt>
                <c:pt idx="4051">
                  <c:v>0.37196838039410601</c:v>
                </c:pt>
                <c:pt idx="4052">
                  <c:v>0.37161211612983303</c:v>
                </c:pt>
                <c:pt idx="4053">
                  <c:v>0.37171403320840901</c:v>
                </c:pt>
                <c:pt idx="4054">
                  <c:v>0.37184795921264002</c:v>
                </c:pt>
                <c:pt idx="4055">
                  <c:v>0.37195485326564798</c:v>
                </c:pt>
                <c:pt idx="4056">
                  <c:v>0.371982005004237</c:v>
                </c:pt>
                <c:pt idx="4057">
                  <c:v>0.371985688451962</c:v>
                </c:pt>
                <c:pt idx="4058">
                  <c:v>0.37190585297130602</c:v>
                </c:pt>
                <c:pt idx="4059">
                  <c:v>0.37176815866165902</c:v>
                </c:pt>
                <c:pt idx="4060">
                  <c:v>0.37161512715335898</c:v>
                </c:pt>
                <c:pt idx="4061">
                  <c:v>0.371962355984366</c:v>
                </c:pt>
                <c:pt idx="4062">
                  <c:v>0.37221969479920403</c:v>
                </c:pt>
                <c:pt idx="4063">
                  <c:v>0.37247402840317301</c:v>
                </c:pt>
                <c:pt idx="4064">
                  <c:v>0.372796604818602</c:v>
                </c:pt>
                <c:pt idx="4065">
                  <c:v>0.373656869434214</c:v>
                </c:pt>
                <c:pt idx="4066">
                  <c:v>0.37442476479831899</c:v>
                </c:pt>
                <c:pt idx="4067">
                  <c:v>0.37481424662517199</c:v>
                </c:pt>
                <c:pt idx="4068">
                  <c:v>0.37493616451869299</c:v>
                </c:pt>
                <c:pt idx="4069">
                  <c:v>0.37501266698225699</c:v>
                </c:pt>
                <c:pt idx="4070">
                  <c:v>0.374839169544814</c:v>
                </c:pt>
                <c:pt idx="4071">
                  <c:v>0.37420341088217901</c:v>
                </c:pt>
                <c:pt idx="4072">
                  <c:v>0.37362793565340002</c:v>
                </c:pt>
                <c:pt idx="4073">
                  <c:v>0.37347567970717299</c:v>
                </c:pt>
                <c:pt idx="4074">
                  <c:v>0.37330423758513098</c:v>
                </c:pt>
                <c:pt idx="4075">
                  <c:v>0.37282142759364501</c:v>
                </c:pt>
                <c:pt idx="4076">
                  <c:v>0.37255111276087499</c:v>
                </c:pt>
                <c:pt idx="4077">
                  <c:v>0.372313867034815</c:v>
                </c:pt>
                <c:pt idx="4078">
                  <c:v>0.37231027335739802</c:v>
                </c:pt>
                <c:pt idx="4079">
                  <c:v>0.37238349600632098</c:v>
                </c:pt>
                <c:pt idx="4080">
                  <c:v>0.372708081390146</c:v>
                </c:pt>
                <c:pt idx="4081">
                  <c:v>0.37315064630571998</c:v>
                </c:pt>
                <c:pt idx="4082">
                  <c:v>0.37364634299224803</c:v>
                </c:pt>
                <c:pt idx="4083">
                  <c:v>0.373859219576194</c:v>
                </c:pt>
                <c:pt idx="4084">
                  <c:v>0.37409797599197298</c:v>
                </c:pt>
                <c:pt idx="4085">
                  <c:v>0.37454498262665997</c:v>
                </c:pt>
                <c:pt idx="4086">
                  <c:v>0.375780447010579</c:v>
                </c:pt>
                <c:pt idx="4087">
                  <c:v>0.37693602393564901</c:v>
                </c:pt>
                <c:pt idx="4088">
                  <c:v>0.37827239175588701</c:v>
                </c:pt>
                <c:pt idx="4089">
                  <c:v>0.37919176968243301</c:v>
                </c:pt>
                <c:pt idx="4090">
                  <c:v>0.38021992829892198</c:v>
                </c:pt>
                <c:pt idx="4091">
                  <c:v>0.38126103266032102</c:v>
                </c:pt>
                <c:pt idx="4092">
                  <c:v>0.38193943939358699</c:v>
                </c:pt>
                <c:pt idx="4093">
                  <c:v>0.38223759056101098</c:v>
                </c:pt>
                <c:pt idx="4094">
                  <c:v>0.38241246968591902</c:v>
                </c:pt>
                <c:pt idx="4095">
                  <c:v>0.38240651475631299</c:v>
                </c:pt>
                <c:pt idx="4096">
                  <c:v>0.38217961213379298</c:v>
                </c:pt>
                <c:pt idx="4097">
                  <c:v>0.38171296110466701</c:v>
                </c:pt>
                <c:pt idx="4098">
                  <c:v>0.38136700470792201</c:v>
                </c:pt>
                <c:pt idx="4099">
                  <c:v>0.381017851462288</c:v>
                </c:pt>
                <c:pt idx="4100">
                  <c:v>0.38058011940353997</c:v>
                </c:pt>
                <c:pt idx="4101">
                  <c:v>0.38024689676324003</c:v>
                </c:pt>
                <c:pt idx="4102">
                  <c:v>0.380183111143019</c:v>
                </c:pt>
                <c:pt idx="4103">
                  <c:v>0.38022228388993801</c:v>
                </c:pt>
                <c:pt idx="4104">
                  <c:v>0.380214022413016</c:v>
                </c:pt>
                <c:pt idx="4105">
                  <c:v>0.380216776807974</c:v>
                </c:pt>
                <c:pt idx="4106">
                  <c:v>0.38020343835820802</c:v>
                </c:pt>
                <c:pt idx="4107">
                  <c:v>0.38016741241382801</c:v>
                </c:pt>
                <c:pt idx="4108">
                  <c:v>0.380152112954729</c:v>
                </c:pt>
                <c:pt idx="4109">
                  <c:v>0.38059421454702902</c:v>
                </c:pt>
                <c:pt idx="4110">
                  <c:v>0.38091006368985297</c:v>
                </c:pt>
                <c:pt idx="4111">
                  <c:v>0.381287640016225</c:v>
                </c:pt>
                <c:pt idx="4112">
                  <c:v>0.38142032766052503</c:v>
                </c:pt>
                <c:pt idx="4113">
                  <c:v>0.38190819432962497</c:v>
                </c:pt>
                <c:pt idx="4114">
                  <c:v>0.38206543784842001</c:v>
                </c:pt>
                <c:pt idx="4115">
                  <c:v>0.38218250096268302</c:v>
                </c:pt>
                <c:pt idx="4116">
                  <c:v>0.38228845556821101</c:v>
                </c:pt>
                <c:pt idx="4117">
                  <c:v>0.38236527792966402</c:v>
                </c:pt>
                <c:pt idx="4118">
                  <c:v>0.38267370197864198</c:v>
                </c:pt>
                <c:pt idx="4119">
                  <c:v>0.38253055906033301</c:v>
                </c:pt>
                <c:pt idx="4120">
                  <c:v>0.38250498583446702</c:v>
                </c:pt>
                <c:pt idx="4121">
                  <c:v>0.38227231504278503</c:v>
                </c:pt>
                <c:pt idx="4122">
                  <c:v>0.38241303405221</c:v>
                </c:pt>
                <c:pt idx="4123">
                  <c:v>0.38225915865235399</c:v>
                </c:pt>
                <c:pt idx="4124">
                  <c:v>0.38215623078477001</c:v>
                </c:pt>
                <c:pt idx="4125">
                  <c:v>0.38202133921044601</c:v>
                </c:pt>
                <c:pt idx="4126">
                  <c:v>0.38198545417024199</c:v>
                </c:pt>
                <c:pt idx="4127">
                  <c:v>0.381848754569864</c:v>
                </c:pt>
                <c:pt idx="4128">
                  <c:v>0.38164999743245098</c:v>
                </c:pt>
                <c:pt idx="4129">
                  <c:v>0.381767261689691</c:v>
                </c:pt>
                <c:pt idx="4130">
                  <c:v>0.38171626870629399</c:v>
                </c:pt>
                <c:pt idx="4131">
                  <c:v>0.38217672799185998</c:v>
                </c:pt>
                <c:pt idx="4132">
                  <c:v>0.38254105397521998</c:v>
                </c:pt>
                <c:pt idx="4133">
                  <c:v>0.38318827217137602</c:v>
                </c:pt>
                <c:pt idx="4134">
                  <c:v>0.383543460796754</c:v>
                </c:pt>
                <c:pt idx="4135">
                  <c:v>0.383887201703078</c:v>
                </c:pt>
                <c:pt idx="4136">
                  <c:v>0.38437640062077799</c:v>
                </c:pt>
                <c:pt idx="4137">
                  <c:v>0.384696087756974</c:v>
                </c:pt>
                <c:pt idx="4138">
                  <c:v>0.38562358198541602</c:v>
                </c:pt>
                <c:pt idx="4139">
                  <c:v>0.38645644559321901</c:v>
                </c:pt>
                <c:pt idx="4140">
                  <c:v>0.38680230831192702</c:v>
                </c:pt>
                <c:pt idx="4141">
                  <c:v>0.38708683038635799</c:v>
                </c:pt>
                <c:pt idx="4142">
                  <c:v>0.38722100223418898</c:v>
                </c:pt>
                <c:pt idx="4143">
                  <c:v>0.38712180973280302</c:v>
                </c:pt>
                <c:pt idx="4144">
                  <c:v>0.38693956702124099</c:v>
                </c:pt>
                <c:pt idx="4145">
                  <c:v>0.386574839721741</c:v>
                </c:pt>
                <c:pt idx="4146">
                  <c:v>0.386058264816108</c:v>
                </c:pt>
                <c:pt idx="4147">
                  <c:v>0.385649820709974</c:v>
                </c:pt>
                <c:pt idx="4148">
                  <c:v>0.38508985728387302</c:v>
                </c:pt>
                <c:pt idx="4149">
                  <c:v>0.384536587986121</c:v>
                </c:pt>
                <c:pt idx="4150">
                  <c:v>0.38417058864475201</c:v>
                </c:pt>
                <c:pt idx="4151">
                  <c:v>0.383756967843493</c:v>
                </c:pt>
                <c:pt idx="4152">
                  <c:v>0.38303904495338797</c:v>
                </c:pt>
                <c:pt idx="4153">
                  <c:v>0.38266751643789199</c:v>
                </c:pt>
                <c:pt idx="4154">
                  <c:v>0.38263907921444701</c:v>
                </c:pt>
                <c:pt idx="4155">
                  <c:v>0.38252981321760099</c:v>
                </c:pt>
                <c:pt idx="4156">
                  <c:v>0.38270482555408802</c:v>
                </c:pt>
                <c:pt idx="4157">
                  <c:v>0.38271017109074401</c:v>
                </c:pt>
                <c:pt idx="4158">
                  <c:v>0.382913361356016</c:v>
                </c:pt>
                <c:pt idx="4159">
                  <c:v>0.38318024085915903</c:v>
                </c:pt>
                <c:pt idx="4160">
                  <c:v>0.38361588289228599</c:v>
                </c:pt>
                <c:pt idx="4161">
                  <c:v>0.383787170333518</c:v>
                </c:pt>
                <c:pt idx="4162">
                  <c:v>0.38318339200860302</c:v>
                </c:pt>
                <c:pt idx="4163">
                  <c:v>0.38277641964088499</c:v>
                </c:pt>
                <c:pt idx="4164">
                  <c:v>0.38267981613228302</c:v>
                </c:pt>
                <c:pt idx="4165">
                  <c:v>0.382657370495601</c:v>
                </c:pt>
                <c:pt idx="4166">
                  <c:v>0.382441694710139</c:v>
                </c:pt>
                <c:pt idx="4167">
                  <c:v>0.382212933488702</c:v>
                </c:pt>
                <c:pt idx="4168">
                  <c:v>0.38224281237928598</c:v>
                </c:pt>
                <c:pt idx="4169">
                  <c:v>0.38318593663518102</c:v>
                </c:pt>
                <c:pt idx="4170">
                  <c:v>0.38414569272479998</c:v>
                </c:pt>
                <c:pt idx="4171">
                  <c:v>0.384809260113748</c:v>
                </c:pt>
                <c:pt idx="4172">
                  <c:v>0.38591454128903102</c:v>
                </c:pt>
                <c:pt idx="4173">
                  <c:v>0.38658801779122698</c:v>
                </c:pt>
                <c:pt idx="4174">
                  <c:v>0.38718803288279602</c:v>
                </c:pt>
                <c:pt idx="4175">
                  <c:v>0.387107218209024</c:v>
                </c:pt>
                <c:pt idx="4176">
                  <c:v>0.38696960108487</c:v>
                </c:pt>
                <c:pt idx="4177">
                  <c:v>0.38675326626759698</c:v>
                </c:pt>
                <c:pt idx="4178">
                  <c:v>0.38622179537437101</c:v>
                </c:pt>
                <c:pt idx="4179">
                  <c:v>0.38523006749788302</c:v>
                </c:pt>
                <c:pt idx="4180">
                  <c:v>0.38417568039226202</c:v>
                </c:pt>
                <c:pt idx="4181">
                  <c:v>0.38312166703535699</c:v>
                </c:pt>
                <c:pt idx="4182">
                  <c:v>0.38191897040342998</c:v>
                </c:pt>
                <c:pt idx="4183">
                  <c:v>0.38098882217510699</c:v>
                </c:pt>
                <c:pt idx="4184">
                  <c:v>0.38011244913454301</c:v>
                </c:pt>
                <c:pt idx="4185">
                  <c:v>0.37876494019742002</c:v>
                </c:pt>
                <c:pt idx="4186">
                  <c:v>0.37756398478120801</c:v>
                </c:pt>
                <c:pt idx="4187">
                  <c:v>0.37717042631598402</c:v>
                </c:pt>
                <c:pt idx="4188">
                  <c:v>0.37675468733992801</c:v>
                </c:pt>
                <c:pt idx="4189">
                  <c:v>0.37642153626267</c:v>
                </c:pt>
                <c:pt idx="4190">
                  <c:v>0.376082835012712</c:v>
                </c:pt>
                <c:pt idx="4191">
                  <c:v>0.375835550371872</c:v>
                </c:pt>
                <c:pt idx="4192">
                  <c:v>0.375770279611365</c:v>
                </c:pt>
                <c:pt idx="4193">
                  <c:v>0.37582014962149801</c:v>
                </c:pt>
                <c:pt idx="4194">
                  <c:v>0.374968734605579</c:v>
                </c:pt>
                <c:pt idx="4195">
                  <c:v>0.37485594972443997</c:v>
                </c:pt>
                <c:pt idx="4196">
                  <c:v>0.37418154786661301</c:v>
                </c:pt>
                <c:pt idx="4197">
                  <c:v>0.37343154544456603</c:v>
                </c:pt>
                <c:pt idx="4198">
                  <c:v>0.37275001717573603</c:v>
                </c:pt>
                <c:pt idx="4199">
                  <c:v>0.37216018481236701</c:v>
                </c:pt>
                <c:pt idx="4200">
                  <c:v>0.37185908340024298</c:v>
                </c:pt>
                <c:pt idx="4201">
                  <c:v>0.37165196452057903</c:v>
                </c:pt>
                <c:pt idx="4202">
                  <c:v>0.371540153709703</c:v>
                </c:pt>
                <c:pt idx="4203">
                  <c:v>0.371925792378133</c:v>
                </c:pt>
                <c:pt idx="4204">
                  <c:v>0.372544707952287</c:v>
                </c:pt>
                <c:pt idx="4205">
                  <c:v>0.37279814631187602</c:v>
                </c:pt>
                <c:pt idx="4206">
                  <c:v>0.372847286193904</c:v>
                </c:pt>
                <c:pt idx="4207">
                  <c:v>0.37299369393230303</c:v>
                </c:pt>
                <c:pt idx="4208">
                  <c:v>0.37300014488148697</c:v>
                </c:pt>
                <c:pt idx="4209">
                  <c:v>0.37307916319576101</c:v>
                </c:pt>
                <c:pt idx="4210">
                  <c:v>0.37375043368656502</c:v>
                </c:pt>
                <c:pt idx="4211">
                  <c:v>0.37416670598872498</c:v>
                </c:pt>
                <c:pt idx="4212">
                  <c:v>0.37470030033819401</c:v>
                </c:pt>
                <c:pt idx="4213">
                  <c:v>0.375214842120423</c:v>
                </c:pt>
                <c:pt idx="4214">
                  <c:v>0.37557280211113098</c:v>
                </c:pt>
                <c:pt idx="4215">
                  <c:v>0.37566243032982899</c:v>
                </c:pt>
                <c:pt idx="4216">
                  <c:v>0.37604755461130002</c:v>
                </c:pt>
                <c:pt idx="4217">
                  <c:v>0.37615003721187901</c:v>
                </c:pt>
                <c:pt idx="4218">
                  <c:v>0.37658630869328502</c:v>
                </c:pt>
                <c:pt idx="4219">
                  <c:v>0.37723634725907201</c:v>
                </c:pt>
                <c:pt idx="4220">
                  <c:v>0.37801150551493401</c:v>
                </c:pt>
                <c:pt idx="4221">
                  <c:v>0.37869445073786301</c:v>
                </c:pt>
                <c:pt idx="4222">
                  <c:v>0.37896275890650499</c:v>
                </c:pt>
                <c:pt idx="4223">
                  <c:v>0.37977048254045698</c:v>
                </c:pt>
                <c:pt idx="4224">
                  <c:v>0.38077042977718401</c:v>
                </c:pt>
                <c:pt idx="4225">
                  <c:v>0.38142068771976601</c:v>
                </c:pt>
                <c:pt idx="4226">
                  <c:v>0.38188048696500299</c:v>
                </c:pt>
                <c:pt idx="4227">
                  <c:v>0.38197483240383001</c:v>
                </c:pt>
                <c:pt idx="4228">
                  <c:v>0.38193860718918599</c:v>
                </c:pt>
                <c:pt idx="4229">
                  <c:v>0.38182695420061002</c:v>
                </c:pt>
                <c:pt idx="4230">
                  <c:v>0.381518487327903</c:v>
                </c:pt>
                <c:pt idx="4231">
                  <c:v>0.380995252113487</c:v>
                </c:pt>
                <c:pt idx="4232">
                  <c:v>0.38075955231123698</c:v>
                </c:pt>
                <c:pt idx="4233">
                  <c:v>0.38049296965885798</c:v>
                </c:pt>
                <c:pt idx="4234">
                  <c:v>0.38052831980960899</c:v>
                </c:pt>
                <c:pt idx="4235">
                  <c:v>0.38063228021551698</c:v>
                </c:pt>
                <c:pt idx="4236">
                  <c:v>0.38048924765632097</c:v>
                </c:pt>
                <c:pt idx="4237">
                  <c:v>0.38047809713543801</c:v>
                </c:pt>
                <c:pt idx="4238">
                  <c:v>0.38077220379992499</c:v>
                </c:pt>
                <c:pt idx="4239">
                  <c:v>0.38099341686744398</c:v>
                </c:pt>
                <c:pt idx="4240">
                  <c:v>0.38123266267226102</c:v>
                </c:pt>
                <c:pt idx="4241">
                  <c:v>0.38173964518366699</c:v>
                </c:pt>
                <c:pt idx="4242">
                  <c:v>0.38233973730590298</c:v>
                </c:pt>
                <c:pt idx="4243">
                  <c:v>0.38292112079789697</c:v>
                </c:pt>
                <c:pt idx="4244">
                  <c:v>0.38328100026440998</c:v>
                </c:pt>
                <c:pt idx="4245">
                  <c:v>0.383224235618145</c:v>
                </c:pt>
                <c:pt idx="4246">
                  <c:v>0.38326014726674001</c:v>
                </c:pt>
                <c:pt idx="4247">
                  <c:v>0.383432683231125</c:v>
                </c:pt>
                <c:pt idx="4248">
                  <c:v>0.38376055276593701</c:v>
                </c:pt>
                <c:pt idx="4249">
                  <c:v>0.38398492570815501</c:v>
                </c:pt>
                <c:pt idx="4250">
                  <c:v>0.384035715598117</c:v>
                </c:pt>
                <c:pt idx="4251">
                  <c:v>0.38416457196227199</c:v>
                </c:pt>
                <c:pt idx="4252">
                  <c:v>0.38410213741645399</c:v>
                </c:pt>
                <c:pt idx="4253">
                  <c:v>0.38392259126481298</c:v>
                </c:pt>
                <c:pt idx="4254">
                  <c:v>0.38375156449471998</c:v>
                </c:pt>
                <c:pt idx="4255">
                  <c:v>0.38365885245743903</c:v>
                </c:pt>
                <c:pt idx="4256">
                  <c:v>0.38341131766548298</c:v>
                </c:pt>
                <c:pt idx="4257">
                  <c:v>0.38322590954174202</c:v>
                </c:pt>
                <c:pt idx="4258">
                  <c:v>0.38296800193816599</c:v>
                </c:pt>
                <c:pt idx="4259">
                  <c:v>0.38280455654283702</c:v>
                </c:pt>
                <c:pt idx="4260">
                  <c:v>0.38265927957171098</c:v>
                </c:pt>
                <c:pt idx="4261">
                  <c:v>0.38250505088835202</c:v>
                </c:pt>
                <c:pt idx="4262">
                  <c:v>0.38238025387473801</c:v>
                </c:pt>
                <c:pt idx="4263">
                  <c:v>0.38226578704053799</c:v>
                </c:pt>
                <c:pt idx="4264">
                  <c:v>0.38199726566400899</c:v>
                </c:pt>
                <c:pt idx="4265">
                  <c:v>0.38164721464623902</c:v>
                </c:pt>
                <c:pt idx="4266">
                  <c:v>0.38125612963073302</c:v>
                </c:pt>
                <c:pt idx="4267">
                  <c:v>0.38094740774816299</c:v>
                </c:pt>
                <c:pt idx="4268">
                  <c:v>0.38091300012491203</c:v>
                </c:pt>
                <c:pt idx="4269">
                  <c:v>0.380912991096019</c:v>
                </c:pt>
                <c:pt idx="4270">
                  <c:v>0.38089076932219901</c:v>
                </c:pt>
                <c:pt idx="4271">
                  <c:v>0.38050914640934502</c:v>
                </c:pt>
                <c:pt idx="4272">
                  <c:v>0.38010114885958401</c:v>
                </c:pt>
                <c:pt idx="4273">
                  <c:v>0.38003738792182501</c:v>
                </c:pt>
                <c:pt idx="4274">
                  <c:v>0.37997704810314897</c:v>
                </c:pt>
                <c:pt idx="4275">
                  <c:v>0.38006192448238002</c:v>
                </c:pt>
                <c:pt idx="4276">
                  <c:v>0.38034444747148699</c:v>
                </c:pt>
                <c:pt idx="4277">
                  <c:v>0.38068553371241498</c:v>
                </c:pt>
                <c:pt idx="4278">
                  <c:v>0.381093205430244</c:v>
                </c:pt>
                <c:pt idx="4279">
                  <c:v>0.38144995636102502</c:v>
                </c:pt>
                <c:pt idx="4280">
                  <c:v>0.38167111172520002</c:v>
                </c:pt>
                <c:pt idx="4281">
                  <c:v>0.38029856554414099</c:v>
                </c:pt>
                <c:pt idx="4282">
                  <c:v>0.37905555117748602</c:v>
                </c:pt>
                <c:pt idx="4283">
                  <c:v>0.37767714655837498</c:v>
                </c:pt>
                <c:pt idx="4284">
                  <c:v>0.37649934483754699</c:v>
                </c:pt>
                <c:pt idx="4285">
                  <c:v>0.37566140877427801</c:v>
                </c:pt>
                <c:pt idx="4286">
                  <c:v>0.37522217407818997</c:v>
                </c:pt>
                <c:pt idx="4287">
                  <c:v>0.37481216176052001</c:v>
                </c:pt>
                <c:pt idx="4288">
                  <c:v>0.37454049753081797</c:v>
                </c:pt>
                <c:pt idx="4289">
                  <c:v>0.37437120464297802</c:v>
                </c:pt>
                <c:pt idx="4290">
                  <c:v>0.37399615042182299</c:v>
                </c:pt>
                <c:pt idx="4291">
                  <c:v>0.374078085928016</c:v>
                </c:pt>
                <c:pt idx="4292">
                  <c:v>0.37388417070301999</c:v>
                </c:pt>
                <c:pt idx="4293">
                  <c:v>0.37435397018896399</c:v>
                </c:pt>
                <c:pt idx="4294">
                  <c:v>0.37461887726450299</c:v>
                </c:pt>
                <c:pt idx="4295">
                  <c:v>0.374873402631414</c:v>
                </c:pt>
                <c:pt idx="4296">
                  <c:v>0.37474817020218298</c:v>
                </c:pt>
                <c:pt idx="4297">
                  <c:v>0.37458275369343103</c:v>
                </c:pt>
                <c:pt idx="4298">
                  <c:v>0.37432049844918203</c:v>
                </c:pt>
                <c:pt idx="4299">
                  <c:v>0.374262953004802</c:v>
                </c:pt>
                <c:pt idx="4300">
                  <c:v>0.37431818897929903</c:v>
                </c:pt>
                <c:pt idx="4301">
                  <c:v>0.37438859873388702</c:v>
                </c:pt>
                <c:pt idx="4302">
                  <c:v>0.37441979259401997</c:v>
                </c:pt>
                <c:pt idx="4303">
                  <c:v>0.374697668108676</c:v>
                </c:pt>
                <c:pt idx="4304">
                  <c:v>0.374514122205716</c:v>
                </c:pt>
                <c:pt idx="4305">
                  <c:v>0.37419906807963699</c:v>
                </c:pt>
                <c:pt idx="4306">
                  <c:v>0.37386911649156401</c:v>
                </c:pt>
                <c:pt idx="4307">
                  <c:v>0.37373495493095998</c:v>
                </c:pt>
                <c:pt idx="4308">
                  <c:v>0.37421172292827098</c:v>
                </c:pt>
                <c:pt idx="4309">
                  <c:v>0.374515678987344</c:v>
                </c:pt>
                <c:pt idx="4310">
                  <c:v>0.37451847760328399</c:v>
                </c:pt>
                <c:pt idx="4311">
                  <c:v>0.37447013752999903</c:v>
                </c:pt>
                <c:pt idx="4312">
                  <c:v>0.37436613488826098</c:v>
                </c:pt>
                <c:pt idx="4313">
                  <c:v>0.374155754139467</c:v>
                </c:pt>
                <c:pt idx="4314">
                  <c:v>0.37390530691168</c:v>
                </c:pt>
                <c:pt idx="4315">
                  <c:v>0.37337058467980899</c:v>
                </c:pt>
                <c:pt idx="4316">
                  <c:v>0.37269751337500701</c:v>
                </c:pt>
                <c:pt idx="4317">
                  <c:v>0.37204549334768</c:v>
                </c:pt>
                <c:pt idx="4318">
                  <c:v>0.37133976076395098</c:v>
                </c:pt>
                <c:pt idx="4319">
                  <c:v>0.370794700424805</c:v>
                </c:pt>
                <c:pt idx="4320">
                  <c:v>0.37024607610100302</c:v>
                </c:pt>
                <c:pt idx="4321">
                  <c:v>0.36968636903895902</c:v>
                </c:pt>
                <c:pt idx="4322">
                  <c:v>0.369349845944202</c:v>
                </c:pt>
                <c:pt idx="4323">
                  <c:v>0.36941705140872799</c:v>
                </c:pt>
                <c:pt idx="4324">
                  <c:v>0.36949414590545698</c:v>
                </c:pt>
                <c:pt idx="4325">
                  <c:v>0.36873250760472398</c:v>
                </c:pt>
                <c:pt idx="4326">
                  <c:v>0.36820929763015298</c:v>
                </c:pt>
                <c:pt idx="4327">
                  <c:v>0.36761940455452602</c:v>
                </c:pt>
                <c:pt idx="4328">
                  <c:v>0.36693705946766603</c:v>
                </c:pt>
                <c:pt idx="4329">
                  <c:v>0.36632057816698599</c:v>
                </c:pt>
                <c:pt idx="4330">
                  <c:v>0.365689958692685</c:v>
                </c:pt>
                <c:pt idx="4331">
                  <c:v>0.36516388160051699</c:v>
                </c:pt>
                <c:pt idx="4332">
                  <c:v>0.36458884553898602</c:v>
                </c:pt>
                <c:pt idx="4333">
                  <c:v>0.36411616211705999</c:v>
                </c:pt>
                <c:pt idx="4334">
                  <c:v>0.36370608880873501</c:v>
                </c:pt>
                <c:pt idx="4335">
                  <c:v>0.36363835582618897</c:v>
                </c:pt>
                <c:pt idx="4336">
                  <c:v>0.36341369954853198</c:v>
                </c:pt>
                <c:pt idx="4337">
                  <c:v>0.36320555973778201</c:v>
                </c:pt>
                <c:pt idx="4338">
                  <c:v>0.363083481766723</c:v>
                </c:pt>
                <c:pt idx="4339">
                  <c:v>0.36311091914846599</c:v>
                </c:pt>
                <c:pt idx="4340">
                  <c:v>0.36347804295931802</c:v>
                </c:pt>
                <c:pt idx="4341">
                  <c:v>0.36405169791028602</c:v>
                </c:pt>
                <c:pt idx="4342">
                  <c:v>0.36436862001125903</c:v>
                </c:pt>
                <c:pt idx="4343">
                  <c:v>0.36502446496987101</c:v>
                </c:pt>
                <c:pt idx="4344">
                  <c:v>0.36555437176514199</c:v>
                </c:pt>
                <c:pt idx="4345">
                  <c:v>0.36609080563857399</c:v>
                </c:pt>
                <c:pt idx="4346">
                  <c:v>0.36641764665198001</c:v>
                </c:pt>
                <c:pt idx="4347">
                  <c:v>0.36986831619326199</c:v>
                </c:pt>
                <c:pt idx="4348">
                  <c:v>0.37296992458124101</c:v>
                </c:pt>
                <c:pt idx="4349">
                  <c:v>0.37555685657116999</c:v>
                </c:pt>
                <c:pt idx="4350">
                  <c:v>0.37775848860869199</c:v>
                </c:pt>
                <c:pt idx="4351">
                  <c:v>0.37992506952587901</c:v>
                </c:pt>
                <c:pt idx="4352">
                  <c:v>0.38166807283174597</c:v>
                </c:pt>
                <c:pt idx="4353">
                  <c:v>0.38382485703149999</c:v>
                </c:pt>
                <c:pt idx="4354">
                  <c:v>0.38609102299856901</c:v>
                </c:pt>
                <c:pt idx="4355">
                  <c:v>0.38836558196301302</c:v>
                </c:pt>
                <c:pt idx="4356">
                  <c:v>0.39041437463470602</c:v>
                </c:pt>
                <c:pt idx="4357">
                  <c:v>0.39193214377934099</c:v>
                </c:pt>
                <c:pt idx="4358">
                  <c:v>0.393130843019809</c:v>
                </c:pt>
                <c:pt idx="4359">
                  <c:v>0.39382059883039</c:v>
                </c:pt>
                <c:pt idx="4360">
                  <c:v>0.39425390179498099</c:v>
                </c:pt>
                <c:pt idx="4361">
                  <c:v>0.39395596788834603</c:v>
                </c:pt>
                <c:pt idx="4362">
                  <c:v>0.39370816333670899</c:v>
                </c:pt>
                <c:pt idx="4363">
                  <c:v>0.39305361164819502</c:v>
                </c:pt>
                <c:pt idx="4364">
                  <c:v>0.39238451537919899</c:v>
                </c:pt>
                <c:pt idx="4365">
                  <c:v>0.39170664691889301</c:v>
                </c:pt>
                <c:pt idx="4366">
                  <c:v>0.390769187297975</c:v>
                </c:pt>
                <c:pt idx="4367">
                  <c:v>0.389709811578833</c:v>
                </c:pt>
                <c:pt idx="4368">
                  <c:v>0.38872645265351502</c:v>
                </c:pt>
                <c:pt idx="4369">
                  <c:v>0.38746539923019002</c:v>
                </c:pt>
                <c:pt idx="4370">
                  <c:v>0.386842273709256</c:v>
                </c:pt>
                <c:pt idx="4371">
                  <c:v>0.38663747085926897</c:v>
                </c:pt>
                <c:pt idx="4372">
                  <c:v>0.38619366651669801</c:v>
                </c:pt>
                <c:pt idx="4373">
                  <c:v>0.38579331141254702</c:v>
                </c:pt>
                <c:pt idx="4374">
                  <c:v>0.38555393405382299</c:v>
                </c:pt>
                <c:pt idx="4375">
                  <c:v>0.38513125801759801</c:v>
                </c:pt>
                <c:pt idx="4376">
                  <c:v>0.38478766986712698</c:v>
                </c:pt>
                <c:pt idx="4377">
                  <c:v>0.38459020726606202</c:v>
                </c:pt>
                <c:pt idx="4378">
                  <c:v>0.38447841144957301</c:v>
                </c:pt>
                <c:pt idx="4379">
                  <c:v>0.38441076407958702</c:v>
                </c:pt>
                <c:pt idx="4380">
                  <c:v>0.38418686242927202</c:v>
                </c:pt>
                <c:pt idx="4381">
                  <c:v>0.383812643055431</c:v>
                </c:pt>
                <c:pt idx="4382">
                  <c:v>0.383514969508359</c:v>
                </c:pt>
                <c:pt idx="4383">
                  <c:v>0.38336888287688597</c:v>
                </c:pt>
                <c:pt idx="4384">
                  <c:v>0.38290790546560599</c:v>
                </c:pt>
                <c:pt idx="4385">
                  <c:v>0.382539111586013</c:v>
                </c:pt>
                <c:pt idx="4386">
                  <c:v>0.38230998769406299</c:v>
                </c:pt>
                <c:pt idx="4387">
                  <c:v>0.38214036818542502</c:v>
                </c:pt>
                <c:pt idx="4388">
                  <c:v>0.382057903162273</c:v>
                </c:pt>
                <c:pt idx="4389">
                  <c:v>0.38215674534050698</c:v>
                </c:pt>
                <c:pt idx="4390">
                  <c:v>0.38214252265836801</c:v>
                </c:pt>
                <c:pt idx="4391">
                  <c:v>0.38180369644916701</c:v>
                </c:pt>
                <c:pt idx="4392">
                  <c:v>0.38145456242516801</c:v>
                </c:pt>
                <c:pt idx="4393">
                  <c:v>0.381316678682669</c:v>
                </c:pt>
                <c:pt idx="4394">
                  <c:v>0.38101755588243802</c:v>
                </c:pt>
                <c:pt idx="4395">
                  <c:v>0.38099480859818902</c:v>
                </c:pt>
                <c:pt idx="4396">
                  <c:v>0.381299734620478</c:v>
                </c:pt>
                <c:pt idx="4397">
                  <c:v>0.38190587341794002</c:v>
                </c:pt>
                <c:pt idx="4398">
                  <c:v>0.38231064676874799</c:v>
                </c:pt>
                <c:pt idx="4399">
                  <c:v>0.38326735438040499</c:v>
                </c:pt>
                <c:pt idx="4400">
                  <c:v>0.38431201312301999</c:v>
                </c:pt>
                <c:pt idx="4401">
                  <c:v>0.38530472642163099</c:v>
                </c:pt>
                <c:pt idx="4402">
                  <c:v>0.38579649274401501</c:v>
                </c:pt>
                <c:pt idx="4403">
                  <c:v>0.38544462384184902</c:v>
                </c:pt>
                <c:pt idx="4404">
                  <c:v>0.38509528810478899</c:v>
                </c:pt>
                <c:pt idx="4405">
                  <c:v>0.38465704755227698</c:v>
                </c:pt>
                <c:pt idx="4406">
                  <c:v>0.38402975849302001</c:v>
                </c:pt>
                <c:pt idx="4407">
                  <c:v>0.38346972899910398</c:v>
                </c:pt>
                <c:pt idx="4408">
                  <c:v>0.38300308993534699</c:v>
                </c:pt>
                <c:pt idx="4409">
                  <c:v>0.38244890407703203</c:v>
                </c:pt>
                <c:pt idx="4410">
                  <c:v>0.38195584302457602</c:v>
                </c:pt>
                <c:pt idx="4411">
                  <c:v>0.38178497856759702</c:v>
                </c:pt>
                <c:pt idx="4412">
                  <c:v>0.38190737114782403</c:v>
                </c:pt>
                <c:pt idx="4413">
                  <c:v>0.38188812175024101</c:v>
                </c:pt>
                <c:pt idx="4414">
                  <c:v>0.38222561701914898</c:v>
                </c:pt>
                <c:pt idx="4415">
                  <c:v>0.38289003496836899</c:v>
                </c:pt>
                <c:pt idx="4416">
                  <c:v>0.38382065905249002</c:v>
                </c:pt>
                <c:pt idx="4417">
                  <c:v>0.38424744686926399</c:v>
                </c:pt>
                <c:pt idx="4418">
                  <c:v>0.38405111038031198</c:v>
                </c:pt>
                <c:pt idx="4419">
                  <c:v>0.38421770545884598</c:v>
                </c:pt>
                <c:pt idx="4420">
                  <c:v>0.38455634059411198</c:v>
                </c:pt>
                <c:pt idx="4421">
                  <c:v>0.38478508487528801</c:v>
                </c:pt>
                <c:pt idx="4422">
                  <c:v>0.38523350468372503</c:v>
                </c:pt>
                <c:pt idx="4423">
                  <c:v>0.38566920919335101</c:v>
                </c:pt>
                <c:pt idx="4424">
                  <c:v>0.38554681516661099</c:v>
                </c:pt>
                <c:pt idx="4425">
                  <c:v>0.38548612758533901</c:v>
                </c:pt>
                <c:pt idx="4426">
                  <c:v>0.38517584426186802</c:v>
                </c:pt>
                <c:pt idx="4427">
                  <c:v>0.38474664745539</c:v>
                </c:pt>
                <c:pt idx="4428">
                  <c:v>0.38401060968607797</c:v>
                </c:pt>
                <c:pt idx="4429">
                  <c:v>0.38334579693522602</c:v>
                </c:pt>
                <c:pt idx="4430">
                  <c:v>0.382530896366641</c:v>
                </c:pt>
                <c:pt idx="4431">
                  <c:v>0.38205972037626101</c:v>
                </c:pt>
                <c:pt idx="4432">
                  <c:v>0.38189736859929102</c:v>
                </c:pt>
                <c:pt idx="4433">
                  <c:v>0.38171582997369702</c:v>
                </c:pt>
                <c:pt idx="4434">
                  <c:v>0.38212546360011501</c:v>
                </c:pt>
                <c:pt idx="4435">
                  <c:v>0.382305220155846</c:v>
                </c:pt>
                <c:pt idx="4436">
                  <c:v>0.38204727637048203</c:v>
                </c:pt>
                <c:pt idx="4437">
                  <c:v>0.38185343451655002</c:v>
                </c:pt>
                <c:pt idx="4438">
                  <c:v>0.38173363631853402</c:v>
                </c:pt>
                <c:pt idx="4439">
                  <c:v>0.381542821016775</c:v>
                </c:pt>
                <c:pt idx="4440">
                  <c:v>0.38158340574382799</c:v>
                </c:pt>
                <c:pt idx="4441">
                  <c:v>0.381242460284411</c:v>
                </c:pt>
                <c:pt idx="4442">
                  <c:v>0.38097128842150402</c:v>
                </c:pt>
                <c:pt idx="4443">
                  <c:v>0.38054439380697302</c:v>
                </c:pt>
                <c:pt idx="4444">
                  <c:v>0.37985219739720899</c:v>
                </c:pt>
                <c:pt idx="4445">
                  <c:v>0.37904417908184501</c:v>
                </c:pt>
                <c:pt idx="4446">
                  <c:v>0.37831937528661702</c:v>
                </c:pt>
                <c:pt idx="4447">
                  <c:v>0.37763289716410198</c:v>
                </c:pt>
                <c:pt idx="4448">
                  <c:v>0.37706462362933402</c:v>
                </c:pt>
                <c:pt idx="4449">
                  <c:v>0.37650089096289102</c:v>
                </c:pt>
                <c:pt idx="4450">
                  <c:v>0.37604355975999199</c:v>
                </c:pt>
                <c:pt idx="4451">
                  <c:v>0.37576054258694902</c:v>
                </c:pt>
                <c:pt idx="4452">
                  <c:v>0.37562759506424798</c:v>
                </c:pt>
                <c:pt idx="4453">
                  <c:v>0.37547600649871199</c:v>
                </c:pt>
                <c:pt idx="4454">
                  <c:v>0.37547571271017999</c:v>
                </c:pt>
                <c:pt idx="4455">
                  <c:v>0.37444102360403497</c:v>
                </c:pt>
                <c:pt idx="4456">
                  <c:v>0.37367175900080901</c:v>
                </c:pt>
                <c:pt idx="4457">
                  <c:v>0.372954717924247</c:v>
                </c:pt>
                <c:pt idx="4458">
                  <c:v>0.372442866765548</c:v>
                </c:pt>
                <c:pt idx="4459">
                  <c:v>0.37195497218566997</c:v>
                </c:pt>
                <c:pt idx="4460">
                  <c:v>0.37160309317133999</c:v>
                </c:pt>
                <c:pt idx="4461">
                  <c:v>0.37178539233477498</c:v>
                </c:pt>
                <c:pt idx="4462">
                  <c:v>0.37180125546600301</c:v>
                </c:pt>
                <c:pt idx="4463">
                  <c:v>0.37186668432056003</c:v>
                </c:pt>
                <c:pt idx="4464">
                  <c:v>0.371908133806437</c:v>
                </c:pt>
                <c:pt idx="4465">
                  <c:v>0.37186754148211398</c:v>
                </c:pt>
                <c:pt idx="4466">
                  <c:v>0.37155922243904899</c:v>
                </c:pt>
                <c:pt idx="4467">
                  <c:v>0.37148771874125103</c:v>
                </c:pt>
                <c:pt idx="4468">
                  <c:v>0.37151213607961597</c:v>
                </c:pt>
                <c:pt idx="4469">
                  <c:v>0.37145529999957</c:v>
                </c:pt>
                <c:pt idx="4470">
                  <c:v>0.371491323538097</c:v>
                </c:pt>
                <c:pt idx="4471">
                  <c:v>0.37157644606483398</c:v>
                </c:pt>
                <c:pt idx="4472">
                  <c:v>0.37205063194982801</c:v>
                </c:pt>
                <c:pt idx="4473">
                  <c:v>0.37259458820281</c:v>
                </c:pt>
                <c:pt idx="4474">
                  <c:v>0.37311514059685302</c:v>
                </c:pt>
                <c:pt idx="4475">
                  <c:v>0.37317237094789901</c:v>
                </c:pt>
                <c:pt idx="4476">
                  <c:v>0.37350148405101602</c:v>
                </c:pt>
                <c:pt idx="4477">
                  <c:v>0.371071024388549</c:v>
                </c:pt>
                <c:pt idx="4478">
                  <c:v>0.36877449683240798</c:v>
                </c:pt>
                <c:pt idx="4479">
                  <c:v>0.366836267159104</c:v>
                </c:pt>
                <c:pt idx="4480">
                  <c:v>0.36504365398842598</c:v>
                </c:pt>
                <c:pt idx="4481">
                  <c:v>0.36313433241610998</c:v>
                </c:pt>
                <c:pt idx="4482">
                  <c:v>0.361367491802984</c:v>
                </c:pt>
                <c:pt idx="4483">
                  <c:v>0.35974352158200601</c:v>
                </c:pt>
                <c:pt idx="4484">
                  <c:v>0.358136286158377</c:v>
                </c:pt>
                <c:pt idx="4485">
                  <c:v>0.35689191829993</c:v>
                </c:pt>
                <c:pt idx="4486">
                  <c:v>0.35593006031422397</c:v>
                </c:pt>
                <c:pt idx="4487">
                  <c:v>0.35556041949477402</c:v>
                </c:pt>
                <c:pt idx="4488">
                  <c:v>0.35536981133408102</c:v>
                </c:pt>
                <c:pt idx="4489">
                  <c:v>0.35563323789703499</c:v>
                </c:pt>
                <c:pt idx="4490">
                  <c:v>0.35565536672688097</c:v>
                </c:pt>
                <c:pt idx="4491">
                  <c:v>0.35566425266341301</c:v>
                </c:pt>
                <c:pt idx="4492">
                  <c:v>0.35544863084867401</c:v>
                </c:pt>
                <c:pt idx="4493">
                  <c:v>0.35531970795697598</c:v>
                </c:pt>
                <c:pt idx="4494">
                  <c:v>0.35529590009571299</c:v>
                </c:pt>
                <c:pt idx="4495">
                  <c:v>0.355217609649153</c:v>
                </c:pt>
                <c:pt idx="4496">
                  <c:v>0.35522822382260599</c:v>
                </c:pt>
                <c:pt idx="4497">
                  <c:v>0.35545319216746202</c:v>
                </c:pt>
                <c:pt idx="4498">
                  <c:v>0.35594532627153402</c:v>
                </c:pt>
                <c:pt idx="4499">
                  <c:v>0.35583226966848103</c:v>
                </c:pt>
                <c:pt idx="4500">
                  <c:v>0.355480530324287</c:v>
                </c:pt>
                <c:pt idx="4501">
                  <c:v>0.355420277935035</c:v>
                </c:pt>
                <c:pt idx="4502">
                  <c:v>0.355348866183681</c:v>
                </c:pt>
                <c:pt idx="4503">
                  <c:v>0.35576561655014199</c:v>
                </c:pt>
                <c:pt idx="4504">
                  <c:v>0.35574751772621099</c:v>
                </c:pt>
                <c:pt idx="4505">
                  <c:v>0.35566672637850799</c:v>
                </c:pt>
                <c:pt idx="4506">
                  <c:v>0.35576607295032298</c:v>
                </c:pt>
                <c:pt idx="4507">
                  <c:v>0.35589528516287</c:v>
                </c:pt>
                <c:pt idx="4508">
                  <c:v>0.35554053746890502</c:v>
                </c:pt>
                <c:pt idx="4509">
                  <c:v>0.35542768657914298</c:v>
                </c:pt>
                <c:pt idx="4510">
                  <c:v>0.35515955112808001</c:v>
                </c:pt>
                <c:pt idx="4511">
                  <c:v>0.35467857581830198</c:v>
                </c:pt>
                <c:pt idx="4512">
                  <c:v>0.35423744371285099</c:v>
                </c:pt>
                <c:pt idx="4513">
                  <c:v>0.353819324055966</c:v>
                </c:pt>
                <c:pt idx="4514">
                  <c:v>0.35346986352274401</c:v>
                </c:pt>
                <c:pt idx="4515">
                  <c:v>0.35321325302916901</c:v>
                </c:pt>
                <c:pt idx="4516">
                  <c:v>0.35330557600977502</c:v>
                </c:pt>
                <c:pt idx="4517">
                  <c:v>0.353109743867007</c:v>
                </c:pt>
                <c:pt idx="4518">
                  <c:v>0.35314657835297197</c:v>
                </c:pt>
                <c:pt idx="4519">
                  <c:v>0.353554717965615</c:v>
                </c:pt>
                <c:pt idx="4520">
                  <c:v>0.35324391531872301</c:v>
                </c:pt>
                <c:pt idx="4521">
                  <c:v>0.35304660733582199</c:v>
                </c:pt>
                <c:pt idx="4522">
                  <c:v>0.35263724061805302</c:v>
                </c:pt>
                <c:pt idx="4523">
                  <c:v>0.352741744437643</c:v>
                </c:pt>
                <c:pt idx="4524">
                  <c:v>0.352770632043509</c:v>
                </c:pt>
                <c:pt idx="4525">
                  <c:v>0.35304163403296401</c:v>
                </c:pt>
                <c:pt idx="4526">
                  <c:v>0.35323611037439301</c:v>
                </c:pt>
                <c:pt idx="4527">
                  <c:v>0.35301201024715601</c:v>
                </c:pt>
                <c:pt idx="4528">
                  <c:v>0.35284838389444201</c:v>
                </c:pt>
                <c:pt idx="4529">
                  <c:v>0.35277971404460801</c:v>
                </c:pt>
                <c:pt idx="4530">
                  <c:v>0.35307187969232501</c:v>
                </c:pt>
                <c:pt idx="4531">
                  <c:v>0.353245708005203</c:v>
                </c:pt>
                <c:pt idx="4532">
                  <c:v>0.35352900801704701</c:v>
                </c:pt>
                <c:pt idx="4533">
                  <c:v>0.353495264251805</c:v>
                </c:pt>
                <c:pt idx="4534">
                  <c:v>0.35381030054157497</c:v>
                </c:pt>
                <c:pt idx="4535">
                  <c:v>0.35347233667585698</c:v>
                </c:pt>
                <c:pt idx="4536">
                  <c:v>0.35296615828031203</c:v>
                </c:pt>
                <c:pt idx="4537">
                  <c:v>0.35281866848563798</c:v>
                </c:pt>
                <c:pt idx="4538">
                  <c:v>0.35290047911610001</c:v>
                </c:pt>
                <c:pt idx="4539">
                  <c:v>0.35284637867263702</c:v>
                </c:pt>
                <c:pt idx="4540">
                  <c:v>0.35361124366678598</c:v>
                </c:pt>
                <c:pt idx="4541">
                  <c:v>0.35445347124351601</c:v>
                </c:pt>
                <c:pt idx="4542">
                  <c:v>0.35511979765736801</c:v>
                </c:pt>
                <c:pt idx="4543">
                  <c:v>0.35595244053633102</c:v>
                </c:pt>
                <c:pt idx="4544">
                  <c:v>0.356743877293353</c:v>
                </c:pt>
                <c:pt idx="4545">
                  <c:v>0.35778619240284898</c:v>
                </c:pt>
                <c:pt idx="4546">
                  <c:v>0.358904828849128</c:v>
                </c:pt>
                <c:pt idx="4547">
                  <c:v>0.36023457223435601</c:v>
                </c:pt>
                <c:pt idx="4548">
                  <c:v>0.36103589207590298</c:v>
                </c:pt>
                <c:pt idx="4549">
                  <c:v>0.36119421637711202</c:v>
                </c:pt>
                <c:pt idx="4550">
                  <c:v>0.36072383018392801</c:v>
                </c:pt>
                <c:pt idx="4551">
                  <c:v>0.360132480459882</c:v>
                </c:pt>
                <c:pt idx="4552">
                  <c:v>0.35971640105335401</c:v>
                </c:pt>
                <c:pt idx="4553">
                  <c:v>0.35911399617302597</c:v>
                </c:pt>
                <c:pt idx="4554">
                  <c:v>0.35860806792222999</c:v>
                </c:pt>
                <c:pt idx="4555">
                  <c:v>0.35810979476712401</c:v>
                </c:pt>
                <c:pt idx="4556">
                  <c:v>0.35760148015308502</c:v>
                </c:pt>
                <c:pt idx="4557">
                  <c:v>0.35720349919136501</c:v>
                </c:pt>
                <c:pt idx="4558">
                  <c:v>0.35715422565163901</c:v>
                </c:pt>
                <c:pt idx="4559">
                  <c:v>0.35753176874036002</c:v>
                </c:pt>
                <c:pt idx="4560">
                  <c:v>0.35834453311116499</c:v>
                </c:pt>
                <c:pt idx="4561">
                  <c:v>0.35876505201138797</c:v>
                </c:pt>
                <c:pt idx="4562">
                  <c:v>0.35886167204860198</c:v>
                </c:pt>
                <c:pt idx="4563">
                  <c:v>0.35899012699405197</c:v>
                </c:pt>
                <c:pt idx="4564">
                  <c:v>0.35907534260142199</c:v>
                </c:pt>
                <c:pt idx="4565">
                  <c:v>0.35913207592344198</c:v>
                </c:pt>
                <c:pt idx="4566">
                  <c:v>0.35907840496054799</c:v>
                </c:pt>
                <c:pt idx="4567">
                  <c:v>0.35872075700952799</c:v>
                </c:pt>
                <c:pt idx="4568">
                  <c:v>0.35862353955137599</c:v>
                </c:pt>
                <c:pt idx="4569">
                  <c:v>0.35871725924681402</c:v>
                </c:pt>
                <c:pt idx="4570">
                  <c:v>0.35840945254186801</c:v>
                </c:pt>
                <c:pt idx="4571">
                  <c:v>0.358757402499219</c:v>
                </c:pt>
                <c:pt idx="4572">
                  <c:v>0.35947649049227998</c:v>
                </c:pt>
                <c:pt idx="4573">
                  <c:v>0.35991311267093101</c:v>
                </c:pt>
                <c:pt idx="4574">
                  <c:v>0.36024818242132201</c:v>
                </c:pt>
                <c:pt idx="4575">
                  <c:v>0.36035480296258898</c:v>
                </c:pt>
                <c:pt idx="4576">
                  <c:v>0.36039447372225902</c:v>
                </c:pt>
                <c:pt idx="4577">
                  <c:v>0.360926331763536</c:v>
                </c:pt>
                <c:pt idx="4578">
                  <c:v>0.36209997225017199</c:v>
                </c:pt>
                <c:pt idx="4579">
                  <c:v>0.36417331743427001</c:v>
                </c:pt>
                <c:pt idx="4580">
                  <c:v>0.367462835619978</c:v>
                </c:pt>
                <c:pt idx="4581">
                  <c:v>0.36976475185584701</c:v>
                </c:pt>
                <c:pt idx="4582">
                  <c:v>0.37087517267484299</c:v>
                </c:pt>
                <c:pt idx="4583">
                  <c:v>0.37109499343227398</c:v>
                </c:pt>
                <c:pt idx="4584">
                  <c:v>0.37123795297352402</c:v>
                </c:pt>
                <c:pt idx="4585">
                  <c:v>0.371651510956581</c:v>
                </c:pt>
                <c:pt idx="4586">
                  <c:v>0.37238331199350899</c:v>
                </c:pt>
                <c:pt idx="4587">
                  <c:v>0.37265625364184202</c:v>
                </c:pt>
                <c:pt idx="4588">
                  <c:v>0.37252272096461098</c:v>
                </c:pt>
                <c:pt idx="4589">
                  <c:v>0.37288669695454901</c:v>
                </c:pt>
                <c:pt idx="4590">
                  <c:v>0.372822119992617</c:v>
                </c:pt>
                <c:pt idx="4591">
                  <c:v>0.37212973533189497</c:v>
                </c:pt>
                <c:pt idx="4592">
                  <c:v>0.37176570707261702</c:v>
                </c:pt>
                <c:pt idx="4593">
                  <c:v>0.37171129589945801</c:v>
                </c:pt>
                <c:pt idx="4594">
                  <c:v>0.37167167635149201</c:v>
                </c:pt>
                <c:pt idx="4595">
                  <c:v>0.37165065550290699</c:v>
                </c:pt>
                <c:pt idx="4596">
                  <c:v>0.37103884452478197</c:v>
                </c:pt>
                <c:pt idx="4597">
                  <c:v>0.37025108578035798</c:v>
                </c:pt>
                <c:pt idx="4598">
                  <c:v>0.36976612701995298</c:v>
                </c:pt>
                <c:pt idx="4599">
                  <c:v>0.36984121796191</c:v>
                </c:pt>
                <c:pt idx="4600">
                  <c:v>0.36962532972448398</c:v>
                </c:pt>
                <c:pt idx="4601">
                  <c:v>0.37026278168271198</c:v>
                </c:pt>
                <c:pt idx="4602">
                  <c:v>0.37067568122350703</c:v>
                </c:pt>
                <c:pt idx="4603">
                  <c:v>0.371614131782949</c:v>
                </c:pt>
                <c:pt idx="4604">
                  <c:v>0.37207139669749401</c:v>
                </c:pt>
                <c:pt idx="4605">
                  <c:v>0.37323022453724802</c:v>
                </c:pt>
                <c:pt idx="4606">
                  <c:v>0.37451852489753601</c:v>
                </c:pt>
                <c:pt idx="4607">
                  <c:v>0.37503247059789102</c:v>
                </c:pt>
                <c:pt idx="4608">
                  <c:v>0.37527762292394401</c:v>
                </c:pt>
                <c:pt idx="4609">
                  <c:v>0.37510346980648701</c:v>
                </c:pt>
                <c:pt idx="4610">
                  <c:v>0.37454590642629199</c:v>
                </c:pt>
                <c:pt idx="4611">
                  <c:v>0.37374751998894401</c:v>
                </c:pt>
                <c:pt idx="4612">
                  <c:v>0.37289877940104199</c:v>
                </c:pt>
                <c:pt idx="4613">
                  <c:v>0.37192204823205199</c:v>
                </c:pt>
                <c:pt idx="4614">
                  <c:v>0.37094838525069102</c:v>
                </c:pt>
                <c:pt idx="4615">
                  <c:v>0.370028088601981</c:v>
                </c:pt>
                <c:pt idx="4616">
                  <c:v>0.369443155814276</c:v>
                </c:pt>
                <c:pt idx="4617">
                  <c:v>0.36952342005960098</c:v>
                </c:pt>
                <c:pt idx="4618">
                  <c:v>0.36924834498280701</c:v>
                </c:pt>
                <c:pt idx="4619">
                  <c:v>0.36895956342578401</c:v>
                </c:pt>
                <c:pt idx="4620">
                  <c:v>0.36961307844491498</c:v>
                </c:pt>
                <c:pt idx="4621">
                  <c:v>0.369618425704622</c:v>
                </c:pt>
                <c:pt idx="4622">
                  <c:v>0.36979724489089999</c:v>
                </c:pt>
                <c:pt idx="4623">
                  <c:v>0.36978730865069798</c:v>
                </c:pt>
                <c:pt idx="4624">
                  <c:v>0.36931712283079099</c:v>
                </c:pt>
                <c:pt idx="4625">
                  <c:v>0.36899325307417802</c:v>
                </c:pt>
                <c:pt idx="4626">
                  <c:v>0.36891033436222298</c:v>
                </c:pt>
                <c:pt idx="4627">
                  <c:v>0.36839938835103903</c:v>
                </c:pt>
                <c:pt idx="4628">
                  <c:v>0.36798461055764098</c:v>
                </c:pt>
                <c:pt idx="4629">
                  <c:v>0.36789358354235602</c:v>
                </c:pt>
                <c:pt idx="4630">
                  <c:v>0.36678560704855201</c:v>
                </c:pt>
                <c:pt idx="4631">
                  <c:v>0.36574875094149101</c:v>
                </c:pt>
                <c:pt idx="4632">
                  <c:v>0.364859900407914</c:v>
                </c:pt>
                <c:pt idx="4633">
                  <c:v>0.36422075804419801</c:v>
                </c:pt>
                <c:pt idx="4634">
                  <c:v>0.36360243376315898</c:v>
                </c:pt>
                <c:pt idx="4635">
                  <c:v>0.36334839828273902</c:v>
                </c:pt>
                <c:pt idx="4636">
                  <c:v>0.36308890262323501</c:v>
                </c:pt>
                <c:pt idx="4637">
                  <c:v>0.36295484761388402</c:v>
                </c:pt>
                <c:pt idx="4638">
                  <c:v>0.363400144988614</c:v>
                </c:pt>
                <c:pt idx="4639">
                  <c:v>0.36403889198296802</c:v>
                </c:pt>
                <c:pt idx="4640">
                  <c:v>0.36447096429167303</c:v>
                </c:pt>
                <c:pt idx="4641">
                  <c:v>0.36466014805874702</c:v>
                </c:pt>
                <c:pt idx="4642">
                  <c:v>0.364537699272376</c:v>
                </c:pt>
                <c:pt idx="4643">
                  <c:v>0.364595760002071</c:v>
                </c:pt>
                <c:pt idx="4644">
                  <c:v>0.364606209889072</c:v>
                </c:pt>
                <c:pt idx="4645">
                  <c:v>0.36457655362028202</c:v>
                </c:pt>
                <c:pt idx="4646">
                  <c:v>0.36455271873290901</c:v>
                </c:pt>
                <c:pt idx="4647">
                  <c:v>0.36428199385961502</c:v>
                </c:pt>
                <c:pt idx="4648">
                  <c:v>0.36387303792004699</c:v>
                </c:pt>
                <c:pt idx="4649">
                  <c:v>0.36348298348240599</c:v>
                </c:pt>
                <c:pt idx="4650">
                  <c:v>0.36321633797268699</c:v>
                </c:pt>
                <c:pt idx="4651">
                  <c:v>0.36244668168876298</c:v>
                </c:pt>
                <c:pt idx="4652">
                  <c:v>0.36202980566675702</c:v>
                </c:pt>
                <c:pt idx="4653">
                  <c:v>0.36205577631241598</c:v>
                </c:pt>
                <c:pt idx="4654">
                  <c:v>0.36189066666516501</c:v>
                </c:pt>
                <c:pt idx="4655">
                  <c:v>0.36193262600189202</c:v>
                </c:pt>
                <c:pt idx="4656">
                  <c:v>0.36225037619997003</c:v>
                </c:pt>
                <c:pt idx="4657">
                  <c:v>0.36292758358530702</c:v>
                </c:pt>
                <c:pt idx="4658">
                  <c:v>0.36357819995049401</c:v>
                </c:pt>
                <c:pt idx="4659">
                  <c:v>0.36461245101753997</c:v>
                </c:pt>
                <c:pt idx="4660">
                  <c:v>0.36538215737122298</c:v>
                </c:pt>
                <c:pt idx="4661">
                  <c:v>0.36558138296618697</c:v>
                </c:pt>
                <c:pt idx="4662">
                  <c:v>0.36546778808368402</c:v>
                </c:pt>
                <c:pt idx="4663">
                  <c:v>0.365476281453257</c:v>
                </c:pt>
                <c:pt idx="4664">
                  <c:v>0.36600703238325299</c:v>
                </c:pt>
                <c:pt idx="4665">
                  <c:v>0.366198144157867</c:v>
                </c:pt>
                <c:pt idx="4666">
                  <c:v>0.36598711533235301</c:v>
                </c:pt>
                <c:pt idx="4667">
                  <c:v>0.365213106900732</c:v>
                </c:pt>
                <c:pt idx="4668">
                  <c:v>0.36472999842155202</c:v>
                </c:pt>
                <c:pt idx="4669">
                  <c:v>0.36416921191215101</c:v>
                </c:pt>
                <c:pt idx="4670">
                  <c:v>0.36374454070471002</c:v>
                </c:pt>
                <c:pt idx="4671">
                  <c:v>0.36323948258661998</c:v>
                </c:pt>
                <c:pt idx="4672">
                  <c:v>0.36301194035953299</c:v>
                </c:pt>
                <c:pt idx="4673">
                  <c:v>0.36303843877966702</c:v>
                </c:pt>
                <c:pt idx="4674">
                  <c:v>0.36085353733666597</c:v>
                </c:pt>
                <c:pt idx="4675">
                  <c:v>0.35980985491178702</c:v>
                </c:pt>
                <c:pt idx="4676">
                  <c:v>0.35886068860478099</c:v>
                </c:pt>
                <c:pt idx="4677">
                  <c:v>0.35835705356691999</c:v>
                </c:pt>
                <c:pt idx="4678">
                  <c:v>0.35888899074477698</c:v>
                </c:pt>
                <c:pt idx="4679">
                  <c:v>0.359714646380076</c:v>
                </c:pt>
                <c:pt idx="4680">
                  <c:v>0.36046829947909798</c:v>
                </c:pt>
                <c:pt idx="4681">
                  <c:v>0.36096960240959097</c:v>
                </c:pt>
                <c:pt idx="4682">
                  <c:v>0.36209759993483198</c:v>
                </c:pt>
                <c:pt idx="4683">
                  <c:v>0.36292539496023601</c:v>
                </c:pt>
                <c:pt idx="4684">
                  <c:v>0.36456630755895397</c:v>
                </c:pt>
                <c:pt idx="4685">
                  <c:v>0.36583450833080899</c:v>
                </c:pt>
                <c:pt idx="4686">
                  <c:v>0.36674181718055499</c:v>
                </c:pt>
                <c:pt idx="4687">
                  <c:v>0.36800510435145301</c:v>
                </c:pt>
                <c:pt idx="4688">
                  <c:v>0.36862000157067898</c:v>
                </c:pt>
                <c:pt idx="4689">
                  <c:v>0.368350871288256</c:v>
                </c:pt>
                <c:pt idx="4690">
                  <c:v>0.36847877424078501</c:v>
                </c:pt>
                <c:pt idx="4691">
                  <c:v>0.36828100253236001</c:v>
                </c:pt>
                <c:pt idx="4692">
                  <c:v>0.36805241751372803</c:v>
                </c:pt>
                <c:pt idx="4693">
                  <c:v>0.368095122330313</c:v>
                </c:pt>
                <c:pt idx="4694">
                  <c:v>0.36745105573889197</c:v>
                </c:pt>
                <c:pt idx="4695">
                  <c:v>0.36702879506379499</c:v>
                </c:pt>
                <c:pt idx="4696">
                  <c:v>0.36740487816790601</c:v>
                </c:pt>
                <c:pt idx="4697">
                  <c:v>0.36793466273061598</c:v>
                </c:pt>
                <c:pt idx="4698">
                  <c:v>0.368253435712313</c:v>
                </c:pt>
                <c:pt idx="4699">
                  <c:v>0.36930872719651398</c:v>
                </c:pt>
                <c:pt idx="4700">
                  <c:v>0.37083591926095</c:v>
                </c:pt>
                <c:pt idx="4701">
                  <c:v>0.37244781228354901</c:v>
                </c:pt>
                <c:pt idx="4702">
                  <c:v>0.37368771853156202</c:v>
                </c:pt>
                <c:pt idx="4703">
                  <c:v>0.37534337852321698</c:v>
                </c:pt>
                <c:pt idx="4704">
                  <c:v>0.376194882155934</c:v>
                </c:pt>
                <c:pt idx="4705">
                  <c:v>0.37646399926378499</c:v>
                </c:pt>
                <c:pt idx="4706">
                  <c:v>0.37599813042943597</c:v>
                </c:pt>
                <c:pt idx="4707">
                  <c:v>0.37483495032522102</c:v>
                </c:pt>
                <c:pt idx="4708">
                  <c:v>0.37410143797872603</c:v>
                </c:pt>
                <c:pt idx="4709">
                  <c:v>0.37333108775011198</c:v>
                </c:pt>
                <c:pt idx="4710">
                  <c:v>0.37212700502346302</c:v>
                </c:pt>
                <c:pt idx="4711">
                  <c:v>0.37138116605049198</c:v>
                </c:pt>
                <c:pt idx="4712">
                  <c:v>0.37093511727113598</c:v>
                </c:pt>
                <c:pt idx="4713">
                  <c:v>0.37033075820897698</c:v>
                </c:pt>
                <c:pt idx="4714">
                  <c:v>0.36970480531939098</c:v>
                </c:pt>
                <c:pt idx="4715">
                  <c:v>0.36921327287880601</c:v>
                </c:pt>
                <c:pt idx="4716">
                  <c:v>0.36776188474454802</c:v>
                </c:pt>
                <c:pt idx="4717">
                  <c:v>0.36645217066948199</c:v>
                </c:pt>
                <c:pt idx="4718">
                  <c:v>0.36538176301202202</c:v>
                </c:pt>
                <c:pt idx="4719">
                  <c:v>0.36424028295055899</c:v>
                </c:pt>
                <c:pt idx="4720">
                  <c:v>0.36337705057145397</c:v>
                </c:pt>
                <c:pt idx="4721">
                  <c:v>0.36315345624199002</c:v>
                </c:pt>
                <c:pt idx="4722">
                  <c:v>0.36275358459546297</c:v>
                </c:pt>
                <c:pt idx="4723">
                  <c:v>0.36277190423952999</c:v>
                </c:pt>
                <c:pt idx="4724">
                  <c:v>0.36224888744941702</c:v>
                </c:pt>
                <c:pt idx="4725">
                  <c:v>0.36180553215137901</c:v>
                </c:pt>
                <c:pt idx="4726">
                  <c:v>0.36173288166759998</c:v>
                </c:pt>
                <c:pt idx="4727">
                  <c:v>0.361663769013646</c:v>
                </c:pt>
                <c:pt idx="4728">
                  <c:v>0.36170047939179401</c:v>
                </c:pt>
                <c:pt idx="4729">
                  <c:v>0.36176823553067899</c:v>
                </c:pt>
                <c:pt idx="4730">
                  <c:v>0.361710212013864</c:v>
                </c:pt>
                <c:pt idx="4731">
                  <c:v>0.36153070523448799</c:v>
                </c:pt>
                <c:pt idx="4732">
                  <c:v>0.36174825991716397</c:v>
                </c:pt>
                <c:pt idx="4733">
                  <c:v>0.36225791627263698</c:v>
                </c:pt>
                <c:pt idx="4734">
                  <c:v>0.362848527198469</c:v>
                </c:pt>
                <c:pt idx="4735">
                  <c:v>0.36334109803713599</c:v>
                </c:pt>
                <c:pt idx="4736">
                  <c:v>0.36343773714049399</c:v>
                </c:pt>
                <c:pt idx="4737">
                  <c:v>0.36362621681642598</c:v>
                </c:pt>
                <c:pt idx="4738">
                  <c:v>0.36404278418202302</c:v>
                </c:pt>
                <c:pt idx="4739">
                  <c:v>0.36440739257934501</c:v>
                </c:pt>
                <c:pt idx="4740">
                  <c:v>0.364843837830715</c:v>
                </c:pt>
                <c:pt idx="4741">
                  <c:v>0.36566917870614302</c:v>
                </c:pt>
                <c:pt idx="4742">
                  <c:v>0.36607174641669299</c:v>
                </c:pt>
                <c:pt idx="4743">
                  <c:v>0.36697158263495</c:v>
                </c:pt>
                <c:pt idx="4744">
                  <c:v>0.36750417305609501</c:v>
                </c:pt>
                <c:pt idx="4745">
                  <c:v>0.36807866746606699</c:v>
                </c:pt>
                <c:pt idx="4746">
                  <c:v>0.36830868939885197</c:v>
                </c:pt>
                <c:pt idx="4747">
                  <c:v>0.368105607518117</c:v>
                </c:pt>
                <c:pt idx="4748">
                  <c:v>0.36793046211179198</c:v>
                </c:pt>
                <c:pt idx="4749">
                  <c:v>0.36787029679473099</c:v>
                </c:pt>
                <c:pt idx="4750">
                  <c:v>0.36763203511389497</c:v>
                </c:pt>
                <c:pt idx="4751">
                  <c:v>0.367106869789743</c:v>
                </c:pt>
                <c:pt idx="4752">
                  <c:v>0.366765965049554</c:v>
                </c:pt>
                <c:pt idx="4753">
                  <c:v>0.36672724662029599</c:v>
                </c:pt>
                <c:pt idx="4754">
                  <c:v>0.36678033376430902</c:v>
                </c:pt>
                <c:pt idx="4755">
                  <c:v>0.36692425773727</c:v>
                </c:pt>
                <c:pt idx="4756">
                  <c:v>0.366784071451909</c:v>
                </c:pt>
                <c:pt idx="4757">
                  <c:v>0.366789725434716</c:v>
                </c:pt>
                <c:pt idx="4758">
                  <c:v>0.367293984824066</c:v>
                </c:pt>
                <c:pt idx="4759">
                  <c:v>0.36872639243071997</c:v>
                </c:pt>
                <c:pt idx="4760">
                  <c:v>0.36566820408917899</c:v>
                </c:pt>
                <c:pt idx="4761">
                  <c:v>0.36294271792587501</c:v>
                </c:pt>
                <c:pt idx="4762">
                  <c:v>0.36062910361925399</c:v>
                </c:pt>
                <c:pt idx="4763">
                  <c:v>0.35851675171772601</c:v>
                </c:pt>
                <c:pt idx="4764">
                  <c:v>0.35653621856748102</c:v>
                </c:pt>
                <c:pt idx="4765">
                  <c:v>0.354646386527808</c:v>
                </c:pt>
                <c:pt idx="4766">
                  <c:v>0.35279687383828301</c:v>
                </c:pt>
                <c:pt idx="4767">
                  <c:v>0.351442750259225</c:v>
                </c:pt>
                <c:pt idx="4768">
                  <c:v>0.35033877540604402</c:v>
                </c:pt>
                <c:pt idx="4769">
                  <c:v>0.34944871703299202</c:v>
                </c:pt>
                <c:pt idx="4770">
                  <c:v>0.34971075181580902</c:v>
                </c:pt>
                <c:pt idx="4771">
                  <c:v>0.34999571049307598</c:v>
                </c:pt>
                <c:pt idx="4772">
                  <c:v>0.35000341706531102</c:v>
                </c:pt>
                <c:pt idx="4773">
                  <c:v>0.35042243584044303</c:v>
                </c:pt>
                <c:pt idx="4774">
                  <c:v>0.35043229028536499</c:v>
                </c:pt>
                <c:pt idx="4775">
                  <c:v>0.35042688002418698</c:v>
                </c:pt>
                <c:pt idx="4776">
                  <c:v>0.35016066549142899</c:v>
                </c:pt>
                <c:pt idx="4777">
                  <c:v>0.349662180506147</c:v>
                </c:pt>
                <c:pt idx="4778">
                  <c:v>0.34924622881582701</c:v>
                </c:pt>
                <c:pt idx="4779">
                  <c:v>0.348671981871295</c:v>
                </c:pt>
                <c:pt idx="4780">
                  <c:v>0.34825606764372002</c:v>
                </c:pt>
                <c:pt idx="4781">
                  <c:v>0.34775425281482902</c:v>
                </c:pt>
                <c:pt idx="4782">
                  <c:v>0.34683256250195899</c:v>
                </c:pt>
                <c:pt idx="4783">
                  <c:v>0.34629207979929699</c:v>
                </c:pt>
                <c:pt idx="4784">
                  <c:v>0.34621214064859501</c:v>
                </c:pt>
                <c:pt idx="4785">
                  <c:v>0.34585078180234302</c:v>
                </c:pt>
                <c:pt idx="4786">
                  <c:v>0.345587256740087</c:v>
                </c:pt>
                <c:pt idx="4787">
                  <c:v>0.34550105790786001</c:v>
                </c:pt>
                <c:pt idx="4788">
                  <c:v>0.34575134056736001</c:v>
                </c:pt>
                <c:pt idx="4789">
                  <c:v>0.34649334070453502</c:v>
                </c:pt>
                <c:pt idx="4790">
                  <c:v>0.347535266337478</c:v>
                </c:pt>
                <c:pt idx="4791">
                  <c:v>0.348632359128003</c:v>
                </c:pt>
                <c:pt idx="4792">
                  <c:v>0.349635854233312</c:v>
                </c:pt>
                <c:pt idx="4793">
                  <c:v>0.35059133657319602</c:v>
                </c:pt>
                <c:pt idx="4794">
                  <c:v>0.35129120407936298</c:v>
                </c:pt>
                <c:pt idx="4795">
                  <c:v>0.35149180139014502</c:v>
                </c:pt>
                <c:pt idx="4796">
                  <c:v>0.35160181945332802</c:v>
                </c:pt>
                <c:pt idx="4797">
                  <c:v>0.35173986778912403</c:v>
                </c:pt>
                <c:pt idx="4798">
                  <c:v>0.35146974683766402</c:v>
                </c:pt>
                <c:pt idx="4799">
                  <c:v>0.352541331603415</c:v>
                </c:pt>
                <c:pt idx="4800">
                  <c:v>0.35421448746119899</c:v>
                </c:pt>
                <c:pt idx="4801">
                  <c:v>0.35504024260146599</c:v>
                </c:pt>
                <c:pt idx="4802">
                  <c:v>0.35541320218585698</c:v>
                </c:pt>
                <c:pt idx="4803">
                  <c:v>0.35543836066005902</c:v>
                </c:pt>
                <c:pt idx="4804">
                  <c:v>0.35523698480559301</c:v>
                </c:pt>
                <c:pt idx="4805">
                  <c:v>0.35469041245177602</c:v>
                </c:pt>
                <c:pt idx="4806">
                  <c:v>0.35462830525837202</c:v>
                </c:pt>
                <c:pt idx="4807">
                  <c:v>0.354642695747028</c:v>
                </c:pt>
                <c:pt idx="4808">
                  <c:v>0.35484944766454701</c:v>
                </c:pt>
                <c:pt idx="4809">
                  <c:v>0.35437159675242802</c:v>
                </c:pt>
                <c:pt idx="4810">
                  <c:v>0.35347499982622499</c:v>
                </c:pt>
                <c:pt idx="4811">
                  <c:v>0.352519266888837</c:v>
                </c:pt>
                <c:pt idx="4812">
                  <c:v>0.35192703536391401</c:v>
                </c:pt>
                <c:pt idx="4813">
                  <c:v>0.35141953749159699</c:v>
                </c:pt>
                <c:pt idx="4814">
                  <c:v>0.35087866955387897</c:v>
                </c:pt>
                <c:pt idx="4815">
                  <c:v>0.350435060424034</c:v>
                </c:pt>
                <c:pt idx="4816">
                  <c:v>0.35010882852707098</c:v>
                </c:pt>
                <c:pt idx="4817">
                  <c:v>0.34959393890437701</c:v>
                </c:pt>
                <c:pt idx="4818">
                  <c:v>0.34924058948810399</c:v>
                </c:pt>
                <c:pt idx="4819">
                  <c:v>0.34898294619389297</c:v>
                </c:pt>
                <c:pt idx="4820">
                  <c:v>0.348811747818907</c:v>
                </c:pt>
                <c:pt idx="4821">
                  <c:v>0.34850554905373499</c:v>
                </c:pt>
                <c:pt idx="4822">
                  <c:v>0.34846571590049003</c:v>
                </c:pt>
                <c:pt idx="4823">
                  <c:v>0.34866625830363501</c:v>
                </c:pt>
                <c:pt idx="4824">
                  <c:v>0.34900316126302799</c:v>
                </c:pt>
                <c:pt idx="4825">
                  <c:v>0.348236732613245</c:v>
                </c:pt>
                <c:pt idx="4826">
                  <c:v>0.34779852697380698</c:v>
                </c:pt>
                <c:pt idx="4827">
                  <c:v>0.34752196001806601</c:v>
                </c:pt>
                <c:pt idx="4828">
                  <c:v>0.34771527578350497</c:v>
                </c:pt>
                <c:pt idx="4829">
                  <c:v>0.34786432207312301</c:v>
                </c:pt>
                <c:pt idx="4830">
                  <c:v>0.347760247923662</c:v>
                </c:pt>
                <c:pt idx="4831">
                  <c:v>0.34783102277501299</c:v>
                </c:pt>
                <c:pt idx="4832">
                  <c:v>0.348089634966255</c:v>
                </c:pt>
                <c:pt idx="4833">
                  <c:v>0.34814013819725698</c:v>
                </c:pt>
                <c:pt idx="4834">
                  <c:v>0.34825497774165598</c:v>
                </c:pt>
                <c:pt idx="4835">
                  <c:v>0.34833567038305702</c:v>
                </c:pt>
                <c:pt idx="4836">
                  <c:v>0.34857824331790699</c:v>
                </c:pt>
                <c:pt idx="4837">
                  <c:v>0.34892979964610399</c:v>
                </c:pt>
                <c:pt idx="4838">
                  <c:v>0.34943129050812799</c:v>
                </c:pt>
                <c:pt idx="4839">
                  <c:v>0.34965383118406002</c:v>
                </c:pt>
                <c:pt idx="4840">
                  <c:v>0.35002492506300698</c:v>
                </c:pt>
                <c:pt idx="4841">
                  <c:v>0.35015890566441199</c:v>
                </c:pt>
                <c:pt idx="4842">
                  <c:v>0.35034386933182199</c:v>
                </c:pt>
                <c:pt idx="4843">
                  <c:v>0.35062311071765601</c:v>
                </c:pt>
                <c:pt idx="4844">
                  <c:v>0.350911622164776</c:v>
                </c:pt>
                <c:pt idx="4845">
                  <c:v>0.35118319529215303</c:v>
                </c:pt>
                <c:pt idx="4846">
                  <c:v>0.35137595389963999</c:v>
                </c:pt>
                <c:pt idx="4847">
                  <c:v>0.351549299889449</c:v>
                </c:pt>
                <c:pt idx="4848">
                  <c:v>0.35172889001209201</c:v>
                </c:pt>
                <c:pt idx="4849">
                  <c:v>0.35174625523652903</c:v>
                </c:pt>
                <c:pt idx="4850">
                  <c:v>0.35169323758891502</c:v>
                </c:pt>
                <c:pt idx="4851">
                  <c:v>0.351834487999167</c:v>
                </c:pt>
                <c:pt idx="4852">
                  <c:v>0.35190886107214298</c:v>
                </c:pt>
                <c:pt idx="4853">
                  <c:v>0.35202321196998398</c:v>
                </c:pt>
                <c:pt idx="4854">
                  <c:v>0.35266076383317702</c:v>
                </c:pt>
                <c:pt idx="4855">
                  <c:v>0.353468589797585</c:v>
                </c:pt>
                <c:pt idx="4856">
                  <c:v>0.35446964386989299</c:v>
                </c:pt>
                <c:pt idx="4857">
                  <c:v>0.355657545066562</c:v>
                </c:pt>
                <c:pt idx="4858">
                  <c:v>0.35634796072358599</c:v>
                </c:pt>
                <c:pt idx="4859">
                  <c:v>0.35713579104742399</c:v>
                </c:pt>
                <c:pt idx="4860">
                  <c:v>0.35771160121627998</c:v>
                </c:pt>
                <c:pt idx="4861">
                  <c:v>0.35817095339685601</c:v>
                </c:pt>
                <c:pt idx="4862">
                  <c:v>0.35828766321713101</c:v>
                </c:pt>
                <c:pt idx="4863">
                  <c:v>0.358503092867964</c:v>
                </c:pt>
                <c:pt idx="4864">
                  <c:v>0.35874629447524498</c:v>
                </c:pt>
                <c:pt idx="4865">
                  <c:v>0.35920966789950498</c:v>
                </c:pt>
                <c:pt idx="4866">
                  <c:v>0.35955795236378901</c:v>
                </c:pt>
                <c:pt idx="4867">
                  <c:v>0.35980317870654999</c:v>
                </c:pt>
                <c:pt idx="4868">
                  <c:v>0.36034142155980903</c:v>
                </c:pt>
                <c:pt idx="4869">
                  <c:v>0.36052814880717399</c:v>
                </c:pt>
                <c:pt idx="4870">
                  <c:v>0.359082893996578</c:v>
                </c:pt>
                <c:pt idx="4871">
                  <c:v>0.35825798772006501</c:v>
                </c:pt>
                <c:pt idx="4872">
                  <c:v>0.35753621670360902</c:v>
                </c:pt>
                <c:pt idx="4873">
                  <c:v>0.35699203077868302</c:v>
                </c:pt>
                <c:pt idx="4874">
                  <c:v>0.35627156250442399</c:v>
                </c:pt>
                <c:pt idx="4875">
                  <c:v>0.35535929611567102</c:v>
                </c:pt>
                <c:pt idx="4876">
                  <c:v>0.35499877235280097</c:v>
                </c:pt>
                <c:pt idx="4877">
                  <c:v>0.35471417025667601</c:v>
                </c:pt>
                <c:pt idx="4878">
                  <c:v>0.354699582273867</c:v>
                </c:pt>
                <c:pt idx="4879">
                  <c:v>0.35461813633985201</c:v>
                </c:pt>
                <c:pt idx="4880">
                  <c:v>0.35503864949504299</c:v>
                </c:pt>
                <c:pt idx="4881">
                  <c:v>0.35509684601540598</c:v>
                </c:pt>
                <c:pt idx="4882">
                  <c:v>0.35510427365715902</c:v>
                </c:pt>
                <c:pt idx="4883">
                  <c:v>0.35517513848836602</c:v>
                </c:pt>
                <c:pt idx="4884">
                  <c:v>0.35531372078298601</c:v>
                </c:pt>
                <c:pt idx="4885">
                  <c:v>0.35534650725509598</c:v>
                </c:pt>
                <c:pt idx="4886">
                  <c:v>0.35534309478263998</c:v>
                </c:pt>
                <c:pt idx="4887">
                  <c:v>0.35552501389066699</c:v>
                </c:pt>
                <c:pt idx="4888">
                  <c:v>0.35553345597422797</c:v>
                </c:pt>
                <c:pt idx="4889">
                  <c:v>0.35563389581826899</c:v>
                </c:pt>
                <c:pt idx="4890">
                  <c:v>0.35543962970197401</c:v>
                </c:pt>
                <c:pt idx="4891">
                  <c:v>0.35531003921255699</c:v>
                </c:pt>
                <c:pt idx="4892">
                  <c:v>0.35551237369841399</c:v>
                </c:pt>
                <c:pt idx="4893">
                  <c:v>0.355880626092556</c:v>
                </c:pt>
                <c:pt idx="4894">
                  <c:v>0.35650787289466002</c:v>
                </c:pt>
                <c:pt idx="4895">
                  <c:v>0.35647112900003802</c:v>
                </c:pt>
                <c:pt idx="4896">
                  <c:v>0.35623904978196502</c:v>
                </c:pt>
                <c:pt idx="4897">
                  <c:v>0.35553493783593298</c:v>
                </c:pt>
                <c:pt idx="4898">
                  <c:v>0.35470592667890199</c:v>
                </c:pt>
                <c:pt idx="4899">
                  <c:v>0.353994943847251</c:v>
                </c:pt>
                <c:pt idx="4900">
                  <c:v>0.35329633729665399</c:v>
                </c:pt>
                <c:pt idx="4901">
                  <c:v>0.35227826245849297</c:v>
                </c:pt>
                <c:pt idx="4902">
                  <c:v>0.351432257855679</c:v>
                </c:pt>
                <c:pt idx="4903">
                  <c:v>0.350674137961419</c:v>
                </c:pt>
                <c:pt idx="4904">
                  <c:v>0.34985261126085598</c:v>
                </c:pt>
                <c:pt idx="4905">
                  <c:v>0.34917154360270503</c:v>
                </c:pt>
                <c:pt idx="4906">
                  <c:v>0.34857223467217202</c:v>
                </c:pt>
                <c:pt idx="4907">
                  <c:v>0.34803307085787299</c:v>
                </c:pt>
                <c:pt idx="4908">
                  <c:v>0.34759678066974897</c:v>
                </c:pt>
                <c:pt idx="4909">
                  <c:v>0.34715554579475999</c:v>
                </c:pt>
                <c:pt idx="4910">
                  <c:v>0.34700527148780802</c:v>
                </c:pt>
                <c:pt idx="4911">
                  <c:v>0.34682159175885702</c:v>
                </c:pt>
                <c:pt idx="4912">
                  <c:v>0.34651934550560298</c:v>
                </c:pt>
                <c:pt idx="4913">
                  <c:v>0.34683095963739402</c:v>
                </c:pt>
                <c:pt idx="4914">
                  <c:v>0.34756188584675601</c:v>
                </c:pt>
                <c:pt idx="4915">
                  <c:v>0.34792280971744799</c:v>
                </c:pt>
                <c:pt idx="4916">
                  <c:v>0.34799644360168203</c:v>
                </c:pt>
                <c:pt idx="4917">
                  <c:v>0.34779350091609501</c:v>
                </c:pt>
                <c:pt idx="4918">
                  <c:v>0.34763700266763597</c:v>
                </c:pt>
                <c:pt idx="4919">
                  <c:v>0.347215226648311</c:v>
                </c:pt>
                <c:pt idx="4920">
                  <c:v>0.34691036806390901</c:v>
                </c:pt>
                <c:pt idx="4921">
                  <c:v>0.34664834921050097</c:v>
                </c:pt>
                <c:pt idx="4922">
                  <c:v>0.34660508786710997</c:v>
                </c:pt>
                <c:pt idx="4923">
                  <c:v>0.34633295045836199</c:v>
                </c:pt>
                <c:pt idx="4924">
                  <c:v>0.34603273532327899</c:v>
                </c:pt>
                <c:pt idx="4925">
                  <c:v>0.34588656302198401</c:v>
                </c:pt>
                <c:pt idx="4926">
                  <c:v>0.34569532747292703</c:v>
                </c:pt>
                <c:pt idx="4927">
                  <c:v>0.34584768053937598</c:v>
                </c:pt>
                <c:pt idx="4928">
                  <c:v>0.34616838530625799</c:v>
                </c:pt>
                <c:pt idx="4929">
                  <c:v>0.34649402602534801</c:v>
                </c:pt>
                <c:pt idx="4930">
                  <c:v>0.34675675030469</c:v>
                </c:pt>
                <c:pt idx="4931">
                  <c:v>0.34682590782166001</c:v>
                </c:pt>
                <c:pt idx="4932">
                  <c:v>0.34714971037389403</c:v>
                </c:pt>
                <c:pt idx="4933">
                  <c:v>0.347790412633873</c:v>
                </c:pt>
                <c:pt idx="4934">
                  <c:v>0.34866713738667099</c:v>
                </c:pt>
                <c:pt idx="4935">
                  <c:v>0.34761506260178898</c:v>
                </c:pt>
                <c:pt idx="4936">
                  <c:v>0.34647699528009501</c:v>
                </c:pt>
                <c:pt idx="4937">
                  <c:v>0.34521640357918498</c:v>
                </c:pt>
                <c:pt idx="4938">
                  <c:v>0.34427408438982399</c:v>
                </c:pt>
                <c:pt idx="4939">
                  <c:v>0.34332397123324299</c:v>
                </c:pt>
                <c:pt idx="4940">
                  <c:v>0.34259779685205799</c:v>
                </c:pt>
                <c:pt idx="4941">
                  <c:v>0.34197816238144202</c:v>
                </c:pt>
                <c:pt idx="4942">
                  <c:v>0.34131369154716201</c:v>
                </c:pt>
                <c:pt idx="4943">
                  <c:v>0.34084590060783498</c:v>
                </c:pt>
                <c:pt idx="4944">
                  <c:v>0.34010971866867001</c:v>
                </c:pt>
                <c:pt idx="4945">
                  <c:v>0.33982422122265998</c:v>
                </c:pt>
                <c:pt idx="4946">
                  <c:v>0.33973889991190898</c:v>
                </c:pt>
                <c:pt idx="4947">
                  <c:v>0.339565845001363</c:v>
                </c:pt>
                <c:pt idx="4948">
                  <c:v>0.33966159650161998</c:v>
                </c:pt>
                <c:pt idx="4949">
                  <c:v>0.34004932756428302</c:v>
                </c:pt>
                <c:pt idx="4950">
                  <c:v>0.34027801922838602</c:v>
                </c:pt>
                <c:pt idx="4951">
                  <c:v>0.34006152220660901</c:v>
                </c:pt>
                <c:pt idx="4952">
                  <c:v>0.33960602523342898</c:v>
                </c:pt>
                <c:pt idx="4953">
                  <c:v>0.33945180822859899</c:v>
                </c:pt>
                <c:pt idx="4954">
                  <c:v>0.33953613683210099</c:v>
                </c:pt>
                <c:pt idx="4955">
                  <c:v>0.33966972208378499</c:v>
                </c:pt>
                <c:pt idx="4956">
                  <c:v>0.33957877681485699</c:v>
                </c:pt>
                <c:pt idx="4957">
                  <c:v>0.33929618097656</c:v>
                </c:pt>
                <c:pt idx="4958">
                  <c:v>0.33927474720012701</c:v>
                </c:pt>
                <c:pt idx="4959">
                  <c:v>0.339107008637133</c:v>
                </c:pt>
                <c:pt idx="4960">
                  <c:v>0.33910413147926299</c:v>
                </c:pt>
                <c:pt idx="4961">
                  <c:v>0.33929607494777603</c:v>
                </c:pt>
                <c:pt idx="4962">
                  <c:v>0.33965068344098798</c:v>
                </c:pt>
                <c:pt idx="4963">
                  <c:v>0.339835087884511</c:v>
                </c:pt>
                <c:pt idx="4964">
                  <c:v>0.33979948096259199</c:v>
                </c:pt>
                <c:pt idx="4965">
                  <c:v>0.33939454747502701</c:v>
                </c:pt>
                <c:pt idx="4966">
                  <c:v>0.33891357819365697</c:v>
                </c:pt>
                <c:pt idx="4967">
                  <c:v>0.33824545284291202</c:v>
                </c:pt>
                <c:pt idx="4968">
                  <c:v>0.33783099809608502</c:v>
                </c:pt>
                <c:pt idx="4969">
                  <c:v>0.33753516004537398</c:v>
                </c:pt>
                <c:pt idx="4970">
                  <c:v>0.33721807991840402</c:v>
                </c:pt>
                <c:pt idx="4971">
                  <c:v>0.336662697512147</c:v>
                </c:pt>
                <c:pt idx="4972">
                  <c:v>0.33624834680101801</c:v>
                </c:pt>
                <c:pt idx="4973">
                  <c:v>0.336219353751463</c:v>
                </c:pt>
                <c:pt idx="4974">
                  <c:v>0.33639271039221202</c:v>
                </c:pt>
                <c:pt idx="4975">
                  <c:v>0.33665535696721799</c:v>
                </c:pt>
                <c:pt idx="4976">
                  <c:v>0.33679471552037499</c:v>
                </c:pt>
                <c:pt idx="4977">
                  <c:v>0.33618404134553098</c:v>
                </c:pt>
                <c:pt idx="4978">
                  <c:v>0.33581020028186398</c:v>
                </c:pt>
                <c:pt idx="4979">
                  <c:v>0.33575386502142301</c:v>
                </c:pt>
                <c:pt idx="4980">
                  <c:v>0.33586113990719002</c:v>
                </c:pt>
                <c:pt idx="4981">
                  <c:v>0.33616728766339499</c:v>
                </c:pt>
                <c:pt idx="4982">
                  <c:v>0.33623842847894803</c:v>
                </c:pt>
                <c:pt idx="4983">
                  <c:v>0.33630030477505302</c:v>
                </c:pt>
                <c:pt idx="4984">
                  <c:v>0.33618569871120402</c:v>
                </c:pt>
                <c:pt idx="4985">
                  <c:v>0.33599261010055298</c:v>
                </c:pt>
                <c:pt idx="4986">
                  <c:v>0.335567324799523</c:v>
                </c:pt>
                <c:pt idx="4987">
                  <c:v>0.33562825352805598</c:v>
                </c:pt>
                <c:pt idx="4988">
                  <c:v>0.33580978933918798</c:v>
                </c:pt>
                <c:pt idx="4989">
                  <c:v>0.335902360044884</c:v>
                </c:pt>
                <c:pt idx="4990">
                  <c:v>0.33599284292271597</c:v>
                </c:pt>
                <c:pt idx="4991">
                  <c:v>0.33651053823595001</c:v>
                </c:pt>
                <c:pt idx="4992">
                  <c:v>0.337049145596025</c:v>
                </c:pt>
                <c:pt idx="4993">
                  <c:v>0.33747524239229298</c:v>
                </c:pt>
                <c:pt idx="4994">
                  <c:v>0.33792885397704497</c:v>
                </c:pt>
                <c:pt idx="4995">
                  <c:v>0.338340345089228</c:v>
                </c:pt>
                <c:pt idx="4996">
                  <c:v>0.33843885455918099</c:v>
                </c:pt>
                <c:pt idx="4997">
                  <c:v>0.338528497836938</c:v>
                </c:pt>
                <c:pt idx="4998">
                  <c:v>0.33856697050399998</c:v>
                </c:pt>
                <c:pt idx="4999">
                  <c:v>0.33868320438729899</c:v>
                </c:pt>
                <c:pt idx="5000">
                  <c:v>0.33836427472731201</c:v>
                </c:pt>
                <c:pt idx="5001">
                  <c:v>0.33792005723082802</c:v>
                </c:pt>
                <c:pt idx="5002">
                  <c:v>0.33756484832780997</c:v>
                </c:pt>
                <c:pt idx="5003">
                  <c:v>0.337416244493147</c:v>
                </c:pt>
                <c:pt idx="5004">
                  <c:v>0.33756831182876401</c:v>
                </c:pt>
                <c:pt idx="5005">
                  <c:v>0.33735855517632801</c:v>
                </c:pt>
                <c:pt idx="5006">
                  <c:v>0.337362398594243</c:v>
                </c:pt>
                <c:pt idx="5007">
                  <c:v>0.33752652637243802</c:v>
                </c:pt>
                <c:pt idx="5008">
                  <c:v>0.337962077844005</c:v>
                </c:pt>
                <c:pt idx="5009">
                  <c:v>0.33833834093426701</c:v>
                </c:pt>
                <c:pt idx="5010">
                  <c:v>0.33826900504287899</c:v>
                </c:pt>
                <c:pt idx="5011">
                  <c:v>0.33858635243448398</c:v>
                </c:pt>
                <c:pt idx="5012">
                  <c:v>0.33887250282905101</c:v>
                </c:pt>
                <c:pt idx="5013">
                  <c:v>0.33907133791122601</c:v>
                </c:pt>
                <c:pt idx="5014">
                  <c:v>0.33937805410137301</c:v>
                </c:pt>
                <c:pt idx="5015">
                  <c:v>0.33898868475434102</c:v>
                </c:pt>
                <c:pt idx="5016">
                  <c:v>0.338384449061504</c:v>
                </c:pt>
                <c:pt idx="5017">
                  <c:v>0.33779356613566802</c:v>
                </c:pt>
                <c:pt idx="5018">
                  <c:v>0.33747074825454598</c:v>
                </c:pt>
                <c:pt idx="5019">
                  <c:v>0.33741476011259802</c:v>
                </c:pt>
                <c:pt idx="5020">
                  <c:v>0.33675659359317101</c:v>
                </c:pt>
                <c:pt idx="5021">
                  <c:v>0.33598023920368297</c:v>
                </c:pt>
                <c:pt idx="5022">
                  <c:v>0.33540333313232401</c:v>
                </c:pt>
                <c:pt idx="5023">
                  <c:v>0.33487985442911</c:v>
                </c:pt>
                <c:pt idx="5024">
                  <c:v>0.334244882451943</c:v>
                </c:pt>
                <c:pt idx="5025">
                  <c:v>0.33377003175432801</c:v>
                </c:pt>
                <c:pt idx="5026">
                  <c:v>0.33333614099147302</c:v>
                </c:pt>
                <c:pt idx="5027">
                  <c:v>0.33293810518988798</c:v>
                </c:pt>
                <c:pt idx="5028">
                  <c:v>0.33270693791438699</c:v>
                </c:pt>
                <c:pt idx="5029">
                  <c:v>0.33261533537555998</c:v>
                </c:pt>
                <c:pt idx="5030">
                  <c:v>0.33241162556604897</c:v>
                </c:pt>
                <c:pt idx="5031">
                  <c:v>0.332214442801328</c:v>
                </c:pt>
                <c:pt idx="5032">
                  <c:v>0.33257551693229997</c:v>
                </c:pt>
                <c:pt idx="5033">
                  <c:v>0.33304377415118402</c:v>
                </c:pt>
                <c:pt idx="5034">
                  <c:v>0.33325557916100002</c:v>
                </c:pt>
                <c:pt idx="5035">
                  <c:v>0.33335181253136897</c:v>
                </c:pt>
                <c:pt idx="5036">
                  <c:v>0.33345004909703801</c:v>
                </c:pt>
                <c:pt idx="5037">
                  <c:v>0.33353016657404699</c:v>
                </c:pt>
                <c:pt idx="5038">
                  <c:v>0.33360739552442698</c:v>
                </c:pt>
                <c:pt idx="5039">
                  <c:v>0.33363608867784</c:v>
                </c:pt>
                <c:pt idx="5040">
                  <c:v>0.333777309819905</c:v>
                </c:pt>
                <c:pt idx="5041">
                  <c:v>0.33385618396400002</c:v>
                </c:pt>
                <c:pt idx="5042">
                  <c:v>0.333947332658245</c:v>
                </c:pt>
                <c:pt idx="5043">
                  <c:v>0.335419394552742</c:v>
                </c:pt>
                <c:pt idx="5044">
                  <c:v>0.33668887841296802</c:v>
                </c:pt>
                <c:pt idx="5045">
                  <c:v>0.33787287173324099</c:v>
                </c:pt>
                <c:pt idx="5046">
                  <c:v>0.33904460857310798</c:v>
                </c:pt>
                <c:pt idx="5047">
                  <c:v>0.34000422880076497</c:v>
                </c:pt>
                <c:pt idx="5048">
                  <c:v>0.34090138417919102</c:v>
                </c:pt>
                <c:pt idx="5049">
                  <c:v>0.341632948112436</c:v>
                </c:pt>
                <c:pt idx="5050">
                  <c:v>0.34239446563036402</c:v>
                </c:pt>
                <c:pt idx="5051">
                  <c:v>0.34296278485819298</c:v>
                </c:pt>
                <c:pt idx="5052">
                  <c:v>0.34360335902390798</c:v>
                </c:pt>
                <c:pt idx="5053">
                  <c:v>0.34389058773637299</c:v>
                </c:pt>
                <c:pt idx="5054">
                  <c:v>0.34424309965721001</c:v>
                </c:pt>
                <c:pt idx="5055">
                  <c:v>0.34447433958003898</c:v>
                </c:pt>
                <c:pt idx="5056">
                  <c:v>0.34492012107778203</c:v>
                </c:pt>
                <c:pt idx="5057">
                  <c:v>0.34551040858763699</c:v>
                </c:pt>
                <c:pt idx="5058">
                  <c:v>0.346141004070533</c:v>
                </c:pt>
                <c:pt idx="5059">
                  <c:v>0.34662110542979202</c:v>
                </c:pt>
                <c:pt idx="5060">
                  <c:v>0.34692248622126698</c:v>
                </c:pt>
                <c:pt idx="5061">
                  <c:v>0.34737074759650499</c:v>
                </c:pt>
                <c:pt idx="5062">
                  <c:v>0.34755052187512703</c:v>
                </c:pt>
                <c:pt idx="5063">
                  <c:v>0.34792044129392202</c:v>
                </c:pt>
                <c:pt idx="5064">
                  <c:v>0.34831426248722902</c:v>
                </c:pt>
                <c:pt idx="5065">
                  <c:v>0.34837957959073901</c:v>
                </c:pt>
                <c:pt idx="5066">
                  <c:v>0.34696245517826602</c:v>
                </c:pt>
                <c:pt idx="5067">
                  <c:v>0.34588103431557998</c:v>
                </c:pt>
                <c:pt idx="5068">
                  <c:v>0.34502328584064901</c:v>
                </c:pt>
                <c:pt idx="5069">
                  <c:v>0.34426867938626099</c:v>
                </c:pt>
                <c:pt idx="5070">
                  <c:v>0.343642868060474</c:v>
                </c:pt>
                <c:pt idx="5071">
                  <c:v>0.34290587685686902</c:v>
                </c:pt>
                <c:pt idx="5072">
                  <c:v>0.34206547555510503</c:v>
                </c:pt>
                <c:pt idx="5073">
                  <c:v>0.34128367248032798</c:v>
                </c:pt>
                <c:pt idx="5074">
                  <c:v>0.34048298248176401</c:v>
                </c:pt>
                <c:pt idx="5075">
                  <c:v>0.33976866014754498</c:v>
                </c:pt>
                <c:pt idx="5076">
                  <c:v>0.33962698764600302</c:v>
                </c:pt>
                <c:pt idx="5077">
                  <c:v>0.33929036455380601</c:v>
                </c:pt>
                <c:pt idx="5078">
                  <c:v>0.33906748609655402</c:v>
                </c:pt>
                <c:pt idx="5079">
                  <c:v>0.33901217215068802</c:v>
                </c:pt>
                <c:pt idx="5080">
                  <c:v>0.33901205567370002</c:v>
                </c:pt>
                <c:pt idx="5081">
                  <c:v>0.33880959580140302</c:v>
                </c:pt>
                <c:pt idx="5082">
                  <c:v>0.33876273826549902</c:v>
                </c:pt>
                <c:pt idx="5083">
                  <c:v>0.33889213866588902</c:v>
                </c:pt>
                <c:pt idx="5084">
                  <c:v>0.33911928790975798</c:v>
                </c:pt>
                <c:pt idx="5085">
                  <c:v>0.33911783683657298</c:v>
                </c:pt>
                <c:pt idx="5086">
                  <c:v>0.33910800833356403</c:v>
                </c:pt>
                <c:pt idx="5087">
                  <c:v>0.339566684274204</c:v>
                </c:pt>
                <c:pt idx="5088">
                  <c:v>0.34017057559882202</c:v>
                </c:pt>
                <c:pt idx="5089">
                  <c:v>0.34029504864027599</c:v>
                </c:pt>
                <c:pt idx="5090">
                  <c:v>0.34035817895051301</c:v>
                </c:pt>
                <c:pt idx="5091">
                  <c:v>0.34051533247617499</c:v>
                </c:pt>
                <c:pt idx="5092">
                  <c:v>0.34075911252480501</c:v>
                </c:pt>
                <c:pt idx="5093">
                  <c:v>0.34145291588634602</c:v>
                </c:pt>
                <c:pt idx="5094">
                  <c:v>0.34211822093681199</c:v>
                </c:pt>
                <c:pt idx="5095">
                  <c:v>0.34238700024723501</c:v>
                </c:pt>
                <c:pt idx="5096">
                  <c:v>0.34244537133930603</c:v>
                </c:pt>
                <c:pt idx="5097">
                  <c:v>0.34232741522826399</c:v>
                </c:pt>
                <c:pt idx="5098">
                  <c:v>0.34270898673164102</c:v>
                </c:pt>
                <c:pt idx="5099">
                  <c:v>0.343187961015823</c:v>
                </c:pt>
                <c:pt idx="5100">
                  <c:v>0.343668362125223</c:v>
                </c:pt>
                <c:pt idx="5101">
                  <c:v>0.343657488562576</c:v>
                </c:pt>
                <c:pt idx="5102">
                  <c:v>0.34370492192360402</c:v>
                </c:pt>
                <c:pt idx="5103">
                  <c:v>0.34377128580352101</c:v>
                </c:pt>
                <c:pt idx="5104">
                  <c:v>0.34373478341838198</c:v>
                </c:pt>
                <c:pt idx="5105">
                  <c:v>0.34387474772458998</c:v>
                </c:pt>
                <c:pt idx="5106">
                  <c:v>0.34402835762731898</c:v>
                </c:pt>
                <c:pt idx="5107">
                  <c:v>0.34399559255218698</c:v>
                </c:pt>
                <c:pt idx="5108">
                  <c:v>0.34363340861596903</c:v>
                </c:pt>
                <c:pt idx="5109">
                  <c:v>0.34331523994681801</c:v>
                </c:pt>
                <c:pt idx="5110">
                  <c:v>0.34286130631401002</c:v>
                </c:pt>
                <c:pt idx="5111">
                  <c:v>0.34285533463648499</c:v>
                </c:pt>
                <c:pt idx="5112">
                  <c:v>0.34267487270393898</c:v>
                </c:pt>
                <c:pt idx="5113">
                  <c:v>0.342551929265484</c:v>
                </c:pt>
                <c:pt idx="5114">
                  <c:v>0.34244776764917301</c:v>
                </c:pt>
                <c:pt idx="5115">
                  <c:v>0.34196018106631898</c:v>
                </c:pt>
                <c:pt idx="5116">
                  <c:v>0.34134357979074498</c:v>
                </c:pt>
                <c:pt idx="5117">
                  <c:v>0.34090107304603301</c:v>
                </c:pt>
                <c:pt idx="5118">
                  <c:v>0.34083695772362899</c:v>
                </c:pt>
                <c:pt idx="5119">
                  <c:v>0.34068006201328999</c:v>
                </c:pt>
                <c:pt idx="5120">
                  <c:v>0.340460764177273</c:v>
                </c:pt>
                <c:pt idx="5121">
                  <c:v>0.34032459915677699</c:v>
                </c:pt>
                <c:pt idx="5122">
                  <c:v>0.33995458643972198</c:v>
                </c:pt>
                <c:pt idx="5123">
                  <c:v>0.33982391518731703</c:v>
                </c:pt>
                <c:pt idx="5124">
                  <c:v>0.33982921901690599</c:v>
                </c:pt>
                <c:pt idx="5125">
                  <c:v>0.340115185652001</c:v>
                </c:pt>
                <c:pt idx="5126">
                  <c:v>0.34025558097981701</c:v>
                </c:pt>
                <c:pt idx="5127">
                  <c:v>0.34025732451496998</c:v>
                </c:pt>
                <c:pt idx="5128">
                  <c:v>0.34025860433972499</c:v>
                </c:pt>
                <c:pt idx="5129">
                  <c:v>0.34030574962189802</c:v>
                </c:pt>
                <c:pt idx="5130">
                  <c:v>0.34006904969923601</c:v>
                </c:pt>
                <c:pt idx="5131">
                  <c:v>0.33970592998518001</c:v>
                </c:pt>
                <c:pt idx="5132">
                  <c:v>0.339458309612238</c:v>
                </c:pt>
                <c:pt idx="5133">
                  <c:v>0.33918256324991702</c:v>
                </c:pt>
                <c:pt idx="5134">
                  <c:v>0.33886955426252402</c:v>
                </c:pt>
                <c:pt idx="5135">
                  <c:v>0.33864017844187499</c:v>
                </c:pt>
                <c:pt idx="5136">
                  <c:v>0.33845306396116298</c:v>
                </c:pt>
                <c:pt idx="5137">
                  <c:v>0.33832746533939101</c:v>
                </c:pt>
                <c:pt idx="5138">
                  <c:v>0.33837327897839198</c:v>
                </c:pt>
                <c:pt idx="5139">
                  <c:v>0.33846566980426801</c:v>
                </c:pt>
                <c:pt idx="5140">
                  <c:v>0.33842575381907902</c:v>
                </c:pt>
                <c:pt idx="5141">
                  <c:v>0.33841988603062401</c:v>
                </c:pt>
                <c:pt idx="5142">
                  <c:v>0.338309779723168</c:v>
                </c:pt>
                <c:pt idx="5143">
                  <c:v>0.33838893243020102</c:v>
                </c:pt>
                <c:pt idx="5144">
                  <c:v>0.33824395811371599</c:v>
                </c:pt>
                <c:pt idx="5145">
                  <c:v>0.338238451376428</c:v>
                </c:pt>
                <c:pt idx="5146">
                  <c:v>0.33815164711506701</c:v>
                </c:pt>
                <c:pt idx="5147">
                  <c:v>0.33813654504325902</c:v>
                </c:pt>
                <c:pt idx="5148">
                  <c:v>0.33813741185223301</c:v>
                </c:pt>
                <c:pt idx="5149">
                  <c:v>0.33802083459292998</c:v>
                </c:pt>
                <c:pt idx="5150">
                  <c:v>0.337944245962636</c:v>
                </c:pt>
                <c:pt idx="5151">
                  <c:v>0.33764805793543401</c:v>
                </c:pt>
                <c:pt idx="5152">
                  <c:v>0.33741687386343</c:v>
                </c:pt>
                <c:pt idx="5153">
                  <c:v>0.33728436115035898</c:v>
                </c:pt>
                <c:pt idx="5154">
                  <c:v>0.33716997441894397</c:v>
                </c:pt>
                <c:pt idx="5155">
                  <c:v>0.33706858232100501</c:v>
                </c:pt>
                <c:pt idx="5156">
                  <c:v>0.33706536349561</c:v>
                </c:pt>
                <c:pt idx="5157">
                  <c:v>0.337058895980338</c:v>
                </c:pt>
                <c:pt idx="5158">
                  <c:v>0.337324590676429</c:v>
                </c:pt>
                <c:pt idx="5159">
                  <c:v>0.33762758590577702</c:v>
                </c:pt>
                <c:pt idx="5160">
                  <c:v>0.33766890184765702</c:v>
                </c:pt>
                <c:pt idx="5161">
                  <c:v>0.33777083483308401</c:v>
                </c:pt>
                <c:pt idx="5162">
                  <c:v>0.33797741122747099</c:v>
                </c:pt>
                <c:pt idx="5163">
                  <c:v>0.33798392577793201</c:v>
                </c:pt>
                <c:pt idx="5164">
                  <c:v>0.33805174847545</c:v>
                </c:pt>
                <c:pt idx="5165">
                  <c:v>0.33799101440068402</c:v>
                </c:pt>
                <c:pt idx="5166">
                  <c:v>0.33779374217562502</c:v>
                </c:pt>
                <c:pt idx="5167">
                  <c:v>0.337899308486723</c:v>
                </c:pt>
                <c:pt idx="5168">
                  <c:v>0.33795463188034103</c:v>
                </c:pt>
                <c:pt idx="5169">
                  <c:v>0.33781047380436302</c:v>
                </c:pt>
                <c:pt idx="5170">
                  <c:v>0.33783667167575698</c:v>
                </c:pt>
                <c:pt idx="5171">
                  <c:v>0.33754597292800997</c:v>
                </c:pt>
                <c:pt idx="5172">
                  <c:v>0.33723921729072098</c:v>
                </c:pt>
                <c:pt idx="5173">
                  <c:v>0.33691481737314199</c:v>
                </c:pt>
                <c:pt idx="5174">
                  <c:v>0.336587592554634</c:v>
                </c:pt>
                <c:pt idx="5175">
                  <c:v>0.33627509116510501</c:v>
                </c:pt>
                <c:pt idx="5176">
                  <c:v>0.33606402972160798</c:v>
                </c:pt>
                <c:pt idx="5177">
                  <c:v>0.33588360238699999</c:v>
                </c:pt>
                <c:pt idx="5178">
                  <c:v>0.335761019407677</c:v>
                </c:pt>
                <c:pt idx="5179">
                  <c:v>0.33556677712045602</c:v>
                </c:pt>
                <c:pt idx="5180">
                  <c:v>0.33525252028686298</c:v>
                </c:pt>
                <c:pt idx="5181">
                  <c:v>0.33499492986899299</c:v>
                </c:pt>
                <c:pt idx="5182">
                  <c:v>0.33477611059435702</c:v>
                </c:pt>
                <c:pt idx="5183">
                  <c:v>0.33495985519183002</c:v>
                </c:pt>
                <c:pt idx="5184">
                  <c:v>0.33499784010019501</c:v>
                </c:pt>
                <c:pt idx="5185">
                  <c:v>0.33464938147728701</c:v>
                </c:pt>
                <c:pt idx="5186">
                  <c:v>0.33425537617260798</c:v>
                </c:pt>
                <c:pt idx="5187">
                  <c:v>0.33399702612168503</c:v>
                </c:pt>
                <c:pt idx="5188">
                  <c:v>0.33373602599388902</c:v>
                </c:pt>
                <c:pt idx="5189">
                  <c:v>0.33356296851400302</c:v>
                </c:pt>
                <c:pt idx="5190">
                  <c:v>0.33344282683544701</c:v>
                </c:pt>
                <c:pt idx="5191">
                  <c:v>0.33336969989098297</c:v>
                </c:pt>
                <c:pt idx="5192">
                  <c:v>0.333528249927248</c:v>
                </c:pt>
                <c:pt idx="5193">
                  <c:v>0.33363271506887998</c:v>
                </c:pt>
                <c:pt idx="5194">
                  <c:v>0.33402404891563597</c:v>
                </c:pt>
                <c:pt idx="5195">
                  <c:v>0.33432954119178898</c:v>
                </c:pt>
                <c:pt idx="5196">
                  <c:v>0.333900532246517</c:v>
                </c:pt>
                <c:pt idx="5197">
                  <c:v>0.33348469133813902</c:v>
                </c:pt>
                <c:pt idx="5198">
                  <c:v>0.33304787183429602</c:v>
                </c:pt>
                <c:pt idx="5199">
                  <c:v>0.33245954912336501</c:v>
                </c:pt>
                <c:pt idx="5200">
                  <c:v>0.33192823451734199</c:v>
                </c:pt>
                <c:pt idx="5201">
                  <c:v>0.331324248451352</c:v>
                </c:pt>
                <c:pt idx="5202">
                  <c:v>0.33083660438503099</c:v>
                </c:pt>
                <c:pt idx="5203">
                  <c:v>0.330293531493138</c:v>
                </c:pt>
                <c:pt idx="5204">
                  <c:v>0.32966165479477899</c:v>
                </c:pt>
                <c:pt idx="5205">
                  <c:v>0.32905143804723502</c:v>
                </c:pt>
                <c:pt idx="5206">
                  <c:v>0.32871700657083203</c:v>
                </c:pt>
                <c:pt idx="5207">
                  <c:v>0.32833824080122898</c:v>
                </c:pt>
                <c:pt idx="5208">
                  <c:v>0.32816272144563502</c:v>
                </c:pt>
                <c:pt idx="5209">
                  <c:v>0.32788643195</c:v>
                </c:pt>
                <c:pt idx="5210">
                  <c:v>0.32744597609648002</c:v>
                </c:pt>
                <c:pt idx="5211">
                  <c:v>0.326978295695113</c:v>
                </c:pt>
                <c:pt idx="5212">
                  <c:v>0.326613072170025</c:v>
                </c:pt>
                <c:pt idx="5213">
                  <c:v>0.32650347709166899</c:v>
                </c:pt>
                <c:pt idx="5214">
                  <c:v>0.32619359821851301</c:v>
                </c:pt>
                <c:pt idx="5215">
                  <c:v>0.32604890248521801</c:v>
                </c:pt>
                <c:pt idx="5216">
                  <c:v>0.32619965400629702</c:v>
                </c:pt>
                <c:pt idx="5217">
                  <c:v>0.32619040537671101</c:v>
                </c:pt>
                <c:pt idx="5218">
                  <c:v>0.32713942314226702</c:v>
                </c:pt>
                <c:pt idx="5219">
                  <c:v>0.32845559371741301</c:v>
                </c:pt>
                <c:pt idx="5220">
                  <c:v>0.33062500364073899</c:v>
                </c:pt>
                <c:pt idx="5221">
                  <c:v>0.33253744994927997</c:v>
                </c:pt>
                <c:pt idx="5222">
                  <c:v>0.33407496236079798</c:v>
                </c:pt>
                <c:pt idx="5223">
                  <c:v>0.33619799191462302</c:v>
                </c:pt>
                <c:pt idx="5224">
                  <c:v>0.33809639659776702</c:v>
                </c:pt>
                <c:pt idx="5225">
                  <c:v>0.33925944224351301</c:v>
                </c:pt>
                <c:pt idx="5226">
                  <c:v>0.34018087811040598</c:v>
                </c:pt>
                <c:pt idx="5227">
                  <c:v>0.34048585641157297</c:v>
                </c:pt>
                <c:pt idx="5228">
                  <c:v>0.34012601014903998</c:v>
                </c:pt>
                <c:pt idx="5229">
                  <c:v>0.33973672556435403</c:v>
                </c:pt>
                <c:pt idx="5230">
                  <c:v>0.33916928408944402</c:v>
                </c:pt>
                <c:pt idx="5231">
                  <c:v>0.33872534794276599</c:v>
                </c:pt>
                <c:pt idx="5232">
                  <c:v>0.33844190531417401</c:v>
                </c:pt>
                <c:pt idx="5233">
                  <c:v>0.33819865700938501</c:v>
                </c:pt>
                <c:pt idx="5234">
                  <c:v>0.33771902979785001</c:v>
                </c:pt>
                <c:pt idx="5235">
                  <c:v>0.33717955296888003</c:v>
                </c:pt>
                <c:pt idx="5236">
                  <c:v>0.336827284397269</c:v>
                </c:pt>
                <c:pt idx="5237">
                  <c:v>0.33683960427781301</c:v>
                </c:pt>
                <c:pt idx="5238">
                  <c:v>0.337075618117605</c:v>
                </c:pt>
                <c:pt idx="5239">
                  <c:v>0.33734518483832399</c:v>
                </c:pt>
                <c:pt idx="5240">
                  <c:v>0.33723849058542699</c:v>
                </c:pt>
                <c:pt idx="5241">
                  <c:v>0.33696642988234299</c:v>
                </c:pt>
                <c:pt idx="5242">
                  <c:v>0.336748242104838</c:v>
                </c:pt>
                <c:pt idx="5243">
                  <c:v>0.336483614054228</c:v>
                </c:pt>
                <c:pt idx="5244">
                  <c:v>0.33593805368048502</c:v>
                </c:pt>
                <c:pt idx="5245">
                  <c:v>0.33555034472596601</c:v>
                </c:pt>
                <c:pt idx="5246">
                  <c:v>0.33533875416474701</c:v>
                </c:pt>
                <c:pt idx="5247">
                  <c:v>0.33527668944815903</c:v>
                </c:pt>
                <c:pt idx="5248">
                  <c:v>0.33535917811569999</c:v>
                </c:pt>
                <c:pt idx="5249">
                  <c:v>0.33537032743466899</c:v>
                </c:pt>
                <c:pt idx="5250">
                  <c:v>0.33577285491522202</c:v>
                </c:pt>
                <c:pt idx="5251">
                  <c:v>0.33602914530023797</c:v>
                </c:pt>
                <c:pt idx="5252">
                  <c:v>0.33623832551502703</c:v>
                </c:pt>
                <c:pt idx="5253">
                  <c:v>0.33728559611759401</c:v>
                </c:pt>
                <c:pt idx="5254">
                  <c:v>0.338816945801101</c:v>
                </c:pt>
                <c:pt idx="5255">
                  <c:v>0.339634955768784</c:v>
                </c:pt>
                <c:pt idx="5256">
                  <c:v>0.34064451186954597</c:v>
                </c:pt>
                <c:pt idx="5257">
                  <c:v>0.34148360694815899</c:v>
                </c:pt>
                <c:pt idx="5258">
                  <c:v>0.34211362736165901</c:v>
                </c:pt>
                <c:pt idx="5259">
                  <c:v>0.34265186407225801</c:v>
                </c:pt>
                <c:pt idx="5260">
                  <c:v>0.34231141320443897</c:v>
                </c:pt>
                <c:pt idx="5261">
                  <c:v>0.34212539785685803</c:v>
                </c:pt>
                <c:pt idx="5262">
                  <c:v>0.34217834253872498</c:v>
                </c:pt>
                <c:pt idx="5263">
                  <c:v>0.34150393576236499</c:v>
                </c:pt>
                <c:pt idx="5264">
                  <c:v>0.34131247267168502</c:v>
                </c:pt>
                <c:pt idx="5265">
                  <c:v>0.34128473022308597</c:v>
                </c:pt>
                <c:pt idx="5266">
                  <c:v>0.34077459982959701</c:v>
                </c:pt>
                <c:pt idx="5267">
                  <c:v>0.34050571730192902</c:v>
                </c:pt>
                <c:pt idx="5268">
                  <c:v>0.340154554080425</c:v>
                </c:pt>
                <c:pt idx="5269">
                  <c:v>0.33991645373421298</c:v>
                </c:pt>
                <c:pt idx="5270">
                  <c:v>0.33955038421546702</c:v>
                </c:pt>
                <c:pt idx="5271">
                  <c:v>0.33902872727078798</c:v>
                </c:pt>
                <c:pt idx="5272">
                  <c:v>0.33834691097950498</c:v>
                </c:pt>
                <c:pt idx="5273">
                  <c:v>0.33793574854901898</c:v>
                </c:pt>
                <c:pt idx="5274">
                  <c:v>0.33767074201795499</c:v>
                </c:pt>
                <c:pt idx="5275">
                  <c:v>0.33743559141929902</c:v>
                </c:pt>
                <c:pt idx="5276">
                  <c:v>0.337791677074051</c:v>
                </c:pt>
                <c:pt idx="5277">
                  <c:v>0.33791806928097801</c:v>
                </c:pt>
                <c:pt idx="5278">
                  <c:v>0.337780039994028</c:v>
                </c:pt>
                <c:pt idx="5279">
                  <c:v>0.33759052563229203</c:v>
                </c:pt>
                <c:pt idx="5280">
                  <c:v>0.33737985955732902</c:v>
                </c:pt>
                <c:pt idx="5281">
                  <c:v>0.33592036563393801</c:v>
                </c:pt>
                <c:pt idx="5282">
                  <c:v>0.33479112133819799</c:v>
                </c:pt>
                <c:pt idx="5283">
                  <c:v>0.33409561079255501</c:v>
                </c:pt>
                <c:pt idx="5284">
                  <c:v>0.33322018252435898</c:v>
                </c:pt>
                <c:pt idx="5285">
                  <c:v>0.33242762965771999</c:v>
                </c:pt>
                <c:pt idx="5286">
                  <c:v>0.33166626049036602</c:v>
                </c:pt>
                <c:pt idx="5287">
                  <c:v>0.33084325074073201</c:v>
                </c:pt>
                <c:pt idx="5288">
                  <c:v>0.33013927272524601</c:v>
                </c:pt>
                <c:pt idx="5289">
                  <c:v>0.32945053171043498</c:v>
                </c:pt>
                <c:pt idx="5290">
                  <c:v>0.32888086795642202</c:v>
                </c:pt>
                <c:pt idx="5291">
                  <c:v>0.32861548227931098</c:v>
                </c:pt>
                <c:pt idx="5292">
                  <c:v>0.32824874626713202</c:v>
                </c:pt>
                <c:pt idx="5293">
                  <c:v>0.32783153559589701</c:v>
                </c:pt>
                <c:pt idx="5294">
                  <c:v>0.32759159330307902</c:v>
                </c:pt>
                <c:pt idx="5295">
                  <c:v>0.32724701018827801</c:v>
                </c:pt>
                <c:pt idx="5296">
                  <c:v>0.32692872112664401</c:v>
                </c:pt>
                <c:pt idx="5297">
                  <c:v>0.326771477573914</c:v>
                </c:pt>
                <c:pt idx="5298">
                  <c:v>0.32691545883155998</c:v>
                </c:pt>
                <c:pt idx="5299">
                  <c:v>0.327182753678122</c:v>
                </c:pt>
                <c:pt idx="5300">
                  <c:v>0.32749872620732601</c:v>
                </c:pt>
                <c:pt idx="5301">
                  <c:v>0.32810891455329499</c:v>
                </c:pt>
                <c:pt idx="5302">
                  <c:v>0.32838914479923798</c:v>
                </c:pt>
                <c:pt idx="5303">
                  <c:v>0.32876312251095402</c:v>
                </c:pt>
                <c:pt idx="5304">
                  <c:v>0.32607979529747999</c:v>
                </c:pt>
                <c:pt idx="5305">
                  <c:v>0.323628029309111</c:v>
                </c:pt>
                <c:pt idx="5306">
                  <c:v>0.321550036029218</c:v>
                </c:pt>
                <c:pt idx="5307">
                  <c:v>0.31942465158592698</c:v>
                </c:pt>
                <c:pt idx="5308">
                  <c:v>0.31769048899129798</c:v>
                </c:pt>
                <c:pt idx="5309">
                  <c:v>0.31615441012586398</c:v>
                </c:pt>
                <c:pt idx="5310">
                  <c:v>0.31467824664663602</c:v>
                </c:pt>
                <c:pt idx="5311">
                  <c:v>0.31332285958856498</c:v>
                </c:pt>
                <c:pt idx="5312">
                  <c:v>0.31230223970955501</c:v>
                </c:pt>
                <c:pt idx="5313">
                  <c:v>0.31155198111958199</c:v>
                </c:pt>
                <c:pt idx="5314">
                  <c:v>0.311727818137918</c:v>
                </c:pt>
                <c:pt idx="5315">
                  <c:v>0.311911053089588</c:v>
                </c:pt>
                <c:pt idx="5316">
                  <c:v>0.31223310318466202</c:v>
                </c:pt>
                <c:pt idx="5317">
                  <c:v>0.312588738296602</c:v>
                </c:pt>
                <c:pt idx="5318">
                  <c:v>0.31305217544682501</c:v>
                </c:pt>
                <c:pt idx="5319">
                  <c:v>0.31335143999816001</c:v>
                </c:pt>
                <c:pt idx="5320">
                  <c:v>0.31402093693157601</c:v>
                </c:pt>
                <c:pt idx="5321">
                  <c:v>0.31459362246927403</c:v>
                </c:pt>
                <c:pt idx="5322">
                  <c:v>0.31533749475949002</c:v>
                </c:pt>
                <c:pt idx="5323">
                  <c:v>0.31603439145280399</c:v>
                </c:pt>
                <c:pt idx="5324">
                  <c:v>0.31647924685016499</c:v>
                </c:pt>
                <c:pt idx="5325">
                  <c:v>0.31666192993791498</c:v>
                </c:pt>
                <c:pt idx="5326">
                  <c:v>0.31676330996636198</c:v>
                </c:pt>
                <c:pt idx="5327">
                  <c:v>0.316837998713278</c:v>
                </c:pt>
                <c:pt idx="5328">
                  <c:v>0.31682302663024597</c:v>
                </c:pt>
                <c:pt idx="5329">
                  <c:v>0.31679612441890498</c:v>
                </c:pt>
                <c:pt idx="5330">
                  <c:v>0.31630773350490499</c:v>
                </c:pt>
                <c:pt idx="5331">
                  <c:v>0.31591029293809703</c:v>
                </c:pt>
                <c:pt idx="5332">
                  <c:v>0.315881683387013</c:v>
                </c:pt>
                <c:pt idx="5333">
                  <c:v>0.31559246838383898</c:v>
                </c:pt>
                <c:pt idx="5334">
                  <c:v>0.31554514166497699</c:v>
                </c:pt>
                <c:pt idx="5335">
                  <c:v>0.31540010474936703</c:v>
                </c:pt>
                <c:pt idx="5336">
                  <c:v>0.315175551274326</c:v>
                </c:pt>
                <c:pt idx="5337">
                  <c:v>0.31484529861854799</c:v>
                </c:pt>
                <c:pt idx="5338">
                  <c:v>0.31481671275838102</c:v>
                </c:pt>
                <c:pt idx="5339">
                  <c:v>0.31488318337093002</c:v>
                </c:pt>
                <c:pt idx="5340">
                  <c:v>0.314714119288099</c:v>
                </c:pt>
                <c:pt idx="5341">
                  <c:v>0.31456234564990299</c:v>
                </c:pt>
                <c:pt idx="5342">
                  <c:v>0.314263492286324</c:v>
                </c:pt>
                <c:pt idx="5343">
                  <c:v>0.31403410224103001</c:v>
                </c:pt>
                <c:pt idx="5344">
                  <c:v>0.313919892269101</c:v>
                </c:pt>
                <c:pt idx="5345">
                  <c:v>0.31390415704075397</c:v>
                </c:pt>
                <c:pt idx="5346">
                  <c:v>0.31405861111934702</c:v>
                </c:pt>
                <c:pt idx="5347">
                  <c:v>0.31407928243293498</c:v>
                </c:pt>
                <c:pt idx="5348">
                  <c:v>0.31402404329464001</c:v>
                </c:pt>
                <c:pt idx="5349">
                  <c:v>0.31373342688629602</c:v>
                </c:pt>
                <c:pt idx="5350">
                  <c:v>0.31351280615865101</c:v>
                </c:pt>
                <c:pt idx="5351">
                  <c:v>0.313133078476378</c:v>
                </c:pt>
                <c:pt idx="5352">
                  <c:v>0.31294186972072102</c:v>
                </c:pt>
                <c:pt idx="5353">
                  <c:v>0.31282112914814802</c:v>
                </c:pt>
                <c:pt idx="5354">
                  <c:v>0.31301763509575697</c:v>
                </c:pt>
                <c:pt idx="5355">
                  <c:v>0.31329446939980399</c:v>
                </c:pt>
                <c:pt idx="5356">
                  <c:v>0.313265351592316</c:v>
                </c:pt>
                <c:pt idx="5357">
                  <c:v>0.31351203313581799</c:v>
                </c:pt>
                <c:pt idx="5358">
                  <c:v>0.313765754515131</c:v>
                </c:pt>
                <c:pt idx="5359">
                  <c:v>0.31402081384363001</c:v>
                </c:pt>
                <c:pt idx="5360">
                  <c:v>0.31417318277953399</c:v>
                </c:pt>
                <c:pt idx="5361">
                  <c:v>0.31453382004380798</c:v>
                </c:pt>
                <c:pt idx="5362">
                  <c:v>0.314769720142481</c:v>
                </c:pt>
                <c:pt idx="5363">
                  <c:v>0.31490807011438798</c:v>
                </c:pt>
                <c:pt idx="5364">
                  <c:v>0.31476891079984498</c:v>
                </c:pt>
                <c:pt idx="5365">
                  <c:v>0.31435904404290799</c:v>
                </c:pt>
                <c:pt idx="5366">
                  <c:v>0.31398029446199199</c:v>
                </c:pt>
                <c:pt idx="5367">
                  <c:v>0.31346795899893598</c:v>
                </c:pt>
                <c:pt idx="5368">
                  <c:v>0.31327972297450002</c:v>
                </c:pt>
                <c:pt idx="5369">
                  <c:v>0.31303322088777502</c:v>
                </c:pt>
                <c:pt idx="5370">
                  <c:v>0.31283996891051002</c:v>
                </c:pt>
                <c:pt idx="5371">
                  <c:v>0.31256897525406702</c:v>
                </c:pt>
                <c:pt idx="5372">
                  <c:v>0.31251687645181803</c:v>
                </c:pt>
                <c:pt idx="5373">
                  <c:v>0.31294648960131299</c:v>
                </c:pt>
                <c:pt idx="5374">
                  <c:v>0.313313204222959</c:v>
                </c:pt>
                <c:pt idx="5375">
                  <c:v>0.31364458844290799</c:v>
                </c:pt>
                <c:pt idx="5376">
                  <c:v>0.31385967171197698</c:v>
                </c:pt>
                <c:pt idx="5377">
                  <c:v>0.31418008461337998</c:v>
                </c:pt>
                <c:pt idx="5378">
                  <c:v>0.31456427591670999</c:v>
                </c:pt>
                <c:pt idx="5379">
                  <c:v>0.31474017955954597</c:v>
                </c:pt>
                <c:pt idx="5380">
                  <c:v>0.31502204913915499</c:v>
                </c:pt>
                <c:pt idx="5381">
                  <c:v>0.31516998722821998</c:v>
                </c:pt>
                <c:pt idx="5382">
                  <c:v>0.31506117759335001</c:v>
                </c:pt>
                <c:pt idx="5383">
                  <c:v>0.31493615252097801</c:v>
                </c:pt>
                <c:pt idx="5384">
                  <c:v>0.31481058209455798</c:v>
                </c:pt>
                <c:pt idx="5385">
                  <c:v>0.31485171790160899</c:v>
                </c:pt>
                <c:pt idx="5386">
                  <c:v>0.31495446441278802</c:v>
                </c:pt>
                <c:pt idx="5387">
                  <c:v>0.31504679702951</c:v>
                </c:pt>
                <c:pt idx="5388">
                  <c:v>0.31515621920617898</c:v>
                </c:pt>
                <c:pt idx="5389">
                  <c:v>0.31533884220599401</c:v>
                </c:pt>
                <c:pt idx="5390">
                  <c:v>0.31538052057372101</c:v>
                </c:pt>
                <c:pt idx="5391">
                  <c:v>0.31595507475415702</c:v>
                </c:pt>
                <c:pt idx="5392">
                  <c:v>0.316421981383809</c:v>
                </c:pt>
                <c:pt idx="5393">
                  <c:v>0.31715811898469798</c:v>
                </c:pt>
                <c:pt idx="5394">
                  <c:v>0.31807060414629301</c:v>
                </c:pt>
                <c:pt idx="5395">
                  <c:v>0.31894416370189799</c:v>
                </c:pt>
                <c:pt idx="5396">
                  <c:v>0.31972226360943901</c:v>
                </c:pt>
                <c:pt idx="5397">
                  <c:v>0.32106535841696998</c:v>
                </c:pt>
                <c:pt idx="5398">
                  <c:v>0.32303256470374397</c:v>
                </c:pt>
                <c:pt idx="5399">
                  <c:v>0.32452915174073199</c:v>
                </c:pt>
                <c:pt idx="5400">
                  <c:v>0.32586942979495798</c:v>
                </c:pt>
                <c:pt idx="5401">
                  <c:v>0.326351874966055</c:v>
                </c:pt>
                <c:pt idx="5402">
                  <c:v>0.32684393762689301</c:v>
                </c:pt>
                <c:pt idx="5403">
                  <c:v>0.327571603784723</c:v>
                </c:pt>
                <c:pt idx="5404">
                  <c:v>0.32827223621130303</c:v>
                </c:pt>
                <c:pt idx="5405">
                  <c:v>0.328873028276153</c:v>
                </c:pt>
                <c:pt idx="5406">
                  <c:v>0.32936214362889898</c:v>
                </c:pt>
                <c:pt idx="5407">
                  <c:v>0.33014968252860599</c:v>
                </c:pt>
                <c:pt idx="5408">
                  <c:v>0.33034524279580701</c:v>
                </c:pt>
                <c:pt idx="5409">
                  <c:v>0.33090872554972101</c:v>
                </c:pt>
                <c:pt idx="5410">
                  <c:v>0.33144848591528098</c:v>
                </c:pt>
                <c:pt idx="5411">
                  <c:v>0.33159209166097497</c:v>
                </c:pt>
                <c:pt idx="5412">
                  <c:v>0.33124297843405198</c:v>
                </c:pt>
                <c:pt idx="5413">
                  <c:v>0.33102291580339499</c:v>
                </c:pt>
                <c:pt idx="5414">
                  <c:v>0.33075730431394401</c:v>
                </c:pt>
                <c:pt idx="5415">
                  <c:v>0.330563233587434</c:v>
                </c:pt>
                <c:pt idx="5416">
                  <c:v>0.33030338921889202</c:v>
                </c:pt>
                <c:pt idx="5417">
                  <c:v>0.32957173705218601</c:v>
                </c:pt>
                <c:pt idx="5418">
                  <c:v>0.32910431666437001</c:v>
                </c:pt>
                <c:pt idx="5419">
                  <c:v>0.32890568236765899</c:v>
                </c:pt>
                <c:pt idx="5420">
                  <c:v>0.32920363492139498</c:v>
                </c:pt>
                <c:pt idx="5421">
                  <c:v>0.32948905684621299</c:v>
                </c:pt>
                <c:pt idx="5422">
                  <c:v>0.33002736264971599</c:v>
                </c:pt>
                <c:pt idx="5423">
                  <c:v>0.33023145056235598</c:v>
                </c:pt>
                <c:pt idx="5424">
                  <c:v>0.33035960420862198</c:v>
                </c:pt>
                <c:pt idx="5425">
                  <c:v>0.330847567643408</c:v>
                </c:pt>
                <c:pt idx="5426">
                  <c:v>0.33157890809354501</c:v>
                </c:pt>
                <c:pt idx="5427">
                  <c:v>0.33216749736181</c:v>
                </c:pt>
                <c:pt idx="5428">
                  <c:v>0.33269917169268098</c:v>
                </c:pt>
                <c:pt idx="5429">
                  <c:v>0.33321049790685098</c:v>
                </c:pt>
                <c:pt idx="5430">
                  <c:v>0.33304181705216501</c:v>
                </c:pt>
                <c:pt idx="5431">
                  <c:v>0.332981323685348</c:v>
                </c:pt>
                <c:pt idx="5432">
                  <c:v>0.33241164201018603</c:v>
                </c:pt>
                <c:pt idx="5433">
                  <c:v>0.33201878144538699</c:v>
                </c:pt>
                <c:pt idx="5434">
                  <c:v>0.33157839146567197</c:v>
                </c:pt>
                <c:pt idx="5435">
                  <c:v>0.32998299601905201</c:v>
                </c:pt>
                <c:pt idx="5436">
                  <c:v>0.32936228631904302</c:v>
                </c:pt>
                <c:pt idx="5437">
                  <c:v>0.32913884850573999</c:v>
                </c:pt>
                <c:pt idx="5438">
                  <c:v>0.32924710900051002</c:v>
                </c:pt>
                <c:pt idx="5439">
                  <c:v>0.32974501289826302</c:v>
                </c:pt>
                <c:pt idx="5440">
                  <c:v>0.33043164636712302</c:v>
                </c:pt>
                <c:pt idx="5441">
                  <c:v>0.33104947829840498</c:v>
                </c:pt>
                <c:pt idx="5442">
                  <c:v>0.331425617341506</c:v>
                </c:pt>
                <c:pt idx="5443">
                  <c:v>0.33181776766384202</c:v>
                </c:pt>
                <c:pt idx="5444">
                  <c:v>0.33263743365550502</c:v>
                </c:pt>
                <c:pt idx="5445">
                  <c:v>0.334034104400112</c:v>
                </c:pt>
                <c:pt idx="5446">
                  <c:v>0.33531109563874001</c:v>
                </c:pt>
                <c:pt idx="5447">
                  <c:v>0.33660441561784199</c:v>
                </c:pt>
                <c:pt idx="5448">
                  <c:v>0.33803036605390602</c:v>
                </c:pt>
                <c:pt idx="5449">
                  <c:v>0.33956207769929903</c:v>
                </c:pt>
                <c:pt idx="5450">
                  <c:v>0.341362403121937</c:v>
                </c:pt>
                <c:pt idx="5451">
                  <c:v>0.34298835279118001</c:v>
                </c:pt>
                <c:pt idx="5452">
                  <c:v>0.343603537235533</c:v>
                </c:pt>
                <c:pt idx="5453">
                  <c:v>0.344102444530753</c:v>
                </c:pt>
                <c:pt idx="5454">
                  <c:v>0.344308814047601</c:v>
                </c:pt>
                <c:pt idx="5455">
                  <c:v>0.34425893840067301</c:v>
                </c:pt>
                <c:pt idx="5456">
                  <c:v>0.34407152354856901</c:v>
                </c:pt>
                <c:pt idx="5457">
                  <c:v>0.34327318018243203</c:v>
                </c:pt>
                <c:pt idx="5458">
                  <c:v>0.34318245093367999</c:v>
                </c:pt>
                <c:pt idx="5459">
                  <c:v>0.34223556844060399</c:v>
                </c:pt>
                <c:pt idx="5460">
                  <c:v>0.34099795982262099</c:v>
                </c:pt>
                <c:pt idx="5461">
                  <c:v>0.339833057475663</c:v>
                </c:pt>
                <c:pt idx="5462">
                  <c:v>0.338836002406734</c:v>
                </c:pt>
                <c:pt idx="5463">
                  <c:v>0.33787388989570399</c:v>
                </c:pt>
                <c:pt idx="5464">
                  <c:v>0.33715044552772899</c:v>
                </c:pt>
                <c:pt idx="5465">
                  <c:v>0.33665102721662998</c:v>
                </c:pt>
                <c:pt idx="5466">
                  <c:v>0.33593617982204599</c:v>
                </c:pt>
                <c:pt idx="5467">
                  <c:v>0.33539567446901702</c:v>
                </c:pt>
                <c:pt idx="5468">
                  <c:v>0.33408181379012097</c:v>
                </c:pt>
                <c:pt idx="5469">
                  <c:v>0.33106453663456398</c:v>
                </c:pt>
                <c:pt idx="5470">
                  <c:v>0.32853106929610398</c:v>
                </c:pt>
                <c:pt idx="5471">
                  <c:v>0.32810421688233299</c:v>
                </c:pt>
                <c:pt idx="5472">
                  <c:v>0.32787492223750803</c:v>
                </c:pt>
                <c:pt idx="5473">
                  <c:v>0.32771021903349101</c:v>
                </c:pt>
                <c:pt idx="5474">
                  <c:v>0.327436033421734</c:v>
                </c:pt>
                <c:pt idx="5475">
                  <c:v>0.32730724925896398</c:v>
                </c:pt>
                <c:pt idx="5476">
                  <c:v>0.32735317220652399</c:v>
                </c:pt>
                <c:pt idx="5477">
                  <c:v>0.32715039061270101</c:v>
                </c:pt>
                <c:pt idx="5478">
                  <c:v>0.32708626450150102</c:v>
                </c:pt>
                <c:pt idx="5479">
                  <c:v>0.327207753659987</c:v>
                </c:pt>
                <c:pt idx="5480">
                  <c:v>0.32708633839985402</c:v>
                </c:pt>
                <c:pt idx="5481">
                  <c:v>0.32646195415234203</c:v>
                </c:pt>
                <c:pt idx="5482">
                  <c:v>0.32583651992677898</c:v>
                </c:pt>
                <c:pt idx="5483">
                  <c:v>0.32569113150411799</c:v>
                </c:pt>
                <c:pt idx="5484">
                  <c:v>0.32579701358966101</c:v>
                </c:pt>
                <c:pt idx="5485">
                  <c:v>0.32560582493727502</c:v>
                </c:pt>
                <c:pt idx="5486">
                  <c:v>0.32527758705658699</c:v>
                </c:pt>
                <c:pt idx="5487">
                  <c:v>0.32490649123277299</c:v>
                </c:pt>
                <c:pt idx="5488">
                  <c:v>0.32466095131644002</c:v>
                </c:pt>
                <c:pt idx="5489">
                  <c:v>0.32275696192483599</c:v>
                </c:pt>
                <c:pt idx="5490">
                  <c:v>0.321124448141893</c:v>
                </c:pt>
                <c:pt idx="5491">
                  <c:v>0.32132269722979301</c:v>
                </c:pt>
                <c:pt idx="5492">
                  <c:v>0.32150377819858</c:v>
                </c:pt>
                <c:pt idx="5493">
                  <c:v>0.32154969289704</c:v>
                </c:pt>
                <c:pt idx="5494">
                  <c:v>0.32162847966859698</c:v>
                </c:pt>
                <c:pt idx="5495">
                  <c:v>0.32164326048242797</c:v>
                </c:pt>
                <c:pt idx="5496">
                  <c:v>0.32183821981927402</c:v>
                </c:pt>
                <c:pt idx="5497">
                  <c:v>0.32186300141902702</c:v>
                </c:pt>
                <c:pt idx="5498">
                  <c:v>0.32204233765222201</c:v>
                </c:pt>
                <c:pt idx="5499">
                  <c:v>0.32221735804810597</c:v>
                </c:pt>
                <c:pt idx="5500">
                  <c:v>0.32262756659235098</c:v>
                </c:pt>
                <c:pt idx="5501">
                  <c:v>0.32263017422707302</c:v>
                </c:pt>
                <c:pt idx="5502">
                  <c:v>0.32302581963079802</c:v>
                </c:pt>
                <c:pt idx="5503">
                  <c:v>0.32350715459667501</c:v>
                </c:pt>
                <c:pt idx="5504">
                  <c:v>0.32403061943603001</c:v>
                </c:pt>
                <c:pt idx="5505">
                  <c:v>0.32422507891251601</c:v>
                </c:pt>
                <c:pt idx="5506">
                  <c:v>0.32451657016413599</c:v>
                </c:pt>
                <c:pt idx="5507">
                  <c:v>0.32474507124875501</c:v>
                </c:pt>
                <c:pt idx="5508">
                  <c:v>0.32529927746300302</c:v>
                </c:pt>
                <c:pt idx="5509">
                  <c:v>0.32581646009484599</c:v>
                </c:pt>
                <c:pt idx="5510">
                  <c:v>0.32563397392652799</c:v>
                </c:pt>
                <c:pt idx="5511">
                  <c:v>0.32554693821873798</c:v>
                </c:pt>
                <c:pt idx="5512">
                  <c:v>0.32555994523468001</c:v>
                </c:pt>
                <c:pt idx="5513">
                  <c:v>0.32530520216429398</c:v>
                </c:pt>
                <c:pt idx="5514">
                  <c:v>0.32564133999447398</c:v>
                </c:pt>
                <c:pt idx="5515">
                  <c:v>0.32614882779090898</c:v>
                </c:pt>
                <c:pt idx="5516">
                  <c:v>0.32637485908680702</c:v>
                </c:pt>
                <c:pt idx="5517">
                  <c:v>0.32683479656971498</c:v>
                </c:pt>
                <c:pt idx="5518">
                  <c:v>0.32699718557771901</c:v>
                </c:pt>
                <c:pt idx="5519">
                  <c:v>0.327152975892127</c:v>
                </c:pt>
                <c:pt idx="5520">
                  <c:v>0.32715736215968499</c:v>
                </c:pt>
                <c:pt idx="5521">
                  <c:v>0.32746847775603199</c:v>
                </c:pt>
                <c:pt idx="5522">
                  <c:v>0.327643071253574</c:v>
                </c:pt>
                <c:pt idx="5523">
                  <c:v>0.32745780547331099</c:v>
                </c:pt>
                <c:pt idx="5524">
                  <c:v>0.32706875772164101</c:v>
                </c:pt>
                <c:pt idx="5525">
                  <c:v>0.326760247362539</c:v>
                </c:pt>
                <c:pt idx="5526">
                  <c:v>0.32678531258118698</c:v>
                </c:pt>
                <c:pt idx="5527">
                  <c:v>0.326704164973458</c:v>
                </c:pt>
                <c:pt idx="5528">
                  <c:v>0.32668264734969499</c:v>
                </c:pt>
                <c:pt idx="5529">
                  <c:v>0.32652244332705299</c:v>
                </c:pt>
                <c:pt idx="5530">
                  <c:v>0.32630883125015397</c:v>
                </c:pt>
                <c:pt idx="5531">
                  <c:v>0.32603201748222199</c:v>
                </c:pt>
                <c:pt idx="5532">
                  <c:v>0.32582800940705398</c:v>
                </c:pt>
                <c:pt idx="5533">
                  <c:v>0.325860188743269</c:v>
                </c:pt>
                <c:pt idx="5534">
                  <c:v>0.32590515041650497</c:v>
                </c:pt>
                <c:pt idx="5535">
                  <c:v>0.325934293884654</c:v>
                </c:pt>
                <c:pt idx="5536">
                  <c:v>0.32580600333196302</c:v>
                </c:pt>
                <c:pt idx="5537">
                  <c:v>0.32571853366166498</c:v>
                </c:pt>
                <c:pt idx="5538">
                  <c:v>0.32572307538273498</c:v>
                </c:pt>
                <c:pt idx="5539">
                  <c:v>0.32565264151296203</c:v>
                </c:pt>
                <c:pt idx="5540">
                  <c:v>0.32547899736988301</c:v>
                </c:pt>
                <c:pt idx="5541">
                  <c:v>0.325443852194303</c:v>
                </c:pt>
                <c:pt idx="5542">
                  <c:v>0.32551827337595701</c:v>
                </c:pt>
                <c:pt idx="5543">
                  <c:v>0.32129058649817399</c:v>
                </c:pt>
                <c:pt idx="5544">
                  <c:v>0.318016178387862</c:v>
                </c:pt>
                <c:pt idx="5545">
                  <c:v>0.31520462025547102</c:v>
                </c:pt>
                <c:pt idx="5546">
                  <c:v>0.31335365458797299</c:v>
                </c:pt>
                <c:pt idx="5547">
                  <c:v>0.31181456260842799</c:v>
                </c:pt>
                <c:pt idx="5548">
                  <c:v>0.31069894059923397</c:v>
                </c:pt>
                <c:pt idx="5549">
                  <c:v>0.30969587293363798</c:v>
                </c:pt>
                <c:pt idx="5550">
                  <c:v>0.30933485861341598</c:v>
                </c:pt>
                <c:pt idx="5551">
                  <c:v>0.30880594494922697</c:v>
                </c:pt>
                <c:pt idx="5552">
                  <c:v>0.30818778689420101</c:v>
                </c:pt>
                <c:pt idx="5553">
                  <c:v>0.30848112951898599</c:v>
                </c:pt>
                <c:pt idx="5554">
                  <c:v>0.308804704600257</c:v>
                </c:pt>
                <c:pt idx="5555">
                  <c:v>0.30917045484911299</c:v>
                </c:pt>
                <c:pt idx="5556">
                  <c:v>0.30920455715512501</c:v>
                </c:pt>
                <c:pt idx="5557">
                  <c:v>0.30932012433366202</c:v>
                </c:pt>
                <c:pt idx="5558">
                  <c:v>0.30981963712579202</c:v>
                </c:pt>
                <c:pt idx="5559">
                  <c:v>0.30832649625749498</c:v>
                </c:pt>
                <c:pt idx="5560">
                  <c:v>0.30691585668518701</c:v>
                </c:pt>
                <c:pt idx="5561">
                  <c:v>0.30760146729059801</c:v>
                </c:pt>
                <c:pt idx="5562">
                  <c:v>0.308492659630692</c:v>
                </c:pt>
                <c:pt idx="5563">
                  <c:v>0.30920506562455202</c:v>
                </c:pt>
                <c:pt idx="5564">
                  <c:v>0.31017609235732402</c:v>
                </c:pt>
                <c:pt idx="5565">
                  <c:v>0.311019104263559</c:v>
                </c:pt>
                <c:pt idx="5566">
                  <c:v>0.31067815121520298</c:v>
                </c:pt>
                <c:pt idx="5567">
                  <c:v>0.311089760373851</c:v>
                </c:pt>
                <c:pt idx="5568">
                  <c:v>0.31138506184776099</c:v>
                </c:pt>
                <c:pt idx="5569">
                  <c:v>0.31195427140071802</c:v>
                </c:pt>
                <c:pt idx="5570">
                  <c:v>0.31228210687046598</c:v>
                </c:pt>
                <c:pt idx="5571">
                  <c:v>0.31213710500693498</c:v>
                </c:pt>
                <c:pt idx="5572">
                  <c:v>0.31206643406687201</c:v>
                </c:pt>
                <c:pt idx="5573">
                  <c:v>0.31200078971968098</c:v>
                </c:pt>
                <c:pt idx="5574">
                  <c:v>0.311809424832246</c:v>
                </c:pt>
                <c:pt idx="5575">
                  <c:v>0.311755200532355</c:v>
                </c:pt>
                <c:pt idx="5576">
                  <c:v>0.31166230794892702</c:v>
                </c:pt>
                <c:pt idx="5577">
                  <c:v>0.311310745278229</c:v>
                </c:pt>
                <c:pt idx="5578">
                  <c:v>0.31096333133403897</c:v>
                </c:pt>
                <c:pt idx="5579">
                  <c:v>0.31069729120212802</c:v>
                </c:pt>
                <c:pt idx="5580">
                  <c:v>0.310594987423293</c:v>
                </c:pt>
                <c:pt idx="5581">
                  <c:v>0.310838115709551</c:v>
                </c:pt>
                <c:pt idx="5582">
                  <c:v>0.31098724945211098</c:v>
                </c:pt>
                <c:pt idx="5583">
                  <c:v>0.31095634821972301</c:v>
                </c:pt>
                <c:pt idx="5584">
                  <c:v>0.31103193282995101</c:v>
                </c:pt>
                <c:pt idx="5585">
                  <c:v>0.31104285570878598</c:v>
                </c:pt>
                <c:pt idx="5586">
                  <c:v>0.31116276533279802</c:v>
                </c:pt>
                <c:pt idx="5587">
                  <c:v>0.31119006524628001</c:v>
                </c:pt>
                <c:pt idx="5588">
                  <c:v>0.311212222971744</c:v>
                </c:pt>
                <c:pt idx="5589">
                  <c:v>0.311119403588618</c:v>
                </c:pt>
                <c:pt idx="5590">
                  <c:v>0.31107822242965699</c:v>
                </c:pt>
                <c:pt idx="5591">
                  <c:v>0.310853878232071</c:v>
                </c:pt>
                <c:pt idx="5592">
                  <c:v>0.31054582410486098</c:v>
                </c:pt>
                <c:pt idx="5593">
                  <c:v>0.31078055768252599</c:v>
                </c:pt>
                <c:pt idx="5594">
                  <c:v>0.31090287564910901</c:v>
                </c:pt>
                <c:pt idx="5595">
                  <c:v>0.31072170867502202</c:v>
                </c:pt>
                <c:pt idx="5596">
                  <c:v>0.31043929009332</c:v>
                </c:pt>
                <c:pt idx="5597">
                  <c:v>0.31029854864216799</c:v>
                </c:pt>
                <c:pt idx="5598">
                  <c:v>0.31031304876306198</c:v>
                </c:pt>
                <c:pt idx="5599">
                  <c:v>0.310383492552193</c:v>
                </c:pt>
                <c:pt idx="5600">
                  <c:v>0.31044156531203598</c:v>
                </c:pt>
                <c:pt idx="5601">
                  <c:v>0.31033427433785998</c:v>
                </c:pt>
                <c:pt idx="5602">
                  <c:v>0.31016132999301399</c:v>
                </c:pt>
                <c:pt idx="5603">
                  <c:v>0.31000814169302798</c:v>
                </c:pt>
                <c:pt idx="5604">
                  <c:v>0.30974978442046303</c:v>
                </c:pt>
                <c:pt idx="5605">
                  <c:v>0.30960869444716699</c:v>
                </c:pt>
                <c:pt idx="5606">
                  <c:v>0.30959625827339399</c:v>
                </c:pt>
                <c:pt idx="5607">
                  <c:v>0.30982873926871801</c:v>
                </c:pt>
                <c:pt idx="5608">
                  <c:v>0.310948130889944</c:v>
                </c:pt>
                <c:pt idx="5609">
                  <c:v>0.31216114919556698</c:v>
                </c:pt>
                <c:pt idx="5610">
                  <c:v>0.31369734778729902</c:v>
                </c:pt>
                <c:pt idx="5611">
                  <c:v>0.31509718514560803</c:v>
                </c:pt>
                <c:pt idx="5612">
                  <c:v>0.31642060013618201</c:v>
                </c:pt>
                <c:pt idx="5613">
                  <c:v>0.31707772039980497</c:v>
                </c:pt>
                <c:pt idx="5614">
                  <c:v>0.317806967195225</c:v>
                </c:pt>
                <c:pt idx="5615">
                  <c:v>0.31891125438055001</c:v>
                </c:pt>
                <c:pt idx="5616">
                  <c:v>0.31962152548393102</c:v>
                </c:pt>
                <c:pt idx="5617">
                  <c:v>0.320879385227127</c:v>
                </c:pt>
                <c:pt idx="5618">
                  <c:v>0.32191392939977198</c:v>
                </c:pt>
                <c:pt idx="5619">
                  <c:v>0.32244358854115301</c:v>
                </c:pt>
                <c:pt idx="5620">
                  <c:v>0.32232193110875601</c:v>
                </c:pt>
                <c:pt idx="5621">
                  <c:v>0.32244600099378401</c:v>
                </c:pt>
                <c:pt idx="5622">
                  <c:v>0.32247141742845098</c:v>
                </c:pt>
                <c:pt idx="5623">
                  <c:v>0.32252370626600602</c:v>
                </c:pt>
                <c:pt idx="5624">
                  <c:v>0.32323003533167699</c:v>
                </c:pt>
                <c:pt idx="5625">
                  <c:v>0.32356319734042599</c:v>
                </c:pt>
                <c:pt idx="5626">
                  <c:v>0.324048647693782</c:v>
                </c:pt>
                <c:pt idx="5627">
                  <c:v>0.32431689506593298</c:v>
                </c:pt>
                <c:pt idx="5628">
                  <c:v>0.32407163376892101</c:v>
                </c:pt>
                <c:pt idx="5629">
                  <c:v>0.323909492398538</c:v>
                </c:pt>
                <c:pt idx="5630">
                  <c:v>0.32381066756772597</c:v>
                </c:pt>
                <c:pt idx="5631">
                  <c:v>0.324197988285995</c:v>
                </c:pt>
                <c:pt idx="5632">
                  <c:v>0.32425152681295399</c:v>
                </c:pt>
                <c:pt idx="5633">
                  <c:v>0.32384924391365699</c:v>
                </c:pt>
                <c:pt idx="5634">
                  <c:v>0.32333701898967399</c:v>
                </c:pt>
                <c:pt idx="5635">
                  <c:v>0.32288578168552801</c:v>
                </c:pt>
                <c:pt idx="5636">
                  <c:v>0.322325977506498</c:v>
                </c:pt>
                <c:pt idx="5637">
                  <c:v>0.32151535904428002</c:v>
                </c:pt>
                <c:pt idx="5638">
                  <c:v>0.32069222219482202</c:v>
                </c:pt>
                <c:pt idx="5639">
                  <c:v>0.31984775422595701</c:v>
                </c:pt>
                <c:pt idx="5640">
                  <c:v>0.31934759394172502</c:v>
                </c:pt>
                <c:pt idx="5641">
                  <c:v>0.31895894433685901</c:v>
                </c:pt>
                <c:pt idx="5642">
                  <c:v>0.31867545928405799</c:v>
                </c:pt>
                <c:pt idx="5643">
                  <c:v>0.31855313666674001</c:v>
                </c:pt>
                <c:pt idx="5644">
                  <c:v>0.318543328715373</c:v>
                </c:pt>
                <c:pt idx="5645">
                  <c:v>0.31861506399080303</c:v>
                </c:pt>
                <c:pt idx="5646">
                  <c:v>0.31898983529684599</c:v>
                </c:pt>
                <c:pt idx="5647">
                  <c:v>0.31928911844201202</c:v>
                </c:pt>
                <c:pt idx="5648">
                  <c:v>0.31966669939315701</c:v>
                </c:pt>
                <c:pt idx="5649">
                  <c:v>0.320243855801572</c:v>
                </c:pt>
                <c:pt idx="5650">
                  <c:v>0.320606414291433</c:v>
                </c:pt>
                <c:pt idx="5651">
                  <c:v>0.32109244374045798</c:v>
                </c:pt>
                <c:pt idx="5652">
                  <c:v>0.32210623456331799</c:v>
                </c:pt>
                <c:pt idx="5653">
                  <c:v>0.32291302879377798</c:v>
                </c:pt>
                <c:pt idx="5654">
                  <c:v>0.32338500492905498</c:v>
                </c:pt>
                <c:pt idx="5655">
                  <c:v>0.32373975672988897</c:v>
                </c:pt>
                <c:pt idx="5656">
                  <c:v>0.32432270954356901</c:v>
                </c:pt>
                <c:pt idx="5657">
                  <c:v>0.32469860979097698</c:v>
                </c:pt>
                <c:pt idx="5658">
                  <c:v>0.32479142002156602</c:v>
                </c:pt>
                <c:pt idx="5659">
                  <c:v>0.32440615264501499</c:v>
                </c:pt>
                <c:pt idx="5660">
                  <c:v>0.32419145962954898</c:v>
                </c:pt>
                <c:pt idx="5661">
                  <c:v>0.32349728257882499</c:v>
                </c:pt>
                <c:pt idx="5662">
                  <c:v>0.32286660448261301</c:v>
                </c:pt>
                <c:pt idx="5663">
                  <c:v>0.32229097749802799</c:v>
                </c:pt>
                <c:pt idx="5664">
                  <c:v>0.32181107332130898</c:v>
                </c:pt>
                <c:pt idx="5665">
                  <c:v>0.32112016928763498</c:v>
                </c:pt>
                <c:pt idx="5666">
                  <c:v>0.32064059617178098</c:v>
                </c:pt>
                <c:pt idx="5667">
                  <c:v>0.320296926378277</c:v>
                </c:pt>
                <c:pt idx="5668">
                  <c:v>0.32000893913692102</c:v>
                </c:pt>
                <c:pt idx="5669">
                  <c:v>0.31963915884699601</c:v>
                </c:pt>
                <c:pt idx="5670">
                  <c:v>0.31899857142808002</c:v>
                </c:pt>
                <c:pt idx="5671">
                  <c:v>0.31865016270874802</c:v>
                </c:pt>
                <c:pt idx="5672">
                  <c:v>0.318264095748303</c:v>
                </c:pt>
                <c:pt idx="5673">
                  <c:v>0.31822119448602598</c:v>
                </c:pt>
                <c:pt idx="5674">
                  <c:v>0.31776886183495501</c:v>
                </c:pt>
                <c:pt idx="5675">
                  <c:v>0.31720277501480898</c:v>
                </c:pt>
                <c:pt idx="5676">
                  <c:v>0.31705636845716401</c:v>
                </c:pt>
                <c:pt idx="5677">
                  <c:v>0.31709568585001502</c:v>
                </c:pt>
                <c:pt idx="5678">
                  <c:v>0.31643919128494502</c:v>
                </c:pt>
                <c:pt idx="5679">
                  <c:v>0.31594749800069</c:v>
                </c:pt>
                <c:pt idx="5680">
                  <c:v>0.31566676343116401</c:v>
                </c:pt>
                <c:pt idx="5681">
                  <c:v>0.31535654621480103</c:v>
                </c:pt>
                <c:pt idx="5682">
                  <c:v>0.315186971779994</c:v>
                </c:pt>
                <c:pt idx="5683">
                  <c:v>0.31490095450710398</c:v>
                </c:pt>
                <c:pt idx="5684">
                  <c:v>0.31453166552692602</c:v>
                </c:pt>
                <c:pt idx="5685">
                  <c:v>0.31427265579779601</c:v>
                </c:pt>
                <c:pt idx="5686">
                  <c:v>0.314319724554395</c:v>
                </c:pt>
                <c:pt idx="5687">
                  <c:v>0.314357905985226</c:v>
                </c:pt>
                <c:pt idx="5688">
                  <c:v>0.31462225219580298</c:v>
                </c:pt>
                <c:pt idx="5689">
                  <c:v>0.31522677998377402</c:v>
                </c:pt>
                <c:pt idx="5690">
                  <c:v>0.31560919008535998</c:v>
                </c:pt>
                <c:pt idx="5691">
                  <c:v>0.31571824946857202</c:v>
                </c:pt>
                <c:pt idx="5692">
                  <c:v>0.31532733347810199</c:v>
                </c:pt>
                <c:pt idx="5693">
                  <c:v>0.31498351250116102</c:v>
                </c:pt>
                <c:pt idx="5694">
                  <c:v>0.31507362193580302</c:v>
                </c:pt>
                <c:pt idx="5695">
                  <c:v>0.31518131743018801</c:v>
                </c:pt>
                <c:pt idx="5696">
                  <c:v>0.31568118836790299</c:v>
                </c:pt>
                <c:pt idx="5697">
                  <c:v>0.31579340205453499</c:v>
                </c:pt>
                <c:pt idx="5698">
                  <c:v>0.315921512581533</c:v>
                </c:pt>
                <c:pt idx="5699">
                  <c:v>0.31567015397186599</c:v>
                </c:pt>
                <c:pt idx="5700">
                  <c:v>0.31558414108624</c:v>
                </c:pt>
                <c:pt idx="5701">
                  <c:v>0.315687170052532</c:v>
                </c:pt>
                <c:pt idx="5702">
                  <c:v>0.31597743174325899</c:v>
                </c:pt>
                <c:pt idx="5703">
                  <c:v>0.31592516134127602</c:v>
                </c:pt>
                <c:pt idx="5704">
                  <c:v>0.31603760510071</c:v>
                </c:pt>
                <c:pt idx="5705">
                  <c:v>0.31588270189777801</c:v>
                </c:pt>
                <c:pt idx="5706">
                  <c:v>0.31568196558973399</c:v>
                </c:pt>
                <c:pt idx="5707">
                  <c:v>0.31560247617970799</c:v>
                </c:pt>
                <c:pt idx="5708">
                  <c:v>0.31539274934695299</c:v>
                </c:pt>
                <c:pt idx="5709">
                  <c:v>0.31524212210076102</c:v>
                </c:pt>
                <c:pt idx="5710">
                  <c:v>0.31510197895241698</c:v>
                </c:pt>
                <c:pt idx="5711">
                  <c:v>0.31505210666427202</c:v>
                </c:pt>
                <c:pt idx="5712">
                  <c:v>0.31499306572878799</c:v>
                </c:pt>
                <c:pt idx="5713">
                  <c:v>0.31483375828757099</c:v>
                </c:pt>
                <c:pt idx="5714">
                  <c:v>0.31485788660213199</c:v>
                </c:pt>
                <c:pt idx="5715">
                  <c:v>0.31487608245507098</c:v>
                </c:pt>
                <c:pt idx="5716">
                  <c:v>0.31482813028596701</c:v>
                </c:pt>
                <c:pt idx="5717">
                  <c:v>0.31472184900530398</c:v>
                </c:pt>
                <c:pt idx="5718">
                  <c:v>0.31356553707928098</c:v>
                </c:pt>
                <c:pt idx="5719">
                  <c:v>0.31298458579726002</c:v>
                </c:pt>
                <c:pt idx="5720">
                  <c:v>0.31239605725957997</c:v>
                </c:pt>
                <c:pt idx="5721">
                  <c:v>0.311919336139385</c:v>
                </c:pt>
                <c:pt idx="5722">
                  <c:v>0.31137638430182302</c:v>
                </c:pt>
                <c:pt idx="5723">
                  <c:v>0.31095489649270103</c:v>
                </c:pt>
                <c:pt idx="5724">
                  <c:v>0.31065741485637899</c:v>
                </c:pt>
                <c:pt idx="5725">
                  <c:v>0.31021675884979599</c:v>
                </c:pt>
                <c:pt idx="5726">
                  <c:v>0.30973805903993301</c:v>
                </c:pt>
                <c:pt idx="5727">
                  <c:v>0.30932122355847402</c:v>
                </c:pt>
                <c:pt idx="5728">
                  <c:v>0.30907879124774101</c:v>
                </c:pt>
                <c:pt idx="5729">
                  <c:v>0.308625497154704</c:v>
                </c:pt>
                <c:pt idx="5730">
                  <c:v>0.308239073411674</c:v>
                </c:pt>
                <c:pt idx="5731">
                  <c:v>0.30800341229602801</c:v>
                </c:pt>
                <c:pt idx="5732">
                  <c:v>0.30773850705170203</c:v>
                </c:pt>
                <c:pt idx="5733">
                  <c:v>0.30766896658996401</c:v>
                </c:pt>
                <c:pt idx="5734">
                  <c:v>0.307798250279531</c:v>
                </c:pt>
                <c:pt idx="5735">
                  <c:v>0.30833760101467</c:v>
                </c:pt>
                <c:pt idx="5736">
                  <c:v>0.30876064739241199</c:v>
                </c:pt>
                <c:pt idx="5737">
                  <c:v>0.30920963042341598</c:v>
                </c:pt>
                <c:pt idx="5738">
                  <c:v>0.30966725142066498</c:v>
                </c:pt>
                <c:pt idx="5739">
                  <c:v>0.31031370783336898</c:v>
                </c:pt>
                <c:pt idx="5740">
                  <c:v>0.31080728752537901</c:v>
                </c:pt>
                <c:pt idx="5741">
                  <c:v>0.309662367555885</c:v>
                </c:pt>
                <c:pt idx="5742">
                  <c:v>0.30947891600724597</c:v>
                </c:pt>
                <c:pt idx="5743">
                  <c:v>0.30925438661014698</c:v>
                </c:pt>
                <c:pt idx="5744">
                  <c:v>0.309203252478843</c:v>
                </c:pt>
                <c:pt idx="5745">
                  <c:v>0.309067931396934</c:v>
                </c:pt>
                <c:pt idx="5746">
                  <c:v>0.30889775930285501</c:v>
                </c:pt>
                <c:pt idx="5747">
                  <c:v>0.30841946931603698</c:v>
                </c:pt>
                <c:pt idx="5748">
                  <c:v>0.30803130594447298</c:v>
                </c:pt>
                <c:pt idx="5749">
                  <c:v>0.30757855066441397</c:v>
                </c:pt>
                <c:pt idx="5750">
                  <c:v>0.30715533792241101</c:v>
                </c:pt>
                <c:pt idx="5751">
                  <c:v>0.30731775847225901</c:v>
                </c:pt>
                <c:pt idx="5752">
                  <c:v>0.307020182261309</c:v>
                </c:pt>
                <c:pt idx="5753">
                  <c:v>0.30693809165814201</c:v>
                </c:pt>
                <c:pt idx="5754">
                  <c:v>0.307102528856253</c:v>
                </c:pt>
                <c:pt idx="5755">
                  <c:v>0.307970317479835</c:v>
                </c:pt>
                <c:pt idx="5756">
                  <c:v>0.30948354481632601</c:v>
                </c:pt>
                <c:pt idx="5757">
                  <c:v>0.31112998908595602</c:v>
                </c:pt>
                <c:pt idx="5758">
                  <c:v>0.31342948753044603</c:v>
                </c:pt>
                <c:pt idx="5759">
                  <c:v>0.31612459674688598</c:v>
                </c:pt>
                <c:pt idx="5760">
                  <c:v>0.31775476647991702</c:v>
                </c:pt>
                <c:pt idx="5761">
                  <c:v>0.31955494233774501</c:v>
                </c:pt>
                <c:pt idx="5762">
                  <c:v>0.32111235434580299</c:v>
                </c:pt>
                <c:pt idx="5763">
                  <c:v>0.32298192370623902</c:v>
                </c:pt>
                <c:pt idx="5764">
                  <c:v>0.325127126801804</c:v>
                </c:pt>
                <c:pt idx="5765">
                  <c:v>0.32856460153589201</c:v>
                </c:pt>
                <c:pt idx="5766">
                  <c:v>0.330186339259325</c:v>
                </c:pt>
                <c:pt idx="5767">
                  <c:v>0.33208396099599102</c:v>
                </c:pt>
                <c:pt idx="5768">
                  <c:v>0.33530875953690698</c:v>
                </c:pt>
                <c:pt idx="5769">
                  <c:v>0.336238369155062</c:v>
                </c:pt>
                <c:pt idx="5770">
                  <c:v>0.33961376969627799</c:v>
                </c:pt>
                <c:pt idx="5771">
                  <c:v>0.34095601699613998</c:v>
                </c:pt>
                <c:pt idx="5772">
                  <c:v>0.34288433275237401</c:v>
                </c:pt>
                <c:pt idx="5773">
                  <c:v>0.344547832455879</c:v>
                </c:pt>
                <c:pt idx="5774">
                  <c:v>0.34585358188999399</c:v>
                </c:pt>
                <c:pt idx="5775">
                  <c:v>0.34730698107389202</c:v>
                </c:pt>
                <c:pt idx="5776">
                  <c:v>0.34706285652423902</c:v>
                </c:pt>
                <c:pt idx="5777">
                  <c:v>0.34595222164192402</c:v>
                </c:pt>
                <c:pt idx="5778">
                  <c:v>0.34379293316869503</c:v>
                </c:pt>
                <c:pt idx="5779">
                  <c:v>0.34318720976358802</c:v>
                </c:pt>
                <c:pt idx="5780">
                  <c:v>0.34155007553217398</c:v>
                </c:pt>
                <c:pt idx="5781">
                  <c:v>0.34035959638826901</c:v>
                </c:pt>
                <c:pt idx="5782">
                  <c:v>0.33871508803933498</c:v>
                </c:pt>
                <c:pt idx="5783">
                  <c:v>0.336640192486519</c:v>
                </c:pt>
                <c:pt idx="5784">
                  <c:v>0.335323398135777</c:v>
                </c:pt>
                <c:pt idx="5785">
                  <c:v>0.33220368076043399</c:v>
                </c:pt>
                <c:pt idx="5786">
                  <c:v>0.330316794172126</c:v>
                </c:pt>
                <c:pt idx="5787">
                  <c:v>0.32831535889640701</c:v>
                </c:pt>
                <c:pt idx="5788">
                  <c:v>0.32695010071512398</c:v>
                </c:pt>
                <c:pt idx="5789">
                  <c:v>0.32556030707273598</c:v>
                </c:pt>
                <c:pt idx="5790">
                  <c:v>0.324720782623172</c:v>
                </c:pt>
                <c:pt idx="5791">
                  <c:v>0.32369090072682399</c:v>
                </c:pt>
                <c:pt idx="5792">
                  <c:v>0.32320628670567098</c:v>
                </c:pt>
                <c:pt idx="5793">
                  <c:v>0.322811432106824</c:v>
                </c:pt>
                <c:pt idx="5794">
                  <c:v>0.32161989732335799</c:v>
                </c:pt>
                <c:pt idx="5795">
                  <c:v>0.321055546607591</c:v>
                </c:pt>
                <c:pt idx="5796">
                  <c:v>0.32121524927007999</c:v>
                </c:pt>
                <c:pt idx="5797">
                  <c:v>0.32117266378230203</c:v>
                </c:pt>
                <c:pt idx="5798">
                  <c:v>0.320771540788856</c:v>
                </c:pt>
                <c:pt idx="5799">
                  <c:v>0.32035120343363799</c:v>
                </c:pt>
                <c:pt idx="5800">
                  <c:v>0.31907381138652402</c:v>
                </c:pt>
                <c:pt idx="5801">
                  <c:v>0.31821568324085497</c:v>
                </c:pt>
                <c:pt idx="5802">
                  <c:v>0.31670319362848698</c:v>
                </c:pt>
                <c:pt idx="5803">
                  <c:v>0.31548533598555201</c:v>
                </c:pt>
                <c:pt idx="5804">
                  <c:v>0.31558356632069101</c:v>
                </c:pt>
                <c:pt idx="5805">
                  <c:v>0.31564400217078098</c:v>
                </c:pt>
                <c:pt idx="5806">
                  <c:v>0.31526633685280597</c:v>
                </c:pt>
                <c:pt idx="5807">
                  <c:v>0.31500647844651802</c:v>
                </c:pt>
                <c:pt idx="5808">
                  <c:v>0.314637146842763</c:v>
                </c:pt>
                <c:pt idx="5809">
                  <c:v>0.31407421427080001</c:v>
                </c:pt>
                <c:pt idx="5810">
                  <c:v>0.31355399270879503</c:v>
                </c:pt>
                <c:pt idx="5811">
                  <c:v>0.31364465663740998</c:v>
                </c:pt>
                <c:pt idx="5812">
                  <c:v>0.31405459303834499</c:v>
                </c:pt>
                <c:pt idx="5813">
                  <c:v>0.31442081346268902</c:v>
                </c:pt>
                <c:pt idx="5814">
                  <c:v>0.31417970234069897</c:v>
                </c:pt>
                <c:pt idx="5815">
                  <c:v>0.313137626354204</c:v>
                </c:pt>
                <c:pt idx="5816">
                  <c:v>0.31268262529641599</c:v>
                </c:pt>
                <c:pt idx="5817">
                  <c:v>0.312091535043375</c:v>
                </c:pt>
                <c:pt idx="5818">
                  <c:v>0.31169047520271898</c:v>
                </c:pt>
                <c:pt idx="5819">
                  <c:v>0.31149532097554</c:v>
                </c:pt>
                <c:pt idx="5820">
                  <c:v>0.31129355723679403</c:v>
                </c:pt>
                <c:pt idx="5821">
                  <c:v>0.31074997531913601</c:v>
                </c:pt>
                <c:pt idx="5822">
                  <c:v>0.30993096794184899</c:v>
                </c:pt>
                <c:pt idx="5823">
                  <c:v>0.30923827613791599</c:v>
                </c:pt>
                <c:pt idx="5824">
                  <c:v>0.30891634950538099</c:v>
                </c:pt>
                <c:pt idx="5825">
                  <c:v>0.30952064998849399</c:v>
                </c:pt>
                <c:pt idx="5826">
                  <c:v>0.30986475032199201</c:v>
                </c:pt>
                <c:pt idx="5827">
                  <c:v>0.309561807552652</c:v>
                </c:pt>
                <c:pt idx="5828">
                  <c:v>0.30936975516910398</c:v>
                </c:pt>
                <c:pt idx="5829">
                  <c:v>0.30877486388258901</c:v>
                </c:pt>
                <c:pt idx="5830">
                  <c:v>0.30814012922872602</c:v>
                </c:pt>
                <c:pt idx="5831">
                  <c:v>0.30822552530243102</c:v>
                </c:pt>
                <c:pt idx="5832">
                  <c:v>0.308474569035872</c:v>
                </c:pt>
                <c:pt idx="5833">
                  <c:v>0.309962950850034</c:v>
                </c:pt>
                <c:pt idx="5834">
                  <c:v>0.310917565556738</c:v>
                </c:pt>
                <c:pt idx="5835">
                  <c:v>0.31160453446202102</c:v>
                </c:pt>
                <c:pt idx="5836">
                  <c:v>0.31184853669951501</c:v>
                </c:pt>
                <c:pt idx="5837">
                  <c:v>0.31229284671254498</c:v>
                </c:pt>
                <c:pt idx="5838">
                  <c:v>0.312814642142208</c:v>
                </c:pt>
                <c:pt idx="5839">
                  <c:v>0.31356253551497998</c:v>
                </c:pt>
                <c:pt idx="5840">
                  <c:v>0.31372456914839802</c:v>
                </c:pt>
                <c:pt idx="5841">
                  <c:v>0.313690426943532</c:v>
                </c:pt>
                <c:pt idx="5842">
                  <c:v>0.31414280453715099</c:v>
                </c:pt>
                <c:pt idx="5843">
                  <c:v>0.314136960812884</c:v>
                </c:pt>
                <c:pt idx="5844">
                  <c:v>0.31464518075655001</c:v>
                </c:pt>
                <c:pt idx="5845">
                  <c:v>0.31478213543063199</c:v>
                </c:pt>
                <c:pt idx="5846">
                  <c:v>0.31489695912603499</c:v>
                </c:pt>
                <c:pt idx="5847">
                  <c:v>0.31419742213621299</c:v>
                </c:pt>
                <c:pt idx="5848">
                  <c:v>0.31349615206071202</c:v>
                </c:pt>
                <c:pt idx="5849">
                  <c:v>0.31282185097697501</c:v>
                </c:pt>
                <c:pt idx="5850">
                  <c:v>0.31192342812419099</c:v>
                </c:pt>
                <c:pt idx="5851">
                  <c:v>0.31174417943466298</c:v>
                </c:pt>
                <c:pt idx="5852">
                  <c:v>0.31141205327135202</c:v>
                </c:pt>
                <c:pt idx="5853">
                  <c:v>0.31133575182011802</c:v>
                </c:pt>
                <c:pt idx="5854">
                  <c:v>0.31106221618604502</c:v>
                </c:pt>
                <c:pt idx="5855">
                  <c:v>0.31090199334598001</c:v>
                </c:pt>
                <c:pt idx="5856">
                  <c:v>0.31067751219878398</c:v>
                </c:pt>
                <c:pt idx="5857">
                  <c:v>0.31026885406170901</c:v>
                </c:pt>
                <c:pt idx="5858">
                  <c:v>0.31013995547397699</c:v>
                </c:pt>
                <c:pt idx="5859">
                  <c:v>0.310001716462596</c:v>
                </c:pt>
                <c:pt idx="5860">
                  <c:v>0.30971770676329002</c:v>
                </c:pt>
                <c:pt idx="5861">
                  <c:v>0.30949034693008298</c:v>
                </c:pt>
                <c:pt idx="5862">
                  <c:v>0.30920511319466598</c:v>
                </c:pt>
                <c:pt idx="5863">
                  <c:v>0.30910680174368999</c:v>
                </c:pt>
                <c:pt idx="5864">
                  <c:v>0.30932041969295998</c:v>
                </c:pt>
                <c:pt idx="5865">
                  <c:v>0.309384291338759</c:v>
                </c:pt>
                <c:pt idx="5866">
                  <c:v>0.30962977889923698</c:v>
                </c:pt>
                <c:pt idx="5867">
                  <c:v>0.309606337895524</c:v>
                </c:pt>
                <c:pt idx="5868">
                  <c:v>0.30976874165498502</c:v>
                </c:pt>
                <c:pt idx="5869">
                  <c:v>0.30977748162463098</c:v>
                </c:pt>
                <c:pt idx="5870">
                  <c:v>0.309333332843718</c:v>
                </c:pt>
                <c:pt idx="5871">
                  <c:v>0.30890854382301097</c:v>
                </c:pt>
                <c:pt idx="5872">
                  <c:v>0.30830458007504802</c:v>
                </c:pt>
                <c:pt idx="5873">
                  <c:v>0.30771141036759497</c:v>
                </c:pt>
                <c:pt idx="5874">
                  <c:v>0.30713011124347001</c:v>
                </c:pt>
                <c:pt idx="5875">
                  <c:v>0.30657496427903103</c:v>
                </c:pt>
                <c:pt idx="5876">
                  <c:v>0.30601302748713699</c:v>
                </c:pt>
                <c:pt idx="5877">
                  <c:v>0.30521099134685498</c:v>
                </c:pt>
                <c:pt idx="5878">
                  <c:v>0.30453877418259501</c:v>
                </c:pt>
                <c:pt idx="5879">
                  <c:v>0.30396795275809602</c:v>
                </c:pt>
                <c:pt idx="5880">
                  <c:v>0.303657052851248</c:v>
                </c:pt>
                <c:pt idx="5881">
                  <c:v>0.30352076105731501</c:v>
                </c:pt>
                <c:pt idx="5882">
                  <c:v>0.30343750838418498</c:v>
                </c:pt>
                <c:pt idx="5883">
                  <c:v>0.30360023236926298</c:v>
                </c:pt>
                <c:pt idx="5884">
                  <c:v>0.303704394299807</c:v>
                </c:pt>
                <c:pt idx="5885">
                  <c:v>0.30356910134152498</c:v>
                </c:pt>
                <c:pt idx="5886">
                  <c:v>0.30341335283008097</c:v>
                </c:pt>
                <c:pt idx="5887">
                  <c:v>0.30317024971867101</c:v>
                </c:pt>
                <c:pt idx="5888">
                  <c:v>0.30289729097286799</c:v>
                </c:pt>
                <c:pt idx="5889">
                  <c:v>0.302693723249985</c:v>
                </c:pt>
                <c:pt idx="5890">
                  <c:v>0.30261528997100401</c:v>
                </c:pt>
                <c:pt idx="5891">
                  <c:v>0.302888778694759</c:v>
                </c:pt>
                <c:pt idx="5892">
                  <c:v>0.302875210080433</c:v>
                </c:pt>
                <c:pt idx="5893">
                  <c:v>0.30354529201379699</c:v>
                </c:pt>
                <c:pt idx="5894">
                  <c:v>0.30418561945624201</c:v>
                </c:pt>
                <c:pt idx="5895">
                  <c:v>0.30470041029648898</c:v>
                </c:pt>
                <c:pt idx="5896">
                  <c:v>0.30573116362443298</c:v>
                </c:pt>
                <c:pt idx="5897">
                  <c:v>0.30628552763148598</c:v>
                </c:pt>
                <c:pt idx="5898">
                  <c:v>0.307204264055149</c:v>
                </c:pt>
                <c:pt idx="5899">
                  <c:v>0.308083568232427</c:v>
                </c:pt>
                <c:pt idx="5900">
                  <c:v>0.30857537133367402</c:v>
                </c:pt>
                <c:pt idx="5901">
                  <c:v>0.30890202068092998</c:v>
                </c:pt>
                <c:pt idx="5902">
                  <c:v>0.309164091923602</c:v>
                </c:pt>
                <c:pt idx="5903">
                  <c:v>0.30945806396489101</c:v>
                </c:pt>
                <c:pt idx="5904">
                  <c:v>0.30988124335975198</c:v>
                </c:pt>
                <c:pt idx="5905">
                  <c:v>0.31060853306703501</c:v>
                </c:pt>
                <c:pt idx="5906">
                  <c:v>0.31104125629319901</c:v>
                </c:pt>
                <c:pt idx="5907">
                  <c:v>0.31187314650555498</c:v>
                </c:pt>
                <c:pt idx="5908">
                  <c:v>0.31253020574836698</c:v>
                </c:pt>
                <c:pt idx="5909">
                  <c:v>0.31285131776766101</c:v>
                </c:pt>
                <c:pt idx="5910">
                  <c:v>0.312875481432834</c:v>
                </c:pt>
                <c:pt idx="5911">
                  <c:v>0.31316744314546102</c:v>
                </c:pt>
                <c:pt idx="5912">
                  <c:v>0.31334291297102301</c:v>
                </c:pt>
                <c:pt idx="5913">
                  <c:v>0.31340038079497901</c:v>
                </c:pt>
                <c:pt idx="5914">
                  <c:v>0.31339099427089401</c:v>
                </c:pt>
                <c:pt idx="5915">
                  <c:v>0.31292512710491899</c:v>
                </c:pt>
                <c:pt idx="5916">
                  <c:v>0.312734971772262</c:v>
                </c:pt>
                <c:pt idx="5917">
                  <c:v>0.31215050682901901</c:v>
                </c:pt>
                <c:pt idx="5918">
                  <c:v>0.31162012261109301</c:v>
                </c:pt>
                <c:pt idx="5919">
                  <c:v>0.311112718343727</c:v>
                </c:pt>
                <c:pt idx="5920">
                  <c:v>0.31038826685819998</c:v>
                </c:pt>
                <c:pt idx="5921">
                  <c:v>0.30992657952705199</c:v>
                </c:pt>
                <c:pt idx="5922">
                  <c:v>0.309680269613268</c:v>
                </c:pt>
                <c:pt idx="5923">
                  <c:v>0.30957159694803199</c:v>
                </c:pt>
                <c:pt idx="5924">
                  <c:v>0.30946931340306</c:v>
                </c:pt>
                <c:pt idx="5925">
                  <c:v>0.30961868586033903</c:v>
                </c:pt>
                <c:pt idx="5926">
                  <c:v>0.30960190327571802</c:v>
                </c:pt>
                <c:pt idx="5927">
                  <c:v>0.30982613365428102</c:v>
                </c:pt>
                <c:pt idx="5928">
                  <c:v>0.30992854659943903</c:v>
                </c:pt>
                <c:pt idx="5929">
                  <c:v>0.30982604069755698</c:v>
                </c:pt>
                <c:pt idx="5930">
                  <c:v>0.310067133964404</c:v>
                </c:pt>
                <c:pt idx="5931">
                  <c:v>0.31049122767576198</c:v>
                </c:pt>
                <c:pt idx="5932">
                  <c:v>0.31150688605416199</c:v>
                </c:pt>
                <c:pt idx="5933">
                  <c:v>0.312227879126937</c:v>
                </c:pt>
                <c:pt idx="5934">
                  <c:v>0.31316449772489702</c:v>
                </c:pt>
                <c:pt idx="5935">
                  <c:v>0.31280257133467099</c:v>
                </c:pt>
                <c:pt idx="5936">
                  <c:v>0.31232348962350598</c:v>
                </c:pt>
                <c:pt idx="5937">
                  <c:v>0.31146942235464697</c:v>
                </c:pt>
                <c:pt idx="5938">
                  <c:v>0.310575224661509</c:v>
                </c:pt>
                <c:pt idx="5939">
                  <c:v>0.30984428366206301</c:v>
                </c:pt>
                <c:pt idx="5940">
                  <c:v>0.30863820226503502</c:v>
                </c:pt>
                <c:pt idx="5941">
                  <c:v>0.30753362782768401</c:v>
                </c:pt>
                <c:pt idx="5942">
                  <c:v>0.30626342718081501</c:v>
                </c:pt>
                <c:pt idx="5943">
                  <c:v>0.305650491783584</c:v>
                </c:pt>
                <c:pt idx="5944">
                  <c:v>0.30483800557173502</c:v>
                </c:pt>
                <c:pt idx="5945">
                  <c:v>0.30375370625846898</c:v>
                </c:pt>
                <c:pt idx="5946">
                  <c:v>0.30320096430987697</c:v>
                </c:pt>
                <c:pt idx="5947">
                  <c:v>0.302928928306398</c:v>
                </c:pt>
                <c:pt idx="5948">
                  <c:v>0.30280821017056297</c:v>
                </c:pt>
                <c:pt idx="5949">
                  <c:v>0.302813309026156</c:v>
                </c:pt>
                <c:pt idx="5950">
                  <c:v>0.302676703148339</c:v>
                </c:pt>
                <c:pt idx="5951">
                  <c:v>0.30238780505671498</c:v>
                </c:pt>
                <c:pt idx="5952">
                  <c:v>0.30232877047127998</c:v>
                </c:pt>
                <c:pt idx="5953">
                  <c:v>0.30212405302622403</c:v>
                </c:pt>
                <c:pt idx="5954">
                  <c:v>0.301931649085039</c:v>
                </c:pt>
                <c:pt idx="5955">
                  <c:v>0.30211213810632098</c:v>
                </c:pt>
                <c:pt idx="5956">
                  <c:v>0.30145402599909499</c:v>
                </c:pt>
                <c:pt idx="5957">
                  <c:v>0.300836324177092</c:v>
                </c:pt>
                <c:pt idx="5958">
                  <c:v>0.30044185793047401</c:v>
                </c:pt>
                <c:pt idx="5959">
                  <c:v>0.29979033737134603</c:v>
                </c:pt>
                <c:pt idx="5960">
                  <c:v>0.29937568887070098</c:v>
                </c:pt>
                <c:pt idx="5961">
                  <c:v>0.299108292267941</c:v>
                </c:pt>
                <c:pt idx="5962">
                  <c:v>0.29883097766375299</c:v>
                </c:pt>
                <c:pt idx="5963">
                  <c:v>0.29873633974054298</c:v>
                </c:pt>
                <c:pt idx="5964">
                  <c:v>0.29884321772928601</c:v>
                </c:pt>
                <c:pt idx="5965">
                  <c:v>0.298778556039209</c:v>
                </c:pt>
                <c:pt idx="5966">
                  <c:v>0.29878883630615799</c:v>
                </c:pt>
                <c:pt idx="5967">
                  <c:v>0.298862931101878</c:v>
                </c:pt>
                <c:pt idx="5968">
                  <c:v>0.29878043564008</c:v>
                </c:pt>
                <c:pt idx="5969">
                  <c:v>0.29885278091024903</c:v>
                </c:pt>
                <c:pt idx="5970">
                  <c:v>0.29894976765380299</c:v>
                </c:pt>
                <c:pt idx="5971">
                  <c:v>0.29871015677214402</c:v>
                </c:pt>
                <c:pt idx="5972">
                  <c:v>0.29840897189890098</c:v>
                </c:pt>
                <c:pt idx="5973">
                  <c:v>0.29813595295898099</c:v>
                </c:pt>
                <c:pt idx="5974">
                  <c:v>0.297852590217421</c:v>
                </c:pt>
                <c:pt idx="5975">
                  <c:v>0.29746935620280801</c:v>
                </c:pt>
                <c:pt idx="5976">
                  <c:v>0.29731255479180302</c:v>
                </c:pt>
                <c:pt idx="5977">
                  <c:v>0.29708623274214102</c:v>
                </c:pt>
                <c:pt idx="5978">
                  <c:v>0.297012504839752</c:v>
                </c:pt>
                <c:pt idx="5979">
                  <c:v>0.29687122007677003</c:v>
                </c:pt>
                <c:pt idx="5980">
                  <c:v>0.29638671434445601</c:v>
                </c:pt>
                <c:pt idx="5981">
                  <c:v>0.295854759402917</c:v>
                </c:pt>
                <c:pt idx="5982">
                  <c:v>0.29499452513497798</c:v>
                </c:pt>
                <c:pt idx="5983">
                  <c:v>0.29406207347766899</c:v>
                </c:pt>
                <c:pt idx="5984">
                  <c:v>0.293032083799455</c:v>
                </c:pt>
                <c:pt idx="5985">
                  <c:v>0.29221040823750899</c:v>
                </c:pt>
                <c:pt idx="5986">
                  <c:v>0.29149467693505898</c:v>
                </c:pt>
                <c:pt idx="5987">
                  <c:v>0.29100584613500902</c:v>
                </c:pt>
                <c:pt idx="5988">
                  <c:v>0.29058413288253498</c:v>
                </c:pt>
                <c:pt idx="5989">
                  <c:v>0.29056443795548298</c:v>
                </c:pt>
                <c:pt idx="5990">
                  <c:v>0.29065990439320599</c:v>
                </c:pt>
                <c:pt idx="5991">
                  <c:v>0.29063389054940098</c:v>
                </c:pt>
                <c:pt idx="5992">
                  <c:v>0.29038922125092698</c:v>
                </c:pt>
                <c:pt idx="5993">
                  <c:v>0.29024494098136899</c:v>
                </c:pt>
                <c:pt idx="5994">
                  <c:v>0.29028175731101602</c:v>
                </c:pt>
                <c:pt idx="5995">
                  <c:v>0.290274274314341</c:v>
                </c:pt>
                <c:pt idx="5996">
                  <c:v>0.29043459814547601</c:v>
                </c:pt>
                <c:pt idx="5997">
                  <c:v>0.29110778221185601</c:v>
                </c:pt>
                <c:pt idx="5998">
                  <c:v>0.291647123003826</c:v>
                </c:pt>
                <c:pt idx="5999">
                  <c:v>0.292631750810948</c:v>
                </c:pt>
                <c:pt idx="6000">
                  <c:v>0.29231081434962702</c:v>
                </c:pt>
                <c:pt idx="6001">
                  <c:v>0.29177069152722801</c:v>
                </c:pt>
                <c:pt idx="6002">
                  <c:v>0.29123105085084</c:v>
                </c:pt>
                <c:pt idx="6003">
                  <c:v>0.29059391750013502</c:v>
                </c:pt>
                <c:pt idx="6004">
                  <c:v>0.28986860376717699</c:v>
                </c:pt>
                <c:pt idx="6005">
                  <c:v>0.289050773972303</c:v>
                </c:pt>
                <c:pt idx="6006">
                  <c:v>0.28844814624694198</c:v>
                </c:pt>
                <c:pt idx="6007">
                  <c:v>0.28789059777654602</c:v>
                </c:pt>
                <c:pt idx="6008">
                  <c:v>0.28727658685194202</c:v>
                </c:pt>
                <c:pt idx="6009">
                  <c:v>0.28635766488012399</c:v>
                </c:pt>
                <c:pt idx="6010">
                  <c:v>0.285693570301427</c:v>
                </c:pt>
                <c:pt idx="6011">
                  <c:v>0.28525827500048301</c:v>
                </c:pt>
                <c:pt idx="6012">
                  <c:v>0.28497351358724898</c:v>
                </c:pt>
                <c:pt idx="6013">
                  <c:v>0.28496494714313098</c:v>
                </c:pt>
                <c:pt idx="6014">
                  <c:v>0.285047522510808</c:v>
                </c:pt>
                <c:pt idx="6015">
                  <c:v>0.28522192811970698</c:v>
                </c:pt>
                <c:pt idx="6016">
                  <c:v>0.28540477342048398</c:v>
                </c:pt>
                <c:pt idx="6017">
                  <c:v>0.28580594266797898</c:v>
                </c:pt>
                <c:pt idx="6018">
                  <c:v>0.286646684940218</c:v>
                </c:pt>
                <c:pt idx="6019">
                  <c:v>0.28762221683031097</c:v>
                </c:pt>
                <c:pt idx="6020">
                  <c:v>0.28798952647373699</c:v>
                </c:pt>
                <c:pt idx="6021">
                  <c:v>0.28852174368405797</c:v>
                </c:pt>
                <c:pt idx="6022">
                  <c:v>0.28907850653121098</c:v>
                </c:pt>
                <c:pt idx="6023">
                  <c:v>0.28991157327642098</c:v>
                </c:pt>
                <c:pt idx="6024">
                  <c:v>0.29029798712559202</c:v>
                </c:pt>
                <c:pt idx="6025">
                  <c:v>0.29055695902648998</c:v>
                </c:pt>
                <c:pt idx="6026">
                  <c:v>0.29051579994126298</c:v>
                </c:pt>
                <c:pt idx="6027">
                  <c:v>0.29045749789953501</c:v>
                </c:pt>
                <c:pt idx="6028">
                  <c:v>0.289942110411883</c:v>
                </c:pt>
                <c:pt idx="6029">
                  <c:v>0.28931039106418199</c:v>
                </c:pt>
                <c:pt idx="6030">
                  <c:v>0.28906320254194501</c:v>
                </c:pt>
                <c:pt idx="6031">
                  <c:v>0.28903779338658298</c:v>
                </c:pt>
                <c:pt idx="6032">
                  <c:v>0.28872415322269002</c:v>
                </c:pt>
                <c:pt idx="6033">
                  <c:v>0.28835872604320101</c:v>
                </c:pt>
                <c:pt idx="6034">
                  <c:v>0.28817182822393</c:v>
                </c:pt>
                <c:pt idx="6035">
                  <c:v>0.28806328589680302</c:v>
                </c:pt>
                <c:pt idx="6036">
                  <c:v>0.288448275455156</c:v>
                </c:pt>
                <c:pt idx="6037">
                  <c:v>0.28881798227216798</c:v>
                </c:pt>
                <c:pt idx="6038">
                  <c:v>0.28922721738655699</c:v>
                </c:pt>
                <c:pt idx="6039">
                  <c:v>0.28924389195730099</c:v>
                </c:pt>
                <c:pt idx="6040">
                  <c:v>0.28922393173083299</c:v>
                </c:pt>
                <c:pt idx="6041">
                  <c:v>0.28910461787013397</c:v>
                </c:pt>
                <c:pt idx="6042">
                  <c:v>0.28903079893195599</c:v>
                </c:pt>
                <c:pt idx="6043">
                  <c:v>0.28894248725167498</c:v>
                </c:pt>
                <c:pt idx="6044">
                  <c:v>0.28790933277374597</c:v>
                </c:pt>
                <c:pt idx="6045">
                  <c:v>0.28676065833171199</c:v>
                </c:pt>
                <c:pt idx="6046">
                  <c:v>0.28574492012199199</c:v>
                </c:pt>
                <c:pt idx="6047">
                  <c:v>0.28483992269616998</c:v>
                </c:pt>
                <c:pt idx="6048">
                  <c:v>0.28401731417045201</c:v>
                </c:pt>
                <c:pt idx="6049">
                  <c:v>0.28335674604245997</c:v>
                </c:pt>
                <c:pt idx="6050">
                  <c:v>0.282817344676845</c:v>
                </c:pt>
                <c:pt idx="6051">
                  <c:v>0.282299502985844</c:v>
                </c:pt>
                <c:pt idx="6052">
                  <c:v>0.28177852434795497</c:v>
                </c:pt>
                <c:pt idx="6053">
                  <c:v>0.28135596046398398</c:v>
                </c:pt>
                <c:pt idx="6054">
                  <c:v>0.28112358360401102</c:v>
                </c:pt>
                <c:pt idx="6055">
                  <c:v>0.28117842821036099</c:v>
                </c:pt>
                <c:pt idx="6056">
                  <c:v>0.28137102730718999</c:v>
                </c:pt>
                <c:pt idx="6057">
                  <c:v>0.281499225693566</c:v>
                </c:pt>
                <c:pt idx="6058">
                  <c:v>0.28160376143606902</c:v>
                </c:pt>
                <c:pt idx="6059">
                  <c:v>0.28155919272214502</c:v>
                </c:pt>
                <c:pt idx="6060">
                  <c:v>0.28132088529648303</c:v>
                </c:pt>
                <c:pt idx="6061">
                  <c:v>0.28115790529658202</c:v>
                </c:pt>
                <c:pt idx="6062">
                  <c:v>0.28102975054670498</c:v>
                </c:pt>
                <c:pt idx="6063">
                  <c:v>0.28080836442388601</c:v>
                </c:pt>
                <c:pt idx="6064">
                  <c:v>0.28081324737360103</c:v>
                </c:pt>
                <c:pt idx="6065">
                  <c:v>0.28065559828695802</c:v>
                </c:pt>
                <c:pt idx="6066">
                  <c:v>0.28540621696399499</c:v>
                </c:pt>
                <c:pt idx="6067">
                  <c:v>0.290260558104455</c:v>
                </c:pt>
                <c:pt idx="6068">
                  <c:v>0.29440537902380398</c:v>
                </c:pt>
                <c:pt idx="6069">
                  <c:v>0.297880250810169</c:v>
                </c:pt>
                <c:pt idx="6070">
                  <c:v>0.301135474988661</c:v>
                </c:pt>
                <c:pt idx="6071">
                  <c:v>0.30419871404203802</c:v>
                </c:pt>
                <c:pt idx="6072">
                  <c:v>0.30720653267935</c:v>
                </c:pt>
                <c:pt idx="6073">
                  <c:v>0.30953219883924099</c:v>
                </c:pt>
                <c:pt idx="6074">
                  <c:v>0.31141361592259897</c:v>
                </c:pt>
                <c:pt idx="6075">
                  <c:v>0.31285678315083698</c:v>
                </c:pt>
                <c:pt idx="6076">
                  <c:v>0.31301905192632501</c:v>
                </c:pt>
                <c:pt idx="6077">
                  <c:v>0.31299607611170299</c:v>
                </c:pt>
                <c:pt idx="6078">
                  <c:v>0.31282142238371902</c:v>
                </c:pt>
                <c:pt idx="6079">
                  <c:v>0.31301759470096102</c:v>
                </c:pt>
                <c:pt idx="6080">
                  <c:v>0.31267553672175202</c:v>
                </c:pt>
                <c:pt idx="6081">
                  <c:v>0.31251040913585199</c:v>
                </c:pt>
                <c:pt idx="6082">
                  <c:v>0.31224839941559202</c:v>
                </c:pt>
                <c:pt idx="6083">
                  <c:v>0.31200188307026699</c:v>
                </c:pt>
                <c:pt idx="6084">
                  <c:v>0.31186817066344602</c:v>
                </c:pt>
                <c:pt idx="6085">
                  <c:v>0.31180246842385301</c:v>
                </c:pt>
                <c:pt idx="6086">
                  <c:v>0.30967635456253001</c:v>
                </c:pt>
                <c:pt idx="6087">
                  <c:v>0.30778923327185198</c:v>
                </c:pt>
                <c:pt idx="6088">
                  <c:v>0.30627847814791698</c:v>
                </c:pt>
                <c:pt idx="6089">
                  <c:v>0.30495669648783802</c:v>
                </c:pt>
                <c:pt idx="6090">
                  <c:v>0.30368476369559</c:v>
                </c:pt>
                <c:pt idx="6091">
                  <c:v>0.302598491072602</c:v>
                </c:pt>
                <c:pt idx="6092">
                  <c:v>0.30182634085546101</c:v>
                </c:pt>
                <c:pt idx="6093">
                  <c:v>0.30111458740320801</c:v>
                </c:pt>
                <c:pt idx="6094">
                  <c:v>0.300352165109248</c:v>
                </c:pt>
                <c:pt idx="6095">
                  <c:v>0.29960174385874699</c:v>
                </c:pt>
                <c:pt idx="6096">
                  <c:v>0.29962048358285698</c:v>
                </c:pt>
                <c:pt idx="6097">
                  <c:v>0.29978023099357498</c:v>
                </c:pt>
                <c:pt idx="6098">
                  <c:v>0.29993859494057001</c:v>
                </c:pt>
                <c:pt idx="6099">
                  <c:v>0.300425276004053</c:v>
                </c:pt>
                <c:pt idx="6100">
                  <c:v>0.300796394648708</c:v>
                </c:pt>
                <c:pt idx="6101">
                  <c:v>0.30137072175777302</c:v>
                </c:pt>
                <c:pt idx="6102">
                  <c:v>0.30211382303682499</c:v>
                </c:pt>
                <c:pt idx="6103">
                  <c:v>0.30275193405769202</c:v>
                </c:pt>
                <c:pt idx="6104">
                  <c:v>0.30273169339426897</c:v>
                </c:pt>
                <c:pt idx="6105">
                  <c:v>0.30283557307161402</c:v>
                </c:pt>
                <c:pt idx="6106">
                  <c:v>0.30290824501383401</c:v>
                </c:pt>
                <c:pt idx="6107">
                  <c:v>0.303049944886082</c:v>
                </c:pt>
                <c:pt idx="6108">
                  <c:v>0.30363120921176201</c:v>
                </c:pt>
                <c:pt idx="6109">
                  <c:v>0.30403040483795901</c:v>
                </c:pt>
                <c:pt idx="6110">
                  <c:v>0.30437737871147003</c:v>
                </c:pt>
                <c:pt idx="6111">
                  <c:v>0.304855473937159</c:v>
                </c:pt>
                <c:pt idx="6112">
                  <c:v>0.30520675346533199</c:v>
                </c:pt>
                <c:pt idx="6113">
                  <c:v>0.30589329441917801</c:v>
                </c:pt>
                <c:pt idx="6114">
                  <c:v>0.306525332930012</c:v>
                </c:pt>
                <c:pt idx="6115">
                  <c:v>0.30684329718707398</c:v>
                </c:pt>
                <c:pt idx="6116">
                  <c:v>0.30753133229256502</c:v>
                </c:pt>
                <c:pt idx="6117">
                  <c:v>0.30830719665371897</c:v>
                </c:pt>
                <c:pt idx="6118">
                  <c:v>0.308953532494183</c:v>
                </c:pt>
                <c:pt idx="6119">
                  <c:v>0.30948167382972003</c:v>
                </c:pt>
                <c:pt idx="6120">
                  <c:v>0.31040136058156298</c:v>
                </c:pt>
                <c:pt idx="6121">
                  <c:v>0.31084563632739698</c:v>
                </c:pt>
                <c:pt idx="6122">
                  <c:v>0.31073335123255302</c:v>
                </c:pt>
                <c:pt idx="6123">
                  <c:v>0.31065647761333298</c:v>
                </c:pt>
                <c:pt idx="6124">
                  <c:v>0.31032431816018402</c:v>
                </c:pt>
                <c:pt idx="6125">
                  <c:v>0.310148052044384</c:v>
                </c:pt>
                <c:pt idx="6126">
                  <c:v>0.310146614899864</c:v>
                </c:pt>
                <c:pt idx="6127">
                  <c:v>0.30993856350675603</c:v>
                </c:pt>
                <c:pt idx="6128">
                  <c:v>0.30975469146006301</c:v>
                </c:pt>
                <c:pt idx="6129">
                  <c:v>0.30985630608161602</c:v>
                </c:pt>
                <c:pt idx="6130">
                  <c:v>0.30941463318747697</c:v>
                </c:pt>
                <c:pt idx="6131">
                  <c:v>0.30912538866771999</c:v>
                </c:pt>
                <c:pt idx="6132">
                  <c:v>0.308941410164084</c:v>
                </c:pt>
                <c:pt idx="6133">
                  <c:v>0.308818821105937</c:v>
                </c:pt>
                <c:pt idx="6134">
                  <c:v>0.30854114151322698</c:v>
                </c:pt>
                <c:pt idx="6135">
                  <c:v>0.30823538822948399</c:v>
                </c:pt>
                <c:pt idx="6136">
                  <c:v>0.30816659737507102</c:v>
                </c:pt>
                <c:pt idx="6137">
                  <c:v>0.30805971473148802</c:v>
                </c:pt>
                <c:pt idx="6138">
                  <c:v>0.30791708794572797</c:v>
                </c:pt>
                <c:pt idx="6139">
                  <c:v>0.30759399940929999</c:v>
                </c:pt>
                <c:pt idx="6140">
                  <c:v>0.30769276795745798</c:v>
                </c:pt>
                <c:pt idx="6141">
                  <c:v>0.30798548977990398</c:v>
                </c:pt>
                <c:pt idx="6142">
                  <c:v>0.308352859755532</c:v>
                </c:pt>
                <c:pt idx="6143">
                  <c:v>0.30888031672483002</c:v>
                </c:pt>
                <c:pt idx="6144">
                  <c:v>0.30934837924750203</c:v>
                </c:pt>
                <c:pt idx="6145">
                  <c:v>0.30951418381877499</c:v>
                </c:pt>
                <c:pt idx="6146">
                  <c:v>0.30937936648491399</c:v>
                </c:pt>
                <c:pt idx="6147">
                  <c:v>0.30904586702310899</c:v>
                </c:pt>
                <c:pt idx="6148">
                  <c:v>0.30898046272063501</c:v>
                </c:pt>
                <c:pt idx="6149">
                  <c:v>0.30909048600195699</c:v>
                </c:pt>
                <c:pt idx="6150">
                  <c:v>0.30889054181769099</c:v>
                </c:pt>
                <c:pt idx="6151">
                  <c:v>0.30868274369676402</c:v>
                </c:pt>
                <c:pt idx="6152">
                  <c:v>0.308573219876281</c:v>
                </c:pt>
                <c:pt idx="6153">
                  <c:v>0.30813476214593999</c:v>
                </c:pt>
                <c:pt idx="6154">
                  <c:v>0.30764843494285898</c:v>
                </c:pt>
                <c:pt idx="6155">
                  <c:v>0.30719159725881801</c:v>
                </c:pt>
                <c:pt idx="6156">
                  <c:v>0.30693618864647099</c:v>
                </c:pt>
                <c:pt idx="6157">
                  <c:v>0.30696534320562702</c:v>
                </c:pt>
                <c:pt idx="6158">
                  <c:v>0.30713181103082099</c:v>
                </c:pt>
                <c:pt idx="6159">
                  <c:v>0.30730165781858898</c:v>
                </c:pt>
                <c:pt idx="6160">
                  <c:v>0.307673405477012</c:v>
                </c:pt>
                <c:pt idx="6161">
                  <c:v>0.308142114560292</c:v>
                </c:pt>
                <c:pt idx="6162">
                  <c:v>0.30850250877998098</c:v>
                </c:pt>
                <c:pt idx="6163">
                  <c:v>0.30883225812936399</c:v>
                </c:pt>
                <c:pt idx="6164">
                  <c:v>0.30959639581979798</c:v>
                </c:pt>
                <c:pt idx="6165">
                  <c:v>0.31039689377147101</c:v>
                </c:pt>
                <c:pt idx="6166">
                  <c:v>0.31100523383759798</c:v>
                </c:pt>
                <c:pt idx="6167">
                  <c:v>0.31130982149553599</c:v>
                </c:pt>
                <c:pt idx="6168">
                  <c:v>0.31124880586036602</c:v>
                </c:pt>
                <c:pt idx="6169">
                  <c:v>0.31116681285105202</c:v>
                </c:pt>
                <c:pt idx="6170">
                  <c:v>0.311085954826123</c:v>
                </c:pt>
                <c:pt idx="6171">
                  <c:v>0.31139325012010999</c:v>
                </c:pt>
                <c:pt idx="6172">
                  <c:v>0.31171977058870498</c:v>
                </c:pt>
                <c:pt idx="6173">
                  <c:v>0.31224004845417902</c:v>
                </c:pt>
                <c:pt idx="6174">
                  <c:v>0.312676675329633</c:v>
                </c:pt>
                <c:pt idx="6175">
                  <c:v>0.31323686727990002</c:v>
                </c:pt>
                <c:pt idx="6176">
                  <c:v>0.31353346573662599</c:v>
                </c:pt>
                <c:pt idx="6177">
                  <c:v>0.313745949640791</c:v>
                </c:pt>
                <c:pt idx="6178">
                  <c:v>0.31372155914532901</c:v>
                </c:pt>
                <c:pt idx="6179">
                  <c:v>0.31369927845997497</c:v>
                </c:pt>
                <c:pt idx="6180">
                  <c:v>0.31370378027536899</c:v>
                </c:pt>
                <c:pt idx="6181">
                  <c:v>0.31371973786990298</c:v>
                </c:pt>
                <c:pt idx="6182">
                  <c:v>0.31359178392593701</c:v>
                </c:pt>
                <c:pt idx="6183">
                  <c:v>0.31315900907467498</c:v>
                </c:pt>
                <c:pt idx="6184">
                  <c:v>0.31259669445932697</c:v>
                </c:pt>
                <c:pt idx="6185">
                  <c:v>0.311948649283811</c:v>
                </c:pt>
                <c:pt idx="6186">
                  <c:v>0.31126417183785199</c:v>
                </c:pt>
                <c:pt idx="6187">
                  <c:v>0.311236970502628</c:v>
                </c:pt>
                <c:pt idx="6188">
                  <c:v>0.31125561561982301</c:v>
                </c:pt>
                <c:pt idx="6189">
                  <c:v>0.310748576100771</c:v>
                </c:pt>
                <c:pt idx="6190">
                  <c:v>0.31009519811001901</c:v>
                </c:pt>
                <c:pt idx="6191">
                  <c:v>0.30963920840652098</c:v>
                </c:pt>
                <c:pt idx="6192">
                  <c:v>0.30969506001792302</c:v>
                </c:pt>
                <c:pt idx="6193">
                  <c:v>0.30961600770171499</c:v>
                </c:pt>
                <c:pt idx="6194">
                  <c:v>0.30950499375120299</c:v>
                </c:pt>
                <c:pt idx="6195">
                  <c:v>0.30967290597706498</c:v>
                </c:pt>
                <c:pt idx="6196">
                  <c:v>0.30995138083268198</c:v>
                </c:pt>
                <c:pt idx="6197">
                  <c:v>0.30986403354313302</c:v>
                </c:pt>
                <c:pt idx="6198">
                  <c:v>0.30984775754245703</c:v>
                </c:pt>
                <c:pt idx="6199">
                  <c:v>0.31011006759884702</c:v>
                </c:pt>
                <c:pt idx="6200">
                  <c:v>0.31040279853249098</c:v>
                </c:pt>
                <c:pt idx="6201">
                  <c:v>0.31099676417946398</c:v>
                </c:pt>
                <c:pt idx="6202">
                  <c:v>0.31169372671810203</c:v>
                </c:pt>
                <c:pt idx="6203">
                  <c:v>0.31228844730574601</c:v>
                </c:pt>
                <c:pt idx="6204">
                  <c:v>0.31261011689930901</c:v>
                </c:pt>
                <c:pt idx="6205">
                  <c:v>0.31220487481953402</c:v>
                </c:pt>
                <c:pt idx="6206">
                  <c:v>0.311744555556766</c:v>
                </c:pt>
                <c:pt idx="6207">
                  <c:v>0.31151110640170598</c:v>
                </c:pt>
                <c:pt idx="6208">
                  <c:v>0.31163075155458098</c:v>
                </c:pt>
                <c:pt idx="6209">
                  <c:v>0.31170550197749403</c:v>
                </c:pt>
                <c:pt idx="6210">
                  <c:v>0.31178790522821398</c:v>
                </c:pt>
                <c:pt idx="6211">
                  <c:v>0.31177784113560603</c:v>
                </c:pt>
                <c:pt idx="6212">
                  <c:v>0.31184665527460198</c:v>
                </c:pt>
                <c:pt idx="6213">
                  <c:v>0.31192882059152499</c:v>
                </c:pt>
                <c:pt idx="6214">
                  <c:v>0.31270783406409602</c:v>
                </c:pt>
                <c:pt idx="6215">
                  <c:v>0.31324544241825097</c:v>
                </c:pt>
                <c:pt idx="6216">
                  <c:v>0.31444510732062902</c:v>
                </c:pt>
                <c:pt idx="6217">
                  <c:v>0.31518971233405602</c:v>
                </c:pt>
                <c:pt idx="6218">
                  <c:v>0.31561565335236602</c:v>
                </c:pt>
                <c:pt idx="6219">
                  <c:v>0.31626287604613801</c:v>
                </c:pt>
                <c:pt idx="6220">
                  <c:v>0.31655281490940601</c:v>
                </c:pt>
                <c:pt idx="6221">
                  <c:v>0.31623282082316601</c:v>
                </c:pt>
                <c:pt idx="6222">
                  <c:v>0.31573631631139698</c:v>
                </c:pt>
                <c:pt idx="6223">
                  <c:v>0.31561331665643599</c:v>
                </c:pt>
                <c:pt idx="6224">
                  <c:v>0.31529539199609002</c:v>
                </c:pt>
                <c:pt idx="6225">
                  <c:v>0.31557338888270597</c:v>
                </c:pt>
                <c:pt idx="6226">
                  <c:v>0.31562315643379801</c:v>
                </c:pt>
                <c:pt idx="6227">
                  <c:v>0.31554372424832899</c:v>
                </c:pt>
                <c:pt idx="6228">
                  <c:v>0.31573136258784701</c:v>
                </c:pt>
                <c:pt idx="6229">
                  <c:v>0.31593073770403801</c:v>
                </c:pt>
                <c:pt idx="6230">
                  <c:v>0.31662038086880701</c:v>
                </c:pt>
                <c:pt idx="6231">
                  <c:v>0.31657193698722802</c:v>
                </c:pt>
                <c:pt idx="6232">
                  <c:v>0.31648112456095501</c:v>
                </c:pt>
                <c:pt idx="6233">
                  <c:v>0.31596199696500799</c:v>
                </c:pt>
                <c:pt idx="6234">
                  <c:v>0.31553015204707602</c:v>
                </c:pt>
                <c:pt idx="6235">
                  <c:v>0.31496799128566999</c:v>
                </c:pt>
                <c:pt idx="6236">
                  <c:v>0.31419175851029102</c:v>
                </c:pt>
                <c:pt idx="6237">
                  <c:v>0.31373653118372702</c:v>
                </c:pt>
                <c:pt idx="6238">
                  <c:v>0.313238604196999</c:v>
                </c:pt>
                <c:pt idx="6239">
                  <c:v>0.31288101159600701</c:v>
                </c:pt>
                <c:pt idx="6240">
                  <c:v>0.311192380684428</c:v>
                </c:pt>
                <c:pt idx="6241">
                  <c:v>0.30983071003983098</c:v>
                </c:pt>
                <c:pt idx="6242">
                  <c:v>0.309276403868738</c:v>
                </c:pt>
                <c:pt idx="6243">
                  <c:v>0.308650408690679</c:v>
                </c:pt>
                <c:pt idx="6244">
                  <c:v>0.30822762878891202</c:v>
                </c:pt>
                <c:pt idx="6245">
                  <c:v>0.30776680221403901</c:v>
                </c:pt>
                <c:pt idx="6246">
                  <c:v>0.30733863483255203</c:v>
                </c:pt>
                <c:pt idx="6247">
                  <c:v>0.30724099980776898</c:v>
                </c:pt>
                <c:pt idx="6248">
                  <c:v>0.30704680861616102</c:v>
                </c:pt>
                <c:pt idx="6249">
                  <c:v>0.30688773986360401</c:v>
                </c:pt>
                <c:pt idx="6250">
                  <c:v>0.30688078157572501</c:v>
                </c:pt>
                <c:pt idx="6251">
                  <c:v>0.30731943474726803</c:v>
                </c:pt>
                <c:pt idx="6252">
                  <c:v>0.307827611342392</c:v>
                </c:pt>
                <c:pt idx="6253">
                  <c:v>0.30837241908839003</c:v>
                </c:pt>
                <c:pt idx="6254">
                  <c:v>0.30949130403684699</c:v>
                </c:pt>
                <c:pt idx="6255">
                  <c:v>0.31052447255225601</c:v>
                </c:pt>
                <c:pt idx="6256">
                  <c:v>0.311623408207923</c:v>
                </c:pt>
                <c:pt idx="6257">
                  <c:v>0.31245278741663202</c:v>
                </c:pt>
                <c:pt idx="6258">
                  <c:v>0.31353291841099901</c:v>
                </c:pt>
                <c:pt idx="6259">
                  <c:v>0.313980688341711</c:v>
                </c:pt>
                <c:pt idx="6260">
                  <c:v>0.31367266575277902</c:v>
                </c:pt>
                <c:pt idx="6261">
                  <c:v>0.31289772516759301</c:v>
                </c:pt>
                <c:pt idx="6262">
                  <c:v>0.31213437902010299</c:v>
                </c:pt>
                <c:pt idx="6263">
                  <c:v>0.31177320760710597</c:v>
                </c:pt>
                <c:pt idx="6264">
                  <c:v>0.311021694788296</c:v>
                </c:pt>
                <c:pt idx="6265">
                  <c:v>0.31026282537829702</c:v>
                </c:pt>
                <c:pt idx="6266">
                  <c:v>0.30934094019170999</c:v>
                </c:pt>
                <c:pt idx="6267">
                  <c:v>0.308148599289644</c:v>
                </c:pt>
                <c:pt idx="6268">
                  <c:v>0.30710971259280001</c:v>
                </c:pt>
                <c:pt idx="6269">
                  <c:v>0.30676349441842898</c:v>
                </c:pt>
                <c:pt idx="6270">
                  <c:v>0.30673183630921302</c:v>
                </c:pt>
                <c:pt idx="6271">
                  <c:v>0.306391214542586</c:v>
                </c:pt>
                <c:pt idx="6272">
                  <c:v>0.30607644274819101</c:v>
                </c:pt>
                <c:pt idx="6273">
                  <c:v>0.30629427413982901</c:v>
                </c:pt>
                <c:pt idx="6274">
                  <c:v>0.30690871231894301</c:v>
                </c:pt>
                <c:pt idx="6275">
                  <c:v>0.307588986997339</c:v>
                </c:pt>
                <c:pt idx="6276">
                  <c:v>0.30891095313968803</c:v>
                </c:pt>
                <c:pt idx="6277">
                  <c:v>0.31075017631669</c:v>
                </c:pt>
                <c:pt idx="6278">
                  <c:v>0.31223071531880803</c:v>
                </c:pt>
                <c:pt idx="6279">
                  <c:v>0.31224827576402298</c:v>
                </c:pt>
                <c:pt idx="6280">
                  <c:v>0.31220137376478801</c:v>
                </c:pt>
                <c:pt idx="6281">
                  <c:v>0.31314192445607297</c:v>
                </c:pt>
                <c:pt idx="6282">
                  <c:v>0.31336228191839</c:v>
                </c:pt>
                <c:pt idx="6283">
                  <c:v>0.31372022105945102</c:v>
                </c:pt>
                <c:pt idx="6284">
                  <c:v>0.31450290873928699</c:v>
                </c:pt>
                <c:pt idx="6285">
                  <c:v>0.31570541555530901</c:v>
                </c:pt>
                <c:pt idx="6286">
                  <c:v>0.31655127420913098</c:v>
                </c:pt>
                <c:pt idx="6287">
                  <c:v>0.316270140437721</c:v>
                </c:pt>
                <c:pt idx="6288">
                  <c:v>0.31600606579535401</c:v>
                </c:pt>
                <c:pt idx="6289">
                  <c:v>0.316384870031162</c:v>
                </c:pt>
                <c:pt idx="6290">
                  <c:v>0.31686137002063097</c:v>
                </c:pt>
                <c:pt idx="6291">
                  <c:v>0.31672367688131497</c:v>
                </c:pt>
                <c:pt idx="6292">
                  <c:v>0.315901411450417</c:v>
                </c:pt>
                <c:pt idx="6293">
                  <c:v>0.31469075741462899</c:v>
                </c:pt>
                <c:pt idx="6294">
                  <c:v>0.31340952144927497</c:v>
                </c:pt>
                <c:pt idx="6295">
                  <c:v>0.31194276427342499</c:v>
                </c:pt>
                <c:pt idx="6296">
                  <c:v>0.31032408656050903</c:v>
                </c:pt>
                <c:pt idx="6297">
                  <c:v>0.309621651957807</c:v>
                </c:pt>
                <c:pt idx="6298">
                  <c:v>0.308775838012259</c:v>
                </c:pt>
                <c:pt idx="6299">
                  <c:v>0.30780715488813198</c:v>
                </c:pt>
                <c:pt idx="6300">
                  <c:v>0.306847960547322</c:v>
                </c:pt>
                <c:pt idx="6301">
                  <c:v>0.305899724066172</c:v>
                </c:pt>
                <c:pt idx="6302">
                  <c:v>0.30557267229226098</c:v>
                </c:pt>
                <c:pt idx="6303">
                  <c:v>0.30591277554892399</c:v>
                </c:pt>
                <c:pt idx="6304">
                  <c:v>0.30581232151043403</c:v>
                </c:pt>
                <c:pt idx="6305">
                  <c:v>0.30555764521789702</c:v>
                </c:pt>
                <c:pt idx="6306">
                  <c:v>0.30552581547310798</c:v>
                </c:pt>
                <c:pt idx="6307">
                  <c:v>0.30551849904769202</c:v>
                </c:pt>
                <c:pt idx="6308">
                  <c:v>0.30554759597882902</c:v>
                </c:pt>
                <c:pt idx="6309">
                  <c:v>0.30544588042038401</c:v>
                </c:pt>
                <c:pt idx="6310">
                  <c:v>0.30550699584143698</c:v>
                </c:pt>
                <c:pt idx="6311">
                  <c:v>0.30575629284312</c:v>
                </c:pt>
                <c:pt idx="6312">
                  <c:v>0.30557314370921301</c:v>
                </c:pt>
                <c:pt idx="6313">
                  <c:v>0.30542462752736599</c:v>
                </c:pt>
                <c:pt idx="6314">
                  <c:v>0.30537828929608302</c:v>
                </c:pt>
                <c:pt idx="6315">
                  <c:v>0.30535701699395201</c:v>
                </c:pt>
                <c:pt idx="6316">
                  <c:v>0.304940023448867</c:v>
                </c:pt>
                <c:pt idx="6317">
                  <c:v>0.30459492967007901</c:v>
                </c:pt>
                <c:pt idx="6318">
                  <c:v>0.30454075867116298</c:v>
                </c:pt>
                <c:pt idx="6319">
                  <c:v>0.305151227120529</c:v>
                </c:pt>
                <c:pt idx="6320">
                  <c:v>0.30611385038428401</c:v>
                </c:pt>
                <c:pt idx="6321">
                  <c:v>0.30720254021757998</c:v>
                </c:pt>
                <c:pt idx="6322">
                  <c:v>0.30815222283404098</c:v>
                </c:pt>
                <c:pt idx="6323">
                  <c:v>0.30833830443126198</c:v>
                </c:pt>
                <c:pt idx="6324">
                  <c:v>0.30910286156396399</c:v>
                </c:pt>
                <c:pt idx="6325">
                  <c:v>0.30912765631753197</c:v>
                </c:pt>
                <c:pt idx="6326">
                  <c:v>0.30943071132677802</c:v>
                </c:pt>
                <c:pt idx="6327">
                  <c:v>0.309121485555853</c:v>
                </c:pt>
                <c:pt idx="6328">
                  <c:v>0.30918944567805301</c:v>
                </c:pt>
                <c:pt idx="6329">
                  <c:v>0.30932504543292499</c:v>
                </c:pt>
                <c:pt idx="6330">
                  <c:v>0.31014308701876497</c:v>
                </c:pt>
                <c:pt idx="6331">
                  <c:v>0.311002936891983</c:v>
                </c:pt>
                <c:pt idx="6332">
                  <c:v>0.31222370677658801</c:v>
                </c:pt>
                <c:pt idx="6333">
                  <c:v>0.313695236154312</c:v>
                </c:pt>
                <c:pt idx="6334">
                  <c:v>0.31442103982991398</c:v>
                </c:pt>
                <c:pt idx="6335">
                  <c:v>0.31471553698403099</c:v>
                </c:pt>
                <c:pt idx="6336">
                  <c:v>0.31499907285656698</c:v>
                </c:pt>
                <c:pt idx="6337">
                  <c:v>0.31585887108598198</c:v>
                </c:pt>
                <c:pt idx="6338">
                  <c:v>0.31667112232655398</c:v>
                </c:pt>
                <c:pt idx="6339">
                  <c:v>0.31758921633516202</c:v>
                </c:pt>
                <c:pt idx="6340">
                  <c:v>0.31731255191617502</c:v>
                </c:pt>
                <c:pt idx="6341">
                  <c:v>0.31750788020764897</c:v>
                </c:pt>
                <c:pt idx="6342">
                  <c:v>0.31749113473644902</c:v>
                </c:pt>
                <c:pt idx="6343">
                  <c:v>0.317068244516091</c:v>
                </c:pt>
                <c:pt idx="6344">
                  <c:v>0.316430220071728</c:v>
                </c:pt>
                <c:pt idx="6345">
                  <c:v>0.31578496439939802</c:v>
                </c:pt>
                <c:pt idx="6346">
                  <c:v>0.31516499530109099</c:v>
                </c:pt>
                <c:pt idx="6347">
                  <c:v>0.31471113402242901</c:v>
                </c:pt>
                <c:pt idx="6348">
                  <c:v>0.31388123226675202</c:v>
                </c:pt>
                <c:pt idx="6349">
                  <c:v>0.31326693337762901</c:v>
                </c:pt>
                <c:pt idx="6350">
                  <c:v>0.31263370800435197</c:v>
                </c:pt>
                <c:pt idx="6351">
                  <c:v>0.31196220327141699</c:v>
                </c:pt>
                <c:pt idx="6352">
                  <c:v>0.311425501361004</c:v>
                </c:pt>
                <c:pt idx="6353">
                  <c:v>0.311568548477834</c:v>
                </c:pt>
                <c:pt idx="6354">
                  <c:v>0.31254507466533399</c:v>
                </c:pt>
                <c:pt idx="6355">
                  <c:v>0.31393903633538001</c:v>
                </c:pt>
                <c:pt idx="6356">
                  <c:v>0.31475281092947399</c:v>
                </c:pt>
                <c:pt idx="6357">
                  <c:v>0.3151872175032</c:v>
                </c:pt>
                <c:pt idx="6358">
                  <c:v>0.31647343351885199</c:v>
                </c:pt>
                <c:pt idx="6359">
                  <c:v>0.31766682291603798</c:v>
                </c:pt>
                <c:pt idx="6360">
                  <c:v>0.31866934452796403</c:v>
                </c:pt>
                <c:pt idx="6361">
                  <c:v>0.31903720740630398</c:v>
                </c:pt>
                <c:pt idx="6362">
                  <c:v>0.32014006369631598</c:v>
                </c:pt>
                <c:pt idx="6363">
                  <c:v>0.320906536159413</c:v>
                </c:pt>
                <c:pt idx="6364">
                  <c:v>0.32013691493802399</c:v>
                </c:pt>
                <c:pt idx="6365">
                  <c:v>0.319038418045891</c:v>
                </c:pt>
                <c:pt idx="6366">
                  <c:v>0.31837493483838403</c:v>
                </c:pt>
                <c:pt idx="6367">
                  <c:v>0.318230401714657</c:v>
                </c:pt>
                <c:pt idx="6368">
                  <c:v>0.31862648038846503</c:v>
                </c:pt>
                <c:pt idx="6369">
                  <c:v>0.31932873831163899</c:v>
                </c:pt>
                <c:pt idx="6370">
                  <c:v>0.31822488043470698</c:v>
                </c:pt>
                <c:pt idx="6371">
                  <c:v>0.31766102892339299</c:v>
                </c:pt>
                <c:pt idx="6372">
                  <c:v>0.31670404700114602</c:v>
                </c:pt>
                <c:pt idx="6373">
                  <c:v>0.31547024595544099</c:v>
                </c:pt>
                <c:pt idx="6374">
                  <c:v>0.314593018086468</c:v>
                </c:pt>
                <c:pt idx="6375">
                  <c:v>0.31450137999511601</c:v>
                </c:pt>
                <c:pt idx="6376">
                  <c:v>0.31487664111866498</c:v>
                </c:pt>
                <c:pt idx="6377">
                  <c:v>0.31539147787896699</c:v>
                </c:pt>
                <c:pt idx="6378">
                  <c:v>0.31573315416977898</c:v>
                </c:pt>
                <c:pt idx="6379">
                  <c:v>0.31492054382708001</c:v>
                </c:pt>
                <c:pt idx="6380">
                  <c:v>0.314622930261933</c:v>
                </c:pt>
                <c:pt idx="6381">
                  <c:v>0.31366129083173</c:v>
                </c:pt>
                <c:pt idx="6382">
                  <c:v>0.313043445983687</c:v>
                </c:pt>
                <c:pt idx="6383">
                  <c:v>0.31189732775555201</c:v>
                </c:pt>
                <c:pt idx="6384">
                  <c:v>0.31144263025451402</c:v>
                </c:pt>
                <c:pt idx="6385">
                  <c:v>0.31066823579582298</c:v>
                </c:pt>
                <c:pt idx="6386">
                  <c:v>0.310180965844223</c:v>
                </c:pt>
                <c:pt idx="6387">
                  <c:v>0.30929682885758097</c:v>
                </c:pt>
                <c:pt idx="6388">
                  <c:v>0.30830354946153299</c:v>
                </c:pt>
                <c:pt idx="6389">
                  <c:v>0.30773371703389801</c:v>
                </c:pt>
                <c:pt idx="6390">
                  <c:v>0.30688621611477901</c:v>
                </c:pt>
                <c:pt idx="6391">
                  <c:v>0.30632147067707799</c:v>
                </c:pt>
                <c:pt idx="6392">
                  <c:v>0.30542189438447498</c:v>
                </c:pt>
                <c:pt idx="6393">
                  <c:v>0.30497789055701502</c:v>
                </c:pt>
                <c:pt idx="6394">
                  <c:v>0.30417601703672897</c:v>
                </c:pt>
                <c:pt idx="6395">
                  <c:v>0.30366831902952901</c:v>
                </c:pt>
                <c:pt idx="6396">
                  <c:v>0.30324816095538298</c:v>
                </c:pt>
                <c:pt idx="6397">
                  <c:v>0.30264652425548499</c:v>
                </c:pt>
                <c:pt idx="6398">
                  <c:v>0.30199881037932702</c:v>
                </c:pt>
                <c:pt idx="6399">
                  <c:v>0.30107926904262</c:v>
                </c:pt>
                <c:pt idx="6400">
                  <c:v>0.30037159308403899</c:v>
                </c:pt>
                <c:pt idx="6401">
                  <c:v>0.29965882312909498</c:v>
                </c:pt>
                <c:pt idx="6402">
                  <c:v>0.29920809595415399</c:v>
                </c:pt>
                <c:pt idx="6403">
                  <c:v>0.29870559082974601</c:v>
                </c:pt>
                <c:pt idx="6404">
                  <c:v>0.29845234954531402</c:v>
                </c:pt>
                <c:pt idx="6405">
                  <c:v>0.29844517760300798</c:v>
                </c:pt>
                <c:pt idx="6406">
                  <c:v>0.29846009119805</c:v>
                </c:pt>
                <c:pt idx="6407">
                  <c:v>0.29841521829585799</c:v>
                </c:pt>
                <c:pt idx="6408">
                  <c:v>0.298338493678454</c:v>
                </c:pt>
                <c:pt idx="6409">
                  <c:v>0.29922905244087</c:v>
                </c:pt>
                <c:pt idx="6410">
                  <c:v>0.29996157649961902</c:v>
                </c:pt>
                <c:pt idx="6411">
                  <c:v>0.30071235037234201</c:v>
                </c:pt>
                <c:pt idx="6412">
                  <c:v>0.30142422522127799</c:v>
                </c:pt>
                <c:pt idx="6413">
                  <c:v>0.30235352176059499</c:v>
                </c:pt>
                <c:pt idx="6414">
                  <c:v>0.303468845411345</c:v>
                </c:pt>
                <c:pt idx="6415">
                  <c:v>0.30432993690749199</c:v>
                </c:pt>
                <c:pt idx="6416">
                  <c:v>0.30511692429401299</c:v>
                </c:pt>
                <c:pt idx="6417">
                  <c:v>0.30567944429669902</c:v>
                </c:pt>
                <c:pt idx="6418">
                  <c:v>0.305905727348252</c:v>
                </c:pt>
                <c:pt idx="6419">
                  <c:v>0.305278056518685</c:v>
                </c:pt>
                <c:pt idx="6420">
                  <c:v>0.30445762838449397</c:v>
                </c:pt>
                <c:pt idx="6421">
                  <c:v>0.30441269749268801</c:v>
                </c:pt>
                <c:pt idx="6422">
                  <c:v>0.30446953624984702</c:v>
                </c:pt>
                <c:pt idx="6423">
                  <c:v>0.30462322124812102</c:v>
                </c:pt>
                <c:pt idx="6424">
                  <c:v>0.30492978873156901</c:v>
                </c:pt>
                <c:pt idx="6425">
                  <c:v>0.30523316701182601</c:v>
                </c:pt>
                <c:pt idx="6426">
                  <c:v>0.30550611687545798</c:v>
                </c:pt>
                <c:pt idx="6427">
                  <c:v>0.30615698219508602</c:v>
                </c:pt>
                <c:pt idx="6428">
                  <c:v>0.30664622426398602</c:v>
                </c:pt>
                <c:pt idx="6429">
                  <c:v>0.30755829240758098</c:v>
                </c:pt>
                <c:pt idx="6430">
                  <c:v>0.30828985500440398</c:v>
                </c:pt>
                <c:pt idx="6431">
                  <c:v>0.30852539637342202</c:v>
                </c:pt>
                <c:pt idx="6432">
                  <c:v>0.30883936996246703</c:v>
                </c:pt>
                <c:pt idx="6433">
                  <c:v>0.30948291439352899</c:v>
                </c:pt>
                <c:pt idx="6434">
                  <c:v>0.310322540938817</c:v>
                </c:pt>
                <c:pt idx="6435">
                  <c:v>0.30950193794417102</c:v>
                </c:pt>
                <c:pt idx="6436">
                  <c:v>0.308451719422417</c:v>
                </c:pt>
                <c:pt idx="6437">
                  <c:v>0.30724612708766402</c:v>
                </c:pt>
                <c:pt idx="6438">
                  <c:v>0.30737669321636901</c:v>
                </c:pt>
                <c:pt idx="6439">
                  <c:v>0.30794627606838998</c:v>
                </c:pt>
                <c:pt idx="6440">
                  <c:v>0.30841724868327403</c:v>
                </c:pt>
                <c:pt idx="6441">
                  <c:v>0.30837715437203</c:v>
                </c:pt>
                <c:pt idx="6442">
                  <c:v>0.308318827720646</c:v>
                </c:pt>
                <c:pt idx="6443">
                  <c:v>0.30797673778876</c:v>
                </c:pt>
                <c:pt idx="6444">
                  <c:v>0.30767037218649401</c:v>
                </c:pt>
                <c:pt idx="6445">
                  <c:v>0.30735053224197001</c:v>
                </c:pt>
                <c:pt idx="6446">
                  <c:v>0.30699160037847201</c:v>
                </c:pt>
                <c:pt idx="6447">
                  <c:v>0.30683677082488903</c:v>
                </c:pt>
                <c:pt idx="6448">
                  <c:v>0.306721420217687</c:v>
                </c:pt>
                <c:pt idx="6449">
                  <c:v>0.30664350237355997</c:v>
                </c:pt>
                <c:pt idx="6450">
                  <c:v>0.30651508430880398</c:v>
                </c:pt>
                <c:pt idx="6451">
                  <c:v>0.30561058105845501</c:v>
                </c:pt>
                <c:pt idx="6452">
                  <c:v>0.30505792620905903</c:v>
                </c:pt>
                <c:pt idx="6453">
                  <c:v>0.30483632742736799</c:v>
                </c:pt>
                <c:pt idx="6454">
                  <c:v>0.30418513042916101</c:v>
                </c:pt>
                <c:pt idx="6455">
                  <c:v>0.30357279017529798</c:v>
                </c:pt>
                <c:pt idx="6456">
                  <c:v>0.30295467989222702</c:v>
                </c:pt>
                <c:pt idx="6457">
                  <c:v>0.30227546143582501</c:v>
                </c:pt>
                <c:pt idx="6458">
                  <c:v>0.301620920596604</c:v>
                </c:pt>
                <c:pt idx="6459">
                  <c:v>0.30076360547423298</c:v>
                </c:pt>
                <c:pt idx="6460">
                  <c:v>0.299761715814792</c:v>
                </c:pt>
                <c:pt idx="6461">
                  <c:v>0.29914141028133501</c:v>
                </c:pt>
                <c:pt idx="6462">
                  <c:v>0.29891662040699901</c:v>
                </c:pt>
                <c:pt idx="6463">
                  <c:v>0.29808900948916001</c:v>
                </c:pt>
                <c:pt idx="6464">
                  <c:v>0.29709719440728</c:v>
                </c:pt>
                <c:pt idx="6465">
                  <c:v>0.29641280774133399</c:v>
                </c:pt>
                <c:pt idx="6466">
                  <c:v>0.29574440265435298</c:v>
                </c:pt>
                <c:pt idx="6467">
                  <c:v>0.29561859412548802</c:v>
                </c:pt>
                <c:pt idx="6468">
                  <c:v>0.29546677735413301</c:v>
                </c:pt>
                <c:pt idx="6469">
                  <c:v>0.295283975080603</c:v>
                </c:pt>
                <c:pt idx="6470">
                  <c:v>0.29529061276526603</c:v>
                </c:pt>
                <c:pt idx="6471">
                  <c:v>0.29529805905230699</c:v>
                </c:pt>
                <c:pt idx="6472">
                  <c:v>0.29537978923333402</c:v>
                </c:pt>
                <c:pt idx="6473">
                  <c:v>0.29559593408906099</c:v>
                </c:pt>
                <c:pt idx="6474">
                  <c:v>0.29592317627575099</c:v>
                </c:pt>
                <c:pt idx="6475">
                  <c:v>0.29644954973102999</c:v>
                </c:pt>
                <c:pt idx="6476">
                  <c:v>0.296902444535178</c:v>
                </c:pt>
                <c:pt idx="6477">
                  <c:v>0.29647275350767099</c:v>
                </c:pt>
                <c:pt idx="6478">
                  <c:v>0.29654245524522399</c:v>
                </c:pt>
                <c:pt idx="6479">
                  <c:v>0.29667262852569798</c:v>
                </c:pt>
                <c:pt idx="6480">
                  <c:v>0.29727507625011002</c:v>
                </c:pt>
                <c:pt idx="6481">
                  <c:v>0.298061907937412</c:v>
                </c:pt>
                <c:pt idx="6482">
                  <c:v>0.299030995968878</c:v>
                </c:pt>
                <c:pt idx="6483">
                  <c:v>0.30021549016426102</c:v>
                </c:pt>
                <c:pt idx="6484">
                  <c:v>0.30057692787680301</c:v>
                </c:pt>
                <c:pt idx="6485">
                  <c:v>0.30065534833102697</c:v>
                </c:pt>
                <c:pt idx="6486">
                  <c:v>0.30078263999407401</c:v>
                </c:pt>
                <c:pt idx="6487">
                  <c:v>0.30111482013415503</c:v>
                </c:pt>
                <c:pt idx="6488">
                  <c:v>0.30190461504350302</c:v>
                </c:pt>
                <c:pt idx="6489">
                  <c:v>0.30286597832460599</c:v>
                </c:pt>
                <c:pt idx="6490">
                  <c:v>0.30364222502317101</c:v>
                </c:pt>
                <c:pt idx="6491">
                  <c:v>0.303962757030109</c:v>
                </c:pt>
                <c:pt idx="6492">
                  <c:v>0.30383776321022599</c:v>
                </c:pt>
                <c:pt idx="6493">
                  <c:v>0.30382342174293803</c:v>
                </c:pt>
                <c:pt idx="6494">
                  <c:v>0.30381525925438801</c:v>
                </c:pt>
                <c:pt idx="6495">
                  <c:v>0.30383985423291299</c:v>
                </c:pt>
                <c:pt idx="6496">
                  <c:v>0.30372861820117403</c:v>
                </c:pt>
                <c:pt idx="6497">
                  <c:v>0.30386431710741901</c:v>
                </c:pt>
                <c:pt idx="6498">
                  <c:v>0.30342982070307301</c:v>
                </c:pt>
                <c:pt idx="6499">
                  <c:v>0.30315250655181297</c:v>
                </c:pt>
                <c:pt idx="6500">
                  <c:v>0.303237504741314</c:v>
                </c:pt>
                <c:pt idx="6501">
                  <c:v>0.30216659091181203</c:v>
                </c:pt>
                <c:pt idx="6502">
                  <c:v>0.30124962972370301</c:v>
                </c:pt>
                <c:pt idx="6503">
                  <c:v>0.30043413616139503</c:v>
                </c:pt>
                <c:pt idx="6504">
                  <c:v>0.29968646102826602</c:v>
                </c:pt>
                <c:pt idx="6505">
                  <c:v>0.29910153437985698</c:v>
                </c:pt>
                <c:pt idx="6506">
                  <c:v>0.29847933111888297</c:v>
                </c:pt>
                <c:pt idx="6507">
                  <c:v>0.29779855992154902</c:v>
                </c:pt>
                <c:pt idx="6508">
                  <c:v>0.297289020120381</c:v>
                </c:pt>
                <c:pt idx="6509">
                  <c:v>0.29671885258349301</c:v>
                </c:pt>
                <c:pt idx="6510">
                  <c:v>0.29605348087540101</c:v>
                </c:pt>
                <c:pt idx="6511">
                  <c:v>0.29682540338629998</c:v>
                </c:pt>
                <c:pt idx="6512">
                  <c:v>0.29782660206390499</c:v>
                </c:pt>
                <c:pt idx="6513">
                  <c:v>0.29855081535390898</c:v>
                </c:pt>
                <c:pt idx="6514">
                  <c:v>0.29866935038421999</c:v>
                </c:pt>
                <c:pt idx="6515">
                  <c:v>0.29840839886828002</c:v>
                </c:pt>
                <c:pt idx="6516">
                  <c:v>0.29850572086799798</c:v>
                </c:pt>
                <c:pt idx="6517">
                  <c:v>0.29856744427176002</c:v>
                </c:pt>
                <c:pt idx="6518">
                  <c:v>0.298340370959368</c:v>
                </c:pt>
                <c:pt idx="6519">
                  <c:v>0.298141175992575</c:v>
                </c:pt>
                <c:pt idx="6520">
                  <c:v>0.29813629017957499</c:v>
                </c:pt>
                <c:pt idx="6521">
                  <c:v>0.29762062067818401</c:v>
                </c:pt>
                <c:pt idx="6522">
                  <c:v>0.29726648504415198</c:v>
                </c:pt>
                <c:pt idx="6523">
                  <c:v>0.296344231917614</c:v>
                </c:pt>
                <c:pt idx="6524">
                  <c:v>0.29553910414995199</c:v>
                </c:pt>
                <c:pt idx="6525">
                  <c:v>0.29508482055576002</c:v>
                </c:pt>
                <c:pt idx="6526">
                  <c:v>0.29426507455175699</c:v>
                </c:pt>
                <c:pt idx="6527">
                  <c:v>0.293738674663718</c:v>
                </c:pt>
                <c:pt idx="6528">
                  <c:v>0.29370437096364799</c:v>
                </c:pt>
                <c:pt idx="6529">
                  <c:v>0.29342371165736703</c:v>
                </c:pt>
                <c:pt idx="6530">
                  <c:v>0.292949110014736</c:v>
                </c:pt>
                <c:pt idx="6531">
                  <c:v>0.29247405070096799</c:v>
                </c:pt>
                <c:pt idx="6532">
                  <c:v>0.29182004324370697</c:v>
                </c:pt>
                <c:pt idx="6533">
                  <c:v>0.29153275017208702</c:v>
                </c:pt>
                <c:pt idx="6534">
                  <c:v>0.29154336394049801</c:v>
                </c:pt>
                <c:pt idx="6535">
                  <c:v>0.291480432405887</c:v>
                </c:pt>
                <c:pt idx="6536">
                  <c:v>0.29173955147186098</c:v>
                </c:pt>
                <c:pt idx="6537">
                  <c:v>0.29194028127681898</c:v>
                </c:pt>
                <c:pt idx="6538">
                  <c:v>0.29204784319640098</c:v>
                </c:pt>
                <c:pt idx="6539">
                  <c:v>0.29238483212285299</c:v>
                </c:pt>
                <c:pt idx="6540">
                  <c:v>0.29258746512627698</c:v>
                </c:pt>
                <c:pt idx="6541">
                  <c:v>0.29332557364209599</c:v>
                </c:pt>
                <c:pt idx="6542">
                  <c:v>0.29345717942720001</c:v>
                </c:pt>
                <c:pt idx="6543">
                  <c:v>0.29342275448546601</c:v>
                </c:pt>
                <c:pt idx="6544">
                  <c:v>0.29361510032030802</c:v>
                </c:pt>
                <c:pt idx="6545">
                  <c:v>0.29334000301398799</c:v>
                </c:pt>
                <c:pt idx="6546">
                  <c:v>0.293338152833229</c:v>
                </c:pt>
                <c:pt idx="6547">
                  <c:v>0.29340852318673</c:v>
                </c:pt>
                <c:pt idx="6548">
                  <c:v>0.29402729311037201</c:v>
                </c:pt>
                <c:pt idx="6549">
                  <c:v>0.29528162172792499</c:v>
                </c:pt>
                <c:pt idx="6550">
                  <c:v>0.29671038820348999</c:v>
                </c:pt>
                <c:pt idx="6551">
                  <c:v>0.29743801686228799</c:v>
                </c:pt>
                <c:pt idx="6552">
                  <c:v>0.29861094652937498</c:v>
                </c:pt>
                <c:pt idx="6553">
                  <c:v>0.29910683574782698</c:v>
                </c:pt>
                <c:pt idx="6554">
                  <c:v>0.29996045751765699</c:v>
                </c:pt>
                <c:pt idx="6555">
                  <c:v>0.30051127679815098</c:v>
                </c:pt>
                <c:pt idx="6556">
                  <c:v>0.30052475776685</c:v>
                </c:pt>
                <c:pt idx="6557">
                  <c:v>0.30097977206563598</c:v>
                </c:pt>
                <c:pt idx="6558">
                  <c:v>0.30131497160627502</c:v>
                </c:pt>
                <c:pt idx="6559">
                  <c:v>0.30149619212611001</c:v>
                </c:pt>
                <c:pt idx="6560">
                  <c:v>0.30137829701755903</c:v>
                </c:pt>
                <c:pt idx="6561">
                  <c:v>0.301511297859127</c:v>
                </c:pt>
                <c:pt idx="6562">
                  <c:v>0.301171429254186</c:v>
                </c:pt>
                <c:pt idx="6563">
                  <c:v>0.300814709638552</c:v>
                </c:pt>
                <c:pt idx="6564">
                  <c:v>0.30031575909560998</c:v>
                </c:pt>
                <c:pt idx="6565">
                  <c:v>0.29977115262815701</c:v>
                </c:pt>
                <c:pt idx="6566">
                  <c:v>0.29961324591805899</c:v>
                </c:pt>
                <c:pt idx="6567">
                  <c:v>0.299609099988212</c:v>
                </c:pt>
                <c:pt idx="6568">
                  <c:v>0.299627122784761</c:v>
                </c:pt>
                <c:pt idx="6569">
                  <c:v>0.29948888951966901</c:v>
                </c:pt>
                <c:pt idx="6570">
                  <c:v>0.29933531496918298</c:v>
                </c:pt>
                <c:pt idx="6571">
                  <c:v>0.29955437570141102</c:v>
                </c:pt>
                <c:pt idx="6572">
                  <c:v>0.29963245819185802</c:v>
                </c:pt>
                <c:pt idx="6573">
                  <c:v>0.29934635857893899</c:v>
                </c:pt>
                <c:pt idx="6574">
                  <c:v>0.299887634816351</c:v>
                </c:pt>
                <c:pt idx="6575">
                  <c:v>0.299715079188553</c:v>
                </c:pt>
                <c:pt idx="6576">
                  <c:v>0.29933270917004901</c:v>
                </c:pt>
                <c:pt idx="6577">
                  <c:v>0.298765464440927</c:v>
                </c:pt>
                <c:pt idx="6578">
                  <c:v>0.29837594781668098</c:v>
                </c:pt>
                <c:pt idx="6579">
                  <c:v>0.29787016347775902</c:v>
                </c:pt>
                <c:pt idx="6580">
                  <c:v>0.29753477950588803</c:v>
                </c:pt>
                <c:pt idx="6581">
                  <c:v>0.29802198608998698</c:v>
                </c:pt>
                <c:pt idx="6582">
                  <c:v>0.29862019711971199</c:v>
                </c:pt>
                <c:pt idx="6583">
                  <c:v>0.29872708461047698</c:v>
                </c:pt>
                <c:pt idx="6584">
                  <c:v>0.29918685481332002</c:v>
                </c:pt>
                <c:pt idx="6585">
                  <c:v>0.29865288945631102</c:v>
                </c:pt>
                <c:pt idx="6586">
                  <c:v>0.29799655996914798</c:v>
                </c:pt>
                <c:pt idx="6587">
                  <c:v>0.29750329942846199</c:v>
                </c:pt>
                <c:pt idx="6588">
                  <c:v>0.29710749479099102</c:v>
                </c:pt>
                <c:pt idx="6589">
                  <c:v>0.29644000523707698</c:v>
                </c:pt>
                <c:pt idx="6590">
                  <c:v>0.29566222301666001</c:v>
                </c:pt>
                <c:pt idx="6591">
                  <c:v>0.294854369647017</c:v>
                </c:pt>
                <c:pt idx="6592">
                  <c:v>0.29420736182299601</c:v>
                </c:pt>
                <c:pt idx="6593">
                  <c:v>0.29391130651452202</c:v>
                </c:pt>
                <c:pt idx="6594">
                  <c:v>0.29350161134723002</c:v>
                </c:pt>
                <c:pt idx="6595">
                  <c:v>0.29324973466612603</c:v>
                </c:pt>
                <c:pt idx="6596">
                  <c:v>0.29326252951258902</c:v>
                </c:pt>
                <c:pt idx="6597">
                  <c:v>0.29311156214802098</c:v>
                </c:pt>
                <c:pt idx="6598">
                  <c:v>0.29254386058877102</c:v>
                </c:pt>
                <c:pt idx="6599">
                  <c:v>0.29218897487623402</c:v>
                </c:pt>
                <c:pt idx="6600">
                  <c:v>0.29186150591179899</c:v>
                </c:pt>
                <c:pt idx="6601">
                  <c:v>0.29181141799842197</c:v>
                </c:pt>
                <c:pt idx="6602">
                  <c:v>0.29189369598425202</c:v>
                </c:pt>
                <c:pt idx="6603">
                  <c:v>0.29189699500396499</c:v>
                </c:pt>
                <c:pt idx="6604">
                  <c:v>0.29179882769730398</c:v>
                </c:pt>
                <c:pt idx="6605">
                  <c:v>0.29179997197900498</c:v>
                </c:pt>
                <c:pt idx="6606">
                  <c:v>0.291900833110464</c:v>
                </c:pt>
                <c:pt idx="6607">
                  <c:v>0.29228024089627502</c:v>
                </c:pt>
                <c:pt idx="6608">
                  <c:v>0.29239192480742199</c:v>
                </c:pt>
                <c:pt idx="6609">
                  <c:v>0.29193561344591301</c:v>
                </c:pt>
                <c:pt idx="6610">
                  <c:v>0.29174334397902202</c:v>
                </c:pt>
                <c:pt idx="6611">
                  <c:v>0.29135251370235299</c:v>
                </c:pt>
                <c:pt idx="6612">
                  <c:v>0.29088068817683999</c:v>
                </c:pt>
                <c:pt idx="6613">
                  <c:v>0.29052046909267198</c:v>
                </c:pt>
                <c:pt idx="6614">
                  <c:v>0.29032159427596699</c:v>
                </c:pt>
                <c:pt idx="6615">
                  <c:v>0.28995371215778998</c:v>
                </c:pt>
                <c:pt idx="6616">
                  <c:v>0.28958614706893099</c:v>
                </c:pt>
                <c:pt idx="6617">
                  <c:v>0.28898112658386799</c:v>
                </c:pt>
                <c:pt idx="6618">
                  <c:v>0.28827831090873202</c:v>
                </c:pt>
                <c:pt idx="6619">
                  <c:v>0.287965423266133</c:v>
                </c:pt>
                <c:pt idx="6620">
                  <c:v>0.28761687833003902</c:v>
                </c:pt>
                <c:pt idx="6621">
                  <c:v>0.28750551323823098</c:v>
                </c:pt>
                <c:pt idx="6622">
                  <c:v>0.287577947510753</c:v>
                </c:pt>
                <c:pt idx="6623">
                  <c:v>0.28744004258566103</c:v>
                </c:pt>
                <c:pt idx="6624">
                  <c:v>0.28761788112548697</c:v>
                </c:pt>
                <c:pt idx="6625">
                  <c:v>0.28777668081243701</c:v>
                </c:pt>
                <c:pt idx="6626">
                  <c:v>0.28770489045015801</c:v>
                </c:pt>
                <c:pt idx="6627">
                  <c:v>0.28778196206800299</c:v>
                </c:pt>
                <c:pt idx="6628">
                  <c:v>0.28781607974173901</c:v>
                </c:pt>
                <c:pt idx="6629">
                  <c:v>0.28784113396441202</c:v>
                </c:pt>
                <c:pt idx="6630">
                  <c:v>0.28767797115546401</c:v>
                </c:pt>
                <c:pt idx="6631">
                  <c:v>0.28713142350146897</c:v>
                </c:pt>
                <c:pt idx="6632">
                  <c:v>0.28674501438132499</c:v>
                </c:pt>
                <c:pt idx="6633">
                  <c:v>0.28664120459141101</c:v>
                </c:pt>
                <c:pt idx="6634">
                  <c:v>0.28666313633864199</c:v>
                </c:pt>
                <c:pt idx="6635">
                  <c:v>0.287652980148908</c:v>
                </c:pt>
                <c:pt idx="6636">
                  <c:v>0.28842723115465302</c:v>
                </c:pt>
                <c:pt idx="6637">
                  <c:v>0.28805132397666</c:v>
                </c:pt>
                <c:pt idx="6638">
                  <c:v>0.28773832794044601</c:v>
                </c:pt>
                <c:pt idx="6639">
                  <c:v>0.28748326775463201</c:v>
                </c:pt>
                <c:pt idx="6640">
                  <c:v>0.28719260644253403</c:v>
                </c:pt>
                <c:pt idx="6641">
                  <c:v>0.28697230966651399</c:v>
                </c:pt>
                <c:pt idx="6642">
                  <c:v>0.28672363614991597</c:v>
                </c:pt>
                <c:pt idx="6643">
                  <c:v>0.286559614067253</c:v>
                </c:pt>
                <c:pt idx="6644">
                  <c:v>0.28628283911427899</c:v>
                </c:pt>
                <c:pt idx="6645">
                  <c:v>0.286485812553752</c:v>
                </c:pt>
                <c:pt idx="6646">
                  <c:v>0.28627282528464498</c:v>
                </c:pt>
                <c:pt idx="6647">
                  <c:v>0.28609010273258101</c:v>
                </c:pt>
                <c:pt idx="6648">
                  <c:v>0.28588876419532899</c:v>
                </c:pt>
                <c:pt idx="6649">
                  <c:v>0.28565959112091599</c:v>
                </c:pt>
                <c:pt idx="6650">
                  <c:v>0.285082765957336</c:v>
                </c:pt>
                <c:pt idx="6651">
                  <c:v>0.28454509557384999</c:v>
                </c:pt>
                <c:pt idx="6652">
                  <c:v>0.28405483599287701</c:v>
                </c:pt>
                <c:pt idx="6653">
                  <c:v>0.28357299463614999</c:v>
                </c:pt>
                <c:pt idx="6654">
                  <c:v>0.28355612476168501</c:v>
                </c:pt>
                <c:pt idx="6655">
                  <c:v>0.283214008551331</c:v>
                </c:pt>
                <c:pt idx="6656">
                  <c:v>0.28326827939139698</c:v>
                </c:pt>
                <c:pt idx="6657">
                  <c:v>0.28335162782418999</c:v>
                </c:pt>
                <c:pt idx="6658">
                  <c:v>0.28330430666957701</c:v>
                </c:pt>
                <c:pt idx="6659">
                  <c:v>0.28328789863730702</c:v>
                </c:pt>
                <c:pt idx="6660">
                  <c:v>0.28327027537632499</c:v>
                </c:pt>
                <c:pt idx="6661">
                  <c:v>0.28337661953238902</c:v>
                </c:pt>
                <c:pt idx="6662">
                  <c:v>0.28337903104013301</c:v>
                </c:pt>
                <c:pt idx="6663">
                  <c:v>0.28354096947127899</c:v>
                </c:pt>
                <c:pt idx="6664">
                  <c:v>0.28367611510835999</c:v>
                </c:pt>
                <c:pt idx="6665">
                  <c:v>0.28357163541526298</c:v>
                </c:pt>
                <c:pt idx="6666">
                  <c:v>0.283553078600561</c:v>
                </c:pt>
                <c:pt idx="6667">
                  <c:v>0.28343171988826898</c:v>
                </c:pt>
                <c:pt idx="6668">
                  <c:v>0.28388913528702803</c:v>
                </c:pt>
                <c:pt idx="6669">
                  <c:v>0.28395491962249803</c:v>
                </c:pt>
                <c:pt idx="6670">
                  <c:v>0.28383529464921298</c:v>
                </c:pt>
                <c:pt idx="6671">
                  <c:v>0.28359253956123998</c:v>
                </c:pt>
                <c:pt idx="6672">
                  <c:v>0.28328495277807297</c:v>
                </c:pt>
                <c:pt idx="6673">
                  <c:v>0.28316940413427899</c:v>
                </c:pt>
                <c:pt idx="6674">
                  <c:v>0.28302822381804499</c:v>
                </c:pt>
                <c:pt idx="6675">
                  <c:v>0.28264535397431501</c:v>
                </c:pt>
                <c:pt idx="6676">
                  <c:v>0.28236782207062999</c:v>
                </c:pt>
                <c:pt idx="6677">
                  <c:v>0.28213847322991598</c:v>
                </c:pt>
                <c:pt idx="6678">
                  <c:v>0.28206444878815401</c:v>
                </c:pt>
                <c:pt idx="6679">
                  <c:v>0.28230192160793599</c:v>
                </c:pt>
                <c:pt idx="6680">
                  <c:v>0.28220295869558698</c:v>
                </c:pt>
                <c:pt idx="6681">
                  <c:v>0.282231597058129</c:v>
                </c:pt>
                <c:pt idx="6682">
                  <c:v>0.282369692914482</c:v>
                </c:pt>
                <c:pt idx="6683">
                  <c:v>0.28209793933939498</c:v>
                </c:pt>
                <c:pt idx="6684">
                  <c:v>0.28219526163404202</c:v>
                </c:pt>
                <c:pt idx="6685">
                  <c:v>0.28223581719294699</c:v>
                </c:pt>
                <c:pt idx="6686">
                  <c:v>0.282437984056364</c:v>
                </c:pt>
                <c:pt idx="6687">
                  <c:v>0.28266206358735102</c:v>
                </c:pt>
                <c:pt idx="6688">
                  <c:v>0.28312029122883797</c:v>
                </c:pt>
                <c:pt idx="6689">
                  <c:v>0.28358579518388599</c:v>
                </c:pt>
                <c:pt idx="6690">
                  <c:v>0.284052496434748</c:v>
                </c:pt>
                <c:pt idx="6691">
                  <c:v>0.28443227147623201</c:v>
                </c:pt>
                <c:pt idx="6692">
                  <c:v>0.28473907140571503</c:v>
                </c:pt>
                <c:pt idx="6693">
                  <c:v>0.28491265630942803</c:v>
                </c:pt>
                <c:pt idx="6694">
                  <c:v>0.286091910674941</c:v>
                </c:pt>
                <c:pt idx="6695">
                  <c:v>0.28532207156230499</c:v>
                </c:pt>
                <c:pt idx="6696">
                  <c:v>0.28452502998850099</c:v>
                </c:pt>
                <c:pt idx="6697">
                  <c:v>0.28386168725035399</c:v>
                </c:pt>
                <c:pt idx="6698">
                  <c:v>0.283416745699965</c:v>
                </c:pt>
                <c:pt idx="6699">
                  <c:v>0.282588857304226</c:v>
                </c:pt>
                <c:pt idx="6700">
                  <c:v>0.28201391392119501</c:v>
                </c:pt>
                <c:pt idx="6701">
                  <c:v>0.28122808293754697</c:v>
                </c:pt>
                <c:pt idx="6702">
                  <c:v>0.28062245949583198</c:v>
                </c:pt>
                <c:pt idx="6703">
                  <c:v>0.28011634251830902</c:v>
                </c:pt>
                <c:pt idx="6704">
                  <c:v>0.28058978538137103</c:v>
                </c:pt>
                <c:pt idx="6705">
                  <c:v>0.28111226326649502</c:v>
                </c:pt>
                <c:pt idx="6706">
                  <c:v>0.28060458347323802</c:v>
                </c:pt>
                <c:pt idx="6707">
                  <c:v>0.28058619331474699</c:v>
                </c:pt>
                <c:pt idx="6708">
                  <c:v>0.28043697313968102</c:v>
                </c:pt>
                <c:pt idx="6709">
                  <c:v>0.280726729160379</c:v>
                </c:pt>
                <c:pt idx="6710">
                  <c:v>0.28112408425155599</c:v>
                </c:pt>
                <c:pt idx="6711">
                  <c:v>0.28147115332698702</c:v>
                </c:pt>
                <c:pt idx="6712">
                  <c:v>0.281818599137796</c:v>
                </c:pt>
                <c:pt idx="6713">
                  <c:v>0.28273844602703702</c:v>
                </c:pt>
                <c:pt idx="6714">
                  <c:v>0.28319396766772398</c:v>
                </c:pt>
                <c:pt idx="6715">
                  <c:v>0.28359371800081801</c:v>
                </c:pt>
                <c:pt idx="6716">
                  <c:v>0.28384574889154301</c:v>
                </c:pt>
                <c:pt idx="6717">
                  <c:v>0.28407651454473698</c:v>
                </c:pt>
                <c:pt idx="6718">
                  <c:v>0.28395470759004299</c:v>
                </c:pt>
                <c:pt idx="6719">
                  <c:v>0.28398304240548</c:v>
                </c:pt>
                <c:pt idx="6720">
                  <c:v>0.28355875591453</c:v>
                </c:pt>
                <c:pt idx="6721">
                  <c:v>0.28338052580873302</c:v>
                </c:pt>
                <c:pt idx="6722">
                  <c:v>0.28322631704045798</c:v>
                </c:pt>
                <c:pt idx="6723">
                  <c:v>0.28296986902318599</c:v>
                </c:pt>
                <c:pt idx="6724">
                  <c:v>0.28255329289232201</c:v>
                </c:pt>
                <c:pt idx="6725">
                  <c:v>0.28221249735926501</c:v>
                </c:pt>
                <c:pt idx="6726">
                  <c:v>0.28193801979361199</c:v>
                </c:pt>
                <c:pt idx="6727">
                  <c:v>0.28149119721582699</c:v>
                </c:pt>
                <c:pt idx="6728">
                  <c:v>0.28147322525788998</c:v>
                </c:pt>
                <c:pt idx="6729">
                  <c:v>0.28141627361629301</c:v>
                </c:pt>
                <c:pt idx="6730">
                  <c:v>0.28124383628000899</c:v>
                </c:pt>
                <c:pt idx="6731">
                  <c:v>0.28124706811264799</c:v>
                </c:pt>
                <c:pt idx="6732">
                  <c:v>0.28113681192240703</c:v>
                </c:pt>
                <c:pt idx="6733">
                  <c:v>0.28099744699676199</c:v>
                </c:pt>
                <c:pt idx="6734">
                  <c:v>0.28087365539956599</c:v>
                </c:pt>
                <c:pt idx="6735">
                  <c:v>0.28100878173246902</c:v>
                </c:pt>
                <c:pt idx="6736">
                  <c:v>0.28137477748839201</c:v>
                </c:pt>
                <c:pt idx="6737">
                  <c:v>0.28190553949528202</c:v>
                </c:pt>
                <c:pt idx="6738">
                  <c:v>0.28200192002549201</c:v>
                </c:pt>
                <c:pt idx="6739">
                  <c:v>0.28196346524066301</c:v>
                </c:pt>
                <c:pt idx="6740">
                  <c:v>0.28183949856324098</c:v>
                </c:pt>
                <c:pt idx="6741">
                  <c:v>0.28198101696143701</c:v>
                </c:pt>
                <c:pt idx="6742">
                  <c:v>0.28231546349111503</c:v>
                </c:pt>
                <c:pt idx="6743">
                  <c:v>0.282488396237426</c:v>
                </c:pt>
                <c:pt idx="6744">
                  <c:v>0.28237306042951299</c:v>
                </c:pt>
                <c:pt idx="6745">
                  <c:v>0.28207469649686301</c:v>
                </c:pt>
                <c:pt idx="6746">
                  <c:v>0.28191366528447698</c:v>
                </c:pt>
                <c:pt idx="6747">
                  <c:v>0.28177205857403698</c:v>
                </c:pt>
                <c:pt idx="6748">
                  <c:v>0.28181979506096899</c:v>
                </c:pt>
                <c:pt idx="6749">
                  <c:v>0.28192196819639798</c:v>
                </c:pt>
                <c:pt idx="6750">
                  <c:v>0.28212678176144901</c:v>
                </c:pt>
                <c:pt idx="6751">
                  <c:v>0.28236445626086698</c:v>
                </c:pt>
                <c:pt idx="6752">
                  <c:v>0.28334321608160601</c:v>
                </c:pt>
                <c:pt idx="6753">
                  <c:v>0.28339593734132401</c:v>
                </c:pt>
                <c:pt idx="6754">
                  <c:v>0.28329140806591802</c:v>
                </c:pt>
                <c:pt idx="6755">
                  <c:v>0.283233887496324</c:v>
                </c:pt>
                <c:pt idx="6756">
                  <c:v>0.28319378954961699</c:v>
                </c:pt>
                <c:pt idx="6757">
                  <c:v>0.28310843348228698</c:v>
                </c:pt>
                <c:pt idx="6758">
                  <c:v>0.28286101049233597</c:v>
                </c:pt>
                <c:pt idx="6759">
                  <c:v>0.282806289030895</c:v>
                </c:pt>
                <c:pt idx="6760">
                  <c:v>0.28272097163770099</c:v>
                </c:pt>
                <c:pt idx="6761">
                  <c:v>0.28248922268417698</c:v>
                </c:pt>
                <c:pt idx="6762">
                  <c:v>0.28222659791586602</c:v>
                </c:pt>
                <c:pt idx="6763">
                  <c:v>0.28198333600920999</c:v>
                </c:pt>
                <c:pt idx="6764">
                  <c:v>0.28174127923471798</c:v>
                </c:pt>
                <c:pt idx="6765">
                  <c:v>0.28204187732410602</c:v>
                </c:pt>
                <c:pt idx="6766">
                  <c:v>0.281864102092659</c:v>
                </c:pt>
                <c:pt idx="6767">
                  <c:v>0.28154023766259301</c:v>
                </c:pt>
                <c:pt idx="6768">
                  <c:v>0.28128122824496499</c:v>
                </c:pt>
                <c:pt idx="6769">
                  <c:v>0.28117961269806402</c:v>
                </c:pt>
                <c:pt idx="6770">
                  <c:v>0.28104645726655603</c:v>
                </c:pt>
                <c:pt idx="6771">
                  <c:v>0.28105459829440099</c:v>
                </c:pt>
                <c:pt idx="6772">
                  <c:v>0.280930329776719</c:v>
                </c:pt>
                <c:pt idx="6773">
                  <c:v>0.28076222421378999</c:v>
                </c:pt>
                <c:pt idx="6774">
                  <c:v>0.28039045742718899</c:v>
                </c:pt>
                <c:pt idx="6775">
                  <c:v>0.27989630349613298</c:v>
                </c:pt>
                <c:pt idx="6776">
                  <c:v>0.27941006425600401</c:v>
                </c:pt>
                <c:pt idx="6777">
                  <c:v>0.27921264998365197</c:v>
                </c:pt>
                <c:pt idx="6778">
                  <c:v>0.27899468315464199</c:v>
                </c:pt>
                <c:pt idx="6779">
                  <c:v>0.27877487627396502</c:v>
                </c:pt>
                <c:pt idx="6780">
                  <c:v>0.27877139380881699</c:v>
                </c:pt>
                <c:pt idx="6781">
                  <c:v>0.27880546841312198</c:v>
                </c:pt>
                <c:pt idx="6782">
                  <c:v>0.27915633935199002</c:v>
                </c:pt>
                <c:pt idx="6783">
                  <c:v>0.27937411904294701</c:v>
                </c:pt>
                <c:pt idx="6784">
                  <c:v>0.27916361840829601</c:v>
                </c:pt>
                <c:pt idx="6785">
                  <c:v>0.27869564382609502</c:v>
                </c:pt>
                <c:pt idx="6786">
                  <c:v>0.27859928251986699</c:v>
                </c:pt>
                <c:pt idx="6787">
                  <c:v>0.278406672038221</c:v>
                </c:pt>
                <c:pt idx="6788">
                  <c:v>0.27820429665114399</c:v>
                </c:pt>
                <c:pt idx="6789">
                  <c:v>0.27767125500501699</c:v>
                </c:pt>
                <c:pt idx="6790">
                  <c:v>0.27743244322843202</c:v>
                </c:pt>
                <c:pt idx="6791">
                  <c:v>0.27724689585302897</c:v>
                </c:pt>
                <c:pt idx="6792">
                  <c:v>0.27690261152569901</c:v>
                </c:pt>
                <c:pt idx="6793">
                  <c:v>0.27642956518877199</c:v>
                </c:pt>
                <c:pt idx="6794">
                  <c:v>0.27620691216798599</c:v>
                </c:pt>
                <c:pt idx="6795">
                  <c:v>0.27607995200236302</c:v>
                </c:pt>
                <c:pt idx="6796">
                  <c:v>0.27601060863185201</c:v>
                </c:pt>
                <c:pt idx="6797">
                  <c:v>0.275867079507435</c:v>
                </c:pt>
                <c:pt idx="6798">
                  <c:v>0.27552315094347102</c:v>
                </c:pt>
                <c:pt idx="6799">
                  <c:v>0.27528436773131199</c:v>
                </c:pt>
                <c:pt idx="6800">
                  <c:v>0.27510973457292398</c:v>
                </c:pt>
                <c:pt idx="6801">
                  <c:v>0.27485580021480299</c:v>
                </c:pt>
                <c:pt idx="6802">
                  <c:v>0.274732210199225</c:v>
                </c:pt>
                <c:pt idx="6803">
                  <c:v>0.274761442829486</c:v>
                </c:pt>
                <c:pt idx="6804">
                  <c:v>0.27455871812979299</c:v>
                </c:pt>
                <c:pt idx="6805">
                  <c:v>0.27424850257135902</c:v>
                </c:pt>
                <c:pt idx="6806">
                  <c:v>0.27435289416454001</c:v>
                </c:pt>
                <c:pt idx="6807">
                  <c:v>0.27441610282010598</c:v>
                </c:pt>
                <c:pt idx="6808">
                  <c:v>0.27494585496364299</c:v>
                </c:pt>
                <c:pt idx="6809">
                  <c:v>0.27607847047570699</c:v>
                </c:pt>
                <c:pt idx="6810">
                  <c:v>0.27700884507226398</c:v>
                </c:pt>
                <c:pt idx="6811">
                  <c:v>0.27686139630099499</c:v>
                </c:pt>
                <c:pt idx="6812">
                  <c:v>0.277452348539931</c:v>
                </c:pt>
                <c:pt idx="6813">
                  <c:v>0.27704995841311397</c:v>
                </c:pt>
                <c:pt idx="6814">
                  <c:v>0.27681074430946701</c:v>
                </c:pt>
                <c:pt idx="6815">
                  <c:v>0.27685602336816301</c:v>
                </c:pt>
                <c:pt idx="6816">
                  <c:v>0.277103260927829</c:v>
                </c:pt>
                <c:pt idx="6817">
                  <c:v>0.27750317428777399</c:v>
                </c:pt>
                <c:pt idx="6818">
                  <c:v>0.27665192337746702</c:v>
                </c:pt>
                <c:pt idx="6819">
                  <c:v>0.275905992012493</c:v>
                </c:pt>
                <c:pt idx="6820">
                  <c:v>0.27539989685813099</c:v>
                </c:pt>
                <c:pt idx="6821">
                  <c:v>0.27525373594422198</c:v>
                </c:pt>
                <c:pt idx="6822">
                  <c:v>0.27491514963963898</c:v>
                </c:pt>
                <c:pt idx="6823">
                  <c:v>0.275020208448012</c:v>
                </c:pt>
                <c:pt idx="6824">
                  <c:v>0.27508379799270899</c:v>
                </c:pt>
                <c:pt idx="6825">
                  <c:v>0.27652267911294298</c:v>
                </c:pt>
                <c:pt idx="6826">
                  <c:v>0.27734398218470802</c:v>
                </c:pt>
                <c:pt idx="6827">
                  <c:v>0.27780072748329898</c:v>
                </c:pt>
                <c:pt idx="6828">
                  <c:v>0.27886143151376502</c:v>
                </c:pt>
                <c:pt idx="6829">
                  <c:v>0.27837785340288701</c:v>
                </c:pt>
                <c:pt idx="6830">
                  <c:v>0.27898104701030002</c:v>
                </c:pt>
                <c:pt idx="6831">
                  <c:v>0.278676385705666</c:v>
                </c:pt>
                <c:pt idx="6832">
                  <c:v>0.27925520489007499</c:v>
                </c:pt>
                <c:pt idx="6833">
                  <c:v>0.27961059220401502</c:v>
                </c:pt>
                <c:pt idx="6834">
                  <c:v>0.279292820704586</c:v>
                </c:pt>
                <c:pt idx="6835">
                  <c:v>0.27885997258411699</c:v>
                </c:pt>
                <c:pt idx="6836">
                  <c:v>0.27860767679277199</c:v>
                </c:pt>
                <c:pt idx="6837">
                  <c:v>0.27859999176792399</c:v>
                </c:pt>
                <c:pt idx="6838">
                  <c:v>0.278401667592378</c:v>
                </c:pt>
                <c:pt idx="6839">
                  <c:v>0.27877142917469999</c:v>
                </c:pt>
                <c:pt idx="6840">
                  <c:v>0.27867377701797202</c:v>
                </c:pt>
                <c:pt idx="6841">
                  <c:v>0.27868043368627099</c:v>
                </c:pt>
                <c:pt idx="6842">
                  <c:v>0.27940384136935098</c:v>
                </c:pt>
                <c:pt idx="6843">
                  <c:v>0.279305288816518</c:v>
                </c:pt>
                <c:pt idx="6844">
                  <c:v>0.27919408735010598</c:v>
                </c:pt>
                <c:pt idx="6845">
                  <c:v>0.27911890947048001</c:v>
                </c:pt>
                <c:pt idx="6846">
                  <c:v>0.279139409277043</c:v>
                </c:pt>
                <c:pt idx="6847">
                  <c:v>0.28014503472925401</c:v>
                </c:pt>
                <c:pt idx="6848">
                  <c:v>0.27995504106893898</c:v>
                </c:pt>
                <c:pt idx="6849">
                  <c:v>0.279573289035916</c:v>
                </c:pt>
                <c:pt idx="6850">
                  <c:v>0.27911509400168999</c:v>
                </c:pt>
                <c:pt idx="6851">
                  <c:v>0.27888101763787898</c:v>
                </c:pt>
                <c:pt idx="6852">
                  <c:v>0.27832810202783198</c:v>
                </c:pt>
                <c:pt idx="6853">
                  <c:v>0.27803029896281201</c:v>
                </c:pt>
                <c:pt idx="6854">
                  <c:v>0.27776086439338699</c:v>
                </c:pt>
                <c:pt idx="6855">
                  <c:v>0.278483827062249</c:v>
                </c:pt>
                <c:pt idx="6856">
                  <c:v>0.27836604327306502</c:v>
                </c:pt>
                <c:pt idx="6857">
                  <c:v>0.27862504343078398</c:v>
                </c:pt>
                <c:pt idx="6858">
                  <c:v>0.279122063527522</c:v>
                </c:pt>
                <c:pt idx="6859">
                  <c:v>0.27971806281332101</c:v>
                </c:pt>
                <c:pt idx="6860">
                  <c:v>0.27924575279686098</c:v>
                </c:pt>
                <c:pt idx="6861">
                  <c:v>0.27887134318956802</c:v>
                </c:pt>
                <c:pt idx="6862">
                  <c:v>0.27854507431090297</c:v>
                </c:pt>
                <c:pt idx="6863">
                  <c:v>0.27832880434637802</c:v>
                </c:pt>
                <c:pt idx="6864">
                  <c:v>0.27813097540832499</c:v>
                </c:pt>
                <c:pt idx="6865">
                  <c:v>0.27769361115298202</c:v>
                </c:pt>
                <c:pt idx="6866">
                  <c:v>0.27790037476308499</c:v>
                </c:pt>
                <c:pt idx="6867">
                  <c:v>0.27866398713872398</c:v>
                </c:pt>
                <c:pt idx="6868">
                  <c:v>0.27946017838799397</c:v>
                </c:pt>
                <c:pt idx="6869">
                  <c:v>0.27960531438047398</c:v>
                </c:pt>
                <c:pt idx="6870">
                  <c:v>0.28003721860393799</c:v>
                </c:pt>
                <c:pt idx="6871">
                  <c:v>0.279505226747151</c:v>
                </c:pt>
                <c:pt idx="6872">
                  <c:v>0.27891629962387099</c:v>
                </c:pt>
                <c:pt idx="6873">
                  <c:v>0.27840293618877199</c:v>
                </c:pt>
                <c:pt idx="6874">
                  <c:v>0.27776619486519399</c:v>
                </c:pt>
                <c:pt idx="6875">
                  <c:v>0.276927898700769</c:v>
                </c:pt>
                <c:pt idx="6876">
                  <c:v>0.27632207501237099</c:v>
                </c:pt>
                <c:pt idx="6877">
                  <c:v>0.27553053352388202</c:v>
                </c:pt>
                <c:pt idx="6878">
                  <c:v>0.27500511978618097</c:v>
                </c:pt>
                <c:pt idx="6879">
                  <c:v>0.27486101289535902</c:v>
                </c:pt>
                <c:pt idx="6880">
                  <c:v>0.27448606664951702</c:v>
                </c:pt>
                <c:pt idx="6881">
                  <c:v>0.27441259769141702</c:v>
                </c:pt>
                <c:pt idx="6882">
                  <c:v>0.27437579383530197</c:v>
                </c:pt>
                <c:pt idx="6883">
                  <c:v>0.27445381037167099</c:v>
                </c:pt>
                <c:pt idx="6884">
                  <c:v>0.27456359361203603</c:v>
                </c:pt>
                <c:pt idx="6885">
                  <c:v>0.27484404825839398</c:v>
                </c:pt>
                <c:pt idx="6886">
                  <c:v>0.27490537577063201</c:v>
                </c:pt>
                <c:pt idx="6887">
                  <c:v>0.27488977579360602</c:v>
                </c:pt>
                <c:pt idx="6888">
                  <c:v>0.27490582811782399</c:v>
                </c:pt>
                <c:pt idx="6889">
                  <c:v>0.27503270977698402</c:v>
                </c:pt>
                <c:pt idx="6890">
                  <c:v>0.27647473039716203</c:v>
                </c:pt>
                <c:pt idx="6891">
                  <c:v>0.278096084916784</c:v>
                </c:pt>
                <c:pt idx="6892">
                  <c:v>0.27890430053538201</c:v>
                </c:pt>
                <c:pt idx="6893">
                  <c:v>0.27951318940715397</c:v>
                </c:pt>
                <c:pt idx="6894">
                  <c:v>0.28027070483542299</c:v>
                </c:pt>
                <c:pt idx="6895">
                  <c:v>0.281004865613462</c:v>
                </c:pt>
                <c:pt idx="6896">
                  <c:v>0.28167399506921298</c:v>
                </c:pt>
                <c:pt idx="6897">
                  <c:v>0.28100300121125099</c:v>
                </c:pt>
                <c:pt idx="6898">
                  <c:v>0.280665174471526</c:v>
                </c:pt>
                <c:pt idx="6899">
                  <c:v>0.280098124382816</c:v>
                </c:pt>
                <c:pt idx="6900">
                  <c:v>0.28015799893139698</c:v>
                </c:pt>
                <c:pt idx="6901">
                  <c:v>0.27907920467867098</c:v>
                </c:pt>
                <c:pt idx="6902">
                  <c:v>0.27851408551315998</c:v>
                </c:pt>
                <c:pt idx="6903">
                  <c:v>0.27826486469788703</c:v>
                </c:pt>
                <c:pt idx="6904">
                  <c:v>0.27841800282447599</c:v>
                </c:pt>
                <c:pt idx="6905">
                  <c:v>0.27831964708963802</c:v>
                </c:pt>
                <c:pt idx="6906">
                  <c:v>0.27783243786483902</c:v>
                </c:pt>
                <c:pt idx="6907">
                  <c:v>0.27791795702174299</c:v>
                </c:pt>
                <c:pt idx="6908">
                  <c:v>0.27826380628868103</c:v>
                </c:pt>
                <c:pt idx="6909">
                  <c:v>0.278462457219459</c:v>
                </c:pt>
                <c:pt idx="6910">
                  <c:v>0.278358015506942</c:v>
                </c:pt>
                <c:pt idx="6911">
                  <c:v>0.27901767412941703</c:v>
                </c:pt>
                <c:pt idx="6912">
                  <c:v>0.27932186791799402</c:v>
                </c:pt>
                <c:pt idx="6913">
                  <c:v>0.27892893299879501</c:v>
                </c:pt>
                <c:pt idx="6914">
                  <c:v>0.27926594465506499</c:v>
                </c:pt>
                <c:pt idx="6915">
                  <c:v>0.28062759008253702</c:v>
                </c:pt>
                <c:pt idx="6916">
                  <c:v>0.28120482254782397</c:v>
                </c:pt>
                <c:pt idx="6917">
                  <c:v>0.28157867146557503</c:v>
                </c:pt>
                <c:pt idx="6918">
                  <c:v>0.28171234649159499</c:v>
                </c:pt>
                <c:pt idx="6919">
                  <c:v>0.28175236743654902</c:v>
                </c:pt>
                <c:pt idx="6920">
                  <c:v>0.28175530870090998</c:v>
                </c:pt>
                <c:pt idx="6921">
                  <c:v>0.28174714841640802</c:v>
                </c:pt>
                <c:pt idx="6922">
                  <c:v>0.28169162659075098</c:v>
                </c:pt>
                <c:pt idx="6923">
                  <c:v>0.281202872907448</c:v>
                </c:pt>
                <c:pt idx="6924">
                  <c:v>0.28073731582399097</c:v>
                </c:pt>
                <c:pt idx="6925">
                  <c:v>0.27980924826060199</c:v>
                </c:pt>
                <c:pt idx="6926">
                  <c:v>0.279429242990829</c:v>
                </c:pt>
                <c:pt idx="6927">
                  <c:v>0.27914582654155101</c:v>
                </c:pt>
                <c:pt idx="6928">
                  <c:v>0.27891304152891</c:v>
                </c:pt>
                <c:pt idx="6929">
                  <c:v>0.27867540542706998</c:v>
                </c:pt>
                <c:pt idx="6930">
                  <c:v>0.27839854085573901</c:v>
                </c:pt>
                <c:pt idx="6931">
                  <c:v>0.27811704843739399</c:v>
                </c:pt>
                <c:pt idx="6932">
                  <c:v>0.27801237339396201</c:v>
                </c:pt>
                <c:pt idx="6933">
                  <c:v>0.27814315739290901</c:v>
                </c:pt>
                <c:pt idx="6934">
                  <c:v>0.27801769241733398</c:v>
                </c:pt>
                <c:pt idx="6935">
                  <c:v>0.277942718724209</c:v>
                </c:pt>
                <c:pt idx="6936">
                  <c:v>0.27795250933489002</c:v>
                </c:pt>
                <c:pt idx="6937">
                  <c:v>0.27915415371177299</c:v>
                </c:pt>
                <c:pt idx="6938">
                  <c:v>0.27953859042208701</c:v>
                </c:pt>
                <c:pt idx="6939">
                  <c:v>0.28031912363490002</c:v>
                </c:pt>
                <c:pt idx="6940">
                  <c:v>0.28083287654197198</c:v>
                </c:pt>
                <c:pt idx="6941">
                  <c:v>0.281338138010856</c:v>
                </c:pt>
                <c:pt idx="6942">
                  <c:v>0.281497511580103</c:v>
                </c:pt>
                <c:pt idx="6943">
                  <c:v>0.28149934328819398</c:v>
                </c:pt>
                <c:pt idx="6944">
                  <c:v>0.28140850457917599</c:v>
                </c:pt>
                <c:pt idx="6945">
                  <c:v>0.281524905274598</c:v>
                </c:pt>
                <c:pt idx="6946">
                  <c:v>0.28160621982980399</c:v>
                </c:pt>
                <c:pt idx="6947">
                  <c:v>0.28165304011190201</c:v>
                </c:pt>
                <c:pt idx="6948">
                  <c:v>0.28102365244084498</c:v>
                </c:pt>
                <c:pt idx="6949">
                  <c:v>0.28048426350364097</c:v>
                </c:pt>
                <c:pt idx="6950">
                  <c:v>0.28008821116865601</c:v>
                </c:pt>
                <c:pt idx="6951">
                  <c:v>0.27979559803022802</c:v>
                </c:pt>
                <c:pt idx="6952">
                  <c:v>0.27973421542325899</c:v>
                </c:pt>
                <c:pt idx="6953">
                  <c:v>0.28017265928186402</c:v>
                </c:pt>
                <c:pt idx="6954">
                  <c:v>0.28004278054757498</c:v>
                </c:pt>
                <c:pt idx="6955">
                  <c:v>0.27991212469809801</c:v>
                </c:pt>
                <c:pt idx="6956">
                  <c:v>0.28149110053813597</c:v>
                </c:pt>
                <c:pt idx="6957">
                  <c:v>0.28275399720764</c:v>
                </c:pt>
                <c:pt idx="6958">
                  <c:v>0.28401757653429899</c:v>
                </c:pt>
                <c:pt idx="6959">
                  <c:v>0.28404999880257498</c:v>
                </c:pt>
                <c:pt idx="6960">
                  <c:v>0.28483806228574599</c:v>
                </c:pt>
                <c:pt idx="6961">
                  <c:v>0.285598279228364</c:v>
                </c:pt>
                <c:pt idx="6962">
                  <c:v>0.28614533538873199</c:v>
                </c:pt>
                <c:pt idx="6963">
                  <c:v>0.28641996214662502</c:v>
                </c:pt>
                <c:pt idx="6964">
                  <c:v>0.28573459142979901</c:v>
                </c:pt>
                <c:pt idx="6965">
                  <c:v>0.28492925319698198</c:v>
                </c:pt>
                <c:pt idx="6966">
                  <c:v>0.28507660831517501</c:v>
                </c:pt>
                <c:pt idx="6967">
                  <c:v>0.28425801558413</c:v>
                </c:pt>
                <c:pt idx="6968">
                  <c:v>0.28335678333166098</c:v>
                </c:pt>
                <c:pt idx="6969">
                  <c:v>0.28292701668331099</c:v>
                </c:pt>
                <c:pt idx="6970">
                  <c:v>0.282108117399826</c:v>
                </c:pt>
                <c:pt idx="6971">
                  <c:v>0.28136351181795699</c:v>
                </c:pt>
                <c:pt idx="6972">
                  <c:v>0.28069140508951101</c:v>
                </c:pt>
                <c:pt idx="6973">
                  <c:v>0.28019534056575002</c:v>
                </c:pt>
                <c:pt idx="6974">
                  <c:v>0.280045010482597</c:v>
                </c:pt>
                <c:pt idx="6975">
                  <c:v>0.27976635743208</c:v>
                </c:pt>
                <c:pt idx="6976">
                  <c:v>0.27931284989343802</c:v>
                </c:pt>
                <c:pt idx="6977">
                  <c:v>0.27926308208788603</c:v>
                </c:pt>
                <c:pt idx="6978">
                  <c:v>0.27965497246528997</c:v>
                </c:pt>
                <c:pt idx="6979">
                  <c:v>0.27860359808791801</c:v>
                </c:pt>
                <c:pt idx="6980">
                  <c:v>0.27790150052398399</c:v>
                </c:pt>
                <c:pt idx="6981">
                  <c:v>0.27801069210786</c:v>
                </c:pt>
                <c:pt idx="6982">
                  <c:v>0.27756972880508202</c:v>
                </c:pt>
                <c:pt idx="6983">
                  <c:v>0.27647844793162202</c:v>
                </c:pt>
                <c:pt idx="6984">
                  <c:v>0.27597792227319901</c:v>
                </c:pt>
                <c:pt idx="6985">
                  <c:v>0.27549392694918401</c:v>
                </c:pt>
                <c:pt idx="6986">
                  <c:v>0.27494046198507899</c:v>
                </c:pt>
                <c:pt idx="6987">
                  <c:v>0.27407523174437598</c:v>
                </c:pt>
                <c:pt idx="6988">
                  <c:v>0.27333517168153798</c:v>
                </c:pt>
                <c:pt idx="6989">
                  <c:v>0.27315154659715002</c:v>
                </c:pt>
                <c:pt idx="6990">
                  <c:v>0.273340623953921</c:v>
                </c:pt>
                <c:pt idx="6991">
                  <c:v>0.27293878651074699</c:v>
                </c:pt>
                <c:pt idx="6992">
                  <c:v>0.27266439110907698</c:v>
                </c:pt>
                <c:pt idx="6993">
                  <c:v>0.27244719607892398</c:v>
                </c:pt>
                <c:pt idx="6994">
                  <c:v>0.27203394190390101</c:v>
                </c:pt>
                <c:pt idx="6995">
                  <c:v>0.27188749331524498</c:v>
                </c:pt>
                <c:pt idx="6996">
                  <c:v>0.27172616166456498</c:v>
                </c:pt>
                <c:pt idx="6997">
                  <c:v>0.27177850203437298</c:v>
                </c:pt>
                <c:pt idx="6998">
                  <c:v>0.271789501011998</c:v>
                </c:pt>
                <c:pt idx="6999">
                  <c:v>0.27173173064953199</c:v>
                </c:pt>
                <c:pt idx="7000">
                  <c:v>0.27063733001986501</c:v>
                </c:pt>
                <c:pt idx="7001">
                  <c:v>0.26973669763671498</c:v>
                </c:pt>
                <c:pt idx="7002">
                  <c:v>0.26890426777399701</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numCache>
            </c:numRef>
          </c:val>
          <c:smooth val="0"/>
          <c:extLst>
            <c:ext xmlns:c16="http://schemas.microsoft.com/office/drawing/2014/chart" uri="{C3380CC4-5D6E-409C-BE32-E72D297353CC}">
              <c16:uniqueId val="{00000001-B05A-469B-8D1F-BFC6C64D3EA3}"/>
            </c:ext>
          </c:extLst>
        </c:ser>
        <c:ser>
          <c:idx val="2"/>
          <c:order val="2"/>
          <c:tx>
            <c:strRef>
              <c:f>weights!$D$4</c:f>
              <c:strCache>
                <c:ptCount val="1"/>
                <c:pt idx="0">
                  <c:v>Cash</c:v>
                </c:pt>
              </c:strCache>
            </c:strRef>
          </c:tx>
          <c:spPr>
            <a:ln w="15875">
              <a:solidFill>
                <a:srgbClr val="17BF6B"/>
              </a:solidFill>
              <a:prstDash val="solid"/>
            </a:ln>
          </c:spPr>
          <c:marker>
            <c:symbol val="none"/>
          </c:marker>
          <c:cat>
            <c:numRef>
              <c:f>weights!$A$5:$A$10000</c:f>
              <c:numCache>
                <c:formatCode>d\-mmm\-yy</c:formatCode>
                <c:ptCount val="9996"/>
                <c:pt idx="0">
                  <c:v>35828</c:v>
                </c:pt>
                <c:pt idx="1">
                  <c:v>35829</c:v>
                </c:pt>
                <c:pt idx="2">
                  <c:v>35830</c:v>
                </c:pt>
                <c:pt idx="3">
                  <c:v>35831</c:v>
                </c:pt>
                <c:pt idx="4">
                  <c:v>35832</c:v>
                </c:pt>
                <c:pt idx="5">
                  <c:v>35835</c:v>
                </c:pt>
                <c:pt idx="6">
                  <c:v>35836</c:v>
                </c:pt>
                <c:pt idx="7">
                  <c:v>35837</c:v>
                </c:pt>
                <c:pt idx="8">
                  <c:v>35838</c:v>
                </c:pt>
                <c:pt idx="9">
                  <c:v>35839</c:v>
                </c:pt>
                <c:pt idx="10">
                  <c:v>35842</c:v>
                </c:pt>
                <c:pt idx="11">
                  <c:v>35843</c:v>
                </c:pt>
                <c:pt idx="12">
                  <c:v>35844</c:v>
                </c:pt>
                <c:pt idx="13">
                  <c:v>35845</c:v>
                </c:pt>
                <c:pt idx="14">
                  <c:v>35846</c:v>
                </c:pt>
                <c:pt idx="15">
                  <c:v>35849</c:v>
                </c:pt>
                <c:pt idx="16">
                  <c:v>35850</c:v>
                </c:pt>
                <c:pt idx="17">
                  <c:v>35851</c:v>
                </c:pt>
                <c:pt idx="18">
                  <c:v>35852</c:v>
                </c:pt>
                <c:pt idx="19">
                  <c:v>35853</c:v>
                </c:pt>
                <c:pt idx="20">
                  <c:v>35856</c:v>
                </c:pt>
                <c:pt idx="21">
                  <c:v>35857</c:v>
                </c:pt>
                <c:pt idx="22">
                  <c:v>35858</c:v>
                </c:pt>
                <c:pt idx="23">
                  <c:v>35859</c:v>
                </c:pt>
                <c:pt idx="24">
                  <c:v>35860</c:v>
                </c:pt>
                <c:pt idx="25">
                  <c:v>35863</c:v>
                </c:pt>
                <c:pt idx="26">
                  <c:v>35864</c:v>
                </c:pt>
                <c:pt idx="27">
                  <c:v>35865</c:v>
                </c:pt>
                <c:pt idx="28">
                  <c:v>35866</c:v>
                </c:pt>
                <c:pt idx="29">
                  <c:v>35867</c:v>
                </c:pt>
                <c:pt idx="30">
                  <c:v>35870</c:v>
                </c:pt>
                <c:pt idx="31">
                  <c:v>35871</c:v>
                </c:pt>
                <c:pt idx="32">
                  <c:v>35872</c:v>
                </c:pt>
                <c:pt idx="33">
                  <c:v>35873</c:v>
                </c:pt>
                <c:pt idx="34">
                  <c:v>35874</c:v>
                </c:pt>
                <c:pt idx="35">
                  <c:v>35877</c:v>
                </c:pt>
                <c:pt idx="36">
                  <c:v>35878</c:v>
                </c:pt>
                <c:pt idx="37">
                  <c:v>35879</c:v>
                </c:pt>
                <c:pt idx="38">
                  <c:v>35880</c:v>
                </c:pt>
                <c:pt idx="39">
                  <c:v>35881</c:v>
                </c:pt>
                <c:pt idx="40">
                  <c:v>35884</c:v>
                </c:pt>
                <c:pt idx="41">
                  <c:v>35885</c:v>
                </c:pt>
                <c:pt idx="42">
                  <c:v>35886</c:v>
                </c:pt>
                <c:pt idx="43">
                  <c:v>35887</c:v>
                </c:pt>
                <c:pt idx="44">
                  <c:v>35888</c:v>
                </c:pt>
                <c:pt idx="45">
                  <c:v>35891</c:v>
                </c:pt>
                <c:pt idx="46">
                  <c:v>35892</c:v>
                </c:pt>
                <c:pt idx="47">
                  <c:v>35893</c:v>
                </c:pt>
                <c:pt idx="48">
                  <c:v>35894</c:v>
                </c:pt>
                <c:pt idx="49">
                  <c:v>35895</c:v>
                </c:pt>
                <c:pt idx="50">
                  <c:v>35898</c:v>
                </c:pt>
                <c:pt idx="51">
                  <c:v>35899</c:v>
                </c:pt>
                <c:pt idx="52">
                  <c:v>35900</c:v>
                </c:pt>
                <c:pt idx="53">
                  <c:v>35901</c:v>
                </c:pt>
                <c:pt idx="54">
                  <c:v>35902</c:v>
                </c:pt>
                <c:pt idx="55">
                  <c:v>35905</c:v>
                </c:pt>
                <c:pt idx="56">
                  <c:v>35906</c:v>
                </c:pt>
                <c:pt idx="57">
                  <c:v>35907</c:v>
                </c:pt>
                <c:pt idx="58">
                  <c:v>35908</c:v>
                </c:pt>
                <c:pt idx="59">
                  <c:v>35909</c:v>
                </c:pt>
                <c:pt idx="60">
                  <c:v>35912</c:v>
                </c:pt>
                <c:pt idx="61">
                  <c:v>35913</c:v>
                </c:pt>
                <c:pt idx="62">
                  <c:v>35914</c:v>
                </c:pt>
                <c:pt idx="63">
                  <c:v>35915</c:v>
                </c:pt>
                <c:pt idx="64">
                  <c:v>35916</c:v>
                </c:pt>
                <c:pt idx="65">
                  <c:v>35919</c:v>
                </c:pt>
                <c:pt idx="66">
                  <c:v>35920</c:v>
                </c:pt>
                <c:pt idx="67">
                  <c:v>35921</c:v>
                </c:pt>
                <c:pt idx="68">
                  <c:v>35922</c:v>
                </c:pt>
                <c:pt idx="69">
                  <c:v>35923</c:v>
                </c:pt>
                <c:pt idx="70">
                  <c:v>35926</c:v>
                </c:pt>
                <c:pt idx="71">
                  <c:v>35927</c:v>
                </c:pt>
                <c:pt idx="72">
                  <c:v>35928</c:v>
                </c:pt>
                <c:pt idx="73">
                  <c:v>35929</c:v>
                </c:pt>
                <c:pt idx="74">
                  <c:v>35930</c:v>
                </c:pt>
                <c:pt idx="75">
                  <c:v>35933</c:v>
                </c:pt>
                <c:pt idx="76">
                  <c:v>35934</c:v>
                </c:pt>
                <c:pt idx="77">
                  <c:v>35935</c:v>
                </c:pt>
                <c:pt idx="78">
                  <c:v>35936</c:v>
                </c:pt>
                <c:pt idx="79">
                  <c:v>35937</c:v>
                </c:pt>
                <c:pt idx="80">
                  <c:v>35940</c:v>
                </c:pt>
                <c:pt idx="81">
                  <c:v>35941</c:v>
                </c:pt>
                <c:pt idx="82">
                  <c:v>35942</c:v>
                </c:pt>
                <c:pt idx="83">
                  <c:v>35943</c:v>
                </c:pt>
                <c:pt idx="84">
                  <c:v>35944</c:v>
                </c:pt>
                <c:pt idx="85">
                  <c:v>35947</c:v>
                </c:pt>
                <c:pt idx="86">
                  <c:v>35948</c:v>
                </c:pt>
                <c:pt idx="87">
                  <c:v>35949</c:v>
                </c:pt>
                <c:pt idx="88">
                  <c:v>35950</c:v>
                </c:pt>
                <c:pt idx="89">
                  <c:v>35951</c:v>
                </c:pt>
                <c:pt idx="90">
                  <c:v>35954</c:v>
                </c:pt>
                <c:pt idx="91">
                  <c:v>35955</c:v>
                </c:pt>
                <c:pt idx="92">
                  <c:v>35956</c:v>
                </c:pt>
                <c:pt idx="93">
                  <c:v>35957</c:v>
                </c:pt>
                <c:pt idx="94">
                  <c:v>35958</c:v>
                </c:pt>
                <c:pt idx="95">
                  <c:v>35961</c:v>
                </c:pt>
                <c:pt idx="96">
                  <c:v>35962</c:v>
                </c:pt>
                <c:pt idx="97">
                  <c:v>35963</c:v>
                </c:pt>
                <c:pt idx="98">
                  <c:v>35964</c:v>
                </c:pt>
                <c:pt idx="99">
                  <c:v>35965</c:v>
                </c:pt>
                <c:pt idx="100">
                  <c:v>35968</c:v>
                </c:pt>
                <c:pt idx="101">
                  <c:v>35969</c:v>
                </c:pt>
                <c:pt idx="102">
                  <c:v>35970</c:v>
                </c:pt>
                <c:pt idx="103">
                  <c:v>35971</c:v>
                </c:pt>
                <c:pt idx="104">
                  <c:v>35972</c:v>
                </c:pt>
                <c:pt idx="105">
                  <c:v>35975</c:v>
                </c:pt>
                <c:pt idx="106">
                  <c:v>35976</c:v>
                </c:pt>
                <c:pt idx="107">
                  <c:v>35977</c:v>
                </c:pt>
                <c:pt idx="108">
                  <c:v>35978</c:v>
                </c:pt>
                <c:pt idx="109">
                  <c:v>35979</c:v>
                </c:pt>
                <c:pt idx="110">
                  <c:v>35982</c:v>
                </c:pt>
                <c:pt idx="111">
                  <c:v>35983</c:v>
                </c:pt>
                <c:pt idx="112">
                  <c:v>35984</c:v>
                </c:pt>
                <c:pt idx="113">
                  <c:v>35985</c:v>
                </c:pt>
                <c:pt idx="114">
                  <c:v>35986</c:v>
                </c:pt>
                <c:pt idx="115">
                  <c:v>35989</c:v>
                </c:pt>
                <c:pt idx="116">
                  <c:v>35990</c:v>
                </c:pt>
                <c:pt idx="117">
                  <c:v>35991</c:v>
                </c:pt>
                <c:pt idx="118">
                  <c:v>35992</c:v>
                </c:pt>
                <c:pt idx="119">
                  <c:v>35993</c:v>
                </c:pt>
                <c:pt idx="120">
                  <c:v>35996</c:v>
                </c:pt>
                <c:pt idx="121">
                  <c:v>35997</c:v>
                </c:pt>
                <c:pt idx="122">
                  <c:v>35998</c:v>
                </c:pt>
                <c:pt idx="123">
                  <c:v>35999</c:v>
                </c:pt>
                <c:pt idx="124">
                  <c:v>36000</c:v>
                </c:pt>
                <c:pt idx="125">
                  <c:v>36003</c:v>
                </c:pt>
                <c:pt idx="126">
                  <c:v>36004</c:v>
                </c:pt>
                <c:pt idx="127">
                  <c:v>36005</c:v>
                </c:pt>
                <c:pt idx="128">
                  <c:v>36006</c:v>
                </c:pt>
                <c:pt idx="129">
                  <c:v>36007</c:v>
                </c:pt>
                <c:pt idx="130">
                  <c:v>36010</c:v>
                </c:pt>
                <c:pt idx="131">
                  <c:v>36011</c:v>
                </c:pt>
                <c:pt idx="132">
                  <c:v>36012</c:v>
                </c:pt>
                <c:pt idx="133">
                  <c:v>36013</c:v>
                </c:pt>
                <c:pt idx="134">
                  <c:v>36014</c:v>
                </c:pt>
                <c:pt idx="135">
                  <c:v>36017</c:v>
                </c:pt>
                <c:pt idx="136">
                  <c:v>36018</c:v>
                </c:pt>
                <c:pt idx="137">
                  <c:v>36019</c:v>
                </c:pt>
                <c:pt idx="138">
                  <c:v>36020</c:v>
                </c:pt>
                <c:pt idx="139">
                  <c:v>36021</c:v>
                </c:pt>
                <c:pt idx="140">
                  <c:v>36024</c:v>
                </c:pt>
                <c:pt idx="141">
                  <c:v>36025</c:v>
                </c:pt>
                <c:pt idx="142">
                  <c:v>36026</c:v>
                </c:pt>
                <c:pt idx="143">
                  <c:v>36027</c:v>
                </c:pt>
                <c:pt idx="144">
                  <c:v>36028</c:v>
                </c:pt>
                <c:pt idx="145">
                  <c:v>36031</c:v>
                </c:pt>
                <c:pt idx="146">
                  <c:v>36032</c:v>
                </c:pt>
                <c:pt idx="147">
                  <c:v>36033</c:v>
                </c:pt>
                <c:pt idx="148">
                  <c:v>36034</c:v>
                </c:pt>
                <c:pt idx="149">
                  <c:v>36035</c:v>
                </c:pt>
                <c:pt idx="150">
                  <c:v>36038</c:v>
                </c:pt>
                <c:pt idx="151">
                  <c:v>36039</c:v>
                </c:pt>
                <c:pt idx="152">
                  <c:v>36040</c:v>
                </c:pt>
                <c:pt idx="153">
                  <c:v>36041</c:v>
                </c:pt>
                <c:pt idx="154">
                  <c:v>36042</c:v>
                </c:pt>
                <c:pt idx="155">
                  <c:v>36045</c:v>
                </c:pt>
                <c:pt idx="156">
                  <c:v>36046</c:v>
                </c:pt>
                <c:pt idx="157">
                  <c:v>36047</c:v>
                </c:pt>
                <c:pt idx="158">
                  <c:v>36048</c:v>
                </c:pt>
                <c:pt idx="159">
                  <c:v>36049</c:v>
                </c:pt>
                <c:pt idx="160">
                  <c:v>36052</c:v>
                </c:pt>
                <c:pt idx="161">
                  <c:v>36053</c:v>
                </c:pt>
                <c:pt idx="162">
                  <c:v>36054</c:v>
                </c:pt>
                <c:pt idx="163">
                  <c:v>36055</c:v>
                </c:pt>
                <c:pt idx="164">
                  <c:v>36056</c:v>
                </c:pt>
                <c:pt idx="165">
                  <c:v>36059</c:v>
                </c:pt>
                <c:pt idx="166">
                  <c:v>36060</c:v>
                </c:pt>
                <c:pt idx="167">
                  <c:v>36061</c:v>
                </c:pt>
                <c:pt idx="168">
                  <c:v>36062</c:v>
                </c:pt>
                <c:pt idx="169">
                  <c:v>36063</c:v>
                </c:pt>
                <c:pt idx="170">
                  <c:v>36066</c:v>
                </c:pt>
                <c:pt idx="171">
                  <c:v>36067</c:v>
                </c:pt>
                <c:pt idx="172">
                  <c:v>36068</c:v>
                </c:pt>
                <c:pt idx="173">
                  <c:v>36069</c:v>
                </c:pt>
                <c:pt idx="174">
                  <c:v>36070</c:v>
                </c:pt>
                <c:pt idx="175">
                  <c:v>36073</c:v>
                </c:pt>
                <c:pt idx="176">
                  <c:v>36074</c:v>
                </c:pt>
                <c:pt idx="177">
                  <c:v>36075</c:v>
                </c:pt>
                <c:pt idx="178">
                  <c:v>36076</c:v>
                </c:pt>
                <c:pt idx="179">
                  <c:v>36077</c:v>
                </c:pt>
                <c:pt idx="180">
                  <c:v>36080</c:v>
                </c:pt>
                <c:pt idx="181">
                  <c:v>36081</c:v>
                </c:pt>
                <c:pt idx="182">
                  <c:v>36082</c:v>
                </c:pt>
                <c:pt idx="183">
                  <c:v>36083</c:v>
                </c:pt>
                <c:pt idx="184">
                  <c:v>36084</c:v>
                </c:pt>
                <c:pt idx="185">
                  <c:v>36087</c:v>
                </c:pt>
                <c:pt idx="186">
                  <c:v>36088</c:v>
                </c:pt>
                <c:pt idx="187">
                  <c:v>36089</c:v>
                </c:pt>
                <c:pt idx="188">
                  <c:v>36090</c:v>
                </c:pt>
                <c:pt idx="189">
                  <c:v>36091</c:v>
                </c:pt>
                <c:pt idx="190">
                  <c:v>36094</c:v>
                </c:pt>
                <c:pt idx="191">
                  <c:v>36095</c:v>
                </c:pt>
                <c:pt idx="192">
                  <c:v>36096</c:v>
                </c:pt>
                <c:pt idx="193">
                  <c:v>36097</c:v>
                </c:pt>
                <c:pt idx="194">
                  <c:v>36098</c:v>
                </c:pt>
                <c:pt idx="195">
                  <c:v>36101</c:v>
                </c:pt>
                <c:pt idx="196">
                  <c:v>36102</c:v>
                </c:pt>
                <c:pt idx="197">
                  <c:v>36103</c:v>
                </c:pt>
                <c:pt idx="198">
                  <c:v>36104</c:v>
                </c:pt>
                <c:pt idx="199">
                  <c:v>36105</c:v>
                </c:pt>
                <c:pt idx="200">
                  <c:v>36108</c:v>
                </c:pt>
                <c:pt idx="201">
                  <c:v>36109</c:v>
                </c:pt>
                <c:pt idx="202">
                  <c:v>36110</c:v>
                </c:pt>
                <c:pt idx="203">
                  <c:v>36111</c:v>
                </c:pt>
                <c:pt idx="204">
                  <c:v>36112</c:v>
                </c:pt>
                <c:pt idx="205">
                  <c:v>36115</c:v>
                </c:pt>
                <c:pt idx="206">
                  <c:v>36116</c:v>
                </c:pt>
                <c:pt idx="207">
                  <c:v>36117</c:v>
                </c:pt>
                <c:pt idx="208">
                  <c:v>36118</c:v>
                </c:pt>
                <c:pt idx="209">
                  <c:v>36119</c:v>
                </c:pt>
                <c:pt idx="210">
                  <c:v>36122</c:v>
                </c:pt>
                <c:pt idx="211">
                  <c:v>36123</c:v>
                </c:pt>
                <c:pt idx="212">
                  <c:v>36124</c:v>
                </c:pt>
                <c:pt idx="213">
                  <c:v>36125</c:v>
                </c:pt>
                <c:pt idx="214">
                  <c:v>36126</c:v>
                </c:pt>
                <c:pt idx="215">
                  <c:v>36129</c:v>
                </c:pt>
                <c:pt idx="216">
                  <c:v>36130</c:v>
                </c:pt>
                <c:pt idx="217">
                  <c:v>36131</c:v>
                </c:pt>
                <c:pt idx="218">
                  <c:v>36132</c:v>
                </c:pt>
                <c:pt idx="219">
                  <c:v>36133</c:v>
                </c:pt>
                <c:pt idx="220">
                  <c:v>36136</c:v>
                </c:pt>
                <c:pt idx="221">
                  <c:v>36137</c:v>
                </c:pt>
                <c:pt idx="222">
                  <c:v>36138</c:v>
                </c:pt>
                <c:pt idx="223">
                  <c:v>36139</c:v>
                </c:pt>
                <c:pt idx="224">
                  <c:v>36140</c:v>
                </c:pt>
                <c:pt idx="225">
                  <c:v>36143</c:v>
                </c:pt>
                <c:pt idx="226">
                  <c:v>36144</c:v>
                </c:pt>
                <c:pt idx="227">
                  <c:v>36145</c:v>
                </c:pt>
                <c:pt idx="228">
                  <c:v>36146</c:v>
                </c:pt>
                <c:pt idx="229">
                  <c:v>36147</c:v>
                </c:pt>
                <c:pt idx="230">
                  <c:v>36150</c:v>
                </c:pt>
                <c:pt idx="231">
                  <c:v>36151</c:v>
                </c:pt>
                <c:pt idx="232">
                  <c:v>36152</c:v>
                </c:pt>
                <c:pt idx="233">
                  <c:v>36153</c:v>
                </c:pt>
                <c:pt idx="234">
                  <c:v>36154</c:v>
                </c:pt>
                <c:pt idx="235">
                  <c:v>36157</c:v>
                </c:pt>
                <c:pt idx="236">
                  <c:v>36158</c:v>
                </c:pt>
                <c:pt idx="237">
                  <c:v>36159</c:v>
                </c:pt>
                <c:pt idx="238">
                  <c:v>36160</c:v>
                </c:pt>
                <c:pt idx="239">
                  <c:v>36161</c:v>
                </c:pt>
                <c:pt idx="240">
                  <c:v>36164</c:v>
                </c:pt>
                <c:pt idx="241">
                  <c:v>36165</c:v>
                </c:pt>
                <c:pt idx="242">
                  <c:v>36166</c:v>
                </c:pt>
                <c:pt idx="243">
                  <c:v>36167</c:v>
                </c:pt>
                <c:pt idx="244">
                  <c:v>36168</c:v>
                </c:pt>
                <c:pt idx="245">
                  <c:v>36171</c:v>
                </c:pt>
                <c:pt idx="246">
                  <c:v>36172</c:v>
                </c:pt>
                <c:pt idx="247">
                  <c:v>36173</c:v>
                </c:pt>
                <c:pt idx="248">
                  <c:v>36174</c:v>
                </c:pt>
                <c:pt idx="249">
                  <c:v>36175</c:v>
                </c:pt>
                <c:pt idx="250">
                  <c:v>36178</c:v>
                </c:pt>
                <c:pt idx="251">
                  <c:v>36179</c:v>
                </c:pt>
                <c:pt idx="252">
                  <c:v>36180</c:v>
                </c:pt>
                <c:pt idx="253">
                  <c:v>36181</c:v>
                </c:pt>
                <c:pt idx="254">
                  <c:v>36182</c:v>
                </c:pt>
                <c:pt idx="255">
                  <c:v>36185</c:v>
                </c:pt>
                <c:pt idx="256">
                  <c:v>36186</c:v>
                </c:pt>
                <c:pt idx="257">
                  <c:v>36187</c:v>
                </c:pt>
                <c:pt idx="258">
                  <c:v>36188</c:v>
                </c:pt>
                <c:pt idx="259">
                  <c:v>36189</c:v>
                </c:pt>
                <c:pt idx="260">
                  <c:v>36192</c:v>
                </c:pt>
                <c:pt idx="261">
                  <c:v>36193</c:v>
                </c:pt>
                <c:pt idx="262">
                  <c:v>36194</c:v>
                </c:pt>
                <c:pt idx="263">
                  <c:v>36195</c:v>
                </c:pt>
                <c:pt idx="264">
                  <c:v>36196</c:v>
                </c:pt>
                <c:pt idx="265">
                  <c:v>36199</c:v>
                </c:pt>
                <c:pt idx="266">
                  <c:v>36200</c:v>
                </c:pt>
                <c:pt idx="267">
                  <c:v>36201</c:v>
                </c:pt>
                <c:pt idx="268">
                  <c:v>36202</c:v>
                </c:pt>
                <c:pt idx="269">
                  <c:v>36203</c:v>
                </c:pt>
                <c:pt idx="270">
                  <c:v>36206</c:v>
                </c:pt>
                <c:pt idx="271">
                  <c:v>36207</c:v>
                </c:pt>
                <c:pt idx="272">
                  <c:v>36208</c:v>
                </c:pt>
                <c:pt idx="273">
                  <c:v>36209</c:v>
                </c:pt>
                <c:pt idx="274">
                  <c:v>36210</c:v>
                </c:pt>
                <c:pt idx="275">
                  <c:v>36213</c:v>
                </c:pt>
                <c:pt idx="276">
                  <c:v>36214</c:v>
                </c:pt>
                <c:pt idx="277">
                  <c:v>36215</c:v>
                </c:pt>
                <c:pt idx="278">
                  <c:v>36216</c:v>
                </c:pt>
                <c:pt idx="279">
                  <c:v>36217</c:v>
                </c:pt>
                <c:pt idx="280">
                  <c:v>36220</c:v>
                </c:pt>
                <c:pt idx="281">
                  <c:v>36221</c:v>
                </c:pt>
                <c:pt idx="282">
                  <c:v>36222</c:v>
                </c:pt>
                <c:pt idx="283">
                  <c:v>36223</c:v>
                </c:pt>
                <c:pt idx="284">
                  <c:v>36224</c:v>
                </c:pt>
                <c:pt idx="285">
                  <c:v>36227</c:v>
                </c:pt>
                <c:pt idx="286">
                  <c:v>36228</c:v>
                </c:pt>
                <c:pt idx="287">
                  <c:v>36229</c:v>
                </c:pt>
                <c:pt idx="288">
                  <c:v>36230</c:v>
                </c:pt>
                <c:pt idx="289">
                  <c:v>36231</c:v>
                </c:pt>
                <c:pt idx="290">
                  <c:v>36234</c:v>
                </c:pt>
                <c:pt idx="291">
                  <c:v>36235</c:v>
                </c:pt>
                <c:pt idx="292">
                  <c:v>36236</c:v>
                </c:pt>
                <c:pt idx="293">
                  <c:v>36237</c:v>
                </c:pt>
                <c:pt idx="294">
                  <c:v>36238</c:v>
                </c:pt>
                <c:pt idx="295">
                  <c:v>36241</c:v>
                </c:pt>
                <c:pt idx="296">
                  <c:v>36242</c:v>
                </c:pt>
                <c:pt idx="297">
                  <c:v>36243</c:v>
                </c:pt>
                <c:pt idx="298">
                  <c:v>36244</c:v>
                </c:pt>
                <c:pt idx="299">
                  <c:v>36245</c:v>
                </c:pt>
                <c:pt idx="300">
                  <c:v>36248</c:v>
                </c:pt>
                <c:pt idx="301">
                  <c:v>36249</c:v>
                </c:pt>
                <c:pt idx="302">
                  <c:v>36250</c:v>
                </c:pt>
                <c:pt idx="303">
                  <c:v>36251</c:v>
                </c:pt>
                <c:pt idx="304">
                  <c:v>36252</c:v>
                </c:pt>
                <c:pt idx="305">
                  <c:v>36255</c:v>
                </c:pt>
                <c:pt idx="306">
                  <c:v>36256</c:v>
                </c:pt>
                <c:pt idx="307">
                  <c:v>36257</c:v>
                </c:pt>
                <c:pt idx="308">
                  <c:v>36258</c:v>
                </c:pt>
                <c:pt idx="309">
                  <c:v>36259</c:v>
                </c:pt>
                <c:pt idx="310">
                  <c:v>36262</c:v>
                </c:pt>
                <c:pt idx="311">
                  <c:v>36263</c:v>
                </c:pt>
                <c:pt idx="312">
                  <c:v>36264</c:v>
                </c:pt>
                <c:pt idx="313">
                  <c:v>36265</c:v>
                </c:pt>
                <c:pt idx="314">
                  <c:v>36266</c:v>
                </c:pt>
                <c:pt idx="315">
                  <c:v>36269</c:v>
                </c:pt>
                <c:pt idx="316">
                  <c:v>36270</c:v>
                </c:pt>
                <c:pt idx="317">
                  <c:v>36271</c:v>
                </c:pt>
                <c:pt idx="318">
                  <c:v>36272</c:v>
                </c:pt>
                <c:pt idx="319">
                  <c:v>36273</c:v>
                </c:pt>
                <c:pt idx="320">
                  <c:v>36276</c:v>
                </c:pt>
                <c:pt idx="321">
                  <c:v>36277</c:v>
                </c:pt>
                <c:pt idx="322">
                  <c:v>36278</c:v>
                </c:pt>
                <c:pt idx="323">
                  <c:v>36279</c:v>
                </c:pt>
                <c:pt idx="324">
                  <c:v>36280</c:v>
                </c:pt>
                <c:pt idx="325">
                  <c:v>36283</c:v>
                </c:pt>
                <c:pt idx="326">
                  <c:v>36284</c:v>
                </c:pt>
                <c:pt idx="327">
                  <c:v>36285</c:v>
                </c:pt>
                <c:pt idx="328">
                  <c:v>36286</c:v>
                </c:pt>
                <c:pt idx="329">
                  <c:v>36287</c:v>
                </c:pt>
                <c:pt idx="330">
                  <c:v>36290</c:v>
                </c:pt>
                <c:pt idx="331">
                  <c:v>36291</c:v>
                </c:pt>
                <c:pt idx="332">
                  <c:v>36292</c:v>
                </c:pt>
                <c:pt idx="333">
                  <c:v>36293</c:v>
                </c:pt>
                <c:pt idx="334">
                  <c:v>36294</c:v>
                </c:pt>
                <c:pt idx="335">
                  <c:v>36297</c:v>
                </c:pt>
                <c:pt idx="336">
                  <c:v>36298</c:v>
                </c:pt>
                <c:pt idx="337">
                  <c:v>36299</c:v>
                </c:pt>
                <c:pt idx="338">
                  <c:v>36300</c:v>
                </c:pt>
                <c:pt idx="339">
                  <c:v>36301</c:v>
                </c:pt>
                <c:pt idx="340">
                  <c:v>36304</c:v>
                </c:pt>
                <c:pt idx="341">
                  <c:v>36305</c:v>
                </c:pt>
                <c:pt idx="342">
                  <c:v>36306</c:v>
                </c:pt>
                <c:pt idx="343">
                  <c:v>36307</c:v>
                </c:pt>
                <c:pt idx="344">
                  <c:v>36308</c:v>
                </c:pt>
                <c:pt idx="345">
                  <c:v>36311</c:v>
                </c:pt>
                <c:pt idx="346">
                  <c:v>36312</c:v>
                </c:pt>
                <c:pt idx="347">
                  <c:v>36313</c:v>
                </c:pt>
                <c:pt idx="348">
                  <c:v>36314</c:v>
                </c:pt>
                <c:pt idx="349">
                  <c:v>36315</c:v>
                </c:pt>
                <c:pt idx="350">
                  <c:v>36318</c:v>
                </c:pt>
                <c:pt idx="351">
                  <c:v>36319</c:v>
                </c:pt>
                <c:pt idx="352">
                  <c:v>36320</c:v>
                </c:pt>
                <c:pt idx="353">
                  <c:v>36321</c:v>
                </c:pt>
                <c:pt idx="354">
                  <c:v>36322</c:v>
                </c:pt>
                <c:pt idx="355">
                  <c:v>36325</c:v>
                </c:pt>
                <c:pt idx="356">
                  <c:v>36326</c:v>
                </c:pt>
                <c:pt idx="357">
                  <c:v>36327</c:v>
                </c:pt>
                <c:pt idx="358">
                  <c:v>36328</c:v>
                </c:pt>
                <c:pt idx="359">
                  <c:v>36329</c:v>
                </c:pt>
                <c:pt idx="360">
                  <c:v>36332</c:v>
                </c:pt>
                <c:pt idx="361">
                  <c:v>36333</c:v>
                </c:pt>
                <c:pt idx="362">
                  <c:v>36334</c:v>
                </c:pt>
                <c:pt idx="363">
                  <c:v>36335</c:v>
                </c:pt>
                <c:pt idx="364">
                  <c:v>36336</c:v>
                </c:pt>
                <c:pt idx="365">
                  <c:v>36339</c:v>
                </c:pt>
                <c:pt idx="366">
                  <c:v>36340</c:v>
                </c:pt>
                <c:pt idx="367">
                  <c:v>36341</c:v>
                </c:pt>
                <c:pt idx="368">
                  <c:v>36342</c:v>
                </c:pt>
                <c:pt idx="369">
                  <c:v>36343</c:v>
                </c:pt>
                <c:pt idx="370">
                  <c:v>36346</c:v>
                </c:pt>
                <c:pt idx="371">
                  <c:v>36347</c:v>
                </c:pt>
                <c:pt idx="372">
                  <c:v>36348</c:v>
                </c:pt>
                <c:pt idx="373">
                  <c:v>36349</c:v>
                </c:pt>
                <c:pt idx="374">
                  <c:v>36350</c:v>
                </c:pt>
                <c:pt idx="375">
                  <c:v>36353</c:v>
                </c:pt>
                <c:pt idx="376">
                  <c:v>36354</c:v>
                </c:pt>
                <c:pt idx="377">
                  <c:v>36355</c:v>
                </c:pt>
                <c:pt idx="378">
                  <c:v>36356</c:v>
                </c:pt>
                <c:pt idx="379">
                  <c:v>36357</c:v>
                </c:pt>
                <c:pt idx="380">
                  <c:v>36360</c:v>
                </c:pt>
                <c:pt idx="381">
                  <c:v>36361</c:v>
                </c:pt>
                <c:pt idx="382">
                  <c:v>36362</c:v>
                </c:pt>
                <c:pt idx="383">
                  <c:v>36363</c:v>
                </c:pt>
                <c:pt idx="384">
                  <c:v>36364</c:v>
                </c:pt>
                <c:pt idx="385">
                  <c:v>36367</c:v>
                </c:pt>
                <c:pt idx="386">
                  <c:v>36368</c:v>
                </c:pt>
                <c:pt idx="387">
                  <c:v>36369</c:v>
                </c:pt>
                <c:pt idx="388">
                  <c:v>36370</c:v>
                </c:pt>
                <c:pt idx="389">
                  <c:v>36371</c:v>
                </c:pt>
                <c:pt idx="390">
                  <c:v>36374</c:v>
                </c:pt>
                <c:pt idx="391">
                  <c:v>36375</c:v>
                </c:pt>
                <c:pt idx="392">
                  <c:v>36376</c:v>
                </c:pt>
                <c:pt idx="393">
                  <c:v>36377</c:v>
                </c:pt>
                <c:pt idx="394">
                  <c:v>36378</c:v>
                </c:pt>
                <c:pt idx="395">
                  <c:v>36381</c:v>
                </c:pt>
                <c:pt idx="396">
                  <c:v>36382</c:v>
                </c:pt>
                <c:pt idx="397">
                  <c:v>36383</c:v>
                </c:pt>
                <c:pt idx="398">
                  <c:v>36384</c:v>
                </c:pt>
                <c:pt idx="399">
                  <c:v>36385</c:v>
                </c:pt>
                <c:pt idx="400">
                  <c:v>36388</c:v>
                </c:pt>
                <c:pt idx="401">
                  <c:v>36389</c:v>
                </c:pt>
                <c:pt idx="402">
                  <c:v>36390</c:v>
                </c:pt>
                <c:pt idx="403">
                  <c:v>36391</c:v>
                </c:pt>
                <c:pt idx="404">
                  <c:v>36392</c:v>
                </c:pt>
                <c:pt idx="405">
                  <c:v>36395</c:v>
                </c:pt>
                <c:pt idx="406">
                  <c:v>36396</c:v>
                </c:pt>
                <c:pt idx="407">
                  <c:v>36397</c:v>
                </c:pt>
                <c:pt idx="408">
                  <c:v>36398</c:v>
                </c:pt>
                <c:pt idx="409">
                  <c:v>36399</c:v>
                </c:pt>
                <c:pt idx="410">
                  <c:v>36402</c:v>
                </c:pt>
                <c:pt idx="411">
                  <c:v>36403</c:v>
                </c:pt>
                <c:pt idx="412">
                  <c:v>36404</c:v>
                </c:pt>
                <c:pt idx="413">
                  <c:v>36405</c:v>
                </c:pt>
                <c:pt idx="414">
                  <c:v>36406</c:v>
                </c:pt>
                <c:pt idx="415">
                  <c:v>36409</c:v>
                </c:pt>
                <c:pt idx="416">
                  <c:v>36410</c:v>
                </c:pt>
                <c:pt idx="417">
                  <c:v>36411</c:v>
                </c:pt>
                <c:pt idx="418">
                  <c:v>36412</c:v>
                </c:pt>
                <c:pt idx="419">
                  <c:v>36413</c:v>
                </c:pt>
                <c:pt idx="420">
                  <c:v>36416</c:v>
                </c:pt>
                <c:pt idx="421">
                  <c:v>36417</c:v>
                </c:pt>
                <c:pt idx="422">
                  <c:v>36418</c:v>
                </c:pt>
                <c:pt idx="423">
                  <c:v>36419</c:v>
                </c:pt>
                <c:pt idx="424">
                  <c:v>36420</c:v>
                </c:pt>
                <c:pt idx="425">
                  <c:v>36423</c:v>
                </c:pt>
                <c:pt idx="426">
                  <c:v>36424</c:v>
                </c:pt>
                <c:pt idx="427">
                  <c:v>36425</c:v>
                </c:pt>
                <c:pt idx="428">
                  <c:v>36426</c:v>
                </c:pt>
                <c:pt idx="429">
                  <c:v>36427</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36465</c:v>
                </c:pt>
                <c:pt idx="456">
                  <c:v>36466</c:v>
                </c:pt>
                <c:pt idx="457">
                  <c:v>36467</c:v>
                </c:pt>
                <c:pt idx="458">
                  <c:v>36468</c:v>
                </c:pt>
                <c:pt idx="459">
                  <c:v>36469</c:v>
                </c:pt>
                <c:pt idx="460">
                  <c:v>36472</c:v>
                </c:pt>
                <c:pt idx="461">
                  <c:v>36473</c:v>
                </c:pt>
                <c:pt idx="462">
                  <c:v>36474</c:v>
                </c:pt>
                <c:pt idx="463">
                  <c:v>36475</c:v>
                </c:pt>
                <c:pt idx="464">
                  <c:v>36476</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36525</c:v>
                </c:pt>
                <c:pt idx="500">
                  <c:v>36528</c:v>
                </c:pt>
                <c:pt idx="501">
                  <c:v>36529</c:v>
                </c:pt>
                <c:pt idx="502">
                  <c:v>36530</c:v>
                </c:pt>
                <c:pt idx="503">
                  <c:v>36531</c:v>
                </c:pt>
                <c:pt idx="504">
                  <c:v>36532</c:v>
                </c:pt>
                <c:pt idx="505">
                  <c:v>36535</c:v>
                </c:pt>
                <c:pt idx="506">
                  <c:v>36536</c:v>
                </c:pt>
                <c:pt idx="507">
                  <c:v>36537</c:v>
                </c:pt>
                <c:pt idx="508">
                  <c:v>36538</c:v>
                </c:pt>
                <c:pt idx="509">
                  <c:v>36539</c:v>
                </c:pt>
                <c:pt idx="510">
                  <c:v>36542</c:v>
                </c:pt>
                <c:pt idx="511">
                  <c:v>36543</c:v>
                </c:pt>
                <c:pt idx="512">
                  <c:v>36544</c:v>
                </c:pt>
                <c:pt idx="513">
                  <c:v>36545</c:v>
                </c:pt>
                <c:pt idx="514">
                  <c:v>36546</c:v>
                </c:pt>
                <c:pt idx="515">
                  <c:v>36549</c:v>
                </c:pt>
                <c:pt idx="516">
                  <c:v>36550</c:v>
                </c:pt>
                <c:pt idx="517">
                  <c:v>36551</c:v>
                </c:pt>
                <c:pt idx="518">
                  <c:v>36552</c:v>
                </c:pt>
                <c:pt idx="519">
                  <c:v>36553</c:v>
                </c:pt>
                <c:pt idx="520">
                  <c:v>36556</c:v>
                </c:pt>
                <c:pt idx="521">
                  <c:v>36557</c:v>
                </c:pt>
                <c:pt idx="522">
                  <c:v>36558</c:v>
                </c:pt>
                <c:pt idx="523">
                  <c:v>36559</c:v>
                </c:pt>
                <c:pt idx="524">
                  <c:v>36560</c:v>
                </c:pt>
                <c:pt idx="525">
                  <c:v>36563</c:v>
                </c:pt>
                <c:pt idx="526">
                  <c:v>36564</c:v>
                </c:pt>
                <c:pt idx="527">
                  <c:v>36565</c:v>
                </c:pt>
                <c:pt idx="528">
                  <c:v>36566</c:v>
                </c:pt>
                <c:pt idx="529">
                  <c:v>36567</c:v>
                </c:pt>
                <c:pt idx="530">
                  <c:v>36570</c:v>
                </c:pt>
                <c:pt idx="531">
                  <c:v>36571</c:v>
                </c:pt>
                <c:pt idx="532">
                  <c:v>36572</c:v>
                </c:pt>
                <c:pt idx="533">
                  <c:v>36573</c:v>
                </c:pt>
                <c:pt idx="534">
                  <c:v>36574</c:v>
                </c:pt>
                <c:pt idx="535">
                  <c:v>36577</c:v>
                </c:pt>
                <c:pt idx="536">
                  <c:v>36578</c:v>
                </c:pt>
                <c:pt idx="537">
                  <c:v>36579</c:v>
                </c:pt>
                <c:pt idx="538">
                  <c:v>36580</c:v>
                </c:pt>
                <c:pt idx="539">
                  <c:v>36581</c:v>
                </c:pt>
                <c:pt idx="540">
                  <c:v>36584</c:v>
                </c:pt>
                <c:pt idx="541">
                  <c:v>36585</c:v>
                </c:pt>
                <c:pt idx="542">
                  <c:v>36586</c:v>
                </c:pt>
                <c:pt idx="543">
                  <c:v>36587</c:v>
                </c:pt>
                <c:pt idx="544">
                  <c:v>36588</c:v>
                </c:pt>
                <c:pt idx="545">
                  <c:v>36591</c:v>
                </c:pt>
                <c:pt idx="546">
                  <c:v>36592</c:v>
                </c:pt>
                <c:pt idx="547">
                  <c:v>36593</c:v>
                </c:pt>
                <c:pt idx="548">
                  <c:v>36594</c:v>
                </c:pt>
                <c:pt idx="549">
                  <c:v>36595</c:v>
                </c:pt>
                <c:pt idx="550">
                  <c:v>36598</c:v>
                </c:pt>
                <c:pt idx="551">
                  <c:v>36599</c:v>
                </c:pt>
                <c:pt idx="552">
                  <c:v>36600</c:v>
                </c:pt>
                <c:pt idx="553">
                  <c:v>36601</c:v>
                </c:pt>
                <c:pt idx="554">
                  <c:v>36602</c:v>
                </c:pt>
                <c:pt idx="555">
                  <c:v>36605</c:v>
                </c:pt>
                <c:pt idx="556">
                  <c:v>36606</c:v>
                </c:pt>
                <c:pt idx="557">
                  <c:v>36607</c:v>
                </c:pt>
                <c:pt idx="558">
                  <c:v>36608</c:v>
                </c:pt>
                <c:pt idx="559">
                  <c:v>36609</c:v>
                </c:pt>
                <c:pt idx="560">
                  <c:v>36612</c:v>
                </c:pt>
                <c:pt idx="561">
                  <c:v>36613</c:v>
                </c:pt>
                <c:pt idx="562">
                  <c:v>36614</c:v>
                </c:pt>
                <c:pt idx="563">
                  <c:v>36615</c:v>
                </c:pt>
                <c:pt idx="564">
                  <c:v>36616</c:v>
                </c:pt>
                <c:pt idx="565">
                  <c:v>36619</c:v>
                </c:pt>
                <c:pt idx="566">
                  <c:v>36620</c:v>
                </c:pt>
                <c:pt idx="567">
                  <c:v>36621</c:v>
                </c:pt>
                <c:pt idx="568">
                  <c:v>36622</c:v>
                </c:pt>
                <c:pt idx="569">
                  <c:v>36623</c:v>
                </c:pt>
                <c:pt idx="570">
                  <c:v>36626</c:v>
                </c:pt>
                <c:pt idx="571">
                  <c:v>36627</c:v>
                </c:pt>
                <c:pt idx="572">
                  <c:v>36628</c:v>
                </c:pt>
                <c:pt idx="573">
                  <c:v>36629</c:v>
                </c:pt>
                <c:pt idx="574">
                  <c:v>36630</c:v>
                </c:pt>
                <c:pt idx="575">
                  <c:v>36633</c:v>
                </c:pt>
                <c:pt idx="576">
                  <c:v>36634</c:v>
                </c:pt>
                <c:pt idx="577">
                  <c:v>36635</c:v>
                </c:pt>
                <c:pt idx="578">
                  <c:v>36636</c:v>
                </c:pt>
                <c:pt idx="579">
                  <c:v>36637</c:v>
                </c:pt>
                <c:pt idx="580">
                  <c:v>36640</c:v>
                </c:pt>
                <c:pt idx="581">
                  <c:v>36641</c:v>
                </c:pt>
                <c:pt idx="582">
                  <c:v>36642</c:v>
                </c:pt>
                <c:pt idx="583">
                  <c:v>36643</c:v>
                </c:pt>
                <c:pt idx="584">
                  <c:v>36644</c:v>
                </c:pt>
                <c:pt idx="585">
                  <c:v>36647</c:v>
                </c:pt>
                <c:pt idx="586">
                  <c:v>36648</c:v>
                </c:pt>
                <c:pt idx="587">
                  <c:v>36649</c:v>
                </c:pt>
                <c:pt idx="588">
                  <c:v>36650</c:v>
                </c:pt>
                <c:pt idx="589">
                  <c:v>36651</c:v>
                </c:pt>
                <c:pt idx="590">
                  <c:v>36654</c:v>
                </c:pt>
                <c:pt idx="591">
                  <c:v>36655</c:v>
                </c:pt>
                <c:pt idx="592">
                  <c:v>36656</c:v>
                </c:pt>
                <c:pt idx="593">
                  <c:v>36657</c:v>
                </c:pt>
                <c:pt idx="594">
                  <c:v>36658</c:v>
                </c:pt>
                <c:pt idx="595">
                  <c:v>36661</c:v>
                </c:pt>
                <c:pt idx="596">
                  <c:v>36662</c:v>
                </c:pt>
                <c:pt idx="597">
                  <c:v>36663</c:v>
                </c:pt>
                <c:pt idx="598">
                  <c:v>36664</c:v>
                </c:pt>
                <c:pt idx="599">
                  <c:v>36665</c:v>
                </c:pt>
                <c:pt idx="600">
                  <c:v>36668</c:v>
                </c:pt>
                <c:pt idx="601">
                  <c:v>36669</c:v>
                </c:pt>
                <c:pt idx="602">
                  <c:v>36670</c:v>
                </c:pt>
                <c:pt idx="603">
                  <c:v>36671</c:v>
                </c:pt>
                <c:pt idx="604">
                  <c:v>36672</c:v>
                </c:pt>
                <c:pt idx="605">
                  <c:v>36675</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36711</c:v>
                </c:pt>
                <c:pt idx="632">
                  <c:v>36712</c:v>
                </c:pt>
                <c:pt idx="633">
                  <c:v>36713</c:v>
                </c:pt>
                <c:pt idx="634">
                  <c:v>36714</c:v>
                </c:pt>
                <c:pt idx="635">
                  <c:v>36717</c:v>
                </c:pt>
                <c:pt idx="636">
                  <c:v>36718</c:v>
                </c:pt>
                <c:pt idx="637">
                  <c:v>36719</c:v>
                </c:pt>
                <c:pt idx="638">
                  <c:v>36720</c:v>
                </c:pt>
                <c:pt idx="639">
                  <c:v>36721</c:v>
                </c:pt>
                <c:pt idx="640">
                  <c:v>36724</c:v>
                </c:pt>
                <c:pt idx="641">
                  <c:v>36725</c:v>
                </c:pt>
                <c:pt idx="642">
                  <c:v>36726</c:v>
                </c:pt>
                <c:pt idx="643">
                  <c:v>36727</c:v>
                </c:pt>
                <c:pt idx="644">
                  <c:v>36728</c:v>
                </c:pt>
                <c:pt idx="645">
                  <c:v>36731</c:v>
                </c:pt>
                <c:pt idx="646">
                  <c:v>36732</c:v>
                </c:pt>
                <c:pt idx="647">
                  <c:v>36733</c:v>
                </c:pt>
                <c:pt idx="648">
                  <c:v>36734</c:v>
                </c:pt>
                <c:pt idx="649">
                  <c:v>36735</c:v>
                </c:pt>
                <c:pt idx="650">
                  <c:v>36738</c:v>
                </c:pt>
                <c:pt idx="651">
                  <c:v>36739</c:v>
                </c:pt>
                <c:pt idx="652">
                  <c:v>36740</c:v>
                </c:pt>
                <c:pt idx="653">
                  <c:v>36741</c:v>
                </c:pt>
                <c:pt idx="654">
                  <c:v>36742</c:v>
                </c:pt>
                <c:pt idx="655">
                  <c:v>36745</c:v>
                </c:pt>
                <c:pt idx="656">
                  <c:v>36746</c:v>
                </c:pt>
                <c:pt idx="657">
                  <c:v>36747</c:v>
                </c:pt>
                <c:pt idx="658">
                  <c:v>36748</c:v>
                </c:pt>
                <c:pt idx="659">
                  <c:v>36749</c:v>
                </c:pt>
                <c:pt idx="660">
                  <c:v>36752</c:v>
                </c:pt>
                <c:pt idx="661">
                  <c:v>36753</c:v>
                </c:pt>
                <c:pt idx="662">
                  <c:v>36754</c:v>
                </c:pt>
                <c:pt idx="663">
                  <c:v>36755</c:v>
                </c:pt>
                <c:pt idx="664">
                  <c:v>36756</c:v>
                </c:pt>
                <c:pt idx="665">
                  <c:v>36759</c:v>
                </c:pt>
                <c:pt idx="666">
                  <c:v>36760</c:v>
                </c:pt>
                <c:pt idx="667">
                  <c:v>36761</c:v>
                </c:pt>
                <c:pt idx="668">
                  <c:v>36762</c:v>
                </c:pt>
                <c:pt idx="669">
                  <c:v>36763</c:v>
                </c:pt>
                <c:pt idx="670">
                  <c:v>36766</c:v>
                </c:pt>
                <c:pt idx="671">
                  <c:v>36767</c:v>
                </c:pt>
                <c:pt idx="672">
                  <c:v>36768</c:v>
                </c:pt>
                <c:pt idx="673">
                  <c:v>36769</c:v>
                </c:pt>
                <c:pt idx="674">
                  <c:v>36770</c:v>
                </c:pt>
                <c:pt idx="675">
                  <c:v>36773</c:v>
                </c:pt>
                <c:pt idx="676">
                  <c:v>36774</c:v>
                </c:pt>
                <c:pt idx="677">
                  <c:v>36775</c:v>
                </c:pt>
                <c:pt idx="678">
                  <c:v>36776</c:v>
                </c:pt>
                <c:pt idx="679">
                  <c:v>36777</c:v>
                </c:pt>
                <c:pt idx="680">
                  <c:v>36780</c:v>
                </c:pt>
                <c:pt idx="681">
                  <c:v>36781</c:v>
                </c:pt>
                <c:pt idx="682">
                  <c:v>36782</c:v>
                </c:pt>
                <c:pt idx="683">
                  <c:v>36783</c:v>
                </c:pt>
                <c:pt idx="684">
                  <c:v>36784</c:v>
                </c:pt>
                <c:pt idx="685">
                  <c:v>36787</c:v>
                </c:pt>
                <c:pt idx="686">
                  <c:v>36788</c:v>
                </c:pt>
                <c:pt idx="687">
                  <c:v>36789</c:v>
                </c:pt>
                <c:pt idx="688">
                  <c:v>36790</c:v>
                </c:pt>
                <c:pt idx="689">
                  <c:v>36791</c:v>
                </c:pt>
                <c:pt idx="690">
                  <c:v>36794</c:v>
                </c:pt>
                <c:pt idx="691">
                  <c:v>36795</c:v>
                </c:pt>
                <c:pt idx="692">
                  <c:v>36796</c:v>
                </c:pt>
                <c:pt idx="693">
                  <c:v>36797</c:v>
                </c:pt>
                <c:pt idx="694">
                  <c:v>36798</c:v>
                </c:pt>
                <c:pt idx="695">
                  <c:v>36801</c:v>
                </c:pt>
                <c:pt idx="696">
                  <c:v>36802</c:v>
                </c:pt>
                <c:pt idx="697">
                  <c:v>36803</c:v>
                </c:pt>
                <c:pt idx="698">
                  <c:v>36804</c:v>
                </c:pt>
                <c:pt idx="699">
                  <c:v>36805</c:v>
                </c:pt>
                <c:pt idx="700">
                  <c:v>36808</c:v>
                </c:pt>
                <c:pt idx="701">
                  <c:v>36809</c:v>
                </c:pt>
                <c:pt idx="702">
                  <c:v>36810</c:v>
                </c:pt>
                <c:pt idx="703">
                  <c:v>36811</c:v>
                </c:pt>
                <c:pt idx="704">
                  <c:v>36812</c:v>
                </c:pt>
                <c:pt idx="705">
                  <c:v>36815</c:v>
                </c:pt>
                <c:pt idx="706">
                  <c:v>36816</c:v>
                </c:pt>
                <c:pt idx="707">
                  <c:v>36817</c:v>
                </c:pt>
                <c:pt idx="708">
                  <c:v>36818</c:v>
                </c:pt>
                <c:pt idx="709">
                  <c:v>36819</c:v>
                </c:pt>
                <c:pt idx="710">
                  <c:v>36822</c:v>
                </c:pt>
                <c:pt idx="711">
                  <c:v>36823</c:v>
                </c:pt>
                <c:pt idx="712">
                  <c:v>36824</c:v>
                </c:pt>
                <c:pt idx="713">
                  <c:v>36825</c:v>
                </c:pt>
                <c:pt idx="714">
                  <c:v>36826</c:v>
                </c:pt>
                <c:pt idx="715">
                  <c:v>36829</c:v>
                </c:pt>
                <c:pt idx="716">
                  <c:v>36830</c:v>
                </c:pt>
                <c:pt idx="717">
                  <c:v>36831</c:v>
                </c:pt>
                <c:pt idx="718">
                  <c:v>36832</c:v>
                </c:pt>
                <c:pt idx="719">
                  <c:v>36833</c:v>
                </c:pt>
                <c:pt idx="720">
                  <c:v>36836</c:v>
                </c:pt>
                <c:pt idx="721">
                  <c:v>36837</c:v>
                </c:pt>
                <c:pt idx="722">
                  <c:v>36838</c:v>
                </c:pt>
                <c:pt idx="723">
                  <c:v>36839</c:v>
                </c:pt>
                <c:pt idx="724">
                  <c:v>36840</c:v>
                </c:pt>
                <c:pt idx="725">
                  <c:v>36843</c:v>
                </c:pt>
                <c:pt idx="726">
                  <c:v>36844</c:v>
                </c:pt>
                <c:pt idx="727">
                  <c:v>36845</c:v>
                </c:pt>
                <c:pt idx="728">
                  <c:v>36846</c:v>
                </c:pt>
                <c:pt idx="729">
                  <c:v>36847</c:v>
                </c:pt>
                <c:pt idx="730">
                  <c:v>36850</c:v>
                </c:pt>
                <c:pt idx="731">
                  <c:v>36851</c:v>
                </c:pt>
                <c:pt idx="732">
                  <c:v>36852</c:v>
                </c:pt>
                <c:pt idx="733">
                  <c:v>36853</c:v>
                </c:pt>
                <c:pt idx="734">
                  <c:v>36854</c:v>
                </c:pt>
                <c:pt idx="735">
                  <c:v>36857</c:v>
                </c:pt>
                <c:pt idx="736">
                  <c:v>36858</c:v>
                </c:pt>
                <c:pt idx="737">
                  <c:v>36859</c:v>
                </c:pt>
                <c:pt idx="738">
                  <c:v>36860</c:v>
                </c:pt>
                <c:pt idx="739">
                  <c:v>36861</c:v>
                </c:pt>
                <c:pt idx="740">
                  <c:v>36864</c:v>
                </c:pt>
                <c:pt idx="741">
                  <c:v>36865</c:v>
                </c:pt>
                <c:pt idx="742">
                  <c:v>36866</c:v>
                </c:pt>
                <c:pt idx="743">
                  <c:v>36867</c:v>
                </c:pt>
                <c:pt idx="744">
                  <c:v>36868</c:v>
                </c:pt>
                <c:pt idx="745">
                  <c:v>36871</c:v>
                </c:pt>
                <c:pt idx="746">
                  <c:v>36872</c:v>
                </c:pt>
                <c:pt idx="747">
                  <c:v>36873</c:v>
                </c:pt>
                <c:pt idx="748">
                  <c:v>36874</c:v>
                </c:pt>
                <c:pt idx="749">
                  <c:v>36875</c:v>
                </c:pt>
                <c:pt idx="750">
                  <c:v>36878</c:v>
                </c:pt>
                <c:pt idx="751">
                  <c:v>36879</c:v>
                </c:pt>
                <c:pt idx="752">
                  <c:v>36880</c:v>
                </c:pt>
                <c:pt idx="753">
                  <c:v>36881</c:v>
                </c:pt>
                <c:pt idx="754">
                  <c:v>36882</c:v>
                </c:pt>
                <c:pt idx="755">
                  <c:v>36885</c:v>
                </c:pt>
                <c:pt idx="756">
                  <c:v>36886</c:v>
                </c:pt>
                <c:pt idx="757">
                  <c:v>36887</c:v>
                </c:pt>
                <c:pt idx="758">
                  <c:v>36888</c:v>
                </c:pt>
                <c:pt idx="759">
                  <c:v>36889</c:v>
                </c:pt>
                <c:pt idx="760">
                  <c:v>36892</c:v>
                </c:pt>
                <c:pt idx="761">
                  <c:v>36893</c:v>
                </c:pt>
                <c:pt idx="762">
                  <c:v>36894</c:v>
                </c:pt>
                <c:pt idx="763">
                  <c:v>36895</c:v>
                </c:pt>
                <c:pt idx="764">
                  <c:v>36896</c:v>
                </c:pt>
                <c:pt idx="765">
                  <c:v>36899</c:v>
                </c:pt>
                <c:pt idx="766">
                  <c:v>36900</c:v>
                </c:pt>
                <c:pt idx="767">
                  <c:v>36901</c:v>
                </c:pt>
                <c:pt idx="768">
                  <c:v>36902</c:v>
                </c:pt>
                <c:pt idx="769">
                  <c:v>36903</c:v>
                </c:pt>
                <c:pt idx="770">
                  <c:v>36906</c:v>
                </c:pt>
                <c:pt idx="771">
                  <c:v>36907</c:v>
                </c:pt>
                <c:pt idx="772">
                  <c:v>36908</c:v>
                </c:pt>
                <c:pt idx="773">
                  <c:v>36909</c:v>
                </c:pt>
                <c:pt idx="774">
                  <c:v>36910</c:v>
                </c:pt>
                <c:pt idx="775">
                  <c:v>36913</c:v>
                </c:pt>
                <c:pt idx="776">
                  <c:v>36914</c:v>
                </c:pt>
                <c:pt idx="777">
                  <c:v>36915</c:v>
                </c:pt>
                <c:pt idx="778">
                  <c:v>36916</c:v>
                </c:pt>
                <c:pt idx="779">
                  <c:v>36917</c:v>
                </c:pt>
                <c:pt idx="780">
                  <c:v>36920</c:v>
                </c:pt>
                <c:pt idx="781">
                  <c:v>36921</c:v>
                </c:pt>
                <c:pt idx="782">
                  <c:v>36922</c:v>
                </c:pt>
                <c:pt idx="783">
                  <c:v>36923</c:v>
                </c:pt>
                <c:pt idx="784">
                  <c:v>36924</c:v>
                </c:pt>
                <c:pt idx="785">
                  <c:v>36927</c:v>
                </c:pt>
                <c:pt idx="786">
                  <c:v>36928</c:v>
                </c:pt>
                <c:pt idx="787">
                  <c:v>36929</c:v>
                </c:pt>
                <c:pt idx="788">
                  <c:v>36930</c:v>
                </c:pt>
                <c:pt idx="789">
                  <c:v>36931</c:v>
                </c:pt>
                <c:pt idx="790">
                  <c:v>36934</c:v>
                </c:pt>
                <c:pt idx="791">
                  <c:v>36935</c:v>
                </c:pt>
                <c:pt idx="792">
                  <c:v>36936</c:v>
                </c:pt>
                <c:pt idx="793">
                  <c:v>36937</c:v>
                </c:pt>
                <c:pt idx="794">
                  <c:v>36938</c:v>
                </c:pt>
                <c:pt idx="795">
                  <c:v>36941</c:v>
                </c:pt>
                <c:pt idx="796">
                  <c:v>36942</c:v>
                </c:pt>
                <c:pt idx="797">
                  <c:v>36943</c:v>
                </c:pt>
                <c:pt idx="798">
                  <c:v>36944</c:v>
                </c:pt>
                <c:pt idx="799">
                  <c:v>36945</c:v>
                </c:pt>
                <c:pt idx="800">
                  <c:v>36948</c:v>
                </c:pt>
                <c:pt idx="801">
                  <c:v>36949</c:v>
                </c:pt>
                <c:pt idx="802">
                  <c:v>36950</c:v>
                </c:pt>
                <c:pt idx="803">
                  <c:v>36951</c:v>
                </c:pt>
                <c:pt idx="804">
                  <c:v>36952</c:v>
                </c:pt>
                <c:pt idx="805">
                  <c:v>36955</c:v>
                </c:pt>
                <c:pt idx="806">
                  <c:v>36956</c:v>
                </c:pt>
                <c:pt idx="807">
                  <c:v>36957</c:v>
                </c:pt>
                <c:pt idx="808">
                  <c:v>36958</c:v>
                </c:pt>
                <c:pt idx="809">
                  <c:v>36959</c:v>
                </c:pt>
                <c:pt idx="810">
                  <c:v>36962</c:v>
                </c:pt>
                <c:pt idx="811">
                  <c:v>36963</c:v>
                </c:pt>
                <c:pt idx="812">
                  <c:v>36964</c:v>
                </c:pt>
                <c:pt idx="813">
                  <c:v>36965</c:v>
                </c:pt>
                <c:pt idx="814">
                  <c:v>36966</c:v>
                </c:pt>
                <c:pt idx="815">
                  <c:v>36969</c:v>
                </c:pt>
                <c:pt idx="816">
                  <c:v>36970</c:v>
                </c:pt>
                <c:pt idx="817">
                  <c:v>36971</c:v>
                </c:pt>
                <c:pt idx="818">
                  <c:v>36972</c:v>
                </c:pt>
                <c:pt idx="819">
                  <c:v>36973</c:v>
                </c:pt>
                <c:pt idx="820">
                  <c:v>36976</c:v>
                </c:pt>
                <c:pt idx="821">
                  <c:v>36977</c:v>
                </c:pt>
                <c:pt idx="822">
                  <c:v>36978</c:v>
                </c:pt>
                <c:pt idx="823">
                  <c:v>36979</c:v>
                </c:pt>
                <c:pt idx="824">
                  <c:v>36980</c:v>
                </c:pt>
                <c:pt idx="825">
                  <c:v>36983</c:v>
                </c:pt>
                <c:pt idx="826">
                  <c:v>36984</c:v>
                </c:pt>
                <c:pt idx="827">
                  <c:v>36985</c:v>
                </c:pt>
                <c:pt idx="828">
                  <c:v>36986</c:v>
                </c:pt>
                <c:pt idx="829">
                  <c:v>36987</c:v>
                </c:pt>
                <c:pt idx="830">
                  <c:v>36990</c:v>
                </c:pt>
                <c:pt idx="831">
                  <c:v>36991</c:v>
                </c:pt>
                <c:pt idx="832">
                  <c:v>36992</c:v>
                </c:pt>
                <c:pt idx="833">
                  <c:v>36993</c:v>
                </c:pt>
                <c:pt idx="834">
                  <c:v>36994</c:v>
                </c:pt>
                <c:pt idx="835">
                  <c:v>36997</c:v>
                </c:pt>
                <c:pt idx="836">
                  <c:v>36998</c:v>
                </c:pt>
                <c:pt idx="837">
                  <c:v>36999</c:v>
                </c:pt>
                <c:pt idx="838">
                  <c:v>37000</c:v>
                </c:pt>
                <c:pt idx="839">
                  <c:v>37001</c:v>
                </c:pt>
                <c:pt idx="840">
                  <c:v>37004</c:v>
                </c:pt>
                <c:pt idx="841">
                  <c:v>37005</c:v>
                </c:pt>
                <c:pt idx="842">
                  <c:v>37006</c:v>
                </c:pt>
                <c:pt idx="843">
                  <c:v>37007</c:v>
                </c:pt>
                <c:pt idx="844">
                  <c:v>37008</c:v>
                </c:pt>
                <c:pt idx="845">
                  <c:v>37011</c:v>
                </c:pt>
                <c:pt idx="846">
                  <c:v>37012</c:v>
                </c:pt>
                <c:pt idx="847">
                  <c:v>37013</c:v>
                </c:pt>
                <c:pt idx="848">
                  <c:v>37014</c:v>
                </c:pt>
                <c:pt idx="849">
                  <c:v>37015</c:v>
                </c:pt>
                <c:pt idx="850">
                  <c:v>37018</c:v>
                </c:pt>
                <c:pt idx="851">
                  <c:v>37019</c:v>
                </c:pt>
                <c:pt idx="852">
                  <c:v>37020</c:v>
                </c:pt>
                <c:pt idx="853">
                  <c:v>37021</c:v>
                </c:pt>
                <c:pt idx="854">
                  <c:v>37022</c:v>
                </c:pt>
                <c:pt idx="855">
                  <c:v>37025</c:v>
                </c:pt>
                <c:pt idx="856">
                  <c:v>37026</c:v>
                </c:pt>
                <c:pt idx="857">
                  <c:v>37027</c:v>
                </c:pt>
                <c:pt idx="858">
                  <c:v>37028</c:v>
                </c:pt>
                <c:pt idx="859">
                  <c:v>37029</c:v>
                </c:pt>
                <c:pt idx="860">
                  <c:v>37032</c:v>
                </c:pt>
                <c:pt idx="861">
                  <c:v>37033</c:v>
                </c:pt>
                <c:pt idx="862">
                  <c:v>37034</c:v>
                </c:pt>
                <c:pt idx="863">
                  <c:v>37035</c:v>
                </c:pt>
                <c:pt idx="864">
                  <c:v>37036</c:v>
                </c:pt>
                <c:pt idx="865">
                  <c:v>37039</c:v>
                </c:pt>
                <c:pt idx="866">
                  <c:v>37040</c:v>
                </c:pt>
                <c:pt idx="867">
                  <c:v>37041</c:v>
                </c:pt>
                <c:pt idx="868">
                  <c:v>37042</c:v>
                </c:pt>
                <c:pt idx="869">
                  <c:v>37043</c:v>
                </c:pt>
                <c:pt idx="870">
                  <c:v>37046</c:v>
                </c:pt>
                <c:pt idx="871">
                  <c:v>37047</c:v>
                </c:pt>
                <c:pt idx="872">
                  <c:v>37048</c:v>
                </c:pt>
                <c:pt idx="873">
                  <c:v>37049</c:v>
                </c:pt>
                <c:pt idx="874">
                  <c:v>37050</c:v>
                </c:pt>
                <c:pt idx="875">
                  <c:v>37053</c:v>
                </c:pt>
                <c:pt idx="876">
                  <c:v>37054</c:v>
                </c:pt>
                <c:pt idx="877">
                  <c:v>37055</c:v>
                </c:pt>
                <c:pt idx="878">
                  <c:v>37056</c:v>
                </c:pt>
                <c:pt idx="879">
                  <c:v>37057</c:v>
                </c:pt>
                <c:pt idx="880">
                  <c:v>37060</c:v>
                </c:pt>
                <c:pt idx="881">
                  <c:v>37061</c:v>
                </c:pt>
                <c:pt idx="882">
                  <c:v>37062</c:v>
                </c:pt>
                <c:pt idx="883">
                  <c:v>37063</c:v>
                </c:pt>
                <c:pt idx="884">
                  <c:v>37064</c:v>
                </c:pt>
                <c:pt idx="885">
                  <c:v>37067</c:v>
                </c:pt>
                <c:pt idx="886">
                  <c:v>37068</c:v>
                </c:pt>
                <c:pt idx="887">
                  <c:v>37069</c:v>
                </c:pt>
                <c:pt idx="888">
                  <c:v>37070</c:v>
                </c:pt>
                <c:pt idx="889">
                  <c:v>37071</c:v>
                </c:pt>
                <c:pt idx="890">
                  <c:v>37074</c:v>
                </c:pt>
                <c:pt idx="891">
                  <c:v>37075</c:v>
                </c:pt>
                <c:pt idx="892">
                  <c:v>37076</c:v>
                </c:pt>
                <c:pt idx="893">
                  <c:v>37077</c:v>
                </c:pt>
                <c:pt idx="894">
                  <c:v>37078</c:v>
                </c:pt>
                <c:pt idx="895">
                  <c:v>37081</c:v>
                </c:pt>
                <c:pt idx="896">
                  <c:v>37082</c:v>
                </c:pt>
                <c:pt idx="897">
                  <c:v>37083</c:v>
                </c:pt>
                <c:pt idx="898">
                  <c:v>37084</c:v>
                </c:pt>
                <c:pt idx="899">
                  <c:v>37085</c:v>
                </c:pt>
                <c:pt idx="900">
                  <c:v>37088</c:v>
                </c:pt>
                <c:pt idx="901">
                  <c:v>37089</c:v>
                </c:pt>
                <c:pt idx="902">
                  <c:v>37090</c:v>
                </c:pt>
                <c:pt idx="903">
                  <c:v>37091</c:v>
                </c:pt>
                <c:pt idx="904">
                  <c:v>37092</c:v>
                </c:pt>
                <c:pt idx="905">
                  <c:v>37095</c:v>
                </c:pt>
                <c:pt idx="906">
                  <c:v>37096</c:v>
                </c:pt>
                <c:pt idx="907">
                  <c:v>37097</c:v>
                </c:pt>
                <c:pt idx="908">
                  <c:v>37098</c:v>
                </c:pt>
                <c:pt idx="909">
                  <c:v>37099</c:v>
                </c:pt>
                <c:pt idx="910">
                  <c:v>37102</c:v>
                </c:pt>
                <c:pt idx="911">
                  <c:v>37103</c:v>
                </c:pt>
                <c:pt idx="912">
                  <c:v>37104</c:v>
                </c:pt>
                <c:pt idx="913">
                  <c:v>37105</c:v>
                </c:pt>
                <c:pt idx="914">
                  <c:v>37106</c:v>
                </c:pt>
                <c:pt idx="915">
                  <c:v>37109</c:v>
                </c:pt>
                <c:pt idx="916">
                  <c:v>37110</c:v>
                </c:pt>
                <c:pt idx="917">
                  <c:v>37111</c:v>
                </c:pt>
                <c:pt idx="918">
                  <c:v>37112</c:v>
                </c:pt>
                <c:pt idx="919">
                  <c:v>37113</c:v>
                </c:pt>
                <c:pt idx="920">
                  <c:v>37116</c:v>
                </c:pt>
                <c:pt idx="921">
                  <c:v>37117</c:v>
                </c:pt>
                <c:pt idx="922">
                  <c:v>37118</c:v>
                </c:pt>
                <c:pt idx="923">
                  <c:v>37119</c:v>
                </c:pt>
                <c:pt idx="924">
                  <c:v>37120</c:v>
                </c:pt>
                <c:pt idx="925">
                  <c:v>37123</c:v>
                </c:pt>
                <c:pt idx="926">
                  <c:v>37124</c:v>
                </c:pt>
                <c:pt idx="927">
                  <c:v>37125</c:v>
                </c:pt>
                <c:pt idx="928">
                  <c:v>37126</c:v>
                </c:pt>
                <c:pt idx="929">
                  <c:v>37127</c:v>
                </c:pt>
                <c:pt idx="930">
                  <c:v>37130</c:v>
                </c:pt>
                <c:pt idx="931">
                  <c:v>37131</c:v>
                </c:pt>
                <c:pt idx="932">
                  <c:v>37132</c:v>
                </c:pt>
                <c:pt idx="933">
                  <c:v>37133</c:v>
                </c:pt>
                <c:pt idx="934">
                  <c:v>37134</c:v>
                </c:pt>
                <c:pt idx="935">
                  <c:v>37137</c:v>
                </c:pt>
                <c:pt idx="936">
                  <c:v>37138</c:v>
                </c:pt>
                <c:pt idx="937">
                  <c:v>37139</c:v>
                </c:pt>
                <c:pt idx="938">
                  <c:v>37140</c:v>
                </c:pt>
                <c:pt idx="939">
                  <c:v>37141</c:v>
                </c:pt>
                <c:pt idx="940">
                  <c:v>37144</c:v>
                </c:pt>
                <c:pt idx="941">
                  <c:v>37145</c:v>
                </c:pt>
                <c:pt idx="942">
                  <c:v>37146</c:v>
                </c:pt>
                <c:pt idx="943">
                  <c:v>37147</c:v>
                </c:pt>
                <c:pt idx="944">
                  <c:v>37148</c:v>
                </c:pt>
                <c:pt idx="945">
                  <c:v>37151</c:v>
                </c:pt>
                <c:pt idx="946">
                  <c:v>37152</c:v>
                </c:pt>
                <c:pt idx="947">
                  <c:v>37153</c:v>
                </c:pt>
                <c:pt idx="948">
                  <c:v>37154</c:v>
                </c:pt>
                <c:pt idx="949">
                  <c:v>37155</c:v>
                </c:pt>
                <c:pt idx="950">
                  <c:v>37158</c:v>
                </c:pt>
                <c:pt idx="951">
                  <c:v>37159</c:v>
                </c:pt>
                <c:pt idx="952">
                  <c:v>37160</c:v>
                </c:pt>
                <c:pt idx="953">
                  <c:v>37161</c:v>
                </c:pt>
                <c:pt idx="954">
                  <c:v>37162</c:v>
                </c:pt>
                <c:pt idx="955">
                  <c:v>37165</c:v>
                </c:pt>
                <c:pt idx="956">
                  <c:v>37166</c:v>
                </c:pt>
                <c:pt idx="957">
                  <c:v>37167</c:v>
                </c:pt>
                <c:pt idx="958">
                  <c:v>37168</c:v>
                </c:pt>
                <c:pt idx="959">
                  <c:v>37169</c:v>
                </c:pt>
                <c:pt idx="960">
                  <c:v>37172</c:v>
                </c:pt>
                <c:pt idx="961">
                  <c:v>37173</c:v>
                </c:pt>
                <c:pt idx="962">
                  <c:v>37174</c:v>
                </c:pt>
                <c:pt idx="963">
                  <c:v>37175</c:v>
                </c:pt>
                <c:pt idx="964">
                  <c:v>37176</c:v>
                </c:pt>
                <c:pt idx="965">
                  <c:v>37179</c:v>
                </c:pt>
                <c:pt idx="966">
                  <c:v>37180</c:v>
                </c:pt>
                <c:pt idx="967">
                  <c:v>37181</c:v>
                </c:pt>
                <c:pt idx="968">
                  <c:v>37182</c:v>
                </c:pt>
                <c:pt idx="969">
                  <c:v>37183</c:v>
                </c:pt>
                <c:pt idx="970">
                  <c:v>37186</c:v>
                </c:pt>
                <c:pt idx="971">
                  <c:v>37187</c:v>
                </c:pt>
                <c:pt idx="972">
                  <c:v>37188</c:v>
                </c:pt>
                <c:pt idx="973">
                  <c:v>37189</c:v>
                </c:pt>
                <c:pt idx="974">
                  <c:v>37190</c:v>
                </c:pt>
                <c:pt idx="975">
                  <c:v>37193</c:v>
                </c:pt>
                <c:pt idx="976">
                  <c:v>37194</c:v>
                </c:pt>
                <c:pt idx="977">
                  <c:v>37195</c:v>
                </c:pt>
                <c:pt idx="978">
                  <c:v>37196</c:v>
                </c:pt>
                <c:pt idx="979">
                  <c:v>37197</c:v>
                </c:pt>
                <c:pt idx="980">
                  <c:v>37200</c:v>
                </c:pt>
                <c:pt idx="981">
                  <c:v>37201</c:v>
                </c:pt>
                <c:pt idx="982">
                  <c:v>37202</c:v>
                </c:pt>
                <c:pt idx="983">
                  <c:v>37203</c:v>
                </c:pt>
                <c:pt idx="984">
                  <c:v>37204</c:v>
                </c:pt>
                <c:pt idx="985">
                  <c:v>37207</c:v>
                </c:pt>
                <c:pt idx="986">
                  <c:v>37208</c:v>
                </c:pt>
                <c:pt idx="987">
                  <c:v>37209</c:v>
                </c:pt>
                <c:pt idx="988">
                  <c:v>37210</c:v>
                </c:pt>
                <c:pt idx="989">
                  <c:v>37211</c:v>
                </c:pt>
                <c:pt idx="990">
                  <c:v>37214</c:v>
                </c:pt>
                <c:pt idx="991">
                  <c:v>37215</c:v>
                </c:pt>
                <c:pt idx="992">
                  <c:v>37216</c:v>
                </c:pt>
                <c:pt idx="993">
                  <c:v>37217</c:v>
                </c:pt>
                <c:pt idx="994">
                  <c:v>37218</c:v>
                </c:pt>
                <c:pt idx="995">
                  <c:v>37221</c:v>
                </c:pt>
                <c:pt idx="996">
                  <c:v>37222</c:v>
                </c:pt>
                <c:pt idx="997">
                  <c:v>37223</c:v>
                </c:pt>
                <c:pt idx="998">
                  <c:v>37224</c:v>
                </c:pt>
                <c:pt idx="999">
                  <c:v>37225</c:v>
                </c:pt>
                <c:pt idx="1000">
                  <c:v>37228</c:v>
                </c:pt>
                <c:pt idx="1001">
                  <c:v>37229</c:v>
                </c:pt>
                <c:pt idx="1002">
                  <c:v>37230</c:v>
                </c:pt>
                <c:pt idx="1003">
                  <c:v>37231</c:v>
                </c:pt>
                <c:pt idx="1004">
                  <c:v>37232</c:v>
                </c:pt>
                <c:pt idx="1005">
                  <c:v>37235</c:v>
                </c:pt>
                <c:pt idx="1006">
                  <c:v>37236</c:v>
                </c:pt>
                <c:pt idx="1007">
                  <c:v>37237</c:v>
                </c:pt>
                <c:pt idx="1008">
                  <c:v>37238</c:v>
                </c:pt>
                <c:pt idx="1009">
                  <c:v>37239</c:v>
                </c:pt>
                <c:pt idx="1010">
                  <c:v>37242</c:v>
                </c:pt>
                <c:pt idx="1011">
                  <c:v>37243</c:v>
                </c:pt>
                <c:pt idx="1012">
                  <c:v>37244</c:v>
                </c:pt>
                <c:pt idx="1013">
                  <c:v>37245</c:v>
                </c:pt>
                <c:pt idx="1014">
                  <c:v>37246</c:v>
                </c:pt>
                <c:pt idx="1015">
                  <c:v>37249</c:v>
                </c:pt>
                <c:pt idx="1016">
                  <c:v>37250</c:v>
                </c:pt>
                <c:pt idx="1017">
                  <c:v>37251</c:v>
                </c:pt>
                <c:pt idx="1018">
                  <c:v>37252</c:v>
                </c:pt>
                <c:pt idx="1019">
                  <c:v>37253</c:v>
                </c:pt>
                <c:pt idx="1020">
                  <c:v>37256</c:v>
                </c:pt>
                <c:pt idx="1021">
                  <c:v>37257</c:v>
                </c:pt>
                <c:pt idx="1022">
                  <c:v>37258</c:v>
                </c:pt>
                <c:pt idx="1023">
                  <c:v>37259</c:v>
                </c:pt>
                <c:pt idx="1024">
                  <c:v>37260</c:v>
                </c:pt>
                <c:pt idx="1025">
                  <c:v>37263</c:v>
                </c:pt>
                <c:pt idx="1026">
                  <c:v>37264</c:v>
                </c:pt>
                <c:pt idx="1027">
                  <c:v>37265</c:v>
                </c:pt>
                <c:pt idx="1028">
                  <c:v>37266</c:v>
                </c:pt>
                <c:pt idx="1029">
                  <c:v>37267</c:v>
                </c:pt>
                <c:pt idx="1030">
                  <c:v>37270</c:v>
                </c:pt>
                <c:pt idx="1031">
                  <c:v>37271</c:v>
                </c:pt>
                <c:pt idx="1032">
                  <c:v>37272</c:v>
                </c:pt>
                <c:pt idx="1033">
                  <c:v>37273</c:v>
                </c:pt>
                <c:pt idx="1034">
                  <c:v>37274</c:v>
                </c:pt>
                <c:pt idx="1035">
                  <c:v>37277</c:v>
                </c:pt>
                <c:pt idx="1036">
                  <c:v>37278</c:v>
                </c:pt>
                <c:pt idx="1037">
                  <c:v>37279</c:v>
                </c:pt>
                <c:pt idx="1038">
                  <c:v>37280</c:v>
                </c:pt>
                <c:pt idx="1039">
                  <c:v>37281</c:v>
                </c:pt>
                <c:pt idx="1040">
                  <c:v>37284</c:v>
                </c:pt>
                <c:pt idx="1041">
                  <c:v>37285</c:v>
                </c:pt>
                <c:pt idx="1042">
                  <c:v>37286</c:v>
                </c:pt>
                <c:pt idx="1043">
                  <c:v>37287</c:v>
                </c:pt>
                <c:pt idx="1044">
                  <c:v>37288</c:v>
                </c:pt>
                <c:pt idx="1045">
                  <c:v>37291</c:v>
                </c:pt>
                <c:pt idx="1046">
                  <c:v>37292</c:v>
                </c:pt>
                <c:pt idx="1047">
                  <c:v>37293</c:v>
                </c:pt>
                <c:pt idx="1048">
                  <c:v>37294</c:v>
                </c:pt>
                <c:pt idx="1049">
                  <c:v>37295</c:v>
                </c:pt>
                <c:pt idx="1050">
                  <c:v>37298</c:v>
                </c:pt>
                <c:pt idx="1051">
                  <c:v>37299</c:v>
                </c:pt>
                <c:pt idx="1052">
                  <c:v>37300</c:v>
                </c:pt>
                <c:pt idx="1053">
                  <c:v>37301</c:v>
                </c:pt>
                <c:pt idx="1054">
                  <c:v>37302</c:v>
                </c:pt>
                <c:pt idx="1055">
                  <c:v>37305</c:v>
                </c:pt>
                <c:pt idx="1056">
                  <c:v>37306</c:v>
                </c:pt>
                <c:pt idx="1057">
                  <c:v>37307</c:v>
                </c:pt>
                <c:pt idx="1058">
                  <c:v>37308</c:v>
                </c:pt>
                <c:pt idx="1059">
                  <c:v>37309</c:v>
                </c:pt>
                <c:pt idx="1060">
                  <c:v>37312</c:v>
                </c:pt>
                <c:pt idx="1061">
                  <c:v>37313</c:v>
                </c:pt>
                <c:pt idx="1062">
                  <c:v>37314</c:v>
                </c:pt>
                <c:pt idx="1063">
                  <c:v>37315</c:v>
                </c:pt>
                <c:pt idx="1064">
                  <c:v>37316</c:v>
                </c:pt>
                <c:pt idx="1065">
                  <c:v>37319</c:v>
                </c:pt>
                <c:pt idx="1066">
                  <c:v>37320</c:v>
                </c:pt>
                <c:pt idx="1067">
                  <c:v>37321</c:v>
                </c:pt>
                <c:pt idx="1068">
                  <c:v>37322</c:v>
                </c:pt>
                <c:pt idx="1069">
                  <c:v>37323</c:v>
                </c:pt>
                <c:pt idx="1070">
                  <c:v>37326</c:v>
                </c:pt>
                <c:pt idx="1071">
                  <c:v>37327</c:v>
                </c:pt>
                <c:pt idx="1072">
                  <c:v>37328</c:v>
                </c:pt>
                <c:pt idx="1073">
                  <c:v>37329</c:v>
                </c:pt>
                <c:pt idx="1074">
                  <c:v>37330</c:v>
                </c:pt>
                <c:pt idx="1075">
                  <c:v>37333</c:v>
                </c:pt>
                <c:pt idx="1076">
                  <c:v>37334</c:v>
                </c:pt>
                <c:pt idx="1077">
                  <c:v>37335</c:v>
                </c:pt>
                <c:pt idx="1078">
                  <c:v>37336</c:v>
                </c:pt>
                <c:pt idx="1079">
                  <c:v>37337</c:v>
                </c:pt>
                <c:pt idx="1080">
                  <c:v>37340</c:v>
                </c:pt>
                <c:pt idx="1081">
                  <c:v>37341</c:v>
                </c:pt>
                <c:pt idx="1082">
                  <c:v>37342</c:v>
                </c:pt>
                <c:pt idx="1083">
                  <c:v>37343</c:v>
                </c:pt>
                <c:pt idx="1084">
                  <c:v>37344</c:v>
                </c:pt>
                <c:pt idx="1085">
                  <c:v>37347</c:v>
                </c:pt>
                <c:pt idx="1086">
                  <c:v>37348</c:v>
                </c:pt>
                <c:pt idx="1087">
                  <c:v>37349</c:v>
                </c:pt>
                <c:pt idx="1088">
                  <c:v>37350</c:v>
                </c:pt>
                <c:pt idx="1089">
                  <c:v>37351</c:v>
                </c:pt>
                <c:pt idx="1090">
                  <c:v>37354</c:v>
                </c:pt>
                <c:pt idx="1091">
                  <c:v>37355</c:v>
                </c:pt>
                <c:pt idx="1092">
                  <c:v>37356</c:v>
                </c:pt>
                <c:pt idx="1093">
                  <c:v>37357</c:v>
                </c:pt>
                <c:pt idx="1094">
                  <c:v>37358</c:v>
                </c:pt>
                <c:pt idx="1095">
                  <c:v>37361</c:v>
                </c:pt>
                <c:pt idx="1096">
                  <c:v>37362</c:v>
                </c:pt>
                <c:pt idx="1097">
                  <c:v>37363</c:v>
                </c:pt>
                <c:pt idx="1098">
                  <c:v>37364</c:v>
                </c:pt>
                <c:pt idx="1099">
                  <c:v>37365</c:v>
                </c:pt>
                <c:pt idx="1100">
                  <c:v>37368</c:v>
                </c:pt>
                <c:pt idx="1101">
                  <c:v>37369</c:v>
                </c:pt>
                <c:pt idx="1102">
                  <c:v>37370</c:v>
                </c:pt>
                <c:pt idx="1103">
                  <c:v>37371</c:v>
                </c:pt>
                <c:pt idx="1104">
                  <c:v>37372</c:v>
                </c:pt>
                <c:pt idx="1105">
                  <c:v>37375</c:v>
                </c:pt>
                <c:pt idx="1106">
                  <c:v>37376</c:v>
                </c:pt>
                <c:pt idx="1107">
                  <c:v>37377</c:v>
                </c:pt>
                <c:pt idx="1108">
                  <c:v>37378</c:v>
                </c:pt>
                <c:pt idx="1109">
                  <c:v>37379</c:v>
                </c:pt>
                <c:pt idx="1110">
                  <c:v>37382</c:v>
                </c:pt>
                <c:pt idx="1111">
                  <c:v>37383</c:v>
                </c:pt>
                <c:pt idx="1112">
                  <c:v>37384</c:v>
                </c:pt>
                <c:pt idx="1113">
                  <c:v>37385</c:v>
                </c:pt>
                <c:pt idx="1114">
                  <c:v>37386</c:v>
                </c:pt>
                <c:pt idx="1115">
                  <c:v>37389</c:v>
                </c:pt>
                <c:pt idx="1116">
                  <c:v>37390</c:v>
                </c:pt>
                <c:pt idx="1117">
                  <c:v>37391</c:v>
                </c:pt>
                <c:pt idx="1118">
                  <c:v>37392</c:v>
                </c:pt>
                <c:pt idx="1119">
                  <c:v>37393</c:v>
                </c:pt>
                <c:pt idx="1120">
                  <c:v>37396</c:v>
                </c:pt>
                <c:pt idx="1121">
                  <c:v>37397</c:v>
                </c:pt>
                <c:pt idx="1122">
                  <c:v>37398</c:v>
                </c:pt>
                <c:pt idx="1123">
                  <c:v>37399</c:v>
                </c:pt>
                <c:pt idx="1124">
                  <c:v>37400</c:v>
                </c:pt>
                <c:pt idx="1125">
                  <c:v>37403</c:v>
                </c:pt>
                <c:pt idx="1126">
                  <c:v>37404</c:v>
                </c:pt>
                <c:pt idx="1127">
                  <c:v>37405</c:v>
                </c:pt>
                <c:pt idx="1128">
                  <c:v>37406</c:v>
                </c:pt>
                <c:pt idx="1129">
                  <c:v>37407</c:v>
                </c:pt>
                <c:pt idx="1130">
                  <c:v>37410</c:v>
                </c:pt>
                <c:pt idx="1131">
                  <c:v>37411</c:v>
                </c:pt>
                <c:pt idx="1132">
                  <c:v>37412</c:v>
                </c:pt>
                <c:pt idx="1133">
                  <c:v>37413</c:v>
                </c:pt>
                <c:pt idx="1134">
                  <c:v>37414</c:v>
                </c:pt>
                <c:pt idx="1135">
                  <c:v>37417</c:v>
                </c:pt>
                <c:pt idx="1136">
                  <c:v>37418</c:v>
                </c:pt>
                <c:pt idx="1137">
                  <c:v>37419</c:v>
                </c:pt>
                <c:pt idx="1138">
                  <c:v>37420</c:v>
                </c:pt>
                <c:pt idx="1139">
                  <c:v>37421</c:v>
                </c:pt>
                <c:pt idx="1140">
                  <c:v>37424</c:v>
                </c:pt>
                <c:pt idx="1141">
                  <c:v>37425</c:v>
                </c:pt>
                <c:pt idx="1142">
                  <c:v>37426</c:v>
                </c:pt>
                <c:pt idx="1143">
                  <c:v>37427</c:v>
                </c:pt>
                <c:pt idx="1144">
                  <c:v>37428</c:v>
                </c:pt>
                <c:pt idx="1145">
                  <c:v>37431</c:v>
                </c:pt>
                <c:pt idx="1146">
                  <c:v>37432</c:v>
                </c:pt>
                <c:pt idx="1147">
                  <c:v>37433</c:v>
                </c:pt>
                <c:pt idx="1148">
                  <c:v>37434</c:v>
                </c:pt>
                <c:pt idx="1149">
                  <c:v>37435</c:v>
                </c:pt>
                <c:pt idx="1150">
                  <c:v>37438</c:v>
                </c:pt>
                <c:pt idx="1151">
                  <c:v>37439</c:v>
                </c:pt>
                <c:pt idx="1152">
                  <c:v>37440</c:v>
                </c:pt>
                <c:pt idx="1153">
                  <c:v>37441</c:v>
                </c:pt>
                <c:pt idx="1154">
                  <c:v>37442</c:v>
                </c:pt>
                <c:pt idx="1155">
                  <c:v>37445</c:v>
                </c:pt>
                <c:pt idx="1156">
                  <c:v>37446</c:v>
                </c:pt>
                <c:pt idx="1157">
                  <c:v>37447</c:v>
                </c:pt>
                <c:pt idx="1158">
                  <c:v>37448</c:v>
                </c:pt>
                <c:pt idx="1159">
                  <c:v>37449</c:v>
                </c:pt>
                <c:pt idx="1160">
                  <c:v>37452</c:v>
                </c:pt>
                <c:pt idx="1161">
                  <c:v>37453</c:v>
                </c:pt>
                <c:pt idx="1162">
                  <c:v>37454</c:v>
                </c:pt>
                <c:pt idx="1163">
                  <c:v>37455</c:v>
                </c:pt>
                <c:pt idx="1164">
                  <c:v>37456</c:v>
                </c:pt>
                <c:pt idx="1165">
                  <c:v>37459</c:v>
                </c:pt>
                <c:pt idx="1166">
                  <c:v>37460</c:v>
                </c:pt>
                <c:pt idx="1167">
                  <c:v>37461</c:v>
                </c:pt>
                <c:pt idx="1168">
                  <c:v>37462</c:v>
                </c:pt>
                <c:pt idx="1169">
                  <c:v>37463</c:v>
                </c:pt>
                <c:pt idx="1170">
                  <c:v>37466</c:v>
                </c:pt>
                <c:pt idx="1171">
                  <c:v>37467</c:v>
                </c:pt>
                <c:pt idx="1172">
                  <c:v>37468</c:v>
                </c:pt>
                <c:pt idx="1173">
                  <c:v>37469</c:v>
                </c:pt>
                <c:pt idx="1174">
                  <c:v>37470</c:v>
                </c:pt>
                <c:pt idx="1175">
                  <c:v>37473</c:v>
                </c:pt>
                <c:pt idx="1176">
                  <c:v>37474</c:v>
                </c:pt>
                <c:pt idx="1177">
                  <c:v>37475</c:v>
                </c:pt>
                <c:pt idx="1178">
                  <c:v>37476</c:v>
                </c:pt>
                <c:pt idx="1179">
                  <c:v>37477</c:v>
                </c:pt>
                <c:pt idx="1180">
                  <c:v>37480</c:v>
                </c:pt>
                <c:pt idx="1181">
                  <c:v>37481</c:v>
                </c:pt>
                <c:pt idx="1182">
                  <c:v>37482</c:v>
                </c:pt>
                <c:pt idx="1183">
                  <c:v>37483</c:v>
                </c:pt>
                <c:pt idx="1184">
                  <c:v>37484</c:v>
                </c:pt>
                <c:pt idx="1185">
                  <c:v>37487</c:v>
                </c:pt>
                <c:pt idx="1186">
                  <c:v>37488</c:v>
                </c:pt>
                <c:pt idx="1187">
                  <c:v>37489</c:v>
                </c:pt>
                <c:pt idx="1188">
                  <c:v>37490</c:v>
                </c:pt>
                <c:pt idx="1189">
                  <c:v>37491</c:v>
                </c:pt>
                <c:pt idx="1190">
                  <c:v>37494</c:v>
                </c:pt>
                <c:pt idx="1191">
                  <c:v>37495</c:v>
                </c:pt>
                <c:pt idx="1192">
                  <c:v>37496</c:v>
                </c:pt>
                <c:pt idx="1193">
                  <c:v>37497</c:v>
                </c:pt>
                <c:pt idx="1194">
                  <c:v>37498</c:v>
                </c:pt>
                <c:pt idx="1195">
                  <c:v>37501</c:v>
                </c:pt>
                <c:pt idx="1196">
                  <c:v>37502</c:v>
                </c:pt>
                <c:pt idx="1197">
                  <c:v>37503</c:v>
                </c:pt>
                <c:pt idx="1198">
                  <c:v>37504</c:v>
                </c:pt>
                <c:pt idx="1199">
                  <c:v>37505</c:v>
                </c:pt>
                <c:pt idx="1200">
                  <c:v>37508</c:v>
                </c:pt>
                <c:pt idx="1201">
                  <c:v>37509</c:v>
                </c:pt>
                <c:pt idx="1202">
                  <c:v>37510</c:v>
                </c:pt>
                <c:pt idx="1203">
                  <c:v>37511</c:v>
                </c:pt>
                <c:pt idx="1204">
                  <c:v>37512</c:v>
                </c:pt>
                <c:pt idx="1205">
                  <c:v>37515</c:v>
                </c:pt>
                <c:pt idx="1206">
                  <c:v>37516</c:v>
                </c:pt>
                <c:pt idx="1207">
                  <c:v>37517</c:v>
                </c:pt>
                <c:pt idx="1208">
                  <c:v>37518</c:v>
                </c:pt>
                <c:pt idx="1209">
                  <c:v>37519</c:v>
                </c:pt>
                <c:pt idx="1210">
                  <c:v>37522</c:v>
                </c:pt>
                <c:pt idx="1211">
                  <c:v>37523</c:v>
                </c:pt>
                <c:pt idx="1212">
                  <c:v>37524</c:v>
                </c:pt>
                <c:pt idx="1213">
                  <c:v>37525</c:v>
                </c:pt>
                <c:pt idx="1214">
                  <c:v>37526</c:v>
                </c:pt>
                <c:pt idx="1215">
                  <c:v>37529</c:v>
                </c:pt>
                <c:pt idx="1216">
                  <c:v>37530</c:v>
                </c:pt>
                <c:pt idx="1217">
                  <c:v>37531</c:v>
                </c:pt>
                <c:pt idx="1218">
                  <c:v>37532</c:v>
                </c:pt>
                <c:pt idx="1219">
                  <c:v>37533</c:v>
                </c:pt>
                <c:pt idx="1220">
                  <c:v>37536</c:v>
                </c:pt>
                <c:pt idx="1221">
                  <c:v>37537</c:v>
                </c:pt>
                <c:pt idx="1222">
                  <c:v>37538</c:v>
                </c:pt>
                <c:pt idx="1223">
                  <c:v>37539</c:v>
                </c:pt>
                <c:pt idx="1224">
                  <c:v>37540</c:v>
                </c:pt>
                <c:pt idx="1225">
                  <c:v>37543</c:v>
                </c:pt>
                <c:pt idx="1226">
                  <c:v>37544</c:v>
                </c:pt>
                <c:pt idx="1227">
                  <c:v>37545</c:v>
                </c:pt>
                <c:pt idx="1228">
                  <c:v>37546</c:v>
                </c:pt>
                <c:pt idx="1229">
                  <c:v>37547</c:v>
                </c:pt>
                <c:pt idx="1230">
                  <c:v>37550</c:v>
                </c:pt>
                <c:pt idx="1231">
                  <c:v>37551</c:v>
                </c:pt>
                <c:pt idx="1232">
                  <c:v>37552</c:v>
                </c:pt>
                <c:pt idx="1233">
                  <c:v>37553</c:v>
                </c:pt>
                <c:pt idx="1234">
                  <c:v>37554</c:v>
                </c:pt>
                <c:pt idx="1235">
                  <c:v>37557</c:v>
                </c:pt>
                <c:pt idx="1236">
                  <c:v>37558</c:v>
                </c:pt>
                <c:pt idx="1237">
                  <c:v>37559</c:v>
                </c:pt>
                <c:pt idx="1238">
                  <c:v>37560</c:v>
                </c:pt>
                <c:pt idx="1239">
                  <c:v>37561</c:v>
                </c:pt>
                <c:pt idx="1240">
                  <c:v>37564</c:v>
                </c:pt>
                <c:pt idx="1241">
                  <c:v>37565</c:v>
                </c:pt>
                <c:pt idx="1242">
                  <c:v>37566</c:v>
                </c:pt>
                <c:pt idx="1243">
                  <c:v>37567</c:v>
                </c:pt>
                <c:pt idx="1244">
                  <c:v>37568</c:v>
                </c:pt>
                <c:pt idx="1245">
                  <c:v>37571</c:v>
                </c:pt>
                <c:pt idx="1246">
                  <c:v>37572</c:v>
                </c:pt>
                <c:pt idx="1247">
                  <c:v>37573</c:v>
                </c:pt>
                <c:pt idx="1248">
                  <c:v>37574</c:v>
                </c:pt>
                <c:pt idx="1249">
                  <c:v>37575</c:v>
                </c:pt>
                <c:pt idx="1250">
                  <c:v>37578</c:v>
                </c:pt>
                <c:pt idx="1251">
                  <c:v>37579</c:v>
                </c:pt>
                <c:pt idx="1252">
                  <c:v>37580</c:v>
                </c:pt>
                <c:pt idx="1253">
                  <c:v>37581</c:v>
                </c:pt>
                <c:pt idx="1254">
                  <c:v>37582</c:v>
                </c:pt>
                <c:pt idx="1255">
                  <c:v>37585</c:v>
                </c:pt>
                <c:pt idx="1256">
                  <c:v>37586</c:v>
                </c:pt>
                <c:pt idx="1257">
                  <c:v>37587</c:v>
                </c:pt>
                <c:pt idx="1258">
                  <c:v>37588</c:v>
                </c:pt>
                <c:pt idx="1259">
                  <c:v>37589</c:v>
                </c:pt>
                <c:pt idx="1260">
                  <c:v>37592</c:v>
                </c:pt>
                <c:pt idx="1261">
                  <c:v>37593</c:v>
                </c:pt>
                <c:pt idx="1262">
                  <c:v>37594</c:v>
                </c:pt>
                <c:pt idx="1263">
                  <c:v>37595</c:v>
                </c:pt>
                <c:pt idx="1264">
                  <c:v>37596</c:v>
                </c:pt>
                <c:pt idx="1265">
                  <c:v>37599</c:v>
                </c:pt>
                <c:pt idx="1266">
                  <c:v>37600</c:v>
                </c:pt>
                <c:pt idx="1267">
                  <c:v>37601</c:v>
                </c:pt>
                <c:pt idx="1268">
                  <c:v>37602</c:v>
                </c:pt>
                <c:pt idx="1269">
                  <c:v>37603</c:v>
                </c:pt>
                <c:pt idx="1270">
                  <c:v>37606</c:v>
                </c:pt>
                <c:pt idx="1271">
                  <c:v>37607</c:v>
                </c:pt>
                <c:pt idx="1272">
                  <c:v>37608</c:v>
                </c:pt>
                <c:pt idx="1273">
                  <c:v>37609</c:v>
                </c:pt>
                <c:pt idx="1274">
                  <c:v>37610</c:v>
                </c:pt>
                <c:pt idx="1275">
                  <c:v>37613</c:v>
                </c:pt>
                <c:pt idx="1276">
                  <c:v>37614</c:v>
                </c:pt>
                <c:pt idx="1277">
                  <c:v>37615</c:v>
                </c:pt>
                <c:pt idx="1278">
                  <c:v>37616</c:v>
                </c:pt>
                <c:pt idx="1279">
                  <c:v>37617</c:v>
                </c:pt>
                <c:pt idx="1280">
                  <c:v>37620</c:v>
                </c:pt>
                <c:pt idx="1281">
                  <c:v>37621</c:v>
                </c:pt>
                <c:pt idx="1282">
                  <c:v>37622</c:v>
                </c:pt>
                <c:pt idx="1283">
                  <c:v>37623</c:v>
                </c:pt>
                <c:pt idx="1284">
                  <c:v>37624</c:v>
                </c:pt>
                <c:pt idx="1285">
                  <c:v>37627</c:v>
                </c:pt>
                <c:pt idx="1286">
                  <c:v>37628</c:v>
                </c:pt>
                <c:pt idx="1287">
                  <c:v>37629</c:v>
                </c:pt>
                <c:pt idx="1288">
                  <c:v>37630</c:v>
                </c:pt>
                <c:pt idx="1289">
                  <c:v>37631</c:v>
                </c:pt>
                <c:pt idx="1290">
                  <c:v>37634</c:v>
                </c:pt>
                <c:pt idx="1291">
                  <c:v>37635</c:v>
                </c:pt>
                <c:pt idx="1292">
                  <c:v>37636</c:v>
                </c:pt>
                <c:pt idx="1293">
                  <c:v>37637</c:v>
                </c:pt>
                <c:pt idx="1294">
                  <c:v>37638</c:v>
                </c:pt>
                <c:pt idx="1295">
                  <c:v>37641</c:v>
                </c:pt>
                <c:pt idx="1296">
                  <c:v>37642</c:v>
                </c:pt>
                <c:pt idx="1297">
                  <c:v>37643</c:v>
                </c:pt>
                <c:pt idx="1298">
                  <c:v>37644</c:v>
                </c:pt>
                <c:pt idx="1299">
                  <c:v>37645</c:v>
                </c:pt>
                <c:pt idx="1300">
                  <c:v>37648</c:v>
                </c:pt>
                <c:pt idx="1301">
                  <c:v>37649</c:v>
                </c:pt>
                <c:pt idx="1302">
                  <c:v>37650</c:v>
                </c:pt>
                <c:pt idx="1303">
                  <c:v>37651</c:v>
                </c:pt>
                <c:pt idx="1304">
                  <c:v>37652</c:v>
                </c:pt>
                <c:pt idx="1305">
                  <c:v>37655</c:v>
                </c:pt>
                <c:pt idx="1306">
                  <c:v>37656</c:v>
                </c:pt>
                <c:pt idx="1307">
                  <c:v>37657</c:v>
                </c:pt>
                <c:pt idx="1308">
                  <c:v>37658</c:v>
                </c:pt>
                <c:pt idx="1309">
                  <c:v>37659</c:v>
                </c:pt>
                <c:pt idx="1310">
                  <c:v>37662</c:v>
                </c:pt>
                <c:pt idx="1311">
                  <c:v>37663</c:v>
                </c:pt>
                <c:pt idx="1312">
                  <c:v>37664</c:v>
                </c:pt>
                <c:pt idx="1313">
                  <c:v>37665</c:v>
                </c:pt>
                <c:pt idx="1314">
                  <c:v>37666</c:v>
                </c:pt>
                <c:pt idx="1315">
                  <c:v>37669</c:v>
                </c:pt>
                <c:pt idx="1316">
                  <c:v>37670</c:v>
                </c:pt>
                <c:pt idx="1317">
                  <c:v>37671</c:v>
                </c:pt>
                <c:pt idx="1318">
                  <c:v>37672</c:v>
                </c:pt>
                <c:pt idx="1319">
                  <c:v>37673</c:v>
                </c:pt>
                <c:pt idx="1320">
                  <c:v>37676</c:v>
                </c:pt>
                <c:pt idx="1321">
                  <c:v>37677</c:v>
                </c:pt>
                <c:pt idx="1322">
                  <c:v>37678</c:v>
                </c:pt>
                <c:pt idx="1323">
                  <c:v>37679</c:v>
                </c:pt>
                <c:pt idx="1324">
                  <c:v>37680</c:v>
                </c:pt>
                <c:pt idx="1325">
                  <c:v>37683</c:v>
                </c:pt>
                <c:pt idx="1326">
                  <c:v>37684</c:v>
                </c:pt>
                <c:pt idx="1327">
                  <c:v>37685</c:v>
                </c:pt>
                <c:pt idx="1328">
                  <c:v>37686</c:v>
                </c:pt>
                <c:pt idx="1329">
                  <c:v>37687</c:v>
                </c:pt>
                <c:pt idx="1330">
                  <c:v>37690</c:v>
                </c:pt>
                <c:pt idx="1331">
                  <c:v>37691</c:v>
                </c:pt>
                <c:pt idx="1332">
                  <c:v>37692</c:v>
                </c:pt>
                <c:pt idx="1333">
                  <c:v>37693</c:v>
                </c:pt>
                <c:pt idx="1334">
                  <c:v>37694</c:v>
                </c:pt>
                <c:pt idx="1335">
                  <c:v>37697</c:v>
                </c:pt>
                <c:pt idx="1336">
                  <c:v>37698</c:v>
                </c:pt>
                <c:pt idx="1337">
                  <c:v>37699</c:v>
                </c:pt>
                <c:pt idx="1338">
                  <c:v>37700</c:v>
                </c:pt>
                <c:pt idx="1339">
                  <c:v>37701</c:v>
                </c:pt>
                <c:pt idx="1340">
                  <c:v>37704</c:v>
                </c:pt>
                <c:pt idx="1341">
                  <c:v>37705</c:v>
                </c:pt>
                <c:pt idx="1342">
                  <c:v>37706</c:v>
                </c:pt>
                <c:pt idx="1343">
                  <c:v>37707</c:v>
                </c:pt>
                <c:pt idx="1344">
                  <c:v>37708</c:v>
                </c:pt>
                <c:pt idx="1345">
                  <c:v>37711</c:v>
                </c:pt>
                <c:pt idx="1346">
                  <c:v>37712</c:v>
                </c:pt>
                <c:pt idx="1347">
                  <c:v>37713</c:v>
                </c:pt>
                <c:pt idx="1348">
                  <c:v>37714</c:v>
                </c:pt>
                <c:pt idx="1349">
                  <c:v>37715</c:v>
                </c:pt>
                <c:pt idx="1350">
                  <c:v>37718</c:v>
                </c:pt>
                <c:pt idx="1351">
                  <c:v>37719</c:v>
                </c:pt>
                <c:pt idx="1352">
                  <c:v>37720</c:v>
                </c:pt>
                <c:pt idx="1353">
                  <c:v>37721</c:v>
                </c:pt>
                <c:pt idx="1354">
                  <c:v>37722</c:v>
                </c:pt>
                <c:pt idx="1355">
                  <c:v>37725</c:v>
                </c:pt>
                <c:pt idx="1356">
                  <c:v>37726</c:v>
                </c:pt>
                <c:pt idx="1357">
                  <c:v>37727</c:v>
                </c:pt>
                <c:pt idx="1358">
                  <c:v>37728</c:v>
                </c:pt>
                <c:pt idx="1359">
                  <c:v>37729</c:v>
                </c:pt>
                <c:pt idx="1360">
                  <c:v>37732</c:v>
                </c:pt>
                <c:pt idx="1361">
                  <c:v>37733</c:v>
                </c:pt>
                <c:pt idx="1362">
                  <c:v>37734</c:v>
                </c:pt>
                <c:pt idx="1363">
                  <c:v>37735</c:v>
                </c:pt>
                <c:pt idx="1364">
                  <c:v>37736</c:v>
                </c:pt>
                <c:pt idx="1365">
                  <c:v>37739</c:v>
                </c:pt>
                <c:pt idx="1366">
                  <c:v>37740</c:v>
                </c:pt>
                <c:pt idx="1367">
                  <c:v>37741</c:v>
                </c:pt>
                <c:pt idx="1368">
                  <c:v>37742</c:v>
                </c:pt>
                <c:pt idx="1369">
                  <c:v>37743</c:v>
                </c:pt>
                <c:pt idx="1370">
                  <c:v>37746</c:v>
                </c:pt>
                <c:pt idx="1371">
                  <c:v>37747</c:v>
                </c:pt>
                <c:pt idx="1372">
                  <c:v>37748</c:v>
                </c:pt>
                <c:pt idx="1373">
                  <c:v>37749</c:v>
                </c:pt>
                <c:pt idx="1374">
                  <c:v>37750</c:v>
                </c:pt>
                <c:pt idx="1375">
                  <c:v>37753</c:v>
                </c:pt>
                <c:pt idx="1376">
                  <c:v>37754</c:v>
                </c:pt>
                <c:pt idx="1377">
                  <c:v>37755</c:v>
                </c:pt>
                <c:pt idx="1378">
                  <c:v>37756</c:v>
                </c:pt>
                <c:pt idx="1379">
                  <c:v>37757</c:v>
                </c:pt>
                <c:pt idx="1380">
                  <c:v>37760</c:v>
                </c:pt>
                <c:pt idx="1381">
                  <c:v>37761</c:v>
                </c:pt>
                <c:pt idx="1382">
                  <c:v>37762</c:v>
                </c:pt>
                <c:pt idx="1383">
                  <c:v>37763</c:v>
                </c:pt>
                <c:pt idx="1384">
                  <c:v>37764</c:v>
                </c:pt>
                <c:pt idx="1385">
                  <c:v>37767</c:v>
                </c:pt>
                <c:pt idx="1386">
                  <c:v>37768</c:v>
                </c:pt>
                <c:pt idx="1387">
                  <c:v>37769</c:v>
                </c:pt>
                <c:pt idx="1388">
                  <c:v>37770</c:v>
                </c:pt>
                <c:pt idx="1389">
                  <c:v>37771</c:v>
                </c:pt>
                <c:pt idx="1390">
                  <c:v>37774</c:v>
                </c:pt>
                <c:pt idx="1391">
                  <c:v>37775</c:v>
                </c:pt>
                <c:pt idx="1392">
                  <c:v>37776</c:v>
                </c:pt>
                <c:pt idx="1393">
                  <c:v>37777</c:v>
                </c:pt>
                <c:pt idx="1394">
                  <c:v>37778</c:v>
                </c:pt>
                <c:pt idx="1395">
                  <c:v>37781</c:v>
                </c:pt>
                <c:pt idx="1396">
                  <c:v>37782</c:v>
                </c:pt>
                <c:pt idx="1397">
                  <c:v>37783</c:v>
                </c:pt>
                <c:pt idx="1398">
                  <c:v>37784</c:v>
                </c:pt>
                <c:pt idx="1399">
                  <c:v>37785</c:v>
                </c:pt>
                <c:pt idx="1400">
                  <c:v>37788</c:v>
                </c:pt>
                <c:pt idx="1401">
                  <c:v>37789</c:v>
                </c:pt>
                <c:pt idx="1402">
                  <c:v>37790</c:v>
                </c:pt>
                <c:pt idx="1403">
                  <c:v>37791</c:v>
                </c:pt>
                <c:pt idx="1404">
                  <c:v>37792</c:v>
                </c:pt>
                <c:pt idx="1405">
                  <c:v>37795</c:v>
                </c:pt>
                <c:pt idx="1406">
                  <c:v>37796</c:v>
                </c:pt>
                <c:pt idx="1407">
                  <c:v>37797</c:v>
                </c:pt>
                <c:pt idx="1408">
                  <c:v>37798</c:v>
                </c:pt>
                <c:pt idx="1409">
                  <c:v>37799</c:v>
                </c:pt>
                <c:pt idx="1410">
                  <c:v>37802</c:v>
                </c:pt>
                <c:pt idx="1411">
                  <c:v>37803</c:v>
                </c:pt>
                <c:pt idx="1412">
                  <c:v>37804</c:v>
                </c:pt>
                <c:pt idx="1413">
                  <c:v>37805</c:v>
                </c:pt>
                <c:pt idx="1414">
                  <c:v>37806</c:v>
                </c:pt>
                <c:pt idx="1415">
                  <c:v>37809</c:v>
                </c:pt>
                <c:pt idx="1416">
                  <c:v>37810</c:v>
                </c:pt>
                <c:pt idx="1417">
                  <c:v>37811</c:v>
                </c:pt>
                <c:pt idx="1418">
                  <c:v>37812</c:v>
                </c:pt>
                <c:pt idx="1419">
                  <c:v>37813</c:v>
                </c:pt>
                <c:pt idx="1420">
                  <c:v>37816</c:v>
                </c:pt>
                <c:pt idx="1421">
                  <c:v>37817</c:v>
                </c:pt>
                <c:pt idx="1422">
                  <c:v>37818</c:v>
                </c:pt>
                <c:pt idx="1423">
                  <c:v>37819</c:v>
                </c:pt>
                <c:pt idx="1424">
                  <c:v>37820</c:v>
                </c:pt>
                <c:pt idx="1425">
                  <c:v>37823</c:v>
                </c:pt>
                <c:pt idx="1426">
                  <c:v>37824</c:v>
                </c:pt>
                <c:pt idx="1427">
                  <c:v>37825</c:v>
                </c:pt>
                <c:pt idx="1428">
                  <c:v>37826</c:v>
                </c:pt>
                <c:pt idx="1429">
                  <c:v>37827</c:v>
                </c:pt>
                <c:pt idx="1430">
                  <c:v>37830</c:v>
                </c:pt>
                <c:pt idx="1431">
                  <c:v>37831</c:v>
                </c:pt>
                <c:pt idx="1432">
                  <c:v>37832</c:v>
                </c:pt>
                <c:pt idx="1433">
                  <c:v>37833</c:v>
                </c:pt>
                <c:pt idx="1434">
                  <c:v>37834</c:v>
                </c:pt>
                <c:pt idx="1435">
                  <c:v>37837</c:v>
                </c:pt>
                <c:pt idx="1436">
                  <c:v>37838</c:v>
                </c:pt>
                <c:pt idx="1437">
                  <c:v>37839</c:v>
                </c:pt>
                <c:pt idx="1438">
                  <c:v>37840</c:v>
                </c:pt>
                <c:pt idx="1439">
                  <c:v>37841</c:v>
                </c:pt>
                <c:pt idx="1440">
                  <c:v>37844</c:v>
                </c:pt>
                <c:pt idx="1441">
                  <c:v>37845</c:v>
                </c:pt>
                <c:pt idx="1442">
                  <c:v>37846</c:v>
                </c:pt>
                <c:pt idx="1443">
                  <c:v>37847</c:v>
                </c:pt>
                <c:pt idx="1444">
                  <c:v>37848</c:v>
                </c:pt>
                <c:pt idx="1445">
                  <c:v>37851</c:v>
                </c:pt>
                <c:pt idx="1446">
                  <c:v>37852</c:v>
                </c:pt>
                <c:pt idx="1447">
                  <c:v>37853</c:v>
                </c:pt>
                <c:pt idx="1448">
                  <c:v>37854</c:v>
                </c:pt>
                <c:pt idx="1449">
                  <c:v>37855</c:v>
                </c:pt>
                <c:pt idx="1450">
                  <c:v>37858</c:v>
                </c:pt>
                <c:pt idx="1451">
                  <c:v>37859</c:v>
                </c:pt>
                <c:pt idx="1452">
                  <c:v>37860</c:v>
                </c:pt>
                <c:pt idx="1453">
                  <c:v>37861</c:v>
                </c:pt>
                <c:pt idx="1454">
                  <c:v>37862</c:v>
                </c:pt>
                <c:pt idx="1455">
                  <c:v>37865</c:v>
                </c:pt>
                <c:pt idx="1456">
                  <c:v>37866</c:v>
                </c:pt>
                <c:pt idx="1457">
                  <c:v>37867</c:v>
                </c:pt>
                <c:pt idx="1458">
                  <c:v>37868</c:v>
                </c:pt>
                <c:pt idx="1459">
                  <c:v>37869</c:v>
                </c:pt>
                <c:pt idx="1460">
                  <c:v>37872</c:v>
                </c:pt>
                <c:pt idx="1461">
                  <c:v>37873</c:v>
                </c:pt>
                <c:pt idx="1462">
                  <c:v>37874</c:v>
                </c:pt>
                <c:pt idx="1463">
                  <c:v>37875</c:v>
                </c:pt>
                <c:pt idx="1464">
                  <c:v>37876</c:v>
                </c:pt>
                <c:pt idx="1465">
                  <c:v>37879</c:v>
                </c:pt>
                <c:pt idx="1466">
                  <c:v>37880</c:v>
                </c:pt>
                <c:pt idx="1467">
                  <c:v>37881</c:v>
                </c:pt>
                <c:pt idx="1468">
                  <c:v>37882</c:v>
                </c:pt>
                <c:pt idx="1469">
                  <c:v>37883</c:v>
                </c:pt>
                <c:pt idx="1470">
                  <c:v>37886</c:v>
                </c:pt>
                <c:pt idx="1471">
                  <c:v>37887</c:v>
                </c:pt>
                <c:pt idx="1472">
                  <c:v>37888</c:v>
                </c:pt>
                <c:pt idx="1473">
                  <c:v>37889</c:v>
                </c:pt>
                <c:pt idx="1474">
                  <c:v>37890</c:v>
                </c:pt>
                <c:pt idx="1475">
                  <c:v>37893</c:v>
                </c:pt>
                <c:pt idx="1476">
                  <c:v>37894</c:v>
                </c:pt>
                <c:pt idx="1477">
                  <c:v>37895</c:v>
                </c:pt>
                <c:pt idx="1478">
                  <c:v>37896</c:v>
                </c:pt>
                <c:pt idx="1479">
                  <c:v>37897</c:v>
                </c:pt>
                <c:pt idx="1480">
                  <c:v>37900</c:v>
                </c:pt>
                <c:pt idx="1481">
                  <c:v>37901</c:v>
                </c:pt>
                <c:pt idx="1482">
                  <c:v>37902</c:v>
                </c:pt>
                <c:pt idx="1483">
                  <c:v>37903</c:v>
                </c:pt>
                <c:pt idx="1484">
                  <c:v>37904</c:v>
                </c:pt>
                <c:pt idx="1485">
                  <c:v>37907</c:v>
                </c:pt>
                <c:pt idx="1486">
                  <c:v>37908</c:v>
                </c:pt>
                <c:pt idx="1487">
                  <c:v>37909</c:v>
                </c:pt>
                <c:pt idx="1488">
                  <c:v>37910</c:v>
                </c:pt>
                <c:pt idx="1489">
                  <c:v>37911</c:v>
                </c:pt>
                <c:pt idx="1490">
                  <c:v>37914</c:v>
                </c:pt>
                <c:pt idx="1491">
                  <c:v>37915</c:v>
                </c:pt>
                <c:pt idx="1492">
                  <c:v>37916</c:v>
                </c:pt>
                <c:pt idx="1493">
                  <c:v>37917</c:v>
                </c:pt>
                <c:pt idx="1494">
                  <c:v>37918</c:v>
                </c:pt>
                <c:pt idx="1495">
                  <c:v>37921</c:v>
                </c:pt>
                <c:pt idx="1496">
                  <c:v>37922</c:v>
                </c:pt>
                <c:pt idx="1497">
                  <c:v>37923</c:v>
                </c:pt>
                <c:pt idx="1498">
                  <c:v>37924</c:v>
                </c:pt>
                <c:pt idx="1499">
                  <c:v>37925</c:v>
                </c:pt>
                <c:pt idx="1500">
                  <c:v>37928</c:v>
                </c:pt>
                <c:pt idx="1501">
                  <c:v>37929</c:v>
                </c:pt>
                <c:pt idx="1502">
                  <c:v>37930</c:v>
                </c:pt>
                <c:pt idx="1503">
                  <c:v>37931</c:v>
                </c:pt>
                <c:pt idx="1504">
                  <c:v>37932</c:v>
                </c:pt>
                <c:pt idx="1505">
                  <c:v>37935</c:v>
                </c:pt>
                <c:pt idx="1506">
                  <c:v>37936</c:v>
                </c:pt>
                <c:pt idx="1507">
                  <c:v>37937</c:v>
                </c:pt>
                <c:pt idx="1508">
                  <c:v>37938</c:v>
                </c:pt>
                <c:pt idx="1509">
                  <c:v>37939</c:v>
                </c:pt>
                <c:pt idx="1510">
                  <c:v>37942</c:v>
                </c:pt>
                <c:pt idx="1511">
                  <c:v>37943</c:v>
                </c:pt>
                <c:pt idx="1512">
                  <c:v>37944</c:v>
                </c:pt>
                <c:pt idx="1513">
                  <c:v>37945</c:v>
                </c:pt>
                <c:pt idx="1514">
                  <c:v>37946</c:v>
                </c:pt>
                <c:pt idx="1515">
                  <c:v>37949</c:v>
                </c:pt>
                <c:pt idx="1516">
                  <c:v>37950</c:v>
                </c:pt>
                <c:pt idx="1517">
                  <c:v>37951</c:v>
                </c:pt>
                <c:pt idx="1518">
                  <c:v>37952</c:v>
                </c:pt>
                <c:pt idx="1519">
                  <c:v>37953</c:v>
                </c:pt>
                <c:pt idx="1520">
                  <c:v>37956</c:v>
                </c:pt>
                <c:pt idx="1521">
                  <c:v>37957</c:v>
                </c:pt>
                <c:pt idx="1522">
                  <c:v>37958</c:v>
                </c:pt>
                <c:pt idx="1523">
                  <c:v>37959</c:v>
                </c:pt>
                <c:pt idx="1524">
                  <c:v>37960</c:v>
                </c:pt>
                <c:pt idx="1525">
                  <c:v>37963</c:v>
                </c:pt>
                <c:pt idx="1526">
                  <c:v>37964</c:v>
                </c:pt>
                <c:pt idx="1527">
                  <c:v>37965</c:v>
                </c:pt>
                <c:pt idx="1528">
                  <c:v>37966</c:v>
                </c:pt>
                <c:pt idx="1529">
                  <c:v>37967</c:v>
                </c:pt>
                <c:pt idx="1530">
                  <c:v>37970</c:v>
                </c:pt>
                <c:pt idx="1531">
                  <c:v>37971</c:v>
                </c:pt>
                <c:pt idx="1532">
                  <c:v>37972</c:v>
                </c:pt>
                <c:pt idx="1533">
                  <c:v>37973</c:v>
                </c:pt>
                <c:pt idx="1534">
                  <c:v>37974</c:v>
                </c:pt>
                <c:pt idx="1535">
                  <c:v>37977</c:v>
                </c:pt>
                <c:pt idx="1536">
                  <c:v>37978</c:v>
                </c:pt>
                <c:pt idx="1537">
                  <c:v>37979</c:v>
                </c:pt>
                <c:pt idx="1538">
                  <c:v>37980</c:v>
                </c:pt>
                <c:pt idx="1539">
                  <c:v>37981</c:v>
                </c:pt>
                <c:pt idx="1540">
                  <c:v>37984</c:v>
                </c:pt>
                <c:pt idx="1541">
                  <c:v>37985</c:v>
                </c:pt>
                <c:pt idx="1542">
                  <c:v>37986</c:v>
                </c:pt>
                <c:pt idx="1543">
                  <c:v>37987</c:v>
                </c:pt>
                <c:pt idx="1544">
                  <c:v>37988</c:v>
                </c:pt>
                <c:pt idx="1545">
                  <c:v>37991</c:v>
                </c:pt>
                <c:pt idx="1546">
                  <c:v>37992</c:v>
                </c:pt>
                <c:pt idx="1547">
                  <c:v>37993</c:v>
                </c:pt>
                <c:pt idx="1548">
                  <c:v>37994</c:v>
                </c:pt>
                <c:pt idx="1549">
                  <c:v>37995</c:v>
                </c:pt>
                <c:pt idx="1550">
                  <c:v>37998</c:v>
                </c:pt>
                <c:pt idx="1551">
                  <c:v>37999</c:v>
                </c:pt>
                <c:pt idx="1552">
                  <c:v>38000</c:v>
                </c:pt>
                <c:pt idx="1553">
                  <c:v>38001</c:v>
                </c:pt>
                <c:pt idx="1554">
                  <c:v>38002</c:v>
                </c:pt>
                <c:pt idx="1555">
                  <c:v>38005</c:v>
                </c:pt>
                <c:pt idx="1556">
                  <c:v>38006</c:v>
                </c:pt>
                <c:pt idx="1557">
                  <c:v>38007</c:v>
                </c:pt>
                <c:pt idx="1558">
                  <c:v>38008</c:v>
                </c:pt>
                <c:pt idx="1559">
                  <c:v>38009</c:v>
                </c:pt>
                <c:pt idx="1560">
                  <c:v>38012</c:v>
                </c:pt>
                <c:pt idx="1561">
                  <c:v>38013</c:v>
                </c:pt>
                <c:pt idx="1562">
                  <c:v>38014</c:v>
                </c:pt>
                <c:pt idx="1563">
                  <c:v>38015</c:v>
                </c:pt>
                <c:pt idx="1564">
                  <c:v>38016</c:v>
                </c:pt>
                <c:pt idx="1565">
                  <c:v>38019</c:v>
                </c:pt>
                <c:pt idx="1566">
                  <c:v>38020</c:v>
                </c:pt>
                <c:pt idx="1567">
                  <c:v>38021</c:v>
                </c:pt>
                <c:pt idx="1568">
                  <c:v>38022</c:v>
                </c:pt>
                <c:pt idx="1569">
                  <c:v>38023</c:v>
                </c:pt>
                <c:pt idx="1570">
                  <c:v>38026</c:v>
                </c:pt>
                <c:pt idx="1571">
                  <c:v>38027</c:v>
                </c:pt>
                <c:pt idx="1572">
                  <c:v>38028</c:v>
                </c:pt>
                <c:pt idx="1573">
                  <c:v>38029</c:v>
                </c:pt>
                <c:pt idx="1574">
                  <c:v>38030</c:v>
                </c:pt>
                <c:pt idx="1575">
                  <c:v>38033</c:v>
                </c:pt>
                <c:pt idx="1576">
                  <c:v>38034</c:v>
                </c:pt>
                <c:pt idx="1577">
                  <c:v>38035</c:v>
                </c:pt>
                <c:pt idx="1578">
                  <c:v>38036</c:v>
                </c:pt>
                <c:pt idx="1579">
                  <c:v>38037</c:v>
                </c:pt>
                <c:pt idx="1580">
                  <c:v>38040</c:v>
                </c:pt>
                <c:pt idx="1581">
                  <c:v>38041</c:v>
                </c:pt>
                <c:pt idx="1582">
                  <c:v>38042</c:v>
                </c:pt>
                <c:pt idx="1583">
                  <c:v>38043</c:v>
                </c:pt>
                <c:pt idx="1584">
                  <c:v>38044</c:v>
                </c:pt>
                <c:pt idx="1585">
                  <c:v>38047</c:v>
                </c:pt>
                <c:pt idx="1586">
                  <c:v>38048</c:v>
                </c:pt>
                <c:pt idx="1587">
                  <c:v>38049</c:v>
                </c:pt>
                <c:pt idx="1588">
                  <c:v>38050</c:v>
                </c:pt>
                <c:pt idx="1589">
                  <c:v>38051</c:v>
                </c:pt>
                <c:pt idx="1590">
                  <c:v>38054</c:v>
                </c:pt>
                <c:pt idx="1591">
                  <c:v>38055</c:v>
                </c:pt>
                <c:pt idx="1592">
                  <c:v>38056</c:v>
                </c:pt>
                <c:pt idx="1593">
                  <c:v>38057</c:v>
                </c:pt>
                <c:pt idx="1594">
                  <c:v>38058</c:v>
                </c:pt>
                <c:pt idx="1595">
                  <c:v>38061</c:v>
                </c:pt>
                <c:pt idx="1596">
                  <c:v>38062</c:v>
                </c:pt>
                <c:pt idx="1597">
                  <c:v>38063</c:v>
                </c:pt>
                <c:pt idx="1598">
                  <c:v>38064</c:v>
                </c:pt>
                <c:pt idx="1599">
                  <c:v>38065</c:v>
                </c:pt>
                <c:pt idx="1600">
                  <c:v>38068</c:v>
                </c:pt>
                <c:pt idx="1601">
                  <c:v>38069</c:v>
                </c:pt>
                <c:pt idx="1602">
                  <c:v>38070</c:v>
                </c:pt>
                <c:pt idx="1603">
                  <c:v>38071</c:v>
                </c:pt>
                <c:pt idx="1604">
                  <c:v>38072</c:v>
                </c:pt>
                <c:pt idx="1605">
                  <c:v>38075</c:v>
                </c:pt>
                <c:pt idx="1606">
                  <c:v>38076</c:v>
                </c:pt>
                <c:pt idx="1607">
                  <c:v>38077</c:v>
                </c:pt>
                <c:pt idx="1608">
                  <c:v>38078</c:v>
                </c:pt>
                <c:pt idx="1609">
                  <c:v>38079</c:v>
                </c:pt>
                <c:pt idx="1610">
                  <c:v>38082</c:v>
                </c:pt>
                <c:pt idx="1611">
                  <c:v>38083</c:v>
                </c:pt>
                <c:pt idx="1612">
                  <c:v>38084</c:v>
                </c:pt>
                <c:pt idx="1613">
                  <c:v>38085</c:v>
                </c:pt>
                <c:pt idx="1614">
                  <c:v>38086</c:v>
                </c:pt>
                <c:pt idx="1615">
                  <c:v>38089</c:v>
                </c:pt>
                <c:pt idx="1616">
                  <c:v>38090</c:v>
                </c:pt>
                <c:pt idx="1617">
                  <c:v>38091</c:v>
                </c:pt>
                <c:pt idx="1618">
                  <c:v>38092</c:v>
                </c:pt>
                <c:pt idx="1619">
                  <c:v>38093</c:v>
                </c:pt>
                <c:pt idx="1620">
                  <c:v>38096</c:v>
                </c:pt>
                <c:pt idx="1621">
                  <c:v>38097</c:v>
                </c:pt>
                <c:pt idx="1622">
                  <c:v>38098</c:v>
                </c:pt>
                <c:pt idx="1623">
                  <c:v>38099</c:v>
                </c:pt>
                <c:pt idx="1624">
                  <c:v>38100</c:v>
                </c:pt>
                <c:pt idx="1625">
                  <c:v>38103</c:v>
                </c:pt>
                <c:pt idx="1626">
                  <c:v>38104</c:v>
                </c:pt>
                <c:pt idx="1627">
                  <c:v>38105</c:v>
                </c:pt>
                <c:pt idx="1628">
                  <c:v>38106</c:v>
                </c:pt>
                <c:pt idx="1629">
                  <c:v>38107</c:v>
                </c:pt>
                <c:pt idx="1630">
                  <c:v>38110</c:v>
                </c:pt>
                <c:pt idx="1631">
                  <c:v>38111</c:v>
                </c:pt>
                <c:pt idx="1632">
                  <c:v>38112</c:v>
                </c:pt>
                <c:pt idx="1633">
                  <c:v>38113</c:v>
                </c:pt>
                <c:pt idx="1634">
                  <c:v>38114</c:v>
                </c:pt>
                <c:pt idx="1635">
                  <c:v>38117</c:v>
                </c:pt>
                <c:pt idx="1636">
                  <c:v>38118</c:v>
                </c:pt>
                <c:pt idx="1637">
                  <c:v>38119</c:v>
                </c:pt>
                <c:pt idx="1638">
                  <c:v>38120</c:v>
                </c:pt>
                <c:pt idx="1639">
                  <c:v>38121</c:v>
                </c:pt>
                <c:pt idx="1640">
                  <c:v>38124</c:v>
                </c:pt>
                <c:pt idx="1641">
                  <c:v>38125</c:v>
                </c:pt>
                <c:pt idx="1642">
                  <c:v>38126</c:v>
                </c:pt>
                <c:pt idx="1643">
                  <c:v>38127</c:v>
                </c:pt>
                <c:pt idx="1644">
                  <c:v>38128</c:v>
                </c:pt>
                <c:pt idx="1645">
                  <c:v>38131</c:v>
                </c:pt>
                <c:pt idx="1646">
                  <c:v>38132</c:v>
                </c:pt>
                <c:pt idx="1647">
                  <c:v>38133</c:v>
                </c:pt>
                <c:pt idx="1648">
                  <c:v>38134</c:v>
                </c:pt>
                <c:pt idx="1649">
                  <c:v>38135</c:v>
                </c:pt>
                <c:pt idx="1650">
                  <c:v>38138</c:v>
                </c:pt>
                <c:pt idx="1651">
                  <c:v>38139</c:v>
                </c:pt>
                <c:pt idx="1652">
                  <c:v>38140</c:v>
                </c:pt>
                <c:pt idx="1653">
                  <c:v>38141</c:v>
                </c:pt>
                <c:pt idx="1654">
                  <c:v>38142</c:v>
                </c:pt>
                <c:pt idx="1655">
                  <c:v>38145</c:v>
                </c:pt>
                <c:pt idx="1656">
                  <c:v>38146</c:v>
                </c:pt>
                <c:pt idx="1657">
                  <c:v>38147</c:v>
                </c:pt>
                <c:pt idx="1658">
                  <c:v>38148</c:v>
                </c:pt>
                <c:pt idx="1659">
                  <c:v>38149</c:v>
                </c:pt>
                <c:pt idx="1660">
                  <c:v>38152</c:v>
                </c:pt>
                <c:pt idx="1661">
                  <c:v>38153</c:v>
                </c:pt>
                <c:pt idx="1662">
                  <c:v>38154</c:v>
                </c:pt>
                <c:pt idx="1663">
                  <c:v>38155</c:v>
                </c:pt>
                <c:pt idx="1664">
                  <c:v>38156</c:v>
                </c:pt>
                <c:pt idx="1665">
                  <c:v>38159</c:v>
                </c:pt>
                <c:pt idx="1666">
                  <c:v>38160</c:v>
                </c:pt>
                <c:pt idx="1667">
                  <c:v>38161</c:v>
                </c:pt>
                <c:pt idx="1668">
                  <c:v>38162</c:v>
                </c:pt>
                <c:pt idx="1669">
                  <c:v>38163</c:v>
                </c:pt>
                <c:pt idx="1670">
                  <c:v>38166</c:v>
                </c:pt>
                <c:pt idx="1671">
                  <c:v>38167</c:v>
                </c:pt>
                <c:pt idx="1672">
                  <c:v>38168</c:v>
                </c:pt>
                <c:pt idx="1673">
                  <c:v>38169</c:v>
                </c:pt>
                <c:pt idx="1674">
                  <c:v>38170</c:v>
                </c:pt>
                <c:pt idx="1675">
                  <c:v>38173</c:v>
                </c:pt>
                <c:pt idx="1676">
                  <c:v>38174</c:v>
                </c:pt>
                <c:pt idx="1677">
                  <c:v>38175</c:v>
                </c:pt>
                <c:pt idx="1678">
                  <c:v>38176</c:v>
                </c:pt>
                <c:pt idx="1679">
                  <c:v>38177</c:v>
                </c:pt>
                <c:pt idx="1680">
                  <c:v>38180</c:v>
                </c:pt>
                <c:pt idx="1681">
                  <c:v>38181</c:v>
                </c:pt>
                <c:pt idx="1682">
                  <c:v>38182</c:v>
                </c:pt>
                <c:pt idx="1683">
                  <c:v>38183</c:v>
                </c:pt>
                <c:pt idx="1684">
                  <c:v>38184</c:v>
                </c:pt>
                <c:pt idx="1685">
                  <c:v>38187</c:v>
                </c:pt>
                <c:pt idx="1686">
                  <c:v>38188</c:v>
                </c:pt>
                <c:pt idx="1687">
                  <c:v>38189</c:v>
                </c:pt>
                <c:pt idx="1688">
                  <c:v>38190</c:v>
                </c:pt>
                <c:pt idx="1689">
                  <c:v>38191</c:v>
                </c:pt>
                <c:pt idx="1690">
                  <c:v>38194</c:v>
                </c:pt>
                <c:pt idx="1691">
                  <c:v>38195</c:v>
                </c:pt>
                <c:pt idx="1692">
                  <c:v>38196</c:v>
                </c:pt>
                <c:pt idx="1693">
                  <c:v>38197</c:v>
                </c:pt>
                <c:pt idx="1694">
                  <c:v>38198</c:v>
                </c:pt>
                <c:pt idx="1695">
                  <c:v>38201</c:v>
                </c:pt>
                <c:pt idx="1696">
                  <c:v>38202</c:v>
                </c:pt>
                <c:pt idx="1697">
                  <c:v>38203</c:v>
                </c:pt>
                <c:pt idx="1698">
                  <c:v>38204</c:v>
                </c:pt>
                <c:pt idx="1699">
                  <c:v>38205</c:v>
                </c:pt>
                <c:pt idx="1700">
                  <c:v>38208</c:v>
                </c:pt>
                <c:pt idx="1701">
                  <c:v>38209</c:v>
                </c:pt>
                <c:pt idx="1702">
                  <c:v>38210</c:v>
                </c:pt>
                <c:pt idx="1703">
                  <c:v>38211</c:v>
                </c:pt>
                <c:pt idx="1704">
                  <c:v>38212</c:v>
                </c:pt>
                <c:pt idx="1705">
                  <c:v>38215</c:v>
                </c:pt>
                <c:pt idx="1706">
                  <c:v>38216</c:v>
                </c:pt>
                <c:pt idx="1707">
                  <c:v>38217</c:v>
                </c:pt>
                <c:pt idx="1708">
                  <c:v>38218</c:v>
                </c:pt>
                <c:pt idx="1709">
                  <c:v>38219</c:v>
                </c:pt>
                <c:pt idx="1710">
                  <c:v>38222</c:v>
                </c:pt>
                <c:pt idx="1711">
                  <c:v>38223</c:v>
                </c:pt>
                <c:pt idx="1712">
                  <c:v>38224</c:v>
                </c:pt>
                <c:pt idx="1713">
                  <c:v>38225</c:v>
                </c:pt>
                <c:pt idx="1714">
                  <c:v>38226</c:v>
                </c:pt>
                <c:pt idx="1715">
                  <c:v>38229</c:v>
                </c:pt>
                <c:pt idx="1716">
                  <c:v>38230</c:v>
                </c:pt>
                <c:pt idx="1717">
                  <c:v>38231</c:v>
                </c:pt>
                <c:pt idx="1718">
                  <c:v>38232</c:v>
                </c:pt>
                <c:pt idx="1719">
                  <c:v>38233</c:v>
                </c:pt>
                <c:pt idx="1720">
                  <c:v>38236</c:v>
                </c:pt>
                <c:pt idx="1721">
                  <c:v>38237</c:v>
                </c:pt>
                <c:pt idx="1722">
                  <c:v>38238</c:v>
                </c:pt>
                <c:pt idx="1723">
                  <c:v>38239</c:v>
                </c:pt>
                <c:pt idx="1724">
                  <c:v>38240</c:v>
                </c:pt>
                <c:pt idx="1725">
                  <c:v>38243</c:v>
                </c:pt>
                <c:pt idx="1726">
                  <c:v>38244</c:v>
                </c:pt>
                <c:pt idx="1727">
                  <c:v>38245</c:v>
                </c:pt>
                <c:pt idx="1728">
                  <c:v>38246</c:v>
                </c:pt>
                <c:pt idx="1729">
                  <c:v>38247</c:v>
                </c:pt>
                <c:pt idx="1730">
                  <c:v>38250</c:v>
                </c:pt>
                <c:pt idx="1731">
                  <c:v>38251</c:v>
                </c:pt>
                <c:pt idx="1732">
                  <c:v>38252</c:v>
                </c:pt>
                <c:pt idx="1733">
                  <c:v>38253</c:v>
                </c:pt>
                <c:pt idx="1734">
                  <c:v>38254</c:v>
                </c:pt>
                <c:pt idx="1735">
                  <c:v>38257</c:v>
                </c:pt>
                <c:pt idx="1736">
                  <c:v>38258</c:v>
                </c:pt>
                <c:pt idx="1737">
                  <c:v>38259</c:v>
                </c:pt>
                <c:pt idx="1738">
                  <c:v>38260</c:v>
                </c:pt>
                <c:pt idx="1739">
                  <c:v>38261</c:v>
                </c:pt>
                <c:pt idx="1740">
                  <c:v>38264</c:v>
                </c:pt>
                <c:pt idx="1741">
                  <c:v>38265</c:v>
                </c:pt>
                <c:pt idx="1742">
                  <c:v>38266</c:v>
                </c:pt>
                <c:pt idx="1743">
                  <c:v>38267</c:v>
                </c:pt>
                <c:pt idx="1744">
                  <c:v>38268</c:v>
                </c:pt>
                <c:pt idx="1745">
                  <c:v>38271</c:v>
                </c:pt>
                <c:pt idx="1746">
                  <c:v>38272</c:v>
                </c:pt>
                <c:pt idx="1747">
                  <c:v>38273</c:v>
                </c:pt>
                <c:pt idx="1748">
                  <c:v>38274</c:v>
                </c:pt>
                <c:pt idx="1749">
                  <c:v>38275</c:v>
                </c:pt>
                <c:pt idx="1750">
                  <c:v>38278</c:v>
                </c:pt>
                <c:pt idx="1751">
                  <c:v>38279</c:v>
                </c:pt>
                <c:pt idx="1752">
                  <c:v>38280</c:v>
                </c:pt>
                <c:pt idx="1753">
                  <c:v>38281</c:v>
                </c:pt>
                <c:pt idx="1754">
                  <c:v>38282</c:v>
                </c:pt>
                <c:pt idx="1755">
                  <c:v>38285</c:v>
                </c:pt>
                <c:pt idx="1756">
                  <c:v>38286</c:v>
                </c:pt>
                <c:pt idx="1757">
                  <c:v>38287</c:v>
                </c:pt>
                <c:pt idx="1758">
                  <c:v>38288</c:v>
                </c:pt>
                <c:pt idx="1759">
                  <c:v>38289</c:v>
                </c:pt>
                <c:pt idx="1760">
                  <c:v>38292</c:v>
                </c:pt>
                <c:pt idx="1761">
                  <c:v>38293</c:v>
                </c:pt>
                <c:pt idx="1762">
                  <c:v>38294</c:v>
                </c:pt>
                <c:pt idx="1763">
                  <c:v>38295</c:v>
                </c:pt>
                <c:pt idx="1764">
                  <c:v>38296</c:v>
                </c:pt>
                <c:pt idx="1765">
                  <c:v>38299</c:v>
                </c:pt>
                <c:pt idx="1766">
                  <c:v>38300</c:v>
                </c:pt>
                <c:pt idx="1767">
                  <c:v>38301</c:v>
                </c:pt>
                <c:pt idx="1768">
                  <c:v>38302</c:v>
                </c:pt>
                <c:pt idx="1769">
                  <c:v>38303</c:v>
                </c:pt>
                <c:pt idx="1770">
                  <c:v>38306</c:v>
                </c:pt>
                <c:pt idx="1771">
                  <c:v>38307</c:v>
                </c:pt>
                <c:pt idx="1772">
                  <c:v>38308</c:v>
                </c:pt>
                <c:pt idx="1773">
                  <c:v>38309</c:v>
                </c:pt>
                <c:pt idx="1774">
                  <c:v>38310</c:v>
                </c:pt>
                <c:pt idx="1775">
                  <c:v>38313</c:v>
                </c:pt>
                <c:pt idx="1776">
                  <c:v>38314</c:v>
                </c:pt>
                <c:pt idx="1777">
                  <c:v>38315</c:v>
                </c:pt>
                <c:pt idx="1778">
                  <c:v>38316</c:v>
                </c:pt>
                <c:pt idx="1779">
                  <c:v>38317</c:v>
                </c:pt>
                <c:pt idx="1780">
                  <c:v>38320</c:v>
                </c:pt>
                <c:pt idx="1781">
                  <c:v>38321</c:v>
                </c:pt>
                <c:pt idx="1782">
                  <c:v>38322</c:v>
                </c:pt>
                <c:pt idx="1783">
                  <c:v>38323</c:v>
                </c:pt>
                <c:pt idx="1784">
                  <c:v>38324</c:v>
                </c:pt>
                <c:pt idx="1785">
                  <c:v>38327</c:v>
                </c:pt>
                <c:pt idx="1786">
                  <c:v>38328</c:v>
                </c:pt>
                <c:pt idx="1787">
                  <c:v>38329</c:v>
                </c:pt>
                <c:pt idx="1788">
                  <c:v>38330</c:v>
                </c:pt>
                <c:pt idx="1789">
                  <c:v>38331</c:v>
                </c:pt>
                <c:pt idx="1790">
                  <c:v>38334</c:v>
                </c:pt>
                <c:pt idx="1791">
                  <c:v>38335</c:v>
                </c:pt>
                <c:pt idx="1792">
                  <c:v>38336</c:v>
                </c:pt>
                <c:pt idx="1793">
                  <c:v>38337</c:v>
                </c:pt>
                <c:pt idx="1794">
                  <c:v>38338</c:v>
                </c:pt>
                <c:pt idx="1795">
                  <c:v>38341</c:v>
                </c:pt>
                <c:pt idx="1796">
                  <c:v>38342</c:v>
                </c:pt>
                <c:pt idx="1797">
                  <c:v>38343</c:v>
                </c:pt>
                <c:pt idx="1798">
                  <c:v>38344</c:v>
                </c:pt>
                <c:pt idx="1799">
                  <c:v>38345</c:v>
                </c:pt>
                <c:pt idx="1800">
                  <c:v>38348</c:v>
                </c:pt>
                <c:pt idx="1801">
                  <c:v>38349</c:v>
                </c:pt>
                <c:pt idx="1802">
                  <c:v>38350</c:v>
                </c:pt>
                <c:pt idx="1803">
                  <c:v>38351</c:v>
                </c:pt>
                <c:pt idx="1804">
                  <c:v>38352</c:v>
                </c:pt>
                <c:pt idx="1805">
                  <c:v>38355</c:v>
                </c:pt>
                <c:pt idx="1806">
                  <c:v>38356</c:v>
                </c:pt>
                <c:pt idx="1807">
                  <c:v>38357</c:v>
                </c:pt>
                <c:pt idx="1808">
                  <c:v>38358</c:v>
                </c:pt>
                <c:pt idx="1809">
                  <c:v>38359</c:v>
                </c:pt>
                <c:pt idx="1810">
                  <c:v>38362</c:v>
                </c:pt>
                <c:pt idx="1811">
                  <c:v>38363</c:v>
                </c:pt>
                <c:pt idx="1812">
                  <c:v>38364</c:v>
                </c:pt>
                <c:pt idx="1813">
                  <c:v>38365</c:v>
                </c:pt>
                <c:pt idx="1814">
                  <c:v>38366</c:v>
                </c:pt>
                <c:pt idx="1815">
                  <c:v>38369</c:v>
                </c:pt>
                <c:pt idx="1816">
                  <c:v>38370</c:v>
                </c:pt>
                <c:pt idx="1817">
                  <c:v>38371</c:v>
                </c:pt>
                <c:pt idx="1818">
                  <c:v>38372</c:v>
                </c:pt>
                <c:pt idx="1819">
                  <c:v>38373</c:v>
                </c:pt>
                <c:pt idx="1820">
                  <c:v>38376</c:v>
                </c:pt>
                <c:pt idx="1821">
                  <c:v>38377</c:v>
                </c:pt>
                <c:pt idx="1822">
                  <c:v>38378</c:v>
                </c:pt>
                <c:pt idx="1823">
                  <c:v>38379</c:v>
                </c:pt>
                <c:pt idx="1824">
                  <c:v>38380</c:v>
                </c:pt>
                <c:pt idx="1825">
                  <c:v>38383</c:v>
                </c:pt>
                <c:pt idx="1826">
                  <c:v>38384</c:v>
                </c:pt>
                <c:pt idx="1827">
                  <c:v>38385</c:v>
                </c:pt>
                <c:pt idx="1828">
                  <c:v>38386</c:v>
                </c:pt>
                <c:pt idx="1829">
                  <c:v>38387</c:v>
                </c:pt>
                <c:pt idx="1830">
                  <c:v>38390</c:v>
                </c:pt>
                <c:pt idx="1831">
                  <c:v>38391</c:v>
                </c:pt>
                <c:pt idx="1832">
                  <c:v>38392</c:v>
                </c:pt>
                <c:pt idx="1833">
                  <c:v>38393</c:v>
                </c:pt>
                <c:pt idx="1834">
                  <c:v>38394</c:v>
                </c:pt>
                <c:pt idx="1835">
                  <c:v>38397</c:v>
                </c:pt>
                <c:pt idx="1836">
                  <c:v>38398</c:v>
                </c:pt>
                <c:pt idx="1837">
                  <c:v>38399</c:v>
                </c:pt>
                <c:pt idx="1838">
                  <c:v>38400</c:v>
                </c:pt>
                <c:pt idx="1839">
                  <c:v>38401</c:v>
                </c:pt>
                <c:pt idx="1840">
                  <c:v>38404</c:v>
                </c:pt>
                <c:pt idx="1841">
                  <c:v>38405</c:v>
                </c:pt>
                <c:pt idx="1842">
                  <c:v>38406</c:v>
                </c:pt>
                <c:pt idx="1843">
                  <c:v>38407</c:v>
                </c:pt>
                <c:pt idx="1844">
                  <c:v>38408</c:v>
                </c:pt>
                <c:pt idx="1845">
                  <c:v>38411</c:v>
                </c:pt>
                <c:pt idx="1846">
                  <c:v>38412</c:v>
                </c:pt>
                <c:pt idx="1847">
                  <c:v>38413</c:v>
                </c:pt>
                <c:pt idx="1848">
                  <c:v>38414</c:v>
                </c:pt>
                <c:pt idx="1849">
                  <c:v>38415</c:v>
                </c:pt>
                <c:pt idx="1850">
                  <c:v>38418</c:v>
                </c:pt>
                <c:pt idx="1851">
                  <c:v>38419</c:v>
                </c:pt>
                <c:pt idx="1852">
                  <c:v>38420</c:v>
                </c:pt>
                <c:pt idx="1853">
                  <c:v>38421</c:v>
                </c:pt>
                <c:pt idx="1854">
                  <c:v>38422</c:v>
                </c:pt>
                <c:pt idx="1855">
                  <c:v>38425</c:v>
                </c:pt>
                <c:pt idx="1856">
                  <c:v>38426</c:v>
                </c:pt>
                <c:pt idx="1857">
                  <c:v>38427</c:v>
                </c:pt>
                <c:pt idx="1858">
                  <c:v>38428</c:v>
                </c:pt>
                <c:pt idx="1859">
                  <c:v>38429</c:v>
                </c:pt>
                <c:pt idx="1860">
                  <c:v>38432</c:v>
                </c:pt>
                <c:pt idx="1861">
                  <c:v>38433</c:v>
                </c:pt>
                <c:pt idx="1862">
                  <c:v>38434</c:v>
                </c:pt>
                <c:pt idx="1863">
                  <c:v>38435</c:v>
                </c:pt>
                <c:pt idx="1864">
                  <c:v>38436</c:v>
                </c:pt>
                <c:pt idx="1865">
                  <c:v>38439</c:v>
                </c:pt>
                <c:pt idx="1866">
                  <c:v>38440</c:v>
                </c:pt>
                <c:pt idx="1867">
                  <c:v>38441</c:v>
                </c:pt>
                <c:pt idx="1868">
                  <c:v>38442</c:v>
                </c:pt>
                <c:pt idx="1869">
                  <c:v>38443</c:v>
                </c:pt>
                <c:pt idx="1870">
                  <c:v>38446</c:v>
                </c:pt>
                <c:pt idx="1871">
                  <c:v>38447</c:v>
                </c:pt>
                <c:pt idx="1872">
                  <c:v>38448</c:v>
                </c:pt>
                <c:pt idx="1873">
                  <c:v>38449</c:v>
                </c:pt>
                <c:pt idx="1874">
                  <c:v>38450</c:v>
                </c:pt>
                <c:pt idx="1875">
                  <c:v>38453</c:v>
                </c:pt>
                <c:pt idx="1876">
                  <c:v>38454</c:v>
                </c:pt>
                <c:pt idx="1877">
                  <c:v>38455</c:v>
                </c:pt>
                <c:pt idx="1878">
                  <c:v>38456</c:v>
                </c:pt>
                <c:pt idx="1879">
                  <c:v>38457</c:v>
                </c:pt>
                <c:pt idx="1880">
                  <c:v>38460</c:v>
                </c:pt>
                <c:pt idx="1881">
                  <c:v>38461</c:v>
                </c:pt>
                <c:pt idx="1882">
                  <c:v>38462</c:v>
                </c:pt>
                <c:pt idx="1883">
                  <c:v>38463</c:v>
                </c:pt>
                <c:pt idx="1884">
                  <c:v>38464</c:v>
                </c:pt>
                <c:pt idx="1885">
                  <c:v>38467</c:v>
                </c:pt>
                <c:pt idx="1886">
                  <c:v>38468</c:v>
                </c:pt>
                <c:pt idx="1887">
                  <c:v>38469</c:v>
                </c:pt>
                <c:pt idx="1888">
                  <c:v>38470</c:v>
                </c:pt>
                <c:pt idx="1889">
                  <c:v>38471</c:v>
                </c:pt>
                <c:pt idx="1890">
                  <c:v>38474</c:v>
                </c:pt>
                <c:pt idx="1891">
                  <c:v>38475</c:v>
                </c:pt>
                <c:pt idx="1892">
                  <c:v>38476</c:v>
                </c:pt>
                <c:pt idx="1893">
                  <c:v>38477</c:v>
                </c:pt>
                <c:pt idx="1894">
                  <c:v>38478</c:v>
                </c:pt>
                <c:pt idx="1895">
                  <c:v>38481</c:v>
                </c:pt>
                <c:pt idx="1896">
                  <c:v>38482</c:v>
                </c:pt>
                <c:pt idx="1897">
                  <c:v>38483</c:v>
                </c:pt>
                <c:pt idx="1898">
                  <c:v>38484</c:v>
                </c:pt>
                <c:pt idx="1899">
                  <c:v>38485</c:v>
                </c:pt>
                <c:pt idx="1900">
                  <c:v>38488</c:v>
                </c:pt>
                <c:pt idx="1901">
                  <c:v>38489</c:v>
                </c:pt>
                <c:pt idx="1902">
                  <c:v>38490</c:v>
                </c:pt>
                <c:pt idx="1903">
                  <c:v>38491</c:v>
                </c:pt>
                <c:pt idx="1904">
                  <c:v>38492</c:v>
                </c:pt>
                <c:pt idx="1905">
                  <c:v>38495</c:v>
                </c:pt>
                <c:pt idx="1906">
                  <c:v>38496</c:v>
                </c:pt>
                <c:pt idx="1907">
                  <c:v>38497</c:v>
                </c:pt>
                <c:pt idx="1908">
                  <c:v>38498</c:v>
                </c:pt>
                <c:pt idx="1909">
                  <c:v>38499</c:v>
                </c:pt>
                <c:pt idx="1910">
                  <c:v>38502</c:v>
                </c:pt>
                <c:pt idx="1911">
                  <c:v>38503</c:v>
                </c:pt>
                <c:pt idx="1912">
                  <c:v>38504</c:v>
                </c:pt>
                <c:pt idx="1913">
                  <c:v>38505</c:v>
                </c:pt>
                <c:pt idx="1914">
                  <c:v>38506</c:v>
                </c:pt>
                <c:pt idx="1915">
                  <c:v>38509</c:v>
                </c:pt>
                <c:pt idx="1916">
                  <c:v>38510</c:v>
                </c:pt>
                <c:pt idx="1917">
                  <c:v>38511</c:v>
                </c:pt>
                <c:pt idx="1918">
                  <c:v>38512</c:v>
                </c:pt>
                <c:pt idx="1919">
                  <c:v>38513</c:v>
                </c:pt>
                <c:pt idx="1920">
                  <c:v>38516</c:v>
                </c:pt>
                <c:pt idx="1921">
                  <c:v>38517</c:v>
                </c:pt>
                <c:pt idx="1922">
                  <c:v>38518</c:v>
                </c:pt>
                <c:pt idx="1923">
                  <c:v>38519</c:v>
                </c:pt>
                <c:pt idx="1924">
                  <c:v>38520</c:v>
                </c:pt>
                <c:pt idx="1925">
                  <c:v>38523</c:v>
                </c:pt>
                <c:pt idx="1926">
                  <c:v>38524</c:v>
                </c:pt>
                <c:pt idx="1927">
                  <c:v>38525</c:v>
                </c:pt>
                <c:pt idx="1928">
                  <c:v>38526</c:v>
                </c:pt>
                <c:pt idx="1929">
                  <c:v>38527</c:v>
                </c:pt>
                <c:pt idx="1930">
                  <c:v>38530</c:v>
                </c:pt>
                <c:pt idx="1931">
                  <c:v>38531</c:v>
                </c:pt>
                <c:pt idx="1932">
                  <c:v>38532</c:v>
                </c:pt>
                <c:pt idx="1933">
                  <c:v>38533</c:v>
                </c:pt>
                <c:pt idx="1934">
                  <c:v>38534</c:v>
                </c:pt>
                <c:pt idx="1935">
                  <c:v>38537</c:v>
                </c:pt>
                <c:pt idx="1936">
                  <c:v>38538</c:v>
                </c:pt>
                <c:pt idx="1937">
                  <c:v>38539</c:v>
                </c:pt>
                <c:pt idx="1938">
                  <c:v>38540</c:v>
                </c:pt>
                <c:pt idx="1939">
                  <c:v>38541</c:v>
                </c:pt>
                <c:pt idx="1940">
                  <c:v>38544</c:v>
                </c:pt>
                <c:pt idx="1941">
                  <c:v>38545</c:v>
                </c:pt>
                <c:pt idx="1942">
                  <c:v>38546</c:v>
                </c:pt>
                <c:pt idx="1943">
                  <c:v>38547</c:v>
                </c:pt>
                <c:pt idx="1944">
                  <c:v>38548</c:v>
                </c:pt>
                <c:pt idx="1945">
                  <c:v>38551</c:v>
                </c:pt>
                <c:pt idx="1946">
                  <c:v>38552</c:v>
                </c:pt>
                <c:pt idx="1947">
                  <c:v>38553</c:v>
                </c:pt>
                <c:pt idx="1948">
                  <c:v>38554</c:v>
                </c:pt>
                <c:pt idx="1949">
                  <c:v>38555</c:v>
                </c:pt>
                <c:pt idx="1950">
                  <c:v>38558</c:v>
                </c:pt>
                <c:pt idx="1951">
                  <c:v>38559</c:v>
                </c:pt>
                <c:pt idx="1952">
                  <c:v>38560</c:v>
                </c:pt>
                <c:pt idx="1953">
                  <c:v>38561</c:v>
                </c:pt>
                <c:pt idx="1954">
                  <c:v>38562</c:v>
                </c:pt>
                <c:pt idx="1955">
                  <c:v>38565</c:v>
                </c:pt>
                <c:pt idx="1956">
                  <c:v>38566</c:v>
                </c:pt>
                <c:pt idx="1957">
                  <c:v>38567</c:v>
                </c:pt>
                <c:pt idx="1958">
                  <c:v>38568</c:v>
                </c:pt>
                <c:pt idx="1959">
                  <c:v>38569</c:v>
                </c:pt>
                <c:pt idx="1960">
                  <c:v>38572</c:v>
                </c:pt>
                <c:pt idx="1961">
                  <c:v>38573</c:v>
                </c:pt>
                <c:pt idx="1962">
                  <c:v>38574</c:v>
                </c:pt>
                <c:pt idx="1963">
                  <c:v>38575</c:v>
                </c:pt>
                <c:pt idx="1964">
                  <c:v>38576</c:v>
                </c:pt>
                <c:pt idx="1965">
                  <c:v>38579</c:v>
                </c:pt>
                <c:pt idx="1966">
                  <c:v>38580</c:v>
                </c:pt>
                <c:pt idx="1967">
                  <c:v>38581</c:v>
                </c:pt>
                <c:pt idx="1968">
                  <c:v>38582</c:v>
                </c:pt>
                <c:pt idx="1969">
                  <c:v>38583</c:v>
                </c:pt>
                <c:pt idx="1970">
                  <c:v>38586</c:v>
                </c:pt>
                <c:pt idx="1971">
                  <c:v>38587</c:v>
                </c:pt>
                <c:pt idx="1972">
                  <c:v>38588</c:v>
                </c:pt>
                <c:pt idx="1973">
                  <c:v>38589</c:v>
                </c:pt>
                <c:pt idx="1974">
                  <c:v>38590</c:v>
                </c:pt>
                <c:pt idx="1975">
                  <c:v>38593</c:v>
                </c:pt>
                <c:pt idx="1976">
                  <c:v>38594</c:v>
                </c:pt>
                <c:pt idx="1977">
                  <c:v>38595</c:v>
                </c:pt>
                <c:pt idx="1978">
                  <c:v>38596</c:v>
                </c:pt>
                <c:pt idx="1979">
                  <c:v>38597</c:v>
                </c:pt>
                <c:pt idx="1980">
                  <c:v>38600</c:v>
                </c:pt>
                <c:pt idx="1981">
                  <c:v>38601</c:v>
                </c:pt>
                <c:pt idx="1982">
                  <c:v>38602</c:v>
                </c:pt>
                <c:pt idx="1983">
                  <c:v>38603</c:v>
                </c:pt>
                <c:pt idx="1984">
                  <c:v>38604</c:v>
                </c:pt>
                <c:pt idx="1985">
                  <c:v>38607</c:v>
                </c:pt>
                <c:pt idx="1986">
                  <c:v>38608</c:v>
                </c:pt>
                <c:pt idx="1987">
                  <c:v>38609</c:v>
                </c:pt>
                <c:pt idx="1988">
                  <c:v>38610</c:v>
                </c:pt>
                <c:pt idx="1989">
                  <c:v>38611</c:v>
                </c:pt>
                <c:pt idx="1990">
                  <c:v>38614</c:v>
                </c:pt>
                <c:pt idx="1991">
                  <c:v>38615</c:v>
                </c:pt>
                <c:pt idx="1992">
                  <c:v>38616</c:v>
                </c:pt>
                <c:pt idx="1993">
                  <c:v>38617</c:v>
                </c:pt>
                <c:pt idx="1994">
                  <c:v>38618</c:v>
                </c:pt>
                <c:pt idx="1995">
                  <c:v>38621</c:v>
                </c:pt>
                <c:pt idx="1996">
                  <c:v>38622</c:v>
                </c:pt>
                <c:pt idx="1997">
                  <c:v>38623</c:v>
                </c:pt>
                <c:pt idx="1998">
                  <c:v>38624</c:v>
                </c:pt>
                <c:pt idx="1999">
                  <c:v>38625</c:v>
                </c:pt>
                <c:pt idx="2000">
                  <c:v>38628</c:v>
                </c:pt>
                <c:pt idx="2001">
                  <c:v>38629</c:v>
                </c:pt>
                <c:pt idx="2002">
                  <c:v>38630</c:v>
                </c:pt>
                <c:pt idx="2003">
                  <c:v>38631</c:v>
                </c:pt>
                <c:pt idx="2004">
                  <c:v>38632</c:v>
                </c:pt>
                <c:pt idx="2005">
                  <c:v>38635</c:v>
                </c:pt>
                <c:pt idx="2006">
                  <c:v>38636</c:v>
                </c:pt>
                <c:pt idx="2007">
                  <c:v>38637</c:v>
                </c:pt>
                <c:pt idx="2008">
                  <c:v>38638</c:v>
                </c:pt>
                <c:pt idx="2009">
                  <c:v>38639</c:v>
                </c:pt>
                <c:pt idx="2010">
                  <c:v>38642</c:v>
                </c:pt>
                <c:pt idx="2011">
                  <c:v>38643</c:v>
                </c:pt>
                <c:pt idx="2012">
                  <c:v>38644</c:v>
                </c:pt>
                <c:pt idx="2013">
                  <c:v>38645</c:v>
                </c:pt>
                <c:pt idx="2014">
                  <c:v>38646</c:v>
                </c:pt>
                <c:pt idx="2015">
                  <c:v>38649</c:v>
                </c:pt>
                <c:pt idx="2016">
                  <c:v>38650</c:v>
                </c:pt>
                <c:pt idx="2017">
                  <c:v>38651</c:v>
                </c:pt>
                <c:pt idx="2018">
                  <c:v>38652</c:v>
                </c:pt>
                <c:pt idx="2019">
                  <c:v>38653</c:v>
                </c:pt>
                <c:pt idx="2020">
                  <c:v>38656</c:v>
                </c:pt>
                <c:pt idx="2021">
                  <c:v>38657</c:v>
                </c:pt>
                <c:pt idx="2022">
                  <c:v>38658</c:v>
                </c:pt>
                <c:pt idx="2023">
                  <c:v>38659</c:v>
                </c:pt>
                <c:pt idx="2024">
                  <c:v>38660</c:v>
                </c:pt>
                <c:pt idx="2025">
                  <c:v>38663</c:v>
                </c:pt>
                <c:pt idx="2026">
                  <c:v>38664</c:v>
                </c:pt>
                <c:pt idx="2027">
                  <c:v>38665</c:v>
                </c:pt>
                <c:pt idx="2028">
                  <c:v>38666</c:v>
                </c:pt>
                <c:pt idx="2029">
                  <c:v>38667</c:v>
                </c:pt>
                <c:pt idx="2030">
                  <c:v>38670</c:v>
                </c:pt>
                <c:pt idx="2031">
                  <c:v>38671</c:v>
                </c:pt>
                <c:pt idx="2032">
                  <c:v>38672</c:v>
                </c:pt>
                <c:pt idx="2033">
                  <c:v>38673</c:v>
                </c:pt>
                <c:pt idx="2034">
                  <c:v>38674</c:v>
                </c:pt>
                <c:pt idx="2035">
                  <c:v>38677</c:v>
                </c:pt>
                <c:pt idx="2036">
                  <c:v>38678</c:v>
                </c:pt>
                <c:pt idx="2037">
                  <c:v>38679</c:v>
                </c:pt>
                <c:pt idx="2038">
                  <c:v>38680</c:v>
                </c:pt>
                <c:pt idx="2039">
                  <c:v>38681</c:v>
                </c:pt>
                <c:pt idx="2040">
                  <c:v>38684</c:v>
                </c:pt>
                <c:pt idx="2041">
                  <c:v>38685</c:v>
                </c:pt>
                <c:pt idx="2042">
                  <c:v>38686</c:v>
                </c:pt>
                <c:pt idx="2043">
                  <c:v>38687</c:v>
                </c:pt>
                <c:pt idx="2044">
                  <c:v>38688</c:v>
                </c:pt>
                <c:pt idx="2045">
                  <c:v>38691</c:v>
                </c:pt>
                <c:pt idx="2046">
                  <c:v>38692</c:v>
                </c:pt>
                <c:pt idx="2047">
                  <c:v>38693</c:v>
                </c:pt>
                <c:pt idx="2048">
                  <c:v>38694</c:v>
                </c:pt>
                <c:pt idx="2049">
                  <c:v>38695</c:v>
                </c:pt>
                <c:pt idx="2050">
                  <c:v>38698</c:v>
                </c:pt>
                <c:pt idx="2051">
                  <c:v>38699</c:v>
                </c:pt>
                <c:pt idx="2052">
                  <c:v>38700</c:v>
                </c:pt>
                <c:pt idx="2053">
                  <c:v>38701</c:v>
                </c:pt>
                <c:pt idx="2054">
                  <c:v>38702</c:v>
                </c:pt>
                <c:pt idx="2055">
                  <c:v>38705</c:v>
                </c:pt>
                <c:pt idx="2056">
                  <c:v>38706</c:v>
                </c:pt>
                <c:pt idx="2057">
                  <c:v>38707</c:v>
                </c:pt>
                <c:pt idx="2058">
                  <c:v>38708</c:v>
                </c:pt>
                <c:pt idx="2059">
                  <c:v>38709</c:v>
                </c:pt>
                <c:pt idx="2060">
                  <c:v>38712</c:v>
                </c:pt>
                <c:pt idx="2061">
                  <c:v>38713</c:v>
                </c:pt>
                <c:pt idx="2062">
                  <c:v>38714</c:v>
                </c:pt>
                <c:pt idx="2063">
                  <c:v>38715</c:v>
                </c:pt>
                <c:pt idx="2064">
                  <c:v>38716</c:v>
                </c:pt>
                <c:pt idx="2065">
                  <c:v>38719</c:v>
                </c:pt>
                <c:pt idx="2066">
                  <c:v>38720</c:v>
                </c:pt>
                <c:pt idx="2067">
                  <c:v>38721</c:v>
                </c:pt>
                <c:pt idx="2068">
                  <c:v>38722</c:v>
                </c:pt>
                <c:pt idx="2069">
                  <c:v>38723</c:v>
                </c:pt>
                <c:pt idx="2070">
                  <c:v>38726</c:v>
                </c:pt>
                <c:pt idx="2071">
                  <c:v>38727</c:v>
                </c:pt>
                <c:pt idx="2072">
                  <c:v>38728</c:v>
                </c:pt>
                <c:pt idx="2073">
                  <c:v>38729</c:v>
                </c:pt>
                <c:pt idx="2074">
                  <c:v>38730</c:v>
                </c:pt>
                <c:pt idx="2075">
                  <c:v>38733</c:v>
                </c:pt>
                <c:pt idx="2076">
                  <c:v>38734</c:v>
                </c:pt>
                <c:pt idx="2077">
                  <c:v>38735</c:v>
                </c:pt>
                <c:pt idx="2078">
                  <c:v>38736</c:v>
                </c:pt>
                <c:pt idx="2079">
                  <c:v>38737</c:v>
                </c:pt>
                <c:pt idx="2080">
                  <c:v>38740</c:v>
                </c:pt>
                <c:pt idx="2081">
                  <c:v>38741</c:v>
                </c:pt>
                <c:pt idx="2082">
                  <c:v>38742</c:v>
                </c:pt>
                <c:pt idx="2083">
                  <c:v>38743</c:v>
                </c:pt>
                <c:pt idx="2084">
                  <c:v>38744</c:v>
                </c:pt>
                <c:pt idx="2085">
                  <c:v>38747</c:v>
                </c:pt>
                <c:pt idx="2086">
                  <c:v>38748</c:v>
                </c:pt>
                <c:pt idx="2087">
                  <c:v>38749</c:v>
                </c:pt>
                <c:pt idx="2088">
                  <c:v>38750</c:v>
                </c:pt>
                <c:pt idx="2089">
                  <c:v>38751</c:v>
                </c:pt>
                <c:pt idx="2090">
                  <c:v>38754</c:v>
                </c:pt>
                <c:pt idx="2091">
                  <c:v>38755</c:v>
                </c:pt>
                <c:pt idx="2092">
                  <c:v>38756</c:v>
                </c:pt>
                <c:pt idx="2093">
                  <c:v>38757</c:v>
                </c:pt>
                <c:pt idx="2094">
                  <c:v>38758</c:v>
                </c:pt>
                <c:pt idx="2095">
                  <c:v>38761</c:v>
                </c:pt>
                <c:pt idx="2096">
                  <c:v>38762</c:v>
                </c:pt>
                <c:pt idx="2097">
                  <c:v>38763</c:v>
                </c:pt>
                <c:pt idx="2098">
                  <c:v>38764</c:v>
                </c:pt>
                <c:pt idx="2099">
                  <c:v>38765</c:v>
                </c:pt>
                <c:pt idx="2100">
                  <c:v>38768</c:v>
                </c:pt>
                <c:pt idx="2101">
                  <c:v>38769</c:v>
                </c:pt>
                <c:pt idx="2102">
                  <c:v>38770</c:v>
                </c:pt>
                <c:pt idx="2103">
                  <c:v>38771</c:v>
                </c:pt>
                <c:pt idx="2104">
                  <c:v>38772</c:v>
                </c:pt>
                <c:pt idx="2105">
                  <c:v>38775</c:v>
                </c:pt>
                <c:pt idx="2106">
                  <c:v>38776</c:v>
                </c:pt>
                <c:pt idx="2107">
                  <c:v>38777</c:v>
                </c:pt>
                <c:pt idx="2108">
                  <c:v>38778</c:v>
                </c:pt>
                <c:pt idx="2109">
                  <c:v>38779</c:v>
                </c:pt>
                <c:pt idx="2110">
                  <c:v>38782</c:v>
                </c:pt>
                <c:pt idx="2111">
                  <c:v>38783</c:v>
                </c:pt>
                <c:pt idx="2112">
                  <c:v>38784</c:v>
                </c:pt>
                <c:pt idx="2113">
                  <c:v>38785</c:v>
                </c:pt>
                <c:pt idx="2114">
                  <c:v>38786</c:v>
                </c:pt>
                <c:pt idx="2115">
                  <c:v>38789</c:v>
                </c:pt>
                <c:pt idx="2116">
                  <c:v>38790</c:v>
                </c:pt>
                <c:pt idx="2117">
                  <c:v>38791</c:v>
                </c:pt>
                <c:pt idx="2118">
                  <c:v>38792</c:v>
                </c:pt>
                <c:pt idx="2119">
                  <c:v>38793</c:v>
                </c:pt>
                <c:pt idx="2120">
                  <c:v>38796</c:v>
                </c:pt>
                <c:pt idx="2121">
                  <c:v>38797</c:v>
                </c:pt>
                <c:pt idx="2122">
                  <c:v>38798</c:v>
                </c:pt>
                <c:pt idx="2123">
                  <c:v>38799</c:v>
                </c:pt>
                <c:pt idx="2124">
                  <c:v>38800</c:v>
                </c:pt>
                <c:pt idx="2125">
                  <c:v>38803</c:v>
                </c:pt>
                <c:pt idx="2126">
                  <c:v>38804</c:v>
                </c:pt>
                <c:pt idx="2127">
                  <c:v>38805</c:v>
                </c:pt>
                <c:pt idx="2128">
                  <c:v>38806</c:v>
                </c:pt>
                <c:pt idx="2129">
                  <c:v>38807</c:v>
                </c:pt>
                <c:pt idx="2130">
                  <c:v>38810</c:v>
                </c:pt>
                <c:pt idx="2131">
                  <c:v>38811</c:v>
                </c:pt>
                <c:pt idx="2132">
                  <c:v>38812</c:v>
                </c:pt>
                <c:pt idx="2133">
                  <c:v>38813</c:v>
                </c:pt>
                <c:pt idx="2134">
                  <c:v>38814</c:v>
                </c:pt>
                <c:pt idx="2135">
                  <c:v>38817</c:v>
                </c:pt>
                <c:pt idx="2136">
                  <c:v>38818</c:v>
                </c:pt>
                <c:pt idx="2137">
                  <c:v>38819</c:v>
                </c:pt>
                <c:pt idx="2138">
                  <c:v>38820</c:v>
                </c:pt>
                <c:pt idx="2139">
                  <c:v>38821</c:v>
                </c:pt>
                <c:pt idx="2140">
                  <c:v>38824</c:v>
                </c:pt>
                <c:pt idx="2141">
                  <c:v>38825</c:v>
                </c:pt>
                <c:pt idx="2142">
                  <c:v>38826</c:v>
                </c:pt>
                <c:pt idx="2143">
                  <c:v>38827</c:v>
                </c:pt>
                <c:pt idx="2144">
                  <c:v>38828</c:v>
                </c:pt>
                <c:pt idx="2145">
                  <c:v>38831</c:v>
                </c:pt>
                <c:pt idx="2146">
                  <c:v>38832</c:v>
                </c:pt>
                <c:pt idx="2147">
                  <c:v>38833</c:v>
                </c:pt>
                <c:pt idx="2148">
                  <c:v>38834</c:v>
                </c:pt>
                <c:pt idx="2149">
                  <c:v>38835</c:v>
                </c:pt>
                <c:pt idx="2150">
                  <c:v>38838</c:v>
                </c:pt>
                <c:pt idx="2151">
                  <c:v>38839</c:v>
                </c:pt>
                <c:pt idx="2152">
                  <c:v>38840</c:v>
                </c:pt>
                <c:pt idx="2153">
                  <c:v>38841</c:v>
                </c:pt>
                <c:pt idx="2154">
                  <c:v>38842</c:v>
                </c:pt>
                <c:pt idx="2155">
                  <c:v>38845</c:v>
                </c:pt>
                <c:pt idx="2156">
                  <c:v>38846</c:v>
                </c:pt>
                <c:pt idx="2157">
                  <c:v>38847</c:v>
                </c:pt>
                <c:pt idx="2158">
                  <c:v>38848</c:v>
                </c:pt>
                <c:pt idx="2159">
                  <c:v>38849</c:v>
                </c:pt>
                <c:pt idx="2160">
                  <c:v>38852</c:v>
                </c:pt>
                <c:pt idx="2161">
                  <c:v>38853</c:v>
                </c:pt>
                <c:pt idx="2162">
                  <c:v>38854</c:v>
                </c:pt>
                <c:pt idx="2163">
                  <c:v>38855</c:v>
                </c:pt>
                <c:pt idx="2164">
                  <c:v>38856</c:v>
                </c:pt>
                <c:pt idx="2165">
                  <c:v>38859</c:v>
                </c:pt>
                <c:pt idx="2166">
                  <c:v>38860</c:v>
                </c:pt>
                <c:pt idx="2167">
                  <c:v>38861</c:v>
                </c:pt>
                <c:pt idx="2168">
                  <c:v>38862</c:v>
                </c:pt>
                <c:pt idx="2169">
                  <c:v>38863</c:v>
                </c:pt>
                <c:pt idx="2170">
                  <c:v>38866</c:v>
                </c:pt>
                <c:pt idx="2171">
                  <c:v>38867</c:v>
                </c:pt>
                <c:pt idx="2172">
                  <c:v>38868</c:v>
                </c:pt>
                <c:pt idx="2173">
                  <c:v>38869</c:v>
                </c:pt>
                <c:pt idx="2174">
                  <c:v>38870</c:v>
                </c:pt>
                <c:pt idx="2175">
                  <c:v>38873</c:v>
                </c:pt>
                <c:pt idx="2176">
                  <c:v>38874</c:v>
                </c:pt>
                <c:pt idx="2177">
                  <c:v>38875</c:v>
                </c:pt>
                <c:pt idx="2178">
                  <c:v>38876</c:v>
                </c:pt>
                <c:pt idx="2179">
                  <c:v>38877</c:v>
                </c:pt>
                <c:pt idx="2180">
                  <c:v>38880</c:v>
                </c:pt>
                <c:pt idx="2181">
                  <c:v>38881</c:v>
                </c:pt>
                <c:pt idx="2182">
                  <c:v>38882</c:v>
                </c:pt>
                <c:pt idx="2183">
                  <c:v>38883</c:v>
                </c:pt>
                <c:pt idx="2184">
                  <c:v>38884</c:v>
                </c:pt>
                <c:pt idx="2185">
                  <c:v>38887</c:v>
                </c:pt>
                <c:pt idx="2186">
                  <c:v>38888</c:v>
                </c:pt>
                <c:pt idx="2187">
                  <c:v>38889</c:v>
                </c:pt>
                <c:pt idx="2188">
                  <c:v>38890</c:v>
                </c:pt>
                <c:pt idx="2189">
                  <c:v>38891</c:v>
                </c:pt>
                <c:pt idx="2190">
                  <c:v>38894</c:v>
                </c:pt>
                <c:pt idx="2191">
                  <c:v>38895</c:v>
                </c:pt>
                <c:pt idx="2192">
                  <c:v>38896</c:v>
                </c:pt>
                <c:pt idx="2193">
                  <c:v>38897</c:v>
                </c:pt>
                <c:pt idx="2194">
                  <c:v>38898</c:v>
                </c:pt>
                <c:pt idx="2195">
                  <c:v>38901</c:v>
                </c:pt>
                <c:pt idx="2196">
                  <c:v>38902</c:v>
                </c:pt>
                <c:pt idx="2197">
                  <c:v>38903</c:v>
                </c:pt>
                <c:pt idx="2198">
                  <c:v>38904</c:v>
                </c:pt>
                <c:pt idx="2199">
                  <c:v>38905</c:v>
                </c:pt>
                <c:pt idx="2200">
                  <c:v>38908</c:v>
                </c:pt>
                <c:pt idx="2201">
                  <c:v>38909</c:v>
                </c:pt>
                <c:pt idx="2202">
                  <c:v>38910</c:v>
                </c:pt>
                <c:pt idx="2203">
                  <c:v>38911</c:v>
                </c:pt>
                <c:pt idx="2204">
                  <c:v>38912</c:v>
                </c:pt>
                <c:pt idx="2205">
                  <c:v>38915</c:v>
                </c:pt>
                <c:pt idx="2206">
                  <c:v>38916</c:v>
                </c:pt>
                <c:pt idx="2207">
                  <c:v>38917</c:v>
                </c:pt>
                <c:pt idx="2208">
                  <c:v>38918</c:v>
                </c:pt>
                <c:pt idx="2209">
                  <c:v>38919</c:v>
                </c:pt>
                <c:pt idx="2210">
                  <c:v>38922</c:v>
                </c:pt>
                <c:pt idx="2211">
                  <c:v>38923</c:v>
                </c:pt>
                <c:pt idx="2212">
                  <c:v>38924</c:v>
                </c:pt>
                <c:pt idx="2213">
                  <c:v>38925</c:v>
                </c:pt>
                <c:pt idx="2214">
                  <c:v>38926</c:v>
                </c:pt>
                <c:pt idx="2215">
                  <c:v>38929</c:v>
                </c:pt>
                <c:pt idx="2216">
                  <c:v>38930</c:v>
                </c:pt>
                <c:pt idx="2217">
                  <c:v>38931</c:v>
                </c:pt>
                <c:pt idx="2218">
                  <c:v>38932</c:v>
                </c:pt>
                <c:pt idx="2219">
                  <c:v>38933</c:v>
                </c:pt>
                <c:pt idx="2220">
                  <c:v>38936</c:v>
                </c:pt>
                <c:pt idx="2221">
                  <c:v>38937</c:v>
                </c:pt>
                <c:pt idx="2222">
                  <c:v>38938</c:v>
                </c:pt>
                <c:pt idx="2223">
                  <c:v>38939</c:v>
                </c:pt>
                <c:pt idx="2224">
                  <c:v>38940</c:v>
                </c:pt>
                <c:pt idx="2225">
                  <c:v>38943</c:v>
                </c:pt>
                <c:pt idx="2226">
                  <c:v>38944</c:v>
                </c:pt>
                <c:pt idx="2227">
                  <c:v>38945</c:v>
                </c:pt>
                <c:pt idx="2228">
                  <c:v>38946</c:v>
                </c:pt>
                <c:pt idx="2229">
                  <c:v>38947</c:v>
                </c:pt>
                <c:pt idx="2230">
                  <c:v>38950</c:v>
                </c:pt>
                <c:pt idx="2231">
                  <c:v>38951</c:v>
                </c:pt>
                <c:pt idx="2232">
                  <c:v>38952</c:v>
                </c:pt>
                <c:pt idx="2233">
                  <c:v>38953</c:v>
                </c:pt>
                <c:pt idx="2234">
                  <c:v>38954</c:v>
                </c:pt>
                <c:pt idx="2235">
                  <c:v>38957</c:v>
                </c:pt>
                <c:pt idx="2236">
                  <c:v>38958</c:v>
                </c:pt>
                <c:pt idx="2237">
                  <c:v>38959</c:v>
                </c:pt>
                <c:pt idx="2238">
                  <c:v>38960</c:v>
                </c:pt>
                <c:pt idx="2239">
                  <c:v>38961</c:v>
                </c:pt>
                <c:pt idx="2240">
                  <c:v>38964</c:v>
                </c:pt>
                <c:pt idx="2241">
                  <c:v>38965</c:v>
                </c:pt>
                <c:pt idx="2242">
                  <c:v>38966</c:v>
                </c:pt>
                <c:pt idx="2243">
                  <c:v>38967</c:v>
                </c:pt>
                <c:pt idx="2244">
                  <c:v>38968</c:v>
                </c:pt>
                <c:pt idx="2245">
                  <c:v>38971</c:v>
                </c:pt>
                <c:pt idx="2246">
                  <c:v>38972</c:v>
                </c:pt>
                <c:pt idx="2247">
                  <c:v>38973</c:v>
                </c:pt>
                <c:pt idx="2248">
                  <c:v>38974</c:v>
                </c:pt>
                <c:pt idx="2249">
                  <c:v>38975</c:v>
                </c:pt>
                <c:pt idx="2250">
                  <c:v>38978</c:v>
                </c:pt>
                <c:pt idx="2251">
                  <c:v>38979</c:v>
                </c:pt>
                <c:pt idx="2252">
                  <c:v>38980</c:v>
                </c:pt>
                <c:pt idx="2253">
                  <c:v>38981</c:v>
                </c:pt>
                <c:pt idx="2254">
                  <c:v>38982</c:v>
                </c:pt>
                <c:pt idx="2255">
                  <c:v>38985</c:v>
                </c:pt>
                <c:pt idx="2256">
                  <c:v>38986</c:v>
                </c:pt>
                <c:pt idx="2257">
                  <c:v>38987</c:v>
                </c:pt>
                <c:pt idx="2258">
                  <c:v>38988</c:v>
                </c:pt>
                <c:pt idx="2259">
                  <c:v>38989</c:v>
                </c:pt>
                <c:pt idx="2260">
                  <c:v>38992</c:v>
                </c:pt>
                <c:pt idx="2261">
                  <c:v>38993</c:v>
                </c:pt>
                <c:pt idx="2262">
                  <c:v>38994</c:v>
                </c:pt>
                <c:pt idx="2263">
                  <c:v>38995</c:v>
                </c:pt>
                <c:pt idx="2264">
                  <c:v>38996</c:v>
                </c:pt>
                <c:pt idx="2265">
                  <c:v>38999</c:v>
                </c:pt>
                <c:pt idx="2266">
                  <c:v>39000</c:v>
                </c:pt>
                <c:pt idx="2267">
                  <c:v>39001</c:v>
                </c:pt>
                <c:pt idx="2268">
                  <c:v>39002</c:v>
                </c:pt>
                <c:pt idx="2269">
                  <c:v>39003</c:v>
                </c:pt>
                <c:pt idx="2270">
                  <c:v>39006</c:v>
                </c:pt>
                <c:pt idx="2271">
                  <c:v>39007</c:v>
                </c:pt>
                <c:pt idx="2272">
                  <c:v>39008</c:v>
                </c:pt>
                <c:pt idx="2273">
                  <c:v>39009</c:v>
                </c:pt>
                <c:pt idx="2274">
                  <c:v>39010</c:v>
                </c:pt>
                <c:pt idx="2275">
                  <c:v>39013</c:v>
                </c:pt>
                <c:pt idx="2276">
                  <c:v>39014</c:v>
                </c:pt>
                <c:pt idx="2277">
                  <c:v>39015</c:v>
                </c:pt>
                <c:pt idx="2278">
                  <c:v>39016</c:v>
                </c:pt>
                <c:pt idx="2279">
                  <c:v>39017</c:v>
                </c:pt>
                <c:pt idx="2280">
                  <c:v>39020</c:v>
                </c:pt>
                <c:pt idx="2281">
                  <c:v>39021</c:v>
                </c:pt>
                <c:pt idx="2282">
                  <c:v>39022</c:v>
                </c:pt>
                <c:pt idx="2283">
                  <c:v>39023</c:v>
                </c:pt>
                <c:pt idx="2284">
                  <c:v>39024</c:v>
                </c:pt>
                <c:pt idx="2285">
                  <c:v>39027</c:v>
                </c:pt>
                <c:pt idx="2286">
                  <c:v>39028</c:v>
                </c:pt>
                <c:pt idx="2287">
                  <c:v>39029</c:v>
                </c:pt>
                <c:pt idx="2288">
                  <c:v>39030</c:v>
                </c:pt>
                <c:pt idx="2289">
                  <c:v>39031</c:v>
                </c:pt>
                <c:pt idx="2290">
                  <c:v>39034</c:v>
                </c:pt>
                <c:pt idx="2291">
                  <c:v>39035</c:v>
                </c:pt>
                <c:pt idx="2292">
                  <c:v>39036</c:v>
                </c:pt>
                <c:pt idx="2293">
                  <c:v>39037</c:v>
                </c:pt>
                <c:pt idx="2294">
                  <c:v>39038</c:v>
                </c:pt>
                <c:pt idx="2295">
                  <c:v>39041</c:v>
                </c:pt>
                <c:pt idx="2296">
                  <c:v>39042</c:v>
                </c:pt>
                <c:pt idx="2297">
                  <c:v>39043</c:v>
                </c:pt>
                <c:pt idx="2298">
                  <c:v>39044</c:v>
                </c:pt>
                <c:pt idx="2299">
                  <c:v>39045</c:v>
                </c:pt>
                <c:pt idx="2300">
                  <c:v>39048</c:v>
                </c:pt>
                <c:pt idx="2301">
                  <c:v>39049</c:v>
                </c:pt>
                <c:pt idx="2302">
                  <c:v>39050</c:v>
                </c:pt>
                <c:pt idx="2303">
                  <c:v>39051</c:v>
                </c:pt>
                <c:pt idx="2304">
                  <c:v>39052</c:v>
                </c:pt>
                <c:pt idx="2305">
                  <c:v>39055</c:v>
                </c:pt>
                <c:pt idx="2306">
                  <c:v>39056</c:v>
                </c:pt>
                <c:pt idx="2307">
                  <c:v>39057</c:v>
                </c:pt>
                <c:pt idx="2308">
                  <c:v>39058</c:v>
                </c:pt>
                <c:pt idx="2309">
                  <c:v>39059</c:v>
                </c:pt>
                <c:pt idx="2310">
                  <c:v>39062</c:v>
                </c:pt>
                <c:pt idx="2311">
                  <c:v>39063</c:v>
                </c:pt>
                <c:pt idx="2312">
                  <c:v>39064</c:v>
                </c:pt>
                <c:pt idx="2313">
                  <c:v>39065</c:v>
                </c:pt>
                <c:pt idx="2314">
                  <c:v>39066</c:v>
                </c:pt>
                <c:pt idx="2315">
                  <c:v>39069</c:v>
                </c:pt>
                <c:pt idx="2316">
                  <c:v>39070</c:v>
                </c:pt>
                <c:pt idx="2317">
                  <c:v>39071</c:v>
                </c:pt>
                <c:pt idx="2318">
                  <c:v>39072</c:v>
                </c:pt>
                <c:pt idx="2319">
                  <c:v>39073</c:v>
                </c:pt>
                <c:pt idx="2320">
                  <c:v>39076</c:v>
                </c:pt>
                <c:pt idx="2321">
                  <c:v>39077</c:v>
                </c:pt>
                <c:pt idx="2322">
                  <c:v>39078</c:v>
                </c:pt>
                <c:pt idx="2323">
                  <c:v>39079</c:v>
                </c:pt>
                <c:pt idx="2324">
                  <c:v>39080</c:v>
                </c:pt>
                <c:pt idx="2325">
                  <c:v>39083</c:v>
                </c:pt>
                <c:pt idx="2326">
                  <c:v>39084</c:v>
                </c:pt>
                <c:pt idx="2327">
                  <c:v>39085</c:v>
                </c:pt>
                <c:pt idx="2328">
                  <c:v>39086</c:v>
                </c:pt>
                <c:pt idx="2329">
                  <c:v>39087</c:v>
                </c:pt>
                <c:pt idx="2330">
                  <c:v>39090</c:v>
                </c:pt>
                <c:pt idx="2331">
                  <c:v>39091</c:v>
                </c:pt>
                <c:pt idx="2332">
                  <c:v>39092</c:v>
                </c:pt>
                <c:pt idx="2333">
                  <c:v>39093</c:v>
                </c:pt>
                <c:pt idx="2334">
                  <c:v>39094</c:v>
                </c:pt>
                <c:pt idx="2335">
                  <c:v>39097</c:v>
                </c:pt>
                <c:pt idx="2336">
                  <c:v>39098</c:v>
                </c:pt>
                <c:pt idx="2337">
                  <c:v>39099</c:v>
                </c:pt>
                <c:pt idx="2338">
                  <c:v>39100</c:v>
                </c:pt>
                <c:pt idx="2339">
                  <c:v>39101</c:v>
                </c:pt>
                <c:pt idx="2340">
                  <c:v>39104</c:v>
                </c:pt>
                <c:pt idx="2341">
                  <c:v>39105</c:v>
                </c:pt>
                <c:pt idx="2342">
                  <c:v>39106</c:v>
                </c:pt>
                <c:pt idx="2343">
                  <c:v>39107</c:v>
                </c:pt>
                <c:pt idx="2344">
                  <c:v>39108</c:v>
                </c:pt>
                <c:pt idx="2345">
                  <c:v>39111</c:v>
                </c:pt>
                <c:pt idx="2346">
                  <c:v>39112</c:v>
                </c:pt>
                <c:pt idx="2347">
                  <c:v>39113</c:v>
                </c:pt>
                <c:pt idx="2348">
                  <c:v>39114</c:v>
                </c:pt>
                <c:pt idx="2349">
                  <c:v>39115</c:v>
                </c:pt>
                <c:pt idx="2350">
                  <c:v>39118</c:v>
                </c:pt>
                <c:pt idx="2351">
                  <c:v>39119</c:v>
                </c:pt>
                <c:pt idx="2352">
                  <c:v>39120</c:v>
                </c:pt>
                <c:pt idx="2353">
                  <c:v>39121</c:v>
                </c:pt>
                <c:pt idx="2354">
                  <c:v>39122</c:v>
                </c:pt>
                <c:pt idx="2355">
                  <c:v>39125</c:v>
                </c:pt>
                <c:pt idx="2356">
                  <c:v>39126</c:v>
                </c:pt>
                <c:pt idx="2357">
                  <c:v>39127</c:v>
                </c:pt>
                <c:pt idx="2358">
                  <c:v>39128</c:v>
                </c:pt>
                <c:pt idx="2359">
                  <c:v>39129</c:v>
                </c:pt>
                <c:pt idx="2360">
                  <c:v>39132</c:v>
                </c:pt>
                <c:pt idx="2361">
                  <c:v>39133</c:v>
                </c:pt>
                <c:pt idx="2362">
                  <c:v>39134</c:v>
                </c:pt>
                <c:pt idx="2363">
                  <c:v>39135</c:v>
                </c:pt>
                <c:pt idx="2364">
                  <c:v>39136</c:v>
                </c:pt>
                <c:pt idx="2365">
                  <c:v>39139</c:v>
                </c:pt>
                <c:pt idx="2366">
                  <c:v>39140</c:v>
                </c:pt>
                <c:pt idx="2367">
                  <c:v>39141</c:v>
                </c:pt>
                <c:pt idx="2368">
                  <c:v>39142</c:v>
                </c:pt>
                <c:pt idx="2369">
                  <c:v>39143</c:v>
                </c:pt>
                <c:pt idx="2370">
                  <c:v>39146</c:v>
                </c:pt>
                <c:pt idx="2371">
                  <c:v>39147</c:v>
                </c:pt>
                <c:pt idx="2372">
                  <c:v>39148</c:v>
                </c:pt>
                <c:pt idx="2373">
                  <c:v>39149</c:v>
                </c:pt>
                <c:pt idx="2374">
                  <c:v>39150</c:v>
                </c:pt>
                <c:pt idx="2375">
                  <c:v>39153</c:v>
                </c:pt>
                <c:pt idx="2376">
                  <c:v>39154</c:v>
                </c:pt>
                <c:pt idx="2377">
                  <c:v>39155</c:v>
                </c:pt>
                <c:pt idx="2378">
                  <c:v>39156</c:v>
                </c:pt>
                <c:pt idx="2379">
                  <c:v>39157</c:v>
                </c:pt>
                <c:pt idx="2380">
                  <c:v>39160</c:v>
                </c:pt>
                <c:pt idx="2381">
                  <c:v>39161</c:v>
                </c:pt>
                <c:pt idx="2382">
                  <c:v>39162</c:v>
                </c:pt>
                <c:pt idx="2383">
                  <c:v>39163</c:v>
                </c:pt>
                <c:pt idx="2384">
                  <c:v>39164</c:v>
                </c:pt>
                <c:pt idx="2385">
                  <c:v>39167</c:v>
                </c:pt>
                <c:pt idx="2386">
                  <c:v>39168</c:v>
                </c:pt>
                <c:pt idx="2387">
                  <c:v>39169</c:v>
                </c:pt>
                <c:pt idx="2388">
                  <c:v>39170</c:v>
                </c:pt>
                <c:pt idx="2389">
                  <c:v>39171</c:v>
                </c:pt>
                <c:pt idx="2390">
                  <c:v>39174</c:v>
                </c:pt>
                <c:pt idx="2391">
                  <c:v>39175</c:v>
                </c:pt>
                <c:pt idx="2392">
                  <c:v>39176</c:v>
                </c:pt>
                <c:pt idx="2393">
                  <c:v>39177</c:v>
                </c:pt>
                <c:pt idx="2394">
                  <c:v>39178</c:v>
                </c:pt>
                <c:pt idx="2395">
                  <c:v>39181</c:v>
                </c:pt>
                <c:pt idx="2396">
                  <c:v>39182</c:v>
                </c:pt>
                <c:pt idx="2397">
                  <c:v>39183</c:v>
                </c:pt>
                <c:pt idx="2398">
                  <c:v>39184</c:v>
                </c:pt>
                <c:pt idx="2399">
                  <c:v>39185</c:v>
                </c:pt>
                <c:pt idx="2400">
                  <c:v>39188</c:v>
                </c:pt>
                <c:pt idx="2401">
                  <c:v>39189</c:v>
                </c:pt>
                <c:pt idx="2402">
                  <c:v>39190</c:v>
                </c:pt>
                <c:pt idx="2403">
                  <c:v>39191</c:v>
                </c:pt>
                <c:pt idx="2404">
                  <c:v>39192</c:v>
                </c:pt>
                <c:pt idx="2405">
                  <c:v>39195</c:v>
                </c:pt>
                <c:pt idx="2406">
                  <c:v>39196</c:v>
                </c:pt>
                <c:pt idx="2407">
                  <c:v>39197</c:v>
                </c:pt>
                <c:pt idx="2408">
                  <c:v>39198</c:v>
                </c:pt>
                <c:pt idx="2409">
                  <c:v>39199</c:v>
                </c:pt>
                <c:pt idx="2410">
                  <c:v>39202</c:v>
                </c:pt>
                <c:pt idx="2411">
                  <c:v>39203</c:v>
                </c:pt>
                <c:pt idx="2412">
                  <c:v>39204</c:v>
                </c:pt>
                <c:pt idx="2413">
                  <c:v>39205</c:v>
                </c:pt>
                <c:pt idx="2414">
                  <c:v>39206</c:v>
                </c:pt>
                <c:pt idx="2415">
                  <c:v>39209</c:v>
                </c:pt>
                <c:pt idx="2416">
                  <c:v>39210</c:v>
                </c:pt>
                <c:pt idx="2417">
                  <c:v>39211</c:v>
                </c:pt>
                <c:pt idx="2418">
                  <c:v>39212</c:v>
                </c:pt>
                <c:pt idx="2419">
                  <c:v>39213</c:v>
                </c:pt>
                <c:pt idx="2420">
                  <c:v>39216</c:v>
                </c:pt>
                <c:pt idx="2421">
                  <c:v>39217</c:v>
                </c:pt>
                <c:pt idx="2422">
                  <c:v>39218</c:v>
                </c:pt>
                <c:pt idx="2423">
                  <c:v>39219</c:v>
                </c:pt>
                <c:pt idx="2424">
                  <c:v>39220</c:v>
                </c:pt>
                <c:pt idx="2425">
                  <c:v>39223</c:v>
                </c:pt>
                <c:pt idx="2426">
                  <c:v>39224</c:v>
                </c:pt>
                <c:pt idx="2427">
                  <c:v>39225</c:v>
                </c:pt>
                <c:pt idx="2428">
                  <c:v>39226</c:v>
                </c:pt>
                <c:pt idx="2429">
                  <c:v>39227</c:v>
                </c:pt>
                <c:pt idx="2430">
                  <c:v>39230</c:v>
                </c:pt>
                <c:pt idx="2431">
                  <c:v>39231</c:v>
                </c:pt>
                <c:pt idx="2432">
                  <c:v>39232</c:v>
                </c:pt>
                <c:pt idx="2433">
                  <c:v>39233</c:v>
                </c:pt>
                <c:pt idx="2434">
                  <c:v>39234</c:v>
                </c:pt>
                <c:pt idx="2435">
                  <c:v>39237</c:v>
                </c:pt>
                <c:pt idx="2436">
                  <c:v>39238</c:v>
                </c:pt>
                <c:pt idx="2437">
                  <c:v>39239</c:v>
                </c:pt>
                <c:pt idx="2438">
                  <c:v>39240</c:v>
                </c:pt>
                <c:pt idx="2439">
                  <c:v>39241</c:v>
                </c:pt>
                <c:pt idx="2440">
                  <c:v>39244</c:v>
                </c:pt>
                <c:pt idx="2441">
                  <c:v>39245</c:v>
                </c:pt>
                <c:pt idx="2442">
                  <c:v>39246</c:v>
                </c:pt>
                <c:pt idx="2443">
                  <c:v>39247</c:v>
                </c:pt>
                <c:pt idx="2444">
                  <c:v>39248</c:v>
                </c:pt>
                <c:pt idx="2445">
                  <c:v>39251</c:v>
                </c:pt>
                <c:pt idx="2446">
                  <c:v>39252</c:v>
                </c:pt>
                <c:pt idx="2447">
                  <c:v>39253</c:v>
                </c:pt>
                <c:pt idx="2448">
                  <c:v>39254</c:v>
                </c:pt>
                <c:pt idx="2449">
                  <c:v>39255</c:v>
                </c:pt>
                <c:pt idx="2450">
                  <c:v>39258</c:v>
                </c:pt>
                <c:pt idx="2451">
                  <c:v>39259</c:v>
                </c:pt>
                <c:pt idx="2452">
                  <c:v>39260</c:v>
                </c:pt>
                <c:pt idx="2453">
                  <c:v>39261</c:v>
                </c:pt>
                <c:pt idx="2454">
                  <c:v>39262</c:v>
                </c:pt>
                <c:pt idx="2455">
                  <c:v>39265</c:v>
                </c:pt>
                <c:pt idx="2456">
                  <c:v>39266</c:v>
                </c:pt>
                <c:pt idx="2457">
                  <c:v>39267</c:v>
                </c:pt>
                <c:pt idx="2458">
                  <c:v>39268</c:v>
                </c:pt>
                <c:pt idx="2459">
                  <c:v>39269</c:v>
                </c:pt>
                <c:pt idx="2460">
                  <c:v>39272</c:v>
                </c:pt>
                <c:pt idx="2461">
                  <c:v>39273</c:v>
                </c:pt>
                <c:pt idx="2462">
                  <c:v>39274</c:v>
                </c:pt>
                <c:pt idx="2463">
                  <c:v>39275</c:v>
                </c:pt>
                <c:pt idx="2464">
                  <c:v>39276</c:v>
                </c:pt>
                <c:pt idx="2465">
                  <c:v>39279</c:v>
                </c:pt>
                <c:pt idx="2466">
                  <c:v>39280</c:v>
                </c:pt>
                <c:pt idx="2467">
                  <c:v>39281</c:v>
                </c:pt>
                <c:pt idx="2468">
                  <c:v>39282</c:v>
                </c:pt>
                <c:pt idx="2469">
                  <c:v>39283</c:v>
                </c:pt>
                <c:pt idx="2470">
                  <c:v>39286</c:v>
                </c:pt>
                <c:pt idx="2471">
                  <c:v>39287</c:v>
                </c:pt>
                <c:pt idx="2472">
                  <c:v>39288</c:v>
                </c:pt>
                <c:pt idx="2473">
                  <c:v>39289</c:v>
                </c:pt>
                <c:pt idx="2474">
                  <c:v>39290</c:v>
                </c:pt>
                <c:pt idx="2475">
                  <c:v>39293</c:v>
                </c:pt>
                <c:pt idx="2476">
                  <c:v>39294</c:v>
                </c:pt>
                <c:pt idx="2477">
                  <c:v>39295</c:v>
                </c:pt>
                <c:pt idx="2478">
                  <c:v>39296</c:v>
                </c:pt>
                <c:pt idx="2479">
                  <c:v>39297</c:v>
                </c:pt>
                <c:pt idx="2480">
                  <c:v>39300</c:v>
                </c:pt>
                <c:pt idx="2481">
                  <c:v>39301</c:v>
                </c:pt>
                <c:pt idx="2482">
                  <c:v>39302</c:v>
                </c:pt>
                <c:pt idx="2483">
                  <c:v>39303</c:v>
                </c:pt>
                <c:pt idx="2484">
                  <c:v>39304</c:v>
                </c:pt>
                <c:pt idx="2485">
                  <c:v>39307</c:v>
                </c:pt>
                <c:pt idx="2486">
                  <c:v>39308</c:v>
                </c:pt>
                <c:pt idx="2487">
                  <c:v>39309</c:v>
                </c:pt>
                <c:pt idx="2488">
                  <c:v>39310</c:v>
                </c:pt>
                <c:pt idx="2489">
                  <c:v>39311</c:v>
                </c:pt>
                <c:pt idx="2490">
                  <c:v>39314</c:v>
                </c:pt>
                <c:pt idx="2491">
                  <c:v>39315</c:v>
                </c:pt>
                <c:pt idx="2492">
                  <c:v>39316</c:v>
                </c:pt>
                <c:pt idx="2493">
                  <c:v>39317</c:v>
                </c:pt>
                <c:pt idx="2494">
                  <c:v>39318</c:v>
                </c:pt>
                <c:pt idx="2495">
                  <c:v>39321</c:v>
                </c:pt>
                <c:pt idx="2496">
                  <c:v>39322</c:v>
                </c:pt>
                <c:pt idx="2497">
                  <c:v>39323</c:v>
                </c:pt>
                <c:pt idx="2498">
                  <c:v>39324</c:v>
                </c:pt>
                <c:pt idx="2499">
                  <c:v>39325</c:v>
                </c:pt>
                <c:pt idx="2500">
                  <c:v>39328</c:v>
                </c:pt>
                <c:pt idx="2501">
                  <c:v>39329</c:v>
                </c:pt>
                <c:pt idx="2502">
                  <c:v>39330</c:v>
                </c:pt>
                <c:pt idx="2503">
                  <c:v>39331</c:v>
                </c:pt>
                <c:pt idx="2504">
                  <c:v>39332</c:v>
                </c:pt>
                <c:pt idx="2505">
                  <c:v>39335</c:v>
                </c:pt>
                <c:pt idx="2506">
                  <c:v>39336</c:v>
                </c:pt>
                <c:pt idx="2507">
                  <c:v>39337</c:v>
                </c:pt>
                <c:pt idx="2508">
                  <c:v>39338</c:v>
                </c:pt>
                <c:pt idx="2509">
                  <c:v>39339</c:v>
                </c:pt>
                <c:pt idx="2510">
                  <c:v>39342</c:v>
                </c:pt>
                <c:pt idx="2511">
                  <c:v>39343</c:v>
                </c:pt>
                <c:pt idx="2512">
                  <c:v>39344</c:v>
                </c:pt>
                <c:pt idx="2513">
                  <c:v>39345</c:v>
                </c:pt>
                <c:pt idx="2514">
                  <c:v>39346</c:v>
                </c:pt>
                <c:pt idx="2515">
                  <c:v>39349</c:v>
                </c:pt>
                <c:pt idx="2516">
                  <c:v>39350</c:v>
                </c:pt>
                <c:pt idx="2517">
                  <c:v>39351</c:v>
                </c:pt>
                <c:pt idx="2518">
                  <c:v>39352</c:v>
                </c:pt>
                <c:pt idx="2519">
                  <c:v>39353</c:v>
                </c:pt>
                <c:pt idx="2520">
                  <c:v>39356</c:v>
                </c:pt>
                <c:pt idx="2521">
                  <c:v>39357</c:v>
                </c:pt>
                <c:pt idx="2522">
                  <c:v>39358</c:v>
                </c:pt>
                <c:pt idx="2523">
                  <c:v>39359</c:v>
                </c:pt>
                <c:pt idx="2524">
                  <c:v>39360</c:v>
                </c:pt>
                <c:pt idx="2525">
                  <c:v>39363</c:v>
                </c:pt>
                <c:pt idx="2526">
                  <c:v>39364</c:v>
                </c:pt>
                <c:pt idx="2527">
                  <c:v>39365</c:v>
                </c:pt>
                <c:pt idx="2528">
                  <c:v>39366</c:v>
                </c:pt>
                <c:pt idx="2529">
                  <c:v>39367</c:v>
                </c:pt>
                <c:pt idx="2530">
                  <c:v>39370</c:v>
                </c:pt>
                <c:pt idx="2531">
                  <c:v>39371</c:v>
                </c:pt>
                <c:pt idx="2532">
                  <c:v>39372</c:v>
                </c:pt>
                <c:pt idx="2533">
                  <c:v>39373</c:v>
                </c:pt>
                <c:pt idx="2534">
                  <c:v>39374</c:v>
                </c:pt>
                <c:pt idx="2535">
                  <c:v>39377</c:v>
                </c:pt>
                <c:pt idx="2536">
                  <c:v>39378</c:v>
                </c:pt>
                <c:pt idx="2537">
                  <c:v>39379</c:v>
                </c:pt>
                <c:pt idx="2538">
                  <c:v>39380</c:v>
                </c:pt>
                <c:pt idx="2539">
                  <c:v>39381</c:v>
                </c:pt>
                <c:pt idx="2540">
                  <c:v>39384</c:v>
                </c:pt>
                <c:pt idx="2541">
                  <c:v>39385</c:v>
                </c:pt>
                <c:pt idx="2542">
                  <c:v>39386</c:v>
                </c:pt>
                <c:pt idx="2543">
                  <c:v>39387</c:v>
                </c:pt>
                <c:pt idx="2544">
                  <c:v>39388</c:v>
                </c:pt>
                <c:pt idx="2545">
                  <c:v>39391</c:v>
                </c:pt>
                <c:pt idx="2546">
                  <c:v>39392</c:v>
                </c:pt>
                <c:pt idx="2547">
                  <c:v>39393</c:v>
                </c:pt>
                <c:pt idx="2548">
                  <c:v>39394</c:v>
                </c:pt>
                <c:pt idx="2549">
                  <c:v>39395</c:v>
                </c:pt>
                <c:pt idx="2550">
                  <c:v>39398</c:v>
                </c:pt>
                <c:pt idx="2551">
                  <c:v>39399</c:v>
                </c:pt>
                <c:pt idx="2552">
                  <c:v>39400</c:v>
                </c:pt>
                <c:pt idx="2553">
                  <c:v>39401</c:v>
                </c:pt>
                <c:pt idx="2554">
                  <c:v>39402</c:v>
                </c:pt>
                <c:pt idx="2555">
                  <c:v>39405</c:v>
                </c:pt>
                <c:pt idx="2556">
                  <c:v>39406</c:v>
                </c:pt>
                <c:pt idx="2557">
                  <c:v>39407</c:v>
                </c:pt>
                <c:pt idx="2558">
                  <c:v>39408</c:v>
                </c:pt>
                <c:pt idx="2559">
                  <c:v>39409</c:v>
                </c:pt>
                <c:pt idx="2560">
                  <c:v>39412</c:v>
                </c:pt>
                <c:pt idx="2561">
                  <c:v>39413</c:v>
                </c:pt>
                <c:pt idx="2562">
                  <c:v>39414</c:v>
                </c:pt>
                <c:pt idx="2563">
                  <c:v>39415</c:v>
                </c:pt>
                <c:pt idx="2564">
                  <c:v>39416</c:v>
                </c:pt>
                <c:pt idx="2565">
                  <c:v>39419</c:v>
                </c:pt>
                <c:pt idx="2566">
                  <c:v>39420</c:v>
                </c:pt>
                <c:pt idx="2567">
                  <c:v>39421</c:v>
                </c:pt>
                <c:pt idx="2568">
                  <c:v>39422</c:v>
                </c:pt>
                <c:pt idx="2569">
                  <c:v>39423</c:v>
                </c:pt>
                <c:pt idx="2570">
                  <c:v>39426</c:v>
                </c:pt>
                <c:pt idx="2571">
                  <c:v>39427</c:v>
                </c:pt>
                <c:pt idx="2572">
                  <c:v>39428</c:v>
                </c:pt>
                <c:pt idx="2573">
                  <c:v>39429</c:v>
                </c:pt>
                <c:pt idx="2574">
                  <c:v>39430</c:v>
                </c:pt>
                <c:pt idx="2575">
                  <c:v>39433</c:v>
                </c:pt>
                <c:pt idx="2576">
                  <c:v>39434</c:v>
                </c:pt>
                <c:pt idx="2577">
                  <c:v>39435</c:v>
                </c:pt>
                <c:pt idx="2578">
                  <c:v>39436</c:v>
                </c:pt>
                <c:pt idx="2579">
                  <c:v>39437</c:v>
                </c:pt>
                <c:pt idx="2580">
                  <c:v>39440</c:v>
                </c:pt>
                <c:pt idx="2581">
                  <c:v>39441</c:v>
                </c:pt>
                <c:pt idx="2582">
                  <c:v>39442</c:v>
                </c:pt>
                <c:pt idx="2583">
                  <c:v>39443</c:v>
                </c:pt>
                <c:pt idx="2584">
                  <c:v>39444</c:v>
                </c:pt>
                <c:pt idx="2585">
                  <c:v>39447</c:v>
                </c:pt>
                <c:pt idx="2586">
                  <c:v>39448</c:v>
                </c:pt>
                <c:pt idx="2587">
                  <c:v>39449</c:v>
                </c:pt>
                <c:pt idx="2588">
                  <c:v>39450</c:v>
                </c:pt>
                <c:pt idx="2589">
                  <c:v>39451</c:v>
                </c:pt>
                <c:pt idx="2590">
                  <c:v>39454</c:v>
                </c:pt>
                <c:pt idx="2591">
                  <c:v>39455</c:v>
                </c:pt>
                <c:pt idx="2592">
                  <c:v>39456</c:v>
                </c:pt>
                <c:pt idx="2593">
                  <c:v>39457</c:v>
                </c:pt>
                <c:pt idx="2594">
                  <c:v>39458</c:v>
                </c:pt>
                <c:pt idx="2595">
                  <c:v>39461</c:v>
                </c:pt>
                <c:pt idx="2596">
                  <c:v>39462</c:v>
                </c:pt>
                <c:pt idx="2597">
                  <c:v>39463</c:v>
                </c:pt>
                <c:pt idx="2598">
                  <c:v>39464</c:v>
                </c:pt>
                <c:pt idx="2599">
                  <c:v>39465</c:v>
                </c:pt>
                <c:pt idx="2600">
                  <c:v>39468</c:v>
                </c:pt>
                <c:pt idx="2601">
                  <c:v>39469</c:v>
                </c:pt>
                <c:pt idx="2602">
                  <c:v>39470</c:v>
                </c:pt>
                <c:pt idx="2603">
                  <c:v>39471</c:v>
                </c:pt>
                <c:pt idx="2604">
                  <c:v>39472</c:v>
                </c:pt>
                <c:pt idx="2605">
                  <c:v>39475</c:v>
                </c:pt>
                <c:pt idx="2606">
                  <c:v>39476</c:v>
                </c:pt>
                <c:pt idx="2607">
                  <c:v>39477</c:v>
                </c:pt>
                <c:pt idx="2608">
                  <c:v>39478</c:v>
                </c:pt>
                <c:pt idx="2609">
                  <c:v>39479</c:v>
                </c:pt>
                <c:pt idx="2610">
                  <c:v>39482</c:v>
                </c:pt>
                <c:pt idx="2611">
                  <c:v>39483</c:v>
                </c:pt>
                <c:pt idx="2612">
                  <c:v>39484</c:v>
                </c:pt>
                <c:pt idx="2613">
                  <c:v>39485</c:v>
                </c:pt>
                <c:pt idx="2614">
                  <c:v>39486</c:v>
                </c:pt>
                <c:pt idx="2615">
                  <c:v>39489</c:v>
                </c:pt>
                <c:pt idx="2616">
                  <c:v>39490</c:v>
                </c:pt>
                <c:pt idx="2617">
                  <c:v>39491</c:v>
                </c:pt>
                <c:pt idx="2618">
                  <c:v>39492</c:v>
                </c:pt>
                <c:pt idx="2619">
                  <c:v>39493</c:v>
                </c:pt>
                <c:pt idx="2620">
                  <c:v>39496</c:v>
                </c:pt>
                <c:pt idx="2621">
                  <c:v>39497</c:v>
                </c:pt>
                <c:pt idx="2622">
                  <c:v>39498</c:v>
                </c:pt>
                <c:pt idx="2623">
                  <c:v>39499</c:v>
                </c:pt>
                <c:pt idx="2624">
                  <c:v>39500</c:v>
                </c:pt>
                <c:pt idx="2625">
                  <c:v>39503</c:v>
                </c:pt>
                <c:pt idx="2626">
                  <c:v>39504</c:v>
                </c:pt>
                <c:pt idx="2627">
                  <c:v>39505</c:v>
                </c:pt>
                <c:pt idx="2628">
                  <c:v>39506</c:v>
                </c:pt>
                <c:pt idx="2629">
                  <c:v>39507</c:v>
                </c:pt>
                <c:pt idx="2630">
                  <c:v>39510</c:v>
                </c:pt>
                <c:pt idx="2631">
                  <c:v>39511</c:v>
                </c:pt>
                <c:pt idx="2632">
                  <c:v>39512</c:v>
                </c:pt>
                <c:pt idx="2633">
                  <c:v>39513</c:v>
                </c:pt>
                <c:pt idx="2634">
                  <c:v>39514</c:v>
                </c:pt>
                <c:pt idx="2635">
                  <c:v>39517</c:v>
                </c:pt>
                <c:pt idx="2636">
                  <c:v>39518</c:v>
                </c:pt>
                <c:pt idx="2637">
                  <c:v>39519</c:v>
                </c:pt>
                <c:pt idx="2638">
                  <c:v>39520</c:v>
                </c:pt>
                <c:pt idx="2639">
                  <c:v>39521</c:v>
                </c:pt>
                <c:pt idx="2640">
                  <c:v>39524</c:v>
                </c:pt>
                <c:pt idx="2641">
                  <c:v>39525</c:v>
                </c:pt>
                <c:pt idx="2642">
                  <c:v>39526</c:v>
                </c:pt>
                <c:pt idx="2643">
                  <c:v>39527</c:v>
                </c:pt>
                <c:pt idx="2644">
                  <c:v>39528</c:v>
                </c:pt>
                <c:pt idx="2645">
                  <c:v>39531</c:v>
                </c:pt>
                <c:pt idx="2646">
                  <c:v>39532</c:v>
                </c:pt>
                <c:pt idx="2647">
                  <c:v>39533</c:v>
                </c:pt>
                <c:pt idx="2648">
                  <c:v>39534</c:v>
                </c:pt>
                <c:pt idx="2649">
                  <c:v>39535</c:v>
                </c:pt>
                <c:pt idx="2650">
                  <c:v>39538</c:v>
                </c:pt>
                <c:pt idx="2651">
                  <c:v>39539</c:v>
                </c:pt>
                <c:pt idx="2652">
                  <c:v>39540</c:v>
                </c:pt>
                <c:pt idx="2653">
                  <c:v>39541</c:v>
                </c:pt>
                <c:pt idx="2654">
                  <c:v>39542</c:v>
                </c:pt>
                <c:pt idx="2655">
                  <c:v>39545</c:v>
                </c:pt>
                <c:pt idx="2656">
                  <c:v>39546</c:v>
                </c:pt>
                <c:pt idx="2657">
                  <c:v>39547</c:v>
                </c:pt>
                <c:pt idx="2658">
                  <c:v>39548</c:v>
                </c:pt>
                <c:pt idx="2659">
                  <c:v>39549</c:v>
                </c:pt>
                <c:pt idx="2660">
                  <c:v>39552</c:v>
                </c:pt>
                <c:pt idx="2661">
                  <c:v>39553</c:v>
                </c:pt>
                <c:pt idx="2662">
                  <c:v>39554</c:v>
                </c:pt>
                <c:pt idx="2663">
                  <c:v>39555</c:v>
                </c:pt>
                <c:pt idx="2664">
                  <c:v>39556</c:v>
                </c:pt>
                <c:pt idx="2665">
                  <c:v>39559</c:v>
                </c:pt>
                <c:pt idx="2666">
                  <c:v>39560</c:v>
                </c:pt>
                <c:pt idx="2667">
                  <c:v>39561</c:v>
                </c:pt>
                <c:pt idx="2668">
                  <c:v>39562</c:v>
                </c:pt>
                <c:pt idx="2669">
                  <c:v>39563</c:v>
                </c:pt>
                <c:pt idx="2670">
                  <c:v>39566</c:v>
                </c:pt>
                <c:pt idx="2671">
                  <c:v>39567</c:v>
                </c:pt>
                <c:pt idx="2672">
                  <c:v>39568</c:v>
                </c:pt>
                <c:pt idx="2673">
                  <c:v>39569</c:v>
                </c:pt>
                <c:pt idx="2674">
                  <c:v>39570</c:v>
                </c:pt>
                <c:pt idx="2675">
                  <c:v>39573</c:v>
                </c:pt>
                <c:pt idx="2676">
                  <c:v>39574</c:v>
                </c:pt>
                <c:pt idx="2677">
                  <c:v>39575</c:v>
                </c:pt>
                <c:pt idx="2678">
                  <c:v>39576</c:v>
                </c:pt>
                <c:pt idx="2679">
                  <c:v>39577</c:v>
                </c:pt>
                <c:pt idx="2680">
                  <c:v>39580</c:v>
                </c:pt>
                <c:pt idx="2681">
                  <c:v>39581</c:v>
                </c:pt>
                <c:pt idx="2682">
                  <c:v>39582</c:v>
                </c:pt>
                <c:pt idx="2683">
                  <c:v>39583</c:v>
                </c:pt>
                <c:pt idx="2684">
                  <c:v>39584</c:v>
                </c:pt>
                <c:pt idx="2685">
                  <c:v>39587</c:v>
                </c:pt>
                <c:pt idx="2686">
                  <c:v>39588</c:v>
                </c:pt>
                <c:pt idx="2687">
                  <c:v>39589</c:v>
                </c:pt>
                <c:pt idx="2688">
                  <c:v>39590</c:v>
                </c:pt>
                <c:pt idx="2689">
                  <c:v>39591</c:v>
                </c:pt>
                <c:pt idx="2690">
                  <c:v>39594</c:v>
                </c:pt>
                <c:pt idx="2691">
                  <c:v>39595</c:v>
                </c:pt>
                <c:pt idx="2692">
                  <c:v>39596</c:v>
                </c:pt>
                <c:pt idx="2693">
                  <c:v>39597</c:v>
                </c:pt>
                <c:pt idx="2694">
                  <c:v>39598</c:v>
                </c:pt>
                <c:pt idx="2695">
                  <c:v>39601</c:v>
                </c:pt>
                <c:pt idx="2696">
                  <c:v>39602</c:v>
                </c:pt>
                <c:pt idx="2697">
                  <c:v>39603</c:v>
                </c:pt>
                <c:pt idx="2698">
                  <c:v>39604</c:v>
                </c:pt>
                <c:pt idx="2699">
                  <c:v>39605</c:v>
                </c:pt>
                <c:pt idx="2700">
                  <c:v>39608</c:v>
                </c:pt>
                <c:pt idx="2701">
                  <c:v>39609</c:v>
                </c:pt>
                <c:pt idx="2702">
                  <c:v>39610</c:v>
                </c:pt>
                <c:pt idx="2703">
                  <c:v>39611</c:v>
                </c:pt>
                <c:pt idx="2704">
                  <c:v>39612</c:v>
                </c:pt>
                <c:pt idx="2705">
                  <c:v>39615</c:v>
                </c:pt>
                <c:pt idx="2706">
                  <c:v>39616</c:v>
                </c:pt>
                <c:pt idx="2707">
                  <c:v>39617</c:v>
                </c:pt>
                <c:pt idx="2708">
                  <c:v>39618</c:v>
                </c:pt>
                <c:pt idx="2709">
                  <c:v>39619</c:v>
                </c:pt>
                <c:pt idx="2710">
                  <c:v>39622</c:v>
                </c:pt>
                <c:pt idx="2711">
                  <c:v>39623</c:v>
                </c:pt>
                <c:pt idx="2712">
                  <c:v>39624</c:v>
                </c:pt>
                <c:pt idx="2713">
                  <c:v>39625</c:v>
                </c:pt>
                <c:pt idx="2714">
                  <c:v>39626</c:v>
                </c:pt>
                <c:pt idx="2715">
                  <c:v>39629</c:v>
                </c:pt>
                <c:pt idx="2716">
                  <c:v>39630</c:v>
                </c:pt>
                <c:pt idx="2717">
                  <c:v>39631</c:v>
                </c:pt>
                <c:pt idx="2718">
                  <c:v>39632</c:v>
                </c:pt>
                <c:pt idx="2719">
                  <c:v>39633</c:v>
                </c:pt>
                <c:pt idx="2720">
                  <c:v>39636</c:v>
                </c:pt>
                <c:pt idx="2721">
                  <c:v>39637</c:v>
                </c:pt>
                <c:pt idx="2722">
                  <c:v>39638</c:v>
                </c:pt>
                <c:pt idx="2723">
                  <c:v>39639</c:v>
                </c:pt>
                <c:pt idx="2724">
                  <c:v>39640</c:v>
                </c:pt>
                <c:pt idx="2725">
                  <c:v>39643</c:v>
                </c:pt>
                <c:pt idx="2726">
                  <c:v>39644</c:v>
                </c:pt>
                <c:pt idx="2727">
                  <c:v>39645</c:v>
                </c:pt>
                <c:pt idx="2728">
                  <c:v>39646</c:v>
                </c:pt>
                <c:pt idx="2729">
                  <c:v>39647</c:v>
                </c:pt>
                <c:pt idx="2730">
                  <c:v>39650</c:v>
                </c:pt>
                <c:pt idx="2731">
                  <c:v>39651</c:v>
                </c:pt>
                <c:pt idx="2732">
                  <c:v>39652</c:v>
                </c:pt>
                <c:pt idx="2733">
                  <c:v>39653</c:v>
                </c:pt>
                <c:pt idx="2734">
                  <c:v>39654</c:v>
                </c:pt>
                <c:pt idx="2735">
                  <c:v>39657</c:v>
                </c:pt>
                <c:pt idx="2736">
                  <c:v>39658</c:v>
                </c:pt>
                <c:pt idx="2737">
                  <c:v>39659</c:v>
                </c:pt>
                <c:pt idx="2738">
                  <c:v>39660</c:v>
                </c:pt>
                <c:pt idx="2739">
                  <c:v>39661</c:v>
                </c:pt>
                <c:pt idx="2740">
                  <c:v>39664</c:v>
                </c:pt>
                <c:pt idx="2741">
                  <c:v>39665</c:v>
                </c:pt>
                <c:pt idx="2742">
                  <c:v>39666</c:v>
                </c:pt>
                <c:pt idx="2743">
                  <c:v>39667</c:v>
                </c:pt>
                <c:pt idx="2744">
                  <c:v>39668</c:v>
                </c:pt>
                <c:pt idx="2745">
                  <c:v>39671</c:v>
                </c:pt>
                <c:pt idx="2746">
                  <c:v>39672</c:v>
                </c:pt>
                <c:pt idx="2747">
                  <c:v>39673</c:v>
                </c:pt>
                <c:pt idx="2748">
                  <c:v>39674</c:v>
                </c:pt>
                <c:pt idx="2749">
                  <c:v>39675</c:v>
                </c:pt>
                <c:pt idx="2750">
                  <c:v>39678</c:v>
                </c:pt>
                <c:pt idx="2751">
                  <c:v>39679</c:v>
                </c:pt>
                <c:pt idx="2752">
                  <c:v>39680</c:v>
                </c:pt>
                <c:pt idx="2753">
                  <c:v>39681</c:v>
                </c:pt>
                <c:pt idx="2754">
                  <c:v>39682</c:v>
                </c:pt>
                <c:pt idx="2755">
                  <c:v>39685</c:v>
                </c:pt>
                <c:pt idx="2756">
                  <c:v>39686</c:v>
                </c:pt>
                <c:pt idx="2757">
                  <c:v>39687</c:v>
                </c:pt>
                <c:pt idx="2758">
                  <c:v>39688</c:v>
                </c:pt>
                <c:pt idx="2759">
                  <c:v>39689</c:v>
                </c:pt>
                <c:pt idx="2760">
                  <c:v>39692</c:v>
                </c:pt>
                <c:pt idx="2761">
                  <c:v>39693</c:v>
                </c:pt>
                <c:pt idx="2762">
                  <c:v>39694</c:v>
                </c:pt>
                <c:pt idx="2763">
                  <c:v>39695</c:v>
                </c:pt>
                <c:pt idx="2764">
                  <c:v>39696</c:v>
                </c:pt>
                <c:pt idx="2765">
                  <c:v>39699</c:v>
                </c:pt>
                <c:pt idx="2766">
                  <c:v>39700</c:v>
                </c:pt>
                <c:pt idx="2767">
                  <c:v>39701</c:v>
                </c:pt>
                <c:pt idx="2768">
                  <c:v>39702</c:v>
                </c:pt>
                <c:pt idx="2769">
                  <c:v>39703</c:v>
                </c:pt>
                <c:pt idx="2770">
                  <c:v>39706</c:v>
                </c:pt>
                <c:pt idx="2771">
                  <c:v>39707</c:v>
                </c:pt>
                <c:pt idx="2772">
                  <c:v>39708</c:v>
                </c:pt>
                <c:pt idx="2773">
                  <c:v>39709</c:v>
                </c:pt>
                <c:pt idx="2774">
                  <c:v>39710</c:v>
                </c:pt>
                <c:pt idx="2775">
                  <c:v>39713</c:v>
                </c:pt>
                <c:pt idx="2776">
                  <c:v>39714</c:v>
                </c:pt>
                <c:pt idx="2777">
                  <c:v>39715</c:v>
                </c:pt>
                <c:pt idx="2778">
                  <c:v>39716</c:v>
                </c:pt>
                <c:pt idx="2779">
                  <c:v>39717</c:v>
                </c:pt>
                <c:pt idx="2780">
                  <c:v>39720</c:v>
                </c:pt>
                <c:pt idx="2781">
                  <c:v>39721</c:v>
                </c:pt>
                <c:pt idx="2782">
                  <c:v>39722</c:v>
                </c:pt>
                <c:pt idx="2783">
                  <c:v>39723</c:v>
                </c:pt>
                <c:pt idx="2784">
                  <c:v>39724</c:v>
                </c:pt>
                <c:pt idx="2785">
                  <c:v>39727</c:v>
                </c:pt>
                <c:pt idx="2786">
                  <c:v>39728</c:v>
                </c:pt>
                <c:pt idx="2787">
                  <c:v>39729</c:v>
                </c:pt>
                <c:pt idx="2788">
                  <c:v>39730</c:v>
                </c:pt>
                <c:pt idx="2789">
                  <c:v>39731</c:v>
                </c:pt>
                <c:pt idx="2790">
                  <c:v>39734</c:v>
                </c:pt>
                <c:pt idx="2791">
                  <c:v>39735</c:v>
                </c:pt>
                <c:pt idx="2792">
                  <c:v>39736</c:v>
                </c:pt>
                <c:pt idx="2793">
                  <c:v>39737</c:v>
                </c:pt>
                <c:pt idx="2794">
                  <c:v>39738</c:v>
                </c:pt>
                <c:pt idx="2795">
                  <c:v>39741</c:v>
                </c:pt>
                <c:pt idx="2796">
                  <c:v>39742</c:v>
                </c:pt>
                <c:pt idx="2797">
                  <c:v>39743</c:v>
                </c:pt>
                <c:pt idx="2798">
                  <c:v>39744</c:v>
                </c:pt>
                <c:pt idx="2799">
                  <c:v>39745</c:v>
                </c:pt>
                <c:pt idx="2800">
                  <c:v>39748</c:v>
                </c:pt>
                <c:pt idx="2801">
                  <c:v>39749</c:v>
                </c:pt>
                <c:pt idx="2802">
                  <c:v>39750</c:v>
                </c:pt>
                <c:pt idx="2803">
                  <c:v>39751</c:v>
                </c:pt>
                <c:pt idx="2804">
                  <c:v>39752</c:v>
                </c:pt>
                <c:pt idx="2805">
                  <c:v>39755</c:v>
                </c:pt>
                <c:pt idx="2806">
                  <c:v>39756</c:v>
                </c:pt>
                <c:pt idx="2807">
                  <c:v>39757</c:v>
                </c:pt>
                <c:pt idx="2808">
                  <c:v>39758</c:v>
                </c:pt>
                <c:pt idx="2809">
                  <c:v>39759</c:v>
                </c:pt>
                <c:pt idx="2810">
                  <c:v>39762</c:v>
                </c:pt>
                <c:pt idx="2811">
                  <c:v>39763</c:v>
                </c:pt>
                <c:pt idx="2812">
                  <c:v>39764</c:v>
                </c:pt>
                <c:pt idx="2813">
                  <c:v>39765</c:v>
                </c:pt>
                <c:pt idx="2814">
                  <c:v>39766</c:v>
                </c:pt>
                <c:pt idx="2815">
                  <c:v>39769</c:v>
                </c:pt>
                <c:pt idx="2816">
                  <c:v>39770</c:v>
                </c:pt>
                <c:pt idx="2817">
                  <c:v>39771</c:v>
                </c:pt>
                <c:pt idx="2818">
                  <c:v>39772</c:v>
                </c:pt>
                <c:pt idx="2819">
                  <c:v>39773</c:v>
                </c:pt>
                <c:pt idx="2820">
                  <c:v>39776</c:v>
                </c:pt>
                <c:pt idx="2821">
                  <c:v>39777</c:v>
                </c:pt>
                <c:pt idx="2822">
                  <c:v>39778</c:v>
                </c:pt>
                <c:pt idx="2823">
                  <c:v>39779</c:v>
                </c:pt>
                <c:pt idx="2824">
                  <c:v>39780</c:v>
                </c:pt>
                <c:pt idx="2825">
                  <c:v>39783</c:v>
                </c:pt>
                <c:pt idx="2826">
                  <c:v>39784</c:v>
                </c:pt>
                <c:pt idx="2827">
                  <c:v>39785</c:v>
                </c:pt>
                <c:pt idx="2828">
                  <c:v>39786</c:v>
                </c:pt>
                <c:pt idx="2829">
                  <c:v>39787</c:v>
                </c:pt>
                <c:pt idx="2830">
                  <c:v>39790</c:v>
                </c:pt>
                <c:pt idx="2831">
                  <c:v>39791</c:v>
                </c:pt>
                <c:pt idx="2832">
                  <c:v>39792</c:v>
                </c:pt>
                <c:pt idx="2833">
                  <c:v>39793</c:v>
                </c:pt>
                <c:pt idx="2834">
                  <c:v>39794</c:v>
                </c:pt>
                <c:pt idx="2835">
                  <c:v>39797</c:v>
                </c:pt>
                <c:pt idx="2836">
                  <c:v>39798</c:v>
                </c:pt>
                <c:pt idx="2837">
                  <c:v>39799</c:v>
                </c:pt>
                <c:pt idx="2838">
                  <c:v>39800</c:v>
                </c:pt>
                <c:pt idx="2839">
                  <c:v>39801</c:v>
                </c:pt>
                <c:pt idx="2840">
                  <c:v>39804</c:v>
                </c:pt>
                <c:pt idx="2841">
                  <c:v>39805</c:v>
                </c:pt>
                <c:pt idx="2842">
                  <c:v>39806</c:v>
                </c:pt>
                <c:pt idx="2843">
                  <c:v>39807</c:v>
                </c:pt>
                <c:pt idx="2844">
                  <c:v>39808</c:v>
                </c:pt>
                <c:pt idx="2845">
                  <c:v>39811</c:v>
                </c:pt>
                <c:pt idx="2846">
                  <c:v>39812</c:v>
                </c:pt>
                <c:pt idx="2847">
                  <c:v>39813</c:v>
                </c:pt>
                <c:pt idx="2848">
                  <c:v>39814</c:v>
                </c:pt>
                <c:pt idx="2849">
                  <c:v>39815</c:v>
                </c:pt>
                <c:pt idx="2850">
                  <c:v>39818</c:v>
                </c:pt>
                <c:pt idx="2851">
                  <c:v>39819</c:v>
                </c:pt>
                <c:pt idx="2852">
                  <c:v>39820</c:v>
                </c:pt>
                <c:pt idx="2853">
                  <c:v>39821</c:v>
                </c:pt>
                <c:pt idx="2854">
                  <c:v>39822</c:v>
                </c:pt>
                <c:pt idx="2855">
                  <c:v>39825</c:v>
                </c:pt>
                <c:pt idx="2856">
                  <c:v>39826</c:v>
                </c:pt>
                <c:pt idx="2857">
                  <c:v>39827</c:v>
                </c:pt>
                <c:pt idx="2858">
                  <c:v>39828</c:v>
                </c:pt>
                <c:pt idx="2859">
                  <c:v>39829</c:v>
                </c:pt>
                <c:pt idx="2860">
                  <c:v>39832</c:v>
                </c:pt>
                <c:pt idx="2861">
                  <c:v>39833</c:v>
                </c:pt>
                <c:pt idx="2862">
                  <c:v>39834</c:v>
                </c:pt>
                <c:pt idx="2863">
                  <c:v>39835</c:v>
                </c:pt>
                <c:pt idx="2864">
                  <c:v>39836</c:v>
                </c:pt>
                <c:pt idx="2865">
                  <c:v>39839</c:v>
                </c:pt>
                <c:pt idx="2866">
                  <c:v>39840</c:v>
                </c:pt>
                <c:pt idx="2867">
                  <c:v>39841</c:v>
                </c:pt>
                <c:pt idx="2868">
                  <c:v>39842</c:v>
                </c:pt>
                <c:pt idx="2869">
                  <c:v>39843</c:v>
                </c:pt>
                <c:pt idx="2870">
                  <c:v>39846</c:v>
                </c:pt>
                <c:pt idx="2871">
                  <c:v>39847</c:v>
                </c:pt>
                <c:pt idx="2872">
                  <c:v>39848</c:v>
                </c:pt>
                <c:pt idx="2873">
                  <c:v>39849</c:v>
                </c:pt>
                <c:pt idx="2874">
                  <c:v>39850</c:v>
                </c:pt>
                <c:pt idx="2875">
                  <c:v>39853</c:v>
                </c:pt>
                <c:pt idx="2876">
                  <c:v>39854</c:v>
                </c:pt>
                <c:pt idx="2877">
                  <c:v>39855</c:v>
                </c:pt>
                <c:pt idx="2878">
                  <c:v>39856</c:v>
                </c:pt>
                <c:pt idx="2879">
                  <c:v>39857</c:v>
                </c:pt>
                <c:pt idx="2880">
                  <c:v>39860</c:v>
                </c:pt>
                <c:pt idx="2881">
                  <c:v>39861</c:v>
                </c:pt>
                <c:pt idx="2882">
                  <c:v>39862</c:v>
                </c:pt>
                <c:pt idx="2883">
                  <c:v>39863</c:v>
                </c:pt>
                <c:pt idx="2884">
                  <c:v>39864</c:v>
                </c:pt>
                <c:pt idx="2885">
                  <c:v>39867</c:v>
                </c:pt>
                <c:pt idx="2886">
                  <c:v>39868</c:v>
                </c:pt>
                <c:pt idx="2887">
                  <c:v>39869</c:v>
                </c:pt>
                <c:pt idx="2888">
                  <c:v>39870</c:v>
                </c:pt>
                <c:pt idx="2889">
                  <c:v>39871</c:v>
                </c:pt>
                <c:pt idx="2890">
                  <c:v>39874</c:v>
                </c:pt>
                <c:pt idx="2891">
                  <c:v>39875</c:v>
                </c:pt>
                <c:pt idx="2892">
                  <c:v>39876</c:v>
                </c:pt>
                <c:pt idx="2893">
                  <c:v>39877</c:v>
                </c:pt>
                <c:pt idx="2894">
                  <c:v>39878</c:v>
                </c:pt>
                <c:pt idx="2895">
                  <c:v>39881</c:v>
                </c:pt>
                <c:pt idx="2896">
                  <c:v>39882</c:v>
                </c:pt>
                <c:pt idx="2897">
                  <c:v>39883</c:v>
                </c:pt>
                <c:pt idx="2898">
                  <c:v>39884</c:v>
                </c:pt>
                <c:pt idx="2899">
                  <c:v>39885</c:v>
                </c:pt>
                <c:pt idx="2900">
                  <c:v>39888</c:v>
                </c:pt>
                <c:pt idx="2901">
                  <c:v>39889</c:v>
                </c:pt>
                <c:pt idx="2902">
                  <c:v>39890</c:v>
                </c:pt>
                <c:pt idx="2903">
                  <c:v>39891</c:v>
                </c:pt>
                <c:pt idx="2904">
                  <c:v>39892</c:v>
                </c:pt>
                <c:pt idx="2905">
                  <c:v>39895</c:v>
                </c:pt>
                <c:pt idx="2906">
                  <c:v>39896</c:v>
                </c:pt>
                <c:pt idx="2907">
                  <c:v>39897</c:v>
                </c:pt>
                <c:pt idx="2908">
                  <c:v>39898</c:v>
                </c:pt>
                <c:pt idx="2909">
                  <c:v>39899</c:v>
                </c:pt>
                <c:pt idx="2910">
                  <c:v>39902</c:v>
                </c:pt>
                <c:pt idx="2911">
                  <c:v>39903</c:v>
                </c:pt>
                <c:pt idx="2912">
                  <c:v>39904</c:v>
                </c:pt>
                <c:pt idx="2913">
                  <c:v>39905</c:v>
                </c:pt>
                <c:pt idx="2914">
                  <c:v>39906</c:v>
                </c:pt>
                <c:pt idx="2915">
                  <c:v>39909</c:v>
                </c:pt>
                <c:pt idx="2916">
                  <c:v>39910</c:v>
                </c:pt>
                <c:pt idx="2917">
                  <c:v>39911</c:v>
                </c:pt>
                <c:pt idx="2918">
                  <c:v>39912</c:v>
                </c:pt>
                <c:pt idx="2919">
                  <c:v>39913</c:v>
                </c:pt>
                <c:pt idx="2920">
                  <c:v>39916</c:v>
                </c:pt>
                <c:pt idx="2921">
                  <c:v>39917</c:v>
                </c:pt>
                <c:pt idx="2922">
                  <c:v>39918</c:v>
                </c:pt>
                <c:pt idx="2923">
                  <c:v>39919</c:v>
                </c:pt>
                <c:pt idx="2924">
                  <c:v>39920</c:v>
                </c:pt>
                <c:pt idx="2925">
                  <c:v>39923</c:v>
                </c:pt>
                <c:pt idx="2926">
                  <c:v>39924</c:v>
                </c:pt>
                <c:pt idx="2927">
                  <c:v>39925</c:v>
                </c:pt>
                <c:pt idx="2928">
                  <c:v>39926</c:v>
                </c:pt>
                <c:pt idx="2929">
                  <c:v>39927</c:v>
                </c:pt>
                <c:pt idx="2930">
                  <c:v>39930</c:v>
                </c:pt>
                <c:pt idx="2931">
                  <c:v>39931</c:v>
                </c:pt>
                <c:pt idx="2932">
                  <c:v>39932</c:v>
                </c:pt>
                <c:pt idx="2933">
                  <c:v>39933</c:v>
                </c:pt>
                <c:pt idx="2934">
                  <c:v>39934</c:v>
                </c:pt>
                <c:pt idx="2935">
                  <c:v>39937</c:v>
                </c:pt>
                <c:pt idx="2936">
                  <c:v>39938</c:v>
                </c:pt>
                <c:pt idx="2937">
                  <c:v>39939</c:v>
                </c:pt>
                <c:pt idx="2938">
                  <c:v>39940</c:v>
                </c:pt>
                <c:pt idx="2939">
                  <c:v>39941</c:v>
                </c:pt>
                <c:pt idx="2940">
                  <c:v>39944</c:v>
                </c:pt>
                <c:pt idx="2941">
                  <c:v>39945</c:v>
                </c:pt>
                <c:pt idx="2942">
                  <c:v>39946</c:v>
                </c:pt>
                <c:pt idx="2943">
                  <c:v>39947</c:v>
                </c:pt>
                <c:pt idx="2944">
                  <c:v>39948</c:v>
                </c:pt>
                <c:pt idx="2945">
                  <c:v>39951</c:v>
                </c:pt>
                <c:pt idx="2946">
                  <c:v>39952</c:v>
                </c:pt>
                <c:pt idx="2947">
                  <c:v>39953</c:v>
                </c:pt>
                <c:pt idx="2948">
                  <c:v>39954</c:v>
                </c:pt>
                <c:pt idx="2949">
                  <c:v>39955</c:v>
                </c:pt>
                <c:pt idx="2950">
                  <c:v>39958</c:v>
                </c:pt>
                <c:pt idx="2951">
                  <c:v>39959</c:v>
                </c:pt>
                <c:pt idx="2952">
                  <c:v>39960</c:v>
                </c:pt>
                <c:pt idx="2953">
                  <c:v>39961</c:v>
                </c:pt>
                <c:pt idx="2954">
                  <c:v>39962</c:v>
                </c:pt>
                <c:pt idx="2955">
                  <c:v>39965</c:v>
                </c:pt>
                <c:pt idx="2956">
                  <c:v>39966</c:v>
                </c:pt>
                <c:pt idx="2957">
                  <c:v>39967</c:v>
                </c:pt>
                <c:pt idx="2958">
                  <c:v>39968</c:v>
                </c:pt>
                <c:pt idx="2959">
                  <c:v>39969</c:v>
                </c:pt>
                <c:pt idx="2960">
                  <c:v>39972</c:v>
                </c:pt>
                <c:pt idx="2961">
                  <c:v>39973</c:v>
                </c:pt>
                <c:pt idx="2962">
                  <c:v>39974</c:v>
                </c:pt>
                <c:pt idx="2963">
                  <c:v>39975</c:v>
                </c:pt>
                <c:pt idx="2964">
                  <c:v>39976</c:v>
                </c:pt>
                <c:pt idx="2965">
                  <c:v>39979</c:v>
                </c:pt>
                <c:pt idx="2966">
                  <c:v>39980</c:v>
                </c:pt>
                <c:pt idx="2967">
                  <c:v>39981</c:v>
                </c:pt>
                <c:pt idx="2968">
                  <c:v>39982</c:v>
                </c:pt>
                <c:pt idx="2969">
                  <c:v>39983</c:v>
                </c:pt>
                <c:pt idx="2970">
                  <c:v>39986</c:v>
                </c:pt>
                <c:pt idx="2971">
                  <c:v>39987</c:v>
                </c:pt>
                <c:pt idx="2972">
                  <c:v>39988</c:v>
                </c:pt>
                <c:pt idx="2973">
                  <c:v>39989</c:v>
                </c:pt>
                <c:pt idx="2974">
                  <c:v>39990</c:v>
                </c:pt>
                <c:pt idx="2975">
                  <c:v>39993</c:v>
                </c:pt>
                <c:pt idx="2976">
                  <c:v>39994</c:v>
                </c:pt>
                <c:pt idx="2977">
                  <c:v>39995</c:v>
                </c:pt>
                <c:pt idx="2978">
                  <c:v>39996</c:v>
                </c:pt>
                <c:pt idx="2979">
                  <c:v>39997</c:v>
                </c:pt>
                <c:pt idx="2980">
                  <c:v>40000</c:v>
                </c:pt>
                <c:pt idx="2981">
                  <c:v>40001</c:v>
                </c:pt>
                <c:pt idx="2982">
                  <c:v>40002</c:v>
                </c:pt>
                <c:pt idx="2983">
                  <c:v>40003</c:v>
                </c:pt>
                <c:pt idx="2984">
                  <c:v>40004</c:v>
                </c:pt>
                <c:pt idx="2985">
                  <c:v>40007</c:v>
                </c:pt>
                <c:pt idx="2986">
                  <c:v>40008</c:v>
                </c:pt>
                <c:pt idx="2987">
                  <c:v>40009</c:v>
                </c:pt>
                <c:pt idx="2988">
                  <c:v>40010</c:v>
                </c:pt>
                <c:pt idx="2989">
                  <c:v>40011</c:v>
                </c:pt>
                <c:pt idx="2990">
                  <c:v>40014</c:v>
                </c:pt>
                <c:pt idx="2991">
                  <c:v>40015</c:v>
                </c:pt>
                <c:pt idx="2992">
                  <c:v>40016</c:v>
                </c:pt>
                <c:pt idx="2993">
                  <c:v>40017</c:v>
                </c:pt>
                <c:pt idx="2994">
                  <c:v>40018</c:v>
                </c:pt>
                <c:pt idx="2995">
                  <c:v>40021</c:v>
                </c:pt>
                <c:pt idx="2996">
                  <c:v>40022</c:v>
                </c:pt>
                <c:pt idx="2997">
                  <c:v>40023</c:v>
                </c:pt>
                <c:pt idx="2998">
                  <c:v>40024</c:v>
                </c:pt>
                <c:pt idx="2999">
                  <c:v>40025</c:v>
                </c:pt>
                <c:pt idx="3000">
                  <c:v>40028</c:v>
                </c:pt>
                <c:pt idx="3001">
                  <c:v>40029</c:v>
                </c:pt>
                <c:pt idx="3002">
                  <c:v>40030</c:v>
                </c:pt>
                <c:pt idx="3003">
                  <c:v>40031</c:v>
                </c:pt>
                <c:pt idx="3004">
                  <c:v>40032</c:v>
                </c:pt>
                <c:pt idx="3005">
                  <c:v>40035</c:v>
                </c:pt>
                <c:pt idx="3006">
                  <c:v>40036</c:v>
                </c:pt>
                <c:pt idx="3007">
                  <c:v>40037</c:v>
                </c:pt>
                <c:pt idx="3008">
                  <c:v>40038</c:v>
                </c:pt>
                <c:pt idx="3009">
                  <c:v>40039</c:v>
                </c:pt>
                <c:pt idx="3010">
                  <c:v>40042</c:v>
                </c:pt>
                <c:pt idx="3011">
                  <c:v>40043</c:v>
                </c:pt>
                <c:pt idx="3012">
                  <c:v>40044</c:v>
                </c:pt>
                <c:pt idx="3013">
                  <c:v>40045</c:v>
                </c:pt>
                <c:pt idx="3014">
                  <c:v>40046</c:v>
                </c:pt>
                <c:pt idx="3015">
                  <c:v>40049</c:v>
                </c:pt>
                <c:pt idx="3016">
                  <c:v>40050</c:v>
                </c:pt>
                <c:pt idx="3017">
                  <c:v>40051</c:v>
                </c:pt>
                <c:pt idx="3018">
                  <c:v>40052</c:v>
                </c:pt>
                <c:pt idx="3019">
                  <c:v>40053</c:v>
                </c:pt>
                <c:pt idx="3020">
                  <c:v>40056</c:v>
                </c:pt>
                <c:pt idx="3021">
                  <c:v>40057</c:v>
                </c:pt>
                <c:pt idx="3022">
                  <c:v>40058</c:v>
                </c:pt>
                <c:pt idx="3023">
                  <c:v>40059</c:v>
                </c:pt>
                <c:pt idx="3024">
                  <c:v>40060</c:v>
                </c:pt>
                <c:pt idx="3025">
                  <c:v>40063</c:v>
                </c:pt>
                <c:pt idx="3026">
                  <c:v>40064</c:v>
                </c:pt>
                <c:pt idx="3027">
                  <c:v>40065</c:v>
                </c:pt>
                <c:pt idx="3028">
                  <c:v>40066</c:v>
                </c:pt>
                <c:pt idx="3029">
                  <c:v>40067</c:v>
                </c:pt>
                <c:pt idx="3030">
                  <c:v>40070</c:v>
                </c:pt>
                <c:pt idx="3031">
                  <c:v>40071</c:v>
                </c:pt>
                <c:pt idx="3032">
                  <c:v>40072</c:v>
                </c:pt>
                <c:pt idx="3033">
                  <c:v>40073</c:v>
                </c:pt>
                <c:pt idx="3034">
                  <c:v>40074</c:v>
                </c:pt>
                <c:pt idx="3035">
                  <c:v>40077</c:v>
                </c:pt>
                <c:pt idx="3036">
                  <c:v>40078</c:v>
                </c:pt>
                <c:pt idx="3037">
                  <c:v>40079</c:v>
                </c:pt>
                <c:pt idx="3038">
                  <c:v>40080</c:v>
                </c:pt>
                <c:pt idx="3039">
                  <c:v>40081</c:v>
                </c:pt>
                <c:pt idx="3040">
                  <c:v>40084</c:v>
                </c:pt>
                <c:pt idx="3041">
                  <c:v>40085</c:v>
                </c:pt>
                <c:pt idx="3042">
                  <c:v>40086</c:v>
                </c:pt>
                <c:pt idx="3043">
                  <c:v>40087</c:v>
                </c:pt>
                <c:pt idx="3044">
                  <c:v>40088</c:v>
                </c:pt>
                <c:pt idx="3045">
                  <c:v>40091</c:v>
                </c:pt>
                <c:pt idx="3046">
                  <c:v>40092</c:v>
                </c:pt>
                <c:pt idx="3047">
                  <c:v>40093</c:v>
                </c:pt>
                <c:pt idx="3048">
                  <c:v>40094</c:v>
                </c:pt>
                <c:pt idx="3049">
                  <c:v>40095</c:v>
                </c:pt>
                <c:pt idx="3050">
                  <c:v>40098</c:v>
                </c:pt>
                <c:pt idx="3051">
                  <c:v>40099</c:v>
                </c:pt>
                <c:pt idx="3052">
                  <c:v>40100</c:v>
                </c:pt>
                <c:pt idx="3053">
                  <c:v>40101</c:v>
                </c:pt>
                <c:pt idx="3054">
                  <c:v>40102</c:v>
                </c:pt>
                <c:pt idx="3055">
                  <c:v>40105</c:v>
                </c:pt>
                <c:pt idx="3056">
                  <c:v>40106</c:v>
                </c:pt>
                <c:pt idx="3057">
                  <c:v>40107</c:v>
                </c:pt>
                <c:pt idx="3058">
                  <c:v>40108</c:v>
                </c:pt>
                <c:pt idx="3059">
                  <c:v>40109</c:v>
                </c:pt>
                <c:pt idx="3060">
                  <c:v>40112</c:v>
                </c:pt>
                <c:pt idx="3061">
                  <c:v>40113</c:v>
                </c:pt>
                <c:pt idx="3062">
                  <c:v>40114</c:v>
                </c:pt>
                <c:pt idx="3063">
                  <c:v>40115</c:v>
                </c:pt>
                <c:pt idx="3064">
                  <c:v>40116</c:v>
                </c:pt>
                <c:pt idx="3065">
                  <c:v>40119</c:v>
                </c:pt>
                <c:pt idx="3066">
                  <c:v>40120</c:v>
                </c:pt>
                <c:pt idx="3067">
                  <c:v>40121</c:v>
                </c:pt>
                <c:pt idx="3068">
                  <c:v>40122</c:v>
                </c:pt>
                <c:pt idx="3069">
                  <c:v>40123</c:v>
                </c:pt>
                <c:pt idx="3070">
                  <c:v>40126</c:v>
                </c:pt>
                <c:pt idx="3071">
                  <c:v>40127</c:v>
                </c:pt>
                <c:pt idx="3072">
                  <c:v>40128</c:v>
                </c:pt>
                <c:pt idx="3073">
                  <c:v>40129</c:v>
                </c:pt>
                <c:pt idx="3074">
                  <c:v>40130</c:v>
                </c:pt>
                <c:pt idx="3075">
                  <c:v>40133</c:v>
                </c:pt>
                <c:pt idx="3076">
                  <c:v>40134</c:v>
                </c:pt>
                <c:pt idx="3077">
                  <c:v>40135</c:v>
                </c:pt>
                <c:pt idx="3078">
                  <c:v>40136</c:v>
                </c:pt>
                <c:pt idx="3079">
                  <c:v>40137</c:v>
                </c:pt>
                <c:pt idx="3080">
                  <c:v>40140</c:v>
                </c:pt>
                <c:pt idx="3081">
                  <c:v>40141</c:v>
                </c:pt>
                <c:pt idx="3082">
                  <c:v>40142</c:v>
                </c:pt>
                <c:pt idx="3083">
                  <c:v>40143</c:v>
                </c:pt>
                <c:pt idx="3084">
                  <c:v>40144</c:v>
                </c:pt>
                <c:pt idx="3085">
                  <c:v>40147</c:v>
                </c:pt>
                <c:pt idx="3086">
                  <c:v>40148</c:v>
                </c:pt>
                <c:pt idx="3087">
                  <c:v>40149</c:v>
                </c:pt>
                <c:pt idx="3088">
                  <c:v>40150</c:v>
                </c:pt>
                <c:pt idx="3089">
                  <c:v>40151</c:v>
                </c:pt>
                <c:pt idx="3090">
                  <c:v>40154</c:v>
                </c:pt>
                <c:pt idx="3091">
                  <c:v>40155</c:v>
                </c:pt>
                <c:pt idx="3092">
                  <c:v>40156</c:v>
                </c:pt>
                <c:pt idx="3093">
                  <c:v>40157</c:v>
                </c:pt>
                <c:pt idx="3094">
                  <c:v>40158</c:v>
                </c:pt>
                <c:pt idx="3095">
                  <c:v>40161</c:v>
                </c:pt>
                <c:pt idx="3096">
                  <c:v>40162</c:v>
                </c:pt>
                <c:pt idx="3097">
                  <c:v>40163</c:v>
                </c:pt>
                <c:pt idx="3098">
                  <c:v>40164</c:v>
                </c:pt>
                <c:pt idx="3099">
                  <c:v>40165</c:v>
                </c:pt>
                <c:pt idx="3100">
                  <c:v>40168</c:v>
                </c:pt>
                <c:pt idx="3101">
                  <c:v>40169</c:v>
                </c:pt>
                <c:pt idx="3102">
                  <c:v>40170</c:v>
                </c:pt>
                <c:pt idx="3103">
                  <c:v>40171</c:v>
                </c:pt>
                <c:pt idx="3104">
                  <c:v>40172</c:v>
                </c:pt>
                <c:pt idx="3105">
                  <c:v>40175</c:v>
                </c:pt>
                <c:pt idx="3106">
                  <c:v>40176</c:v>
                </c:pt>
                <c:pt idx="3107">
                  <c:v>40177</c:v>
                </c:pt>
                <c:pt idx="3108">
                  <c:v>40178</c:v>
                </c:pt>
                <c:pt idx="3109">
                  <c:v>40179</c:v>
                </c:pt>
                <c:pt idx="3110">
                  <c:v>40182</c:v>
                </c:pt>
                <c:pt idx="3111">
                  <c:v>40183</c:v>
                </c:pt>
                <c:pt idx="3112">
                  <c:v>40184</c:v>
                </c:pt>
                <c:pt idx="3113">
                  <c:v>40185</c:v>
                </c:pt>
                <c:pt idx="3114">
                  <c:v>40186</c:v>
                </c:pt>
                <c:pt idx="3115">
                  <c:v>40189</c:v>
                </c:pt>
                <c:pt idx="3116">
                  <c:v>40190</c:v>
                </c:pt>
                <c:pt idx="3117">
                  <c:v>40191</c:v>
                </c:pt>
                <c:pt idx="3118">
                  <c:v>40192</c:v>
                </c:pt>
                <c:pt idx="3119">
                  <c:v>40193</c:v>
                </c:pt>
                <c:pt idx="3120">
                  <c:v>40196</c:v>
                </c:pt>
                <c:pt idx="3121">
                  <c:v>40197</c:v>
                </c:pt>
                <c:pt idx="3122">
                  <c:v>40198</c:v>
                </c:pt>
                <c:pt idx="3123">
                  <c:v>40199</c:v>
                </c:pt>
                <c:pt idx="3124">
                  <c:v>40200</c:v>
                </c:pt>
                <c:pt idx="3125">
                  <c:v>40203</c:v>
                </c:pt>
                <c:pt idx="3126">
                  <c:v>40204</c:v>
                </c:pt>
                <c:pt idx="3127">
                  <c:v>40205</c:v>
                </c:pt>
                <c:pt idx="3128">
                  <c:v>40206</c:v>
                </c:pt>
                <c:pt idx="3129">
                  <c:v>40207</c:v>
                </c:pt>
                <c:pt idx="3130">
                  <c:v>40210</c:v>
                </c:pt>
                <c:pt idx="3131">
                  <c:v>40211</c:v>
                </c:pt>
                <c:pt idx="3132">
                  <c:v>40212</c:v>
                </c:pt>
                <c:pt idx="3133">
                  <c:v>40213</c:v>
                </c:pt>
                <c:pt idx="3134">
                  <c:v>40214</c:v>
                </c:pt>
                <c:pt idx="3135">
                  <c:v>40217</c:v>
                </c:pt>
                <c:pt idx="3136">
                  <c:v>40218</c:v>
                </c:pt>
                <c:pt idx="3137">
                  <c:v>40219</c:v>
                </c:pt>
                <c:pt idx="3138">
                  <c:v>40220</c:v>
                </c:pt>
                <c:pt idx="3139">
                  <c:v>40221</c:v>
                </c:pt>
                <c:pt idx="3140">
                  <c:v>40224</c:v>
                </c:pt>
                <c:pt idx="3141">
                  <c:v>40225</c:v>
                </c:pt>
                <c:pt idx="3142">
                  <c:v>40226</c:v>
                </c:pt>
                <c:pt idx="3143">
                  <c:v>40227</c:v>
                </c:pt>
                <c:pt idx="3144">
                  <c:v>40228</c:v>
                </c:pt>
                <c:pt idx="3145">
                  <c:v>40231</c:v>
                </c:pt>
                <c:pt idx="3146">
                  <c:v>40232</c:v>
                </c:pt>
                <c:pt idx="3147">
                  <c:v>40233</c:v>
                </c:pt>
                <c:pt idx="3148">
                  <c:v>40234</c:v>
                </c:pt>
                <c:pt idx="3149">
                  <c:v>40235</c:v>
                </c:pt>
                <c:pt idx="3150">
                  <c:v>40238</c:v>
                </c:pt>
                <c:pt idx="3151">
                  <c:v>40239</c:v>
                </c:pt>
                <c:pt idx="3152">
                  <c:v>40240</c:v>
                </c:pt>
                <c:pt idx="3153">
                  <c:v>40241</c:v>
                </c:pt>
                <c:pt idx="3154">
                  <c:v>40242</c:v>
                </c:pt>
                <c:pt idx="3155">
                  <c:v>40245</c:v>
                </c:pt>
                <c:pt idx="3156">
                  <c:v>40246</c:v>
                </c:pt>
                <c:pt idx="3157">
                  <c:v>40247</c:v>
                </c:pt>
                <c:pt idx="3158">
                  <c:v>40248</c:v>
                </c:pt>
                <c:pt idx="3159">
                  <c:v>40249</c:v>
                </c:pt>
                <c:pt idx="3160">
                  <c:v>40252</c:v>
                </c:pt>
                <c:pt idx="3161">
                  <c:v>40253</c:v>
                </c:pt>
                <c:pt idx="3162">
                  <c:v>40254</c:v>
                </c:pt>
                <c:pt idx="3163">
                  <c:v>40255</c:v>
                </c:pt>
                <c:pt idx="3164">
                  <c:v>40256</c:v>
                </c:pt>
                <c:pt idx="3165">
                  <c:v>40259</c:v>
                </c:pt>
                <c:pt idx="3166">
                  <c:v>40260</c:v>
                </c:pt>
                <c:pt idx="3167">
                  <c:v>40261</c:v>
                </c:pt>
                <c:pt idx="3168">
                  <c:v>40262</c:v>
                </c:pt>
                <c:pt idx="3169">
                  <c:v>40263</c:v>
                </c:pt>
                <c:pt idx="3170">
                  <c:v>40266</c:v>
                </c:pt>
                <c:pt idx="3171">
                  <c:v>40267</c:v>
                </c:pt>
                <c:pt idx="3172">
                  <c:v>40268</c:v>
                </c:pt>
                <c:pt idx="3173">
                  <c:v>40269</c:v>
                </c:pt>
                <c:pt idx="3174">
                  <c:v>40270</c:v>
                </c:pt>
                <c:pt idx="3175">
                  <c:v>40273</c:v>
                </c:pt>
                <c:pt idx="3176">
                  <c:v>40274</c:v>
                </c:pt>
                <c:pt idx="3177">
                  <c:v>40275</c:v>
                </c:pt>
                <c:pt idx="3178">
                  <c:v>40276</c:v>
                </c:pt>
                <c:pt idx="3179">
                  <c:v>40277</c:v>
                </c:pt>
                <c:pt idx="3180">
                  <c:v>40280</c:v>
                </c:pt>
                <c:pt idx="3181">
                  <c:v>40281</c:v>
                </c:pt>
                <c:pt idx="3182">
                  <c:v>40282</c:v>
                </c:pt>
                <c:pt idx="3183">
                  <c:v>40283</c:v>
                </c:pt>
                <c:pt idx="3184">
                  <c:v>40284</c:v>
                </c:pt>
                <c:pt idx="3185">
                  <c:v>40287</c:v>
                </c:pt>
                <c:pt idx="3186">
                  <c:v>40288</c:v>
                </c:pt>
                <c:pt idx="3187">
                  <c:v>40289</c:v>
                </c:pt>
                <c:pt idx="3188">
                  <c:v>40290</c:v>
                </c:pt>
                <c:pt idx="3189">
                  <c:v>40291</c:v>
                </c:pt>
                <c:pt idx="3190">
                  <c:v>40294</c:v>
                </c:pt>
                <c:pt idx="3191">
                  <c:v>40295</c:v>
                </c:pt>
                <c:pt idx="3192">
                  <c:v>40296</c:v>
                </c:pt>
                <c:pt idx="3193">
                  <c:v>40297</c:v>
                </c:pt>
                <c:pt idx="3194">
                  <c:v>40298</c:v>
                </c:pt>
                <c:pt idx="3195">
                  <c:v>40301</c:v>
                </c:pt>
                <c:pt idx="3196">
                  <c:v>40302</c:v>
                </c:pt>
                <c:pt idx="3197">
                  <c:v>40303</c:v>
                </c:pt>
                <c:pt idx="3198">
                  <c:v>40304</c:v>
                </c:pt>
                <c:pt idx="3199">
                  <c:v>40305</c:v>
                </c:pt>
                <c:pt idx="3200">
                  <c:v>40308</c:v>
                </c:pt>
                <c:pt idx="3201">
                  <c:v>40309</c:v>
                </c:pt>
                <c:pt idx="3202">
                  <c:v>40310</c:v>
                </c:pt>
                <c:pt idx="3203">
                  <c:v>40311</c:v>
                </c:pt>
                <c:pt idx="3204">
                  <c:v>40312</c:v>
                </c:pt>
                <c:pt idx="3205">
                  <c:v>40315</c:v>
                </c:pt>
                <c:pt idx="3206">
                  <c:v>40316</c:v>
                </c:pt>
                <c:pt idx="3207">
                  <c:v>40317</c:v>
                </c:pt>
                <c:pt idx="3208">
                  <c:v>40318</c:v>
                </c:pt>
                <c:pt idx="3209">
                  <c:v>40319</c:v>
                </c:pt>
                <c:pt idx="3210">
                  <c:v>40322</c:v>
                </c:pt>
                <c:pt idx="3211">
                  <c:v>40323</c:v>
                </c:pt>
                <c:pt idx="3212">
                  <c:v>40324</c:v>
                </c:pt>
                <c:pt idx="3213">
                  <c:v>40325</c:v>
                </c:pt>
                <c:pt idx="3214">
                  <c:v>40326</c:v>
                </c:pt>
                <c:pt idx="3215">
                  <c:v>40329</c:v>
                </c:pt>
                <c:pt idx="3216">
                  <c:v>40330</c:v>
                </c:pt>
                <c:pt idx="3217">
                  <c:v>40331</c:v>
                </c:pt>
                <c:pt idx="3218">
                  <c:v>40332</c:v>
                </c:pt>
                <c:pt idx="3219">
                  <c:v>40333</c:v>
                </c:pt>
                <c:pt idx="3220">
                  <c:v>40336</c:v>
                </c:pt>
                <c:pt idx="3221">
                  <c:v>40337</c:v>
                </c:pt>
                <c:pt idx="3222">
                  <c:v>40338</c:v>
                </c:pt>
                <c:pt idx="3223">
                  <c:v>40339</c:v>
                </c:pt>
                <c:pt idx="3224">
                  <c:v>40340</c:v>
                </c:pt>
                <c:pt idx="3225">
                  <c:v>40343</c:v>
                </c:pt>
                <c:pt idx="3226">
                  <c:v>40344</c:v>
                </c:pt>
                <c:pt idx="3227">
                  <c:v>40345</c:v>
                </c:pt>
                <c:pt idx="3228">
                  <c:v>40346</c:v>
                </c:pt>
                <c:pt idx="3229">
                  <c:v>40347</c:v>
                </c:pt>
                <c:pt idx="3230">
                  <c:v>40350</c:v>
                </c:pt>
                <c:pt idx="3231">
                  <c:v>40351</c:v>
                </c:pt>
                <c:pt idx="3232">
                  <c:v>40352</c:v>
                </c:pt>
                <c:pt idx="3233">
                  <c:v>40353</c:v>
                </c:pt>
                <c:pt idx="3234">
                  <c:v>40354</c:v>
                </c:pt>
                <c:pt idx="3235">
                  <c:v>40357</c:v>
                </c:pt>
                <c:pt idx="3236">
                  <c:v>40358</c:v>
                </c:pt>
                <c:pt idx="3237">
                  <c:v>40359</c:v>
                </c:pt>
                <c:pt idx="3238">
                  <c:v>40360</c:v>
                </c:pt>
                <c:pt idx="3239">
                  <c:v>40361</c:v>
                </c:pt>
                <c:pt idx="3240">
                  <c:v>40364</c:v>
                </c:pt>
                <c:pt idx="3241">
                  <c:v>40365</c:v>
                </c:pt>
                <c:pt idx="3242">
                  <c:v>40366</c:v>
                </c:pt>
                <c:pt idx="3243">
                  <c:v>40367</c:v>
                </c:pt>
                <c:pt idx="3244">
                  <c:v>40368</c:v>
                </c:pt>
                <c:pt idx="3245">
                  <c:v>40371</c:v>
                </c:pt>
                <c:pt idx="3246">
                  <c:v>40372</c:v>
                </c:pt>
                <c:pt idx="3247">
                  <c:v>40373</c:v>
                </c:pt>
                <c:pt idx="3248">
                  <c:v>40374</c:v>
                </c:pt>
                <c:pt idx="3249">
                  <c:v>40375</c:v>
                </c:pt>
                <c:pt idx="3250">
                  <c:v>40378</c:v>
                </c:pt>
                <c:pt idx="3251">
                  <c:v>40379</c:v>
                </c:pt>
                <c:pt idx="3252">
                  <c:v>40380</c:v>
                </c:pt>
                <c:pt idx="3253">
                  <c:v>40381</c:v>
                </c:pt>
                <c:pt idx="3254">
                  <c:v>40382</c:v>
                </c:pt>
                <c:pt idx="3255">
                  <c:v>40385</c:v>
                </c:pt>
                <c:pt idx="3256">
                  <c:v>40386</c:v>
                </c:pt>
                <c:pt idx="3257">
                  <c:v>40387</c:v>
                </c:pt>
                <c:pt idx="3258">
                  <c:v>40388</c:v>
                </c:pt>
                <c:pt idx="3259">
                  <c:v>40389</c:v>
                </c:pt>
                <c:pt idx="3260">
                  <c:v>40392</c:v>
                </c:pt>
                <c:pt idx="3261">
                  <c:v>40393</c:v>
                </c:pt>
                <c:pt idx="3262">
                  <c:v>40394</c:v>
                </c:pt>
                <c:pt idx="3263">
                  <c:v>40395</c:v>
                </c:pt>
                <c:pt idx="3264">
                  <c:v>40396</c:v>
                </c:pt>
                <c:pt idx="3265">
                  <c:v>40399</c:v>
                </c:pt>
                <c:pt idx="3266">
                  <c:v>40400</c:v>
                </c:pt>
                <c:pt idx="3267">
                  <c:v>40401</c:v>
                </c:pt>
                <c:pt idx="3268">
                  <c:v>40402</c:v>
                </c:pt>
                <c:pt idx="3269">
                  <c:v>40403</c:v>
                </c:pt>
                <c:pt idx="3270">
                  <c:v>40406</c:v>
                </c:pt>
                <c:pt idx="3271">
                  <c:v>40407</c:v>
                </c:pt>
                <c:pt idx="3272">
                  <c:v>40408</c:v>
                </c:pt>
                <c:pt idx="3273">
                  <c:v>40409</c:v>
                </c:pt>
                <c:pt idx="3274">
                  <c:v>40410</c:v>
                </c:pt>
                <c:pt idx="3275">
                  <c:v>40413</c:v>
                </c:pt>
                <c:pt idx="3276">
                  <c:v>40414</c:v>
                </c:pt>
                <c:pt idx="3277">
                  <c:v>40415</c:v>
                </c:pt>
                <c:pt idx="3278">
                  <c:v>40416</c:v>
                </c:pt>
                <c:pt idx="3279">
                  <c:v>40417</c:v>
                </c:pt>
                <c:pt idx="3280">
                  <c:v>40420</c:v>
                </c:pt>
                <c:pt idx="3281">
                  <c:v>40421</c:v>
                </c:pt>
                <c:pt idx="3282">
                  <c:v>40422</c:v>
                </c:pt>
                <c:pt idx="3283">
                  <c:v>40423</c:v>
                </c:pt>
                <c:pt idx="3284">
                  <c:v>40424</c:v>
                </c:pt>
                <c:pt idx="3285">
                  <c:v>40427</c:v>
                </c:pt>
                <c:pt idx="3286">
                  <c:v>40428</c:v>
                </c:pt>
                <c:pt idx="3287">
                  <c:v>40429</c:v>
                </c:pt>
                <c:pt idx="3288">
                  <c:v>40430</c:v>
                </c:pt>
                <c:pt idx="3289">
                  <c:v>40431</c:v>
                </c:pt>
                <c:pt idx="3290">
                  <c:v>40434</c:v>
                </c:pt>
                <c:pt idx="3291">
                  <c:v>40435</c:v>
                </c:pt>
                <c:pt idx="3292">
                  <c:v>40436</c:v>
                </c:pt>
                <c:pt idx="3293">
                  <c:v>40437</c:v>
                </c:pt>
                <c:pt idx="3294">
                  <c:v>40438</c:v>
                </c:pt>
                <c:pt idx="3295">
                  <c:v>40441</c:v>
                </c:pt>
                <c:pt idx="3296">
                  <c:v>40442</c:v>
                </c:pt>
                <c:pt idx="3297">
                  <c:v>40443</c:v>
                </c:pt>
                <c:pt idx="3298">
                  <c:v>40444</c:v>
                </c:pt>
                <c:pt idx="3299">
                  <c:v>40445</c:v>
                </c:pt>
                <c:pt idx="3300">
                  <c:v>40448</c:v>
                </c:pt>
                <c:pt idx="3301">
                  <c:v>40449</c:v>
                </c:pt>
                <c:pt idx="3302">
                  <c:v>40450</c:v>
                </c:pt>
                <c:pt idx="3303">
                  <c:v>40451</c:v>
                </c:pt>
                <c:pt idx="3304">
                  <c:v>40452</c:v>
                </c:pt>
                <c:pt idx="3305">
                  <c:v>40455</c:v>
                </c:pt>
                <c:pt idx="3306">
                  <c:v>40456</c:v>
                </c:pt>
                <c:pt idx="3307">
                  <c:v>40457</c:v>
                </c:pt>
                <c:pt idx="3308">
                  <c:v>40458</c:v>
                </c:pt>
                <c:pt idx="3309">
                  <c:v>40459</c:v>
                </c:pt>
                <c:pt idx="3310">
                  <c:v>40462</c:v>
                </c:pt>
                <c:pt idx="3311">
                  <c:v>40463</c:v>
                </c:pt>
                <c:pt idx="3312">
                  <c:v>40464</c:v>
                </c:pt>
                <c:pt idx="3313">
                  <c:v>40465</c:v>
                </c:pt>
                <c:pt idx="3314">
                  <c:v>40466</c:v>
                </c:pt>
                <c:pt idx="3315">
                  <c:v>40469</c:v>
                </c:pt>
                <c:pt idx="3316">
                  <c:v>40470</c:v>
                </c:pt>
                <c:pt idx="3317">
                  <c:v>40471</c:v>
                </c:pt>
                <c:pt idx="3318">
                  <c:v>40472</c:v>
                </c:pt>
                <c:pt idx="3319">
                  <c:v>40473</c:v>
                </c:pt>
                <c:pt idx="3320">
                  <c:v>40476</c:v>
                </c:pt>
                <c:pt idx="3321">
                  <c:v>40477</c:v>
                </c:pt>
                <c:pt idx="3322">
                  <c:v>40478</c:v>
                </c:pt>
                <c:pt idx="3323">
                  <c:v>40479</c:v>
                </c:pt>
                <c:pt idx="3324">
                  <c:v>40480</c:v>
                </c:pt>
                <c:pt idx="3325">
                  <c:v>40483</c:v>
                </c:pt>
                <c:pt idx="3326">
                  <c:v>40484</c:v>
                </c:pt>
                <c:pt idx="3327">
                  <c:v>40485</c:v>
                </c:pt>
                <c:pt idx="3328">
                  <c:v>40486</c:v>
                </c:pt>
                <c:pt idx="3329">
                  <c:v>40487</c:v>
                </c:pt>
                <c:pt idx="3330">
                  <c:v>40490</c:v>
                </c:pt>
                <c:pt idx="3331">
                  <c:v>40491</c:v>
                </c:pt>
                <c:pt idx="3332">
                  <c:v>40492</c:v>
                </c:pt>
                <c:pt idx="3333">
                  <c:v>40493</c:v>
                </c:pt>
                <c:pt idx="3334">
                  <c:v>40494</c:v>
                </c:pt>
                <c:pt idx="3335">
                  <c:v>40497</c:v>
                </c:pt>
                <c:pt idx="3336">
                  <c:v>40498</c:v>
                </c:pt>
                <c:pt idx="3337">
                  <c:v>40499</c:v>
                </c:pt>
                <c:pt idx="3338">
                  <c:v>40500</c:v>
                </c:pt>
                <c:pt idx="3339">
                  <c:v>40501</c:v>
                </c:pt>
                <c:pt idx="3340">
                  <c:v>40504</c:v>
                </c:pt>
                <c:pt idx="3341">
                  <c:v>40505</c:v>
                </c:pt>
                <c:pt idx="3342">
                  <c:v>40506</c:v>
                </c:pt>
                <c:pt idx="3343">
                  <c:v>40507</c:v>
                </c:pt>
                <c:pt idx="3344">
                  <c:v>40508</c:v>
                </c:pt>
                <c:pt idx="3345">
                  <c:v>40511</c:v>
                </c:pt>
                <c:pt idx="3346">
                  <c:v>40512</c:v>
                </c:pt>
                <c:pt idx="3347">
                  <c:v>40513</c:v>
                </c:pt>
                <c:pt idx="3348">
                  <c:v>40514</c:v>
                </c:pt>
                <c:pt idx="3349">
                  <c:v>40515</c:v>
                </c:pt>
                <c:pt idx="3350">
                  <c:v>40518</c:v>
                </c:pt>
                <c:pt idx="3351">
                  <c:v>40519</c:v>
                </c:pt>
                <c:pt idx="3352">
                  <c:v>40520</c:v>
                </c:pt>
                <c:pt idx="3353">
                  <c:v>40521</c:v>
                </c:pt>
                <c:pt idx="3354">
                  <c:v>40522</c:v>
                </c:pt>
                <c:pt idx="3355">
                  <c:v>40525</c:v>
                </c:pt>
                <c:pt idx="3356">
                  <c:v>40526</c:v>
                </c:pt>
                <c:pt idx="3357">
                  <c:v>40527</c:v>
                </c:pt>
                <c:pt idx="3358">
                  <c:v>40528</c:v>
                </c:pt>
                <c:pt idx="3359">
                  <c:v>40529</c:v>
                </c:pt>
                <c:pt idx="3360">
                  <c:v>40532</c:v>
                </c:pt>
                <c:pt idx="3361">
                  <c:v>40533</c:v>
                </c:pt>
                <c:pt idx="3362">
                  <c:v>40534</c:v>
                </c:pt>
                <c:pt idx="3363">
                  <c:v>40535</c:v>
                </c:pt>
                <c:pt idx="3364">
                  <c:v>40536</c:v>
                </c:pt>
                <c:pt idx="3365">
                  <c:v>40539</c:v>
                </c:pt>
                <c:pt idx="3366">
                  <c:v>40540</c:v>
                </c:pt>
                <c:pt idx="3367">
                  <c:v>40541</c:v>
                </c:pt>
                <c:pt idx="3368">
                  <c:v>40542</c:v>
                </c:pt>
                <c:pt idx="3369">
                  <c:v>40543</c:v>
                </c:pt>
                <c:pt idx="3370">
                  <c:v>40546</c:v>
                </c:pt>
                <c:pt idx="3371">
                  <c:v>40547</c:v>
                </c:pt>
                <c:pt idx="3372">
                  <c:v>40548</c:v>
                </c:pt>
                <c:pt idx="3373">
                  <c:v>40549</c:v>
                </c:pt>
                <c:pt idx="3374">
                  <c:v>40550</c:v>
                </c:pt>
                <c:pt idx="3375">
                  <c:v>40553</c:v>
                </c:pt>
                <c:pt idx="3376">
                  <c:v>40554</c:v>
                </c:pt>
                <c:pt idx="3377">
                  <c:v>40555</c:v>
                </c:pt>
                <c:pt idx="3378">
                  <c:v>40556</c:v>
                </c:pt>
                <c:pt idx="3379">
                  <c:v>40557</c:v>
                </c:pt>
                <c:pt idx="3380">
                  <c:v>40560</c:v>
                </c:pt>
                <c:pt idx="3381">
                  <c:v>40561</c:v>
                </c:pt>
                <c:pt idx="3382">
                  <c:v>40562</c:v>
                </c:pt>
                <c:pt idx="3383">
                  <c:v>40563</c:v>
                </c:pt>
                <c:pt idx="3384">
                  <c:v>40564</c:v>
                </c:pt>
                <c:pt idx="3385">
                  <c:v>40567</c:v>
                </c:pt>
                <c:pt idx="3386">
                  <c:v>40568</c:v>
                </c:pt>
                <c:pt idx="3387">
                  <c:v>40569</c:v>
                </c:pt>
                <c:pt idx="3388">
                  <c:v>40570</c:v>
                </c:pt>
                <c:pt idx="3389">
                  <c:v>40571</c:v>
                </c:pt>
                <c:pt idx="3390">
                  <c:v>40574</c:v>
                </c:pt>
                <c:pt idx="3391">
                  <c:v>40575</c:v>
                </c:pt>
                <c:pt idx="3392">
                  <c:v>40576</c:v>
                </c:pt>
                <c:pt idx="3393">
                  <c:v>40577</c:v>
                </c:pt>
                <c:pt idx="3394">
                  <c:v>40578</c:v>
                </c:pt>
                <c:pt idx="3395">
                  <c:v>40581</c:v>
                </c:pt>
                <c:pt idx="3396">
                  <c:v>40582</c:v>
                </c:pt>
                <c:pt idx="3397">
                  <c:v>40583</c:v>
                </c:pt>
                <c:pt idx="3398">
                  <c:v>40584</c:v>
                </c:pt>
                <c:pt idx="3399">
                  <c:v>40585</c:v>
                </c:pt>
                <c:pt idx="3400">
                  <c:v>40588</c:v>
                </c:pt>
                <c:pt idx="3401">
                  <c:v>40589</c:v>
                </c:pt>
                <c:pt idx="3402">
                  <c:v>40590</c:v>
                </c:pt>
                <c:pt idx="3403">
                  <c:v>40591</c:v>
                </c:pt>
                <c:pt idx="3404">
                  <c:v>40592</c:v>
                </c:pt>
                <c:pt idx="3405">
                  <c:v>40595</c:v>
                </c:pt>
                <c:pt idx="3406">
                  <c:v>40596</c:v>
                </c:pt>
                <c:pt idx="3407">
                  <c:v>40597</c:v>
                </c:pt>
                <c:pt idx="3408">
                  <c:v>40598</c:v>
                </c:pt>
                <c:pt idx="3409">
                  <c:v>40599</c:v>
                </c:pt>
                <c:pt idx="3410">
                  <c:v>40602</c:v>
                </c:pt>
                <c:pt idx="3411">
                  <c:v>40603</c:v>
                </c:pt>
                <c:pt idx="3412">
                  <c:v>40604</c:v>
                </c:pt>
                <c:pt idx="3413">
                  <c:v>40605</c:v>
                </c:pt>
                <c:pt idx="3414">
                  <c:v>40606</c:v>
                </c:pt>
                <c:pt idx="3415">
                  <c:v>40609</c:v>
                </c:pt>
                <c:pt idx="3416">
                  <c:v>40610</c:v>
                </c:pt>
                <c:pt idx="3417">
                  <c:v>40611</c:v>
                </c:pt>
                <c:pt idx="3418">
                  <c:v>40612</c:v>
                </c:pt>
                <c:pt idx="3419">
                  <c:v>40613</c:v>
                </c:pt>
                <c:pt idx="3420">
                  <c:v>40616</c:v>
                </c:pt>
                <c:pt idx="3421">
                  <c:v>40617</c:v>
                </c:pt>
                <c:pt idx="3422">
                  <c:v>40618</c:v>
                </c:pt>
                <c:pt idx="3423">
                  <c:v>40619</c:v>
                </c:pt>
                <c:pt idx="3424">
                  <c:v>40620</c:v>
                </c:pt>
                <c:pt idx="3425">
                  <c:v>40623</c:v>
                </c:pt>
                <c:pt idx="3426">
                  <c:v>40624</c:v>
                </c:pt>
                <c:pt idx="3427">
                  <c:v>40625</c:v>
                </c:pt>
                <c:pt idx="3428">
                  <c:v>40626</c:v>
                </c:pt>
                <c:pt idx="3429">
                  <c:v>40627</c:v>
                </c:pt>
                <c:pt idx="3430">
                  <c:v>40630</c:v>
                </c:pt>
                <c:pt idx="3431">
                  <c:v>40631</c:v>
                </c:pt>
                <c:pt idx="3432">
                  <c:v>40632</c:v>
                </c:pt>
                <c:pt idx="3433">
                  <c:v>40633</c:v>
                </c:pt>
                <c:pt idx="3434">
                  <c:v>40634</c:v>
                </c:pt>
                <c:pt idx="3435">
                  <c:v>40637</c:v>
                </c:pt>
                <c:pt idx="3436">
                  <c:v>40638</c:v>
                </c:pt>
                <c:pt idx="3437">
                  <c:v>40639</c:v>
                </c:pt>
                <c:pt idx="3438">
                  <c:v>40640</c:v>
                </c:pt>
                <c:pt idx="3439">
                  <c:v>40641</c:v>
                </c:pt>
                <c:pt idx="3440">
                  <c:v>40644</c:v>
                </c:pt>
                <c:pt idx="3441">
                  <c:v>40645</c:v>
                </c:pt>
                <c:pt idx="3442">
                  <c:v>40646</c:v>
                </c:pt>
                <c:pt idx="3443">
                  <c:v>40647</c:v>
                </c:pt>
                <c:pt idx="3444">
                  <c:v>40648</c:v>
                </c:pt>
                <c:pt idx="3445">
                  <c:v>40651</c:v>
                </c:pt>
                <c:pt idx="3446">
                  <c:v>40652</c:v>
                </c:pt>
                <c:pt idx="3447">
                  <c:v>40653</c:v>
                </c:pt>
                <c:pt idx="3448">
                  <c:v>40654</c:v>
                </c:pt>
                <c:pt idx="3449">
                  <c:v>40655</c:v>
                </c:pt>
                <c:pt idx="3450">
                  <c:v>40658</c:v>
                </c:pt>
                <c:pt idx="3451">
                  <c:v>40659</c:v>
                </c:pt>
                <c:pt idx="3452">
                  <c:v>40660</c:v>
                </c:pt>
                <c:pt idx="3453">
                  <c:v>40661</c:v>
                </c:pt>
                <c:pt idx="3454">
                  <c:v>40662</c:v>
                </c:pt>
                <c:pt idx="3455">
                  <c:v>40665</c:v>
                </c:pt>
                <c:pt idx="3456">
                  <c:v>40666</c:v>
                </c:pt>
                <c:pt idx="3457">
                  <c:v>40667</c:v>
                </c:pt>
                <c:pt idx="3458">
                  <c:v>40668</c:v>
                </c:pt>
                <c:pt idx="3459">
                  <c:v>40669</c:v>
                </c:pt>
                <c:pt idx="3460">
                  <c:v>40672</c:v>
                </c:pt>
                <c:pt idx="3461">
                  <c:v>40673</c:v>
                </c:pt>
                <c:pt idx="3462">
                  <c:v>40674</c:v>
                </c:pt>
                <c:pt idx="3463">
                  <c:v>40675</c:v>
                </c:pt>
                <c:pt idx="3464">
                  <c:v>40676</c:v>
                </c:pt>
                <c:pt idx="3465">
                  <c:v>40679</c:v>
                </c:pt>
                <c:pt idx="3466">
                  <c:v>40680</c:v>
                </c:pt>
                <c:pt idx="3467">
                  <c:v>40681</c:v>
                </c:pt>
                <c:pt idx="3468">
                  <c:v>40682</c:v>
                </c:pt>
                <c:pt idx="3469">
                  <c:v>40683</c:v>
                </c:pt>
                <c:pt idx="3470">
                  <c:v>40686</c:v>
                </c:pt>
                <c:pt idx="3471">
                  <c:v>40687</c:v>
                </c:pt>
                <c:pt idx="3472">
                  <c:v>40688</c:v>
                </c:pt>
                <c:pt idx="3473">
                  <c:v>40689</c:v>
                </c:pt>
                <c:pt idx="3474">
                  <c:v>40690</c:v>
                </c:pt>
                <c:pt idx="3475">
                  <c:v>40693</c:v>
                </c:pt>
                <c:pt idx="3476">
                  <c:v>40694</c:v>
                </c:pt>
                <c:pt idx="3477">
                  <c:v>40695</c:v>
                </c:pt>
                <c:pt idx="3478">
                  <c:v>40696</c:v>
                </c:pt>
                <c:pt idx="3479">
                  <c:v>40697</c:v>
                </c:pt>
                <c:pt idx="3480">
                  <c:v>40700</c:v>
                </c:pt>
                <c:pt idx="3481">
                  <c:v>40701</c:v>
                </c:pt>
                <c:pt idx="3482">
                  <c:v>40702</c:v>
                </c:pt>
                <c:pt idx="3483">
                  <c:v>40703</c:v>
                </c:pt>
                <c:pt idx="3484">
                  <c:v>40704</c:v>
                </c:pt>
                <c:pt idx="3485">
                  <c:v>40707</c:v>
                </c:pt>
                <c:pt idx="3486">
                  <c:v>40708</c:v>
                </c:pt>
                <c:pt idx="3487">
                  <c:v>40709</c:v>
                </c:pt>
                <c:pt idx="3488">
                  <c:v>40710</c:v>
                </c:pt>
                <c:pt idx="3489">
                  <c:v>40711</c:v>
                </c:pt>
                <c:pt idx="3490">
                  <c:v>40714</c:v>
                </c:pt>
                <c:pt idx="3491">
                  <c:v>40715</c:v>
                </c:pt>
                <c:pt idx="3492">
                  <c:v>40716</c:v>
                </c:pt>
                <c:pt idx="3493">
                  <c:v>40717</c:v>
                </c:pt>
                <c:pt idx="3494">
                  <c:v>40718</c:v>
                </c:pt>
                <c:pt idx="3495">
                  <c:v>40721</c:v>
                </c:pt>
                <c:pt idx="3496">
                  <c:v>40722</c:v>
                </c:pt>
                <c:pt idx="3497">
                  <c:v>40723</c:v>
                </c:pt>
                <c:pt idx="3498">
                  <c:v>40724</c:v>
                </c:pt>
                <c:pt idx="3499">
                  <c:v>40725</c:v>
                </c:pt>
                <c:pt idx="3500">
                  <c:v>40728</c:v>
                </c:pt>
                <c:pt idx="3501">
                  <c:v>40729</c:v>
                </c:pt>
                <c:pt idx="3502">
                  <c:v>40730</c:v>
                </c:pt>
                <c:pt idx="3503">
                  <c:v>40731</c:v>
                </c:pt>
                <c:pt idx="3504">
                  <c:v>40732</c:v>
                </c:pt>
                <c:pt idx="3505">
                  <c:v>40735</c:v>
                </c:pt>
                <c:pt idx="3506">
                  <c:v>40736</c:v>
                </c:pt>
                <c:pt idx="3507">
                  <c:v>40737</c:v>
                </c:pt>
                <c:pt idx="3508">
                  <c:v>40738</c:v>
                </c:pt>
                <c:pt idx="3509">
                  <c:v>40739</c:v>
                </c:pt>
                <c:pt idx="3510">
                  <c:v>40742</c:v>
                </c:pt>
                <c:pt idx="3511">
                  <c:v>40743</c:v>
                </c:pt>
                <c:pt idx="3512">
                  <c:v>40744</c:v>
                </c:pt>
                <c:pt idx="3513">
                  <c:v>40745</c:v>
                </c:pt>
                <c:pt idx="3514">
                  <c:v>40746</c:v>
                </c:pt>
                <c:pt idx="3515">
                  <c:v>40749</c:v>
                </c:pt>
                <c:pt idx="3516">
                  <c:v>40750</c:v>
                </c:pt>
                <c:pt idx="3517">
                  <c:v>40751</c:v>
                </c:pt>
                <c:pt idx="3518">
                  <c:v>40752</c:v>
                </c:pt>
                <c:pt idx="3519">
                  <c:v>40753</c:v>
                </c:pt>
                <c:pt idx="3520">
                  <c:v>40756</c:v>
                </c:pt>
                <c:pt idx="3521">
                  <c:v>40757</c:v>
                </c:pt>
                <c:pt idx="3522">
                  <c:v>40758</c:v>
                </c:pt>
                <c:pt idx="3523">
                  <c:v>40759</c:v>
                </c:pt>
                <c:pt idx="3524">
                  <c:v>40760</c:v>
                </c:pt>
                <c:pt idx="3525">
                  <c:v>40763</c:v>
                </c:pt>
                <c:pt idx="3526">
                  <c:v>40764</c:v>
                </c:pt>
                <c:pt idx="3527">
                  <c:v>40765</c:v>
                </c:pt>
                <c:pt idx="3528">
                  <c:v>40766</c:v>
                </c:pt>
                <c:pt idx="3529">
                  <c:v>40767</c:v>
                </c:pt>
                <c:pt idx="3530">
                  <c:v>40770</c:v>
                </c:pt>
                <c:pt idx="3531">
                  <c:v>40771</c:v>
                </c:pt>
                <c:pt idx="3532">
                  <c:v>40772</c:v>
                </c:pt>
                <c:pt idx="3533">
                  <c:v>40773</c:v>
                </c:pt>
                <c:pt idx="3534">
                  <c:v>40774</c:v>
                </c:pt>
                <c:pt idx="3535">
                  <c:v>40777</c:v>
                </c:pt>
                <c:pt idx="3536">
                  <c:v>40778</c:v>
                </c:pt>
                <c:pt idx="3537">
                  <c:v>40779</c:v>
                </c:pt>
                <c:pt idx="3538">
                  <c:v>40780</c:v>
                </c:pt>
                <c:pt idx="3539">
                  <c:v>40781</c:v>
                </c:pt>
                <c:pt idx="3540">
                  <c:v>40784</c:v>
                </c:pt>
                <c:pt idx="3541">
                  <c:v>40785</c:v>
                </c:pt>
                <c:pt idx="3542">
                  <c:v>40786</c:v>
                </c:pt>
                <c:pt idx="3543">
                  <c:v>40787</c:v>
                </c:pt>
                <c:pt idx="3544">
                  <c:v>40788</c:v>
                </c:pt>
                <c:pt idx="3545">
                  <c:v>40791</c:v>
                </c:pt>
                <c:pt idx="3546">
                  <c:v>40792</c:v>
                </c:pt>
                <c:pt idx="3547">
                  <c:v>40793</c:v>
                </c:pt>
                <c:pt idx="3548">
                  <c:v>40794</c:v>
                </c:pt>
                <c:pt idx="3549">
                  <c:v>40795</c:v>
                </c:pt>
                <c:pt idx="3550">
                  <c:v>40798</c:v>
                </c:pt>
                <c:pt idx="3551">
                  <c:v>40799</c:v>
                </c:pt>
                <c:pt idx="3552">
                  <c:v>40800</c:v>
                </c:pt>
                <c:pt idx="3553">
                  <c:v>40801</c:v>
                </c:pt>
                <c:pt idx="3554">
                  <c:v>40802</c:v>
                </c:pt>
                <c:pt idx="3555">
                  <c:v>40805</c:v>
                </c:pt>
                <c:pt idx="3556">
                  <c:v>40806</c:v>
                </c:pt>
                <c:pt idx="3557">
                  <c:v>40807</c:v>
                </c:pt>
                <c:pt idx="3558">
                  <c:v>40808</c:v>
                </c:pt>
                <c:pt idx="3559">
                  <c:v>40809</c:v>
                </c:pt>
                <c:pt idx="3560">
                  <c:v>40812</c:v>
                </c:pt>
                <c:pt idx="3561">
                  <c:v>40813</c:v>
                </c:pt>
                <c:pt idx="3562">
                  <c:v>40814</c:v>
                </c:pt>
                <c:pt idx="3563">
                  <c:v>40815</c:v>
                </c:pt>
                <c:pt idx="3564">
                  <c:v>40816</c:v>
                </c:pt>
                <c:pt idx="3565">
                  <c:v>40819</c:v>
                </c:pt>
                <c:pt idx="3566">
                  <c:v>40820</c:v>
                </c:pt>
                <c:pt idx="3567">
                  <c:v>40821</c:v>
                </c:pt>
                <c:pt idx="3568">
                  <c:v>40822</c:v>
                </c:pt>
                <c:pt idx="3569">
                  <c:v>40823</c:v>
                </c:pt>
                <c:pt idx="3570">
                  <c:v>40826</c:v>
                </c:pt>
                <c:pt idx="3571">
                  <c:v>40827</c:v>
                </c:pt>
                <c:pt idx="3572">
                  <c:v>40828</c:v>
                </c:pt>
                <c:pt idx="3573">
                  <c:v>40829</c:v>
                </c:pt>
                <c:pt idx="3574">
                  <c:v>40830</c:v>
                </c:pt>
                <c:pt idx="3575">
                  <c:v>40833</c:v>
                </c:pt>
                <c:pt idx="3576">
                  <c:v>40834</c:v>
                </c:pt>
                <c:pt idx="3577">
                  <c:v>40835</c:v>
                </c:pt>
                <c:pt idx="3578">
                  <c:v>40836</c:v>
                </c:pt>
                <c:pt idx="3579">
                  <c:v>40837</c:v>
                </c:pt>
                <c:pt idx="3580">
                  <c:v>40840</c:v>
                </c:pt>
                <c:pt idx="3581">
                  <c:v>40841</c:v>
                </c:pt>
                <c:pt idx="3582">
                  <c:v>40842</c:v>
                </c:pt>
                <c:pt idx="3583">
                  <c:v>40843</c:v>
                </c:pt>
                <c:pt idx="3584">
                  <c:v>40844</c:v>
                </c:pt>
                <c:pt idx="3585">
                  <c:v>40847</c:v>
                </c:pt>
                <c:pt idx="3586">
                  <c:v>40848</c:v>
                </c:pt>
                <c:pt idx="3587">
                  <c:v>40849</c:v>
                </c:pt>
                <c:pt idx="3588">
                  <c:v>40850</c:v>
                </c:pt>
                <c:pt idx="3589">
                  <c:v>40851</c:v>
                </c:pt>
                <c:pt idx="3590">
                  <c:v>40854</c:v>
                </c:pt>
                <c:pt idx="3591">
                  <c:v>40855</c:v>
                </c:pt>
                <c:pt idx="3592">
                  <c:v>40856</c:v>
                </c:pt>
                <c:pt idx="3593">
                  <c:v>40857</c:v>
                </c:pt>
                <c:pt idx="3594">
                  <c:v>40858</c:v>
                </c:pt>
                <c:pt idx="3595">
                  <c:v>40861</c:v>
                </c:pt>
                <c:pt idx="3596">
                  <c:v>40862</c:v>
                </c:pt>
                <c:pt idx="3597">
                  <c:v>40863</c:v>
                </c:pt>
                <c:pt idx="3598">
                  <c:v>40864</c:v>
                </c:pt>
                <c:pt idx="3599">
                  <c:v>40865</c:v>
                </c:pt>
                <c:pt idx="3600">
                  <c:v>40868</c:v>
                </c:pt>
                <c:pt idx="3601">
                  <c:v>40869</c:v>
                </c:pt>
                <c:pt idx="3602">
                  <c:v>40870</c:v>
                </c:pt>
                <c:pt idx="3603">
                  <c:v>40871</c:v>
                </c:pt>
                <c:pt idx="3604">
                  <c:v>40872</c:v>
                </c:pt>
                <c:pt idx="3605">
                  <c:v>40875</c:v>
                </c:pt>
                <c:pt idx="3606">
                  <c:v>40876</c:v>
                </c:pt>
                <c:pt idx="3607">
                  <c:v>40877</c:v>
                </c:pt>
                <c:pt idx="3608">
                  <c:v>40878</c:v>
                </c:pt>
                <c:pt idx="3609">
                  <c:v>40879</c:v>
                </c:pt>
                <c:pt idx="3610">
                  <c:v>40882</c:v>
                </c:pt>
                <c:pt idx="3611">
                  <c:v>40883</c:v>
                </c:pt>
                <c:pt idx="3612">
                  <c:v>40884</c:v>
                </c:pt>
                <c:pt idx="3613">
                  <c:v>40885</c:v>
                </c:pt>
                <c:pt idx="3614">
                  <c:v>40886</c:v>
                </c:pt>
                <c:pt idx="3615">
                  <c:v>40889</c:v>
                </c:pt>
                <c:pt idx="3616">
                  <c:v>40890</c:v>
                </c:pt>
                <c:pt idx="3617">
                  <c:v>40891</c:v>
                </c:pt>
                <c:pt idx="3618">
                  <c:v>40892</c:v>
                </c:pt>
                <c:pt idx="3619">
                  <c:v>40893</c:v>
                </c:pt>
                <c:pt idx="3620">
                  <c:v>40896</c:v>
                </c:pt>
                <c:pt idx="3621">
                  <c:v>40897</c:v>
                </c:pt>
                <c:pt idx="3622">
                  <c:v>40898</c:v>
                </c:pt>
                <c:pt idx="3623">
                  <c:v>40899</c:v>
                </c:pt>
                <c:pt idx="3624">
                  <c:v>40900</c:v>
                </c:pt>
                <c:pt idx="3625">
                  <c:v>40903</c:v>
                </c:pt>
                <c:pt idx="3626">
                  <c:v>40904</c:v>
                </c:pt>
                <c:pt idx="3627">
                  <c:v>40905</c:v>
                </c:pt>
                <c:pt idx="3628">
                  <c:v>40906</c:v>
                </c:pt>
                <c:pt idx="3629">
                  <c:v>40907</c:v>
                </c:pt>
                <c:pt idx="3630">
                  <c:v>40910</c:v>
                </c:pt>
                <c:pt idx="3631">
                  <c:v>40911</c:v>
                </c:pt>
                <c:pt idx="3632">
                  <c:v>40912</c:v>
                </c:pt>
                <c:pt idx="3633">
                  <c:v>40913</c:v>
                </c:pt>
                <c:pt idx="3634">
                  <c:v>40914</c:v>
                </c:pt>
                <c:pt idx="3635">
                  <c:v>40917</c:v>
                </c:pt>
                <c:pt idx="3636">
                  <c:v>40918</c:v>
                </c:pt>
                <c:pt idx="3637">
                  <c:v>40919</c:v>
                </c:pt>
                <c:pt idx="3638">
                  <c:v>40920</c:v>
                </c:pt>
                <c:pt idx="3639">
                  <c:v>40921</c:v>
                </c:pt>
                <c:pt idx="3640">
                  <c:v>40924</c:v>
                </c:pt>
                <c:pt idx="3641">
                  <c:v>40925</c:v>
                </c:pt>
                <c:pt idx="3642">
                  <c:v>40926</c:v>
                </c:pt>
                <c:pt idx="3643">
                  <c:v>40927</c:v>
                </c:pt>
                <c:pt idx="3644">
                  <c:v>40928</c:v>
                </c:pt>
                <c:pt idx="3645">
                  <c:v>40931</c:v>
                </c:pt>
                <c:pt idx="3646">
                  <c:v>40932</c:v>
                </c:pt>
                <c:pt idx="3647">
                  <c:v>40933</c:v>
                </c:pt>
                <c:pt idx="3648">
                  <c:v>40934</c:v>
                </c:pt>
                <c:pt idx="3649">
                  <c:v>40935</c:v>
                </c:pt>
                <c:pt idx="3650">
                  <c:v>40938</c:v>
                </c:pt>
                <c:pt idx="3651">
                  <c:v>40939</c:v>
                </c:pt>
                <c:pt idx="3652">
                  <c:v>40940</c:v>
                </c:pt>
                <c:pt idx="3653">
                  <c:v>40941</c:v>
                </c:pt>
                <c:pt idx="3654">
                  <c:v>40942</c:v>
                </c:pt>
                <c:pt idx="3655">
                  <c:v>40945</c:v>
                </c:pt>
                <c:pt idx="3656">
                  <c:v>40946</c:v>
                </c:pt>
                <c:pt idx="3657">
                  <c:v>40947</c:v>
                </c:pt>
                <c:pt idx="3658">
                  <c:v>40948</c:v>
                </c:pt>
                <c:pt idx="3659">
                  <c:v>40949</c:v>
                </c:pt>
                <c:pt idx="3660">
                  <c:v>40952</c:v>
                </c:pt>
                <c:pt idx="3661">
                  <c:v>40953</c:v>
                </c:pt>
                <c:pt idx="3662">
                  <c:v>40954</c:v>
                </c:pt>
                <c:pt idx="3663">
                  <c:v>40955</c:v>
                </c:pt>
                <c:pt idx="3664">
                  <c:v>40956</c:v>
                </c:pt>
                <c:pt idx="3665">
                  <c:v>40959</c:v>
                </c:pt>
                <c:pt idx="3666">
                  <c:v>40960</c:v>
                </c:pt>
                <c:pt idx="3667">
                  <c:v>40961</c:v>
                </c:pt>
                <c:pt idx="3668">
                  <c:v>40962</c:v>
                </c:pt>
                <c:pt idx="3669">
                  <c:v>40963</c:v>
                </c:pt>
                <c:pt idx="3670">
                  <c:v>40966</c:v>
                </c:pt>
                <c:pt idx="3671">
                  <c:v>40967</c:v>
                </c:pt>
                <c:pt idx="3672">
                  <c:v>40968</c:v>
                </c:pt>
                <c:pt idx="3673">
                  <c:v>40969</c:v>
                </c:pt>
                <c:pt idx="3674">
                  <c:v>40970</c:v>
                </c:pt>
                <c:pt idx="3675">
                  <c:v>40973</c:v>
                </c:pt>
                <c:pt idx="3676">
                  <c:v>40974</c:v>
                </c:pt>
                <c:pt idx="3677">
                  <c:v>40975</c:v>
                </c:pt>
                <c:pt idx="3678">
                  <c:v>40976</c:v>
                </c:pt>
                <c:pt idx="3679">
                  <c:v>40977</c:v>
                </c:pt>
                <c:pt idx="3680">
                  <c:v>40980</c:v>
                </c:pt>
                <c:pt idx="3681">
                  <c:v>40981</c:v>
                </c:pt>
                <c:pt idx="3682">
                  <c:v>40982</c:v>
                </c:pt>
                <c:pt idx="3683">
                  <c:v>40983</c:v>
                </c:pt>
                <c:pt idx="3684">
                  <c:v>40984</c:v>
                </c:pt>
                <c:pt idx="3685">
                  <c:v>40987</c:v>
                </c:pt>
                <c:pt idx="3686">
                  <c:v>40988</c:v>
                </c:pt>
                <c:pt idx="3687">
                  <c:v>40989</c:v>
                </c:pt>
                <c:pt idx="3688">
                  <c:v>40990</c:v>
                </c:pt>
                <c:pt idx="3689">
                  <c:v>40991</c:v>
                </c:pt>
                <c:pt idx="3690">
                  <c:v>40994</c:v>
                </c:pt>
                <c:pt idx="3691">
                  <c:v>40995</c:v>
                </c:pt>
                <c:pt idx="3692">
                  <c:v>40996</c:v>
                </c:pt>
                <c:pt idx="3693">
                  <c:v>40997</c:v>
                </c:pt>
                <c:pt idx="3694">
                  <c:v>40998</c:v>
                </c:pt>
                <c:pt idx="3695">
                  <c:v>41001</c:v>
                </c:pt>
                <c:pt idx="3696">
                  <c:v>41002</c:v>
                </c:pt>
                <c:pt idx="3697">
                  <c:v>41003</c:v>
                </c:pt>
                <c:pt idx="3698">
                  <c:v>41004</c:v>
                </c:pt>
                <c:pt idx="3699">
                  <c:v>41005</c:v>
                </c:pt>
                <c:pt idx="3700">
                  <c:v>41008</c:v>
                </c:pt>
                <c:pt idx="3701">
                  <c:v>41009</c:v>
                </c:pt>
                <c:pt idx="3702">
                  <c:v>41010</c:v>
                </c:pt>
                <c:pt idx="3703">
                  <c:v>41011</c:v>
                </c:pt>
                <c:pt idx="3704">
                  <c:v>41012</c:v>
                </c:pt>
                <c:pt idx="3705">
                  <c:v>41015</c:v>
                </c:pt>
                <c:pt idx="3706">
                  <c:v>41016</c:v>
                </c:pt>
                <c:pt idx="3707">
                  <c:v>41017</c:v>
                </c:pt>
                <c:pt idx="3708">
                  <c:v>41018</c:v>
                </c:pt>
                <c:pt idx="3709">
                  <c:v>41019</c:v>
                </c:pt>
                <c:pt idx="3710">
                  <c:v>41022</c:v>
                </c:pt>
                <c:pt idx="3711">
                  <c:v>41023</c:v>
                </c:pt>
                <c:pt idx="3712">
                  <c:v>41024</c:v>
                </c:pt>
                <c:pt idx="3713">
                  <c:v>41025</c:v>
                </c:pt>
                <c:pt idx="3714">
                  <c:v>41026</c:v>
                </c:pt>
                <c:pt idx="3715">
                  <c:v>41029</c:v>
                </c:pt>
                <c:pt idx="3716">
                  <c:v>41030</c:v>
                </c:pt>
                <c:pt idx="3717">
                  <c:v>41031</c:v>
                </c:pt>
                <c:pt idx="3718">
                  <c:v>41032</c:v>
                </c:pt>
                <c:pt idx="3719">
                  <c:v>41033</c:v>
                </c:pt>
                <c:pt idx="3720">
                  <c:v>41036</c:v>
                </c:pt>
                <c:pt idx="3721">
                  <c:v>41037</c:v>
                </c:pt>
                <c:pt idx="3722">
                  <c:v>41038</c:v>
                </c:pt>
                <c:pt idx="3723">
                  <c:v>41039</c:v>
                </c:pt>
                <c:pt idx="3724">
                  <c:v>41040</c:v>
                </c:pt>
                <c:pt idx="3725">
                  <c:v>41043</c:v>
                </c:pt>
                <c:pt idx="3726">
                  <c:v>41044</c:v>
                </c:pt>
                <c:pt idx="3727">
                  <c:v>41045</c:v>
                </c:pt>
                <c:pt idx="3728">
                  <c:v>41046</c:v>
                </c:pt>
                <c:pt idx="3729">
                  <c:v>41047</c:v>
                </c:pt>
                <c:pt idx="3730">
                  <c:v>41050</c:v>
                </c:pt>
                <c:pt idx="3731">
                  <c:v>41051</c:v>
                </c:pt>
                <c:pt idx="3732">
                  <c:v>41052</c:v>
                </c:pt>
                <c:pt idx="3733">
                  <c:v>41053</c:v>
                </c:pt>
                <c:pt idx="3734">
                  <c:v>41054</c:v>
                </c:pt>
                <c:pt idx="3735">
                  <c:v>41057</c:v>
                </c:pt>
                <c:pt idx="3736">
                  <c:v>41058</c:v>
                </c:pt>
                <c:pt idx="3737">
                  <c:v>41059</c:v>
                </c:pt>
                <c:pt idx="3738">
                  <c:v>41060</c:v>
                </c:pt>
                <c:pt idx="3739">
                  <c:v>41061</c:v>
                </c:pt>
                <c:pt idx="3740">
                  <c:v>41064</c:v>
                </c:pt>
                <c:pt idx="3741">
                  <c:v>41065</c:v>
                </c:pt>
                <c:pt idx="3742">
                  <c:v>41066</c:v>
                </c:pt>
                <c:pt idx="3743">
                  <c:v>41067</c:v>
                </c:pt>
                <c:pt idx="3744">
                  <c:v>41068</c:v>
                </c:pt>
                <c:pt idx="3745">
                  <c:v>41071</c:v>
                </c:pt>
                <c:pt idx="3746">
                  <c:v>41072</c:v>
                </c:pt>
                <c:pt idx="3747">
                  <c:v>41073</c:v>
                </c:pt>
                <c:pt idx="3748">
                  <c:v>41074</c:v>
                </c:pt>
                <c:pt idx="3749">
                  <c:v>41075</c:v>
                </c:pt>
                <c:pt idx="3750">
                  <c:v>41078</c:v>
                </c:pt>
                <c:pt idx="3751">
                  <c:v>41079</c:v>
                </c:pt>
                <c:pt idx="3752">
                  <c:v>41080</c:v>
                </c:pt>
                <c:pt idx="3753">
                  <c:v>41081</c:v>
                </c:pt>
                <c:pt idx="3754">
                  <c:v>41082</c:v>
                </c:pt>
                <c:pt idx="3755">
                  <c:v>41085</c:v>
                </c:pt>
                <c:pt idx="3756">
                  <c:v>41086</c:v>
                </c:pt>
                <c:pt idx="3757">
                  <c:v>41087</c:v>
                </c:pt>
                <c:pt idx="3758">
                  <c:v>41088</c:v>
                </c:pt>
                <c:pt idx="3759">
                  <c:v>41089</c:v>
                </c:pt>
                <c:pt idx="3760">
                  <c:v>41092</c:v>
                </c:pt>
                <c:pt idx="3761">
                  <c:v>41093</c:v>
                </c:pt>
                <c:pt idx="3762">
                  <c:v>41094</c:v>
                </c:pt>
                <c:pt idx="3763">
                  <c:v>41095</c:v>
                </c:pt>
                <c:pt idx="3764">
                  <c:v>41096</c:v>
                </c:pt>
                <c:pt idx="3765">
                  <c:v>41099</c:v>
                </c:pt>
                <c:pt idx="3766">
                  <c:v>41100</c:v>
                </c:pt>
                <c:pt idx="3767">
                  <c:v>41101</c:v>
                </c:pt>
                <c:pt idx="3768">
                  <c:v>41102</c:v>
                </c:pt>
                <c:pt idx="3769">
                  <c:v>41103</c:v>
                </c:pt>
                <c:pt idx="3770">
                  <c:v>41106</c:v>
                </c:pt>
                <c:pt idx="3771">
                  <c:v>41107</c:v>
                </c:pt>
                <c:pt idx="3772">
                  <c:v>41108</c:v>
                </c:pt>
                <c:pt idx="3773">
                  <c:v>41109</c:v>
                </c:pt>
                <c:pt idx="3774">
                  <c:v>41110</c:v>
                </c:pt>
                <c:pt idx="3775">
                  <c:v>41113</c:v>
                </c:pt>
                <c:pt idx="3776">
                  <c:v>41114</c:v>
                </c:pt>
                <c:pt idx="3777">
                  <c:v>41115</c:v>
                </c:pt>
                <c:pt idx="3778">
                  <c:v>41116</c:v>
                </c:pt>
                <c:pt idx="3779">
                  <c:v>41117</c:v>
                </c:pt>
                <c:pt idx="3780">
                  <c:v>41120</c:v>
                </c:pt>
                <c:pt idx="3781">
                  <c:v>41121</c:v>
                </c:pt>
                <c:pt idx="3782">
                  <c:v>41122</c:v>
                </c:pt>
                <c:pt idx="3783">
                  <c:v>41123</c:v>
                </c:pt>
                <c:pt idx="3784">
                  <c:v>41124</c:v>
                </c:pt>
                <c:pt idx="3785">
                  <c:v>41127</c:v>
                </c:pt>
                <c:pt idx="3786">
                  <c:v>41128</c:v>
                </c:pt>
                <c:pt idx="3787">
                  <c:v>41129</c:v>
                </c:pt>
                <c:pt idx="3788">
                  <c:v>41130</c:v>
                </c:pt>
                <c:pt idx="3789">
                  <c:v>41131</c:v>
                </c:pt>
                <c:pt idx="3790">
                  <c:v>41134</c:v>
                </c:pt>
                <c:pt idx="3791">
                  <c:v>41135</c:v>
                </c:pt>
                <c:pt idx="3792">
                  <c:v>41136</c:v>
                </c:pt>
                <c:pt idx="3793">
                  <c:v>41137</c:v>
                </c:pt>
                <c:pt idx="3794">
                  <c:v>41138</c:v>
                </c:pt>
                <c:pt idx="3795">
                  <c:v>41141</c:v>
                </c:pt>
                <c:pt idx="3796">
                  <c:v>41142</c:v>
                </c:pt>
                <c:pt idx="3797">
                  <c:v>41143</c:v>
                </c:pt>
                <c:pt idx="3798">
                  <c:v>41144</c:v>
                </c:pt>
                <c:pt idx="3799">
                  <c:v>41145</c:v>
                </c:pt>
                <c:pt idx="3800">
                  <c:v>41148</c:v>
                </c:pt>
                <c:pt idx="3801">
                  <c:v>41149</c:v>
                </c:pt>
                <c:pt idx="3802">
                  <c:v>41150</c:v>
                </c:pt>
                <c:pt idx="3803">
                  <c:v>41151</c:v>
                </c:pt>
                <c:pt idx="3804">
                  <c:v>41152</c:v>
                </c:pt>
                <c:pt idx="3805">
                  <c:v>41155</c:v>
                </c:pt>
                <c:pt idx="3806">
                  <c:v>41156</c:v>
                </c:pt>
                <c:pt idx="3807">
                  <c:v>41157</c:v>
                </c:pt>
                <c:pt idx="3808">
                  <c:v>41158</c:v>
                </c:pt>
                <c:pt idx="3809">
                  <c:v>41159</c:v>
                </c:pt>
                <c:pt idx="3810">
                  <c:v>41162</c:v>
                </c:pt>
                <c:pt idx="3811">
                  <c:v>41163</c:v>
                </c:pt>
                <c:pt idx="3812">
                  <c:v>41164</c:v>
                </c:pt>
                <c:pt idx="3813">
                  <c:v>41165</c:v>
                </c:pt>
                <c:pt idx="3814">
                  <c:v>41166</c:v>
                </c:pt>
                <c:pt idx="3815">
                  <c:v>41169</c:v>
                </c:pt>
                <c:pt idx="3816">
                  <c:v>41170</c:v>
                </c:pt>
                <c:pt idx="3817">
                  <c:v>41171</c:v>
                </c:pt>
                <c:pt idx="3818">
                  <c:v>41172</c:v>
                </c:pt>
                <c:pt idx="3819">
                  <c:v>41173</c:v>
                </c:pt>
                <c:pt idx="3820">
                  <c:v>41176</c:v>
                </c:pt>
                <c:pt idx="3821">
                  <c:v>41177</c:v>
                </c:pt>
                <c:pt idx="3822">
                  <c:v>41178</c:v>
                </c:pt>
                <c:pt idx="3823">
                  <c:v>41179</c:v>
                </c:pt>
                <c:pt idx="3824">
                  <c:v>41180</c:v>
                </c:pt>
                <c:pt idx="3825">
                  <c:v>41183</c:v>
                </c:pt>
                <c:pt idx="3826">
                  <c:v>41184</c:v>
                </c:pt>
                <c:pt idx="3827">
                  <c:v>41185</c:v>
                </c:pt>
                <c:pt idx="3828">
                  <c:v>41186</c:v>
                </c:pt>
                <c:pt idx="3829">
                  <c:v>41187</c:v>
                </c:pt>
                <c:pt idx="3830">
                  <c:v>41190</c:v>
                </c:pt>
                <c:pt idx="3831">
                  <c:v>41191</c:v>
                </c:pt>
                <c:pt idx="3832">
                  <c:v>41192</c:v>
                </c:pt>
                <c:pt idx="3833">
                  <c:v>41193</c:v>
                </c:pt>
                <c:pt idx="3834">
                  <c:v>41194</c:v>
                </c:pt>
                <c:pt idx="3835">
                  <c:v>41197</c:v>
                </c:pt>
                <c:pt idx="3836">
                  <c:v>41198</c:v>
                </c:pt>
                <c:pt idx="3837">
                  <c:v>41199</c:v>
                </c:pt>
                <c:pt idx="3838">
                  <c:v>41200</c:v>
                </c:pt>
                <c:pt idx="3839">
                  <c:v>41201</c:v>
                </c:pt>
                <c:pt idx="3840">
                  <c:v>41204</c:v>
                </c:pt>
                <c:pt idx="3841">
                  <c:v>41205</c:v>
                </c:pt>
                <c:pt idx="3842">
                  <c:v>41206</c:v>
                </c:pt>
                <c:pt idx="3843">
                  <c:v>41207</c:v>
                </c:pt>
                <c:pt idx="3844">
                  <c:v>41208</c:v>
                </c:pt>
                <c:pt idx="3845">
                  <c:v>41211</c:v>
                </c:pt>
                <c:pt idx="3846">
                  <c:v>41212</c:v>
                </c:pt>
                <c:pt idx="3847">
                  <c:v>41213</c:v>
                </c:pt>
                <c:pt idx="3848">
                  <c:v>41214</c:v>
                </c:pt>
                <c:pt idx="3849">
                  <c:v>41215</c:v>
                </c:pt>
                <c:pt idx="3850">
                  <c:v>41218</c:v>
                </c:pt>
                <c:pt idx="3851">
                  <c:v>41219</c:v>
                </c:pt>
                <c:pt idx="3852">
                  <c:v>41220</c:v>
                </c:pt>
                <c:pt idx="3853">
                  <c:v>41221</c:v>
                </c:pt>
                <c:pt idx="3854">
                  <c:v>41222</c:v>
                </c:pt>
                <c:pt idx="3855">
                  <c:v>41225</c:v>
                </c:pt>
                <c:pt idx="3856">
                  <c:v>41226</c:v>
                </c:pt>
                <c:pt idx="3857">
                  <c:v>41227</c:v>
                </c:pt>
                <c:pt idx="3858">
                  <c:v>41228</c:v>
                </c:pt>
                <c:pt idx="3859">
                  <c:v>41229</c:v>
                </c:pt>
                <c:pt idx="3860">
                  <c:v>41232</c:v>
                </c:pt>
                <c:pt idx="3861">
                  <c:v>41233</c:v>
                </c:pt>
                <c:pt idx="3862">
                  <c:v>41234</c:v>
                </c:pt>
                <c:pt idx="3863">
                  <c:v>41235</c:v>
                </c:pt>
                <c:pt idx="3864">
                  <c:v>41236</c:v>
                </c:pt>
                <c:pt idx="3865">
                  <c:v>41239</c:v>
                </c:pt>
                <c:pt idx="3866">
                  <c:v>41240</c:v>
                </c:pt>
                <c:pt idx="3867">
                  <c:v>41241</c:v>
                </c:pt>
                <c:pt idx="3868">
                  <c:v>41242</c:v>
                </c:pt>
                <c:pt idx="3869">
                  <c:v>41243</c:v>
                </c:pt>
                <c:pt idx="3870">
                  <c:v>41246</c:v>
                </c:pt>
                <c:pt idx="3871">
                  <c:v>41247</c:v>
                </c:pt>
                <c:pt idx="3872">
                  <c:v>41248</c:v>
                </c:pt>
                <c:pt idx="3873">
                  <c:v>41249</c:v>
                </c:pt>
                <c:pt idx="3874">
                  <c:v>41250</c:v>
                </c:pt>
                <c:pt idx="3875">
                  <c:v>41253</c:v>
                </c:pt>
                <c:pt idx="3876">
                  <c:v>41254</c:v>
                </c:pt>
                <c:pt idx="3877">
                  <c:v>41255</c:v>
                </c:pt>
                <c:pt idx="3878">
                  <c:v>41256</c:v>
                </c:pt>
                <c:pt idx="3879">
                  <c:v>41257</c:v>
                </c:pt>
                <c:pt idx="3880">
                  <c:v>41260</c:v>
                </c:pt>
                <c:pt idx="3881">
                  <c:v>41261</c:v>
                </c:pt>
                <c:pt idx="3882">
                  <c:v>41262</c:v>
                </c:pt>
                <c:pt idx="3883">
                  <c:v>41263</c:v>
                </c:pt>
                <c:pt idx="3884">
                  <c:v>41264</c:v>
                </c:pt>
                <c:pt idx="3885">
                  <c:v>41267</c:v>
                </c:pt>
                <c:pt idx="3886">
                  <c:v>41268</c:v>
                </c:pt>
                <c:pt idx="3887">
                  <c:v>41269</c:v>
                </c:pt>
                <c:pt idx="3888">
                  <c:v>41270</c:v>
                </c:pt>
                <c:pt idx="3889">
                  <c:v>41271</c:v>
                </c:pt>
                <c:pt idx="3890">
                  <c:v>41274</c:v>
                </c:pt>
                <c:pt idx="3891">
                  <c:v>41275</c:v>
                </c:pt>
                <c:pt idx="3892">
                  <c:v>41276</c:v>
                </c:pt>
                <c:pt idx="3893">
                  <c:v>41277</c:v>
                </c:pt>
                <c:pt idx="3894">
                  <c:v>41278</c:v>
                </c:pt>
                <c:pt idx="3895">
                  <c:v>41281</c:v>
                </c:pt>
                <c:pt idx="3896">
                  <c:v>41282</c:v>
                </c:pt>
                <c:pt idx="3897">
                  <c:v>41283</c:v>
                </c:pt>
                <c:pt idx="3898">
                  <c:v>41284</c:v>
                </c:pt>
                <c:pt idx="3899">
                  <c:v>41285</c:v>
                </c:pt>
                <c:pt idx="3900">
                  <c:v>41288</c:v>
                </c:pt>
                <c:pt idx="3901">
                  <c:v>41289</c:v>
                </c:pt>
                <c:pt idx="3902">
                  <c:v>41290</c:v>
                </c:pt>
                <c:pt idx="3903">
                  <c:v>41291</c:v>
                </c:pt>
                <c:pt idx="3904">
                  <c:v>41292</c:v>
                </c:pt>
                <c:pt idx="3905">
                  <c:v>41295</c:v>
                </c:pt>
                <c:pt idx="3906">
                  <c:v>41296</c:v>
                </c:pt>
                <c:pt idx="3907">
                  <c:v>41297</c:v>
                </c:pt>
                <c:pt idx="3908">
                  <c:v>41298</c:v>
                </c:pt>
                <c:pt idx="3909">
                  <c:v>41299</c:v>
                </c:pt>
                <c:pt idx="3910">
                  <c:v>41302</c:v>
                </c:pt>
                <c:pt idx="3911">
                  <c:v>41303</c:v>
                </c:pt>
                <c:pt idx="3912">
                  <c:v>41304</c:v>
                </c:pt>
                <c:pt idx="3913">
                  <c:v>41305</c:v>
                </c:pt>
                <c:pt idx="3914">
                  <c:v>41306</c:v>
                </c:pt>
                <c:pt idx="3915">
                  <c:v>41309</c:v>
                </c:pt>
                <c:pt idx="3916">
                  <c:v>41310</c:v>
                </c:pt>
                <c:pt idx="3917">
                  <c:v>41311</c:v>
                </c:pt>
                <c:pt idx="3918">
                  <c:v>41312</c:v>
                </c:pt>
                <c:pt idx="3919">
                  <c:v>41313</c:v>
                </c:pt>
                <c:pt idx="3920">
                  <c:v>41316</c:v>
                </c:pt>
                <c:pt idx="3921">
                  <c:v>41317</c:v>
                </c:pt>
                <c:pt idx="3922">
                  <c:v>41318</c:v>
                </c:pt>
                <c:pt idx="3923">
                  <c:v>41319</c:v>
                </c:pt>
                <c:pt idx="3924">
                  <c:v>41320</c:v>
                </c:pt>
                <c:pt idx="3925">
                  <c:v>41323</c:v>
                </c:pt>
                <c:pt idx="3926">
                  <c:v>41324</c:v>
                </c:pt>
                <c:pt idx="3927">
                  <c:v>41325</c:v>
                </c:pt>
                <c:pt idx="3928">
                  <c:v>41326</c:v>
                </c:pt>
                <c:pt idx="3929">
                  <c:v>41327</c:v>
                </c:pt>
                <c:pt idx="3930">
                  <c:v>41330</c:v>
                </c:pt>
                <c:pt idx="3931">
                  <c:v>41331</c:v>
                </c:pt>
                <c:pt idx="3932">
                  <c:v>41332</c:v>
                </c:pt>
                <c:pt idx="3933">
                  <c:v>41333</c:v>
                </c:pt>
                <c:pt idx="3934">
                  <c:v>41334</c:v>
                </c:pt>
                <c:pt idx="3935">
                  <c:v>41337</c:v>
                </c:pt>
                <c:pt idx="3936">
                  <c:v>41338</c:v>
                </c:pt>
                <c:pt idx="3937">
                  <c:v>41339</c:v>
                </c:pt>
                <c:pt idx="3938">
                  <c:v>41340</c:v>
                </c:pt>
                <c:pt idx="3939">
                  <c:v>41341</c:v>
                </c:pt>
                <c:pt idx="3940">
                  <c:v>41344</c:v>
                </c:pt>
                <c:pt idx="3941">
                  <c:v>41345</c:v>
                </c:pt>
                <c:pt idx="3942">
                  <c:v>41346</c:v>
                </c:pt>
                <c:pt idx="3943">
                  <c:v>41347</c:v>
                </c:pt>
                <c:pt idx="3944">
                  <c:v>41348</c:v>
                </c:pt>
                <c:pt idx="3945">
                  <c:v>41351</c:v>
                </c:pt>
                <c:pt idx="3946">
                  <c:v>41352</c:v>
                </c:pt>
                <c:pt idx="3947">
                  <c:v>41353</c:v>
                </c:pt>
                <c:pt idx="3948">
                  <c:v>41354</c:v>
                </c:pt>
                <c:pt idx="3949">
                  <c:v>41355</c:v>
                </c:pt>
                <c:pt idx="3950">
                  <c:v>41358</c:v>
                </c:pt>
                <c:pt idx="3951">
                  <c:v>41359</c:v>
                </c:pt>
                <c:pt idx="3952">
                  <c:v>41360</c:v>
                </c:pt>
                <c:pt idx="3953">
                  <c:v>41361</c:v>
                </c:pt>
                <c:pt idx="3954">
                  <c:v>41362</c:v>
                </c:pt>
                <c:pt idx="3955">
                  <c:v>41365</c:v>
                </c:pt>
                <c:pt idx="3956">
                  <c:v>41366</c:v>
                </c:pt>
                <c:pt idx="3957">
                  <c:v>41367</c:v>
                </c:pt>
                <c:pt idx="3958">
                  <c:v>41368</c:v>
                </c:pt>
                <c:pt idx="3959">
                  <c:v>41369</c:v>
                </c:pt>
                <c:pt idx="3960">
                  <c:v>41372</c:v>
                </c:pt>
                <c:pt idx="3961">
                  <c:v>41373</c:v>
                </c:pt>
                <c:pt idx="3962">
                  <c:v>41374</c:v>
                </c:pt>
                <c:pt idx="3963">
                  <c:v>41375</c:v>
                </c:pt>
                <c:pt idx="3964">
                  <c:v>41376</c:v>
                </c:pt>
                <c:pt idx="3965">
                  <c:v>41379</c:v>
                </c:pt>
                <c:pt idx="3966">
                  <c:v>41380</c:v>
                </c:pt>
                <c:pt idx="3967">
                  <c:v>41381</c:v>
                </c:pt>
                <c:pt idx="3968">
                  <c:v>41382</c:v>
                </c:pt>
                <c:pt idx="3969">
                  <c:v>41383</c:v>
                </c:pt>
                <c:pt idx="3970">
                  <c:v>41386</c:v>
                </c:pt>
                <c:pt idx="3971">
                  <c:v>41387</c:v>
                </c:pt>
                <c:pt idx="3972">
                  <c:v>41388</c:v>
                </c:pt>
                <c:pt idx="3973">
                  <c:v>41389</c:v>
                </c:pt>
                <c:pt idx="3974">
                  <c:v>41390</c:v>
                </c:pt>
                <c:pt idx="3975">
                  <c:v>41393</c:v>
                </c:pt>
                <c:pt idx="3976">
                  <c:v>41394</c:v>
                </c:pt>
                <c:pt idx="3977">
                  <c:v>41395</c:v>
                </c:pt>
                <c:pt idx="3978">
                  <c:v>41396</c:v>
                </c:pt>
                <c:pt idx="3979">
                  <c:v>41397</c:v>
                </c:pt>
                <c:pt idx="3980">
                  <c:v>41400</c:v>
                </c:pt>
                <c:pt idx="3981">
                  <c:v>41401</c:v>
                </c:pt>
                <c:pt idx="3982">
                  <c:v>41402</c:v>
                </c:pt>
                <c:pt idx="3983">
                  <c:v>41403</c:v>
                </c:pt>
                <c:pt idx="3984">
                  <c:v>41404</c:v>
                </c:pt>
                <c:pt idx="3985">
                  <c:v>41407</c:v>
                </c:pt>
                <c:pt idx="3986">
                  <c:v>41408</c:v>
                </c:pt>
                <c:pt idx="3987">
                  <c:v>41409</c:v>
                </c:pt>
                <c:pt idx="3988">
                  <c:v>41410</c:v>
                </c:pt>
                <c:pt idx="3989">
                  <c:v>41411</c:v>
                </c:pt>
                <c:pt idx="3990">
                  <c:v>41414</c:v>
                </c:pt>
                <c:pt idx="3991">
                  <c:v>41415</c:v>
                </c:pt>
                <c:pt idx="3992">
                  <c:v>41416</c:v>
                </c:pt>
                <c:pt idx="3993">
                  <c:v>41417</c:v>
                </c:pt>
                <c:pt idx="3994">
                  <c:v>41418</c:v>
                </c:pt>
                <c:pt idx="3995">
                  <c:v>41421</c:v>
                </c:pt>
                <c:pt idx="3996">
                  <c:v>41422</c:v>
                </c:pt>
                <c:pt idx="3997">
                  <c:v>41423</c:v>
                </c:pt>
                <c:pt idx="3998">
                  <c:v>41424</c:v>
                </c:pt>
                <c:pt idx="3999">
                  <c:v>41425</c:v>
                </c:pt>
                <c:pt idx="4000">
                  <c:v>41428</c:v>
                </c:pt>
                <c:pt idx="4001">
                  <c:v>41429</c:v>
                </c:pt>
                <c:pt idx="4002">
                  <c:v>41430</c:v>
                </c:pt>
                <c:pt idx="4003">
                  <c:v>41431</c:v>
                </c:pt>
                <c:pt idx="4004">
                  <c:v>41432</c:v>
                </c:pt>
                <c:pt idx="4005">
                  <c:v>41435</c:v>
                </c:pt>
                <c:pt idx="4006">
                  <c:v>41436</c:v>
                </c:pt>
                <c:pt idx="4007">
                  <c:v>41437</c:v>
                </c:pt>
                <c:pt idx="4008">
                  <c:v>41438</c:v>
                </c:pt>
                <c:pt idx="4009">
                  <c:v>41439</c:v>
                </c:pt>
                <c:pt idx="4010">
                  <c:v>41442</c:v>
                </c:pt>
                <c:pt idx="4011">
                  <c:v>41443</c:v>
                </c:pt>
                <c:pt idx="4012">
                  <c:v>41444</c:v>
                </c:pt>
                <c:pt idx="4013">
                  <c:v>41445</c:v>
                </c:pt>
                <c:pt idx="4014">
                  <c:v>41446</c:v>
                </c:pt>
                <c:pt idx="4015">
                  <c:v>41449</c:v>
                </c:pt>
                <c:pt idx="4016">
                  <c:v>41450</c:v>
                </c:pt>
                <c:pt idx="4017">
                  <c:v>41451</c:v>
                </c:pt>
                <c:pt idx="4018">
                  <c:v>41452</c:v>
                </c:pt>
                <c:pt idx="4019">
                  <c:v>41453</c:v>
                </c:pt>
                <c:pt idx="4020">
                  <c:v>41456</c:v>
                </c:pt>
                <c:pt idx="4021">
                  <c:v>41457</c:v>
                </c:pt>
                <c:pt idx="4022">
                  <c:v>41458</c:v>
                </c:pt>
                <c:pt idx="4023">
                  <c:v>41459</c:v>
                </c:pt>
                <c:pt idx="4024">
                  <c:v>41460</c:v>
                </c:pt>
                <c:pt idx="4025">
                  <c:v>41463</c:v>
                </c:pt>
                <c:pt idx="4026">
                  <c:v>41464</c:v>
                </c:pt>
                <c:pt idx="4027">
                  <c:v>41465</c:v>
                </c:pt>
                <c:pt idx="4028">
                  <c:v>41466</c:v>
                </c:pt>
                <c:pt idx="4029">
                  <c:v>41467</c:v>
                </c:pt>
                <c:pt idx="4030">
                  <c:v>41470</c:v>
                </c:pt>
                <c:pt idx="4031">
                  <c:v>41471</c:v>
                </c:pt>
                <c:pt idx="4032">
                  <c:v>41472</c:v>
                </c:pt>
                <c:pt idx="4033">
                  <c:v>41473</c:v>
                </c:pt>
                <c:pt idx="4034">
                  <c:v>41474</c:v>
                </c:pt>
                <c:pt idx="4035">
                  <c:v>41477</c:v>
                </c:pt>
                <c:pt idx="4036">
                  <c:v>41478</c:v>
                </c:pt>
                <c:pt idx="4037">
                  <c:v>41479</c:v>
                </c:pt>
                <c:pt idx="4038">
                  <c:v>41480</c:v>
                </c:pt>
                <c:pt idx="4039">
                  <c:v>41481</c:v>
                </c:pt>
                <c:pt idx="4040">
                  <c:v>41484</c:v>
                </c:pt>
                <c:pt idx="4041">
                  <c:v>41485</c:v>
                </c:pt>
                <c:pt idx="4042">
                  <c:v>41486</c:v>
                </c:pt>
                <c:pt idx="4043">
                  <c:v>41487</c:v>
                </c:pt>
                <c:pt idx="4044">
                  <c:v>41488</c:v>
                </c:pt>
                <c:pt idx="4045">
                  <c:v>41491</c:v>
                </c:pt>
                <c:pt idx="4046">
                  <c:v>41492</c:v>
                </c:pt>
                <c:pt idx="4047">
                  <c:v>41493</c:v>
                </c:pt>
                <c:pt idx="4048">
                  <c:v>41494</c:v>
                </c:pt>
                <c:pt idx="4049">
                  <c:v>41495</c:v>
                </c:pt>
                <c:pt idx="4050">
                  <c:v>41498</c:v>
                </c:pt>
                <c:pt idx="4051">
                  <c:v>41499</c:v>
                </c:pt>
                <c:pt idx="4052">
                  <c:v>41500</c:v>
                </c:pt>
                <c:pt idx="4053">
                  <c:v>41501</c:v>
                </c:pt>
                <c:pt idx="4054">
                  <c:v>41502</c:v>
                </c:pt>
                <c:pt idx="4055">
                  <c:v>41505</c:v>
                </c:pt>
                <c:pt idx="4056">
                  <c:v>41506</c:v>
                </c:pt>
                <c:pt idx="4057">
                  <c:v>41507</c:v>
                </c:pt>
                <c:pt idx="4058">
                  <c:v>41508</c:v>
                </c:pt>
                <c:pt idx="4059">
                  <c:v>41509</c:v>
                </c:pt>
                <c:pt idx="4060">
                  <c:v>41512</c:v>
                </c:pt>
                <c:pt idx="4061">
                  <c:v>41513</c:v>
                </c:pt>
                <c:pt idx="4062">
                  <c:v>41514</c:v>
                </c:pt>
                <c:pt idx="4063">
                  <c:v>41515</c:v>
                </c:pt>
                <c:pt idx="4064">
                  <c:v>41516</c:v>
                </c:pt>
                <c:pt idx="4065">
                  <c:v>41519</c:v>
                </c:pt>
                <c:pt idx="4066">
                  <c:v>41520</c:v>
                </c:pt>
                <c:pt idx="4067">
                  <c:v>41521</c:v>
                </c:pt>
                <c:pt idx="4068">
                  <c:v>41522</c:v>
                </c:pt>
                <c:pt idx="4069">
                  <c:v>41523</c:v>
                </c:pt>
                <c:pt idx="4070">
                  <c:v>41526</c:v>
                </c:pt>
                <c:pt idx="4071">
                  <c:v>41527</c:v>
                </c:pt>
                <c:pt idx="4072">
                  <c:v>41528</c:v>
                </c:pt>
                <c:pt idx="4073">
                  <c:v>41529</c:v>
                </c:pt>
                <c:pt idx="4074">
                  <c:v>41530</c:v>
                </c:pt>
                <c:pt idx="4075">
                  <c:v>41533</c:v>
                </c:pt>
                <c:pt idx="4076">
                  <c:v>41534</c:v>
                </c:pt>
                <c:pt idx="4077">
                  <c:v>41535</c:v>
                </c:pt>
                <c:pt idx="4078">
                  <c:v>41536</c:v>
                </c:pt>
                <c:pt idx="4079">
                  <c:v>41537</c:v>
                </c:pt>
                <c:pt idx="4080">
                  <c:v>41540</c:v>
                </c:pt>
                <c:pt idx="4081">
                  <c:v>41541</c:v>
                </c:pt>
                <c:pt idx="4082">
                  <c:v>41542</c:v>
                </c:pt>
                <c:pt idx="4083">
                  <c:v>41543</c:v>
                </c:pt>
                <c:pt idx="4084">
                  <c:v>41544</c:v>
                </c:pt>
                <c:pt idx="4085">
                  <c:v>41547</c:v>
                </c:pt>
                <c:pt idx="4086">
                  <c:v>41548</c:v>
                </c:pt>
                <c:pt idx="4087">
                  <c:v>41549</c:v>
                </c:pt>
                <c:pt idx="4088">
                  <c:v>41550</c:v>
                </c:pt>
                <c:pt idx="4089">
                  <c:v>41551</c:v>
                </c:pt>
                <c:pt idx="4090">
                  <c:v>41554</c:v>
                </c:pt>
                <c:pt idx="4091">
                  <c:v>41555</c:v>
                </c:pt>
                <c:pt idx="4092">
                  <c:v>41556</c:v>
                </c:pt>
                <c:pt idx="4093">
                  <c:v>41557</c:v>
                </c:pt>
                <c:pt idx="4094">
                  <c:v>41558</c:v>
                </c:pt>
                <c:pt idx="4095">
                  <c:v>41561</c:v>
                </c:pt>
                <c:pt idx="4096">
                  <c:v>41562</c:v>
                </c:pt>
                <c:pt idx="4097">
                  <c:v>41563</c:v>
                </c:pt>
                <c:pt idx="4098">
                  <c:v>41564</c:v>
                </c:pt>
                <c:pt idx="4099">
                  <c:v>41565</c:v>
                </c:pt>
                <c:pt idx="4100">
                  <c:v>41568</c:v>
                </c:pt>
                <c:pt idx="4101">
                  <c:v>41569</c:v>
                </c:pt>
                <c:pt idx="4102">
                  <c:v>41570</c:v>
                </c:pt>
                <c:pt idx="4103">
                  <c:v>41571</c:v>
                </c:pt>
                <c:pt idx="4104">
                  <c:v>41572</c:v>
                </c:pt>
                <c:pt idx="4105">
                  <c:v>41575</c:v>
                </c:pt>
                <c:pt idx="4106">
                  <c:v>41576</c:v>
                </c:pt>
                <c:pt idx="4107">
                  <c:v>41577</c:v>
                </c:pt>
                <c:pt idx="4108">
                  <c:v>41578</c:v>
                </c:pt>
                <c:pt idx="4109">
                  <c:v>41579</c:v>
                </c:pt>
                <c:pt idx="4110">
                  <c:v>41582</c:v>
                </c:pt>
                <c:pt idx="4111">
                  <c:v>41583</c:v>
                </c:pt>
                <c:pt idx="4112">
                  <c:v>41584</c:v>
                </c:pt>
                <c:pt idx="4113">
                  <c:v>41585</c:v>
                </c:pt>
                <c:pt idx="4114">
                  <c:v>41586</c:v>
                </c:pt>
                <c:pt idx="4115">
                  <c:v>41589</c:v>
                </c:pt>
                <c:pt idx="4116">
                  <c:v>41590</c:v>
                </c:pt>
                <c:pt idx="4117">
                  <c:v>41591</c:v>
                </c:pt>
                <c:pt idx="4118">
                  <c:v>41592</c:v>
                </c:pt>
                <c:pt idx="4119">
                  <c:v>41593</c:v>
                </c:pt>
                <c:pt idx="4120">
                  <c:v>41596</c:v>
                </c:pt>
                <c:pt idx="4121">
                  <c:v>41597</c:v>
                </c:pt>
                <c:pt idx="4122">
                  <c:v>41598</c:v>
                </c:pt>
                <c:pt idx="4123">
                  <c:v>41599</c:v>
                </c:pt>
                <c:pt idx="4124">
                  <c:v>41600</c:v>
                </c:pt>
                <c:pt idx="4125">
                  <c:v>41603</c:v>
                </c:pt>
                <c:pt idx="4126">
                  <c:v>41604</c:v>
                </c:pt>
                <c:pt idx="4127">
                  <c:v>41605</c:v>
                </c:pt>
                <c:pt idx="4128">
                  <c:v>41606</c:v>
                </c:pt>
                <c:pt idx="4129">
                  <c:v>41607</c:v>
                </c:pt>
                <c:pt idx="4130">
                  <c:v>41610</c:v>
                </c:pt>
                <c:pt idx="4131">
                  <c:v>41611</c:v>
                </c:pt>
                <c:pt idx="4132">
                  <c:v>41612</c:v>
                </c:pt>
                <c:pt idx="4133">
                  <c:v>41613</c:v>
                </c:pt>
                <c:pt idx="4134">
                  <c:v>41614</c:v>
                </c:pt>
                <c:pt idx="4135">
                  <c:v>41617</c:v>
                </c:pt>
                <c:pt idx="4136">
                  <c:v>41618</c:v>
                </c:pt>
                <c:pt idx="4137">
                  <c:v>41619</c:v>
                </c:pt>
                <c:pt idx="4138">
                  <c:v>41620</c:v>
                </c:pt>
                <c:pt idx="4139">
                  <c:v>41621</c:v>
                </c:pt>
                <c:pt idx="4140">
                  <c:v>41624</c:v>
                </c:pt>
                <c:pt idx="4141">
                  <c:v>41625</c:v>
                </c:pt>
                <c:pt idx="4142">
                  <c:v>41626</c:v>
                </c:pt>
                <c:pt idx="4143">
                  <c:v>41627</c:v>
                </c:pt>
                <c:pt idx="4144">
                  <c:v>41628</c:v>
                </c:pt>
                <c:pt idx="4145">
                  <c:v>41631</c:v>
                </c:pt>
                <c:pt idx="4146">
                  <c:v>41632</c:v>
                </c:pt>
                <c:pt idx="4147">
                  <c:v>41633</c:v>
                </c:pt>
                <c:pt idx="4148">
                  <c:v>41634</c:v>
                </c:pt>
                <c:pt idx="4149">
                  <c:v>41635</c:v>
                </c:pt>
                <c:pt idx="4150">
                  <c:v>41638</c:v>
                </c:pt>
                <c:pt idx="4151">
                  <c:v>41639</c:v>
                </c:pt>
                <c:pt idx="4152">
                  <c:v>41640</c:v>
                </c:pt>
                <c:pt idx="4153">
                  <c:v>41641</c:v>
                </c:pt>
                <c:pt idx="4154">
                  <c:v>41642</c:v>
                </c:pt>
                <c:pt idx="4155">
                  <c:v>41645</c:v>
                </c:pt>
                <c:pt idx="4156">
                  <c:v>41646</c:v>
                </c:pt>
                <c:pt idx="4157">
                  <c:v>41647</c:v>
                </c:pt>
                <c:pt idx="4158">
                  <c:v>41648</c:v>
                </c:pt>
                <c:pt idx="4159">
                  <c:v>41649</c:v>
                </c:pt>
                <c:pt idx="4160">
                  <c:v>41652</c:v>
                </c:pt>
                <c:pt idx="4161">
                  <c:v>41653</c:v>
                </c:pt>
                <c:pt idx="4162">
                  <c:v>41654</c:v>
                </c:pt>
                <c:pt idx="4163">
                  <c:v>41655</c:v>
                </c:pt>
                <c:pt idx="4164">
                  <c:v>41656</c:v>
                </c:pt>
                <c:pt idx="4165">
                  <c:v>41659</c:v>
                </c:pt>
                <c:pt idx="4166">
                  <c:v>41660</c:v>
                </c:pt>
                <c:pt idx="4167">
                  <c:v>41661</c:v>
                </c:pt>
                <c:pt idx="4168">
                  <c:v>41662</c:v>
                </c:pt>
                <c:pt idx="4169">
                  <c:v>41663</c:v>
                </c:pt>
                <c:pt idx="4170">
                  <c:v>41666</c:v>
                </c:pt>
                <c:pt idx="4171">
                  <c:v>41667</c:v>
                </c:pt>
                <c:pt idx="4172">
                  <c:v>41668</c:v>
                </c:pt>
                <c:pt idx="4173">
                  <c:v>41669</c:v>
                </c:pt>
                <c:pt idx="4174">
                  <c:v>41670</c:v>
                </c:pt>
                <c:pt idx="4175">
                  <c:v>41673</c:v>
                </c:pt>
                <c:pt idx="4176">
                  <c:v>41674</c:v>
                </c:pt>
                <c:pt idx="4177">
                  <c:v>41675</c:v>
                </c:pt>
                <c:pt idx="4178">
                  <c:v>41676</c:v>
                </c:pt>
                <c:pt idx="4179">
                  <c:v>41677</c:v>
                </c:pt>
                <c:pt idx="4180">
                  <c:v>41680</c:v>
                </c:pt>
                <c:pt idx="4181">
                  <c:v>41681</c:v>
                </c:pt>
                <c:pt idx="4182">
                  <c:v>41682</c:v>
                </c:pt>
                <c:pt idx="4183">
                  <c:v>41683</c:v>
                </c:pt>
                <c:pt idx="4184">
                  <c:v>41684</c:v>
                </c:pt>
                <c:pt idx="4185">
                  <c:v>41687</c:v>
                </c:pt>
                <c:pt idx="4186">
                  <c:v>41688</c:v>
                </c:pt>
                <c:pt idx="4187">
                  <c:v>41689</c:v>
                </c:pt>
                <c:pt idx="4188">
                  <c:v>41690</c:v>
                </c:pt>
                <c:pt idx="4189">
                  <c:v>41691</c:v>
                </c:pt>
                <c:pt idx="4190">
                  <c:v>41694</c:v>
                </c:pt>
                <c:pt idx="4191">
                  <c:v>41695</c:v>
                </c:pt>
                <c:pt idx="4192">
                  <c:v>41696</c:v>
                </c:pt>
                <c:pt idx="4193">
                  <c:v>41697</c:v>
                </c:pt>
                <c:pt idx="4194">
                  <c:v>41698</c:v>
                </c:pt>
                <c:pt idx="4195">
                  <c:v>41701</c:v>
                </c:pt>
                <c:pt idx="4196">
                  <c:v>41702</c:v>
                </c:pt>
                <c:pt idx="4197">
                  <c:v>41703</c:v>
                </c:pt>
                <c:pt idx="4198">
                  <c:v>41704</c:v>
                </c:pt>
                <c:pt idx="4199">
                  <c:v>41705</c:v>
                </c:pt>
                <c:pt idx="4200">
                  <c:v>41708</c:v>
                </c:pt>
                <c:pt idx="4201">
                  <c:v>41709</c:v>
                </c:pt>
                <c:pt idx="4202">
                  <c:v>41710</c:v>
                </c:pt>
                <c:pt idx="4203">
                  <c:v>41711</c:v>
                </c:pt>
                <c:pt idx="4204">
                  <c:v>41712</c:v>
                </c:pt>
                <c:pt idx="4205">
                  <c:v>41715</c:v>
                </c:pt>
                <c:pt idx="4206">
                  <c:v>41716</c:v>
                </c:pt>
                <c:pt idx="4207">
                  <c:v>41717</c:v>
                </c:pt>
                <c:pt idx="4208">
                  <c:v>41718</c:v>
                </c:pt>
                <c:pt idx="4209">
                  <c:v>41719</c:v>
                </c:pt>
                <c:pt idx="4210">
                  <c:v>41722</c:v>
                </c:pt>
                <c:pt idx="4211">
                  <c:v>41723</c:v>
                </c:pt>
                <c:pt idx="4212">
                  <c:v>41724</c:v>
                </c:pt>
                <c:pt idx="4213">
                  <c:v>41725</c:v>
                </c:pt>
                <c:pt idx="4214">
                  <c:v>41726</c:v>
                </c:pt>
                <c:pt idx="4215">
                  <c:v>41729</c:v>
                </c:pt>
                <c:pt idx="4216">
                  <c:v>41730</c:v>
                </c:pt>
                <c:pt idx="4217">
                  <c:v>41731</c:v>
                </c:pt>
                <c:pt idx="4218">
                  <c:v>41732</c:v>
                </c:pt>
                <c:pt idx="4219">
                  <c:v>41733</c:v>
                </c:pt>
                <c:pt idx="4220">
                  <c:v>41736</c:v>
                </c:pt>
                <c:pt idx="4221">
                  <c:v>41737</c:v>
                </c:pt>
                <c:pt idx="4222">
                  <c:v>41738</c:v>
                </c:pt>
                <c:pt idx="4223">
                  <c:v>41739</c:v>
                </c:pt>
                <c:pt idx="4224">
                  <c:v>41740</c:v>
                </c:pt>
                <c:pt idx="4225">
                  <c:v>41743</c:v>
                </c:pt>
                <c:pt idx="4226">
                  <c:v>41744</c:v>
                </c:pt>
                <c:pt idx="4227">
                  <c:v>41745</c:v>
                </c:pt>
                <c:pt idx="4228">
                  <c:v>41746</c:v>
                </c:pt>
                <c:pt idx="4229">
                  <c:v>41747</c:v>
                </c:pt>
                <c:pt idx="4230">
                  <c:v>41750</c:v>
                </c:pt>
                <c:pt idx="4231">
                  <c:v>41751</c:v>
                </c:pt>
                <c:pt idx="4232">
                  <c:v>41752</c:v>
                </c:pt>
                <c:pt idx="4233">
                  <c:v>41753</c:v>
                </c:pt>
                <c:pt idx="4234">
                  <c:v>41754</c:v>
                </c:pt>
                <c:pt idx="4235">
                  <c:v>41757</c:v>
                </c:pt>
                <c:pt idx="4236">
                  <c:v>41758</c:v>
                </c:pt>
                <c:pt idx="4237">
                  <c:v>41759</c:v>
                </c:pt>
                <c:pt idx="4238">
                  <c:v>41760</c:v>
                </c:pt>
                <c:pt idx="4239">
                  <c:v>41761</c:v>
                </c:pt>
                <c:pt idx="4240">
                  <c:v>41764</c:v>
                </c:pt>
                <c:pt idx="4241">
                  <c:v>41765</c:v>
                </c:pt>
                <c:pt idx="4242">
                  <c:v>41766</c:v>
                </c:pt>
                <c:pt idx="4243">
                  <c:v>41767</c:v>
                </c:pt>
                <c:pt idx="4244">
                  <c:v>41768</c:v>
                </c:pt>
                <c:pt idx="4245">
                  <c:v>41771</c:v>
                </c:pt>
                <c:pt idx="4246">
                  <c:v>41772</c:v>
                </c:pt>
                <c:pt idx="4247">
                  <c:v>41773</c:v>
                </c:pt>
                <c:pt idx="4248">
                  <c:v>41774</c:v>
                </c:pt>
                <c:pt idx="4249">
                  <c:v>41775</c:v>
                </c:pt>
                <c:pt idx="4250">
                  <c:v>41778</c:v>
                </c:pt>
                <c:pt idx="4251">
                  <c:v>41779</c:v>
                </c:pt>
                <c:pt idx="4252">
                  <c:v>41780</c:v>
                </c:pt>
                <c:pt idx="4253">
                  <c:v>41781</c:v>
                </c:pt>
                <c:pt idx="4254">
                  <c:v>41782</c:v>
                </c:pt>
                <c:pt idx="4255">
                  <c:v>41785</c:v>
                </c:pt>
                <c:pt idx="4256">
                  <c:v>41786</c:v>
                </c:pt>
                <c:pt idx="4257">
                  <c:v>41787</c:v>
                </c:pt>
                <c:pt idx="4258">
                  <c:v>41788</c:v>
                </c:pt>
                <c:pt idx="4259">
                  <c:v>41789</c:v>
                </c:pt>
                <c:pt idx="4260">
                  <c:v>41792</c:v>
                </c:pt>
                <c:pt idx="4261">
                  <c:v>41793</c:v>
                </c:pt>
                <c:pt idx="4262">
                  <c:v>41794</c:v>
                </c:pt>
                <c:pt idx="4263">
                  <c:v>41795</c:v>
                </c:pt>
                <c:pt idx="4264">
                  <c:v>41796</c:v>
                </c:pt>
                <c:pt idx="4265">
                  <c:v>41799</c:v>
                </c:pt>
                <c:pt idx="4266">
                  <c:v>41800</c:v>
                </c:pt>
                <c:pt idx="4267">
                  <c:v>41801</c:v>
                </c:pt>
                <c:pt idx="4268">
                  <c:v>41802</c:v>
                </c:pt>
                <c:pt idx="4269">
                  <c:v>41803</c:v>
                </c:pt>
                <c:pt idx="4270">
                  <c:v>41806</c:v>
                </c:pt>
                <c:pt idx="4271">
                  <c:v>41807</c:v>
                </c:pt>
                <c:pt idx="4272">
                  <c:v>41808</c:v>
                </c:pt>
                <c:pt idx="4273">
                  <c:v>41809</c:v>
                </c:pt>
                <c:pt idx="4274">
                  <c:v>41810</c:v>
                </c:pt>
                <c:pt idx="4275">
                  <c:v>41813</c:v>
                </c:pt>
                <c:pt idx="4276">
                  <c:v>41814</c:v>
                </c:pt>
                <c:pt idx="4277">
                  <c:v>41815</c:v>
                </c:pt>
                <c:pt idx="4278">
                  <c:v>41816</c:v>
                </c:pt>
                <c:pt idx="4279">
                  <c:v>41817</c:v>
                </c:pt>
                <c:pt idx="4280">
                  <c:v>41820</c:v>
                </c:pt>
                <c:pt idx="4281">
                  <c:v>41821</c:v>
                </c:pt>
                <c:pt idx="4282">
                  <c:v>41822</c:v>
                </c:pt>
                <c:pt idx="4283">
                  <c:v>41823</c:v>
                </c:pt>
                <c:pt idx="4284">
                  <c:v>41824</c:v>
                </c:pt>
                <c:pt idx="4285">
                  <c:v>41827</c:v>
                </c:pt>
                <c:pt idx="4286">
                  <c:v>41828</c:v>
                </c:pt>
                <c:pt idx="4287">
                  <c:v>41829</c:v>
                </c:pt>
                <c:pt idx="4288">
                  <c:v>41830</c:v>
                </c:pt>
                <c:pt idx="4289">
                  <c:v>41831</c:v>
                </c:pt>
                <c:pt idx="4290">
                  <c:v>41834</c:v>
                </c:pt>
                <c:pt idx="4291">
                  <c:v>41835</c:v>
                </c:pt>
                <c:pt idx="4292">
                  <c:v>41836</c:v>
                </c:pt>
                <c:pt idx="4293">
                  <c:v>41837</c:v>
                </c:pt>
                <c:pt idx="4294">
                  <c:v>41838</c:v>
                </c:pt>
                <c:pt idx="4295">
                  <c:v>41841</c:v>
                </c:pt>
                <c:pt idx="4296">
                  <c:v>41842</c:v>
                </c:pt>
                <c:pt idx="4297">
                  <c:v>41843</c:v>
                </c:pt>
                <c:pt idx="4298">
                  <c:v>41844</c:v>
                </c:pt>
                <c:pt idx="4299">
                  <c:v>41845</c:v>
                </c:pt>
                <c:pt idx="4300">
                  <c:v>41848</c:v>
                </c:pt>
                <c:pt idx="4301">
                  <c:v>41849</c:v>
                </c:pt>
                <c:pt idx="4302">
                  <c:v>41850</c:v>
                </c:pt>
                <c:pt idx="4303">
                  <c:v>41851</c:v>
                </c:pt>
                <c:pt idx="4304">
                  <c:v>41852</c:v>
                </c:pt>
                <c:pt idx="4305">
                  <c:v>41855</c:v>
                </c:pt>
                <c:pt idx="4306">
                  <c:v>41856</c:v>
                </c:pt>
                <c:pt idx="4307">
                  <c:v>41857</c:v>
                </c:pt>
                <c:pt idx="4308">
                  <c:v>41858</c:v>
                </c:pt>
                <c:pt idx="4309">
                  <c:v>41859</c:v>
                </c:pt>
                <c:pt idx="4310">
                  <c:v>41862</c:v>
                </c:pt>
                <c:pt idx="4311">
                  <c:v>41863</c:v>
                </c:pt>
                <c:pt idx="4312">
                  <c:v>41864</c:v>
                </c:pt>
                <c:pt idx="4313">
                  <c:v>41865</c:v>
                </c:pt>
                <c:pt idx="4314">
                  <c:v>41866</c:v>
                </c:pt>
                <c:pt idx="4315">
                  <c:v>41869</c:v>
                </c:pt>
                <c:pt idx="4316">
                  <c:v>41870</c:v>
                </c:pt>
                <c:pt idx="4317">
                  <c:v>41871</c:v>
                </c:pt>
                <c:pt idx="4318">
                  <c:v>41872</c:v>
                </c:pt>
                <c:pt idx="4319">
                  <c:v>41873</c:v>
                </c:pt>
                <c:pt idx="4320">
                  <c:v>41876</c:v>
                </c:pt>
                <c:pt idx="4321">
                  <c:v>41877</c:v>
                </c:pt>
                <c:pt idx="4322">
                  <c:v>41878</c:v>
                </c:pt>
                <c:pt idx="4323">
                  <c:v>41879</c:v>
                </c:pt>
                <c:pt idx="4324">
                  <c:v>41880</c:v>
                </c:pt>
                <c:pt idx="4325">
                  <c:v>41883</c:v>
                </c:pt>
                <c:pt idx="4326">
                  <c:v>41884</c:v>
                </c:pt>
                <c:pt idx="4327">
                  <c:v>41885</c:v>
                </c:pt>
                <c:pt idx="4328">
                  <c:v>41886</c:v>
                </c:pt>
                <c:pt idx="4329">
                  <c:v>41887</c:v>
                </c:pt>
                <c:pt idx="4330">
                  <c:v>41890</c:v>
                </c:pt>
                <c:pt idx="4331">
                  <c:v>41891</c:v>
                </c:pt>
                <c:pt idx="4332">
                  <c:v>41892</c:v>
                </c:pt>
                <c:pt idx="4333">
                  <c:v>41893</c:v>
                </c:pt>
                <c:pt idx="4334">
                  <c:v>41894</c:v>
                </c:pt>
                <c:pt idx="4335">
                  <c:v>41897</c:v>
                </c:pt>
                <c:pt idx="4336">
                  <c:v>41898</c:v>
                </c:pt>
                <c:pt idx="4337">
                  <c:v>41899</c:v>
                </c:pt>
                <c:pt idx="4338">
                  <c:v>41900</c:v>
                </c:pt>
                <c:pt idx="4339">
                  <c:v>41901</c:v>
                </c:pt>
                <c:pt idx="4340">
                  <c:v>41904</c:v>
                </c:pt>
                <c:pt idx="4341">
                  <c:v>41905</c:v>
                </c:pt>
                <c:pt idx="4342">
                  <c:v>41906</c:v>
                </c:pt>
                <c:pt idx="4343">
                  <c:v>41907</c:v>
                </c:pt>
                <c:pt idx="4344">
                  <c:v>41908</c:v>
                </c:pt>
                <c:pt idx="4345">
                  <c:v>41911</c:v>
                </c:pt>
                <c:pt idx="4346">
                  <c:v>41912</c:v>
                </c:pt>
                <c:pt idx="4347">
                  <c:v>41913</c:v>
                </c:pt>
                <c:pt idx="4348">
                  <c:v>41914</c:v>
                </c:pt>
                <c:pt idx="4349">
                  <c:v>41915</c:v>
                </c:pt>
                <c:pt idx="4350">
                  <c:v>41918</c:v>
                </c:pt>
                <c:pt idx="4351">
                  <c:v>41919</c:v>
                </c:pt>
                <c:pt idx="4352">
                  <c:v>41920</c:v>
                </c:pt>
                <c:pt idx="4353">
                  <c:v>41921</c:v>
                </c:pt>
                <c:pt idx="4354">
                  <c:v>41922</c:v>
                </c:pt>
                <c:pt idx="4355">
                  <c:v>41925</c:v>
                </c:pt>
                <c:pt idx="4356">
                  <c:v>41926</c:v>
                </c:pt>
                <c:pt idx="4357">
                  <c:v>41927</c:v>
                </c:pt>
                <c:pt idx="4358">
                  <c:v>41928</c:v>
                </c:pt>
                <c:pt idx="4359">
                  <c:v>41929</c:v>
                </c:pt>
                <c:pt idx="4360">
                  <c:v>41932</c:v>
                </c:pt>
                <c:pt idx="4361">
                  <c:v>41933</c:v>
                </c:pt>
                <c:pt idx="4362">
                  <c:v>41934</c:v>
                </c:pt>
                <c:pt idx="4363">
                  <c:v>41935</c:v>
                </c:pt>
                <c:pt idx="4364">
                  <c:v>41936</c:v>
                </c:pt>
                <c:pt idx="4365">
                  <c:v>41939</c:v>
                </c:pt>
                <c:pt idx="4366">
                  <c:v>41940</c:v>
                </c:pt>
                <c:pt idx="4367">
                  <c:v>41941</c:v>
                </c:pt>
                <c:pt idx="4368">
                  <c:v>41942</c:v>
                </c:pt>
                <c:pt idx="4369">
                  <c:v>41943</c:v>
                </c:pt>
                <c:pt idx="4370">
                  <c:v>41946</c:v>
                </c:pt>
                <c:pt idx="4371">
                  <c:v>41947</c:v>
                </c:pt>
                <c:pt idx="4372">
                  <c:v>41948</c:v>
                </c:pt>
                <c:pt idx="4373">
                  <c:v>41949</c:v>
                </c:pt>
                <c:pt idx="4374">
                  <c:v>41950</c:v>
                </c:pt>
                <c:pt idx="4375">
                  <c:v>41953</c:v>
                </c:pt>
                <c:pt idx="4376">
                  <c:v>41954</c:v>
                </c:pt>
                <c:pt idx="4377">
                  <c:v>41955</c:v>
                </c:pt>
                <c:pt idx="4378">
                  <c:v>41956</c:v>
                </c:pt>
                <c:pt idx="4379">
                  <c:v>41957</c:v>
                </c:pt>
                <c:pt idx="4380">
                  <c:v>41960</c:v>
                </c:pt>
                <c:pt idx="4381">
                  <c:v>41961</c:v>
                </c:pt>
                <c:pt idx="4382">
                  <c:v>41962</c:v>
                </c:pt>
                <c:pt idx="4383">
                  <c:v>41963</c:v>
                </c:pt>
                <c:pt idx="4384">
                  <c:v>41964</c:v>
                </c:pt>
                <c:pt idx="4385">
                  <c:v>41967</c:v>
                </c:pt>
                <c:pt idx="4386">
                  <c:v>41968</c:v>
                </c:pt>
                <c:pt idx="4387">
                  <c:v>41969</c:v>
                </c:pt>
                <c:pt idx="4388">
                  <c:v>41970</c:v>
                </c:pt>
                <c:pt idx="4389">
                  <c:v>41971</c:v>
                </c:pt>
                <c:pt idx="4390">
                  <c:v>41974</c:v>
                </c:pt>
                <c:pt idx="4391">
                  <c:v>41975</c:v>
                </c:pt>
                <c:pt idx="4392">
                  <c:v>41976</c:v>
                </c:pt>
                <c:pt idx="4393">
                  <c:v>41977</c:v>
                </c:pt>
                <c:pt idx="4394">
                  <c:v>41978</c:v>
                </c:pt>
                <c:pt idx="4395">
                  <c:v>41981</c:v>
                </c:pt>
                <c:pt idx="4396">
                  <c:v>41982</c:v>
                </c:pt>
                <c:pt idx="4397">
                  <c:v>41983</c:v>
                </c:pt>
                <c:pt idx="4398">
                  <c:v>41984</c:v>
                </c:pt>
                <c:pt idx="4399">
                  <c:v>41985</c:v>
                </c:pt>
                <c:pt idx="4400">
                  <c:v>41988</c:v>
                </c:pt>
                <c:pt idx="4401">
                  <c:v>41989</c:v>
                </c:pt>
                <c:pt idx="4402">
                  <c:v>41990</c:v>
                </c:pt>
                <c:pt idx="4403">
                  <c:v>41991</c:v>
                </c:pt>
                <c:pt idx="4404">
                  <c:v>41992</c:v>
                </c:pt>
                <c:pt idx="4405">
                  <c:v>41995</c:v>
                </c:pt>
                <c:pt idx="4406">
                  <c:v>41996</c:v>
                </c:pt>
                <c:pt idx="4407">
                  <c:v>41997</c:v>
                </c:pt>
                <c:pt idx="4408">
                  <c:v>41998</c:v>
                </c:pt>
                <c:pt idx="4409">
                  <c:v>41999</c:v>
                </c:pt>
                <c:pt idx="4410">
                  <c:v>42002</c:v>
                </c:pt>
                <c:pt idx="4411">
                  <c:v>42003</c:v>
                </c:pt>
                <c:pt idx="4412">
                  <c:v>42004</c:v>
                </c:pt>
                <c:pt idx="4413">
                  <c:v>42005</c:v>
                </c:pt>
                <c:pt idx="4414">
                  <c:v>42006</c:v>
                </c:pt>
                <c:pt idx="4415">
                  <c:v>42009</c:v>
                </c:pt>
                <c:pt idx="4416">
                  <c:v>42010</c:v>
                </c:pt>
                <c:pt idx="4417">
                  <c:v>42011</c:v>
                </c:pt>
                <c:pt idx="4418">
                  <c:v>42012</c:v>
                </c:pt>
                <c:pt idx="4419">
                  <c:v>42013</c:v>
                </c:pt>
                <c:pt idx="4420">
                  <c:v>42016</c:v>
                </c:pt>
                <c:pt idx="4421">
                  <c:v>42017</c:v>
                </c:pt>
                <c:pt idx="4422">
                  <c:v>42018</c:v>
                </c:pt>
                <c:pt idx="4423">
                  <c:v>42019</c:v>
                </c:pt>
                <c:pt idx="4424">
                  <c:v>42020</c:v>
                </c:pt>
                <c:pt idx="4425">
                  <c:v>42023</c:v>
                </c:pt>
                <c:pt idx="4426">
                  <c:v>42024</c:v>
                </c:pt>
                <c:pt idx="4427">
                  <c:v>42025</c:v>
                </c:pt>
                <c:pt idx="4428">
                  <c:v>42026</c:v>
                </c:pt>
                <c:pt idx="4429">
                  <c:v>42027</c:v>
                </c:pt>
                <c:pt idx="4430">
                  <c:v>42030</c:v>
                </c:pt>
                <c:pt idx="4431">
                  <c:v>42031</c:v>
                </c:pt>
                <c:pt idx="4432">
                  <c:v>42032</c:v>
                </c:pt>
                <c:pt idx="4433">
                  <c:v>42033</c:v>
                </c:pt>
                <c:pt idx="4434">
                  <c:v>42034</c:v>
                </c:pt>
                <c:pt idx="4435">
                  <c:v>42037</c:v>
                </c:pt>
                <c:pt idx="4436">
                  <c:v>42038</c:v>
                </c:pt>
                <c:pt idx="4437">
                  <c:v>42039</c:v>
                </c:pt>
                <c:pt idx="4438">
                  <c:v>42040</c:v>
                </c:pt>
                <c:pt idx="4439">
                  <c:v>42041</c:v>
                </c:pt>
                <c:pt idx="4440">
                  <c:v>42044</c:v>
                </c:pt>
                <c:pt idx="4441">
                  <c:v>42045</c:v>
                </c:pt>
                <c:pt idx="4442">
                  <c:v>42046</c:v>
                </c:pt>
                <c:pt idx="4443">
                  <c:v>42047</c:v>
                </c:pt>
                <c:pt idx="4444">
                  <c:v>42048</c:v>
                </c:pt>
                <c:pt idx="4445">
                  <c:v>42051</c:v>
                </c:pt>
                <c:pt idx="4446">
                  <c:v>42052</c:v>
                </c:pt>
                <c:pt idx="4447">
                  <c:v>42053</c:v>
                </c:pt>
                <c:pt idx="4448">
                  <c:v>42054</c:v>
                </c:pt>
                <c:pt idx="4449">
                  <c:v>42055</c:v>
                </c:pt>
                <c:pt idx="4450">
                  <c:v>42058</c:v>
                </c:pt>
                <c:pt idx="4451">
                  <c:v>42059</c:v>
                </c:pt>
                <c:pt idx="4452">
                  <c:v>42060</c:v>
                </c:pt>
                <c:pt idx="4453">
                  <c:v>42061</c:v>
                </c:pt>
                <c:pt idx="4454">
                  <c:v>42062</c:v>
                </c:pt>
                <c:pt idx="4455">
                  <c:v>42065</c:v>
                </c:pt>
                <c:pt idx="4456">
                  <c:v>42066</c:v>
                </c:pt>
                <c:pt idx="4457">
                  <c:v>42067</c:v>
                </c:pt>
                <c:pt idx="4458">
                  <c:v>42068</c:v>
                </c:pt>
                <c:pt idx="4459">
                  <c:v>42069</c:v>
                </c:pt>
                <c:pt idx="4460">
                  <c:v>42072</c:v>
                </c:pt>
                <c:pt idx="4461">
                  <c:v>42073</c:v>
                </c:pt>
                <c:pt idx="4462">
                  <c:v>42074</c:v>
                </c:pt>
                <c:pt idx="4463">
                  <c:v>42075</c:v>
                </c:pt>
                <c:pt idx="4464">
                  <c:v>42076</c:v>
                </c:pt>
                <c:pt idx="4465">
                  <c:v>42079</c:v>
                </c:pt>
                <c:pt idx="4466">
                  <c:v>42080</c:v>
                </c:pt>
                <c:pt idx="4467">
                  <c:v>42081</c:v>
                </c:pt>
                <c:pt idx="4468">
                  <c:v>42082</c:v>
                </c:pt>
                <c:pt idx="4469">
                  <c:v>42083</c:v>
                </c:pt>
                <c:pt idx="4470">
                  <c:v>42086</c:v>
                </c:pt>
                <c:pt idx="4471">
                  <c:v>42087</c:v>
                </c:pt>
                <c:pt idx="4472">
                  <c:v>42088</c:v>
                </c:pt>
                <c:pt idx="4473">
                  <c:v>42089</c:v>
                </c:pt>
                <c:pt idx="4474">
                  <c:v>42090</c:v>
                </c:pt>
                <c:pt idx="4475">
                  <c:v>42093</c:v>
                </c:pt>
                <c:pt idx="4476">
                  <c:v>42094</c:v>
                </c:pt>
                <c:pt idx="4477">
                  <c:v>42095</c:v>
                </c:pt>
                <c:pt idx="4478">
                  <c:v>42096</c:v>
                </c:pt>
                <c:pt idx="4479">
                  <c:v>42097</c:v>
                </c:pt>
                <c:pt idx="4480">
                  <c:v>42100</c:v>
                </c:pt>
                <c:pt idx="4481">
                  <c:v>42101</c:v>
                </c:pt>
                <c:pt idx="4482">
                  <c:v>42102</c:v>
                </c:pt>
                <c:pt idx="4483">
                  <c:v>42103</c:v>
                </c:pt>
                <c:pt idx="4484">
                  <c:v>42104</c:v>
                </c:pt>
                <c:pt idx="4485">
                  <c:v>42107</c:v>
                </c:pt>
                <c:pt idx="4486">
                  <c:v>42108</c:v>
                </c:pt>
                <c:pt idx="4487">
                  <c:v>42109</c:v>
                </c:pt>
                <c:pt idx="4488">
                  <c:v>42110</c:v>
                </c:pt>
                <c:pt idx="4489">
                  <c:v>42111</c:v>
                </c:pt>
                <c:pt idx="4490">
                  <c:v>42114</c:v>
                </c:pt>
                <c:pt idx="4491">
                  <c:v>42115</c:v>
                </c:pt>
                <c:pt idx="4492">
                  <c:v>42116</c:v>
                </c:pt>
                <c:pt idx="4493">
                  <c:v>42117</c:v>
                </c:pt>
                <c:pt idx="4494">
                  <c:v>42118</c:v>
                </c:pt>
                <c:pt idx="4495">
                  <c:v>42121</c:v>
                </c:pt>
                <c:pt idx="4496">
                  <c:v>42122</c:v>
                </c:pt>
                <c:pt idx="4497">
                  <c:v>42123</c:v>
                </c:pt>
                <c:pt idx="4498">
                  <c:v>42124</c:v>
                </c:pt>
                <c:pt idx="4499">
                  <c:v>42125</c:v>
                </c:pt>
                <c:pt idx="4500">
                  <c:v>42128</c:v>
                </c:pt>
                <c:pt idx="4501">
                  <c:v>42129</c:v>
                </c:pt>
                <c:pt idx="4502">
                  <c:v>42130</c:v>
                </c:pt>
                <c:pt idx="4503">
                  <c:v>42131</c:v>
                </c:pt>
                <c:pt idx="4504">
                  <c:v>42132</c:v>
                </c:pt>
                <c:pt idx="4505">
                  <c:v>42135</c:v>
                </c:pt>
                <c:pt idx="4506">
                  <c:v>42136</c:v>
                </c:pt>
                <c:pt idx="4507">
                  <c:v>42137</c:v>
                </c:pt>
                <c:pt idx="4508">
                  <c:v>42138</c:v>
                </c:pt>
                <c:pt idx="4509">
                  <c:v>42139</c:v>
                </c:pt>
                <c:pt idx="4510">
                  <c:v>42142</c:v>
                </c:pt>
                <c:pt idx="4511">
                  <c:v>42143</c:v>
                </c:pt>
                <c:pt idx="4512">
                  <c:v>42144</c:v>
                </c:pt>
                <c:pt idx="4513">
                  <c:v>42145</c:v>
                </c:pt>
                <c:pt idx="4514">
                  <c:v>42146</c:v>
                </c:pt>
                <c:pt idx="4515">
                  <c:v>42149</c:v>
                </c:pt>
                <c:pt idx="4516">
                  <c:v>42150</c:v>
                </c:pt>
                <c:pt idx="4517">
                  <c:v>42151</c:v>
                </c:pt>
                <c:pt idx="4518">
                  <c:v>42152</c:v>
                </c:pt>
                <c:pt idx="4519">
                  <c:v>42153</c:v>
                </c:pt>
                <c:pt idx="4520">
                  <c:v>42156</c:v>
                </c:pt>
                <c:pt idx="4521">
                  <c:v>42157</c:v>
                </c:pt>
                <c:pt idx="4522">
                  <c:v>42158</c:v>
                </c:pt>
                <c:pt idx="4523">
                  <c:v>42159</c:v>
                </c:pt>
                <c:pt idx="4524">
                  <c:v>42160</c:v>
                </c:pt>
                <c:pt idx="4525">
                  <c:v>42163</c:v>
                </c:pt>
                <c:pt idx="4526">
                  <c:v>42164</c:v>
                </c:pt>
                <c:pt idx="4527">
                  <c:v>42165</c:v>
                </c:pt>
                <c:pt idx="4528">
                  <c:v>42166</c:v>
                </c:pt>
                <c:pt idx="4529">
                  <c:v>42167</c:v>
                </c:pt>
                <c:pt idx="4530">
                  <c:v>42170</c:v>
                </c:pt>
                <c:pt idx="4531">
                  <c:v>42171</c:v>
                </c:pt>
                <c:pt idx="4532">
                  <c:v>42172</c:v>
                </c:pt>
                <c:pt idx="4533">
                  <c:v>42173</c:v>
                </c:pt>
                <c:pt idx="4534">
                  <c:v>42174</c:v>
                </c:pt>
                <c:pt idx="4535">
                  <c:v>42177</c:v>
                </c:pt>
                <c:pt idx="4536">
                  <c:v>42178</c:v>
                </c:pt>
                <c:pt idx="4537">
                  <c:v>42179</c:v>
                </c:pt>
                <c:pt idx="4538">
                  <c:v>42180</c:v>
                </c:pt>
                <c:pt idx="4539">
                  <c:v>42181</c:v>
                </c:pt>
                <c:pt idx="4540">
                  <c:v>42184</c:v>
                </c:pt>
                <c:pt idx="4541">
                  <c:v>42185</c:v>
                </c:pt>
                <c:pt idx="4542">
                  <c:v>42186</c:v>
                </c:pt>
                <c:pt idx="4543">
                  <c:v>42187</c:v>
                </c:pt>
                <c:pt idx="4544">
                  <c:v>42188</c:v>
                </c:pt>
                <c:pt idx="4545">
                  <c:v>42191</c:v>
                </c:pt>
                <c:pt idx="4546">
                  <c:v>42192</c:v>
                </c:pt>
                <c:pt idx="4547">
                  <c:v>42193</c:v>
                </c:pt>
                <c:pt idx="4548">
                  <c:v>42194</c:v>
                </c:pt>
                <c:pt idx="4549">
                  <c:v>42195</c:v>
                </c:pt>
                <c:pt idx="4550">
                  <c:v>42198</c:v>
                </c:pt>
                <c:pt idx="4551">
                  <c:v>42199</c:v>
                </c:pt>
                <c:pt idx="4552">
                  <c:v>42200</c:v>
                </c:pt>
                <c:pt idx="4553">
                  <c:v>42201</c:v>
                </c:pt>
                <c:pt idx="4554">
                  <c:v>42202</c:v>
                </c:pt>
                <c:pt idx="4555">
                  <c:v>42205</c:v>
                </c:pt>
                <c:pt idx="4556">
                  <c:v>42206</c:v>
                </c:pt>
                <c:pt idx="4557">
                  <c:v>42207</c:v>
                </c:pt>
                <c:pt idx="4558">
                  <c:v>42208</c:v>
                </c:pt>
                <c:pt idx="4559">
                  <c:v>42209</c:v>
                </c:pt>
                <c:pt idx="4560">
                  <c:v>42212</c:v>
                </c:pt>
                <c:pt idx="4561">
                  <c:v>42213</c:v>
                </c:pt>
                <c:pt idx="4562">
                  <c:v>42214</c:v>
                </c:pt>
                <c:pt idx="4563">
                  <c:v>42215</c:v>
                </c:pt>
                <c:pt idx="4564">
                  <c:v>42216</c:v>
                </c:pt>
                <c:pt idx="4565">
                  <c:v>42219</c:v>
                </c:pt>
                <c:pt idx="4566">
                  <c:v>42220</c:v>
                </c:pt>
                <c:pt idx="4567">
                  <c:v>42221</c:v>
                </c:pt>
                <c:pt idx="4568">
                  <c:v>42222</c:v>
                </c:pt>
                <c:pt idx="4569">
                  <c:v>42223</c:v>
                </c:pt>
                <c:pt idx="4570">
                  <c:v>42226</c:v>
                </c:pt>
                <c:pt idx="4571">
                  <c:v>42227</c:v>
                </c:pt>
                <c:pt idx="4572">
                  <c:v>42228</c:v>
                </c:pt>
                <c:pt idx="4573">
                  <c:v>42229</c:v>
                </c:pt>
                <c:pt idx="4574">
                  <c:v>42230</c:v>
                </c:pt>
                <c:pt idx="4575">
                  <c:v>42233</c:v>
                </c:pt>
                <c:pt idx="4576">
                  <c:v>42234</c:v>
                </c:pt>
                <c:pt idx="4577">
                  <c:v>42235</c:v>
                </c:pt>
                <c:pt idx="4578">
                  <c:v>42236</c:v>
                </c:pt>
                <c:pt idx="4579">
                  <c:v>42237</c:v>
                </c:pt>
                <c:pt idx="4580">
                  <c:v>42240</c:v>
                </c:pt>
                <c:pt idx="4581">
                  <c:v>42241</c:v>
                </c:pt>
                <c:pt idx="4582">
                  <c:v>42242</c:v>
                </c:pt>
                <c:pt idx="4583">
                  <c:v>42243</c:v>
                </c:pt>
                <c:pt idx="4584">
                  <c:v>42244</c:v>
                </c:pt>
                <c:pt idx="4585">
                  <c:v>42247</c:v>
                </c:pt>
                <c:pt idx="4586">
                  <c:v>42248</c:v>
                </c:pt>
                <c:pt idx="4587">
                  <c:v>42249</c:v>
                </c:pt>
                <c:pt idx="4588">
                  <c:v>42250</c:v>
                </c:pt>
                <c:pt idx="4589">
                  <c:v>42251</c:v>
                </c:pt>
                <c:pt idx="4590">
                  <c:v>42254</c:v>
                </c:pt>
                <c:pt idx="4591">
                  <c:v>42255</c:v>
                </c:pt>
                <c:pt idx="4592">
                  <c:v>42256</c:v>
                </c:pt>
                <c:pt idx="4593">
                  <c:v>42257</c:v>
                </c:pt>
                <c:pt idx="4594">
                  <c:v>42258</c:v>
                </c:pt>
                <c:pt idx="4595">
                  <c:v>42261</c:v>
                </c:pt>
                <c:pt idx="4596">
                  <c:v>42262</c:v>
                </c:pt>
                <c:pt idx="4597">
                  <c:v>42263</c:v>
                </c:pt>
                <c:pt idx="4598">
                  <c:v>42264</c:v>
                </c:pt>
                <c:pt idx="4599">
                  <c:v>42265</c:v>
                </c:pt>
                <c:pt idx="4600">
                  <c:v>42268</c:v>
                </c:pt>
                <c:pt idx="4601">
                  <c:v>42269</c:v>
                </c:pt>
                <c:pt idx="4602">
                  <c:v>42270</c:v>
                </c:pt>
                <c:pt idx="4603">
                  <c:v>42271</c:v>
                </c:pt>
                <c:pt idx="4604">
                  <c:v>42272</c:v>
                </c:pt>
                <c:pt idx="4605">
                  <c:v>42275</c:v>
                </c:pt>
                <c:pt idx="4606">
                  <c:v>42276</c:v>
                </c:pt>
                <c:pt idx="4607">
                  <c:v>42277</c:v>
                </c:pt>
                <c:pt idx="4608">
                  <c:v>42278</c:v>
                </c:pt>
                <c:pt idx="4609">
                  <c:v>42279</c:v>
                </c:pt>
                <c:pt idx="4610">
                  <c:v>42282</c:v>
                </c:pt>
                <c:pt idx="4611">
                  <c:v>42283</c:v>
                </c:pt>
                <c:pt idx="4612">
                  <c:v>42284</c:v>
                </c:pt>
                <c:pt idx="4613">
                  <c:v>42285</c:v>
                </c:pt>
                <c:pt idx="4614">
                  <c:v>42286</c:v>
                </c:pt>
                <c:pt idx="4615">
                  <c:v>42289</c:v>
                </c:pt>
                <c:pt idx="4616">
                  <c:v>42290</c:v>
                </c:pt>
                <c:pt idx="4617">
                  <c:v>42291</c:v>
                </c:pt>
                <c:pt idx="4618">
                  <c:v>42292</c:v>
                </c:pt>
                <c:pt idx="4619">
                  <c:v>42293</c:v>
                </c:pt>
                <c:pt idx="4620">
                  <c:v>42296</c:v>
                </c:pt>
                <c:pt idx="4621">
                  <c:v>42297</c:v>
                </c:pt>
                <c:pt idx="4622">
                  <c:v>42298</c:v>
                </c:pt>
                <c:pt idx="4623">
                  <c:v>42299</c:v>
                </c:pt>
                <c:pt idx="4624">
                  <c:v>42300</c:v>
                </c:pt>
                <c:pt idx="4625">
                  <c:v>42303</c:v>
                </c:pt>
                <c:pt idx="4626">
                  <c:v>42304</c:v>
                </c:pt>
                <c:pt idx="4627">
                  <c:v>42305</c:v>
                </c:pt>
                <c:pt idx="4628">
                  <c:v>42306</c:v>
                </c:pt>
                <c:pt idx="4629">
                  <c:v>42307</c:v>
                </c:pt>
                <c:pt idx="4630">
                  <c:v>42310</c:v>
                </c:pt>
                <c:pt idx="4631">
                  <c:v>42311</c:v>
                </c:pt>
                <c:pt idx="4632">
                  <c:v>42312</c:v>
                </c:pt>
                <c:pt idx="4633">
                  <c:v>42313</c:v>
                </c:pt>
                <c:pt idx="4634">
                  <c:v>42314</c:v>
                </c:pt>
                <c:pt idx="4635">
                  <c:v>42317</c:v>
                </c:pt>
                <c:pt idx="4636">
                  <c:v>42318</c:v>
                </c:pt>
                <c:pt idx="4637">
                  <c:v>42319</c:v>
                </c:pt>
                <c:pt idx="4638">
                  <c:v>42320</c:v>
                </c:pt>
                <c:pt idx="4639">
                  <c:v>42321</c:v>
                </c:pt>
                <c:pt idx="4640">
                  <c:v>42324</c:v>
                </c:pt>
                <c:pt idx="4641">
                  <c:v>42325</c:v>
                </c:pt>
                <c:pt idx="4642">
                  <c:v>42326</c:v>
                </c:pt>
                <c:pt idx="4643">
                  <c:v>42327</c:v>
                </c:pt>
                <c:pt idx="4644">
                  <c:v>42328</c:v>
                </c:pt>
                <c:pt idx="4645">
                  <c:v>42331</c:v>
                </c:pt>
                <c:pt idx="4646">
                  <c:v>42332</c:v>
                </c:pt>
                <c:pt idx="4647">
                  <c:v>42333</c:v>
                </c:pt>
                <c:pt idx="4648">
                  <c:v>42334</c:v>
                </c:pt>
                <c:pt idx="4649">
                  <c:v>42335</c:v>
                </c:pt>
                <c:pt idx="4650">
                  <c:v>42338</c:v>
                </c:pt>
                <c:pt idx="4651">
                  <c:v>42339</c:v>
                </c:pt>
                <c:pt idx="4652">
                  <c:v>42340</c:v>
                </c:pt>
                <c:pt idx="4653">
                  <c:v>42341</c:v>
                </c:pt>
                <c:pt idx="4654">
                  <c:v>42342</c:v>
                </c:pt>
                <c:pt idx="4655">
                  <c:v>42345</c:v>
                </c:pt>
                <c:pt idx="4656">
                  <c:v>42346</c:v>
                </c:pt>
                <c:pt idx="4657">
                  <c:v>42347</c:v>
                </c:pt>
                <c:pt idx="4658">
                  <c:v>42348</c:v>
                </c:pt>
                <c:pt idx="4659">
                  <c:v>42349</c:v>
                </c:pt>
                <c:pt idx="4660">
                  <c:v>42352</c:v>
                </c:pt>
                <c:pt idx="4661">
                  <c:v>42353</c:v>
                </c:pt>
                <c:pt idx="4662">
                  <c:v>42354</c:v>
                </c:pt>
                <c:pt idx="4663">
                  <c:v>42355</c:v>
                </c:pt>
                <c:pt idx="4664">
                  <c:v>42356</c:v>
                </c:pt>
                <c:pt idx="4665">
                  <c:v>42359</c:v>
                </c:pt>
                <c:pt idx="4666">
                  <c:v>42360</c:v>
                </c:pt>
                <c:pt idx="4667">
                  <c:v>42361</c:v>
                </c:pt>
                <c:pt idx="4668">
                  <c:v>42362</c:v>
                </c:pt>
                <c:pt idx="4669">
                  <c:v>42363</c:v>
                </c:pt>
                <c:pt idx="4670">
                  <c:v>42366</c:v>
                </c:pt>
                <c:pt idx="4671">
                  <c:v>42367</c:v>
                </c:pt>
                <c:pt idx="4672">
                  <c:v>42368</c:v>
                </c:pt>
                <c:pt idx="4673">
                  <c:v>42369</c:v>
                </c:pt>
                <c:pt idx="4674">
                  <c:v>42370</c:v>
                </c:pt>
                <c:pt idx="4675">
                  <c:v>42373</c:v>
                </c:pt>
                <c:pt idx="4676">
                  <c:v>42374</c:v>
                </c:pt>
                <c:pt idx="4677">
                  <c:v>42375</c:v>
                </c:pt>
                <c:pt idx="4678">
                  <c:v>42376</c:v>
                </c:pt>
                <c:pt idx="4679">
                  <c:v>42377</c:v>
                </c:pt>
                <c:pt idx="4680">
                  <c:v>42380</c:v>
                </c:pt>
                <c:pt idx="4681">
                  <c:v>42381</c:v>
                </c:pt>
                <c:pt idx="4682">
                  <c:v>42382</c:v>
                </c:pt>
                <c:pt idx="4683">
                  <c:v>42383</c:v>
                </c:pt>
                <c:pt idx="4684">
                  <c:v>42384</c:v>
                </c:pt>
                <c:pt idx="4685">
                  <c:v>42387</c:v>
                </c:pt>
                <c:pt idx="4686">
                  <c:v>42388</c:v>
                </c:pt>
                <c:pt idx="4687">
                  <c:v>42389</c:v>
                </c:pt>
                <c:pt idx="4688">
                  <c:v>42390</c:v>
                </c:pt>
                <c:pt idx="4689">
                  <c:v>42391</c:v>
                </c:pt>
                <c:pt idx="4690">
                  <c:v>42394</c:v>
                </c:pt>
                <c:pt idx="4691">
                  <c:v>42395</c:v>
                </c:pt>
                <c:pt idx="4692">
                  <c:v>42396</c:v>
                </c:pt>
                <c:pt idx="4693">
                  <c:v>42397</c:v>
                </c:pt>
                <c:pt idx="4694">
                  <c:v>42398</c:v>
                </c:pt>
                <c:pt idx="4695">
                  <c:v>42401</c:v>
                </c:pt>
                <c:pt idx="4696">
                  <c:v>42402</c:v>
                </c:pt>
                <c:pt idx="4697">
                  <c:v>42403</c:v>
                </c:pt>
                <c:pt idx="4698">
                  <c:v>42404</c:v>
                </c:pt>
                <c:pt idx="4699">
                  <c:v>42405</c:v>
                </c:pt>
                <c:pt idx="4700">
                  <c:v>42408</c:v>
                </c:pt>
                <c:pt idx="4701">
                  <c:v>42409</c:v>
                </c:pt>
                <c:pt idx="4702">
                  <c:v>42410</c:v>
                </c:pt>
                <c:pt idx="4703">
                  <c:v>42411</c:v>
                </c:pt>
                <c:pt idx="4704">
                  <c:v>42412</c:v>
                </c:pt>
                <c:pt idx="4705">
                  <c:v>42415</c:v>
                </c:pt>
                <c:pt idx="4706">
                  <c:v>42416</c:v>
                </c:pt>
                <c:pt idx="4707">
                  <c:v>42417</c:v>
                </c:pt>
                <c:pt idx="4708">
                  <c:v>42418</c:v>
                </c:pt>
                <c:pt idx="4709">
                  <c:v>42419</c:v>
                </c:pt>
                <c:pt idx="4710">
                  <c:v>42422</c:v>
                </c:pt>
                <c:pt idx="4711">
                  <c:v>42423</c:v>
                </c:pt>
                <c:pt idx="4712">
                  <c:v>42424</c:v>
                </c:pt>
                <c:pt idx="4713">
                  <c:v>42425</c:v>
                </c:pt>
                <c:pt idx="4714">
                  <c:v>42426</c:v>
                </c:pt>
                <c:pt idx="4715">
                  <c:v>42429</c:v>
                </c:pt>
                <c:pt idx="4716">
                  <c:v>42430</c:v>
                </c:pt>
                <c:pt idx="4717">
                  <c:v>42431</c:v>
                </c:pt>
                <c:pt idx="4718">
                  <c:v>42432</c:v>
                </c:pt>
                <c:pt idx="4719">
                  <c:v>42433</c:v>
                </c:pt>
                <c:pt idx="4720">
                  <c:v>42436</c:v>
                </c:pt>
                <c:pt idx="4721">
                  <c:v>42437</c:v>
                </c:pt>
                <c:pt idx="4722">
                  <c:v>42438</c:v>
                </c:pt>
                <c:pt idx="4723">
                  <c:v>42439</c:v>
                </c:pt>
                <c:pt idx="4724">
                  <c:v>42440</c:v>
                </c:pt>
                <c:pt idx="4725">
                  <c:v>42443</c:v>
                </c:pt>
                <c:pt idx="4726">
                  <c:v>42444</c:v>
                </c:pt>
                <c:pt idx="4727">
                  <c:v>42445</c:v>
                </c:pt>
                <c:pt idx="4728">
                  <c:v>42446</c:v>
                </c:pt>
                <c:pt idx="4729">
                  <c:v>42447</c:v>
                </c:pt>
                <c:pt idx="4730">
                  <c:v>42450</c:v>
                </c:pt>
                <c:pt idx="4731">
                  <c:v>42451</c:v>
                </c:pt>
                <c:pt idx="4732">
                  <c:v>42452</c:v>
                </c:pt>
                <c:pt idx="4733">
                  <c:v>42453</c:v>
                </c:pt>
                <c:pt idx="4734">
                  <c:v>42454</c:v>
                </c:pt>
                <c:pt idx="4735">
                  <c:v>42457</c:v>
                </c:pt>
                <c:pt idx="4736">
                  <c:v>42458</c:v>
                </c:pt>
                <c:pt idx="4737">
                  <c:v>42459</c:v>
                </c:pt>
                <c:pt idx="4738">
                  <c:v>42460</c:v>
                </c:pt>
                <c:pt idx="4739">
                  <c:v>42461</c:v>
                </c:pt>
                <c:pt idx="4740">
                  <c:v>42464</c:v>
                </c:pt>
                <c:pt idx="4741">
                  <c:v>42465</c:v>
                </c:pt>
                <c:pt idx="4742">
                  <c:v>42466</c:v>
                </c:pt>
                <c:pt idx="4743">
                  <c:v>42467</c:v>
                </c:pt>
                <c:pt idx="4744">
                  <c:v>42468</c:v>
                </c:pt>
                <c:pt idx="4745">
                  <c:v>42471</c:v>
                </c:pt>
                <c:pt idx="4746">
                  <c:v>42472</c:v>
                </c:pt>
                <c:pt idx="4747">
                  <c:v>42473</c:v>
                </c:pt>
                <c:pt idx="4748">
                  <c:v>42474</c:v>
                </c:pt>
                <c:pt idx="4749">
                  <c:v>42475</c:v>
                </c:pt>
                <c:pt idx="4750">
                  <c:v>42478</c:v>
                </c:pt>
                <c:pt idx="4751">
                  <c:v>42479</c:v>
                </c:pt>
                <c:pt idx="4752">
                  <c:v>42480</c:v>
                </c:pt>
                <c:pt idx="4753">
                  <c:v>42481</c:v>
                </c:pt>
                <c:pt idx="4754">
                  <c:v>42482</c:v>
                </c:pt>
                <c:pt idx="4755">
                  <c:v>42485</c:v>
                </c:pt>
                <c:pt idx="4756">
                  <c:v>42486</c:v>
                </c:pt>
                <c:pt idx="4757">
                  <c:v>42487</c:v>
                </c:pt>
                <c:pt idx="4758">
                  <c:v>42488</c:v>
                </c:pt>
                <c:pt idx="4759">
                  <c:v>42489</c:v>
                </c:pt>
                <c:pt idx="4760">
                  <c:v>42492</c:v>
                </c:pt>
                <c:pt idx="4761">
                  <c:v>42493</c:v>
                </c:pt>
                <c:pt idx="4762">
                  <c:v>42494</c:v>
                </c:pt>
                <c:pt idx="4763">
                  <c:v>42495</c:v>
                </c:pt>
                <c:pt idx="4764">
                  <c:v>42496</c:v>
                </c:pt>
                <c:pt idx="4765">
                  <c:v>42499</c:v>
                </c:pt>
                <c:pt idx="4766">
                  <c:v>42500</c:v>
                </c:pt>
                <c:pt idx="4767">
                  <c:v>42501</c:v>
                </c:pt>
                <c:pt idx="4768">
                  <c:v>42502</c:v>
                </c:pt>
                <c:pt idx="4769">
                  <c:v>42503</c:v>
                </c:pt>
                <c:pt idx="4770">
                  <c:v>42506</c:v>
                </c:pt>
                <c:pt idx="4771">
                  <c:v>42507</c:v>
                </c:pt>
                <c:pt idx="4772">
                  <c:v>42508</c:v>
                </c:pt>
                <c:pt idx="4773">
                  <c:v>42509</c:v>
                </c:pt>
                <c:pt idx="4774">
                  <c:v>42510</c:v>
                </c:pt>
                <c:pt idx="4775">
                  <c:v>42513</c:v>
                </c:pt>
                <c:pt idx="4776">
                  <c:v>42514</c:v>
                </c:pt>
                <c:pt idx="4777">
                  <c:v>42515</c:v>
                </c:pt>
                <c:pt idx="4778">
                  <c:v>42516</c:v>
                </c:pt>
                <c:pt idx="4779">
                  <c:v>42517</c:v>
                </c:pt>
                <c:pt idx="4780">
                  <c:v>42520</c:v>
                </c:pt>
                <c:pt idx="4781">
                  <c:v>42521</c:v>
                </c:pt>
                <c:pt idx="4782">
                  <c:v>42522</c:v>
                </c:pt>
                <c:pt idx="4783">
                  <c:v>42523</c:v>
                </c:pt>
                <c:pt idx="4784">
                  <c:v>42524</c:v>
                </c:pt>
                <c:pt idx="4785">
                  <c:v>42527</c:v>
                </c:pt>
                <c:pt idx="4786">
                  <c:v>42528</c:v>
                </c:pt>
                <c:pt idx="4787">
                  <c:v>42529</c:v>
                </c:pt>
                <c:pt idx="4788">
                  <c:v>42530</c:v>
                </c:pt>
                <c:pt idx="4789">
                  <c:v>42531</c:v>
                </c:pt>
                <c:pt idx="4790">
                  <c:v>42534</c:v>
                </c:pt>
                <c:pt idx="4791">
                  <c:v>42535</c:v>
                </c:pt>
                <c:pt idx="4792">
                  <c:v>42536</c:v>
                </c:pt>
                <c:pt idx="4793">
                  <c:v>42537</c:v>
                </c:pt>
                <c:pt idx="4794">
                  <c:v>42538</c:v>
                </c:pt>
                <c:pt idx="4795">
                  <c:v>42541</c:v>
                </c:pt>
                <c:pt idx="4796">
                  <c:v>42542</c:v>
                </c:pt>
                <c:pt idx="4797">
                  <c:v>42543</c:v>
                </c:pt>
                <c:pt idx="4798">
                  <c:v>42544</c:v>
                </c:pt>
                <c:pt idx="4799">
                  <c:v>42545</c:v>
                </c:pt>
                <c:pt idx="4800">
                  <c:v>42548</c:v>
                </c:pt>
                <c:pt idx="4801">
                  <c:v>42549</c:v>
                </c:pt>
                <c:pt idx="4802">
                  <c:v>42550</c:v>
                </c:pt>
                <c:pt idx="4803">
                  <c:v>42551</c:v>
                </c:pt>
                <c:pt idx="4804">
                  <c:v>42552</c:v>
                </c:pt>
                <c:pt idx="4805">
                  <c:v>42555</c:v>
                </c:pt>
                <c:pt idx="4806">
                  <c:v>42556</c:v>
                </c:pt>
                <c:pt idx="4807">
                  <c:v>42557</c:v>
                </c:pt>
                <c:pt idx="4808">
                  <c:v>42558</c:v>
                </c:pt>
                <c:pt idx="4809">
                  <c:v>42559</c:v>
                </c:pt>
                <c:pt idx="4810">
                  <c:v>42562</c:v>
                </c:pt>
                <c:pt idx="4811">
                  <c:v>42563</c:v>
                </c:pt>
                <c:pt idx="4812">
                  <c:v>42564</c:v>
                </c:pt>
                <c:pt idx="4813">
                  <c:v>42565</c:v>
                </c:pt>
                <c:pt idx="4814">
                  <c:v>42566</c:v>
                </c:pt>
                <c:pt idx="4815">
                  <c:v>42569</c:v>
                </c:pt>
                <c:pt idx="4816">
                  <c:v>42570</c:v>
                </c:pt>
                <c:pt idx="4817">
                  <c:v>42571</c:v>
                </c:pt>
                <c:pt idx="4818">
                  <c:v>42572</c:v>
                </c:pt>
                <c:pt idx="4819">
                  <c:v>42573</c:v>
                </c:pt>
                <c:pt idx="4820">
                  <c:v>42576</c:v>
                </c:pt>
                <c:pt idx="4821">
                  <c:v>42577</c:v>
                </c:pt>
                <c:pt idx="4822">
                  <c:v>42578</c:v>
                </c:pt>
                <c:pt idx="4823">
                  <c:v>42579</c:v>
                </c:pt>
                <c:pt idx="4824">
                  <c:v>42580</c:v>
                </c:pt>
                <c:pt idx="4825">
                  <c:v>42583</c:v>
                </c:pt>
                <c:pt idx="4826">
                  <c:v>42584</c:v>
                </c:pt>
                <c:pt idx="4827">
                  <c:v>42585</c:v>
                </c:pt>
                <c:pt idx="4828">
                  <c:v>42586</c:v>
                </c:pt>
                <c:pt idx="4829">
                  <c:v>42587</c:v>
                </c:pt>
                <c:pt idx="4830">
                  <c:v>42590</c:v>
                </c:pt>
                <c:pt idx="4831">
                  <c:v>42591</c:v>
                </c:pt>
                <c:pt idx="4832">
                  <c:v>42592</c:v>
                </c:pt>
                <c:pt idx="4833">
                  <c:v>42593</c:v>
                </c:pt>
                <c:pt idx="4834">
                  <c:v>42594</c:v>
                </c:pt>
                <c:pt idx="4835">
                  <c:v>42597</c:v>
                </c:pt>
                <c:pt idx="4836">
                  <c:v>42598</c:v>
                </c:pt>
                <c:pt idx="4837">
                  <c:v>42599</c:v>
                </c:pt>
                <c:pt idx="4838">
                  <c:v>42600</c:v>
                </c:pt>
                <c:pt idx="4839">
                  <c:v>42601</c:v>
                </c:pt>
                <c:pt idx="4840">
                  <c:v>42604</c:v>
                </c:pt>
                <c:pt idx="4841">
                  <c:v>42605</c:v>
                </c:pt>
                <c:pt idx="4842">
                  <c:v>42606</c:v>
                </c:pt>
                <c:pt idx="4843">
                  <c:v>42607</c:v>
                </c:pt>
                <c:pt idx="4844">
                  <c:v>42608</c:v>
                </c:pt>
                <c:pt idx="4845">
                  <c:v>42611</c:v>
                </c:pt>
                <c:pt idx="4846">
                  <c:v>42612</c:v>
                </c:pt>
                <c:pt idx="4847">
                  <c:v>42613</c:v>
                </c:pt>
                <c:pt idx="4848">
                  <c:v>42614</c:v>
                </c:pt>
                <c:pt idx="4849">
                  <c:v>42615</c:v>
                </c:pt>
                <c:pt idx="4850">
                  <c:v>42618</c:v>
                </c:pt>
                <c:pt idx="4851">
                  <c:v>42619</c:v>
                </c:pt>
                <c:pt idx="4852">
                  <c:v>42620</c:v>
                </c:pt>
                <c:pt idx="4853">
                  <c:v>42621</c:v>
                </c:pt>
                <c:pt idx="4854">
                  <c:v>42622</c:v>
                </c:pt>
                <c:pt idx="4855">
                  <c:v>42625</c:v>
                </c:pt>
                <c:pt idx="4856">
                  <c:v>42626</c:v>
                </c:pt>
                <c:pt idx="4857">
                  <c:v>42627</c:v>
                </c:pt>
                <c:pt idx="4858">
                  <c:v>42628</c:v>
                </c:pt>
                <c:pt idx="4859">
                  <c:v>42629</c:v>
                </c:pt>
                <c:pt idx="4860">
                  <c:v>42632</c:v>
                </c:pt>
                <c:pt idx="4861">
                  <c:v>42633</c:v>
                </c:pt>
                <c:pt idx="4862">
                  <c:v>42634</c:v>
                </c:pt>
                <c:pt idx="4863">
                  <c:v>42635</c:v>
                </c:pt>
                <c:pt idx="4864">
                  <c:v>42636</c:v>
                </c:pt>
                <c:pt idx="4865">
                  <c:v>42639</c:v>
                </c:pt>
                <c:pt idx="4866">
                  <c:v>42640</c:v>
                </c:pt>
                <c:pt idx="4867">
                  <c:v>42641</c:v>
                </c:pt>
                <c:pt idx="4868">
                  <c:v>42642</c:v>
                </c:pt>
                <c:pt idx="4869">
                  <c:v>42643</c:v>
                </c:pt>
                <c:pt idx="4870">
                  <c:v>42646</c:v>
                </c:pt>
                <c:pt idx="4871">
                  <c:v>42647</c:v>
                </c:pt>
                <c:pt idx="4872">
                  <c:v>42648</c:v>
                </c:pt>
                <c:pt idx="4873">
                  <c:v>42649</c:v>
                </c:pt>
                <c:pt idx="4874">
                  <c:v>42650</c:v>
                </c:pt>
                <c:pt idx="4875">
                  <c:v>42653</c:v>
                </c:pt>
                <c:pt idx="4876">
                  <c:v>42654</c:v>
                </c:pt>
                <c:pt idx="4877">
                  <c:v>42655</c:v>
                </c:pt>
                <c:pt idx="4878">
                  <c:v>42656</c:v>
                </c:pt>
                <c:pt idx="4879">
                  <c:v>42657</c:v>
                </c:pt>
                <c:pt idx="4880">
                  <c:v>42660</c:v>
                </c:pt>
                <c:pt idx="4881">
                  <c:v>42661</c:v>
                </c:pt>
                <c:pt idx="4882">
                  <c:v>42662</c:v>
                </c:pt>
                <c:pt idx="4883">
                  <c:v>42663</c:v>
                </c:pt>
                <c:pt idx="4884">
                  <c:v>42664</c:v>
                </c:pt>
                <c:pt idx="4885">
                  <c:v>42667</c:v>
                </c:pt>
                <c:pt idx="4886">
                  <c:v>42668</c:v>
                </c:pt>
                <c:pt idx="4887">
                  <c:v>42669</c:v>
                </c:pt>
                <c:pt idx="4888">
                  <c:v>42670</c:v>
                </c:pt>
                <c:pt idx="4889">
                  <c:v>42671</c:v>
                </c:pt>
                <c:pt idx="4890">
                  <c:v>42674</c:v>
                </c:pt>
                <c:pt idx="4891">
                  <c:v>42675</c:v>
                </c:pt>
                <c:pt idx="4892">
                  <c:v>42676</c:v>
                </c:pt>
                <c:pt idx="4893">
                  <c:v>42677</c:v>
                </c:pt>
                <c:pt idx="4894">
                  <c:v>42678</c:v>
                </c:pt>
                <c:pt idx="4895">
                  <c:v>42681</c:v>
                </c:pt>
                <c:pt idx="4896">
                  <c:v>42682</c:v>
                </c:pt>
                <c:pt idx="4897">
                  <c:v>42683</c:v>
                </c:pt>
                <c:pt idx="4898">
                  <c:v>42684</c:v>
                </c:pt>
                <c:pt idx="4899">
                  <c:v>42685</c:v>
                </c:pt>
                <c:pt idx="4900">
                  <c:v>42688</c:v>
                </c:pt>
                <c:pt idx="4901">
                  <c:v>42689</c:v>
                </c:pt>
                <c:pt idx="4902">
                  <c:v>42690</c:v>
                </c:pt>
                <c:pt idx="4903">
                  <c:v>42691</c:v>
                </c:pt>
                <c:pt idx="4904">
                  <c:v>42692</c:v>
                </c:pt>
                <c:pt idx="4905">
                  <c:v>42695</c:v>
                </c:pt>
                <c:pt idx="4906">
                  <c:v>42696</c:v>
                </c:pt>
                <c:pt idx="4907">
                  <c:v>42697</c:v>
                </c:pt>
                <c:pt idx="4908">
                  <c:v>42698</c:v>
                </c:pt>
                <c:pt idx="4909">
                  <c:v>42699</c:v>
                </c:pt>
                <c:pt idx="4910">
                  <c:v>42702</c:v>
                </c:pt>
                <c:pt idx="4911">
                  <c:v>42703</c:v>
                </c:pt>
                <c:pt idx="4912">
                  <c:v>42704</c:v>
                </c:pt>
                <c:pt idx="4913">
                  <c:v>42705</c:v>
                </c:pt>
                <c:pt idx="4914">
                  <c:v>42706</c:v>
                </c:pt>
                <c:pt idx="4915">
                  <c:v>42709</c:v>
                </c:pt>
                <c:pt idx="4916">
                  <c:v>42710</c:v>
                </c:pt>
                <c:pt idx="4917">
                  <c:v>42711</c:v>
                </c:pt>
                <c:pt idx="4918">
                  <c:v>42712</c:v>
                </c:pt>
                <c:pt idx="4919">
                  <c:v>42713</c:v>
                </c:pt>
                <c:pt idx="4920">
                  <c:v>42716</c:v>
                </c:pt>
                <c:pt idx="4921">
                  <c:v>42717</c:v>
                </c:pt>
                <c:pt idx="4922">
                  <c:v>42718</c:v>
                </c:pt>
                <c:pt idx="4923">
                  <c:v>42719</c:v>
                </c:pt>
                <c:pt idx="4924">
                  <c:v>42720</c:v>
                </c:pt>
                <c:pt idx="4925">
                  <c:v>42723</c:v>
                </c:pt>
                <c:pt idx="4926">
                  <c:v>42724</c:v>
                </c:pt>
                <c:pt idx="4927">
                  <c:v>42725</c:v>
                </c:pt>
                <c:pt idx="4928">
                  <c:v>42726</c:v>
                </c:pt>
                <c:pt idx="4929">
                  <c:v>42727</c:v>
                </c:pt>
                <c:pt idx="4930">
                  <c:v>42730</c:v>
                </c:pt>
                <c:pt idx="4931">
                  <c:v>42731</c:v>
                </c:pt>
                <c:pt idx="4932">
                  <c:v>42732</c:v>
                </c:pt>
                <c:pt idx="4933">
                  <c:v>42733</c:v>
                </c:pt>
                <c:pt idx="4934">
                  <c:v>42734</c:v>
                </c:pt>
                <c:pt idx="4935">
                  <c:v>42737</c:v>
                </c:pt>
                <c:pt idx="4936">
                  <c:v>42738</c:v>
                </c:pt>
                <c:pt idx="4937">
                  <c:v>42739</c:v>
                </c:pt>
                <c:pt idx="4938">
                  <c:v>42740</c:v>
                </c:pt>
                <c:pt idx="4939">
                  <c:v>42741</c:v>
                </c:pt>
                <c:pt idx="4940">
                  <c:v>42744</c:v>
                </c:pt>
                <c:pt idx="4941">
                  <c:v>42745</c:v>
                </c:pt>
                <c:pt idx="4942">
                  <c:v>42746</c:v>
                </c:pt>
                <c:pt idx="4943">
                  <c:v>42747</c:v>
                </c:pt>
                <c:pt idx="4944">
                  <c:v>42748</c:v>
                </c:pt>
                <c:pt idx="4945">
                  <c:v>42751</c:v>
                </c:pt>
                <c:pt idx="4946">
                  <c:v>42752</c:v>
                </c:pt>
                <c:pt idx="4947">
                  <c:v>42753</c:v>
                </c:pt>
                <c:pt idx="4948">
                  <c:v>42754</c:v>
                </c:pt>
                <c:pt idx="4949">
                  <c:v>42755</c:v>
                </c:pt>
                <c:pt idx="4950">
                  <c:v>42758</c:v>
                </c:pt>
                <c:pt idx="4951">
                  <c:v>42759</c:v>
                </c:pt>
                <c:pt idx="4952">
                  <c:v>42760</c:v>
                </c:pt>
                <c:pt idx="4953">
                  <c:v>42761</c:v>
                </c:pt>
                <c:pt idx="4954">
                  <c:v>42762</c:v>
                </c:pt>
                <c:pt idx="4955">
                  <c:v>42765</c:v>
                </c:pt>
                <c:pt idx="4956">
                  <c:v>42766</c:v>
                </c:pt>
                <c:pt idx="4957">
                  <c:v>42767</c:v>
                </c:pt>
                <c:pt idx="4958">
                  <c:v>42768</c:v>
                </c:pt>
                <c:pt idx="4959">
                  <c:v>42769</c:v>
                </c:pt>
                <c:pt idx="4960">
                  <c:v>42772</c:v>
                </c:pt>
                <c:pt idx="4961">
                  <c:v>42773</c:v>
                </c:pt>
                <c:pt idx="4962">
                  <c:v>42774</c:v>
                </c:pt>
                <c:pt idx="4963">
                  <c:v>42775</c:v>
                </c:pt>
                <c:pt idx="4964">
                  <c:v>42776</c:v>
                </c:pt>
                <c:pt idx="4965">
                  <c:v>42779</c:v>
                </c:pt>
                <c:pt idx="4966">
                  <c:v>42780</c:v>
                </c:pt>
                <c:pt idx="4967">
                  <c:v>42781</c:v>
                </c:pt>
                <c:pt idx="4968">
                  <c:v>42782</c:v>
                </c:pt>
                <c:pt idx="4969">
                  <c:v>42783</c:v>
                </c:pt>
                <c:pt idx="4970">
                  <c:v>42786</c:v>
                </c:pt>
                <c:pt idx="4971">
                  <c:v>42787</c:v>
                </c:pt>
                <c:pt idx="4972">
                  <c:v>42788</c:v>
                </c:pt>
                <c:pt idx="4973">
                  <c:v>42789</c:v>
                </c:pt>
                <c:pt idx="4974">
                  <c:v>42790</c:v>
                </c:pt>
                <c:pt idx="4975">
                  <c:v>42793</c:v>
                </c:pt>
                <c:pt idx="4976">
                  <c:v>42794</c:v>
                </c:pt>
                <c:pt idx="4977">
                  <c:v>42795</c:v>
                </c:pt>
                <c:pt idx="4978">
                  <c:v>42796</c:v>
                </c:pt>
                <c:pt idx="4979">
                  <c:v>42797</c:v>
                </c:pt>
                <c:pt idx="4980">
                  <c:v>42800</c:v>
                </c:pt>
                <c:pt idx="4981">
                  <c:v>42801</c:v>
                </c:pt>
                <c:pt idx="4982">
                  <c:v>42802</c:v>
                </c:pt>
                <c:pt idx="4983">
                  <c:v>42803</c:v>
                </c:pt>
                <c:pt idx="4984">
                  <c:v>42804</c:v>
                </c:pt>
                <c:pt idx="4985">
                  <c:v>42807</c:v>
                </c:pt>
                <c:pt idx="4986">
                  <c:v>42808</c:v>
                </c:pt>
                <c:pt idx="4987">
                  <c:v>42809</c:v>
                </c:pt>
                <c:pt idx="4988">
                  <c:v>42810</c:v>
                </c:pt>
                <c:pt idx="4989">
                  <c:v>42811</c:v>
                </c:pt>
                <c:pt idx="4990">
                  <c:v>42814</c:v>
                </c:pt>
                <c:pt idx="4991">
                  <c:v>42815</c:v>
                </c:pt>
                <c:pt idx="4992">
                  <c:v>42816</c:v>
                </c:pt>
                <c:pt idx="4993">
                  <c:v>42817</c:v>
                </c:pt>
                <c:pt idx="4994">
                  <c:v>42818</c:v>
                </c:pt>
                <c:pt idx="4995">
                  <c:v>42821</c:v>
                </c:pt>
                <c:pt idx="4996">
                  <c:v>42822</c:v>
                </c:pt>
                <c:pt idx="4997">
                  <c:v>42823</c:v>
                </c:pt>
                <c:pt idx="4998">
                  <c:v>42824</c:v>
                </c:pt>
                <c:pt idx="4999">
                  <c:v>42825</c:v>
                </c:pt>
                <c:pt idx="5000">
                  <c:v>42828</c:v>
                </c:pt>
                <c:pt idx="5001">
                  <c:v>42829</c:v>
                </c:pt>
                <c:pt idx="5002">
                  <c:v>42830</c:v>
                </c:pt>
                <c:pt idx="5003">
                  <c:v>42831</c:v>
                </c:pt>
                <c:pt idx="5004">
                  <c:v>42832</c:v>
                </c:pt>
                <c:pt idx="5005">
                  <c:v>42835</c:v>
                </c:pt>
                <c:pt idx="5006">
                  <c:v>42836</c:v>
                </c:pt>
                <c:pt idx="5007">
                  <c:v>42837</c:v>
                </c:pt>
                <c:pt idx="5008">
                  <c:v>42838</c:v>
                </c:pt>
                <c:pt idx="5009">
                  <c:v>42839</c:v>
                </c:pt>
                <c:pt idx="5010">
                  <c:v>42842</c:v>
                </c:pt>
                <c:pt idx="5011">
                  <c:v>42843</c:v>
                </c:pt>
                <c:pt idx="5012">
                  <c:v>42844</c:v>
                </c:pt>
                <c:pt idx="5013">
                  <c:v>42845</c:v>
                </c:pt>
                <c:pt idx="5014">
                  <c:v>42846</c:v>
                </c:pt>
                <c:pt idx="5015">
                  <c:v>42849</c:v>
                </c:pt>
                <c:pt idx="5016">
                  <c:v>42850</c:v>
                </c:pt>
                <c:pt idx="5017">
                  <c:v>42851</c:v>
                </c:pt>
                <c:pt idx="5018">
                  <c:v>42852</c:v>
                </c:pt>
                <c:pt idx="5019">
                  <c:v>42853</c:v>
                </c:pt>
                <c:pt idx="5020">
                  <c:v>42856</c:v>
                </c:pt>
                <c:pt idx="5021">
                  <c:v>42857</c:v>
                </c:pt>
                <c:pt idx="5022">
                  <c:v>42858</c:v>
                </c:pt>
                <c:pt idx="5023">
                  <c:v>42859</c:v>
                </c:pt>
                <c:pt idx="5024">
                  <c:v>42860</c:v>
                </c:pt>
                <c:pt idx="5025">
                  <c:v>42863</c:v>
                </c:pt>
                <c:pt idx="5026">
                  <c:v>42864</c:v>
                </c:pt>
                <c:pt idx="5027">
                  <c:v>42865</c:v>
                </c:pt>
                <c:pt idx="5028">
                  <c:v>42866</c:v>
                </c:pt>
                <c:pt idx="5029">
                  <c:v>42867</c:v>
                </c:pt>
                <c:pt idx="5030">
                  <c:v>42870</c:v>
                </c:pt>
                <c:pt idx="5031">
                  <c:v>42871</c:v>
                </c:pt>
                <c:pt idx="5032">
                  <c:v>42872</c:v>
                </c:pt>
                <c:pt idx="5033">
                  <c:v>42873</c:v>
                </c:pt>
                <c:pt idx="5034">
                  <c:v>42874</c:v>
                </c:pt>
                <c:pt idx="5035">
                  <c:v>42877</c:v>
                </c:pt>
                <c:pt idx="5036">
                  <c:v>42878</c:v>
                </c:pt>
                <c:pt idx="5037">
                  <c:v>42879</c:v>
                </c:pt>
                <c:pt idx="5038">
                  <c:v>42880</c:v>
                </c:pt>
                <c:pt idx="5039">
                  <c:v>42881</c:v>
                </c:pt>
                <c:pt idx="5040">
                  <c:v>42884</c:v>
                </c:pt>
                <c:pt idx="5041">
                  <c:v>42885</c:v>
                </c:pt>
                <c:pt idx="5042">
                  <c:v>42886</c:v>
                </c:pt>
                <c:pt idx="5043">
                  <c:v>42887</c:v>
                </c:pt>
                <c:pt idx="5044">
                  <c:v>42888</c:v>
                </c:pt>
                <c:pt idx="5045">
                  <c:v>42891</c:v>
                </c:pt>
                <c:pt idx="5046">
                  <c:v>42892</c:v>
                </c:pt>
                <c:pt idx="5047">
                  <c:v>42893</c:v>
                </c:pt>
                <c:pt idx="5048">
                  <c:v>42894</c:v>
                </c:pt>
                <c:pt idx="5049">
                  <c:v>42895</c:v>
                </c:pt>
                <c:pt idx="5050">
                  <c:v>42898</c:v>
                </c:pt>
                <c:pt idx="5051">
                  <c:v>42899</c:v>
                </c:pt>
                <c:pt idx="5052">
                  <c:v>42900</c:v>
                </c:pt>
                <c:pt idx="5053">
                  <c:v>42901</c:v>
                </c:pt>
                <c:pt idx="5054">
                  <c:v>42902</c:v>
                </c:pt>
                <c:pt idx="5055">
                  <c:v>42905</c:v>
                </c:pt>
                <c:pt idx="5056">
                  <c:v>42906</c:v>
                </c:pt>
                <c:pt idx="5057">
                  <c:v>42907</c:v>
                </c:pt>
                <c:pt idx="5058">
                  <c:v>42908</c:v>
                </c:pt>
                <c:pt idx="5059">
                  <c:v>42909</c:v>
                </c:pt>
                <c:pt idx="5060">
                  <c:v>42912</c:v>
                </c:pt>
                <c:pt idx="5061">
                  <c:v>42913</c:v>
                </c:pt>
                <c:pt idx="5062">
                  <c:v>42914</c:v>
                </c:pt>
                <c:pt idx="5063">
                  <c:v>42915</c:v>
                </c:pt>
                <c:pt idx="5064">
                  <c:v>42916</c:v>
                </c:pt>
                <c:pt idx="5065">
                  <c:v>42919</c:v>
                </c:pt>
                <c:pt idx="5066">
                  <c:v>42920</c:v>
                </c:pt>
                <c:pt idx="5067">
                  <c:v>42921</c:v>
                </c:pt>
                <c:pt idx="5068">
                  <c:v>42922</c:v>
                </c:pt>
                <c:pt idx="5069">
                  <c:v>42923</c:v>
                </c:pt>
                <c:pt idx="5070">
                  <c:v>42926</c:v>
                </c:pt>
                <c:pt idx="5071">
                  <c:v>42927</c:v>
                </c:pt>
                <c:pt idx="5072">
                  <c:v>42928</c:v>
                </c:pt>
                <c:pt idx="5073">
                  <c:v>42929</c:v>
                </c:pt>
                <c:pt idx="5074">
                  <c:v>42930</c:v>
                </c:pt>
                <c:pt idx="5075">
                  <c:v>42933</c:v>
                </c:pt>
                <c:pt idx="5076">
                  <c:v>42934</c:v>
                </c:pt>
                <c:pt idx="5077">
                  <c:v>42935</c:v>
                </c:pt>
                <c:pt idx="5078">
                  <c:v>42936</c:v>
                </c:pt>
                <c:pt idx="5079">
                  <c:v>42937</c:v>
                </c:pt>
                <c:pt idx="5080">
                  <c:v>42940</c:v>
                </c:pt>
                <c:pt idx="5081">
                  <c:v>42941</c:v>
                </c:pt>
                <c:pt idx="5082">
                  <c:v>42942</c:v>
                </c:pt>
                <c:pt idx="5083">
                  <c:v>42943</c:v>
                </c:pt>
                <c:pt idx="5084">
                  <c:v>42944</c:v>
                </c:pt>
                <c:pt idx="5085">
                  <c:v>42947</c:v>
                </c:pt>
                <c:pt idx="5086">
                  <c:v>42948</c:v>
                </c:pt>
                <c:pt idx="5087">
                  <c:v>42949</c:v>
                </c:pt>
                <c:pt idx="5088">
                  <c:v>42950</c:v>
                </c:pt>
                <c:pt idx="5089">
                  <c:v>42951</c:v>
                </c:pt>
                <c:pt idx="5090">
                  <c:v>42954</c:v>
                </c:pt>
                <c:pt idx="5091">
                  <c:v>42955</c:v>
                </c:pt>
                <c:pt idx="5092">
                  <c:v>42956</c:v>
                </c:pt>
                <c:pt idx="5093">
                  <c:v>42957</c:v>
                </c:pt>
                <c:pt idx="5094">
                  <c:v>42958</c:v>
                </c:pt>
                <c:pt idx="5095">
                  <c:v>42961</c:v>
                </c:pt>
                <c:pt idx="5096">
                  <c:v>42962</c:v>
                </c:pt>
                <c:pt idx="5097">
                  <c:v>42963</c:v>
                </c:pt>
                <c:pt idx="5098">
                  <c:v>42964</c:v>
                </c:pt>
                <c:pt idx="5099">
                  <c:v>42965</c:v>
                </c:pt>
                <c:pt idx="5100">
                  <c:v>42968</c:v>
                </c:pt>
                <c:pt idx="5101">
                  <c:v>42969</c:v>
                </c:pt>
                <c:pt idx="5102">
                  <c:v>42970</c:v>
                </c:pt>
                <c:pt idx="5103">
                  <c:v>42971</c:v>
                </c:pt>
                <c:pt idx="5104">
                  <c:v>42972</c:v>
                </c:pt>
                <c:pt idx="5105">
                  <c:v>42975</c:v>
                </c:pt>
                <c:pt idx="5106">
                  <c:v>42976</c:v>
                </c:pt>
                <c:pt idx="5107">
                  <c:v>42977</c:v>
                </c:pt>
                <c:pt idx="5108">
                  <c:v>42978</c:v>
                </c:pt>
                <c:pt idx="5109">
                  <c:v>42979</c:v>
                </c:pt>
                <c:pt idx="5110">
                  <c:v>42982</c:v>
                </c:pt>
                <c:pt idx="5111">
                  <c:v>42983</c:v>
                </c:pt>
                <c:pt idx="5112">
                  <c:v>42984</c:v>
                </c:pt>
                <c:pt idx="5113">
                  <c:v>42985</c:v>
                </c:pt>
                <c:pt idx="5114">
                  <c:v>42986</c:v>
                </c:pt>
                <c:pt idx="5115">
                  <c:v>42989</c:v>
                </c:pt>
                <c:pt idx="5116">
                  <c:v>42990</c:v>
                </c:pt>
                <c:pt idx="5117">
                  <c:v>42991</c:v>
                </c:pt>
                <c:pt idx="5118">
                  <c:v>42992</c:v>
                </c:pt>
                <c:pt idx="5119">
                  <c:v>42993</c:v>
                </c:pt>
                <c:pt idx="5120">
                  <c:v>42996</c:v>
                </c:pt>
                <c:pt idx="5121">
                  <c:v>42997</c:v>
                </c:pt>
                <c:pt idx="5122">
                  <c:v>42998</c:v>
                </c:pt>
                <c:pt idx="5123">
                  <c:v>42999</c:v>
                </c:pt>
                <c:pt idx="5124">
                  <c:v>43000</c:v>
                </c:pt>
                <c:pt idx="5125">
                  <c:v>43003</c:v>
                </c:pt>
                <c:pt idx="5126">
                  <c:v>43004</c:v>
                </c:pt>
                <c:pt idx="5127">
                  <c:v>43005</c:v>
                </c:pt>
                <c:pt idx="5128">
                  <c:v>43006</c:v>
                </c:pt>
                <c:pt idx="5129">
                  <c:v>43007</c:v>
                </c:pt>
                <c:pt idx="5130">
                  <c:v>43010</c:v>
                </c:pt>
                <c:pt idx="5131">
                  <c:v>43011</c:v>
                </c:pt>
                <c:pt idx="5132">
                  <c:v>43012</c:v>
                </c:pt>
                <c:pt idx="5133">
                  <c:v>43013</c:v>
                </c:pt>
                <c:pt idx="5134">
                  <c:v>43014</c:v>
                </c:pt>
                <c:pt idx="5135">
                  <c:v>43017</c:v>
                </c:pt>
                <c:pt idx="5136">
                  <c:v>43018</c:v>
                </c:pt>
                <c:pt idx="5137">
                  <c:v>43019</c:v>
                </c:pt>
                <c:pt idx="5138">
                  <c:v>43020</c:v>
                </c:pt>
                <c:pt idx="5139">
                  <c:v>43021</c:v>
                </c:pt>
                <c:pt idx="5140">
                  <c:v>43024</c:v>
                </c:pt>
                <c:pt idx="5141">
                  <c:v>43025</c:v>
                </c:pt>
                <c:pt idx="5142">
                  <c:v>43026</c:v>
                </c:pt>
                <c:pt idx="5143">
                  <c:v>43027</c:v>
                </c:pt>
                <c:pt idx="5144">
                  <c:v>43028</c:v>
                </c:pt>
                <c:pt idx="5145">
                  <c:v>43031</c:v>
                </c:pt>
                <c:pt idx="5146">
                  <c:v>43032</c:v>
                </c:pt>
                <c:pt idx="5147">
                  <c:v>43033</c:v>
                </c:pt>
                <c:pt idx="5148">
                  <c:v>43034</c:v>
                </c:pt>
                <c:pt idx="5149">
                  <c:v>43035</c:v>
                </c:pt>
                <c:pt idx="5150">
                  <c:v>43038</c:v>
                </c:pt>
                <c:pt idx="5151">
                  <c:v>43039</c:v>
                </c:pt>
                <c:pt idx="5152">
                  <c:v>43040</c:v>
                </c:pt>
                <c:pt idx="5153">
                  <c:v>43041</c:v>
                </c:pt>
                <c:pt idx="5154">
                  <c:v>43042</c:v>
                </c:pt>
                <c:pt idx="5155">
                  <c:v>43045</c:v>
                </c:pt>
                <c:pt idx="5156">
                  <c:v>43046</c:v>
                </c:pt>
                <c:pt idx="5157">
                  <c:v>43047</c:v>
                </c:pt>
                <c:pt idx="5158">
                  <c:v>43048</c:v>
                </c:pt>
                <c:pt idx="5159">
                  <c:v>43049</c:v>
                </c:pt>
                <c:pt idx="5160">
                  <c:v>43052</c:v>
                </c:pt>
                <c:pt idx="5161">
                  <c:v>43053</c:v>
                </c:pt>
                <c:pt idx="5162">
                  <c:v>43054</c:v>
                </c:pt>
                <c:pt idx="5163">
                  <c:v>43055</c:v>
                </c:pt>
                <c:pt idx="5164">
                  <c:v>43056</c:v>
                </c:pt>
                <c:pt idx="5165">
                  <c:v>43059</c:v>
                </c:pt>
                <c:pt idx="5166">
                  <c:v>43060</c:v>
                </c:pt>
                <c:pt idx="5167">
                  <c:v>43061</c:v>
                </c:pt>
                <c:pt idx="5168">
                  <c:v>43062</c:v>
                </c:pt>
                <c:pt idx="5169">
                  <c:v>43063</c:v>
                </c:pt>
                <c:pt idx="5170">
                  <c:v>43066</c:v>
                </c:pt>
                <c:pt idx="5171">
                  <c:v>43067</c:v>
                </c:pt>
                <c:pt idx="5172">
                  <c:v>43068</c:v>
                </c:pt>
                <c:pt idx="5173">
                  <c:v>43069</c:v>
                </c:pt>
                <c:pt idx="5174">
                  <c:v>43070</c:v>
                </c:pt>
                <c:pt idx="5175">
                  <c:v>43073</c:v>
                </c:pt>
                <c:pt idx="5176">
                  <c:v>43074</c:v>
                </c:pt>
                <c:pt idx="5177">
                  <c:v>43075</c:v>
                </c:pt>
                <c:pt idx="5178">
                  <c:v>43076</c:v>
                </c:pt>
                <c:pt idx="5179">
                  <c:v>43077</c:v>
                </c:pt>
                <c:pt idx="5180">
                  <c:v>43080</c:v>
                </c:pt>
                <c:pt idx="5181">
                  <c:v>43081</c:v>
                </c:pt>
                <c:pt idx="5182">
                  <c:v>43082</c:v>
                </c:pt>
                <c:pt idx="5183">
                  <c:v>43083</c:v>
                </c:pt>
                <c:pt idx="5184">
                  <c:v>43084</c:v>
                </c:pt>
                <c:pt idx="5185">
                  <c:v>43087</c:v>
                </c:pt>
                <c:pt idx="5186">
                  <c:v>43088</c:v>
                </c:pt>
                <c:pt idx="5187">
                  <c:v>43089</c:v>
                </c:pt>
                <c:pt idx="5188">
                  <c:v>43090</c:v>
                </c:pt>
                <c:pt idx="5189">
                  <c:v>43091</c:v>
                </c:pt>
                <c:pt idx="5190">
                  <c:v>43094</c:v>
                </c:pt>
                <c:pt idx="5191">
                  <c:v>43095</c:v>
                </c:pt>
                <c:pt idx="5192">
                  <c:v>43096</c:v>
                </c:pt>
                <c:pt idx="5193">
                  <c:v>43097</c:v>
                </c:pt>
                <c:pt idx="5194">
                  <c:v>43098</c:v>
                </c:pt>
                <c:pt idx="5195">
                  <c:v>43101</c:v>
                </c:pt>
                <c:pt idx="5196">
                  <c:v>43102</c:v>
                </c:pt>
                <c:pt idx="5197">
                  <c:v>43103</c:v>
                </c:pt>
                <c:pt idx="5198">
                  <c:v>43104</c:v>
                </c:pt>
                <c:pt idx="5199">
                  <c:v>43105</c:v>
                </c:pt>
                <c:pt idx="5200">
                  <c:v>43108</c:v>
                </c:pt>
                <c:pt idx="5201">
                  <c:v>43109</c:v>
                </c:pt>
                <c:pt idx="5202">
                  <c:v>43110</c:v>
                </c:pt>
                <c:pt idx="5203">
                  <c:v>43111</c:v>
                </c:pt>
                <c:pt idx="5204">
                  <c:v>43112</c:v>
                </c:pt>
                <c:pt idx="5205">
                  <c:v>43115</c:v>
                </c:pt>
                <c:pt idx="5206">
                  <c:v>43116</c:v>
                </c:pt>
                <c:pt idx="5207">
                  <c:v>43117</c:v>
                </c:pt>
                <c:pt idx="5208">
                  <c:v>43118</c:v>
                </c:pt>
                <c:pt idx="5209">
                  <c:v>43119</c:v>
                </c:pt>
                <c:pt idx="5210">
                  <c:v>43122</c:v>
                </c:pt>
                <c:pt idx="5211">
                  <c:v>43123</c:v>
                </c:pt>
                <c:pt idx="5212">
                  <c:v>43124</c:v>
                </c:pt>
                <c:pt idx="5213">
                  <c:v>43125</c:v>
                </c:pt>
                <c:pt idx="5214">
                  <c:v>43126</c:v>
                </c:pt>
                <c:pt idx="5215">
                  <c:v>43129</c:v>
                </c:pt>
                <c:pt idx="5216">
                  <c:v>43130</c:v>
                </c:pt>
                <c:pt idx="5217">
                  <c:v>43131</c:v>
                </c:pt>
                <c:pt idx="5218">
                  <c:v>43132</c:v>
                </c:pt>
                <c:pt idx="5219">
                  <c:v>43133</c:v>
                </c:pt>
                <c:pt idx="5220">
                  <c:v>43136</c:v>
                </c:pt>
                <c:pt idx="5221">
                  <c:v>43137</c:v>
                </c:pt>
                <c:pt idx="5222">
                  <c:v>43138</c:v>
                </c:pt>
                <c:pt idx="5223">
                  <c:v>43139</c:v>
                </c:pt>
                <c:pt idx="5224">
                  <c:v>43140</c:v>
                </c:pt>
                <c:pt idx="5225">
                  <c:v>43143</c:v>
                </c:pt>
                <c:pt idx="5226">
                  <c:v>43144</c:v>
                </c:pt>
                <c:pt idx="5227">
                  <c:v>43145</c:v>
                </c:pt>
                <c:pt idx="5228">
                  <c:v>43146</c:v>
                </c:pt>
                <c:pt idx="5229">
                  <c:v>43147</c:v>
                </c:pt>
                <c:pt idx="5230">
                  <c:v>43150</c:v>
                </c:pt>
                <c:pt idx="5231">
                  <c:v>43151</c:v>
                </c:pt>
                <c:pt idx="5232">
                  <c:v>43152</c:v>
                </c:pt>
                <c:pt idx="5233">
                  <c:v>43153</c:v>
                </c:pt>
                <c:pt idx="5234">
                  <c:v>43154</c:v>
                </c:pt>
                <c:pt idx="5235">
                  <c:v>43157</c:v>
                </c:pt>
                <c:pt idx="5236">
                  <c:v>43158</c:v>
                </c:pt>
                <c:pt idx="5237">
                  <c:v>43159</c:v>
                </c:pt>
                <c:pt idx="5238">
                  <c:v>43160</c:v>
                </c:pt>
                <c:pt idx="5239">
                  <c:v>43161</c:v>
                </c:pt>
                <c:pt idx="5240">
                  <c:v>43164</c:v>
                </c:pt>
                <c:pt idx="5241">
                  <c:v>43165</c:v>
                </c:pt>
                <c:pt idx="5242">
                  <c:v>43166</c:v>
                </c:pt>
                <c:pt idx="5243">
                  <c:v>43167</c:v>
                </c:pt>
                <c:pt idx="5244">
                  <c:v>43168</c:v>
                </c:pt>
                <c:pt idx="5245">
                  <c:v>43171</c:v>
                </c:pt>
                <c:pt idx="5246">
                  <c:v>43172</c:v>
                </c:pt>
                <c:pt idx="5247">
                  <c:v>43173</c:v>
                </c:pt>
                <c:pt idx="5248">
                  <c:v>43174</c:v>
                </c:pt>
                <c:pt idx="5249">
                  <c:v>43175</c:v>
                </c:pt>
                <c:pt idx="5250">
                  <c:v>43178</c:v>
                </c:pt>
                <c:pt idx="5251">
                  <c:v>43179</c:v>
                </c:pt>
                <c:pt idx="5252">
                  <c:v>43180</c:v>
                </c:pt>
                <c:pt idx="5253">
                  <c:v>43181</c:v>
                </c:pt>
                <c:pt idx="5254">
                  <c:v>43182</c:v>
                </c:pt>
                <c:pt idx="5255">
                  <c:v>43185</c:v>
                </c:pt>
                <c:pt idx="5256">
                  <c:v>43186</c:v>
                </c:pt>
                <c:pt idx="5257">
                  <c:v>43187</c:v>
                </c:pt>
                <c:pt idx="5258">
                  <c:v>43188</c:v>
                </c:pt>
                <c:pt idx="5259">
                  <c:v>43189</c:v>
                </c:pt>
                <c:pt idx="5260">
                  <c:v>43192</c:v>
                </c:pt>
                <c:pt idx="5261">
                  <c:v>43193</c:v>
                </c:pt>
                <c:pt idx="5262">
                  <c:v>43194</c:v>
                </c:pt>
                <c:pt idx="5263">
                  <c:v>43195</c:v>
                </c:pt>
                <c:pt idx="5264">
                  <c:v>43196</c:v>
                </c:pt>
                <c:pt idx="5265">
                  <c:v>43199</c:v>
                </c:pt>
                <c:pt idx="5266">
                  <c:v>43200</c:v>
                </c:pt>
                <c:pt idx="5267">
                  <c:v>43201</c:v>
                </c:pt>
                <c:pt idx="5268">
                  <c:v>43202</c:v>
                </c:pt>
                <c:pt idx="5269">
                  <c:v>43203</c:v>
                </c:pt>
                <c:pt idx="5270">
                  <c:v>43206</c:v>
                </c:pt>
                <c:pt idx="5271">
                  <c:v>43207</c:v>
                </c:pt>
                <c:pt idx="5272">
                  <c:v>43208</c:v>
                </c:pt>
                <c:pt idx="5273">
                  <c:v>43209</c:v>
                </c:pt>
                <c:pt idx="5274">
                  <c:v>43210</c:v>
                </c:pt>
                <c:pt idx="5275">
                  <c:v>43213</c:v>
                </c:pt>
                <c:pt idx="5276">
                  <c:v>43214</c:v>
                </c:pt>
                <c:pt idx="5277">
                  <c:v>43215</c:v>
                </c:pt>
                <c:pt idx="5278">
                  <c:v>43216</c:v>
                </c:pt>
                <c:pt idx="5279">
                  <c:v>43217</c:v>
                </c:pt>
                <c:pt idx="5280">
                  <c:v>43220</c:v>
                </c:pt>
                <c:pt idx="5281">
                  <c:v>43221</c:v>
                </c:pt>
                <c:pt idx="5282">
                  <c:v>43222</c:v>
                </c:pt>
                <c:pt idx="5283">
                  <c:v>43223</c:v>
                </c:pt>
                <c:pt idx="5284">
                  <c:v>43224</c:v>
                </c:pt>
                <c:pt idx="5285">
                  <c:v>43227</c:v>
                </c:pt>
                <c:pt idx="5286">
                  <c:v>43228</c:v>
                </c:pt>
                <c:pt idx="5287">
                  <c:v>43229</c:v>
                </c:pt>
                <c:pt idx="5288">
                  <c:v>43230</c:v>
                </c:pt>
                <c:pt idx="5289">
                  <c:v>43231</c:v>
                </c:pt>
                <c:pt idx="5290">
                  <c:v>43234</c:v>
                </c:pt>
                <c:pt idx="5291">
                  <c:v>43235</c:v>
                </c:pt>
                <c:pt idx="5292">
                  <c:v>43236</c:v>
                </c:pt>
                <c:pt idx="5293">
                  <c:v>43237</c:v>
                </c:pt>
                <c:pt idx="5294">
                  <c:v>43238</c:v>
                </c:pt>
                <c:pt idx="5295">
                  <c:v>43241</c:v>
                </c:pt>
                <c:pt idx="5296">
                  <c:v>43242</c:v>
                </c:pt>
                <c:pt idx="5297">
                  <c:v>43243</c:v>
                </c:pt>
                <c:pt idx="5298">
                  <c:v>43244</c:v>
                </c:pt>
                <c:pt idx="5299">
                  <c:v>43245</c:v>
                </c:pt>
                <c:pt idx="5300">
                  <c:v>43248</c:v>
                </c:pt>
                <c:pt idx="5301">
                  <c:v>43249</c:v>
                </c:pt>
                <c:pt idx="5302">
                  <c:v>43250</c:v>
                </c:pt>
                <c:pt idx="5303">
                  <c:v>43251</c:v>
                </c:pt>
                <c:pt idx="5304">
                  <c:v>43252</c:v>
                </c:pt>
                <c:pt idx="5305">
                  <c:v>43255</c:v>
                </c:pt>
                <c:pt idx="5306">
                  <c:v>43256</c:v>
                </c:pt>
                <c:pt idx="5307">
                  <c:v>43257</c:v>
                </c:pt>
                <c:pt idx="5308">
                  <c:v>43258</c:v>
                </c:pt>
                <c:pt idx="5309">
                  <c:v>43259</c:v>
                </c:pt>
                <c:pt idx="5310">
                  <c:v>43262</c:v>
                </c:pt>
                <c:pt idx="5311">
                  <c:v>43263</c:v>
                </c:pt>
                <c:pt idx="5312">
                  <c:v>43264</c:v>
                </c:pt>
                <c:pt idx="5313">
                  <c:v>43265</c:v>
                </c:pt>
                <c:pt idx="5314">
                  <c:v>43266</c:v>
                </c:pt>
                <c:pt idx="5315">
                  <c:v>43269</c:v>
                </c:pt>
                <c:pt idx="5316">
                  <c:v>43270</c:v>
                </c:pt>
                <c:pt idx="5317">
                  <c:v>43271</c:v>
                </c:pt>
                <c:pt idx="5318">
                  <c:v>43272</c:v>
                </c:pt>
                <c:pt idx="5319">
                  <c:v>43273</c:v>
                </c:pt>
                <c:pt idx="5320">
                  <c:v>43276</c:v>
                </c:pt>
                <c:pt idx="5321">
                  <c:v>43277</c:v>
                </c:pt>
                <c:pt idx="5322">
                  <c:v>43278</c:v>
                </c:pt>
                <c:pt idx="5323">
                  <c:v>43279</c:v>
                </c:pt>
                <c:pt idx="5324">
                  <c:v>43280</c:v>
                </c:pt>
                <c:pt idx="5325">
                  <c:v>43283</c:v>
                </c:pt>
                <c:pt idx="5326">
                  <c:v>43284</c:v>
                </c:pt>
                <c:pt idx="5327">
                  <c:v>43285</c:v>
                </c:pt>
                <c:pt idx="5328">
                  <c:v>43286</c:v>
                </c:pt>
                <c:pt idx="5329">
                  <c:v>43287</c:v>
                </c:pt>
                <c:pt idx="5330">
                  <c:v>43290</c:v>
                </c:pt>
                <c:pt idx="5331">
                  <c:v>43291</c:v>
                </c:pt>
                <c:pt idx="5332">
                  <c:v>43292</c:v>
                </c:pt>
                <c:pt idx="5333">
                  <c:v>43293</c:v>
                </c:pt>
                <c:pt idx="5334">
                  <c:v>43294</c:v>
                </c:pt>
                <c:pt idx="5335">
                  <c:v>43297</c:v>
                </c:pt>
                <c:pt idx="5336">
                  <c:v>43298</c:v>
                </c:pt>
                <c:pt idx="5337">
                  <c:v>43299</c:v>
                </c:pt>
                <c:pt idx="5338">
                  <c:v>43300</c:v>
                </c:pt>
                <c:pt idx="5339">
                  <c:v>43301</c:v>
                </c:pt>
                <c:pt idx="5340">
                  <c:v>43304</c:v>
                </c:pt>
                <c:pt idx="5341">
                  <c:v>43305</c:v>
                </c:pt>
                <c:pt idx="5342">
                  <c:v>43306</c:v>
                </c:pt>
                <c:pt idx="5343">
                  <c:v>43307</c:v>
                </c:pt>
                <c:pt idx="5344">
                  <c:v>43308</c:v>
                </c:pt>
                <c:pt idx="5345">
                  <c:v>43311</c:v>
                </c:pt>
                <c:pt idx="5346">
                  <c:v>43312</c:v>
                </c:pt>
                <c:pt idx="5347">
                  <c:v>43313</c:v>
                </c:pt>
                <c:pt idx="5348">
                  <c:v>43314</c:v>
                </c:pt>
                <c:pt idx="5349">
                  <c:v>43315</c:v>
                </c:pt>
                <c:pt idx="5350">
                  <c:v>43318</c:v>
                </c:pt>
                <c:pt idx="5351">
                  <c:v>43319</c:v>
                </c:pt>
                <c:pt idx="5352">
                  <c:v>43320</c:v>
                </c:pt>
                <c:pt idx="5353">
                  <c:v>43321</c:v>
                </c:pt>
                <c:pt idx="5354">
                  <c:v>43322</c:v>
                </c:pt>
                <c:pt idx="5355">
                  <c:v>43325</c:v>
                </c:pt>
                <c:pt idx="5356">
                  <c:v>43326</c:v>
                </c:pt>
                <c:pt idx="5357">
                  <c:v>43327</c:v>
                </c:pt>
                <c:pt idx="5358">
                  <c:v>43328</c:v>
                </c:pt>
                <c:pt idx="5359">
                  <c:v>43329</c:v>
                </c:pt>
                <c:pt idx="5360">
                  <c:v>43332</c:v>
                </c:pt>
                <c:pt idx="5361">
                  <c:v>43333</c:v>
                </c:pt>
                <c:pt idx="5362">
                  <c:v>43334</c:v>
                </c:pt>
                <c:pt idx="5363">
                  <c:v>43335</c:v>
                </c:pt>
                <c:pt idx="5364">
                  <c:v>43336</c:v>
                </c:pt>
                <c:pt idx="5365">
                  <c:v>43339</c:v>
                </c:pt>
                <c:pt idx="5366">
                  <c:v>43340</c:v>
                </c:pt>
                <c:pt idx="5367">
                  <c:v>43341</c:v>
                </c:pt>
                <c:pt idx="5368">
                  <c:v>43342</c:v>
                </c:pt>
                <c:pt idx="5369">
                  <c:v>43343</c:v>
                </c:pt>
                <c:pt idx="5370">
                  <c:v>43346</c:v>
                </c:pt>
                <c:pt idx="5371">
                  <c:v>43347</c:v>
                </c:pt>
                <c:pt idx="5372">
                  <c:v>43348</c:v>
                </c:pt>
                <c:pt idx="5373">
                  <c:v>43349</c:v>
                </c:pt>
                <c:pt idx="5374">
                  <c:v>43350</c:v>
                </c:pt>
                <c:pt idx="5375">
                  <c:v>43353</c:v>
                </c:pt>
                <c:pt idx="5376">
                  <c:v>43354</c:v>
                </c:pt>
                <c:pt idx="5377">
                  <c:v>43355</c:v>
                </c:pt>
                <c:pt idx="5378">
                  <c:v>43356</c:v>
                </c:pt>
                <c:pt idx="5379">
                  <c:v>43357</c:v>
                </c:pt>
                <c:pt idx="5380">
                  <c:v>43360</c:v>
                </c:pt>
                <c:pt idx="5381">
                  <c:v>43361</c:v>
                </c:pt>
                <c:pt idx="5382">
                  <c:v>43362</c:v>
                </c:pt>
                <c:pt idx="5383">
                  <c:v>43363</c:v>
                </c:pt>
                <c:pt idx="5384">
                  <c:v>43364</c:v>
                </c:pt>
                <c:pt idx="5385">
                  <c:v>43367</c:v>
                </c:pt>
                <c:pt idx="5386">
                  <c:v>43368</c:v>
                </c:pt>
                <c:pt idx="5387">
                  <c:v>43369</c:v>
                </c:pt>
                <c:pt idx="5388">
                  <c:v>43370</c:v>
                </c:pt>
                <c:pt idx="5389">
                  <c:v>43371</c:v>
                </c:pt>
                <c:pt idx="5390">
                  <c:v>43374</c:v>
                </c:pt>
                <c:pt idx="5391">
                  <c:v>43375</c:v>
                </c:pt>
                <c:pt idx="5392">
                  <c:v>43376</c:v>
                </c:pt>
                <c:pt idx="5393">
                  <c:v>43377</c:v>
                </c:pt>
                <c:pt idx="5394">
                  <c:v>43378</c:v>
                </c:pt>
                <c:pt idx="5395">
                  <c:v>43381</c:v>
                </c:pt>
                <c:pt idx="5396">
                  <c:v>43382</c:v>
                </c:pt>
                <c:pt idx="5397">
                  <c:v>43383</c:v>
                </c:pt>
                <c:pt idx="5398">
                  <c:v>43384</c:v>
                </c:pt>
                <c:pt idx="5399">
                  <c:v>43385</c:v>
                </c:pt>
                <c:pt idx="5400">
                  <c:v>43388</c:v>
                </c:pt>
                <c:pt idx="5401">
                  <c:v>43389</c:v>
                </c:pt>
                <c:pt idx="5402">
                  <c:v>43390</c:v>
                </c:pt>
                <c:pt idx="5403">
                  <c:v>43391</c:v>
                </c:pt>
                <c:pt idx="5404">
                  <c:v>43392</c:v>
                </c:pt>
                <c:pt idx="5405">
                  <c:v>43395</c:v>
                </c:pt>
                <c:pt idx="5406">
                  <c:v>43396</c:v>
                </c:pt>
                <c:pt idx="5407">
                  <c:v>43397</c:v>
                </c:pt>
                <c:pt idx="5408">
                  <c:v>43398</c:v>
                </c:pt>
                <c:pt idx="5409">
                  <c:v>43399</c:v>
                </c:pt>
                <c:pt idx="5410">
                  <c:v>43402</c:v>
                </c:pt>
                <c:pt idx="5411">
                  <c:v>43403</c:v>
                </c:pt>
                <c:pt idx="5412">
                  <c:v>43404</c:v>
                </c:pt>
                <c:pt idx="5413">
                  <c:v>43405</c:v>
                </c:pt>
                <c:pt idx="5414">
                  <c:v>43406</c:v>
                </c:pt>
                <c:pt idx="5415">
                  <c:v>43409</c:v>
                </c:pt>
                <c:pt idx="5416">
                  <c:v>43410</c:v>
                </c:pt>
                <c:pt idx="5417">
                  <c:v>43411</c:v>
                </c:pt>
                <c:pt idx="5418">
                  <c:v>43412</c:v>
                </c:pt>
                <c:pt idx="5419">
                  <c:v>43413</c:v>
                </c:pt>
                <c:pt idx="5420">
                  <c:v>43416</c:v>
                </c:pt>
                <c:pt idx="5421">
                  <c:v>43417</c:v>
                </c:pt>
                <c:pt idx="5422">
                  <c:v>43418</c:v>
                </c:pt>
                <c:pt idx="5423">
                  <c:v>43419</c:v>
                </c:pt>
                <c:pt idx="5424">
                  <c:v>43420</c:v>
                </c:pt>
                <c:pt idx="5425">
                  <c:v>43423</c:v>
                </c:pt>
                <c:pt idx="5426">
                  <c:v>43424</c:v>
                </c:pt>
                <c:pt idx="5427">
                  <c:v>43425</c:v>
                </c:pt>
                <c:pt idx="5428">
                  <c:v>43426</c:v>
                </c:pt>
                <c:pt idx="5429">
                  <c:v>43427</c:v>
                </c:pt>
                <c:pt idx="5430">
                  <c:v>43430</c:v>
                </c:pt>
                <c:pt idx="5431">
                  <c:v>43431</c:v>
                </c:pt>
                <c:pt idx="5432">
                  <c:v>43432</c:v>
                </c:pt>
                <c:pt idx="5433">
                  <c:v>43433</c:v>
                </c:pt>
                <c:pt idx="5434">
                  <c:v>43434</c:v>
                </c:pt>
                <c:pt idx="5435">
                  <c:v>43437</c:v>
                </c:pt>
                <c:pt idx="5436">
                  <c:v>43438</c:v>
                </c:pt>
                <c:pt idx="5437">
                  <c:v>43439</c:v>
                </c:pt>
                <c:pt idx="5438">
                  <c:v>43440</c:v>
                </c:pt>
                <c:pt idx="5439">
                  <c:v>43441</c:v>
                </c:pt>
                <c:pt idx="5440">
                  <c:v>43444</c:v>
                </c:pt>
                <c:pt idx="5441">
                  <c:v>43445</c:v>
                </c:pt>
                <c:pt idx="5442">
                  <c:v>43446</c:v>
                </c:pt>
                <c:pt idx="5443">
                  <c:v>43447</c:v>
                </c:pt>
                <c:pt idx="5444">
                  <c:v>43448</c:v>
                </c:pt>
                <c:pt idx="5445">
                  <c:v>43451</c:v>
                </c:pt>
                <c:pt idx="5446">
                  <c:v>43452</c:v>
                </c:pt>
                <c:pt idx="5447">
                  <c:v>43453</c:v>
                </c:pt>
                <c:pt idx="5448">
                  <c:v>43454</c:v>
                </c:pt>
                <c:pt idx="5449">
                  <c:v>43455</c:v>
                </c:pt>
                <c:pt idx="5450">
                  <c:v>43458</c:v>
                </c:pt>
                <c:pt idx="5451">
                  <c:v>43459</c:v>
                </c:pt>
                <c:pt idx="5452">
                  <c:v>43460</c:v>
                </c:pt>
                <c:pt idx="5453">
                  <c:v>43461</c:v>
                </c:pt>
                <c:pt idx="5454">
                  <c:v>43462</c:v>
                </c:pt>
                <c:pt idx="5455">
                  <c:v>43465</c:v>
                </c:pt>
                <c:pt idx="5456">
                  <c:v>43466</c:v>
                </c:pt>
                <c:pt idx="5457">
                  <c:v>43467</c:v>
                </c:pt>
                <c:pt idx="5458">
                  <c:v>43468</c:v>
                </c:pt>
                <c:pt idx="5459">
                  <c:v>43469</c:v>
                </c:pt>
                <c:pt idx="5460">
                  <c:v>43472</c:v>
                </c:pt>
                <c:pt idx="5461">
                  <c:v>43473</c:v>
                </c:pt>
                <c:pt idx="5462">
                  <c:v>43474</c:v>
                </c:pt>
                <c:pt idx="5463">
                  <c:v>43475</c:v>
                </c:pt>
                <c:pt idx="5464">
                  <c:v>43476</c:v>
                </c:pt>
                <c:pt idx="5465">
                  <c:v>43479</c:v>
                </c:pt>
                <c:pt idx="5466">
                  <c:v>43480</c:v>
                </c:pt>
                <c:pt idx="5467">
                  <c:v>43481</c:v>
                </c:pt>
                <c:pt idx="5468">
                  <c:v>43482</c:v>
                </c:pt>
                <c:pt idx="5469">
                  <c:v>43483</c:v>
                </c:pt>
                <c:pt idx="5470">
                  <c:v>43486</c:v>
                </c:pt>
                <c:pt idx="5471">
                  <c:v>43487</c:v>
                </c:pt>
                <c:pt idx="5472">
                  <c:v>43488</c:v>
                </c:pt>
                <c:pt idx="5473">
                  <c:v>43489</c:v>
                </c:pt>
                <c:pt idx="5474">
                  <c:v>43490</c:v>
                </c:pt>
                <c:pt idx="5475">
                  <c:v>43493</c:v>
                </c:pt>
                <c:pt idx="5476">
                  <c:v>43494</c:v>
                </c:pt>
                <c:pt idx="5477">
                  <c:v>43495</c:v>
                </c:pt>
                <c:pt idx="5478">
                  <c:v>43496</c:v>
                </c:pt>
                <c:pt idx="5479">
                  <c:v>43497</c:v>
                </c:pt>
                <c:pt idx="5480">
                  <c:v>43500</c:v>
                </c:pt>
                <c:pt idx="5481">
                  <c:v>43501</c:v>
                </c:pt>
                <c:pt idx="5482">
                  <c:v>43502</c:v>
                </c:pt>
                <c:pt idx="5483">
                  <c:v>43503</c:v>
                </c:pt>
                <c:pt idx="5484">
                  <c:v>43504</c:v>
                </c:pt>
                <c:pt idx="5485">
                  <c:v>43507</c:v>
                </c:pt>
                <c:pt idx="5486">
                  <c:v>43508</c:v>
                </c:pt>
                <c:pt idx="5487">
                  <c:v>43509</c:v>
                </c:pt>
                <c:pt idx="5488">
                  <c:v>43510</c:v>
                </c:pt>
                <c:pt idx="5489">
                  <c:v>43511</c:v>
                </c:pt>
                <c:pt idx="5490">
                  <c:v>43514</c:v>
                </c:pt>
                <c:pt idx="5491">
                  <c:v>43515</c:v>
                </c:pt>
                <c:pt idx="5492">
                  <c:v>43516</c:v>
                </c:pt>
                <c:pt idx="5493">
                  <c:v>43517</c:v>
                </c:pt>
                <c:pt idx="5494">
                  <c:v>43518</c:v>
                </c:pt>
                <c:pt idx="5495">
                  <c:v>43521</c:v>
                </c:pt>
                <c:pt idx="5496">
                  <c:v>43522</c:v>
                </c:pt>
                <c:pt idx="5497">
                  <c:v>43523</c:v>
                </c:pt>
                <c:pt idx="5498">
                  <c:v>43524</c:v>
                </c:pt>
                <c:pt idx="5499">
                  <c:v>43525</c:v>
                </c:pt>
                <c:pt idx="5500">
                  <c:v>43528</c:v>
                </c:pt>
                <c:pt idx="5501">
                  <c:v>43529</c:v>
                </c:pt>
                <c:pt idx="5502">
                  <c:v>43530</c:v>
                </c:pt>
                <c:pt idx="5503">
                  <c:v>43531</c:v>
                </c:pt>
                <c:pt idx="5504">
                  <c:v>43532</c:v>
                </c:pt>
                <c:pt idx="5505">
                  <c:v>43535</c:v>
                </c:pt>
                <c:pt idx="5506">
                  <c:v>43536</c:v>
                </c:pt>
                <c:pt idx="5507">
                  <c:v>43537</c:v>
                </c:pt>
                <c:pt idx="5508">
                  <c:v>43538</c:v>
                </c:pt>
                <c:pt idx="5509">
                  <c:v>43539</c:v>
                </c:pt>
                <c:pt idx="5510">
                  <c:v>43542</c:v>
                </c:pt>
                <c:pt idx="5511">
                  <c:v>43543</c:v>
                </c:pt>
                <c:pt idx="5512">
                  <c:v>43544</c:v>
                </c:pt>
                <c:pt idx="5513">
                  <c:v>43545</c:v>
                </c:pt>
                <c:pt idx="5514">
                  <c:v>43546</c:v>
                </c:pt>
                <c:pt idx="5515">
                  <c:v>43549</c:v>
                </c:pt>
                <c:pt idx="5516">
                  <c:v>43550</c:v>
                </c:pt>
                <c:pt idx="5517">
                  <c:v>43551</c:v>
                </c:pt>
                <c:pt idx="5518">
                  <c:v>43552</c:v>
                </c:pt>
                <c:pt idx="5519">
                  <c:v>43553</c:v>
                </c:pt>
                <c:pt idx="5520">
                  <c:v>43556</c:v>
                </c:pt>
                <c:pt idx="5521">
                  <c:v>43557</c:v>
                </c:pt>
                <c:pt idx="5522">
                  <c:v>43558</c:v>
                </c:pt>
                <c:pt idx="5523">
                  <c:v>43559</c:v>
                </c:pt>
                <c:pt idx="5524">
                  <c:v>43560</c:v>
                </c:pt>
                <c:pt idx="5525">
                  <c:v>43563</c:v>
                </c:pt>
                <c:pt idx="5526">
                  <c:v>43564</c:v>
                </c:pt>
                <c:pt idx="5527">
                  <c:v>43565</c:v>
                </c:pt>
                <c:pt idx="5528">
                  <c:v>43566</c:v>
                </c:pt>
                <c:pt idx="5529">
                  <c:v>43567</c:v>
                </c:pt>
                <c:pt idx="5530">
                  <c:v>43570</c:v>
                </c:pt>
                <c:pt idx="5531">
                  <c:v>43571</c:v>
                </c:pt>
                <c:pt idx="5532">
                  <c:v>43572</c:v>
                </c:pt>
                <c:pt idx="5533">
                  <c:v>43573</c:v>
                </c:pt>
                <c:pt idx="5534">
                  <c:v>43574</c:v>
                </c:pt>
                <c:pt idx="5535">
                  <c:v>43577</c:v>
                </c:pt>
                <c:pt idx="5536">
                  <c:v>43578</c:v>
                </c:pt>
                <c:pt idx="5537">
                  <c:v>43579</c:v>
                </c:pt>
                <c:pt idx="5538">
                  <c:v>43580</c:v>
                </c:pt>
                <c:pt idx="5539">
                  <c:v>43581</c:v>
                </c:pt>
                <c:pt idx="5540">
                  <c:v>43584</c:v>
                </c:pt>
                <c:pt idx="5541">
                  <c:v>43585</c:v>
                </c:pt>
                <c:pt idx="5542">
                  <c:v>43586</c:v>
                </c:pt>
                <c:pt idx="5543">
                  <c:v>43587</c:v>
                </c:pt>
                <c:pt idx="5544">
                  <c:v>43588</c:v>
                </c:pt>
                <c:pt idx="5545">
                  <c:v>43591</c:v>
                </c:pt>
                <c:pt idx="5546">
                  <c:v>43592</c:v>
                </c:pt>
                <c:pt idx="5547">
                  <c:v>43593</c:v>
                </c:pt>
                <c:pt idx="5548">
                  <c:v>43594</c:v>
                </c:pt>
                <c:pt idx="5549">
                  <c:v>43595</c:v>
                </c:pt>
                <c:pt idx="5550">
                  <c:v>43598</c:v>
                </c:pt>
                <c:pt idx="5551">
                  <c:v>43599</c:v>
                </c:pt>
                <c:pt idx="5552">
                  <c:v>43600</c:v>
                </c:pt>
                <c:pt idx="5553">
                  <c:v>43601</c:v>
                </c:pt>
                <c:pt idx="5554">
                  <c:v>43602</c:v>
                </c:pt>
                <c:pt idx="5555">
                  <c:v>43605</c:v>
                </c:pt>
                <c:pt idx="5556">
                  <c:v>43606</c:v>
                </c:pt>
                <c:pt idx="5557">
                  <c:v>43607</c:v>
                </c:pt>
                <c:pt idx="5558">
                  <c:v>43608</c:v>
                </c:pt>
                <c:pt idx="5559">
                  <c:v>43609</c:v>
                </c:pt>
                <c:pt idx="5560">
                  <c:v>43612</c:v>
                </c:pt>
                <c:pt idx="5561">
                  <c:v>43613</c:v>
                </c:pt>
                <c:pt idx="5562">
                  <c:v>43614</c:v>
                </c:pt>
                <c:pt idx="5563">
                  <c:v>43615</c:v>
                </c:pt>
                <c:pt idx="5564">
                  <c:v>43616</c:v>
                </c:pt>
                <c:pt idx="5565">
                  <c:v>43619</c:v>
                </c:pt>
                <c:pt idx="5566">
                  <c:v>43620</c:v>
                </c:pt>
                <c:pt idx="5567">
                  <c:v>43621</c:v>
                </c:pt>
                <c:pt idx="5568">
                  <c:v>43622</c:v>
                </c:pt>
                <c:pt idx="5569">
                  <c:v>43623</c:v>
                </c:pt>
                <c:pt idx="5570">
                  <c:v>43626</c:v>
                </c:pt>
                <c:pt idx="5571">
                  <c:v>43627</c:v>
                </c:pt>
                <c:pt idx="5572">
                  <c:v>43628</c:v>
                </c:pt>
                <c:pt idx="5573">
                  <c:v>43629</c:v>
                </c:pt>
                <c:pt idx="5574">
                  <c:v>43630</c:v>
                </c:pt>
                <c:pt idx="5575">
                  <c:v>43633</c:v>
                </c:pt>
                <c:pt idx="5576">
                  <c:v>43634</c:v>
                </c:pt>
                <c:pt idx="5577">
                  <c:v>43635</c:v>
                </c:pt>
                <c:pt idx="5578">
                  <c:v>43636</c:v>
                </c:pt>
                <c:pt idx="5579">
                  <c:v>43637</c:v>
                </c:pt>
                <c:pt idx="5580">
                  <c:v>43640</c:v>
                </c:pt>
                <c:pt idx="5581">
                  <c:v>43641</c:v>
                </c:pt>
                <c:pt idx="5582">
                  <c:v>43642</c:v>
                </c:pt>
                <c:pt idx="5583">
                  <c:v>43643</c:v>
                </c:pt>
                <c:pt idx="5584">
                  <c:v>43644</c:v>
                </c:pt>
                <c:pt idx="5585">
                  <c:v>43647</c:v>
                </c:pt>
                <c:pt idx="5586">
                  <c:v>43648</c:v>
                </c:pt>
                <c:pt idx="5587">
                  <c:v>43649</c:v>
                </c:pt>
                <c:pt idx="5588">
                  <c:v>43650</c:v>
                </c:pt>
                <c:pt idx="5589">
                  <c:v>43651</c:v>
                </c:pt>
                <c:pt idx="5590">
                  <c:v>43654</c:v>
                </c:pt>
                <c:pt idx="5591">
                  <c:v>43655</c:v>
                </c:pt>
                <c:pt idx="5592">
                  <c:v>43656</c:v>
                </c:pt>
                <c:pt idx="5593">
                  <c:v>43657</c:v>
                </c:pt>
                <c:pt idx="5594">
                  <c:v>43658</c:v>
                </c:pt>
                <c:pt idx="5595">
                  <c:v>43661</c:v>
                </c:pt>
                <c:pt idx="5596">
                  <c:v>43662</c:v>
                </c:pt>
                <c:pt idx="5597">
                  <c:v>43663</c:v>
                </c:pt>
                <c:pt idx="5598">
                  <c:v>43664</c:v>
                </c:pt>
                <c:pt idx="5599">
                  <c:v>43665</c:v>
                </c:pt>
                <c:pt idx="5600">
                  <c:v>43668</c:v>
                </c:pt>
                <c:pt idx="5601">
                  <c:v>43669</c:v>
                </c:pt>
                <c:pt idx="5602">
                  <c:v>43670</c:v>
                </c:pt>
                <c:pt idx="5603">
                  <c:v>43671</c:v>
                </c:pt>
                <c:pt idx="5604">
                  <c:v>43672</c:v>
                </c:pt>
                <c:pt idx="5605">
                  <c:v>43675</c:v>
                </c:pt>
                <c:pt idx="5606">
                  <c:v>43676</c:v>
                </c:pt>
                <c:pt idx="5607">
                  <c:v>43677</c:v>
                </c:pt>
                <c:pt idx="5608">
                  <c:v>43678</c:v>
                </c:pt>
                <c:pt idx="5609">
                  <c:v>43679</c:v>
                </c:pt>
                <c:pt idx="5610">
                  <c:v>43682</c:v>
                </c:pt>
                <c:pt idx="5611">
                  <c:v>43683</c:v>
                </c:pt>
                <c:pt idx="5612">
                  <c:v>43684</c:v>
                </c:pt>
                <c:pt idx="5613">
                  <c:v>43685</c:v>
                </c:pt>
                <c:pt idx="5614">
                  <c:v>43686</c:v>
                </c:pt>
                <c:pt idx="5615">
                  <c:v>43689</c:v>
                </c:pt>
                <c:pt idx="5616">
                  <c:v>43690</c:v>
                </c:pt>
                <c:pt idx="5617">
                  <c:v>43691</c:v>
                </c:pt>
                <c:pt idx="5618">
                  <c:v>43692</c:v>
                </c:pt>
                <c:pt idx="5619">
                  <c:v>43693</c:v>
                </c:pt>
                <c:pt idx="5620">
                  <c:v>43696</c:v>
                </c:pt>
                <c:pt idx="5621">
                  <c:v>43697</c:v>
                </c:pt>
                <c:pt idx="5622">
                  <c:v>43698</c:v>
                </c:pt>
                <c:pt idx="5623">
                  <c:v>43699</c:v>
                </c:pt>
                <c:pt idx="5624">
                  <c:v>43700</c:v>
                </c:pt>
                <c:pt idx="5625">
                  <c:v>43703</c:v>
                </c:pt>
                <c:pt idx="5626">
                  <c:v>43704</c:v>
                </c:pt>
                <c:pt idx="5627">
                  <c:v>43705</c:v>
                </c:pt>
                <c:pt idx="5628">
                  <c:v>43706</c:v>
                </c:pt>
                <c:pt idx="5629">
                  <c:v>43707</c:v>
                </c:pt>
                <c:pt idx="5630">
                  <c:v>43710</c:v>
                </c:pt>
                <c:pt idx="5631">
                  <c:v>43711</c:v>
                </c:pt>
                <c:pt idx="5632">
                  <c:v>43712</c:v>
                </c:pt>
                <c:pt idx="5633">
                  <c:v>43713</c:v>
                </c:pt>
                <c:pt idx="5634">
                  <c:v>43714</c:v>
                </c:pt>
                <c:pt idx="5635">
                  <c:v>43717</c:v>
                </c:pt>
                <c:pt idx="5636">
                  <c:v>43718</c:v>
                </c:pt>
                <c:pt idx="5637">
                  <c:v>43719</c:v>
                </c:pt>
                <c:pt idx="5638">
                  <c:v>43720</c:v>
                </c:pt>
                <c:pt idx="5639">
                  <c:v>43721</c:v>
                </c:pt>
                <c:pt idx="5640">
                  <c:v>43724</c:v>
                </c:pt>
                <c:pt idx="5641">
                  <c:v>43725</c:v>
                </c:pt>
                <c:pt idx="5642">
                  <c:v>43726</c:v>
                </c:pt>
                <c:pt idx="5643">
                  <c:v>43727</c:v>
                </c:pt>
                <c:pt idx="5644">
                  <c:v>43728</c:v>
                </c:pt>
                <c:pt idx="5645">
                  <c:v>43731</c:v>
                </c:pt>
                <c:pt idx="5646">
                  <c:v>43732</c:v>
                </c:pt>
                <c:pt idx="5647">
                  <c:v>43733</c:v>
                </c:pt>
                <c:pt idx="5648">
                  <c:v>43734</c:v>
                </c:pt>
                <c:pt idx="5649">
                  <c:v>43735</c:v>
                </c:pt>
                <c:pt idx="5650">
                  <c:v>43738</c:v>
                </c:pt>
                <c:pt idx="5651">
                  <c:v>43739</c:v>
                </c:pt>
                <c:pt idx="5652">
                  <c:v>43740</c:v>
                </c:pt>
                <c:pt idx="5653">
                  <c:v>43741</c:v>
                </c:pt>
                <c:pt idx="5654">
                  <c:v>43742</c:v>
                </c:pt>
                <c:pt idx="5655">
                  <c:v>43745</c:v>
                </c:pt>
                <c:pt idx="5656">
                  <c:v>43746</c:v>
                </c:pt>
                <c:pt idx="5657">
                  <c:v>43747</c:v>
                </c:pt>
                <c:pt idx="5658">
                  <c:v>43748</c:v>
                </c:pt>
                <c:pt idx="5659">
                  <c:v>43749</c:v>
                </c:pt>
                <c:pt idx="5660">
                  <c:v>43752</c:v>
                </c:pt>
                <c:pt idx="5661">
                  <c:v>43753</c:v>
                </c:pt>
                <c:pt idx="5662">
                  <c:v>43754</c:v>
                </c:pt>
                <c:pt idx="5663">
                  <c:v>43755</c:v>
                </c:pt>
                <c:pt idx="5664">
                  <c:v>43756</c:v>
                </c:pt>
                <c:pt idx="5665">
                  <c:v>43759</c:v>
                </c:pt>
                <c:pt idx="5666">
                  <c:v>43760</c:v>
                </c:pt>
                <c:pt idx="5667">
                  <c:v>43761</c:v>
                </c:pt>
                <c:pt idx="5668">
                  <c:v>43762</c:v>
                </c:pt>
                <c:pt idx="5669">
                  <c:v>43763</c:v>
                </c:pt>
                <c:pt idx="5670">
                  <c:v>43766</c:v>
                </c:pt>
                <c:pt idx="5671">
                  <c:v>43767</c:v>
                </c:pt>
                <c:pt idx="5672">
                  <c:v>43768</c:v>
                </c:pt>
                <c:pt idx="5673">
                  <c:v>43769</c:v>
                </c:pt>
                <c:pt idx="5674">
                  <c:v>43770</c:v>
                </c:pt>
                <c:pt idx="5675">
                  <c:v>43773</c:v>
                </c:pt>
                <c:pt idx="5676">
                  <c:v>43774</c:v>
                </c:pt>
                <c:pt idx="5677">
                  <c:v>43775</c:v>
                </c:pt>
                <c:pt idx="5678">
                  <c:v>43776</c:v>
                </c:pt>
                <c:pt idx="5679">
                  <c:v>43777</c:v>
                </c:pt>
                <c:pt idx="5680">
                  <c:v>43780</c:v>
                </c:pt>
                <c:pt idx="5681">
                  <c:v>43781</c:v>
                </c:pt>
                <c:pt idx="5682">
                  <c:v>43782</c:v>
                </c:pt>
                <c:pt idx="5683">
                  <c:v>43783</c:v>
                </c:pt>
                <c:pt idx="5684">
                  <c:v>43784</c:v>
                </c:pt>
                <c:pt idx="5685">
                  <c:v>43787</c:v>
                </c:pt>
                <c:pt idx="5686">
                  <c:v>43788</c:v>
                </c:pt>
                <c:pt idx="5687">
                  <c:v>43789</c:v>
                </c:pt>
                <c:pt idx="5688">
                  <c:v>43790</c:v>
                </c:pt>
                <c:pt idx="5689">
                  <c:v>43791</c:v>
                </c:pt>
                <c:pt idx="5690">
                  <c:v>43794</c:v>
                </c:pt>
                <c:pt idx="5691">
                  <c:v>43795</c:v>
                </c:pt>
                <c:pt idx="5692">
                  <c:v>43796</c:v>
                </c:pt>
                <c:pt idx="5693">
                  <c:v>43797</c:v>
                </c:pt>
                <c:pt idx="5694">
                  <c:v>43798</c:v>
                </c:pt>
                <c:pt idx="5695">
                  <c:v>43801</c:v>
                </c:pt>
                <c:pt idx="5696">
                  <c:v>43802</c:v>
                </c:pt>
                <c:pt idx="5697">
                  <c:v>43803</c:v>
                </c:pt>
                <c:pt idx="5698">
                  <c:v>43804</c:v>
                </c:pt>
                <c:pt idx="5699">
                  <c:v>43805</c:v>
                </c:pt>
                <c:pt idx="5700">
                  <c:v>43808</c:v>
                </c:pt>
                <c:pt idx="5701">
                  <c:v>43809</c:v>
                </c:pt>
                <c:pt idx="5702">
                  <c:v>43810</c:v>
                </c:pt>
                <c:pt idx="5703">
                  <c:v>43811</c:v>
                </c:pt>
                <c:pt idx="5704">
                  <c:v>43812</c:v>
                </c:pt>
                <c:pt idx="5705">
                  <c:v>43815</c:v>
                </c:pt>
                <c:pt idx="5706">
                  <c:v>43816</c:v>
                </c:pt>
                <c:pt idx="5707">
                  <c:v>43817</c:v>
                </c:pt>
                <c:pt idx="5708">
                  <c:v>43818</c:v>
                </c:pt>
                <c:pt idx="5709">
                  <c:v>43819</c:v>
                </c:pt>
                <c:pt idx="5710">
                  <c:v>43822</c:v>
                </c:pt>
                <c:pt idx="5711">
                  <c:v>43823</c:v>
                </c:pt>
                <c:pt idx="5712">
                  <c:v>43824</c:v>
                </c:pt>
                <c:pt idx="5713">
                  <c:v>43825</c:v>
                </c:pt>
                <c:pt idx="5714">
                  <c:v>43826</c:v>
                </c:pt>
                <c:pt idx="5715">
                  <c:v>43829</c:v>
                </c:pt>
                <c:pt idx="5716">
                  <c:v>43830</c:v>
                </c:pt>
                <c:pt idx="5717">
                  <c:v>43831</c:v>
                </c:pt>
                <c:pt idx="5718">
                  <c:v>43832</c:v>
                </c:pt>
                <c:pt idx="5719">
                  <c:v>43833</c:v>
                </c:pt>
                <c:pt idx="5720">
                  <c:v>43836</c:v>
                </c:pt>
                <c:pt idx="5721">
                  <c:v>43837</c:v>
                </c:pt>
                <c:pt idx="5722">
                  <c:v>43838</c:v>
                </c:pt>
                <c:pt idx="5723">
                  <c:v>43839</c:v>
                </c:pt>
                <c:pt idx="5724">
                  <c:v>43840</c:v>
                </c:pt>
                <c:pt idx="5725">
                  <c:v>43843</c:v>
                </c:pt>
                <c:pt idx="5726">
                  <c:v>43844</c:v>
                </c:pt>
                <c:pt idx="5727">
                  <c:v>43845</c:v>
                </c:pt>
                <c:pt idx="5728">
                  <c:v>43846</c:v>
                </c:pt>
                <c:pt idx="5729">
                  <c:v>43847</c:v>
                </c:pt>
                <c:pt idx="5730">
                  <c:v>43850</c:v>
                </c:pt>
                <c:pt idx="5731">
                  <c:v>43851</c:v>
                </c:pt>
                <c:pt idx="5732">
                  <c:v>43852</c:v>
                </c:pt>
                <c:pt idx="5733">
                  <c:v>43853</c:v>
                </c:pt>
                <c:pt idx="5734">
                  <c:v>43854</c:v>
                </c:pt>
                <c:pt idx="5735">
                  <c:v>43857</c:v>
                </c:pt>
                <c:pt idx="5736">
                  <c:v>43858</c:v>
                </c:pt>
                <c:pt idx="5737">
                  <c:v>43859</c:v>
                </c:pt>
                <c:pt idx="5738">
                  <c:v>43860</c:v>
                </c:pt>
                <c:pt idx="5739">
                  <c:v>43861</c:v>
                </c:pt>
                <c:pt idx="5740">
                  <c:v>43864</c:v>
                </c:pt>
                <c:pt idx="5741">
                  <c:v>43865</c:v>
                </c:pt>
                <c:pt idx="5742">
                  <c:v>43866</c:v>
                </c:pt>
                <c:pt idx="5743">
                  <c:v>43867</c:v>
                </c:pt>
                <c:pt idx="5744">
                  <c:v>43868</c:v>
                </c:pt>
                <c:pt idx="5745">
                  <c:v>43871</c:v>
                </c:pt>
                <c:pt idx="5746">
                  <c:v>43872</c:v>
                </c:pt>
                <c:pt idx="5747">
                  <c:v>43873</c:v>
                </c:pt>
                <c:pt idx="5748">
                  <c:v>43874</c:v>
                </c:pt>
                <c:pt idx="5749">
                  <c:v>43875</c:v>
                </c:pt>
                <c:pt idx="5750">
                  <c:v>43878</c:v>
                </c:pt>
                <c:pt idx="5751">
                  <c:v>43879</c:v>
                </c:pt>
                <c:pt idx="5752">
                  <c:v>43880</c:v>
                </c:pt>
                <c:pt idx="5753">
                  <c:v>43881</c:v>
                </c:pt>
                <c:pt idx="5754">
                  <c:v>43882</c:v>
                </c:pt>
                <c:pt idx="5755">
                  <c:v>43885</c:v>
                </c:pt>
                <c:pt idx="5756">
                  <c:v>43886</c:v>
                </c:pt>
                <c:pt idx="5757">
                  <c:v>43887</c:v>
                </c:pt>
                <c:pt idx="5758">
                  <c:v>43888</c:v>
                </c:pt>
                <c:pt idx="5759">
                  <c:v>43889</c:v>
                </c:pt>
                <c:pt idx="5760">
                  <c:v>43892</c:v>
                </c:pt>
                <c:pt idx="5761">
                  <c:v>43893</c:v>
                </c:pt>
                <c:pt idx="5762">
                  <c:v>43894</c:v>
                </c:pt>
                <c:pt idx="5763">
                  <c:v>43895</c:v>
                </c:pt>
                <c:pt idx="5764">
                  <c:v>43896</c:v>
                </c:pt>
                <c:pt idx="5765">
                  <c:v>43899</c:v>
                </c:pt>
                <c:pt idx="5766">
                  <c:v>43900</c:v>
                </c:pt>
                <c:pt idx="5767">
                  <c:v>43901</c:v>
                </c:pt>
                <c:pt idx="5768">
                  <c:v>43902</c:v>
                </c:pt>
                <c:pt idx="5769">
                  <c:v>43903</c:v>
                </c:pt>
                <c:pt idx="5770">
                  <c:v>43906</c:v>
                </c:pt>
                <c:pt idx="5771">
                  <c:v>43907</c:v>
                </c:pt>
                <c:pt idx="5772">
                  <c:v>43908</c:v>
                </c:pt>
                <c:pt idx="5773">
                  <c:v>43909</c:v>
                </c:pt>
                <c:pt idx="5774">
                  <c:v>43910</c:v>
                </c:pt>
                <c:pt idx="5775">
                  <c:v>43913</c:v>
                </c:pt>
                <c:pt idx="5776">
                  <c:v>43914</c:v>
                </c:pt>
                <c:pt idx="5777">
                  <c:v>43915</c:v>
                </c:pt>
                <c:pt idx="5778">
                  <c:v>43916</c:v>
                </c:pt>
                <c:pt idx="5779">
                  <c:v>43917</c:v>
                </c:pt>
                <c:pt idx="5780">
                  <c:v>43920</c:v>
                </c:pt>
                <c:pt idx="5781">
                  <c:v>43921</c:v>
                </c:pt>
                <c:pt idx="5782">
                  <c:v>43922</c:v>
                </c:pt>
                <c:pt idx="5783">
                  <c:v>43923</c:v>
                </c:pt>
                <c:pt idx="5784">
                  <c:v>43924</c:v>
                </c:pt>
                <c:pt idx="5785">
                  <c:v>43927</c:v>
                </c:pt>
                <c:pt idx="5786">
                  <c:v>43928</c:v>
                </c:pt>
                <c:pt idx="5787">
                  <c:v>43929</c:v>
                </c:pt>
                <c:pt idx="5788">
                  <c:v>43930</c:v>
                </c:pt>
                <c:pt idx="5789">
                  <c:v>43931</c:v>
                </c:pt>
                <c:pt idx="5790">
                  <c:v>43934</c:v>
                </c:pt>
                <c:pt idx="5791">
                  <c:v>43935</c:v>
                </c:pt>
                <c:pt idx="5792">
                  <c:v>43936</c:v>
                </c:pt>
                <c:pt idx="5793">
                  <c:v>43937</c:v>
                </c:pt>
                <c:pt idx="5794">
                  <c:v>43938</c:v>
                </c:pt>
                <c:pt idx="5795">
                  <c:v>43941</c:v>
                </c:pt>
                <c:pt idx="5796">
                  <c:v>43942</c:v>
                </c:pt>
                <c:pt idx="5797">
                  <c:v>43943</c:v>
                </c:pt>
                <c:pt idx="5798">
                  <c:v>43944</c:v>
                </c:pt>
                <c:pt idx="5799">
                  <c:v>43945</c:v>
                </c:pt>
                <c:pt idx="5800">
                  <c:v>43948</c:v>
                </c:pt>
                <c:pt idx="5801">
                  <c:v>43949</c:v>
                </c:pt>
                <c:pt idx="5802">
                  <c:v>43950</c:v>
                </c:pt>
                <c:pt idx="5803">
                  <c:v>43951</c:v>
                </c:pt>
                <c:pt idx="5804">
                  <c:v>43952</c:v>
                </c:pt>
                <c:pt idx="5805">
                  <c:v>43955</c:v>
                </c:pt>
                <c:pt idx="5806">
                  <c:v>43956</c:v>
                </c:pt>
                <c:pt idx="5807">
                  <c:v>43957</c:v>
                </c:pt>
                <c:pt idx="5808">
                  <c:v>43958</c:v>
                </c:pt>
                <c:pt idx="5809">
                  <c:v>43959</c:v>
                </c:pt>
                <c:pt idx="5810">
                  <c:v>43962</c:v>
                </c:pt>
                <c:pt idx="5811">
                  <c:v>43963</c:v>
                </c:pt>
                <c:pt idx="5812">
                  <c:v>43964</c:v>
                </c:pt>
                <c:pt idx="5813">
                  <c:v>43965</c:v>
                </c:pt>
                <c:pt idx="5814">
                  <c:v>43966</c:v>
                </c:pt>
                <c:pt idx="5815">
                  <c:v>43969</c:v>
                </c:pt>
                <c:pt idx="5816">
                  <c:v>43970</c:v>
                </c:pt>
                <c:pt idx="5817">
                  <c:v>43971</c:v>
                </c:pt>
                <c:pt idx="5818">
                  <c:v>43972</c:v>
                </c:pt>
                <c:pt idx="5819">
                  <c:v>43973</c:v>
                </c:pt>
                <c:pt idx="5820">
                  <c:v>43976</c:v>
                </c:pt>
                <c:pt idx="5821">
                  <c:v>43977</c:v>
                </c:pt>
                <c:pt idx="5822">
                  <c:v>43978</c:v>
                </c:pt>
                <c:pt idx="5823">
                  <c:v>43979</c:v>
                </c:pt>
                <c:pt idx="5824">
                  <c:v>43980</c:v>
                </c:pt>
                <c:pt idx="5825">
                  <c:v>43983</c:v>
                </c:pt>
                <c:pt idx="5826">
                  <c:v>43984</c:v>
                </c:pt>
                <c:pt idx="5827">
                  <c:v>43985</c:v>
                </c:pt>
                <c:pt idx="5828">
                  <c:v>43986</c:v>
                </c:pt>
                <c:pt idx="5829">
                  <c:v>43987</c:v>
                </c:pt>
                <c:pt idx="5830">
                  <c:v>43990</c:v>
                </c:pt>
                <c:pt idx="5831">
                  <c:v>43991</c:v>
                </c:pt>
                <c:pt idx="5832">
                  <c:v>43992</c:v>
                </c:pt>
                <c:pt idx="5833">
                  <c:v>43993</c:v>
                </c:pt>
                <c:pt idx="5834">
                  <c:v>43994</c:v>
                </c:pt>
                <c:pt idx="5835">
                  <c:v>43997</c:v>
                </c:pt>
                <c:pt idx="5836">
                  <c:v>43998</c:v>
                </c:pt>
                <c:pt idx="5837">
                  <c:v>43999</c:v>
                </c:pt>
                <c:pt idx="5838">
                  <c:v>44000</c:v>
                </c:pt>
                <c:pt idx="5839">
                  <c:v>44001</c:v>
                </c:pt>
                <c:pt idx="5840">
                  <c:v>44004</c:v>
                </c:pt>
                <c:pt idx="5841">
                  <c:v>44005</c:v>
                </c:pt>
                <c:pt idx="5842">
                  <c:v>44006</c:v>
                </c:pt>
                <c:pt idx="5843">
                  <c:v>44007</c:v>
                </c:pt>
                <c:pt idx="5844">
                  <c:v>44008</c:v>
                </c:pt>
                <c:pt idx="5845">
                  <c:v>44011</c:v>
                </c:pt>
                <c:pt idx="5846">
                  <c:v>44012</c:v>
                </c:pt>
                <c:pt idx="5847">
                  <c:v>44013</c:v>
                </c:pt>
                <c:pt idx="5848">
                  <c:v>44014</c:v>
                </c:pt>
                <c:pt idx="5849">
                  <c:v>44015</c:v>
                </c:pt>
                <c:pt idx="5850">
                  <c:v>44018</c:v>
                </c:pt>
                <c:pt idx="5851">
                  <c:v>44019</c:v>
                </c:pt>
                <c:pt idx="5852">
                  <c:v>44020</c:v>
                </c:pt>
                <c:pt idx="5853">
                  <c:v>44021</c:v>
                </c:pt>
                <c:pt idx="5854">
                  <c:v>44022</c:v>
                </c:pt>
                <c:pt idx="5855">
                  <c:v>44025</c:v>
                </c:pt>
                <c:pt idx="5856">
                  <c:v>44026</c:v>
                </c:pt>
                <c:pt idx="5857">
                  <c:v>44027</c:v>
                </c:pt>
                <c:pt idx="5858">
                  <c:v>44028</c:v>
                </c:pt>
                <c:pt idx="5859">
                  <c:v>44029</c:v>
                </c:pt>
                <c:pt idx="5860">
                  <c:v>44032</c:v>
                </c:pt>
                <c:pt idx="5861">
                  <c:v>44033</c:v>
                </c:pt>
                <c:pt idx="5862">
                  <c:v>44034</c:v>
                </c:pt>
                <c:pt idx="5863">
                  <c:v>44035</c:v>
                </c:pt>
                <c:pt idx="5864">
                  <c:v>44036</c:v>
                </c:pt>
                <c:pt idx="5865">
                  <c:v>44039</c:v>
                </c:pt>
                <c:pt idx="5866">
                  <c:v>44040</c:v>
                </c:pt>
                <c:pt idx="5867">
                  <c:v>44041</c:v>
                </c:pt>
                <c:pt idx="5868">
                  <c:v>44042</c:v>
                </c:pt>
                <c:pt idx="5869">
                  <c:v>44043</c:v>
                </c:pt>
                <c:pt idx="5870">
                  <c:v>44046</c:v>
                </c:pt>
                <c:pt idx="5871">
                  <c:v>44047</c:v>
                </c:pt>
                <c:pt idx="5872">
                  <c:v>44048</c:v>
                </c:pt>
                <c:pt idx="5873">
                  <c:v>44049</c:v>
                </c:pt>
                <c:pt idx="5874">
                  <c:v>44050</c:v>
                </c:pt>
                <c:pt idx="5875">
                  <c:v>44053</c:v>
                </c:pt>
                <c:pt idx="5876">
                  <c:v>44054</c:v>
                </c:pt>
                <c:pt idx="5877">
                  <c:v>44055</c:v>
                </c:pt>
                <c:pt idx="5878">
                  <c:v>44056</c:v>
                </c:pt>
                <c:pt idx="5879">
                  <c:v>44057</c:v>
                </c:pt>
                <c:pt idx="5880">
                  <c:v>44060</c:v>
                </c:pt>
                <c:pt idx="5881">
                  <c:v>44061</c:v>
                </c:pt>
                <c:pt idx="5882">
                  <c:v>44062</c:v>
                </c:pt>
                <c:pt idx="5883">
                  <c:v>44063</c:v>
                </c:pt>
                <c:pt idx="5884">
                  <c:v>44064</c:v>
                </c:pt>
                <c:pt idx="5885">
                  <c:v>44067</c:v>
                </c:pt>
                <c:pt idx="5886">
                  <c:v>44068</c:v>
                </c:pt>
                <c:pt idx="5887">
                  <c:v>44069</c:v>
                </c:pt>
                <c:pt idx="5888">
                  <c:v>44070</c:v>
                </c:pt>
                <c:pt idx="5889">
                  <c:v>44071</c:v>
                </c:pt>
                <c:pt idx="5890">
                  <c:v>44074</c:v>
                </c:pt>
                <c:pt idx="5891">
                  <c:v>44075</c:v>
                </c:pt>
                <c:pt idx="5892">
                  <c:v>44076</c:v>
                </c:pt>
                <c:pt idx="5893">
                  <c:v>44077</c:v>
                </c:pt>
                <c:pt idx="5894">
                  <c:v>44078</c:v>
                </c:pt>
                <c:pt idx="5895">
                  <c:v>44081</c:v>
                </c:pt>
                <c:pt idx="5896">
                  <c:v>44082</c:v>
                </c:pt>
                <c:pt idx="5897">
                  <c:v>44083</c:v>
                </c:pt>
                <c:pt idx="5898">
                  <c:v>44084</c:v>
                </c:pt>
                <c:pt idx="5899">
                  <c:v>44085</c:v>
                </c:pt>
                <c:pt idx="5900">
                  <c:v>44088</c:v>
                </c:pt>
                <c:pt idx="5901">
                  <c:v>44089</c:v>
                </c:pt>
                <c:pt idx="5902">
                  <c:v>44090</c:v>
                </c:pt>
                <c:pt idx="5903">
                  <c:v>44091</c:v>
                </c:pt>
                <c:pt idx="5904">
                  <c:v>44092</c:v>
                </c:pt>
                <c:pt idx="5905">
                  <c:v>44095</c:v>
                </c:pt>
                <c:pt idx="5906">
                  <c:v>44096</c:v>
                </c:pt>
                <c:pt idx="5907">
                  <c:v>44097</c:v>
                </c:pt>
                <c:pt idx="5908">
                  <c:v>44098</c:v>
                </c:pt>
                <c:pt idx="5909">
                  <c:v>44099</c:v>
                </c:pt>
                <c:pt idx="5910">
                  <c:v>44102</c:v>
                </c:pt>
                <c:pt idx="5911">
                  <c:v>44103</c:v>
                </c:pt>
                <c:pt idx="5912">
                  <c:v>44104</c:v>
                </c:pt>
                <c:pt idx="5913">
                  <c:v>44105</c:v>
                </c:pt>
                <c:pt idx="5914">
                  <c:v>44106</c:v>
                </c:pt>
                <c:pt idx="5915">
                  <c:v>44109</c:v>
                </c:pt>
                <c:pt idx="5916">
                  <c:v>44110</c:v>
                </c:pt>
                <c:pt idx="5917">
                  <c:v>44111</c:v>
                </c:pt>
                <c:pt idx="5918">
                  <c:v>44112</c:v>
                </c:pt>
                <c:pt idx="5919">
                  <c:v>44113</c:v>
                </c:pt>
                <c:pt idx="5920">
                  <c:v>44116</c:v>
                </c:pt>
                <c:pt idx="5921">
                  <c:v>44117</c:v>
                </c:pt>
                <c:pt idx="5922">
                  <c:v>44118</c:v>
                </c:pt>
                <c:pt idx="5923">
                  <c:v>44119</c:v>
                </c:pt>
                <c:pt idx="5924">
                  <c:v>44120</c:v>
                </c:pt>
                <c:pt idx="5925">
                  <c:v>44123</c:v>
                </c:pt>
                <c:pt idx="5926">
                  <c:v>44124</c:v>
                </c:pt>
                <c:pt idx="5927">
                  <c:v>44125</c:v>
                </c:pt>
                <c:pt idx="5928">
                  <c:v>44126</c:v>
                </c:pt>
                <c:pt idx="5929">
                  <c:v>44127</c:v>
                </c:pt>
                <c:pt idx="5930">
                  <c:v>44130</c:v>
                </c:pt>
                <c:pt idx="5931">
                  <c:v>44131</c:v>
                </c:pt>
                <c:pt idx="5932">
                  <c:v>44132</c:v>
                </c:pt>
                <c:pt idx="5933">
                  <c:v>44133</c:v>
                </c:pt>
                <c:pt idx="5934">
                  <c:v>44134</c:v>
                </c:pt>
                <c:pt idx="5935">
                  <c:v>44137</c:v>
                </c:pt>
                <c:pt idx="5936">
                  <c:v>44138</c:v>
                </c:pt>
                <c:pt idx="5937">
                  <c:v>44139</c:v>
                </c:pt>
                <c:pt idx="5938">
                  <c:v>44140</c:v>
                </c:pt>
                <c:pt idx="5939">
                  <c:v>44141</c:v>
                </c:pt>
                <c:pt idx="5940">
                  <c:v>44144</c:v>
                </c:pt>
                <c:pt idx="5941">
                  <c:v>44145</c:v>
                </c:pt>
                <c:pt idx="5942">
                  <c:v>44146</c:v>
                </c:pt>
                <c:pt idx="5943">
                  <c:v>44147</c:v>
                </c:pt>
                <c:pt idx="5944">
                  <c:v>44148</c:v>
                </c:pt>
                <c:pt idx="5945">
                  <c:v>44151</c:v>
                </c:pt>
                <c:pt idx="5946">
                  <c:v>44152</c:v>
                </c:pt>
                <c:pt idx="5947">
                  <c:v>44153</c:v>
                </c:pt>
                <c:pt idx="5948">
                  <c:v>44154</c:v>
                </c:pt>
                <c:pt idx="5949">
                  <c:v>44155</c:v>
                </c:pt>
                <c:pt idx="5950">
                  <c:v>44158</c:v>
                </c:pt>
                <c:pt idx="5951">
                  <c:v>44159</c:v>
                </c:pt>
                <c:pt idx="5952">
                  <c:v>44160</c:v>
                </c:pt>
                <c:pt idx="5953">
                  <c:v>44161</c:v>
                </c:pt>
                <c:pt idx="5954">
                  <c:v>44162</c:v>
                </c:pt>
                <c:pt idx="5955">
                  <c:v>44165</c:v>
                </c:pt>
                <c:pt idx="5956">
                  <c:v>44166</c:v>
                </c:pt>
                <c:pt idx="5957">
                  <c:v>44167</c:v>
                </c:pt>
                <c:pt idx="5958">
                  <c:v>44168</c:v>
                </c:pt>
                <c:pt idx="5959">
                  <c:v>44169</c:v>
                </c:pt>
                <c:pt idx="5960">
                  <c:v>44172</c:v>
                </c:pt>
                <c:pt idx="5961">
                  <c:v>44173</c:v>
                </c:pt>
                <c:pt idx="5962">
                  <c:v>44174</c:v>
                </c:pt>
                <c:pt idx="5963">
                  <c:v>44175</c:v>
                </c:pt>
                <c:pt idx="5964">
                  <c:v>44176</c:v>
                </c:pt>
                <c:pt idx="5965">
                  <c:v>44179</c:v>
                </c:pt>
                <c:pt idx="5966">
                  <c:v>44180</c:v>
                </c:pt>
                <c:pt idx="5967">
                  <c:v>44181</c:v>
                </c:pt>
                <c:pt idx="5968">
                  <c:v>44182</c:v>
                </c:pt>
                <c:pt idx="5969">
                  <c:v>44183</c:v>
                </c:pt>
                <c:pt idx="5970">
                  <c:v>44186</c:v>
                </c:pt>
                <c:pt idx="5971">
                  <c:v>44187</c:v>
                </c:pt>
                <c:pt idx="5972">
                  <c:v>44188</c:v>
                </c:pt>
                <c:pt idx="5973">
                  <c:v>44189</c:v>
                </c:pt>
                <c:pt idx="5974">
                  <c:v>44190</c:v>
                </c:pt>
                <c:pt idx="5975">
                  <c:v>44193</c:v>
                </c:pt>
                <c:pt idx="5976">
                  <c:v>44194</c:v>
                </c:pt>
                <c:pt idx="5977">
                  <c:v>44195</c:v>
                </c:pt>
                <c:pt idx="5978">
                  <c:v>44196</c:v>
                </c:pt>
                <c:pt idx="5979">
                  <c:v>44197</c:v>
                </c:pt>
                <c:pt idx="5980">
                  <c:v>44200</c:v>
                </c:pt>
                <c:pt idx="5981">
                  <c:v>44201</c:v>
                </c:pt>
                <c:pt idx="5982">
                  <c:v>44202</c:v>
                </c:pt>
                <c:pt idx="5983">
                  <c:v>44203</c:v>
                </c:pt>
                <c:pt idx="5984">
                  <c:v>44204</c:v>
                </c:pt>
                <c:pt idx="5985">
                  <c:v>44207</c:v>
                </c:pt>
                <c:pt idx="5986">
                  <c:v>44208</c:v>
                </c:pt>
                <c:pt idx="5987">
                  <c:v>44209</c:v>
                </c:pt>
                <c:pt idx="5988">
                  <c:v>44210</c:v>
                </c:pt>
                <c:pt idx="5989">
                  <c:v>44211</c:v>
                </c:pt>
                <c:pt idx="5990">
                  <c:v>44214</c:v>
                </c:pt>
                <c:pt idx="5991">
                  <c:v>44215</c:v>
                </c:pt>
                <c:pt idx="5992">
                  <c:v>44216</c:v>
                </c:pt>
                <c:pt idx="5993">
                  <c:v>44217</c:v>
                </c:pt>
                <c:pt idx="5994">
                  <c:v>44218</c:v>
                </c:pt>
                <c:pt idx="5995">
                  <c:v>44221</c:v>
                </c:pt>
                <c:pt idx="5996">
                  <c:v>44222</c:v>
                </c:pt>
                <c:pt idx="5997">
                  <c:v>44223</c:v>
                </c:pt>
                <c:pt idx="5998">
                  <c:v>44224</c:v>
                </c:pt>
                <c:pt idx="5999">
                  <c:v>44225</c:v>
                </c:pt>
                <c:pt idx="6000">
                  <c:v>44228</c:v>
                </c:pt>
                <c:pt idx="6001">
                  <c:v>44229</c:v>
                </c:pt>
                <c:pt idx="6002">
                  <c:v>44230</c:v>
                </c:pt>
                <c:pt idx="6003">
                  <c:v>44231</c:v>
                </c:pt>
                <c:pt idx="6004">
                  <c:v>44232</c:v>
                </c:pt>
                <c:pt idx="6005">
                  <c:v>44235</c:v>
                </c:pt>
                <c:pt idx="6006">
                  <c:v>44236</c:v>
                </c:pt>
                <c:pt idx="6007">
                  <c:v>44237</c:v>
                </c:pt>
                <c:pt idx="6008">
                  <c:v>44238</c:v>
                </c:pt>
                <c:pt idx="6009">
                  <c:v>44239</c:v>
                </c:pt>
                <c:pt idx="6010">
                  <c:v>44242</c:v>
                </c:pt>
                <c:pt idx="6011">
                  <c:v>44243</c:v>
                </c:pt>
                <c:pt idx="6012">
                  <c:v>44244</c:v>
                </c:pt>
                <c:pt idx="6013">
                  <c:v>44245</c:v>
                </c:pt>
                <c:pt idx="6014">
                  <c:v>44246</c:v>
                </c:pt>
                <c:pt idx="6015">
                  <c:v>44249</c:v>
                </c:pt>
                <c:pt idx="6016">
                  <c:v>44250</c:v>
                </c:pt>
                <c:pt idx="6017">
                  <c:v>44251</c:v>
                </c:pt>
                <c:pt idx="6018">
                  <c:v>44252</c:v>
                </c:pt>
                <c:pt idx="6019">
                  <c:v>44253</c:v>
                </c:pt>
                <c:pt idx="6020">
                  <c:v>44256</c:v>
                </c:pt>
                <c:pt idx="6021">
                  <c:v>44257</c:v>
                </c:pt>
                <c:pt idx="6022">
                  <c:v>44258</c:v>
                </c:pt>
                <c:pt idx="6023">
                  <c:v>44259</c:v>
                </c:pt>
                <c:pt idx="6024">
                  <c:v>44260</c:v>
                </c:pt>
                <c:pt idx="6025">
                  <c:v>44263</c:v>
                </c:pt>
                <c:pt idx="6026">
                  <c:v>44264</c:v>
                </c:pt>
                <c:pt idx="6027">
                  <c:v>44265</c:v>
                </c:pt>
                <c:pt idx="6028">
                  <c:v>44266</c:v>
                </c:pt>
                <c:pt idx="6029">
                  <c:v>44267</c:v>
                </c:pt>
                <c:pt idx="6030">
                  <c:v>44270</c:v>
                </c:pt>
                <c:pt idx="6031">
                  <c:v>44271</c:v>
                </c:pt>
                <c:pt idx="6032">
                  <c:v>44272</c:v>
                </c:pt>
                <c:pt idx="6033">
                  <c:v>44273</c:v>
                </c:pt>
                <c:pt idx="6034">
                  <c:v>44274</c:v>
                </c:pt>
                <c:pt idx="6035">
                  <c:v>44277</c:v>
                </c:pt>
                <c:pt idx="6036">
                  <c:v>44278</c:v>
                </c:pt>
                <c:pt idx="6037">
                  <c:v>44279</c:v>
                </c:pt>
                <c:pt idx="6038">
                  <c:v>44280</c:v>
                </c:pt>
                <c:pt idx="6039">
                  <c:v>44281</c:v>
                </c:pt>
                <c:pt idx="6040">
                  <c:v>44284</c:v>
                </c:pt>
                <c:pt idx="6041">
                  <c:v>44285</c:v>
                </c:pt>
                <c:pt idx="6042">
                  <c:v>44286</c:v>
                </c:pt>
                <c:pt idx="6043">
                  <c:v>44287</c:v>
                </c:pt>
                <c:pt idx="6044">
                  <c:v>44288</c:v>
                </c:pt>
                <c:pt idx="6045">
                  <c:v>44291</c:v>
                </c:pt>
                <c:pt idx="6046">
                  <c:v>44292</c:v>
                </c:pt>
                <c:pt idx="6047">
                  <c:v>44293</c:v>
                </c:pt>
                <c:pt idx="6048">
                  <c:v>44294</c:v>
                </c:pt>
                <c:pt idx="6049">
                  <c:v>44295</c:v>
                </c:pt>
                <c:pt idx="6050">
                  <c:v>44298</c:v>
                </c:pt>
                <c:pt idx="6051">
                  <c:v>44299</c:v>
                </c:pt>
                <c:pt idx="6052">
                  <c:v>44300</c:v>
                </c:pt>
                <c:pt idx="6053">
                  <c:v>44301</c:v>
                </c:pt>
                <c:pt idx="6054">
                  <c:v>44302</c:v>
                </c:pt>
                <c:pt idx="6055">
                  <c:v>44305</c:v>
                </c:pt>
                <c:pt idx="6056">
                  <c:v>44306</c:v>
                </c:pt>
                <c:pt idx="6057">
                  <c:v>44307</c:v>
                </c:pt>
                <c:pt idx="6058">
                  <c:v>44308</c:v>
                </c:pt>
                <c:pt idx="6059">
                  <c:v>44309</c:v>
                </c:pt>
                <c:pt idx="6060">
                  <c:v>44312</c:v>
                </c:pt>
                <c:pt idx="6061">
                  <c:v>44313</c:v>
                </c:pt>
                <c:pt idx="6062">
                  <c:v>44314</c:v>
                </c:pt>
                <c:pt idx="6063">
                  <c:v>44315</c:v>
                </c:pt>
                <c:pt idx="6064">
                  <c:v>44316</c:v>
                </c:pt>
                <c:pt idx="6065">
                  <c:v>44319</c:v>
                </c:pt>
                <c:pt idx="6066">
                  <c:v>44320</c:v>
                </c:pt>
                <c:pt idx="6067">
                  <c:v>44321</c:v>
                </c:pt>
                <c:pt idx="6068">
                  <c:v>44322</c:v>
                </c:pt>
                <c:pt idx="6069">
                  <c:v>44323</c:v>
                </c:pt>
                <c:pt idx="6070">
                  <c:v>44326</c:v>
                </c:pt>
                <c:pt idx="6071">
                  <c:v>44327</c:v>
                </c:pt>
                <c:pt idx="6072">
                  <c:v>44328</c:v>
                </c:pt>
                <c:pt idx="6073">
                  <c:v>44329</c:v>
                </c:pt>
                <c:pt idx="6074">
                  <c:v>44330</c:v>
                </c:pt>
                <c:pt idx="6075">
                  <c:v>44333</c:v>
                </c:pt>
                <c:pt idx="6076">
                  <c:v>44334</c:v>
                </c:pt>
                <c:pt idx="6077">
                  <c:v>44335</c:v>
                </c:pt>
                <c:pt idx="6078">
                  <c:v>44336</c:v>
                </c:pt>
                <c:pt idx="6079">
                  <c:v>44337</c:v>
                </c:pt>
                <c:pt idx="6080">
                  <c:v>44340</c:v>
                </c:pt>
                <c:pt idx="6081">
                  <c:v>44341</c:v>
                </c:pt>
                <c:pt idx="6082">
                  <c:v>44342</c:v>
                </c:pt>
                <c:pt idx="6083">
                  <c:v>44343</c:v>
                </c:pt>
                <c:pt idx="6084">
                  <c:v>44344</c:v>
                </c:pt>
                <c:pt idx="6085">
                  <c:v>44347</c:v>
                </c:pt>
                <c:pt idx="6086">
                  <c:v>44348</c:v>
                </c:pt>
                <c:pt idx="6087">
                  <c:v>44349</c:v>
                </c:pt>
                <c:pt idx="6088">
                  <c:v>44350</c:v>
                </c:pt>
                <c:pt idx="6089">
                  <c:v>44351</c:v>
                </c:pt>
                <c:pt idx="6090">
                  <c:v>44354</c:v>
                </c:pt>
                <c:pt idx="6091">
                  <c:v>44355</c:v>
                </c:pt>
                <c:pt idx="6092">
                  <c:v>44356</c:v>
                </c:pt>
                <c:pt idx="6093">
                  <c:v>44357</c:v>
                </c:pt>
                <c:pt idx="6094">
                  <c:v>44358</c:v>
                </c:pt>
                <c:pt idx="6095">
                  <c:v>44361</c:v>
                </c:pt>
                <c:pt idx="6096">
                  <c:v>44362</c:v>
                </c:pt>
                <c:pt idx="6097">
                  <c:v>44363</c:v>
                </c:pt>
                <c:pt idx="6098">
                  <c:v>44364</c:v>
                </c:pt>
                <c:pt idx="6099">
                  <c:v>44365</c:v>
                </c:pt>
                <c:pt idx="6100">
                  <c:v>44368</c:v>
                </c:pt>
                <c:pt idx="6101">
                  <c:v>44369</c:v>
                </c:pt>
                <c:pt idx="6102">
                  <c:v>44370</c:v>
                </c:pt>
                <c:pt idx="6103">
                  <c:v>44371</c:v>
                </c:pt>
                <c:pt idx="6104">
                  <c:v>44372</c:v>
                </c:pt>
                <c:pt idx="6105">
                  <c:v>44375</c:v>
                </c:pt>
                <c:pt idx="6106">
                  <c:v>44376</c:v>
                </c:pt>
                <c:pt idx="6107">
                  <c:v>44377</c:v>
                </c:pt>
                <c:pt idx="6108">
                  <c:v>44378</c:v>
                </c:pt>
                <c:pt idx="6109">
                  <c:v>44379</c:v>
                </c:pt>
                <c:pt idx="6110">
                  <c:v>44382</c:v>
                </c:pt>
                <c:pt idx="6111">
                  <c:v>44383</c:v>
                </c:pt>
                <c:pt idx="6112">
                  <c:v>44384</c:v>
                </c:pt>
                <c:pt idx="6113">
                  <c:v>44385</c:v>
                </c:pt>
                <c:pt idx="6114">
                  <c:v>44386</c:v>
                </c:pt>
                <c:pt idx="6115">
                  <c:v>44389</c:v>
                </c:pt>
                <c:pt idx="6116">
                  <c:v>44390</c:v>
                </c:pt>
                <c:pt idx="6117">
                  <c:v>44391</c:v>
                </c:pt>
                <c:pt idx="6118">
                  <c:v>44392</c:v>
                </c:pt>
                <c:pt idx="6119">
                  <c:v>44393</c:v>
                </c:pt>
                <c:pt idx="6120">
                  <c:v>44396</c:v>
                </c:pt>
                <c:pt idx="6121">
                  <c:v>44397</c:v>
                </c:pt>
                <c:pt idx="6122">
                  <c:v>44398</c:v>
                </c:pt>
                <c:pt idx="6123">
                  <c:v>44399</c:v>
                </c:pt>
                <c:pt idx="6124">
                  <c:v>44400</c:v>
                </c:pt>
                <c:pt idx="6125">
                  <c:v>44403</c:v>
                </c:pt>
                <c:pt idx="6126">
                  <c:v>44404</c:v>
                </c:pt>
                <c:pt idx="6127">
                  <c:v>44405</c:v>
                </c:pt>
                <c:pt idx="6128">
                  <c:v>44406</c:v>
                </c:pt>
                <c:pt idx="6129">
                  <c:v>44407</c:v>
                </c:pt>
                <c:pt idx="6130">
                  <c:v>44410</c:v>
                </c:pt>
                <c:pt idx="6131">
                  <c:v>44411</c:v>
                </c:pt>
                <c:pt idx="6132">
                  <c:v>44412</c:v>
                </c:pt>
                <c:pt idx="6133">
                  <c:v>44413</c:v>
                </c:pt>
                <c:pt idx="6134">
                  <c:v>44414</c:v>
                </c:pt>
                <c:pt idx="6135">
                  <c:v>44417</c:v>
                </c:pt>
                <c:pt idx="6136">
                  <c:v>44418</c:v>
                </c:pt>
                <c:pt idx="6137">
                  <c:v>44419</c:v>
                </c:pt>
                <c:pt idx="6138">
                  <c:v>44420</c:v>
                </c:pt>
                <c:pt idx="6139">
                  <c:v>44421</c:v>
                </c:pt>
                <c:pt idx="6140">
                  <c:v>44424</c:v>
                </c:pt>
                <c:pt idx="6141">
                  <c:v>44425</c:v>
                </c:pt>
                <c:pt idx="6142">
                  <c:v>44426</c:v>
                </c:pt>
                <c:pt idx="6143">
                  <c:v>44427</c:v>
                </c:pt>
                <c:pt idx="6144">
                  <c:v>44428</c:v>
                </c:pt>
                <c:pt idx="6145">
                  <c:v>44431</c:v>
                </c:pt>
                <c:pt idx="6146">
                  <c:v>44432</c:v>
                </c:pt>
                <c:pt idx="6147">
                  <c:v>44433</c:v>
                </c:pt>
                <c:pt idx="6148">
                  <c:v>44434</c:v>
                </c:pt>
                <c:pt idx="6149">
                  <c:v>44435</c:v>
                </c:pt>
                <c:pt idx="6150">
                  <c:v>44438</c:v>
                </c:pt>
                <c:pt idx="6151">
                  <c:v>44439</c:v>
                </c:pt>
                <c:pt idx="6152">
                  <c:v>44440</c:v>
                </c:pt>
                <c:pt idx="6153">
                  <c:v>44441</c:v>
                </c:pt>
                <c:pt idx="6154">
                  <c:v>44442</c:v>
                </c:pt>
                <c:pt idx="6155">
                  <c:v>44445</c:v>
                </c:pt>
                <c:pt idx="6156">
                  <c:v>44446</c:v>
                </c:pt>
                <c:pt idx="6157">
                  <c:v>44447</c:v>
                </c:pt>
                <c:pt idx="6158">
                  <c:v>44448</c:v>
                </c:pt>
                <c:pt idx="6159">
                  <c:v>44449</c:v>
                </c:pt>
                <c:pt idx="6160">
                  <c:v>44452</c:v>
                </c:pt>
                <c:pt idx="6161">
                  <c:v>44453</c:v>
                </c:pt>
                <c:pt idx="6162">
                  <c:v>44454</c:v>
                </c:pt>
                <c:pt idx="6163">
                  <c:v>44455</c:v>
                </c:pt>
                <c:pt idx="6164">
                  <c:v>44456</c:v>
                </c:pt>
                <c:pt idx="6165">
                  <c:v>44459</c:v>
                </c:pt>
                <c:pt idx="6166">
                  <c:v>44460</c:v>
                </c:pt>
                <c:pt idx="6167">
                  <c:v>44461</c:v>
                </c:pt>
                <c:pt idx="6168">
                  <c:v>44462</c:v>
                </c:pt>
                <c:pt idx="6169">
                  <c:v>44463</c:v>
                </c:pt>
                <c:pt idx="6170">
                  <c:v>44466</c:v>
                </c:pt>
                <c:pt idx="6171">
                  <c:v>44467</c:v>
                </c:pt>
                <c:pt idx="6172">
                  <c:v>44468</c:v>
                </c:pt>
                <c:pt idx="6173">
                  <c:v>44469</c:v>
                </c:pt>
                <c:pt idx="6174">
                  <c:v>44470</c:v>
                </c:pt>
                <c:pt idx="6175">
                  <c:v>44473</c:v>
                </c:pt>
                <c:pt idx="6176">
                  <c:v>44474</c:v>
                </c:pt>
                <c:pt idx="6177">
                  <c:v>44475</c:v>
                </c:pt>
                <c:pt idx="6178">
                  <c:v>44476</c:v>
                </c:pt>
                <c:pt idx="6179">
                  <c:v>44477</c:v>
                </c:pt>
                <c:pt idx="6180">
                  <c:v>44480</c:v>
                </c:pt>
                <c:pt idx="6181">
                  <c:v>44481</c:v>
                </c:pt>
                <c:pt idx="6182">
                  <c:v>44482</c:v>
                </c:pt>
                <c:pt idx="6183">
                  <c:v>44483</c:v>
                </c:pt>
                <c:pt idx="6184">
                  <c:v>44484</c:v>
                </c:pt>
                <c:pt idx="6185">
                  <c:v>44487</c:v>
                </c:pt>
                <c:pt idx="6186">
                  <c:v>44488</c:v>
                </c:pt>
                <c:pt idx="6187">
                  <c:v>44489</c:v>
                </c:pt>
                <c:pt idx="6188">
                  <c:v>44490</c:v>
                </c:pt>
                <c:pt idx="6189">
                  <c:v>44491</c:v>
                </c:pt>
                <c:pt idx="6190">
                  <c:v>44494</c:v>
                </c:pt>
                <c:pt idx="6191">
                  <c:v>44495</c:v>
                </c:pt>
                <c:pt idx="6192">
                  <c:v>44496</c:v>
                </c:pt>
                <c:pt idx="6193">
                  <c:v>44497</c:v>
                </c:pt>
                <c:pt idx="6194">
                  <c:v>44498</c:v>
                </c:pt>
                <c:pt idx="6195">
                  <c:v>44501</c:v>
                </c:pt>
                <c:pt idx="6196">
                  <c:v>44502</c:v>
                </c:pt>
                <c:pt idx="6197">
                  <c:v>44503</c:v>
                </c:pt>
                <c:pt idx="6198">
                  <c:v>44504</c:v>
                </c:pt>
                <c:pt idx="6199">
                  <c:v>44505</c:v>
                </c:pt>
                <c:pt idx="6200">
                  <c:v>44508</c:v>
                </c:pt>
                <c:pt idx="6201">
                  <c:v>44509</c:v>
                </c:pt>
                <c:pt idx="6202">
                  <c:v>44510</c:v>
                </c:pt>
                <c:pt idx="6203">
                  <c:v>44511</c:v>
                </c:pt>
                <c:pt idx="6204">
                  <c:v>44512</c:v>
                </c:pt>
                <c:pt idx="6205">
                  <c:v>44515</c:v>
                </c:pt>
                <c:pt idx="6206">
                  <c:v>44516</c:v>
                </c:pt>
                <c:pt idx="6207">
                  <c:v>44517</c:v>
                </c:pt>
                <c:pt idx="6208">
                  <c:v>44518</c:v>
                </c:pt>
                <c:pt idx="6209">
                  <c:v>44519</c:v>
                </c:pt>
                <c:pt idx="6210">
                  <c:v>44522</c:v>
                </c:pt>
                <c:pt idx="6211">
                  <c:v>44523</c:v>
                </c:pt>
                <c:pt idx="6212">
                  <c:v>44524</c:v>
                </c:pt>
                <c:pt idx="6213">
                  <c:v>44525</c:v>
                </c:pt>
                <c:pt idx="6214">
                  <c:v>44526</c:v>
                </c:pt>
                <c:pt idx="6215">
                  <c:v>44529</c:v>
                </c:pt>
                <c:pt idx="6216">
                  <c:v>44530</c:v>
                </c:pt>
                <c:pt idx="6217">
                  <c:v>44531</c:v>
                </c:pt>
                <c:pt idx="6218">
                  <c:v>44532</c:v>
                </c:pt>
                <c:pt idx="6219">
                  <c:v>44533</c:v>
                </c:pt>
                <c:pt idx="6220">
                  <c:v>44536</c:v>
                </c:pt>
                <c:pt idx="6221">
                  <c:v>44537</c:v>
                </c:pt>
                <c:pt idx="6222">
                  <c:v>44538</c:v>
                </c:pt>
                <c:pt idx="6223">
                  <c:v>44539</c:v>
                </c:pt>
                <c:pt idx="6224">
                  <c:v>44540</c:v>
                </c:pt>
                <c:pt idx="6225">
                  <c:v>44543</c:v>
                </c:pt>
                <c:pt idx="6226">
                  <c:v>44544</c:v>
                </c:pt>
                <c:pt idx="6227">
                  <c:v>44545</c:v>
                </c:pt>
                <c:pt idx="6228">
                  <c:v>44546</c:v>
                </c:pt>
                <c:pt idx="6229">
                  <c:v>44547</c:v>
                </c:pt>
                <c:pt idx="6230">
                  <c:v>44550</c:v>
                </c:pt>
                <c:pt idx="6231">
                  <c:v>44551</c:v>
                </c:pt>
                <c:pt idx="6232">
                  <c:v>44552</c:v>
                </c:pt>
                <c:pt idx="6233">
                  <c:v>44553</c:v>
                </c:pt>
                <c:pt idx="6234">
                  <c:v>44554</c:v>
                </c:pt>
                <c:pt idx="6235">
                  <c:v>44557</c:v>
                </c:pt>
                <c:pt idx="6236">
                  <c:v>44558</c:v>
                </c:pt>
                <c:pt idx="6237">
                  <c:v>44559</c:v>
                </c:pt>
                <c:pt idx="6238">
                  <c:v>44560</c:v>
                </c:pt>
                <c:pt idx="6239">
                  <c:v>44561</c:v>
                </c:pt>
                <c:pt idx="6240">
                  <c:v>44564</c:v>
                </c:pt>
                <c:pt idx="6241">
                  <c:v>44565</c:v>
                </c:pt>
                <c:pt idx="6242">
                  <c:v>44566</c:v>
                </c:pt>
                <c:pt idx="6243">
                  <c:v>44567</c:v>
                </c:pt>
                <c:pt idx="6244">
                  <c:v>44568</c:v>
                </c:pt>
                <c:pt idx="6245">
                  <c:v>44571</c:v>
                </c:pt>
                <c:pt idx="6246">
                  <c:v>44572</c:v>
                </c:pt>
                <c:pt idx="6247">
                  <c:v>44573</c:v>
                </c:pt>
                <c:pt idx="6248">
                  <c:v>44574</c:v>
                </c:pt>
                <c:pt idx="6249">
                  <c:v>44575</c:v>
                </c:pt>
                <c:pt idx="6250">
                  <c:v>44578</c:v>
                </c:pt>
                <c:pt idx="6251">
                  <c:v>44579</c:v>
                </c:pt>
                <c:pt idx="6252">
                  <c:v>44580</c:v>
                </c:pt>
                <c:pt idx="6253">
                  <c:v>44581</c:v>
                </c:pt>
                <c:pt idx="6254">
                  <c:v>44582</c:v>
                </c:pt>
                <c:pt idx="6255">
                  <c:v>44585</c:v>
                </c:pt>
                <c:pt idx="6256">
                  <c:v>44586</c:v>
                </c:pt>
                <c:pt idx="6257">
                  <c:v>44587</c:v>
                </c:pt>
                <c:pt idx="6258">
                  <c:v>44588</c:v>
                </c:pt>
                <c:pt idx="6259">
                  <c:v>44589</c:v>
                </c:pt>
                <c:pt idx="6260">
                  <c:v>44592</c:v>
                </c:pt>
                <c:pt idx="6261">
                  <c:v>44593</c:v>
                </c:pt>
                <c:pt idx="6262">
                  <c:v>44594</c:v>
                </c:pt>
                <c:pt idx="6263">
                  <c:v>44595</c:v>
                </c:pt>
                <c:pt idx="6264">
                  <c:v>44596</c:v>
                </c:pt>
                <c:pt idx="6265">
                  <c:v>44599</c:v>
                </c:pt>
                <c:pt idx="6266">
                  <c:v>44600</c:v>
                </c:pt>
                <c:pt idx="6267">
                  <c:v>44601</c:v>
                </c:pt>
                <c:pt idx="6268">
                  <c:v>44602</c:v>
                </c:pt>
                <c:pt idx="6269">
                  <c:v>44603</c:v>
                </c:pt>
                <c:pt idx="6270">
                  <c:v>44606</c:v>
                </c:pt>
                <c:pt idx="6271">
                  <c:v>44607</c:v>
                </c:pt>
                <c:pt idx="6272">
                  <c:v>44608</c:v>
                </c:pt>
                <c:pt idx="6273">
                  <c:v>44609</c:v>
                </c:pt>
                <c:pt idx="6274">
                  <c:v>44610</c:v>
                </c:pt>
                <c:pt idx="6275">
                  <c:v>44613</c:v>
                </c:pt>
                <c:pt idx="6276">
                  <c:v>44614</c:v>
                </c:pt>
                <c:pt idx="6277">
                  <c:v>44615</c:v>
                </c:pt>
                <c:pt idx="6278">
                  <c:v>44616</c:v>
                </c:pt>
                <c:pt idx="6279">
                  <c:v>44617</c:v>
                </c:pt>
                <c:pt idx="6280">
                  <c:v>44620</c:v>
                </c:pt>
                <c:pt idx="6281">
                  <c:v>44621</c:v>
                </c:pt>
                <c:pt idx="6282">
                  <c:v>44622</c:v>
                </c:pt>
                <c:pt idx="6283">
                  <c:v>44623</c:v>
                </c:pt>
                <c:pt idx="6284">
                  <c:v>44624</c:v>
                </c:pt>
                <c:pt idx="6285">
                  <c:v>44627</c:v>
                </c:pt>
                <c:pt idx="6286">
                  <c:v>44628</c:v>
                </c:pt>
                <c:pt idx="6287">
                  <c:v>44629</c:v>
                </c:pt>
                <c:pt idx="6288">
                  <c:v>44630</c:v>
                </c:pt>
                <c:pt idx="6289">
                  <c:v>44631</c:v>
                </c:pt>
                <c:pt idx="6290">
                  <c:v>44634</c:v>
                </c:pt>
                <c:pt idx="6291">
                  <c:v>44635</c:v>
                </c:pt>
                <c:pt idx="6292">
                  <c:v>44636</c:v>
                </c:pt>
                <c:pt idx="6293">
                  <c:v>44637</c:v>
                </c:pt>
                <c:pt idx="6294">
                  <c:v>44638</c:v>
                </c:pt>
                <c:pt idx="6295">
                  <c:v>44641</c:v>
                </c:pt>
                <c:pt idx="6296">
                  <c:v>44642</c:v>
                </c:pt>
                <c:pt idx="6297">
                  <c:v>44643</c:v>
                </c:pt>
                <c:pt idx="6298">
                  <c:v>44644</c:v>
                </c:pt>
                <c:pt idx="6299">
                  <c:v>44645</c:v>
                </c:pt>
                <c:pt idx="6300">
                  <c:v>44648</c:v>
                </c:pt>
                <c:pt idx="6301">
                  <c:v>44649</c:v>
                </c:pt>
                <c:pt idx="6302">
                  <c:v>44650</c:v>
                </c:pt>
                <c:pt idx="6303">
                  <c:v>44651</c:v>
                </c:pt>
                <c:pt idx="6304">
                  <c:v>44652</c:v>
                </c:pt>
                <c:pt idx="6305">
                  <c:v>44655</c:v>
                </c:pt>
                <c:pt idx="6306">
                  <c:v>44656</c:v>
                </c:pt>
                <c:pt idx="6307">
                  <c:v>44657</c:v>
                </c:pt>
                <c:pt idx="6308">
                  <c:v>44658</c:v>
                </c:pt>
                <c:pt idx="6309">
                  <c:v>44659</c:v>
                </c:pt>
                <c:pt idx="6310">
                  <c:v>44662</c:v>
                </c:pt>
                <c:pt idx="6311">
                  <c:v>44663</c:v>
                </c:pt>
                <c:pt idx="6312">
                  <c:v>44664</c:v>
                </c:pt>
                <c:pt idx="6313">
                  <c:v>44665</c:v>
                </c:pt>
                <c:pt idx="6314">
                  <c:v>44666</c:v>
                </c:pt>
                <c:pt idx="6315">
                  <c:v>44669</c:v>
                </c:pt>
                <c:pt idx="6316">
                  <c:v>44670</c:v>
                </c:pt>
                <c:pt idx="6317">
                  <c:v>44671</c:v>
                </c:pt>
                <c:pt idx="6318">
                  <c:v>44672</c:v>
                </c:pt>
                <c:pt idx="6319">
                  <c:v>44673</c:v>
                </c:pt>
                <c:pt idx="6320">
                  <c:v>44676</c:v>
                </c:pt>
                <c:pt idx="6321">
                  <c:v>44677</c:v>
                </c:pt>
                <c:pt idx="6322">
                  <c:v>44678</c:v>
                </c:pt>
                <c:pt idx="6323">
                  <c:v>44679</c:v>
                </c:pt>
                <c:pt idx="6324">
                  <c:v>44680</c:v>
                </c:pt>
                <c:pt idx="6325">
                  <c:v>44683</c:v>
                </c:pt>
                <c:pt idx="6326">
                  <c:v>44684</c:v>
                </c:pt>
                <c:pt idx="6327">
                  <c:v>44685</c:v>
                </c:pt>
                <c:pt idx="6328">
                  <c:v>44686</c:v>
                </c:pt>
                <c:pt idx="6329">
                  <c:v>44687</c:v>
                </c:pt>
                <c:pt idx="6330">
                  <c:v>44690</c:v>
                </c:pt>
                <c:pt idx="6331">
                  <c:v>44691</c:v>
                </c:pt>
                <c:pt idx="6332">
                  <c:v>44692</c:v>
                </c:pt>
                <c:pt idx="6333">
                  <c:v>44693</c:v>
                </c:pt>
                <c:pt idx="6334">
                  <c:v>44694</c:v>
                </c:pt>
                <c:pt idx="6335">
                  <c:v>44697</c:v>
                </c:pt>
                <c:pt idx="6336">
                  <c:v>44698</c:v>
                </c:pt>
                <c:pt idx="6337">
                  <c:v>44699</c:v>
                </c:pt>
                <c:pt idx="6338">
                  <c:v>44700</c:v>
                </c:pt>
                <c:pt idx="6339">
                  <c:v>44701</c:v>
                </c:pt>
                <c:pt idx="6340">
                  <c:v>44704</c:v>
                </c:pt>
                <c:pt idx="6341">
                  <c:v>44705</c:v>
                </c:pt>
                <c:pt idx="6342">
                  <c:v>44706</c:v>
                </c:pt>
                <c:pt idx="6343">
                  <c:v>44707</c:v>
                </c:pt>
                <c:pt idx="6344">
                  <c:v>44708</c:v>
                </c:pt>
                <c:pt idx="6345">
                  <c:v>44711</c:v>
                </c:pt>
                <c:pt idx="6346">
                  <c:v>44712</c:v>
                </c:pt>
                <c:pt idx="6347">
                  <c:v>44713</c:v>
                </c:pt>
                <c:pt idx="6348">
                  <c:v>44714</c:v>
                </c:pt>
                <c:pt idx="6349">
                  <c:v>44715</c:v>
                </c:pt>
                <c:pt idx="6350">
                  <c:v>44718</c:v>
                </c:pt>
                <c:pt idx="6351">
                  <c:v>44719</c:v>
                </c:pt>
                <c:pt idx="6352">
                  <c:v>44720</c:v>
                </c:pt>
                <c:pt idx="6353">
                  <c:v>44721</c:v>
                </c:pt>
                <c:pt idx="6354">
                  <c:v>44722</c:v>
                </c:pt>
                <c:pt idx="6355">
                  <c:v>44725</c:v>
                </c:pt>
                <c:pt idx="6356">
                  <c:v>44726</c:v>
                </c:pt>
                <c:pt idx="6357">
                  <c:v>44727</c:v>
                </c:pt>
                <c:pt idx="6358">
                  <c:v>44728</c:v>
                </c:pt>
                <c:pt idx="6359">
                  <c:v>44729</c:v>
                </c:pt>
                <c:pt idx="6360">
                  <c:v>44732</c:v>
                </c:pt>
                <c:pt idx="6361">
                  <c:v>44733</c:v>
                </c:pt>
                <c:pt idx="6362">
                  <c:v>44734</c:v>
                </c:pt>
                <c:pt idx="6363">
                  <c:v>44735</c:v>
                </c:pt>
                <c:pt idx="6364">
                  <c:v>44736</c:v>
                </c:pt>
                <c:pt idx="6365">
                  <c:v>44739</c:v>
                </c:pt>
                <c:pt idx="6366">
                  <c:v>44740</c:v>
                </c:pt>
                <c:pt idx="6367">
                  <c:v>44741</c:v>
                </c:pt>
                <c:pt idx="6368">
                  <c:v>44742</c:v>
                </c:pt>
                <c:pt idx="6369">
                  <c:v>44743</c:v>
                </c:pt>
                <c:pt idx="6370">
                  <c:v>44746</c:v>
                </c:pt>
                <c:pt idx="6371">
                  <c:v>44747</c:v>
                </c:pt>
                <c:pt idx="6372">
                  <c:v>44748</c:v>
                </c:pt>
                <c:pt idx="6373">
                  <c:v>44749</c:v>
                </c:pt>
                <c:pt idx="6374">
                  <c:v>44750</c:v>
                </c:pt>
                <c:pt idx="6375">
                  <c:v>44753</c:v>
                </c:pt>
                <c:pt idx="6376">
                  <c:v>44754</c:v>
                </c:pt>
                <c:pt idx="6377">
                  <c:v>44755</c:v>
                </c:pt>
                <c:pt idx="6378">
                  <c:v>44756</c:v>
                </c:pt>
                <c:pt idx="6379">
                  <c:v>44757</c:v>
                </c:pt>
                <c:pt idx="6380">
                  <c:v>44760</c:v>
                </c:pt>
                <c:pt idx="6381">
                  <c:v>44761</c:v>
                </c:pt>
                <c:pt idx="6382">
                  <c:v>44762</c:v>
                </c:pt>
                <c:pt idx="6383">
                  <c:v>44763</c:v>
                </c:pt>
                <c:pt idx="6384">
                  <c:v>44764</c:v>
                </c:pt>
                <c:pt idx="6385">
                  <c:v>44767</c:v>
                </c:pt>
                <c:pt idx="6386">
                  <c:v>44768</c:v>
                </c:pt>
                <c:pt idx="6387">
                  <c:v>44769</c:v>
                </c:pt>
                <c:pt idx="6388">
                  <c:v>44770</c:v>
                </c:pt>
                <c:pt idx="6389">
                  <c:v>44771</c:v>
                </c:pt>
                <c:pt idx="6390">
                  <c:v>44774</c:v>
                </c:pt>
                <c:pt idx="6391">
                  <c:v>44775</c:v>
                </c:pt>
                <c:pt idx="6392">
                  <c:v>44776</c:v>
                </c:pt>
                <c:pt idx="6393">
                  <c:v>44777</c:v>
                </c:pt>
                <c:pt idx="6394">
                  <c:v>44778</c:v>
                </c:pt>
                <c:pt idx="6395">
                  <c:v>44781</c:v>
                </c:pt>
                <c:pt idx="6396">
                  <c:v>44782</c:v>
                </c:pt>
                <c:pt idx="6397">
                  <c:v>44783</c:v>
                </c:pt>
                <c:pt idx="6398">
                  <c:v>44784</c:v>
                </c:pt>
                <c:pt idx="6399">
                  <c:v>44785</c:v>
                </c:pt>
                <c:pt idx="6400">
                  <c:v>44788</c:v>
                </c:pt>
                <c:pt idx="6401">
                  <c:v>44789</c:v>
                </c:pt>
                <c:pt idx="6402">
                  <c:v>44790</c:v>
                </c:pt>
                <c:pt idx="6403">
                  <c:v>44791</c:v>
                </c:pt>
                <c:pt idx="6404">
                  <c:v>44792</c:v>
                </c:pt>
                <c:pt idx="6405">
                  <c:v>44795</c:v>
                </c:pt>
                <c:pt idx="6406">
                  <c:v>44796</c:v>
                </c:pt>
                <c:pt idx="6407">
                  <c:v>44797</c:v>
                </c:pt>
                <c:pt idx="6408">
                  <c:v>44798</c:v>
                </c:pt>
                <c:pt idx="6409">
                  <c:v>44799</c:v>
                </c:pt>
                <c:pt idx="6410">
                  <c:v>44802</c:v>
                </c:pt>
                <c:pt idx="6411">
                  <c:v>44803</c:v>
                </c:pt>
                <c:pt idx="6412">
                  <c:v>44804</c:v>
                </c:pt>
                <c:pt idx="6413">
                  <c:v>44805</c:v>
                </c:pt>
                <c:pt idx="6414">
                  <c:v>44806</c:v>
                </c:pt>
                <c:pt idx="6415">
                  <c:v>44809</c:v>
                </c:pt>
                <c:pt idx="6416">
                  <c:v>44810</c:v>
                </c:pt>
                <c:pt idx="6417">
                  <c:v>44811</c:v>
                </c:pt>
                <c:pt idx="6418">
                  <c:v>44812</c:v>
                </c:pt>
                <c:pt idx="6419">
                  <c:v>44813</c:v>
                </c:pt>
                <c:pt idx="6420">
                  <c:v>44816</c:v>
                </c:pt>
                <c:pt idx="6421">
                  <c:v>44817</c:v>
                </c:pt>
                <c:pt idx="6422">
                  <c:v>44818</c:v>
                </c:pt>
                <c:pt idx="6423">
                  <c:v>44819</c:v>
                </c:pt>
                <c:pt idx="6424">
                  <c:v>44820</c:v>
                </c:pt>
                <c:pt idx="6425">
                  <c:v>44823</c:v>
                </c:pt>
                <c:pt idx="6426">
                  <c:v>44824</c:v>
                </c:pt>
                <c:pt idx="6427">
                  <c:v>44825</c:v>
                </c:pt>
                <c:pt idx="6428">
                  <c:v>44826</c:v>
                </c:pt>
                <c:pt idx="6429">
                  <c:v>44827</c:v>
                </c:pt>
                <c:pt idx="6430">
                  <c:v>44830</c:v>
                </c:pt>
                <c:pt idx="6431">
                  <c:v>44831</c:v>
                </c:pt>
                <c:pt idx="6432">
                  <c:v>44832</c:v>
                </c:pt>
                <c:pt idx="6433">
                  <c:v>44833</c:v>
                </c:pt>
                <c:pt idx="6434">
                  <c:v>44834</c:v>
                </c:pt>
                <c:pt idx="6435">
                  <c:v>44837</c:v>
                </c:pt>
                <c:pt idx="6436">
                  <c:v>44838</c:v>
                </c:pt>
                <c:pt idx="6437">
                  <c:v>44839</c:v>
                </c:pt>
                <c:pt idx="6438">
                  <c:v>44840</c:v>
                </c:pt>
                <c:pt idx="6439">
                  <c:v>44841</c:v>
                </c:pt>
                <c:pt idx="6440">
                  <c:v>44844</c:v>
                </c:pt>
                <c:pt idx="6441">
                  <c:v>44845</c:v>
                </c:pt>
                <c:pt idx="6442">
                  <c:v>44846</c:v>
                </c:pt>
                <c:pt idx="6443">
                  <c:v>44847</c:v>
                </c:pt>
                <c:pt idx="6444">
                  <c:v>44848</c:v>
                </c:pt>
                <c:pt idx="6445">
                  <c:v>44851</c:v>
                </c:pt>
                <c:pt idx="6446">
                  <c:v>44852</c:v>
                </c:pt>
                <c:pt idx="6447">
                  <c:v>44853</c:v>
                </c:pt>
                <c:pt idx="6448">
                  <c:v>44854</c:v>
                </c:pt>
                <c:pt idx="6449">
                  <c:v>44855</c:v>
                </c:pt>
                <c:pt idx="6450">
                  <c:v>44858</c:v>
                </c:pt>
                <c:pt idx="6451">
                  <c:v>44859</c:v>
                </c:pt>
                <c:pt idx="6452">
                  <c:v>44860</c:v>
                </c:pt>
                <c:pt idx="6453">
                  <c:v>44861</c:v>
                </c:pt>
                <c:pt idx="6454">
                  <c:v>44862</c:v>
                </c:pt>
                <c:pt idx="6455">
                  <c:v>44865</c:v>
                </c:pt>
                <c:pt idx="6456">
                  <c:v>44866</c:v>
                </c:pt>
                <c:pt idx="6457">
                  <c:v>44867</c:v>
                </c:pt>
                <c:pt idx="6458">
                  <c:v>44868</c:v>
                </c:pt>
                <c:pt idx="6459">
                  <c:v>44869</c:v>
                </c:pt>
                <c:pt idx="6460">
                  <c:v>44872</c:v>
                </c:pt>
                <c:pt idx="6461">
                  <c:v>44873</c:v>
                </c:pt>
                <c:pt idx="6462">
                  <c:v>44874</c:v>
                </c:pt>
                <c:pt idx="6463">
                  <c:v>44875</c:v>
                </c:pt>
                <c:pt idx="6464">
                  <c:v>44876</c:v>
                </c:pt>
                <c:pt idx="6465">
                  <c:v>44879</c:v>
                </c:pt>
                <c:pt idx="6466">
                  <c:v>44880</c:v>
                </c:pt>
                <c:pt idx="6467">
                  <c:v>44881</c:v>
                </c:pt>
                <c:pt idx="6468">
                  <c:v>44882</c:v>
                </c:pt>
                <c:pt idx="6469">
                  <c:v>44883</c:v>
                </c:pt>
                <c:pt idx="6470">
                  <c:v>44886</c:v>
                </c:pt>
                <c:pt idx="6471">
                  <c:v>44887</c:v>
                </c:pt>
                <c:pt idx="6472">
                  <c:v>44888</c:v>
                </c:pt>
                <c:pt idx="6473">
                  <c:v>44889</c:v>
                </c:pt>
                <c:pt idx="6474">
                  <c:v>44890</c:v>
                </c:pt>
                <c:pt idx="6475">
                  <c:v>44893</c:v>
                </c:pt>
                <c:pt idx="6476">
                  <c:v>44894</c:v>
                </c:pt>
                <c:pt idx="6477">
                  <c:v>44895</c:v>
                </c:pt>
                <c:pt idx="6478">
                  <c:v>44896</c:v>
                </c:pt>
                <c:pt idx="6479">
                  <c:v>44897</c:v>
                </c:pt>
                <c:pt idx="6480">
                  <c:v>44900</c:v>
                </c:pt>
                <c:pt idx="6481">
                  <c:v>44901</c:v>
                </c:pt>
                <c:pt idx="6482">
                  <c:v>44902</c:v>
                </c:pt>
                <c:pt idx="6483">
                  <c:v>44903</c:v>
                </c:pt>
                <c:pt idx="6484">
                  <c:v>44904</c:v>
                </c:pt>
                <c:pt idx="6485">
                  <c:v>44907</c:v>
                </c:pt>
                <c:pt idx="6486">
                  <c:v>44908</c:v>
                </c:pt>
                <c:pt idx="6487">
                  <c:v>44909</c:v>
                </c:pt>
                <c:pt idx="6488">
                  <c:v>44910</c:v>
                </c:pt>
                <c:pt idx="6489">
                  <c:v>44911</c:v>
                </c:pt>
                <c:pt idx="6490">
                  <c:v>44914</c:v>
                </c:pt>
                <c:pt idx="6491">
                  <c:v>44915</c:v>
                </c:pt>
                <c:pt idx="6492">
                  <c:v>44916</c:v>
                </c:pt>
                <c:pt idx="6493">
                  <c:v>44917</c:v>
                </c:pt>
                <c:pt idx="6494">
                  <c:v>44918</c:v>
                </c:pt>
                <c:pt idx="6495">
                  <c:v>44921</c:v>
                </c:pt>
                <c:pt idx="6496">
                  <c:v>44922</c:v>
                </c:pt>
                <c:pt idx="6497">
                  <c:v>44923</c:v>
                </c:pt>
                <c:pt idx="6498">
                  <c:v>44924</c:v>
                </c:pt>
                <c:pt idx="6499">
                  <c:v>44925</c:v>
                </c:pt>
                <c:pt idx="6500">
                  <c:v>44928</c:v>
                </c:pt>
                <c:pt idx="6501">
                  <c:v>44929</c:v>
                </c:pt>
                <c:pt idx="6502">
                  <c:v>44930</c:v>
                </c:pt>
                <c:pt idx="6503">
                  <c:v>44931</c:v>
                </c:pt>
                <c:pt idx="6504">
                  <c:v>44932</c:v>
                </c:pt>
                <c:pt idx="6505">
                  <c:v>44935</c:v>
                </c:pt>
                <c:pt idx="6506">
                  <c:v>44936</c:v>
                </c:pt>
                <c:pt idx="6507">
                  <c:v>44937</c:v>
                </c:pt>
                <c:pt idx="6508">
                  <c:v>44938</c:v>
                </c:pt>
                <c:pt idx="6509">
                  <c:v>44939</c:v>
                </c:pt>
                <c:pt idx="6510">
                  <c:v>44942</c:v>
                </c:pt>
                <c:pt idx="6511">
                  <c:v>44943</c:v>
                </c:pt>
                <c:pt idx="6512">
                  <c:v>44944</c:v>
                </c:pt>
                <c:pt idx="6513">
                  <c:v>44945</c:v>
                </c:pt>
                <c:pt idx="6514">
                  <c:v>44946</c:v>
                </c:pt>
                <c:pt idx="6515">
                  <c:v>44949</c:v>
                </c:pt>
                <c:pt idx="6516">
                  <c:v>44950</c:v>
                </c:pt>
                <c:pt idx="6517">
                  <c:v>44951</c:v>
                </c:pt>
                <c:pt idx="6518">
                  <c:v>44952</c:v>
                </c:pt>
                <c:pt idx="6519">
                  <c:v>44953</c:v>
                </c:pt>
                <c:pt idx="6520">
                  <c:v>44956</c:v>
                </c:pt>
                <c:pt idx="6521">
                  <c:v>44957</c:v>
                </c:pt>
                <c:pt idx="6522">
                  <c:v>44958</c:v>
                </c:pt>
                <c:pt idx="6523">
                  <c:v>44959</c:v>
                </c:pt>
                <c:pt idx="6524">
                  <c:v>44960</c:v>
                </c:pt>
                <c:pt idx="6525">
                  <c:v>44963</c:v>
                </c:pt>
                <c:pt idx="6526">
                  <c:v>44964</c:v>
                </c:pt>
                <c:pt idx="6527">
                  <c:v>44965</c:v>
                </c:pt>
                <c:pt idx="6528">
                  <c:v>44966</c:v>
                </c:pt>
                <c:pt idx="6529">
                  <c:v>44967</c:v>
                </c:pt>
                <c:pt idx="6530">
                  <c:v>44970</c:v>
                </c:pt>
                <c:pt idx="6531">
                  <c:v>44971</c:v>
                </c:pt>
                <c:pt idx="6532">
                  <c:v>44972</c:v>
                </c:pt>
                <c:pt idx="6533">
                  <c:v>44973</c:v>
                </c:pt>
                <c:pt idx="6534">
                  <c:v>44974</c:v>
                </c:pt>
                <c:pt idx="6535">
                  <c:v>44977</c:v>
                </c:pt>
                <c:pt idx="6536">
                  <c:v>44978</c:v>
                </c:pt>
                <c:pt idx="6537">
                  <c:v>44979</c:v>
                </c:pt>
                <c:pt idx="6538">
                  <c:v>44980</c:v>
                </c:pt>
                <c:pt idx="6539">
                  <c:v>44981</c:v>
                </c:pt>
                <c:pt idx="6540">
                  <c:v>44984</c:v>
                </c:pt>
                <c:pt idx="6541">
                  <c:v>44985</c:v>
                </c:pt>
                <c:pt idx="6542">
                  <c:v>44986</c:v>
                </c:pt>
                <c:pt idx="6543">
                  <c:v>44987</c:v>
                </c:pt>
                <c:pt idx="6544">
                  <c:v>44988</c:v>
                </c:pt>
                <c:pt idx="6545">
                  <c:v>44991</c:v>
                </c:pt>
                <c:pt idx="6546">
                  <c:v>44992</c:v>
                </c:pt>
                <c:pt idx="6547">
                  <c:v>44993</c:v>
                </c:pt>
                <c:pt idx="6548">
                  <c:v>44994</c:v>
                </c:pt>
                <c:pt idx="6549">
                  <c:v>44995</c:v>
                </c:pt>
                <c:pt idx="6550">
                  <c:v>44998</c:v>
                </c:pt>
                <c:pt idx="6551">
                  <c:v>44999</c:v>
                </c:pt>
                <c:pt idx="6552">
                  <c:v>45000</c:v>
                </c:pt>
                <c:pt idx="6553">
                  <c:v>45001</c:v>
                </c:pt>
                <c:pt idx="6554">
                  <c:v>45002</c:v>
                </c:pt>
                <c:pt idx="6555">
                  <c:v>45005</c:v>
                </c:pt>
                <c:pt idx="6556">
                  <c:v>45006</c:v>
                </c:pt>
                <c:pt idx="6557">
                  <c:v>45007</c:v>
                </c:pt>
                <c:pt idx="6558">
                  <c:v>45008</c:v>
                </c:pt>
                <c:pt idx="6559">
                  <c:v>45009</c:v>
                </c:pt>
                <c:pt idx="6560">
                  <c:v>45012</c:v>
                </c:pt>
                <c:pt idx="6561">
                  <c:v>45013</c:v>
                </c:pt>
                <c:pt idx="6562">
                  <c:v>45014</c:v>
                </c:pt>
                <c:pt idx="6563">
                  <c:v>45015</c:v>
                </c:pt>
                <c:pt idx="6564">
                  <c:v>45016</c:v>
                </c:pt>
                <c:pt idx="6565">
                  <c:v>45019</c:v>
                </c:pt>
                <c:pt idx="6566">
                  <c:v>45020</c:v>
                </c:pt>
                <c:pt idx="6567">
                  <c:v>45021</c:v>
                </c:pt>
                <c:pt idx="6568">
                  <c:v>45022</c:v>
                </c:pt>
                <c:pt idx="6569">
                  <c:v>45023</c:v>
                </c:pt>
                <c:pt idx="6570">
                  <c:v>45026</c:v>
                </c:pt>
                <c:pt idx="6571">
                  <c:v>45027</c:v>
                </c:pt>
                <c:pt idx="6572">
                  <c:v>45028</c:v>
                </c:pt>
                <c:pt idx="6573">
                  <c:v>45029</c:v>
                </c:pt>
                <c:pt idx="6574">
                  <c:v>45030</c:v>
                </c:pt>
                <c:pt idx="6575">
                  <c:v>45033</c:v>
                </c:pt>
                <c:pt idx="6576">
                  <c:v>45034</c:v>
                </c:pt>
                <c:pt idx="6577">
                  <c:v>45035</c:v>
                </c:pt>
                <c:pt idx="6578">
                  <c:v>45036</c:v>
                </c:pt>
                <c:pt idx="6579">
                  <c:v>45037</c:v>
                </c:pt>
                <c:pt idx="6580">
                  <c:v>45040</c:v>
                </c:pt>
                <c:pt idx="6581">
                  <c:v>45041</c:v>
                </c:pt>
                <c:pt idx="6582">
                  <c:v>45042</c:v>
                </c:pt>
                <c:pt idx="6583">
                  <c:v>45043</c:v>
                </c:pt>
                <c:pt idx="6584">
                  <c:v>45044</c:v>
                </c:pt>
                <c:pt idx="6585">
                  <c:v>45047</c:v>
                </c:pt>
                <c:pt idx="6586">
                  <c:v>45048</c:v>
                </c:pt>
                <c:pt idx="6587">
                  <c:v>45049</c:v>
                </c:pt>
                <c:pt idx="6588">
                  <c:v>45050</c:v>
                </c:pt>
                <c:pt idx="6589">
                  <c:v>45051</c:v>
                </c:pt>
                <c:pt idx="6590">
                  <c:v>45054</c:v>
                </c:pt>
                <c:pt idx="6591">
                  <c:v>45055</c:v>
                </c:pt>
                <c:pt idx="6592">
                  <c:v>45056</c:v>
                </c:pt>
                <c:pt idx="6593">
                  <c:v>45057</c:v>
                </c:pt>
                <c:pt idx="6594">
                  <c:v>45058</c:v>
                </c:pt>
                <c:pt idx="6595">
                  <c:v>45061</c:v>
                </c:pt>
                <c:pt idx="6596">
                  <c:v>45062</c:v>
                </c:pt>
                <c:pt idx="6597">
                  <c:v>45063</c:v>
                </c:pt>
                <c:pt idx="6598">
                  <c:v>45064</c:v>
                </c:pt>
                <c:pt idx="6599">
                  <c:v>45065</c:v>
                </c:pt>
                <c:pt idx="6600">
                  <c:v>45068</c:v>
                </c:pt>
                <c:pt idx="6601">
                  <c:v>45069</c:v>
                </c:pt>
                <c:pt idx="6602">
                  <c:v>45070</c:v>
                </c:pt>
                <c:pt idx="6603">
                  <c:v>45071</c:v>
                </c:pt>
                <c:pt idx="6604">
                  <c:v>45072</c:v>
                </c:pt>
                <c:pt idx="6605">
                  <c:v>45075</c:v>
                </c:pt>
                <c:pt idx="6606">
                  <c:v>45076</c:v>
                </c:pt>
                <c:pt idx="6607">
                  <c:v>45077</c:v>
                </c:pt>
                <c:pt idx="6608">
                  <c:v>45078</c:v>
                </c:pt>
                <c:pt idx="6609">
                  <c:v>45079</c:v>
                </c:pt>
                <c:pt idx="6610">
                  <c:v>45082</c:v>
                </c:pt>
                <c:pt idx="6611">
                  <c:v>45083</c:v>
                </c:pt>
                <c:pt idx="6612">
                  <c:v>45084</c:v>
                </c:pt>
                <c:pt idx="6613">
                  <c:v>45085</c:v>
                </c:pt>
                <c:pt idx="6614">
                  <c:v>45086</c:v>
                </c:pt>
                <c:pt idx="6615">
                  <c:v>45089</c:v>
                </c:pt>
                <c:pt idx="6616">
                  <c:v>45090</c:v>
                </c:pt>
                <c:pt idx="6617">
                  <c:v>45091</c:v>
                </c:pt>
                <c:pt idx="6618">
                  <c:v>45092</c:v>
                </c:pt>
                <c:pt idx="6619">
                  <c:v>45093</c:v>
                </c:pt>
                <c:pt idx="6620">
                  <c:v>45096</c:v>
                </c:pt>
                <c:pt idx="6621">
                  <c:v>45097</c:v>
                </c:pt>
                <c:pt idx="6622">
                  <c:v>45098</c:v>
                </c:pt>
                <c:pt idx="6623">
                  <c:v>45099</c:v>
                </c:pt>
                <c:pt idx="6624">
                  <c:v>45100</c:v>
                </c:pt>
                <c:pt idx="6625">
                  <c:v>45103</c:v>
                </c:pt>
                <c:pt idx="6626">
                  <c:v>45104</c:v>
                </c:pt>
                <c:pt idx="6627">
                  <c:v>45105</c:v>
                </c:pt>
                <c:pt idx="6628">
                  <c:v>45106</c:v>
                </c:pt>
                <c:pt idx="6629">
                  <c:v>45107</c:v>
                </c:pt>
                <c:pt idx="6630">
                  <c:v>45110</c:v>
                </c:pt>
                <c:pt idx="6631">
                  <c:v>45111</c:v>
                </c:pt>
                <c:pt idx="6632">
                  <c:v>45112</c:v>
                </c:pt>
                <c:pt idx="6633">
                  <c:v>45113</c:v>
                </c:pt>
                <c:pt idx="6634">
                  <c:v>45114</c:v>
                </c:pt>
                <c:pt idx="6635">
                  <c:v>45117</c:v>
                </c:pt>
                <c:pt idx="6636">
                  <c:v>45118</c:v>
                </c:pt>
                <c:pt idx="6637">
                  <c:v>45119</c:v>
                </c:pt>
                <c:pt idx="6638">
                  <c:v>45120</c:v>
                </c:pt>
                <c:pt idx="6639">
                  <c:v>45121</c:v>
                </c:pt>
                <c:pt idx="6640">
                  <c:v>45124</c:v>
                </c:pt>
                <c:pt idx="6641">
                  <c:v>45125</c:v>
                </c:pt>
                <c:pt idx="6642">
                  <c:v>45126</c:v>
                </c:pt>
                <c:pt idx="6643">
                  <c:v>45127</c:v>
                </c:pt>
                <c:pt idx="6644">
                  <c:v>45128</c:v>
                </c:pt>
                <c:pt idx="6645">
                  <c:v>45131</c:v>
                </c:pt>
                <c:pt idx="6646">
                  <c:v>45132</c:v>
                </c:pt>
                <c:pt idx="6647">
                  <c:v>45133</c:v>
                </c:pt>
                <c:pt idx="6648">
                  <c:v>45134</c:v>
                </c:pt>
                <c:pt idx="6649">
                  <c:v>45135</c:v>
                </c:pt>
                <c:pt idx="6650">
                  <c:v>45138</c:v>
                </c:pt>
                <c:pt idx="6651">
                  <c:v>45139</c:v>
                </c:pt>
                <c:pt idx="6652">
                  <c:v>45140</c:v>
                </c:pt>
                <c:pt idx="6653">
                  <c:v>45141</c:v>
                </c:pt>
                <c:pt idx="6654">
                  <c:v>45142</c:v>
                </c:pt>
                <c:pt idx="6655">
                  <c:v>45145</c:v>
                </c:pt>
                <c:pt idx="6656">
                  <c:v>45146</c:v>
                </c:pt>
                <c:pt idx="6657">
                  <c:v>45147</c:v>
                </c:pt>
                <c:pt idx="6658">
                  <c:v>45148</c:v>
                </c:pt>
                <c:pt idx="6659">
                  <c:v>45149</c:v>
                </c:pt>
                <c:pt idx="6660">
                  <c:v>45152</c:v>
                </c:pt>
                <c:pt idx="6661">
                  <c:v>45153</c:v>
                </c:pt>
                <c:pt idx="6662">
                  <c:v>45154</c:v>
                </c:pt>
                <c:pt idx="6663">
                  <c:v>45155</c:v>
                </c:pt>
                <c:pt idx="6664">
                  <c:v>45156</c:v>
                </c:pt>
                <c:pt idx="6665">
                  <c:v>45159</c:v>
                </c:pt>
                <c:pt idx="6666">
                  <c:v>45160</c:v>
                </c:pt>
                <c:pt idx="6667">
                  <c:v>45161</c:v>
                </c:pt>
                <c:pt idx="6668">
                  <c:v>45162</c:v>
                </c:pt>
                <c:pt idx="6669">
                  <c:v>45163</c:v>
                </c:pt>
                <c:pt idx="6670">
                  <c:v>45166</c:v>
                </c:pt>
                <c:pt idx="6671">
                  <c:v>45167</c:v>
                </c:pt>
                <c:pt idx="6672">
                  <c:v>45168</c:v>
                </c:pt>
                <c:pt idx="6673">
                  <c:v>45169</c:v>
                </c:pt>
                <c:pt idx="6674">
                  <c:v>45170</c:v>
                </c:pt>
                <c:pt idx="6675">
                  <c:v>45173</c:v>
                </c:pt>
                <c:pt idx="6676">
                  <c:v>45174</c:v>
                </c:pt>
                <c:pt idx="6677">
                  <c:v>45175</c:v>
                </c:pt>
                <c:pt idx="6678">
                  <c:v>45176</c:v>
                </c:pt>
                <c:pt idx="6679">
                  <c:v>45177</c:v>
                </c:pt>
                <c:pt idx="6680">
                  <c:v>45180</c:v>
                </c:pt>
                <c:pt idx="6681">
                  <c:v>45181</c:v>
                </c:pt>
                <c:pt idx="6682">
                  <c:v>45182</c:v>
                </c:pt>
                <c:pt idx="6683">
                  <c:v>45183</c:v>
                </c:pt>
                <c:pt idx="6684">
                  <c:v>45184</c:v>
                </c:pt>
                <c:pt idx="6685">
                  <c:v>45187</c:v>
                </c:pt>
                <c:pt idx="6686">
                  <c:v>45188</c:v>
                </c:pt>
                <c:pt idx="6687">
                  <c:v>45189</c:v>
                </c:pt>
                <c:pt idx="6688">
                  <c:v>45190</c:v>
                </c:pt>
                <c:pt idx="6689">
                  <c:v>45191</c:v>
                </c:pt>
                <c:pt idx="6690">
                  <c:v>45194</c:v>
                </c:pt>
                <c:pt idx="6691">
                  <c:v>45195</c:v>
                </c:pt>
                <c:pt idx="6692">
                  <c:v>45196</c:v>
                </c:pt>
                <c:pt idx="6693">
                  <c:v>45197</c:v>
                </c:pt>
                <c:pt idx="6694">
                  <c:v>45198</c:v>
                </c:pt>
                <c:pt idx="6695">
                  <c:v>45201</c:v>
                </c:pt>
                <c:pt idx="6696">
                  <c:v>45202</c:v>
                </c:pt>
                <c:pt idx="6697">
                  <c:v>45203</c:v>
                </c:pt>
                <c:pt idx="6698">
                  <c:v>45204</c:v>
                </c:pt>
                <c:pt idx="6699">
                  <c:v>45205</c:v>
                </c:pt>
                <c:pt idx="6700">
                  <c:v>45208</c:v>
                </c:pt>
                <c:pt idx="6701">
                  <c:v>45209</c:v>
                </c:pt>
                <c:pt idx="6702">
                  <c:v>45210</c:v>
                </c:pt>
                <c:pt idx="6703">
                  <c:v>45211</c:v>
                </c:pt>
                <c:pt idx="6704">
                  <c:v>45212</c:v>
                </c:pt>
                <c:pt idx="6705">
                  <c:v>45215</c:v>
                </c:pt>
                <c:pt idx="6706">
                  <c:v>45216</c:v>
                </c:pt>
                <c:pt idx="6707">
                  <c:v>45217</c:v>
                </c:pt>
                <c:pt idx="6708">
                  <c:v>45218</c:v>
                </c:pt>
                <c:pt idx="6709">
                  <c:v>45219</c:v>
                </c:pt>
                <c:pt idx="6710">
                  <c:v>45222</c:v>
                </c:pt>
                <c:pt idx="6711">
                  <c:v>45223</c:v>
                </c:pt>
                <c:pt idx="6712">
                  <c:v>45224</c:v>
                </c:pt>
                <c:pt idx="6713">
                  <c:v>45225</c:v>
                </c:pt>
                <c:pt idx="6714">
                  <c:v>45226</c:v>
                </c:pt>
                <c:pt idx="6715">
                  <c:v>45229</c:v>
                </c:pt>
                <c:pt idx="6716">
                  <c:v>45230</c:v>
                </c:pt>
                <c:pt idx="6717">
                  <c:v>45231</c:v>
                </c:pt>
                <c:pt idx="6718">
                  <c:v>45232</c:v>
                </c:pt>
                <c:pt idx="6719">
                  <c:v>45233</c:v>
                </c:pt>
                <c:pt idx="6720">
                  <c:v>45236</c:v>
                </c:pt>
                <c:pt idx="6721">
                  <c:v>45237</c:v>
                </c:pt>
                <c:pt idx="6722">
                  <c:v>45238</c:v>
                </c:pt>
                <c:pt idx="6723">
                  <c:v>45239</c:v>
                </c:pt>
                <c:pt idx="6724">
                  <c:v>45240</c:v>
                </c:pt>
                <c:pt idx="6725">
                  <c:v>45243</c:v>
                </c:pt>
                <c:pt idx="6726">
                  <c:v>45244</c:v>
                </c:pt>
                <c:pt idx="6727">
                  <c:v>45245</c:v>
                </c:pt>
                <c:pt idx="6728">
                  <c:v>45246</c:v>
                </c:pt>
                <c:pt idx="6729">
                  <c:v>45247</c:v>
                </c:pt>
                <c:pt idx="6730">
                  <c:v>45250</c:v>
                </c:pt>
                <c:pt idx="6731">
                  <c:v>45251</c:v>
                </c:pt>
                <c:pt idx="6732">
                  <c:v>45252</c:v>
                </c:pt>
                <c:pt idx="6733">
                  <c:v>45253</c:v>
                </c:pt>
                <c:pt idx="6734">
                  <c:v>45254</c:v>
                </c:pt>
                <c:pt idx="6735">
                  <c:v>45257</c:v>
                </c:pt>
                <c:pt idx="6736">
                  <c:v>45258</c:v>
                </c:pt>
                <c:pt idx="6737">
                  <c:v>45259</c:v>
                </c:pt>
                <c:pt idx="6738">
                  <c:v>45260</c:v>
                </c:pt>
                <c:pt idx="6739">
                  <c:v>45261</c:v>
                </c:pt>
                <c:pt idx="6740">
                  <c:v>45264</c:v>
                </c:pt>
                <c:pt idx="6741">
                  <c:v>45265</c:v>
                </c:pt>
                <c:pt idx="6742">
                  <c:v>45266</c:v>
                </c:pt>
                <c:pt idx="6743">
                  <c:v>45267</c:v>
                </c:pt>
                <c:pt idx="6744">
                  <c:v>45268</c:v>
                </c:pt>
                <c:pt idx="6745">
                  <c:v>45271</c:v>
                </c:pt>
                <c:pt idx="6746">
                  <c:v>45272</c:v>
                </c:pt>
                <c:pt idx="6747">
                  <c:v>45273</c:v>
                </c:pt>
                <c:pt idx="6748">
                  <c:v>45274</c:v>
                </c:pt>
                <c:pt idx="6749">
                  <c:v>45275</c:v>
                </c:pt>
                <c:pt idx="6750">
                  <c:v>45278</c:v>
                </c:pt>
                <c:pt idx="6751">
                  <c:v>45279</c:v>
                </c:pt>
                <c:pt idx="6752">
                  <c:v>45280</c:v>
                </c:pt>
                <c:pt idx="6753">
                  <c:v>45281</c:v>
                </c:pt>
                <c:pt idx="6754">
                  <c:v>45282</c:v>
                </c:pt>
                <c:pt idx="6755">
                  <c:v>45285</c:v>
                </c:pt>
                <c:pt idx="6756">
                  <c:v>45286</c:v>
                </c:pt>
                <c:pt idx="6757">
                  <c:v>45287</c:v>
                </c:pt>
                <c:pt idx="6758">
                  <c:v>45288</c:v>
                </c:pt>
                <c:pt idx="6759">
                  <c:v>45289</c:v>
                </c:pt>
                <c:pt idx="6760">
                  <c:v>45292</c:v>
                </c:pt>
                <c:pt idx="6761">
                  <c:v>45293</c:v>
                </c:pt>
                <c:pt idx="6762">
                  <c:v>45294</c:v>
                </c:pt>
                <c:pt idx="6763">
                  <c:v>45295</c:v>
                </c:pt>
                <c:pt idx="6764">
                  <c:v>45296</c:v>
                </c:pt>
                <c:pt idx="6765">
                  <c:v>45299</c:v>
                </c:pt>
                <c:pt idx="6766">
                  <c:v>45300</c:v>
                </c:pt>
                <c:pt idx="6767">
                  <c:v>45301</c:v>
                </c:pt>
                <c:pt idx="6768">
                  <c:v>45302</c:v>
                </c:pt>
                <c:pt idx="6769">
                  <c:v>45303</c:v>
                </c:pt>
                <c:pt idx="6770">
                  <c:v>45306</c:v>
                </c:pt>
                <c:pt idx="6771">
                  <c:v>45307</c:v>
                </c:pt>
                <c:pt idx="6772">
                  <c:v>45308</c:v>
                </c:pt>
                <c:pt idx="6773">
                  <c:v>45309</c:v>
                </c:pt>
                <c:pt idx="6774">
                  <c:v>45310</c:v>
                </c:pt>
                <c:pt idx="6775">
                  <c:v>45313</c:v>
                </c:pt>
                <c:pt idx="6776">
                  <c:v>45314</c:v>
                </c:pt>
                <c:pt idx="6777">
                  <c:v>45315</c:v>
                </c:pt>
                <c:pt idx="6778">
                  <c:v>45316</c:v>
                </c:pt>
                <c:pt idx="6779">
                  <c:v>45317</c:v>
                </c:pt>
                <c:pt idx="6780">
                  <c:v>45320</c:v>
                </c:pt>
                <c:pt idx="6781">
                  <c:v>45321</c:v>
                </c:pt>
                <c:pt idx="6782">
                  <c:v>45322</c:v>
                </c:pt>
                <c:pt idx="6783">
                  <c:v>45323</c:v>
                </c:pt>
                <c:pt idx="6784">
                  <c:v>45324</c:v>
                </c:pt>
                <c:pt idx="6785">
                  <c:v>45327</c:v>
                </c:pt>
                <c:pt idx="6786">
                  <c:v>45328</c:v>
                </c:pt>
                <c:pt idx="6787">
                  <c:v>45329</c:v>
                </c:pt>
                <c:pt idx="6788">
                  <c:v>45330</c:v>
                </c:pt>
                <c:pt idx="6789">
                  <c:v>45331</c:v>
                </c:pt>
                <c:pt idx="6790">
                  <c:v>45334</c:v>
                </c:pt>
                <c:pt idx="6791">
                  <c:v>45335</c:v>
                </c:pt>
                <c:pt idx="6792">
                  <c:v>45336</c:v>
                </c:pt>
                <c:pt idx="6793">
                  <c:v>45337</c:v>
                </c:pt>
                <c:pt idx="6794">
                  <c:v>45338</c:v>
                </c:pt>
                <c:pt idx="6795">
                  <c:v>45341</c:v>
                </c:pt>
                <c:pt idx="6796">
                  <c:v>45342</c:v>
                </c:pt>
                <c:pt idx="6797">
                  <c:v>45343</c:v>
                </c:pt>
                <c:pt idx="6798">
                  <c:v>45344</c:v>
                </c:pt>
                <c:pt idx="6799">
                  <c:v>45345</c:v>
                </c:pt>
                <c:pt idx="6800">
                  <c:v>45348</c:v>
                </c:pt>
                <c:pt idx="6801">
                  <c:v>45349</c:v>
                </c:pt>
                <c:pt idx="6802">
                  <c:v>45350</c:v>
                </c:pt>
                <c:pt idx="6803">
                  <c:v>45351</c:v>
                </c:pt>
                <c:pt idx="6804">
                  <c:v>45352</c:v>
                </c:pt>
                <c:pt idx="6805">
                  <c:v>45355</c:v>
                </c:pt>
                <c:pt idx="6806">
                  <c:v>45356</c:v>
                </c:pt>
                <c:pt idx="6807">
                  <c:v>45357</c:v>
                </c:pt>
                <c:pt idx="6808">
                  <c:v>45358</c:v>
                </c:pt>
                <c:pt idx="6809">
                  <c:v>45359</c:v>
                </c:pt>
                <c:pt idx="6810">
                  <c:v>45362</c:v>
                </c:pt>
                <c:pt idx="6811">
                  <c:v>45363</c:v>
                </c:pt>
                <c:pt idx="6812">
                  <c:v>45364</c:v>
                </c:pt>
                <c:pt idx="6813">
                  <c:v>45365</c:v>
                </c:pt>
                <c:pt idx="6814">
                  <c:v>45366</c:v>
                </c:pt>
                <c:pt idx="6815">
                  <c:v>45369</c:v>
                </c:pt>
                <c:pt idx="6816">
                  <c:v>45370</c:v>
                </c:pt>
                <c:pt idx="6817">
                  <c:v>45371</c:v>
                </c:pt>
                <c:pt idx="6818">
                  <c:v>45372</c:v>
                </c:pt>
                <c:pt idx="6819">
                  <c:v>45373</c:v>
                </c:pt>
                <c:pt idx="6820">
                  <c:v>45376</c:v>
                </c:pt>
                <c:pt idx="6821">
                  <c:v>45377</c:v>
                </c:pt>
                <c:pt idx="6822">
                  <c:v>45378</c:v>
                </c:pt>
                <c:pt idx="6823">
                  <c:v>45379</c:v>
                </c:pt>
                <c:pt idx="6824">
                  <c:v>45380</c:v>
                </c:pt>
                <c:pt idx="6825">
                  <c:v>45383</c:v>
                </c:pt>
                <c:pt idx="6826">
                  <c:v>45384</c:v>
                </c:pt>
                <c:pt idx="6827">
                  <c:v>45385</c:v>
                </c:pt>
                <c:pt idx="6828">
                  <c:v>45386</c:v>
                </c:pt>
                <c:pt idx="6829">
                  <c:v>45387</c:v>
                </c:pt>
                <c:pt idx="6830">
                  <c:v>45390</c:v>
                </c:pt>
                <c:pt idx="6831">
                  <c:v>45391</c:v>
                </c:pt>
                <c:pt idx="6832">
                  <c:v>45392</c:v>
                </c:pt>
                <c:pt idx="6833">
                  <c:v>45393</c:v>
                </c:pt>
                <c:pt idx="6834">
                  <c:v>45394</c:v>
                </c:pt>
                <c:pt idx="6835">
                  <c:v>45397</c:v>
                </c:pt>
                <c:pt idx="6836">
                  <c:v>45398</c:v>
                </c:pt>
                <c:pt idx="6837">
                  <c:v>45399</c:v>
                </c:pt>
                <c:pt idx="6838">
                  <c:v>45400</c:v>
                </c:pt>
                <c:pt idx="6839">
                  <c:v>45401</c:v>
                </c:pt>
                <c:pt idx="6840">
                  <c:v>45404</c:v>
                </c:pt>
                <c:pt idx="6841">
                  <c:v>45405</c:v>
                </c:pt>
                <c:pt idx="6842">
                  <c:v>45406</c:v>
                </c:pt>
                <c:pt idx="6843">
                  <c:v>45407</c:v>
                </c:pt>
                <c:pt idx="6844">
                  <c:v>45408</c:v>
                </c:pt>
                <c:pt idx="6845">
                  <c:v>45411</c:v>
                </c:pt>
                <c:pt idx="6846">
                  <c:v>45412</c:v>
                </c:pt>
                <c:pt idx="6847">
                  <c:v>45413</c:v>
                </c:pt>
                <c:pt idx="6848">
                  <c:v>45414</c:v>
                </c:pt>
                <c:pt idx="6849">
                  <c:v>45415</c:v>
                </c:pt>
                <c:pt idx="6850">
                  <c:v>45418</c:v>
                </c:pt>
                <c:pt idx="6851">
                  <c:v>45419</c:v>
                </c:pt>
                <c:pt idx="6852">
                  <c:v>45420</c:v>
                </c:pt>
                <c:pt idx="6853">
                  <c:v>45421</c:v>
                </c:pt>
                <c:pt idx="6854">
                  <c:v>45422</c:v>
                </c:pt>
                <c:pt idx="6855">
                  <c:v>45425</c:v>
                </c:pt>
                <c:pt idx="6856">
                  <c:v>45426</c:v>
                </c:pt>
                <c:pt idx="6857">
                  <c:v>45427</c:v>
                </c:pt>
                <c:pt idx="6858">
                  <c:v>45428</c:v>
                </c:pt>
                <c:pt idx="6859">
                  <c:v>45429</c:v>
                </c:pt>
                <c:pt idx="6860">
                  <c:v>45432</c:v>
                </c:pt>
                <c:pt idx="6861">
                  <c:v>45433</c:v>
                </c:pt>
                <c:pt idx="6862">
                  <c:v>45434</c:v>
                </c:pt>
                <c:pt idx="6863">
                  <c:v>45435</c:v>
                </c:pt>
                <c:pt idx="6864">
                  <c:v>45436</c:v>
                </c:pt>
                <c:pt idx="6865">
                  <c:v>45439</c:v>
                </c:pt>
                <c:pt idx="6866">
                  <c:v>45440</c:v>
                </c:pt>
                <c:pt idx="6867">
                  <c:v>45441</c:v>
                </c:pt>
                <c:pt idx="6868">
                  <c:v>45442</c:v>
                </c:pt>
                <c:pt idx="6869">
                  <c:v>45443</c:v>
                </c:pt>
                <c:pt idx="6870">
                  <c:v>45446</c:v>
                </c:pt>
                <c:pt idx="6871">
                  <c:v>45447</c:v>
                </c:pt>
                <c:pt idx="6872">
                  <c:v>45448</c:v>
                </c:pt>
                <c:pt idx="6873">
                  <c:v>45449</c:v>
                </c:pt>
                <c:pt idx="6874">
                  <c:v>45450</c:v>
                </c:pt>
                <c:pt idx="6875">
                  <c:v>45453</c:v>
                </c:pt>
                <c:pt idx="6876">
                  <c:v>45454</c:v>
                </c:pt>
                <c:pt idx="6877">
                  <c:v>45455</c:v>
                </c:pt>
                <c:pt idx="6878">
                  <c:v>45456</c:v>
                </c:pt>
                <c:pt idx="6879">
                  <c:v>45457</c:v>
                </c:pt>
                <c:pt idx="6880">
                  <c:v>45460</c:v>
                </c:pt>
                <c:pt idx="6881">
                  <c:v>45461</c:v>
                </c:pt>
                <c:pt idx="6882">
                  <c:v>45462</c:v>
                </c:pt>
                <c:pt idx="6883">
                  <c:v>45463</c:v>
                </c:pt>
                <c:pt idx="6884">
                  <c:v>45464</c:v>
                </c:pt>
                <c:pt idx="6885">
                  <c:v>45467</c:v>
                </c:pt>
                <c:pt idx="6886">
                  <c:v>45468</c:v>
                </c:pt>
                <c:pt idx="6887">
                  <c:v>45469</c:v>
                </c:pt>
                <c:pt idx="6888">
                  <c:v>45470</c:v>
                </c:pt>
                <c:pt idx="6889">
                  <c:v>45471</c:v>
                </c:pt>
                <c:pt idx="6890">
                  <c:v>45474</c:v>
                </c:pt>
                <c:pt idx="6891">
                  <c:v>45475</c:v>
                </c:pt>
                <c:pt idx="6892">
                  <c:v>45476</c:v>
                </c:pt>
                <c:pt idx="6893">
                  <c:v>45477</c:v>
                </c:pt>
                <c:pt idx="6894">
                  <c:v>45478</c:v>
                </c:pt>
                <c:pt idx="6895">
                  <c:v>45481</c:v>
                </c:pt>
                <c:pt idx="6896">
                  <c:v>45482</c:v>
                </c:pt>
                <c:pt idx="6897">
                  <c:v>45483</c:v>
                </c:pt>
                <c:pt idx="6898">
                  <c:v>45484</c:v>
                </c:pt>
                <c:pt idx="6899">
                  <c:v>45485</c:v>
                </c:pt>
                <c:pt idx="6900">
                  <c:v>45488</c:v>
                </c:pt>
                <c:pt idx="6901">
                  <c:v>45489</c:v>
                </c:pt>
                <c:pt idx="6902">
                  <c:v>45490</c:v>
                </c:pt>
                <c:pt idx="6903">
                  <c:v>45491</c:v>
                </c:pt>
                <c:pt idx="6904">
                  <c:v>45492</c:v>
                </c:pt>
                <c:pt idx="6905">
                  <c:v>45495</c:v>
                </c:pt>
                <c:pt idx="6906">
                  <c:v>45496</c:v>
                </c:pt>
                <c:pt idx="6907">
                  <c:v>45497</c:v>
                </c:pt>
                <c:pt idx="6908">
                  <c:v>45498</c:v>
                </c:pt>
                <c:pt idx="6909">
                  <c:v>45499</c:v>
                </c:pt>
                <c:pt idx="6910">
                  <c:v>45502</c:v>
                </c:pt>
                <c:pt idx="6911">
                  <c:v>45503</c:v>
                </c:pt>
                <c:pt idx="6912">
                  <c:v>45504</c:v>
                </c:pt>
                <c:pt idx="6913">
                  <c:v>45505</c:v>
                </c:pt>
                <c:pt idx="6914">
                  <c:v>45506</c:v>
                </c:pt>
                <c:pt idx="6915">
                  <c:v>45509</c:v>
                </c:pt>
                <c:pt idx="6916">
                  <c:v>45510</c:v>
                </c:pt>
                <c:pt idx="6917">
                  <c:v>45511</c:v>
                </c:pt>
                <c:pt idx="6918">
                  <c:v>45512</c:v>
                </c:pt>
                <c:pt idx="6919">
                  <c:v>45513</c:v>
                </c:pt>
                <c:pt idx="6920">
                  <c:v>45516</c:v>
                </c:pt>
                <c:pt idx="6921">
                  <c:v>45517</c:v>
                </c:pt>
                <c:pt idx="6922">
                  <c:v>45518</c:v>
                </c:pt>
                <c:pt idx="6923">
                  <c:v>45519</c:v>
                </c:pt>
                <c:pt idx="6924">
                  <c:v>45520</c:v>
                </c:pt>
                <c:pt idx="6925">
                  <c:v>45523</c:v>
                </c:pt>
                <c:pt idx="6926">
                  <c:v>45524</c:v>
                </c:pt>
                <c:pt idx="6927">
                  <c:v>45525</c:v>
                </c:pt>
                <c:pt idx="6928">
                  <c:v>45526</c:v>
                </c:pt>
                <c:pt idx="6929">
                  <c:v>45527</c:v>
                </c:pt>
                <c:pt idx="6930">
                  <c:v>45530</c:v>
                </c:pt>
                <c:pt idx="6931">
                  <c:v>45531</c:v>
                </c:pt>
                <c:pt idx="6932">
                  <c:v>45532</c:v>
                </c:pt>
                <c:pt idx="6933">
                  <c:v>45533</c:v>
                </c:pt>
                <c:pt idx="6934">
                  <c:v>45534</c:v>
                </c:pt>
                <c:pt idx="6935">
                  <c:v>45537</c:v>
                </c:pt>
                <c:pt idx="6936">
                  <c:v>45538</c:v>
                </c:pt>
                <c:pt idx="6937">
                  <c:v>45539</c:v>
                </c:pt>
                <c:pt idx="6938">
                  <c:v>45540</c:v>
                </c:pt>
                <c:pt idx="6939">
                  <c:v>45541</c:v>
                </c:pt>
                <c:pt idx="6940">
                  <c:v>45544</c:v>
                </c:pt>
                <c:pt idx="6941">
                  <c:v>45545</c:v>
                </c:pt>
                <c:pt idx="6942">
                  <c:v>45546</c:v>
                </c:pt>
                <c:pt idx="6943">
                  <c:v>45547</c:v>
                </c:pt>
                <c:pt idx="6944">
                  <c:v>45548</c:v>
                </c:pt>
                <c:pt idx="6945">
                  <c:v>45551</c:v>
                </c:pt>
                <c:pt idx="6946">
                  <c:v>45552</c:v>
                </c:pt>
                <c:pt idx="6947">
                  <c:v>45553</c:v>
                </c:pt>
                <c:pt idx="6948">
                  <c:v>45554</c:v>
                </c:pt>
                <c:pt idx="6949">
                  <c:v>45555</c:v>
                </c:pt>
                <c:pt idx="6950">
                  <c:v>45558</c:v>
                </c:pt>
                <c:pt idx="6951">
                  <c:v>45559</c:v>
                </c:pt>
                <c:pt idx="6952">
                  <c:v>45560</c:v>
                </c:pt>
                <c:pt idx="6953">
                  <c:v>45561</c:v>
                </c:pt>
                <c:pt idx="6954">
                  <c:v>45562</c:v>
                </c:pt>
                <c:pt idx="6955">
                  <c:v>45565</c:v>
                </c:pt>
                <c:pt idx="6956">
                  <c:v>45566</c:v>
                </c:pt>
                <c:pt idx="6957">
                  <c:v>45567</c:v>
                </c:pt>
                <c:pt idx="6958">
                  <c:v>45568</c:v>
                </c:pt>
                <c:pt idx="6959">
                  <c:v>45569</c:v>
                </c:pt>
                <c:pt idx="6960">
                  <c:v>45572</c:v>
                </c:pt>
                <c:pt idx="6961">
                  <c:v>45573</c:v>
                </c:pt>
                <c:pt idx="6962">
                  <c:v>45574</c:v>
                </c:pt>
                <c:pt idx="6963">
                  <c:v>45575</c:v>
                </c:pt>
                <c:pt idx="6964">
                  <c:v>45576</c:v>
                </c:pt>
                <c:pt idx="6965">
                  <c:v>45579</c:v>
                </c:pt>
                <c:pt idx="6966">
                  <c:v>45580</c:v>
                </c:pt>
                <c:pt idx="6967">
                  <c:v>45581</c:v>
                </c:pt>
                <c:pt idx="6968">
                  <c:v>45582</c:v>
                </c:pt>
                <c:pt idx="6969">
                  <c:v>45583</c:v>
                </c:pt>
                <c:pt idx="6970">
                  <c:v>45586</c:v>
                </c:pt>
                <c:pt idx="6971">
                  <c:v>45587</c:v>
                </c:pt>
                <c:pt idx="6972">
                  <c:v>45588</c:v>
                </c:pt>
                <c:pt idx="6973">
                  <c:v>45589</c:v>
                </c:pt>
                <c:pt idx="6974">
                  <c:v>45590</c:v>
                </c:pt>
                <c:pt idx="6975">
                  <c:v>45593</c:v>
                </c:pt>
                <c:pt idx="6976">
                  <c:v>45594</c:v>
                </c:pt>
                <c:pt idx="6977">
                  <c:v>45595</c:v>
                </c:pt>
                <c:pt idx="6978">
                  <c:v>45596</c:v>
                </c:pt>
                <c:pt idx="6979">
                  <c:v>45597</c:v>
                </c:pt>
                <c:pt idx="6980">
                  <c:v>45600</c:v>
                </c:pt>
                <c:pt idx="6981">
                  <c:v>45601</c:v>
                </c:pt>
                <c:pt idx="6982">
                  <c:v>45602</c:v>
                </c:pt>
                <c:pt idx="6983">
                  <c:v>45603</c:v>
                </c:pt>
                <c:pt idx="6984">
                  <c:v>45604</c:v>
                </c:pt>
                <c:pt idx="6985">
                  <c:v>45607</c:v>
                </c:pt>
                <c:pt idx="6986">
                  <c:v>45608</c:v>
                </c:pt>
                <c:pt idx="6987">
                  <c:v>45609</c:v>
                </c:pt>
                <c:pt idx="6988">
                  <c:v>45610</c:v>
                </c:pt>
                <c:pt idx="6989">
                  <c:v>45611</c:v>
                </c:pt>
                <c:pt idx="6990">
                  <c:v>45614</c:v>
                </c:pt>
                <c:pt idx="6991">
                  <c:v>45615</c:v>
                </c:pt>
                <c:pt idx="6992">
                  <c:v>45616</c:v>
                </c:pt>
                <c:pt idx="6993">
                  <c:v>45617</c:v>
                </c:pt>
                <c:pt idx="6994">
                  <c:v>45618</c:v>
                </c:pt>
                <c:pt idx="6995">
                  <c:v>45621</c:v>
                </c:pt>
                <c:pt idx="6996">
                  <c:v>45622</c:v>
                </c:pt>
                <c:pt idx="6997">
                  <c:v>45623</c:v>
                </c:pt>
                <c:pt idx="6998">
                  <c:v>45624</c:v>
                </c:pt>
                <c:pt idx="6999">
                  <c:v>45625</c:v>
                </c:pt>
                <c:pt idx="7000">
                  <c:v>45628</c:v>
                </c:pt>
                <c:pt idx="7001">
                  <c:v>45629</c:v>
                </c:pt>
                <c:pt idx="7002">
                  <c:v>45630</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#N/A</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numCache>
            </c:numRef>
          </c:cat>
          <c:val>
            <c:numRef>
              <c:f>weights!$D$5:$D$10000</c:f>
              <c:numCache>
                <c:formatCode>0.0%</c:formatCode>
                <c:ptCount val="9996"/>
                <c:pt idx="0">
                  <c:v>0.26442890568083699</c:v>
                </c:pt>
                <c:pt idx="1">
                  <c:v>0.26349979679610203</c:v>
                </c:pt>
                <c:pt idx="2">
                  <c:v>0.262558125565796</c:v>
                </c:pt>
                <c:pt idx="3">
                  <c:v>0.26247919727201002</c:v>
                </c:pt>
                <c:pt idx="4">
                  <c:v>0.26201339301306598</c:v>
                </c:pt>
                <c:pt idx="5">
                  <c:v>0.261550327022254</c:v>
                </c:pt>
                <c:pt idx="6">
                  <c:v>0.26081064744022198</c:v>
                </c:pt>
                <c:pt idx="7">
                  <c:v>0.26004344985989702</c:v>
                </c:pt>
                <c:pt idx="8">
                  <c:v>0.25925378155692402</c:v>
                </c:pt>
                <c:pt idx="9">
                  <c:v>0.25843560085607298</c:v>
                </c:pt>
                <c:pt idx="10">
                  <c:v>0.25754260535413398</c:v>
                </c:pt>
                <c:pt idx="11">
                  <c:v>0.25682101559966702</c:v>
                </c:pt>
                <c:pt idx="12">
                  <c:v>0.25597608662684201</c:v>
                </c:pt>
                <c:pt idx="13">
                  <c:v>0.25506393042016101</c:v>
                </c:pt>
                <c:pt idx="14">
                  <c:v>0.254112136415586</c:v>
                </c:pt>
                <c:pt idx="15">
                  <c:v>0.25313897818142</c:v>
                </c:pt>
                <c:pt idx="16">
                  <c:v>0.252493081232459</c:v>
                </c:pt>
                <c:pt idx="17">
                  <c:v>0.251471309356878</c:v>
                </c:pt>
                <c:pt idx="18">
                  <c:v>0.25045232848411603</c:v>
                </c:pt>
                <c:pt idx="19">
                  <c:v>0.24965990859795101</c:v>
                </c:pt>
                <c:pt idx="20">
                  <c:v>0.25105819842701799</c:v>
                </c:pt>
                <c:pt idx="21">
                  <c:v>0.25186068970318598</c:v>
                </c:pt>
                <c:pt idx="22">
                  <c:v>0.25280325543175503</c:v>
                </c:pt>
                <c:pt idx="23">
                  <c:v>0.25358695435951201</c:v>
                </c:pt>
                <c:pt idx="24">
                  <c:v>0.25390979220239501</c:v>
                </c:pt>
                <c:pt idx="25">
                  <c:v>0.254006218118419</c:v>
                </c:pt>
                <c:pt idx="26">
                  <c:v>0.25378413353771101</c:v>
                </c:pt>
                <c:pt idx="27">
                  <c:v>0.253036365770272</c:v>
                </c:pt>
                <c:pt idx="28">
                  <c:v>0.25227651512753502</c:v>
                </c:pt>
                <c:pt idx="29">
                  <c:v>0.25143739506700002</c:v>
                </c:pt>
                <c:pt idx="30">
                  <c:v>0.25013399777766998</c:v>
                </c:pt>
                <c:pt idx="31">
                  <c:v>0.24904090556974801</c:v>
                </c:pt>
                <c:pt idx="32">
                  <c:v>0.24797524803288201</c:v>
                </c:pt>
                <c:pt idx="33">
                  <c:v>0.246868873855072</c:v>
                </c:pt>
                <c:pt idx="34">
                  <c:v>0.24577054269644999</c:v>
                </c:pt>
                <c:pt idx="35">
                  <c:v>0.24489593849267799</c:v>
                </c:pt>
                <c:pt idx="36">
                  <c:v>0.244007996309659</c:v>
                </c:pt>
                <c:pt idx="37">
                  <c:v>0.24341888573473899</c:v>
                </c:pt>
                <c:pt idx="38">
                  <c:v>0.2428710283095</c:v>
                </c:pt>
                <c:pt idx="39">
                  <c:v>0.242335273790172</c:v>
                </c:pt>
                <c:pt idx="40">
                  <c:v>0.24187022074754899</c:v>
                </c:pt>
                <c:pt idx="41">
                  <c:v>0.24165640839352701</c:v>
                </c:pt>
                <c:pt idx="42">
                  <c:v>0.24368072427082599</c:v>
                </c:pt>
                <c:pt idx="43">
                  <c:v>0.24492858767477901</c:v>
                </c:pt>
                <c:pt idx="44">
                  <c:v>0.24594304220839999</c:v>
                </c:pt>
                <c:pt idx="45">
                  <c:v>0.24689360372153801</c:v>
                </c:pt>
                <c:pt idx="46">
                  <c:v>0.24793898968613101</c:v>
                </c:pt>
                <c:pt idx="47">
                  <c:v>0.248655770235227</c:v>
                </c:pt>
                <c:pt idx="48">
                  <c:v>0.24879740137606901</c:v>
                </c:pt>
                <c:pt idx="49">
                  <c:v>0.24885611001916899</c:v>
                </c:pt>
                <c:pt idx="50">
                  <c:v>0.24901878206994499</c:v>
                </c:pt>
                <c:pt idx="51">
                  <c:v>0.24868461888214999</c:v>
                </c:pt>
                <c:pt idx="52">
                  <c:v>0.24762627206573201</c:v>
                </c:pt>
                <c:pt idx="53">
                  <c:v>0.246705650343432</c:v>
                </c:pt>
                <c:pt idx="54">
                  <c:v>0.24561646907293</c:v>
                </c:pt>
                <c:pt idx="55">
                  <c:v>0.24444915101981601</c:v>
                </c:pt>
                <c:pt idx="56">
                  <c:v>0.24348662768187401</c:v>
                </c:pt>
                <c:pt idx="57">
                  <c:v>0.24272514168683099</c:v>
                </c:pt>
                <c:pt idx="58">
                  <c:v>0.242108094744059</c:v>
                </c:pt>
                <c:pt idx="59">
                  <c:v>0.24170873464947901</c:v>
                </c:pt>
                <c:pt idx="60">
                  <c:v>0.24160165120454499</c:v>
                </c:pt>
                <c:pt idx="61">
                  <c:v>0.24158925292383701</c:v>
                </c:pt>
                <c:pt idx="62">
                  <c:v>0.24164222416712899</c:v>
                </c:pt>
                <c:pt idx="63">
                  <c:v>0.24123271431496299</c:v>
                </c:pt>
                <c:pt idx="64">
                  <c:v>0.24226777269052599</c:v>
                </c:pt>
                <c:pt idx="65">
                  <c:v>0.243229625472387</c:v>
                </c:pt>
                <c:pt idx="66">
                  <c:v>0.24401153498269301</c:v>
                </c:pt>
                <c:pt idx="67">
                  <c:v>0.24477256240765599</c:v>
                </c:pt>
                <c:pt idx="68">
                  <c:v>0.24526159261272101</c:v>
                </c:pt>
                <c:pt idx="69">
                  <c:v>0.24550637322400701</c:v>
                </c:pt>
                <c:pt idx="70">
                  <c:v>0.24521917210501601</c:v>
                </c:pt>
                <c:pt idx="71">
                  <c:v>0.244868729830617</c:v>
                </c:pt>
                <c:pt idx="72">
                  <c:v>0.24438781394443301</c:v>
                </c:pt>
                <c:pt idx="73">
                  <c:v>0.244173000427722</c:v>
                </c:pt>
                <c:pt idx="74">
                  <c:v>0.243685547415916</c:v>
                </c:pt>
                <c:pt idx="75">
                  <c:v>0.24305447184864301</c:v>
                </c:pt>
                <c:pt idx="76">
                  <c:v>0.24264158319923301</c:v>
                </c:pt>
                <c:pt idx="77">
                  <c:v>0.241895851619815</c:v>
                </c:pt>
                <c:pt idx="78">
                  <c:v>0.240885589623695</c:v>
                </c:pt>
                <c:pt idx="79">
                  <c:v>0.239894482346071</c:v>
                </c:pt>
                <c:pt idx="80">
                  <c:v>0.239126093766308</c:v>
                </c:pt>
                <c:pt idx="81">
                  <c:v>0.23884940546743799</c:v>
                </c:pt>
                <c:pt idx="82">
                  <c:v>0.23888034794413801</c:v>
                </c:pt>
                <c:pt idx="83">
                  <c:v>0.238798136260091</c:v>
                </c:pt>
                <c:pt idx="84">
                  <c:v>0.238764744600371</c:v>
                </c:pt>
                <c:pt idx="85">
                  <c:v>0.241863973104577</c:v>
                </c:pt>
                <c:pt idx="86">
                  <c:v>0.24439225418992599</c:v>
                </c:pt>
                <c:pt idx="87">
                  <c:v>0.24686341299040601</c:v>
                </c:pt>
                <c:pt idx="88">
                  <c:v>0.24874566280222599</c:v>
                </c:pt>
                <c:pt idx="89">
                  <c:v>0.25011329229649198</c:v>
                </c:pt>
                <c:pt idx="90">
                  <c:v>0.25108773136192097</c:v>
                </c:pt>
                <c:pt idx="91">
                  <c:v>0.251620473904067</c:v>
                </c:pt>
                <c:pt idx="92">
                  <c:v>0.25205776364997701</c:v>
                </c:pt>
                <c:pt idx="93">
                  <c:v>0.25275378507417601</c:v>
                </c:pt>
                <c:pt idx="94">
                  <c:v>0.2531564573542</c:v>
                </c:pt>
                <c:pt idx="95">
                  <c:v>0.25297494078152</c:v>
                </c:pt>
                <c:pt idx="96">
                  <c:v>0.25277679576475298</c:v>
                </c:pt>
                <c:pt idx="97">
                  <c:v>0.25213075994582801</c:v>
                </c:pt>
                <c:pt idx="98">
                  <c:v>0.25163676887317299</c:v>
                </c:pt>
                <c:pt idx="99">
                  <c:v>0.25117313697948701</c:v>
                </c:pt>
                <c:pt idx="100">
                  <c:v>0.25093571158236899</c:v>
                </c:pt>
                <c:pt idx="101">
                  <c:v>0.25041219743538501</c:v>
                </c:pt>
                <c:pt idx="102">
                  <c:v>0.249743496620811</c:v>
                </c:pt>
                <c:pt idx="103">
                  <c:v>0.24899927751930401</c:v>
                </c:pt>
                <c:pt idx="104">
                  <c:v>0.248475294565531</c:v>
                </c:pt>
                <c:pt idx="105">
                  <c:v>0.24802157093306099</c:v>
                </c:pt>
                <c:pt idx="106">
                  <c:v>0.247179586832665</c:v>
                </c:pt>
                <c:pt idx="107">
                  <c:v>0.247110327281992</c:v>
                </c:pt>
                <c:pt idx="108">
                  <c:v>0.24647777595956299</c:v>
                </c:pt>
                <c:pt idx="109">
                  <c:v>0.24577112563625</c:v>
                </c:pt>
                <c:pt idx="110">
                  <c:v>0.24495903223333201</c:v>
                </c:pt>
                <c:pt idx="111">
                  <c:v>0.24431902906084499</c:v>
                </c:pt>
                <c:pt idx="112">
                  <c:v>0.243598805003476</c:v>
                </c:pt>
                <c:pt idx="113">
                  <c:v>0.242830222225282</c:v>
                </c:pt>
                <c:pt idx="114">
                  <c:v>0.241591678166658</c:v>
                </c:pt>
                <c:pt idx="115">
                  <c:v>0.240629010109042</c:v>
                </c:pt>
                <c:pt idx="116">
                  <c:v>0.23970347629397701</c:v>
                </c:pt>
                <c:pt idx="117">
                  <c:v>0.23863163579487801</c:v>
                </c:pt>
                <c:pt idx="118">
                  <c:v>0.23749154557650501</c:v>
                </c:pt>
                <c:pt idx="119">
                  <c:v>0.23648305639591</c:v>
                </c:pt>
                <c:pt idx="120">
                  <c:v>0.23550439799584499</c:v>
                </c:pt>
                <c:pt idx="121">
                  <c:v>0.23477759531242501</c:v>
                </c:pt>
                <c:pt idx="122">
                  <c:v>0.234358506282215</c:v>
                </c:pt>
                <c:pt idx="123">
                  <c:v>0.23425541150453599</c:v>
                </c:pt>
                <c:pt idx="124">
                  <c:v>0.23427139290320001</c:v>
                </c:pt>
                <c:pt idx="125">
                  <c:v>0.23415686616527701</c:v>
                </c:pt>
                <c:pt idx="126">
                  <c:v>0.23428220510220099</c:v>
                </c:pt>
                <c:pt idx="127">
                  <c:v>0.23473941632848</c:v>
                </c:pt>
                <c:pt idx="128">
                  <c:v>0.234686785929313</c:v>
                </c:pt>
                <c:pt idx="129">
                  <c:v>0.23481234758262701</c:v>
                </c:pt>
                <c:pt idx="130">
                  <c:v>0.237125985936043</c:v>
                </c:pt>
                <c:pt idx="131">
                  <c:v>0.23944120716057099</c:v>
                </c:pt>
                <c:pt idx="132">
                  <c:v>0.24053281172475299</c:v>
                </c:pt>
                <c:pt idx="133">
                  <c:v>0.241032942975383</c:v>
                </c:pt>
                <c:pt idx="134">
                  <c:v>0.24108094076188799</c:v>
                </c:pt>
                <c:pt idx="135">
                  <c:v>0.24133267939569</c:v>
                </c:pt>
                <c:pt idx="136">
                  <c:v>0.241868381016388</c:v>
                </c:pt>
                <c:pt idx="137">
                  <c:v>0.24174228481104201</c:v>
                </c:pt>
                <c:pt idx="138">
                  <c:v>0.24121217906008199</c:v>
                </c:pt>
                <c:pt idx="139">
                  <c:v>0.24094126073984301</c:v>
                </c:pt>
                <c:pt idx="140">
                  <c:v>0.239740694325287</c:v>
                </c:pt>
                <c:pt idx="141">
                  <c:v>0.23808339374350701</c:v>
                </c:pt>
                <c:pt idx="142">
                  <c:v>0.23717897361095899</c:v>
                </c:pt>
                <c:pt idx="143">
                  <c:v>0.23634104677053699</c:v>
                </c:pt>
                <c:pt idx="144">
                  <c:v>0.23589273154016199</c:v>
                </c:pt>
                <c:pt idx="145">
                  <c:v>0.23520506720248499</c:v>
                </c:pt>
                <c:pt idx="146">
                  <c:v>0.234228778171094</c:v>
                </c:pt>
                <c:pt idx="147">
                  <c:v>0.23367857063323799</c:v>
                </c:pt>
                <c:pt idx="148">
                  <c:v>0.23395733745671801</c:v>
                </c:pt>
                <c:pt idx="149">
                  <c:v>0.23438398562565399</c:v>
                </c:pt>
                <c:pt idx="150">
                  <c:v>0.23571729083817999</c:v>
                </c:pt>
                <c:pt idx="151">
                  <c:v>0.23816129813755099</c:v>
                </c:pt>
                <c:pt idx="152">
                  <c:v>0.23954393534273899</c:v>
                </c:pt>
                <c:pt idx="153">
                  <c:v>0.24078973342056501</c:v>
                </c:pt>
                <c:pt idx="154">
                  <c:v>0.241496193579191</c:v>
                </c:pt>
                <c:pt idx="155">
                  <c:v>0.24203255984643299</c:v>
                </c:pt>
                <c:pt idx="156">
                  <c:v>0.24193872512752301</c:v>
                </c:pt>
                <c:pt idx="157">
                  <c:v>0.24217480785069101</c:v>
                </c:pt>
                <c:pt idx="158">
                  <c:v>0.24248060114018999</c:v>
                </c:pt>
                <c:pt idx="159">
                  <c:v>0.242438045745588</c:v>
                </c:pt>
                <c:pt idx="160">
                  <c:v>0.24165679576173699</c:v>
                </c:pt>
                <c:pt idx="161">
                  <c:v>0.24044212609180099</c:v>
                </c:pt>
                <c:pt idx="162">
                  <c:v>0.23970641060591599</c:v>
                </c:pt>
                <c:pt idx="163">
                  <c:v>0.23927180228949699</c:v>
                </c:pt>
                <c:pt idx="164">
                  <c:v>0.238728490103439</c:v>
                </c:pt>
                <c:pt idx="165">
                  <c:v>0.238099107019238</c:v>
                </c:pt>
                <c:pt idx="166">
                  <c:v>0.23720738910981201</c:v>
                </c:pt>
                <c:pt idx="167">
                  <c:v>0.23599609567576699</c:v>
                </c:pt>
                <c:pt idx="168">
                  <c:v>0.234792220348503</c:v>
                </c:pt>
                <c:pt idx="169">
                  <c:v>0.233538685946346</c:v>
                </c:pt>
                <c:pt idx="170">
                  <c:v>0.23211586155675601</c:v>
                </c:pt>
                <c:pt idx="171">
                  <c:v>0.23093618929040799</c:v>
                </c:pt>
                <c:pt idx="172">
                  <c:v>0.23045768329861499</c:v>
                </c:pt>
                <c:pt idx="173">
                  <c:v>0.232482259161095</c:v>
                </c:pt>
                <c:pt idx="174">
                  <c:v>0.234245812879224</c:v>
                </c:pt>
                <c:pt idx="175">
                  <c:v>0.235907176730691</c:v>
                </c:pt>
                <c:pt idx="176">
                  <c:v>0.23730585086789699</c:v>
                </c:pt>
                <c:pt idx="177">
                  <c:v>0.23888091866118499</c:v>
                </c:pt>
                <c:pt idx="178">
                  <c:v>0.240557438976814</c:v>
                </c:pt>
                <c:pt idx="179">
                  <c:v>0.241443528226856</c:v>
                </c:pt>
                <c:pt idx="180">
                  <c:v>0.24191321673813701</c:v>
                </c:pt>
                <c:pt idx="181">
                  <c:v>0.24242795192357999</c:v>
                </c:pt>
                <c:pt idx="182">
                  <c:v>0.24237344949217801</c:v>
                </c:pt>
                <c:pt idx="183">
                  <c:v>0.241049561995617</c:v>
                </c:pt>
                <c:pt idx="184">
                  <c:v>0.239683066768347</c:v>
                </c:pt>
                <c:pt idx="185">
                  <c:v>0.23847833480764699</c:v>
                </c:pt>
                <c:pt idx="186">
                  <c:v>0.237236726160172</c:v>
                </c:pt>
                <c:pt idx="187">
                  <c:v>0.235732213448308</c:v>
                </c:pt>
                <c:pt idx="188">
                  <c:v>0.23386142654415901</c:v>
                </c:pt>
                <c:pt idx="189">
                  <c:v>0.23257015359709901</c:v>
                </c:pt>
                <c:pt idx="190">
                  <c:v>0.23144626711699101</c:v>
                </c:pt>
                <c:pt idx="191">
                  <c:v>0.230599306200446</c:v>
                </c:pt>
                <c:pt idx="192">
                  <c:v>0.22994776996402699</c:v>
                </c:pt>
                <c:pt idx="193">
                  <c:v>0.22930108615689501</c:v>
                </c:pt>
                <c:pt idx="194">
                  <c:v>0.228425370885218</c:v>
                </c:pt>
                <c:pt idx="195">
                  <c:v>0.22871686600446101</c:v>
                </c:pt>
                <c:pt idx="196">
                  <c:v>0.229036835126745</c:v>
                </c:pt>
                <c:pt idx="197">
                  <c:v>0.22907331769556399</c:v>
                </c:pt>
                <c:pt idx="198">
                  <c:v>0.22892481241806301</c:v>
                </c:pt>
                <c:pt idx="199">
                  <c:v>0.22841011630219099</c:v>
                </c:pt>
                <c:pt idx="200">
                  <c:v>0.228103101891936</c:v>
                </c:pt>
                <c:pt idx="201">
                  <c:v>0.22784165587414201</c:v>
                </c:pt>
                <c:pt idx="202">
                  <c:v>0.227699299754341</c:v>
                </c:pt>
                <c:pt idx="203">
                  <c:v>0.22730992893176299</c:v>
                </c:pt>
                <c:pt idx="204">
                  <c:v>0.226879093088554</c:v>
                </c:pt>
                <c:pt idx="205">
                  <c:v>0.22586787894940999</c:v>
                </c:pt>
                <c:pt idx="206">
                  <c:v>0.22489105443323401</c:v>
                </c:pt>
                <c:pt idx="207">
                  <c:v>0.223678961051653</c:v>
                </c:pt>
                <c:pt idx="208">
                  <c:v>0.222565158455963</c:v>
                </c:pt>
                <c:pt idx="209">
                  <c:v>0.22118298246047699</c:v>
                </c:pt>
                <c:pt idx="210">
                  <c:v>0.219601520644054</c:v>
                </c:pt>
                <c:pt idx="211">
                  <c:v>0.21827131602257499</c:v>
                </c:pt>
                <c:pt idx="212">
                  <c:v>0.216759582670524</c:v>
                </c:pt>
                <c:pt idx="213">
                  <c:v>0.21546551013638299</c:v>
                </c:pt>
                <c:pt idx="214">
                  <c:v>0.214375026357148</c:v>
                </c:pt>
                <c:pt idx="215">
                  <c:v>0.214017214726199</c:v>
                </c:pt>
                <c:pt idx="216">
                  <c:v>0.21594168625340901</c:v>
                </c:pt>
                <c:pt idx="217">
                  <c:v>0.21779387703227701</c:v>
                </c:pt>
                <c:pt idx="218">
                  <c:v>0.219425086194553</c:v>
                </c:pt>
                <c:pt idx="219">
                  <c:v>0.22074517147185799</c:v>
                </c:pt>
                <c:pt idx="220">
                  <c:v>0.22158192824799</c:v>
                </c:pt>
                <c:pt idx="221">
                  <c:v>0.222210413224319</c:v>
                </c:pt>
                <c:pt idx="222">
                  <c:v>0.222685542099156</c:v>
                </c:pt>
                <c:pt idx="223">
                  <c:v>0.22332659717543901</c:v>
                </c:pt>
                <c:pt idx="224">
                  <c:v>0.22375061286194001</c:v>
                </c:pt>
                <c:pt idx="225">
                  <c:v>0.22423530346477299</c:v>
                </c:pt>
                <c:pt idx="226">
                  <c:v>0.2237811212909</c:v>
                </c:pt>
                <c:pt idx="227">
                  <c:v>0.22333128638607</c:v>
                </c:pt>
                <c:pt idx="228">
                  <c:v>0.222663291868964</c:v>
                </c:pt>
                <c:pt idx="229">
                  <c:v>0.22177388419494501</c:v>
                </c:pt>
                <c:pt idx="230">
                  <c:v>0.22003890285397701</c:v>
                </c:pt>
                <c:pt idx="231">
                  <c:v>0.21856291144116699</c:v>
                </c:pt>
                <c:pt idx="232">
                  <c:v>0.21687095585989299</c:v>
                </c:pt>
                <c:pt idx="233">
                  <c:v>0.215307398696932</c:v>
                </c:pt>
                <c:pt idx="234">
                  <c:v>0.213977114586307</c:v>
                </c:pt>
                <c:pt idx="235">
                  <c:v>0.212384703710532</c:v>
                </c:pt>
                <c:pt idx="236">
                  <c:v>0.21063748463770199</c:v>
                </c:pt>
                <c:pt idx="237">
                  <c:v>0.20917686699832799</c:v>
                </c:pt>
                <c:pt idx="238">
                  <c:v>0.206937817738891</c:v>
                </c:pt>
                <c:pt idx="239">
                  <c:v>0.205668803941952</c:v>
                </c:pt>
                <c:pt idx="240">
                  <c:v>0.20451578254942299</c:v>
                </c:pt>
                <c:pt idx="241">
                  <c:v>0.20351498727591499</c:v>
                </c:pt>
                <c:pt idx="242">
                  <c:v>0.20243616559949301</c:v>
                </c:pt>
                <c:pt idx="243">
                  <c:v>0.20118276524786299</c:v>
                </c:pt>
                <c:pt idx="244">
                  <c:v>0.199464811922789</c:v>
                </c:pt>
                <c:pt idx="245">
                  <c:v>0.197760437147152</c:v>
                </c:pt>
                <c:pt idx="246">
                  <c:v>0.19667164486682201</c:v>
                </c:pt>
                <c:pt idx="247">
                  <c:v>0.19562884787721899</c:v>
                </c:pt>
                <c:pt idx="248">
                  <c:v>0.19499054217217399</c:v>
                </c:pt>
                <c:pt idx="249">
                  <c:v>0.193753030167329</c:v>
                </c:pt>
                <c:pt idx="250">
                  <c:v>0.19271576697821499</c:v>
                </c:pt>
                <c:pt idx="251">
                  <c:v>0.191756224814918</c:v>
                </c:pt>
                <c:pt idx="252">
                  <c:v>0.190586312641498</c:v>
                </c:pt>
                <c:pt idx="253">
                  <c:v>0.18975488384946401</c:v>
                </c:pt>
                <c:pt idx="254">
                  <c:v>0.189198802269988</c:v>
                </c:pt>
                <c:pt idx="255">
                  <c:v>0.18860457250180401</c:v>
                </c:pt>
                <c:pt idx="256">
                  <c:v>0.18781606316535099</c:v>
                </c:pt>
                <c:pt idx="257">
                  <c:v>0.18689657251463301</c:v>
                </c:pt>
                <c:pt idx="258">
                  <c:v>0.18565151944514199</c:v>
                </c:pt>
                <c:pt idx="259">
                  <c:v>0.18431034369541899</c:v>
                </c:pt>
                <c:pt idx="260">
                  <c:v>0.18747939905788999</c:v>
                </c:pt>
                <c:pt idx="261">
                  <c:v>0.190511583298449</c:v>
                </c:pt>
                <c:pt idx="262">
                  <c:v>0.19302929193597801</c:v>
                </c:pt>
                <c:pt idx="263">
                  <c:v>0.195344981075081</c:v>
                </c:pt>
                <c:pt idx="264">
                  <c:v>0.19731706334610499</c:v>
                </c:pt>
                <c:pt idx="265">
                  <c:v>0.199037456528535</c:v>
                </c:pt>
                <c:pt idx="266">
                  <c:v>0.20096042022670699</c:v>
                </c:pt>
                <c:pt idx="267">
                  <c:v>0.20273427238095099</c:v>
                </c:pt>
                <c:pt idx="268">
                  <c:v>0.20379653338068801</c:v>
                </c:pt>
                <c:pt idx="269">
                  <c:v>0.204611603406438</c:v>
                </c:pt>
                <c:pt idx="270">
                  <c:v>0.20425974961057</c:v>
                </c:pt>
                <c:pt idx="271">
                  <c:v>0.203442407295538</c:v>
                </c:pt>
                <c:pt idx="272">
                  <c:v>0.20320681640032801</c:v>
                </c:pt>
                <c:pt idx="273">
                  <c:v>0.20278708422943401</c:v>
                </c:pt>
                <c:pt idx="274">
                  <c:v>0.202422005443397</c:v>
                </c:pt>
                <c:pt idx="275">
                  <c:v>0.20187364349845299</c:v>
                </c:pt>
                <c:pt idx="276">
                  <c:v>0.20093936890428099</c:v>
                </c:pt>
                <c:pt idx="277">
                  <c:v>0.20008611010020499</c:v>
                </c:pt>
                <c:pt idx="278">
                  <c:v>0.19960189903338299</c:v>
                </c:pt>
                <c:pt idx="279">
                  <c:v>0.19939120931283499</c:v>
                </c:pt>
                <c:pt idx="280">
                  <c:v>0.201405319162408</c:v>
                </c:pt>
                <c:pt idx="281">
                  <c:v>0.20340645660099599</c:v>
                </c:pt>
                <c:pt idx="282">
                  <c:v>0.205196754775331</c:v>
                </c:pt>
                <c:pt idx="283">
                  <c:v>0.20618456490591799</c:v>
                </c:pt>
                <c:pt idx="284">
                  <c:v>0.20676312145157899</c:v>
                </c:pt>
                <c:pt idx="285">
                  <c:v>0.20729388307061999</c:v>
                </c:pt>
                <c:pt idx="286">
                  <c:v>0.20785113071762601</c:v>
                </c:pt>
                <c:pt idx="287">
                  <c:v>0.20812718352801199</c:v>
                </c:pt>
                <c:pt idx="288">
                  <c:v>0.208182405001442</c:v>
                </c:pt>
                <c:pt idx="289">
                  <c:v>0.20804743326890801</c:v>
                </c:pt>
                <c:pt idx="290">
                  <c:v>0.20685601483697899</c:v>
                </c:pt>
                <c:pt idx="291">
                  <c:v>0.20568738786895299</c:v>
                </c:pt>
                <c:pt idx="292">
                  <c:v>0.20486762897828201</c:v>
                </c:pt>
                <c:pt idx="293">
                  <c:v>0.20414458370779301</c:v>
                </c:pt>
                <c:pt idx="294">
                  <c:v>0.20413445841293901</c:v>
                </c:pt>
                <c:pt idx="295">
                  <c:v>0.20411407524470099</c:v>
                </c:pt>
                <c:pt idx="296">
                  <c:v>0.20420848703001199</c:v>
                </c:pt>
                <c:pt idx="297">
                  <c:v>0.20430509520428</c:v>
                </c:pt>
                <c:pt idx="298">
                  <c:v>0.204117588965435</c:v>
                </c:pt>
                <c:pt idx="299">
                  <c:v>0.20398625052976599</c:v>
                </c:pt>
                <c:pt idx="300">
                  <c:v>0.20364664225043599</c:v>
                </c:pt>
                <c:pt idx="301">
                  <c:v>0.20342386130718901</c:v>
                </c:pt>
                <c:pt idx="302">
                  <c:v>0.202325787894548</c:v>
                </c:pt>
                <c:pt idx="303">
                  <c:v>0.20385375285242499</c:v>
                </c:pt>
                <c:pt idx="304">
                  <c:v>0.20506536735047801</c:v>
                </c:pt>
                <c:pt idx="305">
                  <c:v>0.20595182884854399</c:v>
                </c:pt>
                <c:pt idx="306">
                  <c:v>0.20701441590633701</c:v>
                </c:pt>
                <c:pt idx="307">
                  <c:v>0.20755588036598999</c:v>
                </c:pt>
                <c:pt idx="308">
                  <c:v>0.20791086088982999</c:v>
                </c:pt>
                <c:pt idx="309">
                  <c:v>0.20815194074728</c:v>
                </c:pt>
                <c:pt idx="310">
                  <c:v>0.208252835168759</c:v>
                </c:pt>
                <c:pt idx="311">
                  <c:v>0.208277477249111</c:v>
                </c:pt>
                <c:pt idx="312">
                  <c:v>0.20842341120044899</c:v>
                </c:pt>
                <c:pt idx="313">
                  <c:v>0.208082690758183</c:v>
                </c:pt>
                <c:pt idx="314">
                  <c:v>0.207622588016936</c:v>
                </c:pt>
                <c:pt idx="315">
                  <c:v>0.207666981015387</c:v>
                </c:pt>
                <c:pt idx="316">
                  <c:v>0.20672350269418899</c:v>
                </c:pt>
                <c:pt idx="317">
                  <c:v>0.20556681502173699</c:v>
                </c:pt>
                <c:pt idx="318">
                  <c:v>0.20376857937190199</c:v>
                </c:pt>
                <c:pt idx="319">
                  <c:v>0.202174487335161</c:v>
                </c:pt>
                <c:pt idx="320">
                  <c:v>0.20056736439053499</c:v>
                </c:pt>
                <c:pt idx="321">
                  <c:v>0.19907199711166099</c:v>
                </c:pt>
                <c:pt idx="322">
                  <c:v>0.197763114875292</c:v>
                </c:pt>
                <c:pt idx="323">
                  <c:v>0.196551073977277</c:v>
                </c:pt>
                <c:pt idx="324">
                  <c:v>0.19562837386385401</c:v>
                </c:pt>
                <c:pt idx="325">
                  <c:v>0.19593717794443599</c:v>
                </c:pt>
                <c:pt idx="326">
                  <c:v>0.19663108169412399</c:v>
                </c:pt>
                <c:pt idx="327">
                  <c:v>0.19715694703665701</c:v>
                </c:pt>
                <c:pt idx="328">
                  <c:v>0.19782833237473099</c:v>
                </c:pt>
                <c:pt idx="329">
                  <c:v>0.19830279469059001</c:v>
                </c:pt>
                <c:pt idx="330">
                  <c:v>0.19839541615081999</c:v>
                </c:pt>
                <c:pt idx="331">
                  <c:v>0.198413827516741</c:v>
                </c:pt>
                <c:pt idx="332">
                  <c:v>0.19788628377701101</c:v>
                </c:pt>
                <c:pt idx="333">
                  <c:v>0.19722362920726899</c:v>
                </c:pt>
                <c:pt idx="334">
                  <c:v>0.19692964613137701</c:v>
                </c:pt>
                <c:pt idx="335">
                  <c:v>0.19650203230015101</c:v>
                </c:pt>
                <c:pt idx="336">
                  <c:v>0.19622898420257701</c:v>
                </c:pt>
                <c:pt idx="337">
                  <c:v>0.19580296211696199</c:v>
                </c:pt>
                <c:pt idx="338">
                  <c:v>0.19538921802169101</c:v>
                </c:pt>
                <c:pt idx="339">
                  <c:v>0.19497314684743799</c:v>
                </c:pt>
                <c:pt idx="340">
                  <c:v>0.19499765655915299</c:v>
                </c:pt>
                <c:pt idx="341">
                  <c:v>0.19523100994488801</c:v>
                </c:pt>
                <c:pt idx="342">
                  <c:v>0.194935566723174</c:v>
                </c:pt>
                <c:pt idx="343">
                  <c:v>0.194852835798214</c:v>
                </c:pt>
                <c:pt idx="344">
                  <c:v>0.19433065954949799</c:v>
                </c:pt>
                <c:pt idx="345">
                  <c:v>0.19385248988708401</c:v>
                </c:pt>
                <c:pt idx="346">
                  <c:v>0.195449995009672</c:v>
                </c:pt>
                <c:pt idx="347">
                  <c:v>0.19681334976707901</c:v>
                </c:pt>
                <c:pt idx="348">
                  <c:v>0.19782308311937699</c:v>
                </c:pt>
                <c:pt idx="349">
                  <c:v>0.19847545923419699</c:v>
                </c:pt>
                <c:pt idx="350">
                  <c:v>0.19909885219966</c:v>
                </c:pt>
                <c:pt idx="351">
                  <c:v>0.19994772345862499</c:v>
                </c:pt>
                <c:pt idx="352">
                  <c:v>0.20050677556477001</c:v>
                </c:pt>
                <c:pt idx="353">
                  <c:v>0.20121833842627501</c:v>
                </c:pt>
                <c:pt idx="354">
                  <c:v>0.20182141406725701</c:v>
                </c:pt>
                <c:pt idx="355">
                  <c:v>0.20241095529615999</c:v>
                </c:pt>
                <c:pt idx="356">
                  <c:v>0.20234414690001801</c:v>
                </c:pt>
                <c:pt idx="357">
                  <c:v>0.201969312948997</c:v>
                </c:pt>
                <c:pt idx="358">
                  <c:v>0.20161945709277701</c:v>
                </c:pt>
                <c:pt idx="359">
                  <c:v>0.20127612743232701</c:v>
                </c:pt>
                <c:pt idx="360">
                  <c:v>0.20087430805916401</c:v>
                </c:pt>
                <c:pt idx="361">
                  <c:v>0.20062797542663199</c:v>
                </c:pt>
                <c:pt idx="362">
                  <c:v>0.20046497380710099</c:v>
                </c:pt>
                <c:pt idx="363">
                  <c:v>0.20048209765472899</c:v>
                </c:pt>
                <c:pt idx="364">
                  <c:v>0.2003081936179</c:v>
                </c:pt>
                <c:pt idx="365">
                  <c:v>0.19983806152990999</c:v>
                </c:pt>
                <c:pt idx="366">
                  <c:v>0.19922049685151899</c:v>
                </c:pt>
                <c:pt idx="367">
                  <c:v>0.198544728333064</c:v>
                </c:pt>
                <c:pt idx="368">
                  <c:v>0.19821340715890001</c:v>
                </c:pt>
                <c:pt idx="369">
                  <c:v>0.19731253517095301</c:v>
                </c:pt>
                <c:pt idx="370">
                  <c:v>0.196498061564535</c:v>
                </c:pt>
                <c:pt idx="371">
                  <c:v>0.19594055929137</c:v>
                </c:pt>
                <c:pt idx="372">
                  <c:v>0.195428207660713</c:v>
                </c:pt>
                <c:pt idx="373">
                  <c:v>0.19475769705225801</c:v>
                </c:pt>
                <c:pt idx="374">
                  <c:v>0.19412200159457399</c:v>
                </c:pt>
                <c:pt idx="375">
                  <c:v>0.19352024640628199</c:v>
                </c:pt>
                <c:pt idx="376">
                  <c:v>0.193057209370568</c:v>
                </c:pt>
                <c:pt idx="377">
                  <c:v>0.19252763194410299</c:v>
                </c:pt>
                <c:pt idx="378">
                  <c:v>0.191651970343344</c:v>
                </c:pt>
                <c:pt idx="379">
                  <c:v>0.19092765377073301</c:v>
                </c:pt>
                <c:pt idx="380">
                  <c:v>0.19023935316469101</c:v>
                </c:pt>
                <c:pt idx="381">
                  <c:v>0.18983346415388599</c:v>
                </c:pt>
                <c:pt idx="382">
                  <c:v>0.18926047770469201</c:v>
                </c:pt>
                <c:pt idx="383">
                  <c:v>0.18861816732872999</c:v>
                </c:pt>
                <c:pt idx="384">
                  <c:v>0.188466039145329</c:v>
                </c:pt>
                <c:pt idx="385">
                  <c:v>0.188452241486849</c:v>
                </c:pt>
                <c:pt idx="386">
                  <c:v>0.18821384130542901</c:v>
                </c:pt>
                <c:pt idx="387">
                  <c:v>0.187117134107429</c:v>
                </c:pt>
                <c:pt idx="388">
                  <c:v>0.18639226269046499</c:v>
                </c:pt>
                <c:pt idx="389">
                  <c:v>0.18587032638541101</c:v>
                </c:pt>
                <c:pt idx="390">
                  <c:v>0.188360514623132</c:v>
                </c:pt>
                <c:pt idx="391">
                  <c:v>0.19078923152327201</c:v>
                </c:pt>
                <c:pt idx="392">
                  <c:v>0.193188738067789</c:v>
                </c:pt>
                <c:pt idx="393">
                  <c:v>0.19517484979431901</c:v>
                </c:pt>
                <c:pt idx="394">
                  <c:v>0.19724933693197999</c:v>
                </c:pt>
                <c:pt idx="395">
                  <c:v>0.19889666844489301</c:v>
                </c:pt>
                <c:pt idx="396">
                  <c:v>0.20068584032214201</c:v>
                </c:pt>
                <c:pt idx="397">
                  <c:v>0.20176663995809399</c:v>
                </c:pt>
                <c:pt idx="398">
                  <c:v>0.20206026283806799</c:v>
                </c:pt>
                <c:pt idx="399">
                  <c:v>0.20216577041552</c:v>
                </c:pt>
                <c:pt idx="400">
                  <c:v>0.201394615360829</c:v>
                </c:pt>
                <c:pt idx="401">
                  <c:v>0.20015446106836099</c:v>
                </c:pt>
                <c:pt idx="402">
                  <c:v>0.199226969484632</c:v>
                </c:pt>
                <c:pt idx="403">
                  <c:v>0.19859346392226199</c:v>
                </c:pt>
                <c:pt idx="404">
                  <c:v>0.197846728502695</c:v>
                </c:pt>
                <c:pt idx="405">
                  <c:v>0.19696361081454899</c:v>
                </c:pt>
                <c:pt idx="406">
                  <c:v>0.19643868672509199</c:v>
                </c:pt>
                <c:pt idx="407">
                  <c:v>0.19599331681725601</c:v>
                </c:pt>
                <c:pt idx="408">
                  <c:v>0.19572329261583701</c:v>
                </c:pt>
                <c:pt idx="409">
                  <c:v>0.195614161236461</c:v>
                </c:pt>
                <c:pt idx="410">
                  <c:v>0.19570115176797601</c:v>
                </c:pt>
                <c:pt idx="411">
                  <c:v>0.19579835738801499</c:v>
                </c:pt>
                <c:pt idx="412">
                  <c:v>0.19618716122295499</c:v>
                </c:pt>
                <c:pt idx="413">
                  <c:v>0.19650198457081999</c:v>
                </c:pt>
                <c:pt idx="414">
                  <c:v>0.195951674084586</c:v>
                </c:pt>
                <c:pt idx="415">
                  <c:v>0.195544099985586</c:v>
                </c:pt>
                <c:pt idx="416">
                  <c:v>0.19525091882068499</c:v>
                </c:pt>
                <c:pt idx="417">
                  <c:v>0.19533171572451</c:v>
                </c:pt>
                <c:pt idx="418">
                  <c:v>0.19511790542993901</c:v>
                </c:pt>
                <c:pt idx="419">
                  <c:v>0.19501116457541201</c:v>
                </c:pt>
                <c:pt idx="420">
                  <c:v>0.194794634587136</c:v>
                </c:pt>
                <c:pt idx="421">
                  <c:v>0.19494463176033899</c:v>
                </c:pt>
                <c:pt idx="422">
                  <c:v>0.19473479456835399</c:v>
                </c:pt>
                <c:pt idx="423">
                  <c:v>0.19404667693625699</c:v>
                </c:pt>
                <c:pt idx="424">
                  <c:v>0.19355183383866501</c:v>
                </c:pt>
                <c:pt idx="425">
                  <c:v>0.19266296447716999</c:v>
                </c:pt>
                <c:pt idx="426">
                  <c:v>0.19232795409936199</c:v>
                </c:pt>
                <c:pt idx="427">
                  <c:v>0.19184065154761501</c:v>
                </c:pt>
                <c:pt idx="428">
                  <c:v>0.19185015749430301</c:v>
                </c:pt>
                <c:pt idx="429">
                  <c:v>0.191647662390238</c:v>
                </c:pt>
                <c:pt idx="430">
                  <c:v>0.191314743713035</c:v>
                </c:pt>
                <c:pt idx="431">
                  <c:v>0.19102559931795099</c:v>
                </c:pt>
                <c:pt idx="432">
                  <c:v>0.19090805034170499</c:v>
                </c:pt>
                <c:pt idx="433">
                  <c:v>0.19076431055636101</c:v>
                </c:pt>
                <c:pt idx="434">
                  <c:v>0.19199577043920399</c:v>
                </c:pt>
                <c:pt idx="435">
                  <c:v>0.19265823181548</c:v>
                </c:pt>
                <c:pt idx="436">
                  <c:v>0.19267160198116201</c:v>
                </c:pt>
                <c:pt idx="437">
                  <c:v>0.192562611577</c:v>
                </c:pt>
                <c:pt idx="438">
                  <c:v>0.19225697170216399</c:v>
                </c:pt>
                <c:pt idx="439">
                  <c:v>0.192082841314902</c:v>
                </c:pt>
                <c:pt idx="440">
                  <c:v>0.19190410687617701</c:v>
                </c:pt>
                <c:pt idx="441">
                  <c:v>0.19202878558863501</c:v>
                </c:pt>
                <c:pt idx="442">
                  <c:v>0.19214981090928801</c:v>
                </c:pt>
                <c:pt idx="443">
                  <c:v>0.19251762493445601</c:v>
                </c:pt>
                <c:pt idx="444">
                  <c:v>0.19303259317093199</c:v>
                </c:pt>
                <c:pt idx="445">
                  <c:v>0.19323449784840199</c:v>
                </c:pt>
                <c:pt idx="446">
                  <c:v>0.19344113050159301</c:v>
                </c:pt>
                <c:pt idx="447">
                  <c:v>0.19323605722750301</c:v>
                </c:pt>
                <c:pt idx="448">
                  <c:v>0.19318450478780499</c:v>
                </c:pt>
                <c:pt idx="449">
                  <c:v>0.19255753188136701</c:v>
                </c:pt>
                <c:pt idx="450">
                  <c:v>0.19214994947152</c:v>
                </c:pt>
                <c:pt idx="451">
                  <c:v>0.19180841914920299</c:v>
                </c:pt>
                <c:pt idx="452">
                  <c:v>0.19151405754454101</c:v>
                </c:pt>
                <c:pt idx="453">
                  <c:v>0.19062156649607501</c:v>
                </c:pt>
                <c:pt idx="454">
                  <c:v>0.18919887598551799</c:v>
                </c:pt>
                <c:pt idx="455">
                  <c:v>0.19051078238198399</c:v>
                </c:pt>
                <c:pt idx="456">
                  <c:v>0.191472137391963</c:v>
                </c:pt>
                <c:pt idx="457">
                  <c:v>0.192493720465508</c:v>
                </c:pt>
                <c:pt idx="458">
                  <c:v>0.192894026766503</c:v>
                </c:pt>
                <c:pt idx="459">
                  <c:v>0.193150662670978</c:v>
                </c:pt>
                <c:pt idx="460">
                  <c:v>0.19337375410992699</c:v>
                </c:pt>
                <c:pt idx="461">
                  <c:v>0.19365816279598999</c:v>
                </c:pt>
                <c:pt idx="462">
                  <c:v>0.193733246321664</c:v>
                </c:pt>
                <c:pt idx="463">
                  <c:v>0.19373023269841999</c:v>
                </c:pt>
                <c:pt idx="464">
                  <c:v>0.193631275877855</c:v>
                </c:pt>
                <c:pt idx="465">
                  <c:v>0.192933926813702</c:v>
                </c:pt>
                <c:pt idx="466">
                  <c:v>0.192255902926875</c:v>
                </c:pt>
                <c:pt idx="467">
                  <c:v>0.19169285018634499</c:v>
                </c:pt>
                <c:pt idx="468">
                  <c:v>0.19118885240469299</c:v>
                </c:pt>
                <c:pt idx="469">
                  <c:v>0.19075417119770299</c:v>
                </c:pt>
                <c:pt idx="470">
                  <c:v>0.19034128423003499</c:v>
                </c:pt>
                <c:pt idx="471">
                  <c:v>0.18982757772026401</c:v>
                </c:pt>
                <c:pt idx="472">
                  <c:v>0.18906717477718199</c:v>
                </c:pt>
                <c:pt idx="473">
                  <c:v>0.18833720906190499</c:v>
                </c:pt>
                <c:pt idx="474">
                  <c:v>0.18763899038407</c:v>
                </c:pt>
                <c:pt idx="475">
                  <c:v>0.187088907656174</c:v>
                </c:pt>
                <c:pt idx="476">
                  <c:v>0.187097866092785</c:v>
                </c:pt>
                <c:pt idx="477">
                  <c:v>0.189327910103705</c:v>
                </c:pt>
                <c:pt idx="478">
                  <c:v>0.19089974619567401</c:v>
                </c:pt>
                <c:pt idx="479">
                  <c:v>0.19199740241485599</c:v>
                </c:pt>
                <c:pt idx="480">
                  <c:v>0.19280259320736201</c:v>
                </c:pt>
                <c:pt idx="481">
                  <c:v>0.19359812898061701</c:v>
                </c:pt>
                <c:pt idx="482">
                  <c:v>0.19402786612426201</c:v>
                </c:pt>
                <c:pt idx="483">
                  <c:v>0.19437408983771701</c:v>
                </c:pt>
                <c:pt idx="484">
                  <c:v>0.19473223620008101</c:v>
                </c:pt>
                <c:pt idx="485">
                  <c:v>0.19504890652908</c:v>
                </c:pt>
                <c:pt idx="486">
                  <c:v>0.19560557430981701</c:v>
                </c:pt>
                <c:pt idx="487">
                  <c:v>0.19517605069802699</c:v>
                </c:pt>
                <c:pt idx="488">
                  <c:v>0.19462196041599999</c:v>
                </c:pt>
                <c:pt idx="489">
                  <c:v>0.19419781040620801</c:v>
                </c:pt>
                <c:pt idx="490">
                  <c:v>0.19379261379104001</c:v>
                </c:pt>
                <c:pt idx="491">
                  <c:v>0.19326150514358201</c:v>
                </c:pt>
                <c:pt idx="492">
                  <c:v>0.19257506963298501</c:v>
                </c:pt>
                <c:pt idx="493">
                  <c:v>0.19150672974774</c:v>
                </c:pt>
                <c:pt idx="494">
                  <c:v>0.19048519993888799</c:v>
                </c:pt>
                <c:pt idx="495">
                  <c:v>0.18960194149120499</c:v>
                </c:pt>
                <c:pt idx="496">
                  <c:v>0.18876416974826801</c:v>
                </c:pt>
                <c:pt idx="497">
                  <c:v>0.18807722947995201</c:v>
                </c:pt>
                <c:pt idx="498">
                  <c:v>0.18706796048114899</c:v>
                </c:pt>
                <c:pt idx="499">
                  <c:v>0.18616891254617099</c:v>
                </c:pt>
                <c:pt idx="500">
                  <c:v>0.18708621766517899</c:v>
                </c:pt>
                <c:pt idx="501">
                  <c:v>0.18842142845378201</c:v>
                </c:pt>
                <c:pt idx="502">
                  <c:v>0.189809315813672</c:v>
                </c:pt>
                <c:pt idx="503">
                  <c:v>0.19096401428086099</c:v>
                </c:pt>
                <c:pt idx="504">
                  <c:v>0.19160816281215901</c:v>
                </c:pt>
                <c:pt idx="505">
                  <c:v>0.19180830970491899</c:v>
                </c:pt>
                <c:pt idx="506">
                  <c:v>0.19192359484562799</c:v>
                </c:pt>
                <c:pt idx="507">
                  <c:v>0.19183259105845499</c:v>
                </c:pt>
                <c:pt idx="508">
                  <c:v>0.191323197422479</c:v>
                </c:pt>
                <c:pt idx="509">
                  <c:v>0.190509775624987</c:v>
                </c:pt>
                <c:pt idx="510">
                  <c:v>0.18933872085557299</c:v>
                </c:pt>
                <c:pt idx="511">
                  <c:v>0.18821713364783099</c:v>
                </c:pt>
                <c:pt idx="512">
                  <c:v>0.18722191536985799</c:v>
                </c:pt>
                <c:pt idx="513">
                  <c:v>0.186055524841479</c:v>
                </c:pt>
                <c:pt idx="514">
                  <c:v>0.18503165076953901</c:v>
                </c:pt>
                <c:pt idx="515">
                  <c:v>0.184493652072105</c:v>
                </c:pt>
                <c:pt idx="516">
                  <c:v>0.18395394917341501</c:v>
                </c:pt>
                <c:pt idx="517">
                  <c:v>0.18326871400900599</c:v>
                </c:pt>
                <c:pt idx="518">
                  <c:v>0.182650476376848</c:v>
                </c:pt>
                <c:pt idx="519">
                  <c:v>0.18271571724681401</c:v>
                </c:pt>
                <c:pt idx="520">
                  <c:v>0.18289304500999201</c:v>
                </c:pt>
                <c:pt idx="521">
                  <c:v>0.18509625060822699</c:v>
                </c:pt>
                <c:pt idx="522">
                  <c:v>0.186862655608485</c:v>
                </c:pt>
                <c:pt idx="523">
                  <c:v>0.18790346127104901</c:v>
                </c:pt>
                <c:pt idx="524">
                  <c:v>0.189073363570266</c:v>
                </c:pt>
                <c:pt idx="525">
                  <c:v>0.18967651979389999</c:v>
                </c:pt>
                <c:pt idx="526">
                  <c:v>0.189986283571523</c:v>
                </c:pt>
                <c:pt idx="527">
                  <c:v>0.19021760474059801</c:v>
                </c:pt>
                <c:pt idx="528">
                  <c:v>0.19032148126258699</c:v>
                </c:pt>
                <c:pt idx="529">
                  <c:v>0.19041219613864299</c:v>
                </c:pt>
                <c:pt idx="530">
                  <c:v>0.190299458831789</c:v>
                </c:pt>
                <c:pt idx="531">
                  <c:v>0.18989501129757</c:v>
                </c:pt>
                <c:pt idx="532">
                  <c:v>0.189661655203717</c:v>
                </c:pt>
                <c:pt idx="533">
                  <c:v>0.189172411531704</c:v>
                </c:pt>
                <c:pt idx="534">
                  <c:v>0.18920452991418099</c:v>
                </c:pt>
                <c:pt idx="535">
                  <c:v>0.189357236597964</c:v>
                </c:pt>
                <c:pt idx="536">
                  <c:v>0.18978381845786099</c:v>
                </c:pt>
                <c:pt idx="537">
                  <c:v>0.18982935712271801</c:v>
                </c:pt>
                <c:pt idx="538">
                  <c:v>0.18969682521188599</c:v>
                </c:pt>
                <c:pt idx="539">
                  <c:v>0.189652641443458</c:v>
                </c:pt>
                <c:pt idx="540">
                  <c:v>0.18961575926558499</c:v>
                </c:pt>
                <c:pt idx="541">
                  <c:v>0.18912726424132001</c:v>
                </c:pt>
                <c:pt idx="542">
                  <c:v>0.19035958251978</c:v>
                </c:pt>
                <c:pt idx="543">
                  <c:v>0.19154542567324401</c:v>
                </c:pt>
                <c:pt idx="544">
                  <c:v>0.19193280340836899</c:v>
                </c:pt>
                <c:pt idx="545">
                  <c:v>0.19219277871283399</c:v>
                </c:pt>
                <c:pt idx="546">
                  <c:v>0.192627612057759</c:v>
                </c:pt>
                <c:pt idx="547">
                  <c:v>0.19250705030336801</c:v>
                </c:pt>
                <c:pt idx="548">
                  <c:v>0.19184254737354001</c:v>
                </c:pt>
                <c:pt idx="549">
                  <c:v>0.19130487759991599</c:v>
                </c:pt>
                <c:pt idx="550">
                  <c:v>0.19101586577007501</c:v>
                </c:pt>
                <c:pt idx="551">
                  <c:v>0.19101708425136699</c:v>
                </c:pt>
                <c:pt idx="552">
                  <c:v>0.19041036500990599</c:v>
                </c:pt>
                <c:pt idx="553">
                  <c:v>0.189120179742929</c:v>
                </c:pt>
                <c:pt idx="554">
                  <c:v>0.18804880959477299</c:v>
                </c:pt>
                <c:pt idx="555">
                  <c:v>0.18705838044933801</c:v>
                </c:pt>
                <c:pt idx="556">
                  <c:v>0.18572005727598201</c:v>
                </c:pt>
                <c:pt idx="557">
                  <c:v>0.18464668167119999</c:v>
                </c:pt>
                <c:pt idx="558">
                  <c:v>0.18355977583723099</c:v>
                </c:pt>
                <c:pt idx="559">
                  <c:v>0.18239289294767599</c:v>
                </c:pt>
                <c:pt idx="560">
                  <c:v>0.18134003384854999</c:v>
                </c:pt>
                <c:pt idx="561">
                  <c:v>0.1807354564732</c:v>
                </c:pt>
                <c:pt idx="562">
                  <c:v>0.18031755855112599</c:v>
                </c:pt>
                <c:pt idx="563">
                  <c:v>0.18035990155895701</c:v>
                </c:pt>
                <c:pt idx="564">
                  <c:v>0.180284525393379</c:v>
                </c:pt>
                <c:pt idx="565">
                  <c:v>0.18055733764149501</c:v>
                </c:pt>
                <c:pt idx="566">
                  <c:v>0.18097315732983801</c:v>
                </c:pt>
                <c:pt idx="567">
                  <c:v>0.181126205305885</c:v>
                </c:pt>
                <c:pt idx="568">
                  <c:v>0.180761143123332</c:v>
                </c:pt>
                <c:pt idx="569">
                  <c:v>0.180383736810769</c:v>
                </c:pt>
                <c:pt idx="570">
                  <c:v>0.18048941575021801</c:v>
                </c:pt>
                <c:pt idx="571">
                  <c:v>0.18061936316886501</c:v>
                </c:pt>
                <c:pt idx="572">
                  <c:v>0.18090163175239099</c:v>
                </c:pt>
                <c:pt idx="573">
                  <c:v>0.18145564180978599</c:v>
                </c:pt>
                <c:pt idx="574">
                  <c:v>0.18293653901767301</c:v>
                </c:pt>
                <c:pt idx="575">
                  <c:v>0.183810239197822</c:v>
                </c:pt>
                <c:pt idx="576">
                  <c:v>0.183480128413571</c:v>
                </c:pt>
                <c:pt idx="577">
                  <c:v>0.18337000299741199</c:v>
                </c:pt>
                <c:pt idx="578">
                  <c:v>0.18291642550538001</c:v>
                </c:pt>
                <c:pt idx="579">
                  <c:v>0.182541447649925</c:v>
                </c:pt>
                <c:pt idx="580">
                  <c:v>0.18250379758691099</c:v>
                </c:pt>
                <c:pt idx="581">
                  <c:v>0.18177474290939399</c:v>
                </c:pt>
                <c:pt idx="582">
                  <c:v>0.18117127159987501</c:v>
                </c:pt>
                <c:pt idx="583">
                  <c:v>0.18047378961125801</c:v>
                </c:pt>
                <c:pt idx="584">
                  <c:v>0.17961411589905699</c:v>
                </c:pt>
                <c:pt idx="585">
                  <c:v>0.18069744344185901</c:v>
                </c:pt>
                <c:pt idx="586">
                  <c:v>0.18204745165188799</c:v>
                </c:pt>
                <c:pt idx="587">
                  <c:v>0.18388399310893699</c:v>
                </c:pt>
                <c:pt idx="588">
                  <c:v>0.18491133711082999</c:v>
                </c:pt>
                <c:pt idx="589">
                  <c:v>0.18544707818554501</c:v>
                </c:pt>
                <c:pt idx="590">
                  <c:v>0.18615964362647899</c:v>
                </c:pt>
                <c:pt idx="591">
                  <c:v>0.18721034617705601</c:v>
                </c:pt>
                <c:pt idx="592">
                  <c:v>0.18868807189020501</c:v>
                </c:pt>
                <c:pt idx="593">
                  <c:v>0.189654412997041</c:v>
                </c:pt>
                <c:pt idx="594">
                  <c:v>0.190560496165052</c:v>
                </c:pt>
                <c:pt idx="595">
                  <c:v>0.190609110963496</c:v>
                </c:pt>
                <c:pt idx="596">
                  <c:v>0.190539640528228</c:v>
                </c:pt>
                <c:pt idx="597">
                  <c:v>0.19060236005459999</c:v>
                </c:pt>
                <c:pt idx="598">
                  <c:v>0.19082654355478701</c:v>
                </c:pt>
                <c:pt idx="599">
                  <c:v>0.19130882062107299</c:v>
                </c:pt>
                <c:pt idx="600">
                  <c:v>0.19189460831179</c:v>
                </c:pt>
                <c:pt idx="601">
                  <c:v>0.19274766710945501</c:v>
                </c:pt>
                <c:pt idx="602">
                  <c:v>0.19303823001149301</c:v>
                </c:pt>
                <c:pt idx="603">
                  <c:v>0.193368558261929</c:v>
                </c:pt>
                <c:pt idx="604">
                  <c:v>0.19332266896486899</c:v>
                </c:pt>
                <c:pt idx="605">
                  <c:v>0.193309803096822</c:v>
                </c:pt>
                <c:pt idx="606">
                  <c:v>0.19260857305943599</c:v>
                </c:pt>
                <c:pt idx="607">
                  <c:v>0.19173731900421101</c:v>
                </c:pt>
                <c:pt idx="608">
                  <c:v>0.19097234408939301</c:v>
                </c:pt>
                <c:pt idx="609">
                  <c:v>0.18960567351809199</c:v>
                </c:pt>
                <c:pt idx="610">
                  <c:v>0.18838774142444401</c:v>
                </c:pt>
                <c:pt idx="611">
                  <c:v>0.18742496803654399</c:v>
                </c:pt>
                <c:pt idx="612">
                  <c:v>0.18638798603895801</c:v>
                </c:pt>
                <c:pt idx="613">
                  <c:v>0.185319600902148</c:v>
                </c:pt>
                <c:pt idx="614">
                  <c:v>0.18446192080938101</c:v>
                </c:pt>
                <c:pt idx="615">
                  <c:v>0.183924305086865</c:v>
                </c:pt>
                <c:pt idx="616">
                  <c:v>0.18339426348658699</c:v>
                </c:pt>
                <c:pt idx="617">
                  <c:v>0.18294320588506399</c:v>
                </c:pt>
                <c:pt idx="618">
                  <c:v>0.18243353218198</c:v>
                </c:pt>
                <c:pt idx="619">
                  <c:v>0.182346062795046</c:v>
                </c:pt>
                <c:pt idx="620">
                  <c:v>0.18190157787043901</c:v>
                </c:pt>
                <c:pt idx="621">
                  <c:v>0.18139387405162899</c:v>
                </c:pt>
                <c:pt idx="622">
                  <c:v>0.181060731877945</c:v>
                </c:pt>
                <c:pt idx="623">
                  <c:v>0.18106550363819701</c:v>
                </c:pt>
                <c:pt idx="624">
                  <c:v>0.18128738439442299</c:v>
                </c:pt>
                <c:pt idx="625">
                  <c:v>0.18130398834756101</c:v>
                </c:pt>
                <c:pt idx="626">
                  <c:v>0.18155677818867999</c:v>
                </c:pt>
                <c:pt idx="627">
                  <c:v>0.18163165252670499</c:v>
                </c:pt>
                <c:pt idx="628">
                  <c:v>0.181571418823638</c:v>
                </c:pt>
                <c:pt idx="629">
                  <c:v>0.181265432320248</c:v>
                </c:pt>
                <c:pt idx="630">
                  <c:v>0.18159015225249001</c:v>
                </c:pt>
                <c:pt idx="631">
                  <c:v>0.18185750777211199</c:v>
                </c:pt>
                <c:pt idx="632">
                  <c:v>0.18266882055275499</c:v>
                </c:pt>
                <c:pt idx="633">
                  <c:v>0.18323349736920899</c:v>
                </c:pt>
                <c:pt idx="634">
                  <c:v>0.183239364390861</c:v>
                </c:pt>
                <c:pt idx="635">
                  <c:v>0.183283866616403</c:v>
                </c:pt>
                <c:pt idx="636">
                  <c:v>0.183225459461938</c:v>
                </c:pt>
                <c:pt idx="637">
                  <c:v>0.18311012244349201</c:v>
                </c:pt>
                <c:pt idx="638">
                  <c:v>0.182860138231694</c:v>
                </c:pt>
                <c:pt idx="639">
                  <c:v>0.18259987539714101</c:v>
                </c:pt>
                <c:pt idx="640">
                  <c:v>0.18220591559643401</c:v>
                </c:pt>
                <c:pt idx="641">
                  <c:v>0.18211096939048699</c:v>
                </c:pt>
                <c:pt idx="642">
                  <c:v>0.18177095451171099</c:v>
                </c:pt>
                <c:pt idx="643">
                  <c:v>0.18138017200988499</c:v>
                </c:pt>
                <c:pt idx="644">
                  <c:v>0.18115883787437101</c:v>
                </c:pt>
                <c:pt idx="645">
                  <c:v>0.18122678516065899</c:v>
                </c:pt>
                <c:pt idx="646">
                  <c:v>0.18123888972091201</c:v>
                </c:pt>
                <c:pt idx="647">
                  <c:v>0.18138364200714899</c:v>
                </c:pt>
                <c:pt idx="648">
                  <c:v>0.18154296296320499</c:v>
                </c:pt>
                <c:pt idx="649">
                  <c:v>0.182052923829438</c:v>
                </c:pt>
                <c:pt idx="650">
                  <c:v>0.18227582226604899</c:v>
                </c:pt>
                <c:pt idx="651">
                  <c:v>0.18264314217743899</c:v>
                </c:pt>
                <c:pt idx="652">
                  <c:v>0.18314986721807799</c:v>
                </c:pt>
                <c:pt idx="653">
                  <c:v>0.183445579743828</c:v>
                </c:pt>
                <c:pt idx="654">
                  <c:v>0.183395045727029</c:v>
                </c:pt>
                <c:pt idx="655">
                  <c:v>0.18290473691476</c:v>
                </c:pt>
                <c:pt idx="656">
                  <c:v>0.182564884240383</c:v>
                </c:pt>
                <c:pt idx="657">
                  <c:v>0.18229058291387701</c:v>
                </c:pt>
                <c:pt idx="658">
                  <c:v>0.182120014763299</c:v>
                </c:pt>
                <c:pt idx="659">
                  <c:v>0.18166307579823601</c:v>
                </c:pt>
                <c:pt idx="660">
                  <c:v>0.18113485497365001</c:v>
                </c:pt>
                <c:pt idx="661">
                  <c:v>0.180686814836691</c:v>
                </c:pt>
                <c:pt idx="662">
                  <c:v>0.17999424657907301</c:v>
                </c:pt>
                <c:pt idx="663">
                  <c:v>0.17915732905305301</c:v>
                </c:pt>
                <c:pt idx="664">
                  <c:v>0.17838666747920001</c:v>
                </c:pt>
                <c:pt idx="665">
                  <c:v>0.177741868905129</c:v>
                </c:pt>
                <c:pt idx="666">
                  <c:v>0.177185666138861</c:v>
                </c:pt>
                <c:pt idx="667">
                  <c:v>0.176623384948008</c:v>
                </c:pt>
                <c:pt idx="668">
                  <c:v>0.17591568481395201</c:v>
                </c:pt>
                <c:pt idx="669">
                  <c:v>0.17529393463974999</c:v>
                </c:pt>
                <c:pt idx="670">
                  <c:v>0.17457125653712199</c:v>
                </c:pt>
                <c:pt idx="671">
                  <c:v>0.17379808519392501</c:v>
                </c:pt>
                <c:pt idx="672">
                  <c:v>0.17328138218344</c:v>
                </c:pt>
                <c:pt idx="673">
                  <c:v>0.172621641778061</c:v>
                </c:pt>
                <c:pt idx="674">
                  <c:v>0.17310679563369499</c:v>
                </c:pt>
                <c:pt idx="675">
                  <c:v>0.173516278953738</c:v>
                </c:pt>
                <c:pt idx="676">
                  <c:v>0.17417438143307701</c:v>
                </c:pt>
                <c:pt idx="677">
                  <c:v>0.17502670536464701</c:v>
                </c:pt>
                <c:pt idx="678">
                  <c:v>0.17598707897811799</c:v>
                </c:pt>
                <c:pt idx="679">
                  <c:v>0.17704875397369399</c:v>
                </c:pt>
                <c:pt idx="680">
                  <c:v>0.17819483867473901</c:v>
                </c:pt>
                <c:pt idx="681">
                  <c:v>0.17924777984969101</c:v>
                </c:pt>
                <c:pt idx="682">
                  <c:v>0.180195363756357</c:v>
                </c:pt>
                <c:pt idx="683">
                  <c:v>0.1810421968623</c:v>
                </c:pt>
                <c:pt idx="684">
                  <c:v>0.18178585315308701</c:v>
                </c:pt>
                <c:pt idx="685">
                  <c:v>0.18290941239699601</c:v>
                </c:pt>
                <c:pt idx="686">
                  <c:v>0.183829998853453</c:v>
                </c:pt>
                <c:pt idx="687">
                  <c:v>0.18434900422467901</c:v>
                </c:pt>
                <c:pt idx="688">
                  <c:v>0.18482396042729801</c:v>
                </c:pt>
                <c:pt idx="689">
                  <c:v>0.184932884085305</c:v>
                </c:pt>
                <c:pt idx="690">
                  <c:v>0.185078319856088</c:v>
                </c:pt>
                <c:pt idx="691">
                  <c:v>0.18531930449246001</c:v>
                </c:pt>
                <c:pt idx="692">
                  <c:v>0.18543928086451</c:v>
                </c:pt>
                <c:pt idx="693">
                  <c:v>0.185554993002225</c:v>
                </c:pt>
                <c:pt idx="694">
                  <c:v>0.18565619621875701</c:v>
                </c:pt>
                <c:pt idx="695">
                  <c:v>0.18666255201488199</c:v>
                </c:pt>
                <c:pt idx="696">
                  <c:v>0.187832526216859</c:v>
                </c:pt>
                <c:pt idx="697">
                  <c:v>0.18902765307325001</c:v>
                </c:pt>
                <c:pt idx="698">
                  <c:v>0.189956708910965</c:v>
                </c:pt>
                <c:pt idx="699">
                  <c:v>0.19107816507650699</c:v>
                </c:pt>
                <c:pt idx="700">
                  <c:v>0.19213962581195301</c:v>
                </c:pt>
                <c:pt idx="701">
                  <c:v>0.193691333119411</c:v>
                </c:pt>
                <c:pt idx="702">
                  <c:v>0.195335482397099</c:v>
                </c:pt>
                <c:pt idx="703">
                  <c:v>0.19719535190523901</c:v>
                </c:pt>
                <c:pt idx="704">
                  <c:v>0.19807969553848501</c:v>
                </c:pt>
                <c:pt idx="705">
                  <c:v>0.19856089395306301</c:v>
                </c:pt>
                <c:pt idx="706">
                  <c:v>0.19931773835300201</c:v>
                </c:pt>
                <c:pt idx="707">
                  <c:v>0.19995836622027299</c:v>
                </c:pt>
                <c:pt idx="708">
                  <c:v>0.19980233070488901</c:v>
                </c:pt>
                <c:pt idx="709">
                  <c:v>0.19599408223979201</c:v>
                </c:pt>
                <c:pt idx="710">
                  <c:v>0.19392913336072401</c:v>
                </c:pt>
                <c:pt idx="711">
                  <c:v>0.192412663993107</c:v>
                </c:pt>
                <c:pt idx="712">
                  <c:v>0.19151403731134201</c:v>
                </c:pt>
                <c:pt idx="713">
                  <c:v>0.19063514170102999</c:v>
                </c:pt>
                <c:pt idx="714">
                  <c:v>0.19007351867116301</c:v>
                </c:pt>
                <c:pt idx="715">
                  <c:v>0.18971362760984101</c:v>
                </c:pt>
                <c:pt idx="716">
                  <c:v>0.18897488948035701</c:v>
                </c:pt>
                <c:pt idx="717">
                  <c:v>0.189402653826024</c:v>
                </c:pt>
                <c:pt idx="718">
                  <c:v>0.19006295306690699</c:v>
                </c:pt>
                <c:pt idx="719">
                  <c:v>0.191554306268165</c:v>
                </c:pt>
                <c:pt idx="720">
                  <c:v>0.192569999326997</c:v>
                </c:pt>
                <c:pt idx="721">
                  <c:v>0.19350552684147401</c:v>
                </c:pt>
                <c:pt idx="722">
                  <c:v>0.19459709269014899</c:v>
                </c:pt>
                <c:pt idx="723">
                  <c:v>0.195854671085124</c:v>
                </c:pt>
                <c:pt idx="724">
                  <c:v>0.197463367217077</c:v>
                </c:pt>
                <c:pt idx="725">
                  <c:v>0.199199360333502</c:v>
                </c:pt>
                <c:pt idx="726">
                  <c:v>0.20033783696285701</c:v>
                </c:pt>
                <c:pt idx="727">
                  <c:v>0.20114217330728501</c:v>
                </c:pt>
                <c:pt idx="728">
                  <c:v>0.20221258045264801</c:v>
                </c:pt>
                <c:pt idx="729">
                  <c:v>0.20344660499657499</c:v>
                </c:pt>
                <c:pt idx="730">
                  <c:v>0.20511042730135801</c:v>
                </c:pt>
                <c:pt idx="731">
                  <c:v>0.20638238126976099</c:v>
                </c:pt>
                <c:pt idx="732">
                  <c:v>0.20779653561738901</c:v>
                </c:pt>
                <c:pt idx="733">
                  <c:v>0.20892113558822301</c:v>
                </c:pt>
                <c:pt idx="734">
                  <c:v>0.20931456850649599</c:v>
                </c:pt>
                <c:pt idx="735">
                  <c:v>0.20947496431641099</c:v>
                </c:pt>
                <c:pt idx="736">
                  <c:v>0.210065336689262</c:v>
                </c:pt>
                <c:pt idx="737">
                  <c:v>0.21070671910552</c:v>
                </c:pt>
                <c:pt idx="738">
                  <c:v>0.21161543352040599</c:v>
                </c:pt>
                <c:pt idx="739">
                  <c:v>0.211174175009153</c:v>
                </c:pt>
                <c:pt idx="740">
                  <c:v>0.21050324261931</c:v>
                </c:pt>
                <c:pt idx="741">
                  <c:v>0.20916343853047201</c:v>
                </c:pt>
                <c:pt idx="742">
                  <c:v>0.208198295067033</c:v>
                </c:pt>
                <c:pt idx="743">
                  <c:v>0.20753371345031099</c:v>
                </c:pt>
                <c:pt idx="744">
                  <c:v>0.206780635493168</c:v>
                </c:pt>
                <c:pt idx="745">
                  <c:v>0.206146351148187</c:v>
                </c:pt>
                <c:pt idx="746">
                  <c:v>0.20584195367463301</c:v>
                </c:pt>
                <c:pt idx="747">
                  <c:v>0.205906754023679</c:v>
                </c:pt>
                <c:pt idx="748">
                  <c:v>0.20610205638055101</c:v>
                </c:pt>
                <c:pt idx="749">
                  <c:v>0.206987988021888</c:v>
                </c:pt>
                <c:pt idx="750">
                  <c:v>0.20767185108738301</c:v>
                </c:pt>
                <c:pt idx="751">
                  <c:v>0.208872527282532</c:v>
                </c:pt>
                <c:pt idx="752">
                  <c:v>0.21061585043903899</c:v>
                </c:pt>
                <c:pt idx="753">
                  <c:v>0.21200582605593099</c:v>
                </c:pt>
                <c:pt idx="754">
                  <c:v>0.21251891893314501</c:v>
                </c:pt>
                <c:pt idx="755">
                  <c:v>0.21296372855868201</c:v>
                </c:pt>
                <c:pt idx="756">
                  <c:v>0.213110444218337</c:v>
                </c:pt>
                <c:pt idx="757">
                  <c:v>0.212760255939452</c:v>
                </c:pt>
                <c:pt idx="758">
                  <c:v>0.212085132119787</c:v>
                </c:pt>
                <c:pt idx="759">
                  <c:v>0.211536487845777</c:v>
                </c:pt>
                <c:pt idx="760">
                  <c:v>0.208656783128571</c:v>
                </c:pt>
                <c:pt idx="761">
                  <c:v>0.20659107739906399</c:v>
                </c:pt>
                <c:pt idx="762">
                  <c:v>0.20396234847772199</c:v>
                </c:pt>
                <c:pt idx="763">
                  <c:v>0.201514522534191</c:v>
                </c:pt>
                <c:pt idx="764">
                  <c:v>0.20048342322989801</c:v>
                </c:pt>
                <c:pt idx="765">
                  <c:v>0.19973855086345901</c:v>
                </c:pt>
                <c:pt idx="766">
                  <c:v>0.19936319851426801</c:v>
                </c:pt>
                <c:pt idx="767">
                  <c:v>0.19898471361279799</c:v>
                </c:pt>
                <c:pt idx="768">
                  <c:v>0.19858920386947301</c:v>
                </c:pt>
                <c:pt idx="769">
                  <c:v>0.19828099850195399</c:v>
                </c:pt>
                <c:pt idx="770">
                  <c:v>0.19863654935007799</c:v>
                </c:pt>
                <c:pt idx="771">
                  <c:v>0.199107897676049</c:v>
                </c:pt>
                <c:pt idx="772">
                  <c:v>0.199634766223827</c:v>
                </c:pt>
                <c:pt idx="773">
                  <c:v>0.19996336367525999</c:v>
                </c:pt>
                <c:pt idx="774">
                  <c:v>0.200158782937221</c:v>
                </c:pt>
                <c:pt idx="775">
                  <c:v>0.20029824022211801</c:v>
                </c:pt>
                <c:pt idx="776">
                  <c:v>0.20009857916030799</c:v>
                </c:pt>
                <c:pt idx="777">
                  <c:v>0.199830004095266</c:v>
                </c:pt>
                <c:pt idx="778">
                  <c:v>0.19978774689833201</c:v>
                </c:pt>
                <c:pt idx="779">
                  <c:v>0.19984150084383101</c:v>
                </c:pt>
                <c:pt idx="780">
                  <c:v>0.19990396819141701</c:v>
                </c:pt>
                <c:pt idx="781">
                  <c:v>0.199794439060966</c:v>
                </c:pt>
                <c:pt idx="782">
                  <c:v>0.19962532384382001</c:v>
                </c:pt>
                <c:pt idx="783">
                  <c:v>0.199832430240831</c:v>
                </c:pt>
                <c:pt idx="784">
                  <c:v>0.20057224283809399</c:v>
                </c:pt>
                <c:pt idx="785">
                  <c:v>0.20123782028985901</c:v>
                </c:pt>
                <c:pt idx="786">
                  <c:v>0.20204792249789499</c:v>
                </c:pt>
                <c:pt idx="787">
                  <c:v>0.20301508999554899</c:v>
                </c:pt>
                <c:pt idx="788">
                  <c:v>0.20390205936995101</c:v>
                </c:pt>
                <c:pt idx="789">
                  <c:v>0.204986057382544</c:v>
                </c:pt>
                <c:pt idx="790">
                  <c:v>0.205642513162312</c:v>
                </c:pt>
                <c:pt idx="791">
                  <c:v>0.20641022481673199</c:v>
                </c:pt>
                <c:pt idx="792">
                  <c:v>0.20712140321353201</c:v>
                </c:pt>
                <c:pt idx="793">
                  <c:v>0.20759683466067599</c:v>
                </c:pt>
                <c:pt idx="794">
                  <c:v>0.20827866808328399</c:v>
                </c:pt>
                <c:pt idx="795">
                  <c:v>0.20885202406381201</c:v>
                </c:pt>
                <c:pt idx="796">
                  <c:v>0.20983757830692801</c:v>
                </c:pt>
                <c:pt idx="797">
                  <c:v>0.21105960803416901</c:v>
                </c:pt>
                <c:pt idx="798">
                  <c:v>0.21229852351513001</c:v>
                </c:pt>
                <c:pt idx="799">
                  <c:v>0.21357437653636899</c:v>
                </c:pt>
                <c:pt idx="800">
                  <c:v>0.21448002760170801</c:v>
                </c:pt>
                <c:pt idx="801">
                  <c:v>0.215644722306231</c:v>
                </c:pt>
                <c:pt idx="802">
                  <c:v>0.217056895211684</c:v>
                </c:pt>
                <c:pt idx="803">
                  <c:v>0.21699166372478201</c:v>
                </c:pt>
                <c:pt idx="804">
                  <c:v>0.217039740285872</c:v>
                </c:pt>
                <c:pt idx="805">
                  <c:v>0.21696569906746799</c:v>
                </c:pt>
                <c:pt idx="806">
                  <c:v>0.216577340225036</c:v>
                </c:pt>
                <c:pt idx="807">
                  <c:v>0.21621403856557</c:v>
                </c:pt>
                <c:pt idx="808">
                  <c:v>0.215809489643985</c:v>
                </c:pt>
                <c:pt idx="809">
                  <c:v>0.21597158853112</c:v>
                </c:pt>
                <c:pt idx="810">
                  <c:v>0.21704377256341401</c:v>
                </c:pt>
                <c:pt idx="811">
                  <c:v>0.217837046200197</c:v>
                </c:pt>
                <c:pt idx="812">
                  <c:v>0.219155790941016</c:v>
                </c:pt>
                <c:pt idx="813">
                  <c:v>0.22062037662470799</c:v>
                </c:pt>
                <c:pt idx="814">
                  <c:v>0.22269519687845701</c:v>
                </c:pt>
                <c:pt idx="815">
                  <c:v>0.22423817486971001</c:v>
                </c:pt>
                <c:pt idx="816">
                  <c:v>0.22622211529459901</c:v>
                </c:pt>
                <c:pt idx="817">
                  <c:v>0.228453151354995</c:v>
                </c:pt>
                <c:pt idx="818">
                  <c:v>0.230691669402251</c:v>
                </c:pt>
                <c:pt idx="819">
                  <c:v>0.23192530754429799</c:v>
                </c:pt>
                <c:pt idx="820">
                  <c:v>0.23266022265594499</c:v>
                </c:pt>
                <c:pt idx="821">
                  <c:v>0.23266091757986801</c:v>
                </c:pt>
                <c:pt idx="822">
                  <c:v>0.23320248067329599</c:v>
                </c:pt>
                <c:pt idx="823">
                  <c:v>0.23357525175836</c:v>
                </c:pt>
                <c:pt idx="824">
                  <c:v>0.23317147786662801</c:v>
                </c:pt>
                <c:pt idx="825">
                  <c:v>0.23054373780449</c:v>
                </c:pt>
                <c:pt idx="826">
                  <c:v>0.22904336899151401</c:v>
                </c:pt>
                <c:pt idx="827">
                  <c:v>0.22771143811748901</c:v>
                </c:pt>
                <c:pt idx="828">
                  <c:v>0.22586683306925601</c:v>
                </c:pt>
                <c:pt idx="829">
                  <c:v>0.22495018404039999</c:v>
                </c:pt>
                <c:pt idx="830">
                  <c:v>0.22396980491966001</c:v>
                </c:pt>
                <c:pt idx="831">
                  <c:v>0.22277650527742099</c:v>
                </c:pt>
                <c:pt idx="832">
                  <c:v>0.22131044940137801</c:v>
                </c:pt>
                <c:pt idx="833">
                  <c:v>0.21976685103306101</c:v>
                </c:pt>
                <c:pt idx="834">
                  <c:v>0.21855472504666301</c:v>
                </c:pt>
                <c:pt idx="835">
                  <c:v>0.218202891817041</c:v>
                </c:pt>
                <c:pt idx="836">
                  <c:v>0.21777593405415999</c:v>
                </c:pt>
                <c:pt idx="837">
                  <c:v>0.21669407345172201</c:v>
                </c:pt>
                <c:pt idx="838">
                  <c:v>0.215282580234296</c:v>
                </c:pt>
                <c:pt idx="839">
                  <c:v>0.21421465702329101</c:v>
                </c:pt>
                <c:pt idx="840">
                  <c:v>0.21366183429954799</c:v>
                </c:pt>
                <c:pt idx="841">
                  <c:v>0.213778972244584</c:v>
                </c:pt>
                <c:pt idx="842">
                  <c:v>0.21379701617227101</c:v>
                </c:pt>
                <c:pt idx="843">
                  <c:v>0.213660494545377</c:v>
                </c:pt>
                <c:pt idx="844">
                  <c:v>0.21339902628379301</c:v>
                </c:pt>
                <c:pt idx="845">
                  <c:v>0.21314709650785599</c:v>
                </c:pt>
                <c:pt idx="846">
                  <c:v>0.213692887295167</c:v>
                </c:pt>
                <c:pt idx="847">
                  <c:v>0.21423845733181601</c:v>
                </c:pt>
                <c:pt idx="848">
                  <c:v>0.21531504110751801</c:v>
                </c:pt>
                <c:pt idx="849">
                  <c:v>0.21603691922252499</c:v>
                </c:pt>
                <c:pt idx="850">
                  <c:v>0.216761439372885</c:v>
                </c:pt>
                <c:pt idx="851">
                  <c:v>0.21750754875662001</c:v>
                </c:pt>
                <c:pt idx="852">
                  <c:v>0.218345304701802</c:v>
                </c:pt>
                <c:pt idx="853">
                  <c:v>0.219069907778392</c:v>
                </c:pt>
                <c:pt idx="854">
                  <c:v>0.220070973829679</c:v>
                </c:pt>
                <c:pt idx="855">
                  <c:v>0.221237840910009</c:v>
                </c:pt>
                <c:pt idx="856">
                  <c:v>0.22203279608568399</c:v>
                </c:pt>
                <c:pt idx="857">
                  <c:v>0.22228434230986299</c:v>
                </c:pt>
                <c:pt idx="858">
                  <c:v>0.22240591230653101</c:v>
                </c:pt>
                <c:pt idx="859">
                  <c:v>0.222488418275193</c:v>
                </c:pt>
                <c:pt idx="860">
                  <c:v>0.222180157133368</c:v>
                </c:pt>
                <c:pt idx="861">
                  <c:v>0.221685392700505</c:v>
                </c:pt>
                <c:pt idx="862">
                  <c:v>0.22151969979316</c:v>
                </c:pt>
                <c:pt idx="863">
                  <c:v>0.22140507811993099</c:v>
                </c:pt>
                <c:pt idx="864">
                  <c:v>0.221683706499571</c:v>
                </c:pt>
                <c:pt idx="865">
                  <c:v>0.22181065786582399</c:v>
                </c:pt>
                <c:pt idx="866">
                  <c:v>0.222037329644029</c:v>
                </c:pt>
                <c:pt idx="867">
                  <c:v>0.222807907936873</c:v>
                </c:pt>
                <c:pt idx="868">
                  <c:v>0.223213710360951</c:v>
                </c:pt>
                <c:pt idx="869">
                  <c:v>0.22235487780844801</c:v>
                </c:pt>
                <c:pt idx="870">
                  <c:v>0.221661060653083</c:v>
                </c:pt>
                <c:pt idx="871">
                  <c:v>0.221132224127668</c:v>
                </c:pt>
                <c:pt idx="872">
                  <c:v>0.22091882981720101</c:v>
                </c:pt>
                <c:pt idx="873">
                  <c:v>0.22042493089757401</c:v>
                </c:pt>
                <c:pt idx="874">
                  <c:v>0.22009747583873901</c:v>
                </c:pt>
                <c:pt idx="875">
                  <c:v>0.22032040629532601</c:v>
                </c:pt>
                <c:pt idx="876">
                  <c:v>0.220825593790896</c:v>
                </c:pt>
                <c:pt idx="877">
                  <c:v>0.22105793648427099</c:v>
                </c:pt>
                <c:pt idx="878">
                  <c:v>0.221454140514728</c:v>
                </c:pt>
                <c:pt idx="879">
                  <c:v>0.22217121033354201</c:v>
                </c:pt>
                <c:pt idx="880">
                  <c:v>0.223100738203792</c:v>
                </c:pt>
                <c:pt idx="881">
                  <c:v>0.22397520659030901</c:v>
                </c:pt>
                <c:pt idx="882">
                  <c:v>0.22471518239439101</c:v>
                </c:pt>
                <c:pt idx="883">
                  <c:v>0.22555709774869401</c:v>
                </c:pt>
                <c:pt idx="884">
                  <c:v>0.22648855785494901</c:v>
                </c:pt>
                <c:pt idx="885">
                  <c:v>0.227205068331784</c:v>
                </c:pt>
                <c:pt idx="886">
                  <c:v>0.22797229577282099</c:v>
                </c:pt>
                <c:pt idx="887">
                  <c:v>0.22882613270183999</c:v>
                </c:pt>
                <c:pt idx="888">
                  <c:v>0.229398306167023</c:v>
                </c:pt>
                <c:pt idx="889">
                  <c:v>0.22964205296798601</c:v>
                </c:pt>
                <c:pt idx="890">
                  <c:v>0.22853907178324301</c:v>
                </c:pt>
                <c:pt idx="891">
                  <c:v>0.227803307113601</c:v>
                </c:pt>
                <c:pt idx="892">
                  <c:v>0.22716751832368001</c:v>
                </c:pt>
                <c:pt idx="893">
                  <c:v>0.22726150946884499</c:v>
                </c:pt>
                <c:pt idx="894">
                  <c:v>0.227712940633784</c:v>
                </c:pt>
                <c:pt idx="895">
                  <c:v>0.22809827473211799</c:v>
                </c:pt>
                <c:pt idx="896">
                  <c:v>0.22870956186708499</c:v>
                </c:pt>
                <c:pt idx="897">
                  <c:v>0.22912271940294501</c:v>
                </c:pt>
                <c:pt idx="898">
                  <c:v>0.22905919798379401</c:v>
                </c:pt>
                <c:pt idx="899">
                  <c:v>0.228900423894147</c:v>
                </c:pt>
                <c:pt idx="900">
                  <c:v>0.229267868242131</c:v>
                </c:pt>
                <c:pt idx="901">
                  <c:v>0.22936032090439701</c:v>
                </c:pt>
                <c:pt idx="902">
                  <c:v>0.229509611391853</c:v>
                </c:pt>
                <c:pt idx="903">
                  <c:v>0.22944028503519401</c:v>
                </c:pt>
                <c:pt idx="904">
                  <c:v>0.229347580609604</c:v>
                </c:pt>
                <c:pt idx="905">
                  <c:v>0.22984007810999299</c:v>
                </c:pt>
                <c:pt idx="906">
                  <c:v>0.23068985233296699</c:v>
                </c:pt>
                <c:pt idx="907">
                  <c:v>0.23124668752348401</c:v>
                </c:pt>
                <c:pt idx="908">
                  <c:v>0.23153838969018201</c:v>
                </c:pt>
                <c:pt idx="909">
                  <c:v>0.23157707975722699</c:v>
                </c:pt>
                <c:pt idx="910">
                  <c:v>0.231629586265023</c:v>
                </c:pt>
                <c:pt idx="911">
                  <c:v>0.23168514432177401</c:v>
                </c:pt>
                <c:pt idx="912">
                  <c:v>0.23038824740865499</c:v>
                </c:pt>
                <c:pt idx="913">
                  <c:v>0.22905201926350999</c:v>
                </c:pt>
                <c:pt idx="914">
                  <c:v>0.228059887231567</c:v>
                </c:pt>
                <c:pt idx="915">
                  <c:v>0.227304046980499</c:v>
                </c:pt>
                <c:pt idx="916">
                  <c:v>0.226752674752424</c:v>
                </c:pt>
                <c:pt idx="917">
                  <c:v>0.22667820239893399</c:v>
                </c:pt>
                <c:pt idx="918">
                  <c:v>0.22662104960267501</c:v>
                </c:pt>
                <c:pt idx="919">
                  <c:v>0.22650446349116801</c:v>
                </c:pt>
                <c:pt idx="920">
                  <c:v>0.22642412194292</c:v>
                </c:pt>
                <c:pt idx="921">
                  <c:v>0.22636827286285899</c:v>
                </c:pt>
                <c:pt idx="922">
                  <c:v>0.22670894516769299</c:v>
                </c:pt>
                <c:pt idx="923">
                  <c:v>0.22703952918582099</c:v>
                </c:pt>
                <c:pt idx="924">
                  <c:v>0.227826486713291</c:v>
                </c:pt>
                <c:pt idx="925">
                  <c:v>0.22842631207192199</c:v>
                </c:pt>
                <c:pt idx="926">
                  <c:v>0.22927294797245101</c:v>
                </c:pt>
                <c:pt idx="927">
                  <c:v>0.229963358351502</c:v>
                </c:pt>
                <c:pt idx="928">
                  <c:v>0.230513465945026</c:v>
                </c:pt>
                <c:pt idx="929">
                  <c:v>0.23084758825598301</c:v>
                </c:pt>
                <c:pt idx="930">
                  <c:v>0.23123833054444701</c:v>
                </c:pt>
                <c:pt idx="931">
                  <c:v>0.231824996129637</c:v>
                </c:pt>
                <c:pt idx="932">
                  <c:v>0.232562049594217</c:v>
                </c:pt>
                <c:pt idx="933">
                  <c:v>0.233510821382968</c:v>
                </c:pt>
                <c:pt idx="934">
                  <c:v>0.23420045117999</c:v>
                </c:pt>
                <c:pt idx="935">
                  <c:v>0.233272950272392</c:v>
                </c:pt>
                <c:pt idx="936">
                  <c:v>0.232271667905598</c:v>
                </c:pt>
                <c:pt idx="937">
                  <c:v>0.231727120820828</c:v>
                </c:pt>
                <c:pt idx="938">
                  <c:v>0.23165878476410601</c:v>
                </c:pt>
                <c:pt idx="939">
                  <c:v>0.231797119336379</c:v>
                </c:pt>
                <c:pt idx="940">
                  <c:v>0.232153793744002</c:v>
                </c:pt>
                <c:pt idx="941">
                  <c:v>0.23245902733643101</c:v>
                </c:pt>
                <c:pt idx="942">
                  <c:v>0.232977287351436</c:v>
                </c:pt>
                <c:pt idx="943">
                  <c:v>0.233280426950735</c:v>
                </c:pt>
                <c:pt idx="944">
                  <c:v>0.23407686146269499</c:v>
                </c:pt>
                <c:pt idx="945">
                  <c:v>0.236343930986505</c:v>
                </c:pt>
                <c:pt idx="946">
                  <c:v>0.23885811759182601</c:v>
                </c:pt>
                <c:pt idx="947">
                  <c:v>0.24146011117812299</c:v>
                </c:pt>
                <c:pt idx="948">
                  <c:v>0.24432351299391999</c:v>
                </c:pt>
                <c:pt idx="949">
                  <c:v>0.247197218178248</c:v>
                </c:pt>
                <c:pt idx="950">
                  <c:v>0.24877750421835601</c:v>
                </c:pt>
                <c:pt idx="951">
                  <c:v>0.25003615665800599</c:v>
                </c:pt>
                <c:pt idx="952">
                  <c:v>0.251391029879864</c:v>
                </c:pt>
                <c:pt idx="953">
                  <c:v>0.25229774355100298</c:v>
                </c:pt>
                <c:pt idx="954">
                  <c:v>0.25279796439955798</c:v>
                </c:pt>
                <c:pt idx="955">
                  <c:v>0.250303835319026</c:v>
                </c:pt>
                <c:pt idx="956">
                  <c:v>0.247921317400948</c:v>
                </c:pt>
                <c:pt idx="957">
                  <c:v>0.24580053346205899</c:v>
                </c:pt>
                <c:pt idx="958">
                  <c:v>0.24359068935009501</c:v>
                </c:pt>
                <c:pt idx="959">
                  <c:v>0.24161390777970901</c:v>
                </c:pt>
                <c:pt idx="960">
                  <c:v>0.24019572758001501</c:v>
                </c:pt>
                <c:pt idx="961">
                  <c:v>0.23903472380065</c:v>
                </c:pt>
                <c:pt idx="962">
                  <c:v>0.237430819392557</c:v>
                </c:pt>
                <c:pt idx="963">
                  <c:v>0.23566202757454</c:v>
                </c:pt>
                <c:pt idx="964">
                  <c:v>0.23456876576861299</c:v>
                </c:pt>
                <c:pt idx="965">
                  <c:v>0.234373316237978</c:v>
                </c:pt>
                <c:pt idx="966">
                  <c:v>0.23408062013960401</c:v>
                </c:pt>
                <c:pt idx="967">
                  <c:v>0.23404656890561401</c:v>
                </c:pt>
                <c:pt idx="968">
                  <c:v>0.234289880753726</c:v>
                </c:pt>
                <c:pt idx="969">
                  <c:v>0.234514299617199</c:v>
                </c:pt>
                <c:pt idx="970">
                  <c:v>0.234428625904996</c:v>
                </c:pt>
                <c:pt idx="971">
                  <c:v>0.234493176711358</c:v>
                </c:pt>
                <c:pt idx="972">
                  <c:v>0.23449691952534199</c:v>
                </c:pt>
                <c:pt idx="973">
                  <c:v>0.234293447390996</c:v>
                </c:pt>
                <c:pt idx="974">
                  <c:v>0.23402720260190499</c:v>
                </c:pt>
                <c:pt idx="975">
                  <c:v>0.23423384193955701</c:v>
                </c:pt>
                <c:pt idx="976">
                  <c:v>0.234797353756524</c:v>
                </c:pt>
                <c:pt idx="977">
                  <c:v>0.23517029344187401</c:v>
                </c:pt>
                <c:pt idx="978">
                  <c:v>0.235165962607079</c:v>
                </c:pt>
                <c:pt idx="979">
                  <c:v>0.23499393974680399</c:v>
                </c:pt>
                <c:pt idx="980">
                  <c:v>0.23470323132475099</c:v>
                </c:pt>
                <c:pt idx="981">
                  <c:v>0.23446714885640399</c:v>
                </c:pt>
                <c:pt idx="982">
                  <c:v>0.23434380578918099</c:v>
                </c:pt>
                <c:pt idx="983">
                  <c:v>0.23401409983348201</c:v>
                </c:pt>
                <c:pt idx="984">
                  <c:v>0.23348009920992599</c:v>
                </c:pt>
                <c:pt idx="985">
                  <c:v>0.23292977890903099</c:v>
                </c:pt>
                <c:pt idx="986">
                  <c:v>0.23206059317335001</c:v>
                </c:pt>
                <c:pt idx="987">
                  <c:v>0.231258794084232</c:v>
                </c:pt>
                <c:pt idx="988">
                  <c:v>0.23088978912442601</c:v>
                </c:pt>
                <c:pt idx="989">
                  <c:v>0.23046140987577601</c:v>
                </c:pt>
                <c:pt idx="990">
                  <c:v>0.22989803087416499</c:v>
                </c:pt>
                <c:pt idx="991">
                  <c:v>0.22970691742282601</c:v>
                </c:pt>
                <c:pt idx="992">
                  <c:v>0.22974582831764201</c:v>
                </c:pt>
                <c:pt idx="993">
                  <c:v>0.22979945693429699</c:v>
                </c:pt>
                <c:pt idx="994">
                  <c:v>0.22970731793780599</c:v>
                </c:pt>
                <c:pt idx="995">
                  <c:v>0.22935643276591799</c:v>
                </c:pt>
                <c:pt idx="996">
                  <c:v>0.229139657443449</c:v>
                </c:pt>
                <c:pt idx="997">
                  <c:v>0.229399066249136</c:v>
                </c:pt>
                <c:pt idx="998">
                  <c:v>0.22928554428251199</c:v>
                </c:pt>
                <c:pt idx="999">
                  <c:v>0.22928503046460899</c:v>
                </c:pt>
                <c:pt idx="1000">
                  <c:v>0.230012912649593</c:v>
                </c:pt>
                <c:pt idx="1001">
                  <c:v>0.230273217893809</c:v>
                </c:pt>
                <c:pt idx="1002">
                  <c:v>0.229843734072152</c:v>
                </c:pt>
                <c:pt idx="1003">
                  <c:v>0.229366264963907</c:v>
                </c:pt>
                <c:pt idx="1004">
                  <c:v>0.229048558333909</c:v>
                </c:pt>
                <c:pt idx="1005">
                  <c:v>0.22933331082995201</c:v>
                </c:pt>
                <c:pt idx="1006">
                  <c:v>0.229536640702343</c:v>
                </c:pt>
                <c:pt idx="1007">
                  <c:v>0.22968583036163501</c:v>
                </c:pt>
                <c:pt idx="1008">
                  <c:v>0.23025345841855799</c:v>
                </c:pt>
                <c:pt idx="1009">
                  <c:v>0.23062379322509299</c:v>
                </c:pt>
                <c:pt idx="1010">
                  <c:v>0.23074229391850501</c:v>
                </c:pt>
                <c:pt idx="1011">
                  <c:v>0.230746450724784</c:v>
                </c:pt>
                <c:pt idx="1012">
                  <c:v>0.23099169112791601</c:v>
                </c:pt>
                <c:pt idx="1013">
                  <c:v>0.23140391644009101</c:v>
                </c:pt>
                <c:pt idx="1014">
                  <c:v>0.23167282819281901</c:v>
                </c:pt>
                <c:pt idx="1015">
                  <c:v>0.23209388414253901</c:v>
                </c:pt>
                <c:pt idx="1016">
                  <c:v>0.232472755917118</c:v>
                </c:pt>
                <c:pt idx="1017">
                  <c:v>0.23279930888335801</c:v>
                </c:pt>
                <c:pt idx="1018">
                  <c:v>0.232876642854427</c:v>
                </c:pt>
                <c:pt idx="1019">
                  <c:v>0.23284076869245701</c:v>
                </c:pt>
                <c:pt idx="1020">
                  <c:v>0.233099402803668</c:v>
                </c:pt>
                <c:pt idx="1021">
                  <c:v>0.23163382288628201</c:v>
                </c:pt>
                <c:pt idx="1022">
                  <c:v>0.23027243744208201</c:v>
                </c:pt>
                <c:pt idx="1023">
                  <c:v>0.228784774235296</c:v>
                </c:pt>
                <c:pt idx="1024">
                  <c:v>0.22744666939265601</c:v>
                </c:pt>
                <c:pt idx="1025">
                  <c:v>0.22639191983606199</c:v>
                </c:pt>
                <c:pt idx="1026">
                  <c:v>0.22545688866962399</c:v>
                </c:pt>
                <c:pt idx="1027">
                  <c:v>0.224733159862051</c:v>
                </c:pt>
                <c:pt idx="1028">
                  <c:v>0.224114230088687</c:v>
                </c:pt>
                <c:pt idx="1029">
                  <c:v>0.22339532815728499</c:v>
                </c:pt>
                <c:pt idx="1030">
                  <c:v>0.222871472083677</c:v>
                </c:pt>
                <c:pt idx="1031">
                  <c:v>0.222689670284754</c:v>
                </c:pt>
                <c:pt idx="1032">
                  <c:v>0.22276714948239101</c:v>
                </c:pt>
                <c:pt idx="1033">
                  <c:v>0.22253536431937601</c:v>
                </c:pt>
                <c:pt idx="1034">
                  <c:v>0.22283056020782199</c:v>
                </c:pt>
                <c:pt idx="1035">
                  <c:v>0.22304132156137599</c:v>
                </c:pt>
                <c:pt idx="1036">
                  <c:v>0.223267642314536</c:v>
                </c:pt>
                <c:pt idx="1037">
                  <c:v>0.22364895068525201</c:v>
                </c:pt>
                <c:pt idx="1038">
                  <c:v>0.22369362765589501</c:v>
                </c:pt>
                <c:pt idx="1039">
                  <c:v>0.223809717814235</c:v>
                </c:pt>
                <c:pt idx="1040">
                  <c:v>0.223962603516595</c:v>
                </c:pt>
                <c:pt idx="1041">
                  <c:v>0.22476711931832599</c:v>
                </c:pt>
                <c:pt idx="1042">
                  <c:v>0.225360308134572</c:v>
                </c:pt>
                <c:pt idx="1043">
                  <c:v>0.225822565476644</c:v>
                </c:pt>
                <c:pt idx="1044">
                  <c:v>0.22720989843455999</c:v>
                </c:pt>
                <c:pt idx="1045">
                  <c:v>0.228951930738335</c:v>
                </c:pt>
                <c:pt idx="1046">
                  <c:v>0.23064246308150799</c:v>
                </c:pt>
                <c:pt idx="1047">
                  <c:v>0.23212422015921999</c:v>
                </c:pt>
                <c:pt idx="1048">
                  <c:v>0.233646832066881</c:v>
                </c:pt>
                <c:pt idx="1049">
                  <c:v>0.234589593909417</c:v>
                </c:pt>
                <c:pt idx="1050">
                  <c:v>0.23532085199388</c:v>
                </c:pt>
                <c:pt idx="1051">
                  <c:v>0.23578834600704299</c:v>
                </c:pt>
                <c:pt idx="1052">
                  <c:v>0.23635360058548299</c:v>
                </c:pt>
                <c:pt idx="1053">
                  <c:v>0.23670340137245</c:v>
                </c:pt>
                <c:pt idx="1054">
                  <c:v>0.237012075006379</c:v>
                </c:pt>
                <c:pt idx="1055">
                  <c:v>0.23715651611654601</c:v>
                </c:pt>
                <c:pt idx="1056">
                  <c:v>0.23786260098103101</c:v>
                </c:pt>
                <c:pt idx="1057">
                  <c:v>0.23811915003103701</c:v>
                </c:pt>
                <c:pt idx="1058">
                  <c:v>0.238434720138123</c:v>
                </c:pt>
                <c:pt idx="1059">
                  <c:v>0.238785865460477</c:v>
                </c:pt>
                <c:pt idx="1060">
                  <c:v>0.23871448164502901</c:v>
                </c:pt>
                <c:pt idx="1061">
                  <c:v>0.23858819353916899</c:v>
                </c:pt>
                <c:pt idx="1062">
                  <c:v>0.23846262400471399</c:v>
                </c:pt>
                <c:pt idx="1063">
                  <c:v>0.23863796368408699</c:v>
                </c:pt>
                <c:pt idx="1064">
                  <c:v>0.23858889045135401</c:v>
                </c:pt>
                <c:pt idx="1065">
                  <c:v>0.23794284256322701</c:v>
                </c:pt>
                <c:pt idx="1066">
                  <c:v>0.23719421401445401</c:v>
                </c:pt>
                <c:pt idx="1067">
                  <c:v>0.23646295987951299</c:v>
                </c:pt>
                <c:pt idx="1068">
                  <c:v>0.23581948257774299</c:v>
                </c:pt>
                <c:pt idx="1069">
                  <c:v>0.23509154780783301</c:v>
                </c:pt>
                <c:pt idx="1070">
                  <c:v>0.23466063143610399</c:v>
                </c:pt>
                <c:pt idx="1071">
                  <c:v>0.234523304139439</c:v>
                </c:pt>
                <c:pt idx="1072">
                  <c:v>0.234613947158824</c:v>
                </c:pt>
                <c:pt idx="1073">
                  <c:v>0.234781647532288</c:v>
                </c:pt>
                <c:pt idx="1074">
                  <c:v>0.23483700073841099</c:v>
                </c:pt>
                <c:pt idx="1075">
                  <c:v>0.234924242459781</c:v>
                </c:pt>
                <c:pt idx="1076">
                  <c:v>0.234881690838489</c:v>
                </c:pt>
                <c:pt idx="1077">
                  <c:v>0.23515728724937199</c:v>
                </c:pt>
                <c:pt idx="1078">
                  <c:v>0.23540568749631</c:v>
                </c:pt>
                <c:pt idx="1079">
                  <c:v>0.23583891192199999</c:v>
                </c:pt>
                <c:pt idx="1080">
                  <c:v>0.236526716389557</c:v>
                </c:pt>
                <c:pt idx="1081">
                  <c:v>0.237298270226345</c:v>
                </c:pt>
                <c:pt idx="1082">
                  <c:v>0.23790726692285899</c:v>
                </c:pt>
                <c:pt idx="1083">
                  <c:v>0.23810776112972401</c:v>
                </c:pt>
                <c:pt idx="1084">
                  <c:v>0.23831392836692</c:v>
                </c:pt>
                <c:pt idx="1085">
                  <c:v>0.238118741544046</c:v>
                </c:pt>
                <c:pt idx="1086">
                  <c:v>0.238121453326885</c:v>
                </c:pt>
                <c:pt idx="1087">
                  <c:v>0.23806924467232701</c:v>
                </c:pt>
                <c:pt idx="1088">
                  <c:v>0.23804753826730601</c:v>
                </c:pt>
                <c:pt idx="1089">
                  <c:v>0.23777494230337701</c:v>
                </c:pt>
                <c:pt idx="1090">
                  <c:v>0.237506888242252</c:v>
                </c:pt>
                <c:pt idx="1091">
                  <c:v>0.23712835502863</c:v>
                </c:pt>
                <c:pt idx="1092">
                  <c:v>0.23648115716828899</c:v>
                </c:pt>
                <c:pt idx="1093">
                  <c:v>0.23621891648475901</c:v>
                </c:pt>
                <c:pt idx="1094">
                  <c:v>0.23600679615127401</c:v>
                </c:pt>
                <c:pt idx="1095">
                  <c:v>0.23608225111919101</c:v>
                </c:pt>
                <c:pt idx="1096">
                  <c:v>0.23561386600649101</c:v>
                </c:pt>
                <c:pt idx="1097">
                  <c:v>0.23529051400975201</c:v>
                </c:pt>
                <c:pt idx="1098">
                  <c:v>0.23493680642702899</c:v>
                </c:pt>
                <c:pt idx="1099">
                  <c:v>0.23458399610590799</c:v>
                </c:pt>
                <c:pt idx="1100">
                  <c:v>0.23452413928597601</c:v>
                </c:pt>
                <c:pt idx="1101">
                  <c:v>0.234801680755609</c:v>
                </c:pt>
                <c:pt idx="1102">
                  <c:v>0.23526216521517401</c:v>
                </c:pt>
                <c:pt idx="1103">
                  <c:v>0.235179611530627</c:v>
                </c:pt>
                <c:pt idx="1104">
                  <c:v>0.23533580652424199</c:v>
                </c:pt>
                <c:pt idx="1105">
                  <c:v>0.235848764269418</c:v>
                </c:pt>
                <c:pt idx="1106">
                  <c:v>0.23630842987020401</c:v>
                </c:pt>
                <c:pt idx="1107">
                  <c:v>0.237941452823237</c:v>
                </c:pt>
                <c:pt idx="1108">
                  <c:v>0.239096546553968</c:v>
                </c:pt>
                <c:pt idx="1109">
                  <c:v>0.24018844619110699</c:v>
                </c:pt>
                <c:pt idx="1110">
                  <c:v>0.24145006640605601</c:v>
                </c:pt>
                <c:pt idx="1111">
                  <c:v>0.24283478703661401</c:v>
                </c:pt>
                <c:pt idx="1112">
                  <c:v>0.243397670007831</c:v>
                </c:pt>
                <c:pt idx="1113">
                  <c:v>0.24387026370182799</c:v>
                </c:pt>
                <c:pt idx="1114">
                  <c:v>0.24485937648060299</c:v>
                </c:pt>
                <c:pt idx="1115">
                  <c:v>0.245151427745502</c:v>
                </c:pt>
                <c:pt idx="1116">
                  <c:v>0.24508789389350599</c:v>
                </c:pt>
                <c:pt idx="1117">
                  <c:v>0.24506329932926799</c:v>
                </c:pt>
                <c:pt idx="1118">
                  <c:v>0.24503349201195801</c:v>
                </c:pt>
                <c:pt idx="1119">
                  <c:v>0.24478912878331099</c:v>
                </c:pt>
                <c:pt idx="1120">
                  <c:v>0.24481702008663001</c:v>
                </c:pt>
                <c:pt idx="1121">
                  <c:v>0.24503160469521201</c:v>
                </c:pt>
                <c:pt idx="1122">
                  <c:v>0.245344982742493</c:v>
                </c:pt>
                <c:pt idx="1123">
                  <c:v>0.245381891829767</c:v>
                </c:pt>
                <c:pt idx="1124">
                  <c:v>0.24558353262749999</c:v>
                </c:pt>
                <c:pt idx="1125">
                  <c:v>0.24590240028371299</c:v>
                </c:pt>
                <c:pt idx="1126">
                  <c:v>0.24619896468202501</c:v>
                </c:pt>
                <c:pt idx="1127">
                  <c:v>0.246720221760515</c:v>
                </c:pt>
                <c:pt idx="1128">
                  <c:v>0.24671135239011999</c:v>
                </c:pt>
                <c:pt idx="1129">
                  <c:v>0.24704160360883001</c:v>
                </c:pt>
                <c:pt idx="1130">
                  <c:v>0.24774285066256299</c:v>
                </c:pt>
                <c:pt idx="1131">
                  <c:v>0.24837699082256301</c:v>
                </c:pt>
                <c:pt idx="1132">
                  <c:v>0.248750111996319</c:v>
                </c:pt>
                <c:pt idx="1133">
                  <c:v>0.249371496347913</c:v>
                </c:pt>
                <c:pt idx="1134">
                  <c:v>0.24994226323904301</c:v>
                </c:pt>
                <c:pt idx="1135">
                  <c:v>0.25048804086819698</c:v>
                </c:pt>
                <c:pt idx="1136">
                  <c:v>0.251403089276447</c:v>
                </c:pt>
                <c:pt idx="1137">
                  <c:v>0.25229837136400002</c:v>
                </c:pt>
                <c:pt idx="1138">
                  <c:v>0.25324843646981199</c:v>
                </c:pt>
                <c:pt idx="1139">
                  <c:v>0.25403116673571102</c:v>
                </c:pt>
                <c:pt idx="1140">
                  <c:v>0.25406082613009701</c:v>
                </c:pt>
                <c:pt idx="1141">
                  <c:v>0.25397446547644298</c:v>
                </c:pt>
                <c:pt idx="1142">
                  <c:v>0.25438459710247902</c:v>
                </c:pt>
                <c:pt idx="1143">
                  <c:v>0.25470864320543901</c:v>
                </c:pt>
                <c:pt idx="1144">
                  <c:v>0.25528184288239603</c:v>
                </c:pt>
                <c:pt idx="1145">
                  <c:v>0.25584561976279602</c:v>
                </c:pt>
                <c:pt idx="1146">
                  <c:v>0.25620310753631398</c:v>
                </c:pt>
                <c:pt idx="1147">
                  <c:v>0.25659252433402102</c:v>
                </c:pt>
                <c:pt idx="1148">
                  <c:v>0.256683102953984</c:v>
                </c:pt>
                <c:pt idx="1149">
                  <c:v>0.25680887641789002</c:v>
                </c:pt>
                <c:pt idx="1150">
                  <c:v>0.25592039288697399</c:v>
                </c:pt>
                <c:pt idx="1151">
                  <c:v>0.25592780447970997</c:v>
                </c:pt>
                <c:pt idx="1152">
                  <c:v>0.25588300692341298</c:v>
                </c:pt>
                <c:pt idx="1153">
                  <c:v>0.25578039042188999</c:v>
                </c:pt>
                <c:pt idx="1154">
                  <c:v>0.25474084490356003</c:v>
                </c:pt>
                <c:pt idx="1155">
                  <c:v>0.25396089691710499</c:v>
                </c:pt>
                <c:pt idx="1156">
                  <c:v>0.25369166994849601</c:v>
                </c:pt>
                <c:pt idx="1157">
                  <c:v>0.25387431275073402</c:v>
                </c:pt>
                <c:pt idx="1158">
                  <c:v>0.253923414389358</c:v>
                </c:pt>
                <c:pt idx="1159">
                  <c:v>0.25387094603645899</c:v>
                </c:pt>
                <c:pt idx="1160">
                  <c:v>0.25448934576379101</c:v>
                </c:pt>
                <c:pt idx="1161">
                  <c:v>0.25501298006505102</c:v>
                </c:pt>
                <c:pt idx="1162">
                  <c:v>0.25546995990165999</c:v>
                </c:pt>
                <c:pt idx="1163">
                  <c:v>0.25609178320246501</c:v>
                </c:pt>
                <c:pt idx="1164">
                  <c:v>0.25736506505144502</c:v>
                </c:pt>
                <c:pt idx="1165">
                  <c:v>0.259261043027875</c:v>
                </c:pt>
                <c:pt idx="1166">
                  <c:v>0.26135420915608498</c:v>
                </c:pt>
                <c:pt idx="1167">
                  <c:v>0.26256809457581598</c:v>
                </c:pt>
                <c:pt idx="1168">
                  <c:v>0.26344953532884402</c:v>
                </c:pt>
                <c:pt idx="1169">
                  <c:v>0.26419844819503502</c:v>
                </c:pt>
                <c:pt idx="1170">
                  <c:v>0.26374657864175399</c:v>
                </c:pt>
                <c:pt idx="1171">
                  <c:v>0.26298924802250201</c:v>
                </c:pt>
                <c:pt idx="1172">
                  <c:v>0.262680711011688</c:v>
                </c:pt>
                <c:pt idx="1173">
                  <c:v>0.26504545102036298</c:v>
                </c:pt>
                <c:pt idx="1174">
                  <c:v>0.26725825858139501</c:v>
                </c:pt>
                <c:pt idx="1175">
                  <c:v>0.26954958953136798</c:v>
                </c:pt>
                <c:pt idx="1176">
                  <c:v>0.27084603177297301</c:v>
                </c:pt>
                <c:pt idx="1177">
                  <c:v>0.27182100597380698</c:v>
                </c:pt>
                <c:pt idx="1178">
                  <c:v>0.27211668240489001</c:v>
                </c:pt>
                <c:pt idx="1179">
                  <c:v>0.27241803843616502</c:v>
                </c:pt>
                <c:pt idx="1180">
                  <c:v>0.27302776570610998</c:v>
                </c:pt>
                <c:pt idx="1181">
                  <c:v>0.27385888443900802</c:v>
                </c:pt>
                <c:pt idx="1182">
                  <c:v>0.27393711267575999</c:v>
                </c:pt>
                <c:pt idx="1183">
                  <c:v>0.27303398085005898</c:v>
                </c:pt>
                <c:pt idx="1184">
                  <c:v>0.27246298829606702</c:v>
                </c:pt>
                <c:pt idx="1185">
                  <c:v>0.27157069429742597</c:v>
                </c:pt>
                <c:pt idx="1186">
                  <c:v>0.27133435667358202</c:v>
                </c:pt>
                <c:pt idx="1187">
                  <c:v>0.27087726429678299</c:v>
                </c:pt>
                <c:pt idx="1188">
                  <c:v>0.27043635948960898</c:v>
                </c:pt>
                <c:pt idx="1189">
                  <c:v>0.27059056763178302</c:v>
                </c:pt>
                <c:pt idx="1190">
                  <c:v>0.270282273331514</c:v>
                </c:pt>
                <c:pt idx="1191">
                  <c:v>0.27036184241361</c:v>
                </c:pt>
                <c:pt idx="1192">
                  <c:v>0.270978158387154</c:v>
                </c:pt>
                <c:pt idx="1193">
                  <c:v>0.27131280311491901</c:v>
                </c:pt>
                <c:pt idx="1194">
                  <c:v>0.271625199915844</c:v>
                </c:pt>
                <c:pt idx="1195">
                  <c:v>0.27093439280574999</c:v>
                </c:pt>
                <c:pt idx="1196">
                  <c:v>0.27093215663151898</c:v>
                </c:pt>
                <c:pt idx="1197">
                  <c:v>0.27092133505250698</c:v>
                </c:pt>
                <c:pt idx="1198">
                  <c:v>0.27071621287044501</c:v>
                </c:pt>
                <c:pt idx="1199">
                  <c:v>0.26999125133125301</c:v>
                </c:pt>
                <c:pt idx="1200">
                  <c:v>0.26954577062989798</c:v>
                </c:pt>
                <c:pt idx="1201">
                  <c:v>0.26874550416278797</c:v>
                </c:pt>
                <c:pt idx="1202">
                  <c:v>0.26800188213939302</c:v>
                </c:pt>
                <c:pt idx="1203">
                  <c:v>0.26739147703871402</c:v>
                </c:pt>
                <c:pt idx="1204">
                  <c:v>0.26706772427078501</c:v>
                </c:pt>
                <c:pt idx="1205">
                  <c:v>0.26717765689751799</c:v>
                </c:pt>
                <c:pt idx="1206">
                  <c:v>0.26753566565092801</c:v>
                </c:pt>
                <c:pt idx="1207">
                  <c:v>0.26827357228812299</c:v>
                </c:pt>
                <c:pt idx="1208">
                  <c:v>0.26925763069251202</c:v>
                </c:pt>
                <c:pt idx="1209">
                  <c:v>0.27022337706038502</c:v>
                </c:pt>
                <c:pt idx="1210">
                  <c:v>0.27147824780435498</c:v>
                </c:pt>
                <c:pt idx="1211">
                  <c:v>0.27303529043656899</c:v>
                </c:pt>
                <c:pt idx="1212">
                  <c:v>0.27411687810646801</c:v>
                </c:pt>
                <c:pt idx="1213">
                  <c:v>0.27456830205444999</c:v>
                </c:pt>
                <c:pt idx="1214">
                  <c:v>0.27507797481135299</c:v>
                </c:pt>
                <c:pt idx="1215">
                  <c:v>0.27572941414010599</c:v>
                </c:pt>
                <c:pt idx="1216">
                  <c:v>0.27422441377017898</c:v>
                </c:pt>
                <c:pt idx="1217">
                  <c:v>0.27298906676847001</c:v>
                </c:pt>
                <c:pt idx="1218">
                  <c:v>0.27184759987325402</c:v>
                </c:pt>
                <c:pt idx="1219">
                  <c:v>0.27160916846051297</c:v>
                </c:pt>
                <c:pt idx="1220">
                  <c:v>0.27158650906255399</c:v>
                </c:pt>
                <c:pt idx="1221">
                  <c:v>0.27142205325048102</c:v>
                </c:pt>
                <c:pt idx="1222">
                  <c:v>0.271754594317906</c:v>
                </c:pt>
                <c:pt idx="1223">
                  <c:v>0.27160201348442597</c:v>
                </c:pt>
                <c:pt idx="1224">
                  <c:v>0.27056085937304802</c:v>
                </c:pt>
                <c:pt idx="1225">
                  <c:v>0.269508805441522</c:v>
                </c:pt>
                <c:pt idx="1226">
                  <c:v>0.26807473562755502</c:v>
                </c:pt>
                <c:pt idx="1227">
                  <c:v>0.26732047079237498</c:v>
                </c:pt>
                <c:pt idx="1228">
                  <c:v>0.26633849502926399</c:v>
                </c:pt>
                <c:pt idx="1229">
                  <c:v>0.26526930186077602</c:v>
                </c:pt>
                <c:pt idx="1230">
                  <c:v>0.26400518831462799</c:v>
                </c:pt>
                <c:pt idx="1231">
                  <c:v>0.26320146538957401</c:v>
                </c:pt>
                <c:pt idx="1232">
                  <c:v>0.26227322918581603</c:v>
                </c:pt>
                <c:pt idx="1233">
                  <c:v>0.26135773617168501</c:v>
                </c:pt>
                <c:pt idx="1234">
                  <c:v>0.26050477042112702</c:v>
                </c:pt>
                <c:pt idx="1235">
                  <c:v>0.25993828746884401</c:v>
                </c:pt>
                <c:pt idx="1236">
                  <c:v>0.25986641779415098</c:v>
                </c:pt>
                <c:pt idx="1237">
                  <c:v>0.25956301934401099</c:v>
                </c:pt>
                <c:pt idx="1238">
                  <c:v>0.25907054435413901</c:v>
                </c:pt>
                <c:pt idx="1239">
                  <c:v>0.25840312969266399</c:v>
                </c:pt>
                <c:pt idx="1240">
                  <c:v>0.25760705646276799</c:v>
                </c:pt>
                <c:pt idx="1241">
                  <c:v>0.25665923134414798</c:v>
                </c:pt>
                <c:pt idx="1242">
                  <c:v>0.256011377641292</c:v>
                </c:pt>
                <c:pt idx="1243">
                  <c:v>0.25586278048870098</c:v>
                </c:pt>
                <c:pt idx="1244">
                  <c:v>0.256145534455612</c:v>
                </c:pt>
                <c:pt idx="1245">
                  <c:v>0.25673964589270298</c:v>
                </c:pt>
                <c:pt idx="1246">
                  <c:v>0.25711904468740998</c:v>
                </c:pt>
                <c:pt idx="1247">
                  <c:v>0.25779599041121798</c:v>
                </c:pt>
                <c:pt idx="1248">
                  <c:v>0.25781781194456699</c:v>
                </c:pt>
                <c:pt idx="1249">
                  <c:v>0.25782126890241702</c:v>
                </c:pt>
                <c:pt idx="1250">
                  <c:v>0.258410457721724</c:v>
                </c:pt>
                <c:pt idx="1251">
                  <c:v>0.259148649851421</c:v>
                </c:pt>
                <c:pt idx="1252">
                  <c:v>0.25961412440789</c:v>
                </c:pt>
                <c:pt idx="1253">
                  <c:v>0.25929544385637199</c:v>
                </c:pt>
                <c:pt idx="1254">
                  <c:v>0.25901128848739102</c:v>
                </c:pt>
                <c:pt idx="1255">
                  <c:v>0.25859732473415897</c:v>
                </c:pt>
                <c:pt idx="1256">
                  <c:v>0.25874700822494501</c:v>
                </c:pt>
                <c:pt idx="1257">
                  <c:v>0.25815497507003798</c:v>
                </c:pt>
                <c:pt idx="1258">
                  <c:v>0.257696270399486</c:v>
                </c:pt>
                <c:pt idx="1259">
                  <c:v>0.25697164733965799</c:v>
                </c:pt>
                <c:pt idx="1260">
                  <c:v>0.26530402144798998</c:v>
                </c:pt>
                <c:pt idx="1261">
                  <c:v>0.272885841791558</c:v>
                </c:pt>
                <c:pt idx="1262">
                  <c:v>0.279255754807546</c:v>
                </c:pt>
                <c:pt idx="1263">
                  <c:v>0.28481708582430298</c:v>
                </c:pt>
                <c:pt idx="1264">
                  <c:v>0.289533783635818</c:v>
                </c:pt>
                <c:pt idx="1265">
                  <c:v>0.29400677762357302</c:v>
                </c:pt>
                <c:pt idx="1266">
                  <c:v>0.29733343399123602</c:v>
                </c:pt>
                <c:pt idx="1267">
                  <c:v>0.30046581925115101</c:v>
                </c:pt>
                <c:pt idx="1268">
                  <c:v>0.302940458313461</c:v>
                </c:pt>
                <c:pt idx="1269">
                  <c:v>0.30527934811158802</c:v>
                </c:pt>
                <c:pt idx="1270">
                  <c:v>0.30455811516572001</c:v>
                </c:pt>
                <c:pt idx="1271">
                  <c:v>0.30387099361291198</c:v>
                </c:pt>
                <c:pt idx="1272">
                  <c:v>0.30375133677597899</c:v>
                </c:pt>
                <c:pt idx="1273">
                  <c:v>0.30367614934500797</c:v>
                </c:pt>
                <c:pt idx="1274">
                  <c:v>0.30338732242727101</c:v>
                </c:pt>
                <c:pt idx="1275">
                  <c:v>0.30293318394119101</c:v>
                </c:pt>
                <c:pt idx="1276">
                  <c:v>0.30263586583165702</c:v>
                </c:pt>
                <c:pt idx="1277">
                  <c:v>0.30235619053797003</c:v>
                </c:pt>
                <c:pt idx="1278">
                  <c:v>0.30201642270698997</c:v>
                </c:pt>
                <c:pt idx="1279">
                  <c:v>0.30189667119764002</c:v>
                </c:pt>
                <c:pt idx="1280">
                  <c:v>0.30181846695525</c:v>
                </c:pt>
                <c:pt idx="1281">
                  <c:v>0.30188448538059598</c:v>
                </c:pt>
                <c:pt idx="1282">
                  <c:v>0.29231656564180603</c:v>
                </c:pt>
                <c:pt idx="1283">
                  <c:v>0.28305103668841403</c:v>
                </c:pt>
                <c:pt idx="1284">
                  <c:v>0.27495921701585202</c:v>
                </c:pt>
                <c:pt idx="1285">
                  <c:v>0.26759445766713003</c:v>
                </c:pt>
                <c:pt idx="1286">
                  <c:v>0.26152893071745997</c:v>
                </c:pt>
                <c:pt idx="1287">
                  <c:v>0.256341335236557</c:v>
                </c:pt>
                <c:pt idx="1288">
                  <c:v>0.25114330777835497</c:v>
                </c:pt>
                <c:pt idx="1289">
                  <c:v>0.24643930941498399</c:v>
                </c:pt>
                <c:pt idx="1290">
                  <c:v>0.24247490577639</c:v>
                </c:pt>
                <c:pt idx="1291">
                  <c:v>0.23881623391169601</c:v>
                </c:pt>
                <c:pt idx="1292">
                  <c:v>0.23809311007505601</c:v>
                </c:pt>
                <c:pt idx="1293">
                  <c:v>0.237640137583985</c:v>
                </c:pt>
                <c:pt idx="1294">
                  <c:v>0.23761195917501199</c:v>
                </c:pt>
                <c:pt idx="1295">
                  <c:v>0.237763985815582</c:v>
                </c:pt>
                <c:pt idx="1296">
                  <c:v>0.238201135971678</c:v>
                </c:pt>
                <c:pt idx="1297">
                  <c:v>0.238789058613881</c:v>
                </c:pt>
                <c:pt idx="1298">
                  <c:v>0.23914446649076601</c:v>
                </c:pt>
                <c:pt idx="1299">
                  <c:v>0.24001743977885501</c:v>
                </c:pt>
                <c:pt idx="1300">
                  <c:v>0.241109513303331</c:v>
                </c:pt>
                <c:pt idx="1301">
                  <c:v>0.24191069041939001</c:v>
                </c:pt>
                <c:pt idx="1302">
                  <c:v>0.24252350579554899</c:v>
                </c:pt>
                <c:pt idx="1303">
                  <c:v>0.24308858581558801</c:v>
                </c:pt>
                <c:pt idx="1304">
                  <c:v>0.24313180049063601</c:v>
                </c:pt>
                <c:pt idx="1305">
                  <c:v>0.247738447581972</c:v>
                </c:pt>
                <c:pt idx="1306">
                  <c:v>0.25169558132599201</c:v>
                </c:pt>
                <c:pt idx="1307">
                  <c:v>0.25515428595380102</c:v>
                </c:pt>
                <c:pt idx="1308">
                  <c:v>0.258011261139446</c:v>
                </c:pt>
                <c:pt idx="1309">
                  <c:v>0.26050639359845101</c:v>
                </c:pt>
                <c:pt idx="1310">
                  <c:v>0.26245743934189097</c:v>
                </c:pt>
                <c:pt idx="1311">
                  <c:v>0.26418214390463601</c:v>
                </c:pt>
                <c:pt idx="1312">
                  <c:v>0.26581032435562402</c:v>
                </c:pt>
                <c:pt idx="1313">
                  <c:v>0.26685634478908199</c:v>
                </c:pt>
                <c:pt idx="1314">
                  <c:v>0.267389468943112</c:v>
                </c:pt>
                <c:pt idx="1315">
                  <c:v>0.26670820500383902</c:v>
                </c:pt>
                <c:pt idx="1316">
                  <c:v>0.26600731953343398</c:v>
                </c:pt>
                <c:pt idx="1317">
                  <c:v>0.26551624870667301</c:v>
                </c:pt>
                <c:pt idx="1318">
                  <c:v>0.26532138066620098</c:v>
                </c:pt>
                <c:pt idx="1319">
                  <c:v>0.26477473318010902</c:v>
                </c:pt>
                <c:pt idx="1320">
                  <c:v>0.26448127693683199</c:v>
                </c:pt>
                <c:pt idx="1321">
                  <c:v>0.26434157364519401</c:v>
                </c:pt>
                <c:pt idx="1322">
                  <c:v>0.26429342319272298</c:v>
                </c:pt>
                <c:pt idx="1323">
                  <c:v>0.264174429295361</c:v>
                </c:pt>
                <c:pt idx="1324">
                  <c:v>0.26379138625861598</c:v>
                </c:pt>
                <c:pt idx="1325">
                  <c:v>0.26184878565583503</c:v>
                </c:pt>
                <c:pt idx="1326">
                  <c:v>0.260567142803457</c:v>
                </c:pt>
                <c:pt idx="1327">
                  <c:v>0.25917548435071802</c:v>
                </c:pt>
                <c:pt idx="1328">
                  <c:v>0.25780325772320201</c:v>
                </c:pt>
                <c:pt idx="1329">
                  <c:v>0.256712782510717</c:v>
                </c:pt>
                <c:pt idx="1330">
                  <c:v>0.25619854028052802</c:v>
                </c:pt>
                <c:pt idx="1331">
                  <c:v>0.25594150939569699</c:v>
                </c:pt>
                <c:pt idx="1332">
                  <c:v>0.25589816377640701</c:v>
                </c:pt>
                <c:pt idx="1333">
                  <c:v>0.25482679452587598</c:v>
                </c:pt>
                <c:pt idx="1334">
                  <c:v>0.25423915953836401</c:v>
                </c:pt>
                <c:pt idx="1335">
                  <c:v>0.25356610419679199</c:v>
                </c:pt>
                <c:pt idx="1336">
                  <c:v>0.25281539434407102</c:v>
                </c:pt>
                <c:pt idx="1337">
                  <c:v>0.25222602556738699</c:v>
                </c:pt>
                <c:pt idx="1338">
                  <c:v>0.25160786845008198</c:v>
                </c:pt>
                <c:pt idx="1339">
                  <c:v>0.25088037089945098</c:v>
                </c:pt>
                <c:pt idx="1340">
                  <c:v>0.25083483109073001</c:v>
                </c:pt>
                <c:pt idx="1341">
                  <c:v>0.25078516536971202</c:v>
                </c:pt>
                <c:pt idx="1342">
                  <c:v>0.250772901354542</c:v>
                </c:pt>
                <c:pt idx="1343">
                  <c:v>0.25101704293180899</c:v>
                </c:pt>
                <c:pt idx="1344">
                  <c:v>0.25105471821106001</c:v>
                </c:pt>
                <c:pt idx="1345">
                  <c:v>0.25141914455564501</c:v>
                </c:pt>
                <c:pt idx="1346">
                  <c:v>0.25261545901484</c:v>
                </c:pt>
                <c:pt idx="1347">
                  <c:v>0.253185625248744</c:v>
                </c:pt>
                <c:pt idx="1348">
                  <c:v>0.25364719276396902</c:v>
                </c:pt>
                <c:pt idx="1349">
                  <c:v>0.25404405994347601</c:v>
                </c:pt>
                <c:pt idx="1350">
                  <c:v>0.25402423147186198</c:v>
                </c:pt>
                <c:pt idx="1351">
                  <c:v>0.253962929552219</c:v>
                </c:pt>
                <c:pt idx="1352">
                  <c:v>0.25414747727451298</c:v>
                </c:pt>
                <c:pt idx="1353">
                  <c:v>0.25401545281123999</c:v>
                </c:pt>
                <c:pt idx="1354">
                  <c:v>0.25386446687811898</c:v>
                </c:pt>
                <c:pt idx="1355">
                  <c:v>0.25353921853684402</c:v>
                </c:pt>
                <c:pt idx="1356">
                  <c:v>0.25266086506240198</c:v>
                </c:pt>
                <c:pt idx="1357">
                  <c:v>0.25233036813108201</c:v>
                </c:pt>
                <c:pt idx="1358">
                  <c:v>0.25157939574117799</c:v>
                </c:pt>
                <c:pt idx="1359">
                  <c:v>0.25082951320654201</c:v>
                </c:pt>
                <c:pt idx="1360">
                  <c:v>0.25034436473760102</c:v>
                </c:pt>
                <c:pt idx="1361">
                  <c:v>0.24961957513299901</c:v>
                </c:pt>
                <c:pt idx="1362">
                  <c:v>0.24880691849313499</c:v>
                </c:pt>
                <c:pt idx="1363">
                  <c:v>0.24823936768793101</c:v>
                </c:pt>
                <c:pt idx="1364">
                  <c:v>0.24809398624884399</c:v>
                </c:pt>
                <c:pt idx="1365">
                  <c:v>0.248057031547148</c:v>
                </c:pt>
                <c:pt idx="1366">
                  <c:v>0.24793672450842899</c:v>
                </c:pt>
                <c:pt idx="1367">
                  <c:v>0.24753423090886501</c:v>
                </c:pt>
                <c:pt idx="1368">
                  <c:v>0.24806657984621899</c:v>
                </c:pt>
                <c:pt idx="1369">
                  <c:v>0.24814954066361899</c:v>
                </c:pt>
                <c:pt idx="1370">
                  <c:v>0.248148699178842</c:v>
                </c:pt>
                <c:pt idx="1371">
                  <c:v>0.248299728138454</c:v>
                </c:pt>
                <c:pt idx="1372">
                  <c:v>0.248450872628937</c:v>
                </c:pt>
                <c:pt idx="1373">
                  <c:v>0.24837756269092101</c:v>
                </c:pt>
                <c:pt idx="1374">
                  <c:v>0.24773755341517101</c:v>
                </c:pt>
                <c:pt idx="1375">
                  <c:v>0.24697493014938299</c:v>
                </c:pt>
                <c:pt idx="1376">
                  <c:v>0.24642755868132199</c:v>
                </c:pt>
                <c:pt idx="1377">
                  <c:v>0.24584752906183799</c:v>
                </c:pt>
                <c:pt idx="1378">
                  <c:v>0.24460388443276701</c:v>
                </c:pt>
                <c:pt idx="1379">
                  <c:v>0.24367507036771299</c:v>
                </c:pt>
                <c:pt idx="1380">
                  <c:v>0.243297442421891</c:v>
                </c:pt>
                <c:pt idx="1381">
                  <c:v>0.242863899807441</c:v>
                </c:pt>
                <c:pt idx="1382">
                  <c:v>0.242544320572989</c:v>
                </c:pt>
                <c:pt idx="1383">
                  <c:v>0.24196635873585201</c:v>
                </c:pt>
                <c:pt idx="1384">
                  <c:v>0.241638763856836</c:v>
                </c:pt>
                <c:pt idx="1385">
                  <c:v>0.24134426169394599</c:v>
                </c:pt>
                <c:pt idx="1386">
                  <c:v>0.24092754216941001</c:v>
                </c:pt>
                <c:pt idx="1387">
                  <c:v>0.24064396669874</c:v>
                </c:pt>
                <c:pt idx="1388">
                  <c:v>0.24043174897279801</c:v>
                </c:pt>
                <c:pt idx="1389">
                  <c:v>0.239958208760294</c:v>
                </c:pt>
                <c:pt idx="1390">
                  <c:v>0.238734183433883</c:v>
                </c:pt>
                <c:pt idx="1391">
                  <c:v>0.23737942064871201</c:v>
                </c:pt>
                <c:pt idx="1392">
                  <c:v>0.23588412688985999</c:v>
                </c:pt>
                <c:pt idx="1393">
                  <c:v>0.23425357505375</c:v>
                </c:pt>
                <c:pt idx="1394">
                  <c:v>0.23316225118494199</c:v>
                </c:pt>
                <c:pt idx="1395">
                  <c:v>0.232511045992185</c:v>
                </c:pt>
                <c:pt idx="1396">
                  <c:v>0.23190443287225501</c:v>
                </c:pt>
                <c:pt idx="1397">
                  <c:v>0.23110870644717199</c:v>
                </c:pt>
                <c:pt idx="1398">
                  <c:v>0.230441246333802</c:v>
                </c:pt>
                <c:pt idx="1399">
                  <c:v>0.23029454832019799</c:v>
                </c:pt>
                <c:pt idx="1400">
                  <c:v>0.230102829451519</c:v>
                </c:pt>
                <c:pt idx="1401">
                  <c:v>0.230098101144742</c:v>
                </c:pt>
                <c:pt idx="1402">
                  <c:v>0.23000529931354699</c:v>
                </c:pt>
                <c:pt idx="1403">
                  <c:v>0.230129312898887</c:v>
                </c:pt>
                <c:pt idx="1404">
                  <c:v>0.23022621140004301</c:v>
                </c:pt>
                <c:pt idx="1405">
                  <c:v>0.23082863806611301</c:v>
                </c:pt>
                <c:pt idx="1406">
                  <c:v>0.23141082374132099</c:v>
                </c:pt>
                <c:pt idx="1407">
                  <c:v>0.23243331362539199</c:v>
                </c:pt>
                <c:pt idx="1408">
                  <c:v>0.23331797721039299</c:v>
                </c:pt>
                <c:pt idx="1409">
                  <c:v>0.23411447789332901</c:v>
                </c:pt>
                <c:pt idx="1410">
                  <c:v>0.23516711065858101</c:v>
                </c:pt>
                <c:pt idx="1411">
                  <c:v>0.233189566428918</c:v>
                </c:pt>
                <c:pt idx="1412">
                  <c:v>0.23144148100408399</c:v>
                </c:pt>
                <c:pt idx="1413">
                  <c:v>0.229817334021516</c:v>
                </c:pt>
                <c:pt idx="1414">
                  <c:v>0.22825992915419299</c:v>
                </c:pt>
                <c:pt idx="1415">
                  <c:v>0.22630937642379201</c:v>
                </c:pt>
                <c:pt idx="1416">
                  <c:v>0.224528410752834</c:v>
                </c:pt>
                <c:pt idx="1417">
                  <c:v>0.222948396156465</c:v>
                </c:pt>
                <c:pt idx="1418">
                  <c:v>0.22171461808830101</c:v>
                </c:pt>
                <c:pt idx="1419">
                  <c:v>0.22026827929131801</c:v>
                </c:pt>
                <c:pt idx="1420">
                  <c:v>0.218747596563589</c:v>
                </c:pt>
                <c:pt idx="1421">
                  <c:v>0.21827002377153801</c:v>
                </c:pt>
                <c:pt idx="1422">
                  <c:v>0.21791449048109901</c:v>
                </c:pt>
                <c:pt idx="1423">
                  <c:v>0.21777935974243301</c:v>
                </c:pt>
                <c:pt idx="1424">
                  <c:v>0.21772504549413901</c:v>
                </c:pt>
                <c:pt idx="1425">
                  <c:v>0.21787307493457</c:v>
                </c:pt>
                <c:pt idx="1426">
                  <c:v>0.21780901576092099</c:v>
                </c:pt>
                <c:pt idx="1427">
                  <c:v>0.21773109466315901</c:v>
                </c:pt>
                <c:pt idx="1428">
                  <c:v>0.21738655470138399</c:v>
                </c:pt>
                <c:pt idx="1429">
                  <c:v>0.217206054714847</c:v>
                </c:pt>
                <c:pt idx="1430">
                  <c:v>0.21717850713998499</c:v>
                </c:pt>
                <c:pt idx="1431">
                  <c:v>0.21727300185146201</c:v>
                </c:pt>
                <c:pt idx="1432">
                  <c:v>0.217395343209773</c:v>
                </c:pt>
                <c:pt idx="1433">
                  <c:v>0.217260188607939</c:v>
                </c:pt>
                <c:pt idx="1434">
                  <c:v>0.218497747199866</c:v>
                </c:pt>
                <c:pt idx="1435">
                  <c:v>0.219461485466034</c:v>
                </c:pt>
                <c:pt idx="1436">
                  <c:v>0.22069273050375099</c:v>
                </c:pt>
                <c:pt idx="1437">
                  <c:v>0.221761131462752</c:v>
                </c:pt>
                <c:pt idx="1438">
                  <c:v>0.222249798163448</c:v>
                </c:pt>
                <c:pt idx="1439">
                  <c:v>0.22258477294717999</c:v>
                </c:pt>
                <c:pt idx="1440">
                  <c:v>0.222943939635357</c:v>
                </c:pt>
                <c:pt idx="1441">
                  <c:v>0.223040312659253</c:v>
                </c:pt>
                <c:pt idx="1442">
                  <c:v>0.22303738890802199</c:v>
                </c:pt>
                <c:pt idx="1443">
                  <c:v>0.22289422990410401</c:v>
                </c:pt>
                <c:pt idx="1444">
                  <c:v>0.22283528139898301</c:v>
                </c:pt>
                <c:pt idx="1445">
                  <c:v>0.222595966696195</c:v>
                </c:pt>
                <c:pt idx="1446">
                  <c:v>0.222322336843154</c:v>
                </c:pt>
                <c:pt idx="1447">
                  <c:v>0.222028697095044</c:v>
                </c:pt>
                <c:pt idx="1448">
                  <c:v>0.22173066839682701</c:v>
                </c:pt>
                <c:pt idx="1449">
                  <c:v>0.22163896389459201</c:v>
                </c:pt>
                <c:pt idx="1450">
                  <c:v>0.22148653047494399</c:v>
                </c:pt>
                <c:pt idx="1451">
                  <c:v>0.22144349643449501</c:v>
                </c:pt>
                <c:pt idx="1452">
                  <c:v>0.22132520820746099</c:v>
                </c:pt>
                <c:pt idx="1453">
                  <c:v>0.22092366851901099</c:v>
                </c:pt>
                <c:pt idx="1454">
                  <c:v>0.22036115973297299</c:v>
                </c:pt>
                <c:pt idx="1455">
                  <c:v>0.219461921375664</c:v>
                </c:pt>
                <c:pt idx="1456">
                  <c:v>0.21819180983962499</c:v>
                </c:pt>
                <c:pt idx="1457">
                  <c:v>0.21703116576064299</c:v>
                </c:pt>
                <c:pt idx="1458">
                  <c:v>0.215951323997533</c:v>
                </c:pt>
                <c:pt idx="1459">
                  <c:v>0.214967444516411</c:v>
                </c:pt>
                <c:pt idx="1460">
                  <c:v>0.21395176072195299</c:v>
                </c:pt>
                <c:pt idx="1461">
                  <c:v>0.213188691626197</c:v>
                </c:pt>
                <c:pt idx="1462">
                  <c:v>0.212714242987144</c:v>
                </c:pt>
                <c:pt idx="1463">
                  <c:v>0.21220399114853999</c:v>
                </c:pt>
                <c:pt idx="1464">
                  <c:v>0.21167872338784</c:v>
                </c:pt>
                <c:pt idx="1465">
                  <c:v>0.211547671478931</c:v>
                </c:pt>
                <c:pt idx="1466">
                  <c:v>0.211402009206626</c:v>
                </c:pt>
                <c:pt idx="1467">
                  <c:v>0.21136465496089099</c:v>
                </c:pt>
                <c:pt idx="1468">
                  <c:v>0.21094231348834</c:v>
                </c:pt>
                <c:pt idx="1469">
                  <c:v>0.21066305914294101</c:v>
                </c:pt>
                <c:pt idx="1470">
                  <c:v>0.210673538864944</c:v>
                </c:pt>
                <c:pt idx="1471">
                  <c:v>0.21075408979347399</c:v>
                </c:pt>
                <c:pt idx="1472">
                  <c:v>0.211065965635169</c:v>
                </c:pt>
                <c:pt idx="1473">
                  <c:v>0.20956526775481699</c:v>
                </c:pt>
                <c:pt idx="1474">
                  <c:v>0.20949462237651501</c:v>
                </c:pt>
                <c:pt idx="1475">
                  <c:v>0.20919900526508101</c:v>
                </c:pt>
                <c:pt idx="1476">
                  <c:v>0.20919102784195601</c:v>
                </c:pt>
                <c:pt idx="1477">
                  <c:v>0.209119646697772</c:v>
                </c:pt>
                <c:pt idx="1478">
                  <c:v>0.20901882995749299</c:v>
                </c:pt>
                <c:pt idx="1479">
                  <c:v>0.20851125108271801</c:v>
                </c:pt>
                <c:pt idx="1480">
                  <c:v>0.20800110414899201</c:v>
                </c:pt>
                <c:pt idx="1481">
                  <c:v>0.207462094835837</c:v>
                </c:pt>
                <c:pt idx="1482">
                  <c:v>0.20694796027606599</c:v>
                </c:pt>
                <c:pt idx="1483">
                  <c:v>0.206846126422494</c:v>
                </c:pt>
                <c:pt idx="1484">
                  <c:v>0.20636287855985799</c:v>
                </c:pt>
                <c:pt idx="1485">
                  <c:v>0.205854995472733</c:v>
                </c:pt>
                <c:pt idx="1486">
                  <c:v>0.20516496401391701</c:v>
                </c:pt>
                <c:pt idx="1487">
                  <c:v>0.20483357868937399</c:v>
                </c:pt>
                <c:pt idx="1488">
                  <c:v>0.20437669598442099</c:v>
                </c:pt>
                <c:pt idx="1489">
                  <c:v>0.20423433301638799</c:v>
                </c:pt>
                <c:pt idx="1490">
                  <c:v>0.204319451386622</c:v>
                </c:pt>
                <c:pt idx="1491">
                  <c:v>0.20436164970610801</c:v>
                </c:pt>
                <c:pt idx="1492">
                  <c:v>0.20469627877455801</c:v>
                </c:pt>
                <c:pt idx="1493">
                  <c:v>0.20493159850911999</c:v>
                </c:pt>
                <c:pt idx="1494">
                  <c:v>0.20502962907682901</c:v>
                </c:pt>
                <c:pt idx="1495">
                  <c:v>0.205260736681421</c:v>
                </c:pt>
                <c:pt idx="1496">
                  <c:v>0.205261625142938</c:v>
                </c:pt>
                <c:pt idx="1497">
                  <c:v>0.20501755358861401</c:v>
                </c:pt>
                <c:pt idx="1498">
                  <c:v>0.20470186855895001</c:v>
                </c:pt>
                <c:pt idx="1499">
                  <c:v>0.20408517306885099</c:v>
                </c:pt>
                <c:pt idx="1500">
                  <c:v>0.204692784094097</c:v>
                </c:pt>
                <c:pt idx="1501">
                  <c:v>0.205235268815466</c:v>
                </c:pt>
                <c:pt idx="1502">
                  <c:v>0.20569802190888001</c:v>
                </c:pt>
                <c:pt idx="1503">
                  <c:v>0.206093866655331</c:v>
                </c:pt>
                <c:pt idx="1504">
                  <c:v>0.206438480987889</c:v>
                </c:pt>
                <c:pt idx="1505">
                  <c:v>0.20699549487557301</c:v>
                </c:pt>
                <c:pt idx="1506">
                  <c:v>0.20760217214342799</c:v>
                </c:pt>
                <c:pt idx="1507">
                  <c:v>0.20757626816050501</c:v>
                </c:pt>
                <c:pt idx="1508">
                  <c:v>0.20724150040449099</c:v>
                </c:pt>
                <c:pt idx="1509">
                  <c:v>0.207048540092858</c:v>
                </c:pt>
                <c:pt idx="1510">
                  <c:v>0.20679843886663801</c:v>
                </c:pt>
                <c:pt idx="1511">
                  <c:v>0.20675464509177499</c:v>
                </c:pt>
                <c:pt idx="1512">
                  <c:v>0.20692498953586</c:v>
                </c:pt>
                <c:pt idx="1513">
                  <c:v>0.206939018666178</c:v>
                </c:pt>
                <c:pt idx="1514">
                  <c:v>0.207090867548856</c:v>
                </c:pt>
                <c:pt idx="1515">
                  <c:v>0.206746672511427</c:v>
                </c:pt>
                <c:pt idx="1516">
                  <c:v>0.206067507394782</c:v>
                </c:pt>
                <c:pt idx="1517">
                  <c:v>0.20562605514881499</c:v>
                </c:pt>
                <c:pt idx="1518">
                  <c:v>0.205269520659459</c:v>
                </c:pt>
                <c:pt idx="1519">
                  <c:v>0.20490467717859101</c:v>
                </c:pt>
                <c:pt idx="1520">
                  <c:v>0.20446461363087801</c:v>
                </c:pt>
                <c:pt idx="1521">
                  <c:v>0.204044677036095</c:v>
                </c:pt>
                <c:pt idx="1522">
                  <c:v>0.20378241791755999</c:v>
                </c:pt>
                <c:pt idx="1523">
                  <c:v>0.20355603062989899</c:v>
                </c:pt>
                <c:pt idx="1524">
                  <c:v>0.20324990480119201</c:v>
                </c:pt>
                <c:pt idx="1525">
                  <c:v>0.203050171044482</c:v>
                </c:pt>
                <c:pt idx="1526">
                  <c:v>0.20305546510353101</c:v>
                </c:pt>
                <c:pt idx="1527">
                  <c:v>0.202959989841204</c:v>
                </c:pt>
                <c:pt idx="1528">
                  <c:v>0.202515350531738</c:v>
                </c:pt>
                <c:pt idx="1529">
                  <c:v>0.20194019769760899</c:v>
                </c:pt>
                <c:pt idx="1530">
                  <c:v>0.20163742599013201</c:v>
                </c:pt>
                <c:pt idx="1531">
                  <c:v>0.201260404181277</c:v>
                </c:pt>
                <c:pt idx="1532">
                  <c:v>0.20113872082644699</c:v>
                </c:pt>
                <c:pt idx="1533">
                  <c:v>0.200431133720813</c:v>
                </c:pt>
                <c:pt idx="1534">
                  <c:v>0.19989229822900001</c:v>
                </c:pt>
                <c:pt idx="1535">
                  <c:v>0.19942326573121899</c:v>
                </c:pt>
                <c:pt idx="1536">
                  <c:v>0.19892425606251701</c:v>
                </c:pt>
                <c:pt idx="1537">
                  <c:v>0.19865561789847599</c:v>
                </c:pt>
                <c:pt idx="1538">
                  <c:v>0.19851512550061001</c:v>
                </c:pt>
                <c:pt idx="1539">
                  <c:v>0.19824038606396799</c:v>
                </c:pt>
                <c:pt idx="1540">
                  <c:v>0.19772052634468401</c:v>
                </c:pt>
                <c:pt idx="1541">
                  <c:v>0.19696885269757899</c:v>
                </c:pt>
                <c:pt idx="1542">
                  <c:v>0.19424154211438199</c:v>
                </c:pt>
                <c:pt idx="1543">
                  <c:v>0.19354740501267001</c:v>
                </c:pt>
                <c:pt idx="1544">
                  <c:v>0.19298476211497501</c:v>
                </c:pt>
                <c:pt idx="1545">
                  <c:v>0.19234536160218799</c:v>
                </c:pt>
                <c:pt idx="1546">
                  <c:v>0.19199076463280201</c:v>
                </c:pt>
                <c:pt idx="1547">
                  <c:v>0.191625572501751</c:v>
                </c:pt>
                <c:pt idx="1548">
                  <c:v>0.19109034244460199</c:v>
                </c:pt>
                <c:pt idx="1549">
                  <c:v>0.190630908982555</c:v>
                </c:pt>
                <c:pt idx="1550">
                  <c:v>0.19047144153614901</c:v>
                </c:pt>
                <c:pt idx="1551">
                  <c:v>0.19024331845112399</c:v>
                </c:pt>
                <c:pt idx="1552">
                  <c:v>0.19065468064200899</c:v>
                </c:pt>
                <c:pt idx="1553">
                  <c:v>0.190666288566677</c:v>
                </c:pt>
                <c:pt idx="1554">
                  <c:v>0.19035975618812701</c:v>
                </c:pt>
                <c:pt idx="1555">
                  <c:v>0.19008659216809501</c:v>
                </c:pt>
                <c:pt idx="1556">
                  <c:v>0.18958039133224</c:v>
                </c:pt>
                <c:pt idx="1557">
                  <c:v>0.18887316450151601</c:v>
                </c:pt>
                <c:pt idx="1558">
                  <c:v>0.18825629433372201</c:v>
                </c:pt>
                <c:pt idx="1559">
                  <c:v>0.187444595648766</c:v>
                </c:pt>
                <c:pt idx="1560">
                  <c:v>0.186751252691814</c:v>
                </c:pt>
                <c:pt idx="1561">
                  <c:v>0.18626314619039899</c:v>
                </c:pt>
                <c:pt idx="1562">
                  <c:v>0.18600315992306901</c:v>
                </c:pt>
                <c:pt idx="1563">
                  <c:v>0.185847785958519</c:v>
                </c:pt>
                <c:pt idx="1564">
                  <c:v>0.18584895648989599</c:v>
                </c:pt>
                <c:pt idx="1565">
                  <c:v>0.18911925755505901</c:v>
                </c:pt>
                <c:pt idx="1566">
                  <c:v>0.191721058750806</c:v>
                </c:pt>
                <c:pt idx="1567">
                  <c:v>0.19444195977408299</c:v>
                </c:pt>
                <c:pt idx="1568">
                  <c:v>0.19643400185062901</c:v>
                </c:pt>
                <c:pt idx="1569">
                  <c:v>0.19756803331575501</c:v>
                </c:pt>
                <c:pt idx="1570">
                  <c:v>0.19844828646410601</c:v>
                </c:pt>
                <c:pt idx="1571">
                  <c:v>0.19901720150087401</c:v>
                </c:pt>
                <c:pt idx="1572">
                  <c:v>0.19931945902036999</c:v>
                </c:pt>
                <c:pt idx="1573">
                  <c:v>0.19951690019484</c:v>
                </c:pt>
                <c:pt idx="1574">
                  <c:v>0.19976914858613501</c:v>
                </c:pt>
                <c:pt idx="1575">
                  <c:v>0.199192427387131</c:v>
                </c:pt>
                <c:pt idx="1576">
                  <c:v>0.198701148518591</c:v>
                </c:pt>
                <c:pt idx="1577">
                  <c:v>0.19844890767731399</c:v>
                </c:pt>
                <c:pt idx="1578">
                  <c:v>0.19829241180677901</c:v>
                </c:pt>
                <c:pt idx="1579">
                  <c:v>0.198418936726837</c:v>
                </c:pt>
                <c:pt idx="1580">
                  <c:v>0.198909542066116</c:v>
                </c:pt>
                <c:pt idx="1581">
                  <c:v>0.19923198458397301</c:v>
                </c:pt>
                <c:pt idx="1582">
                  <c:v>0.19947464089592601</c:v>
                </c:pt>
                <c:pt idx="1583">
                  <c:v>0.19973068973349001</c:v>
                </c:pt>
                <c:pt idx="1584">
                  <c:v>0.199738098952781</c:v>
                </c:pt>
                <c:pt idx="1585">
                  <c:v>0.19911757636754401</c:v>
                </c:pt>
                <c:pt idx="1586">
                  <c:v>0.19891535431424801</c:v>
                </c:pt>
                <c:pt idx="1587">
                  <c:v>0.19865372004797899</c:v>
                </c:pt>
                <c:pt idx="1588">
                  <c:v>0.19830656054419299</c:v>
                </c:pt>
                <c:pt idx="1589">
                  <c:v>0.19766926868554599</c:v>
                </c:pt>
                <c:pt idx="1590">
                  <c:v>0.197022277372947</c:v>
                </c:pt>
                <c:pt idx="1591">
                  <c:v>0.19647802260688901</c:v>
                </c:pt>
                <c:pt idx="1592">
                  <c:v>0.19629703093180301</c:v>
                </c:pt>
                <c:pt idx="1593">
                  <c:v>0.196594840536334</c:v>
                </c:pt>
                <c:pt idx="1594">
                  <c:v>0.19654149737603999</c:v>
                </c:pt>
                <c:pt idx="1595">
                  <c:v>0.19671020784395099</c:v>
                </c:pt>
                <c:pt idx="1596">
                  <c:v>0.19671289364135999</c:v>
                </c:pt>
                <c:pt idx="1597">
                  <c:v>0.19666840596998</c:v>
                </c:pt>
                <c:pt idx="1598">
                  <c:v>0.19663339273929401</c:v>
                </c:pt>
                <c:pt idx="1599">
                  <c:v>0.19673206966023901</c:v>
                </c:pt>
                <c:pt idx="1600">
                  <c:v>0.197129967298423</c:v>
                </c:pt>
                <c:pt idx="1601">
                  <c:v>0.19760349706395799</c:v>
                </c:pt>
                <c:pt idx="1602">
                  <c:v>0.19799445032677701</c:v>
                </c:pt>
                <c:pt idx="1603">
                  <c:v>0.19791144330060501</c:v>
                </c:pt>
                <c:pt idx="1604">
                  <c:v>0.19779837441973799</c:v>
                </c:pt>
                <c:pt idx="1605">
                  <c:v>0.197458529375522</c:v>
                </c:pt>
                <c:pt idx="1606">
                  <c:v>0.19691957810201199</c:v>
                </c:pt>
                <c:pt idx="1607">
                  <c:v>0.19656885509553901</c:v>
                </c:pt>
                <c:pt idx="1608">
                  <c:v>0.195910996953851</c:v>
                </c:pt>
                <c:pt idx="1609">
                  <c:v>0.195047801478715</c:v>
                </c:pt>
                <c:pt idx="1610">
                  <c:v>0.19413962878140301</c:v>
                </c:pt>
                <c:pt idx="1611">
                  <c:v>0.19331122665627201</c:v>
                </c:pt>
                <c:pt idx="1612">
                  <c:v>0.19248850446724999</c:v>
                </c:pt>
                <c:pt idx="1613">
                  <c:v>0.19160261113292301</c:v>
                </c:pt>
                <c:pt idx="1614">
                  <c:v>0.19089983146622999</c:v>
                </c:pt>
                <c:pt idx="1615">
                  <c:v>0.19028881223389099</c:v>
                </c:pt>
                <c:pt idx="1616">
                  <c:v>0.19012458319400399</c:v>
                </c:pt>
                <c:pt idx="1617">
                  <c:v>0.19019601511645901</c:v>
                </c:pt>
                <c:pt idx="1618">
                  <c:v>0.19022066303024299</c:v>
                </c:pt>
                <c:pt idx="1619">
                  <c:v>0.19013902009250999</c:v>
                </c:pt>
                <c:pt idx="1620">
                  <c:v>0.19000856885163001</c:v>
                </c:pt>
                <c:pt idx="1621">
                  <c:v>0.19006349241387799</c:v>
                </c:pt>
                <c:pt idx="1622">
                  <c:v>0.190195346984631</c:v>
                </c:pt>
                <c:pt idx="1623">
                  <c:v>0.19001683020167001</c:v>
                </c:pt>
                <c:pt idx="1624">
                  <c:v>0.189860551165379</c:v>
                </c:pt>
                <c:pt idx="1625">
                  <c:v>0.18967892763219099</c:v>
                </c:pt>
                <c:pt idx="1626">
                  <c:v>0.18950384797718201</c:v>
                </c:pt>
                <c:pt idx="1627">
                  <c:v>0.18964646128950199</c:v>
                </c:pt>
                <c:pt idx="1628">
                  <c:v>0.18976731151243501</c:v>
                </c:pt>
                <c:pt idx="1629">
                  <c:v>0.19004699225861399</c:v>
                </c:pt>
                <c:pt idx="1630">
                  <c:v>0.188674801367614</c:v>
                </c:pt>
                <c:pt idx="1631">
                  <c:v>0.18725687762620799</c:v>
                </c:pt>
                <c:pt idx="1632">
                  <c:v>0.18600970531025601</c:v>
                </c:pt>
                <c:pt idx="1633">
                  <c:v>0.18430716690714899</c:v>
                </c:pt>
                <c:pt idx="1634">
                  <c:v>0.18309197508178399</c:v>
                </c:pt>
                <c:pt idx="1635">
                  <c:v>0.18227529079965399</c:v>
                </c:pt>
                <c:pt idx="1636">
                  <c:v>0.181282404807424</c:v>
                </c:pt>
                <c:pt idx="1637">
                  <c:v>0.180181415943963</c:v>
                </c:pt>
                <c:pt idx="1638">
                  <c:v>0.17885301066270701</c:v>
                </c:pt>
                <c:pt idx="1639">
                  <c:v>0.17775617264685001</c:v>
                </c:pt>
                <c:pt idx="1640">
                  <c:v>0.17755759031771001</c:v>
                </c:pt>
                <c:pt idx="1641">
                  <c:v>0.177322144449122</c:v>
                </c:pt>
                <c:pt idx="1642">
                  <c:v>0.17716792090387101</c:v>
                </c:pt>
                <c:pt idx="1643">
                  <c:v>0.177143253284619</c:v>
                </c:pt>
                <c:pt idx="1644">
                  <c:v>0.17706203587660599</c:v>
                </c:pt>
                <c:pt idx="1645">
                  <c:v>0.17698439419793299</c:v>
                </c:pt>
                <c:pt idx="1646">
                  <c:v>0.17679199482963601</c:v>
                </c:pt>
                <c:pt idx="1647">
                  <c:v>0.17663042115994201</c:v>
                </c:pt>
                <c:pt idx="1648">
                  <c:v>0.17644386796518099</c:v>
                </c:pt>
                <c:pt idx="1649">
                  <c:v>0.176400467051888</c:v>
                </c:pt>
                <c:pt idx="1650">
                  <c:v>0.176280087614932</c:v>
                </c:pt>
                <c:pt idx="1651">
                  <c:v>0.17678249890919401</c:v>
                </c:pt>
                <c:pt idx="1652">
                  <c:v>0.17720846852258701</c:v>
                </c:pt>
                <c:pt idx="1653">
                  <c:v>0.17742486511272401</c:v>
                </c:pt>
                <c:pt idx="1654">
                  <c:v>0.17718151574485599</c:v>
                </c:pt>
                <c:pt idx="1655">
                  <c:v>0.176784489807567</c:v>
                </c:pt>
                <c:pt idx="1656">
                  <c:v>0.176671926581383</c:v>
                </c:pt>
                <c:pt idx="1657">
                  <c:v>0.17673389754313501</c:v>
                </c:pt>
                <c:pt idx="1658">
                  <c:v>0.17658787056365599</c:v>
                </c:pt>
                <c:pt idx="1659">
                  <c:v>0.17644202403901499</c:v>
                </c:pt>
                <c:pt idx="1660">
                  <c:v>0.17673814073788699</c:v>
                </c:pt>
                <c:pt idx="1661">
                  <c:v>0.17688050570251401</c:v>
                </c:pt>
                <c:pt idx="1662">
                  <c:v>0.17720591510932601</c:v>
                </c:pt>
                <c:pt idx="1663">
                  <c:v>0.17739722079425399</c:v>
                </c:pt>
                <c:pt idx="1664">
                  <c:v>0.17769330162060301</c:v>
                </c:pt>
                <c:pt idx="1665">
                  <c:v>0.178191692510209</c:v>
                </c:pt>
                <c:pt idx="1666">
                  <c:v>0.17851510557182801</c:v>
                </c:pt>
                <c:pt idx="1667">
                  <c:v>0.17866859712515001</c:v>
                </c:pt>
                <c:pt idx="1668">
                  <c:v>0.178395416179841</c:v>
                </c:pt>
                <c:pt idx="1669">
                  <c:v>0.17816466109247001</c:v>
                </c:pt>
                <c:pt idx="1670">
                  <c:v>0.17809841932027701</c:v>
                </c:pt>
                <c:pt idx="1671">
                  <c:v>0.17807042133583401</c:v>
                </c:pt>
                <c:pt idx="1672">
                  <c:v>0.17854489455652101</c:v>
                </c:pt>
                <c:pt idx="1673">
                  <c:v>0.177967957683318</c:v>
                </c:pt>
                <c:pt idx="1674">
                  <c:v>0.17733665068375101</c:v>
                </c:pt>
                <c:pt idx="1675">
                  <c:v>0.17668398826232401</c:v>
                </c:pt>
                <c:pt idx="1676">
                  <c:v>0.176539917511497</c:v>
                </c:pt>
                <c:pt idx="1677">
                  <c:v>0.17660766390136601</c:v>
                </c:pt>
                <c:pt idx="1678">
                  <c:v>0.17668705169212301</c:v>
                </c:pt>
                <c:pt idx="1679">
                  <c:v>0.17677499161309601</c:v>
                </c:pt>
                <c:pt idx="1680">
                  <c:v>0.17685617357473901</c:v>
                </c:pt>
                <c:pt idx="1681">
                  <c:v>0.17687541778521501</c:v>
                </c:pt>
                <c:pt idx="1682">
                  <c:v>0.17682409952703401</c:v>
                </c:pt>
                <c:pt idx="1683">
                  <c:v>0.17683264127666801</c:v>
                </c:pt>
                <c:pt idx="1684">
                  <c:v>0.17690196919081999</c:v>
                </c:pt>
                <c:pt idx="1685">
                  <c:v>0.17668166475278199</c:v>
                </c:pt>
                <c:pt idx="1686">
                  <c:v>0.17643696944693699</c:v>
                </c:pt>
                <c:pt idx="1687">
                  <c:v>0.176419454301739</c:v>
                </c:pt>
                <c:pt idx="1688">
                  <c:v>0.17639102819496499</c:v>
                </c:pt>
                <c:pt idx="1689">
                  <c:v>0.176559430517789</c:v>
                </c:pt>
                <c:pt idx="1690">
                  <c:v>0.17685922070663199</c:v>
                </c:pt>
                <c:pt idx="1691">
                  <c:v>0.17707975637979001</c:v>
                </c:pt>
                <c:pt idx="1692">
                  <c:v>0.17734583743128701</c:v>
                </c:pt>
                <c:pt idx="1693">
                  <c:v>0.17741649945379101</c:v>
                </c:pt>
                <c:pt idx="1694">
                  <c:v>0.177487445471816</c:v>
                </c:pt>
                <c:pt idx="1695">
                  <c:v>0.17661893276560101</c:v>
                </c:pt>
                <c:pt idx="1696">
                  <c:v>0.17593390994713301</c:v>
                </c:pt>
                <c:pt idx="1697">
                  <c:v>0.175084519156156</c:v>
                </c:pt>
                <c:pt idx="1698">
                  <c:v>0.174256856973171</c:v>
                </c:pt>
                <c:pt idx="1699">
                  <c:v>0.173742498864395</c:v>
                </c:pt>
                <c:pt idx="1700">
                  <c:v>0.17332462407371099</c:v>
                </c:pt>
                <c:pt idx="1701">
                  <c:v>0.172977845949502</c:v>
                </c:pt>
                <c:pt idx="1702">
                  <c:v>0.17290814259246201</c:v>
                </c:pt>
                <c:pt idx="1703">
                  <c:v>0.17298787268399701</c:v>
                </c:pt>
                <c:pt idx="1704">
                  <c:v>0.1728493178278</c:v>
                </c:pt>
                <c:pt idx="1705">
                  <c:v>0.17291956434852501</c:v>
                </c:pt>
                <c:pt idx="1706">
                  <c:v>0.173107763869943</c:v>
                </c:pt>
                <c:pt idx="1707">
                  <c:v>0.173343472899324</c:v>
                </c:pt>
                <c:pt idx="1708">
                  <c:v>0.17330785684401201</c:v>
                </c:pt>
                <c:pt idx="1709">
                  <c:v>0.17310142961047001</c:v>
                </c:pt>
                <c:pt idx="1710">
                  <c:v>0.17154799541836499</c:v>
                </c:pt>
                <c:pt idx="1711">
                  <c:v>0.17104027026225899</c:v>
                </c:pt>
                <c:pt idx="1712">
                  <c:v>0.1705543614011</c:v>
                </c:pt>
                <c:pt idx="1713">
                  <c:v>0.16979534502169699</c:v>
                </c:pt>
                <c:pt idx="1714">
                  <c:v>0.16924843646246401</c:v>
                </c:pt>
                <c:pt idx="1715">
                  <c:v>0.168898953505389</c:v>
                </c:pt>
                <c:pt idx="1716">
                  <c:v>0.168679491174478</c:v>
                </c:pt>
                <c:pt idx="1717">
                  <c:v>0.16851780433203301</c:v>
                </c:pt>
                <c:pt idx="1718">
                  <c:v>0.16803258812419999</c:v>
                </c:pt>
                <c:pt idx="1719">
                  <c:v>0.16765136305136499</c:v>
                </c:pt>
                <c:pt idx="1720">
                  <c:v>0.16761649776610499</c:v>
                </c:pt>
                <c:pt idx="1721">
                  <c:v>0.16733115521220099</c:v>
                </c:pt>
                <c:pt idx="1722">
                  <c:v>0.16688203812230101</c:v>
                </c:pt>
                <c:pt idx="1723">
                  <c:v>0.16636472646140299</c:v>
                </c:pt>
                <c:pt idx="1724">
                  <c:v>0.16585500734129999</c:v>
                </c:pt>
                <c:pt idx="1725">
                  <c:v>0.16556469120077599</c:v>
                </c:pt>
                <c:pt idx="1726">
                  <c:v>0.165049557344121</c:v>
                </c:pt>
                <c:pt idx="1727">
                  <c:v>0.165060147077113</c:v>
                </c:pt>
                <c:pt idx="1728">
                  <c:v>0.164804730382306</c:v>
                </c:pt>
                <c:pt idx="1729">
                  <c:v>0.16447849316752899</c:v>
                </c:pt>
                <c:pt idx="1730">
                  <c:v>0.16425370685033</c:v>
                </c:pt>
                <c:pt idx="1731">
                  <c:v>0.164019742650306</c:v>
                </c:pt>
                <c:pt idx="1732">
                  <c:v>0.16408068275917001</c:v>
                </c:pt>
                <c:pt idx="1733">
                  <c:v>0.164053961934333</c:v>
                </c:pt>
                <c:pt idx="1734">
                  <c:v>0.16414562975236299</c:v>
                </c:pt>
                <c:pt idx="1735">
                  <c:v>0.16398911547748499</c:v>
                </c:pt>
                <c:pt idx="1736">
                  <c:v>0.16377131793771901</c:v>
                </c:pt>
                <c:pt idx="1737">
                  <c:v>0.163463908215876</c:v>
                </c:pt>
                <c:pt idx="1738">
                  <c:v>0.16312905401803601</c:v>
                </c:pt>
                <c:pt idx="1739">
                  <c:v>0.16465386905924301</c:v>
                </c:pt>
                <c:pt idx="1740">
                  <c:v>0.165643133079554</c:v>
                </c:pt>
                <c:pt idx="1741">
                  <c:v>0.166607152718866</c:v>
                </c:pt>
                <c:pt idx="1742">
                  <c:v>0.167296906230084</c:v>
                </c:pt>
                <c:pt idx="1743">
                  <c:v>0.167868197348056</c:v>
                </c:pt>
                <c:pt idx="1744">
                  <c:v>0.16842425957096899</c:v>
                </c:pt>
                <c:pt idx="1745">
                  <c:v>0.16894045145186301</c:v>
                </c:pt>
                <c:pt idx="1746">
                  <c:v>0.169582612190395</c:v>
                </c:pt>
                <c:pt idx="1747">
                  <c:v>0.17017130423177601</c:v>
                </c:pt>
                <c:pt idx="1748">
                  <c:v>0.170623463210576</c:v>
                </c:pt>
                <c:pt idx="1749">
                  <c:v>0.17056140228088301</c:v>
                </c:pt>
                <c:pt idx="1750">
                  <c:v>0.17059626670943301</c:v>
                </c:pt>
                <c:pt idx="1751">
                  <c:v>0.170812655165824</c:v>
                </c:pt>
                <c:pt idx="1752">
                  <c:v>0.17102098195062401</c:v>
                </c:pt>
                <c:pt idx="1753">
                  <c:v>0.17104414383983099</c:v>
                </c:pt>
                <c:pt idx="1754">
                  <c:v>0.17107336815716301</c:v>
                </c:pt>
                <c:pt idx="1755">
                  <c:v>0.171446602266488</c:v>
                </c:pt>
                <c:pt idx="1756">
                  <c:v>0.17160386496063801</c:v>
                </c:pt>
                <c:pt idx="1757">
                  <c:v>0.17167028124772701</c:v>
                </c:pt>
                <c:pt idx="1758">
                  <c:v>0.17157480315335</c:v>
                </c:pt>
                <c:pt idx="1759">
                  <c:v>0.171345489016376</c:v>
                </c:pt>
                <c:pt idx="1760">
                  <c:v>0.171208948415043</c:v>
                </c:pt>
                <c:pt idx="1761">
                  <c:v>0.17107493666309101</c:v>
                </c:pt>
                <c:pt idx="1762">
                  <c:v>0.170731372118199</c:v>
                </c:pt>
                <c:pt idx="1763">
                  <c:v>0.17013057819317201</c:v>
                </c:pt>
                <c:pt idx="1764">
                  <c:v>0.16966224078369799</c:v>
                </c:pt>
                <c:pt idx="1765">
                  <c:v>0.16926224690680799</c:v>
                </c:pt>
                <c:pt idx="1766">
                  <c:v>0.16883480576513801</c:v>
                </c:pt>
                <c:pt idx="1767">
                  <c:v>0.168523814727326</c:v>
                </c:pt>
                <c:pt idx="1768">
                  <c:v>0.168198369665438</c:v>
                </c:pt>
                <c:pt idx="1769">
                  <c:v>0.16761213535338201</c:v>
                </c:pt>
                <c:pt idx="1770">
                  <c:v>0.16722568258594001</c:v>
                </c:pt>
                <c:pt idx="1771">
                  <c:v>0.167143031052883</c:v>
                </c:pt>
                <c:pt idx="1772">
                  <c:v>0.16711126661339701</c:v>
                </c:pt>
                <c:pt idx="1773">
                  <c:v>0.16719588877316099</c:v>
                </c:pt>
                <c:pt idx="1774">
                  <c:v>0.167337821542557</c:v>
                </c:pt>
                <c:pt idx="1775">
                  <c:v>0.167598889487626</c:v>
                </c:pt>
                <c:pt idx="1776">
                  <c:v>0.167837183404805</c:v>
                </c:pt>
                <c:pt idx="1777">
                  <c:v>0.16803014014310999</c:v>
                </c:pt>
                <c:pt idx="1778">
                  <c:v>0.168159351519196</c:v>
                </c:pt>
                <c:pt idx="1779">
                  <c:v>0.168264637509246</c:v>
                </c:pt>
                <c:pt idx="1780">
                  <c:v>0.168437685318232</c:v>
                </c:pt>
                <c:pt idx="1781">
                  <c:v>0.16851223893872799</c:v>
                </c:pt>
                <c:pt idx="1782">
                  <c:v>0.168776995837844</c:v>
                </c:pt>
                <c:pt idx="1783">
                  <c:v>0.16876631078089199</c:v>
                </c:pt>
                <c:pt idx="1784">
                  <c:v>0.16882407343706199</c:v>
                </c:pt>
                <c:pt idx="1785">
                  <c:v>0.168924349799319</c:v>
                </c:pt>
                <c:pt idx="1786">
                  <c:v>0.169268224680443</c:v>
                </c:pt>
                <c:pt idx="1787">
                  <c:v>0.16972479319078801</c:v>
                </c:pt>
                <c:pt idx="1788">
                  <c:v>0.16990278369681699</c:v>
                </c:pt>
                <c:pt idx="1789">
                  <c:v>0.17010226744149001</c:v>
                </c:pt>
                <c:pt idx="1790">
                  <c:v>0.170173244901412</c:v>
                </c:pt>
                <c:pt idx="1791">
                  <c:v>0.16995593784450899</c:v>
                </c:pt>
                <c:pt idx="1792">
                  <c:v>0.169655164815285</c:v>
                </c:pt>
                <c:pt idx="1793">
                  <c:v>0.16938255991439699</c:v>
                </c:pt>
                <c:pt idx="1794">
                  <c:v>0.16934165532368101</c:v>
                </c:pt>
                <c:pt idx="1795">
                  <c:v>0.16947645893991301</c:v>
                </c:pt>
                <c:pt idx="1796">
                  <c:v>0.16966799457720699</c:v>
                </c:pt>
                <c:pt idx="1797">
                  <c:v>0.16981614284020899</c:v>
                </c:pt>
                <c:pt idx="1798">
                  <c:v>0.16975516592946299</c:v>
                </c:pt>
                <c:pt idx="1799">
                  <c:v>0.16964097550297799</c:v>
                </c:pt>
                <c:pt idx="1800">
                  <c:v>0.169700196954092</c:v>
                </c:pt>
                <c:pt idx="1801">
                  <c:v>0.16974275527439001</c:v>
                </c:pt>
                <c:pt idx="1802">
                  <c:v>0.169766725282716</c:v>
                </c:pt>
                <c:pt idx="1803">
                  <c:v>0.16952628807591599</c:v>
                </c:pt>
                <c:pt idx="1804">
                  <c:v>0.16926802654685399</c:v>
                </c:pt>
                <c:pt idx="1805">
                  <c:v>0.169279516276858</c:v>
                </c:pt>
                <c:pt idx="1806">
                  <c:v>0.16929307492137599</c:v>
                </c:pt>
                <c:pt idx="1807">
                  <c:v>0.16943560447030701</c:v>
                </c:pt>
                <c:pt idx="1808">
                  <c:v>0.16917791369459501</c:v>
                </c:pt>
                <c:pt idx="1809">
                  <c:v>0.16907927175062501</c:v>
                </c:pt>
                <c:pt idx="1810">
                  <c:v>0.16888164164622199</c:v>
                </c:pt>
                <c:pt idx="1811">
                  <c:v>0.168814657335942</c:v>
                </c:pt>
                <c:pt idx="1812">
                  <c:v>0.168644587396858</c:v>
                </c:pt>
                <c:pt idx="1813">
                  <c:v>0.16846552084248101</c:v>
                </c:pt>
                <c:pt idx="1814">
                  <c:v>0.168231801672446</c:v>
                </c:pt>
                <c:pt idx="1815">
                  <c:v>0.167927089445469</c:v>
                </c:pt>
                <c:pt idx="1816">
                  <c:v>0.167868621335695</c:v>
                </c:pt>
                <c:pt idx="1817">
                  <c:v>0.16787189701397001</c:v>
                </c:pt>
                <c:pt idx="1818">
                  <c:v>0.16803730606029299</c:v>
                </c:pt>
                <c:pt idx="1819">
                  <c:v>0.168327851075981</c:v>
                </c:pt>
                <c:pt idx="1820">
                  <c:v>0.168626065475455</c:v>
                </c:pt>
                <c:pt idx="1821">
                  <c:v>0.16882348359397101</c:v>
                </c:pt>
                <c:pt idx="1822">
                  <c:v>0.16886776897622999</c:v>
                </c:pt>
                <c:pt idx="1823">
                  <c:v>0.16894493243759201</c:v>
                </c:pt>
                <c:pt idx="1824">
                  <c:v>0.16900529023503</c:v>
                </c:pt>
                <c:pt idx="1825">
                  <c:v>0.16923016436848101</c:v>
                </c:pt>
                <c:pt idx="1826">
                  <c:v>0.17022114078216</c:v>
                </c:pt>
                <c:pt idx="1827">
                  <c:v>0.17100899435787401</c:v>
                </c:pt>
                <c:pt idx="1828">
                  <c:v>0.17161084551313499</c:v>
                </c:pt>
                <c:pt idx="1829">
                  <c:v>0.171833980104521</c:v>
                </c:pt>
                <c:pt idx="1830">
                  <c:v>0.17207034275970101</c:v>
                </c:pt>
                <c:pt idx="1831">
                  <c:v>0.17225289173191599</c:v>
                </c:pt>
                <c:pt idx="1832">
                  <c:v>0.17259836639454701</c:v>
                </c:pt>
                <c:pt idx="1833">
                  <c:v>0.17276655936190499</c:v>
                </c:pt>
                <c:pt idx="1834">
                  <c:v>0.172772133259393</c:v>
                </c:pt>
                <c:pt idx="1835">
                  <c:v>0.17274039056407101</c:v>
                </c:pt>
                <c:pt idx="1836">
                  <c:v>0.172519511492846</c:v>
                </c:pt>
                <c:pt idx="1837">
                  <c:v>0.17249231659099501</c:v>
                </c:pt>
                <c:pt idx="1838">
                  <c:v>0.17244337034837701</c:v>
                </c:pt>
                <c:pt idx="1839">
                  <c:v>0.17239205968205801</c:v>
                </c:pt>
                <c:pt idx="1840">
                  <c:v>0.172301937995361</c:v>
                </c:pt>
                <c:pt idx="1841">
                  <c:v>0.172627943396747</c:v>
                </c:pt>
                <c:pt idx="1842">
                  <c:v>0.17291132395790901</c:v>
                </c:pt>
                <c:pt idx="1843">
                  <c:v>0.17294544417857999</c:v>
                </c:pt>
                <c:pt idx="1844">
                  <c:v>0.172766713632207</c:v>
                </c:pt>
                <c:pt idx="1845">
                  <c:v>0.17268370464856</c:v>
                </c:pt>
                <c:pt idx="1846">
                  <c:v>0.17270101607859201</c:v>
                </c:pt>
                <c:pt idx="1847">
                  <c:v>0.17276205098351399</c:v>
                </c:pt>
                <c:pt idx="1848">
                  <c:v>0.172590882269225</c:v>
                </c:pt>
                <c:pt idx="1849">
                  <c:v>0.172168365304432</c:v>
                </c:pt>
                <c:pt idx="1850">
                  <c:v>0.17190845986197201</c:v>
                </c:pt>
                <c:pt idx="1851">
                  <c:v>0.17181671214646799</c:v>
                </c:pt>
                <c:pt idx="1852">
                  <c:v>0.171861761020247</c:v>
                </c:pt>
                <c:pt idx="1853">
                  <c:v>0.17179208024696099</c:v>
                </c:pt>
                <c:pt idx="1854">
                  <c:v>0.171799857892871</c:v>
                </c:pt>
                <c:pt idx="1855">
                  <c:v>0.17172263973079799</c:v>
                </c:pt>
                <c:pt idx="1856">
                  <c:v>0.17188641582213299</c:v>
                </c:pt>
                <c:pt idx="1857">
                  <c:v>0.17221344738525099</c:v>
                </c:pt>
                <c:pt idx="1858">
                  <c:v>0.17231928890048601</c:v>
                </c:pt>
                <c:pt idx="1859">
                  <c:v>0.172445866424353</c:v>
                </c:pt>
                <c:pt idx="1860">
                  <c:v>0.173323023270996</c:v>
                </c:pt>
                <c:pt idx="1861">
                  <c:v>0.173906275819141</c:v>
                </c:pt>
                <c:pt idx="1862">
                  <c:v>0.17466417593670899</c:v>
                </c:pt>
                <c:pt idx="1863">
                  <c:v>0.17510045668555699</c:v>
                </c:pt>
                <c:pt idx="1864">
                  <c:v>0.175490760807782</c:v>
                </c:pt>
                <c:pt idx="1865">
                  <c:v>0.175929617362238</c:v>
                </c:pt>
                <c:pt idx="1866">
                  <c:v>0.17663386344009399</c:v>
                </c:pt>
                <c:pt idx="1867">
                  <c:v>0.17689068953951301</c:v>
                </c:pt>
                <c:pt idx="1868">
                  <c:v>0.17748090416498699</c:v>
                </c:pt>
                <c:pt idx="1869">
                  <c:v>0.17723862157551901</c:v>
                </c:pt>
                <c:pt idx="1870">
                  <c:v>0.176887511714927</c:v>
                </c:pt>
                <c:pt idx="1871">
                  <c:v>0.17673512297538799</c:v>
                </c:pt>
                <c:pt idx="1872">
                  <c:v>0.17646414435376101</c:v>
                </c:pt>
                <c:pt idx="1873">
                  <c:v>0.176169710760198</c:v>
                </c:pt>
                <c:pt idx="1874">
                  <c:v>0.175905329760909</c:v>
                </c:pt>
                <c:pt idx="1875">
                  <c:v>0.17560385442641499</c:v>
                </c:pt>
                <c:pt idx="1876">
                  <c:v>0.17541876813339199</c:v>
                </c:pt>
                <c:pt idx="1877">
                  <c:v>0.17540305911059401</c:v>
                </c:pt>
                <c:pt idx="1878">
                  <c:v>0.17516484225008</c:v>
                </c:pt>
                <c:pt idx="1879">
                  <c:v>0.17511952798542299</c:v>
                </c:pt>
                <c:pt idx="1880">
                  <c:v>0.175144921646464</c:v>
                </c:pt>
                <c:pt idx="1881">
                  <c:v>0.175119022599379</c:v>
                </c:pt>
                <c:pt idx="1882">
                  <c:v>0.17533842420325499</c:v>
                </c:pt>
                <c:pt idx="1883">
                  <c:v>0.175232107254161</c:v>
                </c:pt>
                <c:pt idx="1884">
                  <c:v>0.175193080196861</c:v>
                </c:pt>
                <c:pt idx="1885">
                  <c:v>0.17515364099712699</c:v>
                </c:pt>
                <c:pt idx="1886">
                  <c:v>0.17519954869387</c:v>
                </c:pt>
                <c:pt idx="1887">
                  <c:v>0.175362073735818</c:v>
                </c:pt>
                <c:pt idx="1888">
                  <c:v>0.17541689188769499</c:v>
                </c:pt>
                <c:pt idx="1889">
                  <c:v>0.17571778053918999</c:v>
                </c:pt>
                <c:pt idx="1890">
                  <c:v>0.17605738427795201</c:v>
                </c:pt>
                <c:pt idx="1891">
                  <c:v>0.17639145698729</c:v>
                </c:pt>
                <c:pt idx="1892">
                  <c:v>0.17645211220943899</c:v>
                </c:pt>
                <c:pt idx="1893">
                  <c:v>0.17639140726352401</c:v>
                </c:pt>
                <c:pt idx="1894">
                  <c:v>0.17615633553714499</c:v>
                </c:pt>
                <c:pt idx="1895">
                  <c:v>0.176005331047347</c:v>
                </c:pt>
                <c:pt idx="1896">
                  <c:v>0.17593064179076601</c:v>
                </c:pt>
                <c:pt idx="1897">
                  <c:v>0.17589132596615101</c:v>
                </c:pt>
                <c:pt idx="1898">
                  <c:v>0.17578312470929999</c:v>
                </c:pt>
                <c:pt idx="1899">
                  <c:v>0.17567016103414801</c:v>
                </c:pt>
                <c:pt idx="1900">
                  <c:v>0.17550211305056199</c:v>
                </c:pt>
                <c:pt idx="1901">
                  <c:v>0.175111310766144</c:v>
                </c:pt>
                <c:pt idx="1902">
                  <c:v>0.174700948769761</c:v>
                </c:pt>
                <c:pt idx="1903">
                  <c:v>0.17415063463573899</c:v>
                </c:pt>
                <c:pt idx="1904">
                  <c:v>0.17373173994254701</c:v>
                </c:pt>
                <c:pt idx="1905">
                  <c:v>0.17334036895014199</c:v>
                </c:pt>
                <c:pt idx="1906">
                  <c:v>0.17303037469228499</c:v>
                </c:pt>
                <c:pt idx="1907">
                  <c:v>0.17275985610605099</c:v>
                </c:pt>
                <c:pt idx="1908">
                  <c:v>0.17242416820652501</c:v>
                </c:pt>
                <c:pt idx="1909">
                  <c:v>0.17196573578938601</c:v>
                </c:pt>
                <c:pt idx="1910">
                  <c:v>0.171564382092808</c:v>
                </c:pt>
                <c:pt idx="1911">
                  <c:v>0.17111941301031899</c:v>
                </c:pt>
                <c:pt idx="1912">
                  <c:v>0.17124379897712799</c:v>
                </c:pt>
                <c:pt idx="1913">
                  <c:v>0.171252763844885</c:v>
                </c:pt>
                <c:pt idx="1914">
                  <c:v>0.171222179083731</c:v>
                </c:pt>
                <c:pt idx="1915">
                  <c:v>0.17113386270954001</c:v>
                </c:pt>
                <c:pt idx="1916">
                  <c:v>0.17098091253498601</c:v>
                </c:pt>
                <c:pt idx="1917">
                  <c:v>0.17089151641150899</c:v>
                </c:pt>
                <c:pt idx="1918">
                  <c:v>0.17081110976889899</c:v>
                </c:pt>
                <c:pt idx="1919">
                  <c:v>0.17073218284792199</c:v>
                </c:pt>
                <c:pt idx="1920">
                  <c:v>0.17071074556933299</c:v>
                </c:pt>
                <c:pt idx="1921">
                  <c:v>0.170656244484576</c:v>
                </c:pt>
                <c:pt idx="1922">
                  <c:v>0.170400341367305</c:v>
                </c:pt>
                <c:pt idx="1923">
                  <c:v>0.170025331484354</c:v>
                </c:pt>
                <c:pt idx="1924">
                  <c:v>0.16967222883156999</c:v>
                </c:pt>
                <c:pt idx="1925">
                  <c:v>0.16952814302303601</c:v>
                </c:pt>
                <c:pt idx="1926">
                  <c:v>0.16940204777214801</c:v>
                </c:pt>
                <c:pt idx="1927">
                  <c:v>0.169045591697599</c:v>
                </c:pt>
                <c:pt idx="1928">
                  <c:v>0.1688626649569</c:v>
                </c:pt>
                <c:pt idx="1929">
                  <c:v>0.16871887802202501</c:v>
                </c:pt>
                <c:pt idx="1930">
                  <c:v>0.16878789223320101</c:v>
                </c:pt>
                <c:pt idx="1931">
                  <c:v>0.16887162591035601</c:v>
                </c:pt>
                <c:pt idx="1932">
                  <c:v>0.16873863794827099</c:v>
                </c:pt>
                <c:pt idx="1933">
                  <c:v>0.16964861113683899</c:v>
                </c:pt>
                <c:pt idx="1934">
                  <c:v>0.17046243917195</c:v>
                </c:pt>
                <c:pt idx="1935">
                  <c:v>0.17103268710414199</c:v>
                </c:pt>
                <c:pt idx="1936">
                  <c:v>0.170769991824405</c:v>
                </c:pt>
                <c:pt idx="1937">
                  <c:v>0.17058283659908099</c:v>
                </c:pt>
                <c:pt idx="1938">
                  <c:v>0.17048970823133699</c:v>
                </c:pt>
                <c:pt idx="1939">
                  <c:v>0.17078444252453301</c:v>
                </c:pt>
                <c:pt idx="1940">
                  <c:v>0.17007326562268299</c:v>
                </c:pt>
                <c:pt idx="1941">
                  <c:v>0.16990327512241901</c:v>
                </c:pt>
                <c:pt idx="1942">
                  <c:v>0.17054423909146099</c:v>
                </c:pt>
                <c:pt idx="1943">
                  <c:v>0.16972616584028599</c:v>
                </c:pt>
                <c:pt idx="1944">
                  <c:v>0.169607612522756</c:v>
                </c:pt>
                <c:pt idx="1945">
                  <c:v>0.169000649850573</c:v>
                </c:pt>
                <c:pt idx="1946">
                  <c:v>0.16839967473773099</c:v>
                </c:pt>
                <c:pt idx="1947">
                  <c:v>0.167831001233129</c:v>
                </c:pt>
                <c:pt idx="1948">
                  <c:v>0.16720245849341001</c:v>
                </c:pt>
                <c:pt idx="1949">
                  <c:v>0.16738866619168699</c:v>
                </c:pt>
                <c:pt idx="1950">
                  <c:v>0.16704867020829001</c:v>
                </c:pt>
                <c:pt idx="1951">
                  <c:v>0.166570496092425</c:v>
                </c:pt>
                <c:pt idx="1952">
                  <c:v>0.166004709444416</c:v>
                </c:pt>
                <c:pt idx="1953">
                  <c:v>0.165449816803099</c:v>
                </c:pt>
                <c:pt idx="1954">
                  <c:v>0.16487986752075501</c:v>
                </c:pt>
                <c:pt idx="1955">
                  <c:v>0.16463648626065699</c:v>
                </c:pt>
                <c:pt idx="1956">
                  <c:v>0.16441202041096301</c:v>
                </c:pt>
                <c:pt idx="1957">
                  <c:v>0.16420196704583201</c:v>
                </c:pt>
                <c:pt idx="1958">
                  <c:v>0.16412012547312499</c:v>
                </c:pt>
                <c:pt idx="1959">
                  <c:v>0.16507922747882101</c:v>
                </c:pt>
                <c:pt idx="1960">
                  <c:v>0.165308346299676</c:v>
                </c:pt>
                <c:pt idx="1961">
                  <c:v>0.16577783972805199</c:v>
                </c:pt>
                <c:pt idx="1962">
                  <c:v>0.16610119832568901</c:v>
                </c:pt>
                <c:pt idx="1963">
                  <c:v>0.16629316946023601</c:v>
                </c:pt>
                <c:pt idx="1964">
                  <c:v>0.167405006045585</c:v>
                </c:pt>
                <c:pt idx="1965">
                  <c:v>0.167790392274936</c:v>
                </c:pt>
                <c:pt idx="1966">
                  <c:v>0.168460323966419</c:v>
                </c:pt>
                <c:pt idx="1967">
                  <c:v>0.16904901340804501</c:v>
                </c:pt>
                <c:pt idx="1968">
                  <c:v>0.16952872286062601</c:v>
                </c:pt>
                <c:pt idx="1969">
                  <c:v>0.17021672878781299</c:v>
                </c:pt>
                <c:pt idx="1970">
                  <c:v>0.17033577843542799</c:v>
                </c:pt>
                <c:pt idx="1971">
                  <c:v>0.17053643382160899</c:v>
                </c:pt>
                <c:pt idx="1972">
                  <c:v>0.170523121990896</c:v>
                </c:pt>
                <c:pt idx="1973">
                  <c:v>0.170691556300681</c:v>
                </c:pt>
                <c:pt idx="1974">
                  <c:v>0.17121047374387399</c:v>
                </c:pt>
                <c:pt idx="1975">
                  <c:v>0.17116163634045201</c:v>
                </c:pt>
                <c:pt idx="1976">
                  <c:v>0.171087588686402</c:v>
                </c:pt>
                <c:pt idx="1977">
                  <c:v>0.17098450903225801</c:v>
                </c:pt>
                <c:pt idx="1978">
                  <c:v>0.17017027059401199</c:v>
                </c:pt>
                <c:pt idx="1979">
                  <c:v>0.17007053729399099</c:v>
                </c:pt>
                <c:pt idx="1980">
                  <c:v>0.17003114050976301</c:v>
                </c:pt>
                <c:pt idx="1981">
                  <c:v>0.16928489337064201</c:v>
                </c:pt>
                <c:pt idx="1982">
                  <c:v>0.16857155607020999</c:v>
                </c:pt>
                <c:pt idx="1983">
                  <c:v>0.168114460620468</c:v>
                </c:pt>
                <c:pt idx="1984">
                  <c:v>0.16839185705034701</c:v>
                </c:pt>
                <c:pt idx="1985">
                  <c:v>0.16812297459776401</c:v>
                </c:pt>
                <c:pt idx="1986">
                  <c:v>0.16781029811317</c:v>
                </c:pt>
                <c:pt idx="1987">
                  <c:v>0.167343427679918</c:v>
                </c:pt>
                <c:pt idx="1988">
                  <c:v>0.16736204789852499</c:v>
                </c:pt>
                <c:pt idx="1989">
                  <c:v>0.16797207036765499</c:v>
                </c:pt>
                <c:pt idx="1990">
                  <c:v>0.167877185303138</c:v>
                </c:pt>
                <c:pt idx="1991">
                  <c:v>0.168021062697497</c:v>
                </c:pt>
                <c:pt idx="1992">
                  <c:v>0.16835926853968899</c:v>
                </c:pt>
                <c:pt idx="1993">
                  <c:v>0.16867582878119</c:v>
                </c:pt>
                <c:pt idx="1994">
                  <c:v>0.169694209042037</c:v>
                </c:pt>
                <c:pt idx="1995">
                  <c:v>0.17009570863182</c:v>
                </c:pt>
                <c:pt idx="1996">
                  <c:v>0.17048172049358501</c:v>
                </c:pt>
                <c:pt idx="1997">
                  <c:v>0.17061733034679699</c:v>
                </c:pt>
                <c:pt idx="1998">
                  <c:v>0.17041548469894399</c:v>
                </c:pt>
                <c:pt idx="1999">
                  <c:v>0.170950866795685</c:v>
                </c:pt>
                <c:pt idx="2000">
                  <c:v>0.17026564953585899</c:v>
                </c:pt>
                <c:pt idx="2001">
                  <c:v>0.169627104052884</c:v>
                </c:pt>
                <c:pt idx="2002">
                  <c:v>0.169115422689434</c:v>
                </c:pt>
                <c:pt idx="2003">
                  <c:v>0.16902037226377001</c:v>
                </c:pt>
                <c:pt idx="2004">
                  <c:v>0.16950695368961399</c:v>
                </c:pt>
                <c:pt idx="2005">
                  <c:v>0.17012463179804799</c:v>
                </c:pt>
                <c:pt idx="2006">
                  <c:v>0.17021431344252999</c:v>
                </c:pt>
                <c:pt idx="2007">
                  <c:v>0.17030277646634401</c:v>
                </c:pt>
                <c:pt idx="2008">
                  <c:v>0.170297422039316</c:v>
                </c:pt>
                <c:pt idx="2009">
                  <c:v>0.17064275359587899</c:v>
                </c:pt>
                <c:pt idx="2010">
                  <c:v>0.17073048636160501</c:v>
                </c:pt>
                <c:pt idx="2011">
                  <c:v>0.170777586990908</c:v>
                </c:pt>
                <c:pt idx="2012">
                  <c:v>0.17079072818972901</c:v>
                </c:pt>
                <c:pt idx="2013">
                  <c:v>0.17100666893514699</c:v>
                </c:pt>
                <c:pt idx="2014">
                  <c:v>0.17169870856368399</c:v>
                </c:pt>
                <c:pt idx="2015">
                  <c:v>0.171512230388849</c:v>
                </c:pt>
                <c:pt idx="2016">
                  <c:v>0.171268806559423</c:v>
                </c:pt>
                <c:pt idx="2017">
                  <c:v>0.171257341157838</c:v>
                </c:pt>
                <c:pt idx="2018">
                  <c:v>0.17149462281042599</c:v>
                </c:pt>
                <c:pt idx="2019">
                  <c:v>0.17231226018533699</c:v>
                </c:pt>
                <c:pt idx="2020">
                  <c:v>0.17215251457741201</c:v>
                </c:pt>
                <c:pt idx="2021">
                  <c:v>0.17265273481443699</c:v>
                </c:pt>
                <c:pt idx="2022">
                  <c:v>0.17299155979626099</c:v>
                </c:pt>
                <c:pt idx="2023">
                  <c:v>0.17313914211577799</c:v>
                </c:pt>
                <c:pt idx="2024">
                  <c:v>0.174274670124827</c:v>
                </c:pt>
                <c:pt idx="2025">
                  <c:v>0.17451769492666599</c:v>
                </c:pt>
                <c:pt idx="2026">
                  <c:v>0.17479125820613101</c:v>
                </c:pt>
                <c:pt idx="2027">
                  <c:v>0.17485191601106401</c:v>
                </c:pt>
                <c:pt idx="2028">
                  <c:v>0.17447676157509101</c:v>
                </c:pt>
                <c:pt idx="2029">
                  <c:v>0.17399671809875999</c:v>
                </c:pt>
                <c:pt idx="2030">
                  <c:v>0.173913184957281</c:v>
                </c:pt>
                <c:pt idx="2031">
                  <c:v>0.17390865641813599</c:v>
                </c:pt>
                <c:pt idx="2032">
                  <c:v>0.17406565509237101</c:v>
                </c:pt>
                <c:pt idx="2033">
                  <c:v>0.17404099428528</c:v>
                </c:pt>
                <c:pt idx="2034">
                  <c:v>0.17480567998867599</c:v>
                </c:pt>
                <c:pt idx="2035">
                  <c:v>0.17471062289650199</c:v>
                </c:pt>
                <c:pt idx="2036">
                  <c:v>0.17476006382773099</c:v>
                </c:pt>
                <c:pt idx="2037">
                  <c:v>0.174659005348969</c:v>
                </c:pt>
                <c:pt idx="2038">
                  <c:v>0.17464897495121701</c:v>
                </c:pt>
                <c:pt idx="2039">
                  <c:v>0.17542292373653401</c:v>
                </c:pt>
                <c:pt idx="2040">
                  <c:v>0.175720397281772</c:v>
                </c:pt>
                <c:pt idx="2041">
                  <c:v>0.17610085772444201</c:v>
                </c:pt>
                <c:pt idx="2042">
                  <c:v>0.17643372353414999</c:v>
                </c:pt>
                <c:pt idx="2043">
                  <c:v>0.17577573476304001</c:v>
                </c:pt>
                <c:pt idx="2044">
                  <c:v>0.176392112270641</c:v>
                </c:pt>
                <c:pt idx="2045">
                  <c:v>0.176164132466541</c:v>
                </c:pt>
                <c:pt idx="2046">
                  <c:v>0.17592322455610299</c:v>
                </c:pt>
                <c:pt idx="2047">
                  <c:v>0.17595105520158899</c:v>
                </c:pt>
                <c:pt idx="2048">
                  <c:v>0.17583430729244801</c:v>
                </c:pt>
                <c:pt idx="2049">
                  <c:v>0.17673335096909801</c:v>
                </c:pt>
                <c:pt idx="2050">
                  <c:v>0.17673752844948401</c:v>
                </c:pt>
                <c:pt idx="2051">
                  <c:v>0.17671903185948801</c:v>
                </c:pt>
                <c:pt idx="2052">
                  <c:v>0.17665186773673699</c:v>
                </c:pt>
                <c:pt idx="2053">
                  <c:v>0.17683738767401799</c:v>
                </c:pt>
                <c:pt idx="2054">
                  <c:v>0.17803193110919499</c:v>
                </c:pt>
                <c:pt idx="2055">
                  <c:v>0.17871280426536201</c:v>
                </c:pt>
                <c:pt idx="2056">
                  <c:v>0.17943820723458101</c:v>
                </c:pt>
                <c:pt idx="2057">
                  <c:v>0.179829575975617</c:v>
                </c:pt>
                <c:pt idx="2058">
                  <c:v>0.17992328598014001</c:v>
                </c:pt>
                <c:pt idx="2059">
                  <c:v>0.18093582152819801</c:v>
                </c:pt>
                <c:pt idx="2060">
                  <c:v>0.182024656424293</c:v>
                </c:pt>
                <c:pt idx="2061">
                  <c:v>0.182236207661818</c:v>
                </c:pt>
                <c:pt idx="2062">
                  <c:v>0.182389209736215</c:v>
                </c:pt>
                <c:pt idx="2063">
                  <c:v>0.18248236303037901</c:v>
                </c:pt>
                <c:pt idx="2064">
                  <c:v>0.18406885043975599</c:v>
                </c:pt>
                <c:pt idx="2065">
                  <c:v>0.183318327584125</c:v>
                </c:pt>
                <c:pt idx="2066">
                  <c:v>0.18189389717482499</c:v>
                </c:pt>
                <c:pt idx="2067">
                  <c:v>0.18045780590757601</c:v>
                </c:pt>
                <c:pt idx="2068">
                  <c:v>0.17930870880083799</c:v>
                </c:pt>
                <c:pt idx="2069">
                  <c:v>0.17778264418967299</c:v>
                </c:pt>
                <c:pt idx="2070">
                  <c:v>0.17659810103831899</c:v>
                </c:pt>
                <c:pt idx="2071">
                  <c:v>0.17575013919079199</c:v>
                </c:pt>
                <c:pt idx="2072">
                  <c:v>0.17492098186606</c:v>
                </c:pt>
                <c:pt idx="2073">
                  <c:v>0.174239791966842</c:v>
                </c:pt>
                <c:pt idx="2074">
                  <c:v>0.17319500575602301</c:v>
                </c:pt>
                <c:pt idx="2075">
                  <c:v>0.17283154208963999</c:v>
                </c:pt>
                <c:pt idx="2076">
                  <c:v>0.17279159179154799</c:v>
                </c:pt>
                <c:pt idx="2077">
                  <c:v>0.173108565332701</c:v>
                </c:pt>
                <c:pt idx="2078">
                  <c:v>0.17308717204521501</c:v>
                </c:pt>
                <c:pt idx="2079">
                  <c:v>0.173378964934604</c:v>
                </c:pt>
                <c:pt idx="2080">
                  <c:v>0.17365222032800101</c:v>
                </c:pt>
                <c:pt idx="2081">
                  <c:v>0.17376010724615401</c:v>
                </c:pt>
                <c:pt idx="2082">
                  <c:v>0.17405505356657999</c:v>
                </c:pt>
                <c:pt idx="2083">
                  <c:v>0.174158458131348</c:v>
                </c:pt>
                <c:pt idx="2084">
                  <c:v>0.17437015162598399</c:v>
                </c:pt>
                <c:pt idx="2085">
                  <c:v>0.174747211535073</c:v>
                </c:pt>
                <c:pt idx="2086">
                  <c:v>0.17508418405985601</c:v>
                </c:pt>
                <c:pt idx="2087">
                  <c:v>0.174967383177631</c:v>
                </c:pt>
                <c:pt idx="2088">
                  <c:v>0.17493532880308499</c:v>
                </c:pt>
                <c:pt idx="2089">
                  <c:v>0.174815460898709</c:v>
                </c:pt>
                <c:pt idx="2090">
                  <c:v>0.17461084877847499</c:v>
                </c:pt>
                <c:pt idx="2091">
                  <c:v>0.17466764824949099</c:v>
                </c:pt>
                <c:pt idx="2092">
                  <c:v>0.17465063895827701</c:v>
                </c:pt>
                <c:pt idx="2093">
                  <c:v>0.17446386452082199</c:v>
                </c:pt>
                <c:pt idx="2094">
                  <c:v>0.17425218640362999</c:v>
                </c:pt>
                <c:pt idx="2095">
                  <c:v>0.17413413993082799</c:v>
                </c:pt>
                <c:pt idx="2096">
                  <c:v>0.173857077846722</c:v>
                </c:pt>
                <c:pt idx="2097">
                  <c:v>0.173810031839151</c:v>
                </c:pt>
                <c:pt idx="2098">
                  <c:v>0.17357436626304501</c:v>
                </c:pt>
                <c:pt idx="2099">
                  <c:v>0.17338393009019801</c:v>
                </c:pt>
                <c:pt idx="2100">
                  <c:v>0.17319062406435001</c:v>
                </c:pt>
                <c:pt idx="2101">
                  <c:v>0.17307845479433001</c:v>
                </c:pt>
                <c:pt idx="2102">
                  <c:v>0.172903276805809</c:v>
                </c:pt>
                <c:pt idx="2103">
                  <c:v>0.17294556085771301</c:v>
                </c:pt>
                <c:pt idx="2104">
                  <c:v>0.17287647600349401</c:v>
                </c:pt>
                <c:pt idx="2105">
                  <c:v>0.17301474402842301</c:v>
                </c:pt>
                <c:pt idx="2106">
                  <c:v>0.17334825304809301</c:v>
                </c:pt>
                <c:pt idx="2107">
                  <c:v>0.175526886232341</c:v>
                </c:pt>
                <c:pt idx="2108">
                  <c:v>0.177019070495851</c:v>
                </c:pt>
                <c:pt idx="2109">
                  <c:v>0.17839225045426799</c:v>
                </c:pt>
                <c:pt idx="2110">
                  <c:v>0.17969808451065999</c:v>
                </c:pt>
                <c:pt idx="2111">
                  <c:v>0.18093734694396699</c:v>
                </c:pt>
                <c:pt idx="2112">
                  <c:v>0.182161633961511</c:v>
                </c:pt>
                <c:pt idx="2113">
                  <c:v>0.18291372014090401</c:v>
                </c:pt>
                <c:pt idx="2114">
                  <c:v>0.18361512239908501</c:v>
                </c:pt>
                <c:pt idx="2115">
                  <c:v>0.18405665721506201</c:v>
                </c:pt>
                <c:pt idx="2116">
                  <c:v>0.184462788461982</c:v>
                </c:pt>
                <c:pt idx="2117">
                  <c:v>0.18438601728941201</c:v>
                </c:pt>
                <c:pt idx="2118">
                  <c:v>0.18414254268076699</c:v>
                </c:pt>
                <c:pt idx="2119">
                  <c:v>0.18373950293921101</c:v>
                </c:pt>
                <c:pt idx="2120">
                  <c:v>0.183559146218117</c:v>
                </c:pt>
                <c:pt idx="2121">
                  <c:v>0.18357038453581001</c:v>
                </c:pt>
                <c:pt idx="2122">
                  <c:v>0.18381754174634801</c:v>
                </c:pt>
                <c:pt idx="2123">
                  <c:v>0.18405408063985601</c:v>
                </c:pt>
                <c:pt idx="2124">
                  <c:v>0.18423538187385299</c:v>
                </c:pt>
                <c:pt idx="2125">
                  <c:v>0.18456152811146201</c:v>
                </c:pt>
                <c:pt idx="2126">
                  <c:v>0.18509912609837001</c:v>
                </c:pt>
                <c:pt idx="2127">
                  <c:v>0.18569273396611199</c:v>
                </c:pt>
                <c:pt idx="2128">
                  <c:v>0.186235057193363</c:v>
                </c:pt>
                <c:pt idx="2129">
                  <c:v>0.18667804840060401</c:v>
                </c:pt>
                <c:pt idx="2130">
                  <c:v>0.18573350248527101</c:v>
                </c:pt>
                <c:pt idx="2131">
                  <c:v>0.184759021400667</c:v>
                </c:pt>
                <c:pt idx="2132">
                  <c:v>0.18382358714168401</c:v>
                </c:pt>
                <c:pt idx="2133">
                  <c:v>0.18287213906179101</c:v>
                </c:pt>
                <c:pt idx="2134">
                  <c:v>0.18217653721147301</c:v>
                </c:pt>
                <c:pt idx="2135">
                  <c:v>0.181571985298457</c:v>
                </c:pt>
                <c:pt idx="2136">
                  <c:v>0.18109218418221201</c:v>
                </c:pt>
                <c:pt idx="2137">
                  <c:v>0.180866248869025</c:v>
                </c:pt>
                <c:pt idx="2138">
                  <c:v>0.18058206965729601</c:v>
                </c:pt>
                <c:pt idx="2139">
                  <c:v>0.180356230525235</c:v>
                </c:pt>
                <c:pt idx="2140">
                  <c:v>0.180498914353796</c:v>
                </c:pt>
                <c:pt idx="2141">
                  <c:v>0.18059574671366299</c:v>
                </c:pt>
                <c:pt idx="2142">
                  <c:v>0.18046758628372001</c:v>
                </c:pt>
                <c:pt idx="2143">
                  <c:v>0.18031778171478899</c:v>
                </c:pt>
                <c:pt idx="2144">
                  <c:v>0.18035569041607699</c:v>
                </c:pt>
                <c:pt idx="2145">
                  <c:v>0.180470232959729</c:v>
                </c:pt>
                <c:pt idx="2146">
                  <c:v>0.18065531017803799</c:v>
                </c:pt>
                <c:pt idx="2147">
                  <c:v>0.18085928525005701</c:v>
                </c:pt>
                <c:pt idx="2148">
                  <c:v>0.18114803809904001</c:v>
                </c:pt>
                <c:pt idx="2149">
                  <c:v>0.18122871447250499</c:v>
                </c:pt>
                <c:pt idx="2150">
                  <c:v>0.18175032594760401</c:v>
                </c:pt>
                <c:pt idx="2151">
                  <c:v>0.18208885063788699</c:v>
                </c:pt>
                <c:pt idx="2152">
                  <c:v>0.182593103303857</c:v>
                </c:pt>
                <c:pt idx="2153">
                  <c:v>0.18294289022726601</c:v>
                </c:pt>
                <c:pt idx="2154">
                  <c:v>0.183047107293864</c:v>
                </c:pt>
                <c:pt idx="2155">
                  <c:v>0.18350432031841801</c:v>
                </c:pt>
                <c:pt idx="2156">
                  <c:v>0.183878419427533</c:v>
                </c:pt>
                <c:pt idx="2157">
                  <c:v>0.184229877289531</c:v>
                </c:pt>
                <c:pt idx="2158">
                  <c:v>0.18465593052999901</c:v>
                </c:pt>
                <c:pt idx="2159">
                  <c:v>0.18539802578874401</c:v>
                </c:pt>
                <c:pt idx="2160">
                  <c:v>0.18603956415242101</c:v>
                </c:pt>
                <c:pt idx="2161">
                  <c:v>0.186851880290061</c:v>
                </c:pt>
                <c:pt idx="2162">
                  <c:v>0.18769507788638401</c:v>
                </c:pt>
                <c:pt idx="2163">
                  <c:v>0.188688756990569</c:v>
                </c:pt>
                <c:pt idx="2164">
                  <c:v>0.18955789947046101</c:v>
                </c:pt>
                <c:pt idx="2165">
                  <c:v>0.190488942278184</c:v>
                </c:pt>
                <c:pt idx="2166">
                  <c:v>0.19143536237408601</c:v>
                </c:pt>
                <c:pt idx="2167">
                  <c:v>0.192443249367797</c:v>
                </c:pt>
                <c:pt idx="2168">
                  <c:v>0.19307299717450399</c:v>
                </c:pt>
                <c:pt idx="2169">
                  <c:v>0.19305847488818501</c:v>
                </c:pt>
                <c:pt idx="2170">
                  <c:v>0.192967516997682</c:v>
                </c:pt>
                <c:pt idx="2171">
                  <c:v>0.19304911292406199</c:v>
                </c:pt>
                <c:pt idx="2172">
                  <c:v>0.19285549926734</c:v>
                </c:pt>
                <c:pt idx="2173">
                  <c:v>0.19175967743341299</c:v>
                </c:pt>
                <c:pt idx="2174">
                  <c:v>0.19071849568594401</c:v>
                </c:pt>
                <c:pt idx="2175">
                  <c:v>0.18981057035485499</c:v>
                </c:pt>
                <c:pt idx="2176">
                  <c:v>0.189220728620909</c:v>
                </c:pt>
                <c:pt idx="2177">
                  <c:v>0.18890340109945</c:v>
                </c:pt>
                <c:pt idx="2178">
                  <c:v>0.18879535329848399</c:v>
                </c:pt>
                <c:pt idx="2179">
                  <c:v>0.18902930552910599</c:v>
                </c:pt>
                <c:pt idx="2180">
                  <c:v>0.189499005859569</c:v>
                </c:pt>
                <c:pt idx="2181">
                  <c:v>0.19026503964931801</c:v>
                </c:pt>
                <c:pt idx="2182">
                  <c:v>0.190845975736812</c:v>
                </c:pt>
                <c:pt idx="2183">
                  <c:v>0.19127774791670399</c:v>
                </c:pt>
                <c:pt idx="2184">
                  <c:v>0.19183120666961501</c:v>
                </c:pt>
                <c:pt idx="2185">
                  <c:v>0.192590034797193</c:v>
                </c:pt>
                <c:pt idx="2186">
                  <c:v>0.19322251697454301</c:v>
                </c:pt>
                <c:pt idx="2187">
                  <c:v>0.193725572205595</c:v>
                </c:pt>
                <c:pt idx="2188">
                  <c:v>0.19398426104363001</c:v>
                </c:pt>
                <c:pt idx="2189">
                  <c:v>0.194265132177244</c:v>
                </c:pt>
                <c:pt idx="2190">
                  <c:v>0.19458167636568799</c:v>
                </c:pt>
                <c:pt idx="2191">
                  <c:v>0.19517533284177599</c:v>
                </c:pt>
                <c:pt idx="2192">
                  <c:v>0.1957458646379</c:v>
                </c:pt>
                <c:pt idx="2193">
                  <c:v>0.19586898079530199</c:v>
                </c:pt>
                <c:pt idx="2194">
                  <c:v>0.195417384655176</c:v>
                </c:pt>
                <c:pt idx="2195">
                  <c:v>0.19355288201919699</c:v>
                </c:pt>
                <c:pt idx="2196">
                  <c:v>0.19183357977715701</c:v>
                </c:pt>
                <c:pt idx="2197">
                  <c:v>0.19094796374709999</c:v>
                </c:pt>
                <c:pt idx="2198">
                  <c:v>0.19004977652543401</c:v>
                </c:pt>
                <c:pt idx="2199">
                  <c:v>0.18927856979851401</c:v>
                </c:pt>
                <c:pt idx="2200">
                  <c:v>0.18873909279524001</c:v>
                </c:pt>
                <c:pt idx="2201">
                  <c:v>0.18803804554550399</c:v>
                </c:pt>
                <c:pt idx="2202">
                  <c:v>0.18783395501776101</c:v>
                </c:pt>
                <c:pt idx="2203">
                  <c:v>0.18781906324879599</c:v>
                </c:pt>
                <c:pt idx="2204">
                  <c:v>0.18796394116479301</c:v>
                </c:pt>
                <c:pt idx="2205">
                  <c:v>0.188687675749762</c:v>
                </c:pt>
                <c:pt idx="2206">
                  <c:v>0.18956940014367599</c:v>
                </c:pt>
                <c:pt idx="2207">
                  <c:v>0.18996505134604699</c:v>
                </c:pt>
                <c:pt idx="2208">
                  <c:v>0.19026331800142099</c:v>
                </c:pt>
                <c:pt idx="2209">
                  <c:v>0.19073504893516299</c:v>
                </c:pt>
                <c:pt idx="2210">
                  <c:v>0.19091287880563401</c:v>
                </c:pt>
                <c:pt idx="2211">
                  <c:v>0.19114842376567301</c:v>
                </c:pt>
                <c:pt idx="2212">
                  <c:v>0.191204111857119</c:v>
                </c:pt>
                <c:pt idx="2213">
                  <c:v>0.190968111388502</c:v>
                </c:pt>
                <c:pt idx="2214">
                  <c:v>0.190739447934794</c:v>
                </c:pt>
                <c:pt idx="2215">
                  <c:v>0.19043681514706701</c:v>
                </c:pt>
                <c:pt idx="2216">
                  <c:v>0.189924364413915</c:v>
                </c:pt>
                <c:pt idx="2217">
                  <c:v>0.18928070983902701</c:v>
                </c:pt>
                <c:pt idx="2218">
                  <c:v>0.18875971343797299</c:v>
                </c:pt>
                <c:pt idx="2219">
                  <c:v>0.188204392771504</c:v>
                </c:pt>
                <c:pt idx="2220">
                  <c:v>0.18786211952790799</c:v>
                </c:pt>
                <c:pt idx="2221">
                  <c:v>0.18791052296396099</c:v>
                </c:pt>
                <c:pt idx="2222">
                  <c:v>0.188195151434531</c:v>
                </c:pt>
                <c:pt idx="2223">
                  <c:v>0.188333884017134</c:v>
                </c:pt>
                <c:pt idx="2224">
                  <c:v>0.18870138269241701</c:v>
                </c:pt>
                <c:pt idx="2225">
                  <c:v>0.18906029923779999</c:v>
                </c:pt>
                <c:pt idx="2226">
                  <c:v>0.18943282878946099</c:v>
                </c:pt>
                <c:pt idx="2227">
                  <c:v>0.18960124938322101</c:v>
                </c:pt>
                <c:pt idx="2228">
                  <c:v>0.189480317876565</c:v>
                </c:pt>
                <c:pt idx="2229">
                  <c:v>0.18946963567713801</c:v>
                </c:pt>
                <c:pt idx="2230">
                  <c:v>0.18970468467492699</c:v>
                </c:pt>
                <c:pt idx="2231">
                  <c:v>0.18989934216762899</c:v>
                </c:pt>
                <c:pt idx="2232">
                  <c:v>0.189861697980901</c:v>
                </c:pt>
                <c:pt idx="2233">
                  <c:v>0.18982208632759301</c:v>
                </c:pt>
                <c:pt idx="2234">
                  <c:v>0.18978786649398999</c:v>
                </c:pt>
                <c:pt idx="2235">
                  <c:v>0.18985336331600999</c:v>
                </c:pt>
                <c:pt idx="2236">
                  <c:v>0.18992241774341501</c:v>
                </c:pt>
                <c:pt idx="2237">
                  <c:v>0.18998827308789101</c:v>
                </c:pt>
                <c:pt idx="2238">
                  <c:v>0.18997303100944199</c:v>
                </c:pt>
                <c:pt idx="2239">
                  <c:v>0.18971375240201799</c:v>
                </c:pt>
                <c:pt idx="2240">
                  <c:v>0.189278431666701</c:v>
                </c:pt>
                <c:pt idx="2241">
                  <c:v>0.188866059314998</c:v>
                </c:pt>
                <c:pt idx="2242">
                  <c:v>0.188732302653775</c:v>
                </c:pt>
                <c:pt idx="2243">
                  <c:v>0.18878615157814299</c:v>
                </c:pt>
                <c:pt idx="2244">
                  <c:v>0.18866862977627999</c:v>
                </c:pt>
                <c:pt idx="2245">
                  <c:v>0.188446088533231</c:v>
                </c:pt>
                <c:pt idx="2246">
                  <c:v>0.18815363027284299</c:v>
                </c:pt>
                <c:pt idx="2247">
                  <c:v>0.18782258729704401</c:v>
                </c:pt>
                <c:pt idx="2248">
                  <c:v>0.18740308948714701</c:v>
                </c:pt>
                <c:pt idx="2249">
                  <c:v>0.187078176816801</c:v>
                </c:pt>
                <c:pt idx="2250">
                  <c:v>0.18694000804234501</c:v>
                </c:pt>
                <c:pt idx="2251">
                  <c:v>0.18690219603993</c:v>
                </c:pt>
                <c:pt idx="2252">
                  <c:v>0.18673495883675501</c:v>
                </c:pt>
                <c:pt idx="2253">
                  <c:v>0.18642416718303001</c:v>
                </c:pt>
                <c:pt idx="2254">
                  <c:v>0.18632577374578499</c:v>
                </c:pt>
                <c:pt idx="2255">
                  <c:v>0.18628695666576101</c:v>
                </c:pt>
                <c:pt idx="2256">
                  <c:v>0.186115138384986</c:v>
                </c:pt>
                <c:pt idx="2257">
                  <c:v>0.18595941917267</c:v>
                </c:pt>
                <c:pt idx="2258">
                  <c:v>0.18578961368640901</c:v>
                </c:pt>
                <c:pt idx="2259">
                  <c:v>0.185708355900077</c:v>
                </c:pt>
                <c:pt idx="2260">
                  <c:v>0.186153027640519</c:v>
                </c:pt>
                <c:pt idx="2261">
                  <c:v>0.18628419770611401</c:v>
                </c:pt>
                <c:pt idx="2262">
                  <c:v>0.18620575911489201</c:v>
                </c:pt>
                <c:pt idx="2263">
                  <c:v>0.18587437895219</c:v>
                </c:pt>
                <c:pt idx="2264">
                  <c:v>0.18567170485585899</c:v>
                </c:pt>
                <c:pt idx="2265">
                  <c:v>0.18548506601741799</c:v>
                </c:pt>
                <c:pt idx="2266">
                  <c:v>0.18536137037061201</c:v>
                </c:pt>
                <c:pt idx="2267">
                  <c:v>0.18540237142649299</c:v>
                </c:pt>
                <c:pt idx="2268">
                  <c:v>0.184832089204582</c:v>
                </c:pt>
                <c:pt idx="2269">
                  <c:v>0.184375173880686</c:v>
                </c:pt>
                <c:pt idx="2270">
                  <c:v>0.18396017323421099</c:v>
                </c:pt>
                <c:pt idx="2271">
                  <c:v>0.18378269173889999</c:v>
                </c:pt>
                <c:pt idx="2272">
                  <c:v>0.183570840247819</c:v>
                </c:pt>
                <c:pt idx="2273">
                  <c:v>0.18333362747791301</c:v>
                </c:pt>
                <c:pt idx="2274">
                  <c:v>0.183048408509417</c:v>
                </c:pt>
                <c:pt idx="2275">
                  <c:v>0.182789034400066</c:v>
                </c:pt>
                <c:pt idx="2276">
                  <c:v>0.182707410796836</c:v>
                </c:pt>
                <c:pt idx="2277">
                  <c:v>0.18269480390359499</c:v>
                </c:pt>
                <c:pt idx="2278">
                  <c:v>0.18257907883881</c:v>
                </c:pt>
                <c:pt idx="2279">
                  <c:v>0.18246596608424101</c:v>
                </c:pt>
                <c:pt idx="2280">
                  <c:v>0.18236389406706899</c:v>
                </c:pt>
                <c:pt idx="2281">
                  <c:v>0.182316289746113</c:v>
                </c:pt>
                <c:pt idx="2282">
                  <c:v>0.18224762241921799</c:v>
                </c:pt>
                <c:pt idx="2283">
                  <c:v>0.18206595355480201</c:v>
                </c:pt>
                <c:pt idx="2284">
                  <c:v>0.18196871479766799</c:v>
                </c:pt>
                <c:pt idx="2285">
                  <c:v>0.181614894978542</c:v>
                </c:pt>
                <c:pt idx="2286">
                  <c:v>0.181255868920636</c:v>
                </c:pt>
                <c:pt idx="2287">
                  <c:v>0.180772213086654</c:v>
                </c:pt>
                <c:pt idx="2288">
                  <c:v>0.18055095281997699</c:v>
                </c:pt>
                <c:pt idx="2289">
                  <c:v>0.18014966217256401</c:v>
                </c:pt>
                <c:pt idx="2290">
                  <c:v>0.17994105438379901</c:v>
                </c:pt>
                <c:pt idx="2291">
                  <c:v>0.179546569689988</c:v>
                </c:pt>
                <c:pt idx="2292">
                  <c:v>0.179308666494151</c:v>
                </c:pt>
                <c:pt idx="2293">
                  <c:v>0.17938100933843401</c:v>
                </c:pt>
                <c:pt idx="2294">
                  <c:v>0.17940167793388001</c:v>
                </c:pt>
                <c:pt idx="2295">
                  <c:v>0.17955628722851499</c:v>
                </c:pt>
                <c:pt idx="2296">
                  <c:v>0.179730102245025</c:v>
                </c:pt>
                <c:pt idx="2297">
                  <c:v>0.179725256279889</c:v>
                </c:pt>
                <c:pt idx="2298">
                  <c:v>0.17962816058057501</c:v>
                </c:pt>
                <c:pt idx="2299">
                  <c:v>0.17958284151748299</c:v>
                </c:pt>
                <c:pt idx="2300">
                  <c:v>0.18004008307257099</c:v>
                </c:pt>
                <c:pt idx="2301">
                  <c:v>0.18047807760142701</c:v>
                </c:pt>
                <c:pt idx="2302">
                  <c:v>0.180429634778527</c:v>
                </c:pt>
                <c:pt idx="2303">
                  <c:v>0.18015924545718201</c:v>
                </c:pt>
                <c:pt idx="2304">
                  <c:v>0.18032244512533999</c:v>
                </c:pt>
                <c:pt idx="2305">
                  <c:v>0.18020481656461501</c:v>
                </c:pt>
                <c:pt idx="2306">
                  <c:v>0.18017867472310201</c:v>
                </c:pt>
                <c:pt idx="2307">
                  <c:v>0.17990536056301201</c:v>
                </c:pt>
                <c:pt idx="2308">
                  <c:v>0.17973721289706601</c:v>
                </c:pt>
                <c:pt idx="2309">
                  <c:v>0.179812956179492</c:v>
                </c:pt>
                <c:pt idx="2310">
                  <c:v>0.179457621097658</c:v>
                </c:pt>
                <c:pt idx="2311">
                  <c:v>0.179057567113387</c:v>
                </c:pt>
                <c:pt idx="2312">
                  <c:v>0.17877113623099999</c:v>
                </c:pt>
                <c:pt idx="2313">
                  <c:v>0.17857468425384801</c:v>
                </c:pt>
                <c:pt idx="2314">
                  <c:v>0.17829530668584401</c:v>
                </c:pt>
                <c:pt idx="2315">
                  <c:v>0.17837181424232901</c:v>
                </c:pt>
                <c:pt idx="2316">
                  <c:v>0.17823584817364599</c:v>
                </c:pt>
                <c:pt idx="2317">
                  <c:v>0.17829870176568599</c:v>
                </c:pt>
                <c:pt idx="2318">
                  <c:v>0.17823767647545899</c:v>
                </c:pt>
                <c:pt idx="2319">
                  <c:v>0.17813898323857799</c:v>
                </c:pt>
                <c:pt idx="2320">
                  <c:v>0.17812779217203001</c:v>
                </c:pt>
                <c:pt idx="2321">
                  <c:v>0.178239112772413</c:v>
                </c:pt>
                <c:pt idx="2322">
                  <c:v>0.178370044733271</c:v>
                </c:pt>
                <c:pt idx="2323">
                  <c:v>0.17838859910673599</c:v>
                </c:pt>
                <c:pt idx="2324">
                  <c:v>0.178418129277024</c:v>
                </c:pt>
                <c:pt idx="2325">
                  <c:v>0.17818841157548701</c:v>
                </c:pt>
                <c:pt idx="2326">
                  <c:v>0.17768010736632101</c:v>
                </c:pt>
                <c:pt idx="2327">
                  <c:v>0.17708493376751999</c:v>
                </c:pt>
                <c:pt idx="2328">
                  <c:v>0.17665926065447099</c:v>
                </c:pt>
                <c:pt idx="2329">
                  <c:v>0.176335634441979</c:v>
                </c:pt>
                <c:pt idx="2330">
                  <c:v>0.17589068206421499</c:v>
                </c:pt>
                <c:pt idx="2331">
                  <c:v>0.17562660125797799</c:v>
                </c:pt>
                <c:pt idx="2332">
                  <c:v>0.175460242341718</c:v>
                </c:pt>
                <c:pt idx="2333">
                  <c:v>0.17494361530763999</c:v>
                </c:pt>
                <c:pt idx="2334">
                  <c:v>0.17412172146337099</c:v>
                </c:pt>
                <c:pt idx="2335">
                  <c:v>0.17330422319973701</c:v>
                </c:pt>
                <c:pt idx="2336">
                  <c:v>0.17280426226839801</c:v>
                </c:pt>
                <c:pt idx="2337">
                  <c:v>0.17244286779679499</c:v>
                </c:pt>
                <c:pt idx="2338">
                  <c:v>0.17216074054651501</c:v>
                </c:pt>
                <c:pt idx="2339">
                  <c:v>0.171893584446141</c:v>
                </c:pt>
                <c:pt idx="2340">
                  <c:v>0.17180693074096701</c:v>
                </c:pt>
                <c:pt idx="2341">
                  <c:v>0.171757658313791</c:v>
                </c:pt>
                <c:pt idx="2342">
                  <c:v>0.17157899178118799</c:v>
                </c:pt>
                <c:pt idx="2343">
                  <c:v>0.17192080004796101</c:v>
                </c:pt>
                <c:pt idx="2344">
                  <c:v>0.17241260266546099</c:v>
                </c:pt>
                <c:pt idx="2345">
                  <c:v>0.17280956267574801</c:v>
                </c:pt>
                <c:pt idx="2346">
                  <c:v>0.17311609691577801</c:v>
                </c:pt>
                <c:pt idx="2347">
                  <c:v>0.173158171146159</c:v>
                </c:pt>
                <c:pt idx="2348">
                  <c:v>0.17413660600766201</c:v>
                </c:pt>
                <c:pt idx="2349">
                  <c:v>0.17483199295163401</c:v>
                </c:pt>
                <c:pt idx="2350">
                  <c:v>0.17532331856019101</c:v>
                </c:pt>
                <c:pt idx="2351">
                  <c:v>0.17579170550159201</c:v>
                </c:pt>
                <c:pt idx="2352">
                  <c:v>0.176208777974937</c:v>
                </c:pt>
                <c:pt idx="2353">
                  <c:v>0.17633972826428601</c:v>
                </c:pt>
                <c:pt idx="2354">
                  <c:v>0.17637062552868901</c:v>
                </c:pt>
                <c:pt idx="2355">
                  <c:v>0.176659434404496</c:v>
                </c:pt>
                <c:pt idx="2356">
                  <c:v>0.17674057087530301</c:v>
                </c:pt>
                <c:pt idx="2357">
                  <c:v>0.17669758778254599</c:v>
                </c:pt>
                <c:pt idx="2358">
                  <c:v>0.17640005492710201</c:v>
                </c:pt>
                <c:pt idx="2359">
                  <c:v>0.176175578593742</c:v>
                </c:pt>
                <c:pt idx="2360">
                  <c:v>0.175897039841165</c:v>
                </c:pt>
                <c:pt idx="2361">
                  <c:v>0.175645013186573</c:v>
                </c:pt>
                <c:pt idx="2362">
                  <c:v>0.17550200739608399</c:v>
                </c:pt>
                <c:pt idx="2363">
                  <c:v>0.17555134464085101</c:v>
                </c:pt>
                <c:pt idx="2364">
                  <c:v>0.17563940170058001</c:v>
                </c:pt>
                <c:pt idx="2365">
                  <c:v>0.175668372117602</c:v>
                </c:pt>
                <c:pt idx="2366">
                  <c:v>0.17623220222026001</c:v>
                </c:pt>
                <c:pt idx="2367">
                  <c:v>0.17686932305828101</c:v>
                </c:pt>
                <c:pt idx="2368">
                  <c:v>0.17868634864111599</c:v>
                </c:pt>
                <c:pt idx="2369">
                  <c:v>0.18009806491119301</c:v>
                </c:pt>
                <c:pt idx="2370">
                  <c:v>0.181540156330005</c:v>
                </c:pt>
                <c:pt idx="2371">
                  <c:v>0.18254803704148001</c:v>
                </c:pt>
                <c:pt idx="2372">
                  <c:v>0.18327881481463801</c:v>
                </c:pt>
                <c:pt idx="2373">
                  <c:v>0.183517997143652</c:v>
                </c:pt>
                <c:pt idx="2374">
                  <c:v>0.18385909227503</c:v>
                </c:pt>
                <c:pt idx="2375">
                  <c:v>0.18402364321022199</c:v>
                </c:pt>
                <c:pt idx="2376">
                  <c:v>0.184072134849387</c:v>
                </c:pt>
                <c:pt idx="2377">
                  <c:v>0.18415790727605999</c:v>
                </c:pt>
                <c:pt idx="2378">
                  <c:v>0.183737463612235</c:v>
                </c:pt>
                <c:pt idx="2379">
                  <c:v>0.18352591463247001</c:v>
                </c:pt>
                <c:pt idx="2380">
                  <c:v>0.183012183737949</c:v>
                </c:pt>
                <c:pt idx="2381">
                  <c:v>0.182473706704528</c:v>
                </c:pt>
                <c:pt idx="2382">
                  <c:v>0.18209770994431801</c:v>
                </c:pt>
                <c:pt idx="2383">
                  <c:v>0.18163635409475701</c:v>
                </c:pt>
                <c:pt idx="2384">
                  <c:v>0.18125247067949099</c:v>
                </c:pt>
                <c:pt idx="2385">
                  <c:v>0.18093161552676701</c:v>
                </c:pt>
                <c:pt idx="2386">
                  <c:v>0.180731066018264</c:v>
                </c:pt>
                <c:pt idx="2387">
                  <c:v>0.18071414533834701</c:v>
                </c:pt>
                <c:pt idx="2388">
                  <c:v>0.180839151454215</c:v>
                </c:pt>
                <c:pt idx="2389">
                  <c:v>0.18088017809660401</c:v>
                </c:pt>
                <c:pt idx="2390">
                  <c:v>0.18130945591609801</c:v>
                </c:pt>
                <c:pt idx="2391">
                  <c:v>0.18173162289383801</c:v>
                </c:pt>
                <c:pt idx="2392">
                  <c:v>0.18217647317251001</c:v>
                </c:pt>
                <c:pt idx="2393">
                  <c:v>0.18239422605484401</c:v>
                </c:pt>
                <c:pt idx="2394">
                  <c:v>0.182595903558222</c:v>
                </c:pt>
                <c:pt idx="2395">
                  <c:v>0.181190646321433</c:v>
                </c:pt>
                <c:pt idx="2396">
                  <c:v>0.18098570530446301</c:v>
                </c:pt>
                <c:pt idx="2397">
                  <c:v>0.18097153008227701</c:v>
                </c:pt>
                <c:pt idx="2398">
                  <c:v>0.18083305751954801</c:v>
                </c:pt>
                <c:pt idx="2399">
                  <c:v>0.18063420880501499</c:v>
                </c:pt>
                <c:pt idx="2400">
                  <c:v>0.18007878948431899</c:v>
                </c:pt>
                <c:pt idx="2401">
                  <c:v>0.179586262103893</c:v>
                </c:pt>
                <c:pt idx="2402">
                  <c:v>0.17905761444083401</c:v>
                </c:pt>
                <c:pt idx="2403">
                  <c:v>0.17857221136770399</c:v>
                </c:pt>
                <c:pt idx="2404">
                  <c:v>0.178256263143071</c:v>
                </c:pt>
                <c:pt idx="2405">
                  <c:v>0.17836891455364401</c:v>
                </c:pt>
                <c:pt idx="2406">
                  <c:v>0.17814437429673999</c:v>
                </c:pt>
                <c:pt idx="2407">
                  <c:v>0.177680474192108</c:v>
                </c:pt>
                <c:pt idx="2408">
                  <c:v>0.17744814804957099</c:v>
                </c:pt>
                <c:pt idx="2409">
                  <c:v>0.177356488771055</c:v>
                </c:pt>
                <c:pt idx="2410">
                  <c:v>0.17751953704762599</c:v>
                </c:pt>
                <c:pt idx="2411">
                  <c:v>0.17890915358225401</c:v>
                </c:pt>
                <c:pt idx="2412">
                  <c:v>0.17953540490290401</c:v>
                </c:pt>
                <c:pt idx="2413">
                  <c:v>0.179917665698167</c:v>
                </c:pt>
                <c:pt idx="2414">
                  <c:v>0.18004509702399499</c:v>
                </c:pt>
                <c:pt idx="2415">
                  <c:v>0.179942256836395</c:v>
                </c:pt>
                <c:pt idx="2416">
                  <c:v>0.18017853146180199</c:v>
                </c:pt>
                <c:pt idx="2417">
                  <c:v>0.18027029722747401</c:v>
                </c:pt>
                <c:pt idx="2418">
                  <c:v>0.18058036213713499</c:v>
                </c:pt>
                <c:pt idx="2419">
                  <c:v>0.18064808561569001</c:v>
                </c:pt>
                <c:pt idx="2420">
                  <c:v>0.18069395763634499</c:v>
                </c:pt>
                <c:pt idx="2421">
                  <c:v>0.180694828206411</c:v>
                </c:pt>
                <c:pt idx="2422">
                  <c:v>0.180696385920317</c:v>
                </c:pt>
                <c:pt idx="2423">
                  <c:v>0.180681735546047</c:v>
                </c:pt>
                <c:pt idx="2424">
                  <c:v>0.18076045805063701</c:v>
                </c:pt>
                <c:pt idx="2425">
                  <c:v>0.18071653477097999</c:v>
                </c:pt>
                <c:pt idx="2426">
                  <c:v>0.18063942213581799</c:v>
                </c:pt>
                <c:pt idx="2427">
                  <c:v>0.180454226029336</c:v>
                </c:pt>
                <c:pt idx="2428">
                  <c:v>0.180346275267668</c:v>
                </c:pt>
                <c:pt idx="2429">
                  <c:v>0.18015224619391701</c:v>
                </c:pt>
                <c:pt idx="2430">
                  <c:v>0.17988326045075601</c:v>
                </c:pt>
                <c:pt idx="2431">
                  <c:v>0.179819198310564</c:v>
                </c:pt>
                <c:pt idx="2432">
                  <c:v>0.17975631004732601</c:v>
                </c:pt>
                <c:pt idx="2433">
                  <c:v>0.17956570454226001</c:v>
                </c:pt>
                <c:pt idx="2434">
                  <c:v>0.17956426257983801</c:v>
                </c:pt>
                <c:pt idx="2435">
                  <c:v>0.17949176402112901</c:v>
                </c:pt>
                <c:pt idx="2436">
                  <c:v>0.17949403267897299</c:v>
                </c:pt>
                <c:pt idx="2437">
                  <c:v>0.17973941895107901</c:v>
                </c:pt>
                <c:pt idx="2438">
                  <c:v>0.180859499340703</c:v>
                </c:pt>
                <c:pt idx="2439">
                  <c:v>0.18175327296722699</c:v>
                </c:pt>
                <c:pt idx="2440">
                  <c:v>0.182696412585443</c:v>
                </c:pt>
                <c:pt idx="2441">
                  <c:v>0.18338611579584299</c:v>
                </c:pt>
                <c:pt idx="2442">
                  <c:v>0.18371333569044099</c:v>
                </c:pt>
                <c:pt idx="2443">
                  <c:v>0.183608732800461</c:v>
                </c:pt>
                <c:pt idx="2444">
                  <c:v>0.18348770050698601</c:v>
                </c:pt>
                <c:pt idx="2445">
                  <c:v>0.183500697884727</c:v>
                </c:pt>
                <c:pt idx="2446">
                  <c:v>0.183481288494593</c:v>
                </c:pt>
                <c:pt idx="2447">
                  <c:v>0.182940959400895</c:v>
                </c:pt>
                <c:pt idx="2448">
                  <c:v>0.182074449039166</c:v>
                </c:pt>
                <c:pt idx="2449">
                  <c:v>0.181648322879323</c:v>
                </c:pt>
                <c:pt idx="2450">
                  <c:v>0.18138267533182401</c:v>
                </c:pt>
                <c:pt idx="2451">
                  <c:v>0.18136142931794</c:v>
                </c:pt>
                <c:pt idx="2452">
                  <c:v>0.18128509120601699</c:v>
                </c:pt>
                <c:pt idx="2453">
                  <c:v>0.181415126634102</c:v>
                </c:pt>
                <c:pt idx="2454">
                  <c:v>0.181433461499551</c:v>
                </c:pt>
                <c:pt idx="2455">
                  <c:v>0.181696567954965</c:v>
                </c:pt>
                <c:pt idx="2456">
                  <c:v>0.18166102424226399</c:v>
                </c:pt>
                <c:pt idx="2457">
                  <c:v>0.181711880269602</c:v>
                </c:pt>
                <c:pt idx="2458">
                  <c:v>0.18173827713086901</c:v>
                </c:pt>
                <c:pt idx="2459">
                  <c:v>0.181438353101048</c:v>
                </c:pt>
                <c:pt idx="2460">
                  <c:v>0.181131087118892</c:v>
                </c:pt>
                <c:pt idx="2461">
                  <c:v>0.18112566463313901</c:v>
                </c:pt>
                <c:pt idx="2462">
                  <c:v>0.18088406077496599</c:v>
                </c:pt>
                <c:pt idx="2463">
                  <c:v>0.18037477463857299</c:v>
                </c:pt>
                <c:pt idx="2464">
                  <c:v>0.180077620455034</c:v>
                </c:pt>
                <c:pt idx="2465">
                  <c:v>0.17972289215853801</c:v>
                </c:pt>
                <c:pt idx="2466">
                  <c:v>0.179641083783252</c:v>
                </c:pt>
                <c:pt idx="2467">
                  <c:v>0.17957851420291199</c:v>
                </c:pt>
                <c:pt idx="2468">
                  <c:v>0.17933930830594499</c:v>
                </c:pt>
                <c:pt idx="2469">
                  <c:v>0.179459097742695</c:v>
                </c:pt>
                <c:pt idx="2470">
                  <c:v>0.179417569035248</c:v>
                </c:pt>
                <c:pt idx="2471">
                  <c:v>0.17968545402857899</c:v>
                </c:pt>
                <c:pt idx="2472">
                  <c:v>0.180106630433091</c:v>
                </c:pt>
                <c:pt idx="2473">
                  <c:v>0.18074110637393301</c:v>
                </c:pt>
                <c:pt idx="2474">
                  <c:v>0.181515863658713</c:v>
                </c:pt>
                <c:pt idx="2475">
                  <c:v>0.18215260488207</c:v>
                </c:pt>
                <c:pt idx="2476">
                  <c:v>0.182443181891943</c:v>
                </c:pt>
                <c:pt idx="2477">
                  <c:v>0.18374573105849401</c:v>
                </c:pt>
                <c:pt idx="2478">
                  <c:v>0.18474704986972401</c:v>
                </c:pt>
                <c:pt idx="2479">
                  <c:v>0.18582907428315601</c:v>
                </c:pt>
                <c:pt idx="2480">
                  <c:v>0.18672559699426</c:v>
                </c:pt>
                <c:pt idx="2481">
                  <c:v>0.187371148038947</c:v>
                </c:pt>
                <c:pt idx="2482">
                  <c:v>0.18762802634550299</c:v>
                </c:pt>
                <c:pt idx="2483">
                  <c:v>0.188214322065553</c:v>
                </c:pt>
                <c:pt idx="2484">
                  <c:v>0.18883132240294301</c:v>
                </c:pt>
                <c:pt idx="2485">
                  <c:v>0.189429087154493</c:v>
                </c:pt>
                <c:pt idx="2486">
                  <c:v>0.190060799771849</c:v>
                </c:pt>
                <c:pt idx="2487">
                  <c:v>0.190889562741831</c:v>
                </c:pt>
                <c:pt idx="2488">
                  <c:v>0.191616216535616</c:v>
                </c:pt>
                <c:pt idx="2489">
                  <c:v>0.19154038120863801</c:v>
                </c:pt>
                <c:pt idx="2490">
                  <c:v>0.191533077536401</c:v>
                </c:pt>
                <c:pt idx="2491">
                  <c:v>0.19163522628103799</c:v>
                </c:pt>
                <c:pt idx="2492">
                  <c:v>0.19192545752132401</c:v>
                </c:pt>
                <c:pt idx="2493">
                  <c:v>0.19188151728920699</c:v>
                </c:pt>
                <c:pt idx="2494">
                  <c:v>0.19147238493566299</c:v>
                </c:pt>
                <c:pt idx="2495">
                  <c:v>0.19111559275735299</c:v>
                </c:pt>
                <c:pt idx="2496">
                  <c:v>0.19120124019847101</c:v>
                </c:pt>
                <c:pt idx="2497">
                  <c:v>0.19094362010995</c:v>
                </c:pt>
                <c:pt idx="2498">
                  <c:v>0.190686885600301</c:v>
                </c:pt>
                <c:pt idx="2499">
                  <c:v>0.19031470398762501</c:v>
                </c:pt>
                <c:pt idx="2500">
                  <c:v>0.190601365706902</c:v>
                </c:pt>
                <c:pt idx="2501">
                  <c:v>0.19055980144536599</c:v>
                </c:pt>
                <c:pt idx="2502">
                  <c:v>0.190533468836181</c:v>
                </c:pt>
                <c:pt idx="2503">
                  <c:v>0.190483338451266</c:v>
                </c:pt>
                <c:pt idx="2504">
                  <c:v>0.190801044672498</c:v>
                </c:pt>
                <c:pt idx="2505">
                  <c:v>0.19108330590487199</c:v>
                </c:pt>
                <c:pt idx="2506">
                  <c:v>0.19109561319983501</c:v>
                </c:pt>
                <c:pt idx="2507">
                  <c:v>0.19120069470849599</c:v>
                </c:pt>
                <c:pt idx="2508">
                  <c:v>0.19111707082663301</c:v>
                </c:pt>
                <c:pt idx="2509">
                  <c:v>0.191403587957928</c:v>
                </c:pt>
                <c:pt idx="2510">
                  <c:v>0.19172594652896699</c:v>
                </c:pt>
                <c:pt idx="2511">
                  <c:v>0.19177298163013101</c:v>
                </c:pt>
                <c:pt idx="2512">
                  <c:v>0.19155343641945299</c:v>
                </c:pt>
                <c:pt idx="2513">
                  <c:v>0.191108845445745</c:v>
                </c:pt>
                <c:pt idx="2514">
                  <c:v>0.19065545213535401</c:v>
                </c:pt>
                <c:pt idx="2515">
                  <c:v>0.190408701546945</c:v>
                </c:pt>
                <c:pt idx="2516">
                  <c:v>0.190370870681175</c:v>
                </c:pt>
                <c:pt idx="2517">
                  <c:v>0.190331817651059</c:v>
                </c:pt>
                <c:pt idx="2518">
                  <c:v>0.190060286886124</c:v>
                </c:pt>
                <c:pt idx="2519">
                  <c:v>0.18953592025039001</c:v>
                </c:pt>
                <c:pt idx="2520">
                  <c:v>0.18884863896978399</c:v>
                </c:pt>
                <c:pt idx="2521">
                  <c:v>0.18816394362278699</c:v>
                </c:pt>
                <c:pt idx="2522">
                  <c:v>0.18786821265335199</c:v>
                </c:pt>
                <c:pt idx="2523">
                  <c:v>0.18757392871015299</c:v>
                </c:pt>
                <c:pt idx="2524">
                  <c:v>0.18724880082009801</c:v>
                </c:pt>
                <c:pt idx="2525">
                  <c:v>0.18702469317245399</c:v>
                </c:pt>
                <c:pt idx="2526">
                  <c:v>0.18671198335446501</c:v>
                </c:pt>
                <c:pt idx="2527">
                  <c:v>0.18665341448284201</c:v>
                </c:pt>
                <c:pt idx="2528">
                  <c:v>0.186611415183458</c:v>
                </c:pt>
                <c:pt idx="2529">
                  <c:v>0.186513502144798</c:v>
                </c:pt>
                <c:pt idx="2530">
                  <c:v>0.18711113185799499</c:v>
                </c:pt>
                <c:pt idx="2531">
                  <c:v>0.18789536074447899</c:v>
                </c:pt>
                <c:pt idx="2532">
                  <c:v>0.18880905662219399</c:v>
                </c:pt>
                <c:pt idx="2533">
                  <c:v>0.18959242670245299</c:v>
                </c:pt>
                <c:pt idx="2534">
                  <c:v>0.190847197707398</c:v>
                </c:pt>
                <c:pt idx="2535">
                  <c:v>0.19218271693046199</c:v>
                </c:pt>
                <c:pt idx="2536">
                  <c:v>0.19334501728970599</c:v>
                </c:pt>
                <c:pt idx="2537">
                  <c:v>0.19467828413777899</c:v>
                </c:pt>
                <c:pt idx="2538">
                  <c:v>0.195815858911351</c:v>
                </c:pt>
                <c:pt idx="2539">
                  <c:v>0.19672974152793299</c:v>
                </c:pt>
                <c:pt idx="2540">
                  <c:v>0.19731567021608601</c:v>
                </c:pt>
                <c:pt idx="2541">
                  <c:v>0.19805879781673399</c:v>
                </c:pt>
                <c:pt idx="2542">
                  <c:v>0.198194168774425</c:v>
                </c:pt>
                <c:pt idx="2543">
                  <c:v>0.19819679853837699</c:v>
                </c:pt>
                <c:pt idx="2544">
                  <c:v>0.19804336108376999</c:v>
                </c:pt>
                <c:pt idx="2545">
                  <c:v>0.19821521885181201</c:v>
                </c:pt>
                <c:pt idx="2546">
                  <c:v>0.19827663165348999</c:v>
                </c:pt>
                <c:pt idx="2547">
                  <c:v>0.19872194312247701</c:v>
                </c:pt>
                <c:pt idx="2548">
                  <c:v>0.19913213238878599</c:v>
                </c:pt>
                <c:pt idx="2549">
                  <c:v>0.19964010902641099</c:v>
                </c:pt>
                <c:pt idx="2550">
                  <c:v>0.200454079247883</c:v>
                </c:pt>
                <c:pt idx="2551">
                  <c:v>0.20081185801371201</c:v>
                </c:pt>
                <c:pt idx="2552">
                  <c:v>0.201259755719607</c:v>
                </c:pt>
                <c:pt idx="2553">
                  <c:v>0.201945145079547</c:v>
                </c:pt>
                <c:pt idx="2554">
                  <c:v>0.20293045408181301</c:v>
                </c:pt>
                <c:pt idx="2555">
                  <c:v>0.20412691529753199</c:v>
                </c:pt>
                <c:pt idx="2556">
                  <c:v>0.20515021726239999</c:v>
                </c:pt>
                <c:pt idx="2557">
                  <c:v>0.20649279137506699</c:v>
                </c:pt>
                <c:pt idx="2558">
                  <c:v>0.207458847167347</c:v>
                </c:pt>
                <c:pt idx="2559">
                  <c:v>0.20768471664916399</c:v>
                </c:pt>
                <c:pt idx="2560">
                  <c:v>0.20827295400517201</c:v>
                </c:pt>
                <c:pt idx="2561">
                  <c:v>0.20880537359587201</c:v>
                </c:pt>
                <c:pt idx="2562">
                  <c:v>0.208816865868023</c:v>
                </c:pt>
                <c:pt idx="2563">
                  <c:v>0.208698098190054</c:v>
                </c:pt>
                <c:pt idx="2564">
                  <c:v>0.20834287963803699</c:v>
                </c:pt>
                <c:pt idx="2565">
                  <c:v>0.20706432616088</c:v>
                </c:pt>
                <c:pt idx="2566">
                  <c:v>0.20610348600615599</c:v>
                </c:pt>
                <c:pt idx="2567">
                  <c:v>0.20486775530607601</c:v>
                </c:pt>
                <c:pt idx="2568">
                  <c:v>0.20357450829885301</c:v>
                </c:pt>
                <c:pt idx="2569">
                  <c:v>0.20271314605259</c:v>
                </c:pt>
                <c:pt idx="2570">
                  <c:v>0.20174201387065699</c:v>
                </c:pt>
                <c:pt idx="2571">
                  <c:v>0.20135971576085099</c:v>
                </c:pt>
                <c:pt idx="2572">
                  <c:v>0.20136033127742201</c:v>
                </c:pt>
                <c:pt idx="2573">
                  <c:v>0.201571036736057</c:v>
                </c:pt>
                <c:pt idx="2574">
                  <c:v>0.20193706866771399</c:v>
                </c:pt>
                <c:pt idx="2575">
                  <c:v>0.20277570179541701</c:v>
                </c:pt>
                <c:pt idx="2576">
                  <c:v>0.20342770840041999</c:v>
                </c:pt>
                <c:pt idx="2577">
                  <c:v>0.20404059608252301</c:v>
                </c:pt>
                <c:pt idx="2578">
                  <c:v>0.20446181283498099</c:v>
                </c:pt>
                <c:pt idx="2579">
                  <c:v>0.204364795734501</c:v>
                </c:pt>
                <c:pt idx="2580">
                  <c:v>0.204062057415729</c:v>
                </c:pt>
                <c:pt idx="2581">
                  <c:v>0.203658427519364</c:v>
                </c:pt>
                <c:pt idx="2582">
                  <c:v>0.203375625483287</c:v>
                </c:pt>
                <c:pt idx="2583">
                  <c:v>0.20319946324117599</c:v>
                </c:pt>
                <c:pt idx="2584">
                  <c:v>0.20273812915017</c:v>
                </c:pt>
                <c:pt idx="2585">
                  <c:v>0.20192851242280699</c:v>
                </c:pt>
                <c:pt idx="2586">
                  <c:v>0.20112812260867999</c:v>
                </c:pt>
                <c:pt idx="2587">
                  <c:v>0.20043501561999899</c:v>
                </c:pt>
                <c:pt idx="2588">
                  <c:v>0.20002563437299001</c:v>
                </c:pt>
                <c:pt idx="2589">
                  <c:v>0.20044514214129</c:v>
                </c:pt>
                <c:pt idx="2590">
                  <c:v>0.20086729407904899</c:v>
                </c:pt>
                <c:pt idx="2591">
                  <c:v>0.201651441253826</c:v>
                </c:pt>
                <c:pt idx="2592">
                  <c:v>0.20213447433066301</c:v>
                </c:pt>
                <c:pt idx="2593">
                  <c:v>0.20269298884821299</c:v>
                </c:pt>
                <c:pt idx="2594">
                  <c:v>0.20328075149750199</c:v>
                </c:pt>
                <c:pt idx="2595">
                  <c:v>0.20372426357329301</c:v>
                </c:pt>
                <c:pt idx="2596">
                  <c:v>0.20459327686912299</c:v>
                </c:pt>
                <c:pt idx="2597">
                  <c:v>0.20551440541555599</c:v>
                </c:pt>
                <c:pt idx="2598">
                  <c:v>0.20650912317377801</c:v>
                </c:pt>
                <c:pt idx="2599">
                  <c:v>0.20723443846970699</c:v>
                </c:pt>
                <c:pt idx="2600">
                  <c:v>0.20809097606663901</c:v>
                </c:pt>
                <c:pt idx="2601">
                  <c:v>0.208969621061799</c:v>
                </c:pt>
                <c:pt idx="2602">
                  <c:v>0.20981258095861199</c:v>
                </c:pt>
                <c:pt idx="2603">
                  <c:v>0.210239620644214</c:v>
                </c:pt>
                <c:pt idx="2604">
                  <c:v>0.210516261172147</c:v>
                </c:pt>
                <c:pt idx="2605">
                  <c:v>0.210665655796614</c:v>
                </c:pt>
                <c:pt idx="2606">
                  <c:v>0.21043165307445599</c:v>
                </c:pt>
                <c:pt idx="2607">
                  <c:v>0.21037324942146199</c:v>
                </c:pt>
                <c:pt idx="2608">
                  <c:v>0.20980809093663999</c:v>
                </c:pt>
                <c:pt idx="2609">
                  <c:v>0.20991124850349599</c:v>
                </c:pt>
                <c:pt idx="2610">
                  <c:v>0.210165530697245</c:v>
                </c:pt>
                <c:pt idx="2611">
                  <c:v>0.21097274771090599</c:v>
                </c:pt>
                <c:pt idx="2612">
                  <c:v>0.21192557951597099</c:v>
                </c:pt>
                <c:pt idx="2613">
                  <c:v>0.212996261228381</c:v>
                </c:pt>
                <c:pt idx="2614">
                  <c:v>0.21394972755150901</c:v>
                </c:pt>
                <c:pt idx="2615">
                  <c:v>0.21492023026339699</c:v>
                </c:pt>
                <c:pt idx="2616">
                  <c:v>0.215278153680415</c:v>
                </c:pt>
                <c:pt idx="2617">
                  <c:v>0.215399387589468</c:v>
                </c:pt>
                <c:pt idx="2618">
                  <c:v>0.21566068636933</c:v>
                </c:pt>
                <c:pt idx="2619">
                  <c:v>0.216012193685721</c:v>
                </c:pt>
                <c:pt idx="2620">
                  <c:v>0.2161114327258</c:v>
                </c:pt>
                <c:pt idx="2621">
                  <c:v>0.215819400912759</c:v>
                </c:pt>
                <c:pt idx="2622">
                  <c:v>0.215762973473938</c:v>
                </c:pt>
                <c:pt idx="2623">
                  <c:v>0.21559705700215601</c:v>
                </c:pt>
                <c:pt idx="2624">
                  <c:v>0.215629939777955</c:v>
                </c:pt>
                <c:pt idx="2625">
                  <c:v>0.21506042263379799</c:v>
                </c:pt>
                <c:pt idx="2626">
                  <c:v>0.21440181720991</c:v>
                </c:pt>
                <c:pt idx="2627">
                  <c:v>0.21377661303675299</c:v>
                </c:pt>
                <c:pt idx="2628">
                  <c:v>0.21320230917376701</c:v>
                </c:pt>
                <c:pt idx="2629">
                  <c:v>0.21296256035852201</c:v>
                </c:pt>
                <c:pt idx="2630">
                  <c:v>0.2139863852875</c:v>
                </c:pt>
                <c:pt idx="2631">
                  <c:v>0.21516361222376401</c:v>
                </c:pt>
                <c:pt idx="2632">
                  <c:v>0.216088564755512</c:v>
                </c:pt>
                <c:pt idx="2633">
                  <c:v>0.216940207995103</c:v>
                </c:pt>
                <c:pt idx="2634">
                  <c:v>0.21812016090299799</c:v>
                </c:pt>
                <c:pt idx="2635">
                  <c:v>0.21961533067143299</c:v>
                </c:pt>
                <c:pt idx="2636">
                  <c:v>0.22059313322727001</c:v>
                </c:pt>
                <c:pt idx="2637">
                  <c:v>0.221665155148382</c:v>
                </c:pt>
                <c:pt idx="2638">
                  <c:v>0.22234911268007901</c:v>
                </c:pt>
                <c:pt idx="2639">
                  <c:v>0.22311477142013</c:v>
                </c:pt>
                <c:pt idx="2640">
                  <c:v>0.22379460283966199</c:v>
                </c:pt>
                <c:pt idx="2641">
                  <c:v>0.22370442475545699</c:v>
                </c:pt>
                <c:pt idx="2642">
                  <c:v>0.224229615982459</c:v>
                </c:pt>
                <c:pt idx="2643">
                  <c:v>0.22417816279000599</c:v>
                </c:pt>
                <c:pt idx="2644">
                  <c:v>0.223969690617671</c:v>
                </c:pt>
                <c:pt idx="2645">
                  <c:v>0.22338414420629199</c:v>
                </c:pt>
                <c:pt idx="2646">
                  <c:v>0.22293648592652099</c:v>
                </c:pt>
                <c:pt idx="2647">
                  <c:v>0.22245747968537399</c:v>
                </c:pt>
                <c:pt idx="2648">
                  <c:v>0.22224133816347699</c:v>
                </c:pt>
                <c:pt idx="2649">
                  <c:v>0.22181520404139099</c:v>
                </c:pt>
                <c:pt idx="2650">
                  <c:v>0.220976985577508</c:v>
                </c:pt>
                <c:pt idx="2651">
                  <c:v>0.22030495416563101</c:v>
                </c:pt>
                <c:pt idx="2652">
                  <c:v>0.21942210668870199</c:v>
                </c:pt>
                <c:pt idx="2653">
                  <c:v>0.21858779957260799</c:v>
                </c:pt>
                <c:pt idx="2654">
                  <c:v>0.21797942893960501</c:v>
                </c:pt>
                <c:pt idx="2655">
                  <c:v>0.21723325386277401</c:v>
                </c:pt>
                <c:pt idx="2656">
                  <c:v>0.216792434642121</c:v>
                </c:pt>
                <c:pt idx="2657">
                  <c:v>0.21673723149990301</c:v>
                </c:pt>
                <c:pt idx="2658">
                  <c:v>0.21638119769459699</c:v>
                </c:pt>
                <c:pt idx="2659">
                  <c:v>0.21641177347054599</c:v>
                </c:pt>
                <c:pt idx="2660">
                  <c:v>0.216520781893252</c:v>
                </c:pt>
                <c:pt idx="2661">
                  <c:v>0.21653543508390999</c:v>
                </c:pt>
                <c:pt idx="2662">
                  <c:v>0.216132866284481</c:v>
                </c:pt>
                <c:pt idx="2663">
                  <c:v>0.21573443864924799</c:v>
                </c:pt>
                <c:pt idx="2664">
                  <c:v>0.21499101768477</c:v>
                </c:pt>
                <c:pt idx="2665">
                  <c:v>0.21439121513539799</c:v>
                </c:pt>
                <c:pt idx="2666">
                  <c:v>0.21400906365231301</c:v>
                </c:pt>
                <c:pt idx="2667">
                  <c:v>0.213527408419701</c:v>
                </c:pt>
                <c:pt idx="2668">
                  <c:v>0.21302416736263699</c:v>
                </c:pt>
                <c:pt idx="2669">
                  <c:v>0.212263724912964</c:v>
                </c:pt>
                <c:pt idx="2670">
                  <c:v>0.211495813385429</c:v>
                </c:pt>
                <c:pt idx="2671">
                  <c:v>0.210869449818018</c:v>
                </c:pt>
                <c:pt idx="2672">
                  <c:v>0.21032793718487</c:v>
                </c:pt>
                <c:pt idx="2673">
                  <c:v>0.21111194328577099</c:v>
                </c:pt>
                <c:pt idx="2674">
                  <c:v>0.21181790169025999</c:v>
                </c:pt>
                <c:pt idx="2675">
                  <c:v>0.212390558367161</c:v>
                </c:pt>
                <c:pt idx="2676">
                  <c:v>0.212749146165089</c:v>
                </c:pt>
                <c:pt idx="2677">
                  <c:v>0.213436908216457</c:v>
                </c:pt>
                <c:pt idx="2678">
                  <c:v>0.213852706151997</c:v>
                </c:pt>
                <c:pt idx="2679">
                  <c:v>0.21447369464263399</c:v>
                </c:pt>
                <c:pt idx="2680">
                  <c:v>0.214848034792262</c:v>
                </c:pt>
                <c:pt idx="2681">
                  <c:v>0.21509515931750001</c:v>
                </c:pt>
                <c:pt idx="2682">
                  <c:v>0.21530203553653399</c:v>
                </c:pt>
                <c:pt idx="2683">
                  <c:v>0.214718355344482</c:v>
                </c:pt>
                <c:pt idx="2684">
                  <c:v>0.21407082944991501</c:v>
                </c:pt>
                <c:pt idx="2685">
                  <c:v>0.21371216968347201</c:v>
                </c:pt>
                <c:pt idx="2686">
                  <c:v>0.21335259868790099</c:v>
                </c:pt>
                <c:pt idx="2687">
                  <c:v>0.21333664559773399</c:v>
                </c:pt>
                <c:pt idx="2688">
                  <c:v>0.21329003566444299</c:v>
                </c:pt>
                <c:pt idx="2689">
                  <c:v>0.21293980321415301</c:v>
                </c:pt>
                <c:pt idx="2690">
                  <c:v>0.212648016601031</c:v>
                </c:pt>
                <c:pt idx="2691">
                  <c:v>0.21250231492879301</c:v>
                </c:pt>
                <c:pt idx="2692">
                  <c:v>0.21240801607412399</c:v>
                </c:pt>
                <c:pt idx="2693">
                  <c:v>0.21207927993887199</c:v>
                </c:pt>
                <c:pt idx="2694">
                  <c:v>0.21149362438347299</c:v>
                </c:pt>
                <c:pt idx="2695">
                  <c:v>0.20741936121240101</c:v>
                </c:pt>
                <c:pt idx="2696">
                  <c:v>0.20415568574918</c:v>
                </c:pt>
                <c:pt idx="2697">
                  <c:v>0.20139710739986499</c:v>
                </c:pt>
                <c:pt idx="2698">
                  <c:v>0.19863845298573801</c:v>
                </c:pt>
                <c:pt idx="2699">
                  <c:v>0.196733916704766</c:v>
                </c:pt>
                <c:pt idx="2700">
                  <c:v>0.195188330464343</c:v>
                </c:pt>
                <c:pt idx="2701">
                  <c:v>0.194360422959338</c:v>
                </c:pt>
                <c:pt idx="2702">
                  <c:v>0.19379975821808099</c:v>
                </c:pt>
                <c:pt idx="2703">
                  <c:v>0.193318532324012</c:v>
                </c:pt>
                <c:pt idx="2704">
                  <c:v>0.19275080861913099</c:v>
                </c:pt>
                <c:pt idx="2705">
                  <c:v>0.19301986222454001</c:v>
                </c:pt>
                <c:pt idx="2706">
                  <c:v>0.19327737649174501</c:v>
                </c:pt>
                <c:pt idx="2707">
                  <c:v>0.193670766263417</c:v>
                </c:pt>
                <c:pt idx="2708">
                  <c:v>0.194076233384534</c:v>
                </c:pt>
                <c:pt idx="2709">
                  <c:v>0.19444962618220701</c:v>
                </c:pt>
                <c:pt idx="2710">
                  <c:v>0.19498518189038699</c:v>
                </c:pt>
                <c:pt idx="2711">
                  <c:v>0.19550488374514299</c:v>
                </c:pt>
                <c:pt idx="2712">
                  <c:v>0.195753112487108</c:v>
                </c:pt>
                <c:pt idx="2713">
                  <c:v>0.19616970597910499</c:v>
                </c:pt>
                <c:pt idx="2714">
                  <c:v>0.19668485760350299</c:v>
                </c:pt>
                <c:pt idx="2715">
                  <c:v>0.196891710444172</c:v>
                </c:pt>
                <c:pt idx="2716">
                  <c:v>0.20037764713956699</c:v>
                </c:pt>
                <c:pt idx="2717">
                  <c:v>0.20360024297530499</c:v>
                </c:pt>
                <c:pt idx="2718">
                  <c:v>0.20649167214042499</c:v>
                </c:pt>
                <c:pt idx="2719">
                  <c:v>0.20897670123083201</c:v>
                </c:pt>
                <c:pt idx="2720">
                  <c:v>0.21113388866528099</c:v>
                </c:pt>
                <c:pt idx="2721">
                  <c:v>0.21286518172459901</c:v>
                </c:pt>
                <c:pt idx="2722">
                  <c:v>0.21471333626299899</c:v>
                </c:pt>
                <c:pt idx="2723">
                  <c:v>0.215747068132188</c:v>
                </c:pt>
                <c:pt idx="2724">
                  <c:v>0.216871047180868</c:v>
                </c:pt>
                <c:pt idx="2725">
                  <c:v>0.21791052505811301</c:v>
                </c:pt>
                <c:pt idx="2726">
                  <c:v>0.21846588065616199</c:v>
                </c:pt>
                <c:pt idx="2727">
                  <c:v>0.218420725785722</c:v>
                </c:pt>
                <c:pt idx="2728">
                  <c:v>0.21785743153746701</c:v>
                </c:pt>
                <c:pt idx="2729">
                  <c:v>0.217009375992089</c:v>
                </c:pt>
                <c:pt idx="2730">
                  <c:v>0.21636101311698699</c:v>
                </c:pt>
                <c:pt idx="2731">
                  <c:v>0.21551981679103799</c:v>
                </c:pt>
                <c:pt idx="2732">
                  <c:v>0.21458422249794201</c:v>
                </c:pt>
                <c:pt idx="2733">
                  <c:v>0.21401526446517299</c:v>
                </c:pt>
                <c:pt idx="2734">
                  <c:v>0.21337272811574401</c:v>
                </c:pt>
                <c:pt idx="2735">
                  <c:v>0.21307371099894101</c:v>
                </c:pt>
                <c:pt idx="2736">
                  <c:v>0.21253911149082699</c:v>
                </c:pt>
                <c:pt idx="2737">
                  <c:v>0.21194898075403501</c:v>
                </c:pt>
                <c:pt idx="2738">
                  <c:v>0.21136345589285099</c:v>
                </c:pt>
                <c:pt idx="2739">
                  <c:v>0.21303509226158701</c:v>
                </c:pt>
                <c:pt idx="2740">
                  <c:v>0.21486990375869899</c:v>
                </c:pt>
                <c:pt idx="2741">
                  <c:v>0.216159936474277</c:v>
                </c:pt>
                <c:pt idx="2742">
                  <c:v>0.217206939152323</c:v>
                </c:pt>
                <c:pt idx="2743">
                  <c:v>0.218078515124636</c:v>
                </c:pt>
                <c:pt idx="2744">
                  <c:v>0.218420616772035</c:v>
                </c:pt>
                <c:pt idx="2745">
                  <c:v>0.21862128159202901</c:v>
                </c:pt>
                <c:pt idx="2746">
                  <c:v>0.21917872495966001</c:v>
                </c:pt>
                <c:pt idx="2747">
                  <c:v>0.219929854313649</c:v>
                </c:pt>
                <c:pt idx="2748">
                  <c:v>0.22016461442118601</c:v>
                </c:pt>
                <c:pt idx="2749">
                  <c:v>0.21973402558795299</c:v>
                </c:pt>
                <c:pt idx="2750">
                  <c:v>0.219572241137588</c:v>
                </c:pt>
                <c:pt idx="2751">
                  <c:v>0.21966887359793499</c:v>
                </c:pt>
                <c:pt idx="2752">
                  <c:v>0.219847497936978</c:v>
                </c:pt>
                <c:pt idx="2753">
                  <c:v>0.219691804443224</c:v>
                </c:pt>
                <c:pt idx="2754">
                  <c:v>0.21958621388719499</c:v>
                </c:pt>
                <c:pt idx="2755">
                  <c:v>0.21951007935230099</c:v>
                </c:pt>
                <c:pt idx="2756">
                  <c:v>0.21971382126108899</c:v>
                </c:pt>
                <c:pt idx="2757">
                  <c:v>0.21962380364707601</c:v>
                </c:pt>
                <c:pt idx="2758">
                  <c:v>0.219131610496934</c:v>
                </c:pt>
                <c:pt idx="2759">
                  <c:v>0.21859800701861601</c:v>
                </c:pt>
                <c:pt idx="2760">
                  <c:v>0.219684466726457</c:v>
                </c:pt>
                <c:pt idx="2761">
                  <c:v>0.220194465189785</c:v>
                </c:pt>
                <c:pt idx="2762">
                  <c:v>0.22095406538437301</c:v>
                </c:pt>
                <c:pt idx="2763">
                  <c:v>0.222071909802672</c:v>
                </c:pt>
                <c:pt idx="2764">
                  <c:v>0.22294730245320399</c:v>
                </c:pt>
                <c:pt idx="2765">
                  <c:v>0.22333743548056201</c:v>
                </c:pt>
                <c:pt idx="2766">
                  <c:v>0.22444118344779801</c:v>
                </c:pt>
                <c:pt idx="2767">
                  <c:v>0.225538291515581</c:v>
                </c:pt>
                <c:pt idx="2768">
                  <c:v>0.22655720365365301</c:v>
                </c:pt>
                <c:pt idx="2769">
                  <c:v>0.22698525700417099</c:v>
                </c:pt>
                <c:pt idx="2770">
                  <c:v>0.22768847522393601</c:v>
                </c:pt>
                <c:pt idx="2771">
                  <c:v>0.22805643666133901</c:v>
                </c:pt>
                <c:pt idx="2772">
                  <c:v>0.22868585558128601</c:v>
                </c:pt>
                <c:pt idx="2773">
                  <c:v>0.22751248064794799</c:v>
                </c:pt>
                <c:pt idx="2774">
                  <c:v>0.225860533587597</c:v>
                </c:pt>
                <c:pt idx="2775">
                  <c:v>0.22470079340346899</c:v>
                </c:pt>
                <c:pt idx="2776">
                  <c:v>0.222970212217489</c:v>
                </c:pt>
                <c:pt idx="2777">
                  <c:v>0.22143779901774599</c:v>
                </c:pt>
                <c:pt idx="2778">
                  <c:v>0.21925620102780499</c:v>
                </c:pt>
                <c:pt idx="2779">
                  <c:v>0.217555885157596</c:v>
                </c:pt>
                <c:pt idx="2780">
                  <c:v>0.216628431199831</c:v>
                </c:pt>
                <c:pt idx="2781">
                  <c:v>0.215204457662274</c:v>
                </c:pt>
                <c:pt idx="2782">
                  <c:v>0.21710282101989101</c:v>
                </c:pt>
                <c:pt idx="2783">
                  <c:v>0.219810152768735</c:v>
                </c:pt>
                <c:pt idx="2784">
                  <c:v>0.22257613106517601</c:v>
                </c:pt>
                <c:pt idx="2785">
                  <c:v>0.225661070342972</c:v>
                </c:pt>
                <c:pt idx="2786">
                  <c:v>0.22941260069147301</c:v>
                </c:pt>
                <c:pt idx="2787">
                  <c:v>0.23339949378718999</c:v>
                </c:pt>
                <c:pt idx="2788">
                  <c:v>0.23822926411577</c:v>
                </c:pt>
                <c:pt idx="2789">
                  <c:v>0.24312737462981901</c:v>
                </c:pt>
                <c:pt idx="2790">
                  <c:v>0.24544109922410001</c:v>
                </c:pt>
                <c:pt idx="2791">
                  <c:v>0.24770015350762001</c:v>
                </c:pt>
                <c:pt idx="2792">
                  <c:v>0.25038330706384598</c:v>
                </c:pt>
                <c:pt idx="2793">
                  <c:v>0.25231412882363602</c:v>
                </c:pt>
                <c:pt idx="2794">
                  <c:v>0.25399146063332201</c:v>
                </c:pt>
                <c:pt idx="2795">
                  <c:v>0.25419209421037098</c:v>
                </c:pt>
                <c:pt idx="2796">
                  <c:v>0.254580138713698</c:v>
                </c:pt>
                <c:pt idx="2797">
                  <c:v>0.256264865036541</c:v>
                </c:pt>
                <c:pt idx="2798">
                  <c:v>0.25721997123944101</c:v>
                </c:pt>
                <c:pt idx="2799">
                  <c:v>0.25861543204014498</c:v>
                </c:pt>
                <c:pt idx="2800">
                  <c:v>0.26149014562868</c:v>
                </c:pt>
                <c:pt idx="2801">
                  <c:v>0.26227819529961</c:v>
                </c:pt>
                <c:pt idx="2802">
                  <c:v>0.26193750472481397</c:v>
                </c:pt>
                <c:pt idx="2803">
                  <c:v>0.26015895254872401</c:v>
                </c:pt>
                <c:pt idx="2804">
                  <c:v>0.258147098642933</c:v>
                </c:pt>
                <c:pt idx="2805">
                  <c:v>0.25883840823655302</c:v>
                </c:pt>
                <c:pt idx="2806">
                  <c:v>0.25855753574774798</c:v>
                </c:pt>
                <c:pt idx="2807">
                  <c:v>0.25848042377368702</c:v>
                </c:pt>
                <c:pt idx="2808">
                  <c:v>0.259331628355007</c:v>
                </c:pt>
                <c:pt idx="2809">
                  <c:v>0.25964613064208097</c:v>
                </c:pt>
                <c:pt idx="2810">
                  <c:v>0.259818076459779</c:v>
                </c:pt>
                <c:pt idx="2811">
                  <c:v>0.26114400144002597</c:v>
                </c:pt>
                <c:pt idx="2812">
                  <c:v>0.26352464418716898</c:v>
                </c:pt>
                <c:pt idx="2813">
                  <c:v>0.26478644556191799</c:v>
                </c:pt>
                <c:pt idx="2814">
                  <c:v>0.26638850318750401</c:v>
                </c:pt>
                <c:pt idx="2815">
                  <c:v>0.26795128725688999</c:v>
                </c:pt>
                <c:pt idx="2816">
                  <c:v>0.26955881666800102</c:v>
                </c:pt>
                <c:pt idx="2817">
                  <c:v>0.27207753019562397</c:v>
                </c:pt>
                <c:pt idx="2818">
                  <c:v>0.27504051975865002</c:v>
                </c:pt>
                <c:pt idx="2819">
                  <c:v>0.27700001598233298</c:v>
                </c:pt>
                <c:pt idx="2820">
                  <c:v>0.277271215394575</c:v>
                </c:pt>
                <c:pt idx="2821">
                  <c:v>0.276855685140937</c:v>
                </c:pt>
                <c:pt idx="2822">
                  <c:v>0.27566014851119702</c:v>
                </c:pt>
                <c:pt idx="2823">
                  <c:v>0.27480848112032003</c:v>
                </c:pt>
                <c:pt idx="2824">
                  <c:v>0.27334630824184297</c:v>
                </c:pt>
                <c:pt idx="2825">
                  <c:v>0.27506681436771402</c:v>
                </c:pt>
                <c:pt idx="2826">
                  <c:v>0.27592692193662699</c:v>
                </c:pt>
                <c:pt idx="2827">
                  <c:v>0.27646461856954702</c:v>
                </c:pt>
                <c:pt idx="2828">
                  <c:v>0.27678281198761101</c:v>
                </c:pt>
                <c:pt idx="2829">
                  <c:v>0.27737213030776497</c:v>
                </c:pt>
                <c:pt idx="2830">
                  <c:v>0.27721313100181899</c:v>
                </c:pt>
                <c:pt idx="2831">
                  <c:v>0.27751109512560101</c:v>
                </c:pt>
                <c:pt idx="2832">
                  <c:v>0.278288199880177</c:v>
                </c:pt>
                <c:pt idx="2833">
                  <c:v>0.27900555908546398</c:v>
                </c:pt>
                <c:pt idx="2834">
                  <c:v>0.27956491427013103</c:v>
                </c:pt>
                <c:pt idx="2835">
                  <c:v>0.279221435544937</c:v>
                </c:pt>
                <c:pt idx="2836">
                  <c:v>0.27856581973148098</c:v>
                </c:pt>
                <c:pt idx="2837">
                  <c:v>0.27730549567816698</c:v>
                </c:pt>
                <c:pt idx="2838">
                  <c:v>0.27633508043049299</c:v>
                </c:pt>
                <c:pt idx="2839">
                  <c:v>0.27544501062346999</c:v>
                </c:pt>
                <c:pt idx="2840">
                  <c:v>0.27529788733585803</c:v>
                </c:pt>
                <c:pt idx="2841">
                  <c:v>0.27515479075639299</c:v>
                </c:pt>
                <c:pt idx="2842">
                  <c:v>0.27497539028054402</c:v>
                </c:pt>
                <c:pt idx="2843">
                  <c:v>0.27480406951384501</c:v>
                </c:pt>
                <c:pt idx="2844">
                  <c:v>0.27412640702123298</c:v>
                </c:pt>
                <c:pt idx="2845">
                  <c:v>0.27348783490578998</c:v>
                </c:pt>
                <c:pt idx="2846">
                  <c:v>0.27274628106993898</c:v>
                </c:pt>
                <c:pt idx="2847">
                  <c:v>0.27221437444590901</c:v>
                </c:pt>
                <c:pt idx="2848">
                  <c:v>0.27140146572288099</c:v>
                </c:pt>
                <c:pt idx="2849">
                  <c:v>0.269496316039052</c:v>
                </c:pt>
                <c:pt idx="2850">
                  <c:v>0.26771654091469599</c:v>
                </c:pt>
                <c:pt idx="2851">
                  <c:v>0.26638856636053898</c:v>
                </c:pt>
                <c:pt idx="2852">
                  <c:v>0.26569163784559302</c:v>
                </c:pt>
                <c:pt idx="2853">
                  <c:v>0.26443291659642199</c:v>
                </c:pt>
                <c:pt idx="2854">
                  <c:v>0.26394575670487203</c:v>
                </c:pt>
                <c:pt idx="2855">
                  <c:v>0.263693468438366</c:v>
                </c:pt>
                <c:pt idx="2856">
                  <c:v>0.26365576020140302</c:v>
                </c:pt>
                <c:pt idx="2857">
                  <c:v>0.26468690591059701</c:v>
                </c:pt>
                <c:pt idx="2858">
                  <c:v>0.26499238943425502</c:v>
                </c:pt>
                <c:pt idx="2859">
                  <c:v>0.26485888174726502</c:v>
                </c:pt>
                <c:pt idx="2860">
                  <c:v>0.26482249101842698</c:v>
                </c:pt>
                <c:pt idx="2861">
                  <c:v>0.265761223864867</c:v>
                </c:pt>
                <c:pt idx="2862">
                  <c:v>0.266194111934488</c:v>
                </c:pt>
                <c:pt idx="2863">
                  <c:v>0.26673059434538099</c:v>
                </c:pt>
                <c:pt idx="2864">
                  <c:v>0.26695850961929801</c:v>
                </c:pt>
                <c:pt idx="2865">
                  <c:v>0.26710811828793901</c:v>
                </c:pt>
                <c:pt idx="2866">
                  <c:v>0.26698035466897602</c:v>
                </c:pt>
                <c:pt idx="2867">
                  <c:v>0.26602669502567799</c:v>
                </c:pt>
                <c:pt idx="2868">
                  <c:v>0.26574830114098102</c:v>
                </c:pt>
                <c:pt idx="2869">
                  <c:v>0.26616950808795298</c:v>
                </c:pt>
                <c:pt idx="2870">
                  <c:v>0.26954769276108198</c:v>
                </c:pt>
                <c:pt idx="2871">
                  <c:v>0.27238436502489699</c:v>
                </c:pt>
                <c:pt idx="2872">
                  <c:v>0.27490275328929298</c:v>
                </c:pt>
                <c:pt idx="2873">
                  <c:v>0.27669304827305702</c:v>
                </c:pt>
                <c:pt idx="2874">
                  <c:v>0.27738760029050602</c:v>
                </c:pt>
                <c:pt idx="2875">
                  <c:v>0.27833281429582102</c:v>
                </c:pt>
                <c:pt idx="2876">
                  <c:v>0.27929846782350598</c:v>
                </c:pt>
                <c:pt idx="2877">
                  <c:v>0.280227281945861</c:v>
                </c:pt>
                <c:pt idx="2878">
                  <c:v>0.28062239495659802</c:v>
                </c:pt>
                <c:pt idx="2879">
                  <c:v>0.28100753661104599</c:v>
                </c:pt>
                <c:pt idx="2880">
                  <c:v>0.28069128689844303</c:v>
                </c:pt>
                <c:pt idx="2881">
                  <c:v>0.28127792745763502</c:v>
                </c:pt>
                <c:pt idx="2882">
                  <c:v>0.28197015116264101</c:v>
                </c:pt>
                <c:pt idx="2883">
                  <c:v>0.282621089044583</c:v>
                </c:pt>
                <c:pt idx="2884">
                  <c:v>0.28370852440812999</c:v>
                </c:pt>
                <c:pt idx="2885">
                  <c:v>0.28508399389017097</c:v>
                </c:pt>
                <c:pt idx="2886">
                  <c:v>0.28597346710385901</c:v>
                </c:pt>
                <c:pt idx="2887">
                  <c:v>0.28704382426471298</c:v>
                </c:pt>
                <c:pt idx="2888">
                  <c:v>0.28791199934914102</c:v>
                </c:pt>
                <c:pt idx="2889">
                  <c:v>0.28868664247708198</c:v>
                </c:pt>
                <c:pt idx="2890">
                  <c:v>0.29083056914123001</c:v>
                </c:pt>
                <c:pt idx="2891">
                  <c:v>0.29249362919541499</c:v>
                </c:pt>
                <c:pt idx="2892">
                  <c:v>0.293577157905552</c:v>
                </c:pt>
                <c:pt idx="2893">
                  <c:v>0.294653592142956</c:v>
                </c:pt>
                <c:pt idx="2894">
                  <c:v>0.29561606687890501</c:v>
                </c:pt>
                <c:pt idx="2895">
                  <c:v>0.29656597114474498</c:v>
                </c:pt>
                <c:pt idx="2896">
                  <c:v>0.296577581536278</c:v>
                </c:pt>
                <c:pt idx="2897">
                  <c:v>0.29624844780917198</c:v>
                </c:pt>
                <c:pt idx="2898">
                  <c:v>0.29488921221449899</c:v>
                </c:pt>
                <c:pt idx="2899">
                  <c:v>0.29344826377218097</c:v>
                </c:pt>
                <c:pt idx="2900">
                  <c:v>0.29181682258038699</c:v>
                </c:pt>
                <c:pt idx="2901">
                  <c:v>0.290005501649297</c:v>
                </c:pt>
                <c:pt idx="2902">
                  <c:v>0.28837642932191299</c:v>
                </c:pt>
                <c:pt idx="2903">
                  <c:v>0.28601412700122902</c:v>
                </c:pt>
                <c:pt idx="2904">
                  <c:v>0.28447797229043598</c:v>
                </c:pt>
                <c:pt idx="2905">
                  <c:v>0.28240975844734301</c:v>
                </c:pt>
                <c:pt idx="2906">
                  <c:v>0.281124734165417</c:v>
                </c:pt>
                <c:pt idx="2907">
                  <c:v>0.27998231926344302</c:v>
                </c:pt>
                <c:pt idx="2908">
                  <c:v>0.27870042929552302</c:v>
                </c:pt>
                <c:pt idx="2909">
                  <c:v>0.277953690822133</c:v>
                </c:pt>
                <c:pt idx="2910">
                  <c:v>0.27824922584635298</c:v>
                </c:pt>
                <c:pt idx="2911">
                  <c:v>0.277905150467391</c:v>
                </c:pt>
                <c:pt idx="2912">
                  <c:v>0.27531053484032603</c:v>
                </c:pt>
                <c:pt idx="2913">
                  <c:v>0.27283217059820603</c:v>
                </c:pt>
                <c:pt idx="2914">
                  <c:v>0.26988659814632399</c:v>
                </c:pt>
                <c:pt idx="2915">
                  <c:v>0.26801868329703099</c:v>
                </c:pt>
                <c:pt idx="2916">
                  <c:v>0.26675533093144499</c:v>
                </c:pt>
                <c:pt idx="2917">
                  <c:v>0.26548526901031699</c:v>
                </c:pt>
                <c:pt idx="2918">
                  <c:v>0.26357483054141501</c:v>
                </c:pt>
                <c:pt idx="2919">
                  <c:v>0.26184285845014499</c:v>
                </c:pt>
                <c:pt idx="2920">
                  <c:v>0.259771056739524</c:v>
                </c:pt>
                <c:pt idx="2921">
                  <c:v>0.258865909503666</c:v>
                </c:pt>
                <c:pt idx="2922">
                  <c:v>0.25857123917032798</c:v>
                </c:pt>
                <c:pt idx="2923">
                  <c:v>0.25791334939011701</c:v>
                </c:pt>
                <c:pt idx="2924">
                  <c:v>0.25707890746284801</c:v>
                </c:pt>
                <c:pt idx="2925">
                  <c:v>0.25761041420852498</c:v>
                </c:pt>
                <c:pt idx="2926">
                  <c:v>0.25731386230738801</c:v>
                </c:pt>
                <c:pt idx="2927">
                  <c:v>0.25741802025305599</c:v>
                </c:pt>
                <c:pt idx="2928">
                  <c:v>0.25755428266824398</c:v>
                </c:pt>
                <c:pt idx="2929">
                  <c:v>0.257435129523923</c:v>
                </c:pt>
                <c:pt idx="2930">
                  <c:v>0.25733757402169</c:v>
                </c:pt>
                <c:pt idx="2931">
                  <c:v>0.25743739643748897</c:v>
                </c:pt>
                <c:pt idx="2932">
                  <c:v>0.25693529202638299</c:v>
                </c:pt>
                <c:pt idx="2933">
                  <c:v>0.25621731138021298</c:v>
                </c:pt>
                <c:pt idx="2934">
                  <c:v>0.259552129382212</c:v>
                </c:pt>
                <c:pt idx="2935">
                  <c:v>0.26210528169816999</c:v>
                </c:pt>
                <c:pt idx="2936">
                  <c:v>0.26376943368704298</c:v>
                </c:pt>
                <c:pt idx="2937">
                  <c:v>0.26524379995476999</c:v>
                </c:pt>
                <c:pt idx="2938">
                  <c:v>0.26604721277846599</c:v>
                </c:pt>
                <c:pt idx="2939">
                  <c:v>0.26635644034484601</c:v>
                </c:pt>
                <c:pt idx="2940">
                  <c:v>0.26723055624346098</c:v>
                </c:pt>
                <c:pt idx="2941">
                  <c:v>0.26787377961611297</c:v>
                </c:pt>
                <c:pt idx="2942">
                  <c:v>0.26928755781279801</c:v>
                </c:pt>
                <c:pt idx="2943">
                  <c:v>0.27006271050027503</c:v>
                </c:pt>
                <c:pt idx="2944">
                  <c:v>0.269227957428058</c:v>
                </c:pt>
                <c:pt idx="2945">
                  <c:v>0.26841452160884099</c:v>
                </c:pt>
                <c:pt idx="2946">
                  <c:v>0.26756460388125097</c:v>
                </c:pt>
                <c:pt idx="2947">
                  <c:v>0.26682733564703098</c:v>
                </c:pt>
                <c:pt idx="2948">
                  <c:v>0.26623923016268197</c:v>
                </c:pt>
                <c:pt idx="2949">
                  <c:v>0.26572923730919301</c:v>
                </c:pt>
                <c:pt idx="2950">
                  <c:v>0.265156191945013</c:v>
                </c:pt>
                <c:pt idx="2951">
                  <c:v>0.26482238705545602</c:v>
                </c:pt>
                <c:pt idx="2952">
                  <c:v>0.26469606379180999</c:v>
                </c:pt>
                <c:pt idx="2953">
                  <c:v>0.26396563383840699</c:v>
                </c:pt>
                <c:pt idx="2954">
                  <c:v>0.26266823229697001</c:v>
                </c:pt>
                <c:pt idx="2955">
                  <c:v>0.26139190879133201</c:v>
                </c:pt>
                <c:pt idx="2956">
                  <c:v>0.26021091292568999</c:v>
                </c:pt>
                <c:pt idx="2957">
                  <c:v>0.25943343649003497</c:v>
                </c:pt>
                <c:pt idx="2958">
                  <c:v>0.25843775699720001</c:v>
                </c:pt>
                <c:pt idx="2959">
                  <c:v>0.25783059116429402</c:v>
                </c:pt>
                <c:pt idx="2960">
                  <c:v>0.257446372610173</c:v>
                </c:pt>
                <c:pt idx="2961">
                  <c:v>0.257072215459003</c:v>
                </c:pt>
                <c:pt idx="2962">
                  <c:v>0.25681113721170001</c:v>
                </c:pt>
                <c:pt idx="2963">
                  <c:v>0.25648780479252298</c:v>
                </c:pt>
                <c:pt idx="2964">
                  <c:v>0.25623139574501103</c:v>
                </c:pt>
                <c:pt idx="2965">
                  <c:v>0.25629880564351198</c:v>
                </c:pt>
                <c:pt idx="2966">
                  <c:v>0.25682572286296601</c:v>
                </c:pt>
                <c:pt idx="2967">
                  <c:v>0.257319875637123</c:v>
                </c:pt>
                <c:pt idx="2968">
                  <c:v>0.257708227485904</c:v>
                </c:pt>
                <c:pt idx="2969">
                  <c:v>0.257713334440618</c:v>
                </c:pt>
                <c:pt idx="2970">
                  <c:v>0.25805095639455</c:v>
                </c:pt>
                <c:pt idx="2971">
                  <c:v>0.25858342911033799</c:v>
                </c:pt>
                <c:pt idx="2972">
                  <c:v>0.258663937294138</c:v>
                </c:pt>
                <c:pt idx="2973">
                  <c:v>0.25846794565638598</c:v>
                </c:pt>
                <c:pt idx="2974">
                  <c:v>0.25827070916505102</c:v>
                </c:pt>
                <c:pt idx="2975">
                  <c:v>0.25791182065351698</c:v>
                </c:pt>
                <c:pt idx="2976">
                  <c:v>0.25740894121746</c:v>
                </c:pt>
                <c:pt idx="2977">
                  <c:v>0.25640090733203802</c:v>
                </c:pt>
                <c:pt idx="2978">
                  <c:v>0.25566455554628398</c:v>
                </c:pt>
                <c:pt idx="2979">
                  <c:v>0.25512253104392002</c:v>
                </c:pt>
                <c:pt idx="2980">
                  <c:v>0.25470168051449299</c:v>
                </c:pt>
                <c:pt idx="2981">
                  <c:v>0.25454738144484002</c:v>
                </c:pt>
                <c:pt idx="2982">
                  <c:v>0.25504571368422002</c:v>
                </c:pt>
                <c:pt idx="2983">
                  <c:v>0.255588822385798</c:v>
                </c:pt>
                <c:pt idx="2984">
                  <c:v>0.255725308783598</c:v>
                </c:pt>
                <c:pt idx="2985">
                  <c:v>0.25595091909762102</c:v>
                </c:pt>
                <c:pt idx="2986">
                  <c:v>0.25565188494466401</c:v>
                </c:pt>
                <c:pt idx="2987">
                  <c:v>0.25517231997223899</c:v>
                </c:pt>
                <c:pt idx="2988">
                  <c:v>0.25405856299187402</c:v>
                </c:pt>
                <c:pt idx="2989">
                  <c:v>0.25305028467416302</c:v>
                </c:pt>
                <c:pt idx="2990">
                  <c:v>0.25214485391130698</c:v>
                </c:pt>
                <c:pt idx="2991">
                  <c:v>0.25102030230599498</c:v>
                </c:pt>
                <c:pt idx="2992">
                  <c:v>0.25010276271098703</c:v>
                </c:pt>
                <c:pt idx="2993">
                  <c:v>0.24806890852006999</c:v>
                </c:pt>
                <c:pt idx="2994">
                  <c:v>0.24608863452906199</c:v>
                </c:pt>
                <c:pt idx="2995">
                  <c:v>0.244549013100574</c:v>
                </c:pt>
                <c:pt idx="2996">
                  <c:v>0.243420309535677</c:v>
                </c:pt>
                <c:pt idx="2997">
                  <c:v>0.24269938431115701</c:v>
                </c:pt>
                <c:pt idx="2998">
                  <c:v>0.24103899367693399</c:v>
                </c:pt>
                <c:pt idx="2999">
                  <c:v>0.238811138103875</c:v>
                </c:pt>
                <c:pt idx="3000">
                  <c:v>0.23941949533523399</c:v>
                </c:pt>
                <c:pt idx="3001">
                  <c:v>0.23992378265289599</c:v>
                </c:pt>
                <c:pt idx="3002">
                  <c:v>0.24048658480978599</c:v>
                </c:pt>
                <c:pt idx="3003">
                  <c:v>0.24083228071326501</c:v>
                </c:pt>
                <c:pt idx="3004">
                  <c:v>0.241098245256266</c:v>
                </c:pt>
                <c:pt idx="3005">
                  <c:v>0.24142375320696099</c:v>
                </c:pt>
                <c:pt idx="3006">
                  <c:v>0.24206105313312501</c:v>
                </c:pt>
                <c:pt idx="3007">
                  <c:v>0.24233718064451601</c:v>
                </c:pt>
                <c:pt idx="3008">
                  <c:v>0.242378494041427</c:v>
                </c:pt>
                <c:pt idx="3009">
                  <c:v>0.242381882595784</c:v>
                </c:pt>
                <c:pt idx="3010">
                  <c:v>0.242499537306922</c:v>
                </c:pt>
                <c:pt idx="3011">
                  <c:v>0.24220119479779501</c:v>
                </c:pt>
                <c:pt idx="3012">
                  <c:v>0.24240424859001899</c:v>
                </c:pt>
                <c:pt idx="3013">
                  <c:v>0.241676807250776</c:v>
                </c:pt>
                <c:pt idx="3014">
                  <c:v>0.24065580538308601</c:v>
                </c:pt>
                <c:pt idx="3015">
                  <c:v>0.23965974249300601</c:v>
                </c:pt>
                <c:pt idx="3016">
                  <c:v>0.238984563997822</c:v>
                </c:pt>
                <c:pt idx="3017">
                  <c:v>0.23839976633534099</c:v>
                </c:pt>
                <c:pt idx="3018">
                  <c:v>0.23776461118289</c:v>
                </c:pt>
                <c:pt idx="3019">
                  <c:v>0.23694909990714999</c:v>
                </c:pt>
                <c:pt idx="3020">
                  <c:v>0.236121433536679</c:v>
                </c:pt>
                <c:pt idx="3021">
                  <c:v>0.23756281147804301</c:v>
                </c:pt>
                <c:pt idx="3022">
                  <c:v>0.23909081950496999</c:v>
                </c:pt>
                <c:pt idx="3023">
                  <c:v>0.239567346511188</c:v>
                </c:pt>
                <c:pt idx="3024">
                  <c:v>0.23980170069168499</c:v>
                </c:pt>
                <c:pt idx="3025">
                  <c:v>0.239877725729333</c:v>
                </c:pt>
                <c:pt idx="3026">
                  <c:v>0.23975747952308499</c:v>
                </c:pt>
                <c:pt idx="3027">
                  <c:v>0.23938385753104299</c:v>
                </c:pt>
                <c:pt idx="3028">
                  <c:v>0.23855076072516401</c:v>
                </c:pt>
                <c:pt idx="3029">
                  <c:v>0.23803532942160499</c:v>
                </c:pt>
                <c:pt idx="3030">
                  <c:v>0.23765497989260201</c:v>
                </c:pt>
                <c:pt idx="3031">
                  <c:v>0.236921842078468</c:v>
                </c:pt>
                <c:pt idx="3032">
                  <c:v>0.235600337014084</c:v>
                </c:pt>
                <c:pt idx="3033">
                  <c:v>0.23432717061351899</c:v>
                </c:pt>
                <c:pt idx="3034">
                  <c:v>0.23320945117306899</c:v>
                </c:pt>
                <c:pt idx="3035">
                  <c:v>0.23251384651093901</c:v>
                </c:pt>
                <c:pt idx="3036">
                  <c:v>0.23211930036814901</c:v>
                </c:pt>
                <c:pt idx="3037">
                  <c:v>0.231818418646901</c:v>
                </c:pt>
                <c:pt idx="3038">
                  <c:v>0.231628587689131</c:v>
                </c:pt>
                <c:pt idx="3039">
                  <c:v>0.23124676277271999</c:v>
                </c:pt>
                <c:pt idx="3040">
                  <c:v>0.23067782650090299</c:v>
                </c:pt>
                <c:pt idx="3041">
                  <c:v>0.23052629586061199</c:v>
                </c:pt>
                <c:pt idx="3042">
                  <c:v>0.23018536668731701</c:v>
                </c:pt>
                <c:pt idx="3043">
                  <c:v>0.229976609203594</c:v>
                </c:pt>
                <c:pt idx="3044">
                  <c:v>0.23009682243707599</c:v>
                </c:pt>
                <c:pt idx="3045">
                  <c:v>0.22997149295097399</c:v>
                </c:pt>
                <c:pt idx="3046">
                  <c:v>0.229494740148381</c:v>
                </c:pt>
                <c:pt idx="3047">
                  <c:v>0.22908960291160599</c:v>
                </c:pt>
                <c:pt idx="3048">
                  <c:v>0.22805808068688899</c:v>
                </c:pt>
                <c:pt idx="3049">
                  <c:v>0.227306891925738</c:v>
                </c:pt>
                <c:pt idx="3050">
                  <c:v>0.22666398501996601</c:v>
                </c:pt>
                <c:pt idx="3051">
                  <c:v>0.22621931549048799</c:v>
                </c:pt>
                <c:pt idx="3052">
                  <c:v>0.22559709966049499</c:v>
                </c:pt>
                <c:pt idx="3053">
                  <c:v>0.22438123059457901</c:v>
                </c:pt>
                <c:pt idx="3054">
                  <c:v>0.22344665928638199</c:v>
                </c:pt>
                <c:pt idx="3055">
                  <c:v>0.222506326363581</c:v>
                </c:pt>
                <c:pt idx="3056">
                  <c:v>0.22211863848108601</c:v>
                </c:pt>
                <c:pt idx="3057">
                  <c:v>0.222002966271032</c:v>
                </c:pt>
                <c:pt idx="3058">
                  <c:v>0.221297168067739</c:v>
                </c:pt>
                <c:pt idx="3059">
                  <c:v>0.221041623981928</c:v>
                </c:pt>
                <c:pt idx="3060">
                  <c:v>0.221104490552541</c:v>
                </c:pt>
                <c:pt idx="3061">
                  <c:v>0.22127012982685801</c:v>
                </c:pt>
                <c:pt idx="3062">
                  <c:v>0.22184793341015299</c:v>
                </c:pt>
                <c:pt idx="3063">
                  <c:v>0.22177709947190599</c:v>
                </c:pt>
                <c:pt idx="3064">
                  <c:v>0.22205319247005001</c:v>
                </c:pt>
                <c:pt idx="3065">
                  <c:v>0.223195786997994</c:v>
                </c:pt>
                <c:pt idx="3066">
                  <c:v>0.22397232871727499</c:v>
                </c:pt>
                <c:pt idx="3067">
                  <c:v>0.22432865681736</c:v>
                </c:pt>
                <c:pt idx="3068">
                  <c:v>0.224226051223403</c:v>
                </c:pt>
                <c:pt idx="3069">
                  <c:v>0.224351536494455</c:v>
                </c:pt>
                <c:pt idx="3070">
                  <c:v>0.22409773041004699</c:v>
                </c:pt>
                <c:pt idx="3071">
                  <c:v>0.223571336289106</c:v>
                </c:pt>
                <c:pt idx="3072">
                  <c:v>0.22288067852159599</c:v>
                </c:pt>
                <c:pt idx="3073">
                  <c:v>0.22245292642564801</c:v>
                </c:pt>
                <c:pt idx="3074">
                  <c:v>0.221684606314237</c:v>
                </c:pt>
                <c:pt idx="3075">
                  <c:v>0.22058690716943899</c:v>
                </c:pt>
                <c:pt idx="3076">
                  <c:v>0.21991550922203601</c:v>
                </c:pt>
                <c:pt idx="3077">
                  <c:v>0.219547963824656</c:v>
                </c:pt>
                <c:pt idx="3078">
                  <c:v>0.21937239267005501</c:v>
                </c:pt>
                <c:pt idx="3079">
                  <c:v>0.21926767592114399</c:v>
                </c:pt>
                <c:pt idx="3080">
                  <c:v>0.21894809853045899</c:v>
                </c:pt>
                <c:pt idx="3081">
                  <c:v>0.218550289576594</c:v>
                </c:pt>
                <c:pt idx="3082">
                  <c:v>0.21803157946210699</c:v>
                </c:pt>
                <c:pt idx="3083">
                  <c:v>0.21760676458168299</c:v>
                </c:pt>
                <c:pt idx="3084">
                  <c:v>0.217200083220148</c:v>
                </c:pt>
                <c:pt idx="3085">
                  <c:v>0.21688679515852999</c:v>
                </c:pt>
                <c:pt idx="3086">
                  <c:v>0.218048896911058</c:v>
                </c:pt>
                <c:pt idx="3087">
                  <c:v>0.21895428275535</c:v>
                </c:pt>
                <c:pt idx="3088">
                  <c:v>0.219638147865101</c:v>
                </c:pt>
                <c:pt idx="3089">
                  <c:v>0.22040204591604401</c:v>
                </c:pt>
                <c:pt idx="3090">
                  <c:v>0.221252376447338</c:v>
                </c:pt>
                <c:pt idx="3091">
                  <c:v>0.22231770755330199</c:v>
                </c:pt>
                <c:pt idx="3092">
                  <c:v>0.223375863709244</c:v>
                </c:pt>
                <c:pt idx="3093">
                  <c:v>0.223721126018362</c:v>
                </c:pt>
                <c:pt idx="3094">
                  <c:v>0.22392196740158399</c:v>
                </c:pt>
                <c:pt idx="3095">
                  <c:v>0.22374028099979501</c:v>
                </c:pt>
                <c:pt idx="3096">
                  <c:v>0.223111934853647</c:v>
                </c:pt>
                <c:pt idx="3097">
                  <c:v>0.22245623928634101</c:v>
                </c:pt>
                <c:pt idx="3098">
                  <c:v>0.22224052971634201</c:v>
                </c:pt>
                <c:pt idx="3099">
                  <c:v>0.22205842927768599</c:v>
                </c:pt>
                <c:pt idx="3100">
                  <c:v>0.221322588799651</c:v>
                </c:pt>
                <c:pt idx="3101">
                  <c:v>0.220550571689271</c:v>
                </c:pt>
                <c:pt idx="3102">
                  <c:v>0.21974031901643101</c:v>
                </c:pt>
                <c:pt idx="3103">
                  <c:v>0.218801133655189</c:v>
                </c:pt>
                <c:pt idx="3104">
                  <c:v>0.21801921552874201</c:v>
                </c:pt>
                <c:pt idx="3105">
                  <c:v>0.21751142483847899</c:v>
                </c:pt>
                <c:pt idx="3106">
                  <c:v>0.217510280302534</c:v>
                </c:pt>
                <c:pt idx="3107">
                  <c:v>0.21789070328766499</c:v>
                </c:pt>
                <c:pt idx="3108">
                  <c:v>0.21784427390780101</c:v>
                </c:pt>
                <c:pt idx="3109">
                  <c:v>0.21629169364430301</c:v>
                </c:pt>
                <c:pt idx="3110">
                  <c:v>0.214530537355069</c:v>
                </c:pt>
                <c:pt idx="3111">
                  <c:v>0.213106654790506</c:v>
                </c:pt>
                <c:pt idx="3112">
                  <c:v>0.21196931805604499</c:v>
                </c:pt>
                <c:pt idx="3113">
                  <c:v>0.210828392075434</c:v>
                </c:pt>
                <c:pt idx="3114">
                  <c:v>0.20984577376868099</c:v>
                </c:pt>
                <c:pt idx="3115">
                  <c:v>0.208816712006027</c:v>
                </c:pt>
                <c:pt idx="3116">
                  <c:v>0.20795010500280001</c:v>
                </c:pt>
                <c:pt idx="3117">
                  <c:v>0.206927191434533</c:v>
                </c:pt>
                <c:pt idx="3118">
                  <c:v>0.20570242169095401</c:v>
                </c:pt>
                <c:pt idx="3119">
                  <c:v>0.20526542074064599</c:v>
                </c:pt>
                <c:pt idx="3120">
                  <c:v>0.20499506113465299</c:v>
                </c:pt>
                <c:pt idx="3121">
                  <c:v>0.20487865840165001</c:v>
                </c:pt>
                <c:pt idx="3122">
                  <c:v>0.20474548878378601</c:v>
                </c:pt>
                <c:pt idx="3123">
                  <c:v>0.20461389742983699</c:v>
                </c:pt>
                <c:pt idx="3124">
                  <c:v>0.20502510507119501</c:v>
                </c:pt>
                <c:pt idx="3125">
                  <c:v>0.205201255333301</c:v>
                </c:pt>
                <c:pt idx="3126">
                  <c:v>0.20548482266241599</c:v>
                </c:pt>
                <c:pt idx="3127">
                  <c:v>0.20542472217858099</c:v>
                </c:pt>
                <c:pt idx="3128">
                  <c:v>0.20569879986744199</c:v>
                </c:pt>
                <c:pt idx="3129">
                  <c:v>0.20572268088402201</c:v>
                </c:pt>
                <c:pt idx="3130">
                  <c:v>0.207418330113494</c:v>
                </c:pt>
                <c:pt idx="3131">
                  <c:v>0.20866155242510701</c:v>
                </c:pt>
                <c:pt idx="3132">
                  <c:v>0.209467154818755</c:v>
                </c:pt>
                <c:pt idx="3133">
                  <c:v>0.21074429112615101</c:v>
                </c:pt>
                <c:pt idx="3134">
                  <c:v>0.21160866786861199</c:v>
                </c:pt>
                <c:pt idx="3135">
                  <c:v>0.212564662071733</c:v>
                </c:pt>
                <c:pt idx="3136">
                  <c:v>0.21324738238246799</c:v>
                </c:pt>
                <c:pt idx="3137">
                  <c:v>0.213942279832183</c:v>
                </c:pt>
                <c:pt idx="3138">
                  <c:v>0.21420030269100601</c:v>
                </c:pt>
                <c:pt idx="3139">
                  <c:v>0.21443831827100601</c:v>
                </c:pt>
                <c:pt idx="3140">
                  <c:v>0.21421878745485501</c:v>
                </c:pt>
                <c:pt idx="3141">
                  <c:v>0.21403920283285299</c:v>
                </c:pt>
                <c:pt idx="3142">
                  <c:v>0.213741925129143</c:v>
                </c:pt>
                <c:pt idx="3143">
                  <c:v>0.21297710504169401</c:v>
                </c:pt>
                <c:pt idx="3144">
                  <c:v>0.21253272437784099</c:v>
                </c:pt>
                <c:pt idx="3145">
                  <c:v>0.21213169399484999</c:v>
                </c:pt>
                <c:pt idx="3146">
                  <c:v>0.21198216137470799</c:v>
                </c:pt>
                <c:pt idx="3147">
                  <c:v>0.21184633268589301</c:v>
                </c:pt>
                <c:pt idx="3148">
                  <c:v>0.21168734179792301</c:v>
                </c:pt>
                <c:pt idx="3149">
                  <c:v>0.21143944879218801</c:v>
                </c:pt>
                <c:pt idx="3150">
                  <c:v>0.211671529177967</c:v>
                </c:pt>
                <c:pt idx="3151">
                  <c:v>0.211667264153416</c:v>
                </c:pt>
                <c:pt idx="3152">
                  <c:v>0.21162041985305999</c:v>
                </c:pt>
                <c:pt idx="3153">
                  <c:v>0.211290404164583</c:v>
                </c:pt>
                <c:pt idx="3154">
                  <c:v>0.21057586978127699</c:v>
                </c:pt>
                <c:pt idx="3155">
                  <c:v>0.209967480571043</c:v>
                </c:pt>
                <c:pt idx="3156">
                  <c:v>0.20936936715568699</c:v>
                </c:pt>
                <c:pt idx="3157">
                  <c:v>0.208915095463448</c:v>
                </c:pt>
                <c:pt idx="3158">
                  <c:v>0.208180088027622</c:v>
                </c:pt>
                <c:pt idx="3159">
                  <c:v>0.207458001311494</c:v>
                </c:pt>
                <c:pt idx="3160">
                  <c:v>0.206758604728141</c:v>
                </c:pt>
                <c:pt idx="3161">
                  <c:v>0.206223620115351</c:v>
                </c:pt>
                <c:pt idx="3162">
                  <c:v>0.20577340922537901</c:v>
                </c:pt>
                <c:pt idx="3163">
                  <c:v>0.20532850859583099</c:v>
                </c:pt>
                <c:pt idx="3164">
                  <c:v>0.205092351022685</c:v>
                </c:pt>
                <c:pt idx="3165">
                  <c:v>0.20478434821638999</c:v>
                </c:pt>
                <c:pt idx="3166">
                  <c:v>0.20462008449799601</c:v>
                </c:pt>
                <c:pt idx="3167">
                  <c:v>0.20458474301542201</c:v>
                </c:pt>
                <c:pt idx="3168">
                  <c:v>0.204493451487165</c:v>
                </c:pt>
                <c:pt idx="3169">
                  <c:v>0.20462091061721999</c:v>
                </c:pt>
                <c:pt idx="3170">
                  <c:v>0.204651480778828</c:v>
                </c:pt>
                <c:pt idx="3171">
                  <c:v>0.20482633470886799</c:v>
                </c:pt>
                <c:pt idx="3172">
                  <c:v>0.20518717693958</c:v>
                </c:pt>
                <c:pt idx="3173">
                  <c:v>0.203324688377024</c:v>
                </c:pt>
                <c:pt idx="3174">
                  <c:v>0.201696090453758</c:v>
                </c:pt>
                <c:pt idx="3175">
                  <c:v>0.200244686237876</c:v>
                </c:pt>
                <c:pt idx="3176">
                  <c:v>0.19908341697846599</c:v>
                </c:pt>
                <c:pt idx="3177">
                  <c:v>0.19801688577165</c:v>
                </c:pt>
                <c:pt idx="3178">
                  <c:v>0.196717352757141</c:v>
                </c:pt>
                <c:pt idx="3179">
                  <c:v>0.19554199421872501</c:v>
                </c:pt>
                <c:pt idx="3180">
                  <c:v>0.19436541002298799</c:v>
                </c:pt>
                <c:pt idx="3181">
                  <c:v>0.19330466433082799</c:v>
                </c:pt>
                <c:pt idx="3182">
                  <c:v>0.192104866154474</c:v>
                </c:pt>
                <c:pt idx="3183">
                  <c:v>0.19135825658845401</c:v>
                </c:pt>
                <c:pt idx="3184">
                  <c:v>0.19095580227418099</c:v>
                </c:pt>
                <c:pt idx="3185">
                  <c:v>0.19062733509018401</c:v>
                </c:pt>
                <c:pt idx="3186">
                  <c:v>0.19037191087302599</c:v>
                </c:pt>
                <c:pt idx="3187">
                  <c:v>0.19009743163252099</c:v>
                </c:pt>
                <c:pt idx="3188">
                  <c:v>0.18991439994283801</c:v>
                </c:pt>
                <c:pt idx="3189">
                  <c:v>0.18942370268661801</c:v>
                </c:pt>
                <c:pt idx="3190">
                  <c:v>0.18923260210467099</c:v>
                </c:pt>
                <c:pt idx="3191">
                  <c:v>0.189368655425591</c:v>
                </c:pt>
                <c:pt idx="3192">
                  <c:v>0.189808763282618</c:v>
                </c:pt>
                <c:pt idx="3193">
                  <c:v>0.189669281377502</c:v>
                </c:pt>
                <c:pt idx="3194">
                  <c:v>0.18942878445411299</c:v>
                </c:pt>
                <c:pt idx="3195">
                  <c:v>0.189485053114267</c:v>
                </c:pt>
                <c:pt idx="3196">
                  <c:v>0.189949772398847</c:v>
                </c:pt>
                <c:pt idx="3197">
                  <c:v>0.19059843913277999</c:v>
                </c:pt>
                <c:pt idx="3198">
                  <c:v>0.191373436864994</c:v>
                </c:pt>
                <c:pt idx="3199">
                  <c:v>0.19256085338764101</c:v>
                </c:pt>
                <c:pt idx="3200">
                  <c:v>0.19289112806849901</c:v>
                </c:pt>
                <c:pt idx="3201">
                  <c:v>0.19317987906258999</c:v>
                </c:pt>
                <c:pt idx="3202">
                  <c:v>0.193237332770755</c:v>
                </c:pt>
                <c:pt idx="3203">
                  <c:v>0.193044666068239</c:v>
                </c:pt>
                <c:pt idx="3204">
                  <c:v>0.193242875423004</c:v>
                </c:pt>
                <c:pt idx="3205">
                  <c:v>0.19347660154707</c:v>
                </c:pt>
                <c:pt idx="3206">
                  <c:v>0.193647946035095</c:v>
                </c:pt>
                <c:pt idx="3207">
                  <c:v>0.19405549877682901</c:v>
                </c:pt>
                <c:pt idx="3208">
                  <c:v>0.19442811336476001</c:v>
                </c:pt>
                <c:pt idx="3209">
                  <c:v>0.19439136864815201</c:v>
                </c:pt>
                <c:pt idx="3210">
                  <c:v>0.19471130417572299</c:v>
                </c:pt>
                <c:pt idx="3211">
                  <c:v>0.195295152040562</c:v>
                </c:pt>
                <c:pt idx="3212">
                  <c:v>0.195911157514185</c:v>
                </c:pt>
                <c:pt idx="3213">
                  <c:v>0.19599660148404699</c:v>
                </c:pt>
                <c:pt idx="3214">
                  <c:v>0.19584905590947399</c:v>
                </c:pt>
                <c:pt idx="3215">
                  <c:v>0.19540528664638601</c:v>
                </c:pt>
                <c:pt idx="3216">
                  <c:v>0.19591434859857201</c:v>
                </c:pt>
                <c:pt idx="3217">
                  <c:v>0.196226522616291</c:v>
                </c:pt>
                <c:pt idx="3218">
                  <c:v>0.19603389750525099</c:v>
                </c:pt>
                <c:pt idx="3219">
                  <c:v>0.196343767970136</c:v>
                </c:pt>
                <c:pt idx="3220">
                  <c:v>0.196921904056608</c:v>
                </c:pt>
                <c:pt idx="3221">
                  <c:v>0.197421192663912</c:v>
                </c:pt>
                <c:pt idx="3222">
                  <c:v>0.19788751726575299</c:v>
                </c:pt>
                <c:pt idx="3223">
                  <c:v>0.19737749029344701</c:v>
                </c:pt>
                <c:pt idx="3224">
                  <c:v>0.19684446381017201</c:v>
                </c:pt>
                <c:pt idx="3225">
                  <c:v>0.19634042937214799</c:v>
                </c:pt>
                <c:pt idx="3226">
                  <c:v>0.19537559160707901</c:v>
                </c:pt>
                <c:pt idx="3227">
                  <c:v>0.19457741372565099</c:v>
                </c:pt>
                <c:pt idx="3228">
                  <c:v>0.19353437532335599</c:v>
                </c:pt>
                <c:pt idx="3229">
                  <c:v>0.19259751639059899</c:v>
                </c:pt>
                <c:pt idx="3230">
                  <c:v>0.19158815242202201</c:v>
                </c:pt>
                <c:pt idx="3231">
                  <c:v>0.19080782878970601</c:v>
                </c:pt>
                <c:pt idx="3232">
                  <c:v>0.190406551692577</c:v>
                </c:pt>
                <c:pt idx="3233">
                  <c:v>0.19023734025129399</c:v>
                </c:pt>
                <c:pt idx="3234">
                  <c:v>0.190152283894852</c:v>
                </c:pt>
                <c:pt idx="3235">
                  <c:v>0.190097400919608</c:v>
                </c:pt>
                <c:pt idx="3236">
                  <c:v>0.190823741090976</c:v>
                </c:pt>
                <c:pt idx="3237">
                  <c:v>0.19150646990824</c:v>
                </c:pt>
                <c:pt idx="3238">
                  <c:v>0.19093376407591001</c:v>
                </c:pt>
                <c:pt idx="3239">
                  <c:v>0.190390524280385</c:v>
                </c:pt>
                <c:pt idx="3240">
                  <c:v>0.189925266734458</c:v>
                </c:pt>
                <c:pt idx="3241">
                  <c:v>0.18932925462038599</c:v>
                </c:pt>
                <c:pt idx="3242">
                  <c:v>0.18846584114182399</c:v>
                </c:pt>
                <c:pt idx="3243">
                  <c:v>0.18753783860526599</c:v>
                </c:pt>
                <c:pt idx="3244">
                  <c:v>0.18651717335286599</c:v>
                </c:pt>
                <c:pt idx="3245">
                  <c:v>0.18579908284995</c:v>
                </c:pt>
                <c:pt idx="3246">
                  <c:v>0.185026664549992</c:v>
                </c:pt>
                <c:pt idx="3247">
                  <c:v>0.184269362543557</c:v>
                </c:pt>
                <c:pt idx="3248">
                  <c:v>0.18332840630533501</c:v>
                </c:pt>
                <c:pt idx="3249">
                  <c:v>0.182842722306779</c:v>
                </c:pt>
                <c:pt idx="3250">
                  <c:v>0.18253108870054399</c:v>
                </c:pt>
                <c:pt idx="3251">
                  <c:v>0.18215463032282</c:v>
                </c:pt>
                <c:pt idx="3252">
                  <c:v>0.18195949603187</c:v>
                </c:pt>
                <c:pt idx="3253">
                  <c:v>0.18118497724377899</c:v>
                </c:pt>
                <c:pt idx="3254">
                  <c:v>0.180403362028908</c:v>
                </c:pt>
                <c:pt idx="3255">
                  <c:v>0.17944025217326801</c:v>
                </c:pt>
                <c:pt idx="3256">
                  <c:v>0.178893105925269</c:v>
                </c:pt>
                <c:pt idx="3257">
                  <c:v>0.178486533859404</c:v>
                </c:pt>
                <c:pt idx="3258">
                  <c:v>0.177888712426961</c:v>
                </c:pt>
                <c:pt idx="3259">
                  <c:v>0.17732795965793899</c:v>
                </c:pt>
                <c:pt idx="3260">
                  <c:v>0.177905545058542</c:v>
                </c:pt>
                <c:pt idx="3261">
                  <c:v>0.178596647405315</c:v>
                </c:pt>
                <c:pt idx="3262">
                  <c:v>0.17929693065991101</c:v>
                </c:pt>
                <c:pt idx="3263">
                  <c:v>0.17984141682523899</c:v>
                </c:pt>
                <c:pt idx="3264">
                  <c:v>0.18025563813672599</c:v>
                </c:pt>
                <c:pt idx="3265">
                  <c:v>0.180592757436912</c:v>
                </c:pt>
                <c:pt idx="3266">
                  <c:v>0.18106977329058799</c:v>
                </c:pt>
                <c:pt idx="3267">
                  <c:v>0.182139526333191</c:v>
                </c:pt>
                <c:pt idx="3268">
                  <c:v>0.18297500532229199</c:v>
                </c:pt>
                <c:pt idx="3269">
                  <c:v>0.18364768826351199</c:v>
                </c:pt>
                <c:pt idx="3270">
                  <c:v>0.18387758813765101</c:v>
                </c:pt>
                <c:pt idx="3271">
                  <c:v>0.18401508161392799</c:v>
                </c:pt>
                <c:pt idx="3272">
                  <c:v>0.18418741764497701</c:v>
                </c:pt>
                <c:pt idx="3273">
                  <c:v>0.184283446774029</c:v>
                </c:pt>
                <c:pt idx="3274">
                  <c:v>0.184505040845797</c:v>
                </c:pt>
                <c:pt idx="3275">
                  <c:v>0.184788236488484</c:v>
                </c:pt>
                <c:pt idx="3276">
                  <c:v>0.185126562227478</c:v>
                </c:pt>
                <c:pt idx="3277">
                  <c:v>0.18537774724893</c:v>
                </c:pt>
                <c:pt idx="3278">
                  <c:v>0.18517298514203401</c:v>
                </c:pt>
                <c:pt idx="3279">
                  <c:v>0.184840085157223</c:v>
                </c:pt>
                <c:pt idx="3280">
                  <c:v>0.18470745722026799</c:v>
                </c:pt>
                <c:pt idx="3281">
                  <c:v>0.18466750660959499</c:v>
                </c:pt>
                <c:pt idx="3282">
                  <c:v>0.18563484830695701</c:v>
                </c:pt>
                <c:pt idx="3283">
                  <c:v>0.186127463467996</c:v>
                </c:pt>
                <c:pt idx="3284">
                  <c:v>0.18637138845435799</c:v>
                </c:pt>
                <c:pt idx="3285">
                  <c:v>0.18652098922961299</c:v>
                </c:pt>
                <c:pt idx="3286">
                  <c:v>0.18685794022441199</c:v>
                </c:pt>
                <c:pt idx="3287">
                  <c:v>0.187092421363342</c:v>
                </c:pt>
                <c:pt idx="3288">
                  <c:v>0.18720346545133801</c:v>
                </c:pt>
                <c:pt idx="3289">
                  <c:v>0.187335138283377</c:v>
                </c:pt>
                <c:pt idx="3290">
                  <c:v>0.18727574613498399</c:v>
                </c:pt>
                <c:pt idx="3291">
                  <c:v>0.18711328851602901</c:v>
                </c:pt>
                <c:pt idx="3292">
                  <c:v>0.186631559368067</c:v>
                </c:pt>
                <c:pt idx="3293">
                  <c:v>0.18603084802714201</c:v>
                </c:pt>
                <c:pt idx="3294">
                  <c:v>0.185388386477853</c:v>
                </c:pt>
                <c:pt idx="3295">
                  <c:v>0.18455855555680101</c:v>
                </c:pt>
                <c:pt idx="3296">
                  <c:v>0.183814985872785</c:v>
                </c:pt>
                <c:pt idx="3297">
                  <c:v>0.183146627010044</c:v>
                </c:pt>
                <c:pt idx="3298">
                  <c:v>0.18237504732625301</c:v>
                </c:pt>
                <c:pt idx="3299">
                  <c:v>0.18143098991600901</c:v>
                </c:pt>
                <c:pt idx="3300">
                  <c:v>0.18077845594672201</c:v>
                </c:pt>
                <c:pt idx="3301">
                  <c:v>0.180286247191046</c:v>
                </c:pt>
                <c:pt idx="3302">
                  <c:v>0.180019719770345</c:v>
                </c:pt>
                <c:pt idx="3303">
                  <c:v>0.17970610292672501</c:v>
                </c:pt>
                <c:pt idx="3304">
                  <c:v>0.176622864855871</c:v>
                </c:pt>
                <c:pt idx="3305">
                  <c:v>0.17406744054662701</c:v>
                </c:pt>
                <c:pt idx="3306">
                  <c:v>0.17183275935131601</c:v>
                </c:pt>
                <c:pt idx="3307">
                  <c:v>0.169897700769604</c:v>
                </c:pt>
                <c:pt idx="3308">
                  <c:v>0.167794496756072</c:v>
                </c:pt>
                <c:pt idx="3309">
                  <c:v>0.16612017845292701</c:v>
                </c:pt>
                <c:pt idx="3310">
                  <c:v>0.16462314072581199</c:v>
                </c:pt>
                <c:pt idx="3311">
                  <c:v>0.163303876270466</c:v>
                </c:pt>
                <c:pt idx="3312">
                  <c:v>0.16207639962429701</c:v>
                </c:pt>
                <c:pt idx="3313">
                  <c:v>0.160710032061291</c:v>
                </c:pt>
                <c:pt idx="3314">
                  <c:v>0.16018786850758501</c:v>
                </c:pt>
                <c:pt idx="3315">
                  <c:v>0.15967948806131399</c:v>
                </c:pt>
                <c:pt idx="3316">
                  <c:v>0.159500220668432</c:v>
                </c:pt>
                <c:pt idx="3317">
                  <c:v>0.159297769273546</c:v>
                </c:pt>
                <c:pt idx="3318">
                  <c:v>0.158804294901774</c:v>
                </c:pt>
                <c:pt idx="3319">
                  <c:v>0.15842501635639</c:v>
                </c:pt>
                <c:pt idx="3320">
                  <c:v>0.15797767901854301</c:v>
                </c:pt>
                <c:pt idx="3321">
                  <c:v>0.15766292020011299</c:v>
                </c:pt>
                <c:pt idx="3322">
                  <c:v>0.15757383457677701</c:v>
                </c:pt>
                <c:pt idx="3323">
                  <c:v>0.1570903657754</c:v>
                </c:pt>
                <c:pt idx="3324">
                  <c:v>0.15649543482042499</c:v>
                </c:pt>
                <c:pt idx="3325">
                  <c:v>0.15769901621999399</c:v>
                </c:pt>
                <c:pt idx="3326">
                  <c:v>0.15844906379295101</c:v>
                </c:pt>
                <c:pt idx="3327">
                  <c:v>0.15914502485462201</c:v>
                </c:pt>
                <c:pt idx="3328">
                  <c:v>0.159288794122947</c:v>
                </c:pt>
                <c:pt idx="3329">
                  <c:v>0.15935582023410699</c:v>
                </c:pt>
                <c:pt idx="3330">
                  <c:v>0.15962257214985201</c:v>
                </c:pt>
                <c:pt idx="3331">
                  <c:v>0.16003048462203001</c:v>
                </c:pt>
                <c:pt idx="3332">
                  <c:v>0.16034805618315301</c:v>
                </c:pt>
                <c:pt idx="3333">
                  <c:v>0.160786982698783</c:v>
                </c:pt>
                <c:pt idx="3334">
                  <c:v>0.16075980940513601</c:v>
                </c:pt>
                <c:pt idx="3335">
                  <c:v>0.160404410001215</c:v>
                </c:pt>
                <c:pt idx="3336">
                  <c:v>0.16057015971104599</c:v>
                </c:pt>
                <c:pt idx="3337">
                  <c:v>0.16066472941913901</c:v>
                </c:pt>
                <c:pt idx="3338">
                  <c:v>0.16047267920539399</c:v>
                </c:pt>
                <c:pt idx="3339">
                  <c:v>0.16021933621089701</c:v>
                </c:pt>
                <c:pt idx="3340">
                  <c:v>0.159994032918714</c:v>
                </c:pt>
                <c:pt idx="3341">
                  <c:v>0.159996871604102</c:v>
                </c:pt>
                <c:pt idx="3342">
                  <c:v>0.159799877749321</c:v>
                </c:pt>
                <c:pt idx="3343">
                  <c:v>0.15956515630315199</c:v>
                </c:pt>
                <c:pt idx="3344">
                  <c:v>0.159549622572533</c:v>
                </c:pt>
                <c:pt idx="3345">
                  <c:v>0.159635457997403</c:v>
                </c:pt>
                <c:pt idx="3346">
                  <c:v>0.159653939070036</c:v>
                </c:pt>
                <c:pt idx="3347">
                  <c:v>0.16147680780169901</c:v>
                </c:pt>
                <c:pt idx="3348">
                  <c:v>0.16285126547069101</c:v>
                </c:pt>
                <c:pt idx="3349">
                  <c:v>0.16387541248616599</c:v>
                </c:pt>
                <c:pt idx="3350">
                  <c:v>0.164738271159618</c:v>
                </c:pt>
                <c:pt idx="3351">
                  <c:v>0.16537517001805599</c:v>
                </c:pt>
                <c:pt idx="3352">
                  <c:v>0.16622273423887099</c:v>
                </c:pt>
                <c:pt idx="3353">
                  <c:v>0.16669302128274799</c:v>
                </c:pt>
                <c:pt idx="3354">
                  <c:v>0.16709585404709701</c:v>
                </c:pt>
                <c:pt idx="3355">
                  <c:v>0.16704443678258199</c:v>
                </c:pt>
                <c:pt idx="3356">
                  <c:v>0.167047133094443</c:v>
                </c:pt>
                <c:pt idx="3357">
                  <c:v>0.16658760380019799</c:v>
                </c:pt>
                <c:pt idx="3358">
                  <c:v>0.16604091916079999</c:v>
                </c:pt>
                <c:pt idx="3359">
                  <c:v>0.16546048648702399</c:v>
                </c:pt>
                <c:pt idx="3360">
                  <c:v>0.164918922658115</c:v>
                </c:pt>
                <c:pt idx="3361">
                  <c:v>0.164493447943939</c:v>
                </c:pt>
                <c:pt idx="3362">
                  <c:v>0.16411807718541299</c:v>
                </c:pt>
                <c:pt idx="3363">
                  <c:v>0.163638114037952</c:v>
                </c:pt>
                <c:pt idx="3364">
                  <c:v>0.16320863731162499</c:v>
                </c:pt>
                <c:pt idx="3365">
                  <c:v>0.16310051154140201</c:v>
                </c:pt>
                <c:pt idx="3366">
                  <c:v>0.16317592707672501</c:v>
                </c:pt>
                <c:pt idx="3367">
                  <c:v>0.16320620999994401</c:v>
                </c:pt>
                <c:pt idx="3368">
                  <c:v>0.16316922120744701</c:v>
                </c:pt>
                <c:pt idx="3369">
                  <c:v>0.16310145872686299</c:v>
                </c:pt>
                <c:pt idx="3370">
                  <c:v>0.161590027427299</c:v>
                </c:pt>
                <c:pt idx="3371">
                  <c:v>0.16104658875133801</c:v>
                </c:pt>
                <c:pt idx="3372">
                  <c:v>0.160727564529243</c:v>
                </c:pt>
                <c:pt idx="3373">
                  <c:v>0.16019110710284501</c:v>
                </c:pt>
                <c:pt idx="3374">
                  <c:v>0.159769500877499</c:v>
                </c:pt>
                <c:pt idx="3375">
                  <c:v>0.15946272974697701</c:v>
                </c:pt>
                <c:pt idx="3376">
                  <c:v>0.159367259898435</c:v>
                </c:pt>
                <c:pt idx="3377">
                  <c:v>0.15913712395114701</c:v>
                </c:pt>
                <c:pt idx="3378">
                  <c:v>0.15855335671669801</c:v>
                </c:pt>
                <c:pt idx="3379">
                  <c:v>0.15797161598840401</c:v>
                </c:pt>
                <c:pt idx="3380">
                  <c:v>0.157801581541161</c:v>
                </c:pt>
                <c:pt idx="3381">
                  <c:v>0.155966098216754</c:v>
                </c:pt>
                <c:pt idx="3382">
                  <c:v>0.15580181393686199</c:v>
                </c:pt>
                <c:pt idx="3383">
                  <c:v>0.155702473723765</c:v>
                </c:pt>
                <c:pt idx="3384">
                  <c:v>0.15559993770849401</c:v>
                </c:pt>
                <c:pt idx="3385">
                  <c:v>0.15543119007662001</c:v>
                </c:pt>
                <c:pt idx="3386">
                  <c:v>0.153591565724019</c:v>
                </c:pt>
                <c:pt idx="3387">
                  <c:v>0.15332463606822699</c:v>
                </c:pt>
                <c:pt idx="3388">
                  <c:v>0.15310475645316199</c:v>
                </c:pt>
                <c:pt idx="3389">
                  <c:v>0.15330501326858501</c:v>
                </c:pt>
                <c:pt idx="3390">
                  <c:v>0.15336153392711999</c:v>
                </c:pt>
                <c:pt idx="3391">
                  <c:v>0.155727905899851</c:v>
                </c:pt>
                <c:pt idx="3392">
                  <c:v>0.157527454884373</c:v>
                </c:pt>
                <c:pt idx="3393">
                  <c:v>0.15883164300015701</c:v>
                </c:pt>
                <c:pt idx="3394">
                  <c:v>0.15999946358024</c:v>
                </c:pt>
                <c:pt idx="3395">
                  <c:v>0.16090621453058401</c:v>
                </c:pt>
                <c:pt idx="3396">
                  <c:v>0.162137940328685</c:v>
                </c:pt>
                <c:pt idx="3397">
                  <c:v>0.16296613145873701</c:v>
                </c:pt>
                <c:pt idx="3398">
                  <c:v>0.16356039632057301</c:v>
                </c:pt>
                <c:pt idx="3399">
                  <c:v>0.16386154303303199</c:v>
                </c:pt>
                <c:pt idx="3400">
                  <c:v>0.16402866930933499</c:v>
                </c:pt>
                <c:pt idx="3401">
                  <c:v>0.16386060087655899</c:v>
                </c:pt>
                <c:pt idx="3402">
                  <c:v>0.163727692431684</c:v>
                </c:pt>
                <c:pt idx="3403">
                  <c:v>0.163299512981883</c:v>
                </c:pt>
                <c:pt idx="3404">
                  <c:v>0.16284067830028201</c:v>
                </c:pt>
                <c:pt idx="3405">
                  <c:v>0.16247017258589699</c:v>
                </c:pt>
                <c:pt idx="3406">
                  <c:v>0.16251822184732001</c:v>
                </c:pt>
                <c:pt idx="3407">
                  <c:v>0.162777467112276</c:v>
                </c:pt>
                <c:pt idx="3408">
                  <c:v>0.162876158699375</c:v>
                </c:pt>
                <c:pt idx="3409">
                  <c:v>0.16278437384370101</c:v>
                </c:pt>
                <c:pt idx="3410">
                  <c:v>0.162559381019655</c:v>
                </c:pt>
                <c:pt idx="3411">
                  <c:v>0.16024299168207301</c:v>
                </c:pt>
                <c:pt idx="3412">
                  <c:v>0.15843030701812899</c:v>
                </c:pt>
                <c:pt idx="3413">
                  <c:v>0.15656809051981199</c:v>
                </c:pt>
                <c:pt idx="3414">
                  <c:v>0.155029317346944</c:v>
                </c:pt>
                <c:pt idx="3415">
                  <c:v>0.153684476162084</c:v>
                </c:pt>
                <c:pt idx="3416">
                  <c:v>0.15247468034141501</c:v>
                </c:pt>
                <c:pt idx="3417">
                  <c:v>0.151544199658113</c:v>
                </c:pt>
                <c:pt idx="3418">
                  <c:v>0.150616800314855</c:v>
                </c:pt>
                <c:pt idx="3419">
                  <c:v>0.14974214906819899</c:v>
                </c:pt>
                <c:pt idx="3420">
                  <c:v>0.14895527644866199</c:v>
                </c:pt>
                <c:pt idx="3421">
                  <c:v>0.14905300216259901</c:v>
                </c:pt>
                <c:pt idx="3422">
                  <c:v>0.14913772533692499</c:v>
                </c:pt>
                <c:pt idx="3423">
                  <c:v>0.14890543129914999</c:v>
                </c:pt>
                <c:pt idx="3424">
                  <c:v>0.14858460969854401</c:v>
                </c:pt>
                <c:pt idx="3425">
                  <c:v>0.14804984398596799</c:v>
                </c:pt>
                <c:pt idx="3426">
                  <c:v>0.14763451910679601</c:v>
                </c:pt>
                <c:pt idx="3427">
                  <c:v>0.14736365429967899</c:v>
                </c:pt>
                <c:pt idx="3428">
                  <c:v>0.14687126614354801</c:v>
                </c:pt>
                <c:pt idx="3429">
                  <c:v>0.14636858645377501</c:v>
                </c:pt>
                <c:pt idx="3430">
                  <c:v>0.14596072047870301</c:v>
                </c:pt>
                <c:pt idx="3431">
                  <c:v>0.14568091588656501</c:v>
                </c:pt>
                <c:pt idx="3432">
                  <c:v>0.14522870224658599</c:v>
                </c:pt>
                <c:pt idx="3433">
                  <c:v>0.14481601592798901</c:v>
                </c:pt>
                <c:pt idx="3434">
                  <c:v>0.14692541012792401</c:v>
                </c:pt>
                <c:pt idx="3435">
                  <c:v>0.149006433763859</c:v>
                </c:pt>
                <c:pt idx="3436">
                  <c:v>0.15108800182256399</c:v>
                </c:pt>
                <c:pt idx="3437">
                  <c:v>0.15274313357724401</c:v>
                </c:pt>
                <c:pt idx="3438">
                  <c:v>0.15417500485479599</c:v>
                </c:pt>
                <c:pt idx="3439">
                  <c:v>0.15518057064075599</c:v>
                </c:pt>
                <c:pt idx="3440">
                  <c:v>0.15604969736174301</c:v>
                </c:pt>
                <c:pt idx="3441">
                  <c:v>0.15709666769608299</c:v>
                </c:pt>
                <c:pt idx="3442">
                  <c:v>0.15787731161844901</c:v>
                </c:pt>
                <c:pt idx="3443">
                  <c:v>0.15860561382323601</c:v>
                </c:pt>
                <c:pt idx="3444">
                  <c:v>0.15839374663574399</c:v>
                </c:pt>
                <c:pt idx="3445">
                  <c:v>0.15844898746178901</c:v>
                </c:pt>
                <c:pt idx="3446">
                  <c:v>0.15844002740352001</c:v>
                </c:pt>
                <c:pt idx="3447">
                  <c:v>0.158315070382406</c:v>
                </c:pt>
                <c:pt idx="3448">
                  <c:v>0.15770658156119</c:v>
                </c:pt>
                <c:pt idx="3449">
                  <c:v>0.157254815210498</c:v>
                </c:pt>
                <c:pt idx="3450">
                  <c:v>0.156896247599073</c:v>
                </c:pt>
                <c:pt idx="3451">
                  <c:v>0.156164983606874</c:v>
                </c:pt>
                <c:pt idx="3452">
                  <c:v>0.15572321756634</c:v>
                </c:pt>
                <c:pt idx="3453">
                  <c:v>0.15494028338615101</c:v>
                </c:pt>
                <c:pt idx="3454">
                  <c:v>0.15416985168876399</c:v>
                </c:pt>
                <c:pt idx="3455">
                  <c:v>0.15337823752777699</c:v>
                </c:pt>
                <c:pt idx="3456">
                  <c:v>0.15268388332445401</c:v>
                </c:pt>
                <c:pt idx="3457">
                  <c:v>0.15211978705390999</c:v>
                </c:pt>
                <c:pt idx="3458">
                  <c:v>0.151893524081812</c:v>
                </c:pt>
                <c:pt idx="3459">
                  <c:v>0.15172455913079899</c:v>
                </c:pt>
                <c:pt idx="3460">
                  <c:v>0.15152409916444201</c:v>
                </c:pt>
                <c:pt idx="3461">
                  <c:v>0.15143770863553199</c:v>
                </c:pt>
                <c:pt idx="3462">
                  <c:v>0.15129954181483199</c:v>
                </c:pt>
                <c:pt idx="3463">
                  <c:v>0.15120855897086</c:v>
                </c:pt>
                <c:pt idx="3464">
                  <c:v>0.15129183132769899</c:v>
                </c:pt>
                <c:pt idx="3465">
                  <c:v>0.151349363864518</c:v>
                </c:pt>
                <c:pt idx="3466">
                  <c:v>0.15165271132473801</c:v>
                </c:pt>
                <c:pt idx="3467">
                  <c:v>0.15179483376514699</c:v>
                </c:pt>
                <c:pt idx="3468">
                  <c:v>0.15173590869192299</c:v>
                </c:pt>
                <c:pt idx="3469">
                  <c:v>0.15184219115243799</c:v>
                </c:pt>
                <c:pt idx="3470">
                  <c:v>0.152187613682262</c:v>
                </c:pt>
                <c:pt idx="3471">
                  <c:v>0.152407068444702</c:v>
                </c:pt>
                <c:pt idx="3472">
                  <c:v>0.15267131601991599</c:v>
                </c:pt>
                <c:pt idx="3473">
                  <c:v>0.15271619456874999</c:v>
                </c:pt>
                <c:pt idx="3474">
                  <c:v>0.15248432711957899</c:v>
                </c:pt>
                <c:pt idx="3475">
                  <c:v>0.152227992984972</c:v>
                </c:pt>
                <c:pt idx="3476">
                  <c:v>0.151852340576971</c:v>
                </c:pt>
                <c:pt idx="3477">
                  <c:v>0.15317713516867801</c:v>
                </c:pt>
                <c:pt idx="3478">
                  <c:v>0.154337128503617</c:v>
                </c:pt>
                <c:pt idx="3479">
                  <c:v>0.15532419097716199</c:v>
                </c:pt>
                <c:pt idx="3480">
                  <c:v>0.155619157321916</c:v>
                </c:pt>
                <c:pt idx="3481">
                  <c:v>0.15602351840359599</c:v>
                </c:pt>
                <c:pt idx="3482">
                  <c:v>0.15642624169446501</c:v>
                </c:pt>
                <c:pt idx="3483">
                  <c:v>0.156722328496433</c:v>
                </c:pt>
                <c:pt idx="3484">
                  <c:v>0.157113883955286</c:v>
                </c:pt>
                <c:pt idx="3485">
                  <c:v>0.15734101115381499</c:v>
                </c:pt>
                <c:pt idx="3486">
                  <c:v>0.15762784309285099</c:v>
                </c:pt>
                <c:pt idx="3487">
                  <c:v>0.15738199674188</c:v>
                </c:pt>
                <c:pt idx="3488">
                  <c:v>0.15723816418013001</c:v>
                </c:pt>
                <c:pt idx="3489">
                  <c:v>0.157034194498653</c:v>
                </c:pt>
                <c:pt idx="3490">
                  <c:v>0.15695934282895399</c:v>
                </c:pt>
                <c:pt idx="3491">
                  <c:v>0.15684262559513901</c:v>
                </c:pt>
                <c:pt idx="3492">
                  <c:v>0.15670230879074301</c:v>
                </c:pt>
                <c:pt idx="3493">
                  <c:v>0.156981686065016</c:v>
                </c:pt>
                <c:pt idx="3494">
                  <c:v>0.157274793267284</c:v>
                </c:pt>
                <c:pt idx="3495">
                  <c:v>0.157421387809598</c:v>
                </c:pt>
                <c:pt idx="3496">
                  <c:v>0.157313903940447</c:v>
                </c:pt>
                <c:pt idx="3497">
                  <c:v>0.15687718030533301</c:v>
                </c:pt>
                <c:pt idx="3498">
                  <c:v>0.156073747202399</c:v>
                </c:pt>
                <c:pt idx="3499">
                  <c:v>0.15548194113688099</c:v>
                </c:pt>
                <c:pt idx="3500">
                  <c:v>0.154836177383608</c:v>
                </c:pt>
                <c:pt idx="3501">
                  <c:v>0.15429293933517901</c:v>
                </c:pt>
                <c:pt idx="3502">
                  <c:v>0.153866465561671</c:v>
                </c:pt>
                <c:pt idx="3503">
                  <c:v>0.153182791083778</c:v>
                </c:pt>
                <c:pt idx="3504">
                  <c:v>0.15253530424630801</c:v>
                </c:pt>
                <c:pt idx="3505">
                  <c:v>0.152232623138602</c:v>
                </c:pt>
                <c:pt idx="3506">
                  <c:v>0.15231543817936399</c:v>
                </c:pt>
                <c:pt idx="3507">
                  <c:v>0.152159125770743</c:v>
                </c:pt>
                <c:pt idx="3508">
                  <c:v>0.15176264463844</c:v>
                </c:pt>
                <c:pt idx="3509">
                  <c:v>0.15133586631708601</c:v>
                </c:pt>
                <c:pt idx="3510">
                  <c:v>0.151244443953715</c:v>
                </c:pt>
                <c:pt idx="3511">
                  <c:v>0.15086898464078399</c:v>
                </c:pt>
                <c:pt idx="3512">
                  <c:v>0.150488983707633</c:v>
                </c:pt>
                <c:pt idx="3513">
                  <c:v>0.14987139317644599</c:v>
                </c:pt>
                <c:pt idx="3514">
                  <c:v>0.149252651906749</c:v>
                </c:pt>
                <c:pt idx="3515">
                  <c:v>0.14868768766332599</c:v>
                </c:pt>
                <c:pt idx="3516">
                  <c:v>0.148056161029753</c:v>
                </c:pt>
                <c:pt idx="3517">
                  <c:v>0.14770692107168501</c:v>
                </c:pt>
                <c:pt idx="3518">
                  <c:v>0.14723886295206701</c:v>
                </c:pt>
                <c:pt idx="3519">
                  <c:v>0.14653702826996801</c:v>
                </c:pt>
                <c:pt idx="3520">
                  <c:v>0.14691058615959299</c:v>
                </c:pt>
                <c:pt idx="3521">
                  <c:v>0.14760860555785299</c:v>
                </c:pt>
                <c:pt idx="3522">
                  <c:v>0.14826809368396399</c:v>
                </c:pt>
                <c:pt idx="3523">
                  <c:v>0.149338242668142</c:v>
                </c:pt>
                <c:pt idx="3524">
                  <c:v>0.15053825090739001</c:v>
                </c:pt>
                <c:pt idx="3525">
                  <c:v>0.15208059279722699</c:v>
                </c:pt>
                <c:pt idx="3526">
                  <c:v>0.153306742919262</c:v>
                </c:pt>
                <c:pt idx="3527">
                  <c:v>0.154403063090504</c:v>
                </c:pt>
                <c:pt idx="3528">
                  <c:v>0.154738158914765</c:v>
                </c:pt>
                <c:pt idx="3529">
                  <c:v>0.15495800553177999</c:v>
                </c:pt>
                <c:pt idx="3530">
                  <c:v>0.15449061885144999</c:v>
                </c:pt>
                <c:pt idx="3531">
                  <c:v>0.15441874343017101</c:v>
                </c:pt>
                <c:pt idx="3532">
                  <c:v>0.154193452680528</c:v>
                </c:pt>
                <c:pt idx="3533">
                  <c:v>0.15420395475248599</c:v>
                </c:pt>
                <c:pt idx="3534">
                  <c:v>0.15412778977546901</c:v>
                </c:pt>
                <c:pt idx="3535">
                  <c:v>0.15379376903199499</c:v>
                </c:pt>
                <c:pt idx="3536">
                  <c:v>0.15349458959045501</c:v>
                </c:pt>
                <c:pt idx="3537">
                  <c:v>0.15289714744003099</c:v>
                </c:pt>
                <c:pt idx="3538">
                  <c:v>0.15265584276160801</c:v>
                </c:pt>
                <c:pt idx="3539">
                  <c:v>0.152245505007054</c:v>
                </c:pt>
                <c:pt idx="3540">
                  <c:v>0.151638686391698</c:v>
                </c:pt>
                <c:pt idx="3541">
                  <c:v>0.15112067028788401</c:v>
                </c:pt>
                <c:pt idx="3542">
                  <c:v>0.15051356696260201</c:v>
                </c:pt>
                <c:pt idx="3543">
                  <c:v>0.15177355756412</c:v>
                </c:pt>
                <c:pt idx="3544">
                  <c:v>0.15321003350372001</c:v>
                </c:pt>
                <c:pt idx="3545">
                  <c:v>0.15465587031247</c:v>
                </c:pt>
                <c:pt idx="3546">
                  <c:v>0.15616736809366299</c:v>
                </c:pt>
                <c:pt idx="3547">
                  <c:v>0.15731039246813799</c:v>
                </c:pt>
                <c:pt idx="3548">
                  <c:v>0.158008373374974</c:v>
                </c:pt>
                <c:pt idx="3549">
                  <c:v>0.15898223983022</c:v>
                </c:pt>
                <c:pt idx="3550">
                  <c:v>0.16000414778421199</c:v>
                </c:pt>
                <c:pt idx="3551">
                  <c:v>0.16089134183701301</c:v>
                </c:pt>
                <c:pt idx="3552">
                  <c:v>0.16134995654912501</c:v>
                </c:pt>
                <c:pt idx="3553">
                  <c:v>0.16087805637213601</c:v>
                </c:pt>
                <c:pt idx="3554">
                  <c:v>0.16017968404316901</c:v>
                </c:pt>
                <c:pt idx="3555">
                  <c:v>0.159794114694434</c:v>
                </c:pt>
                <c:pt idx="3556">
                  <c:v>0.15960786361041099</c:v>
                </c:pt>
                <c:pt idx="3557">
                  <c:v>0.15971198332899</c:v>
                </c:pt>
                <c:pt idx="3558">
                  <c:v>0.160325927211217</c:v>
                </c:pt>
                <c:pt idx="3559">
                  <c:v>0.16066048677304101</c:v>
                </c:pt>
                <c:pt idx="3560">
                  <c:v>0.16084471622448901</c:v>
                </c:pt>
                <c:pt idx="3561">
                  <c:v>0.16065110400667801</c:v>
                </c:pt>
                <c:pt idx="3562">
                  <c:v>0.160889615359077</c:v>
                </c:pt>
                <c:pt idx="3563">
                  <c:v>0.16067928106826901</c:v>
                </c:pt>
                <c:pt idx="3564">
                  <c:v>0.16090439488240799</c:v>
                </c:pt>
                <c:pt idx="3565">
                  <c:v>0.161730713525152</c:v>
                </c:pt>
                <c:pt idx="3566">
                  <c:v>0.16235426806669501</c:v>
                </c:pt>
                <c:pt idx="3567">
                  <c:v>0.162533777643391</c:v>
                </c:pt>
                <c:pt idx="3568">
                  <c:v>0.16220734220188601</c:v>
                </c:pt>
                <c:pt idx="3569">
                  <c:v>0.16147313626989199</c:v>
                </c:pt>
                <c:pt idx="3570">
                  <c:v>0.16052642968959599</c:v>
                </c:pt>
                <c:pt idx="3571">
                  <c:v>0.16023972905584</c:v>
                </c:pt>
                <c:pt idx="3572">
                  <c:v>0.159499186116008</c:v>
                </c:pt>
                <c:pt idx="3573">
                  <c:v>0.15884359961209199</c:v>
                </c:pt>
                <c:pt idx="3574">
                  <c:v>0.15783636793368599</c:v>
                </c:pt>
                <c:pt idx="3575">
                  <c:v>0.15682991975766999</c:v>
                </c:pt>
                <c:pt idx="3576">
                  <c:v>0.15603828227882599</c:v>
                </c:pt>
                <c:pt idx="3577">
                  <c:v>0.155389815659779</c:v>
                </c:pt>
                <c:pt idx="3578">
                  <c:v>0.15491824857356801</c:v>
                </c:pt>
                <c:pt idx="3579">
                  <c:v>0.15407671692783401</c:v>
                </c:pt>
                <c:pt idx="3580">
                  <c:v>0.153187086888424</c:v>
                </c:pt>
                <c:pt idx="3581">
                  <c:v>0.152499101941896</c:v>
                </c:pt>
                <c:pt idx="3582">
                  <c:v>0.152012791066099</c:v>
                </c:pt>
                <c:pt idx="3583">
                  <c:v>0.15114866523765899</c:v>
                </c:pt>
                <c:pt idx="3584">
                  <c:v>0.15036366307191401</c:v>
                </c:pt>
                <c:pt idx="3585">
                  <c:v>0.14975961763878801</c:v>
                </c:pt>
                <c:pt idx="3586">
                  <c:v>0.151706224646011</c:v>
                </c:pt>
                <c:pt idx="3587">
                  <c:v>0.153267950221808</c:v>
                </c:pt>
                <c:pt idx="3588">
                  <c:v>0.15427781366635801</c:v>
                </c:pt>
                <c:pt idx="3589">
                  <c:v>0.15519333550008901</c:v>
                </c:pt>
                <c:pt idx="3590">
                  <c:v>0.156163927363868</c:v>
                </c:pt>
                <c:pt idx="3591">
                  <c:v>0.15677516473042299</c:v>
                </c:pt>
                <c:pt idx="3592">
                  <c:v>0.15785428526048201</c:v>
                </c:pt>
                <c:pt idx="3593">
                  <c:v>0.15869088331126499</c:v>
                </c:pt>
                <c:pt idx="3594">
                  <c:v>0.15915902297078999</c:v>
                </c:pt>
                <c:pt idx="3595">
                  <c:v>0.15955133095927601</c:v>
                </c:pt>
                <c:pt idx="3596">
                  <c:v>0.159397936640988</c:v>
                </c:pt>
                <c:pt idx="3597">
                  <c:v>0.15961488191585099</c:v>
                </c:pt>
                <c:pt idx="3598">
                  <c:v>0.15983732499299899</c:v>
                </c:pt>
                <c:pt idx="3599">
                  <c:v>0.16002425769386699</c:v>
                </c:pt>
                <c:pt idx="3600">
                  <c:v>0.16065307737423701</c:v>
                </c:pt>
                <c:pt idx="3601">
                  <c:v>0.161005060931741</c:v>
                </c:pt>
                <c:pt idx="3602">
                  <c:v>0.16167050414487499</c:v>
                </c:pt>
                <c:pt idx="3603">
                  <c:v>0.16223633359147699</c:v>
                </c:pt>
                <c:pt idx="3604">
                  <c:v>0.162588876459065</c:v>
                </c:pt>
                <c:pt idx="3605">
                  <c:v>0.1624298495433</c:v>
                </c:pt>
                <c:pt idx="3606">
                  <c:v>0.16225398552668899</c:v>
                </c:pt>
                <c:pt idx="3607">
                  <c:v>0.16143297068970899</c:v>
                </c:pt>
                <c:pt idx="3608">
                  <c:v>0.16082966255450401</c:v>
                </c:pt>
                <c:pt idx="3609">
                  <c:v>0.16035333073004601</c:v>
                </c:pt>
                <c:pt idx="3610">
                  <c:v>0.15972033453855</c:v>
                </c:pt>
                <c:pt idx="3611">
                  <c:v>0.159101952277652</c:v>
                </c:pt>
                <c:pt idx="3612">
                  <c:v>0.15866427692634999</c:v>
                </c:pt>
                <c:pt idx="3613">
                  <c:v>0.15818554383248101</c:v>
                </c:pt>
                <c:pt idx="3614">
                  <c:v>0.15774963671978301</c:v>
                </c:pt>
                <c:pt idx="3615">
                  <c:v>0.157554334277899</c:v>
                </c:pt>
                <c:pt idx="3616">
                  <c:v>0.15760558834923599</c:v>
                </c:pt>
                <c:pt idx="3617">
                  <c:v>0.158048462203113</c:v>
                </c:pt>
                <c:pt idx="3618">
                  <c:v>0.15804854818494399</c:v>
                </c:pt>
                <c:pt idx="3619">
                  <c:v>0.15789087913188199</c:v>
                </c:pt>
                <c:pt idx="3620">
                  <c:v>0.15809548496360101</c:v>
                </c:pt>
                <c:pt idx="3621">
                  <c:v>0.15789013731666601</c:v>
                </c:pt>
                <c:pt idx="3622">
                  <c:v>0.157842847902987</c:v>
                </c:pt>
                <c:pt idx="3623">
                  <c:v>0.15774093335898101</c:v>
                </c:pt>
                <c:pt idx="3624">
                  <c:v>0.15741637894756699</c:v>
                </c:pt>
                <c:pt idx="3625">
                  <c:v>0.15710376946781099</c:v>
                </c:pt>
                <c:pt idx="3626">
                  <c:v>0.15672062863932401</c:v>
                </c:pt>
                <c:pt idx="3627">
                  <c:v>0.15665119441504599</c:v>
                </c:pt>
                <c:pt idx="3628">
                  <c:v>0.156052663408218</c:v>
                </c:pt>
                <c:pt idx="3629">
                  <c:v>0.15586928430813801</c:v>
                </c:pt>
                <c:pt idx="3630">
                  <c:v>0.154934903060827</c:v>
                </c:pt>
                <c:pt idx="3631">
                  <c:v>0.153563425779044</c:v>
                </c:pt>
                <c:pt idx="3632">
                  <c:v>0.15275303012295699</c:v>
                </c:pt>
                <c:pt idx="3633">
                  <c:v>0.15215195650102001</c:v>
                </c:pt>
                <c:pt idx="3634">
                  <c:v>0.151949188338321</c:v>
                </c:pt>
                <c:pt idx="3635">
                  <c:v>0.151928913211965</c:v>
                </c:pt>
                <c:pt idx="3636">
                  <c:v>0.15186409838194001</c:v>
                </c:pt>
                <c:pt idx="3637">
                  <c:v>0.151955327435909</c:v>
                </c:pt>
                <c:pt idx="3638">
                  <c:v>0.15226279380709701</c:v>
                </c:pt>
                <c:pt idx="3639">
                  <c:v>0.152095689376813</c:v>
                </c:pt>
                <c:pt idx="3640">
                  <c:v>0.15204892068133</c:v>
                </c:pt>
                <c:pt idx="3641">
                  <c:v>0.152256828017511</c:v>
                </c:pt>
                <c:pt idx="3642">
                  <c:v>0.15227103138290701</c:v>
                </c:pt>
                <c:pt idx="3643">
                  <c:v>0.15191570663352799</c:v>
                </c:pt>
                <c:pt idx="3644">
                  <c:v>0.15176061043637101</c:v>
                </c:pt>
                <c:pt idx="3645">
                  <c:v>0.15172703441302399</c:v>
                </c:pt>
                <c:pt idx="3646">
                  <c:v>0.15167765929458399</c:v>
                </c:pt>
                <c:pt idx="3647">
                  <c:v>0.15143385852784799</c:v>
                </c:pt>
                <c:pt idx="3648">
                  <c:v>0.15057143083403901</c:v>
                </c:pt>
                <c:pt idx="3649">
                  <c:v>0.15037833527421901</c:v>
                </c:pt>
                <c:pt idx="3650">
                  <c:v>0.15028880210461701</c:v>
                </c:pt>
                <c:pt idx="3651">
                  <c:v>0.14996864194519</c:v>
                </c:pt>
                <c:pt idx="3652">
                  <c:v>0.15173514810393199</c:v>
                </c:pt>
                <c:pt idx="3653">
                  <c:v>0.15280907547717701</c:v>
                </c:pt>
                <c:pt idx="3654">
                  <c:v>0.15355248792575099</c:v>
                </c:pt>
                <c:pt idx="3655">
                  <c:v>0.15420366387580101</c:v>
                </c:pt>
                <c:pt idx="3656">
                  <c:v>0.154881660219027</c:v>
                </c:pt>
                <c:pt idx="3657">
                  <c:v>0.155380986670834</c:v>
                </c:pt>
                <c:pt idx="3658">
                  <c:v>0.15578141747002699</c:v>
                </c:pt>
                <c:pt idx="3659">
                  <c:v>0.156070492067899</c:v>
                </c:pt>
                <c:pt idx="3660">
                  <c:v>0.15611752385803801</c:v>
                </c:pt>
                <c:pt idx="3661">
                  <c:v>0.156306325622836</c:v>
                </c:pt>
                <c:pt idx="3662">
                  <c:v>0.156113571002511</c:v>
                </c:pt>
                <c:pt idx="3663">
                  <c:v>0.15587309756152001</c:v>
                </c:pt>
                <c:pt idx="3664">
                  <c:v>0.155685323550868</c:v>
                </c:pt>
                <c:pt idx="3665">
                  <c:v>0.155401337603431</c:v>
                </c:pt>
                <c:pt idx="3666">
                  <c:v>0.15522652605857901</c:v>
                </c:pt>
                <c:pt idx="3667">
                  <c:v>0.15522557099140899</c:v>
                </c:pt>
                <c:pt idx="3668">
                  <c:v>0.1548413654313</c:v>
                </c:pt>
                <c:pt idx="3669">
                  <c:v>0.15450934788763601</c:v>
                </c:pt>
                <c:pt idx="3670">
                  <c:v>0.15428332283412999</c:v>
                </c:pt>
                <c:pt idx="3671">
                  <c:v>0.154149083009083</c:v>
                </c:pt>
                <c:pt idx="3672">
                  <c:v>0.15421384453428399</c:v>
                </c:pt>
                <c:pt idx="3673">
                  <c:v>0.15550822629807601</c:v>
                </c:pt>
                <c:pt idx="3674">
                  <c:v>0.15668966979184301</c:v>
                </c:pt>
                <c:pt idx="3675">
                  <c:v>0.157642756609915</c:v>
                </c:pt>
                <c:pt idx="3676">
                  <c:v>0.158775964738155</c:v>
                </c:pt>
                <c:pt idx="3677">
                  <c:v>0.15976840571867401</c:v>
                </c:pt>
                <c:pt idx="3678">
                  <c:v>0.16011217296975799</c:v>
                </c:pt>
                <c:pt idx="3679">
                  <c:v>0.16059193940031799</c:v>
                </c:pt>
                <c:pt idx="3680">
                  <c:v>0.16100885001245299</c:v>
                </c:pt>
                <c:pt idx="3681">
                  <c:v>0.161205151438228</c:v>
                </c:pt>
                <c:pt idx="3682">
                  <c:v>0.16156832433166901</c:v>
                </c:pt>
                <c:pt idx="3683">
                  <c:v>0.16109365409309501</c:v>
                </c:pt>
                <c:pt idx="3684">
                  <c:v>0.16069103008507499</c:v>
                </c:pt>
                <c:pt idx="3685">
                  <c:v>0.16033678753153199</c:v>
                </c:pt>
                <c:pt idx="3686">
                  <c:v>0.160037041376517</c:v>
                </c:pt>
                <c:pt idx="3687">
                  <c:v>0.15987353458174</c:v>
                </c:pt>
                <c:pt idx="3688">
                  <c:v>0.15956856381557</c:v>
                </c:pt>
                <c:pt idx="3689">
                  <c:v>0.15937261433831201</c:v>
                </c:pt>
                <c:pt idx="3690">
                  <c:v>0.158990920549506</c:v>
                </c:pt>
                <c:pt idx="3691">
                  <c:v>0.158728791974521</c:v>
                </c:pt>
                <c:pt idx="3692">
                  <c:v>0.15881957731821</c:v>
                </c:pt>
                <c:pt idx="3693">
                  <c:v>0.158753731519368</c:v>
                </c:pt>
                <c:pt idx="3694">
                  <c:v>0.15769848731268199</c:v>
                </c:pt>
                <c:pt idx="3695">
                  <c:v>0.158186425447401</c:v>
                </c:pt>
                <c:pt idx="3696">
                  <c:v>0.15859023913260401</c:v>
                </c:pt>
                <c:pt idx="3697">
                  <c:v>0.15897001039082101</c:v>
                </c:pt>
                <c:pt idx="3698">
                  <c:v>0.15889959487237801</c:v>
                </c:pt>
                <c:pt idx="3699">
                  <c:v>0.158742624052542</c:v>
                </c:pt>
                <c:pt idx="3700">
                  <c:v>0.15857406970076501</c:v>
                </c:pt>
                <c:pt idx="3701">
                  <c:v>0.15849993888449601</c:v>
                </c:pt>
                <c:pt idx="3702">
                  <c:v>0.158089282092889</c:v>
                </c:pt>
                <c:pt idx="3703">
                  <c:v>0.15717268178844099</c:v>
                </c:pt>
                <c:pt idx="3704">
                  <c:v>0.156519173894094</c:v>
                </c:pt>
                <c:pt idx="3705">
                  <c:v>0.15548071999492</c:v>
                </c:pt>
                <c:pt idx="3706">
                  <c:v>0.15438087136259199</c:v>
                </c:pt>
                <c:pt idx="3707">
                  <c:v>0.15323399760016701</c:v>
                </c:pt>
                <c:pt idx="3708">
                  <c:v>0.15193321688577799</c:v>
                </c:pt>
                <c:pt idx="3709">
                  <c:v>0.15101357756520301</c:v>
                </c:pt>
                <c:pt idx="3710">
                  <c:v>0.150475163127745</c:v>
                </c:pt>
                <c:pt idx="3711">
                  <c:v>0.150109850514558</c:v>
                </c:pt>
                <c:pt idx="3712">
                  <c:v>0.14973222177913201</c:v>
                </c:pt>
                <c:pt idx="3713">
                  <c:v>0.149301258747256</c:v>
                </c:pt>
                <c:pt idx="3714">
                  <c:v>0.148795658698954</c:v>
                </c:pt>
                <c:pt idx="3715">
                  <c:v>0.14830984614435999</c:v>
                </c:pt>
                <c:pt idx="3716">
                  <c:v>0.151456497433509</c:v>
                </c:pt>
                <c:pt idx="3717">
                  <c:v>0.15428407705074701</c:v>
                </c:pt>
                <c:pt idx="3718">
                  <c:v>0.156435587770301</c:v>
                </c:pt>
                <c:pt idx="3719">
                  <c:v>0.15867305586510699</c:v>
                </c:pt>
                <c:pt idx="3720">
                  <c:v>0.160905184401607</c:v>
                </c:pt>
                <c:pt idx="3721">
                  <c:v>0.16264077564790999</c:v>
                </c:pt>
                <c:pt idx="3722">
                  <c:v>0.16456055032263101</c:v>
                </c:pt>
                <c:pt idx="3723">
                  <c:v>0.16594061364090301</c:v>
                </c:pt>
                <c:pt idx="3724">
                  <c:v>0.16720634784444999</c:v>
                </c:pt>
                <c:pt idx="3725">
                  <c:v>0.16844058050749999</c:v>
                </c:pt>
                <c:pt idx="3726">
                  <c:v>0.16894312716993101</c:v>
                </c:pt>
                <c:pt idx="3727">
                  <c:v>0.169254001475523</c:v>
                </c:pt>
                <c:pt idx="3728">
                  <c:v>0.169349987836791</c:v>
                </c:pt>
                <c:pt idx="3729">
                  <c:v>0.16962477736939799</c:v>
                </c:pt>
                <c:pt idx="3730">
                  <c:v>0.16942858346968401</c:v>
                </c:pt>
                <c:pt idx="3731">
                  <c:v>0.16916867985995199</c:v>
                </c:pt>
                <c:pt idx="3732">
                  <c:v>0.16928008193378699</c:v>
                </c:pt>
                <c:pt idx="3733">
                  <c:v>0.169529483175371</c:v>
                </c:pt>
                <c:pt idx="3734">
                  <c:v>0.169510733135042</c:v>
                </c:pt>
                <c:pt idx="3735">
                  <c:v>0.16934371752375699</c:v>
                </c:pt>
                <c:pt idx="3736">
                  <c:v>0.169081350549459</c:v>
                </c:pt>
                <c:pt idx="3737">
                  <c:v>0.16924665885117601</c:v>
                </c:pt>
                <c:pt idx="3738">
                  <c:v>0.169071393456347</c:v>
                </c:pt>
                <c:pt idx="3739">
                  <c:v>0.16981101290407899</c:v>
                </c:pt>
                <c:pt idx="3740">
                  <c:v>0.17049687066273</c:v>
                </c:pt>
                <c:pt idx="3741">
                  <c:v>0.170917869765733</c:v>
                </c:pt>
                <c:pt idx="3742">
                  <c:v>0.171007403790045</c:v>
                </c:pt>
                <c:pt idx="3743">
                  <c:v>0.17055083262068299</c:v>
                </c:pt>
                <c:pt idx="3744">
                  <c:v>0.170431699406766</c:v>
                </c:pt>
                <c:pt idx="3745">
                  <c:v>0.17032818546461301</c:v>
                </c:pt>
                <c:pt idx="3746">
                  <c:v>0.17030182306159899</c:v>
                </c:pt>
                <c:pt idx="3747">
                  <c:v>0.17011447317047901</c:v>
                </c:pt>
                <c:pt idx="3748">
                  <c:v>0.169313110344816</c:v>
                </c:pt>
                <c:pt idx="3749">
                  <c:v>0.16854203934359999</c:v>
                </c:pt>
                <c:pt idx="3750">
                  <c:v>0.16745372009773701</c:v>
                </c:pt>
                <c:pt idx="3751">
                  <c:v>0.16648696946875999</c:v>
                </c:pt>
                <c:pt idx="3752">
                  <c:v>0.16561602405817799</c:v>
                </c:pt>
                <c:pt idx="3753">
                  <c:v>0.165095112881991</c:v>
                </c:pt>
                <c:pt idx="3754">
                  <c:v>0.164749384626833</c:v>
                </c:pt>
                <c:pt idx="3755">
                  <c:v>0.165005059755269</c:v>
                </c:pt>
                <c:pt idx="3756">
                  <c:v>0.16491135540492999</c:v>
                </c:pt>
                <c:pt idx="3757">
                  <c:v>0.164801512919766</c:v>
                </c:pt>
                <c:pt idx="3758">
                  <c:v>0.16473548547278999</c:v>
                </c:pt>
                <c:pt idx="3759">
                  <c:v>0.164676354519873</c:v>
                </c:pt>
                <c:pt idx="3760">
                  <c:v>0.16379141569859401</c:v>
                </c:pt>
                <c:pt idx="3761">
                  <c:v>0.162791438646715</c:v>
                </c:pt>
                <c:pt idx="3762">
                  <c:v>0.16200487362508501</c:v>
                </c:pt>
                <c:pt idx="3763">
                  <c:v>0.16114371277762099</c:v>
                </c:pt>
                <c:pt idx="3764">
                  <c:v>0.160524152564503</c:v>
                </c:pt>
                <c:pt idx="3765">
                  <c:v>0.16004755655021</c:v>
                </c:pt>
                <c:pt idx="3766">
                  <c:v>0.159951002496065</c:v>
                </c:pt>
                <c:pt idx="3767">
                  <c:v>0.15991572880570701</c:v>
                </c:pt>
                <c:pt idx="3768">
                  <c:v>0.159873855770132</c:v>
                </c:pt>
                <c:pt idx="3769">
                  <c:v>0.15950856871389801</c:v>
                </c:pt>
                <c:pt idx="3770">
                  <c:v>0.159680998697242</c:v>
                </c:pt>
                <c:pt idx="3771">
                  <c:v>0.16005719817198</c:v>
                </c:pt>
                <c:pt idx="3772">
                  <c:v>0.16040194210016301</c:v>
                </c:pt>
                <c:pt idx="3773">
                  <c:v>0.16032322031485</c:v>
                </c:pt>
                <c:pt idx="3774">
                  <c:v>0.16044835048528699</c:v>
                </c:pt>
                <c:pt idx="3775">
                  <c:v>0.160564464094755</c:v>
                </c:pt>
                <c:pt idx="3776">
                  <c:v>0.16079766580334001</c:v>
                </c:pt>
                <c:pt idx="3777">
                  <c:v>0.16121098632391301</c:v>
                </c:pt>
                <c:pt idx="3778">
                  <c:v>0.16099563556386701</c:v>
                </c:pt>
                <c:pt idx="3779">
                  <c:v>0.16061933680947399</c:v>
                </c:pt>
                <c:pt idx="3780">
                  <c:v>0.16032021384713999</c:v>
                </c:pt>
                <c:pt idx="3781">
                  <c:v>0.15984681188195701</c:v>
                </c:pt>
                <c:pt idx="3782">
                  <c:v>0.16104600038842201</c:v>
                </c:pt>
                <c:pt idx="3783">
                  <c:v>0.162050417935689</c:v>
                </c:pt>
                <c:pt idx="3784">
                  <c:v>0.16262375856943501</c:v>
                </c:pt>
                <c:pt idx="3785">
                  <c:v>0.16320345620967699</c:v>
                </c:pt>
                <c:pt idx="3786">
                  <c:v>0.163641974320337</c:v>
                </c:pt>
                <c:pt idx="3787">
                  <c:v>0.163945486923876</c:v>
                </c:pt>
                <c:pt idx="3788">
                  <c:v>0.16400159526236599</c:v>
                </c:pt>
                <c:pt idx="3789">
                  <c:v>0.16411789946204</c:v>
                </c:pt>
                <c:pt idx="3790">
                  <c:v>0.164220431290205</c:v>
                </c:pt>
                <c:pt idx="3791">
                  <c:v>0.16453951634425501</c:v>
                </c:pt>
                <c:pt idx="3792">
                  <c:v>0.16474508654620701</c:v>
                </c:pt>
                <c:pt idx="3793">
                  <c:v>0.164765900789273</c:v>
                </c:pt>
                <c:pt idx="3794">
                  <c:v>0.16487260849614599</c:v>
                </c:pt>
                <c:pt idx="3795">
                  <c:v>0.16489880809202601</c:v>
                </c:pt>
                <c:pt idx="3796">
                  <c:v>0.16485806992570401</c:v>
                </c:pt>
                <c:pt idx="3797">
                  <c:v>0.16496915131631301</c:v>
                </c:pt>
                <c:pt idx="3798">
                  <c:v>0.16492147483123701</c:v>
                </c:pt>
                <c:pt idx="3799">
                  <c:v>0.16499723495054</c:v>
                </c:pt>
                <c:pt idx="3800">
                  <c:v>0.16503633901554199</c:v>
                </c:pt>
                <c:pt idx="3801">
                  <c:v>0.16493498875075099</c:v>
                </c:pt>
                <c:pt idx="3802">
                  <c:v>0.164726817300034</c:v>
                </c:pt>
                <c:pt idx="3803">
                  <c:v>0.16444763978576801</c:v>
                </c:pt>
                <c:pt idx="3804">
                  <c:v>0.16404556064911699</c:v>
                </c:pt>
                <c:pt idx="3805">
                  <c:v>0.16533356677484301</c:v>
                </c:pt>
                <c:pt idx="3806">
                  <c:v>0.165629019671588</c:v>
                </c:pt>
                <c:pt idx="3807">
                  <c:v>0.16601247896656601</c:v>
                </c:pt>
                <c:pt idx="3808">
                  <c:v>0.165835034707459</c:v>
                </c:pt>
                <c:pt idx="3809">
                  <c:v>0.16574723439623201</c:v>
                </c:pt>
                <c:pt idx="3810">
                  <c:v>0.16563145725985001</c:v>
                </c:pt>
                <c:pt idx="3811">
                  <c:v>0.16553074139896101</c:v>
                </c:pt>
                <c:pt idx="3812">
                  <c:v>0.165676655853043</c:v>
                </c:pt>
                <c:pt idx="3813">
                  <c:v>0.165408308927709</c:v>
                </c:pt>
                <c:pt idx="3814">
                  <c:v>0.16516418376217201</c:v>
                </c:pt>
                <c:pt idx="3815">
                  <c:v>0.164493435513349</c:v>
                </c:pt>
                <c:pt idx="3816">
                  <c:v>0.16404308755833999</c:v>
                </c:pt>
                <c:pt idx="3817">
                  <c:v>0.16359938925449799</c:v>
                </c:pt>
                <c:pt idx="3818">
                  <c:v>0.16312100393232601</c:v>
                </c:pt>
                <c:pt idx="3819">
                  <c:v>0.16255974888859701</c:v>
                </c:pt>
                <c:pt idx="3820">
                  <c:v>0.162058527022933</c:v>
                </c:pt>
                <c:pt idx="3821">
                  <c:v>0.16181147337611601</c:v>
                </c:pt>
                <c:pt idx="3822">
                  <c:v>0.16165665568465701</c:v>
                </c:pt>
                <c:pt idx="3823">
                  <c:v>0.16126757345485199</c:v>
                </c:pt>
                <c:pt idx="3824">
                  <c:v>0.16091752194741499</c:v>
                </c:pt>
                <c:pt idx="3825">
                  <c:v>0.16072621084292901</c:v>
                </c:pt>
                <c:pt idx="3826">
                  <c:v>0.16053179011199101</c:v>
                </c:pt>
                <c:pt idx="3827">
                  <c:v>0.160308389175747</c:v>
                </c:pt>
                <c:pt idx="3828">
                  <c:v>0.159883694545809</c:v>
                </c:pt>
                <c:pt idx="3829">
                  <c:v>0.15984317120413899</c:v>
                </c:pt>
                <c:pt idx="3830">
                  <c:v>0.159895539097932</c:v>
                </c:pt>
                <c:pt idx="3831">
                  <c:v>0.159887295209443</c:v>
                </c:pt>
                <c:pt idx="3832">
                  <c:v>0.15986023345104999</c:v>
                </c:pt>
                <c:pt idx="3833">
                  <c:v>0.15957974261173999</c:v>
                </c:pt>
                <c:pt idx="3834">
                  <c:v>0.15925608648019801</c:v>
                </c:pt>
                <c:pt idx="3835">
                  <c:v>0.15897878154940701</c:v>
                </c:pt>
                <c:pt idx="3836">
                  <c:v>0.15879774470761801</c:v>
                </c:pt>
                <c:pt idx="3837">
                  <c:v>0.158684693740233</c:v>
                </c:pt>
                <c:pt idx="3838">
                  <c:v>0.158457950854791</c:v>
                </c:pt>
                <c:pt idx="3839">
                  <c:v>0.15830250044463501</c:v>
                </c:pt>
                <c:pt idx="3840">
                  <c:v>0.15801579247707401</c:v>
                </c:pt>
                <c:pt idx="3841">
                  <c:v>0.158012850078773</c:v>
                </c:pt>
                <c:pt idx="3842">
                  <c:v>0.15815479504860699</c:v>
                </c:pt>
                <c:pt idx="3843">
                  <c:v>0.158059715716525</c:v>
                </c:pt>
                <c:pt idx="3844">
                  <c:v>0.157983801461167</c:v>
                </c:pt>
                <c:pt idx="3845">
                  <c:v>0.15804067029788199</c:v>
                </c:pt>
                <c:pt idx="3846">
                  <c:v>0.15793564544995101</c:v>
                </c:pt>
                <c:pt idx="3847">
                  <c:v>0.15779116379059299</c:v>
                </c:pt>
                <c:pt idx="3848">
                  <c:v>0.15903330810890701</c:v>
                </c:pt>
                <c:pt idx="3849">
                  <c:v>0.16019276356348899</c:v>
                </c:pt>
                <c:pt idx="3850">
                  <c:v>0.161179203685514</c:v>
                </c:pt>
                <c:pt idx="3851">
                  <c:v>0.16209759688554201</c:v>
                </c:pt>
                <c:pt idx="3852">
                  <c:v>0.163113509623557</c:v>
                </c:pt>
                <c:pt idx="3853">
                  <c:v>0.163973241737044</c:v>
                </c:pt>
                <c:pt idx="3854">
                  <c:v>0.16453271261671501</c:v>
                </c:pt>
                <c:pt idx="3855">
                  <c:v>0.16499100740185099</c:v>
                </c:pt>
                <c:pt idx="3856">
                  <c:v>0.16556317247972999</c:v>
                </c:pt>
                <c:pt idx="3857">
                  <c:v>0.16623545735779499</c:v>
                </c:pt>
                <c:pt idx="3858">
                  <c:v>0.16648855195530601</c:v>
                </c:pt>
                <c:pt idx="3859">
                  <c:v>0.16659462689332</c:v>
                </c:pt>
                <c:pt idx="3860">
                  <c:v>0.16639867762656199</c:v>
                </c:pt>
                <c:pt idx="3861">
                  <c:v>0.166450100881462</c:v>
                </c:pt>
                <c:pt idx="3862">
                  <c:v>0.16652320235507101</c:v>
                </c:pt>
                <c:pt idx="3863">
                  <c:v>0.16648044197431899</c:v>
                </c:pt>
                <c:pt idx="3864">
                  <c:v>0.166325811245151</c:v>
                </c:pt>
                <c:pt idx="3865">
                  <c:v>0.1659693506528</c:v>
                </c:pt>
                <c:pt idx="3866">
                  <c:v>0.16565709115667901</c:v>
                </c:pt>
                <c:pt idx="3867">
                  <c:v>0.165400763529023</c:v>
                </c:pt>
                <c:pt idx="3868">
                  <c:v>0.16510836956358499</c:v>
                </c:pt>
                <c:pt idx="3869">
                  <c:v>0.16497339208082201</c:v>
                </c:pt>
                <c:pt idx="3870">
                  <c:v>0.165958453558434</c:v>
                </c:pt>
                <c:pt idx="3871">
                  <c:v>0.16668279207693901</c:v>
                </c:pt>
                <c:pt idx="3872">
                  <c:v>0.16772742848032199</c:v>
                </c:pt>
                <c:pt idx="3873">
                  <c:v>0.168481994615161</c:v>
                </c:pt>
                <c:pt idx="3874">
                  <c:v>0.16924284593977601</c:v>
                </c:pt>
                <c:pt idx="3875">
                  <c:v>0.16999318388773399</c:v>
                </c:pt>
                <c:pt idx="3876">
                  <c:v>0.17073568194601299</c:v>
                </c:pt>
                <c:pt idx="3877">
                  <c:v>0.171438934319942</c:v>
                </c:pt>
                <c:pt idx="3878">
                  <c:v>0.17094972381336301</c:v>
                </c:pt>
                <c:pt idx="3879">
                  <c:v>0.17035264829385099</c:v>
                </c:pt>
                <c:pt idx="3880">
                  <c:v>0.16928969413780801</c:v>
                </c:pt>
                <c:pt idx="3881">
                  <c:v>0.16834115176217099</c:v>
                </c:pt>
                <c:pt idx="3882">
                  <c:v>0.16758731368464799</c:v>
                </c:pt>
                <c:pt idx="3883">
                  <c:v>0.16666516388712299</c:v>
                </c:pt>
                <c:pt idx="3884">
                  <c:v>0.165978281854163</c:v>
                </c:pt>
                <c:pt idx="3885">
                  <c:v>0.165509434733978</c:v>
                </c:pt>
                <c:pt idx="3886">
                  <c:v>0.16506929197195699</c:v>
                </c:pt>
                <c:pt idx="3887">
                  <c:v>0.16484994285712701</c:v>
                </c:pt>
                <c:pt idx="3888">
                  <c:v>0.16489684434785601</c:v>
                </c:pt>
                <c:pt idx="3889">
                  <c:v>0.165368795231566</c:v>
                </c:pt>
                <c:pt idx="3890">
                  <c:v>0.165684252741821</c:v>
                </c:pt>
                <c:pt idx="3891">
                  <c:v>0.16823846701456299</c:v>
                </c:pt>
                <c:pt idx="3892">
                  <c:v>0.169334667542093</c:v>
                </c:pt>
                <c:pt idx="3893">
                  <c:v>0.17056326157482199</c:v>
                </c:pt>
                <c:pt idx="3894">
                  <c:v>0.17144890980993699</c:v>
                </c:pt>
                <c:pt idx="3895">
                  <c:v>0.17230263391603001</c:v>
                </c:pt>
                <c:pt idx="3896">
                  <c:v>0.17315116152235299</c:v>
                </c:pt>
                <c:pt idx="3897">
                  <c:v>0.17418038975597799</c:v>
                </c:pt>
                <c:pt idx="3898">
                  <c:v>0.17493437059950701</c:v>
                </c:pt>
                <c:pt idx="3899">
                  <c:v>0.17517748136609099</c:v>
                </c:pt>
                <c:pt idx="3900">
                  <c:v>0.17544231365421301</c:v>
                </c:pt>
                <c:pt idx="3901">
                  <c:v>0.17511816301201799</c:v>
                </c:pt>
                <c:pt idx="3902">
                  <c:v>0.175240116783765</c:v>
                </c:pt>
                <c:pt idx="3903">
                  <c:v>0.17496602668677699</c:v>
                </c:pt>
                <c:pt idx="3904">
                  <c:v>0.17468432099631201</c:v>
                </c:pt>
                <c:pt idx="3905">
                  <c:v>0.174378731160161</c:v>
                </c:pt>
                <c:pt idx="3906">
                  <c:v>0.17400148859828701</c:v>
                </c:pt>
                <c:pt idx="3907">
                  <c:v>0.17391988145283999</c:v>
                </c:pt>
                <c:pt idx="3908">
                  <c:v>0.17347520703165301</c:v>
                </c:pt>
                <c:pt idx="3909">
                  <c:v>0.17303383413744899</c:v>
                </c:pt>
                <c:pt idx="3910">
                  <c:v>0.172768084588622</c:v>
                </c:pt>
                <c:pt idx="3911">
                  <c:v>0.17271772675786601</c:v>
                </c:pt>
                <c:pt idx="3912">
                  <c:v>0.17273820572995199</c:v>
                </c:pt>
                <c:pt idx="3913">
                  <c:v>0.172558196929187</c:v>
                </c:pt>
                <c:pt idx="3914">
                  <c:v>0.17329502302743799</c:v>
                </c:pt>
                <c:pt idx="3915">
                  <c:v>0.17409894259395201</c:v>
                </c:pt>
                <c:pt idx="3916">
                  <c:v>0.17474121654121699</c:v>
                </c:pt>
                <c:pt idx="3917">
                  <c:v>0.175239290934977</c:v>
                </c:pt>
                <c:pt idx="3918">
                  <c:v>0.175228789166233</c:v>
                </c:pt>
                <c:pt idx="3919">
                  <c:v>0.175143910027275</c:v>
                </c:pt>
                <c:pt idx="3920">
                  <c:v>0.17515232060699301</c:v>
                </c:pt>
                <c:pt idx="3921">
                  <c:v>0.175188694330116</c:v>
                </c:pt>
                <c:pt idx="3922">
                  <c:v>0.175428833631738</c:v>
                </c:pt>
                <c:pt idx="3923">
                  <c:v>0.175345067348158</c:v>
                </c:pt>
                <c:pt idx="3924">
                  <c:v>0.17500692351396599</c:v>
                </c:pt>
                <c:pt idx="3925">
                  <c:v>0.17469962487287699</c:v>
                </c:pt>
                <c:pt idx="3926">
                  <c:v>0.17453072876619299</c:v>
                </c:pt>
                <c:pt idx="3927">
                  <c:v>0.17469063114248201</c:v>
                </c:pt>
                <c:pt idx="3928">
                  <c:v>0.17482846590010101</c:v>
                </c:pt>
                <c:pt idx="3929">
                  <c:v>0.17463227912844301</c:v>
                </c:pt>
                <c:pt idx="3930">
                  <c:v>0.17471786921833299</c:v>
                </c:pt>
                <c:pt idx="3931">
                  <c:v>0.17501101062513</c:v>
                </c:pt>
                <c:pt idx="3932">
                  <c:v>0.17526350258430501</c:v>
                </c:pt>
                <c:pt idx="3933">
                  <c:v>0.17513345019745399</c:v>
                </c:pt>
                <c:pt idx="3934">
                  <c:v>0.175971706490574</c:v>
                </c:pt>
                <c:pt idx="3935">
                  <c:v>0.176581748789437</c:v>
                </c:pt>
                <c:pt idx="3936">
                  <c:v>0.17707099014343999</c:v>
                </c:pt>
                <c:pt idx="3937">
                  <c:v>0.177435250300643</c:v>
                </c:pt>
                <c:pt idx="3938">
                  <c:v>0.177342637752083</c:v>
                </c:pt>
                <c:pt idx="3939">
                  <c:v>0.17736495239265099</c:v>
                </c:pt>
                <c:pt idx="3940">
                  <c:v>0.17740035605301899</c:v>
                </c:pt>
                <c:pt idx="3941">
                  <c:v>0.17734065824773301</c:v>
                </c:pt>
                <c:pt idx="3942">
                  <c:v>0.17743368308406199</c:v>
                </c:pt>
                <c:pt idx="3943">
                  <c:v>0.17603346692935101</c:v>
                </c:pt>
                <c:pt idx="3944">
                  <c:v>0.17511484751117501</c:v>
                </c:pt>
                <c:pt idx="3945">
                  <c:v>0.17434764612239601</c:v>
                </c:pt>
                <c:pt idx="3946">
                  <c:v>0.17374640185832099</c:v>
                </c:pt>
                <c:pt idx="3947">
                  <c:v>0.173259250238639</c:v>
                </c:pt>
                <c:pt idx="3948">
                  <c:v>0.17304825018789499</c:v>
                </c:pt>
                <c:pt idx="3949">
                  <c:v>0.17275396003770499</c:v>
                </c:pt>
                <c:pt idx="3950">
                  <c:v>0.17250816885288101</c:v>
                </c:pt>
                <c:pt idx="3951">
                  <c:v>0.172341470637738</c:v>
                </c:pt>
                <c:pt idx="3952">
                  <c:v>0.17212076965314899</c:v>
                </c:pt>
                <c:pt idx="3953">
                  <c:v>0.17169614789456</c:v>
                </c:pt>
                <c:pt idx="3954">
                  <c:v>0.17119011549027999</c:v>
                </c:pt>
                <c:pt idx="3955">
                  <c:v>0.17174724090019899</c:v>
                </c:pt>
                <c:pt idx="3956">
                  <c:v>0.172128975356861</c:v>
                </c:pt>
                <c:pt idx="3957">
                  <c:v>0.172549037782388</c:v>
                </c:pt>
                <c:pt idx="3958">
                  <c:v>0.17262778261407</c:v>
                </c:pt>
                <c:pt idx="3959">
                  <c:v>0.172723911177672</c:v>
                </c:pt>
                <c:pt idx="3960">
                  <c:v>0.17279293133677801</c:v>
                </c:pt>
                <c:pt idx="3961">
                  <c:v>0.172756787038404</c:v>
                </c:pt>
                <c:pt idx="3962">
                  <c:v>0.172739466536841</c:v>
                </c:pt>
                <c:pt idx="3963">
                  <c:v>0.17265435107426</c:v>
                </c:pt>
                <c:pt idx="3964">
                  <c:v>0.17216486279586399</c:v>
                </c:pt>
                <c:pt idx="3965">
                  <c:v>0.17173410960010299</c:v>
                </c:pt>
                <c:pt idx="3966">
                  <c:v>0.171473312328776</c:v>
                </c:pt>
                <c:pt idx="3967">
                  <c:v>0.171870524285856</c:v>
                </c:pt>
                <c:pt idx="3968">
                  <c:v>0.17195389282804699</c:v>
                </c:pt>
                <c:pt idx="3969">
                  <c:v>0.17190480241950001</c:v>
                </c:pt>
                <c:pt idx="3970">
                  <c:v>0.17184150114383601</c:v>
                </c:pt>
                <c:pt idx="3971">
                  <c:v>0.17164278044984599</c:v>
                </c:pt>
                <c:pt idx="3972">
                  <c:v>0.17150029906196099</c:v>
                </c:pt>
                <c:pt idx="3973">
                  <c:v>0.17120952563021</c:v>
                </c:pt>
                <c:pt idx="3974">
                  <c:v>0.17006370602670301</c:v>
                </c:pt>
                <c:pt idx="3975">
                  <c:v>0.16944469818569899</c:v>
                </c:pt>
                <c:pt idx="3976">
                  <c:v>0.168865185932073</c:v>
                </c:pt>
                <c:pt idx="3977">
                  <c:v>0.16840032078915099</c:v>
                </c:pt>
                <c:pt idx="3978">
                  <c:v>0.167967124672285</c:v>
                </c:pt>
                <c:pt idx="3979">
                  <c:v>0.167570492619531</c:v>
                </c:pt>
                <c:pt idx="3980">
                  <c:v>0.16734090037034499</c:v>
                </c:pt>
                <c:pt idx="3981">
                  <c:v>0.16733633189767799</c:v>
                </c:pt>
                <c:pt idx="3982">
                  <c:v>0.16744809806354</c:v>
                </c:pt>
                <c:pt idx="3983">
                  <c:v>0.16748842245923301</c:v>
                </c:pt>
                <c:pt idx="3984">
                  <c:v>0.167772520321574</c:v>
                </c:pt>
                <c:pt idx="3985">
                  <c:v>0.167703319096901</c:v>
                </c:pt>
                <c:pt idx="3986">
                  <c:v>0.16749199203415399</c:v>
                </c:pt>
                <c:pt idx="3987">
                  <c:v>0.16728124592494001</c:v>
                </c:pt>
                <c:pt idx="3988">
                  <c:v>0.167104206451029</c:v>
                </c:pt>
                <c:pt idx="3989">
                  <c:v>0.16686060316207499</c:v>
                </c:pt>
                <c:pt idx="3990">
                  <c:v>0.16658862252091999</c:v>
                </c:pt>
                <c:pt idx="3991">
                  <c:v>0.16658035714558</c:v>
                </c:pt>
                <c:pt idx="3992">
                  <c:v>0.16671897411061301</c:v>
                </c:pt>
                <c:pt idx="3993">
                  <c:v>0.166664444746177</c:v>
                </c:pt>
                <c:pt idx="3994">
                  <c:v>0.166583734886801</c:v>
                </c:pt>
                <c:pt idx="3995">
                  <c:v>0.166559796326232</c:v>
                </c:pt>
                <c:pt idx="3996">
                  <c:v>0.166553696708095</c:v>
                </c:pt>
                <c:pt idx="3997">
                  <c:v>0.166919785857261</c:v>
                </c:pt>
                <c:pt idx="3998">
                  <c:v>0.16708455172828701</c:v>
                </c:pt>
                <c:pt idx="3999">
                  <c:v>0.16743421374477099</c:v>
                </c:pt>
                <c:pt idx="4000">
                  <c:v>0.16755951807905101</c:v>
                </c:pt>
                <c:pt idx="4001">
                  <c:v>0.16768045949979299</c:v>
                </c:pt>
                <c:pt idx="4002">
                  <c:v>0.16826588349372901</c:v>
                </c:pt>
                <c:pt idx="4003">
                  <c:v>0.168697731018425</c:v>
                </c:pt>
                <c:pt idx="4004">
                  <c:v>0.168447920893152</c:v>
                </c:pt>
                <c:pt idx="4005">
                  <c:v>0.16802879246327401</c:v>
                </c:pt>
                <c:pt idx="4006">
                  <c:v>0.16826763097170999</c:v>
                </c:pt>
                <c:pt idx="4007">
                  <c:v>0.168092054862923</c:v>
                </c:pt>
                <c:pt idx="4008">
                  <c:v>0.16773924350443101</c:v>
                </c:pt>
                <c:pt idx="4009">
                  <c:v>0.16709618927126901</c:v>
                </c:pt>
                <c:pt idx="4010">
                  <c:v>0.166761758776373</c:v>
                </c:pt>
                <c:pt idx="4011">
                  <c:v>0.16682004832855399</c:v>
                </c:pt>
                <c:pt idx="4012">
                  <c:v>0.16671469655262799</c:v>
                </c:pt>
                <c:pt idx="4013">
                  <c:v>0.16660312417225101</c:v>
                </c:pt>
                <c:pt idx="4014">
                  <c:v>0.16685366458190801</c:v>
                </c:pt>
                <c:pt idx="4015">
                  <c:v>0.16742824131040601</c:v>
                </c:pt>
                <c:pt idx="4016">
                  <c:v>0.16831407798294301</c:v>
                </c:pt>
                <c:pt idx="4017">
                  <c:v>0.168452351878847</c:v>
                </c:pt>
                <c:pt idx="4018">
                  <c:v>0.16800889597721999</c:v>
                </c:pt>
                <c:pt idx="4019">
                  <c:v>0.16756067766615301</c:v>
                </c:pt>
                <c:pt idx="4020">
                  <c:v>0.16804627140383499</c:v>
                </c:pt>
                <c:pt idx="4021">
                  <c:v>0.16867693484500401</c:v>
                </c:pt>
                <c:pt idx="4022">
                  <c:v>0.16914148678853</c:v>
                </c:pt>
                <c:pt idx="4023">
                  <c:v>0.16939655690573999</c:v>
                </c:pt>
                <c:pt idx="4024">
                  <c:v>0.16971885432891701</c:v>
                </c:pt>
                <c:pt idx="4025">
                  <c:v>0.169815169747741</c:v>
                </c:pt>
                <c:pt idx="4026">
                  <c:v>0.16957038389586199</c:v>
                </c:pt>
                <c:pt idx="4027">
                  <c:v>0.169495963601519</c:v>
                </c:pt>
                <c:pt idx="4028">
                  <c:v>0.16885842183784899</c:v>
                </c:pt>
                <c:pt idx="4029">
                  <c:v>0.168329326635132</c:v>
                </c:pt>
                <c:pt idx="4030">
                  <c:v>0.167724680094889</c:v>
                </c:pt>
                <c:pt idx="4031">
                  <c:v>0.16712013279671001</c:v>
                </c:pt>
                <c:pt idx="4032">
                  <c:v>0.16671972731303999</c:v>
                </c:pt>
                <c:pt idx="4033">
                  <c:v>0.16567356957315499</c:v>
                </c:pt>
                <c:pt idx="4034">
                  <c:v>0.16461524523982601</c:v>
                </c:pt>
                <c:pt idx="4035">
                  <c:v>0.163555084050508</c:v>
                </c:pt>
                <c:pt idx="4036">
                  <c:v>0.162916262457313</c:v>
                </c:pt>
                <c:pt idx="4037">
                  <c:v>0.16252338951287201</c:v>
                </c:pt>
                <c:pt idx="4038">
                  <c:v>0.162362618277829</c:v>
                </c:pt>
                <c:pt idx="4039">
                  <c:v>0.16215647180276299</c:v>
                </c:pt>
                <c:pt idx="4040">
                  <c:v>0.16190471424165401</c:v>
                </c:pt>
                <c:pt idx="4041">
                  <c:v>0.16181412888347399</c:v>
                </c:pt>
                <c:pt idx="4042">
                  <c:v>0.16200722885636001</c:v>
                </c:pt>
                <c:pt idx="4043">
                  <c:v>0.16270251814396999</c:v>
                </c:pt>
                <c:pt idx="4044">
                  <c:v>0.163103915099514</c:v>
                </c:pt>
                <c:pt idx="4045">
                  <c:v>0.16378601837064799</c:v>
                </c:pt>
                <c:pt idx="4046">
                  <c:v>0.16435754860993801</c:v>
                </c:pt>
                <c:pt idx="4047">
                  <c:v>0.164873614269574</c:v>
                </c:pt>
                <c:pt idx="4048">
                  <c:v>0.16505845350484799</c:v>
                </c:pt>
                <c:pt idx="4049">
                  <c:v>0.16519052827452599</c:v>
                </c:pt>
                <c:pt idx="4050">
                  <c:v>0.165166327302261</c:v>
                </c:pt>
                <c:pt idx="4051">
                  <c:v>0.165081664445101</c:v>
                </c:pt>
                <c:pt idx="4052">
                  <c:v>0.165062875492786</c:v>
                </c:pt>
                <c:pt idx="4053">
                  <c:v>0.16503891269285501</c:v>
                </c:pt>
                <c:pt idx="4054">
                  <c:v>0.165069562013231</c:v>
                </c:pt>
                <c:pt idx="4055">
                  <c:v>0.165408372597734</c:v>
                </c:pt>
                <c:pt idx="4056">
                  <c:v>0.16604015760966101</c:v>
                </c:pt>
                <c:pt idx="4057">
                  <c:v>0.16679072687903199</c:v>
                </c:pt>
                <c:pt idx="4058">
                  <c:v>0.16693742386499499</c:v>
                </c:pt>
                <c:pt idx="4059">
                  <c:v>0.16672571233633099</c:v>
                </c:pt>
                <c:pt idx="4060">
                  <c:v>0.166989472221272</c:v>
                </c:pt>
                <c:pt idx="4061">
                  <c:v>0.167694908394703</c:v>
                </c:pt>
                <c:pt idx="4062">
                  <c:v>0.16843020793982899</c:v>
                </c:pt>
                <c:pt idx="4063">
                  <c:v>0.16821802030931399</c:v>
                </c:pt>
                <c:pt idx="4064">
                  <c:v>0.168205660832105</c:v>
                </c:pt>
                <c:pt idx="4065">
                  <c:v>0.168510624906653</c:v>
                </c:pt>
                <c:pt idx="4066">
                  <c:v>0.16833746512664399</c:v>
                </c:pt>
                <c:pt idx="4067">
                  <c:v>0.16813462768079299</c:v>
                </c:pt>
                <c:pt idx="4068">
                  <c:v>0.16781244973409401</c:v>
                </c:pt>
                <c:pt idx="4069">
                  <c:v>0.167766637698744</c:v>
                </c:pt>
                <c:pt idx="4070">
                  <c:v>0.16765696351421</c:v>
                </c:pt>
                <c:pt idx="4071">
                  <c:v>0.167406824170579</c:v>
                </c:pt>
                <c:pt idx="4072">
                  <c:v>0.16710039069490901</c:v>
                </c:pt>
                <c:pt idx="4073">
                  <c:v>0.16663321487250601</c:v>
                </c:pt>
                <c:pt idx="4074">
                  <c:v>0.16612535645905199</c:v>
                </c:pt>
                <c:pt idx="4075">
                  <c:v>0.16552057436088499</c:v>
                </c:pt>
                <c:pt idx="4076">
                  <c:v>0.16477069040866699</c:v>
                </c:pt>
                <c:pt idx="4077">
                  <c:v>0.163931095624618</c:v>
                </c:pt>
                <c:pt idx="4078">
                  <c:v>0.16288759214110601</c:v>
                </c:pt>
                <c:pt idx="4079">
                  <c:v>0.162148087157611</c:v>
                </c:pt>
                <c:pt idx="4080">
                  <c:v>0.16157172590131799</c:v>
                </c:pt>
                <c:pt idx="4081">
                  <c:v>0.161097967059082</c:v>
                </c:pt>
                <c:pt idx="4082">
                  <c:v>0.16073128223889399</c:v>
                </c:pt>
                <c:pt idx="4083">
                  <c:v>0.160470559071939</c:v>
                </c:pt>
                <c:pt idx="4084">
                  <c:v>0.160397837968384</c:v>
                </c:pt>
                <c:pt idx="4085">
                  <c:v>0.160150829692153</c:v>
                </c:pt>
                <c:pt idx="4086">
                  <c:v>0.16141234289921499</c:v>
                </c:pt>
                <c:pt idx="4087">
                  <c:v>0.16275951204542</c:v>
                </c:pt>
                <c:pt idx="4088">
                  <c:v>0.16366053716637599</c:v>
                </c:pt>
                <c:pt idx="4089">
                  <c:v>0.164385140834473</c:v>
                </c:pt>
                <c:pt idx="4090">
                  <c:v>0.16494263155149699</c:v>
                </c:pt>
                <c:pt idx="4091">
                  <c:v>0.16583328007220399</c:v>
                </c:pt>
                <c:pt idx="4092">
                  <c:v>0.167077236710792</c:v>
                </c:pt>
                <c:pt idx="4093">
                  <c:v>0.16739023692459001</c:v>
                </c:pt>
                <c:pt idx="4094">
                  <c:v>0.16736762475844499</c:v>
                </c:pt>
                <c:pt idx="4095">
                  <c:v>0.167339497997017</c:v>
                </c:pt>
                <c:pt idx="4096">
                  <c:v>0.166879730671391</c:v>
                </c:pt>
                <c:pt idx="4097">
                  <c:v>0.16650301795415401</c:v>
                </c:pt>
                <c:pt idx="4098">
                  <c:v>0.16591293934086801</c:v>
                </c:pt>
                <c:pt idx="4099">
                  <c:v>0.165083906888295</c:v>
                </c:pt>
                <c:pt idx="4100">
                  <c:v>0.164330271184569</c:v>
                </c:pt>
                <c:pt idx="4101">
                  <c:v>0.1633977156577</c:v>
                </c:pt>
                <c:pt idx="4102">
                  <c:v>0.16255931065436299</c:v>
                </c:pt>
                <c:pt idx="4103">
                  <c:v>0.16154288215200899</c:v>
                </c:pt>
                <c:pt idx="4104">
                  <c:v>0.16093588375542001</c:v>
                </c:pt>
                <c:pt idx="4105">
                  <c:v>0.160208836455456</c:v>
                </c:pt>
                <c:pt idx="4106">
                  <c:v>0.15943546143965201</c:v>
                </c:pt>
                <c:pt idx="4107">
                  <c:v>0.15899294634792499</c:v>
                </c:pt>
                <c:pt idx="4108">
                  <c:v>0.158732413729092</c:v>
                </c:pt>
                <c:pt idx="4109">
                  <c:v>0.15884737736600399</c:v>
                </c:pt>
                <c:pt idx="4110">
                  <c:v>0.15897485889964999</c:v>
                </c:pt>
                <c:pt idx="4111">
                  <c:v>0.159099444696014</c:v>
                </c:pt>
                <c:pt idx="4112">
                  <c:v>0.15926985361454299</c:v>
                </c:pt>
                <c:pt idx="4113">
                  <c:v>0.15954410415766301</c:v>
                </c:pt>
                <c:pt idx="4114">
                  <c:v>0.159682629861054</c:v>
                </c:pt>
                <c:pt idx="4115">
                  <c:v>0.15976113737511599</c:v>
                </c:pt>
                <c:pt idx="4116">
                  <c:v>0.15989176644777001</c:v>
                </c:pt>
                <c:pt idx="4117">
                  <c:v>0.159986242990174</c:v>
                </c:pt>
                <c:pt idx="4118">
                  <c:v>0.15941269579144099</c:v>
                </c:pt>
                <c:pt idx="4119">
                  <c:v>0.158907807620464</c:v>
                </c:pt>
                <c:pt idx="4120">
                  <c:v>0.15838555045228001</c:v>
                </c:pt>
                <c:pt idx="4121">
                  <c:v>0.15828449668987499</c:v>
                </c:pt>
                <c:pt idx="4122">
                  <c:v>0.15795606015132199</c:v>
                </c:pt>
                <c:pt idx="4123">
                  <c:v>0.15760846902644299</c:v>
                </c:pt>
                <c:pt idx="4124">
                  <c:v>0.157291762554575</c:v>
                </c:pt>
                <c:pt idx="4125">
                  <c:v>0.15711643889507601</c:v>
                </c:pt>
                <c:pt idx="4126">
                  <c:v>0.15702678420881699</c:v>
                </c:pt>
                <c:pt idx="4127">
                  <c:v>0.156980714568975</c:v>
                </c:pt>
                <c:pt idx="4128">
                  <c:v>0.157048083734282</c:v>
                </c:pt>
                <c:pt idx="4129">
                  <c:v>0.15668998113133301</c:v>
                </c:pt>
                <c:pt idx="4130">
                  <c:v>0.156826406230548</c:v>
                </c:pt>
                <c:pt idx="4131">
                  <c:v>0.15688798958498601</c:v>
                </c:pt>
                <c:pt idx="4132">
                  <c:v>0.156989238815538</c:v>
                </c:pt>
                <c:pt idx="4133">
                  <c:v>0.156615433961002</c:v>
                </c:pt>
                <c:pt idx="4134">
                  <c:v>0.15625832254540101</c:v>
                </c:pt>
                <c:pt idx="4135">
                  <c:v>0.15580504266252301</c:v>
                </c:pt>
                <c:pt idx="4136">
                  <c:v>0.15536271632102899</c:v>
                </c:pt>
                <c:pt idx="4137">
                  <c:v>0.155318297801875</c:v>
                </c:pt>
                <c:pt idx="4138">
                  <c:v>0.15478888707986199</c:v>
                </c:pt>
                <c:pt idx="4139">
                  <c:v>0.15427941977603901</c:v>
                </c:pt>
                <c:pt idx="4140">
                  <c:v>0.15398949586955099</c:v>
                </c:pt>
                <c:pt idx="4141">
                  <c:v>0.153690130182217</c:v>
                </c:pt>
                <c:pt idx="4142">
                  <c:v>0.15334007887446899</c:v>
                </c:pt>
                <c:pt idx="4143">
                  <c:v>0.15301458778945501</c:v>
                </c:pt>
                <c:pt idx="4144">
                  <c:v>0.152720530760525</c:v>
                </c:pt>
                <c:pt idx="4145">
                  <c:v>0.15244370866783599</c:v>
                </c:pt>
                <c:pt idx="4146">
                  <c:v>0.152180103268031</c:v>
                </c:pt>
                <c:pt idx="4147">
                  <c:v>0.15186359879299399</c:v>
                </c:pt>
                <c:pt idx="4148">
                  <c:v>0.15163099479163999</c:v>
                </c:pt>
                <c:pt idx="4149">
                  <c:v>0.15126385071148299</c:v>
                </c:pt>
                <c:pt idx="4150">
                  <c:v>0.15102880577168201</c:v>
                </c:pt>
                <c:pt idx="4151">
                  <c:v>0.150546799130818</c:v>
                </c:pt>
                <c:pt idx="4152">
                  <c:v>0.15122741325842901</c:v>
                </c:pt>
                <c:pt idx="4153">
                  <c:v>0.15152131308879899</c:v>
                </c:pt>
                <c:pt idx="4154">
                  <c:v>0.151722684130421</c:v>
                </c:pt>
                <c:pt idx="4155">
                  <c:v>0.152049442218187</c:v>
                </c:pt>
                <c:pt idx="4156">
                  <c:v>0.15204225892452999</c:v>
                </c:pt>
                <c:pt idx="4157">
                  <c:v>0.15222941779533999</c:v>
                </c:pt>
                <c:pt idx="4158">
                  <c:v>0.152036689304168</c:v>
                </c:pt>
                <c:pt idx="4159">
                  <c:v>0.151827313996166</c:v>
                </c:pt>
                <c:pt idx="4160">
                  <c:v>0.15166412531304299</c:v>
                </c:pt>
                <c:pt idx="4161">
                  <c:v>0.15154919846825701</c:v>
                </c:pt>
                <c:pt idx="4162">
                  <c:v>0.15157056451739101</c:v>
                </c:pt>
                <c:pt idx="4163">
                  <c:v>0.15145309310698399</c:v>
                </c:pt>
                <c:pt idx="4164">
                  <c:v>0.15118700539534499</c:v>
                </c:pt>
                <c:pt idx="4165">
                  <c:v>0.15086501376974501</c:v>
                </c:pt>
                <c:pt idx="4166">
                  <c:v>0.15067783952642899</c:v>
                </c:pt>
                <c:pt idx="4167">
                  <c:v>0.150477089688375</c:v>
                </c:pt>
                <c:pt idx="4168">
                  <c:v>0.15022051798036201</c:v>
                </c:pt>
                <c:pt idx="4169">
                  <c:v>0.15007624688753801</c:v>
                </c:pt>
                <c:pt idx="4170">
                  <c:v>0.15016652466210201</c:v>
                </c:pt>
                <c:pt idx="4171">
                  <c:v>0.15022679432901601</c:v>
                </c:pt>
                <c:pt idx="4172">
                  <c:v>0.150069449236055</c:v>
                </c:pt>
                <c:pt idx="4173">
                  <c:v>0.149971967719182</c:v>
                </c:pt>
                <c:pt idx="4174">
                  <c:v>0.14995972512160999</c:v>
                </c:pt>
                <c:pt idx="4175">
                  <c:v>0.15114088049589999</c:v>
                </c:pt>
                <c:pt idx="4176">
                  <c:v>0.15215086816637499</c:v>
                </c:pt>
                <c:pt idx="4177">
                  <c:v>0.15326824340525799</c:v>
                </c:pt>
                <c:pt idx="4178">
                  <c:v>0.15377419914801299</c:v>
                </c:pt>
                <c:pt idx="4179">
                  <c:v>0.154174244944949</c:v>
                </c:pt>
                <c:pt idx="4180">
                  <c:v>0.154593350409548</c:v>
                </c:pt>
                <c:pt idx="4181">
                  <c:v>0.15462055455528401</c:v>
                </c:pt>
                <c:pt idx="4182">
                  <c:v>0.15469859927508101</c:v>
                </c:pt>
                <c:pt idx="4183">
                  <c:v>0.15465313195956601</c:v>
                </c:pt>
                <c:pt idx="4184">
                  <c:v>0.15437150384216899</c:v>
                </c:pt>
                <c:pt idx="4185">
                  <c:v>0.153526745548658</c:v>
                </c:pt>
                <c:pt idx="4186">
                  <c:v>0.15293373078500699</c:v>
                </c:pt>
                <c:pt idx="4187">
                  <c:v>0.15268673870595001</c:v>
                </c:pt>
                <c:pt idx="4188">
                  <c:v>0.15255591909058999</c:v>
                </c:pt>
                <c:pt idx="4189">
                  <c:v>0.15245153872036701</c:v>
                </c:pt>
                <c:pt idx="4190">
                  <c:v>0.15221379833983001</c:v>
                </c:pt>
                <c:pt idx="4191">
                  <c:v>0.15219233270493099</c:v>
                </c:pt>
                <c:pt idx="4192">
                  <c:v>0.152082186636842</c:v>
                </c:pt>
                <c:pt idx="4193">
                  <c:v>0.15167196811445399</c:v>
                </c:pt>
                <c:pt idx="4194">
                  <c:v>0.15154422059980299</c:v>
                </c:pt>
                <c:pt idx="4195">
                  <c:v>0.151997663967956</c:v>
                </c:pt>
                <c:pt idx="4196">
                  <c:v>0.15227707892866801</c:v>
                </c:pt>
                <c:pt idx="4197">
                  <c:v>0.15243174924664901</c:v>
                </c:pt>
                <c:pt idx="4198">
                  <c:v>0.15238369132261501</c:v>
                </c:pt>
                <c:pt idx="4199">
                  <c:v>0.15245003276727401</c:v>
                </c:pt>
                <c:pt idx="4200">
                  <c:v>0.15235511881934999</c:v>
                </c:pt>
                <c:pt idx="4201">
                  <c:v>0.152334208334439</c:v>
                </c:pt>
                <c:pt idx="4202">
                  <c:v>0.152432875996037</c:v>
                </c:pt>
                <c:pt idx="4203">
                  <c:v>0.15229134667310901</c:v>
                </c:pt>
                <c:pt idx="4204">
                  <c:v>0.15237295559639399</c:v>
                </c:pt>
                <c:pt idx="4205">
                  <c:v>0.151884299709313</c:v>
                </c:pt>
                <c:pt idx="4206">
                  <c:v>0.151801691893589</c:v>
                </c:pt>
                <c:pt idx="4207">
                  <c:v>0.151498816942402</c:v>
                </c:pt>
                <c:pt idx="4208">
                  <c:v>0.15132998260428401</c:v>
                </c:pt>
                <c:pt idx="4209">
                  <c:v>0.15118957588283499</c:v>
                </c:pt>
                <c:pt idx="4210">
                  <c:v>0.15019630632223399</c:v>
                </c:pt>
                <c:pt idx="4211">
                  <c:v>0.14920747427210099</c:v>
                </c:pt>
                <c:pt idx="4212">
                  <c:v>0.148238161165687</c:v>
                </c:pt>
                <c:pt idx="4213">
                  <c:v>0.14715230139691801</c:v>
                </c:pt>
                <c:pt idx="4214">
                  <c:v>0.14588359403018999</c:v>
                </c:pt>
                <c:pt idx="4215">
                  <c:v>0.14477490740948801</c:v>
                </c:pt>
                <c:pt idx="4216">
                  <c:v>0.14293850776078801</c:v>
                </c:pt>
                <c:pt idx="4217">
                  <c:v>0.14144126275439101</c:v>
                </c:pt>
                <c:pt idx="4218">
                  <c:v>0.13998786343165601</c:v>
                </c:pt>
                <c:pt idx="4219">
                  <c:v>0.13878007629314101</c:v>
                </c:pt>
                <c:pt idx="4220">
                  <c:v>0.138117880235475</c:v>
                </c:pt>
                <c:pt idx="4221">
                  <c:v>0.13752748849578</c:v>
                </c:pt>
                <c:pt idx="4222">
                  <c:v>0.136908256410438</c:v>
                </c:pt>
                <c:pt idx="4223">
                  <c:v>0.136365943251853</c:v>
                </c:pt>
                <c:pt idx="4224">
                  <c:v>0.13618745442829</c:v>
                </c:pt>
                <c:pt idx="4225">
                  <c:v>0.13603256367816099</c:v>
                </c:pt>
                <c:pt idx="4226">
                  <c:v>0.136054068037159</c:v>
                </c:pt>
                <c:pt idx="4227">
                  <c:v>0.135969460962755</c:v>
                </c:pt>
                <c:pt idx="4228">
                  <c:v>0.135590819914682</c:v>
                </c:pt>
                <c:pt idx="4229">
                  <c:v>0.135246141598271</c:v>
                </c:pt>
                <c:pt idx="4230">
                  <c:v>0.13501384342914799</c:v>
                </c:pt>
                <c:pt idx="4231">
                  <c:v>0.134757533504267</c:v>
                </c:pt>
                <c:pt idx="4232">
                  <c:v>0.134605376991903</c:v>
                </c:pt>
                <c:pt idx="4233">
                  <c:v>0.134175809579995</c:v>
                </c:pt>
                <c:pt idx="4234">
                  <c:v>0.13381650840626999</c:v>
                </c:pt>
                <c:pt idx="4235">
                  <c:v>0.133443313749257</c:v>
                </c:pt>
                <c:pt idx="4236">
                  <c:v>0.133076631380566</c:v>
                </c:pt>
                <c:pt idx="4237">
                  <c:v>0.1326255873379</c:v>
                </c:pt>
                <c:pt idx="4238">
                  <c:v>0.13261811905718801</c:v>
                </c:pt>
                <c:pt idx="4239">
                  <c:v>0.13277559683107201</c:v>
                </c:pt>
                <c:pt idx="4240">
                  <c:v>0.13279668247958101</c:v>
                </c:pt>
                <c:pt idx="4241">
                  <c:v>0.132881353877699</c:v>
                </c:pt>
                <c:pt idx="4242">
                  <c:v>0.13284414307860201</c:v>
                </c:pt>
                <c:pt idx="4243">
                  <c:v>0.132675116469298</c:v>
                </c:pt>
                <c:pt idx="4244">
                  <c:v>0.13241298267141899</c:v>
                </c:pt>
                <c:pt idx="4245">
                  <c:v>0.132154935762547</c:v>
                </c:pt>
                <c:pt idx="4246">
                  <c:v>0.13183797038223599</c:v>
                </c:pt>
                <c:pt idx="4247">
                  <c:v>0.131651938933393</c:v>
                </c:pt>
                <c:pt idx="4248">
                  <c:v>0.131397806644832</c:v>
                </c:pt>
                <c:pt idx="4249">
                  <c:v>0.13112885766462501</c:v>
                </c:pt>
                <c:pt idx="4250">
                  <c:v>0.13097848862608399</c:v>
                </c:pt>
                <c:pt idx="4251">
                  <c:v>0.13094121040899401</c:v>
                </c:pt>
                <c:pt idx="4252">
                  <c:v>0.130764283833948</c:v>
                </c:pt>
                <c:pt idx="4253">
                  <c:v>0.13050792578075601</c:v>
                </c:pt>
                <c:pt idx="4254">
                  <c:v>0.130130869494652</c:v>
                </c:pt>
                <c:pt idx="4255">
                  <c:v>0.12976554510402499</c:v>
                </c:pt>
                <c:pt idx="4256">
                  <c:v>0.129504772389993</c:v>
                </c:pt>
                <c:pt idx="4257">
                  <c:v>0.129398131894951</c:v>
                </c:pt>
                <c:pt idx="4258">
                  <c:v>0.12910026432128399</c:v>
                </c:pt>
                <c:pt idx="4259">
                  <c:v>0.12875955033279801</c:v>
                </c:pt>
                <c:pt idx="4260">
                  <c:v>0.12881910580784101</c:v>
                </c:pt>
                <c:pt idx="4261">
                  <c:v>0.12881357853675801</c:v>
                </c:pt>
                <c:pt idx="4262">
                  <c:v>0.12872592306512201</c:v>
                </c:pt>
                <c:pt idx="4263">
                  <c:v>0.1284241654363</c:v>
                </c:pt>
                <c:pt idx="4264">
                  <c:v>0.12821162498804001</c:v>
                </c:pt>
                <c:pt idx="4265">
                  <c:v>0.12813873858323699</c:v>
                </c:pt>
                <c:pt idx="4266">
                  <c:v>0.12819224564482301</c:v>
                </c:pt>
                <c:pt idx="4267">
                  <c:v>0.12826789854939999</c:v>
                </c:pt>
                <c:pt idx="4268">
                  <c:v>0.12829864136908301</c:v>
                </c:pt>
                <c:pt idx="4269">
                  <c:v>0.12826231028968901</c:v>
                </c:pt>
                <c:pt idx="4270">
                  <c:v>0.12817576910891099</c:v>
                </c:pt>
                <c:pt idx="4271">
                  <c:v>0.128188536014921</c:v>
                </c:pt>
                <c:pt idx="4272">
                  <c:v>0.12818259395553</c:v>
                </c:pt>
                <c:pt idx="4273">
                  <c:v>0.12791880266195901</c:v>
                </c:pt>
                <c:pt idx="4274">
                  <c:v>0.12767613572040301</c:v>
                </c:pt>
                <c:pt idx="4275">
                  <c:v>0.12746847296160299</c:v>
                </c:pt>
                <c:pt idx="4276">
                  <c:v>0.12734341472880301</c:v>
                </c:pt>
                <c:pt idx="4277">
                  <c:v>0.127242022245975</c:v>
                </c:pt>
                <c:pt idx="4278">
                  <c:v>0.12685773452027099</c:v>
                </c:pt>
                <c:pt idx="4279">
                  <c:v>0.126504467003797</c:v>
                </c:pt>
                <c:pt idx="4280">
                  <c:v>0.12602332131621</c:v>
                </c:pt>
                <c:pt idx="4281">
                  <c:v>0.12650472412504499</c:v>
                </c:pt>
                <c:pt idx="4282">
                  <c:v>0.12681211174401599</c:v>
                </c:pt>
                <c:pt idx="4283">
                  <c:v>0.12696366544306301</c:v>
                </c:pt>
                <c:pt idx="4284">
                  <c:v>0.127058405416101</c:v>
                </c:pt>
                <c:pt idx="4285">
                  <c:v>0.12715798254751601</c:v>
                </c:pt>
                <c:pt idx="4286">
                  <c:v>0.12740364092224399</c:v>
                </c:pt>
                <c:pt idx="4287">
                  <c:v>0.12756098071952801</c:v>
                </c:pt>
                <c:pt idx="4288">
                  <c:v>0.12788390794881899</c:v>
                </c:pt>
                <c:pt idx="4289">
                  <c:v>0.128044841034651</c:v>
                </c:pt>
                <c:pt idx="4290">
                  <c:v>0.12823607897759301</c:v>
                </c:pt>
                <c:pt idx="4291">
                  <c:v>0.128226888203119</c:v>
                </c:pt>
                <c:pt idx="4292">
                  <c:v>0.128260404547938</c:v>
                </c:pt>
                <c:pt idx="4293">
                  <c:v>0.12812338370092599</c:v>
                </c:pt>
                <c:pt idx="4294">
                  <c:v>0.12782598468304801</c:v>
                </c:pt>
                <c:pt idx="4295">
                  <c:v>0.127608893993224</c:v>
                </c:pt>
                <c:pt idx="4296">
                  <c:v>0.12726546059341801</c:v>
                </c:pt>
                <c:pt idx="4297">
                  <c:v>0.12703161173726499</c:v>
                </c:pt>
                <c:pt idx="4298">
                  <c:v>0.12673052376848901</c:v>
                </c:pt>
                <c:pt idx="4299">
                  <c:v>0.12664882637955899</c:v>
                </c:pt>
                <c:pt idx="4300">
                  <c:v>0.12652585326851401</c:v>
                </c:pt>
                <c:pt idx="4301">
                  <c:v>0.12640117562033501</c:v>
                </c:pt>
                <c:pt idx="4302">
                  <c:v>0.12641545442037599</c:v>
                </c:pt>
                <c:pt idx="4303">
                  <c:v>0.126569369932719</c:v>
                </c:pt>
                <c:pt idx="4304">
                  <c:v>0.12771499263532099</c:v>
                </c:pt>
                <c:pt idx="4305">
                  <c:v>0.128667448160563</c:v>
                </c:pt>
                <c:pt idx="4306">
                  <c:v>0.12974721078165899</c:v>
                </c:pt>
                <c:pt idx="4307">
                  <c:v>0.13062112394311001</c:v>
                </c:pt>
                <c:pt idx="4308">
                  <c:v>0.13113309609969201</c:v>
                </c:pt>
                <c:pt idx="4309">
                  <c:v>0.131476406411175</c:v>
                </c:pt>
                <c:pt idx="4310">
                  <c:v>0.13163345768295701</c:v>
                </c:pt>
                <c:pt idx="4311">
                  <c:v>0.13190270791235301</c:v>
                </c:pt>
                <c:pt idx="4312">
                  <c:v>0.132017716752001</c:v>
                </c:pt>
                <c:pt idx="4313">
                  <c:v>0.13187352910980399</c:v>
                </c:pt>
                <c:pt idx="4314">
                  <c:v>0.13172193220440601</c:v>
                </c:pt>
                <c:pt idx="4315">
                  <c:v>0.131496903558947</c:v>
                </c:pt>
                <c:pt idx="4316">
                  <c:v>0.13128472226017299</c:v>
                </c:pt>
                <c:pt idx="4317">
                  <c:v>0.131074881271731</c:v>
                </c:pt>
                <c:pt idx="4318">
                  <c:v>0.13078770796039299</c:v>
                </c:pt>
                <c:pt idx="4319">
                  <c:v>0.130522165345545</c:v>
                </c:pt>
                <c:pt idx="4320">
                  <c:v>0.13030331041833701</c:v>
                </c:pt>
                <c:pt idx="4321">
                  <c:v>0.130105861166289</c:v>
                </c:pt>
                <c:pt idx="4322">
                  <c:v>0.12984550727489599</c:v>
                </c:pt>
                <c:pt idx="4323">
                  <c:v>0.12958623945242501</c:v>
                </c:pt>
                <c:pt idx="4324">
                  <c:v>0.12918970800169099</c:v>
                </c:pt>
                <c:pt idx="4325">
                  <c:v>0.13008970092147501</c:v>
                </c:pt>
                <c:pt idx="4326">
                  <c:v>0.130512771768684</c:v>
                </c:pt>
                <c:pt idx="4327">
                  <c:v>0.13092486995164501</c:v>
                </c:pt>
                <c:pt idx="4328">
                  <c:v>0.13138489893763999</c:v>
                </c:pt>
                <c:pt idx="4329">
                  <c:v>0.13174376660749201</c:v>
                </c:pt>
                <c:pt idx="4330">
                  <c:v>0.132201513248555</c:v>
                </c:pt>
                <c:pt idx="4331">
                  <c:v>0.132909686235924</c:v>
                </c:pt>
                <c:pt idx="4332">
                  <c:v>0.13356937745532901</c:v>
                </c:pt>
                <c:pt idx="4333">
                  <c:v>0.13388749745411899</c:v>
                </c:pt>
                <c:pt idx="4334">
                  <c:v>0.134252491162173</c:v>
                </c:pt>
                <c:pt idx="4335">
                  <c:v>0.13438653205829601</c:v>
                </c:pt>
                <c:pt idx="4336">
                  <c:v>0.134652433033665</c:v>
                </c:pt>
                <c:pt idx="4337">
                  <c:v>0.13476806503239599</c:v>
                </c:pt>
                <c:pt idx="4338">
                  <c:v>0.134499352429791</c:v>
                </c:pt>
                <c:pt idx="4339">
                  <c:v>0.13429520359463301</c:v>
                </c:pt>
                <c:pt idx="4340">
                  <c:v>0.13422879751858</c:v>
                </c:pt>
                <c:pt idx="4341">
                  <c:v>0.13423069195314599</c:v>
                </c:pt>
                <c:pt idx="4342">
                  <c:v>0.134079810689823</c:v>
                </c:pt>
                <c:pt idx="4343">
                  <c:v>0.1340244501424</c:v>
                </c:pt>
                <c:pt idx="4344">
                  <c:v>0.13371216195350299</c:v>
                </c:pt>
                <c:pt idx="4345">
                  <c:v>0.13348695863073401</c:v>
                </c:pt>
                <c:pt idx="4346">
                  <c:v>0.13340582651486599</c:v>
                </c:pt>
                <c:pt idx="4347">
                  <c:v>0.134998366248028</c:v>
                </c:pt>
                <c:pt idx="4348">
                  <c:v>0.136623793642738</c:v>
                </c:pt>
                <c:pt idx="4349">
                  <c:v>0.13763634944939199</c:v>
                </c:pt>
                <c:pt idx="4350">
                  <c:v>0.13848631927379701</c:v>
                </c:pt>
                <c:pt idx="4351">
                  <c:v>0.1393501770126</c:v>
                </c:pt>
                <c:pt idx="4352">
                  <c:v>0.140246629158467</c:v>
                </c:pt>
                <c:pt idx="4353">
                  <c:v>0.14080037462408301</c:v>
                </c:pt>
                <c:pt idx="4354">
                  <c:v>0.141538234848259</c:v>
                </c:pt>
                <c:pt idx="4355">
                  <c:v>0.14225139532785</c:v>
                </c:pt>
                <c:pt idx="4356">
                  <c:v>0.14272694386008</c:v>
                </c:pt>
                <c:pt idx="4357">
                  <c:v>0.14265747856822</c:v>
                </c:pt>
                <c:pt idx="4358">
                  <c:v>0.142389345865824</c:v>
                </c:pt>
                <c:pt idx="4359">
                  <c:v>0.142035619187103</c:v>
                </c:pt>
                <c:pt idx="4360">
                  <c:v>0.141695705317368</c:v>
                </c:pt>
                <c:pt idx="4361">
                  <c:v>0.14129557774476401</c:v>
                </c:pt>
                <c:pt idx="4362">
                  <c:v>0.14099436603145099</c:v>
                </c:pt>
                <c:pt idx="4363">
                  <c:v>0.14057978936896201</c:v>
                </c:pt>
                <c:pt idx="4364">
                  <c:v>0.14002041665053899</c:v>
                </c:pt>
                <c:pt idx="4365">
                  <c:v>0.139745888112184</c:v>
                </c:pt>
                <c:pt idx="4366">
                  <c:v>0.139369732932558</c:v>
                </c:pt>
                <c:pt idx="4367">
                  <c:v>0.139033220769918</c:v>
                </c:pt>
                <c:pt idx="4368">
                  <c:v>0.13857694602593701</c:v>
                </c:pt>
                <c:pt idx="4369">
                  <c:v>0.13807543536174899</c:v>
                </c:pt>
                <c:pt idx="4370">
                  <c:v>0.13696221104658801</c:v>
                </c:pt>
                <c:pt idx="4371">
                  <c:v>0.13602145702448801</c:v>
                </c:pt>
                <c:pt idx="4372">
                  <c:v>0.135170600942082</c:v>
                </c:pt>
                <c:pt idx="4373">
                  <c:v>0.13432976144984601</c:v>
                </c:pt>
                <c:pt idx="4374">
                  <c:v>0.133509384960454</c:v>
                </c:pt>
                <c:pt idx="4375">
                  <c:v>0.13275796465165399</c:v>
                </c:pt>
                <c:pt idx="4376">
                  <c:v>0.132131302480583</c:v>
                </c:pt>
                <c:pt idx="4377">
                  <c:v>0.13164152355762901</c:v>
                </c:pt>
                <c:pt idx="4378">
                  <c:v>0.13108820587463199</c:v>
                </c:pt>
                <c:pt idx="4379">
                  <c:v>0.13073834074096</c:v>
                </c:pt>
                <c:pt idx="4380">
                  <c:v>0.13059047088338499</c:v>
                </c:pt>
                <c:pt idx="4381">
                  <c:v>0.13028391221802499</c:v>
                </c:pt>
                <c:pt idx="4382">
                  <c:v>0.130053538911196</c:v>
                </c:pt>
                <c:pt idx="4383">
                  <c:v>0.12972764989956001</c:v>
                </c:pt>
                <c:pt idx="4384">
                  <c:v>0.12950021465151099</c:v>
                </c:pt>
                <c:pt idx="4385">
                  <c:v>0.129167932428365</c:v>
                </c:pt>
                <c:pt idx="4386">
                  <c:v>0.128900668890266</c:v>
                </c:pt>
                <c:pt idx="4387">
                  <c:v>0.128568278088666</c:v>
                </c:pt>
                <c:pt idx="4388">
                  <c:v>0.128254024769131</c:v>
                </c:pt>
                <c:pt idx="4389">
                  <c:v>0.12787551327041899</c:v>
                </c:pt>
                <c:pt idx="4390">
                  <c:v>0.12845290922903199</c:v>
                </c:pt>
                <c:pt idx="4391">
                  <c:v>0.129109191263724</c:v>
                </c:pt>
                <c:pt idx="4392">
                  <c:v>0.12960681967332099</c:v>
                </c:pt>
                <c:pt idx="4393">
                  <c:v>0.13007073094052399</c:v>
                </c:pt>
                <c:pt idx="4394">
                  <c:v>0.13041032498005301</c:v>
                </c:pt>
                <c:pt idx="4395">
                  <c:v>0.13101139584379401</c:v>
                </c:pt>
                <c:pt idx="4396">
                  <c:v>0.13153024060023599</c:v>
                </c:pt>
                <c:pt idx="4397">
                  <c:v>0.132136540600266</c:v>
                </c:pt>
                <c:pt idx="4398">
                  <c:v>0.13268181261421</c:v>
                </c:pt>
                <c:pt idx="4399">
                  <c:v>0.13330375535452499</c:v>
                </c:pt>
                <c:pt idx="4400">
                  <c:v>0.13383069523786301</c:v>
                </c:pt>
                <c:pt idx="4401">
                  <c:v>0.13428843037377799</c:v>
                </c:pt>
                <c:pt idx="4402">
                  <c:v>0.13445274846836899</c:v>
                </c:pt>
                <c:pt idx="4403">
                  <c:v>0.13420334649121199</c:v>
                </c:pt>
                <c:pt idx="4404">
                  <c:v>0.13393169330385701</c:v>
                </c:pt>
                <c:pt idx="4405">
                  <c:v>0.13357016576592401</c:v>
                </c:pt>
                <c:pt idx="4406">
                  <c:v>0.13331372397886301</c:v>
                </c:pt>
                <c:pt idx="4407">
                  <c:v>0.13288285106431599</c:v>
                </c:pt>
                <c:pt idx="4408">
                  <c:v>0.13250818668806599</c:v>
                </c:pt>
                <c:pt idx="4409">
                  <c:v>0.132020110766392</c:v>
                </c:pt>
                <c:pt idx="4410">
                  <c:v>0.13145282127160701</c:v>
                </c:pt>
                <c:pt idx="4411">
                  <c:v>0.13103320373923399</c:v>
                </c:pt>
                <c:pt idx="4412">
                  <c:v>0.130525219290855</c:v>
                </c:pt>
                <c:pt idx="4413">
                  <c:v>0.129470104981707</c:v>
                </c:pt>
                <c:pt idx="4414">
                  <c:v>0.12804640172276299</c:v>
                </c:pt>
                <c:pt idx="4415">
                  <c:v>0.12745372987456599</c:v>
                </c:pt>
                <c:pt idx="4416">
                  <c:v>0.12715167453460299</c:v>
                </c:pt>
                <c:pt idx="4417">
                  <c:v>0.126939095169675</c:v>
                </c:pt>
                <c:pt idx="4418">
                  <c:v>0.126322004052527</c:v>
                </c:pt>
                <c:pt idx="4419">
                  <c:v>0.12583060399054399</c:v>
                </c:pt>
                <c:pt idx="4420">
                  <c:v>0.125448044721478</c:v>
                </c:pt>
                <c:pt idx="4421">
                  <c:v>0.124971163341286</c:v>
                </c:pt>
                <c:pt idx="4422">
                  <c:v>0.12480042088582501</c:v>
                </c:pt>
                <c:pt idx="4423">
                  <c:v>0.12468664615737</c:v>
                </c:pt>
                <c:pt idx="4424">
                  <c:v>0.12472860184358001</c:v>
                </c:pt>
                <c:pt idx="4425">
                  <c:v>0.124438112398168</c:v>
                </c:pt>
                <c:pt idx="4426">
                  <c:v>0.124173691735065</c:v>
                </c:pt>
                <c:pt idx="4427">
                  <c:v>0.123848627794976</c:v>
                </c:pt>
                <c:pt idx="4428">
                  <c:v>0.12351445485247201</c:v>
                </c:pt>
                <c:pt idx="4429">
                  <c:v>0.12301266419826599</c:v>
                </c:pt>
                <c:pt idx="4430">
                  <c:v>0.122555976138362</c:v>
                </c:pt>
                <c:pt idx="4431">
                  <c:v>0.122268439305387</c:v>
                </c:pt>
                <c:pt idx="4432">
                  <c:v>0.122020900278294</c:v>
                </c:pt>
                <c:pt idx="4433">
                  <c:v>0.121676370887531</c:v>
                </c:pt>
                <c:pt idx="4434">
                  <c:v>0.121347952897799</c:v>
                </c:pt>
                <c:pt idx="4435">
                  <c:v>0.121966760380331</c:v>
                </c:pt>
                <c:pt idx="4436">
                  <c:v>0.122424933754717</c:v>
                </c:pt>
                <c:pt idx="4437">
                  <c:v>0.12291722292101299</c:v>
                </c:pt>
                <c:pt idx="4438">
                  <c:v>0.12327964059511599</c:v>
                </c:pt>
                <c:pt idx="4439">
                  <c:v>0.123610085954489</c:v>
                </c:pt>
                <c:pt idx="4440">
                  <c:v>0.123996062845027</c:v>
                </c:pt>
                <c:pt idx="4441">
                  <c:v>0.124115890961218</c:v>
                </c:pt>
                <c:pt idx="4442">
                  <c:v>0.12419208396231</c:v>
                </c:pt>
                <c:pt idx="4443">
                  <c:v>0.124157065962365</c:v>
                </c:pt>
                <c:pt idx="4444">
                  <c:v>0.123993520650601</c:v>
                </c:pt>
                <c:pt idx="4445">
                  <c:v>0.123723050014117</c:v>
                </c:pt>
                <c:pt idx="4446">
                  <c:v>0.123517218602886</c:v>
                </c:pt>
                <c:pt idx="4447">
                  <c:v>0.12323203333600299</c:v>
                </c:pt>
                <c:pt idx="4448">
                  <c:v>0.123011479895105</c:v>
                </c:pt>
                <c:pt idx="4449">
                  <c:v>0.122750466902782</c:v>
                </c:pt>
                <c:pt idx="4450">
                  <c:v>0.122463695640254</c:v>
                </c:pt>
                <c:pt idx="4451">
                  <c:v>0.122212810130894</c:v>
                </c:pt>
                <c:pt idx="4452">
                  <c:v>0.12190858263242201</c:v>
                </c:pt>
                <c:pt idx="4453">
                  <c:v>0.121746743667814</c:v>
                </c:pt>
                <c:pt idx="4454">
                  <c:v>0.121358706004478</c:v>
                </c:pt>
                <c:pt idx="4455">
                  <c:v>0.121609320140121</c:v>
                </c:pt>
                <c:pt idx="4456">
                  <c:v>0.12192496566309299</c:v>
                </c:pt>
                <c:pt idx="4457">
                  <c:v>0.122256101256372</c:v>
                </c:pt>
                <c:pt idx="4458">
                  <c:v>0.122179908639625</c:v>
                </c:pt>
                <c:pt idx="4459">
                  <c:v>0.122358560434219</c:v>
                </c:pt>
                <c:pt idx="4460">
                  <c:v>0.122455941169736</c:v>
                </c:pt>
                <c:pt idx="4461">
                  <c:v>0.12285863983317</c:v>
                </c:pt>
                <c:pt idx="4462">
                  <c:v>0.123249948154579</c:v>
                </c:pt>
                <c:pt idx="4463">
                  <c:v>0.123188476564175</c:v>
                </c:pt>
                <c:pt idx="4464">
                  <c:v>0.123258018094594</c:v>
                </c:pt>
                <c:pt idx="4465">
                  <c:v>0.123125911863712</c:v>
                </c:pt>
                <c:pt idx="4466">
                  <c:v>0.123222585886576</c:v>
                </c:pt>
                <c:pt idx="4467">
                  <c:v>0.122999932138683</c:v>
                </c:pt>
                <c:pt idx="4468">
                  <c:v>0.122847436251332</c:v>
                </c:pt>
                <c:pt idx="4469">
                  <c:v>0.12245242954555099</c:v>
                </c:pt>
                <c:pt idx="4470">
                  <c:v>0.122064066159251</c:v>
                </c:pt>
                <c:pt idx="4471">
                  <c:v>0.121730745186876</c:v>
                </c:pt>
                <c:pt idx="4472">
                  <c:v>0.12153235954413</c:v>
                </c:pt>
                <c:pt idx="4473">
                  <c:v>0.12141314414873799</c:v>
                </c:pt>
                <c:pt idx="4474">
                  <c:v>0.121224217653427</c:v>
                </c:pt>
                <c:pt idx="4475">
                  <c:v>0.121213590178188</c:v>
                </c:pt>
                <c:pt idx="4476">
                  <c:v>0.121297990536033</c:v>
                </c:pt>
                <c:pt idx="4477">
                  <c:v>0.121304207283082</c:v>
                </c:pt>
                <c:pt idx="4478">
                  <c:v>0.121201006681766</c:v>
                </c:pt>
                <c:pt idx="4479">
                  <c:v>0.121160999335749</c:v>
                </c:pt>
                <c:pt idx="4480">
                  <c:v>0.120839741158669</c:v>
                </c:pt>
                <c:pt idx="4481">
                  <c:v>0.120553130776294</c:v>
                </c:pt>
                <c:pt idx="4482">
                  <c:v>0.12022154402155399</c:v>
                </c:pt>
                <c:pt idx="4483">
                  <c:v>0.11980097989478899</c:v>
                </c:pt>
                <c:pt idx="4484">
                  <c:v>0.119338960834413</c:v>
                </c:pt>
                <c:pt idx="4485">
                  <c:v>0.119042353263453</c:v>
                </c:pt>
                <c:pt idx="4486">
                  <c:v>0.11861789082348</c:v>
                </c:pt>
                <c:pt idx="4487">
                  <c:v>0.118319750435777</c:v>
                </c:pt>
                <c:pt idx="4488">
                  <c:v>0.118073978676001</c:v>
                </c:pt>
                <c:pt idx="4489">
                  <c:v>0.117929963022894</c:v>
                </c:pt>
                <c:pt idx="4490">
                  <c:v>0.11781927620735499</c:v>
                </c:pt>
                <c:pt idx="4491">
                  <c:v>0.117733098725132</c:v>
                </c:pt>
                <c:pt idx="4492">
                  <c:v>0.117634938803153</c:v>
                </c:pt>
                <c:pt idx="4493">
                  <c:v>0.11751933987987701</c:v>
                </c:pt>
                <c:pt idx="4494">
                  <c:v>0.11740250515391901</c:v>
                </c:pt>
                <c:pt idx="4495">
                  <c:v>0.11737428847626399</c:v>
                </c:pt>
                <c:pt idx="4496">
                  <c:v>0.117431564962104</c:v>
                </c:pt>
                <c:pt idx="4497">
                  <c:v>0.117498740671533</c:v>
                </c:pt>
                <c:pt idx="4498">
                  <c:v>0.117397483950558</c:v>
                </c:pt>
                <c:pt idx="4499">
                  <c:v>0.118324753967227</c:v>
                </c:pt>
                <c:pt idx="4500">
                  <c:v>0.11935753329460901</c:v>
                </c:pt>
                <c:pt idx="4501">
                  <c:v>0.12042035020366799</c:v>
                </c:pt>
                <c:pt idx="4502">
                  <c:v>0.121402362015194</c:v>
                </c:pt>
                <c:pt idx="4503">
                  <c:v>0.121922327467774</c:v>
                </c:pt>
                <c:pt idx="4504">
                  <c:v>0.122254768030521</c:v>
                </c:pt>
                <c:pt idx="4505">
                  <c:v>0.12262726203179</c:v>
                </c:pt>
                <c:pt idx="4506">
                  <c:v>0.12287902795071701</c:v>
                </c:pt>
                <c:pt idx="4507">
                  <c:v>0.122840175639246</c:v>
                </c:pt>
                <c:pt idx="4508">
                  <c:v>0.122948121554252</c:v>
                </c:pt>
                <c:pt idx="4509">
                  <c:v>0.122717318918884</c:v>
                </c:pt>
                <c:pt idx="4510">
                  <c:v>0.12244527495695599</c:v>
                </c:pt>
                <c:pt idx="4511">
                  <c:v>0.12227171719004699</c:v>
                </c:pt>
                <c:pt idx="4512">
                  <c:v>0.12220497698391999</c:v>
                </c:pt>
                <c:pt idx="4513">
                  <c:v>0.12204772495091799</c:v>
                </c:pt>
                <c:pt idx="4514">
                  <c:v>0.122005229556297</c:v>
                </c:pt>
                <c:pt idx="4515">
                  <c:v>0.121906619418114</c:v>
                </c:pt>
                <c:pt idx="4516">
                  <c:v>0.121921669138396</c:v>
                </c:pt>
                <c:pt idx="4517">
                  <c:v>0.12195453762639299</c:v>
                </c:pt>
                <c:pt idx="4518">
                  <c:v>0.12204477530185</c:v>
                </c:pt>
                <c:pt idx="4519">
                  <c:v>0.12204131539903899</c:v>
                </c:pt>
                <c:pt idx="4520">
                  <c:v>0.12278569061297399</c:v>
                </c:pt>
                <c:pt idx="4521">
                  <c:v>0.123281054047092</c:v>
                </c:pt>
                <c:pt idx="4522">
                  <c:v>0.123725697025846</c:v>
                </c:pt>
                <c:pt idx="4523">
                  <c:v>0.124078131752569</c:v>
                </c:pt>
                <c:pt idx="4524">
                  <c:v>0.124434434399443</c:v>
                </c:pt>
                <c:pt idx="4525">
                  <c:v>0.124877412472886</c:v>
                </c:pt>
                <c:pt idx="4526">
                  <c:v>0.12516182763681699</c:v>
                </c:pt>
                <c:pt idx="4527">
                  <c:v>0.12528969079357499</c:v>
                </c:pt>
                <c:pt idx="4528">
                  <c:v>0.12525739589962401</c:v>
                </c:pt>
                <c:pt idx="4529">
                  <c:v>0.12527194520490301</c:v>
                </c:pt>
                <c:pt idx="4530">
                  <c:v>0.12510095917299299</c:v>
                </c:pt>
                <c:pt idx="4531">
                  <c:v>0.12507413259442501</c:v>
                </c:pt>
                <c:pt idx="4532">
                  <c:v>0.124855049019429</c:v>
                </c:pt>
                <c:pt idx="4533">
                  <c:v>0.124503491203765</c:v>
                </c:pt>
                <c:pt idx="4534">
                  <c:v>0.123855107550539</c:v>
                </c:pt>
                <c:pt idx="4535">
                  <c:v>0.12321645913823</c:v>
                </c:pt>
                <c:pt idx="4536">
                  <c:v>0.122743185257675</c:v>
                </c:pt>
                <c:pt idx="4537">
                  <c:v>0.122528017178178</c:v>
                </c:pt>
                <c:pt idx="4538">
                  <c:v>0.122431771602558</c:v>
                </c:pt>
                <c:pt idx="4539">
                  <c:v>0.12245936158761001</c:v>
                </c:pt>
                <c:pt idx="4540">
                  <c:v>0.122670018752285</c:v>
                </c:pt>
                <c:pt idx="4541">
                  <c:v>0.12241791619365799</c:v>
                </c:pt>
                <c:pt idx="4542">
                  <c:v>0.12288736177191099</c:v>
                </c:pt>
                <c:pt idx="4543">
                  <c:v>0.123053062531247</c:v>
                </c:pt>
                <c:pt idx="4544">
                  <c:v>0.123279954673153</c:v>
                </c:pt>
                <c:pt idx="4545">
                  <c:v>0.123671075520459</c:v>
                </c:pt>
                <c:pt idx="4546">
                  <c:v>0.124122440017866</c:v>
                </c:pt>
                <c:pt idx="4547">
                  <c:v>0.124736340567559</c:v>
                </c:pt>
                <c:pt idx="4548">
                  <c:v>0.125018827691083</c:v>
                </c:pt>
                <c:pt idx="4549">
                  <c:v>0.125102826672054</c:v>
                </c:pt>
                <c:pt idx="4550">
                  <c:v>0.12505506527924701</c:v>
                </c:pt>
                <c:pt idx="4551">
                  <c:v>0.12517478031089899</c:v>
                </c:pt>
                <c:pt idx="4552">
                  <c:v>0.125141865976897</c:v>
                </c:pt>
                <c:pt idx="4553">
                  <c:v>0.12492494741038999</c:v>
                </c:pt>
                <c:pt idx="4554">
                  <c:v>0.124624560807166</c:v>
                </c:pt>
                <c:pt idx="4555">
                  <c:v>0.12432734171018101</c:v>
                </c:pt>
                <c:pt idx="4556">
                  <c:v>0.124360324130629</c:v>
                </c:pt>
                <c:pt idx="4557">
                  <c:v>0.12451766865314701</c:v>
                </c:pt>
                <c:pt idx="4558">
                  <c:v>0.124613727269259</c:v>
                </c:pt>
                <c:pt idx="4559">
                  <c:v>0.124911609106601</c:v>
                </c:pt>
                <c:pt idx="4560">
                  <c:v>0.12530996676793699</c:v>
                </c:pt>
                <c:pt idx="4561">
                  <c:v>0.12552469515138601</c:v>
                </c:pt>
                <c:pt idx="4562">
                  <c:v>0.125541280372159</c:v>
                </c:pt>
                <c:pt idx="4563">
                  <c:v>0.125574571248878</c:v>
                </c:pt>
                <c:pt idx="4564">
                  <c:v>0.125463602400048</c:v>
                </c:pt>
                <c:pt idx="4565">
                  <c:v>0.12589230738061899</c:v>
                </c:pt>
                <c:pt idx="4566">
                  <c:v>0.12635493555701799</c:v>
                </c:pt>
                <c:pt idx="4567">
                  <c:v>0.12675694947672</c:v>
                </c:pt>
                <c:pt idx="4568">
                  <c:v>0.127143609434478</c:v>
                </c:pt>
                <c:pt idx="4569">
                  <c:v>0.127366356944833</c:v>
                </c:pt>
                <c:pt idx="4570">
                  <c:v>0.12726806095874499</c:v>
                </c:pt>
                <c:pt idx="4571">
                  <c:v>0.127348939661934</c:v>
                </c:pt>
                <c:pt idx="4572">
                  <c:v>0.12739216918282101</c:v>
                </c:pt>
                <c:pt idx="4573">
                  <c:v>0.127585687652604</c:v>
                </c:pt>
                <c:pt idx="4574">
                  <c:v>0.12770820552576201</c:v>
                </c:pt>
                <c:pt idx="4575">
                  <c:v>0.12763797676303501</c:v>
                </c:pt>
                <c:pt idx="4576">
                  <c:v>0.12759442144247199</c:v>
                </c:pt>
                <c:pt idx="4577">
                  <c:v>0.12776019954214601</c:v>
                </c:pt>
                <c:pt idx="4578">
                  <c:v>0.12787510228413701</c:v>
                </c:pt>
                <c:pt idx="4579">
                  <c:v>0.12827827925097299</c:v>
                </c:pt>
                <c:pt idx="4580">
                  <c:v>0.12899036090489899</c:v>
                </c:pt>
                <c:pt idx="4581">
                  <c:v>0.12973257376794101</c:v>
                </c:pt>
                <c:pt idx="4582">
                  <c:v>0.13016013178216801</c:v>
                </c:pt>
                <c:pt idx="4583">
                  <c:v>0.13012887861203701</c:v>
                </c:pt>
                <c:pt idx="4584">
                  <c:v>0.13000056544069899</c:v>
                </c:pt>
                <c:pt idx="4585">
                  <c:v>0.12959204775289301</c:v>
                </c:pt>
                <c:pt idx="4586">
                  <c:v>0.12989937643374999</c:v>
                </c:pt>
                <c:pt idx="4587">
                  <c:v>0.12977934567733801</c:v>
                </c:pt>
                <c:pt idx="4588">
                  <c:v>0.129568238501166</c:v>
                </c:pt>
                <c:pt idx="4589">
                  <c:v>0.12947492373253</c:v>
                </c:pt>
                <c:pt idx="4590">
                  <c:v>0.12933399571632401</c:v>
                </c:pt>
                <c:pt idx="4591">
                  <c:v>0.12900182710618199</c:v>
                </c:pt>
                <c:pt idx="4592">
                  <c:v>0.12868588673384501</c:v>
                </c:pt>
                <c:pt idx="4593">
                  <c:v>0.128477132609364</c:v>
                </c:pt>
                <c:pt idx="4594">
                  <c:v>0.12832623591158901</c:v>
                </c:pt>
                <c:pt idx="4595">
                  <c:v>0.128321404163181</c:v>
                </c:pt>
                <c:pt idx="4596">
                  <c:v>0.128043550401052</c:v>
                </c:pt>
                <c:pt idx="4597">
                  <c:v>0.12775680481958701</c:v>
                </c:pt>
                <c:pt idx="4598">
                  <c:v>0.127437751900564</c:v>
                </c:pt>
                <c:pt idx="4599">
                  <c:v>0.12719960903503899</c:v>
                </c:pt>
                <c:pt idx="4600">
                  <c:v>0.127003214251691</c:v>
                </c:pt>
                <c:pt idx="4601">
                  <c:v>0.127052494432076</c:v>
                </c:pt>
                <c:pt idx="4602">
                  <c:v>0.127157510917667</c:v>
                </c:pt>
                <c:pt idx="4603">
                  <c:v>0.12721163742405001</c:v>
                </c:pt>
                <c:pt idx="4604">
                  <c:v>0.12726827981942701</c:v>
                </c:pt>
                <c:pt idx="4605">
                  <c:v>0.12737526248200301</c:v>
                </c:pt>
                <c:pt idx="4606">
                  <c:v>0.127526682835789</c:v>
                </c:pt>
                <c:pt idx="4607">
                  <c:v>0.127312659186295</c:v>
                </c:pt>
                <c:pt idx="4608">
                  <c:v>0.127329026083082</c:v>
                </c:pt>
                <c:pt idx="4609">
                  <c:v>0.127152968251455</c:v>
                </c:pt>
                <c:pt idx="4610">
                  <c:v>0.12668808646051199</c:v>
                </c:pt>
                <c:pt idx="4611">
                  <c:v>0.12626314215666001</c:v>
                </c:pt>
                <c:pt idx="4612">
                  <c:v>0.125729296435207</c:v>
                </c:pt>
                <c:pt idx="4613">
                  <c:v>0.125042363709819</c:v>
                </c:pt>
                <c:pt idx="4614">
                  <c:v>0.124379442464467</c:v>
                </c:pt>
                <c:pt idx="4615">
                  <c:v>0.123741661473999</c:v>
                </c:pt>
                <c:pt idx="4616">
                  <c:v>0.12317820860768</c:v>
                </c:pt>
                <c:pt idx="4617">
                  <c:v>0.122822631059417</c:v>
                </c:pt>
                <c:pt idx="4618">
                  <c:v>0.12225601423749299</c:v>
                </c:pt>
                <c:pt idx="4619">
                  <c:v>0.12176545689500599</c:v>
                </c:pt>
                <c:pt idx="4620">
                  <c:v>0.119476679008714</c:v>
                </c:pt>
                <c:pt idx="4621">
                  <c:v>0.118976152579647</c:v>
                </c:pt>
                <c:pt idx="4622">
                  <c:v>0.118617304769017</c:v>
                </c:pt>
                <c:pt idx="4623">
                  <c:v>0.118134209926799</c:v>
                </c:pt>
                <c:pt idx="4624">
                  <c:v>0.117655356011677</c:v>
                </c:pt>
                <c:pt idx="4625">
                  <c:v>0.11731512138964199</c:v>
                </c:pt>
                <c:pt idx="4626">
                  <c:v>0.117071424323927</c:v>
                </c:pt>
                <c:pt idx="4627">
                  <c:v>0.116694086237115</c:v>
                </c:pt>
                <c:pt idx="4628">
                  <c:v>0.116507248614082</c:v>
                </c:pt>
                <c:pt idx="4629">
                  <c:v>0.116241497424955</c:v>
                </c:pt>
                <c:pt idx="4630">
                  <c:v>0.117512979266618</c:v>
                </c:pt>
                <c:pt idx="4631">
                  <c:v>0.118349880435311</c:v>
                </c:pt>
                <c:pt idx="4632">
                  <c:v>0.119009154508554</c:v>
                </c:pt>
                <c:pt idx="4633">
                  <c:v>0.11953472049510599</c:v>
                </c:pt>
                <c:pt idx="4634">
                  <c:v>0.120090637772054</c:v>
                </c:pt>
                <c:pt idx="4635">
                  <c:v>0.120645696748389</c:v>
                </c:pt>
                <c:pt idx="4636">
                  <c:v>0.121235636951166</c:v>
                </c:pt>
                <c:pt idx="4637">
                  <c:v>0.121771156607759</c:v>
                </c:pt>
                <c:pt idx="4638">
                  <c:v>0.122118448551263</c:v>
                </c:pt>
                <c:pt idx="4639">
                  <c:v>0.122562758261861</c:v>
                </c:pt>
                <c:pt idx="4640">
                  <c:v>0.122734836169322</c:v>
                </c:pt>
                <c:pt idx="4641">
                  <c:v>0.122821466599755</c:v>
                </c:pt>
                <c:pt idx="4642">
                  <c:v>0.12277687730096699</c:v>
                </c:pt>
                <c:pt idx="4643">
                  <c:v>0.12247825448791499</c:v>
                </c:pt>
                <c:pt idx="4644">
                  <c:v>0.12212481035246101</c:v>
                </c:pt>
                <c:pt idx="4645">
                  <c:v>0.121770778673398</c:v>
                </c:pt>
                <c:pt idx="4646">
                  <c:v>0.121581313924384</c:v>
                </c:pt>
                <c:pt idx="4647">
                  <c:v>0.12148906667604201</c:v>
                </c:pt>
                <c:pt idx="4648">
                  <c:v>0.12140335009334099</c:v>
                </c:pt>
                <c:pt idx="4649">
                  <c:v>0.12128490093813001</c:v>
                </c:pt>
                <c:pt idx="4650">
                  <c:v>0.121315866848264</c:v>
                </c:pt>
                <c:pt idx="4651">
                  <c:v>0.12193773488929401</c:v>
                </c:pt>
                <c:pt idx="4652">
                  <c:v>0.122576004051391</c:v>
                </c:pt>
                <c:pt idx="4653">
                  <c:v>0.123061265924827</c:v>
                </c:pt>
                <c:pt idx="4654">
                  <c:v>0.123396095652819</c:v>
                </c:pt>
                <c:pt idx="4655">
                  <c:v>0.123877044827867</c:v>
                </c:pt>
                <c:pt idx="4656">
                  <c:v>0.12428928917065001</c:v>
                </c:pt>
                <c:pt idx="4657">
                  <c:v>0.124512201292722</c:v>
                </c:pt>
                <c:pt idx="4658">
                  <c:v>0.124701196517071</c:v>
                </c:pt>
                <c:pt idx="4659">
                  <c:v>0.12528730338315999</c:v>
                </c:pt>
                <c:pt idx="4660">
                  <c:v>0.12560850391772499</c:v>
                </c:pt>
                <c:pt idx="4661">
                  <c:v>0.12571990240891001</c:v>
                </c:pt>
                <c:pt idx="4662">
                  <c:v>0.12532286555967601</c:v>
                </c:pt>
                <c:pt idx="4663">
                  <c:v>0.124984396580316</c:v>
                </c:pt>
                <c:pt idx="4664">
                  <c:v>0.124845545212435</c:v>
                </c:pt>
                <c:pt idx="4665">
                  <c:v>0.124987290262048</c:v>
                </c:pt>
                <c:pt idx="4666">
                  <c:v>0.125094985667555</c:v>
                </c:pt>
                <c:pt idx="4667">
                  <c:v>0.12501945439336201</c:v>
                </c:pt>
                <c:pt idx="4668">
                  <c:v>0.124735722346224</c:v>
                </c:pt>
                <c:pt idx="4669">
                  <c:v>0.124393974102791</c:v>
                </c:pt>
                <c:pt idx="4670">
                  <c:v>0.124293030080424</c:v>
                </c:pt>
                <c:pt idx="4671">
                  <c:v>0.12398776819787199</c:v>
                </c:pt>
                <c:pt idx="4672">
                  <c:v>0.12387505561367</c:v>
                </c:pt>
                <c:pt idx="4673">
                  <c:v>0.123589169425011</c:v>
                </c:pt>
                <c:pt idx="4674">
                  <c:v>0.124992039296615</c:v>
                </c:pt>
                <c:pt idx="4675">
                  <c:v>0.12597148783634099</c:v>
                </c:pt>
                <c:pt idx="4676">
                  <c:v>0.126956944416136</c:v>
                </c:pt>
                <c:pt idx="4677">
                  <c:v>0.12828308954095399</c:v>
                </c:pt>
                <c:pt idx="4678">
                  <c:v>0.129378781870819</c:v>
                </c:pt>
                <c:pt idx="4679">
                  <c:v>0.13038707474035299</c:v>
                </c:pt>
                <c:pt idx="4680">
                  <c:v>0.13132686318304901</c:v>
                </c:pt>
                <c:pt idx="4681">
                  <c:v>0.13215715615339399</c:v>
                </c:pt>
                <c:pt idx="4682">
                  <c:v>0.13279980878667899</c:v>
                </c:pt>
                <c:pt idx="4683">
                  <c:v>0.133085498468036</c:v>
                </c:pt>
                <c:pt idx="4684">
                  <c:v>0.133223573828712</c:v>
                </c:pt>
                <c:pt idx="4685">
                  <c:v>0.13342976619890601</c:v>
                </c:pt>
                <c:pt idx="4686">
                  <c:v>0.133656417984958</c:v>
                </c:pt>
                <c:pt idx="4687">
                  <c:v>0.134017119096216</c:v>
                </c:pt>
                <c:pt idx="4688">
                  <c:v>0.13422055143279499</c:v>
                </c:pt>
                <c:pt idx="4689">
                  <c:v>0.13405739060378799</c:v>
                </c:pt>
                <c:pt idx="4690">
                  <c:v>0.134070565318337</c:v>
                </c:pt>
                <c:pt idx="4691">
                  <c:v>0.134345047531409</c:v>
                </c:pt>
                <c:pt idx="4692">
                  <c:v>0.134546118391488</c:v>
                </c:pt>
                <c:pt idx="4693">
                  <c:v>0.134718431797894</c:v>
                </c:pt>
                <c:pt idx="4694">
                  <c:v>0.13440910402605299</c:v>
                </c:pt>
                <c:pt idx="4695">
                  <c:v>0.134226604062052</c:v>
                </c:pt>
                <c:pt idx="4696">
                  <c:v>0.13424954327299199</c:v>
                </c:pt>
                <c:pt idx="4697">
                  <c:v>0.134076477894611</c:v>
                </c:pt>
                <c:pt idx="4698">
                  <c:v>0.13383017144908799</c:v>
                </c:pt>
                <c:pt idx="4699">
                  <c:v>0.13390213600237399</c:v>
                </c:pt>
                <c:pt idx="4700">
                  <c:v>0.134093979393688</c:v>
                </c:pt>
                <c:pt idx="4701">
                  <c:v>0.134320148745905</c:v>
                </c:pt>
                <c:pt idx="4702">
                  <c:v>0.134483295814498</c:v>
                </c:pt>
                <c:pt idx="4703">
                  <c:v>0.13465272604946199</c:v>
                </c:pt>
                <c:pt idx="4704">
                  <c:v>0.13478709511588099</c:v>
                </c:pt>
                <c:pt idx="4705">
                  <c:v>0.134769651215879</c:v>
                </c:pt>
                <c:pt idx="4706">
                  <c:v>0.134769178464927</c:v>
                </c:pt>
                <c:pt idx="4707">
                  <c:v>0.13459960735075899</c:v>
                </c:pt>
                <c:pt idx="4708">
                  <c:v>0.13428009321798401</c:v>
                </c:pt>
                <c:pt idx="4709">
                  <c:v>0.13404823254606199</c:v>
                </c:pt>
                <c:pt idx="4710">
                  <c:v>0.13358712915912599</c:v>
                </c:pt>
                <c:pt idx="4711">
                  <c:v>0.133379467262143</c:v>
                </c:pt>
                <c:pt idx="4712">
                  <c:v>0.133138744786861</c:v>
                </c:pt>
                <c:pt idx="4713">
                  <c:v>0.13215478771599301</c:v>
                </c:pt>
                <c:pt idx="4714">
                  <c:v>0.131337567171669</c:v>
                </c:pt>
                <c:pt idx="4715">
                  <c:v>0.131037136555888</c:v>
                </c:pt>
                <c:pt idx="4716">
                  <c:v>0.13111035846209601</c:v>
                </c:pt>
                <c:pt idx="4717">
                  <c:v>0.131117114468317</c:v>
                </c:pt>
                <c:pt idx="4718">
                  <c:v>0.130868351343088</c:v>
                </c:pt>
                <c:pt idx="4719">
                  <c:v>0.13062944038403501</c:v>
                </c:pt>
                <c:pt idx="4720">
                  <c:v>0.13033490830439901</c:v>
                </c:pt>
                <c:pt idx="4721">
                  <c:v>0.129928958133565</c:v>
                </c:pt>
                <c:pt idx="4722">
                  <c:v>0.12949573209620199</c:v>
                </c:pt>
                <c:pt idx="4723">
                  <c:v>0.128906172714186</c:v>
                </c:pt>
                <c:pt idx="4724">
                  <c:v>0.12829515128927099</c:v>
                </c:pt>
                <c:pt idx="4725">
                  <c:v>0.12765508270449799</c:v>
                </c:pt>
                <c:pt idx="4726">
                  <c:v>0.12718549123697101</c:v>
                </c:pt>
                <c:pt idx="4727">
                  <c:v>0.12681814102752501</c:v>
                </c:pt>
                <c:pt idx="4728">
                  <c:v>0.12616965828422599</c:v>
                </c:pt>
                <c:pt idx="4729">
                  <c:v>0.12551590807837301</c:v>
                </c:pt>
                <c:pt idx="4730">
                  <c:v>0.12509423288351201</c:v>
                </c:pt>
                <c:pt idx="4731">
                  <c:v>0.124640634053344</c:v>
                </c:pt>
                <c:pt idx="4732">
                  <c:v>0.124393874211797</c:v>
                </c:pt>
                <c:pt idx="4733">
                  <c:v>0.12387421419047399</c:v>
                </c:pt>
                <c:pt idx="4734">
                  <c:v>0.123440962688725</c:v>
                </c:pt>
                <c:pt idx="4735">
                  <c:v>0.123138925810269</c:v>
                </c:pt>
                <c:pt idx="4736">
                  <c:v>0.122972818021037</c:v>
                </c:pt>
                <c:pt idx="4737">
                  <c:v>0.12251946036474699</c:v>
                </c:pt>
                <c:pt idx="4738">
                  <c:v>0.121728695145969</c:v>
                </c:pt>
                <c:pt idx="4739">
                  <c:v>0.121666101498432</c:v>
                </c:pt>
                <c:pt idx="4740">
                  <c:v>0.12156469566563199</c:v>
                </c:pt>
                <c:pt idx="4741">
                  <c:v>0.121678741381962</c:v>
                </c:pt>
                <c:pt idx="4742">
                  <c:v>0.12159076909354501</c:v>
                </c:pt>
                <c:pt idx="4743">
                  <c:v>0.1213597371251</c:v>
                </c:pt>
                <c:pt idx="4744">
                  <c:v>0.121120790423962</c:v>
                </c:pt>
                <c:pt idx="4745">
                  <c:v>0.120840644800132</c:v>
                </c:pt>
                <c:pt idx="4746">
                  <c:v>0.120450325028748</c:v>
                </c:pt>
                <c:pt idx="4747">
                  <c:v>0.119991443813979</c:v>
                </c:pt>
                <c:pt idx="4748">
                  <c:v>0.119380918746851</c:v>
                </c:pt>
                <c:pt idx="4749">
                  <c:v>0.11852705756637601</c:v>
                </c:pt>
                <c:pt idx="4750">
                  <c:v>0.117525515304789</c:v>
                </c:pt>
                <c:pt idx="4751">
                  <c:v>0.116542399261108</c:v>
                </c:pt>
                <c:pt idx="4752">
                  <c:v>0.115541554292085</c:v>
                </c:pt>
                <c:pt idx="4753">
                  <c:v>0.114302990718293</c:v>
                </c:pt>
                <c:pt idx="4754">
                  <c:v>0.113332455578872</c:v>
                </c:pt>
                <c:pt idx="4755">
                  <c:v>0.112590044667376</c:v>
                </c:pt>
                <c:pt idx="4756">
                  <c:v>0.112172688922947</c:v>
                </c:pt>
                <c:pt idx="4757">
                  <c:v>0.11179307372903</c:v>
                </c:pt>
                <c:pt idx="4758">
                  <c:v>0.111302308214871</c:v>
                </c:pt>
                <c:pt idx="4759">
                  <c:v>0.109341008319372</c:v>
                </c:pt>
                <c:pt idx="4760">
                  <c:v>0.112623657380057</c:v>
                </c:pt>
                <c:pt idx="4761">
                  <c:v>0.11692051767729</c:v>
                </c:pt>
                <c:pt idx="4762">
                  <c:v>0.12126238299409201</c:v>
                </c:pt>
                <c:pt idx="4763">
                  <c:v>0.12523940546512</c:v>
                </c:pt>
                <c:pt idx="4764">
                  <c:v>0.128952208776479</c:v>
                </c:pt>
                <c:pt idx="4765">
                  <c:v>0.13248531468757499</c:v>
                </c:pt>
                <c:pt idx="4766">
                  <c:v>0.13531572379276699</c:v>
                </c:pt>
                <c:pt idx="4767">
                  <c:v>0.13784338180522299</c:v>
                </c:pt>
                <c:pt idx="4768">
                  <c:v>0.13977121728920999</c:v>
                </c:pt>
                <c:pt idx="4769">
                  <c:v>0.14157696675524101</c:v>
                </c:pt>
                <c:pt idx="4770">
                  <c:v>0.141228539260114</c:v>
                </c:pt>
                <c:pt idx="4771">
                  <c:v>0.141014793019483</c:v>
                </c:pt>
                <c:pt idx="4772">
                  <c:v>0.141105425205308</c:v>
                </c:pt>
                <c:pt idx="4773">
                  <c:v>0.140782143508668</c:v>
                </c:pt>
                <c:pt idx="4774">
                  <c:v>0.140560840511253</c:v>
                </c:pt>
                <c:pt idx="4775">
                  <c:v>0.14065137551933701</c:v>
                </c:pt>
                <c:pt idx="4776">
                  <c:v>0.14044062714740099</c:v>
                </c:pt>
                <c:pt idx="4777">
                  <c:v>0.14017719962330299</c:v>
                </c:pt>
                <c:pt idx="4778">
                  <c:v>0.139906747072744</c:v>
                </c:pt>
                <c:pt idx="4779">
                  <c:v>0.13965887123340701</c:v>
                </c:pt>
                <c:pt idx="4780">
                  <c:v>0.139340787337979</c:v>
                </c:pt>
                <c:pt idx="4781">
                  <c:v>0.139060815076996</c:v>
                </c:pt>
                <c:pt idx="4782">
                  <c:v>0.13987091180265701</c:v>
                </c:pt>
                <c:pt idx="4783">
                  <c:v>0.13983161212159601</c:v>
                </c:pt>
                <c:pt idx="4784">
                  <c:v>0.13955564081591301</c:v>
                </c:pt>
                <c:pt idx="4785">
                  <c:v>0.13954071487908901</c:v>
                </c:pt>
                <c:pt idx="4786">
                  <c:v>0.13952764938509599</c:v>
                </c:pt>
                <c:pt idx="4787">
                  <c:v>0.13938270525809099</c:v>
                </c:pt>
                <c:pt idx="4788">
                  <c:v>0.13900645654909299</c:v>
                </c:pt>
                <c:pt idx="4789">
                  <c:v>0.13880745604000699</c:v>
                </c:pt>
                <c:pt idx="4790">
                  <c:v>0.13862863549000901</c:v>
                </c:pt>
                <c:pt idx="4791">
                  <c:v>0.13890248272210601</c:v>
                </c:pt>
                <c:pt idx="4792">
                  <c:v>0.138765186125963</c:v>
                </c:pt>
                <c:pt idx="4793">
                  <c:v>0.13869221821115399</c:v>
                </c:pt>
                <c:pt idx="4794">
                  <c:v>0.13828020599516699</c:v>
                </c:pt>
                <c:pt idx="4795">
                  <c:v>0.13769972605299</c:v>
                </c:pt>
                <c:pt idx="4796">
                  <c:v>0.137285739590149</c:v>
                </c:pt>
                <c:pt idx="4797">
                  <c:v>0.13684957747964899</c:v>
                </c:pt>
                <c:pt idx="4798">
                  <c:v>0.13609746405732201</c:v>
                </c:pt>
                <c:pt idx="4799">
                  <c:v>0.13612064332968399</c:v>
                </c:pt>
                <c:pt idx="4800">
                  <c:v>0.13647089833866799</c:v>
                </c:pt>
                <c:pt idx="4801">
                  <c:v>0.136683700689193</c:v>
                </c:pt>
                <c:pt idx="4802">
                  <c:v>0.13624762821508099</c:v>
                </c:pt>
                <c:pt idx="4803">
                  <c:v>0.13518390442179601</c:v>
                </c:pt>
                <c:pt idx="4804">
                  <c:v>0.134568037032372</c:v>
                </c:pt>
                <c:pt idx="4805">
                  <c:v>0.136853696160911</c:v>
                </c:pt>
                <c:pt idx="4806">
                  <c:v>0.13897583130089899</c:v>
                </c:pt>
                <c:pt idx="4807">
                  <c:v>0.140856940973273</c:v>
                </c:pt>
                <c:pt idx="4808">
                  <c:v>0.142184065711944</c:v>
                </c:pt>
                <c:pt idx="4809">
                  <c:v>0.14295761972137</c:v>
                </c:pt>
                <c:pt idx="4810">
                  <c:v>0.14338869093790699</c:v>
                </c:pt>
                <c:pt idx="4811">
                  <c:v>0.143642063001264</c:v>
                </c:pt>
                <c:pt idx="4812">
                  <c:v>0.143974357432821</c:v>
                </c:pt>
                <c:pt idx="4813">
                  <c:v>0.14407513072646599</c:v>
                </c:pt>
                <c:pt idx="4814">
                  <c:v>0.14412528940097599</c:v>
                </c:pt>
                <c:pt idx="4815">
                  <c:v>0.143688600471721</c:v>
                </c:pt>
                <c:pt idx="4816">
                  <c:v>0.14319454237065599</c:v>
                </c:pt>
                <c:pt idx="4817">
                  <c:v>0.14270708713052499</c:v>
                </c:pt>
                <c:pt idx="4818">
                  <c:v>0.14238026801075801</c:v>
                </c:pt>
                <c:pt idx="4819">
                  <c:v>0.14200132520880199</c:v>
                </c:pt>
                <c:pt idx="4820">
                  <c:v>0.14197899548804799</c:v>
                </c:pt>
                <c:pt idx="4821">
                  <c:v>0.14231198414114399</c:v>
                </c:pt>
                <c:pt idx="4822">
                  <c:v>0.142258070250708</c:v>
                </c:pt>
                <c:pt idx="4823">
                  <c:v>0.14204857136315299</c:v>
                </c:pt>
                <c:pt idx="4824">
                  <c:v>0.14150527045158701</c:v>
                </c:pt>
                <c:pt idx="4825">
                  <c:v>0.141956666596914</c:v>
                </c:pt>
                <c:pt idx="4826">
                  <c:v>0.14238006230505201</c:v>
                </c:pt>
                <c:pt idx="4827">
                  <c:v>0.14274247783834501</c:v>
                </c:pt>
                <c:pt idx="4828">
                  <c:v>0.14206471464287199</c:v>
                </c:pt>
                <c:pt idx="4829">
                  <c:v>0.14073791906666899</c:v>
                </c:pt>
                <c:pt idx="4830">
                  <c:v>0.14021206459911401</c:v>
                </c:pt>
                <c:pt idx="4831">
                  <c:v>0.13943235700464199</c:v>
                </c:pt>
                <c:pt idx="4832">
                  <c:v>0.138695755900902</c:v>
                </c:pt>
                <c:pt idx="4833">
                  <c:v>0.137884340413335</c:v>
                </c:pt>
                <c:pt idx="4834">
                  <c:v>0.137129764576253</c:v>
                </c:pt>
                <c:pt idx="4835">
                  <c:v>0.136295399998619</c:v>
                </c:pt>
                <c:pt idx="4836">
                  <c:v>0.135513759411509</c:v>
                </c:pt>
                <c:pt idx="4837">
                  <c:v>0.13465506123019599</c:v>
                </c:pt>
                <c:pt idx="4838">
                  <c:v>0.133346645510452</c:v>
                </c:pt>
                <c:pt idx="4839">
                  <c:v>0.13285949984526699</c:v>
                </c:pt>
                <c:pt idx="4840">
                  <c:v>0.132345045693785</c:v>
                </c:pt>
                <c:pt idx="4841">
                  <c:v>0.132003553357635</c:v>
                </c:pt>
                <c:pt idx="4842">
                  <c:v>0.13195763672163899</c:v>
                </c:pt>
                <c:pt idx="4843">
                  <c:v>0.13189866368206199</c:v>
                </c:pt>
                <c:pt idx="4844">
                  <c:v>0.131591477157569</c:v>
                </c:pt>
                <c:pt idx="4845">
                  <c:v>0.131475464421481</c:v>
                </c:pt>
                <c:pt idx="4846">
                  <c:v>0.13135440762749501</c:v>
                </c:pt>
                <c:pt idx="4847">
                  <c:v>0.13130331094494299</c:v>
                </c:pt>
                <c:pt idx="4848">
                  <c:v>0.13280899418853501</c:v>
                </c:pt>
                <c:pt idx="4849">
                  <c:v>0.13379570596739801</c:v>
                </c:pt>
                <c:pt idx="4850">
                  <c:v>0.134600303451891</c:v>
                </c:pt>
                <c:pt idx="4851">
                  <c:v>0.13491680346108401</c:v>
                </c:pt>
                <c:pt idx="4852">
                  <c:v>0.135310276883053</c:v>
                </c:pt>
                <c:pt idx="4853">
                  <c:v>0.13550624254990601</c:v>
                </c:pt>
                <c:pt idx="4854">
                  <c:v>0.135893383811243</c:v>
                </c:pt>
                <c:pt idx="4855">
                  <c:v>0.135273539846608</c:v>
                </c:pt>
                <c:pt idx="4856">
                  <c:v>0.134893007992794</c:v>
                </c:pt>
                <c:pt idx="4857">
                  <c:v>0.134113057059146</c:v>
                </c:pt>
                <c:pt idx="4858">
                  <c:v>0.13289867038022701</c:v>
                </c:pt>
                <c:pt idx="4859">
                  <c:v>0.13186634071198899</c:v>
                </c:pt>
                <c:pt idx="4860">
                  <c:v>0.1309132974719</c:v>
                </c:pt>
                <c:pt idx="4861">
                  <c:v>0.130255192121145</c:v>
                </c:pt>
                <c:pt idx="4862">
                  <c:v>0.129521608447561</c:v>
                </c:pt>
                <c:pt idx="4863">
                  <c:v>0.128196903774212</c:v>
                </c:pt>
                <c:pt idx="4864">
                  <c:v>0.12700835824662701</c:v>
                </c:pt>
                <c:pt idx="4865">
                  <c:v>0.12646821544674999</c:v>
                </c:pt>
                <c:pt idx="4866">
                  <c:v>0.12585253671699301</c:v>
                </c:pt>
                <c:pt idx="4867">
                  <c:v>0.124954596470814</c:v>
                </c:pt>
                <c:pt idx="4868">
                  <c:v>0.124171400176614</c:v>
                </c:pt>
                <c:pt idx="4869">
                  <c:v>0.12321629246845001</c:v>
                </c:pt>
                <c:pt idx="4870">
                  <c:v>0.12545166413912701</c:v>
                </c:pt>
                <c:pt idx="4871">
                  <c:v>0.126345143826437</c:v>
                </c:pt>
                <c:pt idx="4872">
                  <c:v>0.127113105138003</c:v>
                </c:pt>
                <c:pt idx="4873">
                  <c:v>0.12769559115272</c:v>
                </c:pt>
                <c:pt idx="4874">
                  <c:v>0.128817532054435</c:v>
                </c:pt>
                <c:pt idx="4875">
                  <c:v>0.12966330152657901</c:v>
                </c:pt>
                <c:pt idx="4876">
                  <c:v>0.130508964627088</c:v>
                </c:pt>
                <c:pt idx="4877">
                  <c:v>0.13161272076706701</c:v>
                </c:pt>
                <c:pt idx="4878">
                  <c:v>0.13241820774667401</c:v>
                </c:pt>
                <c:pt idx="4879">
                  <c:v>0.13313647254988401</c:v>
                </c:pt>
                <c:pt idx="4880">
                  <c:v>0.13299042662715699</c:v>
                </c:pt>
                <c:pt idx="4881">
                  <c:v>0.133082593041425</c:v>
                </c:pt>
                <c:pt idx="4882">
                  <c:v>0.13302685959675001</c:v>
                </c:pt>
                <c:pt idx="4883">
                  <c:v>0.132862035227435</c:v>
                </c:pt>
                <c:pt idx="4884">
                  <c:v>0.13255536906958701</c:v>
                </c:pt>
                <c:pt idx="4885">
                  <c:v>0.132365279266522</c:v>
                </c:pt>
                <c:pt idx="4886">
                  <c:v>0.132368722785142</c:v>
                </c:pt>
                <c:pt idx="4887">
                  <c:v>0.132294072681716</c:v>
                </c:pt>
                <c:pt idx="4888">
                  <c:v>0.13228789367392901</c:v>
                </c:pt>
                <c:pt idx="4889">
                  <c:v>0.132140293132646</c:v>
                </c:pt>
                <c:pt idx="4890">
                  <c:v>0.132155357468551</c:v>
                </c:pt>
                <c:pt idx="4891">
                  <c:v>0.13214864916008701</c:v>
                </c:pt>
                <c:pt idx="4892">
                  <c:v>0.13232655342071001</c:v>
                </c:pt>
                <c:pt idx="4893">
                  <c:v>0.13231146593057</c:v>
                </c:pt>
                <c:pt idx="4894">
                  <c:v>0.132011923946213</c:v>
                </c:pt>
                <c:pt idx="4895">
                  <c:v>0.13150709166875801</c:v>
                </c:pt>
                <c:pt idx="4896">
                  <c:v>0.13109989086617699</c:v>
                </c:pt>
                <c:pt idx="4897">
                  <c:v>0.130642400727564</c:v>
                </c:pt>
                <c:pt idx="4898">
                  <c:v>0.130274301976844</c:v>
                </c:pt>
                <c:pt idx="4899">
                  <c:v>0.130058662946759</c:v>
                </c:pt>
                <c:pt idx="4900">
                  <c:v>0.129605067857574</c:v>
                </c:pt>
                <c:pt idx="4901">
                  <c:v>0.12955088167151499</c:v>
                </c:pt>
                <c:pt idx="4902">
                  <c:v>0.129483948274944</c:v>
                </c:pt>
                <c:pt idx="4903">
                  <c:v>0.128895168342611</c:v>
                </c:pt>
                <c:pt idx="4904">
                  <c:v>0.12858965582167001</c:v>
                </c:pt>
                <c:pt idx="4905">
                  <c:v>0.128203002623312</c:v>
                </c:pt>
                <c:pt idx="4906">
                  <c:v>0.127856354323715</c:v>
                </c:pt>
                <c:pt idx="4907">
                  <c:v>0.12771183611713999</c:v>
                </c:pt>
                <c:pt idx="4908">
                  <c:v>0.12757113392303701</c:v>
                </c:pt>
                <c:pt idx="4909">
                  <c:v>0.12727580659951701</c:v>
                </c:pt>
                <c:pt idx="4910">
                  <c:v>0.127111534395215</c:v>
                </c:pt>
                <c:pt idx="4911">
                  <c:v>0.12720752861923501</c:v>
                </c:pt>
                <c:pt idx="4912">
                  <c:v>0.12712314013905601</c:v>
                </c:pt>
                <c:pt idx="4913">
                  <c:v>0.12849708067422499</c:v>
                </c:pt>
                <c:pt idx="4914">
                  <c:v>0.12901154317388799</c:v>
                </c:pt>
                <c:pt idx="4915">
                  <c:v>0.12979733164396501</c:v>
                </c:pt>
                <c:pt idx="4916">
                  <c:v>0.13063792748260999</c:v>
                </c:pt>
                <c:pt idx="4917">
                  <c:v>0.13147303730899401</c:v>
                </c:pt>
                <c:pt idx="4918">
                  <c:v>0.131504620040786</c:v>
                </c:pt>
                <c:pt idx="4919">
                  <c:v>0.13171690735978001</c:v>
                </c:pt>
                <c:pt idx="4920">
                  <c:v>0.13179437259473001</c:v>
                </c:pt>
                <c:pt idx="4921">
                  <c:v>0.13140131135806299</c:v>
                </c:pt>
                <c:pt idx="4922">
                  <c:v>0.13137024600862701</c:v>
                </c:pt>
                <c:pt idx="4923">
                  <c:v>0.130553574900894</c:v>
                </c:pt>
                <c:pt idx="4924">
                  <c:v>0.129931050956338</c:v>
                </c:pt>
                <c:pt idx="4925">
                  <c:v>0.12932334600537401</c:v>
                </c:pt>
                <c:pt idx="4926">
                  <c:v>0.12885856893597</c:v>
                </c:pt>
                <c:pt idx="4927">
                  <c:v>0.128215591031653</c:v>
                </c:pt>
                <c:pt idx="4928">
                  <c:v>0.12751925720929999</c:v>
                </c:pt>
                <c:pt idx="4929">
                  <c:v>0.12692738214472099</c:v>
                </c:pt>
                <c:pt idx="4930">
                  <c:v>0.12643603053906899</c:v>
                </c:pt>
                <c:pt idx="4931">
                  <c:v>0.12638082088957001</c:v>
                </c:pt>
                <c:pt idx="4932">
                  <c:v>0.126247351916525</c:v>
                </c:pt>
                <c:pt idx="4933">
                  <c:v>0.12584889525843501</c:v>
                </c:pt>
                <c:pt idx="4934">
                  <c:v>0.125036259661573</c:v>
                </c:pt>
                <c:pt idx="4935">
                  <c:v>0.126892976857997</c:v>
                </c:pt>
                <c:pt idx="4936">
                  <c:v>0.128478434877974</c:v>
                </c:pt>
                <c:pt idx="4937">
                  <c:v>0.129837257154654</c:v>
                </c:pt>
                <c:pt idx="4938">
                  <c:v>0.13080078466525799</c:v>
                </c:pt>
                <c:pt idx="4939">
                  <c:v>0.13150729286583099</c:v>
                </c:pt>
                <c:pt idx="4940">
                  <c:v>0.132167062204987</c:v>
                </c:pt>
                <c:pt idx="4941">
                  <c:v>0.13254544921560299</c:v>
                </c:pt>
                <c:pt idx="4942">
                  <c:v>0.132984442640661</c:v>
                </c:pt>
                <c:pt idx="4943">
                  <c:v>0.133080360691822</c:v>
                </c:pt>
                <c:pt idx="4944">
                  <c:v>0.13333675972495601</c:v>
                </c:pt>
                <c:pt idx="4945">
                  <c:v>0.132986110423779</c:v>
                </c:pt>
                <c:pt idx="4946">
                  <c:v>0.13308106261362901</c:v>
                </c:pt>
                <c:pt idx="4947">
                  <c:v>0.13319198377224101</c:v>
                </c:pt>
                <c:pt idx="4948">
                  <c:v>0.13276825211562601</c:v>
                </c:pt>
                <c:pt idx="4949">
                  <c:v>0.13165038224032699</c:v>
                </c:pt>
                <c:pt idx="4950">
                  <c:v>0.13132260396662501</c:v>
                </c:pt>
                <c:pt idx="4951">
                  <c:v>0.13129961600885001</c:v>
                </c:pt>
                <c:pt idx="4952">
                  <c:v>0.13118250058814299</c:v>
                </c:pt>
                <c:pt idx="4953">
                  <c:v>0.13069138085415499</c:v>
                </c:pt>
                <c:pt idx="4954">
                  <c:v>0.13007646489109401</c:v>
                </c:pt>
                <c:pt idx="4955">
                  <c:v>0.129939014719051</c:v>
                </c:pt>
                <c:pt idx="4956">
                  <c:v>0.129955650821232</c:v>
                </c:pt>
                <c:pt idx="4957">
                  <c:v>0.13077561865217199</c:v>
                </c:pt>
                <c:pt idx="4958">
                  <c:v>0.13098716033036001</c:v>
                </c:pt>
                <c:pt idx="4959">
                  <c:v>0.13107871899654699</c:v>
                </c:pt>
                <c:pt idx="4960">
                  <c:v>0.13120984215119399</c:v>
                </c:pt>
                <c:pt idx="4961">
                  <c:v>0.131215072663904</c:v>
                </c:pt>
                <c:pt idx="4962">
                  <c:v>0.13101668819447901</c:v>
                </c:pt>
                <c:pt idx="4963">
                  <c:v>0.13046696094276</c:v>
                </c:pt>
                <c:pt idx="4964">
                  <c:v>0.130000543978811</c:v>
                </c:pt>
                <c:pt idx="4965">
                  <c:v>0.12997942901461301</c:v>
                </c:pt>
                <c:pt idx="4966">
                  <c:v>0.12996938601309499</c:v>
                </c:pt>
                <c:pt idx="4967">
                  <c:v>0.12960212270166999</c:v>
                </c:pt>
                <c:pt idx="4968">
                  <c:v>0.12914854717792601</c:v>
                </c:pt>
                <c:pt idx="4969">
                  <c:v>0.12872136937094</c:v>
                </c:pt>
                <c:pt idx="4970">
                  <c:v>0.12828980476179899</c:v>
                </c:pt>
                <c:pt idx="4971">
                  <c:v>0.12818622758739701</c:v>
                </c:pt>
                <c:pt idx="4972">
                  <c:v>0.128150555807134</c:v>
                </c:pt>
                <c:pt idx="4973">
                  <c:v>0.12780984631086501</c:v>
                </c:pt>
                <c:pt idx="4974">
                  <c:v>0.12755787147934999</c:v>
                </c:pt>
                <c:pt idx="4975">
                  <c:v>0.127065452719508</c:v>
                </c:pt>
                <c:pt idx="4976">
                  <c:v>0.126802431443019</c:v>
                </c:pt>
                <c:pt idx="4977">
                  <c:v>0.128728393699619</c:v>
                </c:pt>
                <c:pt idx="4978">
                  <c:v>0.13020848573442101</c:v>
                </c:pt>
                <c:pt idx="4979">
                  <c:v>0.13085363260573701</c:v>
                </c:pt>
                <c:pt idx="4980">
                  <c:v>0.13126717208045699</c:v>
                </c:pt>
                <c:pt idx="4981">
                  <c:v>0.131533309665958</c:v>
                </c:pt>
                <c:pt idx="4982">
                  <c:v>0.13224370200549501</c:v>
                </c:pt>
                <c:pt idx="4983">
                  <c:v>0.13259703186301</c:v>
                </c:pt>
                <c:pt idx="4984">
                  <c:v>0.132842830444</c:v>
                </c:pt>
                <c:pt idx="4985">
                  <c:v>0.13296325377597701</c:v>
                </c:pt>
                <c:pt idx="4986">
                  <c:v>0.13403881505368501</c:v>
                </c:pt>
                <c:pt idx="4987">
                  <c:v>0.13372871487128499</c:v>
                </c:pt>
                <c:pt idx="4988">
                  <c:v>0.13284799074459699</c:v>
                </c:pt>
                <c:pt idx="4989">
                  <c:v>0.13221507310399999</c:v>
                </c:pt>
                <c:pt idx="4990">
                  <c:v>0.13184465593067399</c:v>
                </c:pt>
                <c:pt idx="4991">
                  <c:v>0.13144961801107699</c:v>
                </c:pt>
                <c:pt idx="4992">
                  <c:v>0.13116226584850299</c:v>
                </c:pt>
                <c:pt idx="4993">
                  <c:v>0.13078474276756699</c:v>
                </c:pt>
                <c:pt idx="4994">
                  <c:v>0.13039901691117101</c:v>
                </c:pt>
                <c:pt idx="4995">
                  <c:v>0.13029124726715599</c:v>
                </c:pt>
                <c:pt idx="4996">
                  <c:v>0.130064201911404</c:v>
                </c:pt>
                <c:pt idx="4997">
                  <c:v>0.129905741680234</c:v>
                </c:pt>
                <c:pt idx="4998">
                  <c:v>0.129715678628053</c:v>
                </c:pt>
                <c:pt idx="4999">
                  <c:v>0.129366828742593</c:v>
                </c:pt>
                <c:pt idx="5000">
                  <c:v>0.13076328495414999</c:v>
                </c:pt>
                <c:pt idx="5001">
                  <c:v>0.13207333296027399</c:v>
                </c:pt>
                <c:pt idx="5002">
                  <c:v>0.13348888720616101</c:v>
                </c:pt>
                <c:pt idx="5003">
                  <c:v>0.13434765390626599</c:v>
                </c:pt>
                <c:pt idx="5004">
                  <c:v>0.13435014645827301</c:v>
                </c:pt>
                <c:pt idx="5005">
                  <c:v>0.13511546992842299</c:v>
                </c:pt>
                <c:pt idx="5006">
                  <c:v>0.13567821515103001</c:v>
                </c:pt>
                <c:pt idx="5007">
                  <c:v>0.136094055790666</c:v>
                </c:pt>
                <c:pt idx="5008">
                  <c:v>0.13632874213501101</c:v>
                </c:pt>
                <c:pt idx="5009">
                  <c:v>0.136586043988108</c:v>
                </c:pt>
                <c:pt idx="5010">
                  <c:v>0.13657655744240499</c:v>
                </c:pt>
                <c:pt idx="5011">
                  <c:v>0.13627197861366</c:v>
                </c:pt>
                <c:pt idx="5012">
                  <c:v>0.13592633928682499</c:v>
                </c:pt>
                <c:pt idx="5013">
                  <c:v>0.13515578729302499</c:v>
                </c:pt>
                <c:pt idx="5014">
                  <c:v>0.13436579513678501</c:v>
                </c:pt>
                <c:pt idx="5015">
                  <c:v>0.13403566329296801</c:v>
                </c:pt>
                <c:pt idx="5016">
                  <c:v>0.13358394796339401</c:v>
                </c:pt>
                <c:pt idx="5017">
                  <c:v>0.13324544010765699</c:v>
                </c:pt>
                <c:pt idx="5018">
                  <c:v>0.132538428640045</c:v>
                </c:pt>
                <c:pt idx="5019">
                  <c:v>0.13165232244922201</c:v>
                </c:pt>
                <c:pt idx="5020">
                  <c:v>0.132147942414619</c:v>
                </c:pt>
                <c:pt idx="5021">
                  <c:v>0.132788019208403</c:v>
                </c:pt>
                <c:pt idx="5022">
                  <c:v>0.13321932280516</c:v>
                </c:pt>
                <c:pt idx="5023">
                  <c:v>0.13342474824831299</c:v>
                </c:pt>
                <c:pt idx="5024">
                  <c:v>0.13358956249847601</c:v>
                </c:pt>
                <c:pt idx="5025">
                  <c:v>0.13376634508555099</c:v>
                </c:pt>
                <c:pt idx="5026">
                  <c:v>0.13404673079076199</c:v>
                </c:pt>
                <c:pt idx="5027">
                  <c:v>0.13430978334214999</c:v>
                </c:pt>
                <c:pt idx="5028">
                  <c:v>0.13443452521757701</c:v>
                </c:pt>
                <c:pt idx="5029">
                  <c:v>0.134414528477278</c:v>
                </c:pt>
                <c:pt idx="5030">
                  <c:v>0.134285374150898</c:v>
                </c:pt>
                <c:pt idx="5031">
                  <c:v>0.134216611950257</c:v>
                </c:pt>
                <c:pt idx="5032">
                  <c:v>0.13437043895519901</c:v>
                </c:pt>
                <c:pt idx="5033">
                  <c:v>0.13434413730883399</c:v>
                </c:pt>
                <c:pt idx="5034">
                  <c:v>0.134248174964261</c:v>
                </c:pt>
                <c:pt idx="5035">
                  <c:v>0.13397352772860699</c:v>
                </c:pt>
                <c:pt idx="5036">
                  <c:v>0.13368307868427301</c:v>
                </c:pt>
                <c:pt idx="5037">
                  <c:v>0.133390051247019</c:v>
                </c:pt>
                <c:pt idx="5038">
                  <c:v>0.132917750563842</c:v>
                </c:pt>
                <c:pt idx="5039">
                  <c:v>0.132401573382844</c:v>
                </c:pt>
                <c:pt idx="5040">
                  <c:v>0.13187033122387701</c:v>
                </c:pt>
                <c:pt idx="5041">
                  <c:v>0.131646756788874</c:v>
                </c:pt>
                <c:pt idx="5042">
                  <c:v>0.131032355255118</c:v>
                </c:pt>
                <c:pt idx="5043">
                  <c:v>0.13200787152704599</c:v>
                </c:pt>
                <c:pt idx="5044">
                  <c:v>0.13276272788471699</c:v>
                </c:pt>
                <c:pt idx="5045">
                  <c:v>0.133358715536355</c:v>
                </c:pt>
                <c:pt idx="5046">
                  <c:v>0.13399300319163901</c:v>
                </c:pt>
                <c:pt idx="5047">
                  <c:v>0.13464289927671799</c:v>
                </c:pt>
                <c:pt idx="5048">
                  <c:v>0.13489442146091801</c:v>
                </c:pt>
                <c:pt idx="5049">
                  <c:v>0.13521174515010101</c:v>
                </c:pt>
                <c:pt idx="5050">
                  <c:v>0.13557703250650699</c:v>
                </c:pt>
                <c:pt idx="5051">
                  <c:v>0.135646826866785</c:v>
                </c:pt>
                <c:pt idx="5052">
                  <c:v>0.135761719217036</c:v>
                </c:pt>
                <c:pt idx="5053">
                  <c:v>0.135449653472028</c:v>
                </c:pt>
                <c:pt idx="5054">
                  <c:v>0.13480515569454299</c:v>
                </c:pt>
                <c:pt idx="5055">
                  <c:v>0.13370274886969399</c:v>
                </c:pt>
                <c:pt idx="5056">
                  <c:v>0.132734481802223</c:v>
                </c:pt>
                <c:pt idx="5057">
                  <c:v>0.13179652149502499</c:v>
                </c:pt>
                <c:pt idx="5058">
                  <c:v>0.13067914660449501</c:v>
                </c:pt>
                <c:pt idx="5059">
                  <c:v>0.12986647736279799</c:v>
                </c:pt>
                <c:pt idx="5060">
                  <c:v>0.12930695574349099</c:v>
                </c:pt>
                <c:pt idx="5061">
                  <c:v>0.128938804714019</c:v>
                </c:pt>
                <c:pt idx="5062">
                  <c:v>0.12863241445176299</c:v>
                </c:pt>
                <c:pt idx="5063">
                  <c:v>0.12827968714151999</c:v>
                </c:pt>
                <c:pt idx="5064">
                  <c:v>0.12782262281089099</c:v>
                </c:pt>
                <c:pt idx="5065">
                  <c:v>0.12781113491297499</c:v>
                </c:pt>
                <c:pt idx="5066">
                  <c:v>0.129639872044059</c:v>
                </c:pt>
                <c:pt idx="5067">
                  <c:v>0.130679296458278</c:v>
                </c:pt>
                <c:pt idx="5068">
                  <c:v>0.13185172587052099</c:v>
                </c:pt>
                <c:pt idx="5069">
                  <c:v>0.13226607985070499</c:v>
                </c:pt>
                <c:pt idx="5070">
                  <c:v>0.13253258476770699</c:v>
                </c:pt>
                <c:pt idx="5071">
                  <c:v>0.13326936859911401</c:v>
                </c:pt>
                <c:pt idx="5072">
                  <c:v>0.13389339996532101</c:v>
                </c:pt>
                <c:pt idx="5073">
                  <c:v>0.134099661884582</c:v>
                </c:pt>
                <c:pt idx="5074">
                  <c:v>0.134274644080524</c:v>
                </c:pt>
                <c:pt idx="5075">
                  <c:v>0.13443364163656499</c:v>
                </c:pt>
                <c:pt idx="5076">
                  <c:v>0.134095819700247</c:v>
                </c:pt>
                <c:pt idx="5077">
                  <c:v>0.13399121983506701</c:v>
                </c:pt>
                <c:pt idx="5078">
                  <c:v>0.133666135805247</c:v>
                </c:pt>
                <c:pt idx="5079">
                  <c:v>0.13352633464288699</c:v>
                </c:pt>
                <c:pt idx="5080">
                  <c:v>0.13334179831085799</c:v>
                </c:pt>
                <c:pt idx="5081">
                  <c:v>0.13316323788467499</c:v>
                </c:pt>
                <c:pt idx="5082">
                  <c:v>0.13297761426036001</c:v>
                </c:pt>
                <c:pt idx="5083">
                  <c:v>0.13269163427187</c:v>
                </c:pt>
                <c:pt idx="5084">
                  <c:v>0.13254213319594799</c:v>
                </c:pt>
                <c:pt idx="5085">
                  <c:v>0.132619062285802</c:v>
                </c:pt>
                <c:pt idx="5086">
                  <c:v>0.13318109585328999</c:v>
                </c:pt>
                <c:pt idx="5087">
                  <c:v>0.13273099308651301</c:v>
                </c:pt>
                <c:pt idx="5088">
                  <c:v>0.13206505886495201</c:v>
                </c:pt>
                <c:pt idx="5089">
                  <c:v>0.132132254883328</c:v>
                </c:pt>
                <c:pt idx="5090">
                  <c:v>0.13225225956994599</c:v>
                </c:pt>
                <c:pt idx="5091">
                  <c:v>0.13232341690871799</c:v>
                </c:pt>
                <c:pt idx="5092">
                  <c:v>0.132597246439601</c:v>
                </c:pt>
                <c:pt idx="5093">
                  <c:v>0.13269804466664001</c:v>
                </c:pt>
                <c:pt idx="5094">
                  <c:v>0.132670521303967</c:v>
                </c:pt>
                <c:pt idx="5095">
                  <c:v>0.13249632329950001</c:v>
                </c:pt>
                <c:pt idx="5096">
                  <c:v>0.13253376626595401</c:v>
                </c:pt>
                <c:pt idx="5097">
                  <c:v>0.13270199572445199</c:v>
                </c:pt>
                <c:pt idx="5098">
                  <c:v>0.13255174282515</c:v>
                </c:pt>
                <c:pt idx="5099">
                  <c:v>0.13237881108696301</c:v>
                </c:pt>
                <c:pt idx="5100">
                  <c:v>0.13216856590746001</c:v>
                </c:pt>
                <c:pt idx="5101">
                  <c:v>0.13217081154871499</c:v>
                </c:pt>
                <c:pt idx="5102">
                  <c:v>0.13223416112886099</c:v>
                </c:pt>
                <c:pt idx="5103">
                  <c:v>0.13194505762414899</c:v>
                </c:pt>
                <c:pt idx="5104">
                  <c:v>0.13187239393088099</c:v>
                </c:pt>
                <c:pt idx="5105">
                  <c:v>0.131701531579176</c:v>
                </c:pt>
                <c:pt idx="5106">
                  <c:v>0.13173307435248399</c:v>
                </c:pt>
                <c:pt idx="5107">
                  <c:v>0.131797909254497</c:v>
                </c:pt>
                <c:pt idx="5108">
                  <c:v>0.131737367852787</c:v>
                </c:pt>
                <c:pt idx="5109">
                  <c:v>0.13111465253981899</c:v>
                </c:pt>
                <c:pt idx="5110">
                  <c:v>0.13179797000927199</c:v>
                </c:pt>
                <c:pt idx="5111">
                  <c:v>0.13238813406477901</c:v>
                </c:pt>
                <c:pt idx="5112">
                  <c:v>0.13314964604298199</c:v>
                </c:pt>
                <c:pt idx="5113">
                  <c:v>0.133979538874409</c:v>
                </c:pt>
                <c:pt idx="5114">
                  <c:v>0.134679812402205</c:v>
                </c:pt>
                <c:pt idx="5115">
                  <c:v>0.13522795449811301</c:v>
                </c:pt>
                <c:pt idx="5116">
                  <c:v>0.13581045720722901</c:v>
                </c:pt>
                <c:pt idx="5117">
                  <c:v>0.13614244352781801</c:v>
                </c:pt>
                <c:pt idx="5118">
                  <c:v>0.13578496575485999</c:v>
                </c:pt>
                <c:pt idx="5119">
                  <c:v>0.135546689765419</c:v>
                </c:pt>
                <c:pt idx="5120">
                  <c:v>0.135028355599773</c:v>
                </c:pt>
                <c:pt idx="5121">
                  <c:v>0.13426053304393901</c:v>
                </c:pt>
                <c:pt idx="5122">
                  <c:v>0.13407252367668601</c:v>
                </c:pt>
                <c:pt idx="5123">
                  <c:v>0.13366977934206301</c:v>
                </c:pt>
                <c:pt idx="5124">
                  <c:v>0.133105309161936</c:v>
                </c:pt>
                <c:pt idx="5125">
                  <c:v>0.13241673515823299</c:v>
                </c:pt>
                <c:pt idx="5126">
                  <c:v>0.13227965689360399</c:v>
                </c:pt>
                <c:pt idx="5127">
                  <c:v>0.13190438615920799</c:v>
                </c:pt>
                <c:pt idx="5128">
                  <c:v>0.1316419020147</c:v>
                </c:pt>
                <c:pt idx="5129">
                  <c:v>0.131076359495404</c:v>
                </c:pt>
                <c:pt idx="5130">
                  <c:v>0.13259760886099001</c:v>
                </c:pt>
                <c:pt idx="5131">
                  <c:v>0.13407356818510199</c:v>
                </c:pt>
                <c:pt idx="5132">
                  <c:v>0.13527577393194401</c:v>
                </c:pt>
                <c:pt idx="5133">
                  <c:v>0.13614152866370699</c:v>
                </c:pt>
                <c:pt idx="5134">
                  <c:v>0.13704723618850001</c:v>
                </c:pt>
                <c:pt idx="5135">
                  <c:v>0.13781514430255901</c:v>
                </c:pt>
                <c:pt idx="5136">
                  <c:v>0.13831037467760299</c:v>
                </c:pt>
                <c:pt idx="5137">
                  <c:v>0.138735529143833</c:v>
                </c:pt>
                <c:pt idx="5138">
                  <c:v>0.13874213093671101</c:v>
                </c:pt>
                <c:pt idx="5139">
                  <c:v>0.13867466746606</c:v>
                </c:pt>
                <c:pt idx="5140">
                  <c:v>0.138304248679503</c:v>
                </c:pt>
                <c:pt idx="5141">
                  <c:v>0.138171378612268</c:v>
                </c:pt>
                <c:pt idx="5142">
                  <c:v>0.13805496450653401</c:v>
                </c:pt>
                <c:pt idx="5143">
                  <c:v>0.137839260806424</c:v>
                </c:pt>
                <c:pt idx="5144">
                  <c:v>0.137636727805662</c:v>
                </c:pt>
                <c:pt idx="5145">
                  <c:v>0.13747464187735101</c:v>
                </c:pt>
                <c:pt idx="5146">
                  <c:v>0.13741796280983801</c:v>
                </c:pt>
                <c:pt idx="5147">
                  <c:v>0.13756605200788999</c:v>
                </c:pt>
                <c:pt idx="5148">
                  <c:v>0.13764641653388501</c:v>
                </c:pt>
                <c:pt idx="5149">
                  <c:v>0.13749097513555</c:v>
                </c:pt>
                <c:pt idx="5150">
                  <c:v>0.13763096317991799</c:v>
                </c:pt>
                <c:pt idx="5151">
                  <c:v>0.13783970805584</c:v>
                </c:pt>
                <c:pt idx="5152">
                  <c:v>0.13823840809273399</c:v>
                </c:pt>
                <c:pt idx="5153">
                  <c:v>0.138372933974236</c:v>
                </c:pt>
                <c:pt idx="5154">
                  <c:v>0.13842125255257101</c:v>
                </c:pt>
                <c:pt idx="5155">
                  <c:v>0.138443022591793</c:v>
                </c:pt>
                <c:pt idx="5156">
                  <c:v>0.13857717720889701</c:v>
                </c:pt>
                <c:pt idx="5157">
                  <c:v>0.13850250013876</c:v>
                </c:pt>
                <c:pt idx="5158">
                  <c:v>0.138096770030704</c:v>
                </c:pt>
                <c:pt idx="5159">
                  <c:v>0.13754781644133901</c:v>
                </c:pt>
                <c:pt idx="5160">
                  <c:v>0.13748824670006199</c:v>
                </c:pt>
                <c:pt idx="5161">
                  <c:v>0.137535636993767</c:v>
                </c:pt>
                <c:pt idx="5162">
                  <c:v>0.13763123908741301</c:v>
                </c:pt>
                <c:pt idx="5163">
                  <c:v>0.137362094977726</c:v>
                </c:pt>
                <c:pt idx="5164">
                  <c:v>0.137059477687134</c:v>
                </c:pt>
                <c:pt idx="5165">
                  <c:v>0.13694985981623101</c:v>
                </c:pt>
                <c:pt idx="5166">
                  <c:v>0.13666700365798701</c:v>
                </c:pt>
                <c:pt idx="5167">
                  <c:v>0.13585282339715299</c:v>
                </c:pt>
                <c:pt idx="5168">
                  <c:v>0.135226958953135</c:v>
                </c:pt>
                <c:pt idx="5169">
                  <c:v>0.135136488855503</c:v>
                </c:pt>
                <c:pt idx="5170">
                  <c:v>0.135037670347991</c:v>
                </c:pt>
                <c:pt idx="5171">
                  <c:v>0.135047054504982</c:v>
                </c:pt>
                <c:pt idx="5172">
                  <c:v>0.13512234662509401</c:v>
                </c:pt>
                <c:pt idx="5173">
                  <c:v>0.13475196703497799</c:v>
                </c:pt>
                <c:pt idx="5174">
                  <c:v>0.135034699920805</c:v>
                </c:pt>
                <c:pt idx="5175">
                  <c:v>0.135308417173266</c:v>
                </c:pt>
                <c:pt idx="5176">
                  <c:v>0.136100645681412</c:v>
                </c:pt>
                <c:pt idx="5177">
                  <c:v>0.137073258181584</c:v>
                </c:pt>
                <c:pt idx="5178">
                  <c:v>0.13738793867856799</c:v>
                </c:pt>
                <c:pt idx="5179">
                  <c:v>0.137385770196467</c:v>
                </c:pt>
                <c:pt idx="5180">
                  <c:v>0.137398253734975</c:v>
                </c:pt>
                <c:pt idx="5181">
                  <c:v>0.13746048453175599</c:v>
                </c:pt>
                <c:pt idx="5182">
                  <c:v>0.137633098322475</c:v>
                </c:pt>
                <c:pt idx="5183">
                  <c:v>0.13738055995870599</c:v>
                </c:pt>
                <c:pt idx="5184">
                  <c:v>0.136631720815584</c:v>
                </c:pt>
                <c:pt idx="5185">
                  <c:v>0.13613347001648601</c:v>
                </c:pt>
                <c:pt idx="5186">
                  <c:v>0.13566599473809501</c:v>
                </c:pt>
                <c:pt idx="5187">
                  <c:v>0.134932421524636</c:v>
                </c:pt>
                <c:pt idx="5188">
                  <c:v>0.13424457258377701</c:v>
                </c:pt>
                <c:pt idx="5189">
                  <c:v>0.13362710394110899</c:v>
                </c:pt>
                <c:pt idx="5190">
                  <c:v>0.133076895355832</c:v>
                </c:pt>
                <c:pt idx="5191">
                  <c:v>0.13266562272718899</c:v>
                </c:pt>
                <c:pt idx="5192">
                  <c:v>0.131951932984092</c:v>
                </c:pt>
                <c:pt idx="5193">
                  <c:v>0.13110762026735201</c:v>
                </c:pt>
                <c:pt idx="5194">
                  <c:v>0.13011855803643599</c:v>
                </c:pt>
                <c:pt idx="5195">
                  <c:v>0.12921830606116499</c:v>
                </c:pt>
                <c:pt idx="5196">
                  <c:v>0.13130548731979899</c:v>
                </c:pt>
                <c:pt idx="5197">
                  <c:v>0.13296678726127201</c:v>
                </c:pt>
                <c:pt idx="5198">
                  <c:v>0.13405339608096001</c:v>
                </c:pt>
                <c:pt idx="5199">
                  <c:v>0.134851788646252</c:v>
                </c:pt>
                <c:pt idx="5200">
                  <c:v>0.135487296912462</c:v>
                </c:pt>
                <c:pt idx="5201">
                  <c:v>0.136180700490352</c:v>
                </c:pt>
                <c:pt idx="5202">
                  <c:v>0.13668663526859401</c:v>
                </c:pt>
                <c:pt idx="5203">
                  <c:v>0.13703086385149099</c:v>
                </c:pt>
                <c:pt idx="5204">
                  <c:v>0.13723932671848599</c:v>
                </c:pt>
                <c:pt idx="5205">
                  <c:v>0.13733378685269501</c:v>
                </c:pt>
                <c:pt idx="5206">
                  <c:v>0.13703545853030599</c:v>
                </c:pt>
                <c:pt idx="5207">
                  <c:v>0.136665822346481</c:v>
                </c:pt>
                <c:pt idx="5208">
                  <c:v>0.13606592691232799</c:v>
                </c:pt>
                <c:pt idx="5209">
                  <c:v>0.13549154783445799</c:v>
                </c:pt>
                <c:pt idx="5210">
                  <c:v>0.135042840580193</c:v>
                </c:pt>
                <c:pt idx="5211">
                  <c:v>0.13472726856721801</c:v>
                </c:pt>
                <c:pt idx="5212">
                  <c:v>0.134455602863537</c:v>
                </c:pt>
                <c:pt idx="5213">
                  <c:v>0.13398471204002299</c:v>
                </c:pt>
                <c:pt idx="5214">
                  <c:v>0.133335078528387</c:v>
                </c:pt>
                <c:pt idx="5215">
                  <c:v>0.13307468894428801</c:v>
                </c:pt>
                <c:pt idx="5216">
                  <c:v>0.132892765896203</c:v>
                </c:pt>
                <c:pt idx="5217">
                  <c:v>0.13302823305515599</c:v>
                </c:pt>
                <c:pt idx="5218">
                  <c:v>0.13338067116004801</c:v>
                </c:pt>
                <c:pt idx="5219">
                  <c:v>0.13382917916208101</c:v>
                </c:pt>
                <c:pt idx="5220">
                  <c:v>0.13453411266506601</c:v>
                </c:pt>
                <c:pt idx="5221">
                  <c:v>0.13523861495272199</c:v>
                </c:pt>
                <c:pt idx="5222">
                  <c:v>0.13579026681020001</c:v>
                </c:pt>
                <c:pt idx="5223">
                  <c:v>0.13647481470572301</c:v>
                </c:pt>
                <c:pt idx="5224">
                  <c:v>0.136831084133238</c:v>
                </c:pt>
                <c:pt idx="5225">
                  <c:v>0.13695372351596199</c:v>
                </c:pt>
                <c:pt idx="5226">
                  <c:v>0.136994477934725</c:v>
                </c:pt>
                <c:pt idx="5227">
                  <c:v>0.13697007288269999</c:v>
                </c:pt>
                <c:pt idx="5228">
                  <c:v>0.136486536432916</c:v>
                </c:pt>
                <c:pt idx="5229">
                  <c:v>0.135833398023883</c:v>
                </c:pt>
                <c:pt idx="5230">
                  <c:v>0.13517578815753001</c:v>
                </c:pt>
                <c:pt idx="5231">
                  <c:v>0.13485208479272701</c:v>
                </c:pt>
                <c:pt idx="5232">
                  <c:v>0.134452291940309</c:v>
                </c:pt>
                <c:pt idx="5233">
                  <c:v>0.13371386339156899</c:v>
                </c:pt>
                <c:pt idx="5234">
                  <c:v>0.13300174310440699</c:v>
                </c:pt>
                <c:pt idx="5235">
                  <c:v>0.13232118726186201</c:v>
                </c:pt>
                <c:pt idx="5236">
                  <c:v>0.13206792547454499</c:v>
                </c:pt>
                <c:pt idx="5237">
                  <c:v>0.132290749045513</c:v>
                </c:pt>
                <c:pt idx="5238">
                  <c:v>0.13401199026188501</c:v>
                </c:pt>
                <c:pt idx="5239">
                  <c:v>0.135296560934103</c:v>
                </c:pt>
                <c:pt idx="5240">
                  <c:v>0.136495176349682</c:v>
                </c:pt>
                <c:pt idx="5241">
                  <c:v>0.13753077133894201</c:v>
                </c:pt>
                <c:pt idx="5242">
                  <c:v>0.138291638339339</c:v>
                </c:pt>
                <c:pt idx="5243">
                  <c:v>0.13870900326586499</c:v>
                </c:pt>
                <c:pt idx="5244">
                  <c:v>0.13896020484820801</c:v>
                </c:pt>
                <c:pt idx="5245">
                  <c:v>0.13902255473856701</c:v>
                </c:pt>
                <c:pt idx="5246">
                  <c:v>0.13940107583220901</c:v>
                </c:pt>
                <c:pt idx="5247">
                  <c:v>0.13961056277703701</c:v>
                </c:pt>
                <c:pt idx="5248">
                  <c:v>0.13902663987621</c:v>
                </c:pt>
                <c:pt idx="5249">
                  <c:v>0.13858971125632499</c:v>
                </c:pt>
                <c:pt idx="5250">
                  <c:v>0.13841009253443501</c:v>
                </c:pt>
                <c:pt idx="5251">
                  <c:v>0.138293396637472</c:v>
                </c:pt>
                <c:pt idx="5252">
                  <c:v>0.13837558844867301</c:v>
                </c:pt>
                <c:pt idx="5253">
                  <c:v>0.13832687812481301</c:v>
                </c:pt>
                <c:pt idx="5254">
                  <c:v>0.13857317196431901</c:v>
                </c:pt>
                <c:pt idx="5255">
                  <c:v>0.138800782738324</c:v>
                </c:pt>
                <c:pt idx="5256">
                  <c:v>0.138872143151786</c:v>
                </c:pt>
                <c:pt idx="5257">
                  <c:v>0.13915048048515199</c:v>
                </c:pt>
                <c:pt idx="5258">
                  <c:v>0.138938949133284</c:v>
                </c:pt>
                <c:pt idx="5259">
                  <c:v>0.138748529613553</c:v>
                </c:pt>
                <c:pt idx="5260">
                  <c:v>0.14114850696199999</c:v>
                </c:pt>
                <c:pt idx="5261">
                  <c:v>0.14242637003894301</c:v>
                </c:pt>
                <c:pt idx="5262">
                  <c:v>0.14250509008717999</c:v>
                </c:pt>
                <c:pt idx="5263">
                  <c:v>0.14279672266488799</c:v>
                </c:pt>
                <c:pt idx="5264">
                  <c:v>0.14325115423117299</c:v>
                </c:pt>
                <c:pt idx="5265">
                  <c:v>0.143428671270108</c:v>
                </c:pt>
                <c:pt idx="5266">
                  <c:v>0.14347883894121399</c:v>
                </c:pt>
                <c:pt idx="5267">
                  <c:v>0.14350912886386</c:v>
                </c:pt>
                <c:pt idx="5268">
                  <c:v>0.14337210478749801</c:v>
                </c:pt>
                <c:pt idx="5269">
                  <c:v>0.143208189247301</c:v>
                </c:pt>
                <c:pt idx="5270">
                  <c:v>0.14262257748974999</c:v>
                </c:pt>
                <c:pt idx="5271">
                  <c:v>0.14214939814834299</c:v>
                </c:pt>
                <c:pt idx="5272">
                  <c:v>0.141948788001138</c:v>
                </c:pt>
                <c:pt idx="5273">
                  <c:v>0.141551092951542</c:v>
                </c:pt>
                <c:pt idx="5274">
                  <c:v>0.14092019414378501</c:v>
                </c:pt>
                <c:pt idx="5275">
                  <c:v>0.14030915808019301</c:v>
                </c:pt>
                <c:pt idx="5276">
                  <c:v>0.13924327946540799</c:v>
                </c:pt>
                <c:pt idx="5277">
                  <c:v>0.13878449194255901</c:v>
                </c:pt>
                <c:pt idx="5278">
                  <c:v>0.13860168626893701</c:v>
                </c:pt>
                <c:pt idx="5279">
                  <c:v>0.13835893020515999</c:v>
                </c:pt>
                <c:pt idx="5280">
                  <c:v>0.13848646899078501</c:v>
                </c:pt>
                <c:pt idx="5281">
                  <c:v>0.14074818110845999</c:v>
                </c:pt>
                <c:pt idx="5282">
                  <c:v>0.14268552401739701</c:v>
                </c:pt>
                <c:pt idx="5283">
                  <c:v>0.143964806701293</c:v>
                </c:pt>
                <c:pt idx="5284">
                  <c:v>0.144933853429974</c:v>
                </c:pt>
                <c:pt idx="5285">
                  <c:v>0.14551758569256901</c:v>
                </c:pt>
                <c:pt idx="5286">
                  <c:v>0.14598704196121201</c:v>
                </c:pt>
                <c:pt idx="5287">
                  <c:v>0.14620046185063301</c:v>
                </c:pt>
                <c:pt idx="5288">
                  <c:v>0.14588745437381401</c:v>
                </c:pt>
                <c:pt idx="5289">
                  <c:v>0.14567692637058799</c:v>
                </c:pt>
                <c:pt idx="5290">
                  <c:v>0.14526915047007</c:v>
                </c:pt>
                <c:pt idx="5291">
                  <c:v>0.14465902700651601</c:v>
                </c:pt>
                <c:pt idx="5292">
                  <c:v>0.14408149656644201</c:v>
                </c:pt>
                <c:pt idx="5293">
                  <c:v>0.1435458613768</c:v>
                </c:pt>
                <c:pt idx="5294">
                  <c:v>0.143073297430035</c:v>
                </c:pt>
                <c:pt idx="5295">
                  <c:v>0.142704281278941</c:v>
                </c:pt>
                <c:pt idx="5296">
                  <c:v>0.14256694591830199</c:v>
                </c:pt>
                <c:pt idx="5297">
                  <c:v>0.14262685966083599</c:v>
                </c:pt>
                <c:pt idx="5298">
                  <c:v>0.14244769428207499</c:v>
                </c:pt>
                <c:pt idx="5299">
                  <c:v>0.14211828784760699</c:v>
                </c:pt>
                <c:pt idx="5300">
                  <c:v>0.14186129957691301</c:v>
                </c:pt>
                <c:pt idx="5301">
                  <c:v>0.14201281912637601</c:v>
                </c:pt>
                <c:pt idx="5302">
                  <c:v>0.14205830912732401</c:v>
                </c:pt>
                <c:pt idx="5303">
                  <c:v>0.14201718265357199</c:v>
                </c:pt>
                <c:pt idx="5304">
                  <c:v>0.14932720019243201</c:v>
                </c:pt>
                <c:pt idx="5305">
                  <c:v>0.155591507547573</c:v>
                </c:pt>
                <c:pt idx="5306">
                  <c:v>0.160910117445457</c:v>
                </c:pt>
                <c:pt idx="5307">
                  <c:v>0.16551587285361699</c:v>
                </c:pt>
                <c:pt idx="5308">
                  <c:v>0.16931324205076401</c:v>
                </c:pt>
                <c:pt idx="5309">
                  <c:v>0.172703040666355</c:v>
                </c:pt>
                <c:pt idx="5310">
                  <c:v>0.17566581014524801</c:v>
                </c:pt>
                <c:pt idx="5311">
                  <c:v>0.178012461434222</c:v>
                </c:pt>
                <c:pt idx="5312">
                  <c:v>0.180120351204208</c:v>
                </c:pt>
                <c:pt idx="5313">
                  <c:v>0.18138857295479899</c:v>
                </c:pt>
                <c:pt idx="5314">
                  <c:v>0.180632267044183</c:v>
                </c:pt>
                <c:pt idx="5315">
                  <c:v>0.18034408130757901</c:v>
                </c:pt>
                <c:pt idx="5316">
                  <c:v>0.18027908638454501</c:v>
                </c:pt>
                <c:pt idx="5317">
                  <c:v>0.179814968430272</c:v>
                </c:pt>
                <c:pt idx="5318">
                  <c:v>0.17961244688354699</c:v>
                </c:pt>
                <c:pt idx="5319">
                  <c:v>0.17938337934802501</c:v>
                </c:pt>
                <c:pt idx="5320">
                  <c:v>0.17959944074912801</c:v>
                </c:pt>
                <c:pt idx="5321">
                  <c:v>0.17969374716997899</c:v>
                </c:pt>
                <c:pt idx="5322">
                  <c:v>0.17988801818823</c:v>
                </c:pt>
                <c:pt idx="5323">
                  <c:v>0.17999277985106399</c:v>
                </c:pt>
                <c:pt idx="5324">
                  <c:v>0.18019027441727101</c:v>
                </c:pt>
                <c:pt idx="5325">
                  <c:v>0.180900547494832</c:v>
                </c:pt>
                <c:pt idx="5326">
                  <c:v>0.18168049295400299</c:v>
                </c:pt>
                <c:pt idx="5327">
                  <c:v>0.18241338069409799</c:v>
                </c:pt>
                <c:pt idx="5328">
                  <c:v>0.182633884462927</c:v>
                </c:pt>
                <c:pt idx="5329">
                  <c:v>0.18242698126332901</c:v>
                </c:pt>
                <c:pt idx="5330">
                  <c:v>0.18233594046322699</c:v>
                </c:pt>
                <c:pt idx="5331">
                  <c:v>0.18205286784091501</c:v>
                </c:pt>
                <c:pt idx="5332">
                  <c:v>0.18161249801585699</c:v>
                </c:pt>
                <c:pt idx="5333">
                  <c:v>0.18124596278629801</c:v>
                </c:pt>
                <c:pt idx="5334">
                  <c:v>0.18040103421543999</c:v>
                </c:pt>
                <c:pt idx="5335">
                  <c:v>0.179997028367368</c:v>
                </c:pt>
                <c:pt idx="5336">
                  <c:v>0.17962106607256401</c:v>
                </c:pt>
                <c:pt idx="5337">
                  <c:v>0.179400281517929</c:v>
                </c:pt>
                <c:pt idx="5338">
                  <c:v>0.179032031378278</c:v>
                </c:pt>
                <c:pt idx="5339">
                  <c:v>0.17840915724960399</c:v>
                </c:pt>
                <c:pt idx="5340">
                  <c:v>0.17840159947680401</c:v>
                </c:pt>
                <c:pt idx="5341">
                  <c:v>0.17831520588150701</c:v>
                </c:pt>
                <c:pt idx="5342">
                  <c:v>0.17821260849859299</c:v>
                </c:pt>
                <c:pt idx="5343">
                  <c:v>0.17795686903100999</c:v>
                </c:pt>
                <c:pt idx="5344">
                  <c:v>0.17786226829690599</c:v>
                </c:pt>
                <c:pt idx="5345">
                  <c:v>0.17794877306196899</c:v>
                </c:pt>
                <c:pt idx="5346">
                  <c:v>0.17711420649936699</c:v>
                </c:pt>
                <c:pt idx="5347">
                  <c:v>0.17746522790775501</c:v>
                </c:pt>
                <c:pt idx="5348">
                  <c:v>0.177794886171322</c:v>
                </c:pt>
                <c:pt idx="5349">
                  <c:v>0.178686749441367</c:v>
                </c:pt>
                <c:pt idx="5350">
                  <c:v>0.179343954922387</c:v>
                </c:pt>
                <c:pt idx="5351">
                  <c:v>0.18004693699385499</c:v>
                </c:pt>
                <c:pt idx="5352">
                  <c:v>0.18040924169041</c:v>
                </c:pt>
                <c:pt idx="5353">
                  <c:v>0.180819069592242</c:v>
                </c:pt>
                <c:pt idx="5354">
                  <c:v>0.181172054078126</c:v>
                </c:pt>
                <c:pt idx="5355">
                  <c:v>0.181543226007914</c:v>
                </c:pt>
                <c:pt idx="5356">
                  <c:v>0.18218367944911301</c:v>
                </c:pt>
                <c:pt idx="5357">
                  <c:v>0.18268796262444301</c:v>
                </c:pt>
                <c:pt idx="5358">
                  <c:v>0.182635571609818</c:v>
                </c:pt>
                <c:pt idx="5359">
                  <c:v>0.18235956881564</c:v>
                </c:pt>
                <c:pt idx="5360">
                  <c:v>0.18216236377610101</c:v>
                </c:pt>
                <c:pt idx="5361">
                  <c:v>0.181178376242427</c:v>
                </c:pt>
                <c:pt idx="5362">
                  <c:v>0.18045498127093701</c:v>
                </c:pt>
                <c:pt idx="5363">
                  <c:v>0.180173396070618</c:v>
                </c:pt>
                <c:pt idx="5364">
                  <c:v>0.18005886189205</c:v>
                </c:pt>
                <c:pt idx="5365">
                  <c:v>0.179875860398577</c:v>
                </c:pt>
                <c:pt idx="5366">
                  <c:v>0.17982210791292799</c:v>
                </c:pt>
                <c:pt idx="5367">
                  <c:v>0.17972112892839401</c:v>
                </c:pt>
                <c:pt idx="5368">
                  <c:v>0.17943285935192099</c:v>
                </c:pt>
                <c:pt idx="5369">
                  <c:v>0.17935294828763701</c:v>
                </c:pt>
                <c:pt idx="5370">
                  <c:v>0.179241766796465</c:v>
                </c:pt>
                <c:pt idx="5371">
                  <c:v>0.180391586387389</c:v>
                </c:pt>
                <c:pt idx="5372">
                  <c:v>0.181652648383823</c:v>
                </c:pt>
                <c:pt idx="5373">
                  <c:v>0.182129119722337</c:v>
                </c:pt>
                <c:pt idx="5374">
                  <c:v>0.18266295356072301</c:v>
                </c:pt>
                <c:pt idx="5375">
                  <c:v>0.18319203741877599</c:v>
                </c:pt>
                <c:pt idx="5376">
                  <c:v>0.183677696704038</c:v>
                </c:pt>
                <c:pt idx="5377">
                  <c:v>0.18391885512450501</c:v>
                </c:pt>
                <c:pt idx="5378">
                  <c:v>0.18350821952400001</c:v>
                </c:pt>
                <c:pt idx="5379">
                  <c:v>0.18320565348506301</c:v>
                </c:pt>
                <c:pt idx="5380">
                  <c:v>0.18301673697125001</c:v>
                </c:pt>
                <c:pt idx="5381">
                  <c:v>0.18243963387565101</c:v>
                </c:pt>
                <c:pt idx="5382">
                  <c:v>0.181987672733603</c:v>
                </c:pt>
                <c:pt idx="5383">
                  <c:v>0.181032296200444</c:v>
                </c:pt>
                <c:pt idx="5384">
                  <c:v>0.180190013888198</c:v>
                </c:pt>
                <c:pt idx="5385">
                  <c:v>0.17948142428755001</c:v>
                </c:pt>
                <c:pt idx="5386">
                  <c:v>0.17862749523795299</c:v>
                </c:pt>
                <c:pt idx="5387">
                  <c:v>0.17812185993650401</c:v>
                </c:pt>
                <c:pt idx="5388">
                  <c:v>0.177575206940114</c:v>
                </c:pt>
                <c:pt idx="5389">
                  <c:v>0.17710241865239401</c:v>
                </c:pt>
                <c:pt idx="5390">
                  <c:v>0.17724131590373299</c:v>
                </c:pt>
                <c:pt idx="5391">
                  <c:v>0.17650247209239101</c:v>
                </c:pt>
                <c:pt idx="5392">
                  <c:v>0.175711557064096</c:v>
                </c:pt>
                <c:pt idx="5393">
                  <c:v>0.17488700490975301</c:v>
                </c:pt>
                <c:pt idx="5394">
                  <c:v>0.17401965171047401</c:v>
                </c:pt>
                <c:pt idx="5395">
                  <c:v>0.17333384191114001</c:v>
                </c:pt>
                <c:pt idx="5396">
                  <c:v>0.172953960673116</c:v>
                </c:pt>
                <c:pt idx="5397">
                  <c:v>0.172941173365116</c:v>
                </c:pt>
                <c:pt idx="5398">
                  <c:v>0.173040242903582</c:v>
                </c:pt>
                <c:pt idx="5399">
                  <c:v>0.17270895112039</c:v>
                </c:pt>
                <c:pt idx="5400">
                  <c:v>0.17241398813162701</c:v>
                </c:pt>
                <c:pt idx="5401">
                  <c:v>0.17220178572429101</c:v>
                </c:pt>
                <c:pt idx="5402">
                  <c:v>0.17203589068074701</c:v>
                </c:pt>
                <c:pt idx="5403">
                  <c:v>0.17196756791206</c:v>
                </c:pt>
                <c:pt idx="5404">
                  <c:v>0.17176882728041901</c:v>
                </c:pt>
                <c:pt idx="5405">
                  <c:v>0.17170675526290599</c:v>
                </c:pt>
                <c:pt idx="5406">
                  <c:v>0.17261157988588599</c:v>
                </c:pt>
                <c:pt idx="5407">
                  <c:v>0.17392709836561501</c:v>
                </c:pt>
                <c:pt idx="5408">
                  <c:v>0.174804640394052</c:v>
                </c:pt>
                <c:pt idx="5409">
                  <c:v>0.175935343305435</c:v>
                </c:pt>
                <c:pt idx="5410">
                  <c:v>0.17693187066192001</c:v>
                </c:pt>
                <c:pt idx="5411">
                  <c:v>0.17790760243849901</c:v>
                </c:pt>
                <c:pt idx="5412">
                  <c:v>0.178546611526746</c:v>
                </c:pt>
                <c:pt idx="5413">
                  <c:v>0.17840475974626199</c:v>
                </c:pt>
                <c:pt idx="5414">
                  <c:v>0.17818452617226399</c:v>
                </c:pt>
                <c:pt idx="5415">
                  <c:v>0.178013730371579</c:v>
                </c:pt>
                <c:pt idx="5416">
                  <c:v>0.17762989474249299</c:v>
                </c:pt>
                <c:pt idx="5417">
                  <c:v>0.176994827125314</c:v>
                </c:pt>
                <c:pt idx="5418">
                  <c:v>0.176301865806892</c:v>
                </c:pt>
                <c:pt idx="5419">
                  <c:v>0.17578349662706</c:v>
                </c:pt>
                <c:pt idx="5420">
                  <c:v>0.17553929243608901</c:v>
                </c:pt>
                <c:pt idx="5421">
                  <c:v>0.17549481603865999</c:v>
                </c:pt>
                <c:pt idx="5422">
                  <c:v>0.17554387785429301</c:v>
                </c:pt>
                <c:pt idx="5423">
                  <c:v>0.17539574385524401</c:v>
                </c:pt>
                <c:pt idx="5424">
                  <c:v>0.17534860115926801</c:v>
                </c:pt>
                <c:pt idx="5425">
                  <c:v>0.175500999121083</c:v>
                </c:pt>
                <c:pt idx="5426">
                  <c:v>0.176153040941876</c:v>
                </c:pt>
                <c:pt idx="5427">
                  <c:v>0.17667766712854199</c:v>
                </c:pt>
                <c:pt idx="5428">
                  <c:v>0.17718587615422601</c:v>
                </c:pt>
                <c:pt idx="5429">
                  <c:v>0.17758106019313699</c:v>
                </c:pt>
                <c:pt idx="5430">
                  <c:v>0.17793101409001499</c:v>
                </c:pt>
                <c:pt idx="5431">
                  <c:v>0.178044544171888</c:v>
                </c:pt>
                <c:pt idx="5432">
                  <c:v>0.178003383191952</c:v>
                </c:pt>
                <c:pt idx="5433">
                  <c:v>0.17793096436525299</c:v>
                </c:pt>
                <c:pt idx="5434">
                  <c:v>0.177717262505762</c:v>
                </c:pt>
                <c:pt idx="5435">
                  <c:v>0.178099680266433</c:v>
                </c:pt>
                <c:pt idx="5436">
                  <c:v>0.17863643019031</c:v>
                </c:pt>
                <c:pt idx="5437">
                  <c:v>0.17875730869684001</c:v>
                </c:pt>
                <c:pt idx="5438">
                  <c:v>0.179150763052565</c:v>
                </c:pt>
                <c:pt idx="5439">
                  <c:v>0.179755082372169</c:v>
                </c:pt>
                <c:pt idx="5440">
                  <c:v>0.18055754203673299</c:v>
                </c:pt>
                <c:pt idx="5441">
                  <c:v>0.181068375138872</c:v>
                </c:pt>
                <c:pt idx="5442">
                  <c:v>0.18146657652389001</c:v>
                </c:pt>
                <c:pt idx="5443">
                  <c:v>0.18179299499680501</c:v>
                </c:pt>
                <c:pt idx="5444">
                  <c:v>0.18230971979473201</c:v>
                </c:pt>
                <c:pt idx="5445">
                  <c:v>0.182841013324505</c:v>
                </c:pt>
                <c:pt idx="5446">
                  <c:v>0.183204511844342</c:v>
                </c:pt>
                <c:pt idx="5447">
                  <c:v>0.18388630033918699</c:v>
                </c:pt>
                <c:pt idx="5448">
                  <c:v>0.18453598222588799</c:v>
                </c:pt>
                <c:pt idx="5449">
                  <c:v>0.18505390041810901</c:v>
                </c:pt>
                <c:pt idx="5450">
                  <c:v>0.18579198150269099</c:v>
                </c:pt>
                <c:pt idx="5451">
                  <c:v>0.186523006090966</c:v>
                </c:pt>
                <c:pt idx="5452">
                  <c:v>0.18673925641209899</c:v>
                </c:pt>
                <c:pt idx="5453">
                  <c:v>0.186619644197658</c:v>
                </c:pt>
                <c:pt idx="5454">
                  <c:v>0.186391699830674</c:v>
                </c:pt>
                <c:pt idx="5455">
                  <c:v>0.18600473575117099</c:v>
                </c:pt>
                <c:pt idx="5456">
                  <c:v>0.185666405599172</c:v>
                </c:pt>
                <c:pt idx="5457">
                  <c:v>0.18634619073651601</c:v>
                </c:pt>
                <c:pt idx="5458">
                  <c:v>0.18707974981553199</c:v>
                </c:pt>
                <c:pt idx="5459">
                  <c:v>0.18715777653628801</c:v>
                </c:pt>
                <c:pt idx="5460">
                  <c:v>0.18715484645127001</c:v>
                </c:pt>
                <c:pt idx="5461">
                  <c:v>0.18677806047693801</c:v>
                </c:pt>
                <c:pt idx="5462">
                  <c:v>0.18646544982350399</c:v>
                </c:pt>
                <c:pt idx="5463">
                  <c:v>0.18617537159531899</c:v>
                </c:pt>
                <c:pt idx="5464">
                  <c:v>0.185789002025983</c:v>
                </c:pt>
                <c:pt idx="5465">
                  <c:v>0.18560950532242301</c:v>
                </c:pt>
                <c:pt idx="5466">
                  <c:v>0.185260376851275</c:v>
                </c:pt>
                <c:pt idx="5467">
                  <c:v>0.18466920105743201</c:v>
                </c:pt>
                <c:pt idx="5468">
                  <c:v>0.18531523878258799</c:v>
                </c:pt>
                <c:pt idx="5469">
                  <c:v>0.18992861575401099</c:v>
                </c:pt>
                <c:pt idx="5470">
                  <c:v>0.19390207212195301</c:v>
                </c:pt>
                <c:pt idx="5471">
                  <c:v>0.19422311561449501</c:v>
                </c:pt>
                <c:pt idx="5472">
                  <c:v>0.19439287543158201</c:v>
                </c:pt>
                <c:pt idx="5473">
                  <c:v>0.19447468508805801</c:v>
                </c:pt>
                <c:pt idx="5474">
                  <c:v>0.19403252402902499</c:v>
                </c:pt>
                <c:pt idx="5475">
                  <c:v>0.193975057670245</c:v>
                </c:pt>
                <c:pt idx="5476">
                  <c:v>0.19388935803094101</c:v>
                </c:pt>
                <c:pt idx="5477">
                  <c:v>0.19364950381721999</c:v>
                </c:pt>
                <c:pt idx="5478">
                  <c:v>0.19270715736465199</c:v>
                </c:pt>
                <c:pt idx="5479">
                  <c:v>0.192417961065971</c:v>
                </c:pt>
                <c:pt idx="5480">
                  <c:v>0.19227099532688999</c:v>
                </c:pt>
                <c:pt idx="5481">
                  <c:v>0.192714446681202</c:v>
                </c:pt>
                <c:pt idx="5482">
                  <c:v>0.193467502902614</c:v>
                </c:pt>
                <c:pt idx="5483">
                  <c:v>0.194147934781118</c:v>
                </c:pt>
                <c:pt idx="5484">
                  <c:v>0.19468693537916301</c:v>
                </c:pt>
                <c:pt idx="5485">
                  <c:v>0.19544545837390701</c:v>
                </c:pt>
                <c:pt idx="5486">
                  <c:v>0.195641071841826</c:v>
                </c:pt>
                <c:pt idx="5487">
                  <c:v>0.19601551090512401</c:v>
                </c:pt>
                <c:pt idx="5488">
                  <c:v>0.19633937442685701</c:v>
                </c:pt>
                <c:pt idx="5489">
                  <c:v>0.19995720952314799</c:v>
                </c:pt>
                <c:pt idx="5490">
                  <c:v>0.203032282478601</c:v>
                </c:pt>
                <c:pt idx="5491">
                  <c:v>0.201974055050544</c:v>
                </c:pt>
                <c:pt idx="5492">
                  <c:v>0.20079375693646501</c:v>
                </c:pt>
                <c:pt idx="5493">
                  <c:v>0.19998791711719199</c:v>
                </c:pt>
                <c:pt idx="5494">
                  <c:v>0.198895560351569</c:v>
                </c:pt>
                <c:pt idx="5495">
                  <c:v>0.19793789940250001</c:v>
                </c:pt>
                <c:pt idx="5496">
                  <c:v>0.19712108709807799</c:v>
                </c:pt>
                <c:pt idx="5497">
                  <c:v>0.19681598482281201</c:v>
                </c:pt>
                <c:pt idx="5498">
                  <c:v>0.19607803338282001</c:v>
                </c:pt>
                <c:pt idx="5499">
                  <c:v>0.19475693307764</c:v>
                </c:pt>
                <c:pt idx="5500">
                  <c:v>0.193465358845821</c:v>
                </c:pt>
                <c:pt idx="5501">
                  <c:v>0.19335334484254299</c:v>
                </c:pt>
                <c:pt idx="5502">
                  <c:v>0.193040948324817</c:v>
                </c:pt>
                <c:pt idx="5503">
                  <c:v>0.19314441877129901</c:v>
                </c:pt>
                <c:pt idx="5504">
                  <c:v>0.193438803330404</c:v>
                </c:pt>
                <c:pt idx="5505">
                  <c:v>0.19352677102756599</c:v>
                </c:pt>
                <c:pt idx="5506">
                  <c:v>0.19327764973623099</c:v>
                </c:pt>
                <c:pt idx="5507">
                  <c:v>0.192737478615222</c:v>
                </c:pt>
                <c:pt idx="5508">
                  <c:v>0.19130676144335201</c:v>
                </c:pt>
                <c:pt idx="5509">
                  <c:v>0.18971857275210899</c:v>
                </c:pt>
                <c:pt idx="5510">
                  <c:v>0.18942580834433401</c:v>
                </c:pt>
                <c:pt idx="5511">
                  <c:v>0.18900802903844299</c:v>
                </c:pt>
                <c:pt idx="5512">
                  <c:v>0.18888673653426399</c:v>
                </c:pt>
                <c:pt idx="5513">
                  <c:v>0.188730265535516</c:v>
                </c:pt>
                <c:pt idx="5514">
                  <c:v>0.18892286865267</c:v>
                </c:pt>
                <c:pt idx="5515">
                  <c:v>0.18916645917514899</c:v>
                </c:pt>
                <c:pt idx="5516">
                  <c:v>0.189343232187729</c:v>
                </c:pt>
                <c:pt idx="5517">
                  <c:v>0.18958472420535899</c:v>
                </c:pt>
                <c:pt idx="5518">
                  <c:v>0.19011526641503301</c:v>
                </c:pt>
                <c:pt idx="5519">
                  <c:v>0.19016647017219099</c:v>
                </c:pt>
                <c:pt idx="5520">
                  <c:v>0.18960959056124799</c:v>
                </c:pt>
                <c:pt idx="5521">
                  <c:v>0.188442562706582</c:v>
                </c:pt>
                <c:pt idx="5522">
                  <c:v>0.18716325098650499</c:v>
                </c:pt>
                <c:pt idx="5523">
                  <c:v>0.18698548054351599</c:v>
                </c:pt>
                <c:pt idx="5524">
                  <c:v>0.18667291871564501</c:v>
                </c:pt>
                <c:pt idx="5525">
                  <c:v>0.18623615373961999</c:v>
                </c:pt>
                <c:pt idx="5526">
                  <c:v>0.18574986252005701</c:v>
                </c:pt>
                <c:pt idx="5527">
                  <c:v>0.185442986361539</c:v>
                </c:pt>
                <c:pt idx="5528">
                  <c:v>0.185094591818076</c:v>
                </c:pt>
                <c:pt idx="5529">
                  <c:v>0.18465104586174</c:v>
                </c:pt>
                <c:pt idx="5530">
                  <c:v>0.184464736361862</c:v>
                </c:pt>
                <c:pt idx="5531">
                  <c:v>0.18430027185543099</c:v>
                </c:pt>
                <c:pt idx="5532">
                  <c:v>0.18442757557322401</c:v>
                </c:pt>
                <c:pt idx="5533">
                  <c:v>0.18413601749728301</c:v>
                </c:pt>
                <c:pt idx="5534">
                  <c:v>0.18389962128409901</c:v>
                </c:pt>
                <c:pt idx="5535">
                  <c:v>0.183680501520011</c:v>
                </c:pt>
                <c:pt idx="5536">
                  <c:v>0.18317911026445399</c:v>
                </c:pt>
                <c:pt idx="5537">
                  <c:v>0.183125399054896</c:v>
                </c:pt>
                <c:pt idx="5538">
                  <c:v>0.183042655569714</c:v>
                </c:pt>
                <c:pt idx="5539">
                  <c:v>0.18308966047362099</c:v>
                </c:pt>
                <c:pt idx="5540">
                  <c:v>0.183168079761095</c:v>
                </c:pt>
                <c:pt idx="5541">
                  <c:v>0.18295099683344301</c:v>
                </c:pt>
                <c:pt idx="5542">
                  <c:v>0.18291640807267101</c:v>
                </c:pt>
                <c:pt idx="5543">
                  <c:v>0.185563946369209</c:v>
                </c:pt>
                <c:pt idx="5544">
                  <c:v>0.186167548906636</c:v>
                </c:pt>
                <c:pt idx="5545">
                  <c:v>0.18713347932878699</c:v>
                </c:pt>
                <c:pt idx="5546">
                  <c:v>0.18804462233916</c:v>
                </c:pt>
                <c:pt idx="5547">
                  <c:v>0.188717741776079</c:v>
                </c:pt>
                <c:pt idx="5548">
                  <c:v>0.18936536687998901</c:v>
                </c:pt>
                <c:pt idx="5549">
                  <c:v>0.18987533470798701</c:v>
                </c:pt>
                <c:pt idx="5550">
                  <c:v>0.19082845111927699</c:v>
                </c:pt>
                <c:pt idx="5551">
                  <c:v>0.19142580330398301</c:v>
                </c:pt>
                <c:pt idx="5552">
                  <c:v>0.19172175481332401</c:v>
                </c:pt>
                <c:pt idx="5553">
                  <c:v>0.19138005334708699</c:v>
                </c:pt>
                <c:pt idx="5554">
                  <c:v>0.191599913849438</c:v>
                </c:pt>
                <c:pt idx="5555">
                  <c:v>0.19196672644813001</c:v>
                </c:pt>
                <c:pt idx="5556">
                  <c:v>0.191990944071981</c:v>
                </c:pt>
                <c:pt idx="5557">
                  <c:v>0.19217415237944899</c:v>
                </c:pt>
                <c:pt idx="5558">
                  <c:v>0.192417550303145</c:v>
                </c:pt>
                <c:pt idx="5559">
                  <c:v>0.197373712019735</c:v>
                </c:pt>
                <c:pt idx="5560">
                  <c:v>0.20151020789160001</c:v>
                </c:pt>
                <c:pt idx="5561">
                  <c:v>0.20071915421692799</c:v>
                </c:pt>
                <c:pt idx="5562">
                  <c:v>0.20038607680444201</c:v>
                </c:pt>
                <c:pt idx="5563">
                  <c:v>0.20018427797688601</c:v>
                </c:pt>
                <c:pt idx="5564">
                  <c:v>0.19986315316539599</c:v>
                </c:pt>
                <c:pt idx="5565">
                  <c:v>0.19963615044972899</c:v>
                </c:pt>
                <c:pt idx="5566">
                  <c:v>0.20126661540884</c:v>
                </c:pt>
                <c:pt idx="5567">
                  <c:v>0.20056009574578501</c:v>
                </c:pt>
                <c:pt idx="5568">
                  <c:v>0.199615003289249</c:v>
                </c:pt>
                <c:pt idx="5569">
                  <c:v>0.197550824149058</c:v>
                </c:pt>
                <c:pt idx="5570">
                  <c:v>0.19556231174955799</c:v>
                </c:pt>
                <c:pt idx="5571">
                  <c:v>0.19474798439009899</c:v>
                </c:pt>
                <c:pt idx="5572">
                  <c:v>0.19395574580950301</c:v>
                </c:pt>
                <c:pt idx="5573">
                  <c:v>0.19322009933085199</c:v>
                </c:pt>
                <c:pt idx="5574">
                  <c:v>0.19285619416768299</c:v>
                </c:pt>
                <c:pt idx="5575">
                  <c:v>0.19209200636932899</c:v>
                </c:pt>
                <c:pt idx="5576">
                  <c:v>0.19118523836673901</c:v>
                </c:pt>
                <c:pt idx="5577">
                  <c:v>0.19085448586055301</c:v>
                </c:pt>
                <c:pt idx="5578">
                  <c:v>0.19035723887973399</c:v>
                </c:pt>
                <c:pt idx="5579">
                  <c:v>0.19004224282796001</c:v>
                </c:pt>
                <c:pt idx="5580">
                  <c:v>0.19005870185336901</c:v>
                </c:pt>
                <c:pt idx="5581">
                  <c:v>0.18964862940756899</c:v>
                </c:pt>
                <c:pt idx="5582">
                  <c:v>0.18941339894576001</c:v>
                </c:pt>
                <c:pt idx="5583">
                  <c:v>0.189249120960475</c:v>
                </c:pt>
                <c:pt idx="5584">
                  <c:v>0.18843481398881001</c:v>
                </c:pt>
                <c:pt idx="5585">
                  <c:v>0.188428261801147</c:v>
                </c:pt>
                <c:pt idx="5586">
                  <c:v>0.18837170171359599</c:v>
                </c:pt>
                <c:pt idx="5587">
                  <c:v>0.188234635115131</c:v>
                </c:pt>
                <c:pt idx="5588">
                  <c:v>0.18816467375066601</c:v>
                </c:pt>
                <c:pt idx="5589">
                  <c:v>0.188276384982381</c:v>
                </c:pt>
                <c:pt idx="5590">
                  <c:v>0.18878433973660899</c:v>
                </c:pt>
                <c:pt idx="5591">
                  <c:v>0.18955418005923999</c:v>
                </c:pt>
                <c:pt idx="5592">
                  <c:v>0.19029410585828299</c:v>
                </c:pt>
                <c:pt idx="5593">
                  <c:v>0.18946638405888699</c:v>
                </c:pt>
                <c:pt idx="5594">
                  <c:v>0.18879732034396501</c:v>
                </c:pt>
                <c:pt idx="5595">
                  <c:v>0.188830983393727</c:v>
                </c:pt>
                <c:pt idx="5596">
                  <c:v>0.18925203656096401</c:v>
                </c:pt>
                <c:pt idx="5597">
                  <c:v>0.190065438622667</c:v>
                </c:pt>
                <c:pt idx="5598">
                  <c:v>0.19052602315496101</c:v>
                </c:pt>
                <c:pt idx="5599">
                  <c:v>0.19110545473828899</c:v>
                </c:pt>
                <c:pt idx="5600">
                  <c:v>0.19148354069437101</c:v>
                </c:pt>
                <c:pt idx="5601">
                  <c:v>0.191691732297634</c:v>
                </c:pt>
                <c:pt idx="5602">
                  <c:v>0.19194703426885201</c:v>
                </c:pt>
                <c:pt idx="5603">
                  <c:v>0.19263913813386799</c:v>
                </c:pt>
                <c:pt idx="5604">
                  <c:v>0.19314061726039999</c:v>
                </c:pt>
                <c:pt idx="5605">
                  <c:v>0.19361197437948999</c:v>
                </c:pt>
                <c:pt idx="5606">
                  <c:v>0.19396884112895901</c:v>
                </c:pt>
                <c:pt idx="5607">
                  <c:v>0.19417439171847301</c:v>
                </c:pt>
                <c:pt idx="5608">
                  <c:v>0.194613438217838</c:v>
                </c:pt>
                <c:pt idx="5609">
                  <c:v>0.195411980102807</c:v>
                </c:pt>
                <c:pt idx="5610">
                  <c:v>0.19736808081884799</c:v>
                </c:pt>
                <c:pt idx="5611">
                  <c:v>0.198693265391648</c:v>
                </c:pt>
                <c:pt idx="5612">
                  <c:v>0.19979224064567699</c:v>
                </c:pt>
                <c:pt idx="5613">
                  <c:v>0.20045445076384699</c:v>
                </c:pt>
                <c:pt idx="5614">
                  <c:v>0.20132661750615499</c:v>
                </c:pt>
                <c:pt idx="5615">
                  <c:v>0.20187382712306701</c:v>
                </c:pt>
                <c:pt idx="5616">
                  <c:v>0.202474729063573</c:v>
                </c:pt>
                <c:pt idx="5617">
                  <c:v>0.20326317981268999</c:v>
                </c:pt>
                <c:pt idx="5618">
                  <c:v>0.203594791678752</c:v>
                </c:pt>
                <c:pt idx="5619">
                  <c:v>0.20345502184835301</c:v>
                </c:pt>
                <c:pt idx="5620">
                  <c:v>0.20315157323677599</c:v>
                </c:pt>
                <c:pt idx="5621">
                  <c:v>0.20311631481196701</c:v>
                </c:pt>
                <c:pt idx="5622">
                  <c:v>0.20278339342686999</c:v>
                </c:pt>
                <c:pt idx="5623">
                  <c:v>0.20281276992641201</c:v>
                </c:pt>
                <c:pt idx="5624">
                  <c:v>0.20287912962438301</c:v>
                </c:pt>
                <c:pt idx="5625">
                  <c:v>0.202996812723512</c:v>
                </c:pt>
                <c:pt idx="5626">
                  <c:v>0.203190156321187</c:v>
                </c:pt>
                <c:pt idx="5627">
                  <c:v>0.20319741366665001</c:v>
                </c:pt>
                <c:pt idx="5628">
                  <c:v>0.203356194467983</c:v>
                </c:pt>
                <c:pt idx="5629">
                  <c:v>0.20324154772266001</c:v>
                </c:pt>
                <c:pt idx="5630">
                  <c:v>0.20313226012653901</c:v>
                </c:pt>
                <c:pt idx="5631">
                  <c:v>0.20276925426833101</c:v>
                </c:pt>
                <c:pt idx="5632">
                  <c:v>0.202477412530295</c:v>
                </c:pt>
                <c:pt idx="5633">
                  <c:v>0.202064251935373</c:v>
                </c:pt>
                <c:pt idx="5634">
                  <c:v>0.20178654620223799</c:v>
                </c:pt>
                <c:pt idx="5635">
                  <c:v>0.20146268034583301</c:v>
                </c:pt>
                <c:pt idx="5636">
                  <c:v>0.20116388456973999</c:v>
                </c:pt>
                <c:pt idx="5637">
                  <c:v>0.201067113202402</c:v>
                </c:pt>
                <c:pt idx="5638">
                  <c:v>0.20108675801209799</c:v>
                </c:pt>
                <c:pt idx="5639">
                  <c:v>0.20104508957321199</c:v>
                </c:pt>
                <c:pt idx="5640">
                  <c:v>0.20090778546057</c:v>
                </c:pt>
                <c:pt idx="5641">
                  <c:v>0.200464726165303</c:v>
                </c:pt>
                <c:pt idx="5642">
                  <c:v>0.200413748914374</c:v>
                </c:pt>
                <c:pt idx="5643">
                  <c:v>0.20038785123525901</c:v>
                </c:pt>
                <c:pt idx="5644">
                  <c:v>0.20033806399180601</c:v>
                </c:pt>
                <c:pt idx="5645">
                  <c:v>0.20046832728351099</c:v>
                </c:pt>
                <c:pt idx="5646">
                  <c:v>0.20070585570678001</c:v>
                </c:pt>
                <c:pt idx="5647">
                  <c:v>0.20077079888867599</c:v>
                </c:pt>
                <c:pt idx="5648">
                  <c:v>0.20085169899616301</c:v>
                </c:pt>
                <c:pt idx="5649">
                  <c:v>0.20084011822813899</c:v>
                </c:pt>
                <c:pt idx="5650">
                  <c:v>0.20070927822012399</c:v>
                </c:pt>
                <c:pt idx="5651">
                  <c:v>0.200371168647519</c:v>
                </c:pt>
                <c:pt idx="5652">
                  <c:v>0.20013257172393401</c:v>
                </c:pt>
                <c:pt idx="5653">
                  <c:v>0.20001369612248801</c:v>
                </c:pt>
                <c:pt idx="5654">
                  <c:v>0.19960650924192599</c:v>
                </c:pt>
                <c:pt idx="5655">
                  <c:v>0.19939707140644</c:v>
                </c:pt>
                <c:pt idx="5656">
                  <c:v>0.19939228660282901</c:v>
                </c:pt>
                <c:pt idx="5657">
                  <c:v>0.198930597347451</c:v>
                </c:pt>
                <c:pt idx="5658">
                  <c:v>0.198669380557669</c:v>
                </c:pt>
                <c:pt idx="5659">
                  <c:v>0.198146869576941</c:v>
                </c:pt>
                <c:pt idx="5660">
                  <c:v>0.19769671532785299</c:v>
                </c:pt>
                <c:pt idx="5661">
                  <c:v>0.19747367999134799</c:v>
                </c:pt>
                <c:pt idx="5662">
                  <c:v>0.19706353022554801</c:v>
                </c:pt>
                <c:pt idx="5663">
                  <c:v>0.19669108366567001</c:v>
                </c:pt>
                <c:pt idx="5664">
                  <c:v>0.19681529699396999</c:v>
                </c:pt>
                <c:pt idx="5665">
                  <c:v>0.19695356128351399</c:v>
                </c:pt>
                <c:pt idx="5666">
                  <c:v>0.196822718727935</c:v>
                </c:pt>
                <c:pt idx="5667">
                  <c:v>0.196805309620178</c:v>
                </c:pt>
                <c:pt idx="5668">
                  <c:v>0.19667627434989199</c:v>
                </c:pt>
                <c:pt idx="5669">
                  <c:v>0.19677003930872999</c:v>
                </c:pt>
                <c:pt idx="5670">
                  <c:v>0.19701913026484599</c:v>
                </c:pt>
                <c:pt idx="5671">
                  <c:v>0.19705148591659799</c:v>
                </c:pt>
                <c:pt idx="5672">
                  <c:v>0.19728821304603</c:v>
                </c:pt>
                <c:pt idx="5673">
                  <c:v>0.197111325828841</c:v>
                </c:pt>
                <c:pt idx="5674">
                  <c:v>0.197669608868451</c:v>
                </c:pt>
                <c:pt idx="5675">
                  <c:v>0.19815024556990901</c:v>
                </c:pt>
                <c:pt idx="5676">
                  <c:v>0.19731341619408299</c:v>
                </c:pt>
                <c:pt idx="5677">
                  <c:v>0.19644138021322899</c:v>
                </c:pt>
                <c:pt idx="5678">
                  <c:v>0.19699447821065699</c:v>
                </c:pt>
                <c:pt idx="5679">
                  <c:v>0.19739071159466201</c:v>
                </c:pt>
                <c:pt idx="5680">
                  <c:v>0.19770032702163301</c:v>
                </c:pt>
                <c:pt idx="5681">
                  <c:v>0.19811416885039301</c:v>
                </c:pt>
                <c:pt idx="5682">
                  <c:v>0.19832742396234601</c:v>
                </c:pt>
                <c:pt idx="5683">
                  <c:v>0.19905511243000701</c:v>
                </c:pt>
                <c:pt idx="5684">
                  <c:v>0.199136361865585</c:v>
                </c:pt>
                <c:pt idx="5685">
                  <c:v>0.19926118394383599</c:v>
                </c:pt>
                <c:pt idx="5686">
                  <c:v>0.19855135757304801</c:v>
                </c:pt>
                <c:pt idx="5687">
                  <c:v>0.19853892787109001</c:v>
                </c:pt>
                <c:pt idx="5688">
                  <c:v>0.198259243899297</c:v>
                </c:pt>
                <c:pt idx="5689">
                  <c:v>0.19678939654892599</c:v>
                </c:pt>
                <c:pt idx="5690">
                  <c:v>0.19519590232718301</c:v>
                </c:pt>
                <c:pt idx="5691">
                  <c:v>0.19445961260366701</c:v>
                </c:pt>
                <c:pt idx="5692">
                  <c:v>0.19453176007231399</c:v>
                </c:pt>
                <c:pt idx="5693">
                  <c:v>0.19456053626314601</c:v>
                </c:pt>
                <c:pt idx="5694">
                  <c:v>0.19438842176297899</c:v>
                </c:pt>
                <c:pt idx="5695">
                  <c:v>0.19496676086487999</c:v>
                </c:pt>
                <c:pt idx="5696">
                  <c:v>0.195380233277134</c:v>
                </c:pt>
                <c:pt idx="5697">
                  <c:v>0.19595497962018399</c:v>
                </c:pt>
                <c:pt idx="5698">
                  <c:v>0.196310226891109</c:v>
                </c:pt>
                <c:pt idx="5699">
                  <c:v>0.19686215536741999</c:v>
                </c:pt>
                <c:pt idx="5700">
                  <c:v>0.197570911134856</c:v>
                </c:pt>
                <c:pt idx="5701">
                  <c:v>0.197898327356441</c:v>
                </c:pt>
                <c:pt idx="5702">
                  <c:v>0.197906597165594</c:v>
                </c:pt>
                <c:pt idx="5703">
                  <c:v>0.197784106653037</c:v>
                </c:pt>
                <c:pt idx="5704">
                  <c:v>0.19712986415688699</c:v>
                </c:pt>
                <c:pt idx="5705">
                  <c:v>0.196128957640123</c:v>
                </c:pt>
                <c:pt idx="5706">
                  <c:v>0.19530467206221899</c:v>
                </c:pt>
                <c:pt idx="5707">
                  <c:v>0.19444987169140099</c:v>
                </c:pt>
                <c:pt idx="5708">
                  <c:v>0.19383009760504299</c:v>
                </c:pt>
                <c:pt idx="5709">
                  <c:v>0.193145866373404</c:v>
                </c:pt>
                <c:pt idx="5710">
                  <c:v>0.19237384022660201</c:v>
                </c:pt>
                <c:pt idx="5711">
                  <c:v>0.191826151791057</c:v>
                </c:pt>
                <c:pt idx="5712">
                  <c:v>0.19137785210497599</c:v>
                </c:pt>
                <c:pt idx="5713">
                  <c:v>0.19088192051904099</c:v>
                </c:pt>
                <c:pt idx="5714">
                  <c:v>0.19015704063768499</c:v>
                </c:pt>
                <c:pt idx="5715">
                  <c:v>0.190087888044498</c:v>
                </c:pt>
                <c:pt idx="5716">
                  <c:v>0.18992985169499699</c:v>
                </c:pt>
                <c:pt idx="5717">
                  <c:v>0.18980388214150401</c:v>
                </c:pt>
                <c:pt idx="5718">
                  <c:v>0.19111971883319101</c:v>
                </c:pt>
                <c:pt idx="5719">
                  <c:v>0.19206387575199699</c:v>
                </c:pt>
                <c:pt idx="5720">
                  <c:v>0.19327859301646999</c:v>
                </c:pt>
                <c:pt idx="5721">
                  <c:v>0.19411998067938799</c:v>
                </c:pt>
                <c:pt idx="5722">
                  <c:v>0.194875588549238</c:v>
                </c:pt>
                <c:pt idx="5723">
                  <c:v>0.195095651371719</c:v>
                </c:pt>
                <c:pt idx="5724">
                  <c:v>0.195634742034866</c:v>
                </c:pt>
                <c:pt idx="5725">
                  <c:v>0.19566406042843401</c:v>
                </c:pt>
                <c:pt idx="5726">
                  <c:v>0.195974108092618</c:v>
                </c:pt>
                <c:pt idx="5727">
                  <c:v>0.19611884636056701</c:v>
                </c:pt>
                <c:pt idx="5728">
                  <c:v>0.19584436435581601</c:v>
                </c:pt>
                <c:pt idx="5729">
                  <c:v>0.19565434818933999</c:v>
                </c:pt>
                <c:pt idx="5730">
                  <c:v>0.19539603142654</c:v>
                </c:pt>
                <c:pt idx="5731">
                  <c:v>0.195215678407752</c:v>
                </c:pt>
                <c:pt idx="5732">
                  <c:v>0.195332059642985</c:v>
                </c:pt>
                <c:pt idx="5733">
                  <c:v>0.19551283674225101</c:v>
                </c:pt>
                <c:pt idx="5734">
                  <c:v>0.195571141786548</c:v>
                </c:pt>
                <c:pt idx="5735">
                  <c:v>0.19622423791260399</c:v>
                </c:pt>
                <c:pt idx="5736">
                  <c:v>0.19627319364805901</c:v>
                </c:pt>
                <c:pt idx="5737">
                  <c:v>0.196454948651335</c:v>
                </c:pt>
                <c:pt idx="5738">
                  <c:v>0.19687479051557799</c:v>
                </c:pt>
                <c:pt idx="5739">
                  <c:v>0.197527563525563</c:v>
                </c:pt>
                <c:pt idx="5740">
                  <c:v>0.19779192802524001</c:v>
                </c:pt>
                <c:pt idx="5741">
                  <c:v>0.20036402766064099</c:v>
                </c:pt>
                <c:pt idx="5742">
                  <c:v>0.199948533309564</c:v>
                </c:pt>
                <c:pt idx="5743">
                  <c:v>0.199390545795681</c:v>
                </c:pt>
                <c:pt idx="5744">
                  <c:v>0.19911585222310499</c:v>
                </c:pt>
                <c:pt idx="5745">
                  <c:v>0.198505069093143</c:v>
                </c:pt>
                <c:pt idx="5746">
                  <c:v>0.19784859820019099</c:v>
                </c:pt>
                <c:pt idx="5747">
                  <c:v>0.19741993521218101</c:v>
                </c:pt>
                <c:pt idx="5748">
                  <c:v>0.19696276968255499</c:v>
                </c:pt>
                <c:pt idx="5749">
                  <c:v>0.196535099210815</c:v>
                </c:pt>
                <c:pt idx="5750">
                  <c:v>0.19622083667096099</c:v>
                </c:pt>
                <c:pt idx="5751">
                  <c:v>0.19542428895178701</c:v>
                </c:pt>
                <c:pt idx="5752">
                  <c:v>0.19565375368067101</c:v>
                </c:pt>
                <c:pt idx="5753">
                  <c:v>0.195902984358162</c:v>
                </c:pt>
                <c:pt idx="5754">
                  <c:v>0.19629238131664201</c:v>
                </c:pt>
                <c:pt idx="5755">
                  <c:v>0.19728647612243899</c:v>
                </c:pt>
                <c:pt idx="5756">
                  <c:v>0.19856637692482201</c:v>
                </c:pt>
                <c:pt idx="5757">
                  <c:v>0.19939957849241099</c:v>
                </c:pt>
                <c:pt idx="5758">
                  <c:v>0.20080273186879799</c:v>
                </c:pt>
                <c:pt idx="5759">
                  <c:v>0.20193211320875501</c:v>
                </c:pt>
                <c:pt idx="5760">
                  <c:v>0.20243731368586201</c:v>
                </c:pt>
                <c:pt idx="5761">
                  <c:v>0.20313821392229001</c:v>
                </c:pt>
                <c:pt idx="5762">
                  <c:v>0.202083261649457</c:v>
                </c:pt>
                <c:pt idx="5763">
                  <c:v>0.20187262542245299</c:v>
                </c:pt>
                <c:pt idx="5764">
                  <c:v>0.20255525678452499</c:v>
                </c:pt>
                <c:pt idx="5765">
                  <c:v>0.20458669334089299</c:v>
                </c:pt>
                <c:pt idx="5766">
                  <c:v>0.206131581088905</c:v>
                </c:pt>
                <c:pt idx="5767">
                  <c:v>0.208689292101855</c:v>
                </c:pt>
                <c:pt idx="5768">
                  <c:v>0.21280088553403401</c:v>
                </c:pt>
                <c:pt idx="5769">
                  <c:v>0.21550907182635201</c:v>
                </c:pt>
                <c:pt idx="5770">
                  <c:v>0.219666152129051</c:v>
                </c:pt>
                <c:pt idx="5771">
                  <c:v>0.22267325275555899</c:v>
                </c:pt>
                <c:pt idx="5772">
                  <c:v>0.226103459304349</c:v>
                </c:pt>
                <c:pt idx="5773">
                  <c:v>0.227115117965969</c:v>
                </c:pt>
                <c:pt idx="5774">
                  <c:v>0.22952775475044099</c:v>
                </c:pt>
                <c:pt idx="5775">
                  <c:v>0.23209617827836501</c:v>
                </c:pt>
                <c:pt idx="5776">
                  <c:v>0.23241873531196799</c:v>
                </c:pt>
                <c:pt idx="5777">
                  <c:v>0.232368773502485</c:v>
                </c:pt>
                <c:pt idx="5778">
                  <c:v>0.23114270537656201</c:v>
                </c:pt>
                <c:pt idx="5779">
                  <c:v>0.23075719770742101</c:v>
                </c:pt>
                <c:pt idx="5780">
                  <c:v>0.23013369591001301</c:v>
                </c:pt>
                <c:pt idx="5781">
                  <c:v>0.23006742745322001</c:v>
                </c:pt>
                <c:pt idx="5782">
                  <c:v>0.23215006218397999</c:v>
                </c:pt>
                <c:pt idx="5783">
                  <c:v>0.23470317402972701</c:v>
                </c:pt>
                <c:pt idx="5784">
                  <c:v>0.23636450553152299</c:v>
                </c:pt>
                <c:pt idx="5785">
                  <c:v>0.23711339294153</c:v>
                </c:pt>
                <c:pt idx="5786">
                  <c:v>0.236710501363804</c:v>
                </c:pt>
                <c:pt idx="5787">
                  <c:v>0.23623595861094501</c:v>
                </c:pt>
                <c:pt idx="5788">
                  <c:v>0.23509611367606301</c:v>
                </c:pt>
                <c:pt idx="5789">
                  <c:v>0.23397322941313001</c:v>
                </c:pt>
                <c:pt idx="5790">
                  <c:v>0.233386761332052</c:v>
                </c:pt>
                <c:pt idx="5791">
                  <c:v>0.23210103688081701</c:v>
                </c:pt>
                <c:pt idx="5792">
                  <c:v>0.23153678810404699</c:v>
                </c:pt>
                <c:pt idx="5793">
                  <c:v>0.23112473616446499</c:v>
                </c:pt>
                <c:pt idx="5794">
                  <c:v>0.230296650374302</c:v>
                </c:pt>
                <c:pt idx="5795">
                  <c:v>0.23043582659782999</c:v>
                </c:pt>
                <c:pt idx="5796">
                  <c:v>0.23145341938056899</c:v>
                </c:pt>
                <c:pt idx="5797">
                  <c:v>0.231614402394312</c:v>
                </c:pt>
                <c:pt idx="5798">
                  <c:v>0.232585636364286</c:v>
                </c:pt>
                <c:pt idx="5799">
                  <c:v>0.23314392602457301</c:v>
                </c:pt>
                <c:pt idx="5800">
                  <c:v>0.23384942511091</c:v>
                </c:pt>
                <c:pt idx="5801">
                  <c:v>0.234407685638687</c:v>
                </c:pt>
                <c:pt idx="5802">
                  <c:v>0.23428034328758701</c:v>
                </c:pt>
                <c:pt idx="5803">
                  <c:v>0.23474460893037299</c:v>
                </c:pt>
                <c:pt idx="5804">
                  <c:v>0.23595931576204901</c:v>
                </c:pt>
                <c:pt idx="5805">
                  <c:v>0.23712801151607599</c:v>
                </c:pt>
                <c:pt idx="5806">
                  <c:v>0.23802396612125101</c:v>
                </c:pt>
                <c:pt idx="5807">
                  <c:v>0.23912755943858</c:v>
                </c:pt>
                <c:pt idx="5808">
                  <c:v>0.239915767235612</c:v>
                </c:pt>
                <c:pt idx="5809">
                  <c:v>0.240037161853553</c:v>
                </c:pt>
                <c:pt idx="5810">
                  <c:v>0.24055682063982201</c:v>
                </c:pt>
                <c:pt idx="5811">
                  <c:v>0.24092881723218801</c:v>
                </c:pt>
                <c:pt idx="5812">
                  <c:v>0.242284006952634</c:v>
                </c:pt>
                <c:pt idx="5813">
                  <c:v>0.24311381695685799</c:v>
                </c:pt>
                <c:pt idx="5814">
                  <c:v>0.243784965351002</c:v>
                </c:pt>
                <c:pt idx="5815">
                  <c:v>0.243891566614446</c:v>
                </c:pt>
                <c:pt idx="5816">
                  <c:v>0.24363451195795999</c:v>
                </c:pt>
                <c:pt idx="5817">
                  <c:v>0.24311728664077401</c:v>
                </c:pt>
                <c:pt idx="5818">
                  <c:v>0.24316370491266401</c:v>
                </c:pt>
                <c:pt idx="5819">
                  <c:v>0.24326067493587</c:v>
                </c:pt>
                <c:pt idx="5820">
                  <c:v>0.24312181019649201</c:v>
                </c:pt>
                <c:pt idx="5821">
                  <c:v>0.24242663810225601</c:v>
                </c:pt>
                <c:pt idx="5822">
                  <c:v>0.241639983543977</c:v>
                </c:pt>
                <c:pt idx="5823">
                  <c:v>0.24099226715553301</c:v>
                </c:pt>
                <c:pt idx="5824">
                  <c:v>0.24029737476857899</c:v>
                </c:pt>
                <c:pt idx="5825">
                  <c:v>0.241055613611252</c:v>
                </c:pt>
                <c:pt idx="5826">
                  <c:v>0.24135151930714099</c:v>
                </c:pt>
                <c:pt idx="5827">
                  <c:v>0.24187592417758799</c:v>
                </c:pt>
                <c:pt idx="5828">
                  <c:v>0.24224658345879199</c:v>
                </c:pt>
                <c:pt idx="5829">
                  <c:v>0.24194105295069199</c:v>
                </c:pt>
                <c:pt idx="5830">
                  <c:v>0.241616422076955</c:v>
                </c:pt>
                <c:pt idx="5831">
                  <c:v>0.24102335253036899</c:v>
                </c:pt>
                <c:pt idx="5832">
                  <c:v>0.24091621749174599</c:v>
                </c:pt>
                <c:pt idx="5833">
                  <c:v>0.24165626200537299</c:v>
                </c:pt>
                <c:pt idx="5834">
                  <c:v>0.24221110373815</c:v>
                </c:pt>
                <c:pt idx="5835">
                  <c:v>0.241965321623686</c:v>
                </c:pt>
                <c:pt idx="5836">
                  <c:v>0.24142216546999101</c:v>
                </c:pt>
                <c:pt idx="5837">
                  <c:v>0.24098776460863</c:v>
                </c:pt>
                <c:pt idx="5838">
                  <c:v>0.240175858978284</c:v>
                </c:pt>
                <c:pt idx="5839">
                  <c:v>0.23931950711528599</c:v>
                </c:pt>
                <c:pt idx="5840">
                  <c:v>0.23976682025989199</c:v>
                </c:pt>
                <c:pt idx="5841">
                  <c:v>0.23981707523123799</c:v>
                </c:pt>
                <c:pt idx="5842">
                  <c:v>0.24040627062626199</c:v>
                </c:pt>
                <c:pt idx="5843">
                  <c:v>0.24053723558316201</c:v>
                </c:pt>
                <c:pt idx="5844">
                  <c:v>0.24071233072286299</c:v>
                </c:pt>
                <c:pt idx="5845">
                  <c:v>0.241023954558996</c:v>
                </c:pt>
                <c:pt idx="5846">
                  <c:v>0.24082172538028801</c:v>
                </c:pt>
                <c:pt idx="5847">
                  <c:v>0.24189734988398001</c:v>
                </c:pt>
                <c:pt idx="5848">
                  <c:v>0.242453611996511</c:v>
                </c:pt>
                <c:pt idx="5849">
                  <c:v>0.24310080165203901</c:v>
                </c:pt>
                <c:pt idx="5850">
                  <c:v>0.24334978803941501</c:v>
                </c:pt>
                <c:pt idx="5851">
                  <c:v>0.24313082620999699</c:v>
                </c:pt>
                <c:pt idx="5852">
                  <c:v>0.24254667745897501</c:v>
                </c:pt>
                <c:pt idx="5853">
                  <c:v>0.242245504779526</c:v>
                </c:pt>
                <c:pt idx="5854">
                  <c:v>0.24167497714224301</c:v>
                </c:pt>
                <c:pt idx="5855">
                  <c:v>0.24142501699034599</c:v>
                </c:pt>
                <c:pt idx="5856">
                  <c:v>0.24102608363341299</c:v>
                </c:pt>
                <c:pt idx="5857">
                  <c:v>0.24020866248460701</c:v>
                </c:pt>
                <c:pt idx="5858">
                  <c:v>0.23958834441141899</c:v>
                </c:pt>
                <c:pt idx="5859">
                  <c:v>0.23859926312559601</c:v>
                </c:pt>
                <c:pt idx="5860">
                  <c:v>0.23779893125419299</c:v>
                </c:pt>
                <c:pt idx="5861">
                  <c:v>0.23683823200197801</c:v>
                </c:pt>
                <c:pt idx="5862">
                  <c:v>0.236301484462521</c:v>
                </c:pt>
                <c:pt idx="5863">
                  <c:v>0.235878554078122</c:v>
                </c:pt>
                <c:pt idx="5864">
                  <c:v>0.235649424351461</c:v>
                </c:pt>
                <c:pt idx="5865">
                  <c:v>0.23534136712509501</c:v>
                </c:pt>
                <c:pt idx="5866">
                  <c:v>0.23516681331495901</c:v>
                </c:pt>
                <c:pt idx="5867">
                  <c:v>0.23515472138795501</c:v>
                </c:pt>
                <c:pt idx="5868">
                  <c:v>0.23502252946590699</c:v>
                </c:pt>
                <c:pt idx="5869">
                  <c:v>0.235102061380566</c:v>
                </c:pt>
                <c:pt idx="5870">
                  <c:v>0.23612002801273299</c:v>
                </c:pt>
                <c:pt idx="5871">
                  <c:v>0.23692825109610299</c:v>
                </c:pt>
                <c:pt idx="5872">
                  <c:v>0.237569386432542</c:v>
                </c:pt>
                <c:pt idx="5873">
                  <c:v>0.23798806481065299</c:v>
                </c:pt>
                <c:pt idx="5874">
                  <c:v>0.238236451621849</c:v>
                </c:pt>
                <c:pt idx="5875">
                  <c:v>0.23857298985316899</c:v>
                </c:pt>
                <c:pt idx="5876">
                  <c:v>0.238852820616997</c:v>
                </c:pt>
                <c:pt idx="5877">
                  <c:v>0.239133019819605</c:v>
                </c:pt>
                <c:pt idx="5878">
                  <c:v>0.23908919523086899</c:v>
                </c:pt>
                <c:pt idx="5879">
                  <c:v>0.23909957336187801</c:v>
                </c:pt>
                <c:pt idx="5880">
                  <c:v>0.23840534915391801</c:v>
                </c:pt>
                <c:pt idx="5881">
                  <c:v>0.23764787182459801</c:v>
                </c:pt>
                <c:pt idx="5882">
                  <c:v>0.23723537864889499</c:v>
                </c:pt>
                <c:pt idx="5883">
                  <c:v>0.23666709943721401</c:v>
                </c:pt>
                <c:pt idx="5884">
                  <c:v>0.23622608595146799</c:v>
                </c:pt>
                <c:pt idx="5885">
                  <c:v>0.23573874658805599</c:v>
                </c:pt>
                <c:pt idx="5886">
                  <c:v>0.235130478138283</c:v>
                </c:pt>
                <c:pt idx="5887">
                  <c:v>0.23465992503227001</c:v>
                </c:pt>
                <c:pt idx="5888">
                  <c:v>0.23413666135816599</c:v>
                </c:pt>
                <c:pt idx="5889">
                  <c:v>0.23342183408929101</c:v>
                </c:pt>
                <c:pt idx="5890">
                  <c:v>0.233144419679814</c:v>
                </c:pt>
                <c:pt idx="5891">
                  <c:v>0.233157968986164</c:v>
                </c:pt>
                <c:pt idx="5892">
                  <c:v>0.23283183156808299</c:v>
                </c:pt>
                <c:pt idx="5893">
                  <c:v>0.23282006458849799</c:v>
                </c:pt>
                <c:pt idx="5894">
                  <c:v>0.23309725231001399</c:v>
                </c:pt>
                <c:pt idx="5895">
                  <c:v>0.23332789475378801</c:v>
                </c:pt>
                <c:pt idx="5896">
                  <c:v>0.23397063756877301</c:v>
                </c:pt>
                <c:pt idx="5897">
                  <c:v>0.23443155207546801</c:v>
                </c:pt>
                <c:pt idx="5898">
                  <c:v>0.234710060755846</c:v>
                </c:pt>
                <c:pt idx="5899">
                  <c:v>0.23488340527193599</c:v>
                </c:pt>
                <c:pt idx="5900">
                  <c:v>0.23461274157772899</c:v>
                </c:pt>
                <c:pt idx="5901">
                  <c:v>0.233875793540118</c:v>
                </c:pt>
                <c:pt idx="5902">
                  <c:v>0.233683508941991</c:v>
                </c:pt>
                <c:pt idx="5903">
                  <c:v>0.23357762759985601</c:v>
                </c:pt>
                <c:pt idx="5904">
                  <c:v>0.233367237087966</c:v>
                </c:pt>
                <c:pt idx="5905">
                  <c:v>0.23366725103563099</c:v>
                </c:pt>
                <c:pt idx="5906">
                  <c:v>0.23347773359844901</c:v>
                </c:pt>
                <c:pt idx="5907">
                  <c:v>0.23353475303290999</c:v>
                </c:pt>
                <c:pt idx="5908">
                  <c:v>0.23369045502074501</c:v>
                </c:pt>
                <c:pt idx="5909">
                  <c:v>0.233525311187153</c:v>
                </c:pt>
                <c:pt idx="5910">
                  <c:v>0.23306465401233001</c:v>
                </c:pt>
                <c:pt idx="5911">
                  <c:v>0.23253303315139301</c:v>
                </c:pt>
                <c:pt idx="5912">
                  <c:v>0.23192534692795799</c:v>
                </c:pt>
                <c:pt idx="5913">
                  <c:v>0.23249943095026099</c:v>
                </c:pt>
                <c:pt idx="5914">
                  <c:v>0.233102643071919</c:v>
                </c:pt>
                <c:pt idx="5915">
                  <c:v>0.23317042925838999</c:v>
                </c:pt>
                <c:pt idx="5916">
                  <c:v>0.23333517769199599</c:v>
                </c:pt>
                <c:pt idx="5917">
                  <c:v>0.23330027409086401</c:v>
                </c:pt>
                <c:pt idx="5918">
                  <c:v>0.232898619739318</c:v>
                </c:pt>
                <c:pt idx="5919">
                  <c:v>0.23241958248099201</c:v>
                </c:pt>
                <c:pt idx="5920">
                  <c:v>0.23193363083177501</c:v>
                </c:pt>
                <c:pt idx="5921">
                  <c:v>0.23161461444317499</c:v>
                </c:pt>
                <c:pt idx="5922">
                  <c:v>0.23144334363584901</c:v>
                </c:pt>
                <c:pt idx="5923">
                  <c:v>0.23108440299036101</c:v>
                </c:pt>
                <c:pt idx="5924">
                  <c:v>0.230581826524308</c:v>
                </c:pt>
                <c:pt idx="5925">
                  <c:v>0.23058854608683199</c:v>
                </c:pt>
                <c:pt idx="5926">
                  <c:v>0.23057794793945799</c:v>
                </c:pt>
                <c:pt idx="5927">
                  <c:v>0.23080009459544701</c:v>
                </c:pt>
                <c:pt idx="5928">
                  <c:v>0.23088101597890701</c:v>
                </c:pt>
                <c:pt idx="5929">
                  <c:v>0.23097098118009601</c:v>
                </c:pt>
                <c:pt idx="5930">
                  <c:v>0.23183533523515201</c:v>
                </c:pt>
                <c:pt idx="5931">
                  <c:v>0.23241584189002301</c:v>
                </c:pt>
                <c:pt idx="5932">
                  <c:v>0.23338905706575599</c:v>
                </c:pt>
                <c:pt idx="5933">
                  <c:v>0.233914089391032</c:v>
                </c:pt>
                <c:pt idx="5934">
                  <c:v>0.23449053590589899</c:v>
                </c:pt>
                <c:pt idx="5935">
                  <c:v>0.23575184359667301</c:v>
                </c:pt>
                <c:pt idx="5936">
                  <c:v>0.236196130728865</c:v>
                </c:pt>
                <c:pt idx="5937">
                  <c:v>0.236241926291239</c:v>
                </c:pt>
                <c:pt idx="5938">
                  <c:v>0.23554354329530799</c:v>
                </c:pt>
                <c:pt idx="5939">
                  <c:v>0.23485382706680399</c:v>
                </c:pt>
                <c:pt idx="5940">
                  <c:v>0.233867319172781</c:v>
                </c:pt>
                <c:pt idx="5941">
                  <c:v>0.23288478185967901</c:v>
                </c:pt>
                <c:pt idx="5942">
                  <c:v>0.231732912434855</c:v>
                </c:pt>
                <c:pt idx="5943">
                  <c:v>0.230425704198953</c:v>
                </c:pt>
                <c:pt idx="5944">
                  <c:v>0.22890271310750701</c:v>
                </c:pt>
                <c:pt idx="5945">
                  <c:v>0.22790703193199699</c:v>
                </c:pt>
                <c:pt idx="5946">
                  <c:v>0.227048859901715</c:v>
                </c:pt>
                <c:pt idx="5947">
                  <c:v>0.226638237134865</c:v>
                </c:pt>
                <c:pt idx="5948">
                  <c:v>0.22596804807210599</c:v>
                </c:pt>
                <c:pt idx="5949">
                  <c:v>0.225355694447435</c:v>
                </c:pt>
                <c:pt idx="5950">
                  <c:v>0.22506859747771499</c:v>
                </c:pt>
                <c:pt idx="5951">
                  <c:v>0.22424802059889901</c:v>
                </c:pt>
                <c:pt idx="5952">
                  <c:v>0.223330666140028</c:v>
                </c:pt>
                <c:pt idx="5953">
                  <c:v>0.22270959086445499</c:v>
                </c:pt>
                <c:pt idx="5954">
                  <c:v>0.22220284993497899</c:v>
                </c:pt>
                <c:pt idx="5955">
                  <c:v>0.22195295067180701</c:v>
                </c:pt>
                <c:pt idx="5956">
                  <c:v>0.22256745454621699</c:v>
                </c:pt>
                <c:pt idx="5957">
                  <c:v>0.222979614879766</c:v>
                </c:pt>
                <c:pt idx="5958">
                  <c:v>0.22313991072731801</c:v>
                </c:pt>
                <c:pt idx="5959">
                  <c:v>0.22309230688359799</c:v>
                </c:pt>
                <c:pt idx="5960">
                  <c:v>0.22318574609967001</c:v>
                </c:pt>
                <c:pt idx="5961">
                  <c:v>0.22333082018537001</c:v>
                </c:pt>
                <c:pt idx="5962">
                  <c:v>0.22382693977291701</c:v>
                </c:pt>
                <c:pt idx="5963">
                  <c:v>0.22400880300152101</c:v>
                </c:pt>
                <c:pt idx="5964">
                  <c:v>0.224000700820047</c:v>
                </c:pt>
                <c:pt idx="5965">
                  <c:v>0.224297875550622</c:v>
                </c:pt>
                <c:pt idx="5966">
                  <c:v>0.22388885169499401</c:v>
                </c:pt>
                <c:pt idx="5967">
                  <c:v>0.223187358009312</c:v>
                </c:pt>
                <c:pt idx="5968">
                  <c:v>0.22231016207076701</c:v>
                </c:pt>
                <c:pt idx="5969">
                  <c:v>0.22158421888513799</c:v>
                </c:pt>
                <c:pt idx="5970">
                  <c:v>0.22137834612132301</c:v>
                </c:pt>
                <c:pt idx="5971">
                  <c:v>0.22212461420628599</c:v>
                </c:pt>
                <c:pt idx="5972">
                  <c:v>0.222701532686196</c:v>
                </c:pt>
                <c:pt idx="5973">
                  <c:v>0.223219356778523</c:v>
                </c:pt>
                <c:pt idx="5974">
                  <c:v>0.22369312122959101</c:v>
                </c:pt>
                <c:pt idx="5975">
                  <c:v>0.22415994092793701</c:v>
                </c:pt>
                <c:pt idx="5976">
                  <c:v>0.22437872486429</c:v>
                </c:pt>
                <c:pt idx="5977">
                  <c:v>0.224748856834418</c:v>
                </c:pt>
                <c:pt idx="5978">
                  <c:v>0.22480109698897799</c:v>
                </c:pt>
                <c:pt idx="5979">
                  <c:v>0.22484721230024199</c:v>
                </c:pt>
                <c:pt idx="5980">
                  <c:v>0.22613558935387701</c:v>
                </c:pt>
                <c:pt idx="5981">
                  <c:v>0.226917422101267</c:v>
                </c:pt>
                <c:pt idx="5982">
                  <c:v>0.22771409048573801</c:v>
                </c:pt>
                <c:pt idx="5983">
                  <c:v>0.22786179596071701</c:v>
                </c:pt>
                <c:pt idx="5984">
                  <c:v>0.22792536422765899</c:v>
                </c:pt>
                <c:pt idx="5985">
                  <c:v>0.22828319110914999</c:v>
                </c:pt>
                <c:pt idx="5986">
                  <c:v>0.22843213285636901</c:v>
                </c:pt>
                <c:pt idx="5987">
                  <c:v>0.22848369233424401</c:v>
                </c:pt>
                <c:pt idx="5988">
                  <c:v>0.22840718064440599</c:v>
                </c:pt>
                <c:pt idx="5989">
                  <c:v>0.22803473678168201</c:v>
                </c:pt>
                <c:pt idx="5990">
                  <c:v>0.22735807436121599</c:v>
                </c:pt>
                <c:pt idx="5991">
                  <c:v>0.22673725947583601</c:v>
                </c:pt>
                <c:pt idx="5992">
                  <c:v>0.22611948897894801</c:v>
                </c:pt>
                <c:pt idx="5993">
                  <c:v>0.22568918299454399</c:v>
                </c:pt>
                <c:pt idx="5994">
                  <c:v>0.22533727908519199</c:v>
                </c:pt>
                <c:pt idx="5995">
                  <c:v>0.225168984442387</c:v>
                </c:pt>
                <c:pt idx="5996">
                  <c:v>0.22507079176780101</c:v>
                </c:pt>
                <c:pt idx="5997">
                  <c:v>0.225437537188416</c:v>
                </c:pt>
                <c:pt idx="5998">
                  <c:v>0.22546115090580801</c:v>
                </c:pt>
                <c:pt idx="5999">
                  <c:v>0.22536264040155601</c:v>
                </c:pt>
                <c:pt idx="6000">
                  <c:v>0.226546013814384</c:v>
                </c:pt>
                <c:pt idx="6001">
                  <c:v>0.22727289058990199</c:v>
                </c:pt>
                <c:pt idx="6002">
                  <c:v>0.227983342967503</c:v>
                </c:pt>
                <c:pt idx="6003">
                  <c:v>0.228344505091232</c:v>
                </c:pt>
                <c:pt idx="6004">
                  <c:v>0.22846103214647701</c:v>
                </c:pt>
                <c:pt idx="6005">
                  <c:v>0.228492541318048</c:v>
                </c:pt>
                <c:pt idx="6006">
                  <c:v>0.22815950420169701</c:v>
                </c:pt>
                <c:pt idx="6007">
                  <c:v>0.22749996787672</c:v>
                </c:pt>
                <c:pt idx="6008">
                  <c:v>0.22705344117659099</c:v>
                </c:pt>
                <c:pt idx="6009">
                  <c:v>0.22671893353558301</c:v>
                </c:pt>
                <c:pt idx="6010">
                  <c:v>0.22600526546477701</c:v>
                </c:pt>
                <c:pt idx="6011">
                  <c:v>0.225234907260911</c:v>
                </c:pt>
                <c:pt idx="6012">
                  <c:v>0.22478684965839901</c:v>
                </c:pt>
                <c:pt idx="6013">
                  <c:v>0.22453234287357501</c:v>
                </c:pt>
                <c:pt idx="6014">
                  <c:v>0.22400996640678</c:v>
                </c:pt>
                <c:pt idx="6015">
                  <c:v>0.22409279642795499</c:v>
                </c:pt>
                <c:pt idx="6016">
                  <c:v>0.22410930816628899</c:v>
                </c:pt>
                <c:pt idx="6017">
                  <c:v>0.22311291256144</c:v>
                </c:pt>
                <c:pt idx="6018">
                  <c:v>0.222095791484056</c:v>
                </c:pt>
                <c:pt idx="6019">
                  <c:v>0.22179083836163599</c:v>
                </c:pt>
                <c:pt idx="6020">
                  <c:v>0.22296673649201301</c:v>
                </c:pt>
                <c:pt idx="6021">
                  <c:v>0.22404142430163501</c:v>
                </c:pt>
                <c:pt idx="6022">
                  <c:v>0.22507106312486799</c:v>
                </c:pt>
                <c:pt idx="6023">
                  <c:v>0.22597139953992701</c:v>
                </c:pt>
                <c:pt idx="6024">
                  <c:v>0.22670050854386201</c:v>
                </c:pt>
                <c:pt idx="6025">
                  <c:v>0.227496289111879</c:v>
                </c:pt>
                <c:pt idx="6026">
                  <c:v>0.22799882955842099</c:v>
                </c:pt>
                <c:pt idx="6027">
                  <c:v>0.22815886517586501</c:v>
                </c:pt>
                <c:pt idx="6028">
                  <c:v>0.228346041619088</c:v>
                </c:pt>
                <c:pt idx="6029">
                  <c:v>0.228237751976028</c:v>
                </c:pt>
                <c:pt idx="6030">
                  <c:v>0.22689500293140399</c:v>
                </c:pt>
                <c:pt idx="6031">
                  <c:v>0.22515333306214499</c:v>
                </c:pt>
                <c:pt idx="6032">
                  <c:v>0.22412850993532599</c:v>
                </c:pt>
                <c:pt idx="6033">
                  <c:v>0.223826134470542</c:v>
                </c:pt>
                <c:pt idx="6034">
                  <c:v>0.22374673186452401</c:v>
                </c:pt>
                <c:pt idx="6035">
                  <c:v>0.22348090300776099</c:v>
                </c:pt>
                <c:pt idx="6036">
                  <c:v>0.223226237740629</c:v>
                </c:pt>
                <c:pt idx="6037">
                  <c:v>0.223794553740257</c:v>
                </c:pt>
                <c:pt idx="6038">
                  <c:v>0.22398370323276301</c:v>
                </c:pt>
                <c:pt idx="6039">
                  <c:v>0.223863179005834</c:v>
                </c:pt>
                <c:pt idx="6040">
                  <c:v>0.22407566245847199</c:v>
                </c:pt>
                <c:pt idx="6041">
                  <c:v>0.22425542709785201</c:v>
                </c:pt>
                <c:pt idx="6042">
                  <c:v>0.22431777973221401</c:v>
                </c:pt>
                <c:pt idx="6043">
                  <c:v>0.22360365397007001</c:v>
                </c:pt>
                <c:pt idx="6044">
                  <c:v>0.22456545137645201</c:v>
                </c:pt>
                <c:pt idx="6045">
                  <c:v>0.22552769283162899</c:v>
                </c:pt>
                <c:pt idx="6046">
                  <c:v>0.22621530213392699</c:v>
                </c:pt>
                <c:pt idx="6047">
                  <c:v>0.226828361451793</c:v>
                </c:pt>
                <c:pt idx="6048">
                  <c:v>0.22715053866448701</c:v>
                </c:pt>
                <c:pt idx="6049">
                  <c:v>0.227284050686029</c:v>
                </c:pt>
                <c:pt idx="6050">
                  <c:v>0.227444785581152</c:v>
                </c:pt>
                <c:pt idx="6051">
                  <c:v>0.227768764720955</c:v>
                </c:pt>
                <c:pt idx="6052">
                  <c:v>0.228229591541074</c:v>
                </c:pt>
                <c:pt idx="6053">
                  <c:v>0.22829281501613</c:v>
                </c:pt>
                <c:pt idx="6054">
                  <c:v>0.22786380721222199</c:v>
                </c:pt>
                <c:pt idx="6055">
                  <c:v>0.227319513059934</c:v>
                </c:pt>
                <c:pt idx="6056">
                  <c:v>0.22733156140494801</c:v>
                </c:pt>
                <c:pt idx="6057">
                  <c:v>0.22690928262256299</c:v>
                </c:pt>
                <c:pt idx="6058">
                  <c:v>0.226796452171525</c:v>
                </c:pt>
                <c:pt idx="6059">
                  <c:v>0.22639756017665499</c:v>
                </c:pt>
                <c:pt idx="6060">
                  <c:v>0.22627029324162301</c:v>
                </c:pt>
                <c:pt idx="6061">
                  <c:v>0.22618489923337601</c:v>
                </c:pt>
                <c:pt idx="6062">
                  <c:v>0.22608384687437</c:v>
                </c:pt>
                <c:pt idx="6063">
                  <c:v>0.22608396732552699</c:v>
                </c:pt>
                <c:pt idx="6064">
                  <c:v>0.22602612744689399</c:v>
                </c:pt>
                <c:pt idx="6065">
                  <c:v>0.226292878537456</c:v>
                </c:pt>
                <c:pt idx="6066">
                  <c:v>0.22135326402507599</c:v>
                </c:pt>
                <c:pt idx="6067">
                  <c:v>0.215284198933164</c:v>
                </c:pt>
                <c:pt idx="6068">
                  <c:v>0.209944487216324</c:v>
                </c:pt>
                <c:pt idx="6069">
                  <c:v>0.205073701461709</c:v>
                </c:pt>
                <c:pt idx="6070">
                  <c:v>0.20098585482223</c:v>
                </c:pt>
                <c:pt idx="6071">
                  <c:v>0.19756414536439301</c:v>
                </c:pt>
                <c:pt idx="6072">
                  <c:v>0.19493444941652099</c:v>
                </c:pt>
                <c:pt idx="6073">
                  <c:v>0.19303315224978199</c:v>
                </c:pt>
                <c:pt idx="6074">
                  <c:v>0.19040483812560899</c:v>
                </c:pt>
                <c:pt idx="6075">
                  <c:v>0.188686840165221</c:v>
                </c:pt>
                <c:pt idx="6076">
                  <c:v>0.18834354411093801</c:v>
                </c:pt>
                <c:pt idx="6077">
                  <c:v>0.18879849152113101</c:v>
                </c:pt>
                <c:pt idx="6078">
                  <c:v>0.18896191218269001</c:v>
                </c:pt>
                <c:pt idx="6079">
                  <c:v>0.18830532187850199</c:v>
                </c:pt>
                <c:pt idx="6080">
                  <c:v>0.18853237393848499</c:v>
                </c:pt>
                <c:pt idx="6081">
                  <c:v>0.18843799863432401</c:v>
                </c:pt>
                <c:pt idx="6082">
                  <c:v>0.18824976065003499</c:v>
                </c:pt>
                <c:pt idx="6083">
                  <c:v>0.18807590179955699</c:v>
                </c:pt>
                <c:pt idx="6084">
                  <c:v>0.18776769065673199</c:v>
                </c:pt>
                <c:pt idx="6085">
                  <c:v>0.18728684854508201</c:v>
                </c:pt>
                <c:pt idx="6086">
                  <c:v>0.18652436150590901</c:v>
                </c:pt>
                <c:pt idx="6087">
                  <c:v>0.18589661992199299</c:v>
                </c:pt>
                <c:pt idx="6088">
                  <c:v>0.185476849899813</c:v>
                </c:pt>
                <c:pt idx="6089">
                  <c:v>0.18488092128155501</c:v>
                </c:pt>
                <c:pt idx="6090">
                  <c:v>0.184615021057533</c:v>
                </c:pt>
                <c:pt idx="6091">
                  <c:v>0.18431949569526501</c:v>
                </c:pt>
                <c:pt idx="6092">
                  <c:v>0.184138808454789</c:v>
                </c:pt>
                <c:pt idx="6093">
                  <c:v>0.18387105778028401</c:v>
                </c:pt>
                <c:pt idx="6094">
                  <c:v>0.18380474213177</c:v>
                </c:pt>
                <c:pt idx="6095">
                  <c:v>0.183799637667384</c:v>
                </c:pt>
                <c:pt idx="6096">
                  <c:v>0.183537769077045</c:v>
                </c:pt>
                <c:pt idx="6097">
                  <c:v>0.18317440165937399</c:v>
                </c:pt>
                <c:pt idx="6098">
                  <c:v>0.18298592524020699</c:v>
                </c:pt>
                <c:pt idx="6099">
                  <c:v>0.18319899802189499</c:v>
                </c:pt>
                <c:pt idx="6100">
                  <c:v>0.18286086068540799</c:v>
                </c:pt>
                <c:pt idx="6101">
                  <c:v>0.18145305857892899</c:v>
                </c:pt>
                <c:pt idx="6102">
                  <c:v>0.179658829126324</c:v>
                </c:pt>
                <c:pt idx="6103">
                  <c:v>0.17764879267496</c:v>
                </c:pt>
                <c:pt idx="6104">
                  <c:v>0.17683321350016301</c:v>
                </c:pt>
                <c:pt idx="6105">
                  <c:v>0.17617622848178399</c:v>
                </c:pt>
                <c:pt idx="6106">
                  <c:v>0.17566886592081901</c:v>
                </c:pt>
                <c:pt idx="6107">
                  <c:v>0.17541545495563099</c:v>
                </c:pt>
                <c:pt idx="6108">
                  <c:v>0.17507044620868201</c:v>
                </c:pt>
                <c:pt idx="6109">
                  <c:v>0.17456902596162199</c:v>
                </c:pt>
                <c:pt idx="6110">
                  <c:v>0.174247187583495</c:v>
                </c:pt>
                <c:pt idx="6111">
                  <c:v>0.17421377069654601</c:v>
                </c:pt>
                <c:pt idx="6112">
                  <c:v>0.174379345547508</c:v>
                </c:pt>
                <c:pt idx="6113">
                  <c:v>0.17465163615254001</c:v>
                </c:pt>
                <c:pt idx="6114">
                  <c:v>0.173864623270852</c:v>
                </c:pt>
                <c:pt idx="6115">
                  <c:v>0.173394809886079</c:v>
                </c:pt>
                <c:pt idx="6116">
                  <c:v>0.172103738789882</c:v>
                </c:pt>
                <c:pt idx="6117">
                  <c:v>0.17061186416180901</c:v>
                </c:pt>
                <c:pt idx="6118">
                  <c:v>0.169600034632816</c:v>
                </c:pt>
                <c:pt idx="6119">
                  <c:v>0.16936876178438001</c:v>
                </c:pt>
                <c:pt idx="6120">
                  <c:v>0.16965998222678999</c:v>
                </c:pt>
                <c:pt idx="6121">
                  <c:v>0.169567925137692</c:v>
                </c:pt>
                <c:pt idx="6122">
                  <c:v>0.16968682753122499</c:v>
                </c:pt>
                <c:pt idx="6123">
                  <c:v>0.16945745911886201</c:v>
                </c:pt>
                <c:pt idx="6124">
                  <c:v>0.16950089989893</c:v>
                </c:pt>
                <c:pt idx="6125">
                  <c:v>0.16953424680069701</c:v>
                </c:pt>
                <c:pt idx="6126">
                  <c:v>0.169831923698152</c:v>
                </c:pt>
                <c:pt idx="6127">
                  <c:v>0.17021184211076901</c:v>
                </c:pt>
                <c:pt idx="6128">
                  <c:v>0.16995531423158</c:v>
                </c:pt>
                <c:pt idx="6129">
                  <c:v>0.16961755419976601</c:v>
                </c:pt>
                <c:pt idx="6130">
                  <c:v>0.16999721195964801</c:v>
                </c:pt>
                <c:pt idx="6131">
                  <c:v>0.17001924819622199</c:v>
                </c:pt>
                <c:pt idx="6132">
                  <c:v>0.17035879565298701</c:v>
                </c:pt>
                <c:pt idx="6133">
                  <c:v>0.170083883814097</c:v>
                </c:pt>
                <c:pt idx="6134">
                  <c:v>0.17014793453295499</c:v>
                </c:pt>
                <c:pt idx="6135">
                  <c:v>0.17034987987991301</c:v>
                </c:pt>
                <c:pt idx="6136">
                  <c:v>0.17038351619918199</c:v>
                </c:pt>
                <c:pt idx="6137">
                  <c:v>0.170459348327755</c:v>
                </c:pt>
                <c:pt idx="6138">
                  <c:v>0.17050567604228201</c:v>
                </c:pt>
                <c:pt idx="6139">
                  <c:v>0.17090622316907</c:v>
                </c:pt>
                <c:pt idx="6140">
                  <c:v>0.17068827664941699</c:v>
                </c:pt>
                <c:pt idx="6141">
                  <c:v>0.17056967807109399</c:v>
                </c:pt>
                <c:pt idx="6142">
                  <c:v>0.170409717313208</c:v>
                </c:pt>
                <c:pt idx="6143">
                  <c:v>0.17049307187851301</c:v>
                </c:pt>
                <c:pt idx="6144">
                  <c:v>0.169987944654307</c:v>
                </c:pt>
                <c:pt idx="6145">
                  <c:v>0.16938059734622801</c:v>
                </c:pt>
                <c:pt idx="6146">
                  <c:v>0.168889849917362</c:v>
                </c:pt>
                <c:pt idx="6147">
                  <c:v>0.16882744437512801</c:v>
                </c:pt>
                <c:pt idx="6148">
                  <c:v>0.168746914314652</c:v>
                </c:pt>
                <c:pt idx="6149">
                  <c:v>0.16776308917961999</c:v>
                </c:pt>
                <c:pt idx="6150">
                  <c:v>0.16735987614193901</c:v>
                </c:pt>
                <c:pt idx="6151">
                  <c:v>0.16685606190357599</c:v>
                </c:pt>
                <c:pt idx="6152">
                  <c:v>0.166622587138477</c:v>
                </c:pt>
                <c:pt idx="6153">
                  <c:v>0.16695486810096499</c:v>
                </c:pt>
                <c:pt idx="6154">
                  <c:v>0.167588292402995</c:v>
                </c:pt>
                <c:pt idx="6155">
                  <c:v>0.16818609930496101</c:v>
                </c:pt>
                <c:pt idx="6156">
                  <c:v>0.16863572359057999</c:v>
                </c:pt>
                <c:pt idx="6157">
                  <c:v>0.16900911689114201</c:v>
                </c:pt>
                <c:pt idx="6158">
                  <c:v>0.16948049550667199</c:v>
                </c:pt>
                <c:pt idx="6159">
                  <c:v>0.17017579290691801</c:v>
                </c:pt>
                <c:pt idx="6160">
                  <c:v>0.17025563360072399</c:v>
                </c:pt>
                <c:pt idx="6161">
                  <c:v>0.17047675293548101</c:v>
                </c:pt>
                <c:pt idx="6162">
                  <c:v>0.17033956814112</c:v>
                </c:pt>
                <c:pt idx="6163">
                  <c:v>0.17017220317547099</c:v>
                </c:pt>
                <c:pt idx="6164">
                  <c:v>0.16921907096269001</c:v>
                </c:pt>
                <c:pt idx="6165">
                  <c:v>0.16957270250150899</c:v>
                </c:pt>
                <c:pt idx="6166">
                  <c:v>0.16983442350072001</c:v>
                </c:pt>
                <c:pt idx="6167">
                  <c:v>0.169953377836359</c:v>
                </c:pt>
                <c:pt idx="6168">
                  <c:v>0.169667333934899</c:v>
                </c:pt>
                <c:pt idx="6169">
                  <c:v>0.16931284245167799</c:v>
                </c:pt>
                <c:pt idx="6170">
                  <c:v>0.169152130091102</c:v>
                </c:pt>
                <c:pt idx="6171">
                  <c:v>0.16931087485544399</c:v>
                </c:pt>
                <c:pt idx="6172">
                  <c:v>0.16943572323832701</c:v>
                </c:pt>
                <c:pt idx="6173">
                  <c:v>0.169422676754903</c:v>
                </c:pt>
                <c:pt idx="6174">
                  <c:v>0.16982386361444299</c:v>
                </c:pt>
                <c:pt idx="6175">
                  <c:v>0.17011140845644801</c:v>
                </c:pt>
                <c:pt idx="6176">
                  <c:v>0.170254420204137</c:v>
                </c:pt>
                <c:pt idx="6177">
                  <c:v>0.170617015102763</c:v>
                </c:pt>
                <c:pt idx="6178">
                  <c:v>0.17064988366804601</c:v>
                </c:pt>
                <c:pt idx="6179">
                  <c:v>0.17065134007048199</c:v>
                </c:pt>
                <c:pt idx="6180">
                  <c:v>0.17073415587136601</c:v>
                </c:pt>
                <c:pt idx="6181">
                  <c:v>0.17067750463527701</c:v>
                </c:pt>
                <c:pt idx="6182">
                  <c:v>0.17086044641572301</c:v>
                </c:pt>
                <c:pt idx="6183">
                  <c:v>0.17056071033978601</c:v>
                </c:pt>
                <c:pt idx="6184">
                  <c:v>0.16991058185082999</c:v>
                </c:pt>
                <c:pt idx="6185">
                  <c:v>0.16936387654872001</c:v>
                </c:pt>
                <c:pt idx="6186">
                  <c:v>0.16881194141009301</c:v>
                </c:pt>
                <c:pt idx="6187">
                  <c:v>0.1665757885702</c:v>
                </c:pt>
                <c:pt idx="6188">
                  <c:v>0.16457158860288201</c:v>
                </c:pt>
                <c:pt idx="6189">
                  <c:v>0.16437407359023201</c:v>
                </c:pt>
                <c:pt idx="6190">
                  <c:v>0.16455711450468599</c:v>
                </c:pt>
                <c:pt idx="6191">
                  <c:v>0.16441156801771101</c:v>
                </c:pt>
                <c:pt idx="6192">
                  <c:v>0.16430179469001499</c:v>
                </c:pt>
                <c:pt idx="6193">
                  <c:v>0.16416166328810899</c:v>
                </c:pt>
                <c:pt idx="6194">
                  <c:v>0.164294460923782</c:v>
                </c:pt>
                <c:pt idx="6195">
                  <c:v>0.16400197797174501</c:v>
                </c:pt>
                <c:pt idx="6196">
                  <c:v>0.16361042004242299</c:v>
                </c:pt>
                <c:pt idx="6197">
                  <c:v>0.163813031338022</c:v>
                </c:pt>
                <c:pt idx="6198">
                  <c:v>0.16375196358056299</c:v>
                </c:pt>
                <c:pt idx="6199">
                  <c:v>0.16314685690384001</c:v>
                </c:pt>
                <c:pt idx="6200">
                  <c:v>0.162424987743953</c:v>
                </c:pt>
                <c:pt idx="6201">
                  <c:v>0.16129195998544599</c:v>
                </c:pt>
                <c:pt idx="6202">
                  <c:v>0.15972603068112401</c:v>
                </c:pt>
                <c:pt idx="6203">
                  <c:v>0.15833392174021499</c:v>
                </c:pt>
                <c:pt idx="6204">
                  <c:v>0.15697021306397499</c:v>
                </c:pt>
                <c:pt idx="6205">
                  <c:v>0.15707142835270699</c:v>
                </c:pt>
                <c:pt idx="6206">
                  <c:v>0.15725907528460101</c:v>
                </c:pt>
                <c:pt idx="6207">
                  <c:v>0.157555230786705</c:v>
                </c:pt>
                <c:pt idx="6208">
                  <c:v>0.15729918545874499</c:v>
                </c:pt>
                <c:pt idx="6209">
                  <c:v>0.15756465231500599</c:v>
                </c:pt>
                <c:pt idx="6210">
                  <c:v>0.158018717977358</c:v>
                </c:pt>
                <c:pt idx="6211">
                  <c:v>0.15864039308819999</c:v>
                </c:pt>
                <c:pt idx="6212">
                  <c:v>0.158882857334806</c:v>
                </c:pt>
                <c:pt idx="6213">
                  <c:v>0.15907645710467599</c:v>
                </c:pt>
                <c:pt idx="6214">
                  <c:v>0.15998248748074401</c:v>
                </c:pt>
                <c:pt idx="6215">
                  <c:v>0.160465652092799</c:v>
                </c:pt>
                <c:pt idx="6216">
                  <c:v>0.160633108236369</c:v>
                </c:pt>
                <c:pt idx="6217">
                  <c:v>0.161685994269058</c:v>
                </c:pt>
                <c:pt idx="6218">
                  <c:v>0.162056499154908</c:v>
                </c:pt>
                <c:pt idx="6219">
                  <c:v>0.162605162634857</c:v>
                </c:pt>
                <c:pt idx="6220">
                  <c:v>0.16273128546475699</c:v>
                </c:pt>
                <c:pt idx="6221">
                  <c:v>0.16249940906018101</c:v>
                </c:pt>
                <c:pt idx="6222">
                  <c:v>0.16252479380422699</c:v>
                </c:pt>
                <c:pt idx="6223">
                  <c:v>0.162542132024763</c:v>
                </c:pt>
                <c:pt idx="6224">
                  <c:v>0.16228594073630301</c:v>
                </c:pt>
                <c:pt idx="6225">
                  <c:v>0.161641429135579</c:v>
                </c:pt>
                <c:pt idx="6226">
                  <c:v>0.161585778782527</c:v>
                </c:pt>
                <c:pt idx="6227">
                  <c:v>0.16080690660623601</c:v>
                </c:pt>
                <c:pt idx="6228">
                  <c:v>0.16000123026715099</c:v>
                </c:pt>
                <c:pt idx="6229">
                  <c:v>0.15950178601391801</c:v>
                </c:pt>
                <c:pt idx="6230">
                  <c:v>0.15933692973212499</c:v>
                </c:pt>
                <c:pt idx="6231">
                  <c:v>0.15938746086061301</c:v>
                </c:pt>
                <c:pt idx="6232">
                  <c:v>0.15910891163653099</c:v>
                </c:pt>
                <c:pt idx="6233">
                  <c:v>0.159050941813244</c:v>
                </c:pt>
                <c:pt idx="6234">
                  <c:v>0.159010983990857</c:v>
                </c:pt>
                <c:pt idx="6235">
                  <c:v>0.15851012942571399</c:v>
                </c:pt>
                <c:pt idx="6236">
                  <c:v>0.158741700504544</c:v>
                </c:pt>
                <c:pt idx="6237">
                  <c:v>0.15835290499816901</c:v>
                </c:pt>
                <c:pt idx="6238">
                  <c:v>0.158521326034856</c:v>
                </c:pt>
                <c:pt idx="6239">
                  <c:v>0.15856328508696399</c:v>
                </c:pt>
                <c:pt idx="6240">
                  <c:v>0.15877653082124099</c:v>
                </c:pt>
                <c:pt idx="6241">
                  <c:v>0.15895288204021399</c:v>
                </c:pt>
                <c:pt idx="6242">
                  <c:v>0.158912219648426</c:v>
                </c:pt>
                <c:pt idx="6243">
                  <c:v>0.15952269833834201</c:v>
                </c:pt>
                <c:pt idx="6244">
                  <c:v>0.15984005660436901</c:v>
                </c:pt>
                <c:pt idx="6245">
                  <c:v>0.16068259004101601</c:v>
                </c:pt>
                <c:pt idx="6246">
                  <c:v>0.160924957073455</c:v>
                </c:pt>
                <c:pt idx="6247">
                  <c:v>0.16018772591660199</c:v>
                </c:pt>
                <c:pt idx="6248">
                  <c:v>0.160612081719261</c:v>
                </c:pt>
                <c:pt idx="6249">
                  <c:v>0.16076799249642901</c:v>
                </c:pt>
                <c:pt idx="6250">
                  <c:v>0.16087824170906001</c:v>
                </c:pt>
                <c:pt idx="6251">
                  <c:v>0.16106348037533999</c:v>
                </c:pt>
                <c:pt idx="6252">
                  <c:v>0.16127421722166799</c:v>
                </c:pt>
                <c:pt idx="6253">
                  <c:v>0.16156569347463601</c:v>
                </c:pt>
                <c:pt idx="6254">
                  <c:v>0.16193166991225799</c:v>
                </c:pt>
                <c:pt idx="6255">
                  <c:v>0.16239996164784201</c:v>
                </c:pt>
                <c:pt idx="6256">
                  <c:v>0.163222748503668</c:v>
                </c:pt>
                <c:pt idx="6257">
                  <c:v>0.164280177614331</c:v>
                </c:pt>
                <c:pt idx="6258">
                  <c:v>0.16472998968057201</c:v>
                </c:pt>
                <c:pt idx="6259">
                  <c:v>0.16501338018516701</c:v>
                </c:pt>
                <c:pt idx="6260">
                  <c:v>0.16511854704710799</c:v>
                </c:pt>
                <c:pt idx="6261">
                  <c:v>0.16560509760210701</c:v>
                </c:pt>
                <c:pt idx="6262">
                  <c:v>0.16584357336185901</c:v>
                </c:pt>
                <c:pt idx="6263">
                  <c:v>0.166413860557453</c:v>
                </c:pt>
                <c:pt idx="6264">
                  <c:v>0.16681952936803801</c:v>
                </c:pt>
                <c:pt idx="6265">
                  <c:v>0.16732338740296701</c:v>
                </c:pt>
                <c:pt idx="6266">
                  <c:v>0.16750311829140899</c:v>
                </c:pt>
                <c:pt idx="6267">
                  <c:v>0.16747283836777299</c:v>
                </c:pt>
                <c:pt idx="6268">
                  <c:v>0.167702233614099</c:v>
                </c:pt>
                <c:pt idx="6269">
                  <c:v>0.16803341606307401</c:v>
                </c:pt>
                <c:pt idx="6270">
                  <c:v>0.16849243501564701</c:v>
                </c:pt>
                <c:pt idx="6271">
                  <c:v>0.16837041249510101</c:v>
                </c:pt>
                <c:pt idx="6272">
                  <c:v>0.168302909437617</c:v>
                </c:pt>
                <c:pt idx="6273">
                  <c:v>0.168193700158625</c:v>
                </c:pt>
                <c:pt idx="6274">
                  <c:v>0.168040576188245</c:v>
                </c:pt>
                <c:pt idx="6275">
                  <c:v>0.16789576882430801</c:v>
                </c:pt>
                <c:pt idx="6276">
                  <c:v>0.166630655233308</c:v>
                </c:pt>
                <c:pt idx="6277">
                  <c:v>0.165118859817175</c:v>
                </c:pt>
                <c:pt idx="6278">
                  <c:v>0.163665245536466</c:v>
                </c:pt>
                <c:pt idx="6279">
                  <c:v>0.16358933465765599</c:v>
                </c:pt>
                <c:pt idx="6280">
                  <c:v>0.16387098496300501</c:v>
                </c:pt>
                <c:pt idx="6281">
                  <c:v>0.16356627941929799</c:v>
                </c:pt>
                <c:pt idx="6282">
                  <c:v>0.16330852425307099</c:v>
                </c:pt>
                <c:pt idx="6283">
                  <c:v>0.16288396915779099</c:v>
                </c:pt>
                <c:pt idx="6284">
                  <c:v>0.16279572912520399</c:v>
                </c:pt>
                <c:pt idx="6285">
                  <c:v>0.16345769647142999</c:v>
                </c:pt>
                <c:pt idx="6286">
                  <c:v>0.16434213173673101</c:v>
                </c:pt>
                <c:pt idx="6287">
                  <c:v>0.16501080157471101</c:v>
                </c:pt>
                <c:pt idx="6288">
                  <c:v>0.165502586151965</c:v>
                </c:pt>
                <c:pt idx="6289">
                  <c:v>0.16557192573125301</c:v>
                </c:pt>
                <c:pt idx="6290">
                  <c:v>0.16494549519340801</c:v>
                </c:pt>
                <c:pt idx="6291">
                  <c:v>0.16438139779581501</c:v>
                </c:pt>
                <c:pt idx="6292">
                  <c:v>0.16370653907233801</c:v>
                </c:pt>
                <c:pt idx="6293">
                  <c:v>0.16333913868802999</c:v>
                </c:pt>
                <c:pt idx="6294">
                  <c:v>0.162697367038447</c:v>
                </c:pt>
                <c:pt idx="6295">
                  <c:v>0.16221063455760301</c:v>
                </c:pt>
                <c:pt idx="6296">
                  <c:v>0.16159561086428101</c:v>
                </c:pt>
                <c:pt idx="6297">
                  <c:v>0.16106369073764401</c:v>
                </c:pt>
                <c:pt idx="6298">
                  <c:v>0.16055119020891601</c:v>
                </c:pt>
                <c:pt idx="6299">
                  <c:v>0.15991156218681199</c:v>
                </c:pt>
                <c:pt idx="6300">
                  <c:v>0.159660997551728</c:v>
                </c:pt>
                <c:pt idx="6301">
                  <c:v>0.15895776757548699</c:v>
                </c:pt>
                <c:pt idx="6302">
                  <c:v>0.15838946648685701</c:v>
                </c:pt>
                <c:pt idx="6303">
                  <c:v>0.15770396066547701</c:v>
                </c:pt>
                <c:pt idx="6304">
                  <c:v>0.15858508229069501</c:v>
                </c:pt>
                <c:pt idx="6305">
                  <c:v>0.15934984866714699</c:v>
                </c:pt>
                <c:pt idx="6306">
                  <c:v>0.160237500302086</c:v>
                </c:pt>
                <c:pt idx="6307">
                  <c:v>0.16140248991204101</c:v>
                </c:pt>
                <c:pt idx="6308">
                  <c:v>0.16231605384950801</c:v>
                </c:pt>
                <c:pt idx="6309">
                  <c:v>0.163216797743826</c:v>
                </c:pt>
                <c:pt idx="6310">
                  <c:v>0.16431891406176599</c:v>
                </c:pt>
                <c:pt idx="6311">
                  <c:v>0.16541897688719401</c:v>
                </c:pt>
                <c:pt idx="6312">
                  <c:v>0.16638988927495099</c:v>
                </c:pt>
                <c:pt idx="6313">
                  <c:v>0.166998554777185</c:v>
                </c:pt>
                <c:pt idx="6314">
                  <c:v>0.167197641681992</c:v>
                </c:pt>
                <c:pt idx="6315">
                  <c:v>0.16751208099047599</c:v>
                </c:pt>
                <c:pt idx="6316">
                  <c:v>0.16757507006639299</c:v>
                </c:pt>
                <c:pt idx="6317">
                  <c:v>0.16748820670388201</c:v>
                </c:pt>
                <c:pt idx="6318">
                  <c:v>0.16749857734982099</c:v>
                </c:pt>
                <c:pt idx="6319">
                  <c:v>0.16780028980196701</c:v>
                </c:pt>
                <c:pt idx="6320">
                  <c:v>0.16725052981330699</c:v>
                </c:pt>
                <c:pt idx="6321">
                  <c:v>0.167987305137448</c:v>
                </c:pt>
                <c:pt idx="6322">
                  <c:v>0.16866660551264201</c:v>
                </c:pt>
                <c:pt idx="6323">
                  <c:v>0.16893373666616401</c:v>
                </c:pt>
                <c:pt idx="6324">
                  <c:v>0.16928827242741101</c:v>
                </c:pt>
                <c:pt idx="6325">
                  <c:v>0.170398716917917</c:v>
                </c:pt>
                <c:pt idx="6326">
                  <c:v>0.17065251419908301</c:v>
                </c:pt>
                <c:pt idx="6327">
                  <c:v>0.171005797462468</c:v>
                </c:pt>
                <c:pt idx="6328">
                  <c:v>0.17205825683878401</c:v>
                </c:pt>
                <c:pt idx="6329">
                  <c:v>0.17290709203899801</c:v>
                </c:pt>
                <c:pt idx="6330">
                  <c:v>0.174478180660359</c:v>
                </c:pt>
                <c:pt idx="6331">
                  <c:v>0.17531208543226101</c:v>
                </c:pt>
                <c:pt idx="6332">
                  <c:v>0.175717287744141</c:v>
                </c:pt>
                <c:pt idx="6333">
                  <c:v>0.17609765300531899</c:v>
                </c:pt>
                <c:pt idx="6334">
                  <c:v>0.17510103789491899</c:v>
                </c:pt>
                <c:pt idx="6335">
                  <c:v>0.17544438638777099</c:v>
                </c:pt>
                <c:pt idx="6336">
                  <c:v>0.17404399004680199</c:v>
                </c:pt>
                <c:pt idx="6337">
                  <c:v>0.17387981364841101</c:v>
                </c:pt>
                <c:pt idx="6338">
                  <c:v>0.17357469906978601</c:v>
                </c:pt>
                <c:pt idx="6339">
                  <c:v>0.17261046432667099</c:v>
                </c:pt>
                <c:pt idx="6340">
                  <c:v>0.17222807211993599</c:v>
                </c:pt>
                <c:pt idx="6341">
                  <c:v>0.17193926642855201</c:v>
                </c:pt>
                <c:pt idx="6342">
                  <c:v>0.17175293060835001</c:v>
                </c:pt>
                <c:pt idx="6343">
                  <c:v>0.171276454966025</c:v>
                </c:pt>
                <c:pt idx="6344">
                  <c:v>0.17054217549446199</c:v>
                </c:pt>
                <c:pt idx="6345">
                  <c:v>0.16947698263153499</c:v>
                </c:pt>
                <c:pt idx="6346">
                  <c:v>0.16922897730931599</c:v>
                </c:pt>
                <c:pt idx="6347">
                  <c:v>0.16888258805149101</c:v>
                </c:pt>
                <c:pt idx="6348">
                  <c:v>0.167955945754903</c:v>
                </c:pt>
                <c:pt idx="6349">
                  <c:v>0.167569884534568</c:v>
                </c:pt>
                <c:pt idx="6350">
                  <c:v>0.16713954282729501</c:v>
                </c:pt>
                <c:pt idx="6351">
                  <c:v>0.16660110492925101</c:v>
                </c:pt>
                <c:pt idx="6352">
                  <c:v>0.166512350363238</c:v>
                </c:pt>
                <c:pt idx="6353">
                  <c:v>0.166608404125659</c:v>
                </c:pt>
                <c:pt idx="6354">
                  <c:v>0.16637374003781999</c:v>
                </c:pt>
                <c:pt idx="6355">
                  <c:v>0.16672186995509999</c:v>
                </c:pt>
                <c:pt idx="6356">
                  <c:v>0.167924742106419</c:v>
                </c:pt>
                <c:pt idx="6357">
                  <c:v>0.168829361515212</c:v>
                </c:pt>
                <c:pt idx="6358">
                  <c:v>0.16998786444910599</c:v>
                </c:pt>
                <c:pt idx="6359">
                  <c:v>0.17084824442153199</c:v>
                </c:pt>
                <c:pt idx="6360">
                  <c:v>0.171484093740433</c:v>
                </c:pt>
                <c:pt idx="6361">
                  <c:v>0.171908725807632</c:v>
                </c:pt>
                <c:pt idx="6362">
                  <c:v>0.170998785284316</c:v>
                </c:pt>
                <c:pt idx="6363">
                  <c:v>0.170208582642354</c:v>
                </c:pt>
                <c:pt idx="6364">
                  <c:v>0.17041909316744699</c:v>
                </c:pt>
                <c:pt idx="6365">
                  <c:v>0.17074178715968899</c:v>
                </c:pt>
                <c:pt idx="6366">
                  <c:v>0.17107621276723101</c:v>
                </c:pt>
                <c:pt idx="6367">
                  <c:v>0.17100061186672899</c:v>
                </c:pt>
                <c:pt idx="6368">
                  <c:v>0.16993435365367501</c:v>
                </c:pt>
                <c:pt idx="6369">
                  <c:v>0.16917274556013501</c:v>
                </c:pt>
                <c:pt idx="6370">
                  <c:v>0.171563899800806</c:v>
                </c:pt>
                <c:pt idx="6371">
                  <c:v>0.17366445054040899</c:v>
                </c:pt>
                <c:pt idx="6372">
                  <c:v>0.17598696053933</c:v>
                </c:pt>
                <c:pt idx="6373">
                  <c:v>0.17753233941381999</c:v>
                </c:pt>
                <c:pt idx="6374">
                  <c:v>0.178690583435584</c:v>
                </c:pt>
                <c:pt idx="6375">
                  <c:v>0.17936405531497601</c:v>
                </c:pt>
                <c:pt idx="6376">
                  <c:v>0.17927257428180701</c:v>
                </c:pt>
                <c:pt idx="6377">
                  <c:v>0.17905339752631799</c:v>
                </c:pt>
                <c:pt idx="6378">
                  <c:v>0.179012932500483</c:v>
                </c:pt>
                <c:pt idx="6379">
                  <c:v>0.18013023195078201</c:v>
                </c:pt>
                <c:pt idx="6380">
                  <c:v>0.18037433146891399</c:v>
                </c:pt>
                <c:pt idx="6381">
                  <c:v>0.180231982391096</c:v>
                </c:pt>
                <c:pt idx="6382">
                  <c:v>0.17909597374102701</c:v>
                </c:pt>
                <c:pt idx="6383">
                  <c:v>0.17979178022923301</c:v>
                </c:pt>
                <c:pt idx="6384">
                  <c:v>0.18018371441668901</c:v>
                </c:pt>
                <c:pt idx="6385">
                  <c:v>0.18105820781408999</c:v>
                </c:pt>
                <c:pt idx="6386">
                  <c:v>0.181918548033697</c:v>
                </c:pt>
                <c:pt idx="6387">
                  <c:v>0.18242611836727499</c:v>
                </c:pt>
                <c:pt idx="6388">
                  <c:v>0.18258426706517999</c:v>
                </c:pt>
                <c:pt idx="6389">
                  <c:v>0.18176020388831901</c:v>
                </c:pt>
                <c:pt idx="6390">
                  <c:v>0.18254301219261099</c:v>
                </c:pt>
                <c:pt idx="6391">
                  <c:v>0.18346445985017301</c:v>
                </c:pt>
                <c:pt idx="6392">
                  <c:v>0.18457344330202399</c:v>
                </c:pt>
                <c:pt idx="6393">
                  <c:v>0.18488474346953601</c:v>
                </c:pt>
                <c:pt idx="6394">
                  <c:v>0.18531486194772701</c:v>
                </c:pt>
                <c:pt idx="6395">
                  <c:v>0.18542183594119799</c:v>
                </c:pt>
                <c:pt idx="6396">
                  <c:v>0.185673753496927</c:v>
                </c:pt>
                <c:pt idx="6397">
                  <c:v>0.185530535927384</c:v>
                </c:pt>
                <c:pt idx="6398">
                  <c:v>0.18543137933030401</c:v>
                </c:pt>
                <c:pt idx="6399">
                  <c:v>0.185299304358051</c:v>
                </c:pt>
                <c:pt idx="6400">
                  <c:v>0.184761118634859</c:v>
                </c:pt>
                <c:pt idx="6401">
                  <c:v>0.184265298811912</c:v>
                </c:pt>
                <c:pt idx="6402">
                  <c:v>0.18393176877167999</c:v>
                </c:pt>
                <c:pt idx="6403">
                  <c:v>0.183768030458626</c:v>
                </c:pt>
                <c:pt idx="6404">
                  <c:v>0.18383800420619101</c:v>
                </c:pt>
                <c:pt idx="6405">
                  <c:v>0.18444265999137199</c:v>
                </c:pt>
                <c:pt idx="6406">
                  <c:v>0.18494286222221501</c:v>
                </c:pt>
                <c:pt idx="6407">
                  <c:v>0.185414942031633</c:v>
                </c:pt>
                <c:pt idx="6408">
                  <c:v>0.18539072032842799</c:v>
                </c:pt>
                <c:pt idx="6409">
                  <c:v>0.185253344105172</c:v>
                </c:pt>
                <c:pt idx="6410">
                  <c:v>0.18572244763533699</c:v>
                </c:pt>
                <c:pt idx="6411">
                  <c:v>0.186370186287005</c:v>
                </c:pt>
                <c:pt idx="6412">
                  <c:v>0.186896679121759</c:v>
                </c:pt>
                <c:pt idx="6413">
                  <c:v>0.186030727177593</c:v>
                </c:pt>
                <c:pt idx="6414">
                  <c:v>0.184928177825081</c:v>
                </c:pt>
                <c:pt idx="6415">
                  <c:v>0.18397007022009601</c:v>
                </c:pt>
                <c:pt idx="6416">
                  <c:v>0.18293464774884899</c:v>
                </c:pt>
                <c:pt idx="6417">
                  <c:v>0.18170707639199701</c:v>
                </c:pt>
                <c:pt idx="6418">
                  <c:v>0.18045973327331999</c:v>
                </c:pt>
                <c:pt idx="6419">
                  <c:v>0.17977235011634099</c:v>
                </c:pt>
                <c:pt idx="6420">
                  <c:v>0.178863491755963</c:v>
                </c:pt>
                <c:pt idx="6421">
                  <c:v>0.178573262762452</c:v>
                </c:pt>
                <c:pt idx="6422">
                  <c:v>0.17828510786672699</c:v>
                </c:pt>
                <c:pt idx="6423">
                  <c:v>0.17840813986579801</c:v>
                </c:pt>
                <c:pt idx="6424">
                  <c:v>0.17862172072816701</c:v>
                </c:pt>
                <c:pt idx="6425">
                  <c:v>0.178178544137476</c:v>
                </c:pt>
                <c:pt idx="6426">
                  <c:v>0.17829886607030601</c:v>
                </c:pt>
                <c:pt idx="6427">
                  <c:v>0.178699591109509</c:v>
                </c:pt>
                <c:pt idx="6428">
                  <c:v>0.17967222823422699</c:v>
                </c:pt>
                <c:pt idx="6429">
                  <c:v>0.18055609715208601</c:v>
                </c:pt>
                <c:pt idx="6430">
                  <c:v>0.18196730741868</c:v>
                </c:pt>
                <c:pt idx="6431">
                  <c:v>0.18301072476896399</c:v>
                </c:pt>
                <c:pt idx="6432">
                  <c:v>0.18337944021685701</c:v>
                </c:pt>
                <c:pt idx="6433">
                  <c:v>0.18375885535837799</c:v>
                </c:pt>
                <c:pt idx="6434">
                  <c:v>0.18353009725664901</c:v>
                </c:pt>
                <c:pt idx="6435">
                  <c:v>0.186146787377166</c:v>
                </c:pt>
                <c:pt idx="6436">
                  <c:v>0.187201063680732</c:v>
                </c:pt>
                <c:pt idx="6437">
                  <c:v>0.18809204703180399</c:v>
                </c:pt>
                <c:pt idx="6438">
                  <c:v>0.18627935723119801</c:v>
                </c:pt>
                <c:pt idx="6439">
                  <c:v>0.18483487357737699</c:v>
                </c:pt>
                <c:pt idx="6440">
                  <c:v>0.183673767673314</c:v>
                </c:pt>
                <c:pt idx="6441">
                  <c:v>0.18444457784188401</c:v>
                </c:pt>
                <c:pt idx="6442">
                  <c:v>0.185458341804496</c:v>
                </c:pt>
                <c:pt idx="6443">
                  <c:v>0.18535026728748799</c:v>
                </c:pt>
                <c:pt idx="6444">
                  <c:v>0.186139547201494</c:v>
                </c:pt>
                <c:pt idx="6445">
                  <c:v>0.18581110967518799</c:v>
                </c:pt>
                <c:pt idx="6446">
                  <c:v>0.185514636907328</c:v>
                </c:pt>
                <c:pt idx="6447">
                  <c:v>0.18545792585961299</c:v>
                </c:pt>
                <c:pt idx="6448">
                  <c:v>0.18539736433944901</c:v>
                </c:pt>
                <c:pt idx="6449">
                  <c:v>0.18372930137371901</c:v>
                </c:pt>
                <c:pt idx="6450">
                  <c:v>0.18215457181459199</c:v>
                </c:pt>
                <c:pt idx="6451">
                  <c:v>0.18162508257392099</c:v>
                </c:pt>
                <c:pt idx="6452">
                  <c:v>0.18099566102185599</c:v>
                </c:pt>
                <c:pt idx="6453">
                  <c:v>0.18071255857184099</c:v>
                </c:pt>
                <c:pt idx="6454">
                  <c:v>0.18028246484086299</c:v>
                </c:pt>
                <c:pt idx="6455">
                  <c:v>0.18004499414301001</c:v>
                </c:pt>
                <c:pt idx="6456">
                  <c:v>0.180191475035789</c:v>
                </c:pt>
                <c:pt idx="6457">
                  <c:v>0.181989068624304</c:v>
                </c:pt>
                <c:pt idx="6458">
                  <c:v>0.18396789160225199</c:v>
                </c:pt>
                <c:pt idx="6459">
                  <c:v>0.185476345103158</c:v>
                </c:pt>
                <c:pt idx="6460">
                  <c:v>0.18672895965651401</c:v>
                </c:pt>
                <c:pt idx="6461">
                  <c:v>0.187262813774209</c:v>
                </c:pt>
                <c:pt idx="6462">
                  <c:v>0.188021714832345</c:v>
                </c:pt>
                <c:pt idx="6463">
                  <c:v>0.18796544115570801</c:v>
                </c:pt>
                <c:pt idx="6464">
                  <c:v>0.187647068512766</c:v>
                </c:pt>
                <c:pt idx="6465">
                  <c:v>0.18762953747585601</c:v>
                </c:pt>
                <c:pt idx="6466">
                  <c:v>0.18729681971196999</c:v>
                </c:pt>
                <c:pt idx="6467">
                  <c:v>0.18676570833134701</c:v>
                </c:pt>
                <c:pt idx="6468">
                  <c:v>0.186542888932031</c:v>
                </c:pt>
                <c:pt idx="6469">
                  <c:v>0.186303539632098</c:v>
                </c:pt>
                <c:pt idx="6470">
                  <c:v>0.18635652022332799</c:v>
                </c:pt>
                <c:pt idx="6471">
                  <c:v>0.185805676437728</c:v>
                </c:pt>
                <c:pt idx="6472">
                  <c:v>0.18485465054095099</c:v>
                </c:pt>
                <c:pt idx="6473">
                  <c:v>0.184131558865026</c:v>
                </c:pt>
                <c:pt idx="6474">
                  <c:v>0.18316443070886601</c:v>
                </c:pt>
                <c:pt idx="6475">
                  <c:v>0.18263585038331201</c:v>
                </c:pt>
                <c:pt idx="6476">
                  <c:v>0.18214041789108701</c:v>
                </c:pt>
                <c:pt idx="6477">
                  <c:v>0.18149213134339001</c:v>
                </c:pt>
                <c:pt idx="6478">
                  <c:v>0.18167073117483901</c:v>
                </c:pt>
                <c:pt idx="6479">
                  <c:v>0.18207971342731899</c:v>
                </c:pt>
                <c:pt idx="6480">
                  <c:v>0.182021999866642</c:v>
                </c:pt>
                <c:pt idx="6481">
                  <c:v>0.18285685733336701</c:v>
                </c:pt>
                <c:pt idx="6482">
                  <c:v>0.183575919537983</c:v>
                </c:pt>
                <c:pt idx="6483">
                  <c:v>0.182818820402145</c:v>
                </c:pt>
                <c:pt idx="6484">
                  <c:v>0.18373444708008799</c:v>
                </c:pt>
                <c:pt idx="6485">
                  <c:v>0.18428432250098101</c:v>
                </c:pt>
                <c:pt idx="6486">
                  <c:v>0.18437370243591999</c:v>
                </c:pt>
                <c:pt idx="6487">
                  <c:v>0.184550151003635</c:v>
                </c:pt>
                <c:pt idx="6488">
                  <c:v>0.18485590693874601</c:v>
                </c:pt>
                <c:pt idx="6489">
                  <c:v>0.184975399016932</c:v>
                </c:pt>
                <c:pt idx="6490">
                  <c:v>0.185152314720674</c:v>
                </c:pt>
                <c:pt idx="6491">
                  <c:v>0.18530596996072099</c:v>
                </c:pt>
                <c:pt idx="6492">
                  <c:v>0.185303592545526</c:v>
                </c:pt>
                <c:pt idx="6493">
                  <c:v>0.18598290157052999</c:v>
                </c:pt>
                <c:pt idx="6494">
                  <c:v>0.186084101026359</c:v>
                </c:pt>
                <c:pt idx="6495">
                  <c:v>0.18621089484740799</c:v>
                </c:pt>
                <c:pt idx="6496">
                  <c:v>0.18646338274720201</c:v>
                </c:pt>
                <c:pt idx="6497">
                  <c:v>0.186872549067823</c:v>
                </c:pt>
                <c:pt idx="6498">
                  <c:v>0.187213225049362</c:v>
                </c:pt>
                <c:pt idx="6499">
                  <c:v>0.18729248281851099</c:v>
                </c:pt>
                <c:pt idx="6500">
                  <c:v>0.18719161867032399</c:v>
                </c:pt>
                <c:pt idx="6501">
                  <c:v>0.18857583857836199</c:v>
                </c:pt>
                <c:pt idx="6502">
                  <c:v>0.18963404258100799</c:v>
                </c:pt>
                <c:pt idx="6503">
                  <c:v>0.190970322815042</c:v>
                </c:pt>
                <c:pt idx="6504">
                  <c:v>0.191511603804118</c:v>
                </c:pt>
                <c:pt idx="6505">
                  <c:v>0.19177195339613601</c:v>
                </c:pt>
                <c:pt idx="6506">
                  <c:v>0.19182204818887399</c:v>
                </c:pt>
                <c:pt idx="6507">
                  <c:v>0.19174668698230901</c:v>
                </c:pt>
                <c:pt idx="6508">
                  <c:v>0.19162660795682901</c:v>
                </c:pt>
                <c:pt idx="6509">
                  <c:v>0.19116764975147099</c:v>
                </c:pt>
                <c:pt idx="6510">
                  <c:v>0.19069657548571201</c:v>
                </c:pt>
                <c:pt idx="6511">
                  <c:v>0.18741944812921299</c:v>
                </c:pt>
                <c:pt idx="6512">
                  <c:v>0.18515824584130999</c:v>
                </c:pt>
                <c:pt idx="6513">
                  <c:v>0.184028075186317</c:v>
                </c:pt>
                <c:pt idx="6514">
                  <c:v>0.18284963373354399</c:v>
                </c:pt>
                <c:pt idx="6515">
                  <c:v>0.18191418706694701</c:v>
                </c:pt>
                <c:pt idx="6516">
                  <c:v>0.18065487472699501</c:v>
                </c:pt>
                <c:pt idx="6517">
                  <c:v>0.17983834849904901</c:v>
                </c:pt>
                <c:pt idx="6518">
                  <c:v>0.17902273883091599</c:v>
                </c:pt>
                <c:pt idx="6519">
                  <c:v>0.17819502999937201</c:v>
                </c:pt>
                <c:pt idx="6520">
                  <c:v>0.17775292980040699</c:v>
                </c:pt>
                <c:pt idx="6521">
                  <c:v>0.177549255019333</c:v>
                </c:pt>
                <c:pt idx="6522">
                  <c:v>0.17594400081349901</c:v>
                </c:pt>
                <c:pt idx="6523">
                  <c:v>0.17571974253101999</c:v>
                </c:pt>
                <c:pt idx="6524">
                  <c:v>0.17613637243379801</c:v>
                </c:pt>
                <c:pt idx="6525">
                  <c:v>0.17641013660684701</c:v>
                </c:pt>
                <c:pt idx="6526">
                  <c:v>0.17680931771422501</c:v>
                </c:pt>
                <c:pt idx="6527">
                  <c:v>0.177260845056504</c:v>
                </c:pt>
                <c:pt idx="6528">
                  <c:v>0.17723526008120699</c:v>
                </c:pt>
                <c:pt idx="6529">
                  <c:v>0.17771383207616301</c:v>
                </c:pt>
                <c:pt idx="6530">
                  <c:v>0.17805161555914101</c:v>
                </c:pt>
                <c:pt idx="6531">
                  <c:v>0.178438621552582</c:v>
                </c:pt>
                <c:pt idx="6532">
                  <c:v>0.17923055066035901</c:v>
                </c:pt>
                <c:pt idx="6533">
                  <c:v>0.17981134820790201</c:v>
                </c:pt>
                <c:pt idx="6534">
                  <c:v>0.179907349418157</c:v>
                </c:pt>
                <c:pt idx="6535">
                  <c:v>0.17996259340137399</c:v>
                </c:pt>
                <c:pt idx="6536">
                  <c:v>0.180248155897929</c:v>
                </c:pt>
                <c:pt idx="6537">
                  <c:v>0.18081107482766801</c:v>
                </c:pt>
                <c:pt idx="6538">
                  <c:v>0.18146519022396601</c:v>
                </c:pt>
                <c:pt idx="6539">
                  <c:v>0.181845611506391</c:v>
                </c:pt>
                <c:pt idx="6540">
                  <c:v>0.18232024032161401</c:v>
                </c:pt>
                <c:pt idx="6541">
                  <c:v>0.18228320927432501</c:v>
                </c:pt>
                <c:pt idx="6542">
                  <c:v>0.18377495761976301</c:v>
                </c:pt>
                <c:pt idx="6543">
                  <c:v>0.18455395830993701</c:v>
                </c:pt>
                <c:pt idx="6544">
                  <c:v>0.18402396209234201</c:v>
                </c:pt>
                <c:pt idx="6545">
                  <c:v>0.184861584205156</c:v>
                </c:pt>
                <c:pt idx="6546">
                  <c:v>0.18583944562540999</c:v>
                </c:pt>
                <c:pt idx="6547">
                  <c:v>0.18654141699302801</c:v>
                </c:pt>
                <c:pt idx="6548">
                  <c:v>0.18690629909727</c:v>
                </c:pt>
                <c:pt idx="6549">
                  <c:v>0.18749572907585799</c:v>
                </c:pt>
                <c:pt idx="6550">
                  <c:v>0.18815100111300301</c:v>
                </c:pt>
                <c:pt idx="6551">
                  <c:v>0.18838919102329901</c:v>
                </c:pt>
                <c:pt idx="6552">
                  <c:v>0.18862646056218901</c:v>
                </c:pt>
                <c:pt idx="6553">
                  <c:v>0.18913160901953999</c:v>
                </c:pt>
                <c:pt idx="6554">
                  <c:v>0.189850729598246</c:v>
                </c:pt>
                <c:pt idx="6555">
                  <c:v>0.19016170881576799</c:v>
                </c:pt>
                <c:pt idx="6556">
                  <c:v>0.190099654690665</c:v>
                </c:pt>
                <c:pt idx="6557">
                  <c:v>0.190147819868597</c:v>
                </c:pt>
                <c:pt idx="6558">
                  <c:v>0.19010362241004899</c:v>
                </c:pt>
                <c:pt idx="6559">
                  <c:v>0.189869947987621</c:v>
                </c:pt>
                <c:pt idx="6560">
                  <c:v>0.18962534233622999</c:v>
                </c:pt>
                <c:pt idx="6561">
                  <c:v>0.18908408809173699</c:v>
                </c:pt>
                <c:pt idx="6562">
                  <c:v>0.18854912168826099</c:v>
                </c:pt>
                <c:pt idx="6563">
                  <c:v>0.18797531341228699</c:v>
                </c:pt>
                <c:pt idx="6564">
                  <c:v>0.18699437503229799</c:v>
                </c:pt>
                <c:pt idx="6565">
                  <c:v>0.187277065254907</c:v>
                </c:pt>
                <c:pt idx="6566">
                  <c:v>0.18772647011027599</c:v>
                </c:pt>
                <c:pt idx="6567">
                  <c:v>0.18795770339091</c:v>
                </c:pt>
                <c:pt idx="6568">
                  <c:v>0.18806540156055501</c:v>
                </c:pt>
                <c:pt idx="6569">
                  <c:v>0.188205131339932</c:v>
                </c:pt>
                <c:pt idx="6570">
                  <c:v>0.18835398988257701</c:v>
                </c:pt>
                <c:pt idx="6571">
                  <c:v>0.18726213538984399</c:v>
                </c:pt>
                <c:pt idx="6572">
                  <c:v>0.18697746726914299</c:v>
                </c:pt>
                <c:pt idx="6573">
                  <c:v>0.186998049088069</c:v>
                </c:pt>
                <c:pt idx="6574">
                  <c:v>0.18476763149189199</c:v>
                </c:pt>
                <c:pt idx="6575">
                  <c:v>0.18360065535673101</c:v>
                </c:pt>
                <c:pt idx="6576">
                  <c:v>0.18287717843791601</c:v>
                </c:pt>
                <c:pt idx="6577">
                  <c:v>0.18283428490266501</c:v>
                </c:pt>
                <c:pt idx="6578">
                  <c:v>0.183066200882647</c:v>
                </c:pt>
                <c:pt idx="6579">
                  <c:v>0.18323566044140099</c:v>
                </c:pt>
                <c:pt idx="6580">
                  <c:v>0.18341869667556401</c:v>
                </c:pt>
                <c:pt idx="6581">
                  <c:v>0.183295445125848</c:v>
                </c:pt>
                <c:pt idx="6582">
                  <c:v>0.18339355718310801</c:v>
                </c:pt>
                <c:pt idx="6583">
                  <c:v>0.183469908523576</c:v>
                </c:pt>
                <c:pt idx="6584">
                  <c:v>0.18256950504466801</c:v>
                </c:pt>
                <c:pt idx="6585">
                  <c:v>0.18272765660538501</c:v>
                </c:pt>
                <c:pt idx="6586">
                  <c:v>0.18481392741288899</c:v>
                </c:pt>
                <c:pt idx="6587">
                  <c:v>0.186734025187202</c:v>
                </c:pt>
                <c:pt idx="6588">
                  <c:v>0.18879378745395201</c:v>
                </c:pt>
                <c:pt idx="6589">
                  <c:v>0.19018540444132201</c:v>
                </c:pt>
                <c:pt idx="6590">
                  <c:v>0.19146895745840201</c:v>
                </c:pt>
                <c:pt idx="6591">
                  <c:v>0.19279456684846599</c:v>
                </c:pt>
                <c:pt idx="6592">
                  <c:v>0.19386420985033601</c:v>
                </c:pt>
                <c:pt idx="6593">
                  <c:v>0.19484238789851399</c:v>
                </c:pt>
                <c:pt idx="6594">
                  <c:v>0.19589590740078699</c:v>
                </c:pt>
                <c:pt idx="6595">
                  <c:v>0.196325968090551</c:v>
                </c:pt>
                <c:pt idx="6596">
                  <c:v>0.196273347388635</c:v>
                </c:pt>
                <c:pt idx="6597">
                  <c:v>0.19590633510047301</c:v>
                </c:pt>
                <c:pt idx="6598">
                  <c:v>0.195579125162815</c:v>
                </c:pt>
                <c:pt idx="6599">
                  <c:v>0.19514870913387999</c:v>
                </c:pt>
                <c:pt idx="6600">
                  <c:v>0.19471106108750999</c:v>
                </c:pt>
                <c:pt idx="6601">
                  <c:v>0.19423154886132801</c:v>
                </c:pt>
                <c:pt idx="6602">
                  <c:v>0.19426051556325399</c:v>
                </c:pt>
                <c:pt idx="6603">
                  <c:v>0.19400992299599301</c:v>
                </c:pt>
                <c:pt idx="6604">
                  <c:v>0.19340979525881699</c:v>
                </c:pt>
                <c:pt idx="6605">
                  <c:v>0.192903440034212</c:v>
                </c:pt>
                <c:pt idx="6606">
                  <c:v>0.19266071748124</c:v>
                </c:pt>
                <c:pt idx="6607">
                  <c:v>0.19278482503899</c:v>
                </c:pt>
                <c:pt idx="6608">
                  <c:v>0.19339336634865101</c:v>
                </c:pt>
                <c:pt idx="6609">
                  <c:v>0.19373924244750099</c:v>
                </c:pt>
                <c:pt idx="6610">
                  <c:v>0.19360499107354401</c:v>
                </c:pt>
                <c:pt idx="6611">
                  <c:v>0.19381688476643</c:v>
                </c:pt>
                <c:pt idx="6612">
                  <c:v>0.19415348989620601</c:v>
                </c:pt>
                <c:pt idx="6613">
                  <c:v>0.19437789890955601</c:v>
                </c:pt>
                <c:pt idx="6614">
                  <c:v>0.19439542903769499</c:v>
                </c:pt>
                <c:pt idx="6615">
                  <c:v>0.19436056548879799</c:v>
                </c:pt>
                <c:pt idx="6616">
                  <c:v>0.193408644377633</c:v>
                </c:pt>
                <c:pt idx="6617">
                  <c:v>0.19305830339847399</c:v>
                </c:pt>
                <c:pt idx="6618">
                  <c:v>0.19273350529227001</c:v>
                </c:pt>
                <c:pt idx="6619">
                  <c:v>0.19218212403295301</c:v>
                </c:pt>
                <c:pt idx="6620">
                  <c:v>0.19188653881277401</c:v>
                </c:pt>
                <c:pt idx="6621">
                  <c:v>0.19195041747626701</c:v>
                </c:pt>
                <c:pt idx="6622">
                  <c:v>0.19196274760843299</c:v>
                </c:pt>
                <c:pt idx="6623">
                  <c:v>0.192303630221036</c:v>
                </c:pt>
                <c:pt idx="6624">
                  <c:v>0.192798152605136</c:v>
                </c:pt>
                <c:pt idx="6625">
                  <c:v>0.19363600302836001</c:v>
                </c:pt>
                <c:pt idx="6626">
                  <c:v>0.19429825887262001</c:v>
                </c:pt>
                <c:pt idx="6627">
                  <c:v>0.194561041119998</c:v>
                </c:pt>
                <c:pt idx="6628">
                  <c:v>0.19419832785816701</c:v>
                </c:pt>
                <c:pt idx="6629">
                  <c:v>0.19346354827089501</c:v>
                </c:pt>
                <c:pt idx="6630">
                  <c:v>0.19293307317418801</c:v>
                </c:pt>
                <c:pt idx="6631">
                  <c:v>0.19307936611752399</c:v>
                </c:pt>
                <c:pt idx="6632">
                  <c:v>0.19299322992280299</c:v>
                </c:pt>
                <c:pt idx="6633">
                  <c:v>0.19292421498572601</c:v>
                </c:pt>
                <c:pt idx="6634">
                  <c:v>0.19238711953166099</c:v>
                </c:pt>
                <c:pt idx="6635">
                  <c:v>0.18901658518919601</c:v>
                </c:pt>
                <c:pt idx="6636">
                  <c:v>0.18590864178459501</c:v>
                </c:pt>
                <c:pt idx="6637">
                  <c:v>0.185969119202128</c:v>
                </c:pt>
                <c:pt idx="6638">
                  <c:v>0.18575516962493299</c:v>
                </c:pt>
                <c:pt idx="6639">
                  <c:v>0.18553576543021499</c:v>
                </c:pt>
                <c:pt idx="6640">
                  <c:v>0.18535068919127701</c:v>
                </c:pt>
                <c:pt idx="6641">
                  <c:v>0.18494758205550901</c:v>
                </c:pt>
                <c:pt idx="6642">
                  <c:v>0.18463647631532501</c:v>
                </c:pt>
                <c:pt idx="6643">
                  <c:v>0.184194719035921</c:v>
                </c:pt>
                <c:pt idx="6644">
                  <c:v>0.184188403776434</c:v>
                </c:pt>
                <c:pt idx="6645">
                  <c:v>0.18286614737283199</c:v>
                </c:pt>
                <c:pt idx="6646">
                  <c:v>0.18259015426185701</c:v>
                </c:pt>
                <c:pt idx="6647">
                  <c:v>0.18255590369165001</c:v>
                </c:pt>
                <c:pt idx="6648">
                  <c:v>0.18254644073714499</c:v>
                </c:pt>
                <c:pt idx="6649">
                  <c:v>0.18224141071839001</c:v>
                </c:pt>
                <c:pt idx="6650">
                  <c:v>0.18229732772326501</c:v>
                </c:pt>
                <c:pt idx="6651">
                  <c:v>0.183854044118923</c:v>
                </c:pt>
                <c:pt idx="6652">
                  <c:v>0.186356033423344</c:v>
                </c:pt>
                <c:pt idx="6653">
                  <c:v>0.188463831199668</c:v>
                </c:pt>
                <c:pt idx="6654">
                  <c:v>0.18946828790411799</c:v>
                </c:pt>
                <c:pt idx="6655">
                  <c:v>0.19072459521743501</c:v>
                </c:pt>
                <c:pt idx="6656">
                  <c:v>0.191763025013723</c:v>
                </c:pt>
                <c:pt idx="6657">
                  <c:v>0.19287716130625299</c:v>
                </c:pt>
                <c:pt idx="6658">
                  <c:v>0.193787456829318</c:v>
                </c:pt>
                <c:pt idx="6659">
                  <c:v>0.194682707453908</c:v>
                </c:pt>
                <c:pt idx="6660">
                  <c:v>0.19536353274292201</c:v>
                </c:pt>
                <c:pt idx="6661">
                  <c:v>0.19592510934354401</c:v>
                </c:pt>
                <c:pt idx="6662">
                  <c:v>0.19682904101063001</c:v>
                </c:pt>
                <c:pt idx="6663">
                  <c:v>0.19785137301309699</c:v>
                </c:pt>
                <c:pt idx="6664">
                  <c:v>0.19887885565992899</c:v>
                </c:pt>
                <c:pt idx="6665">
                  <c:v>0.19995719795264</c:v>
                </c:pt>
                <c:pt idx="6666">
                  <c:v>0.20066780070484</c:v>
                </c:pt>
                <c:pt idx="6667">
                  <c:v>0.20136270395431499</c:v>
                </c:pt>
                <c:pt idx="6668">
                  <c:v>0.201147338631912</c:v>
                </c:pt>
                <c:pt idx="6669">
                  <c:v>0.20158866045814899</c:v>
                </c:pt>
                <c:pt idx="6670">
                  <c:v>0.201995002527846</c:v>
                </c:pt>
                <c:pt idx="6671">
                  <c:v>0.201819552266741</c:v>
                </c:pt>
                <c:pt idx="6672">
                  <c:v>0.20163799482679201</c:v>
                </c:pt>
                <c:pt idx="6673">
                  <c:v>0.20107516069772899</c:v>
                </c:pt>
                <c:pt idx="6674">
                  <c:v>0.20049665790179999</c:v>
                </c:pt>
                <c:pt idx="6675">
                  <c:v>0.20034143712250199</c:v>
                </c:pt>
                <c:pt idx="6676">
                  <c:v>0.20030298408107799</c:v>
                </c:pt>
                <c:pt idx="6677">
                  <c:v>0.20063744649793999</c:v>
                </c:pt>
                <c:pt idx="6678">
                  <c:v>0.200924224421444</c:v>
                </c:pt>
                <c:pt idx="6679">
                  <c:v>0.200517407979249</c:v>
                </c:pt>
                <c:pt idx="6680">
                  <c:v>0.20066293319293799</c:v>
                </c:pt>
                <c:pt idx="6681">
                  <c:v>0.200967960051989</c:v>
                </c:pt>
                <c:pt idx="6682">
                  <c:v>0.201187641108203</c:v>
                </c:pt>
                <c:pt idx="6683">
                  <c:v>0.201404050746506</c:v>
                </c:pt>
                <c:pt idx="6684">
                  <c:v>0.20086769148063699</c:v>
                </c:pt>
                <c:pt idx="6685">
                  <c:v>0.201099374341043</c:v>
                </c:pt>
                <c:pt idx="6686">
                  <c:v>0.20123640682140301</c:v>
                </c:pt>
                <c:pt idx="6687">
                  <c:v>0.201515950865752</c:v>
                </c:pt>
                <c:pt idx="6688">
                  <c:v>0.201950521028467</c:v>
                </c:pt>
                <c:pt idx="6689">
                  <c:v>0.20241991968933601</c:v>
                </c:pt>
                <c:pt idx="6690">
                  <c:v>0.202425717100153</c:v>
                </c:pt>
                <c:pt idx="6691">
                  <c:v>0.203350060770362</c:v>
                </c:pt>
                <c:pt idx="6692">
                  <c:v>0.204037891505158</c:v>
                </c:pt>
                <c:pt idx="6693">
                  <c:v>0.20460075203278499</c:v>
                </c:pt>
                <c:pt idx="6694">
                  <c:v>0.20282604968551801</c:v>
                </c:pt>
                <c:pt idx="6695">
                  <c:v>0.203865877490403</c:v>
                </c:pt>
                <c:pt idx="6696">
                  <c:v>0.20562946473822299</c:v>
                </c:pt>
                <c:pt idx="6697">
                  <c:v>0.20710926019770001</c:v>
                </c:pt>
                <c:pt idx="6698">
                  <c:v>0.20770438234027699</c:v>
                </c:pt>
                <c:pt idx="6699">
                  <c:v>0.208251555399943</c:v>
                </c:pt>
                <c:pt idx="6700">
                  <c:v>0.20864854009713499</c:v>
                </c:pt>
                <c:pt idx="6701">
                  <c:v>0.20889547054228</c:v>
                </c:pt>
                <c:pt idx="6702">
                  <c:v>0.20923194066803999</c:v>
                </c:pt>
                <c:pt idx="6703">
                  <c:v>0.20937353667325101</c:v>
                </c:pt>
                <c:pt idx="6704">
                  <c:v>0.20788864301655699</c:v>
                </c:pt>
                <c:pt idx="6705">
                  <c:v>0.205830423918373</c:v>
                </c:pt>
                <c:pt idx="6706">
                  <c:v>0.20570810203044501</c:v>
                </c:pt>
                <c:pt idx="6707">
                  <c:v>0.205269695636285</c:v>
                </c:pt>
                <c:pt idx="6708">
                  <c:v>0.20582546097545201</c:v>
                </c:pt>
                <c:pt idx="6709">
                  <c:v>0.206448804225217</c:v>
                </c:pt>
                <c:pt idx="6710">
                  <c:v>0.20710411906774001</c:v>
                </c:pt>
                <c:pt idx="6711">
                  <c:v>0.20756828790502599</c:v>
                </c:pt>
                <c:pt idx="6712">
                  <c:v>0.20837173009226101</c:v>
                </c:pt>
                <c:pt idx="6713">
                  <c:v>0.208621724018865</c:v>
                </c:pt>
                <c:pt idx="6714">
                  <c:v>0.20997157524031601</c:v>
                </c:pt>
                <c:pt idx="6715">
                  <c:v>0.21112425627921699</c:v>
                </c:pt>
                <c:pt idx="6716">
                  <c:v>0.21134349874623901</c:v>
                </c:pt>
                <c:pt idx="6717">
                  <c:v>0.21129592108265</c:v>
                </c:pt>
                <c:pt idx="6718">
                  <c:v>0.210942013621019</c:v>
                </c:pt>
                <c:pt idx="6719">
                  <c:v>0.20955318633464801</c:v>
                </c:pt>
                <c:pt idx="6720">
                  <c:v>0.20919136854937501</c:v>
                </c:pt>
                <c:pt idx="6721">
                  <c:v>0.208763256415091</c:v>
                </c:pt>
                <c:pt idx="6722">
                  <c:v>0.20860709213044701</c:v>
                </c:pt>
                <c:pt idx="6723">
                  <c:v>0.20841953174687899</c:v>
                </c:pt>
                <c:pt idx="6724">
                  <c:v>0.20811464914733099</c:v>
                </c:pt>
                <c:pt idx="6725">
                  <c:v>0.20786325675618</c:v>
                </c:pt>
                <c:pt idx="6726">
                  <c:v>0.20709522698642199</c:v>
                </c:pt>
                <c:pt idx="6727">
                  <c:v>0.206373352829023</c:v>
                </c:pt>
                <c:pt idx="6728">
                  <c:v>0.20559197904699</c:v>
                </c:pt>
                <c:pt idx="6729">
                  <c:v>0.20494607092609701</c:v>
                </c:pt>
                <c:pt idx="6730">
                  <c:v>0.20459158769896299</c:v>
                </c:pt>
                <c:pt idx="6731">
                  <c:v>0.20416330389424001</c:v>
                </c:pt>
                <c:pt idx="6732">
                  <c:v>0.20376246023709199</c:v>
                </c:pt>
                <c:pt idx="6733">
                  <c:v>0.20344285475102999</c:v>
                </c:pt>
                <c:pt idx="6734">
                  <c:v>0.20299958239518401</c:v>
                </c:pt>
                <c:pt idx="6735">
                  <c:v>0.20278917232226701</c:v>
                </c:pt>
                <c:pt idx="6736">
                  <c:v>0.20246853876693199</c:v>
                </c:pt>
                <c:pt idx="6737">
                  <c:v>0.20214674738739699</c:v>
                </c:pt>
                <c:pt idx="6738">
                  <c:v>0.20202111231677999</c:v>
                </c:pt>
                <c:pt idx="6739">
                  <c:v>0.20257890284553801</c:v>
                </c:pt>
                <c:pt idx="6740">
                  <c:v>0.20354768883996199</c:v>
                </c:pt>
                <c:pt idx="6741">
                  <c:v>0.204443760953743</c:v>
                </c:pt>
                <c:pt idx="6742">
                  <c:v>0.20503111651870201</c:v>
                </c:pt>
                <c:pt idx="6743">
                  <c:v>0.20543746442190899</c:v>
                </c:pt>
                <c:pt idx="6744">
                  <c:v>0.20612059908920799</c:v>
                </c:pt>
                <c:pt idx="6745">
                  <c:v>0.206652129427772</c:v>
                </c:pt>
                <c:pt idx="6746">
                  <c:v>0.20673692725943699</c:v>
                </c:pt>
                <c:pt idx="6747">
                  <c:v>0.20656910094074399</c:v>
                </c:pt>
                <c:pt idx="6748">
                  <c:v>0.20613319592367499</c:v>
                </c:pt>
                <c:pt idx="6749">
                  <c:v>0.20558205031854901</c:v>
                </c:pt>
                <c:pt idx="6750">
                  <c:v>0.20442850622564099</c:v>
                </c:pt>
                <c:pt idx="6751">
                  <c:v>0.20289173351463799</c:v>
                </c:pt>
                <c:pt idx="6752">
                  <c:v>0.20022523188160901</c:v>
                </c:pt>
                <c:pt idx="6753">
                  <c:v>0.19951863299087799</c:v>
                </c:pt>
                <c:pt idx="6754">
                  <c:v>0.19930283526090301</c:v>
                </c:pt>
                <c:pt idx="6755">
                  <c:v>0.19911222132728501</c:v>
                </c:pt>
                <c:pt idx="6756">
                  <c:v>0.19861258539184301</c:v>
                </c:pt>
                <c:pt idx="6757">
                  <c:v>0.198741619893751</c:v>
                </c:pt>
                <c:pt idx="6758">
                  <c:v>0.19905077712963601</c:v>
                </c:pt>
                <c:pt idx="6759">
                  <c:v>0.198866823421706</c:v>
                </c:pt>
                <c:pt idx="6760">
                  <c:v>0.198777973386809</c:v>
                </c:pt>
                <c:pt idx="6761">
                  <c:v>0.20011806372410301</c:v>
                </c:pt>
                <c:pt idx="6762">
                  <c:v>0.20219065238246101</c:v>
                </c:pt>
                <c:pt idx="6763">
                  <c:v>0.203819978077772</c:v>
                </c:pt>
                <c:pt idx="6764">
                  <c:v>0.20510504419616901</c:v>
                </c:pt>
                <c:pt idx="6765">
                  <c:v>0.20431870446749201</c:v>
                </c:pt>
                <c:pt idx="6766">
                  <c:v>0.205014298100686</c:v>
                </c:pt>
                <c:pt idx="6767">
                  <c:v>0.205743776410306</c:v>
                </c:pt>
                <c:pt idx="6768">
                  <c:v>0.206853613337453</c:v>
                </c:pt>
                <c:pt idx="6769">
                  <c:v>0.20704850687895099</c:v>
                </c:pt>
                <c:pt idx="6770">
                  <c:v>0.20728568973391101</c:v>
                </c:pt>
                <c:pt idx="6771">
                  <c:v>0.20696764295595099</c:v>
                </c:pt>
                <c:pt idx="6772">
                  <c:v>0.207276275389252</c:v>
                </c:pt>
                <c:pt idx="6773">
                  <c:v>0.20712943079600099</c:v>
                </c:pt>
                <c:pt idx="6774">
                  <c:v>0.206994946970466</c:v>
                </c:pt>
                <c:pt idx="6775">
                  <c:v>0.20732202539952599</c:v>
                </c:pt>
                <c:pt idx="6776">
                  <c:v>0.207380707912318</c:v>
                </c:pt>
                <c:pt idx="6777">
                  <c:v>0.20703533395010401</c:v>
                </c:pt>
                <c:pt idx="6778">
                  <c:v>0.206531803121726</c:v>
                </c:pt>
                <c:pt idx="6779">
                  <c:v>0.20619315319707901</c:v>
                </c:pt>
                <c:pt idx="6780">
                  <c:v>0.205534128648306</c:v>
                </c:pt>
                <c:pt idx="6781">
                  <c:v>0.205062953217445</c:v>
                </c:pt>
                <c:pt idx="6782">
                  <c:v>0.20467818523697401</c:v>
                </c:pt>
                <c:pt idx="6783">
                  <c:v>0.20416332303720799</c:v>
                </c:pt>
                <c:pt idx="6784">
                  <c:v>0.20384370465367899</c:v>
                </c:pt>
                <c:pt idx="6785">
                  <c:v>0.204075304815453</c:v>
                </c:pt>
                <c:pt idx="6786">
                  <c:v>0.203418487236118</c:v>
                </c:pt>
                <c:pt idx="6787">
                  <c:v>0.20253844253269199</c:v>
                </c:pt>
                <c:pt idx="6788">
                  <c:v>0.20161075651892901</c:v>
                </c:pt>
                <c:pt idx="6789">
                  <c:v>0.20141963639625901</c:v>
                </c:pt>
                <c:pt idx="6790">
                  <c:v>0.200622476829137</c:v>
                </c:pt>
                <c:pt idx="6791">
                  <c:v>0.200393338476899</c:v>
                </c:pt>
                <c:pt idx="6792">
                  <c:v>0.19986983595039101</c:v>
                </c:pt>
                <c:pt idx="6793">
                  <c:v>0.199382042023411</c:v>
                </c:pt>
                <c:pt idx="6794">
                  <c:v>0.19855406708892501</c:v>
                </c:pt>
                <c:pt idx="6795">
                  <c:v>0.19769333775443099</c:v>
                </c:pt>
                <c:pt idx="6796">
                  <c:v>0.19742641690451901</c:v>
                </c:pt>
                <c:pt idx="6797">
                  <c:v>0.197642615140562</c:v>
                </c:pt>
                <c:pt idx="6798">
                  <c:v>0.197351099441994</c:v>
                </c:pt>
                <c:pt idx="6799">
                  <c:v>0.19720767490958899</c:v>
                </c:pt>
                <c:pt idx="6800">
                  <c:v>0.19719364593775701</c:v>
                </c:pt>
                <c:pt idx="6801">
                  <c:v>0.19697193952811501</c:v>
                </c:pt>
                <c:pt idx="6802">
                  <c:v>0.197128013633701</c:v>
                </c:pt>
                <c:pt idx="6803">
                  <c:v>0.196888924040235</c:v>
                </c:pt>
                <c:pt idx="6804">
                  <c:v>0.19731049730004399</c:v>
                </c:pt>
                <c:pt idx="6805">
                  <c:v>0.19805008331348201</c:v>
                </c:pt>
                <c:pt idx="6806">
                  <c:v>0.198563040956026</c:v>
                </c:pt>
                <c:pt idx="6807">
                  <c:v>0.19892039159118499</c:v>
                </c:pt>
                <c:pt idx="6808">
                  <c:v>0.197665363480485</c:v>
                </c:pt>
                <c:pt idx="6809">
                  <c:v>0.19499064955234099</c:v>
                </c:pt>
                <c:pt idx="6810">
                  <c:v>0.192941584092888</c:v>
                </c:pt>
                <c:pt idx="6811">
                  <c:v>0.19293780570306199</c:v>
                </c:pt>
                <c:pt idx="6812">
                  <c:v>0.19054242026252599</c:v>
                </c:pt>
                <c:pt idx="6813">
                  <c:v>0.190933341119848</c:v>
                </c:pt>
                <c:pt idx="6814">
                  <c:v>0.19138544562919099</c:v>
                </c:pt>
                <c:pt idx="6815">
                  <c:v>0.19090468874152899</c:v>
                </c:pt>
                <c:pt idx="6816">
                  <c:v>0.18935441151940899</c:v>
                </c:pt>
                <c:pt idx="6817">
                  <c:v>0.18698131858875899</c:v>
                </c:pt>
                <c:pt idx="6818">
                  <c:v>0.18788492573781801</c:v>
                </c:pt>
                <c:pt idx="6819">
                  <c:v>0.18907939437012</c:v>
                </c:pt>
                <c:pt idx="6820">
                  <c:v>0.18984976480146101</c:v>
                </c:pt>
                <c:pt idx="6821">
                  <c:v>0.19022546121886799</c:v>
                </c:pt>
                <c:pt idx="6822">
                  <c:v>0.19088639736347901</c:v>
                </c:pt>
                <c:pt idx="6823">
                  <c:v>0.190392847717585</c:v>
                </c:pt>
                <c:pt idx="6824">
                  <c:v>0.18990146766336199</c:v>
                </c:pt>
                <c:pt idx="6825">
                  <c:v>0.185702845949856</c:v>
                </c:pt>
                <c:pt idx="6826">
                  <c:v>0.18373829903008401</c:v>
                </c:pt>
                <c:pt idx="6827">
                  <c:v>0.182860844687352</c:v>
                </c:pt>
                <c:pt idx="6828">
                  <c:v>0.18117395811980699</c:v>
                </c:pt>
                <c:pt idx="6829">
                  <c:v>0.182643344050853</c:v>
                </c:pt>
                <c:pt idx="6830">
                  <c:v>0.180993267557299</c:v>
                </c:pt>
                <c:pt idx="6831">
                  <c:v>0.18204543522775299</c:v>
                </c:pt>
                <c:pt idx="6832">
                  <c:v>0.180774223238614</c:v>
                </c:pt>
                <c:pt idx="6833">
                  <c:v>0.17949304575451699</c:v>
                </c:pt>
                <c:pt idx="6834">
                  <c:v>0.181171569241137</c:v>
                </c:pt>
                <c:pt idx="6835">
                  <c:v>0.18334580355263899</c:v>
                </c:pt>
                <c:pt idx="6836">
                  <c:v>0.185008290660199</c:v>
                </c:pt>
                <c:pt idx="6837">
                  <c:v>0.18660042334788901</c:v>
                </c:pt>
                <c:pt idx="6838">
                  <c:v>0.188219200797344</c:v>
                </c:pt>
                <c:pt idx="6839">
                  <c:v>0.188861316190229</c:v>
                </c:pt>
                <c:pt idx="6840">
                  <c:v>0.18989846191760301</c:v>
                </c:pt>
                <c:pt idx="6841">
                  <c:v>0.189644652971663</c:v>
                </c:pt>
                <c:pt idx="6842">
                  <c:v>0.187342247161146</c:v>
                </c:pt>
                <c:pt idx="6843">
                  <c:v>0.187793185129905</c:v>
                </c:pt>
                <c:pt idx="6844">
                  <c:v>0.18748990834094501</c:v>
                </c:pt>
                <c:pt idx="6845">
                  <c:v>0.18735373704001301</c:v>
                </c:pt>
                <c:pt idx="6846">
                  <c:v>0.18742550256201301</c:v>
                </c:pt>
                <c:pt idx="6847">
                  <c:v>0.18563540797627501</c:v>
                </c:pt>
                <c:pt idx="6848">
                  <c:v>0.18658644914028499</c:v>
                </c:pt>
                <c:pt idx="6849">
                  <c:v>0.18746032657272901</c:v>
                </c:pt>
                <c:pt idx="6850">
                  <c:v>0.18822370669632199</c:v>
                </c:pt>
                <c:pt idx="6851">
                  <c:v>0.18858470059350799</c:v>
                </c:pt>
                <c:pt idx="6852">
                  <c:v>0.189872999439716</c:v>
                </c:pt>
                <c:pt idx="6853">
                  <c:v>0.19016204373166601</c:v>
                </c:pt>
                <c:pt idx="6854">
                  <c:v>0.19020246021145801</c:v>
                </c:pt>
                <c:pt idx="6855">
                  <c:v>0.187689789507926</c:v>
                </c:pt>
                <c:pt idx="6856">
                  <c:v>0.187124750952915</c:v>
                </c:pt>
                <c:pt idx="6857">
                  <c:v>0.18509167868345</c:v>
                </c:pt>
                <c:pt idx="6858">
                  <c:v>0.18281789701374099</c:v>
                </c:pt>
                <c:pt idx="6859">
                  <c:v>0.18021636329903201</c:v>
                </c:pt>
                <c:pt idx="6860">
                  <c:v>0.18054083107581101</c:v>
                </c:pt>
                <c:pt idx="6861">
                  <c:v>0.18089139759626899</c:v>
                </c:pt>
                <c:pt idx="6862">
                  <c:v>0.181456525848883</c:v>
                </c:pt>
                <c:pt idx="6863">
                  <c:v>0.18213888176950199</c:v>
                </c:pt>
                <c:pt idx="6864">
                  <c:v>0.18253602929027399</c:v>
                </c:pt>
                <c:pt idx="6865">
                  <c:v>0.18348323578814099</c:v>
                </c:pt>
                <c:pt idx="6866">
                  <c:v>0.18304522910645399</c:v>
                </c:pt>
                <c:pt idx="6867">
                  <c:v>0.182261690329729</c:v>
                </c:pt>
                <c:pt idx="6868">
                  <c:v>0.18230642930875801</c:v>
                </c:pt>
                <c:pt idx="6869">
                  <c:v>0.18368283843476099</c:v>
                </c:pt>
                <c:pt idx="6870">
                  <c:v>0.18286390899312699</c:v>
                </c:pt>
                <c:pt idx="6871">
                  <c:v>0.185022265226467</c:v>
                </c:pt>
                <c:pt idx="6872">
                  <c:v>0.18663717696085</c:v>
                </c:pt>
                <c:pt idx="6873">
                  <c:v>0.187880614657923</c:v>
                </c:pt>
                <c:pt idx="6874">
                  <c:v>0.189195096613648</c:v>
                </c:pt>
                <c:pt idx="6875">
                  <c:v>0.19082178194001301</c:v>
                </c:pt>
                <c:pt idx="6876">
                  <c:v>0.192211629302456</c:v>
                </c:pt>
                <c:pt idx="6877">
                  <c:v>0.193657560664944</c:v>
                </c:pt>
                <c:pt idx="6878">
                  <c:v>0.19468470985672601</c:v>
                </c:pt>
                <c:pt idx="6879">
                  <c:v>0.19512387827087199</c:v>
                </c:pt>
                <c:pt idx="6880">
                  <c:v>0.1958344566045</c:v>
                </c:pt>
                <c:pt idx="6881">
                  <c:v>0.19554936242575399</c:v>
                </c:pt>
                <c:pt idx="6882">
                  <c:v>0.19532816945751499</c:v>
                </c:pt>
                <c:pt idx="6883">
                  <c:v>0.19473890209868799</c:v>
                </c:pt>
                <c:pt idx="6884">
                  <c:v>0.194447975010755</c:v>
                </c:pt>
                <c:pt idx="6885">
                  <c:v>0.19372420892199499</c:v>
                </c:pt>
                <c:pt idx="6886">
                  <c:v>0.19342270991076599</c:v>
                </c:pt>
                <c:pt idx="6887">
                  <c:v>0.193312470429294</c:v>
                </c:pt>
                <c:pt idx="6888">
                  <c:v>0.19311075099149699</c:v>
                </c:pt>
                <c:pt idx="6889">
                  <c:v>0.19250343639791501</c:v>
                </c:pt>
                <c:pt idx="6890">
                  <c:v>0.18796749888537501</c:v>
                </c:pt>
                <c:pt idx="6891">
                  <c:v>0.182738316246536</c:v>
                </c:pt>
                <c:pt idx="6892">
                  <c:v>0.17992449760786899</c:v>
                </c:pt>
                <c:pt idx="6893">
                  <c:v>0.177570551101915</c:v>
                </c:pt>
                <c:pt idx="6894">
                  <c:v>0.17496699076946301</c:v>
                </c:pt>
                <c:pt idx="6895">
                  <c:v>0.17263256607554001</c:v>
                </c:pt>
                <c:pt idx="6896">
                  <c:v>0.17063143853809001</c:v>
                </c:pt>
                <c:pt idx="6897">
                  <c:v>0.17192943092579199</c:v>
                </c:pt>
                <c:pt idx="6898">
                  <c:v>0.17267648829622401</c:v>
                </c:pt>
                <c:pt idx="6899">
                  <c:v>0.17379538277573001</c:v>
                </c:pt>
                <c:pt idx="6900">
                  <c:v>0.172908497407324</c:v>
                </c:pt>
                <c:pt idx="6901">
                  <c:v>0.175351496446081</c:v>
                </c:pt>
                <c:pt idx="6902">
                  <c:v>0.17732293853759801</c:v>
                </c:pt>
                <c:pt idx="6903">
                  <c:v>0.17896335285491699</c:v>
                </c:pt>
                <c:pt idx="6904">
                  <c:v>0.17974364114143401</c:v>
                </c:pt>
                <c:pt idx="6905">
                  <c:v>0.18023079410797399</c:v>
                </c:pt>
                <c:pt idx="6906">
                  <c:v>0.18168521606325999</c:v>
                </c:pt>
                <c:pt idx="6907">
                  <c:v>0.182923152850167</c:v>
                </c:pt>
                <c:pt idx="6908">
                  <c:v>0.18378800311988799</c:v>
                </c:pt>
                <c:pt idx="6909">
                  <c:v>0.184292373326186</c:v>
                </c:pt>
                <c:pt idx="6910">
                  <c:v>0.18584105243272001</c:v>
                </c:pt>
                <c:pt idx="6911">
                  <c:v>0.185328855697272</c:v>
                </c:pt>
                <c:pt idx="6912">
                  <c:v>0.18453601173661899</c:v>
                </c:pt>
                <c:pt idx="6913">
                  <c:v>0.18704034492152999</c:v>
                </c:pt>
                <c:pt idx="6914">
                  <c:v>0.18952108279697</c:v>
                </c:pt>
                <c:pt idx="6915">
                  <c:v>0.19152679745634399</c:v>
                </c:pt>
                <c:pt idx="6916">
                  <c:v>0.19361156236027399</c:v>
                </c:pt>
                <c:pt idx="6917">
                  <c:v>0.19544150330438101</c:v>
                </c:pt>
                <c:pt idx="6918">
                  <c:v>0.19611502662185201</c:v>
                </c:pt>
                <c:pt idx="6919">
                  <c:v>0.19679206502830601</c:v>
                </c:pt>
                <c:pt idx="6920">
                  <c:v>0.197662962293426</c:v>
                </c:pt>
                <c:pt idx="6921">
                  <c:v>0.19802979147754901</c:v>
                </c:pt>
                <c:pt idx="6922">
                  <c:v>0.198449461776153</c:v>
                </c:pt>
                <c:pt idx="6923">
                  <c:v>0.19798359646760499</c:v>
                </c:pt>
                <c:pt idx="6924">
                  <c:v>0.19701955888098899</c:v>
                </c:pt>
                <c:pt idx="6925">
                  <c:v>0.19651861043360599</c:v>
                </c:pt>
                <c:pt idx="6926">
                  <c:v>0.19568010231204599</c:v>
                </c:pt>
                <c:pt idx="6927">
                  <c:v>0.19445489739708299</c:v>
                </c:pt>
                <c:pt idx="6928">
                  <c:v>0.19382263758605001</c:v>
                </c:pt>
                <c:pt idx="6929">
                  <c:v>0.19268875368167601</c:v>
                </c:pt>
                <c:pt idx="6930">
                  <c:v>0.19212631838178801</c:v>
                </c:pt>
                <c:pt idx="6931">
                  <c:v>0.19171247391083199</c:v>
                </c:pt>
                <c:pt idx="6932">
                  <c:v>0.191461111824449</c:v>
                </c:pt>
                <c:pt idx="6933">
                  <c:v>0.19077039826859499</c:v>
                </c:pt>
                <c:pt idx="6934">
                  <c:v>0.19005689602214301</c:v>
                </c:pt>
                <c:pt idx="6935">
                  <c:v>0.18936281414139999</c:v>
                </c:pt>
                <c:pt idx="6936">
                  <c:v>0.190795821867592</c:v>
                </c:pt>
                <c:pt idx="6937">
                  <c:v>0.18964121648447099</c:v>
                </c:pt>
                <c:pt idx="6938">
                  <c:v>0.190718940765776</c:v>
                </c:pt>
                <c:pt idx="6939">
                  <c:v>0.19188569075307901</c:v>
                </c:pt>
                <c:pt idx="6940">
                  <c:v>0.19258141334398099</c:v>
                </c:pt>
                <c:pt idx="6941">
                  <c:v>0.19319443986880799</c:v>
                </c:pt>
                <c:pt idx="6942">
                  <c:v>0.19393898461526499</c:v>
                </c:pt>
                <c:pt idx="6943">
                  <c:v>0.19427309842499799</c:v>
                </c:pt>
                <c:pt idx="6944">
                  <c:v>0.194582013651805</c:v>
                </c:pt>
                <c:pt idx="6945">
                  <c:v>0.194477308171874</c:v>
                </c:pt>
                <c:pt idx="6946">
                  <c:v>0.19374629650622899</c:v>
                </c:pt>
                <c:pt idx="6947">
                  <c:v>0.192997862899321</c:v>
                </c:pt>
                <c:pt idx="6948">
                  <c:v>0.19284134562386099</c:v>
                </c:pt>
                <c:pt idx="6949">
                  <c:v>0.19274871599100599</c:v>
                </c:pt>
                <c:pt idx="6950">
                  <c:v>0.192744975772081</c:v>
                </c:pt>
                <c:pt idx="6951">
                  <c:v>0.19225243310282999</c:v>
                </c:pt>
                <c:pt idx="6952">
                  <c:v>0.191549273588206</c:v>
                </c:pt>
                <c:pt idx="6953">
                  <c:v>0.18925484486517599</c:v>
                </c:pt>
                <c:pt idx="6954">
                  <c:v>0.18868309690688001</c:v>
                </c:pt>
                <c:pt idx="6955">
                  <c:v>0.18824810486854399</c:v>
                </c:pt>
                <c:pt idx="6956">
                  <c:v>0.18605968296676101</c:v>
                </c:pt>
                <c:pt idx="6957">
                  <c:v>0.18426654836287901</c:v>
                </c:pt>
                <c:pt idx="6958">
                  <c:v>0.18253610879800899</c:v>
                </c:pt>
                <c:pt idx="6959">
                  <c:v>0.182924381975758</c:v>
                </c:pt>
                <c:pt idx="6960">
                  <c:v>0.181323762519773</c:v>
                </c:pt>
                <c:pt idx="6961">
                  <c:v>0.17965234488046899</c:v>
                </c:pt>
                <c:pt idx="6962">
                  <c:v>0.177836107240184</c:v>
                </c:pt>
                <c:pt idx="6963">
                  <c:v>0.17703151922918201</c:v>
                </c:pt>
                <c:pt idx="6964">
                  <c:v>0.17842478787980601</c:v>
                </c:pt>
                <c:pt idx="6965">
                  <c:v>0.1795847476563</c:v>
                </c:pt>
                <c:pt idx="6966">
                  <c:v>0.17840295834321401</c:v>
                </c:pt>
                <c:pt idx="6967">
                  <c:v>0.18022403128422701</c:v>
                </c:pt>
                <c:pt idx="6968">
                  <c:v>0.18195479801341799</c:v>
                </c:pt>
                <c:pt idx="6969">
                  <c:v>0.18253385000793901</c:v>
                </c:pt>
                <c:pt idx="6970">
                  <c:v>0.18406444479581799</c:v>
                </c:pt>
                <c:pt idx="6971">
                  <c:v>0.18554696527484599</c:v>
                </c:pt>
                <c:pt idx="6972">
                  <c:v>0.187558590926753</c:v>
                </c:pt>
                <c:pt idx="6973">
                  <c:v>0.189109904062469</c:v>
                </c:pt>
                <c:pt idx="6974">
                  <c:v>0.18981675848252599</c:v>
                </c:pt>
                <c:pt idx="6975">
                  <c:v>0.19061082997793799</c:v>
                </c:pt>
                <c:pt idx="6976">
                  <c:v>0.19183370721100401</c:v>
                </c:pt>
                <c:pt idx="6977">
                  <c:v>0.192250734669697</c:v>
                </c:pt>
                <c:pt idx="6978">
                  <c:v>0.19244231433946399</c:v>
                </c:pt>
                <c:pt idx="6979">
                  <c:v>0.19328074478659801</c:v>
                </c:pt>
                <c:pt idx="6980">
                  <c:v>0.19399059351327</c:v>
                </c:pt>
                <c:pt idx="6981">
                  <c:v>0.19186145851184799</c:v>
                </c:pt>
                <c:pt idx="6982">
                  <c:v>0.18947473635025899</c:v>
                </c:pt>
                <c:pt idx="6983">
                  <c:v>0.189159469513867</c:v>
                </c:pt>
                <c:pt idx="6984">
                  <c:v>0.18775821140724999</c:v>
                </c:pt>
                <c:pt idx="6985">
                  <c:v>0.186410315245052</c:v>
                </c:pt>
                <c:pt idx="6986">
                  <c:v>0.185958056243262</c:v>
                </c:pt>
                <c:pt idx="6987">
                  <c:v>0.186656397617808</c:v>
                </c:pt>
                <c:pt idx="6988">
                  <c:v>0.18721291965740999</c:v>
                </c:pt>
                <c:pt idx="6989">
                  <c:v>0.18773142357240399</c:v>
                </c:pt>
                <c:pt idx="6990">
                  <c:v>0.18708929433914101</c:v>
                </c:pt>
                <c:pt idx="6991">
                  <c:v>0.18820170565178901</c:v>
                </c:pt>
                <c:pt idx="6992">
                  <c:v>0.18938193380617999</c:v>
                </c:pt>
                <c:pt idx="6993">
                  <c:v>0.18983175216164599</c:v>
                </c:pt>
                <c:pt idx="6994">
                  <c:v>0.19035491946521499</c:v>
                </c:pt>
                <c:pt idx="6995">
                  <c:v>0.19063526055403199</c:v>
                </c:pt>
                <c:pt idx="6996">
                  <c:v>0.190919093072735</c:v>
                </c:pt>
                <c:pt idx="6997">
                  <c:v>0.19086237226779401</c:v>
                </c:pt>
                <c:pt idx="6998">
                  <c:v>0.190818159334668</c:v>
                </c:pt>
                <c:pt idx="6999">
                  <c:v>0.19036468947774801</c:v>
                </c:pt>
                <c:pt idx="7000">
                  <c:v>0.191238427103607</c:v>
                </c:pt>
                <c:pt idx="7001">
                  <c:v>0.19169016893987101</c:v>
                </c:pt>
                <c:pt idx="7002">
                  <c:v>0.192151506777794</c:v>
                </c:pt>
                <c:pt idx="7003">
                  <c:v>0</c:v>
                </c:pt>
                <c:pt idx="7004">
                  <c:v>0</c:v>
                </c:pt>
                <c:pt idx="7005">
                  <c:v>0</c:v>
                </c:pt>
                <c:pt idx="7006">
                  <c:v>0</c:v>
                </c:pt>
                <c:pt idx="7007">
                  <c:v>0</c:v>
                </c:pt>
                <c:pt idx="7008">
                  <c:v>0</c:v>
                </c:pt>
                <c:pt idx="7009">
                  <c:v>0</c:v>
                </c:pt>
                <c:pt idx="7010">
                  <c:v>0</c:v>
                </c:pt>
                <c:pt idx="7011">
                  <c:v>0</c:v>
                </c:pt>
                <c:pt idx="7012">
                  <c:v>0</c:v>
                </c:pt>
                <c:pt idx="7013">
                  <c:v>0</c:v>
                </c:pt>
                <c:pt idx="7014">
                  <c:v>0</c:v>
                </c:pt>
                <c:pt idx="7015">
                  <c:v>0</c:v>
                </c:pt>
                <c:pt idx="7016">
                  <c:v>0</c:v>
                </c:pt>
                <c:pt idx="7017">
                  <c:v>0</c:v>
                </c:pt>
                <c:pt idx="7018">
                  <c:v>0</c:v>
                </c:pt>
                <c:pt idx="7019">
                  <c:v>0</c:v>
                </c:pt>
                <c:pt idx="7020">
                  <c:v>0</c:v>
                </c:pt>
                <c:pt idx="7021">
                  <c:v>0</c:v>
                </c:pt>
                <c:pt idx="7022">
                  <c:v>0</c:v>
                </c:pt>
                <c:pt idx="7023">
                  <c:v>0</c:v>
                </c:pt>
                <c:pt idx="7024">
                  <c:v>0</c:v>
                </c:pt>
                <c:pt idx="7025">
                  <c:v>0</c:v>
                </c:pt>
                <c:pt idx="7026">
                  <c:v>0</c:v>
                </c:pt>
                <c:pt idx="7027">
                  <c:v>0</c:v>
                </c:pt>
                <c:pt idx="7028">
                  <c:v>0</c:v>
                </c:pt>
                <c:pt idx="7029">
                  <c:v>0</c:v>
                </c:pt>
                <c:pt idx="7030">
                  <c:v>0</c:v>
                </c:pt>
                <c:pt idx="7031">
                  <c:v>0</c:v>
                </c:pt>
                <c:pt idx="7032">
                  <c:v>0</c:v>
                </c:pt>
                <c:pt idx="7033">
                  <c:v>0</c:v>
                </c:pt>
                <c:pt idx="7034">
                  <c:v>0</c:v>
                </c:pt>
                <c:pt idx="7035">
                  <c:v>0</c:v>
                </c:pt>
                <c:pt idx="7036">
                  <c:v>0</c:v>
                </c:pt>
                <c:pt idx="7037">
                  <c:v>0</c:v>
                </c:pt>
                <c:pt idx="7038">
                  <c:v>0</c:v>
                </c:pt>
                <c:pt idx="7039">
                  <c:v>0</c:v>
                </c:pt>
                <c:pt idx="7040">
                  <c:v>0</c:v>
                </c:pt>
                <c:pt idx="7041">
                  <c:v>0</c:v>
                </c:pt>
                <c:pt idx="7042">
                  <c:v>0</c:v>
                </c:pt>
                <c:pt idx="7043">
                  <c:v>0</c:v>
                </c:pt>
                <c:pt idx="7044">
                  <c:v>0</c:v>
                </c:pt>
                <c:pt idx="7045">
                  <c:v>0</c:v>
                </c:pt>
                <c:pt idx="7046">
                  <c:v>0</c:v>
                </c:pt>
                <c:pt idx="7047">
                  <c:v>0</c:v>
                </c:pt>
                <c:pt idx="7048">
                  <c:v>0</c:v>
                </c:pt>
                <c:pt idx="7049">
                  <c:v>0</c:v>
                </c:pt>
                <c:pt idx="7050">
                  <c:v>0</c:v>
                </c:pt>
                <c:pt idx="7051">
                  <c:v>0</c:v>
                </c:pt>
                <c:pt idx="7052">
                  <c:v>0</c:v>
                </c:pt>
                <c:pt idx="7053">
                  <c:v>0</c:v>
                </c:pt>
                <c:pt idx="7054">
                  <c:v>0</c:v>
                </c:pt>
                <c:pt idx="7055">
                  <c:v>0</c:v>
                </c:pt>
                <c:pt idx="7056">
                  <c:v>0</c:v>
                </c:pt>
                <c:pt idx="7057">
                  <c:v>0</c:v>
                </c:pt>
                <c:pt idx="7058">
                  <c:v>0</c:v>
                </c:pt>
                <c:pt idx="7059">
                  <c:v>0</c:v>
                </c:pt>
                <c:pt idx="7060">
                  <c:v>0</c:v>
                </c:pt>
                <c:pt idx="7061">
                  <c:v>0</c:v>
                </c:pt>
                <c:pt idx="7062">
                  <c:v>0</c:v>
                </c:pt>
                <c:pt idx="7063">
                  <c:v>0</c:v>
                </c:pt>
                <c:pt idx="7064">
                  <c:v>0</c:v>
                </c:pt>
                <c:pt idx="7065">
                  <c:v>0</c:v>
                </c:pt>
                <c:pt idx="7066">
                  <c:v>0</c:v>
                </c:pt>
                <c:pt idx="7067">
                  <c:v>0</c:v>
                </c:pt>
                <c:pt idx="7068">
                  <c:v>0</c:v>
                </c:pt>
                <c:pt idx="7069">
                  <c:v>0</c:v>
                </c:pt>
                <c:pt idx="7070">
                  <c:v>0</c:v>
                </c:pt>
                <c:pt idx="7071">
                  <c:v>0</c:v>
                </c:pt>
                <c:pt idx="7072">
                  <c:v>0</c:v>
                </c:pt>
                <c:pt idx="7073">
                  <c:v>0</c:v>
                </c:pt>
                <c:pt idx="7074">
                  <c:v>0</c:v>
                </c:pt>
                <c:pt idx="7075">
                  <c:v>0</c:v>
                </c:pt>
                <c:pt idx="7076">
                  <c:v>0</c:v>
                </c:pt>
                <c:pt idx="7077">
                  <c:v>0</c:v>
                </c:pt>
                <c:pt idx="7078">
                  <c:v>0</c:v>
                </c:pt>
                <c:pt idx="7079">
                  <c:v>0</c:v>
                </c:pt>
                <c:pt idx="7080">
                  <c:v>0</c:v>
                </c:pt>
                <c:pt idx="7081">
                  <c:v>0</c:v>
                </c:pt>
                <c:pt idx="7082">
                  <c:v>0</c:v>
                </c:pt>
                <c:pt idx="7083">
                  <c:v>0</c:v>
                </c:pt>
                <c:pt idx="7084">
                  <c:v>0</c:v>
                </c:pt>
                <c:pt idx="7085">
                  <c:v>0</c:v>
                </c:pt>
                <c:pt idx="7086">
                  <c:v>0</c:v>
                </c:pt>
                <c:pt idx="7087">
                  <c:v>0</c:v>
                </c:pt>
                <c:pt idx="7088">
                  <c:v>0</c:v>
                </c:pt>
                <c:pt idx="7089">
                  <c:v>0</c:v>
                </c:pt>
                <c:pt idx="7090">
                  <c:v>0</c:v>
                </c:pt>
                <c:pt idx="7091">
                  <c:v>0</c:v>
                </c:pt>
                <c:pt idx="7092">
                  <c:v>0</c:v>
                </c:pt>
                <c:pt idx="7093">
                  <c:v>0</c:v>
                </c:pt>
                <c:pt idx="7094">
                  <c:v>0</c:v>
                </c:pt>
                <c:pt idx="7095">
                  <c:v>0</c:v>
                </c:pt>
                <c:pt idx="7096">
                  <c:v>0</c:v>
                </c:pt>
                <c:pt idx="7097">
                  <c:v>0</c:v>
                </c:pt>
                <c:pt idx="7098">
                  <c:v>0</c:v>
                </c:pt>
                <c:pt idx="7099">
                  <c:v>0</c:v>
                </c:pt>
                <c:pt idx="7100">
                  <c:v>0</c:v>
                </c:pt>
                <c:pt idx="7101">
                  <c:v>0</c:v>
                </c:pt>
                <c:pt idx="7102">
                  <c:v>0</c:v>
                </c:pt>
                <c:pt idx="7103">
                  <c:v>0</c:v>
                </c:pt>
                <c:pt idx="7104">
                  <c:v>0</c:v>
                </c:pt>
                <c:pt idx="7105">
                  <c:v>0</c:v>
                </c:pt>
                <c:pt idx="7106">
                  <c:v>0</c:v>
                </c:pt>
                <c:pt idx="7107">
                  <c:v>0</c:v>
                </c:pt>
                <c:pt idx="7108">
                  <c:v>0</c:v>
                </c:pt>
                <c:pt idx="7109">
                  <c:v>0</c:v>
                </c:pt>
                <c:pt idx="7110">
                  <c:v>0</c:v>
                </c:pt>
                <c:pt idx="7111">
                  <c:v>0</c:v>
                </c:pt>
                <c:pt idx="7112">
                  <c:v>0</c:v>
                </c:pt>
                <c:pt idx="7113">
                  <c:v>0</c:v>
                </c:pt>
                <c:pt idx="7114">
                  <c:v>0</c:v>
                </c:pt>
                <c:pt idx="7115">
                  <c:v>0</c:v>
                </c:pt>
                <c:pt idx="7116">
                  <c:v>0</c:v>
                </c:pt>
                <c:pt idx="7117">
                  <c:v>0</c:v>
                </c:pt>
                <c:pt idx="7118">
                  <c:v>0</c:v>
                </c:pt>
              </c:numCache>
            </c:numRef>
          </c:val>
          <c:smooth val="0"/>
          <c:extLst>
            <c:ext xmlns:c16="http://schemas.microsoft.com/office/drawing/2014/chart" uri="{C3380CC4-5D6E-409C-BE32-E72D297353CC}">
              <c16:uniqueId val="{00000002-B05A-469B-8D1F-BFC6C64D3EA3}"/>
            </c:ext>
          </c:extLst>
        </c:ser>
        <c:ser>
          <c:idx val="3"/>
          <c:order val="3"/>
          <c:tx>
            <c:strRef>
              <c:f>weights!$P$4</c:f>
              <c:strCache>
                <c:ptCount val="1"/>
                <c:pt idx="0">
                  <c:v>Equity</c:v>
                </c:pt>
              </c:strCache>
            </c:strRef>
          </c:tx>
          <c:spPr>
            <a:ln w="9525">
              <a:solidFill>
                <a:srgbClr val="020B5B"/>
              </a:solidFill>
              <a:prstDash val="dash"/>
            </a:ln>
          </c:spPr>
          <c:marker>
            <c:symbol val="none"/>
          </c:marker>
          <c:cat>
            <c:numRef>
              <c:f>weights!$A$5:$A$10000</c:f>
              <c:numCache>
                <c:formatCode>d\-mmm\-yy</c:formatCode>
                <c:ptCount val="9996"/>
                <c:pt idx="0">
                  <c:v>35828</c:v>
                </c:pt>
                <c:pt idx="1">
                  <c:v>35829</c:v>
                </c:pt>
                <c:pt idx="2">
                  <c:v>35830</c:v>
                </c:pt>
                <c:pt idx="3">
                  <c:v>35831</c:v>
                </c:pt>
                <c:pt idx="4">
                  <c:v>35832</c:v>
                </c:pt>
                <c:pt idx="5">
                  <c:v>35835</c:v>
                </c:pt>
                <c:pt idx="6">
                  <c:v>35836</c:v>
                </c:pt>
                <c:pt idx="7">
                  <c:v>35837</c:v>
                </c:pt>
                <c:pt idx="8">
                  <c:v>35838</c:v>
                </c:pt>
                <c:pt idx="9">
                  <c:v>35839</c:v>
                </c:pt>
                <c:pt idx="10">
                  <c:v>35842</c:v>
                </c:pt>
                <c:pt idx="11">
                  <c:v>35843</c:v>
                </c:pt>
                <c:pt idx="12">
                  <c:v>35844</c:v>
                </c:pt>
                <c:pt idx="13">
                  <c:v>35845</c:v>
                </c:pt>
                <c:pt idx="14">
                  <c:v>35846</c:v>
                </c:pt>
                <c:pt idx="15">
                  <c:v>35849</c:v>
                </c:pt>
                <c:pt idx="16">
                  <c:v>35850</c:v>
                </c:pt>
                <c:pt idx="17">
                  <c:v>35851</c:v>
                </c:pt>
                <c:pt idx="18">
                  <c:v>35852</c:v>
                </c:pt>
                <c:pt idx="19">
                  <c:v>35853</c:v>
                </c:pt>
                <c:pt idx="20">
                  <c:v>35856</c:v>
                </c:pt>
                <c:pt idx="21">
                  <c:v>35857</c:v>
                </c:pt>
                <c:pt idx="22">
                  <c:v>35858</c:v>
                </c:pt>
                <c:pt idx="23">
                  <c:v>35859</c:v>
                </c:pt>
                <c:pt idx="24">
                  <c:v>35860</c:v>
                </c:pt>
                <c:pt idx="25">
                  <c:v>35863</c:v>
                </c:pt>
                <c:pt idx="26">
                  <c:v>35864</c:v>
                </c:pt>
                <c:pt idx="27">
                  <c:v>35865</c:v>
                </c:pt>
                <c:pt idx="28">
                  <c:v>35866</c:v>
                </c:pt>
                <c:pt idx="29">
                  <c:v>35867</c:v>
                </c:pt>
                <c:pt idx="30">
                  <c:v>35870</c:v>
                </c:pt>
                <c:pt idx="31">
                  <c:v>35871</c:v>
                </c:pt>
                <c:pt idx="32">
                  <c:v>35872</c:v>
                </c:pt>
                <c:pt idx="33">
                  <c:v>35873</c:v>
                </c:pt>
                <c:pt idx="34">
                  <c:v>35874</c:v>
                </c:pt>
                <c:pt idx="35">
                  <c:v>35877</c:v>
                </c:pt>
                <c:pt idx="36">
                  <c:v>35878</c:v>
                </c:pt>
                <c:pt idx="37">
                  <c:v>35879</c:v>
                </c:pt>
                <c:pt idx="38">
                  <c:v>35880</c:v>
                </c:pt>
                <c:pt idx="39">
                  <c:v>35881</c:v>
                </c:pt>
                <c:pt idx="40">
                  <c:v>35884</c:v>
                </c:pt>
                <c:pt idx="41">
                  <c:v>35885</c:v>
                </c:pt>
                <c:pt idx="42">
                  <c:v>35886</c:v>
                </c:pt>
                <c:pt idx="43">
                  <c:v>35887</c:v>
                </c:pt>
                <c:pt idx="44">
                  <c:v>35888</c:v>
                </c:pt>
                <c:pt idx="45">
                  <c:v>35891</c:v>
                </c:pt>
                <c:pt idx="46">
                  <c:v>35892</c:v>
                </c:pt>
                <c:pt idx="47">
                  <c:v>35893</c:v>
                </c:pt>
                <c:pt idx="48">
                  <c:v>35894</c:v>
                </c:pt>
                <c:pt idx="49">
                  <c:v>35895</c:v>
                </c:pt>
                <c:pt idx="50">
                  <c:v>35898</c:v>
                </c:pt>
                <c:pt idx="51">
                  <c:v>35899</c:v>
                </c:pt>
                <c:pt idx="52">
                  <c:v>35900</c:v>
                </c:pt>
                <c:pt idx="53">
                  <c:v>35901</c:v>
                </c:pt>
                <c:pt idx="54">
                  <c:v>35902</c:v>
                </c:pt>
                <c:pt idx="55">
                  <c:v>35905</c:v>
                </c:pt>
                <c:pt idx="56">
                  <c:v>35906</c:v>
                </c:pt>
                <c:pt idx="57">
                  <c:v>35907</c:v>
                </c:pt>
                <c:pt idx="58">
                  <c:v>35908</c:v>
                </c:pt>
                <c:pt idx="59">
                  <c:v>35909</c:v>
                </c:pt>
                <c:pt idx="60">
                  <c:v>35912</c:v>
                </c:pt>
                <c:pt idx="61">
                  <c:v>35913</c:v>
                </c:pt>
                <c:pt idx="62">
                  <c:v>35914</c:v>
                </c:pt>
                <c:pt idx="63">
                  <c:v>35915</c:v>
                </c:pt>
                <c:pt idx="64">
                  <c:v>35916</c:v>
                </c:pt>
                <c:pt idx="65">
                  <c:v>35919</c:v>
                </c:pt>
                <c:pt idx="66">
                  <c:v>35920</c:v>
                </c:pt>
                <c:pt idx="67">
                  <c:v>35921</c:v>
                </c:pt>
                <c:pt idx="68">
                  <c:v>35922</c:v>
                </c:pt>
                <c:pt idx="69">
                  <c:v>35923</c:v>
                </c:pt>
                <c:pt idx="70">
                  <c:v>35926</c:v>
                </c:pt>
                <c:pt idx="71">
                  <c:v>35927</c:v>
                </c:pt>
                <c:pt idx="72">
                  <c:v>35928</c:v>
                </c:pt>
                <c:pt idx="73">
                  <c:v>35929</c:v>
                </c:pt>
                <c:pt idx="74">
                  <c:v>35930</c:v>
                </c:pt>
                <c:pt idx="75">
                  <c:v>35933</c:v>
                </c:pt>
                <c:pt idx="76">
                  <c:v>35934</c:v>
                </c:pt>
                <c:pt idx="77">
                  <c:v>35935</c:v>
                </c:pt>
                <c:pt idx="78">
                  <c:v>35936</c:v>
                </c:pt>
                <c:pt idx="79">
                  <c:v>35937</c:v>
                </c:pt>
                <c:pt idx="80">
                  <c:v>35940</c:v>
                </c:pt>
                <c:pt idx="81">
                  <c:v>35941</c:v>
                </c:pt>
                <c:pt idx="82">
                  <c:v>35942</c:v>
                </c:pt>
                <c:pt idx="83">
                  <c:v>35943</c:v>
                </c:pt>
                <c:pt idx="84">
                  <c:v>35944</c:v>
                </c:pt>
                <c:pt idx="85">
                  <c:v>35947</c:v>
                </c:pt>
                <c:pt idx="86">
                  <c:v>35948</c:v>
                </c:pt>
                <c:pt idx="87">
                  <c:v>35949</c:v>
                </c:pt>
                <c:pt idx="88">
                  <c:v>35950</c:v>
                </c:pt>
                <c:pt idx="89">
                  <c:v>35951</c:v>
                </c:pt>
                <c:pt idx="90">
                  <c:v>35954</c:v>
                </c:pt>
                <c:pt idx="91">
                  <c:v>35955</c:v>
                </c:pt>
                <c:pt idx="92">
                  <c:v>35956</c:v>
                </c:pt>
                <c:pt idx="93">
                  <c:v>35957</c:v>
                </c:pt>
                <c:pt idx="94">
                  <c:v>35958</c:v>
                </c:pt>
                <c:pt idx="95">
                  <c:v>35961</c:v>
                </c:pt>
                <c:pt idx="96">
                  <c:v>35962</c:v>
                </c:pt>
                <c:pt idx="97">
                  <c:v>35963</c:v>
                </c:pt>
                <c:pt idx="98">
                  <c:v>35964</c:v>
                </c:pt>
                <c:pt idx="99">
                  <c:v>35965</c:v>
                </c:pt>
                <c:pt idx="100">
                  <c:v>35968</c:v>
                </c:pt>
                <c:pt idx="101">
                  <c:v>35969</c:v>
                </c:pt>
                <c:pt idx="102">
                  <c:v>35970</c:v>
                </c:pt>
                <c:pt idx="103">
                  <c:v>35971</c:v>
                </c:pt>
                <c:pt idx="104">
                  <c:v>35972</c:v>
                </c:pt>
                <c:pt idx="105">
                  <c:v>35975</c:v>
                </c:pt>
                <c:pt idx="106">
                  <c:v>35976</c:v>
                </c:pt>
                <c:pt idx="107">
                  <c:v>35977</c:v>
                </c:pt>
                <c:pt idx="108">
                  <c:v>35978</c:v>
                </c:pt>
                <c:pt idx="109">
                  <c:v>35979</c:v>
                </c:pt>
                <c:pt idx="110">
                  <c:v>35982</c:v>
                </c:pt>
                <c:pt idx="111">
                  <c:v>35983</c:v>
                </c:pt>
                <c:pt idx="112">
                  <c:v>35984</c:v>
                </c:pt>
                <c:pt idx="113">
                  <c:v>35985</c:v>
                </c:pt>
                <c:pt idx="114">
                  <c:v>35986</c:v>
                </c:pt>
                <c:pt idx="115">
                  <c:v>35989</c:v>
                </c:pt>
                <c:pt idx="116">
                  <c:v>35990</c:v>
                </c:pt>
                <c:pt idx="117">
                  <c:v>35991</c:v>
                </c:pt>
                <c:pt idx="118">
                  <c:v>35992</c:v>
                </c:pt>
                <c:pt idx="119">
                  <c:v>35993</c:v>
                </c:pt>
                <c:pt idx="120">
                  <c:v>35996</c:v>
                </c:pt>
                <c:pt idx="121">
                  <c:v>35997</c:v>
                </c:pt>
                <c:pt idx="122">
                  <c:v>35998</c:v>
                </c:pt>
                <c:pt idx="123">
                  <c:v>35999</c:v>
                </c:pt>
                <c:pt idx="124">
                  <c:v>36000</c:v>
                </c:pt>
                <c:pt idx="125">
                  <c:v>36003</c:v>
                </c:pt>
                <c:pt idx="126">
                  <c:v>36004</c:v>
                </c:pt>
                <c:pt idx="127">
                  <c:v>36005</c:v>
                </c:pt>
                <c:pt idx="128">
                  <c:v>36006</c:v>
                </c:pt>
                <c:pt idx="129">
                  <c:v>36007</c:v>
                </c:pt>
                <c:pt idx="130">
                  <c:v>36010</c:v>
                </c:pt>
                <c:pt idx="131">
                  <c:v>36011</c:v>
                </c:pt>
                <c:pt idx="132">
                  <c:v>36012</c:v>
                </c:pt>
                <c:pt idx="133">
                  <c:v>36013</c:v>
                </c:pt>
                <c:pt idx="134">
                  <c:v>36014</c:v>
                </c:pt>
                <c:pt idx="135">
                  <c:v>36017</c:v>
                </c:pt>
                <c:pt idx="136">
                  <c:v>36018</c:v>
                </c:pt>
                <c:pt idx="137">
                  <c:v>36019</c:v>
                </c:pt>
                <c:pt idx="138">
                  <c:v>36020</c:v>
                </c:pt>
                <c:pt idx="139">
                  <c:v>36021</c:v>
                </c:pt>
                <c:pt idx="140">
                  <c:v>36024</c:v>
                </c:pt>
                <c:pt idx="141">
                  <c:v>36025</c:v>
                </c:pt>
                <c:pt idx="142">
                  <c:v>36026</c:v>
                </c:pt>
                <c:pt idx="143">
                  <c:v>36027</c:v>
                </c:pt>
                <c:pt idx="144">
                  <c:v>36028</c:v>
                </c:pt>
                <c:pt idx="145">
                  <c:v>36031</c:v>
                </c:pt>
                <c:pt idx="146">
                  <c:v>36032</c:v>
                </c:pt>
                <c:pt idx="147">
                  <c:v>36033</c:v>
                </c:pt>
                <c:pt idx="148">
                  <c:v>36034</c:v>
                </c:pt>
                <c:pt idx="149">
                  <c:v>36035</c:v>
                </c:pt>
                <c:pt idx="150">
                  <c:v>36038</c:v>
                </c:pt>
                <c:pt idx="151">
                  <c:v>36039</c:v>
                </c:pt>
                <c:pt idx="152">
                  <c:v>36040</c:v>
                </c:pt>
                <c:pt idx="153">
                  <c:v>36041</c:v>
                </c:pt>
                <c:pt idx="154">
                  <c:v>36042</c:v>
                </c:pt>
                <c:pt idx="155">
                  <c:v>36045</c:v>
                </c:pt>
                <c:pt idx="156">
                  <c:v>36046</c:v>
                </c:pt>
                <c:pt idx="157">
                  <c:v>36047</c:v>
                </c:pt>
                <c:pt idx="158">
                  <c:v>36048</c:v>
                </c:pt>
                <c:pt idx="159">
                  <c:v>36049</c:v>
                </c:pt>
                <c:pt idx="160">
                  <c:v>36052</c:v>
                </c:pt>
                <c:pt idx="161">
                  <c:v>36053</c:v>
                </c:pt>
                <c:pt idx="162">
                  <c:v>36054</c:v>
                </c:pt>
                <c:pt idx="163">
                  <c:v>36055</c:v>
                </c:pt>
                <c:pt idx="164">
                  <c:v>36056</c:v>
                </c:pt>
                <c:pt idx="165">
                  <c:v>36059</c:v>
                </c:pt>
                <c:pt idx="166">
                  <c:v>36060</c:v>
                </c:pt>
                <c:pt idx="167">
                  <c:v>36061</c:v>
                </c:pt>
                <c:pt idx="168">
                  <c:v>36062</c:v>
                </c:pt>
                <c:pt idx="169">
                  <c:v>36063</c:v>
                </c:pt>
                <c:pt idx="170">
                  <c:v>36066</c:v>
                </c:pt>
                <c:pt idx="171">
                  <c:v>36067</c:v>
                </c:pt>
                <c:pt idx="172">
                  <c:v>36068</c:v>
                </c:pt>
                <c:pt idx="173">
                  <c:v>36069</c:v>
                </c:pt>
                <c:pt idx="174">
                  <c:v>36070</c:v>
                </c:pt>
                <c:pt idx="175">
                  <c:v>36073</c:v>
                </c:pt>
                <c:pt idx="176">
                  <c:v>36074</c:v>
                </c:pt>
                <c:pt idx="177">
                  <c:v>36075</c:v>
                </c:pt>
                <c:pt idx="178">
                  <c:v>36076</c:v>
                </c:pt>
                <c:pt idx="179">
                  <c:v>36077</c:v>
                </c:pt>
                <c:pt idx="180">
                  <c:v>36080</c:v>
                </c:pt>
                <c:pt idx="181">
                  <c:v>36081</c:v>
                </c:pt>
                <c:pt idx="182">
                  <c:v>36082</c:v>
                </c:pt>
                <c:pt idx="183">
                  <c:v>36083</c:v>
                </c:pt>
                <c:pt idx="184">
                  <c:v>36084</c:v>
                </c:pt>
                <c:pt idx="185">
                  <c:v>36087</c:v>
                </c:pt>
                <c:pt idx="186">
                  <c:v>36088</c:v>
                </c:pt>
                <c:pt idx="187">
                  <c:v>36089</c:v>
                </c:pt>
                <c:pt idx="188">
                  <c:v>36090</c:v>
                </c:pt>
                <c:pt idx="189">
                  <c:v>36091</c:v>
                </c:pt>
                <c:pt idx="190">
                  <c:v>36094</c:v>
                </c:pt>
                <c:pt idx="191">
                  <c:v>36095</c:v>
                </c:pt>
                <c:pt idx="192">
                  <c:v>36096</c:v>
                </c:pt>
                <c:pt idx="193">
                  <c:v>36097</c:v>
                </c:pt>
                <c:pt idx="194">
                  <c:v>36098</c:v>
                </c:pt>
                <c:pt idx="195">
                  <c:v>36101</c:v>
                </c:pt>
                <c:pt idx="196">
                  <c:v>36102</c:v>
                </c:pt>
                <c:pt idx="197">
                  <c:v>36103</c:v>
                </c:pt>
                <c:pt idx="198">
                  <c:v>36104</c:v>
                </c:pt>
                <c:pt idx="199">
                  <c:v>36105</c:v>
                </c:pt>
                <c:pt idx="200">
                  <c:v>36108</c:v>
                </c:pt>
                <c:pt idx="201">
                  <c:v>36109</c:v>
                </c:pt>
                <c:pt idx="202">
                  <c:v>36110</c:v>
                </c:pt>
                <c:pt idx="203">
                  <c:v>36111</c:v>
                </c:pt>
                <c:pt idx="204">
                  <c:v>36112</c:v>
                </c:pt>
                <c:pt idx="205">
                  <c:v>36115</c:v>
                </c:pt>
                <c:pt idx="206">
                  <c:v>36116</c:v>
                </c:pt>
                <c:pt idx="207">
                  <c:v>36117</c:v>
                </c:pt>
                <c:pt idx="208">
                  <c:v>36118</c:v>
                </c:pt>
                <c:pt idx="209">
                  <c:v>36119</c:v>
                </c:pt>
                <c:pt idx="210">
                  <c:v>36122</c:v>
                </c:pt>
                <c:pt idx="211">
                  <c:v>36123</c:v>
                </c:pt>
                <c:pt idx="212">
                  <c:v>36124</c:v>
                </c:pt>
                <c:pt idx="213">
                  <c:v>36125</c:v>
                </c:pt>
                <c:pt idx="214">
                  <c:v>36126</c:v>
                </c:pt>
                <c:pt idx="215">
                  <c:v>36129</c:v>
                </c:pt>
                <c:pt idx="216">
                  <c:v>36130</c:v>
                </c:pt>
                <c:pt idx="217">
                  <c:v>36131</c:v>
                </c:pt>
                <c:pt idx="218">
                  <c:v>36132</c:v>
                </c:pt>
                <c:pt idx="219">
                  <c:v>36133</c:v>
                </c:pt>
                <c:pt idx="220">
                  <c:v>36136</c:v>
                </c:pt>
                <c:pt idx="221">
                  <c:v>36137</c:v>
                </c:pt>
                <c:pt idx="222">
                  <c:v>36138</c:v>
                </c:pt>
                <c:pt idx="223">
                  <c:v>36139</c:v>
                </c:pt>
                <c:pt idx="224">
                  <c:v>36140</c:v>
                </c:pt>
                <c:pt idx="225">
                  <c:v>36143</c:v>
                </c:pt>
                <c:pt idx="226">
                  <c:v>36144</c:v>
                </c:pt>
                <c:pt idx="227">
                  <c:v>36145</c:v>
                </c:pt>
                <c:pt idx="228">
                  <c:v>36146</c:v>
                </c:pt>
                <c:pt idx="229">
                  <c:v>36147</c:v>
                </c:pt>
                <c:pt idx="230">
                  <c:v>36150</c:v>
                </c:pt>
                <c:pt idx="231">
                  <c:v>36151</c:v>
                </c:pt>
                <c:pt idx="232">
                  <c:v>36152</c:v>
                </c:pt>
                <c:pt idx="233">
                  <c:v>36153</c:v>
                </c:pt>
                <c:pt idx="234">
                  <c:v>36154</c:v>
                </c:pt>
                <c:pt idx="235">
                  <c:v>36157</c:v>
                </c:pt>
                <c:pt idx="236">
                  <c:v>36158</c:v>
                </c:pt>
                <c:pt idx="237">
                  <c:v>36159</c:v>
                </c:pt>
                <c:pt idx="238">
                  <c:v>36160</c:v>
                </c:pt>
                <c:pt idx="239">
                  <c:v>36161</c:v>
                </c:pt>
                <c:pt idx="240">
                  <c:v>36164</c:v>
                </c:pt>
                <c:pt idx="241">
                  <c:v>36165</c:v>
                </c:pt>
                <c:pt idx="242">
                  <c:v>36166</c:v>
                </c:pt>
                <c:pt idx="243">
                  <c:v>36167</c:v>
                </c:pt>
                <c:pt idx="244">
                  <c:v>36168</c:v>
                </c:pt>
                <c:pt idx="245">
                  <c:v>36171</c:v>
                </c:pt>
                <c:pt idx="246">
                  <c:v>36172</c:v>
                </c:pt>
                <c:pt idx="247">
                  <c:v>36173</c:v>
                </c:pt>
                <c:pt idx="248">
                  <c:v>36174</c:v>
                </c:pt>
                <c:pt idx="249">
                  <c:v>36175</c:v>
                </c:pt>
                <c:pt idx="250">
                  <c:v>36178</c:v>
                </c:pt>
                <c:pt idx="251">
                  <c:v>36179</c:v>
                </c:pt>
                <c:pt idx="252">
                  <c:v>36180</c:v>
                </c:pt>
                <c:pt idx="253">
                  <c:v>36181</c:v>
                </c:pt>
                <c:pt idx="254">
                  <c:v>36182</c:v>
                </c:pt>
                <c:pt idx="255">
                  <c:v>36185</c:v>
                </c:pt>
                <c:pt idx="256">
                  <c:v>36186</c:v>
                </c:pt>
                <c:pt idx="257">
                  <c:v>36187</c:v>
                </c:pt>
                <c:pt idx="258">
                  <c:v>36188</c:v>
                </c:pt>
                <c:pt idx="259">
                  <c:v>36189</c:v>
                </c:pt>
                <c:pt idx="260">
                  <c:v>36192</c:v>
                </c:pt>
                <c:pt idx="261">
                  <c:v>36193</c:v>
                </c:pt>
                <c:pt idx="262">
                  <c:v>36194</c:v>
                </c:pt>
                <c:pt idx="263">
                  <c:v>36195</c:v>
                </c:pt>
                <c:pt idx="264">
                  <c:v>36196</c:v>
                </c:pt>
                <c:pt idx="265">
                  <c:v>36199</c:v>
                </c:pt>
                <c:pt idx="266">
                  <c:v>36200</c:v>
                </c:pt>
                <c:pt idx="267">
                  <c:v>36201</c:v>
                </c:pt>
                <c:pt idx="268">
                  <c:v>36202</c:v>
                </c:pt>
                <c:pt idx="269">
                  <c:v>36203</c:v>
                </c:pt>
                <c:pt idx="270">
                  <c:v>36206</c:v>
                </c:pt>
                <c:pt idx="271">
                  <c:v>36207</c:v>
                </c:pt>
                <c:pt idx="272">
                  <c:v>36208</c:v>
                </c:pt>
                <c:pt idx="273">
                  <c:v>36209</c:v>
                </c:pt>
                <c:pt idx="274">
                  <c:v>36210</c:v>
                </c:pt>
                <c:pt idx="275">
                  <c:v>36213</c:v>
                </c:pt>
                <c:pt idx="276">
                  <c:v>36214</c:v>
                </c:pt>
                <c:pt idx="277">
                  <c:v>36215</c:v>
                </c:pt>
                <c:pt idx="278">
                  <c:v>36216</c:v>
                </c:pt>
                <c:pt idx="279">
                  <c:v>36217</c:v>
                </c:pt>
                <c:pt idx="280">
                  <c:v>36220</c:v>
                </c:pt>
                <c:pt idx="281">
                  <c:v>36221</c:v>
                </c:pt>
                <c:pt idx="282">
                  <c:v>36222</c:v>
                </c:pt>
                <c:pt idx="283">
                  <c:v>36223</c:v>
                </c:pt>
                <c:pt idx="284">
                  <c:v>36224</c:v>
                </c:pt>
                <c:pt idx="285">
                  <c:v>36227</c:v>
                </c:pt>
                <c:pt idx="286">
                  <c:v>36228</c:v>
                </c:pt>
                <c:pt idx="287">
                  <c:v>36229</c:v>
                </c:pt>
                <c:pt idx="288">
                  <c:v>36230</c:v>
                </c:pt>
                <c:pt idx="289">
                  <c:v>36231</c:v>
                </c:pt>
                <c:pt idx="290">
                  <c:v>36234</c:v>
                </c:pt>
                <c:pt idx="291">
                  <c:v>36235</c:v>
                </c:pt>
                <c:pt idx="292">
                  <c:v>36236</c:v>
                </c:pt>
                <c:pt idx="293">
                  <c:v>36237</c:v>
                </c:pt>
                <c:pt idx="294">
                  <c:v>36238</c:v>
                </c:pt>
                <c:pt idx="295">
                  <c:v>36241</c:v>
                </c:pt>
                <c:pt idx="296">
                  <c:v>36242</c:v>
                </c:pt>
                <c:pt idx="297">
                  <c:v>36243</c:v>
                </c:pt>
                <c:pt idx="298">
                  <c:v>36244</c:v>
                </c:pt>
                <c:pt idx="299">
                  <c:v>36245</c:v>
                </c:pt>
                <c:pt idx="300">
                  <c:v>36248</c:v>
                </c:pt>
                <c:pt idx="301">
                  <c:v>36249</c:v>
                </c:pt>
                <c:pt idx="302">
                  <c:v>36250</c:v>
                </c:pt>
                <c:pt idx="303">
                  <c:v>36251</c:v>
                </c:pt>
                <c:pt idx="304">
                  <c:v>36252</c:v>
                </c:pt>
                <c:pt idx="305">
                  <c:v>36255</c:v>
                </c:pt>
                <c:pt idx="306">
                  <c:v>36256</c:v>
                </c:pt>
                <c:pt idx="307">
                  <c:v>36257</c:v>
                </c:pt>
                <c:pt idx="308">
                  <c:v>36258</c:v>
                </c:pt>
                <c:pt idx="309">
                  <c:v>36259</c:v>
                </c:pt>
                <c:pt idx="310">
                  <c:v>36262</c:v>
                </c:pt>
                <c:pt idx="311">
                  <c:v>36263</c:v>
                </c:pt>
                <c:pt idx="312">
                  <c:v>36264</c:v>
                </c:pt>
                <c:pt idx="313">
                  <c:v>36265</c:v>
                </c:pt>
                <c:pt idx="314">
                  <c:v>36266</c:v>
                </c:pt>
                <c:pt idx="315">
                  <c:v>36269</c:v>
                </c:pt>
                <c:pt idx="316">
                  <c:v>36270</c:v>
                </c:pt>
                <c:pt idx="317">
                  <c:v>36271</c:v>
                </c:pt>
                <c:pt idx="318">
                  <c:v>36272</c:v>
                </c:pt>
                <c:pt idx="319">
                  <c:v>36273</c:v>
                </c:pt>
                <c:pt idx="320">
                  <c:v>36276</c:v>
                </c:pt>
                <c:pt idx="321">
                  <c:v>36277</c:v>
                </c:pt>
                <c:pt idx="322">
                  <c:v>36278</c:v>
                </c:pt>
                <c:pt idx="323">
                  <c:v>36279</c:v>
                </c:pt>
                <c:pt idx="324">
                  <c:v>36280</c:v>
                </c:pt>
                <c:pt idx="325">
                  <c:v>36283</c:v>
                </c:pt>
                <c:pt idx="326">
                  <c:v>36284</c:v>
                </c:pt>
                <c:pt idx="327">
                  <c:v>36285</c:v>
                </c:pt>
                <c:pt idx="328">
                  <c:v>36286</c:v>
                </c:pt>
                <c:pt idx="329">
                  <c:v>36287</c:v>
                </c:pt>
                <c:pt idx="330">
                  <c:v>36290</c:v>
                </c:pt>
                <c:pt idx="331">
                  <c:v>36291</c:v>
                </c:pt>
                <c:pt idx="332">
                  <c:v>36292</c:v>
                </c:pt>
                <c:pt idx="333">
                  <c:v>36293</c:v>
                </c:pt>
                <c:pt idx="334">
                  <c:v>36294</c:v>
                </c:pt>
                <c:pt idx="335">
                  <c:v>36297</c:v>
                </c:pt>
                <c:pt idx="336">
                  <c:v>36298</c:v>
                </c:pt>
                <c:pt idx="337">
                  <c:v>36299</c:v>
                </c:pt>
                <c:pt idx="338">
                  <c:v>36300</c:v>
                </c:pt>
                <c:pt idx="339">
                  <c:v>36301</c:v>
                </c:pt>
                <c:pt idx="340">
                  <c:v>36304</c:v>
                </c:pt>
                <c:pt idx="341">
                  <c:v>36305</c:v>
                </c:pt>
                <c:pt idx="342">
                  <c:v>36306</c:v>
                </c:pt>
                <c:pt idx="343">
                  <c:v>36307</c:v>
                </c:pt>
                <c:pt idx="344">
                  <c:v>36308</c:v>
                </c:pt>
                <c:pt idx="345">
                  <c:v>36311</c:v>
                </c:pt>
                <c:pt idx="346">
                  <c:v>36312</c:v>
                </c:pt>
                <c:pt idx="347">
                  <c:v>36313</c:v>
                </c:pt>
                <c:pt idx="348">
                  <c:v>36314</c:v>
                </c:pt>
                <c:pt idx="349">
                  <c:v>36315</c:v>
                </c:pt>
                <c:pt idx="350">
                  <c:v>36318</c:v>
                </c:pt>
                <c:pt idx="351">
                  <c:v>36319</c:v>
                </c:pt>
                <c:pt idx="352">
                  <c:v>36320</c:v>
                </c:pt>
                <c:pt idx="353">
                  <c:v>36321</c:v>
                </c:pt>
                <c:pt idx="354">
                  <c:v>36322</c:v>
                </c:pt>
                <c:pt idx="355">
                  <c:v>36325</c:v>
                </c:pt>
                <c:pt idx="356">
                  <c:v>36326</c:v>
                </c:pt>
                <c:pt idx="357">
                  <c:v>36327</c:v>
                </c:pt>
                <c:pt idx="358">
                  <c:v>36328</c:v>
                </c:pt>
                <c:pt idx="359">
                  <c:v>36329</c:v>
                </c:pt>
                <c:pt idx="360">
                  <c:v>36332</c:v>
                </c:pt>
                <c:pt idx="361">
                  <c:v>36333</c:v>
                </c:pt>
                <c:pt idx="362">
                  <c:v>36334</c:v>
                </c:pt>
                <c:pt idx="363">
                  <c:v>36335</c:v>
                </c:pt>
                <c:pt idx="364">
                  <c:v>36336</c:v>
                </c:pt>
                <c:pt idx="365">
                  <c:v>36339</c:v>
                </c:pt>
                <c:pt idx="366">
                  <c:v>36340</c:v>
                </c:pt>
                <c:pt idx="367">
                  <c:v>36341</c:v>
                </c:pt>
                <c:pt idx="368">
                  <c:v>36342</c:v>
                </c:pt>
                <c:pt idx="369">
                  <c:v>36343</c:v>
                </c:pt>
                <c:pt idx="370">
                  <c:v>36346</c:v>
                </c:pt>
                <c:pt idx="371">
                  <c:v>36347</c:v>
                </c:pt>
                <c:pt idx="372">
                  <c:v>36348</c:v>
                </c:pt>
                <c:pt idx="373">
                  <c:v>36349</c:v>
                </c:pt>
                <c:pt idx="374">
                  <c:v>36350</c:v>
                </c:pt>
                <c:pt idx="375">
                  <c:v>36353</c:v>
                </c:pt>
                <c:pt idx="376">
                  <c:v>36354</c:v>
                </c:pt>
                <c:pt idx="377">
                  <c:v>36355</c:v>
                </c:pt>
                <c:pt idx="378">
                  <c:v>36356</c:v>
                </c:pt>
                <c:pt idx="379">
                  <c:v>36357</c:v>
                </c:pt>
                <c:pt idx="380">
                  <c:v>36360</c:v>
                </c:pt>
                <c:pt idx="381">
                  <c:v>36361</c:v>
                </c:pt>
                <c:pt idx="382">
                  <c:v>36362</c:v>
                </c:pt>
                <c:pt idx="383">
                  <c:v>36363</c:v>
                </c:pt>
                <c:pt idx="384">
                  <c:v>36364</c:v>
                </c:pt>
                <c:pt idx="385">
                  <c:v>36367</c:v>
                </c:pt>
                <c:pt idx="386">
                  <c:v>36368</c:v>
                </c:pt>
                <c:pt idx="387">
                  <c:v>36369</c:v>
                </c:pt>
                <c:pt idx="388">
                  <c:v>36370</c:v>
                </c:pt>
                <c:pt idx="389">
                  <c:v>36371</c:v>
                </c:pt>
                <c:pt idx="390">
                  <c:v>36374</c:v>
                </c:pt>
                <c:pt idx="391">
                  <c:v>36375</c:v>
                </c:pt>
                <c:pt idx="392">
                  <c:v>36376</c:v>
                </c:pt>
                <c:pt idx="393">
                  <c:v>36377</c:v>
                </c:pt>
                <c:pt idx="394">
                  <c:v>36378</c:v>
                </c:pt>
                <c:pt idx="395">
                  <c:v>36381</c:v>
                </c:pt>
                <c:pt idx="396">
                  <c:v>36382</c:v>
                </c:pt>
                <c:pt idx="397">
                  <c:v>36383</c:v>
                </c:pt>
                <c:pt idx="398">
                  <c:v>36384</c:v>
                </c:pt>
                <c:pt idx="399">
                  <c:v>36385</c:v>
                </c:pt>
                <c:pt idx="400">
                  <c:v>36388</c:v>
                </c:pt>
                <c:pt idx="401">
                  <c:v>36389</c:v>
                </c:pt>
                <c:pt idx="402">
                  <c:v>36390</c:v>
                </c:pt>
                <c:pt idx="403">
                  <c:v>36391</c:v>
                </c:pt>
                <c:pt idx="404">
                  <c:v>36392</c:v>
                </c:pt>
                <c:pt idx="405">
                  <c:v>36395</c:v>
                </c:pt>
                <c:pt idx="406">
                  <c:v>36396</c:v>
                </c:pt>
                <c:pt idx="407">
                  <c:v>36397</c:v>
                </c:pt>
                <c:pt idx="408">
                  <c:v>36398</c:v>
                </c:pt>
                <c:pt idx="409">
                  <c:v>36399</c:v>
                </c:pt>
                <c:pt idx="410">
                  <c:v>36402</c:v>
                </c:pt>
                <c:pt idx="411">
                  <c:v>36403</c:v>
                </c:pt>
                <c:pt idx="412">
                  <c:v>36404</c:v>
                </c:pt>
                <c:pt idx="413">
                  <c:v>36405</c:v>
                </c:pt>
                <c:pt idx="414">
                  <c:v>36406</c:v>
                </c:pt>
                <c:pt idx="415">
                  <c:v>36409</c:v>
                </c:pt>
                <c:pt idx="416">
                  <c:v>36410</c:v>
                </c:pt>
                <c:pt idx="417">
                  <c:v>36411</c:v>
                </c:pt>
                <c:pt idx="418">
                  <c:v>36412</c:v>
                </c:pt>
                <c:pt idx="419">
                  <c:v>36413</c:v>
                </c:pt>
                <c:pt idx="420">
                  <c:v>36416</c:v>
                </c:pt>
                <c:pt idx="421">
                  <c:v>36417</c:v>
                </c:pt>
                <c:pt idx="422">
                  <c:v>36418</c:v>
                </c:pt>
                <c:pt idx="423">
                  <c:v>36419</c:v>
                </c:pt>
                <c:pt idx="424">
                  <c:v>36420</c:v>
                </c:pt>
                <c:pt idx="425">
                  <c:v>36423</c:v>
                </c:pt>
                <c:pt idx="426">
                  <c:v>36424</c:v>
                </c:pt>
                <c:pt idx="427">
                  <c:v>36425</c:v>
                </c:pt>
                <c:pt idx="428">
                  <c:v>36426</c:v>
                </c:pt>
                <c:pt idx="429">
                  <c:v>36427</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36465</c:v>
                </c:pt>
                <c:pt idx="456">
                  <c:v>36466</c:v>
                </c:pt>
                <c:pt idx="457">
                  <c:v>36467</c:v>
                </c:pt>
                <c:pt idx="458">
                  <c:v>36468</c:v>
                </c:pt>
                <c:pt idx="459">
                  <c:v>36469</c:v>
                </c:pt>
                <c:pt idx="460">
                  <c:v>36472</c:v>
                </c:pt>
                <c:pt idx="461">
                  <c:v>36473</c:v>
                </c:pt>
                <c:pt idx="462">
                  <c:v>36474</c:v>
                </c:pt>
                <c:pt idx="463">
                  <c:v>36475</c:v>
                </c:pt>
                <c:pt idx="464">
                  <c:v>36476</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36525</c:v>
                </c:pt>
                <c:pt idx="500">
                  <c:v>36528</c:v>
                </c:pt>
                <c:pt idx="501">
                  <c:v>36529</c:v>
                </c:pt>
                <c:pt idx="502">
                  <c:v>36530</c:v>
                </c:pt>
                <c:pt idx="503">
                  <c:v>36531</c:v>
                </c:pt>
                <c:pt idx="504">
                  <c:v>36532</c:v>
                </c:pt>
                <c:pt idx="505">
                  <c:v>36535</c:v>
                </c:pt>
                <c:pt idx="506">
                  <c:v>36536</c:v>
                </c:pt>
                <c:pt idx="507">
                  <c:v>36537</c:v>
                </c:pt>
                <c:pt idx="508">
                  <c:v>36538</c:v>
                </c:pt>
                <c:pt idx="509">
                  <c:v>36539</c:v>
                </c:pt>
                <c:pt idx="510">
                  <c:v>36542</c:v>
                </c:pt>
                <c:pt idx="511">
                  <c:v>36543</c:v>
                </c:pt>
                <c:pt idx="512">
                  <c:v>36544</c:v>
                </c:pt>
                <c:pt idx="513">
                  <c:v>36545</c:v>
                </c:pt>
                <c:pt idx="514">
                  <c:v>36546</c:v>
                </c:pt>
                <c:pt idx="515">
                  <c:v>36549</c:v>
                </c:pt>
                <c:pt idx="516">
                  <c:v>36550</c:v>
                </c:pt>
                <c:pt idx="517">
                  <c:v>36551</c:v>
                </c:pt>
                <c:pt idx="518">
                  <c:v>36552</c:v>
                </c:pt>
                <c:pt idx="519">
                  <c:v>36553</c:v>
                </c:pt>
                <c:pt idx="520">
                  <c:v>36556</c:v>
                </c:pt>
                <c:pt idx="521">
                  <c:v>36557</c:v>
                </c:pt>
                <c:pt idx="522">
                  <c:v>36558</c:v>
                </c:pt>
                <c:pt idx="523">
                  <c:v>36559</c:v>
                </c:pt>
                <c:pt idx="524">
                  <c:v>36560</c:v>
                </c:pt>
                <c:pt idx="525">
                  <c:v>36563</c:v>
                </c:pt>
                <c:pt idx="526">
                  <c:v>36564</c:v>
                </c:pt>
                <c:pt idx="527">
                  <c:v>36565</c:v>
                </c:pt>
                <c:pt idx="528">
                  <c:v>36566</c:v>
                </c:pt>
                <c:pt idx="529">
                  <c:v>36567</c:v>
                </c:pt>
                <c:pt idx="530">
                  <c:v>36570</c:v>
                </c:pt>
                <c:pt idx="531">
                  <c:v>36571</c:v>
                </c:pt>
                <c:pt idx="532">
                  <c:v>36572</c:v>
                </c:pt>
                <c:pt idx="533">
                  <c:v>36573</c:v>
                </c:pt>
                <c:pt idx="534">
                  <c:v>36574</c:v>
                </c:pt>
                <c:pt idx="535">
                  <c:v>36577</c:v>
                </c:pt>
                <c:pt idx="536">
                  <c:v>36578</c:v>
                </c:pt>
                <c:pt idx="537">
                  <c:v>36579</c:v>
                </c:pt>
                <c:pt idx="538">
                  <c:v>36580</c:v>
                </c:pt>
                <c:pt idx="539">
                  <c:v>36581</c:v>
                </c:pt>
                <c:pt idx="540">
                  <c:v>36584</c:v>
                </c:pt>
                <c:pt idx="541">
                  <c:v>36585</c:v>
                </c:pt>
                <c:pt idx="542">
                  <c:v>36586</c:v>
                </c:pt>
                <c:pt idx="543">
                  <c:v>36587</c:v>
                </c:pt>
                <c:pt idx="544">
                  <c:v>36588</c:v>
                </c:pt>
                <c:pt idx="545">
                  <c:v>36591</c:v>
                </c:pt>
                <c:pt idx="546">
                  <c:v>36592</c:v>
                </c:pt>
                <c:pt idx="547">
                  <c:v>36593</c:v>
                </c:pt>
                <c:pt idx="548">
                  <c:v>36594</c:v>
                </c:pt>
                <c:pt idx="549">
                  <c:v>36595</c:v>
                </c:pt>
                <c:pt idx="550">
                  <c:v>36598</c:v>
                </c:pt>
                <c:pt idx="551">
                  <c:v>36599</c:v>
                </c:pt>
                <c:pt idx="552">
                  <c:v>36600</c:v>
                </c:pt>
                <c:pt idx="553">
                  <c:v>36601</c:v>
                </c:pt>
                <c:pt idx="554">
                  <c:v>36602</c:v>
                </c:pt>
                <c:pt idx="555">
                  <c:v>36605</c:v>
                </c:pt>
                <c:pt idx="556">
                  <c:v>36606</c:v>
                </c:pt>
                <c:pt idx="557">
                  <c:v>36607</c:v>
                </c:pt>
                <c:pt idx="558">
                  <c:v>36608</c:v>
                </c:pt>
                <c:pt idx="559">
                  <c:v>36609</c:v>
                </c:pt>
                <c:pt idx="560">
                  <c:v>36612</c:v>
                </c:pt>
                <c:pt idx="561">
                  <c:v>36613</c:v>
                </c:pt>
                <c:pt idx="562">
                  <c:v>36614</c:v>
                </c:pt>
                <c:pt idx="563">
                  <c:v>36615</c:v>
                </c:pt>
                <c:pt idx="564">
                  <c:v>36616</c:v>
                </c:pt>
                <c:pt idx="565">
                  <c:v>36619</c:v>
                </c:pt>
                <c:pt idx="566">
                  <c:v>36620</c:v>
                </c:pt>
                <c:pt idx="567">
                  <c:v>36621</c:v>
                </c:pt>
                <c:pt idx="568">
                  <c:v>36622</c:v>
                </c:pt>
                <c:pt idx="569">
                  <c:v>36623</c:v>
                </c:pt>
                <c:pt idx="570">
                  <c:v>36626</c:v>
                </c:pt>
                <c:pt idx="571">
                  <c:v>36627</c:v>
                </c:pt>
                <c:pt idx="572">
                  <c:v>36628</c:v>
                </c:pt>
                <c:pt idx="573">
                  <c:v>36629</c:v>
                </c:pt>
                <c:pt idx="574">
                  <c:v>36630</c:v>
                </c:pt>
                <c:pt idx="575">
                  <c:v>36633</c:v>
                </c:pt>
                <c:pt idx="576">
                  <c:v>36634</c:v>
                </c:pt>
                <c:pt idx="577">
                  <c:v>36635</c:v>
                </c:pt>
                <c:pt idx="578">
                  <c:v>36636</c:v>
                </c:pt>
                <c:pt idx="579">
                  <c:v>36637</c:v>
                </c:pt>
                <c:pt idx="580">
                  <c:v>36640</c:v>
                </c:pt>
                <c:pt idx="581">
                  <c:v>36641</c:v>
                </c:pt>
                <c:pt idx="582">
                  <c:v>36642</c:v>
                </c:pt>
                <c:pt idx="583">
                  <c:v>36643</c:v>
                </c:pt>
                <c:pt idx="584">
                  <c:v>36644</c:v>
                </c:pt>
                <c:pt idx="585">
                  <c:v>36647</c:v>
                </c:pt>
                <c:pt idx="586">
                  <c:v>36648</c:v>
                </c:pt>
                <c:pt idx="587">
                  <c:v>36649</c:v>
                </c:pt>
                <c:pt idx="588">
                  <c:v>36650</c:v>
                </c:pt>
                <c:pt idx="589">
                  <c:v>36651</c:v>
                </c:pt>
                <c:pt idx="590">
                  <c:v>36654</c:v>
                </c:pt>
                <c:pt idx="591">
                  <c:v>36655</c:v>
                </c:pt>
                <c:pt idx="592">
                  <c:v>36656</c:v>
                </c:pt>
                <c:pt idx="593">
                  <c:v>36657</c:v>
                </c:pt>
                <c:pt idx="594">
                  <c:v>36658</c:v>
                </c:pt>
                <c:pt idx="595">
                  <c:v>36661</c:v>
                </c:pt>
                <c:pt idx="596">
                  <c:v>36662</c:v>
                </c:pt>
                <c:pt idx="597">
                  <c:v>36663</c:v>
                </c:pt>
                <c:pt idx="598">
                  <c:v>36664</c:v>
                </c:pt>
                <c:pt idx="599">
                  <c:v>36665</c:v>
                </c:pt>
                <c:pt idx="600">
                  <c:v>36668</c:v>
                </c:pt>
                <c:pt idx="601">
                  <c:v>36669</c:v>
                </c:pt>
                <c:pt idx="602">
                  <c:v>36670</c:v>
                </c:pt>
                <c:pt idx="603">
                  <c:v>36671</c:v>
                </c:pt>
                <c:pt idx="604">
                  <c:v>36672</c:v>
                </c:pt>
                <c:pt idx="605">
                  <c:v>36675</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36711</c:v>
                </c:pt>
                <c:pt idx="632">
                  <c:v>36712</c:v>
                </c:pt>
                <c:pt idx="633">
                  <c:v>36713</c:v>
                </c:pt>
                <c:pt idx="634">
                  <c:v>36714</c:v>
                </c:pt>
                <c:pt idx="635">
                  <c:v>36717</c:v>
                </c:pt>
                <c:pt idx="636">
                  <c:v>36718</c:v>
                </c:pt>
                <c:pt idx="637">
                  <c:v>36719</c:v>
                </c:pt>
                <c:pt idx="638">
                  <c:v>36720</c:v>
                </c:pt>
                <c:pt idx="639">
                  <c:v>36721</c:v>
                </c:pt>
                <c:pt idx="640">
                  <c:v>36724</c:v>
                </c:pt>
                <c:pt idx="641">
                  <c:v>36725</c:v>
                </c:pt>
                <c:pt idx="642">
                  <c:v>36726</c:v>
                </c:pt>
                <c:pt idx="643">
                  <c:v>36727</c:v>
                </c:pt>
                <c:pt idx="644">
                  <c:v>36728</c:v>
                </c:pt>
                <c:pt idx="645">
                  <c:v>36731</c:v>
                </c:pt>
                <c:pt idx="646">
                  <c:v>36732</c:v>
                </c:pt>
                <c:pt idx="647">
                  <c:v>36733</c:v>
                </c:pt>
                <c:pt idx="648">
                  <c:v>36734</c:v>
                </c:pt>
                <c:pt idx="649">
                  <c:v>36735</c:v>
                </c:pt>
                <c:pt idx="650">
                  <c:v>36738</c:v>
                </c:pt>
                <c:pt idx="651">
                  <c:v>36739</c:v>
                </c:pt>
                <c:pt idx="652">
                  <c:v>36740</c:v>
                </c:pt>
                <c:pt idx="653">
                  <c:v>36741</c:v>
                </c:pt>
                <c:pt idx="654">
                  <c:v>36742</c:v>
                </c:pt>
                <c:pt idx="655">
                  <c:v>36745</c:v>
                </c:pt>
                <c:pt idx="656">
                  <c:v>36746</c:v>
                </c:pt>
                <c:pt idx="657">
                  <c:v>36747</c:v>
                </c:pt>
                <c:pt idx="658">
                  <c:v>36748</c:v>
                </c:pt>
                <c:pt idx="659">
                  <c:v>36749</c:v>
                </c:pt>
                <c:pt idx="660">
                  <c:v>36752</c:v>
                </c:pt>
                <c:pt idx="661">
                  <c:v>36753</c:v>
                </c:pt>
                <c:pt idx="662">
                  <c:v>36754</c:v>
                </c:pt>
                <c:pt idx="663">
                  <c:v>36755</c:v>
                </c:pt>
                <c:pt idx="664">
                  <c:v>36756</c:v>
                </c:pt>
                <c:pt idx="665">
                  <c:v>36759</c:v>
                </c:pt>
                <c:pt idx="666">
                  <c:v>36760</c:v>
                </c:pt>
                <c:pt idx="667">
                  <c:v>36761</c:v>
                </c:pt>
                <c:pt idx="668">
                  <c:v>36762</c:v>
                </c:pt>
                <c:pt idx="669">
                  <c:v>36763</c:v>
                </c:pt>
                <c:pt idx="670">
                  <c:v>36766</c:v>
                </c:pt>
                <c:pt idx="671">
                  <c:v>36767</c:v>
                </c:pt>
                <c:pt idx="672">
                  <c:v>36768</c:v>
                </c:pt>
                <c:pt idx="673">
                  <c:v>36769</c:v>
                </c:pt>
                <c:pt idx="674">
                  <c:v>36770</c:v>
                </c:pt>
                <c:pt idx="675">
                  <c:v>36773</c:v>
                </c:pt>
                <c:pt idx="676">
                  <c:v>36774</c:v>
                </c:pt>
                <c:pt idx="677">
                  <c:v>36775</c:v>
                </c:pt>
                <c:pt idx="678">
                  <c:v>36776</c:v>
                </c:pt>
                <c:pt idx="679">
                  <c:v>36777</c:v>
                </c:pt>
                <c:pt idx="680">
                  <c:v>36780</c:v>
                </c:pt>
                <c:pt idx="681">
                  <c:v>36781</c:v>
                </c:pt>
                <c:pt idx="682">
                  <c:v>36782</c:v>
                </c:pt>
                <c:pt idx="683">
                  <c:v>36783</c:v>
                </c:pt>
                <c:pt idx="684">
                  <c:v>36784</c:v>
                </c:pt>
                <c:pt idx="685">
                  <c:v>36787</c:v>
                </c:pt>
                <c:pt idx="686">
                  <c:v>36788</c:v>
                </c:pt>
                <c:pt idx="687">
                  <c:v>36789</c:v>
                </c:pt>
                <c:pt idx="688">
                  <c:v>36790</c:v>
                </c:pt>
                <c:pt idx="689">
                  <c:v>36791</c:v>
                </c:pt>
                <c:pt idx="690">
                  <c:v>36794</c:v>
                </c:pt>
                <c:pt idx="691">
                  <c:v>36795</c:v>
                </c:pt>
                <c:pt idx="692">
                  <c:v>36796</c:v>
                </c:pt>
                <c:pt idx="693">
                  <c:v>36797</c:v>
                </c:pt>
                <c:pt idx="694">
                  <c:v>36798</c:v>
                </c:pt>
                <c:pt idx="695">
                  <c:v>36801</c:v>
                </c:pt>
                <c:pt idx="696">
                  <c:v>36802</c:v>
                </c:pt>
                <c:pt idx="697">
                  <c:v>36803</c:v>
                </c:pt>
                <c:pt idx="698">
                  <c:v>36804</c:v>
                </c:pt>
                <c:pt idx="699">
                  <c:v>36805</c:v>
                </c:pt>
                <c:pt idx="700">
                  <c:v>36808</c:v>
                </c:pt>
                <c:pt idx="701">
                  <c:v>36809</c:v>
                </c:pt>
                <c:pt idx="702">
                  <c:v>36810</c:v>
                </c:pt>
                <c:pt idx="703">
                  <c:v>36811</c:v>
                </c:pt>
                <c:pt idx="704">
                  <c:v>36812</c:v>
                </c:pt>
                <c:pt idx="705">
                  <c:v>36815</c:v>
                </c:pt>
                <c:pt idx="706">
                  <c:v>36816</c:v>
                </c:pt>
                <c:pt idx="707">
                  <c:v>36817</c:v>
                </c:pt>
                <c:pt idx="708">
                  <c:v>36818</c:v>
                </c:pt>
                <c:pt idx="709">
                  <c:v>36819</c:v>
                </c:pt>
                <c:pt idx="710">
                  <c:v>36822</c:v>
                </c:pt>
                <c:pt idx="711">
                  <c:v>36823</c:v>
                </c:pt>
                <c:pt idx="712">
                  <c:v>36824</c:v>
                </c:pt>
                <c:pt idx="713">
                  <c:v>36825</c:v>
                </c:pt>
                <c:pt idx="714">
                  <c:v>36826</c:v>
                </c:pt>
                <c:pt idx="715">
                  <c:v>36829</c:v>
                </c:pt>
                <c:pt idx="716">
                  <c:v>36830</c:v>
                </c:pt>
                <c:pt idx="717">
                  <c:v>36831</c:v>
                </c:pt>
                <c:pt idx="718">
                  <c:v>36832</c:v>
                </c:pt>
                <c:pt idx="719">
                  <c:v>36833</c:v>
                </c:pt>
                <c:pt idx="720">
                  <c:v>36836</c:v>
                </c:pt>
                <c:pt idx="721">
                  <c:v>36837</c:v>
                </c:pt>
                <c:pt idx="722">
                  <c:v>36838</c:v>
                </c:pt>
                <c:pt idx="723">
                  <c:v>36839</c:v>
                </c:pt>
                <c:pt idx="724">
                  <c:v>36840</c:v>
                </c:pt>
                <c:pt idx="725">
                  <c:v>36843</c:v>
                </c:pt>
                <c:pt idx="726">
                  <c:v>36844</c:v>
                </c:pt>
                <c:pt idx="727">
                  <c:v>36845</c:v>
                </c:pt>
                <c:pt idx="728">
                  <c:v>36846</c:v>
                </c:pt>
                <c:pt idx="729">
                  <c:v>36847</c:v>
                </c:pt>
                <c:pt idx="730">
                  <c:v>36850</c:v>
                </c:pt>
                <c:pt idx="731">
                  <c:v>36851</c:v>
                </c:pt>
                <c:pt idx="732">
                  <c:v>36852</c:v>
                </c:pt>
                <c:pt idx="733">
                  <c:v>36853</c:v>
                </c:pt>
                <c:pt idx="734">
                  <c:v>36854</c:v>
                </c:pt>
                <c:pt idx="735">
                  <c:v>36857</c:v>
                </c:pt>
                <c:pt idx="736">
                  <c:v>36858</c:v>
                </c:pt>
                <c:pt idx="737">
                  <c:v>36859</c:v>
                </c:pt>
                <c:pt idx="738">
                  <c:v>36860</c:v>
                </c:pt>
                <c:pt idx="739">
                  <c:v>36861</c:v>
                </c:pt>
                <c:pt idx="740">
                  <c:v>36864</c:v>
                </c:pt>
                <c:pt idx="741">
                  <c:v>36865</c:v>
                </c:pt>
                <c:pt idx="742">
                  <c:v>36866</c:v>
                </c:pt>
                <c:pt idx="743">
                  <c:v>36867</c:v>
                </c:pt>
                <c:pt idx="744">
                  <c:v>36868</c:v>
                </c:pt>
                <c:pt idx="745">
                  <c:v>36871</c:v>
                </c:pt>
                <c:pt idx="746">
                  <c:v>36872</c:v>
                </c:pt>
                <c:pt idx="747">
                  <c:v>36873</c:v>
                </c:pt>
                <c:pt idx="748">
                  <c:v>36874</c:v>
                </c:pt>
                <c:pt idx="749">
                  <c:v>36875</c:v>
                </c:pt>
                <c:pt idx="750">
                  <c:v>36878</c:v>
                </c:pt>
                <c:pt idx="751">
                  <c:v>36879</c:v>
                </c:pt>
                <c:pt idx="752">
                  <c:v>36880</c:v>
                </c:pt>
                <c:pt idx="753">
                  <c:v>36881</c:v>
                </c:pt>
                <c:pt idx="754">
                  <c:v>36882</c:v>
                </c:pt>
                <c:pt idx="755">
                  <c:v>36885</c:v>
                </c:pt>
                <c:pt idx="756">
                  <c:v>36886</c:v>
                </c:pt>
                <c:pt idx="757">
                  <c:v>36887</c:v>
                </c:pt>
                <c:pt idx="758">
                  <c:v>36888</c:v>
                </c:pt>
                <c:pt idx="759">
                  <c:v>36889</c:v>
                </c:pt>
                <c:pt idx="760">
                  <c:v>36892</c:v>
                </c:pt>
                <c:pt idx="761">
                  <c:v>36893</c:v>
                </c:pt>
                <c:pt idx="762">
                  <c:v>36894</c:v>
                </c:pt>
                <c:pt idx="763">
                  <c:v>36895</c:v>
                </c:pt>
                <c:pt idx="764">
                  <c:v>36896</c:v>
                </c:pt>
                <c:pt idx="765">
                  <c:v>36899</c:v>
                </c:pt>
                <c:pt idx="766">
                  <c:v>36900</c:v>
                </c:pt>
                <c:pt idx="767">
                  <c:v>36901</c:v>
                </c:pt>
                <c:pt idx="768">
                  <c:v>36902</c:v>
                </c:pt>
                <c:pt idx="769">
                  <c:v>36903</c:v>
                </c:pt>
                <c:pt idx="770">
                  <c:v>36906</c:v>
                </c:pt>
                <c:pt idx="771">
                  <c:v>36907</c:v>
                </c:pt>
                <c:pt idx="772">
                  <c:v>36908</c:v>
                </c:pt>
                <c:pt idx="773">
                  <c:v>36909</c:v>
                </c:pt>
                <c:pt idx="774">
                  <c:v>36910</c:v>
                </c:pt>
                <c:pt idx="775">
                  <c:v>36913</c:v>
                </c:pt>
                <c:pt idx="776">
                  <c:v>36914</c:v>
                </c:pt>
                <c:pt idx="777">
                  <c:v>36915</c:v>
                </c:pt>
                <c:pt idx="778">
                  <c:v>36916</c:v>
                </c:pt>
                <c:pt idx="779">
                  <c:v>36917</c:v>
                </c:pt>
                <c:pt idx="780">
                  <c:v>36920</c:v>
                </c:pt>
                <c:pt idx="781">
                  <c:v>36921</c:v>
                </c:pt>
                <c:pt idx="782">
                  <c:v>36922</c:v>
                </c:pt>
                <c:pt idx="783">
                  <c:v>36923</c:v>
                </c:pt>
                <c:pt idx="784">
                  <c:v>36924</c:v>
                </c:pt>
                <c:pt idx="785">
                  <c:v>36927</c:v>
                </c:pt>
                <c:pt idx="786">
                  <c:v>36928</c:v>
                </c:pt>
                <c:pt idx="787">
                  <c:v>36929</c:v>
                </c:pt>
                <c:pt idx="788">
                  <c:v>36930</c:v>
                </c:pt>
                <c:pt idx="789">
                  <c:v>36931</c:v>
                </c:pt>
                <c:pt idx="790">
                  <c:v>36934</c:v>
                </c:pt>
                <c:pt idx="791">
                  <c:v>36935</c:v>
                </c:pt>
                <c:pt idx="792">
                  <c:v>36936</c:v>
                </c:pt>
                <c:pt idx="793">
                  <c:v>36937</c:v>
                </c:pt>
                <c:pt idx="794">
                  <c:v>36938</c:v>
                </c:pt>
                <c:pt idx="795">
                  <c:v>36941</c:v>
                </c:pt>
                <c:pt idx="796">
                  <c:v>36942</c:v>
                </c:pt>
                <c:pt idx="797">
                  <c:v>36943</c:v>
                </c:pt>
                <c:pt idx="798">
                  <c:v>36944</c:v>
                </c:pt>
                <c:pt idx="799">
                  <c:v>36945</c:v>
                </c:pt>
                <c:pt idx="800">
                  <c:v>36948</c:v>
                </c:pt>
                <c:pt idx="801">
                  <c:v>36949</c:v>
                </c:pt>
                <c:pt idx="802">
                  <c:v>36950</c:v>
                </c:pt>
                <c:pt idx="803">
                  <c:v>36951</c:v>
                </c:pt>
                <c:pt idx="804">
                  <c:v>36952</c:v>
                </c:pt>
                <c:pt idx="805">
                  <c:v>36955</c:v>
                </c:pt>
                <c:pt idx="806">
                  <c:v>36956</c:v>
                </c:pt>
                <c:pt idx="807">
                  <c:v>36957</c:v>
                </c:pt>
                <c:pt idx="808">
                  <c:v>36958</c:v>
                </c:pt>
                <c:pt idx="809">
                  <c:v>36959</c:v>
                </c:pt>
                <c:pt idx="810">
                  <c:v>36962</c:v>
                </c:pt>
                <c:pt idx="811">
                  <c:v>36963</c:v>
                </c:pt>
                <c:pt idx="812">
                  <c:v>36964</c:v>
                </c:pt>
                <c:pt idx="813">
                  <c:v>36965</c:v>
                </c:pt>
                <c:pt idx="814">
                  <c:v>36966</c:v>
                </c:pt>
                <c:pt idx="815">
                  <c:v>36969</c:v>
                </c:pt>
                <c:pt idx="816">
                  <c:v>36970</c:v>
                </c:pt>
                <c:pt idx="817">
                  <c:v>36971</c:v>
                </c:pt>
                <c:pt idx="818">
                  <c:v>36972</c:v>
                </c:pt>
                <c:pt idx="819">
                  <c:v>36973</c:v>
                </c:pt>
                <c:pt idx="820">
                  <c:v>36976</c:v>
                </c:pt>
                <c:pt idx="821">
                  <c:v>36977</c:v>
                </c:pt>
                <c:pt idx="822">
                  <c:v>36978</c:v>
                </c:pt>
                <c:pt idx="823">
                  <c:v>36979</c:v>
                </c:pt>
                <c:pt idx="824">
                  <c:v>36980</c:v>
                </c:pt>
                <c:pt idx="825">
                  <c:v>36983</c:v>
                </c:pt>
                <c:pt idx="826">
                  <c:v>36984</c:v>
                </c:pt>
                <c:pt idx="827">
                  <c:v>36985</c:v>
                </c:pt>
                <c:pt idx="828">
                  <c:v>36986</c:v>
                </c:pt>
                <c:pt idx="829">
                  <c:v>36987</c:v>
                </c:pt>
                <c:pt idx="830">
                  <c:v>36990</c:v>
                </c:pt>
                <c:pt idx="831">
                  <c:v>36991</c:v>
                </c:pt>
                <c:pt idx="832">
                  <c:v>36992</c:v>
                </c:pt>
                <c:pt idx="833">
                  <c:v>36993</c:v>
                </c:pt>
                <c:pt idx="834">
                  <c:v>36994</c:v>
                </c:pt>
                <c:pt idx="835">
                  <c:v>36997</c:v>
                </c:pt>
                <c:pt idx="836">
                  <c:v>36998</c:v>
                </c:pt>
                <c:pt idx="837">
                  <c:v>36999</c:v>
                </c:pt>
                <c:pt idx="838">
                  <c:v>37000</c:v>
                </c:pt>
                <c:pt idx="839">
                  <c:v>37001</c:v>
                </c:pt>
                <c:pt idx="840">
                  <c:v>37004</c:v>
                </c:pt>
                <c:pt idx="841">
                  <c:v>37005</c:v>
                </c:pt>
                <c:pt idx="842">
                  <c:v>37006</c:v>
                </c:pt>
                <c:pt idx="843">
                  <c:v>37007</c:v>
                </c:pt>
                <c:pt idx="844">
                  <c:v>37008</c:v>
                </c:pt>
                <c:pt idx="845">
                  <c:v>37011</c:v>
                </c:pt>
                <c:pt idx="846">
                  <c:v>37012</c:v>
                </c:pt>
                <c:pt idx="847">
                  <c:v>37013</c:v>
                </c:pt>
                <c:pt idx="848">
                  <c:v>37014</c:v>
                </c:pt>
                <c:pt idx="849">
                  <c:v>37015</c:v>
                </c:pt>
                <c:pt idx="850">
                  <c:v>37018</c:v>
                </c:pt>
                <c:pt idx="851">
                  <c:v>37019</c:v>
                </c:pt>
                <c:pt idx="852">
                  <c:v>37020</c:v>
                </c:pt>
                <c:pt idx="853">
                  <c:v>37021</c:v>
                </c:pt>
                <c:pt idx="854">
                  <c:v>37022</c:v>
                </c:pt>
                <c:pt idx="855">
                  <c:v>37025</c:v>
                </c:pt>
                <c:pt idx="856">
                  <c:v>37026</c:v>
                </c:pt>
                <c:pt idx="857">
                  <c:v>37027</c:v>
                </c:pt>
                <c:pt idx="858">
                  <c:v>37028</c:v>
                </c:pt>
                <c:pt idx="859">
                  <c:v>37029</c:v>
                </c:pt>
                <c:pt idx="860">
                  <c:v>37032</c:v>
                </c:pt>
                <c:pt idx="861">
                  <c:v>37033</c:v>
                </c:pt>
                <c:pt idx="862">
                  <c:v>37034</c:v>
                </c:pt>
                <c:pt idx="863">
                  <c:v>37035</c:v>
                </c:pt>
                <c:pt idx="864">
                  <c:v>37036</c:v>
                </c:pt>
                <c:pt idx="865">
                  <c:v>37039</c:v>
                </c:pt>
                <c:pt idx="866">
                  <c:v>37040</c:v>
                </c:pt>
                <c:pt idx="867">
                  <c:v>37041</c:v>
                </c:pt>
                <c:pt idx="868">
                  <c:v>37042</c:v>
                </c:pt>
                <c:pt idx="869">
                  <c:v>37043</c:v>
                </c:pt>
                <c:pt idx="870">
                  <c:v>37046</c:v>
                </c:pt>
                <c:pt idx="871">
                  <c:v>37047</c:v>
                </c:pt>
                <c:pt idx="872">
                  <c:v>37048</c:v>
                </c:pt>
                <c:pt idx="873">
                  <c:v>37049</c:v>
                </c:pt>
                <c:pt idx="874">
                  <c:v>37050</c:v>
                </c:pt>
                <c:pt idx="875">
                  <c:v>37053</c:v>
                </c:pt>
                <c:pt idx="876">
                  <c:v>37054</c:v>
                </c:pt>
                <c:pt idx="877">
                  <c:v>37055</c:v>
                </c:pt>
                <c:pt idx="878">
                  <c:v>37056</c:v>
                </c:pt>
                <c:pt idx="879">
                  <c:v>37057</c:v>
                </c:pt>
                <c:pt idx="880">
                  <c:v>37060</c:v>
                </c:pt>
                <c:pt idx="881">
                  <c:v>37061</c:v>
                </c:pt>
                <c:pt idx="882">
                  <c:v>37062</c:v>
                </c:pt>
                <c:pt idx="883">
                  <c:v>37063</c:v>
                </c:pt>
                <c:pt idx="884">
                  <c:v>37064</c:v>
                </c:pt>
                <c:pt idx="885">
                  <c:v>37067</c:v>
                </c:pt>
                <c:pt idx="886">
                  <c:v>37068</c:v>
                </c:pt>
                <c:pt idx="887">
                  <c:v>37069</c:v>
                </c:pt>
                <c:pt idx="888">
                  <c:v>37070</c:v>
                </c:pt>
                <c:pt idx="889">
                  <c:v>37071</c:v>
                </c:pt>
                <c:pt idx="890">
                  <c:v>37074</c:v>
                </c:pt>
                <c:pt idx="891">
                  <c:v>37075</c:v>
                </c:pt>
                <c:pt idx="892">
                  <c:v>37076</c:v>
                </c:pt>
                <c:pt idx="893">
                  <c:v>37077</c:v>
                </c:pt>
                <c:pt idx="894">
                  <c:v>37078</c:v>
                </c:pt>
                <c:pt idx="895">
                  <c:v>37081</c:v>
                </c:pt>
                <c:pt idx="896">
                  <c:v>37082</c:v>
                </c:pt>
                <c:pt idx="897">
                  <c:v>37083</c:v>
                </c:pt>
                <c:pt idx="898">
                  <c:v>37084</c:v>
                </c:pt>
                <c:pt idx="899">
                  <c:v>37085</c:v>
                </c:pt>
                <c:pt idx="900">
                  <c:v>37088</c:v>
                </c:pt>
                <c:pt idx="901">
                  <c:v>37089</c:v>
                </c:pt>
                <c:pt idx="902">
                  <c:v>37090</c:v>
                </c:pt>
                <c:pt idx="903">
                  <c:v>37091</c:v>
                </c:pt>
                <c:pt idx="904">
                  <c:v>37092</c:v>
                </c:pt>
                <c:pt idx="905">
                  <c:v>37095</c:v>
                </c:pt>
                <c:pt idx="906">
                  <c:v>37096</c:v>
                </c:pt>
                <c:pt idx="907">
                  <c:v>37097</c:v>
                </c:pt>
                <c:pt idx="908">
                  <c:v>37098</c:v>
                </c:pt>
                <c:pt idx="909">
                  <c:v>37099</c:v>
                </c:pt>
                <c:pt idx="910">
                  <c:v>37102</c:v>
                </c:pt>
                <c:pt idx="911">
                  <c:v>37103</c:v>
                </c:pt>
                <c:pt idx="912">
                  <c:v>37104</c:v>
                </c:pt>
                <c:pt idx="913">
                  <c:v>37105</c:v>
                </c:pt>
                <c:pt idx="914">
                  <c:v>37106</c:v>
                </c:pt>
                <c:pt idx="915">
                  <c:v>37109</c:v>
                </c:pt>
                <c:pt idx="916">
                  <c:v>37110</c:v>
                </c:pt>
                <c:pt idx="917">
                  <c:v>37111</c:v>
                </c:pt>
                <c:pt idx="918">
                  <c:v>37112</c:v>
                </c:pt>
                <c:pt idx="919">
                  <c:v>37113</c:v>
                </c:pt>
                <c:pt idx="920">
                  <c:v>37116</c:v>
                </c:pt>
                <c:pt idx="921">
                  <c:v>37117</c:v>
                </c:pt>
                <c:pt idx="922">
                  <c:v>37118</c:v>
                </c:pt>
                <c:pt idx="923">
                  <c:v>37119</c:v>
                </c:pt>
                <c:pt idx="924">
                  <c:v>37120</c:v>
                </c:pt>
                <c:pt idx="925">
                  <c:v>37123</c:v>
                </c:pt>
                <c:pt idx="926">
                  <c:v>37124</c:v>
                </c:pt>
                <c:pt idx="927">
                  <c:v>37125</c:v>
                </c:pt>
                <c:pt idx="928">
                  <c:v>37126</c:v>
                </c:pt>
                <c:pt idx="929">
                  <c:v>37127</c:v>
                </c:pt>
                <c:pt idx="930">
                  <c:v>37130</c:v>
                </c:pt>
                <c:pt idx="931">
                  <c:v>37131</c:v>
                </c:pt>
                <c:pt idx="932">
                  <c:v>37132</c:v>
                </c:pt>
                <c:pt idx="933">
                  <c:v>37133</c:v>
                </c:pt>
                <c:pt idx="934">
                  <c:v>37134</c:v>
                </c:pt>
                <c:pt idx="935">
                  <c:v>37137</c:v>
                </c:pt>
                <c:pt idx="936">
                  <c:v>37138</c:v>
                </c:pt>
                <c:pt idx="937">
                  <c:v>37139</c:v>
                </c:pt>
                <c:pt idx="938">
                  <c:v>37140</c:v>
                </c:pt>
                <c:pt idx="939">
                  <c:v>37141</c:v>
                </c:pt>
                <c:pt idx="940">
                  <c:v>37144</c:v>
                </c:pt>
                <c:pt idx="941">
                  <c:v>37145</c:v>
                </c:pt>
                <c:pt idx="942">
                  <c:v>37146</c:v>
                </c:pt>
                <c:pt idx="943">
                  <c:v>37147</c:v>
                </c:pt>
                <c:pt idx="944">
                  <c:v>37148</c:v>
                </c:pt>
                <c:pt idx="945">
                  <c:v>37151</c:v>
                </c:pt>
                <c:pt idx="946">
                  <c:v>37152</c:v>
                </c:pt>
                <c:pt idx="947">
                  <c:v>37153</c:v>
                </c:pt>
                <c:pt idx="948">
                  <c:v>37154</c:v>
                </c:pt>
                <c:pt idx="949">
                  <c:v>37155</c:v>
                </c:pt>
                <c:pt idx="950">
                  <c:v>37158</c:v>
                </c:pt>
                <c:pt idx="951">
                  <c:v>37159</c:v>
                </c:pt>
                <c:pt idx="952">
                  <c:v>37160</c:v>
                </c:pt>
                <c:pt idx="953">
                  <c:v>37161</c:v>
                </c:pt>
                <c:pt idx="954">
                  <c:v>37162</c:v>
                </c:pt>
                <c:pt idx="955">
                  <c:v>37165</c:v>
                </c:pt>
                <c:pt idx="956">
                  <c:v>37166</c:v>
                </c:pt>
                <c:pt idx="957">
                  <c:v>37167</c:v>
                </c:pt>
                <c:pt idx="958">
                  <c:v>37168</c:v>
                </c:pt>
                <c:pt idx="959">
                  <c:v>37169</c:v>
                </c:pt>
                <c:pt idx="960">
                  <c:v>37172</c:v>
                </c:pt>
                <c:pt idx="961">
                  <c:v>37173</c:v>
                </c:pt>
                <c:pt idx="962">
                  <c:v>37174</c:v>
                </c:pt>
                <c:pt idx="963">
                  <c:v>37175</c:v>
                </c:pt>
                <c:pt idx="964">
                  <c:v>37176</c:v>
                </c:pt>
                <c:pt idx="965">
                  <c:v>37179</c:v>
                </c:pt>
                <c:pt idx="966">
                  <c:v>37180</c:v>
                </c:pt>
                <c:pt idx="967">
                  <c:v>37181</c:v>
                </c:pt>
                <c:pt idx="968">
                  <c:v>37182</c:v>
                </c:pt>
                <c:pt idx="969">
                  <c:v>37183</c:v>
                </c:pt>
                <c:pt idx="970">
                  <c:v>37186</c:v>
                </c:pt>
                <c:pt idx="971">
                  <c:v>37187</c:v>
                </c:pt>
                <c:pt idx="972">
                  <c:v>37188</c:v>
                </c:pt>
                <c:pt idx="973">
                  <c:v>37189</c:v>
                </c:pt>
                <c:pt idx="974">
                  <c:v>37190</c:v>
                </c:pt>
                <c:pt idx="975">
                  <c:v>37193</c:v>
                </c:pt>
                <c:pt idx="976">
                  <c:v>37194</c:v>
                </c:pt>
                <c:pt idx="977">
                  <c:v>37195</c:v>
                </c:pt>
                <c:pt idx="978">
                  <c:v>37196</c:v>
                </c:pt>
                <c:pt idx="979">
                  <c:v>37197</c:v>
                </c:pt>
                <c:pt idx="980">
                  <c:v>37200</c:v>
                </c:pt>
                <c:pt idx="981">
                  <c:v>37201</c:v>
                </c:pt>
                <c:pt idx="982">
                  <c:v>37202</c:v>
                </c:pt>
                <c:pt idx="983">
                  <c:v>37203</c:v>
                </c:pt>
                <c:pt idx="984">
                  <c:v>37204</c:v>
                </c:pt>
                <c:pt idx="985">
                  <c:v>37207</c:v>
                </c:pt>
                <c:pt idx="986">
                  <c:v>37208</c:v>
                </c:pt>
                <c:pt idx="987">
                  <c:v>37209</c:v>
                </c:pt>
                <c:pt idx="988">
                  <c:v>37210</c:v>
                </c:pt>
                <c:pt idx="989">
                  <c:v>37211</c:v>
                </c:pt>
                <c:pt idx="990">
                  <c:v>37214</c:v>
                </c:pt>
                <c:pt idx="991">
                  <c:v>37215</c:v>
                </c:pt>
                <c:pt idx="992">
                  <c:v>37216</c:v>
                </c:pt>
                <c:pt idx="993">
                  <c:v>37217</c:v>
                </c:pt>
                <c:pt idx="994">
                  <c:v>37218</c:v>
                </c:pt>
                <c:pt idx="995">
                  <c:v>37221</c:v>
                </c:pt>
                <c:pt idx="996">
                  <c:v>37222</c:v>
                </c:pt>
                <c:pt idx="997">
                  <c:v>37223</c:v>
                </c:pt>
                <c:pt idx="998">
                  <c:v>37224</c:v>
                </c:pt>
                <c:pt idx="999">
                  <c:v>37225</c:v>
                </c:pt>
                <c:pt idx="1000">
                  <c:v>37228</c:v>
                </c:pt>
                <c:pt idx="1001">
                  <c:v>37229</c:v>
                </c:pt>
                <c:pt idx="1002">
                  <c:v>37230</c:v>
                </c:pt>
                <c:pt idx="1003">
                  <c:v>37231</c:v>
                </c:pt>
                <c:pt idx="1004">
                  <c:v>37232</c:v>
                </c:pt>
                <c:pt idx="1005">
                  <c:v>37235</c:v>
                </c:pt>
                <c:pt idx="1006">
                  <c:v>37236</c:v>
                </c:pt>
                <c:pt idx="1007">
                  <c:v>37237</c:v>
                </c:pt>
                <c:pt idx="1008">
                  <c:v>37238</c:v>
                </c:pt>
                <c:pt idx="1009">
                  <c:v>37239</c:v>
                </c:pt>
                <c:pt idx="1010">
                  <c:v>37242</c:v>
                </c:pt>
                <c:pt idx="1011">
                  <c:v>37243</c:v>
                </c:pt>
                <c:pt idx="1012">
                  <c:v>37244</c:v>
                </c:pt>
                <c:pt idx="1013">
                  <c:v>37245</c:v>
                </c:pt>
                <c:pt idx="1014">
                  <c:v>37246</c:v>
                </c:pt>
                <c:pt idx="1015">
                  <c:v>37249</c:v>
                </c:pt>
                <c:pt idx="1016">
                  <c:v>37250</c:v>
                </c:pt>
                <c:pt idx="1017">
                  <c:v>37251</c:v>
                </c:pt>
                <c:pt idx="1018">
                  <c:v>37252</c:v>
                </c:pt>
                <c:pt idx="1019">
                  <c:v>37253</c:v>
                </c:pt>
                <c:pt idx="1020">
                  <c:v>37256</c:v>
                </c:pt>
                <c:pt idx="1021">
                  <c:v>37257</c:v>
                </c:pt>
                <c:pt idx="1022">
                  <c:v>37258</c:v>
                </c:pt>
                <c:pt idx="1023">
                  <c:v>37259</c:v>
                </c:pt>
                <c:pt idx="1024">
                  <c:v>37260</c:v>
                </c:pt>
                <c:pt idx="1025">
                  <c:v>37263</c:v>
                </c:pt>
                <c:pt idx="1026">
                  <c:v>37264</c:v>
                </c:pt>
                <c:pt idx="1027">
                  <c:v>37265</c:v>
                </c:pt>
                <c:pt idx="1028">
                  <c:v>37266</c:v>
                </c:pt>
                <c:pt idx="1029">
                  <c:v>37267</c:v>
                </c:pt>
                <c:pt idx="1030">
                  <c:v>37270</c:v>
                </c:pt>
                <c:pt idx="1031">
                  <c:v>37271</c:v>
                </c:pt>
                <c:pt idx="1032">
                  <c:v>37272</c:v>
                </c:pt>
                <c:pt idx="1033">
                  <c:v>37273</c:v>
                </c:pt>
                <c:pt idx="1034">
                  <c:v>37274</c:v>
                </c:pt>
                <c:pt idx="1035">
                  <c:v>37277</c:v>
                </c:pt>
                <c:pt idx="1036">
                  <c:v>37278</c:v>
                </c:pt>
                <c:pt idx="1037">
                  <c:v>37279</c:v>
                </c:pt>
                <c:pt idx="1038">
                  <c:v>37280</c:v>
                </c:pt>
                <c:pt idx="1039">
                  <c:v>37281</c:v>
                </c:pt>
                <c:pt idx="1040">
                  <c:v>37284</c:v>
                </c:pt>
                <c:pt idx="1041">
                  <c:v>37285</c:v>
                </c:pt>
                <c:pt idx="1042">
                  <c:v>37286</c:v>
                </c:pt>
                <c:pt idx="1043">
                  <c:v>37287</c:v>
                </c:pt>
                <c:pt idx="1044">
                  <c:v>37288</c:v>
                </c:pt>
                <c:pt idx="1045">
                  <c:v>37291</c:v>
                </c:pt>
                <c:pt idx="1046">
                  <c:v>37292</c:v>
                </c:pt>
                <c:pt idx="1047">
                  <c:v>37293</c:v>
                </c:pt>
                <c:pt idx="1048">
                  <c:v>37294</c:v>
                </c:pt>
                <c:pt idx="1049">
                  <c:v>37295</c:v>
                </c:pt>
                <c:pt idx="1050">
                  <c:v>37298</c:v>
                </c:pt>
                <c:pt idx="1051">
                  <c:v>37299</c:v>
                </c:pt>
                <c:pt idx="1052">
                  <c:v>37300</c:v>
                </c:pt>
                <c:pt idx="1053">
                  <c:v>37301</c:v>
                </c:pt>
                <c:pt idx="1054">
                  <c:v>37302</c:v>
                </c:pt>
                <c:pt idx="1055">
                  <c:v>37305</c:v>
                </c:pt>
                <c:pt idx="1056">
                  <c:v>37306</c:v>
                </c:pt>
                <c:pt idx="1057">
                  <c:v>37307</c:v>
                </c:pt>
                <c:pt idx="1058">
                  <c:v>37308</c:v>
                </c:pt>
                <c:pt idx="1059">
                  <c:v>37309</c:v>
                </c:pt>
                <c:pt idx="1060">
                  <c:v>37312</c:v>
                </c:pt>
                <c:pt idx="1061">
                  <c:v>37313</c:v>
                </c:pt>
                <c:pt idx="1062">
                  <c:v>37314</c:v>
                </c:pt>
                <c:pt idx="1063">
                  <c:v>37315</c:v>
                </c:pt>
                <c:pt idx="1064">
                  <c:v>37316</c:v>
                </c:pt>
                <c:pt idx="1065">
                  <c:v>37319</c:v>
                </c:pt>
                <c:pt idx="1066">
                  <c:v>37320</c:v>
                </c:pt>
                <c:pt idx="1067">
                  <c:v>37321</c:v>
                </c:pt>
                <c:pt idx="1068">
                  <c:v>37322</c:v>
                </c:pt>
                <c:pt idx="1069">
                  <c:v>37323</c:v>
                </c:pt>
                <c:pt idx="1070">
                  <c:v>37326</c:v>
                </c:pt>
                <c:pt idx="1071">
                  <c:v>37327</c:v>
                </c:pt>
                <c:pt idx="1072">
                  <c:v>37328</c:v>
                </c:pt>
                <c:pt idx="1073">
                  <c:v>37329</c:v>
                </c:pt>
                <c:pt idx="1074">
                  <c:v>37330</c:v>
                </c:pt>
                <c:pt idx="1075">
                  <c:v>37333</c:v>
                </c:pt>
                <c:pt idx="1076">
                  <c:v>37334</c:v>
                </c:pt>
                <c:pt idx="1077">
                  <c:v>37335</c:v>
                </c:pt>
                <c:pt idx="1078">
                  <c:v>37336</c:v>
                </c:pt>
                <c:pt idx="1079">
                  <c:v>37337</c:v>
                </c:pt>
                <c:pt idx="1080">
                  <c:v>37340</c:v>
                </c:pt>
                <c:pt idx="1081">
                  <c:v>37341</c:v>
                </c:pt>
                <c:pt idx="1082">
                  <c:v>37342</c:v>
                </c:pt>
                <c:pt idx="1083">
                  <c:v>37343</c:v>
                </c:pt>
                <c:pt idx="1084">
                  <c:v>37344</c:v>
                </c:pt>
                <c:pt idx="1085">
                  <c:v>37347</c:v>
                </c:pt>
                <c:pt idx="1086">
                  <c:v>37348</c:v>
                </c:pt>
                <c:pt idx="1087">
                  <c:v>37349</c:v>
                </c:pt>
                <c:pt idx="1088">
                  <c:v>37350</c:v>
                </c:pt>
                <c:pt idx="1089">
                  <c:v>37351</c:v>
                </c:pt>
                <c:pt idx="1090">
                  <c:v>37354</c:v>
                </c:pt>
                <c:pt idx="1091">
                  <c:v>37355</c:v>
                </c:pt>
                <c:pt idx="1092">
                  <c:v>37356</c:v>
                </c:pt>
                <c:pt idx="1093">
                  <c:v>37357</c:v>
                </c:pt>
                <c:pt idx="1094">
                  <c:v>37358</c:v>
                </c:pt>
                <c:pt idx="1095">
                  <c:v>37361</c:v>
                </c:pt>
                <c:pt idx="1096">
                  <c:v>37362</c:v>
                </c:pt>
                <c:pt idx="1097">
                  <c:v>37363</c:v>
                </c:pt>
                <c:pt idx="1098">
                  <c:v>37364</c:v>
                </c:pt>
                <c:pt idx="1099">
                  <c:v>37365</c:v>
                </c:pt>
                <c:pt idx="1100">
                  <c:v>37368</c:v>
                </c:pt>
                <c:pt idx="1101">
                  <c:v>37369</c:v>
                </c:pt>
                <c:pt idx="1102">
                  <c:v>37370</c:v>
                </c:pt>
                <c:pt idx="1103">
                  <c:v>37371</c:v>
                </c:pt>
                <c:pt idx="1104">
                  <c:v>37372</c:v>
                </c:pt>
                <c:pt idx="1105">
                  <c:v>37375</c:v>
                </c:pt>
                <c:pt idx="1106">
                  <c:v>37376</c:v>
                </c:pt>
                <c:pt idx="1107">
                  <c:v>37377</c:v>
                </c:pt>
                <c:pt idx="1108">
                  <c:v>37378</c:v>
                </c:pt>
                <c:pt idx="1109">
                  <c:v>37379</c:v>
                </c:pt>
                <c:pt idx="1110">
                  <c:v>37382</c:v>
                </c:pt>
                <c:pt idx="1111">
                  <c:v>37383</c:v>
                </c:pt>
                <c:pt idx="1112">
                  <c:v>37384</c:v>
                </c:pt>
                <c:pt idx="1113">
                  <c:v>37385</c:v>
                </c:pt>
                <c:pt idx="1114">
                  <c:v>37386</c:v>
                </c:pt>
                <c:pt idx="1115">
                  <c:v>37389</c:v>
                </c:pt>
                <c:pt idx="1116">
                  <c:v>37390</c:v>
                </c:pt>
                <c:pt idx="1117">
                  <c:v>37391</c:v>
                </c:pt>
                <c:pt idx="1118">
                  <c:v>37392</c:v>
                </c:pt>
                <c:pt idx="1119">
                  <c:v>37393</c:v>
                </c:pt>
                <c:pt idx="1120">
                  <c:v>37396</c:v>
                </c:pt>
                <c:pt idx="1121">
                  <c:v>37397</c:v>
                </c:pt>
                <c:pt idx="1122">
                  <c:v>37398</c:v>
                </c:pt>
                <c:pt idx="1123">
                  <c:v>37399</c:v>
                </c:pt>
                <c:pt idx="1124">
                  <c:v>37400</c:v>
                </c:pt>
                <c:pt idx="1125">
                  <c:v>37403</c:v>
                </c:pt>
                <c:pt idx="1126">
                  <c:v>37404</c:v>
                </c:pt>
                <c:pt idx="1127">
                  <c:v>37405</c:v>
                </c:pt>
                <c:pt idx="1128">
                  <c:v>37406</c:v>
                </c:pt>
                <c:pt idx="1129">
                  <c:v>37407</c:v>
                </c:pt>
                <c:pt idx="1130">
                  <c:v>37410</c:v>
                </c:pt>
                <c:pt idx="1131">
                  <c:v>37411</c:v>
                </c:pt>
                <c:pt idx="1132">
                  <c:v>37412</c:v>
                </c:pt>
                <c:pt idx="1133">
                  <c:v>37413</c:v>
                </c:pt>
                <c:pt idx="1134">
                  <c:v>37414</c:v>
                </c:pt>
                <c:pt idx="1135">
                  <c:v>37417</c:v>
                </c:pt>
                <c:pt idx="1136">
                  <c:v>37418</c:v>
                </c:pt>
                <c:pt idx="1137">
                  <c:v>37419</c:v>
                </c:pt>
                <c:pt idx="1138">
                  <c:v>37420</c:v>
                </c:pt>
                <c:pt idx="1139">
                  <c:v>37421</c:v>
                </c:pt>
                <c:pt idx="1140">
                  <c:v>37424</c:v>
                </c:pt>
                <c:pt idx="1141">
                  <c:v>37425</c:v>
                </c:pt>
                <c:pt idx="1142">
                  <c:v>37426</c:v>
                </c:pt>
                <c:pt idx="1143">
                  <c:v>37427</c:v>
                </c:pt>
                <c:pt idx="1144">
                  <c:v>37428</c:v>
                </c:pt>
                <c:pt idx="1145">
                  <c:v>37431</c:v>
                </c:pt>
                <c:pt idx="1146">
                  <c:v>37432</c:v>
                </c:pt>
                <c:pt idx="1147">
                  <c:v>37433</c:v>
                </c:pt>
                <c:pt idx="1148">
                  <c:v>37434</c:v>
                </c:pt>
                <c:pt idx="1149">
                  <c:v>37435</c:v>
                </c:pt>
                <c:pt idx="1150">
                  <c:v>37438</c:v>
                </c:pt>
                <c:pt idx="1151">
                  <c:v>37439</c:v>
                </c:pt>
                <c:pt idx="1152">
                  <c:v>37440</c:v>
                </c:pt>
                <c:pt idx="1153">
                  <c:v>37441</c:v>
                </c:pt>
                <c:pt idx="1154">
                  <c:v>37442</c:v>
                </c:pt>
                <c:pt idx="1155">
                  <c:v>37445</c:v>
                </c:pt>
                <c:pt idx="1156">
                  <c:v>37446</c:v>
                </c:pt>
                <c:pt idx="1157">
                  <c:v>37447</c:v>
                </c:pt>
                <c:pt idx="1158">
                  <c:v>37448</c:v>
                </c:pt>
                <c:pt idx="1159">
                  <c:v>37449</c:v>
                </c:pt>
                <c:pt idx="1160">
                  <c:v>37452</c:v>
                </c:pt>
                <c:pt idx="1161">
                  <c:v>37453</c:v>
                </c:pt>
                <c:pt idx="1162">
                  <c:v>37454</c:v>
                </c:pt>
                <c:pt idx="1163">
                  <c:v>37455</c:v>
                </c:pt>
                <c:pt idx="1164">
                  <c:v>37456</c:v>
                </c:pt>
                <c:pt idx="1165">
                  <c:v>37459</c:v>
                </c:pt>
                <c:pt idx="1166">
                  <c:v>37460</c:v>
                </c:pt>
                <c:pt idx="1167">
                  <c:v>37461</c:v>
                </c:pt>
                <c:pt idx="1168">
                  <c:v>37462</c:v>
                </c:pt>
                <c:pt idx="1169">
                  <c:v>37463</c:v>
                </c:pt>
                <c:pt idx="1170">
                  <c:v>37466</c:v>
                </c:pt>
                <c:pt idx="1171">
                  <c:v>37467</c:v>
                </c:pt>
                <c:pt idx="1172">
                  <c:v>37468</c:v>
                </c:pt>
                <c:pt idx="1173">
                  <c:v>37469</c:v>
                </c:pt>
                <c:pt idx="1174">
                  <c:v>37470</c:v>
                </c:pt>
                <c:pt idx="1175">
                  <c:v>37473</c:v>
                </c:pt>
                <c:pt idx="1176">
                  <c:v>37474</c:v>
                </c:pt>
                <c:pt idx="1177">
                  <c:v>37475</c:v>
                </c:pt>
                <c:pt idx="1178">
                  <c:v>37476</c:v>
                </c:pt>
                <c:pt idx="1179">
                  <c:v>37477</c:v>
                </c:pt>
                <c:pt idx="1180">
                  <c:v>37480</c:v>
                </c:pt>
                <c:pt idx="1181">
                  <c:v>37481</c:v>
                </c:pt>
                <c:pt idx="1182">
                  <c:v>37482</c:v>
                </c:pt>
                <c:pt idx="1183">
                  <c:v>37483</c:v>
                </c:pt>
                <c:pt idx="1184">
                  <c:v>37484</c:v>
                </c:pt>
                <c:pt idx="1185">
                  <c:v>37487</c:v>
                </c:pt>
                <c:pt idx="1186">
                  <c:v>37488</c:v>
                </c:pt>
                <c:pt idx="1187">
                  <c:v>37489</c:v>
                </c:pt>
                <c:pt idx="1188">
                  <c:v>37490</c:v>
                </c:pt>
                <c:pt idx="1189">
                  <c:v>37491</c:v>
                </c:pt>
                <c:pt idx="1190">
                  <c:v>37494</c:v>
                </c:pt>
                <c:pt idx="1191">
                  <c:v>37495</c:v>
                </c:pt>
                <c:pt idx="1192">
                  <c:v>37496</c:v>
                </c:pt>
                <c:pt idx="1193">
                  <c:v>37497</c:v>
                </c:pt>
                <c:pt idx="1194">
                  <c:v>37498</c:v>
                </c:pt>
                <c:pt idx="1195">
                  <c:v>37501</c:v>
                </c:pt>
                <c:pt idx="1196">
                  <c:v>37502</c:v>
                </c:pt>
                <c:pt idx="1197">
                  <c:v>37503</c:v>
                </c:pt>
                <c:pt idx="1198">
                  <c:v>37504</c:v>
                </c:pt>
                <c:pt idx="1199">
                  <c:v>37505</c:v>
                </c:pt>
                <c:pt idx="1200">
                  <c:v>37508</c:v>
                </c:pt>
                <c:pt idx="1201">
                  <c:v>37509</c:v>
                </c:pt>
                <c:pt idx="1202">
                  <c:v>37510</c:v>
                </c:pt>
                <c:pt idx="1203">
                  <c:v>37511</c:v>
                </c:pt>
                <c:pt idx="1204">
                  <c:v>37512</c:v>
                </c:pt>
                <c:pt idx="1205">
                  <c:v>37515</c:v>
                </c:pt>
                <c:pt idx="1206">
                  <c:v>37516</c:v>
                </c:pt>
                <c:pt idx="1207">
                  <c:v>37517</c:v>
                </c:pt>
                <c:pt idx="1208">
                  <c:v>37518</c:v>
                </c:pt>
                <c:pt idx="1209">
                  <c:v>37519</c:v>
                </c:pt>
                <c:pt idx="1210">
                  <c:v>37522</c:v>
                </c:pt>
                <c:pt idx="1211">
                  <c:v>37523</c:v>
                </c:pt>
                <c:pt idx="1212">
                  <c:v>37524</c:v>
                </c:pt>
                <c:pt idx="1213">
                  <c:v>37525</c:v>
                </c:pt>
                <c:pt idx="1214">
                  <c:v>37526</c:v>
                </c:pt>
                <c:pt idx="1215">
                  <c:v>37529</c:v>
                </c:pt>
                <c:pt idx="1216">
                  <c:v>37530</c:v>
                </c:pt>
                <c:pt idx="1217">
                  <c:v>37531</c:v>
                </c:pt>
                <c:pt idx="1218">
                  <c:v>37532</c:v>
                </c:pt>
                <c:pt idx="1219">
                  <c:v>37533</c:v>
                </c:pt>
                <c:pt idx="1220">
                  <c:v>37536</c:v>
                </c:pt>
                <c:pt idx="1221">
                  <c:v>37537</c:v>
                </c:pt>
                <c:pt idx="1222">
                  <c:v>37538</c:v>
                </c:pt>
                <c:pt idx="1223">
                  <c:v>37539</c:v>
                </c:pt>
                <c:pt idx="1224">
                  <c:v>37540</c:v>
                </c:pt>
                <c:pt idx="1225">
                  <c:v>37543</c:v>
                </c:pt>
                <c:pt idx="1226">
                  <c:v>37544</c:v>
                </c:pt>
                <c:pt idx="1227">
                  <c:v>37545</c:v>
                </c:pt>
                <c:pt idx="1228">
                  <c:v>37546</c:v>
                </c:pt>
                <c:pt idx="1229">
                  <c:v>37547</c:v>
                </c:pt>
                <c:pt idx="1230">
                  <c:v>37550</c:v>
                </c:pt>
                <c:pt idx="1231">
                  <c:v>37551</c:v>
                </c:pt>
                <c:pt idx="1232">
                  <c:v>37552</c:v>
                </c:pt>
                <c:pt idx="1233">
                  <c:v>37553</c:v>
                </c:pt>
                <c:pt idx="1234">
                  <c:v>37554</c:v>
                </c:pt>
                <c:pt idx="1235">
                  <c:v>37557</c:v>
                </c:pt>
                <c:pt idx="1236">
                  <c:v>37558</c:v>
                </c:pt>
                <c:pt idx="1237">
                  <c:v>37559</c:v>
                </c:pt>
                <c:pt idx="1238">
                  <c:v>37560</c:v>
                </c:pt>
                <c:pt idx="1239">
                  <c:v>37561</c:v>
                </c:pt>
                <c:pt idx="1240">
                  <c:v>37564</c:v>
                </c:pt>
                <c:pt idx="1241">
                  <c:v>37565</c:v>
                </c:pt>
                <c:pt idx="1242">
                  <c:v>37566</c:v>
                </c:pt>
                <c:pt idx="1243">
                  <c:v>37567</c:v>
                </c:pt>
                <c:pt idx="1244">
                  <c:v>37568</c:v>
                </c:pt>
                <c:pt idx="1245">
                  <c:v>37571</c:v>
                </c:pt>
                <c:pt idx="1246">
                  <c:v>37572</c:v>
                </c:pt>
                <c:pt idx="1247">
                  <c:v>37573</c:v>
                </c:pt>
                <c:pt idx="1248">
                  <c:v>37574</c:v>
                </c:pt>
                <c:pt idx="1249">
                  <c:v>37575</c:v>
                </c:pt>
                <c:pt idx="1250">
                  <c:v>37578</c:v>
                </c:pt>
                <c:pt idx="1251">
                  <c:v>37579</c:v>
                </c:pt>
                <c:pt idx="1252">
                  <c:v>37580</c:v>
                </c:pt>
                <c:pt idx="1253">
                  <c:v>37581</c:v>
                </c:pt>
                <c:pt idx="1254">
                  <c:v>37582</c:v>
                </c:pt>
                <c:pt idx="1255">
                  <c:v>37585</c:v>
                </c:pt>
                <c:pt idx="1256">
                  <c:v>37586</c:v>
                </c:pt>
                <c:pt idx="1257">
                  <c:v>37587</c:v>
                </c:pt>
                <c:pt idx="1258">
                  <c:v>37588</c:v>
                </c:pt>
                <c:pt idx="1259">
                  <c:v>37589</c:v>
                </c:pt>
                <c:pt idx="1260">
                  <c:v>37592</c:v>
                </c:pt>
                <c:pt idx="1261">
                  <c:v>37593</c:v>
                </c:pt>
                <c:pt idx="1262">
                  <c:v>37594</c:v>
                </c:pt>
                <c:pt idx="1263">
                  <c:v>37595</c:v>
                </c:pt>
                <c:pt idx="1264">
                  <c:v>37596</c:v>
                </c:pt>
                <c:pt idx="1265">
                  <c:v>37599</c:v>
                </c:pt>
                <c:pt idx="1266">
                  <c:v>37600</c:v>
                </c:pt>
                <c:pt idx="1267">
                  <c:v>37601</c:v>
                </c:pt>
                <c:pt idx="1268">
                  <c:v>37602</c:v>
                </c:pt>
                <c:pt idx="1269">
                  <c:v>37603</c:v>
                </c:pt>
                <c:pt idx="1270">
                  <c:v>37606</c:v>
                </c:pt>
                <c:pt idx="1271">
                  <c:v>37607</c:v>
                </c:pt>
                <c:pt idx="1272">
                  <c:v>37608</c:v>
                </c:pt>
                <c:pt idx="1273">
                  <c:v>37609</c:v>
                </c:pt>
                <c:pt idx="1274">
                  <c:v>37610</c:v>
                </c:pt>
                <c:pt idx="1275">
                  <c:v>37613</c:v>
                </c:pt>
                <c:pt idx="1276">
                  <c:v>37614</c:v>
                </c:pt>
                <c:pt idx="1277">
                  <c:v>37615</c:v>
                </c:pt>
                <c:pt idx="1278">
                  <c:v>37616</c:v>
                </c:pt>
                <c:pt idx="1279">
                  <c:v>37617</c:v>
                </c:pt>
                <c:pt idx="1280">
                  <c:v>37620</c:v>
                </c:pt>
                <c:pt idx="1281">
                  <c:v>37621</c:v>
                </c:pt>
                <c:pt idx="1282">
                  <c:v>37622</c:v>
                </c:pt>
                <c:pt idx="1283">
                  <c:v>37623</c:v>
                </c:pt>
                <c:pt idx="1284">
                  <c:v>37624</c:v>
                </c:pt>
                <c:pt idx="1285">
                  <c:v>37627</c:v>
                </c:pt>
                <c:pt idx="1286">
                  <c:v>37628</c:v>
                </c:pt>
                <c:pt idx="1287">
                  <c:v>37629</c:v>
                </c:pt>
                <c:pt idx="1288">
                  <c:v>37630</c:v>
                </c:pt>
                <c:pt idx="1289">
                  <c:v>37631</c:v>
                </c:pt>
                <c:pt idx="1290">
                  <c:v>37634</c:v>
                </c:pt>
                <c:pt idx="1291">
                  <c:v>37635</c:v>
                </c:pt>
                <c:pt idx="1292">
                  <c:v>37636</c:v>
                </c:pt>
                <c:pt idx="1293">
                  <c:v>37637</c:v>
                </c:pt>
                <c:pt idx="1294">
                  <c:v>37638</c:v>
                </c:pt>
                <c:pt idx="1295">
                  <c:v>37641</c:v>
                </c:pt>
                <c:pt idx="1296">
                  <c:v>37642</c:v>
                </c:pt>
                <c:pt idx="1297">
                  <c:v>37643</c:v>
                </c:pt>
                <c:pt idx="1298">
                  <c:v>37644</c:v>
                </c:pt>
                <c:pt idx="1299">
                  <c:v>37645</c:v>
                </c:pt>
                <c:pt idx="1300">
                  <c:v>37648</c:v>
                </c:pt>
                <c:pt idx="1301">
                  <c:v>37649</c:v>
                </c:pt>
                <c:pt idx="1302">
                  <c:v>37650</c:v>
                </c:pt>
                <c:pt idx="1303">
                  <c:v>37651</c:v>
                </c:pt>
                <c:pt idx="1304">
                  <c:v>37652</c:v>
                </c:pt>
                <c:pt idx="1305">
                  <c:v>37655</c:v>
                </c:pt>
                <c:pt idx="1306">
                  <c:v>37656</c:v>
                </c:pt>
                <c:pt idx="1307">
                  <c:v>37657</c:v>
                </c:pt>
                <c:pt idx="1308">
                  <c:v>37658</c:v>
                </c:pt>
                <c:pt idx="1309">
                  <c:v>37659</c:v>
                </c:pt>
                <c:pt idx="1310">
                  <c:v>37662</c:v>
                </c:pt>
                <c:pt idx="1311">
                  <c:v>37663</c:v>
                </c:pt>
                <c:pt idx="1312">
                  <c:v>37664</c:v>
                </c:pt>
                <c:pt idx="1313">
                  <c:v>37665</c:v>
                </c:pt>
                <c:pt idx="1314">
                  <c:v>37666</c:v>
                </c:pt>
                <c:pt idx="1315">
                  <c:v>37669</c:v>
                </c:pt>
                <c:pt idx="1316">
                  <c:v>37670</c:v>
                </c:pt>
                <c:pt idx="1317">
                  <c:v>37671</c:v>
                </c:pt>
                <c:pt idx="1318">
                  <c:v>37672</c:v>
                </c:pt>
                <c:pt idx="1319">
                  <c:v>37673</c:v>
                </c:pt>
                <c:pt idx="1320">
                  <c:v>37676</c:v>
                </c:pt>
                <c:pt idx="1321">
                  <c:v>37677</c:v>
                </c:pt>
                <c:pt idx="1322">
                  <c:v>37678</c:v>
                </c:pt>
                <c:pt idx="1323">
                  <c:v>37679</c:v>
                </c:pt>
                <c:pt idx="1324">
                  <c:v>37680</c:v>
                </c:pt>
                <c:pt idx="1325">
                  <c:v>37683</c:v>
                </c:pt>
                <c:pt idx="1326">
                  <c:v>37684</c:v>
                </c:pt>
                <c:pt idx="1327">
                  <c:v>37685</c:v>
                </c:pt>
                <c:pt idx="1328">
                  <c:v>37686</c:v>
                </c:pt>
                <c:pt idx="1329">
                  <c:v>37687</c:v>
                </c:pt>
                <c:pt idx="1330">
                  <c:v>37690</c:v>
                </c:pt>
                <c:pt idx="1331">
                  <c:v>37691</c:v>
                </c:pt>
                <c:pt idx="1332">
                  <c:v>37692</c:v>
                </c:pt>
                <c:pt idx="1333">
                  <c:v>37693</c:v>
                </c:pt>
                <c:pt idx="1334">
                  <c:v>37694</c:v>
                </c:pt>
                <c:pt idx="1335">
                  <c:v>37697</c:v>
                </c:pt>
                <c:pt idx="1336">
                  <c:v>37698</c:v>
                </c:pt>
                <c:pt idx="1337">
                  <c:v>37699</c:v>
                </c:pt>
                <c:pt idx="1338">
                  <c:v>37700</c:v>
                </c:pt>
                <c:pt idx="1339">
                  <c:v>37701</c:v>
                </c:pt>
                <c:pt idx="1340">
                  <c:v>37704</c:v>
                </c:pt>
                <c:pt idx="1341">
                  <c:v>37705</c:v>
                </c:pt>
                <c:pt idx="1342">
                  <c:v>37706</c:v>
                </c:pt>
                <c:pt idx="1343">
                  <c:v>37707</c:v>
                </c:pt>
                <c:pt idx="1344">
                  <c:v>37708</c:v>
                </c:pt>
                <c:pt idx="1345">
                  <c:v>37711</c:v>
                </c:pt>
                <c:pt idx="1346">
                  <c:v>37712</c:v>
                </c:pt>
                <c:pt idx="1347">
                  <c:v>37713</c:v>
                </c:pt>
                <c:pt idx="1348">
                  <c:v>37714</c:v>
                </c:pt>
                <c:pt idx="1349">
                  <c:v>37715</c:v>
                </c:pt>
                <c:pt idx="1350">
                  <c:v>37718</c:v>
                </c:pt>
                <c:pt idx="1351">
                  <c:v>37719</c:v>
                </c:pt>
                <c:pt idx="1352">
                  <c:v>37720</c:v>
                </c:pt>
                <c:pt idx="1353">
                  <c:v>37721</c:v>
                </c:pt>
                <c:pt idx="1354">
                  <c:v>37722</c:v>
                </c:pt>
                <c:pt idx="1355">
                  <c:v>37725</c:v>
                </c:pt>
                <c:pt idx="1356">
                  <c:v>37726</c:v>
                </c:pt>
                <c:pt idx="1357">
                  <c:v>37727</c:v>
                </c:pt>
                <c:pt idx="1358">
                  <c:v>37728</c:v>
                </c:pt>
                <c:pt idx="1359">
                  <c:v>37729</c:v>
                </c:pt>
                <c:pt idx="1360">
                  <c:v>37732</c:v>
                </c:pt>
                <c:pt idx="1361">
                  <c:v>37733</c:v>
                </c:pt>
                <c:pt idx="1362">
                  <c:v>37734</c:v>
                </c:pt>
                <c:pt idx="1363">
                  <c:v>37735</c:v>
                </c:pt>
                <c:pt idx="1364">
                  <c:v>37736</c:v>
                </c:pt>
                <c:pt idx="1365">
                  <c:v>37739</c:v>
                </c:pt>
                <c:pt idx="1366">
                  <c:v>37740</c:v>
                </c:pt>
                <c:pt idx="1367">
                  <c:v>37741</c:v>
                </c:pt>
                <c:pt idx="1368">
                  <c:v>37742</c:v>
                </c:pt>
                <c:pt idx="1369">
                  <c:v>37743</c:v>
                </c:pt>
                <c:pt idx="1370">
                  <c:v>37746</c:v>
                </c:pt>
                <c:pt idx="1371">
                  <c:v>37747</c:v>
                </c:pt>
                <c:pt idx="1372">
                  <c:v>37748</c:v>
                </c:pt>
                <c:pt idx="1373">
                  <c:v>37749</c:v>
                </c:pt>
                <c:pt idx="1374">
                  <c:v>37750</c:v>
                </c:pt>
                <c:pt idx="1375">
                  <c:v>37753</c:v>
                </c:pt>
                <c:pt idx="1376">
                  <c:v>37754</c:v>
                </c:pt>
                <c:pt idx="1377">
                  <c:v>37755</c:v>
                </c:pt>
                <c:pt idx="1378">
                  <c:v>37756</c:v>
                </c:pt>
                <c:pt idx="1379">
                  <c:v>37757</c:v>
                </c:pt>
                <c:pt idx="1380">
                  <c:v>37760</c:v>
                </c:pt>
                <c:pt idx="1381">
                  <c:v>37761</c:v>
                </c:pt>
                <c:pt idx="1382">
                  <c:v>37762</c:v>
                </c:pt>
                <c:pt idx="1383">
                  <c:v>37763</c:v>
                </c:pt>
                <c:pt idx="1384">
                  <c:v>37764</c:v>
                </c:pt>
                <c:pt idx="1385">
                  <c:v>37767</c:v>
                </c:pt>
                <c:pt idx="1386">
                  <c:v>37768</c:v>
                </c:pt>
                <c:pt idx="1387">
                  <c:v>37769</c:v>
                </c:pt>
                <c:pt idx="1388">
                  <c:v>37770</c:v>
                </c:pt>
                <c:pt idx="1389">
                  <c:v>37771</c:v>
                </c:pt>
                <c:pt idx="1390">
                  <c:v>37774</c:v>
                </c:pt>
                <c:pt idx="1391">
                  <c:v>37775</c:v>
                </c:pt>
                <c:pt idx="1392">
                  <c:v>37776</c:v>
                </c:pt>
                <c:pt idx="1393">
                  <c:v>37777</c:v>
                </c:pt>
                <c:pt idx="1394">
                  <c:v>37778</c:v>
                </c:pt>
                <c:pt idx="1395">
                  <c:v>37781</c:v>
                </c:pt>
                <c:pt idx="1396">
                  <c:v>37782</c:v>
                </c:pt>
                <c:pt idx="1397">
                  <c:v>37783</c:v>
                </c:pt>
                <c:pt idx="1398">
                  <c:v>37784</c:v>
                </c:pt>
                <c:pt idx="1399">
                  <c:v>37785</c:v>
                </c:pt>
                <c:pt idx="1400">
                  <c:v>37788</c:v>
                </c:pt>
                <c:pt idx="1401">
                  <c:v>37789</c:v>
                </c:pt>
                <c:pt idx="1402">
                  <c:v>37790</c:v>
                </c:pt>
                <c:pt idx="1403">
                  <c:v>37791</c:v>
                </c:pt>
                <c:pt idx="1404">
                  <c:v>37792</c:v>
                </c:pt>
                <c:pt idx="1405">
                  <c:v>37795</c:v>
                </c:pt>
                <c:pt idx="1406">
                  <c:v>37796</c:v>
                </c:pt>
                <c:pt idx="1407">
                  <c:v>37797</c:v>
                </c:pt>
                <c:pt idx="1408">
                  <c:v>37798</c:v>
                </c:pt>
                <c:pt idx="1409">
                  <c:v>37799</c:v>
                </c:pt>
                <c:pt idx="1410">
                  <c:v>37802</c:v>
                </c:pt>
                <c:pt idx="1411">
                  <c:v>37803</c:v>
                </c:pt>
                <c:pt idx="1412">
                  <c:v>37804</c:v>
                </c:pt>
                <c:pt idx="1413">
                  <c:v>37805</c:v>
                </c:pt>
                <c:pt idx="1414">
                  <c:v>37806</c:v>
                </c:pt>
                <c:pt idx="1415">
                  <c:v>37809</c:v>
                </c:pt>
                <c:pt idx="1416">
                  <c:v>37810</c:v>
                </c:pt>
                <c:pt idx="1417">
                  <c:v>37811</c:v>
                </c:pt>
                <c:pt idx="1418">
                  <c:v>37812</c:v>
                </c:pt>
                <c:pt idx="1419">
                  <c:v>37813</c:v>
                </c:pt>
                <c:pt idx="1420">
                  <c:v>37816</c:v>
                </c:pt>
                <c:pt idx="1421">
                  <c:v>37817</c:v>
                </c:pt>
                <c:pt idx="1422">
                  <c:v>37818</c:v>
                </c:pt>
                <c:pt idx="1423">
                  <c:v>37819</c:v>
                </c:pt>
                <c:pt idx="1424">
                  <c:v>37820</c:v>
                </c:pt>
                <c:pt idx="1425">
                  <c:v>37823</c:v>
                </c:pt>
                <c:pt idx="1426">
                  <c:v>37824</c:v>
                </c:pt>
                <c:pt idx="1427">
                  <c:v>37825</c:v>
                </c:pt>
                <c:pt idx="1428">
                  <c:v>37826</c:v>
                </c:pt>
                <c:pt idx="1429">
                  <c:v>37827</c:v>
                </c:pt>
                <c:pt idx="1430">
                  <c:v>37830</c:v>
                </c:pt>
                <c:pt idx="1431">
                  <c:v>37831</c:v>
                </c:pt>
                <c:pt idx="1432">
                  <c:v>37832</c:v>
                </c:pt>
                <c:pt idx="1433">
                  <c:v>37833</c:v>
                </c:pt>
                <c:pt idx="1434">
                  <c:v>37834</c:v>
                </c:pt>
                <c:pt idx="1435">
                  <c:v>37837</c:v>
                </c:pt>
                <c:pt idx="1436">
                  <c:v>37838</c:v>
                </c:pt>
                <c:pt idx="1437">
                  <c:v>37839</c:v>
                </c:pt>
                <c:pt idx="1438">
                  <c:v>37840</c:v>
                </c:pt>
                <c:pt idx="1439">
                  <c:v>37841</c:v>
                </c:pt>
                <c:pt idx="1440">
                  <c:v>37844</c:v>
                </c:pt>
                <c:pt idx="1441">
                  <c:v>37845</c:v>
                </c:pt>
                <c:pt idx="1442">
                  <c:v>37846</c:v>
                </c:pt>
                <c:pt idx="1443">
                  <c:v>37847</c:v>
                </c:pt>
                <c:pt idx="1444">
                  <c:v>37848</c:v>
                </c:pt>
                <c:pt idx="1445">
                  <c:v>37851</c:v>
                </c:pt>
                <c:pt idx="1446">
                  <c:v>37852</c:v>
                </c:pt>
                <c:pt idx="1447">
                  <c:v>37853</c:v>
                </c:pt>
                <c:pt idx="1448">
                  <c:v>37854</c:v>
                </c:pt>
                <c:pt idx="1449">
                  <c:v>37855</c:v>
                </c:pt>
                <c:pt idx="1450">
                  <c:v>37858</c:v>
                </c:pt>
                <c:pt idx="1451">
                  <c:v>37859</c:v>
                </c:pt>
                <c:pt idx="1452">
                  <c:v>37860</c:v>
                </c:pt>
                <c:pt idx="1453">
                  <c:v>37861</c:v>
                </c:pt>
                <c:pt idx="1454">
                  <c:v>37862</c:v>
                </c:pt>
                <c:pt idx="1455">
                  <c:v>37865</c:v>
                </c:pt>
                <c:pt idx="1456">
                  <c:v>37866</c:v>
                </c:pt>
                <c:pt idx="1457">
                  <c:v>37867</c:v>
                </c:pt>
                <c:pt idx="1458">
                  <c:v>37868</c:v>
                </c:pt>
                <c:pt idx="1459">
                  <c:v>37869</c:v>
                </c:pt>
                <c:pt idx="1460">
                  <c:v>37872</c:v>
                </c:pt>
                <c:pt idx="1461">
                  <c:v>37873</c:v>
                </c:pt>
                <c:pt idx="1462">
                  <c:v>37874</c:v>
                </c:pt>
                <c:pt idx="1463">
                  <c:v>37875</c:v>
                </c:pt>
                <c:pt idx="1464">
                  <c:v>37876</c:v>
                </c:pt>
                <c:pt idx="1465">
                  <c:v>37879</c:v>
                </c:pt>
                <c:pt idx="1466">
                  <c:v>37880</c:v>
                </c:pt>
                <c:pt idx="1467">
                  <c:v>37881</c:v>
                </c:pt>
                <c:pt idx="1468">
                  <c:v>37882</c:v>
                </c:pt>
                <c:pt idx="1469">
                  <c:v>37883</c:v>
                </c:pt>
                <c:pt idx="1470">
                  <c:v>37886</c:v>
                </c:pt>
                <c:pt idx="1471">
                  <c:v>37887</c:v>
                </c:pt>
                <c:pt idx="1472">
                  <c:v>37888</c:v>
                </c:pt>
                <c:pt idx="1473">
                  <c:v>37889</c:v>
                </c:pt>
                <c:pt idx="1474">
                  <c:v>37890</c:v>
                </c:pt>
                <c:pt idx="1475">
                  <c:v>37893</c:v>
                </c:pt>
                <c:pt idx="1476">
                  <c:v>37894</c:v>
                </c:pt>
                <c:pt idx="1477">
                  <c:v>37895</c:v>
                </c:pt>
                <c:pt idx="1478">
                  <c:v>37896</c:v>
                </c:pt>
                <c:pt idx="1479">
                  <c:v>37897</c:v>
                </c:pt>
                <c:pt idx="1480">
                  <c:v>37900</c:v>
                </c:pt>
                <c:pt idx="1481">
                  <c:v>37901</c:v>
                </c:pt>
                <c:pt idx="1482">
                  <c:v>37902</c:v>
                </c:pt>
                <c:pt idx="1483">
                  <c:v>37903</c:v>
                </c:pt>
                <c:pt idx="1484">
                  <c:v>37904</c:v>
                </c:pt>
                <c:pt idx="1485">
                  <c:v>37907</c:v>
                </c:pt>
                <c:pt idx="1486">
                  <c:v>37908</c:v>
                </c:pt>
                <c:pt idx="1487">
                  <c:v>37909</c:v>
                </c:pt>
                <c:pt idx="1488">
                  <c:v>37910</c:v>
                </c:pt>
                <c:pt idx="1489">
                  <c:v>37911</c:v>
                </c:pt>
                <c:pt idx="1490">
                  <c:v>37914</c:v>
                </c:pt>
                <c:pt idx="1491">
                  <c:v>37915</c:v>
                </c:pt>
                <c:pt idx="1492">
                  <c:v>37916</c:v>
                </c:pt>
                <c:pt idx="1493">
                  <c:v>37917</c:v>
                </c:pt>
                <c:pt idx="1494">
                  <c:v>37918</c:v>
                </c:pt>
                <c:pt idx="1495">
                  <c:v>37921</c:v>
                </c:pt>
                <c:pt idx="1496">
                  <c:v>37922</c:v>
                </c:pt>
                <c:pt idx="1497">
                  <c:v>37923</c:v>
                </c:pt>
                <c:pt idx="1498">
                  <c:v>37924</c:v>
                </c:pt>
                <c:pt idx="1499">
                  <c:v>37925</c:v>
                </c:pt>
                <c:pt idx="1500">
                  <c:v>37928</c:v>
                </c:pt>
                <c:pt idx="1501">
                  <c:v>37929</c:v>
                </c:pt>
                <c:pt idx="1502">
                  <c:v>37930</c:v>
                </c:pt>
                <c:pt idx="1503">
                  <c:v>37931</c:v>
                </c:pt>
                <c:pt idx="1504">
                  <c:v>37932</c:v>
                </c:pt>
                <c:pt idx="1505">
                  <c:v>37935</c:v>
                </c:pt>
                <c:pt idx="1506">
                  <c:v>37936</c:v>
                </c:pt>
                <c:pt idx="1507">
                  <c:v>37937</c:v>
                </c:pt>
                <c:pt idx="1508">
                  <c:v>37938</c:v>
                </c:pt>
                <c:pt idx="1509">
                  <c:v>37939</c:v>
                </c:pt>
                <c:pt idx="1510">
                  <c:v>37942</c:v>
                </c:pt>
                <c:pt idx="1511">
                  <c:v>37943</c:v>
                </c:pt>
                <c:pt idx="1512">
                  <c:v>37944</c:v>
                </c:pt>
                <c:pt idx="1513">
                  <c:v>37945</c:v>
                </c:pt>
                <c:pt idx="1514">
                  <c:v>37946</c:v>
                </c:pt>
                <c:pt idx="1515">
                  <c:v>37949</c:v>
                </c:pt>
                <c:pt idx="1516">
                  <c:v>37950</c:v>
                </c:pt>
                <c:pt idx="1517">
                  <c:v>37951</c:v>
                </c:pt>
                <c:pt idx="1518">
                  <c:v>37952</c:v>
                </c:pt>
                <c:pt idx="1519">
                  <c:v>37953</c:v>
                </c:pt>
                <c:pt idx="1520">
                  <c:v>37956</c:v>
                </c:pt>
                <c:pt idx="1521">
                  <c:v>37957</c:v>
                </c:pt>
                <c:pt idx="1522">
                  <c:v>37958</c:v>
                </c:pt>
                <c:pt idx="1523">
                  <c:v>37959</c:v>
                </c:pt>
                <c:pt idx="1524">
                  <c:v>37960</c:v>
                </c:pt>
                <c:pt idx="1525">
                  <c:v>37963</c:v>
                </c:pt>
                <c:pt idx="1526">
                  <c:v>37964</c:v>
                </c:pt>
                <c:pt idx="1527">
                  <c:v>37965</c:v>
                </c:pt>
                <c:pt idx="1528">
                  <c:v>37966</c:v>
                </c:pt>
                <c:pt idx="1529">
                  <c:v>37967</c:v>
                </c:pt>
                <c:pt idx="1530">
                  <c:v>37970</c:v>
                </c:pt>
                <c:pt idx="1531">
                  <c:v>37971</c:v>
                </c:pt>
                <c:pt idx="1532">
                  <c:v>37972</c:v>
                </c:pt>
                <c:pt idx="1533">
                  <c:v>37973</c:v>
                </c:pt>
                <c:pt idx="1534">
                  <c:v>37974</c:v>
                </c:pt>
                <c:pt idx="1535">
                  <c:v>37977</c:v>
                </c:pt>
                <c:pt idx="1536">
                  <c:v>37978</c:v>
                </c:pt>
                <c:pt idx="1537">
                  <c:v>37979</c:v>
                </c:pt>
                <c:pt idx="1538">
                  <c:v>37980</c:v>
                </c:pt>
                <c:pt idx="1539">
                  <c:v>37981</c:v>
                </c:pt>
                <c:pt idx="1540">
                  <c:v>37984</c:v>
                </c:pt>
                <c:pt idx="1541">
                  <c:v>37985</c:v>
                </c:pt>
                <c:pt idx="1542">
                  <c:v>37986</c:v>
                </c:pt>
                <c:pt idx="1543">
                  <c:v>37987</c:v>
                </c:pt>
                <c:pt idx="1544">
                  <c:v>37988</c:v>
                </c:pt>
                <c:pt idx="1545">
                  <c:v>37991</c:v>
                </c:pt>
                <c:pt idx="1546">
                  <c:v>37992</c:v>
                </c:pt>
                <c:pt idx="1547">
                  <c:v>37993</c:v>
                </c:pt>
                <c:pt idx="1548">
                  <c:v>37994</c:v>
                </c:pt>
                <c:pt idx="1549">
                  <c:v>37995</c:v>
                </c:pt>
                <c:pt idx="1550">
                  <c:v>37998</c:v>
                </c:pt>
                <c:pt idx="1551">
                  <c:v>37999</c:v>
                </c:pt>
                <c:pt idx="1552">
                  <c:v>38000</c:v>
                </c:pt>
                <c:pt idx="1553">
                  <c:v>38001</c:v>
                </c:pt>
                <c:pt idx="1554">
                  <c:v>38002</c:v>
                </c:pt>
                <c:pt idx="1555">
                  <c:v>38005</c:v>
                </c:pt>
                <c:pt idx="1556">
                  <c:v>38006</c:v>
                </c:pt>
                <c:pt idx="1557">
                  <c:v>38007</c:v>
                </c:pt>
                <c:pt idx="1558">
                  <c:v>38008</c:v>
                </c:pt>
                <c:pt idx="1559">
                  <c:v>38009</c:v>
                </c:pt>
                <c:pt idx="1560">
                  <c:v>38012</c:v>
                </c:pt>
                <c:pt idx="1561">
                  <c:v>38013</c:v>
                </c:pt>
                <c:pt idx="1562">
                  <c:v>38014</c:v>
                </c:pt>
                <c:pt idx="1563">
                  <c:v>38015</c:v>
                </c:pt>
                <c:pt idx="1564">
                  <c:v>38016</c:v>
                </c:pt>
                <c:pt idx="1565">
                  <c:v>38019</c:v>
                </c:pt>
                <c:pt idx="1566">
                  <c:v>38020</c:v>
                </c:pt>
                <c:pt idx="1567">
                  <c:v>38021</c:v>
                </c:pt>
                <c:pt idx="1568">
                  <c:v>38022</c:v>
                </c:pt>
                <c:pt idx="1569">
                  <c:v>38023</c:v>
                </c:pt>
                <c:pt idx="1570">
                  <c:v>38026</c:v>
                </c:pt>
                <c:pt idx="1571">
                  <c:v>38027</c:v>
                </c:pt>
                <c:pt idx="1572">
                  <c:v>38028</c:v>
                </c:pt>
                <c:pt idx="1573">
                  <c:v>38029</c:v>
                </c:pt>
                <c:pt idx="1574">
                  <c:v>38030</c:v>
                </c:pt>
                <c:pt idx="1575">
                  <c:v>38033</c:v>
                </c:pt>
                <c:pt idx="1576">
                  <c:v>38034</c:v>
                </c:pt>
                <c:pt idx="1577">
                  <c:v>38035</c:v>
                </c:pt>
                <c:pt idx="1578">
                  <c:v>38036</c:v>
                </c:pt>
                <c:pt idx="1579">
                  <c:v>38037</c:v>
                </c:pt>
                <c:pt idx="1580">
                  <c:v>38040</c:v>
                </c:pt>
                <c:pt idx="1581">
                  <c:v>38041</c:v>
                </c:pt>
                <c:pt idx="1582">
                  <c:v>38042</c:v>
                </c:pt>
                <c:pt idx="1583">
                  <c:v>38043</c:v>
                </c:pt>
                <c:pt idx="1584">
                  <c:v>38044</c:v>
                </c:pt>
                <c:pt idx="1585">
                  <c:v>38047</c:v>
                </c:pt>
                <c:pt idx="1586">
                  <c:v>38048</c:v>
                </c:pt>
                <c:pt idx="1587">
                  <c:v>38049</c:v>
                </c:pt>
                <c:pt idx="1588">
                  <c:v>38050</c:v>
                </c:pt>
                <c:pt idx="1589">
                  <c:v>38051</c:v>
                </c:pt>
                <c:pt idx="1590">
                  <c:v>38054</c:v>
                </c:pt>
                <c:pt idx="1591">
                  <c:v>38055</c:v>
                </c:pt>
                <c:pt idx="1592">
                  <c:v>38056</c:v>
                </c:pt>
                <c:pt idx="1593">
                  <c:v>38057</c:v>
                </c:pt>
                <c:pt idx="1594">
                  <c:v>38058</c:v>
                </c:pt>
                <c:pt idx="1595">
                  <c:v>38061</c:v>
                </c:pt>
                <c:pt idx="1596">
                  <c:v>38062</c:v>
                </c:pt>
                <c:pt idx="1597">
                  <c:v>38063</c:v>
                </c:pt>
                <c:pt idx="1598">
                  <c:v>38064</c:v>
                </c:pt>
                <c:pt idx="1599">
                  <c:v>38065</c:v>
                </c:pt>
                <c:pt idx="1600">
                  <c:v>38068</c:v>
                </c:pt>
                <c:pt idx="1601">
                  <c:v>38069</c:v>
                </c:pt>
                <c:pt idx="1602">
                  <c:v>38070</c:v>
                </c:pt>
                <c:pt idx="1603">
                  <c:v>38071</c:v>
                </c:pt>
                <c:pt idx="1604">
                  <c:v>38072</c:v>
                </c:pt>
                <c:pt idx="1605">
                  <c:v>38075</c:v>
                </c:pt>
                <c:pt idx="1606">
                  <c:v>38076</c:v>
                </c:pt>
                <c:pt idx="1607">
                  <c:v>38077</c:v>
                </c:pt>
                <c:pt idx="1608">
                  <c:v>38078</c:v>
                </c:pt>
                <c:pt idx="1609">
                  <c:v>38079</c:v>
                </c:pt>
                <c:pt idx="1610">
                  <c:v>38082</c:v>
                </c:pt>
                <c:pt idx="1611">
                  <c:v>38083</c:v>
                </c:pt>
                <c:pt idx="1612">
                  <c:v>38084</c:v>
                </c:pt>
                <c:pt idx="1613">
                  <c:v>38085</c:v>
                </c:pt>
                <c:pt idx="1614">
                  <c:v>38086</c:v>
                </c:pt>
                <c:pt idx="1615">
                  <c:v>38089</c:v>
                </c:pt>
                <c:pt idx="1616">
                  <c:v>38090</c:v>
                </c:pt>
                <c:pt idx="1617">
                  <c:v>38091</c:v>
                </c:pt>
                <c:pt idx="1618">
                  <c:v>38092</c:v>
                </c:pt>
                <c:pt idx="1619">
                  <c:v>38093</c:v>
                </c:pt>
                <c:pt idx="1620">
                  <c:v>38096</c:v>
                </c:pt>
                <c:pt idx="1621">
                  <c:v>38097</c:v>
                </c:pt>
                <c:pt idx="1622">
                  <c:v>38098</c:v>
                </c:pt>
                <c:pt idx="1623">
                  <c:v>38099</c:v>
                </c:pt>
                <c:pt idx="1624">
                  <c:v>38100</c:v>
                </c:pt>
                <c:pt idx="1625">
                  <c:v>38103</c:v>
                </c:pt>
                <c:pt idx="1626">
                  <c:v>38104</c:v>
                </c:pt>
                <c:pt idx="1627">
                  <c:v>38105</c:v>
                </c:pt>
                <c:pt idx="1628">
                  <c:v>38106</c:v>
                </c:pt>
                <c:pt idx="1629">
                  <c:v>38107</c:v>
                </c:pt>
                <c:pt idx="1630">
                  <c:v>38110</c:v>
                </c:pt>
                <c:pt idx="1631">
                  <c:v>38111</c:v>
                </c:pt>
                <c:pt idx="1632">
                  <c:v>38112</c:v>
                </c:pt>
                <c:pt idx="1633">
                  <c:v>38113</c:v>
                </c:pt>
                <c:pt idx="1634">
                  <c:v>38114</c:v>
                </c:pt>
                <c:pt idx="1635">
                  <c:v>38117</c:v>
                </c:pt>
                <c:pt idx="1636">
                  <c:v>38118</c:v>
                </c:pt>
                <c:pt idx="1637">
                  <c:v>38119</c:v>
                </c:pt>
                <c:pt idx="1638">
                  <c:v>38120</c:v>
                </c:pt>
                <c:pt idx="1639">
                  <c:v>38121</c:v>
                </c:pt>
                <c:pt idx="1640">
                  <c:v>38124</c:v>
                </c:pt>
                <c:pt idx="1641">
                  <c:v>38125</c:v>
                </c:pt>
                <c:pt idx="1642">
                  <c:v>38126</c:v>
                </c:pt>
                <c:pt idx="1643">
                  <c:v>38127</c:v>
                </c:pt>
                <c:pt idx="1644">
                  <c:v>38128</c:v>
                </c:pt>
                <c:pt idx="1645">
                  <c:v>38131</c:v>
                </c:pt>
                <c:pt idx="1646">
                  <c:v>38132</c:v>
                </c:pt>
                <c:pt idx="1647">
                  <c:v>38133</c:v>
                </c:pt>
                <c:pt idx="1648">
                  <c:v>38134</c:v>
                </c:pt>
                <c:pt idx="1649">
                  <c:v>38135</c:v>
                </c:pt>
                <c:pt idx="1650">
                  <c:v>38138</c:v>
                </c:pt>
                <c:pt idx="1651">
                  <c:v>38139</c:v>
                </c:pt>
                <c:pt idx="1652">
                  <c:v>38140</c:v>
                </c:pt>
                <c:pt idx="1653">
                  <c:v>38141</c:v>
                </c:pt>
                <c:pt idx="1654">
                  <c:v>38142</c:v>
                </c:pt>
                <c:pt idx="1655">
                  <c:v>38145</c:v>
                </c:pt>
                <c:pt idx="1656">
                  <c:v>38146</c:v>
                </c:pt>
                <c:pt idx="1657">
                  <c:v>38147</c:v>
                </c:pt>
                <c:pt idx="1658">
                  <c:v>38148</c:v>
                </c:pt>
                <c:pt idx="1659">
                  <c:v>38149</c:v>
                </c:pt>
                <c:pt idx="1660">
                  <c:v>38152</c:v>
                </c:pt>
                <c:pt idx="1661">
                  <c:v>38153</c:v>
                </c:pt>
                <c:pt idx="1662">
                  <c:v>38154</c:v>
                </c:pt>
                <c:pt idx="1663">
                  <c:v>38155</c:v>
                </c:pt>
                <c:pt idx="1664">
                  <c:v>38156</c:v>
                </c:pt>
                <c:pt idx="1665">
                  <c:v>38159</c:v>
                </c:pt>
                <c:pt idx="1666">
                  <c:v>38160</c:v>
                </c:pt>
                <c:pt idx="1667">
                  <c:v>38161</c:v>
                </c:pt>
                <c:pt idx="1668">
                  <c:v>38162</c:v>
                </c:pt>
                <c:pt idx="1669">
                  <c:v>38163</c:v>
                </c:pt>
                <c:pt idx="1670">
                  <c:v>38166</c:v>
                </c:pt>
                <c:pt idx="1671">
                  <c:v>38167</c:v>
                </c:pt>
                <c:pt idx="1672">
                  <c:v>38168</c:v>
                </c:pt>
                <c:pt idx="1673">
                  <c:v>38169</c:v>
                </c:pt>
                <c:pt idx="1674">
                  <c:v>38170</c:v>
                </c:pt>
                <c:pt idx="1675">
                  <c:v>38173</c:v>
                </c:pt>
                <c:pt idx="1676">
                  <c:v>38174</c:v>
                </c:pt>
                <c:pt idx="1677">
                  <c:v>38175</c:v>
                </c:pt>
                <c:pt idx="1678">
                  <c:v>38176</c:v>
                </c:pt>
                <c:pt idx="1679">
                  <c:v>38177</c:v>
                </c:pt>
                <c:pt idx="1680">
                  <c:v>38180</c:v>
                </c:pt>
                <c:pt idx="1681">
                  <c:v>38181</c:v>
                </c:pt>
                <c:pt idx="1682">
                  <c:v>38182</c:v>
                </c:pt>
                <c:pt idx="1683">
                  <c:v>38183</c:v>
                </c:pt>
                <c:pt idx="1684">
                  <c:v>38184</c:v>
                </c:pt>
                <c:pt idx="1685">
                  <c:v>38187</c:v>
                </c:pt>
                <c:pt idx="1686">
                  <c:v>38188</c:v>
                </c:pt>
                <c:pt idx="1687">
                  <c:v>38189</c:v>
                </c:pt>
                <c:pt idx="1688">
                  <c:v>38190</c:v>
                </c:pt>
                <c:pt idx="1689">
                  <c:v>38191</c:v>
                </c:pt>
                <c:pt idx="1690">
                  <c:v>38194</c:v>
                </c:pt>
                <c:pt idx="1691">
                  <c:v>38195</c:v>
                </c:pt>
                <c:pt idx="1692">
                  <c:v>38196</c:v>
                </c:pt>
                <c:pt idx="1693">
                  <c:v>38197</c:v>
                </c:pt>
                <c:pt idx="1694">
                  <c:v>38198</c:v>
                </c:pt>
                <c:pt idx="1695">
                  <c:v>38201</c:v>
                </c:pt>
                <c:pt idx="1696">
                  <c:v>38202</c:v>
                </c:pt>
                <c:pt idx="1697">
                  <c:v>38203</c:v>
                </c:pt>
                <c:pt idx="1698">
                  <c:v>38204</c:v>
                </c:pt>
                <c:pt idx="1699">
                  <c:v>38205</c:v>
                </c:pt>
                <c:pt idx="1700">
                  <c:v>38208</c:v>
                </c:pt>
                <c:pt idx="1701">
                  <c:v>38209</c:v>
                </c:pt>
                <c:pt idx="1702">
                  <c:v>38210</c:v>
                </c:pt>
                <c:pt idx="1703">
                  <c:v>38211</c:v>
                </c:pt>
                <c:pt idx="1704">
                  <c:v>38212</c:v>
                </c:pt>
                <c:pt idx="1705">
                  <c:v>38215</c:v>
                </c:pt>
                <c:pt idx="1706">
                  <c:v>38216</c:v>
                </c:pt>
                <c:pt idx="1707">
                  <c:v>38217</c:v>
                </c:pt>
                <c:pt idx="1708">
                  <c:v>38218</c:v>
                </c:pt>
                <c:pt idx="1709">
                  <c:v>38219</c:v>
                </c:pt>
                <c:pt idx="1710">
                  <c:v>38222</c:v>
                </c:pt>
                <c:pt idx="1711">
                  <c:v>38223</c:v>
                </c:pt>
                <c:pt idx="1712">
                  <c:v>38224</c:v>
                </c:pt>
                <c:pt idx="1713">
                  <c:v>38225</c:v>
                </c:pt>
                <c:pt idx="1714">
                  <c:v>38226</c:v>
                </c:pt>
                <c:pt idx="1715">
                  <c:v>38229</c:v>
                </c:pt>
                <c:pt idx="1716">
                  <c:v>38230</c:v>
                </c:pt>
                <c:pt idx="1717">
                  <c:v>38231</c:v>
                </c:pt>
                <c:pt idx="1718">
                  <c:v>38232</c:v>
                </c:pt>
                <c:pt idx="1719">
                  <c:v>38233</c:v>
                </c:pt>
                <c:pt idx="1720">
                  <c:v>38236</c:v>
                </c:pt>
                <c:pt idx="1721">
                  <c:v>38237</c:v>
                </c:pt>
                <c:pt idx="1722">
                  <c:v>38238</c:v>
                </c:pt>
                <c:pt idx="1723">
                  <c:v>38239</c:v>
                </c:pt>
                <c:pt idx="1724">
                  <c:v>38240</c:v>
                </c:pt>
                <c:pt idx="1725">
                  <c:v>38243</c:v>
                </c:pt>
                <c:pt idx="1726">
                  <c:v>38244</c:v>
                </c:pt>
                <c:pt idx="1727">
                  <c:v>38245</c:v>
                </c:pt>
                <c:pt idx="1728">
                  <c:v>38246</c:v>
                </c:pt>
                <c:pt idx="1729">
                  <c:v>38247</c:v>
                </c:pt>
                <c:pt idx="1730">
                  <c:v>38250</c:v>
                </c:pt>
                <c:pt idx="1731">
                  <c:v>38251</c:v>
                </c:pt>
                <c:pt idx="1732">
                  <c:v>38252</c:v>
                </c:pt>
                <c:pt idx="1733">
                  <c:v>38253</c:v>
                </c:pt>
                <c:pt idx="1734">
                  <c:v>38254</c:v>
                </c:pt>
                <c:pt idx="1735">
                  <c:v>38257</c:v>
                </c:pt>
                <c:pt idx="1736">
                  <c:v>38258</c:v>
                </c:pt>
                <c:pt idx="1737">
                  <c:v>38259</c:v>
                </c:pt>
                <c:pt idx="1738">
                  <c:v>38260</c:v>
                </c:pt>
                <c:pt idx="1739">
                  <c:v>38261</c:v>
                </c:pt>
                <c:pt idx="1740">
                  <c:v>38264</c:v>
                </c:pt>
                <c:pt idx="1741">
                  <c:v>38265</c:v>
                </c:pt>
                <c:pt idx="1742">
                  <c:v>38266</c:v>
                </c:pt>
                <c:pt idx="1743">
                  <c:v>38267</c:v>
                </c:pt>
                <c:pt idx="1744">
                  <c:v>38268</c:v>
                </c:pt>
                <c:pt idx="1745">
                  <c:v>38271</c:v>
                </c:pt>
                <c:pt idx="1746">
                  <c:v>38272</c:v>
                </c:pt>
                <c:pt idx="1747">
                  <c:v>38273</c:v>
                </c:pt>
                <c:pt idx="1748">
                  <c:v>38274</c:v>
                </c:pt>
                <c:pt idx="1749">
                  <c:v>38275</c:v>
                </c:pt>
                <c:pt idx="1750">
                  <c:v>38278</c:v>
                </c:pt>
                <c:pt idx="1751">
                  <c:v>38279</c:v>
                </c:pt>
                <c:pt idx="1752">
                  <c:v>38280</c:v>
                </c:pt>
                <c:pt idx="1753">
                  <c:v>38281</c:v>
                </c:pt>
                <c:pt idx="1754">
                  <c:v>38282</c:v>
                </c:pt>
                <c:pt idx="1755">
                  <c:v>38285</c:v>
                </c:pt>
                <c:pt idx="1756">
                  <c:v>38286</c:v>
                </c:pt>
                <c:pt idx="1757">
                  <c:v>38287</c:v>
                </c:pt>
                <c:pt idx="1758">
                  <c:v>38288</c:v>
                </c:pt>
                <c:pt idx="1759">
                  <c:v>38289</c:v>
                </c:pt>
                <c:pt idx="1760">
                  <c:v>38292</c:v>
                </c:pt>
                <c:pt idx="1761">
                  <c:v>38293</c:v>
                </c:pt>
                <c:pt idx="1762">
                  <c:v>38294</c:v>
                </c:pt>
                <c:pt idx="1763">
                  <c:v>38295</c:v>
                </c:pt>
                <c:pt idx="1764">
                  <c:v>38296</c:v>
                </c:pt>
                <c:pt idx="1765">
                  <c:v>38299</c:v>
                </c:pt>
                <c:pt idx="1766">
                  <c:v>38300</c:v>
                </c:pt>
                <c:pt idx="1767">
                  <c:v>38301</c:v>
                </c:pt>
                <c:pt idx="1768">
                  <c:v>38302</c:v>
                </c:pt>
                <c:pt idx="1769">
                  <c:v>38303</c:v>
                </c:pt>
                <c:pt idx="1770">
                  <c:v>38306</c:v>
                </c:pt>
                <c:pt idx="1771">
                  <c:v>38307</c:v>
                </c:pt>
                <c:pt idx="1772">
                  <c:v>38308</c:v>
                </c:pt>
                <c:pt idx="1773">
                  <c:v>38309</c:v>
                </c:pt>
                <c:pt idx="1774">
                  <c:v>38310</c:v>
                </c:pt>
                <c:pt idx="1775">
                  <c:v>38313</c:v>
                </c:pt>
                <c:pt idx="1776">
                  <c:v>38314</c:v>
                </c:pt>
                <c:pt idx="1777">
                  <c:v>38315</c:v>
                </c:pt>
                <c:pt idx="1778">
                  <c:v>38316</c:v>
                </c:pt>
                <c:pt idx="1779">
                  <c:v>38317</c:v>
                </c:pt>
                <c:pt idx="1780">
                  <c:v>38320</c:v>
                </c:pt>
                <c:pt idx="1781">
                  <c:v>38321</c:v>
                </c:pt>
                <c:pt idx="1782">
                  <c:v>38322</c:v>
                </c:pt>
                <c:pt idx="1783">
                  <c:v>38323</c:v>
                </c:pt>
                <c:pt idx="1784">
                  <c:v>38324</c:v>
                </c:pt>
                <c:pt idx="1785">
                  <c:v>38327</c:v>
                </c:pt>
                <c:pt idx="1786">
                  <c:v>38328</c:v>
                </c:pt>
                <c:pt idx="1787">
                  <c:v>38329</c:v>
                </c:pt>
                <c:pt idx="1788">
                  <c:v>38330</c:v>
                </c:pt>
                <c:pt idx="1789">
                  <c:v>38331</c:v>
                </c:pt>
                <c:pt idx="1790">
                  <c:v>38334</c:v>
                </c:pt>
                <c:pt idx="1791">
                  <c:v>38335</c:v>
                </c:pt>
                <c:pt idx="1792">
                  <c:v>38336</c:v>
                </c:pt>
                <c:pt idx="1793">
                  <c:v>38337</c:v>
                </c:pt>
                <c:pt idx="1794">
                  <c:v>38338</c:v>
                </c:pt>
                <c:pt idx="1795">
                  <c:v>38341</c:v>
                </c:pt>
                <c:pt idx="1796">
                  <c:v>38342</c:v>
                </c:pt>
                <c:pt idx="1797">
                  <c:v>38343</c:v>
                </c:pt>
                <c:pt idx="1798">
                  <c:v>38344</c:v>
                </c:pt>
                <c:pt idx="1799">
                  <c:v>38345</c:v>
                </c:pt>
                <c:pt idx="1800">
                  <c:v>38348</c:v>
                </c:pt>
                <c:pt idx="1801">
                  <c:v>38349</c:v>
                </c:pt>
                <c:pt idx="1802">
                  <c:v>38350</c:v>
                </c:pt>
                <c:pt idx="1803">
                  <c:v>38351</c:v>
                </c:pt>
                <c:pt idx="1804">
                  <c:v>38352</c:v>
                </c:pt>
                <c:pt idx="1805">
                  <c:v>38355</c:v>
                </c:pt>
                <c:pt idx="1806">
                  <c:v>38356</c:v>
                </c:pt>
                <c:pt idx="1807">
                  <c:v>38357</c:v>
                </c:pt>
                <c:pt idx="1808">
                  <c:v>38358</c:v>
                </c:pt>
                <c:pt idx="1809">
                  <c:v>38359</c:v>
                </c:pt>
                <c:pt idx="1810">
                  <c:v>38362</c:v>
                </c:pt>
                <c:pt idx="1811">
                  <c:v>38363</c:v>
                </c:pt>
                <c:pt idx="1812">
                  <c:v>38364</c:v>
                </c:pt>
                <c:pt idx="1813">
                  <c:v>38365</c:v>
                </c:pt>
                <c:pt idx="1814">
                  <c:v>38366</c:v>
                </c:pt>
                <c:pt idx="1815">
                  <c:v>38369</c:v>
                </c:pt>
                <c:pt idx="1816">
                  <c:v>38370</c:v>
                </c:pt>
                <c:pt idx="1817">
                  <c:v>38371</c:v>
                </c:pt>
                <c:pt idx="1818">
                  <c:v>38372</c:v>
                </c:pt>
                <c:pt idx="1819">
                  <c:v>38373</c:v>
                </c:pt>
                <c:pt idx="1820">
                  <c:v>38376</c:v>
                </c:pt>
                <c:pt idx="1821">
                  <c:v>38377</c:v>
                </c:pt>
                <c:pt idx="1822">
                  <c:v>38378</c:v>
                </c:pt>
                <c:pt idx="1823">
                  <c:v>38379</c:v>
                </c:pt>
                <c:pt idx="1824">
                  <c:v>38380</c:v>
                </c:pt>
                <c:pt idx="1825">
                  <c:v>38383</c:v>
                </c:pt>
                <c:pt idx="1826">
                  <c:v>38384</c:v>
                </c:pt>
                <c:pt idx="1827">
                  <c:v>38385</c:v>
                </c:pt>
                <c:pt idx="1828">
                  <c:v>38386</c:v>
                </c:pt>
                <c:pt idx="1829">
                  <c:v>38387</c:v>
                </c:pt>
                <c:pt idx="1830">
                  <c:v>38390</c:v>
                </c:pt>
                <c:pt idx="1831">
                  <c:v>38391</c:v>
                </c:pt>
                <c:pt idx="1832">
                  <c:v>38392</c:v>
                </c:pt>
                <c:pt idx="1833">
                  <c:v>38393</c:v>
                </c:pt>
                <c:pt idx="1834">
                  <c:v>38394</c:v>
                </c:pt>
                <c:pt idx="1835">
                  <c:v>38397</c:v>
                </c:pt>
                <c:pt idx="1836">
                  <c:v>38398</c:v>
                </c:pt>
                <c:pt idx="1837">
                  <c:v>38399</c:v>
                </c:pt>
                <c:pt idx="1838">
                  <c:v>38400</c:v>
                </c:pt>
                <c:pt idx="1839">
                  <c:v>38401</c:v>
                </c:pt>
                <c:pt idx="1840">
                  <c:v>38404</c:v>
                </c:pt>
                <c:pt idx="1841">
                  <c:v>38405</c:v>
                </c:pt>
                <c:pt idx="1842">
                  <c:v>38406</c:v>
                </c:pt>
                <c:pt idx="1843">
                  <c:v>38407</c:v>
                </c:pt>
                <c:pt idx="1844">
                  <c:v>38408</c:v>
                </c:pt>
                <c:pt idx="1845">
                  <c:v>38411</c:v>
                </c:pt>
                <c:pt idx="1846">
                  <c:v>38412</c:v>
                </c:pt>
                <c:pt idx="1847">
                  <c:v>38413</c:v>
                </c:pt>
                <c:pt idx="1848">
                  <c:v>38414</c:v>
                </c:pt>
                <c:pt idx="1849">
                  <c:v>38415</c:v>
                </c:pt>
                <c:pt idx="1850">
                  <c:v>38418</c:v>
                </c:pt>
                <c:pt idx="1851">
                  <c:v>38419</c:v>
                </c:pt>
                <c:pt idx="1852">
                  <c:v>38420</c:v>
                </c:pt>
                <c:pt idx="1853">
                  <c:v>38421</c:v>
                </c:pt>
                <c:pt idx="1854">
                  <c:v>38422</c:v>
                </c:pt>
                <c:pt idx="1855">
                  <c:v>38425</c:v>
                </c:pt>
                <c:pt idx="1856">
                  <c:v>38426</c:v>
                </c:pt>
                <c:pt idx="1857">
                  <c:v>38427</c:v>
                </c:pt>
                <c:pt idx="1858">
                  <c:v>38428</c:v>
                </c:pt>
                <c:pt idx="1859">
                  <c:v>38429</c:v>
                </c:pt>
                <c:pt idx="1860">
                  <c:v>38432</c:v>
                </c:pt>
                <c:pt idx="1861">
                  <c:v>38433</c:v>
                </c:pt>
                <c:pt idx="1862">
                  <c:v>38434</c:v>
                </c:pt>
                <c:pt idx="1863">
                  <c:v>38435</c:v>
                </c:pt>
                <c:pt idx="1864">
                  <c:v>38436</c:v>
                </c:pt>
                <c:pt idx="1865">
                  <c:v>38439</c:v>
                </c:pt>
                <c:pt idx="1866">
                  <c:v>38440</c:v>
                </c:pt>
                <c:pt idx="1867">
                  <c:v>38441</c:v>
                </c:pt>
                <c:pt idx="1868">
                  <c:v>38442</c:v>
                </c:pt>
                <c:pt idx="1869">
                  <c:v>38443</c:v>
                </c:pt>
                <c:pt idx="1870">
                  <c:v>38446</c:v>
                </c:pt>
                <c:pt idx="1871">
                  <c:v>38447</c:v>
                </c:pt>
                <c:pt idx="1872">
                  <c:v>38448</c:v>
                </c:pt>
                <c:pt idx="1873">
                  <c:v>38449</c:v>
                </c:pt>
                <c:pt idx="1874">
                  <c:v>38450</c:v>
                </c:pt>
                <c:pt idx="1875">
                  <c:v>38453</c:v>
                </c:pt>
                <c:pt idx="1876">
                  <c:v>38454</c:v>
                </c:pt>
                <c:pt idx="1877">
                  <c:v>38455</c:v>
                </c:pt>
                <c:pt idx="1878">
                  <c:v>38456</c:v>
                </c:pt>
                <c:pt idx="1879">
                  <c:v>38457</c:v>
                </c:pt>
                <c:pt idx="1880">
                  <c:v>38460</c:v>
                </c:pt>
                <c:pt idx="1881">
                  <c:v>38461</c:v>
                </c:pt>
                <c:pt idx="1882">
                  <c:v>38462</c:v>
                </c:pt>
                <c:pt idx="1883">
                  <c:v>38463</c:v>
                </c:pt>
                <c:pt idx="1884">
                  <c:v>38464</c:v>
                </c:pt>
                <c:pt idx="1885">
                  <c:v>38467</c:v>
                </c:pt>
                <c:pt idx="1886">
                  <c:v>38468</c:v>
                </c:pt>
                <c:pt idx="1887">
                  <c:v>38469</c:v>
                </c:pt>
                <c:pt idx="1888">
                  <c:v>38470</c:v>
                </c:pt>
                <c:pt idx="1889">
                  <c:v>38471</c:v>
                </c:pt>
                <c:pt idx="1890">
                  <c:v>38474</c:v>
                </c:pt>
                <c:pt idx="1891">
                  <c:v>38475</c:v>
                </c:pt>
                <c:pt idx="1892">
                  <c:v>38476</c:v>
                </c:pt>
                <c:pt idx="1893">
                  <c:v>38477</c:v>
                </c:pt>
                <c:pt idx="1894">
                  <c:v>38478</c:v>
                </c:pt>
                <c:pt idx="1895">
                  <c:v>38481</c:v>
                </c:pt>
                <c:pt idx="1896">
                  <c:v>38482</c:v>
                </c:pt>
                <c:pt idx="1897">
                  <c:v>38483</c:v>
                </c:pt>
                <c:pt idx="1898">
                  <c:v>38484</c:v>
                </c:pt>
                <c:pt idx="1899">
                  <c:v>38485</c:v>
                </c:pt>
                <c:pt idx="1900">
                  <c:v>38488</c:v>
                </c:pt>
                <c:pt idx="1901">
                  <c:v>38489</c:v>
                </c:pt>
                <c:pt idx="1902">
                  <c:v>38490</c:v>
                </c:pt>
                <c:pt idx="1903">
                  <c:v>38491</c:v>
                </c:pt>
                <c:pt idx="1904">
                  <c:v>38492</c:v>
                </c:pt>
                <c:pt idx="1905">
                  <c:v>38495</c:v>
                </c:pt>
                <c:pt idx="1906">
                  <c:v>38496</c:v>
                </c:pt>
                <c:pt idx="1907">
                  <c:v>38497</c:v>
                </c:pt>
                <c:pt idx="1908">
                  <c:v>38498</c:v>
                </c:pt>
                <c:pt idx="1909">
                  <c:v>38499</c:v>
                </c:pt>
                <c:pt idx="1910">
                  <c:v>38502</c:v>
                </c:pt>
                <c:pt idx="1911">
                  <c:v>38503</c:v>
                </c:pt>
                <c:pt idx="1912">
                  <c:v>38504</c:v>
                </c:pt>
                <c:pt idx="1913">
                  <c:v>38505</c:v>
                </c:pt>
                <c:pt idx="1914">
                  <c:v>38506</c:v>
                </c:pt>
                <c:pt idx="1915">
                  <c:v>38509</c:v>
                </c:pt>
                <c:pt idx="1916">
                  <c:v>38510</c:v>
                </c:pt>
                <c:pt idx="1917">
                  <c:v>38511</c:v>
                </c:pt>
                <c:pt idx="1918">
                  <c:v>38512</c:v>
                </c:pt>
                <c:pt idx="1919">
                  <c:v>38513</c:v>
                </c:pt>
                <c:pt idx="1920">
                  <c:v>38516</c:v>
                </c:pt>
                <c:pt idx="1921">
                  <c:v>38517</c:v>
                </c:pt>
                <c:pt idx="1922">
                  <c:v>38518</c:v>
                </c:pt>
                <c:pt idx="1923">
                  <c:v>38519</c:v>
                </c:pt>
                <c:pt idx="1924">
                  <c:v>38520</c:v>
                </c:pt>
                <c:pt idx="1925">
                  <c:v>38523</c:v>
                </c:pt>
                <c:pt idx="1926">
                  <c:v>38524</c:v>
                </c:pt>
                <c:pt idx="1927">
                  <c:v>38525</c:v>
                </c:pt>
                <c:pt idx="1928">
                  <c:v>38526</c:v>
                </c:pt>
                <c:pt idx="1929">
                  <c:v>38527</c:v>
                </c:pt>
                <c:pt idx="1930">
                  <c:v>38530</c:v>
                </c:pt>
                <c:pt idx="1931">
                  <c:v>38531</c:v>
                </c:pt>
                <c:pt idx="1932">
                  <c:v>38532</c:v>
                </c:pt>
                <c:pt idx="1933">
                  <c:v>38533</c:v>
                </c:pt>
                <c:pt idx="1934">
                  <c:v>38534</c:v>
                </c:pt>
                <c:pt idx="1935">
                  <c:v>38537</c:v>
                </c:pt>
                <c:pt idx="1936">
                  <c:v>38538</c:v>
                </c:pt>
                <c:pt idx="1937">
                  <c:v>38539</c:v>
                </c:pt>
                <c:pt idx="1938">
                  <c:v>38540</c:v>
                </c:pt>
                <c:pt idx="1939">
                  <c:v>38541</c:v>
                </c:pt>
                <c:pt idx="1940">
                  <c:v>38544</c:v>
                </c:pt>
                <c:pt idx="1941">
                  <c:v>38545</c:v>
                </c:pt>
                <c:pt idx="1942">
                  <c:v>38546</c:v>
                </c:pt>
                <c:pt idx="1943">
                  <c:v>38547</c:v>
                </c:pt>
                <c:pt idx="1944">
                  <c:v>38548</c:v>
                </c:pt>
                <c:pt idx="1945">
                  <c:v>38551</c:v>
                </c:pt>
                <c:pt idx="1946">
                  <c:v>38552</c:v>
                </c:pt>
                <c:pt idx="1947">
                  <c:v>38553</c:v>
                </c:pt>
                <c:pt idx="1948">
                  <c:v>38554</c:v>
                </c:pt>
                <c:pt idx="1949">
                  <c:v>38555</c:v>
                </c:pt>
                <c:pt idx="1950">
                  <c:v>38558</c:v>
                </c:pt>
                <c:pt idx="1951">
                  <c:v>38559</c:v>
                </c:pt>
                <c:pt idx="1952">
                  <c:v>38560</c:v>
                </c:pt>
                <c:pt idx="1953">
                  <c:v>38561</c:v>
                </c:pt>
                <c:pt idx="1954">
                  <c:v>38562</c:v>
                </c:pt>
                <c:pt idx="1955">
                  <c:v>38565</c:v>
                </c:pt>
                <c:pt idx="1956">
                  <c:v>38566</c:v>
                </c:pt>
                <c:pt idx="1957">
                  <c:v>38567</c:v>
                </c:pt>
                <c:pt idx="1958">
                  <c:v>38568</c:v>
                </c:pt>
                <c:pt idx="1959">
                  <c:v>38569</c:v>
                </c:pt>
                <c:pt idx="1960">
                  <c:v>38572</c:v>
                </c:pt>
                <c:pt idx="1961">
                  <c:v>38573</c:v>
                </c:pt>
                <c:pt idx="1962">
                  <c:v>38574</c:v>
                </c:pt>
                <c:pt idx="1963">
                  <c:v>38575</c:v>
                </c:pt>
                <c:pt idx="1964">
                  <c:v>38576</c:v>
                </c:pt>
                <c:pt idx="1965">
                  <c:v>38579</c:v>
                </c:pt>
                <c:pt idx="1966">
                  <c:v>38580</c:v>
                </c:pt>
                <c:pt idx="1967">
                  <c:v>38581</c:v>
                </c:pt>
                <c:pt idx="1968">
                  <c:v>38582</c:v>
                </c:pt>
                <c:pt idx="1969">
                  <c:v>38583</c:v>
                </c:pt>
                <c:pt idx="1970">
                  <c:v>38586</c:v>
                </c:pt>
                <c:pt idx="1971">
                  <c:v>38587</c:v>
                </c:pt>
                <c:pt idx="1972">
                  <c:v>38588</c:v>
                </c:pt>
                <c:pt idx="1973">
                  <c:v>38589</c:v>
                </c:pt>
                <c:pt idx="1974">
                  <c:v>38590</c:v>
                </c:pt>
                <c:pt idx="1975">
                  <c:v>38593</c:v>
                </c:pt>
                <c:pt idx="1976">
                  <c:v>38594</c:v>
                </c:pt>
                <c:pt idx="1977">
                  <c:v>38595</c:v>
                </c:pt>
                <c:pt idx="1978">
                  <c:v>38596</c:v>
                </c:pt>
                <c:pt idx="1979">
                  <c:v>38597</c:v>
                </c:pt>
                <c:pt idx="1980">
                  <c:v>38600</c:v>
                </c:pt>
                <c:pt idx="1981">
                  <c:v>38601</c:v>
                </c:pt>
                <c:pt idx="1982">
                  <c:v>38602</c:v>
                </c:pt>
                <c:pt idx="1983">
                  <c:v>38603</c:v>
                </c:pt>
                <c:pt idx="1984">
                  <c:v>38604</c:v>
                </c:pt>
                <c:pt idx="1985">
                  <c:v>38607</c:v>
                </c:pt>
                <c:pt idx="1986">
                  <c:v>38608</c:v>
                </c:pt>
                <c:pt idx="1987">
                  <c:v>38609</c:v>
                </c:pt>
                <c:pt idx="1988">
                  <c:v>38610</c:v>
                </c:pt>
                <c:pt idx="1989">
                  <c:v>38611</c:v>
                </c:pt>
                <c:pt idx="1990">
                  <c:v>38614</c:v>
                </c:pt>
                <c:pt idx="1991">
                  <c:v>38615</c:v>
                </c:pt>
                <c:pt idx="1992">
                  <c:v>38616</c:v>
                </c:pt>
                <c:pt idx="1993">
                  <c:v>38617</c:v>
                </c:pt>
                <c:pt idx="1994">
                  <c:v>38618</c:v>
                </c:pt>
                <c:pt idx="1995">
                  <c:v>38621</c:v>
                </c:pt>
                <c:pt idx="1996">
                  <c:v>38622</c:v>
                </c:pt>
                <c:pt idx="1997">
                  <c:v>38623</c:v>
                </c:pt>
                <c:pt idx="1998">
                  <c:v>38624</c:v>
                </c:pt>
                <c:pt idx="1999">
                  <c:v>38625</c:v>
                </c:pt>
                <c:pt idx="2000">
                  <c:v>38628</c:v>
                </c:pt>
                <c:pt idx="2001">
                  <c:v>38629</c:v>
                </c:pt>
                <c:pt idx="2002">
                  <c:v>38630</c:v>
                </c:pt>
                <c:pt idx="2003">
                  <c:v>38631</c:v>
                </c:pt>
                <c:pt idx="2004">
                  <c:v>38632</c:v>
                </c:pt>
                <c:pt idx="2005">
                  <c:v>38635</c:v>
                </c:pt>
                <c:pt idx="2006">
                  <c:v>38636</c:v>
                </c:pt>
                <c:pt idx="2007">
                  <c:v>38637</c:v>
                </c:pt>
                <c:pt idx="2008">
                  <c:v>38638</c:v>
                </c:pt>
                <c:pt idx="2009">
                  <c:v>38639</c:v>
                </c:pt>
                <c:pt idx="2010">
                  <c:v>38642</c:v>
                </c:pt>
                <c:pt idx="2011">
                  <c:v>38643</c:v>
                </c:pt>
                <c:pt idx="2012">
                  <c:v>38644</c:v>
                </c:pt>
                <c:pt idx="2013">
                  <c:v>38645</c:v>
                </c:pt>
                <c:pt idx="2014">
                  <c:v>38646</c:v>
                </c:pt>
                <c:pt idx="2015">
                  <c:v>38649</c:v>
                </c:pt>
                <c:pt idx="2016">
                  <c:v>38650</c:v>
                </c:pt>
                <c:pt idx="2017">
                  <c:v>38651</c:v>
                </c:pt>
                <c:pt idx="2018">
                  <c:v>38652</c:v>
                </c:pt>
                <c:pt idx="2019">
                  <c:v>38653</c:v>
                </c:pt>
                <c:pt idx="2020">
                  <c:v>38656</c:v>
                </c:pt>
                <c:pt idx="2021">
                  <c:v>38657</c:v>
                </c:pt>
                <c:pt idx="2022">
                  <c:v>38658</c:v>
                </c:pt>
                <c:pt idx="2023">
                  <c:v>38659</c:v>
                </c:pt>
                <c:pt idx="2024">
                  <c:v>38660</c:v>
                </c:pt>
                <c:pt idx="2025">
                  <c:v>38663</c:v>
                </c:pt>
                <c:pt idx="2026">
                  <c:v>38664</c:v>
                </c:pt>
                <c:pt idx="2027">
                  <c:v>38665</c:v>
                </c:pt>
                <c:pt idx="2028">
                  <c:v>38666</c:v>
                </c:pt>
                <c:pt idx="2029">
                  <c:v>38667</c:v>
                </c:pt>
                <c:pt idx="2030">
                  <c:v>38670</c:v>
                </c:pt>
                <c:pt idx="2031">
                  <c:v>38671</c:v>
                </c:pt>
                <c:pt idx="2032">
                  <c:v>38672</c:v>
                </c:pt>
                <c:pt idx="2033">
                  <c:v>38673</c:v>
                </c:pt>
                <c:pt idx="2034">
                  <c:v>38674</c:v>
                </c:pt>
                <c:pt idx="2035">
                  <c:v>38677</c:v>
                </c:pt>
                <c:pt idx="2036">
                  <c:v>38678</c:v>
                </c:pt>
                <c:pt idx="2037">
                  <c:v>38679</c:v>
                </c:pt>
                <c:pt idx="2038">
                  <c:v>38680</c:v>
                </c:pt>
                <c:pt idx="2039">
                  <c:v>38681</c:v>
                </c:pt>
                <c:pt idx="2040">
                  <c:v>38684</c:v>
                </c:pt>
                <c:pt idx="2041">
                  <c:v>38685</c:v>
                </c:pt>
                <c:pt idx="2042">
                  <c:v>38686</c:v>
                </c:pt>
                <c:pt idx="2043">
                  <c:v>38687</c:v>
                </c:pt>
                <c:pt idx="2044">
                  <c:v>38688</c:v>
                </c:pt>
                <c:pt idx="2045">
                  <c:v>38691</c:v>
                </c:pt>
                <c:pt idx="2046">
                  <c:v>38692</c:v>
                </c:pt>
                <c:pt idx="2047">
                  <c:v>38693</c:v>
                </c:pt>
                <c:pt idx="2048">
                  <c:v>38694</c:v>
                </c:pt>
                <c:pt idx="2049">
                  <c:v>38695</c:v>
                </c:pt>
                <c:pt idx="2050">
                  <c:v>38698</c:v>
                </c:pt>
                <c:pt idx="2051">
                  <c:v>38699</c:v>
                </c:pt>
                <c:pt idx="2052">
                  <c:v>38700</c:v>
                </c:pt>
                <c:pt idx="2053">
                  <c:v>38701</c:v>
                </c:pt>
                <c:pt idx="2054">
                  <c:v>38702</c:v>
                </c:pt>
                <c:pt idx="2055">
                  <c:v>38705</c:v>
                </c:pt>
                <c:pt idx="2056">
                  <c:v>38706</c:v>
                </c:pt>
                <c:pt idx="2057">
                  <c:v>38707</c:v>
                </c:pt>
                <c:pt idx="2058">
                  <c:v>38708</c:v>
                </c:pt>
                <c:pt idx="2059">
                  <c:v>38709</c:v>
                </c:pt>
                <c:pt idx="2060">
                  <c:v>38712</c:v>
                </c:pt>
                <c:pt idx="2061">
                  <c:v>38713</c:v>
                </c:pt>
                <c:pt idx="2062">
                  <c:v>38714</c:v>
                </c:pt>
                <c:pt idx="2063">
                  <c:v>38715</c:v>
                </c:pt>
                <c:pt idx="2064">
                  <c:v>38716</c:v>
                </c:pt>
                <c:pt idx="2065">
                  <c:v>38719</c:v>
                </c:pt>
                <c:pt idx="2066">
                  <c:v>38720</c:v>
                </c:pt>
                <c:pt idx="2067">
                  <c:v>38721</c:v>
                </c:pt>
                <c:pt idx="2068">
                  <c:v>38722</c:v>
                </c:pt>
                <c:pt idx="2069">
                  <c:v>38723</c:v>
                </c:pt>
                <c:pt idx="2070">
                  <c:v>38726</c:v>
                </c:pt>
                <c:pt idx="2071">
                  <c:v>38727</c:v>
                </c:pt>
                <c:pt idx="2072">
                  <c:v>38728</c:v>
                </c:pt>
                <c:pt idx="2073">
                  <c:v>38729</c:v>
                </c:pt>
                <c:pt idx="2074">
                  <c:v>38730</c:v>
                </c:pt>
                <c:pt idx="2075">
                  <c:v>38733</c:v>
                </c:pt>
                <c:pt idx="2076">
                  <c:v>38734</c:v>
                </c:pt>
                <c:pt idx="2077">
                  <c:v>38735</c:v>
                </c:pt>
                <c:pt idx="2078">
                  <c:v>38736</c:v>
                </c:pt>
                <c:pt idx="2079">
                  <c:v>38737</c:v>
                </c:pt>
                <c:pt idx="2080">
                  <c:v>38740</c:v>
                </c:pt>
                <c:pt idx="2081">
                  <c:v>38741</c:v>
                </c:pt>
                <c:pt idx="2082">
                  <c:v>38742</c:v>
                </c:pt>
                <c:pt idx="2083">
                  <c:v>38743</c:v>
                </c:pt>
                <c:pt idx="2084">
                  <c:v>38744</c:v>
                </c:pt>
                <c:pt idx="2085">
                  <c:v>38747</c:v>
                </c:pt>
                <c:pt idx="2086">
                  <c:v>38748</c:v>
                </c:pt>
                <c:pt idx="2087">
                  <c:v>38749</c:v>
                </c:pt>
                <c:pt idx="2088">
                  <c:v>38750</c:v>
                </c:pt>
                <c:pt idx="2089">
                  <c:v>38751</c:v>
                </c:pt>
                <c:pt idx="2090">
                  <c:v>38754</c:v>
                </c:pt>
                <c:pt idx="2091">
                  <c:v>38755</c:v>
                </c:pt>
                <c:pt idx="2092">
                  <c:v>38756</c:v>
                </c:pt>
                <c:pt idx="2093">
                  <c:v>38757</c:v>
                </c:pt>
                <c:pt idx="2094">
                  <c:v>38758</c:v>
                </c:pt>
                <c:pt idx="2095">
                  <c:v>38761</c:v>
                </c:pt>
                <c:pt idx="2096">
                  <c:v>38762</c:v>
                </c:pt>
                <c:pt idx="2097">
                  <c:v>38763</c:v>
                </c:pt>
                <c:pt idx="2098">
                  <c:v>38764</c:v>
                </c:pt>
                <c:pt idx="2099">
                  <c:v>38765</c:v>
                </c:pt>
                <c:pt idx="2100">
                  <c:v>38768</c:v>
                </c:pt>
                <c:pt idx="2101">
                  <c:v>38769</c:v>
                </c:pt>
                <c:pt idx="2102">
                  <c:v>38770</c:v>
                </c:pt>
                <c:pt idx="2103">
                  <c:v>38771</c:v>
                </c:pt>
                <c:pt idx="2104">
                  <c:v>38772</c:v>
                </c:pt>
                <c:pt idx="2105">
                  <c:v>38775</c:v>
                </c:pt>
                <c:pt idx="2106">
                  <c:v>38776</c:v>
                </c:pt>
                <c:pt idx="2107">
                  <c:v>38777</c:v>
                </c:pt>
                <c:pt idx="2108">
                  <c:v>38778</c:v>
                </c:pt>
                <c:pt idx="2109">
                  <c:v>38779</c:v>
                </c:pt>
                <c:pt idx="2110">
                  <c:v>38782</c:v>
                </c:pt>
                <c:pt idx="2111">
                  <c:v>38783</c:v>
                </c:pt>
                <c:pt idx="2112">
                  <c:v>38784</c:v>
                </c:pt>
                <c:pt idx="2113">
                  <c:v>38785</c:v>
                </c:pt>
                <c:pt idx="2114">
                  <c:v>38786</c:v>
                </c:pt>
                <c:pt idx="2115">
                  <c:v>38789</c:v>
                </c:pt>
                <c:pt idx="2116">
                  <c:v>38790</c:v>
                </c:pt>
                <c:pt idx="2117">
                  <c:v>38791</c:v>
                </c:pt>
                <c:pt idx="2118">
                  <c:v>38792</c:v>
                </c:pt>
                <c:pt idx="2119">
                  <c:v>38793</c:v>
                </c:pt>
                <c:pt idx="2120">
                  <c:v>38796</c:v>
                </c:pt>
                <c:pt idx="2121">
                  <c:v>38797</c:v>
                </c:pt>
                <c:pt idx="2122">
                  <c:v>38798</c:v>
                </c:pt>
                <c:pt idx="2123">
                  <c:v>38799</c:v>
                </c:pt>
                <c:pt idx="2124">
                  <c:v>38800</c:v>
                </c:pt>
                <c:pt idx="2125">
                  <c:v>38803</c:v>
                </c:pt>
                <c:pt idx="2126">
                  <c:v>38804</c:v>
                </c:pt>
                <c:pt idx="2127">
                  <c:v>38805</c:v>
                </c:pt>
                <c:pt idx="2128">
                  <c:v>38806</c:v>
                </c:pt>
                <c:pt idx="2129">
                  <c:v>38807</c:v>
                </c:pt>
                <c:pt idx="2130">
                  <c:v>38810</c:v>
                </c:pt>
                <c:pt idx="2131">
                  <c:v>38811</c:v>
                </c:pt>
                <c:pt idx="2132">
                  <c:v>38812</c:v>
                </c:pt>
                <c:pt idx="2133">
                  <c:v>38813</c:v>
                </c:pt>
                <c:pt idx="2134">
                  <c:v>38814</c:v>
                </c:pt>
                <c:pt idx="2135">
                  <c:v>38817</c:v>
                </c:pt>
                <c:pt idx="2136">
                  <c:v>38818</c:v>
                </c:pt>
                <c:pt idx="2137">
                  <c:v>38819</c:v>
                </c:pt>
                <c:pt idx="2138">
                  <c:v>38820</c:v>
                </c:pt>
                <c:pt idx="2139">
                  <c:v>38821</c:v>
                </c:pt>
                <c:pt idx="2140">
                  <c:v>38824</c:v>
                </c:pt>
                <c:pt idx="2141">
                  <c:v>38825</c:v>
                </c:pt>
                <c:pt idx="2142">
                  <c:v>38826</c:v>
                </c:pt>
                <c:pt idx="2143">
                  <c:v>38827</c:v>
                </c:pt>
                <c:pt idx="2144">
                  <c:v>38828</c:v>
                </c:pt>
                <c:pt idx="2145">
                  <c:v>38831</c:v>
                </c:pt>
                <c:pt idx="2146">
                  <c:v>38832</c:v>
                </c:pt>
                <c:pt idx="2147">
                  <c:v>38833</c:v>
                </c:pt>
                <c:pt idx="2148">
                  <c:v>38834</c:v>
                </c:pt>
                <c:pt idx="2149">
                  <c:v>38835</c:v>
                </c:pt>
                <c:pt idx="2150">
                  <c:v>38838</c:v>
                </c:pt>
                <c:pt idx="2151">
                  <c:v>38839</c:v>
                </c:pt>
                <c:pt idx="2152">
                  <c:v>38840</c:v>
                </c:pt>
                <c:pt idx="2153">
                  <c:v>38841</c:v>
                </c:pt>
                <c:pt idx="2154">
                  <c:v>38842</c:v>
                </c:pt>
                <c:pt idx="2155">
                  <c:v>38845</c:v>
                </c:pt>
                <c:pt idx="2156">
                  <c:v>38846</c:v>
                </c:pt>
                <c:pt idx="2157">
                  <c:v>38847</c:v>
                </c:pt>
                <c:pt idx="2158">
                  <c:v>38848</c:v>
                </c:pt>
                <c:pt idx="2159">
                  <c:v>38849</c:v>
                </c:pt>
                <c:pt idx="2160">
                  <c:v>38852</c:v>
                </c:pt>
                <c:pt idx="2161">
                  <c:v>38853</c:v>
                </c:pt>
                <c:pt idx="2162">
                  <c:v>38854</c:v>
                </c:pt>
                <c:pt idx="2163">
                  <c:v>38855</c:v>
                </c:pt>
                <c:pt idx="2164">
                  <c:v>38856</c:v>
                </c:pt>
                <c:pt idx="2165">
                  <c:v>38859</c:v>
                </c:pt>
                <c:pt idx="2166">
                  <c:v>38860</c:v>
                </c:pt>
                <c:pt idx="2167">
                  <c:v>38861</c:v>
                </c:pt>
                <c:pt idx="2168">
                  <c:v>38862</c:v>
                </c:pt>
                <c:pt idx="2169">
                  <c:v>38863</c:v>
                </c:pt>
                <c:pt idx="2170">
                  <c:v>38866</c:v>
                </c:pt>
                <c:pt idx="2171">
                  <c:v>38867</c:v>
                </c:pt>
                <c:pt idx="2172">
                  <c:v>38868</c:v>
                </c:pt>
                <c:pt idx="2173">
                  <c:v>38869</c:v>
                </c:pt>
                <c:pt idx="2174">
                  <c:v>38870</c:v>
                </c:pt>
                <c:pt idx="2175">
                  <c:v>38873</c:v>
                </c:pt>
                <c:pt idx="2176">
                  <c:v>38874</c:v>
                </c:pt>
                <c:pt idx="2177">
                  <c:v>38875</c:v>
                </c:pt>
                <c:pt idx="2178">
                  <c:v>38876</c:v>
                </c:pt>
                <c:pt idx="2179">
                  <c:v>38877</c:v>
                </c:pt>
                <c:pt idx="2180">
                  <c:v>38880</c:v>
                </c:pt>
                <c:pt idx="2181">
                  <c:v>38881</c:v>
                </c:pt>
                <c:pt idx="2182">
                  <c:v>38882</c:v>
                </c:pt>
                <c:pt idx="2183">
                  <c:v>38883</c:v>
                </c:pt>
                <c:pt idx="2184">
                  <c:v>38884</c:v>
                </c:pt>
                <c:pt idx="2185">
                  <c:v>38887</c:v>
                </c:pt>
                <c:pt idx="2186">
                  <c:v>38888</c:v>
                </c:pt>
                <c:pt idx="2187">
                  <c:v>38889</c:v>
                </c:pt>
                <c:pt idx="2188">
                  <c:v>38890</c:v>
                </c:pt>
                <c:pt idx="2189">
                  <c:v>38891</c:v>
                </c:pt>
                <c:pt idx="2190">
                  <c:v>38894</c:v>
                </c:pt>
                <c:pt idx="2191">
                  <c:v>38895</c:v>
                </c:pt>
                <c:pt idx="2192">
                  <c:v>38896</c:v>
                </c:pt>
                <c:pt idx="2193">
                  <c:v>38897</c:v>
                </c:pt>
                <c:pt idx="2194">
                  <c:v>38898</c:v>
                </c:pt>
                <c:pt idx="2195">
                  <c:v>38901</c:v>
                </c:pt>
                <c:pt idx="2196">
                  <c:v>38902</c:v>
                </c:pt>
                <c:pt idx="2197">
                  <c:v>38903</c:v>
                </c:pt>
                <c:pt idx="2198">
                  <c:v>38904</c:v>
                </c:pt>
                <c:pt idx="2199">
                  <c:v>38905</c:v>
                </c:pt>
                <c:pt idx="2200">
                  <c:v>38908</c:v>
                </c:pt>
                <c:pt idx="2201">
                  <c:v>38909</c:v>
                </c:pt>
                <c:pt idx="2202">
                  <c:v>38910</c:v>
                </c:pt>
                <c:pt idx="2203">
                  <c:v>38911</c:v>
                </c:pt>
                <c:pt idx="2204">
                  <c:v>38912</c:v>
                </c:pt>
                <c:pt idx="2205">
                  <c:v>38915</c:v>
                </c:pt>
                <c:pt idx="2206">
                  <c:v>38916</c:v>
                </c:pt>
                <c:pt idx="2207">
                  <c:v>38917</c:v>
                </c:pt>
                <c:pt idx="2208">
                  <c:v>38918</c:v>
                </c:pt>
                <c:pt idx="2209">
                  <c:v>38919</c:v>
                </c:pt>
                <c:pt idx="2210">
                  <c:v>38922</c:v>
                </c:pt>
                <c:pt idx="2211">
                  <c:v>38923</c:v>
                </c:pt>
                <c:pt idx="2212">
                  <c:v>38924</c:v>
                </c:pt>
                <c:pt idx="2213">
                  <c:v>38925</c:v>
                </c:pt>
                <c:pt idx="2214">
                  <c:v>38926</c:v>
                </c:pt>
                <c:pt idx="2215">
                  <c:v>38929</c:v>
                </c:pt>
                <c:pt idx="2216">
                  <c:v>38930</c:v>
                </c:pt>
                <c:pt idx="2217">
                  <c:v>38931</c:v>
                </c:pt>
                <c:pt idx="2218">
                  <c:v>38932</c:v>
                </c:pt>
                <c:pt idx="2219">
                  <c:v>38933</c:v>
                </c:pt>
                <c:pt idx="2220">
                  <c:v>38936</c:v>
                </c:pt>
                <c:pt idx="2221">
                  <c:v>38937</c:v>
                </c:pt>
                <c:pt idx="2222">
                  <c:v>38938</c:v>
                </c:pt>
                <c:pt idx="2223">
                  <c:v>38939</c:v>
                </c:pt>
                <c:pt idx="2224">
                  <c:v>38940</c:v>
                </c:pt>
                <c:pt idx="2225">
                  <c:v>38943</c:v>
                </c:pt>
                <c:pt idx="2226">
                  <c:v>38944</c:v>
                </c:pt>
                <c:pt idx="2227">
                  <c:v>38945</c:v>
                </c:pt>
                <c:pt idx="2228">
                  <c:v>38946</c:v>
                </c:pt>
                <c:pt idx="2229">
                  <c:v>38947</c:v>
                </c:pt>
                <c:pt idx="2230">
                  <c:v>38950</c:v>
                </c:pt>
                <c:pt idx="2231">
                  <c:v>38951</c:v>
                </c:pt>
                <c:pt idx="2232">
                  <c:v>38952</c:v>
                </c:pt>
                <c:pt idx="2233">
                  <c:v>38953</c:v>
                </c:pt>
                <c:pt idx="2234">
                  <c:v>38954</c:v>
                </c:pt>
                <c:pt idx="2235">
                  <c:v>38957</c:v>
                </c:pt>
                <c:pt idx="2236">
                  <c:v>38958</c:v>
                </c:pt>
                <c:pt idx="2237">
                  <c:v>38959</c:v>
                </c:pt>
                <c:pt idx="2238">
                  <c:v>38960</c:v>
                </c:pt>
                <c:pt idx="2239">
                  <c:v>38961</c:v>
                </c:pt>
                <c:pt idx="2240">
                  <c:v>38964</c:v>
                </c:pt>
                <c:pt idx="2241">
                  <c:v>38965</c:v>
                </c:pt>
                <c:pt idx="2242">
                  <c:v>38966</c:v>
                </c:pt>
                <c:pt idx="2243">
                  <c:v>38967</c:v>
                </c:pt>
                <c:pt idx="2244">
                  <c:v>38968</c:v>
                </c:pt>
                <c:pt idx="2245">
                  <c:v>38971</c:v>
                </c:pt>
                <c:pt idx="2246">
                  <c:v>38972</c:v>
                </c:pt>
                <c:pt idx="2247">
                  <c:v>38973</c:v>
                </c:pt>
                <c:pt idx="2248">
                  <c:v>38974</c:v>
                </c:pt>
                <c:pt idx="2249">
                  <c:v>38975</c:v>
                </c:pt>
                <c:pt idx="2250">
                  <c:v>38978</c:v>
                </c:pt>
                <c:pt idx="2251">
                  <c:v>38979</c:v>
                </c:pt>
                <c:pt idx="2252">
                  <c:v>38980</c:v>
                </c:pt>
                <c:pt idx="2253">
                  <c:v>38981</c:v>
                </c:pt>
                <c:pt idx="2254">
                  <c:v>38982</c:v>
                </c:pt>
                <c:pt idx="2255">
                  <c:v>38985</c:v>
                </c:pt>
                <c:pt idx="2256">
                  <c:v>38986</c:v>
                </c:pt>
                <c:pt idx="2257">
                  <c:v>38987</c:v>
                </c:pt>
                <c:pt idx="2258">
                  <c:v>38988</c:v>
                </c:pt>
                <c:pt idx="2259">
                  <c:v>38989</c:v>
                </c:pt>
                <c:pt idx="2260">
                  <c:v>38992</c:v>
                </c:pt>
                <c:pt idx="2261">
                  <c:v>38993</c:v>
                </c:pt>
                <c:pt idx="2262">
                  <c:v>38994</c:v>
                </c:pt>
                <c:pt idx="2263">
                  <c:v>38995</c:v>
                </c:pt>
                <c:pt idx="2264">
                  <c:v>38996</c:v>
                </c:pt>
                <c:pt idx="2265">
                  <c:v>38999</c:v>
                </c:pt>
                <c:pt idx="2266">
                  <c:v>39000</c:v>
                </c:pt>
                <c:pt idx="2267">
                  <c:v>39001</c:v>
                </c:pt>
                <c:pt idx="2268">
                  <c:v>39002</c:v>
                </c:pt>
                <c:pt idx="2269">
                  <c:v>39003</c:v>
                </c:pt>
                <c:pt idx="2270">
                  <c:v>39006</c:v>
                </c:pt>
                <c:pt idx="2271">
                  <c:v>39007</c:v>
                </c:pt>
                <c:pt idx="2272">
                  <c:v>39008</c:v>
                </c:pt>
                <c:pt idx="2273">
                  <c:v>39009</c:v>
                </c:pt>
                <c:pt idx="2274">
                  <c:v>39010</c:v>
                </c:pt>
                <c:pt idx="2275">
                  <c:v>39013</c:v>
                </c:pt>
                <c:pt idx="2276">
                  <c:v>39014</c:v>
                </c:pt>
                <c:pt idx="2277">
                  <c:v>39015</c:v>
                </c:pt>
                <c:pt idx="2278">
                  <c:v>39016</c:v>
                </c:pt>
                <c:pt idx="2279">
                  <c:v>39017</c:v>
                </c:pt>
                <c:pt idx="2280">
                  <c:v>39020</c:v>
                </c:pt>
                <c:pt idx="2281">
                  <c:v>39021</c:v>
                </c:pt>
                <c:pt idx="2282">
                  <c:v>39022</c:v>
                </c:pt>
                <c:pt idx="2283">
                  <c:v>39023</c:v>
                </c:pt>
                <c:pt idx="2284">
                  <c:v>39024</c:v>
                </c:pt>
                <c:pt idx="2285">
                  <c:v>39027</c:v>
                </c:pt>
                <c:pt idx="2286">
                  <c:v>39028</c:v>
                </c:pt>
                <c:pt idx="2287">
                  <c:v>39029</c:v>
                </c:pt>
                <c:pt idx="2288">
                  <c:v>39030</c:v>
                </c:pt>
                <c:pt idx="2289">
                  <c:v>39031</c:v>
                </c:pt>
                <c:pt idx="2290">
                  <c:v>39034</c:v>
                </c:pt>
                <c:pt idx="2291">
                  <c:v>39035</c:v>
                </c:pt>
                <c:pt idx="2292">
                  <c:v>39036</c:v>
                </c:pt>
                <c:pt idx="2293">
                  <c:v>39037</c:v>
                </c:pt>
                <c:pt idx="2294">
                  <c:v>39038</c:v>
                </c:pt>
                <c:pt idx="2295">
                  <c:v>39041</c:v>
                </c:pt>
                <c:pt idx="2296">
                  <c:v>39042</c:v>
                </c:pt>
                <c:pt idx="2297">
                  <c:v>39043</c:v>
                </c:pt>
                <c:pt idx="2298">
                  <c:v>39044</c:v>
                </c:pt>
                <c:pt idx="2299">
                  <c:v>39045</c:v>
                </c:pt>
                <c:pt idx="2300">
                  <c:v>39048</c:v>
                </c:pt>
                <c:pt idx="2301">
                  <c:v>39049</c:v>
                </c:pt>
                <c:pt idx="2302">
                  <c:v>39050</c:v>
                </c:pt>
                <c:pt idx="2303">
                  <c:v>39051</c:v>
                </c:pt>
                <c:pt idx="2304">
                  <c:v>39052</c:v>
                </c:pt>
                <c:pt idx="2305">
                  <c:v>39055</c:v>
                </c:pt>
                <c:pt idx="2306">
                  <c:v>39056</c:v>
                </c:pt>
                <c:pt idx="2307">
                  <c:v>39057</c:v>
                </c:pt>
                <c:pt idx="2308">
                  <c:v>39058</c:v>
                </c:pt>
                <c:pt idx="2309">
                  <c:v>39059</c:v>
                </c:pt>
                <c:pt idx="2310">
                  <c:v>39062</c:v>
                </c:pt>
                <c:pt idx="2311">
                  <c:v>39063</c:v>
                </c:pt>
                <c:pt idx="2312">
                  <c:v>39064</c:v>
                </c:pt>
                <c:pt idx="2313">
                  <c:v>39065</c:v>
                </c:pt>
                <c:pt idx="2314">
                  <c:v>39066</c:v>
                </c:pt>
                <c:pt idx="2315">
                  <c:v>39069</c:v>
                </c:pt>
                <c:pt idx="2316">
                  <c:v>39070</c:v>
                </c:pt>
                <c:pt idx="2317">
                  <c:v>39071</c:v>
                </c:pt>
                <c:pt idx="2318">
                  <c:v>39072</c:v>
                </c:pt>
                <c:pt idx="2319">
                  <c:v>39073</c:v>
                </c:pt>
                <c:pt idx="2320">
                  <c:v>39076</c:v>
                </c:pt>
                <c:pt idx="2321">
                  <c:v>39077</c:v>
                </c:pt>
                <c:pt idx="2322">
                  <c:v>39078</c:v>
                </c:pt>
                <c:pt idx="2323">
                  <c:v>39079</c:v>
                </c:pt>
                <c:pt idx="2324">
                  <c:v>39080</c:v>
                </c:pt>
                <c:pt idx="2325">
                  <c:v>39083</c:v>
                </c:pt>
                <c:pt idx="2326">
                  <c:v>39084</c:v>
                </c:pt>
                <c:pt idx="2327">
                  <c:v>39085</c:v>
                </c:pt>
                <c:pt idx="2328">
                  <c:v>39086</c:v>
                </c:pt>
                <c:pt idx="2329">
                  <c:v>39087</c:v>
                </c:pt>
                <c:pt idx="2330">
                  <c:v>39090</c:v>
                </c:pt>
                <c:pt idx="2331">
                  <c:v>39091</c:v>
                </c:pt>
                <c:pt idx="2332">
                  <c:v>39092</c:v>
                </c:pt>
                <c:pt idx="2333">
                  <c:v>39093</c:v>
                </c:pt>
                <c:pt idx="2334">
                  <c:v>39094</c:v>
                </c:pt>
                <c:pt idx="2335">
                  <c:v>39097</c:v>
                </c:pt>
                <c:pt idx="2336">
                  <c:v>39098</c:v>
                </c:pt>
                <c:pt idx="2337">
                  <c:v>39099</c:v>
                </c:pt>
                <c:pt idx="2338">
                  <c:v>39100</c:v>
                </c:pt>
                <c:pt idx="2339">
                  <c:v>39101</c:v>
                </c:pt>
                <c:pt idx="2340">
                  <c:v>39104</c:v>
                </c:pt>
                <c:pt idx="2341">
                  <c:v>39105</c:v>
                </c:pt>
                <c:pt idx="2342">
                  <c:v>39106</c:v>
                </c:pt>
                <c:pt idx="2343">
                  <c:v>39107</c:v>
                </c:pt>
                <c:pt idx="2344">
                  <c:v>39108</c:v>
                </c:pt>
                <c:pt idx="2345">
                  <c:v>39111</c:v>
                </c:pt>
                <c:pt idx="2346">
                  <c:v>39112</c:v>
                </c:pt>
                <c:pt idx="2347">
                  <c:v>39113</c:v>
                </c:pt>
                <c:pt idx="2348">
                  <c:v>39114</c:v>
                </c:pt>
                <c:pt idx="2349">
                  <c:v>39115</c:v>
                </c:pt>
                <c:pt idx="2350">
                  <c:v>39118</c:v>
                </c:pt>
                <c:pt idx="2351">
                  <c:v>39119</c:v>
                </c:pt>
                <c:pt idx="2352">
                  <c:v>39120</c:v>
                </c:pt>
                <c:pt idx="2353">
                  <c:v>39121</c:v>
                </c:pt>
                <c:pt idx="2354">
                  <c:v>39122</c:v>
                </c:pt>
                <c:pt idx="2355">
                  <c:v>39125</c:v>
                </c:pt>
                <c:pt idx="2356">
                  <c:v>39126</c:v>
                </c:pt>
                <c:pt idx="2357">
                  <c:v>39127</c:v>
                </c:pt>
                <c:pt idx="2358">
                  <c:v>39128</c:v>
                </c:pt>
                <c:pt idx="2359">
                  <c:v>39129</c:v>
                </c:pt>
                <c:pt idx="2360">
                  <c:v>39132</c:v>
                </c:pt>
                <c:pt idx="2361">
                  <c:v>39133</c:v>
                </c:pt>
                <c:pt idx="2362">
                  <c:v>39134</c:v>
                </c:pt>
                <c:pt idx="2363">
                  <c:v>39135</c:v>
                </c:pt>
                <c:pt idx="2364">
                  <c:v>39136</c:v>
                </c:pt>
                <c:pt idx="2365">
                  <c:v>39139</c:v>
                </c:pt>
                <c:pt idx="2366">
                  <c:v>39140</c:v>
                </c:pt>
                <c:pt idx="2367">
                  <c:v>39141</c:v>
                </c:pt>
                <c:pt idx="2368">
                  <c:v>39142</c:v>
                </c:pt>
                <c:pt idx="2369">
                  <c:v>39143</c:v>
                </c:pt>
                <c:pt idx="2370">
                  <c:v>39146</c:v>
                </c:pt>
                <c:pt idx="2371">
                  <c:v>39147</c:v>
                </c:pt>
                <c:pt idx="2372">
                  <c:v>39148</c:v>
                </c:pt>
                <c:pt idx="2373">
                  <c:v>39149</c:v>
                </c:pt>
                <c:pt idx="2374">
                  <c:v>39150</c:v>
                </c:pt>
                <c:pt idx="2375">
                  <c:v>39153</c:v>
                </c:pt>
                <c:pt idx="2376">
                  <c:v>39154</c:v>
                </c:pt>
                <c:pt idx="2377">
                  <c:v>39155</c:v>
                </c:pt>
                <c:pt idx="2378">
                  <c:v>39156</c:v>
                </c:pt>
                <c:pt idx="2379">
                  <c:v>39157</c:v>
                </c:pt>
                <c:pt idx="2380">
                  <c:v>39160</c:v>
                </c:pt>
                <c:pt idx="2381">
                  <c:v>39161</c:v>
                </c:pt>
                <c:pt idx="2382">
                  <c:v>39162</c:v>
                </c:pt>
                <c:pt idx="2383">
                  <c:v>39163</c:v>
                </c:pt>
                <c:pt idx="2384">
                  <c:v>39164</c:v>
                </c:pt>
                <c:pt idx="2385">
                  <c:v>39167</c:v>
                </c:pt>
                <c:pt idx="2386">
                  <c:v>39168</c:v>
                </c:pt>
                <c:pt idx="2387">
                  <c:v>39169</c:v>
                </c:pt>
                <c:pt idx="2388">
                  <c:v>39170</c:v>
                </c:pt>
                <c:pt idx="2389">
                  <c:v>39171</c:v>
                </c:pt>
                <c:pt idx="2390">
                  <c:v>39174</c:v>
                </c:pt>
                <c:pt idx="2391">
                  <c:v>39175</c:v>
                </c:pt>
                <c:pt idx="2392">
                  <c:v>39176</c:v>
                </c:pt>
                <c:pt idx="2393">
                  <c:v>39177</c:v>
                </c:pt>
                <c:pt idx="2394">
                  <c:v>39178</c:v>
                </c:pt>
                <c:pt idx="2395">
                  <c:v>39181</c:v>
                </c:pt>
                <c:pt idx="2396">
                  <c:v>39182</c:v>
                </c:pt>
                <c:pt idx="2397">
                  <c:v>39183</c:v>
                </c:pt>
                <c:pt idx="2398">
                  <c:v>39184</c:v>
                </c:pt>
                <c:pt idx="2399">
                  <c:v>39185</c:v>
                </c:pt>
                <c:pt idx="2400">
                  <c:v>39188</c:v>
                </c:pt>
                <c:pt idx="2401">
                  <c:v>39189</c:v>
                </c:pt>
                <c:pt idx="2402">
                  <c:v>39190</c:v>
                </c:pt>
                <c:pt idx="2403">
                  <c:v>39191</c:v>
                </c:pt>
                <c:pt idx="2404">
                  <c:v>39192</c:v>
                </c:pt>
                <c:pt idx="2405">
                  <c:v>39195</c:v>
                </c:pt>
                <c:pt idx="2406">
                  <c:v>39196</c:v>
                </c:pt>
                <c:pt idx="2407">
                  <c:v>39197</c:v>
                </c:pt>
                <c:pt idx="2408">
                  <c:v>39198</c:v>
                </c:pt>
                <c:pt idx="2409">
                  <c:v>39199</c:v>
                </c:pt>
                <c:pt idx="2410">
                  <c:v>39202</c:v>
                </c:pt>
                <c:pt idx="2411">
                  <c:v>39203</c:v>
                </c:pt>
                <c:pt idx="2412">
                  <c:v>39204</c:v>
                </c:pt>
                <c:pt idx="2413">
                  <c:v>39205</c:v>
                </c:pt>
                <c:pt idx="2414">
                  <c:v>39206</c:v>
                </c:pt>
                <c:pt idx="2415">
                  <c:v>39209</c:v>
                </c:pt>
                <c:pt idx="2416">
                  <c:v>39210</c:v>
                </c:pt>
                <c:pt idx="2417">
                  <c:v>39211</c:v>
                </c:pt>
                <c:pt idx="2418">
                  <c:v>39212</c:v>
                </c:pt>
                <c:pt idx="2419">
                  <c:v>39213</c:v>
                </c:pt>
                <c:pt idx="2420">
                  <c:v>39216</c:v>
                </c:pt>
                <c:pt idx="2421">
                  <c:v>39217</c:v>
                </c:pt>
                <c:pt idx="2422">
                  <c:v>39218</c:v>
                </c:pt>
                <c:pt idx="2423">
                  <c:v>39219</c:v>
                </c:pt>
                <c:pt idx="2424">
                  <c:v>39220</c:v>
                </c:pt>
                <c:pt idx="2425">
                  <c:v>39223</c:v>
                </c:pt>
                <c:pt idx="2426">
                  <c:v>39224</c:v>
                </c:pt>
                <c:pt idx="2427">
                  <c:v>39225</c:v>
                </c:pt>
                <c:pt idx="2428">
                  <c:v>39226</c:v>
                </c:pt>
                <c:pt idx="2429">
                  <c:v>39227</c:v>
                </c:pt>
                <c:pt idx="2430">
                  <c:v>39230</c:v>
                </c:pt>
                <c:pt idx="2431">
                  <c:v>39231</c:v>
                </c:pt>
                <c:pt idx="2432">
                  <c:v>39232</c:v>
                </c:pt>
                <c:pt idx="2433">
                  <c:v>39233</c:v>
                </c:pt>
                <c:pt idx="2434">
                  <c:v>39234</c:v>
                </c:pt>
                <c:pt idx="2435">
                  <c:v>39237</c:v>
                </c:pt>
                <c:pt idx="2436">
                  <c:v>39238</c:v>
                </c:pt>
                <c:pt idx="2437">
                  <c:v>39239</c:v>
                </c:pt>
                <c:pt idx="2438">
                  <c:v>39240</c:v>
                </c:pt>
                <c:pt idx="2439">
                  <c:v>39241</c:v>
                </c:pt>
                <c:pt idx="2440">
                  <c:v>39244</c:v>
                </c:pt>
                <c:pt idx="2441">
                  <c:v>39245</c:v>
                </c:pt>
                <c:pt idx="2442">
                  <c:v>39246</c:v>
                </c:pt>
                <c:pt idx="2443">
                  <c:v>39247</c:v>
                </c:pt>
                <c:pt idx="2444">
                  <c:v>39248</c:v>
                </c:pt>
                <c:pt idx="2445">
                  <c:v>39251</c:v>
                </c:pt>
                <c:pt idx="2446">
                  <c:v>39252</c:v>
                </c:pt>
                <c:pt idx="2447">
                  <c:v>39253</c:v>
                </c:pt>
                <c:pt idx="2448">
                  <c:v>39254</c:v>
                </c:pt>
                <c:pt idx="2449">
                  <c:v>39255</c:v>
                </c:pt>
                <c:pt idx="2450">
                  <c:v>39258</c:v>
                </c:pt>
                <c:pt idx="2451">
                  <c:v>39259</c:v>
                </c:pt>
                <c:pt idx="2452">
                  <c:v>39260</c:v>
                </c:pt>
                <c:pt idx="2453">
                  <c:v>39261</c:v>
                </c:pt>
                <c:pt idx="2454">
                  <c:v>39262</c:v>
                </c:pt>
                <c:pt idx="2455">
                  <c:v>39265</c:v>
                </c:pt>
                <c:pt idx="2456">
                  <c:v>39266</c:v>
                </c:pt>
                <c:pt idx="2457">
                  <c:v>39267</c:v>
                </c:pt>
                <c:pt idx="2458">
                  <c:v>39268</c:v>
                </c:pt>
                <c:pt idx="2459">
                  <c:v>39269</c:v>
                </c:pt>
                <c:pt idx="2460">
                  <c:v>39272</c:v>
                </c:pt>
                <c:pt idx="2461">
                  <c:v>39273</c:v>
                </c:pt>
                <c:pt idx="2462">
                  <c:v>39274</c:v>
                </c:pt>
                <c:pt idx="2463">
                  <c:v>39275</c:v>
                </c:pt>
                <c:pt idx="2464">
                  <c:v>39276</c:v>
                </c:pt>
                <c:pt idx="2465">
                  <c:v>39279</c:v>
                </c:pt>
                <c:pt idx="2466">
                  <c:v>39280</c:v>
                </c:pt>
                <c:pt idx="2467">
                  <c:v>39281</c:v>
                </c:pt>
                <c:pt idx="2468">
                  <c:v>39282</c:v>
                </c:pt>
                <c:pt idx="2469">
                  <c:v>39283</c:v>
                </c:pt>
                <c:pt idx="2470">
                  <c:v>39286</c:v>
                </c:pt>
                <c:pt idx="2471">
                  <c:v>39287</c:v>
                </c:pt>
                <c:pt idx="2472">
                  <c:v>39288</c:v>
                </c:pt>
                <c:pt idx="2473">
                  <c:v>39289</c:v>
                </c:pt>
                <c:pt idx="2474">
                  <c:v>39290</c:v>
                </c:pt>
                <c:pt idx="2475">
                  <c:v>39293</c:v>
                </c:pt>
                <c:pt idx="2476">
                  <c:v>39294</c:v>
                </c:pt>
                <c:pt idx="2477">
                  <c:v>39295</c:v>
                </c:pt>
                <c:pt idx="2478">
                  <c:v>39296</c:v>
                </c:pt>
                <c:pt idx="2479">
                  <c:v>39297</c:v>
                </c:pt>
                <c:pt idx="2480">
                  <c:v>39300</c:v>
                </c:pt>
                <c:pt idx="2481">
                  <c:v>39301</c:v>
                </c:pt>
                <c:pt idx="2482">
                  <c:v>39302</c:v>
                </c:pt>
                <c:pt idx="2483">
                  <c:v>39303</c:v>
                </c:pt>
                <c:pt idx="2484">
                  <c:v>39304</c:v>
                </c:pt>
                <c:pt idx="2485">
                  <c:v>39307</c:v>
                </c:pt>
                <c:pt idx="2486">
                  <c:v>39308</c:v>
                </c:pt>
                <c:pt idx="2487">
                  <c:v>39309</c:v>
                </c:pt>
                <c:pt idx="2488">
                  <c:v>39310</c:v>
                </c:pt>
                <c:pt idx="2489">
                  <c:v>39311</c:v>
                </c:pt>
                <c:pt idx="2490">
                  <c:v>39314</c:v>
                </c:pt>
                <c:pt idx="2491">
                  <c:v>39315</c:v>
                </c:pt>
                <c:pt idx="2492">
                  <c:v>39316</c:v>
                </c:pt>
                <c:pt idx="2493">
                  <c:v>39317</c:v>
                </c:pt>
                <c:pt idx="2494">
                  <c:v>39318</c:v>
                </c:pt>
                <c:pt idx="2495">
                  <c:v>39321</c:v>
                </c:pt>
                <c:pt idx="2496">
                  <c:v>39322</c:v>
                </c:pt>
                <c:pt idx="2497">
                  <c:v>39323</c:v>
                </c:pt>
                <c:pt idx="2498">
                  <c:v>39324</c:v>
                </c:pt>
                <c:pt idx="2499">
                  <c:v>39325</c:v>
                </c:pt>
                <c:pt idx="2500">
                  <c:v>39328</c:v>
                </c:pt>
                <c:pt idx="2501">
                  <c:v>39329</c:v>
                </c:pt>
                <c:pt idx="2502">
                  <c:v>39330</c:v>
                </c:pt>
                <c:pt idx="2503">
                  <c:v>39331</c:v>
                </c:pt>
                <c:pt idx="2504">
                  <c:v>39332</c:v>
                </c:pt>
                <c:pt idx="2505">
                  <c:v>39335</c:v>
                </c:pt>
                <c:pt idx="2506">
                  <c:v>39336</c:v>
                </c:pt>
                <c:pt idx="2507">
                  <c:v>39337</c:v>
                </c:pt>
                <c:pt idx="2508">
                  <c:v>39338</c:v>
                </c:pt>
                <c:pt idx="2509">
                  <c:v>39339</c:v>
                </c:pt>
                <c:pt idx="2510">
                  <c:v>39342</c:v>
                </c:pt>
                <c:pt idx="2511">
                  <c:v>39343</c:v>
                </c:pt>
                <c:pt idx="2512">
                  <c:v>39344</c:v>
                </c:pt>
                <c:pt idx="2513">
                  <c:v>39345</c:v>
                </c:pt>
                <c:pt idx="2514">
                  <c:v>39346</c:v>
                </c:pt>
                <c:pt idx="2515">
                  <c:v>39349</c:v>
                </c:pt>
                <c:pt idx="2516">
                  <c:v>39350</c:v>
                </c:pt>
                <c:pt idx="2517">
                  <c:v>39351</c:v>
                </c:pt>
                <c:pt idx="2518">
                  <c:v>39352</c:v>
                </c:pt>
                <c:pt idx="2519">
                  <c:v>39353</c:v>
                </c:pt>
                <c:pt idx="2520">
                  <c:v>39356</c:v>
                </c:pt>
                <c:pt idx="2521">
                  <c:v>39357</c:v>
                </c:pt>
                <c:pt idx="2522">
                  <c:v>39358</c:v>
                </c:pt>
                <c:pt idx="2523">
                  <c:v>39359</c:v>
                </c:pt>
                <c:pt idx="2524">
                  <c:v>39360</c:v>
                </c:pt>
                <c:pt idx="2525">
                  <c:v>39363</c:v>
                </c:pt>
                <c:pt idx="2526">
                  <c:v>39364</c:v>
                </c:pt>
                <c:pt idx="2527">
                  <c:v>39365</c:v>
                </c:pt>
                <c:pt idx="2528">
                  <c:v>39366</c:v>
                </c:pt>
                <c:pt idx="2529">
                  <c:v>39367</c:v>
                </c:pt>
                <c:pt idx="2530">
                  <c:v>39370</c:v>
                </c:pt>
                <c:pt idx="2531">
                  <c:v>39371</c:v>
                </c:pt>
                <c:pt idx="2532">
                  <c:v>39372</c:v>
                </c:pt>
                <c:pt idx="2533">
                  <c:v>39373</c:v>
                </c:pt>
                <c:pt idx="2534">
                  <c:v>39374</c:v>
                </c:pt>
                <c:pt idx="2535">
                  <c:v>39377</c:v>
                </c:pt>
                <c:pt idx="2536">
                  <c:v>39378</c:v>
                </c:pt>
                <c:pt idx="2537">
                  <c:v>39379</c:v>
                </c:pt>
                <c:pt idx="2538">
                  <c:v>39380</c:v>
                </c:pt>
                <c:pt idx="2539">
                  <c:v>39381</c:v>
                </c:pt>
                <c:pt idx="2540">
                  <c:v>39384</c:v>
                </c:pt>
                <c:pt idx="2541">
                  <c:v>39385</c:v>
                </c:pt>
                <c:pt idx="2542">
                  <c:v>39386</c:v>
                </c:pt>
                <c:pt idx="2543">
                  <c:v>39387</c:v>
                </c:pt>
                <c:pt idx="2544">
                  <c:v>39388</c:v>
                </c:pt>
                <c:pt idx="2545">
                  <c:v>39391</c:v>
                </c:pt>
                <c:pt idx="2546">
                  <c:v>39392</c:v>
                </c:pt>
                <c:pt idx="2547">
                  <c:v>39393</c:v>
                </c:pt>
                <c:pt idx="2548">
                  <c:v>39394</c:v>
                </c:pt>
                <c:pt idx="2549">
                  <c:v>39395</c:v>
                </c:pt>
                <c:pt idx="2550">
                  <c:v>39398</c:v>
                </c:pt>
                <c:pt idx="2551">
                  <c:v>39399</c:v>
                </c:pt>
                <c:pt idx="2552">
                  <c:v>39400</c:v>
                </c:pt>
                <c:pt idx="2553">
                  <c:v>39401</c:v>
                </c:pt>
                <c:pt idx="2554">
                  <c:v>39402</c:v>
                </c:pt>
                <c:pt idx="2555">
                  <c:v>39405</c:v>
                </c:pt>
                <c:pt idx="2556">
                  <c:v>39406</c:v>
                </c:pt>
                <c:pt idx="2557">
                  <c:v>39407</c:v>
                </c:pt>
                <c:pt idx="2558">
                  <c:v>39408</c:v>
                </c:pt>
                <c:pt idx="2559">
                  <c:v>39409</c:v>
                </c:pt>
                <c:pt idx="2560">
                  <c:v>39412</c:v>
                </c:pt>
                <c:pt idx="2561">
                  <c:v>39413</c:v>
                </c:pt>
                <c:pt idx="2562">
                  <c:v>39414</c:v>
                </c:pt>
                <c:pt idx="2563">
                  <c:v>39415</c:v>
                </c:pt>
                <c:pt idx="2564">
                  <c:v>39416</c:v>
                </c:pt>
                <c:pt idx="2565">
                  <c:v>39419</c:v>
                </c:pt>
                <c:pt idx="2566">
                  <c:v>39420</c:v>
                </c:pt>
                <c:pt idx="2567">
                  <c:v>39421</c:v>
                </c:pt>
                <c:pt idx="2568">
                  <c:v>39422</c:v>
                </c:pt>
                <c:pt idx="2569">
                  <c:v>39423</c:v>
                </c:pt>
                <c:pt idx="2570">
                  <c:v>39426</c:v>
                </c:pt>
                <c:pt idx="2571">
                  <c:v>39427</c:v>
                </c:pt>
                <c:pt idx="2572">
                  <c:v>39428</c:v>
                </c:pt>
                <c:pt idx="2573">
                  <c:v>39429</c:v>
                </c:pt>
                <c:pt idx="2574">
                  <c:v>39430</c:v>
                </c:pt>
                <c:pt idx="2575">
                  <c:v>39433</c:v>
                </c:pt>
                <c:pt idx="2576">
                  <c:v>39434</c:v>
                </c:pt>
                <c:pt idx="2577">
                  <c:v>39435</c:v>
                </c:pt>
                <c:pt idx="2578">
                  <c:v>39436</c:v>
                </c:pt>
                <c:pt idx="2579">
                  <c:v>39437</c:v>
                </c:pt>
                <c:pt idx="2580">
                  <c:v>39440</c:v>
                </c:pt>
                <c:pt idx="2581">
                  <c:v>39441</c:v>
                </c:pt>
                <c:pt idx="2582">
                  <c:v>39442</c:v>
                </c:pt>
                <c:pt idx="2583">
                  <c:v>39443</c:v>
                </c:pt>
                <c:pt idx="2584">
                  <c:v>39444</c:v>
                </c:pt>
                <c:pt idx="2585">
                  <c:v>39447</c:v>
                </c:pt>
                <c:pt idx="2586">
                  <c:v>39448</c:v>
                </c:pt>
                <c:pt idx="2587">
                  <c:v>39449</c:v>
                </c:pt>
                <c:pt idx="2588">
                  <c:v>39450</c:v>
                </c:pt>
                <c:pt idx="2589">
                  <c:v>39451</c:v>
                </c:pt>
                <c:pt idx="2590">
                  <c:v>39454</c:v>
                </c:pt>
                <c:pt idx="2591">
                  <c:v>39455</c:v>
                </c:pt>
                <c:pt idx="2592">
                  <c:v>39456</c:v>
                </c:pt>
                <c:pt idx="2593">
                  <c:v>39457</c:v>
                </c:pt>
                <c:pt idx="2594">
                  <c:v>39458</c:v>
                </c:pt>
                <c:pt idx="2595">
                  <c:v>39461</c:v>
                </c:pt>
                <c:pt idx="2596">
                  <c:v>39462</c:v>
                </c:pt>
                <c:pt idx="2597">
                  <c:v>39463</c:v>
                </c:pt>
                <c:pt idx="2598">
                  <c:v>39464</c:v>
                </c:pt>
                <c:pt idx="2599">
                  <c:v>39465</c:v>
                </c:pt>
                <c:pt idx="2600">
                  <c:v>39468</c:v>
                </c:pt>
                <c:pt idx="2601">
                  <c:v>39469</c:v>
                </c:pt>
                <c:pt idx="2602">
                  <c:v>39470</c:v>
                </c:pt>
                <c:pt idx="2603">
                  <c:v>39471</c:v>
                </c:pt>
                <c:pt idx="2604">
                  <c:v>39472</c:v>
                </c:pt>
                <c:pt idx="2605">
                  <c:v>39475</c:v>
                </c:pt>
                <c:pt idx="2606">
                  <c:v>39476</c:v>
                </c:pt>
                <c:pt idx="2607">
                  <c:v>39477</c:v>
                </c:pt>
                <c:pt idx="2608">
                  <c:v>39478</c:v>
                </c:pt>
                <c:pt idx="2609">
                  <c:v>39479</c:v>
                </c:pt>
                <c:pt idx="2610">
                  <c:v>39482</c:v>
                </c:pt>
                <c:pt idx="2611">
                  <c:v>39483</c:v>
                </c:pt>
                <c:pt idx="2612">
                  <c:v>39484</c:v>
                </c:pt>
                <c:pt idx="2613">
                  <c:v>39485</c:v>
                </c:pt>
                <c:pt idx="2614">
                  <c:v>39486</c:v>
                </c:pt>
                <c:pt idx="2615">
                  <c:v>39489</c:v>
                </c:pt>
                <c:pt idx="2616">
                  <c:v>39490</c:v>
                </c:pt>
                <c:pt idx="2617">
                  <c:v>39491</c:v>
                </c:pt>
                <c:pt idx="2618">
                  <c:v>39492</c:v>
                </c:pt>
                <c:pt idx="2619">
                  <c:v>39493</c:v>
                </c:pt>
                <c:pt idx="2620">
                  <c:v>39496</c:v>
                </c:pt>
                <c:pt idx="2621">
                  <c:v>39497</c:v>
                </c:pt>
                <c:pt idx="2622">
                  <c:v>39498</c:v>
                </c:pt>
                <c:pt idx="2623">
                  <c:v>39499</c:v>
                </c:pt>
                <c:pt idx="2624">
                  <c:v>39500</c:v>
                </c:pt>
                <c:pt idx="2625">
                  <c:v>39503</c:v>
                </c:pt>
                <c:pt idx="2626">
                  <c:v>39504</c:v>
                </c:pt>
                <c:pt idx="2627">
                  <c:v>39505</c:v>
                </c:pt>
                <c:pt idx="2628">
                  <c:v>39506</c:v>
                </c:pt>
                <c:pt idx="2629">
                  <c:v>39507</c:v>
                </c:pt>
                <c:pt idx="2630">
                  <c:v>39510</c:v>
                </c:pt>
                <c:pt idx="2631">
                  <c:v>39511</c:v>
                </c:pt>
                <c:pt idx="2632">
                  <c:v>39512</c:v>
                </c:pt>
                <c:pt idx="2633">
                  <c:v>39513</c:v>
                </c:pt>
                <c:pt idx="2634">
                  <c:v>39514</c:v>
                </c:pt>
                <c:pt idx="2635">
                  <c:v>39517</c:v>
                </c:pt>
                <c:pt idx="2636">
                  <c:v>39518</c:v>
                </c:pt>
                <c:pt idx="2637">
                  <c:v>39519</c:v>
                </c:pt>
                <c:pt idx="2638">
                  <c:v>39520</c:v>
                </c:pt>
                <c:pt idx="2639">
                  <c:v>39521</c:v>
                </c:pt>
                <c:pt idx="2640">
                  <c:v>39524</c:v>
                </c:pt>
                <c:pt idx="2641">
                  <c:v>39525</c:v>
                </c:pt>
                <c:pt idx="2642">
                  <c:v>39526</c:v>
                </c:pt>
                <c:pt idx="2643">
                  <c:v>39527</c:v>
                </c:pt>
                <c:pt idx="2644">
                  <c:v>39528</c:v>
                </c:pt>
                <c:pt idx="2645">
                  <c:v>39531</c:v>
                </c:pt>
                <c:pt idx="2646">
                  <c:v>39532</c:v>
                </c:pt>
                <c:pt idx="2647">
                  <c:v>39533</c:v>
                </c:pt>
                <c:pt idx="2648">
                  <c:v>39534</c:v>
                </c:pt>
                <c:pt idx="2649">
                  <c:v>39535</c:v>
                </c:pt>
                <c:pt idx="2650">
                  <c:v>39538</c:v>
                </c:pt>
                <c:pt idx="2651">
                  <c:v>39539</c:v>
                </c:pt>
                <c:pt idx="2652">
                  <c:v>39540</c:v>
                </c:pt>
                <c:pt idx="2653">
                  <c:v>39541</c:v>
                </c:pt>
                <c:pt idx="2654">
                  <c:v>39542</c:v>
                </c:pt>
                <c:pt idx="2655">
                  <c:v>39545</c:v>
                </c:pt>
                <c:pt idx="2656">
                  <c:v>39546</c:v>
                </c:pt>
                <c:pt idx="2657">
                  <c:v>39547</c:v>
                </c:pt>
                <c:pt idx="2658">
                  <c:v>39548</c:v>
                </c:pt>
                <c:pt idx="2659">
                  <c:v>39549</c:v>
                </c:pt>
                <c:pt idx="2660">
                  <c:v>39552</c:v>
                </c:pt>
                <c:pt idx="2661">
                  <c:v>39553</c:v>
                </c:pt>
                <c:pt idx="2662">
                  <c:v>39554</c:v>
                </c:pt>
                <c:pt idx="2663">
                  <c:v>39555</c:v>
                </c:pt>
                <c:pt idx="2664">
                  <c:v>39556</c:v>
                </c:pt>
                <c:pt idx="2665">
                  <c:v>39559</c:v>
                </c:pt>
                <c:pt idx="2666">
                  <c:v>39560</c:v>
                </c:pt>
                <c:pt idx="2667">
                  <c:v>39561</c:v>
                </c:pt>
                <c:pt idx="2668">
                  <c:v>39562</c:v>
                </c:pt>
                <c:pt idx="2669">
                  <c:v>39563</c:v>
                </c:pt>
                <c:pt idx="2670">
                  <c:v>39566</c:v>
                </c:pt>
                <c:pt idx="2671">
                  <c:v>39567</c:v>
                </c:pt>
                <c:pt idx="2672">
                  <c:v>39568</c:v>
                </c:pt>
                <c:pt idx="2673">
                  <c:v>39569</c:v>
                </c:pt>
                <c:pt idx="2674">
                  <c:v>39570</c:v>
                </c:pt>
                <c:pt idx="2675">
                  <c:v>39573</c:v>
                </c:pt>
                <c:pt idx="2676">
                  <c:v>39574</c:v>
                </c:pt>
                <c:pt idx="2677">
                  <c:v>39575</c:v>
                </c:pt>
                <c:pt idx="2678">
                  <c:v>39576</c:v>
                </c:pt>
                <c:pt idx="2679">
                  <c:v>39577</c:v>
                </c:pt>
                <c:pt idx="2680">
                  <c:v>39580</c:v>
                </c:pt>
                <c:pt idx="2681">
                  <c:v>39581</c:v>
                </c:pt>
                <c:pt idx="2682">
                  <c:v>39582</c:v>
                </c:pt>
                <c:pt idx="2683">
                  <c:v>39583</c:v>
                </c:pt>
                <c:pt idx="2684">
                  <c:v>39584</c:v>
                </c:pt>
                <c:pt idx="2685">
                  <c:v>39587</c:v>
                </c:pt>
                <c:pt idx="2686">
                  <c:v>39588</c:v>
                </c:pt>
                <c:pt idx="2687">
                  <c:v>39589</c:v>
                </c:pt>
                <c:pt idx="2688">
                  <c:v>39590</c:v>
                </c:pt>
                <c:pt idx="2689">
                  <c:v>39591</c:v>
                </c:pt>
                <c:pt idx="2690">
                  <c:v>39594</c:v>
                </c:pt>
                <c:pt idx="2691">
                  <c:v>39595</c:v>
                </c:pt>
                <c:pt idx="2692">
                  <c:v>39596</c:v>
                </c:pt>
                <c:pt idx="2693">
                  <c:v>39597</c:v>
                </c:pt>
                <c:pt idx="2694">
                  <c:v>39598</c:v>
                </c:pt>
                <c:pt idx="2695">
                  <c:v>39601</c:v>
                </c:pt>
                <c:pt idx="2696">
                  <c:v>39602</c:v>
                </c:pt>
                <c:pt idx="2697">
                  <c:v>39603</c:v>
                </c:pt>
                <c:pt idx="2698">
                  <c:v>39604</c:v>
                </c:pt>
                <c:pt idx="2699">
                  <c:v>39605</c:v>
                </c:pt>
                <c:pt idx="2700">
                  <c:v>39608</c:v>
                </c:pt>
                <c:pt idx="2701">
                  <c:v>39609</c:v>
                </c:pt>
                <c:pt idx="2702">
                  <c:v>39610</c:v>
                </c:pt>
                <c:pt idx="2703">
                  <c:v>39611</c:v>
                </c:pt>
                <c:pt idx="2704">
                  <c:v>39612</c:v>
                </c:pt>
                <c:pt idx="2705">
                  <c:v>39615</c:v>
                </c:pt>
                <c:pt idx="2706">
                  <c:v>39616</c:v>
                </c:pt>
                <c:pt idx="2707">
                  <c:v>39617</c:v>
                </c:pt>
                <c:pt idx="2708">
                  <c:v>39618</c:v>
                </c:pt>
                <c:pt idx="2709">
                  <c:v>39619</c:v>
                </c:pt>
                <c:pt idx="2710">
                  <c:v>39622</c:v>
                </c:pt>
                <c:pt idx="2711">
                  <c:v>39623</c:v>
                </c:pt>
                <c:pt idx="2712">
                  <c:v>39624</c:v>
                </c:pt>
                <c:pt idx="2713">
                  <c:v>39625</c:v>
                </c:pt>
                <c:pt idx="2714">
                  <c:v>39626</c:v>
                </c:pt>
                <c:pt idx="2715">
                  <c:v>39629</c:v>
                </c:pt>
                <c:pt idx="2716">
                  <c:v>39630</c:v>
                </c:pt>
                <c:pt idx="2717">
                  <c:v>39631</c:v>
                </c:pt>
                <c:pt idx="2718">
                  <c:v>39632</c:v>
                </c:pt>
                <c:pt idx="2719">
                  <c:v>39633</c:v>
                </c:pt>
                <c:pt idx="2720">
                  <c:v>39636</c:v>
                </c:pt>
                <c:pt idx="2721">
                  <c:v>39637</c:v>
                </c:pt>
                <c:pt idx="2722">
                  <c:v>39638</c:v>
                </c:pt>
                <c:pt idx="2723">
                  <c:v>39639</c:v>
                </c:pt>
                <c:pt idx="2724">
                  <c:v>39640</c:v>
                </c:pt>
                <c:pt idx="2725">
                  <c:v>39643</c:v>
                </c:pt>
                <c:pt idx="2726">
                  <c:v>39644</c:v>
                </c:pt>
                <c:pt idx="2727">
                  <c:v>39645</c:v>
                </c:pt>
                <c:pt idx="2728">
                  <c:v>39646</c:v>
                </c:pt>
                <c:pt idx="2729">
                  <c:v>39647</c:v>
                </c:pt>
                <c:pt idx="2730">
                  <c:v>39650</c:v>
                </c:pt>
                <c:pt idx="2731">
                  <c:v>39651</c:v>
                </c:pt>
                <c:pt idx="2732">
                  <c:v>39652</c:v>
                </c:pt>
                <c:pt idx="2733">
                  <c:v>39653</c:v>
                </c:pt>
                <c:pt idx="2734">
                  <c:v>39654</c:v>
                </c:pt>
                <c:pt idx="2735">
                  <c:v>39657</c:v>
                </c:pt>
                <c:pt idx="2736">
                  <c:v>39658</c:v>
                </c:pt>
                <c:pt idx="2737">
                  <c:v>39659</c:v>
                </c:pt>
                <c:pt idx="2738">
                  <c:v>39660</c:v>
                </c:pt>
                <c:pt idx="2739">
                  <c:v>39661</c:v>
                </c:pt>
                <c:pt idx="2740">
                  <c:v>39664</c:v>
                </c:pt>
                <c:pt idx="2741">
                  <c:v>39665</c:v>
                </c:pt>
                <c:pt idx="2742">
                  <c:v>39666</c:v>
                </c:pt>
                <c:pt idx="2743">
                  <c:v>39667</c:v>
                </c:pt>
                <c:pt idx="2744">
                  <c:v>39668</c:v>
                </c:pt>
                <c:pt idx="2745">
                  <c:v>39671</c:v>
                </c:pt>
                <c:pt idx="2746">
                  <c:v>39672</c:v>
                </c:pt>
                <c:pt idx="2747">
                  <c:v>39673</c:v>
                </c:pt>
                <c:pt idx="2748">
                  <c:v>39674</c:v>
                </c:pt>
                <c:pt idx="2749">
                  <c:v>39675</c:v>
                </c:pt>
                <c:pt idx="2750">
                  <c:v>39678</c:v>
                </c:pt>
                <c:pt idx="2751">
                  <c:v>39679</c:v>
                </c:pt>
                <c:pt idx="2752">
                  <c:v>39680</c:v>
                </c:pt>
                <c:pt idx="2753">
                  <c:v>39681</c:v>
                </c:pt>
                <c:pt idx="2754">
                  <c:v>39682</c:v>
                </c:pt>
                <c:pt idx="2755">
                  <c:v>39685</c:v>
                </c:pt>
                <c:pt idx="2756">
                  <c:v>39686</c:v>
                </c:pt>
                <c:pt idx="2757">
                  <c:v>39687</c:v>
                </c:pt>
                <c:pt idx="2758">
                  <c:v>39688</c:v>
                </c:pt>
                <c:pt idx="2759">
                  <c:v>39689</c:v>
                </c:pt>
                <c:pt idx="2760">
                  <c:v>39692</c:v>
                </c:pt>
                <c:pt idx="2761">
                  <c:v>39693</c:v>
                </c:pt>
                <c:pt idx="2762">
                  <c:v>39694</c:v>
                </c:pt>
                <c:pt idx="2763">
                  <c:v>39695</c:v>
                </c:pt>
                <c:pt idx="2764">
                  <c:v>39696</c:v>
                </c:pt>
                <c:pt idx="2765">
                  <c:v>39699</c:v>
                </c:pt>
                <c:pt idx="2766">
                  <c:v>39700</c:v>
                </c:pt>
                <c:pt idx="2767">
                  <c:v>39701</c:v>
                </c:pt>
                <c:pt idx="2768">
                  <c:v>39702</c:v>
                </c:pt>
                <c:pt idx="2769">
                  <c:v>39703</c:v>
                </c:pt>
                <c:pt idx="2770">
                  <c:v>39706</c:v>
                </c:pt>
                <c:pt idx="2771">
                  <c:v>39707</c:v>
                </c:pt>
                <c:pt idx="2772">
                  <c:v>39708</c:v>
                </c:pt>
                <c:pt idx="2773">
                  <c:v>39709</c:v>
                </c:pt>
                <c:pt idx="2774">
                  <c:v>39710</c:v>
                </c:pt>
                <c:pt idx="2775">
                  <c:v>39713</c:v>
                </c:pt>
                <c:pt idx="2776">
                  <c:v>39714</c:v>
                </c:pt>
                <c:pt idx="2777">
                  <c:v>39715</c:v>
                </c:pt>
                <c:pt idx="2778">
                  <c:v>39716</c:v>
                </c:pt>
                <c:pt idx="2779">
                  <c:v>39717</c:v>
                </c:pt>
                <c:pt idx="2780">
                  <c:v>39720</c:v>
                </c:pt>
                <c:pt idx="2781">
                  <c:v>39721</c:v>
                </c:pt>
                <c:pt idx="2782">
                  <c:v>39722</c:v>
                </c:pt>
                <c:pt idx="2783">
                  <c:v>39723</c:v>
                </c:pt>
                <c:pt idx="2784">
                  <c:v>39724</c:v>
                </c:pt>
                <c:pt idx="2785">
                  <c:v>39727</c:v>
                </c:pt>
                <c:pt idx="2786">
                  <c:v>39728</c:v>
                </c:pt>
                <c:pt idx="2787">
                  <c:v>39729</c:v>
                </c:pt>
                <c:pt idx="2788">
                  <c:v>39730</c:v>
                </c:pt>
                <c:pt idx="2789">
                  <c:v>39731</c:v>
                </c:pt>
                <c:pt idx="2790">
                  <c:v>39734</c:v>
                </c:pt>
                <c:pt idx="2791">
                  <c:v>39735</c:v>
                </c:pt>
                <c:pt idx="2792">
                  <c:v>39736</c:v>
                </c:pt>
                <c:pt idx="2793">
                  <c:v>39737</c:v>
                </c:pt>
                <c:pt idx="2794">
                  <c:v>39738</c:v>
                </c:pt>
                <c:pt idx="2795">
                  <c:v>39741</c:v>
                </c:pt>
                <c:pt idx="2796">
                  <c:v>39742</c:v>
                </c:pt>
                <c:pt idx="2797">
                  <c:v>39743</c:v>
                </c:pt>
                <c:pt idx="2798">
                  <c:v>39744</c:v>
                </c:pt>
                <c:pt idx="2799">
                  <c:v>39745</c:v>
                </c:pt>
                <c:pt idx="2800">
                  <c:v>39748</c:v>
                </c:pt>
                <c:pt idx="2801">
                  <c:v>39749</c:v>
                </c:pt>
                <c:pt idx="2802">
                  <c:v>39750</c:v>
                </c:pt>
                <c:pt idx="2803">
                  <c:v>39751</c:v>
                </c:pt>
                <c:pt idx="2804">
                  <c:v>39752</c:v>
                </c:pt>
                <c:pt idx="2805">
                  <c:v>39755</c:v>
                </c:pt>
                <c:pt idx="2806">
                  <c:v>39756</c:v>
                </c:pt>
                <c:pt idx="2807">
                  <c:v>39757</c:v>
                </c:pt>
                <c:pt idx="2808">
                  <c:v>39758</c:v>
                </c:pt>
                <c:pt idx="2809">
                  <c:v>39759</c:v>
                </c:pt>
                <c:pt idx="2810">
                  <c:v>39762</c:v>
                </c:pt>
                <c:pt idx="2811">
                  <c:v>39763</c:v>
                </c:pt>
                <c:pt idx="2812">
                  <c:v>39764</c:v>
                </c:pt>
                <c:pt idx="2813">
                  <c:v>39765</c:v>
                </c:pt>
                <c:pt idx="2814">
                  <c:v>39766</c:v>
                </c:pt>
                <c:pt idx="2815">
                  <c:v>39769</c:v>
                </c:pt>
                <c:pt idx="2816">
                  <c:v>39770</c:v>
                </c:pt>
                <c:pt idx="2817">
                  <c:v>39771</c:v>
                </c:pt>
                <c:pt idx="2818">
                  <c:v>39772</c:v>
                </c:pt>
                <c:pt idx="2819">
                  <c:v>39773</c:v>
                </c:pt>
                <c:pt idx="2820">
                  <c:v>39776</c:v>
                </c:pt>
                <c:pt idx="2821">
                  <c:v>39777</c:v>
                </c:pt>
                <c:pt idx="2822">
                  <c:v>39778</c:v>
                </c:pt>
                <c:pt idx="2823">
                  <c:v>39779</c:v>
                </c:pt>
                <c:pt idx="2824">
                  <c:v>39780</c:v>
                </c:pt>
                <c:pt idx="2825">
                  <c:v>39783</c:v>
                </c:pt>
                <c:pt idx="2826">
                  <c:v>39784</c:v>
                </c:pt>
                <c:pt idx="2827">
                  <c:v>39785</c:v>
                </c:pt>
                <c:pt idx="2828">
                  <c:v>39786</c:v>
                </c:pt>
                <c:pt idx="2829">
                  <c:v>39787</c:v>
                </c:pt>
                <c:pt idx="2830">
                  <c:v>39790</c:v>
                </c:pt>
                <c:pt idx="2831">
                  <c:v>39791</c:v>
                </c:pt>
                <c:pt idx="2832">
                  <c:v>39792</c:v>
                </c:pt>
                <c:pt idx="2833">
                  <c:v>39793</c:v>
                </c:pt>
                <c:pt idx="2834">
                  <c:v>39794</c:v>
                </c:pt>
                <c:pt idx="2835">
                  <c:v>39797</c:v>
                </c:pt>
                <c:pt idx="2836">
                  <c:v>39798</c:v>
                </c:pt>
                <c:pt idx="2837">
                  <c:v>39799</c:v>
                </c:pt>
                <c:pt idx="2838">
                  <c:v>39800</c:v>
                </c:pt>
                <c:pt idx="2839">
                  <c:v>39801</c:v>
                </c:pt>
                <c:pt idx="2840">
                  <c:v>39804</c:v>
                </c:pt>
                <c:pt idx="2841">
                  <c:v>39805</c:v>
                </c:pt>
                <c:pt idx="2842">
                  <c:v>39806</c:v>
                </c:pt>
                <c:pt idx="2843">
                  <c:v>39807</c:v>
                </c:pt>
                <c:pt idx="2844">
                  <c:v>39808</c:v>
                </c:pt>
                <c:pt idx="2845">
                  <c:v>39811</c:v>
                </c:pt>
                <c:pt idx="2846">
                  <c:v>39812</c:v>
                </c:pt>
                <c:pt idx="2847">
                  <c:v>39813</c:v>
                </c:pt>
                <c:pt idx="2848">
                  <c:v>39814</c:v>
                </c:pt>
                <c:pt idx="2849">
                  <c:v>39815</c:v>
                </c:pt>
                <c:pt idx="2850">
                  <c:v>39818</c:v>
                </c:pt>
                <c:pt idx="2851">
                  <c:v>39819</c:v>
                </c:pt>
                <c:pt idx="2852">
                  <c:v>39820</c:v>
                </c:pt>
                <c:pt idx="2853">
                  <c:v>39821</c:v>
                </c:pt>
                <c:pt idx="2854">
                  <c:v>39822</c:v>
                </c:pt>
                <c:pt idx="2855">
                  <c:v>39825</c:v>
                </c:pt>
                <c:pt idx="2856">
                  <c:v>39826</c:v>
                </c:pt>
                <c:pt idx="2857">
                  <c:v>39827</c:v>
                </c:pt>
                <c:pt idx="2858">
                  <c:v>39828</c:v>
                </c:pt>
                <c:pt idx="2859">
                  <c:v>39829</c:v>
                </c:pt>
                <c:pt idx="2860">
                  <c:v>39832</c:v>
                </c:pt>
                <c:pt idx="2861">
                  <c:v>39833</c:v>
                </c:pt>
                <c:pt idx="2862">
                  <c:v>39834</c:v>
                </c:pt>
                <c:pt idx="2863">
                  <c:v>39835</c:v>
                </c:pt>
                <c:pt idx="2864">
                  <c:v>39836</c:v>
                </c:pt>
                <c:pt idx="2865">
                  <c:v>39839</c:v>
                </c:pt>
                <c:pt idx="2866">
                  <c:v>39840</c:v>
                </c:pt>
                <c:pt idx="2867">
                  <c:v>39841</c:v>
                </c:pt>
                <c:pt idx="2868">
                  <c:v>39842</c:v>
                </c:pt>
                <c:pt idx="2869">
                  <c:v>39843</c:v>
                </c:pt>
                <c:pt idx="2870">
                  <c:v>39846</c:v>
                </c:pt>
                <c:pt idx="2871">
                  <c:v>39847</c:v>
                </c:pt>
                <c:pt idx="2872">
                  <c:v>39848</c:v>
                </c:pt>
                <c:pt idx="2873">
                  <c:v>39849</c:v>
                </c:pt>
                <c:pt idx="2874">
                  <c:v>39850</c:v>
                </c:pt>
                <c:pt idx="2875">
                  <c:v>39853</c:v>
                </c:pt>
                <c:pt idx="2876">
                  <c:v>39854</c:v>
                </c:pt>
                <c:pt idx="2877">
                  <c:v>39855</c:v>
                </c:pt>
                <c:pt idx="2878">
                  <c:v>39856</c:v>
                </c:pt>
                <c:pt idx="2879">
                  <c:v>39857</c:v>
                </c:pt>
                <c:pt idx="2880">
                  <c:v>39860</c:v>
                </c:pt>
                <c:pt idx="2881">
                  <c:v>39861</c:v>
                </c:pt>
                <c:pt idx="2882">
                  <c:v>39862</c:v>
                </c:pt>
                <c:pt idx="2883">
                  <c:v>39863</c:v>
                </c:pt>
                <c:pt idx="2884">
                  <c:v>39864</c:v>
                </c:pt>
                <c:pt idx="2885">
                  <c:v>39867</c:v>
                </c:pt>
                <c:pt idx="2886">
                  <c:v>39868</c:v>
                </c:pt>
                <c:pt idx="2887">
                  <c:v>39869</c:v>
                </c:pt>
                <c:pt idx="2888">
                  <c:v>39870</c:v>
                </c:pt>
                <c:pt idx="2889">
                  <c:v>39871</c:v>
                </c:pt>
                <c:pt idx="2890">
                  <c:v>39874</c:v>
                </c:pt>
                <c:pt idx="2891">
                  <c:v>39875</c:v>
                </c:pt>
                <c:pt idx="2892">
                  <c:v>39876</c:v>
                </c:pt>
                <c:pt idx="2893">
                  <c:v>39877</c:v>
                </c:pt>
                <c:pt idx="2894">
                  <c:v>39878</c:v>
                </c:pt>
                <c:pt idx="2895">
                  <c:v>39881</c:v>
                </c:pt>
                <c:pt idx="2896">
                  <c:v>39882</c:v>
                </c:pt>
                <c:pt idx="2897">
                  <c:v>39883</c:v>
                </c:pt>
                <c:pt idx="2898">
                  <c:v>39884</c:v>
                </c:pt>
                <c:pt idx="2899">
                  <c:v>39885</c:v>
                </c:pt>
                <c:pt idx="2900">
                  <c:v>39888</c:v>
                </c:pt>
                <c:pt idx="2901">
                  <c:v>39889</c:v>
                </c:pt>
                <c:pt idx="2902">
                  <c:v>39890</c:v>
                </c:pt>
                <c:pt idx="2903">
                  <c:v>39891</c:v>
                </c:pt>
                <c:pt idx="2904">
                  <c:v>39892</c:v>
                </c:pt>
                <c:pt idx="2905">
                  <c:v>39895</c:v>
                </c:pt>
                <c:pt idx="2906">
                  <c:v>39896</c:v>
                </c:pt>
                <c:pt idx="2907">
                  <c:v>39897</c:v>
                </c:pt>
                <c:pt idx="2908">
                  <c:v>39898</c:v>
                </c:pt>
                <c:pt idx="2909">
                  <c:v>39899</c:v>
                </c:pt>
                <c:pt idx="2910">
                  <c:v>39902</c:v>
                </c:pt>
                <c:pt idx="2911">
                  <c:v>39903</c:v>
                </c:pt>
                <c:pt idx="2912">
                  <c:v>39904</c:v>
                </c:pt>
                <c:pt idx="2913">
                  <c:v>39905</c:v>
                </c:pt>
                <c:pt idx="2914">
                  <c:v>39906</c:v>
                </c:pt>
                <c:pt idx="2915">
                  <c:v>39909</c:v>
                </c:pt>
                <c:pt idx="2916">
                  <c:v>39910</c:v>
                </c:pt>
                <c:pt idx="2917">
                  <c:v>39911</c:v>
                </c:pt>
                <c:pt idx="2918">
                  <c:v>39912</c:v>
                </c:pt>
                <c:pt idx="2919">
                  <c:v>39913</c:v>
                </c:pt>
                <c:pt idx="2920">
                  <c:v>39916</c:v>
                </c:pt>
                <c:pt idx="2921">
                  <c:v>39917</c:v>
                </c:pt>
                <c:pt idx="2922">
                  <c:v>39918</c:v>
                </c:pt>
                <c:pt idx="2923">
                  <c:v>39919</c:v>
                </c:pt>
                <c:pt idx="2924">
                  <c:v>39920</c:v>
                </c:pt>
                <c:pt idx="2925">
                  <c:v>39923</c:v>
                </c:pt>
                <c:pt idx="2926">
                  <c:v>39924</c:v>
                </c:pt>
                <c:pt idx="2927">
                  <c:v>39925</c:v>
                </c:pt>
                <c:pt idx="2928">
                  <c:v>39926</c:v>
                </c:pt>
                <c:pt idx="2929">
                  <c:v>39927</c:v>
                </c:pt>
                <c:pt idx="2930">
                  <c:v>39930</c:v>
                </c:pt>
                <c:pt idx="2931">
                  <c:v>39931</c:v>
                </c:pt>
                <c:pt idx="2932">
                  <c:v>39932</c:v>
                </c:pt>
                <c:pt idx="2933">
                  <c:v>39933</c:v>
                </c:pt>
                <c:pt idx="2934">
                  <c:v>39934</c:v>
                </c:pt>
                <c:pt idx="2935">
                  <c:v>39937</c:v>
                </c:pt>
                <c:pt idx="2936">
                  <c:v>39938</c:v>
                </c:pt>
                <c:pt idx="2937">
                  <c:v>39939</c:v>
                </c:pt>
                <c:pt idx="2938">
                  <c:v>39940</c:v>
                </c:pt>
                <c:pt idx="2939">
                  <c:v>39941</c:v>
                </c:pt>
                <c:pt idx="2940">
                  <c:v>39944</c:v>
                </c:pt>
                <c:pt idx="2941">
                  <c:v>39945</c:v>
                </c:pt>
                <c:pt idx="2942">
                  <c:v>39946</c:v>
                </c:pt>
                <c:pt idx="2943">
                  <c:v>39947</c:v>
                </c:pt>
                <c:pt idx="2944">
                  <c:v>39948</c:v>
                </c:pt>
                <c:pt idx="2945">
                  <c:v>39951</c:v>
                </c:pt>
                <c:pt idx="2946">
                  <c:v>39952</c:v>
                </c:pt>
                <c:pt idx="2947">
                  <c:v>39953</c:v>
                </c:pt>
                <c:pt idx="2948">
                  <c:v>39954</c:v>
                </c:pt>
                <c:pt idx="2949">
                  <c:v>39955</c:v>
                </c:pt>
                <c:pt idx="2950">
                  <c:v>39958</c:v>
                </c:pt>
                <c:pt idx="2951">
                  <c:v>39959</c:v>
                </c:pt>
                <c:pt idx="2952">
                  <c:v>39960</c:v>
                </c:pt>
                <c:pt idx="2953">
                  <c:v>39961</c:v>
                </c:pt>
                <c:pt idx="2954">
                  <c:v>39962</c:v>
                </c:pt>
                <c:pt idx="2955">
                  <c:v>39965</c:v>
                </c:pt>
                <c:pt idx="2956">
                  <c:v>39966</c:v>
                </c:pt>
                <c:pt idx="2957">
                  <c:v>39967</c:v>
                </c:pt>
                <c:pt idx="2958">
                  <c:v>39968</c:v>
                </c:pt>
                <c:pt idx="2959">
                  <c:v>39969</c:v>
                </c:pt>
                <c:pt idx="2960">
                  <c:v>39972</c:v>
                </c:pt>
                <c:pt idx="2961">
                  <c:v>39973</c:v>
                </c:pt>
                <c:pt idx="2962">
                  <c:v>39974</c:v>
                </c:pt>
                <c:pt idx="2963">
                  <c:v>39975</c:v>
                </c:pt>
                <c:pt idx="2964">
                  <c:v>39976</c:v>
                </c:pt>
                <c:pt idx="2965">
                  <c:v>39979</c:v>
                </c:pt>
                <c:pt idx="2966">
                  <c:v>39980</c:v>
                </c:pt>
                <c:pt idx="2967">
                  <c:v>39981</c:v>
                </c:pt>
                <c:pt idx="2968">
                  <c:v>39982</c:v>
                </c:pt>
                <c:pt idx="2969">
                  <c:v>39983</c:v>
                </c:pt>
                <c:pt idx="2970">
                  <c:v>39986</c:v>
                </c:pt>
                <c:pt idx="2971">
                  <c:v>39987</c:v>
                </c:pt>
                <c:pt idx="2972">
                  <c:v>39988</c:v>
                </c:pt>
                <c:pt idx="2973">
                  <c:v>39989</c:v>
                </c:pt>
                <c:pt idx="2974">
                  <c:v>39990</c:v>
                </c:pt>
                <c:pt idx="2975">
                  <c:v>39993</c:v>
                </c:pt>
                <c:pt idx="2976">
                  <c:v>39994</c:v>
                </c:pt>
                <c:pt idx="2977">
                  <c:v>39995</c:v>
                </c:pt>
                <c:pt idx="2978">
                  <c:v>39996</c:v>
                </c:pt>
                <c:pt idx="2979">
                  <c:v>39997</c:v>
                </c:pt>
                <c:pt idx="2980">
                  <c:v>40000</c:v>
                </c:pt>
                <c:pt idx="2981">
                  <c:v>40001</c:v>
                </c:pt>
                <c:pt idx="2982">
                  <c:v>40002</c:v>
                </c:pt>
                <c:pt idx="2983">
                  <c:v>40003</c:v>
                </c:pt>
                <c:pt idx="2984">
                  <c:v>40004</c:v>
                </c:pt>
                <c:pt idx="2985">
                  <c:v>40007</c:v>
                </c:pt>
                <c:pt idx="2986">
                  <c:v>40008</c:v>
                </c:pt>
                <c:pt idx="2987">
                  <c:v>40009</c:v>
                </c:pt>
                <c:pt idx="2988">
                  <c:v>40010</c:v>
                </c:pt>
                <c:pt idx="2989">
                  <c:v>40011</c:v>
                </c:pt>
                <c:pt idx="2990">
                  <c:v>40014</c:v>
                </c:pt>
                <c:pt idx="2991">
                  <c:v>40015</c:v>
                </c:pt>
                <c:pt idx="2992">
                  <c:v>40016</c:v>
                </c:pt>
                <c:pt idx="2993">
                  <c:v>40017</c:v>
                </c:pt>
                <c:pt idx="2994">
                  <c:v>40018</c:v>
                </c:pt>
                <c:pt idx="2995">
                  <c:v>40021</c:v>
                </c:pt>
                <c:pt idx="2996">
                  <c:v>40022</c:v>
                </c:pt>
                <c:pt idx="2997">
                  <c:v>40023</c:v>
                </c:pt>
                <c:pt idx="2998">
                  <c:v>40024</c:v>
                </c:pt>
                <c:pt idx="2999">
                  <c:v>40025</c:v>
                </c:pt>
                <c:pt idx="3000">
                  <c:v>40028</c:v>
                </c:pt>
                <c:pt idx="3001">
                  <c:v>40029</c:v>
                </c:pt>
                <c:pt idx="3002">
                  <c:v>40030</c:v>
                </c:pt>
                <c:pt idx="3003">
                  <c:v>40031</c:v>
                </c:pt>
                <c:pt idx="3004">
                  <c:v>40032</c:v>
                </c:pt>
                <c:pt idx="3005">
                  <c:v>40035</c:v>
                </c:pt>
                <c:pt idx="3006">
                  <c:v>40036</c:v>
                </c:pt>
                <c:pt idx="3007">
                  <c:v>40037</c:v>
                </c:pt>
                <c:pt idx="3008">
                  <c:v>40038</c:v>
                </c:pt>
                <c:pt idx="3009">
                  <c:v>40039</c:v>
                </c:pt>
                <c:pt idx="3010">
                  <c:v>40042</c:v>
                </c:pt>
                <c:pt idx="3011">
                  <c:v>40043</c:v>
                </c:pt>
                <c:pt idx="3012">
                  <c:v>40044</c:v>
                </c:pt>
                <c:pt idx="3013">
                  <c:v>40045</c:v>
                </c:pt>
                <c:pt idx="3014">
                  <c:v>40046</c:v>
                </c:pt>
                <c:pt idx="3015">
                  <c:v>40049</c:v>
                </c:pt>
                <c:pt idx="3016">
                  <c:v>40050</c:v>
                </c:pt>
                <c:pt idx="3017">
                  <c:v>40051</c:v>
                </c:pt>
                <c:pt idx="3018">
                  <c:v>40052</c:v>
                </c:pt>
                <c:pt idx="3019">
                  <c:v>40053</c:v>
                </c:pt>
                <c:pt idx="3020">
                  <c:v>40056</c:v>
                </c:pt>
                <c:pt idx="3021">
                  <c:v>40057</c:v>
                </c:pt>
                <c:pt idx="3022">
                  <c:v>40058</c:v>
                </c:pt>
                <c:pt idx="3023">
                  <c:v>40059</c:v>
                </c:pt>
                <c:pt idx="3024">
                  <c:v>40060</c:v>
                </c:pt>
                <c:pt idx="3025">
                  <c:v>40063</c:v>
                </c:pt>
                <c:pt idx="3026">
                  <c:v>40064</c:v>
                </c:pt>
                <c:pt idx="3027">
                  <c:v>40065</c:v>
                </c:pt>
                <c:pt idx="3028">
                  <c:v>40066</c:v>
                </c:pt>
                <c:pt idx="3029">
                  <c:v>40067</c:v>
                </c:pt>
                <c:pt idx="3030">
                  <c:v>40070</c:v>
                </c:pt>
                <c:pt idx="3031">
                  <c:v>40071</c:v>
                </c:pt>
                <c:pt idx="3032">
                  <c:v>40072</c:v>
                </c:pt>
                <c:pt idx="3033">
                  <c:v>40073</c:v>
                </c:pt>
                <c:pt idx="3034">
                  <c:v>40074</c:v>
                </c:pt>
                <c:pt idx="3035">
                  <c:v>40077</c:v>
                </c:pt>
                <c:pt idx="3036">
                  <c:v>40078</c:v>
                </c:pt>
                <c:pt idx="3037">
                  <c:v>40079</c:v>
                </c:pt>
                <c:pt idx="3038">
                  <c:v>40080</c:v>
                </c:pt>
                <c:pt idx="3039">
                  <c:v>40081</c:v>
                </c:pt>
                <c:pt idx="3040">
                  <c:v>40084</c:v>
                </c:pt>
                <c:pt idx="3041">
                  <c:v>40085</c:v>
                </c:pt>
                <c:pt idx="3042">
                  <c:v>40086</c:v>
                </c:pt>
                <c:pt idx="3043">
                  <c:v>40087</c:v>
                </c:pt>
                <c:pt idx="3044">
                  <c:v>40088</c:v>
                </c:pt>
                <c:pt idx="3045">
                  <c:v>40091</c:v>
                </c:pt>
                <c:pt idx="3046">
                  <c:v>40092</c:v>
                </c:pt>
                <c:pt idx="3047">
                  <c:v>40093</c:v>
                </c:pt>
                <c:pt idx="3048">
                  <c:v>40094</c:v>
                </c:pt>
                <c:pt idx="3049">
                  <c:v>40095</c:v>
                </c:pt>
                <c:pt idx="3050">
                  <c:v>40098</c:v>
                </c:pt>
                <c:pt idx="3051">
                  <c:v>40099</c:v>
                </c:pt>
                <c:pt idx="3052">
                  <c:v>40100</c:v>
                </c:pt>
                <c:pt idx="3053">
                  <c:v>40101</c:v>
                </c:pt>
                <c:pt idx="3054">
                  <c:v>40102</c:v>
                </c:pt>
                <c:pt idx="3055">
                  <c:v>40105</c:v>
                </c:pt>
                <c:pt idx="3056">
                  <c:v>40106</c:v>
                </c:pt>
                <c:pt idx="3057">
                  <c:v>40107</c:v>
                </c:pt>
                <c:pt idx="3058">
                  <c:v>40108</c:v>
                </c:pt>
                <c:pt idx="3059">
                  <c:v>40109</c:v>
                </c:pt>
                <c:pt idx="3060">
                  <c:v>40112</c:v>
                </c:pt>
                <c:pt idx="3061">
                  <c:v>40113</c:v>
                </c:pt>
                <c:pt idx="3062">
                  <c:v>40114</c:v>
                </c:pt>
                <c:pt idx="3063">
                  <c:v>40115</c:v>
                </c:pt>
                <c:pt idx="3064">
                  <c:v>40116</c:v>
                </c:pt>
                <c:pt idx="3065">
                  <c:v>40119</c:v>
                </c:pt>
                <c:pt idx="3066">
                  <c:v>40120</c:v>
                </c:pt>
                <c:pt idx="3067">
                  <c:v>40121</c:v>
                </c:pt>
                <c:pt idx="3068">
                  <c:v>40122</c:v>
                </c:pt>
                <c:pt idx="3069">
                  <c:v>40123</c:v>
                </c:pt>
                <c:pt idx="3070">
                  <c:v>40126</c:v>
                </c:pt>
                <c:pt idx="3071">
                  <c:v>40127</c:v>
                </c:pt>
                <c:pt idx="3072">
                  <c:v>40128</c:v>
                </c:pt>
                <c:pt idx="3073">
                  <c:v>40129</c:v>
                </c:pt>
                <c:pt idx="3074">
                  <c:v>40130</c:v>
                </c:pt>
                <c:pt idx="3075">
                  <c:v>40133</c:v>
                </c:pt>
                <c:pt idx="3076">
                  <c:v>40134</c:v>
                </c:pt>
                <c:pt idx="3077">
                  <c:v>40135</c:v>
                </c:pt>
                <c:pt idx="3078">
                  <c:v>40136</c:v>
                </c:pt>
                <c:pt idx="3079">
                  <c:v>40137</c:v>
                </c:pt>
                <c:pt idx="3080">
                  <c:v>40140</c:v>
                </c:pt>
                <c:pt idx="3081">
                  <c:v>40141</c:v>
                </c:pt>
                <c:pt idx="3082">
                  <c:v>40142</c:v>
                </c:pt>
                <c:pt idx="3083">
                  <c:v>40143</c:v>
                </c:pt>
                <c:pt idx="3084">
                  <c:v>40144</c:v>
                </c:pt>
                <c:pt idx="3085">
                  <c:v>40147</c:v>
                </c:pt>
                <c:pt idx="3086">
                  <c:v>40148</c:v>
                </c:pt>
                <c:pt idx="3087">
                  <c:v>40149</c:v>
                </c:pt>
                <c:pt idx="3088">
                  <c:v>40150</c:v>
                </c:pt>
                <c:pt idx="3089">
                  <c:v>40151</c:v>
                </c:pt>
                <c:pt idx="3090">
                  <c:v>40154</c:v>
                </c:pt>
                <c:pt idx="3091">
                  <c:v>40155</c:v>
                </c:pt>
                <c:pt idx="3092">
                  <c:v>40156</c:v>
                </c:pt>
                <c:pt idx="3093">
                  <c:v>40157</c:v>
                </c:pt>
                <c:pt idx="3094">
                  <c:v>40158</c:v>
                </c:pt>
                <c:pt idx="3095">
                  <c:v>40161</c:v>
                </c:pt>
                <c:pt idx="3096">
                  <c:v>40162</c:v>
                </c:pt>
                <c:pt idx="3097">
                  <c:v>40163</c:v>
                </c:pt>
                <c:pt idx="3098">
                  <c:v>40164</c:v>
                </c:pt>
                <c:pt idx="3099">
                  <c:v>40165</c:v>
                </c:pt>
                <c:pt idx="3100">
                  <c:v>40168</c:v>
                </c:pt>
                <c:pt idx="3101">
                  <c:v>40169</c:v>
                </c:pt>
                <c:pt idx="3102">
                  <c:v>40170</c:v>
                </c:pt>
                <c:pt idx="3103">
                  <c:v>40171</c:v>
                </c:pt>
                <c:pt idx="3104">
                  <c:v>40172</c:v>
                </c:pt>
                <c:pt idx="3105">
                  <c:v>40175</c:v>
                </c:pt>
                <c:pt idx="3106">
                  <c:v>40176</c:v>
                </c:pt>
                <c:pt idx="3107">
                  <c:v>40177</c:v>
                </c:pt>
                <c:pt idx="3108">
                  <c:v>40178</c:v>
                </c:pt>
                <c:pt idx="3109">
                  <c:v>40179</c:v>
                </c:pt>
                <c:pt idx="3110">
                  <c:v>40182</c:v>
                </c:pt>
                <c:pt idx="3111">
                  <c:v>40183</c:v>
                </c:pt>
                <c:pt idx="3112">
                  <c:v>40184</c:v>
                </c:pt>
                <c:pt idx="3113">
                  <c:v>40185</c:v>
                </c:pt>
                <c:pt idx="3114">
                  <c:v>40186</c:v>
                </c:pt>
                <c:pt idx="3115">
                  <c:v>40189</c:v>
                </c:pt>
                <c:pt idx="3116">
                  <c:v>40190</c:v>
                </c:pt>
                <c:pt idx="3117">
                  <c:v>40191</c:v>
                </c:pt>
                <c:pt idx="3118">
                  <c:v>40192</c:v>
                </c:pt>
                <c:pt idx="3119">
                  <c:v>40193</c:v>
                </c:pt>
                <c:pt idx="3120">
                  <c:v>40196</c:v>
                </c:pt>
                <c:pt idx="3121">
                  <c:v>40197</c:v>
                </c:pt>
                <c:pt idx="3122">
                  <c:v>40198</c:v>
                </c:pt>
                <c:pt idx="3123">
                  <c:v>40199</c:v>
                </c:pt>
                <c:pt idx="3124">
                  <c:v>40200</c:v>
                </c:pt>
                <c:pt idx="3125">
                  <c:v>40203</c:v>
                </c:pt>
                <c:pt idx="3126">
                  <c:v>40204</c:v>
                </c:pt>
                <c:pt idx="3127">
                  <c:v>40205</c:v>
                </c:pt>
                <c:pt idx="3128">
                  <c:v>40206</c:v>
                </c:pt>
                <c:pt idx="3129">
                  <c:v>40207</c:v>
                </c:pt>
                <c:pt idx="3130">
                  <c:v>40210</c:v>
                </c:pt>
                <c:pt idx="3131">
                  <c:v>40211</c:v>
                </c:pt>
                <c:pt idx="3132">
                  <c:v>40212</c:v>
                </c:pt>
                <c:pt idx="3133">
                  <c:v>40213</c:v>
                </c:pt>
                <c:pt idx="3134">
                  <c:v>40214</c:v>
                </c:pt>
                <c:pt idx="3135">
                  <c:v>40217</c:v>
                </c:pt>
                <c:pt idx="3136">
                  <c:v>40218</c:v>
                </c:pt>
                <c:pt idx="3137">
                  <c:v>40219</c:v>
                </c:pt>
                <c:pt idx="3138">
                  <c:v>40220</c:v>
                </c:pt>
                <c:pt idx="3139">
                  <c:v>40221</c:v>
                </c:pt>
                <c:pt idx="3140">
                  <c:v>40224</c:v>
                </c:pt>
                <c:pt idx="3141">
                  <c:v>40225</c:v>
                </c:pt>
                <c:pt idx="3142">
                  <c:v>40226</c:v>
                </c:pt>
                <c:pt idx="3143">
                  <c:v>40227</c:v>
                </c:pt>
                <c:pt idx="3144">
                  <c:v>40228</c:v>
                </c:pt>
                <c:pt idx="3145">
                  <c:v>40231</c:v>
                </c:pt>
                <c:pt idx="3146">
                  <c:v>40232</c:v>
                </c:pt>
                <c:pt idx="3147">
                  <c:v>40233</c:v>
                </c:pt>
                <c:pt idx="3148">
                  <c:v>40234</c:v>
                </c:pt>
                <c:pt idx="3149">
                  <c:v>40235</c:v>
                </c:pt>
                <c:pt idx="3150">
                  <c:v>40238</c:v>
                </c:pt>
                <c:pt idx="3151">
                  <c:v>40239</c:v>
                </c:pt>
                <c:pt idx="3152">
                  <c:v>40240</c:v>
                </c:pt>
                <c:pt idx="3153">
                  <c:v>40241</c:v>
                </c:pt>
                <c:pt idx="3154">
                  <c:v>40242</c:v>
                </c:pt>
                <c:pt idx="3155">
                  <c:v>40245</c:v>
                </c:pt>
                <c:pt idx="3156">
                  <c:v>40246</c:v>
                </c:pt>
                <c:pt idx="3157">
                  <c:v>40247</c:v>
                </c:pt>
                <c:pt idx="3158">
                  <c:v>40248</c:v>
                </c:pt>
                <c:pt idx="3159">
                  <c:v>40249</c:v>
                </c:pt>
                <c:pt idx="3160">
                  <c:v>40252</c:v>
                </c:pt>
                <c:pt idx="3161">
                  <c:v>40253</c:v>
                </c:pt>
                <c:pt idx="3162">
                  <c:v>40254</c:v>
                </c:pt>
                <c:pt idx="3163">
                  <c:v>40255</c:v>
                </c:pt>
                <c:pt idx="3164">
                  <c:v>40256</c:v>
                </c:pt>
                <c:pt idx="3165">
                  <c:v>40259</c:v>
                </c:pt>
                <c:pt idx="3166">
                  <c:v>40260</c:v>
                </c:pt>
                <c:pt idx="3167">
                  <c:v>40261</c:v>
                </c:pt>
                <c:pt idx="3168">
                  <c:v>40262</c:v>
                </c:pt>
                <c:pt idx="3169">
                  <c:v>40263</c:v>
                </c:pt>
                <c:pt idx="3170">
                  <c:v>40266</c:v>
                </c:pt>
                <c:pt idx="3171">
                  <c:v>40267</c:v>
                </c:pt>
                <c:pt idx="3172">
                  <c:v>40268</c:v>
                </c:pt>
                <c:pt idx="3173">
                  <c:v>40269</c:v>
                </c:pt>
                <c:pt idx="3174">
                  <c:v>40270</c:v>
                </c:pt>
                <c:pt idx="3175">
                  <c:v>40273</c:v>
                </c:pt>
                <c:pt idx="3176">
                  <c:v>40274</c:v>
                </c:pt>
                <c:pt idx="3177">
                  <c:v>40275</c:v>
                </c:pt>
                <c:pt idx="3178">
                  <c:v>40276</c:v>
                </c:pt>
                <c:pt idx="3179">
                  <c:v>40277</c:v>
                </c:pt>
                <c:pt idx="3180">
                  <c:v>40280</c:v>
                </c:pt>
                <c:pt idx="3181">
                  <c:v>40281</c:v>
                </c:pt>
                <c:pt idx="3182">
                  <c:v>40282</c:v>
                </c:pt>
                <c:pt idx="3183">
                  <c:v>40283</c:v>
                </c:pt>
                <c:pt idx="3184">
                  <c:v>40284</c:v>
                </c:pt>
                <c:pt idx="3185">
                  <c:v>40287</c:v>
                </c:pt>
                <c:pt idx="3186">
                  <c:v>40288</c:v>
                </c:pt>
                <c:pt idx="3187">
                  <c:v>40289</c:v>
                </c:pt>
                <c:pt idx="3188">
                  <c:v>40290</c:v>
                </c:pt>
                <c:pt idx="3189">
                  <c:v>40291</c:v>
                </c:pt>
                <c:pt idx="3190">
                  <c:v>40294</c:v>
                </c:pt>
                <c:pt idx="3191">
                  <c:v>40295</c:v>
                </c:pt>
                <c:pt idx="3192">
                  <c:v>40296</c:v>
                </c:pt>
                <c:pt idx="3193">
                  <c:v>40297</c:v>
                </c:pt>
                <c:pt idx="3194">
                  <c:v>40298</c:v>
                </c:pt>
                <c:pt idx="3195">
                  <c:v>40301</c:v>
                </c:pt>
                <c:pt idx="3196">
                  <c:v>40302</c:v>
                </c:pt>
                <c:pt idx="3197">
                  <c:v>40303</c:v>
                </c:pt>
                <c:pt idx="3198">
                  <c:v>40304</c:v>
                </c:pt>
                <c:pt idx="3199">
                  <c:v>40305</c:v>
                </c:pt>
                <c:pt idx="3200">
                  <c:v>40308</c:v>
                </c:pt>
                <c:pt idx="3201">
                  <c:v>40309</c:v>
                </c:pt>
                <c:pt idx="3202">
                  <c:v>40310</c:v>
                </c:pt>
                <c:pt idx="3203">
                  <c:v>40311</c:v>
                </c:pt>
                <c:pt idx="3204">
                  <c:v>40312</c:v>
                </c:pt>
                <c:pt idx="3205">
                  <c:v>40315</c:v>
                </c:pt>
                <c:pt idx="3206">
                  <c:v>40316</c:v>
                </c:pt>
                <c:pt idx="3207">
                  <c:v>40317</c:v>
                </c:pt>
                <c:pt idx="3208">
                  <c:v>40318</c:v>
                </c:pt>
                <c:pt idx="3209">
                  <c:v>40319</c:v>
                </c:pt>
                <c:pt idx="3210">
                  <c:v>40322</c:v>
                </c:pt>
                <c:pt idx="3211">
                  <c:v>40323</c:v>
                </c:pt>
                <c:pt idx="3212">
                  <c:v>40324</c:v>
                </c:pt>
                <c:pt idx="3213">
                  <c:v>40325</c:v>
                </c:pt>
                <c:pt idx="3214">
                  <c:v>40326</c:v>
                </c:pt>
                <c:pt idx="3215">
                  <c:v>40329</c:v>
                </c:pt>
                <c:pt idx="3216">
                  <c:v>40330</c:v>
                </c:pt>
                <c:pt idx="3217">
                  <c:v>40331</c:v>
                </c:pt>
                <c:pt idx="3218">
                  <c:v>40332</c:v>
                </c:pt>
                <c:pt idx="3219">
                  <c:v>40333</c:v>
                </c:pt>
                <c:pt idx="3220">
                  <c:v>40336</c:v>
                </c:pt>
                <c:pt idx="3221">
                  <c:v>40337</c:v>
                </c:pt>
                <c:pt idx="3222">
                  <c:v>40338</c:v>
                </c:pt>
                <c:pt idx="3223">
                  <c:v>40339</c:v>
                </c:pt>
                <c:pt idx="3224">
                  <c:v>40340</c:v>
                </c:pt>
                <c:pt idx="3225">
                  <c:v>40343</c:v>
                </c:pt>
                <c:pt idx="3226">
                  <c:v>40344</c:v>
                </c:pt>
                <c:pt idx="3227">
                  <c:v>40345</c:v>
                </c:pt>
                <c:pt idx="3228">
                  <c:v>40346</c:v>
                </c:pt>
                <c:pt idx="3229">
                  <c:v>40347</c:v>
                </c:pt>
                <c:pt idx="3230">
                  <c:v>40350</c:v>
                </c:pt>
                <c:pt idx="3231">
                  <c:v>40351</c:v>
                </c:pt>
                <c:pt idx="3232">
                  <c:v>40352</c:v>
                </c:pt>
                <c:pt idx="3233">
                  <c:v>40353</c:v>
                </c:pt>
                <c:pt idx="3234">
                  <c:v>40354</c:v>
                </c:pt>
                <c:pt idx="3235">
                  <c:v>40357</c:v>
                </c:pt>
                <c:pt idx="3236">
                  <c:v>40358</c:v>
                </c:pt>
                <c:pt idx="3237">
                  <c:v>40359</c:v>
                </c:pt>
                <c:pt idx="3238">
                  <c:v>40360</c:v>
                </c:pt>
                <c:pt idx="3239">
                  <c:v>40361</c:v>
                </c:pt>
                <c:pt idx="3240">
                  <c:v>40364</c:v>
                </c:pt>
                <c:pt idx="3241">
                  <c:v>40365</c:v>
                </c:pt>
                <c:pt idx="3242">
                  <c:v>40366</c:v>
                </c:pt>
                <c:pt idx="3243">
                  <c:v>40367</c:v>
                </c:pt>
                <c:pt idx="3244">
                  <c:v>40368</c:v>
                </c:pt>
                <c:pt idx="3245">
                  <c:v>40371</c:v>
                </c:pt>
                <c:pt idx="3246">
                  <c:v>40372</c:v>
                </c:pt>
                <c:pt idx="3247">
                  <c:v>40373</c:v>
                </c:pt>
                <c:pt idx="3248">
                  <c:v>40374</c:v>
                </c:pt>
                <c:pt idx="3249">
                  <c:v>40375</c:v>
                </c:pt>
                <c:pt idx="3250">
                  <c:v>40378</c:v>
                </c:pt>
                <c:pt idx="3251">
                  <c:v>40379</c:v>
                </c:pt>
                <c:pt idx="3252">
                  <c:v>40380</c:v>
                </c:pt>
                <c:pt idx="3253">
                  <c:v>40381</c:v>
                </c:pt>
                <c:pt idx="3254">
                  <c:v>40382</c:v>
                </c:pt>
                <c:pt idx="3255">
                  <c:v>40385</c:v>
                </c:pt>
                <c:pt idx="3256">
                  <c:v>40386</c:v>
                </c:pt>
                <c:pt idx="3257">
                  <c:v>40387</c:v>
                </c:pt>
                <c:pt idx="3258">
                  <c:v>40388</c:v>
                </c:pt>
                <c:pt idx="3259">
                  <c:v>40389</c:v>
                </c:pt>
                <c:pt idx="3260">
                  <c:v>40392</c:v>
                </c:pt>
                <c:pt idx="3261">
                  <c:v>40393</c:v>
                </c:pt>
                <c:pt idx="3262">
                  <c:v>40394</c:v>
                </c:pt>
                <c:pt idx="3263">
                  <c:v>40395</c:v>
                </c:pt>
                <c:pt idx="3264">
                  <c:v>40396</c:v>
                </c:pt>
                <c:pt idx="3265">
                  <c:v>40399</c:v>
                </c:pt>
                <c:pt idx="3266">
                  <c:v>40400</c:v>
                </c:pt>
                <c:pt idx="3267">
                  <c:v>40401</c:v>
                </c:pt>
                <c:pt idx="3268">
                  <c:v>40402</c:v>
                </c:pt>
                <c:pt idx="3269">
                  <c:v>40403</c:v>
                </c:pt>
                <c:pt idx="3270">
                  <c:v>40406</c:v>
                </c:pt>
                <c:pt idx="3271">
                  <c:v>40407</c:v>
                </c:pt>
                <c:pt idx="3272">
                  <c:v>40408</c:v>
                </c:pt>
                <c:pt idx="3273">
                  <c:v>40409</c:v>
                </c:pt>
                <c:pt idx="3274">
                  <c:v>40410</c:v>
                </c:pt>
                <c:pt idx="3275">
                  <c:v>40413</c:v>
                </c:pt>
                <c:pt idx="3276">
                  <c:v>40414</c:v>
                </c:pt>
                <c:pt idx="3277">
                  <c:v>40415</c:v>
                </c:pt>
                <c:pt idx="3278">
                  <c:v>40416</c:v>
                </c:pt>
                <c:pt idx="3279">
                  <c:v>40417</c:v>
                </c:pt>
                <c:pt idx="3280">
                  <c:v>40420</c:v>
                </c:pt>
                <c:pt idx="3281">
                  <c:v>40421</c:v>
                </c:pt>
                <c:pt idx="3282">
                  <c:v>40422</c:v>
                </c:pt>
                <c:pt idx="3283">
                  <c:v>40423</c:v>
                </c:pt>
                <c:pt idx="3284">
                  <c:v>40424</c:v>
                </c:pt>
                <c:pt idx="3285">
                  <c:v>40427</c:v>
                </c:pt>
                <c:pt idx="3286">
                  <c:v>40428</c:v>
                </c:pt>
                <c:pt idx="3287">
                  <c:v>40429</c:v>
                </c:pt>
                <c:pt idx="3288">
                  <c:v>40430</c:v>
                </c:pt>
                <c:pt idx="3289">
                  <c:v>40431</c:v>
                </c:pt>
                <c:pt idx="3290">
                  <c:v>40434</c:v>
                </c:pt>
                <c:pt idx="3291">
                  <c:v>40435</c:v>
                </c:pt>
                <c:pt idx="3292">
                  <c:v>40436</c:v>
                </c:pt>
                <c:pt idx="3293">
                  <c:v>40437</c:v>
                </c:pt>
                <c:pt idx="3294">
                  <c:v>40438</c:v>
                </c:pt>
                <c:pt idx="3295">
                  <c:v>40441</c:v>
                </c:pt>
                <c:pt idx="3296">
                  <c:v>40442</c:v>
                </c:pt>
                <c:pt idx="3297">
                  <c:v>40443</c:v>
                </c:pt>
                <c:pt idx="3298">
                  <c:v>40444</c:v>
                </c:pt>
                <c:pt idx="3299">
                  <c:v>40445</c:v>
                </c:pt>
                <c:pt idx="3300">
                  <c:v>40448</c:v>
                </c:pt>
                <c:pt idx="3301">
                  <c:v>40449</c:v>
                </c:pt>
                <c:pt idx="3302">
                  <c:v>40450</c:v>
                </c:pt>
                <c:pt idx="3303">
                  <c:v>40451</c:v>
                </c:pt>
                <c:pt idx="3304">
                  <c:v>40452</c:v>
                </c:pt>
                <c:pt idx="3305">
                  <c:v>40455</c:v>
                </c:pt>
                <c:pt idx="3306">
                  <c:v>40456</c:v>
                </c:pt>
                <c:pt idx="3307">
                  <c:v>40457</c:v>
                </c:pt>
                <c:pt idx="3308">
                  <c:v>40458</c:v>
                </c:pt>
                <c:pt idx="3309">
                  <c:v>40459</c:v>
                </c:pt>
                <c:pt idx="3310">
                  <c:v>40462</c:v>
                </c:pt>
                <c:pt idx="3311">
                  <c:v>40463</c:v>
                </c:pt>
                <c:pt idx="3312">
                  <c:v>40464</c:v>
                </c:pt>
                <c:pt idx="3313">
                  <c:v>40465</c:v>
                </c:pt>
                <c:pt idx="3314">
                  <c:v>40466</c:v>
                </c:pt>
                <c:pt idx="3315">
                  <c:v>40469</c:v>
                </c:pt>
                <c:pt idx="3316">
                  <c:v>40470</c:v>
                </c:pt>
                <c:pt idx="3317">
                  <c:v>40471</c:v>
                </c:pt>
                <c:pt idx="3318">
                  <c:v>40472</c:v>
                </c:pt>
                <c:pt idx="3319">
                  <c:v>40473</c:v>
                </c:pt>
                <c:pt idx="3320">
                  <c:v>40476</c:v>
                </c:pt>
                <c:pt idx="3321">
                  <c:v>40477</c:v>
                </c:pt>
                <c:pt idx="3322">
                  <c:v>40478</c:v>
                </c:pt>
                <c:pt idx="3323">
                  <c:v>40479</c:v>
                </c:pt>
                <c:pt idx="3324">
                  <c:v>40480</c:v>
                </c:pt>
                <c:pt idx="3325">
                  <c:v>40483</c:v>
                </c:pt>
                <c:pt idx="3326">
                  <c:v>40484</c:v>
                </c:pt>
                <c:pt idx="3327">
                  <c:v>40485</c:v>
                </c:pt>
                <c:pt idx="3328">
                  <c:v>40486</c:v>
                </c:pt>
                <c:pt idx="3329">
                  <c:v>40487</c:v>
                </c:pt>
                <c:pt idx="3330">
                  <c:v>40490</c:v>
                </c:pt>
                <c:pt idx="3331">
                  <c:v>40491</c:v>
                </c:pt>
                <c:pt idx="3332">
                  <c:v>40492</c:v>
                </c:pt>
                <c:pt idx="3333">
                  <c:v>40493</c:v>
                </c:pt>
                <c:pt idx="3334">
                  <c:v>40494</c:v>
                </c:pt>
                <c:pt idx="3335">
                  <c:v>40497</c:v>
                </c:pt>
                <c:pt idx="3336">
                  <c:v>40498</c:v>
                </c:pt>
                <c:pt idx="3337">
                  <c:v>40499</c:v>
                </c:pt>
                <c:pt idx="3338">
                  <c:v>40500</c:v>
                </c:pt>
                <c:pt idx="3339">
                  <c:v>40501</c:v>
                </c:pt>
                <c:pt idx="3340">
                  <c:v>40504</c:v>
                </c:pt>
                <c:pt idx="3341">
                  <c:v>40505</c:v>
                </c:pt>
                <c:pt idx="3342">
                  <c:v>40506</c:v>
                </c:pt>
                <c:pt idx="3343">
                  <c:v>40507</c:v>
                </c:pt>
                <c:pt idx="3344">
                  <c:v>40508</c:v>
                </c:pt>
                <c:pt idx="3345">
                  <c:v>40511</c:v>
                </c:pt>
                <c:pt idx="3346">
                  <c:v>40512</c:v>
                </c:pt>
                <c:pt idx="3347">
                  <c:v>40513</c:v>
                </c:pt>
                <c:pt idx="3348">
                  <c:v>40514</c:v>
                </c:pt>
                <c:pt idx="3349">
                  <c:v>40515</c:v>
                </c:pt>
                <c:pt idx="3350">
                  <c:v>40518</c:v>
                </c:pt>
                <c:pt idx="3351">
                  <c:v>40519</c:v>
                </c:pt>
                <c:pt idx="3352">
                  <c:v>40520</c:v>
                </c:pt>
                <c:pt idx="3353">
                  <c:v>40521</c:v>
                </c:pt>
                <c:pt idx="3354">
                  <c:v>40522</c:v>
                </c:pt>
                <c:pt idx="3355">
                  <c:v>40525</c:v>
                </c:pt>
                <c:pt idx="3356">
                  <c:v>40526</c:v>
                </c:pt>
                <c:pt idx="3357">
                  <c:v>40527</c:v>
                </c:pt>
                <c:pt idx="3358">
                  <c:v>40528</c:v>
                </c:pt>
                <c:pt idx="3359">
                  <c:v>40529</c:v>
                </c:pt>
                <c:pt idx="3360">
                  <c:v>40532</c:v>
                </c:pt>
                <c:pt idx="3361">
                  <c:v>40533</c:v>
                </c:pt>
                <c:pt idx="3362">
                  <c:v>40534</c:v>
                </c:pt>
                <c:pt idx="3363">
                  <c:v>40535</c:v>
                </c:pt>
                <c:pt idx="3364">
                  <c:v>40536</c:v>
                </c:pt>
                <c:pt idx="3365">
                  <c:v>40539</c:v>
                </c:pt>
                <c:pt idx="3366">
                  <c:v>40540</c:v>
                </c:pt>
                <c:pt idx="3367">
                  <c:v>40541</c:v>
                </c:pt>
                <c:pt idx="3368">
                  <c:v>40542</c:v>
                </c:pt>
                <c:pt idx="3369">
                  <c:v>40543</c:v>
                </c:pt>
                <c:pt idx="3370">
                  <c:v>40546</c:v>
                </c:pt>
                <c:pt idx="3371">
                  <c:v>40547</c:v>
                </c:pt>
                <c:pt idx="3372">
                  <c:v>40548</c:v>
                </c:pt>
                <c:pt idx="3373">
                  <c:v>40549</c:v>
                </c:pt>
                <c:pt idx="3374">
                  <c:v>40550</c:v>
                </c:pt>
                <c:pt idx="3375">
                  <c:v>40553</c:v>
                </c:pt>
                <c:pt idx="3376">
                  <c:v>40554</c:v>
                </c:pt>
                <c:pt idx="3377">
                  <c:v>40555</c:v>
                </c:pt>
                <c:pt idx="3378">
                  <c:v>40556</c:v>
                </c:pt>
                <c:pt idx="3379">
                  <c:v>40557</c:v>
                </c:pt>
                <c:pt idx="3380">
                  <c:v>40560</c:v>
                </c:pt>
                <c:pt idx="3381">
                  <c:v>40561</c:v>
                </c:pt>
                <c:pt idx="3382">
                  <c:v>40562</c:v>
                </c:pt>
                <c:pt idx="3383">
                  <c:v>40563</c:v>
                </c:pt>
                <c:pt idx="3384">
                  <c:v>40564</c:v>
                </c:pt>
                <c:pt idx="3385">
                  <c:v>40567</c:v>
                </c:pt>
                <c:pt idx="3386">
                  <c:v>40568</c:v>
                </c:pt>
                <c:pt idx="3387">
                  <c:v>40569</c:v>
                </c:pt>
                <c:pt idx="3388">
                  <c:v>40570</c:v>
                </c:pt>
                <c:pt idx="3389">
                  <c:v>40571</c:v>
                </c:pt>
                <c:pt idx="3390">
                  <c:v>40574</c:v>
                </c:pt>
                <c:pt idx="3391">
                  <c:v>40575</c:v>
                </c:pt>
                <c:pt idx="3392">
                  <c:v>40576</c:v>
                </c:pt>
                <c:pt idx="3393">
                  <c:v>40577</c:v>
                </c:pt>
                <c:pt idx="3394">
                  <c:v>40578</c:v>
                </c:pt>
                <c:pt idx="3395">
                  <c:v>40581</c:v>
                </c:pt>
                <c:pt idx="3396">
                  <c:v>40582</c:v>
                </c:pt>
                <c:pt idx="3397">
                  <c:v>40583</c:v>
                </c:pt>
                <c:pt idx="3398">
                  <c:v>40584</c:v>
                </c:pt>
                <c:pt idx="3399">
                  <c:v>40585</c:v>
                </c:pt>
                <c:pt idx="3400">
                  <c:v>40588</c:v>
                </c:pt>
                <c:pt idx="3401">
                  <c:v>40589</c:v>
                </c:pt>
                <c:pt idx="3402">
                  <c:v>40590</c:v>
                </c:pt>
                <c:pt idx="3403">
                  <c:v>40591</c:v>
                </c:pt>
                <c:pt idx="3404">
                  <c:v>40592</c:v>
                </c:pt>
                <c:pt idx="3405">
                  <c:v>40595</c:v>
                </c:pt>
                <c:pt idx="3406">
                  <c:v>40596</c:v>
                </c:pt>
                <c:pt idx="3407">
                  <c:v>40597</c:v>
                </c:pt>
                <c:pt idx="3408">
                  <c:v>40598</c:v>
                </c:pt>
                <c:pt idx="3409">
                  <c:v>40599</c:v>
                </c:pt>
                <c:pt idx="3410">
                  <c:v>40602</c:v>
                </c:pt>
                <c:pt idx="3411">
                  <c:v>40603</c:v>
                </c:pt>
                <c:pt idx="3412">
                  <c:v>40604</c:v>
                </c:pt>
                <c:pt idx="3413">
                  <c:v>40605</c:v>
                </c:pt>
                <c:pt idx="3414">
                  <c:v>40606</c:v>
                </c:pt>
                <c:pt idx="3415">
                  <c:v>40609</c:v>
                </c:pt>
                <c:pt idx="3416">
                  <c:v>40610</c:v>
                </c:pt>
                <c:pt idx="3417">
                  <c:v>40611</c:v>
                </c:pt>
                <c:pt idx="3418">
                  <c:v>40612</c:v>
                </c:pt>
                <c:pt idx="3419">
                  <c:v>40613</c:v>
                </c:pt>
                <c:pt idx="3420">
                  <c:v>40616</c:v>
                </c:pt>
                <c:pt idx="3421">
                  <c:v>40617</c:v>
                </c:pt>
                <c:pt idx="3422">
                  <c:v>40618</c:v>
                </c:pt>
                <c:pt idx="3423">
                  <c:v>40619</c:v>
                </c:pt>
                <c:pt idx="3424">
                  <c:v>40620</c:v>
                </c:pt>
                <c:pt idx="3425">
                  <c:v>40623</c:v>
                </c:pt>
                <c:pt idx="3426">
                  <c:v>40624</c:v>
                </c:pt>
                <c:pt idx="3427">
                  <c:v>40625</c:v>
                </c:pt>
                <c:pt idx="3428">
                  <c:v>40626</c:v>
                </c:pt>
                <c:pt idx="3429">
                  <c:v>40627</c:v>
                </c:pt>
                <c:pt idx="3430">
                  <c:v>40630</c:v>
                </c:pt>
                <c:pt idx="3431">
                  <c:v>40631</c:v>
                </c:pt>
                <c:pt idx="3432">
                  <c:v>40632</c:v>
                </c:pt>
                <c:pt idx="3433">
                  <c:v>40633</c:v>
                </c:pt>
                <c:pt idx="3434">
                  <c:v>40634</c:v>
                </c:pt>
                <c:pt idx="3435">
                  <c:v>40637</c:v>
                </c:pt>
                <c:pt idx="3436">
                  <c:v>40638</c:v>
                </c:pt>
                <c:pt idx="3437">
                  <c:v>40639</c:v>
                </c:pt>
                <c:pt idx="3438">
                  <c:v>40640</c:v>
                </c:pt>
                <c:pt idx="3439">
                  <c:v>40641</c:v>
                </c:pt>
                <c:pt idx="3440">
                  <c:v>40644</c:v>
                </c:pt>
                <c:pt idx="3441">
                  <c:v>40645</c:v>
                </c:pt>
                <c:pt idx="3442">
                  <c:v>40646</c:v>
                </c:pt>
                <c:pt idx="3443">
                  <c:v>40647</c:v>
                </c:pt>
                <c:pt idx="3444">
                  <c:v>40648</c:v>
                </c:pt>
                <c:pt idx="3445">
                  <c:v>40651</c:v>
                </c:pt>
                <c:pt idx="3446">
                  <c:v>40652</c:v>
                </c:pt>
                <c:pt idx="3447">
                  <c:v>40653</c:v>
                </c:pt>
                <c:pt idx="3448">
                  <c:v>40654</c:v>
                </c:pt>
                <c:pt idx="3449">
                  <c:v>40655</c:v>
                </c:pt>
                <c:pt idx="3450">
                  <c:v>40658</c:v>
                </c:pt>
                <c:pt idx="3451">
                  <c:v>40659</c:v>
                </c:pt>
                <c:pt idx="3452">
                  <c:v>40660</c:v>
                </c:pt>
                <c:pt idx="3453">
                  <c:v>40661</c:v>
                </c:pt>
                <c:pt idx="3454">
                  <c:v>40662</c:v>
                </c:pt>
                <c:pt idx="3455">
                  <c:v>40665</c:v>
                </c:pt>
                <c:pt idx="3456">
                  <c:v>40666</c:v>
                </c:pt>
                <c:pt idx="3457">
                  <c:v>40667</c:v>
                </c:pt>
                <c:pt idx="3458">
                  <c:v>40668</c:v>
                </c:pt>
                <c:pt idx="3459">
                  <c:v>40669</c:v>
                </c:pt>
                <c:pt idx="3460">
                  <c:v>40672</c:v>
                </c:pt>
                <c:pt idx="3461">
                  <c:v>40673</c:v>
                </c:pt>
                <c:pt idx="3462">
                  <c:v>40674</c:v>
                </c:pt>
                <c:pt idx="3463">
                  <c:v>40675</c:v>
                </c:pt>
                <c:pt idx="3464">
                  <c:v>40676</c:v>
                </c:pt>
                <c:pt idx="3465">
                  <c:v>40679</c:v>
                </c:pt>
                <c:pt idx="3466">
                  <c:v>40680</c:v>
                </c:pt>
                <c:pt idx="3467">
                  <c:v>40681</c:v>
                </c:pt>
                <c:pt idx="3468">
                  <c:v>40682</c:v>
                </c:pt>
                <c:pt idx="3469">
                  <c:v>40683</c:v>
                </c:pt>
                <c:pt idx="3470">
                  <c:v>40686</c:v>
                </c:pt>
                <c:pt idx="3471">
                  <c:v>40687</c:v>
                </c:pt>
                <c:pt idx="3472">
                  <c:v>40688</c:v>
                </c:pt>
                <c:pt idx="3473">
                  <c:v>40689</c:v>
                </c:pt>
                <c:pt idx="3474">
                  <c:v>40690</c:v>
                </c:pt>
                <c:pt idx="3475">
                  <c:v>40693</c:v>
                </c:pt>
                <c:pt idx="3476">
                  <c:v>40694</c:v>
                </c:pt>
                <c:pt idx="3477">
                  <c:v>40695</c:v>
                </c:pt>
                <c:pt idx="3478">
                  <c:v>40696</c:v>
                </c:pt>
                <c:pt idx="3479">
                  <c:v>40697</c:v>
                </c:pt>
                <c:pt idx="3480">
                  <c:v>40700</c:v>
                </c:pt>
                <c:pt idx="3481">
                  <c:v>40701</c:v>
                </c:pt>
                <c:pt idx="3482">
                  <c:v>40702</c:v>
                </c:pt>
                <c:pt idx="3483">
                  <c:v>40703</c:v>
                </c:pt>
                <c:pt idx="3484">
                  <c:v>40704</c:v>
                </c:pt>
                <c:pt idx="3485">
                  <c:v>40707</c:v>
                </c:pt>
                <c:pt idx="3486">
                  <c:v>40708</c:v>
                </c:pt>
                <c:pt idx="3487">
                  <c:v>40709</c:v>
                </c:pt>
                <c:pt idx="3488">
                  <c:v>40710</c:v>
                </c:pt>
                <c:pt idx="3489">
                  <c:v>40711</c:v>
                </c:pt>
                <c:pt idx="3490">
                  <c:v>40714</c:v>
                </c:pt>
                <c:pt idx="3491">
                  <c:v>40715</c:v>
                </c:pt>
                <c:pt idx="3492">
                  <c:v>40716</c:v>
                </c:pt>
                <c:pt idx="3493">
                  <c:v>40717</c:v>
                </c:pt>
                <c:pt idx="3494">
                  <c:v>40718</c:v>
                </c:pt>
                <c:pt idx="3495">
                  <c:v>40721</c:v>
                </c:pt>
                <c:pt idx="3496">
                  <c:v>40722</c:v>
                </c:pt>
                <c:pt idx="3497">
                  <c:v>40723</c:v>
                </c:pt>
                <c:pt idx="3498">
                  <c:v>40724</c:v>
                </c:pt>
                <c:pt idx="3499">
                  <c:v>40725</c:v>
                </c:pt>
                <c:pt idx="3500">
                  <c:v>40728</c:v>
                </c:pt>
                <c:pt idx="3501">
                  <c:v>40729</c:v>
                </c:pt>
                <c:pt idx="3502">
                  <c:v>40730</c:v>
                </c:pt>
                <c:pt idx="3503">
                  <c:v>40731</c:v>
                </c:pt>
                <c:pt idx="3504">
                  <c:v>40732</c:v>
                </c:pt>
                <c:pt idx="3505">
                  <c:v>40735</c:v>
                </c:pt>
                <c:pt idx="3506">
                  <c:v>40736</c:v>
                </c:pt>
                <c:pt idx="3507">
                  <c:v>40737</c:v>
                </c:pt>
                <c:pt idx="3508">
                  <c:v>40738</c:v>
                </c:pt>
                <c:pt idx="3509">
                  <c:v>40739</c:v>
                </c:pt>
                <c:pt idx="3510">
                  <c:v>40742</c:v>
                </c:pt>
                <c:pt idx="3511">
                  <c:v>40743</c:v>
                </c:pt>
                <c:pt idx="3512">
                  <c:v>40744</c:v>
                </c:pt>
                <c:pt idx="3513">
                  <c:v>40745</c:v>
                </c:pt>
                <c:pt idx="3514">
                  <c:v>40746</c:v>
                </c:pt>
                <c:pt idx="3515">
                  <c:v>40749</c:v>
                </c:pt>
                <c:pt idx="3516">
                  <c:v>40750</c:v>
                </c:pt>
                <c:pt idx="3517">
                  <c:v>40751</c:v>
                </c:pt>
                <c:pt idx="3518">
                  <c:v>40752</c:v>
                </c:pt>
                <c:pt idx="3519">
                  <c:v>40753</c:v>
                </c:pt>
                <c:pt idx="3520">
                  <c:v>40756</c:v>
                </c:pt>
                <c:pt idx="3521">
                  <c:v>40757</c:v>
                </c:pt>
                <c:pt idx="3522">
                  <c:v>40758</c:v>
                </c:pt>
                <c:pt idx="3523">
                  <c:v>40759</c:v>
                </c:pt>
                <c:pt idx="3524">
                  <c:v>40760</c:v>
                </c:pt>
                <c:pt idx="3525">
                  <c:v>40763</c:v>
                </c:pt>
                <c:pt idx="3526">
                  <c:v>40764</c:v>
                </c:pt>
                <c:pt idx="3527">
                  <c:v>40765</c:v>
                </c:pt>
                <c:pt idx="3528">
                  <c:v>40766</c:v>
                </c:pt>
                <c:pt idx="3529">
                  <c:v>40767</c:v>
                </c:pt>
                <c:pt idx="3530">
                  <c:v>40770</c:v>
                </c:pt>
                <c:pt idx="3531">
                  <c:v>40771</c:v>
                </c:pt>
                <c:pt idx="3532">
                  <c:v>40772</c:v>
                </c:pt>
                <c:pt idx="3533">
                  <c:v>40773</c:v>
                </c:pt>
                <c:pt idx="3534">
                  <c:v>40774</c:v>
                </c:pt>
                <c:pt idx="3535">
                  <c:v>40777</c:v>
                </c:pt>
                <c:pt idx="3536">
                  <c:v>40778</c:v>
                </c:pt>
                <c:pt idx="3537">
                  <c:v>40779</c:v>
                </c:pt>
                <c:pt idx="3538">
                  <c:v>40780</c:v>
                </c:pt>
                <c:pt idx="3539">
                  <c:v>40781</c:v>
                </c:pt>
                <c:pt idx="3540">
                  <c:v>40784</c:v>
                </c:pt>
                <c:pt idx="3541">
                  <c:v>40785</c:v>
                </c:pt>
                <c:pt idx="3542">
                  <c:v>40786</c:v>
                </c:pt>
                <c:pt idx="3543">
                  <c:v>40787</c:v>
                </c:pt>
                <c:pt idx="3544">
                  <c:v>40788</c:v>
                </c:pt>
                <c:pt idx="3545">
                  <c:v>40791</c:v>
                </c:pt>
                <c:pt idx="3546">
                  <c:v>40792</c:v>
                </c:pt>
                <c:pt idx="3547">
                  <c:v>40793</c:v>
                </c:pt>
                <c:pt idx="3548">
                  <c:v>40794</c:v>
                </c:pt>
                <c:pt idx="3549">
                  <c:v>40795</c:v>
                </c:pt>
                <c:pt idx="3550">
                  <c:v>40798</c:v>
                </c:pt>
                <c:pt idx="3551">
                  <c:v>40799</c:v>
                </c:pt>
                <c:pt idx="3552">
                  <c:v>40800</c:v>
                </c:pt>
                <c:pt idx="3553">
                  <c:v>40801</c:v>
                </c:pt>
                <c:pt idx="3554">
                  <c:v>40802</c:v>
                </c:pt>
                <c:pt idx="3555">
                  <c:v>40805</c:v>
                </c:pt>
                <c:pt idx="3556">
                  <c:v>40806</c:v>
                </c:pt>
                <c:pt idx="3557">
                  <c:v>40807</c:v>
                </c:pt>
                <c:pt idx="3558">
                  <c:v>40808</c:v>
                </c:pt>
                <c:pt idx="3559">
                  <c:v>40809</c:v>
                </c:pt>
                <c:pt idx="3560">
                  <c:v>40812</c:v>
                </c:pt>
                <c:pt idx="3561">
                  <c:v>40813</c:v>
                </c:pt>
                <c:pt idx="3562">
                  <c:v>40814</c:v>
                </c:pt>
                <c:pt idx="3563">
                  <c:v>40815</c:v>
                </c:pt>
                <c:pt idx="3564">
                  <c:v>40816</c:v>
                </c:pt>
                <c:pt idx="3565">
                  <c:v>40819</c:v>
                </c:pt>
                <c:pt idx="3566">
                  <c:v>40820</c:v>
                </c:pt>
                <c:pt idx="3567">
                  <c:v>40821</c:v>
                </c:pt>
                <c:pt idx="3568">
                  <c:v>40822</c:v>
                </c:pt>
                <c:pt idx="3569">
                  <c:v>40823</c:v>
                </c:pt>
                <c:pt idx="3570">
                  <c:v>40826</c:v>
                </c:pt>
                <c:pt idx="3571">
                  <c:v>40827</c:v>
                </c:pt>
                <c:pt idx="3572">
                  <c:v>40828</c:v>
                </c:pt>
                <c:pt idx="3573">
                  <c:v>40829</c:v>
                </c:pt>
                <c:pt idx="3574">
                  <c:v>40830</c:v>
                </c:pt>
                <c:pt idx="3575">
                  <c:v>40833</c:v>
                </c:pt>
                <c:pt idx="3576">
                  <c:v>40834</c:v>
                </c:pt>
                <c:pt idx="3577">
                  <c:v>40835</c:v>
                </c:pt>
                <c:pt idx="3578">
                  <c:v>40836</c:v>
                </c:pt>
                <c:pt idx="3579">
                  <c:v>40837</c:v>
                </c:pt>
                <c:pt idx="3580">
                  <c:v>40840</c:v>
                </c:pt>
                <c:pt idx="3581">
                  <c:v>40841</c:v>
                </c:pt>
                <c:pt idx="3582">
                  <c:v>40842</c:v>
                </c:pt>
                <c:pt idx="3583">
                  <c:v>40843</c:v>
                </c:pt>
                <c:pt idx="3584">
                  <c:v>40844</c:v>
                </c:pt>
                <c:pt idx="3585">
                  <c:v>40847</c:v>
                </c:pt>
                <c:pt idx="3586">
                  <c:v>40848</c:v>
                </c:pt>
                <c:pt idx="3587">
                  <c:v>40849</c:v>
                </c:pt>
                <c:pt idx="3588">
                  <c:v>40850</c:v>
                </c:pt>
                <c:pt idx="3589">
                  <c:v>40851</c:v>
                </c:pt>
                <c:pt idx="3590">
                  <c:v>40854</c:v>
                </c:pt>
                <c:pt idx="3591">
                  <c:v>40855</c:v>
                </c:pt>
                <c:pt idx="3592">
                  <c:v>40856</c:v>
                </c:pt>
                <c:pt idx="3593">
                  <c:v>40857</c:v>
                </c:pt>
                <c:pt idx="3594">
                  <c:v>40858</c:v>
                </c:pt>
                <c:pt idx="3595">
                  <c:v>40861</c:v>
                </c:pt>
                <c:pt idx="3596">
                  <c:v>40862</c:v>
                </c:pt>
                <c:pt idx="3597">
                  <c:v>40863</c:v>
                </c:pt>
                <c:pt idx="3598">
                  <c:v>40864</c:v>
                </c:pt>
                <c:pt idx="3599">
                  <c:v>40865</c:v>
                </c:pt>
                <c:pt idx="3600">
                  <c:v>40868</c:v>
                </c:pt>
                <c:pt idx="3601">
                  <c:v>40869</c:v>
                </c:pt>
                <c:pt idx="3602">
                  <c:v>40870</c:v>
                </c:pt>
                <c:pt idx="3603">
                  <c:v>40871</c:v>
                </c:pt>
                <c:pt idx="3604">
                  <c:v>40872</c:v>
                </c:pt>
                <c:pt idx="3605">
                  <c:v>40875</c:v>
                </c:pt>
                <c:pt idx="3606">
                  <c:v>40876</c:v>
                </c:pt>
                <c:pt idx="3607">
                  <c:v>40877</c:v>
                </c:pt>
                <c:pt idx="3608">
                  <c:v>40878</c:v>
                </c:pt>
                <c:pt idx="3609">
                  <c:v>40879</c:v>
                </c:pt>
                <c:pt idx="3610">
                  <c:v>40882</c:v>
                </c:pt>
                <c:pt idx="3611">
                  <c:v>40883</c:v>
                </c:pt>
                <c:pt idx="3612">
                  <c:v>40884</c:v>
                </c:pt>
                <c:pt idx="3613">
                  <c:v>40885</c:v>
                </c:pt>
                <c:pt idx="3614">
                  <c:v>40886</c:v>
                </c:pt>
                <c:pt idx="3615">
                  <c:v>40889</c:v>
                </c:pt>
                <c:pt idx="3616">
                  <c:v>40890</c:v>
                </c:pt>
                <c:pt idx="3617">
                  <c:v>40891</c:v>
                </c:pt>
                <c:pt idx="3618">
                  <c:v>40892</c:v>
                </c:pt>
                <c:pt idx="3619">
                  <c:v>40893</c:v>
                </c:pt>
                <c:pt idx="3620">
                  <c:v>40896</c:v>
                </c:pt>
                <c:pt idx="3621">
                  <c:v>40897</c:v>
                </c:pt>
                <c:pt idx="3622">
                  <c:v>40898</c:v>
                </c:pt>
                <c:pt idx="3623">
                  <c:v>40899</c:v>
                </c:pt>
                <c:pt idx="3624">
                  <c:v>40900</c:v>
                </c:pt>
                <c:pt idx="3625">
                  <c:v>40903</c:v>
                </c:pt>
                <c:pt idx="3626">
                  <c:v>40904</c:v>
                </c:pt>
                <c:pt idx="3627">
                  <c:v>40905</c:v>
                </c:pt>
                <c:pt idx="3628">
                  <c:v>40906</c:v>
                </c:pt>
                <c:pt idx="3629">
                  <c:v>40907</c:v>
                </c:pt>
                <c:pt idx="3630">
                  <c:v>40910</c:v>
                </c:pt>
                <c:pt idx="3631">
                  <c:v>40911</c:v>
                </c:pt>
                <c:pt idx="3632">
                  <c:v>40912</c:v>
                </c:pt>
                <c:pt idx="3633">
                  <c:v>40913</c:v>
                </c:pt>
                <c:pt idx="3634">
                  <c:v>40914</c:v>
                </c:pt>
                <c:pt idx="3635">
                  <c:v>40917</c:v>
                </c:pt>
                <c:pt idx="3636">
                  <c:v>40918</c:v>
                </c:pt>
                <c:pt idx="3637">
                  <c:v>40919</c:v>
                </c:pt>
                <c:pt idx="3638">
                  <c:v>40920</c:v>
                </c:pt>
                <c:pt idx="3639">
                  <c:v>40921</c:v>
                </c:pt>
                <c:pt idx="3640">
                  <c:v>40924</c:v>
                </c:pt>
                <c:pt idx="3641">
                  <c:v>40925</c:v>
                </c:pt>
                <c:pt idx="3642">
                  <c:v>40926</c:v>
                </c:pt>
                <c:pt idx="3643">
                  <c:v>40927</c:v>
                </c:pt>
                <c:pt idx="3644">
                  <c:v>40928</c:v>
                </c:pt>
                <c:pt idx="3645">
                  <c:v>40931</c:v>
                </c:pt>
                <c:pt idx="3646">
                  <c:v>40932</c:v>
                </c:pt>
                <c:pt idx="3647">
                  <c:v>40933</c:v>
                </c:pt>
                <c:pt idx="3648">
                  <c:v>40934</c:v>
                </c:pt>
                <c:pt idx="3649">
                  <c:v>40935</c:v>
                </c:pt>
                <c:pt idx="3650">
                  <c:v>40938</c:v>
                </c:pt>
                <c:pt idx="3651">
                  <c:v>40939</c:v>
                </c:pt>
                <c:pt idx="3652">
                  <c:v>40940</c:v>
                </c:pt>
                <c:pt idx="3653">
                  <c:v>40941</c:v>
                </c:pt>
                <c:pt idx="3654">
                  <c:v>40942</c:v>
                </c:pt>
                <c:pt idx="3655">
                  <c:v>40945</c:v>
                </c:pt>
                <c:pt idx="3656">
                  <c:v>40946</c:v>
                </c:pt>
                <c:pt idx="3657">
                  <c:v>40947</c:v>
                </c:pt>
                <c:pt idx="3658">
                  <c:v>40948</c:v>
                </c:pt>
                <c:pt idx="3659">
                  <c:v>40949</c:v>
                </c:pt>
                <c:pt idx="3660">
                  <c:v>40952</c:v>
                </c:pt>
                <c:pt idx="3661">
                  <c:v>40953</c:v>
                </c:pt>
                <c:pt idx="3662">
                  <c:v>40954</c:v>
                </c:pt>
                <c:pt idx="3663">
                  <c:v>40955</c:v>
                </c:pt>
                <c:pt idx="3664">
                  <c:v>40956</c:v>
                </c:pt>
                <c:pt idx="3665">
                  <c:v>40959</c:v>
                </c:pt>
                <c:pt idx="3666">
                  <c:v>40960</c:v>
                </c:pt>
                <c:pt idx="3667">
                  <c:v>40961</c:v>
                </c:pt>
                <c:pt idx="3668">
                  <c:v>40962</c:v>
                </c:pt>
                <c:pt idx="3669">
                  <c:v>40963</c:v>
                </c:pt>
                <c:pt idx="3670">
                  <c:v>40966</c:v>
                </c:pt>
                <c:pt idx="3671">
                  <c:v>40967</c:v>
                </c:pt>
                <c:pt idx="3672">
                  <c:v>40968</c:v>
                </c:pt>
                <c:pt idx="3673">
                  <c:v>40969</c:v>
                </c:pt>
                <c:pt idx="3674">
                  <c:v>40970</c:v>
                </c:pt>
                <c:pt idx="3675">
                  <c:v>40973</c:v>
                </c:pt>
                <c:pt idx="3676">
                  <c:v>40974</c:v>
                </c:pt>
                <c:pt idx="3677">
                  <c:v>40975</c:v>
                </c:pt>
                <c:pt idx="3678">
                  <c:v>40976</c:v>
                </c:pt>
                <c:pt idx="3679">
                  <c:v>40977</c:v>
                </c:pt>
                <c:pt idx="3680">
                  <c:v>40980</c:v>
                </c:pt>
                <c:pt idx="3681">
                  <c:v>40981</c:v>
                </c:pt>
                <c:pt idx="3682">
                  <c:v>40982</c:v>
                </c:pt>
                <c:pt idx="3683">
                  <c:v>40983</c:v>
                </c:pt>
                <c:pt idx="3684">
                  <c:v>40984</c:v>
                </c:pt>
                <c:pt idx="3685">
                  <c:v>40987</c:v>
                </c:pt>
                <c:pt idx="3686">
                  <c:v>40988</c:v>
                </c:pt>
                <c:pt idx="3687">
                  <c:v>40989</c:v>
                </c:pt>
                <c:pt idx="3688">
                  <c:v>40990</c:v>
                </c:pt>
                <c:pt idx="3689">
                  <c:v>40991</c:v>
                </c:pt>
                <c:pt idx="3690">
                  <c:v>40994</c:v>
                </c:pt>
                <c:pt idx="3691">
                  <c:v>40995</c:v>
                </c:pt>
                <c:pt idx="3692">
                  <c:v>40996</c:v>
                </c:pt>
                <c:pt idx="3693">
                  <c:v>40997</c:v>
                </c:pt>
                <c:pt idx="3694">
                  <c:v>40998</c:v>
                </c:pt>
                <c:pt idx="3695">
                  <c:v>41001</c:v>
                </c:pt>
                <c:pt idx="3696">
                  <c:v>41002</c:v>
                </c:pt>
                <c:pt idx="3697">
                  <c:v>41003</c:v>
                </c:pt>
                <c:pt idx="3698">
                  <c:v>41004</c:v>
                </c:pt>
                <c:pt idx="3699">
                  <c:v>41005</c:v>
                </c:pt>
                <c:pt idx="3700">
                  <c:v>41008</c:v>
                </c:pt>
                <c:pt idx="3701">
                  <c:v>41009</c:v>
                </c:pt>
                <c:pt idx="3702">
                  <c:v>41010</c:v>
                </c:pt>
                <c:pt idx="3703">
                  <c:v>41011</c:v>
                </c:pt>
                <c:pt idx="3704">
                  <c:v>41012</c:v>
                </c:pt>
                <c:pt idx="3705">
                  <c:v>41015</c:v>
                </c:pt>
                <c:pt idx="3706">
                  <c:v>41016</c:v>
                </c:pt>
                <c:pt idx="3707">
                  <c:v>41017</c:v>
                </c:pt>
                <c:pt idx="3708">
                  <c:v>41018</c:v>
                </c:pt>
                <c:pt idx="3709">
                  <c:v>41019</c:v>
                </c:pt>
                <c:pt idx="3710">
                  <c:v>41022</c:v>
                </c:pt>
                <c:pt idx="3711">
                  <c:v>41023</c:v>
                </c:pt>
                <c:pt idx="3712">
                  <c:v>41024</c:v>
                </c:pt>
                <c:pt idx="3713">
                  <c:v>41025</c:v>
                </c:pt>
                <c:pt idx="3714">
                  <c:v>41026</c:v>
                </c:pt>
                <c:pt idx="3715">
                  <c:v>41029</c:v>
                </c:pt>
                <c:pt idx="3716">
                  <c:v>41030</c:v>
                </c:pt>
                <c:pt idx="3717">
                  <c:v>41031</c:v>
                </c:pt>
                <c:pt idx="3718">
                  <c:v>41032</c:v>
                </c:pt>
                <c:pt idx="3719">
                  <c:v>41033</c:v>
                </c:pt>
                <c:pt idx="3720">
                  <c:v>41036</c:v>
                </c:pt>
                <c:pt idx="3721">
                  <c:v>41037</c:v>
                </c:pt>
                <c:pt idx="3722">
                  <c:v>41038</c:v>
                </c:pt>
                <c:pt idx="3723">
                  <c:v>41039</c:v>
                </c:pt>
                <c:pt idx="3724">
                  <c:v>41040</c:v>
                </c:pt>
                <c:pt idx="3725">
                  <c:v>41043</c:v>
                </c:pt>
                <c:pt idx="3726">
                  <c:v>41044</c:v>
                </c:pt>
                <c:pt idx="3727">
                  <c:v>41045</c:v>
                </c:pt>
                <c:pt idx="3728">
                  <c:v>41046</c:v>
                </c:pt>
                <c:pt idx="3729">
                  <c:v>41047</c:v>
                </c:pt>
                <c:pt idx="3730">
                  <c:v>41050</c:v>
                </c:pt>
                <c:pt idx="3731">
                  <c:v>41051</c:v>
                </c:pt>
                <c:pt idx="3732">
                  <c:v>41052</c:v>
                </c:pt>
                <c:pt idx="3733">
                  <c:v>41053</c:v>
                </c:pt>
                <c:pt idx="3734">
                  <c:v>41054</c:v>
                </c:pt>
                <c:pt idx="3735">
                  <c:v>41057</c:v>
                </c:pt>
                <c:pt idx="3736">
                  <c:v>41058</c:v>
                </c:pt>
                <c:pt idx="3737">
                  <c:v>41059</c:v>
                </c:pt>
                <c:pt idx="3738">
                  <c:v>41060</c:v>
                </c:pt>
                <c:pt idx="3739">
                  <c:v>41061</c:v>
                </c:pt>
                <c:pt idx="3740">
                  <c:v>41064</c:v>
                </c:pt>
                <c:pt idx="3741">
                  <c:v>41065</c:v>
                </c:pt>
                <c:pt idx="3742">
                  <c:v>41066</c:v>
                </c:pt>
                <c:pt idx="3743">
                  <c:v>41067</c:v>
                </c:pt>
                <c:pt idx="3744">
                  <c:v>41068</c:v>
                </c:pt>
                <c:pt idx="3745">
                  <c:v>41071</c:v>
                </c:pt>
                <c:pt idx="3746">
                  <c:v>41072</c:v>
                </c:pt>
                <c:pt idx="3747">
                  <c:v>41073</c:v>
                </c:pt>
                <c:pt idx="3748">
                  <c:v>41074</c:v>
                </c:pt>
                <c:pt idx="3749">
                  <c:v>41075</c:v>
                </c:pt>
                <c:pt idx="3750">
                  <c:v>41078</c:v>
                </c:pt>
                <c:pt idx="3751">
                  <c:v>41079</c:v>
                </c:pt>
                <c:pt idx="3752">
                  <c:v>41080</c:v>
                </c:pt>
                <c:pt idx="3753">
                  <c:v>41081</c:v>
                </c:pt>
                <c:pt idx="3754">
                  <c:v>41082</c:v>
                </c:pt>
                <c:pt idx="3755">
                  <c:v>41085</c:v>
                </c:pt>
                <c:pt idx="3756">
                  <c:v>41086</c:v>
                </c:pt>
                <c:pt idx="3757">
                  <c:v>41087</c:v>
                </c:pt>
                <c:pt idx="3758">
                  <c:v>41088</c:v>
                </c:pt>
                <c:pt idx="3759">
                  <c:v>41089</c:v>
                </c:pt>
                <c:pt idx="3760">
                  <c:v>41092</c:v>
                </c:pt>
                <c:pt idx="3761">
                  <c:v>41093</c:v>
                </c:pt>
                <c:pt idx="3762">
                  <c:v>41094</c:v>
                </c:pt>
                <c:pt idx="3763">
                  <c:v>41095</c:v>
                </c:pt>
                <c:pt idx="3764">
                  <c:v>41096</c:v>
                </c:pt>
                <c:pt idx="3765">
                  <c:v>41099</c:v>
                </c:pt>
                <c:pt idx="3766">
                  <c:v>41100</c:v>
                </c:pt>
                <c:pt idx="3767">
                  <c:v>41101</c:v>
                </c:pt>
                <c:pt idx="3768">
                  <c:v>41102</c:v>
                </c:pt>
                <c:pt idx="3769">
                  <c:v>41103</c:v>
                </c:pt>
                <c:pt idx="3770">
                  <c:v>41106</c:v>
                </c:pt>
                <c:pt idx="3771">
                  <c:v>41107</c:v>
                </c:pt>
                <c:pt idx="3772">
                  <c:v>41108</c:v>
                </c:pt>
                <c:pt idx="3773">
                  <c:v>41109</c:v>
                </c:pt>
                <c:pt idx="3774">
                  <c:v>41110</c:v>
                </c:pt>
                <c:pt idx="3775">
                  <c:v>41113</c:v>
                </c:pt>
                <c:pt idx="3776">
                  <c:v>41114</c:v>
                </c:pt>
                <c:pt idx="3777">
                  <c:v>41115</c:v>
                </c:pt>
                <c:pt idx="3778">
                  <c:v>41116</c:v>
                </c:pt>
                <c:pt idx="3779">
                  <c:v>41117</c:v>
                </c:pt>
                <c:pt idx="3780">
                  <c:v>41120</c:v>
                </c:pt>
                <c:pt idx="3781">
                  <c:v>41121</c:v>
                </c:pt>
                <c:pt idx="3782">
                  <c:v>41122</c:v>
                </c:pt>
                <c:pt idx="3783">
                  <c:v>41123</c:v>
                </c:pt>
                <c:pt idx="3784">
                  <c:v>41124</c:v>
                </c:pt>
                <c:pt idx="3785">
                  <c:v>41127</c:v>
                </c:pt>
                <c:pt idx="3786">
                  <c:v>41128</c:v>
                </c:pt>
                <c:pt idx="3787">
                  <c:v>41129</c:v>
                </c:pt>
                <c:pt idx="3788">
                  <c:v>41130</c:v>
                </c:pt>
                <c:pt idx="3789">
                  <c:v>41131</c:v>
                </c:pt>
                <c:pt idx="3790">
                  <c:v>41134</c:v>
                </c:pt>
                <c:pt idx="3791">
                  <c:v>41135</c:v>
                </c:pt>
                <c:pt idx="3792">
                  <c:v>41136</c:v>
                </c:pt>
                <c:pt idx="3793">
                  <c:v>41137</c:v>
                </c:pt>
                <c:pt idx="3794">
                  <c:v>41138</c:v>
                </c:pt>
                <c:pt idx="3795">
                  <c:v>41141</c:v>
                </c:pt>
                <c:pt idx="3796">
                  <c:v>41142</c:v>
                </c:pt>
                <c:pt idx="3797">
                  <c:v>41143</c:v>
                </c:pt>
                <c:pt idx="3798">
                  <c:v>41144</c:v>
                </c:pt>
                <c:pt idx="3799">
                  <c:v>41145</c:v>
                </c:pt>
                <c:pt idx="3800">
                  <c:v>41148</c:v>
                </c:pt>
                <c:pt idx="3801">
                  <c:v>41149</c:v>
                </c:pt>
                <c:pt idx="3802">
                  <c:v>41150</c:v>
                </c:pt>
                <c:pt idx="3803">
                  <c:v>41151</c:v>
                </c:pt>
                <c:pt idx="3804">
                  <c:v>41152</c:v>
                </c:pt>
                <c:pt idx="3805">
                  <c:v>41155</c:v>
                </c:pt>
                <c:pt idx="3806">
                  <c:v>41156</c:v>
                </c:pt>
                <c:pt idx="3807">
                  <c:v>41157</c:v>
                </c:pt>
                <c:pt idx="3808">
                  <c:v>41158</c:v>
                </c:pt>
                <c:pt idx="3809">
                  <c:v>41159</c:v>
                </c:pt>
                <c:pt idx="3810">
                  <c:v>41162</c:v>
                </c:pt>
                <c:pt idx="3811">
                  <c:v>41163</c:v>
                </c:pt>
                <c:pt idx="3812">
                  <c:v>41164</c:v>
                </c:pt>
                <c:pt idx="3813">
                  <c:v>41165</c:v>
                </c:pt>
                <c:pt idx="3814">
                  <c:v>41166</c:v>
                </c:pt>
                <c:pt idx="3815">
                  <c:v>41169</c:v>
                </c:pt>
                <c:pt idx="3816">
                  <c:v>41170</c:v>
                </c:pt>
                <c:pt idx="3817">
                  <c:v>41171</c:v>
                </c:pt>
                <c:pt idx="3818">
                  <c:v>41172</c:v>
                </c:pt>
                <c:pt idx="3819">
                  <c:v>41173</c:v>
                </c:pt>
                <c:pt idx="3820">
                  <c:v>41176</c:v>
                </c:pt>
                <c:pt idx="3821">
                  <c:v>41177</c:v>
                </c:pt>
                <c:pt idx="3822">
                  <c:v>41178</c:v>
                </c:pt>
                <c:pt idx="3823">
                  <c:v>41179</c:v>
                </c:pt>
                <c:pt idx="3824">
                  <c:v>41180</c:v>
                </c:pt>
                <c:pt idx="3825">
                  <c:v>41183</c:v>
                </c:pt>
                <c:pt idx="3826">
                  <c:v>41184</c:v>
                </c:pt>
                <c:pt idx="3827">
                  <c:v>41185</c:v>
                </c:pt>
                <c:pt idx="3828">
                  <c:v>41186</c:v>
                </c:pt>
                <c:pt idx="3829">
                  <c:v>41187</c:v>
                </c:pt>
                <c:pt idx="3830">
                  <c:v>41190</c:v>
                </c:pt>
                <c:pt idx="3831">
                  <c:v>41191</c:v>
                </c:pt>
                <c:pt idx="3832">
                  <c:v>41192</c:v>
                </c:pt>
                <c:pt idx="3833">
                  <c:v>41193</c:v>
                </c:pt>
                <c:pt idx="3834">
                  <c:v>41194</c:v>
                </c:pt>
                <c:pt idx="3835">
                  <c:v>41197</c:v>
                </c:pt>
                <c:pt idx="3836">
                  <c:v>41198</c:v>
                </c:pt>
                <c:pt idx="3837">
                  <c:v>41199</c:v>
                </c:pt>
                <c:pt idx="3838">
                  <c:v>41200</c:v>
                </c:pt>
                <c:pt idx="3839">
                  <c:v>41201</c:v>
                </c:pt>
                <c:pt idx="3840">
                  <c:v>41204</c:v>
                </c:pt>
                <c:pt idx="3841">
                  <c:v>41205</c:v>
                </c:pt>
                <c:pt idx="3842">
                  <c:v>41206</c:v>
                </c:pt>
                <c:pt idx="3843">
                  <c:v>41207</c:v>
                </c:pt>
                <c:pt idx="3844">
                  <c:v>41208</c:v>
                </c:pt>
                <c:pt idx="3845">
                  <c:v>41211</c:v>
                </c:pt>
                <c:pt idx="3846">
                  <c:v>41212</c:v>
                </c:pt>
                <c:pt idx="3847">
                  <c:v>41213</c:v>
                </c:pt>
                <c:pt idx="3848">
                  <c:v>41214</c:v>
                </c:pt>
                <c:pt idx="3849">
                  <c:v>41215</c:v>
                </c:pt>
                <c:pt idx="3850">
                  <c:v>41218</c:v>
                </c:pt>
                <c:pt idx="3851">
                  <c:v>41219</c:v>
                </c:pt>
                <c:pt idx="3852">
                  <c:v>41220</c:v>
                </c:pt>
                <c:pt idx="3853">
                  <c:v>41221</c:v>
                </c:pt>
                <c:pt idx="3854">
                  <c:v>41222</c:v>
                </c:pt>
                <c:pt idx="3855">
                  <c:v>41225</c:v>
                </c:pt>
                <c:pt idx="3856">
                  <c:v>41226</c:v>
                </c:pt>
                <c:pt idx="3857">
                  <c:v>41227</c:v>
                </c:pt>
                <c:pt idx="3858">
                  <c:v>41228</c:v>
                </c:pt>
                <c:pt idx="3859">
                  <c:v>41229</c:v>
                </c:pt>
                <c:pt idx="3860">
                  <c:v>41232</c:v>
                </c:pt>
                <c:pt idx="3861">
                  <c:v>41233</c:v>
                </c:pt>
                <c:pt idx="3862">
                  <c:v>41234</c:v>
                </c:pt>
                <c:pt idx="3863">
                  <c:v>41235</c:v>
                </c:pt>
                <c:pt idx="3864">
                  <c:v>41236</c:v>
                </c:pt>
                <c:pt idx="3865">
                  <c:v>41239</c:v>
                </c:pt>
                <c:pt idx="3866">
                  <c:v>41240</c:v>
                </c:pt>
                <c:pt idx="3867">
                  <c:v>41241</c:v>
                </c:pt>
                <c:pt idx="3868">
                  <c:v>41242</c:v>
                </c:pt>
                <c:pt idx="3869">
                  <c:v>41243</c:v>
                </c:pt>
                <c:pt idx="3870">
                  <c:v>41246</c:v>
                </c:pt>
                <c:pt idx="3871">
                  <c:v>41247</c:v>
                </c:pt>
                <c:pt idx="3872">
                  <c:v>41248</c:v>
                </c:pt>
                <c:pt idx="3873">
                  <c:v>41249</c:v>
                </c:pt>
                <c:pt idx="3874">
                  <c:v>41250</c:v>
                </c:pt>
                <c:pt idx="3875">
                  <c:v>41253</c:v>
                </c:pt>
                <c:pt idx="3876">
                  <c:v>41254</c:v>
                </c:pt>
                <c:pt idx="3877">
                  <c:v>41255</c:v>
                </c:pt>
                <c:pt idx="3878">
                  <c:v>41256</c:v>
                </c:pt>
                <c:pt idx="3879">
                  <c:v>41257</c:v>
                </c:pt>
                <c:pt idx="3880">
                  <c:v>41260</c:v>
                </c:pt>
                <c:pt idx="3881">
                  <c:v>41261</c:v>
                </c:pt>
                <c:pt idx="3882">
                  <c:v>41262</c:v>
                </c:pt>
                <c:pt idx="3883">
                  <c:v>41263</c:v>
                </c:pt>
                <c:pt idx="3884">
                  <c:v>41264</c:v>
                </c:pt>
                <c:pt idx="3885">
                  <c:v>41267</c:v>
                </c:pt>
                <c:pt idx="3886">
                  <c:v>41268</c:v>
                </c:pt>
                <c:pt idx="3887">
                  <c:v>41269</c:v>
                </c:pt>
                <c:pt idx="3888">
                  <c:v>41270</c:v>
                </c:pt>
                <c:pt idx="3889">
                  <c:v>41271</c:v>
                </c:pt>
                <c:pt idx="3890">
                  <c:v>41274</c:v>
                </c:pt>
                <c:pt idx="3891">
                  <c:v>41275</c:v>
                </c:pt>
                <c:pt idx="3892">
                  <c:v>41276</c:v>
                </c:pt>
                <c:pt idx="3893">
                  <c:v>41277</c:v>
                </c:pt>
                <c:pt idx="3894">
                  <c:v>41278</c:v>
                </c:pt>
                <c:pt idx="3895">
                  <c:v>41281</c:v>
                </c:pt>
                <c:pt idx="3896">
                  <c:v>41282</c:v>
                </c:pt>
                <c:pt idx="3897">
                  <c:v>41283</c:v>
                </c:pt>
                <c:pt idx="3898">
                  <c:v>41284</c:v>
                </c:pt>
                <c:pt idx="3899">
                  <c:v>41285</c:v>
                </c:pt>
                <c:pt idx="3900">
                  <c:v>41288</c:v>
                </c:pt>
                <c:pt idx="3901">
                  <c:v>41289</c:v>
                </c:pt>
                <c:pt idx="3902">
                  <c:v>41290</c:v>
                </c:pt>
                <c:pt idx="3903">
                  <c:v>41291</c:v>
                </c:pt>
                <c:pt idx="3904">
                  <c:v>41292</c:v>
                </c:pt>
                <c:pt idx="3905">
                  <c:v>41295</c:v>
                </c:pt>
                <c:pt idx="3906">
                  <c:v>41296</c:v>
                </c:pt>
                <c:pt idx="3907">
                  <c:v>41297</c:v>
                </c:pt>
                <c:pt idx="3908">
                  <c:v>41298</c:v>
                </c:pt>
                <c:pt idx="3909">
                  <c:v>41299</c:v>
                </c:pt>
                <c:pt idx="3910">
                  <c:v>41302</c:v>
                </c:pt>
                <c:pt idx="3911">
                  <c:v>41303</c:v>
                </c:pt>
                <c:pt idx="3912">
                  <c:v>41304</c:v>
                </c:pt>
                <c:pt idx="3913">
                  <c:v>41305</c:v>
                </c:pt>
                <c:pt idx="3914">
                  <c:v>41306</c:v>
                </c:pt>
                <c:pt idx="3915">
                  <c:v>41309</c:v>
                </c:pt>
                <c:pt idx="3916">
                  <c:v>41310</c:v>
                </c:pt>
                <c:pt idx="3917">
                  <c:v>41311</c:v>
                </c:pt>
                <c:pt idx="3918">
                  <c:v>41312</c:v>
                </c:pt>
                <c:pt idx="3919">
                  <c:v>41313</c:v>
                </c:pt>
                <c:pt idx="3920">
                  <c:v>41316</c:v>
                </c:pt>
                <c:pt idx="3921">
                  <c:v>41317</c:v>
                </c:pt>
                <c:pt idx="3922">
                  <c:v>41318</c:v>
                </c:pt>
                <c:pt idx="3923">
                  <c:v>41319</c:v>
                </c:pt>
                <c:pt idx="3924">
                  <c:v>41320</c:v>
                </c:pt>
                <c:pt idx="3925">
                  <c:v>41323</c:v>
                </c:pt>
                <c:pt idx="3926">
                  <c:v>41324</c:v>
                </c:pt>
                <c:pt idx="3927">
                  <c:v>41325</c:v>
                </c:pt>
                <c:pt idx="3928">
                  <c:v>41326</c:v>
                </c:pt>
                <c:pt idx="3929">
                  <c:v>41327</c:v>
                </c:pt>
                <c:pt idx="3930">
                  <c:v>41330</c:v>
                </c:pt>
                <c:pt idx="3931">
                  <c:v>41331</c:v>
                </c:pt>
                <c:pt idx="3932">
                  <c:v>41332</c:v>
                </c:pt>
                <c:pt idx="3933">
                  <c:v>41333</c:v>
                </c:pt>
                <c:pt idx="3934">
                  <c:v>41334</c:v>
                </c:pt>
                <c:pt idx="3935">
                  <c:v>41337</c:v>
                </c:pt>
                <c:pt idx="3936">
                  <c:v>41338</c:v>
                </c:pt>
                <c:pt idx="3937">
                  <c:v>41339</c:v>
                </c:pt>
                <c:pt idx="3938">
                  <c:v>41340</c:v>
                </c:pt>
                <c:pt idx="3939">
                  <c:v>41341</c:v>
                </c:pt>
                <c:pt idx="3940">
                  <c:v>41344</c:v>
                </c:pt>
                <c:pt idx="3941">
                  <c:v>41345</c:v>
                </c:pt>
                <c:pt idx="3942">
                  <c:v>41346</c:v>
                </c:pt>
                <c:pt idx="3943">
                  <c:v>41347</c:v>
                </c:pt>
                <c:pt idx="3944">
                  <c:v>41348</c:v>
                </c:pt>
                <c:pt idx="3945">
                  <c:v>41351</c:v>
                </c:pt>
                <c:pt idx="3946">
                  <c:v>41352</c:v>
                </c:pt>
                <c:pt idx="3947">
                  <c:v>41353</c:v>
                </c:pt>
                <c:pt idx="3948">
                  <c:v>41354</c:v>
                </c:pt>
                <c:pt idx="3949">
                  <c:v>41355</c:v>
                </c:pt>
                <c:pt idx="3950">
                  <c:v>41358</c:v>
                </c:pt>
                <c:pt idx="3951">
                  <c:v>41359</c:v>
                </c:pt>
                <c:pt idx="3952">
                  <c:v>41360</c:v>
                </c:pt>
                <c:pt idx="3953">
                  <c:v>41361</c:v>
                </c:pt>
                <c:pt idx="3954">
                  <c:v>41362</c:v>
                </c:pt>
                <c:pt idx="3955">
                  <c:v>41365</c:v>
                </c:pt>
                <c:pt idx="3956">
                  <c:v>41366</c:v>
                </c:pt>
                <c:pt idx="3957">
                  <c:v>41367</c:v>
                </c:pt>
                <c:pt idx="3958">
                  <c:v>41368</c:v>
                </c:pt>
                <c:pt idx="3959">
                  <c:v>41369</c:v>
                </c:pt>
                <c:pt idx="3960">
                  <c:v>41372</c:v>
                </c:pt>
                <c:pt idx="3961">
                  <c:v>41373</c:v>
                </c:pt>
                <c:pt idx="3962">
                  <c:v>41374</c:v>
                </c:pt>
                <c:pt idx="3963">
                  <c:v>41375</c:v>
                </c:pt>
                <c:pt idx="3964">
                  <c:v>41376</c:v>
                </c:pt>
                <c:pt idx="3965">
                  <c:v>41379</c:v>
                </c:pt>
                <c:pt idx="3966">
                  <c:v>41380</c:v>
                </c:pt>
                <c:pt idx="3967">
                  <c:v>41381</c:v>
                </c:pt>
                <c:pt idx="3968">
                  <c:v>41382</c:v>
                </c:pt>
                <c:pt idx="3969">
                  <c:v>41383</c:v>
                </c:pt>
                <c:pt idx="3970">
                  <c:v>41386</c:v>
                </c:pt>
                <c:pt idx="3971">
                  <c:v>41387</c:v>
                </c:pt>
                <c:pt idx="3972">
                  <c:v>41388</c:v>
                </c:pt>
                <c:pt idx="3973">
                  <c:v>41389</c:v>
                </c:pt>
                <c:pt idx="3974">
                  <c:v>41390</c:v>
                </c:pt>
                <c:pt idx="3975">
                  <c:v>41393</c:v>
                </c:pt>
                <c:pt idx="3976">
                  <c:v>41394</c:v>
                </c:pt>
                <c:pt idx="3977">
                  <c:v>41395</c:v>
                </c:pt>
                <c:pt idx="3978">
                  <c:v>41396</c:v>
                </c:pt>
                <c:pt idx="3979">
                  <c:v>41397</c:v>
                </c:pt>
                <c:pt idx="3980">
                  <c:v>41400</c:v>
                </c:pt>
                <c:pt idx="3981">
                  <c:v>41401</c:v>
                </c:pt>
                <c:pt idx="3982">
                  <c:v>41402</c:v>
                </c:pt>
                <c:pt idx="3983">
                  <c:v>41403</c:v>
                </c:pt>
                <c:pt idx="3984">
                  <c:v>41404</c:v>
                </c:pt>
                <c:pt idx="3985">
                  <c:v>41407</c:v>
                </c:pt>
                <c:pt idx="3986">
                  <c:v>41408</c:v>
                </c:pt>
                <c:pt idx="3987">
                  <c:v>41409</c:v>
                </c:pt>
                <c:pt idx="3988">
                  <c:v>41410</c:v>
                </c:pt>
                <c:pt idx="3989">
                  <c:v>41411</c:v>
                </c:pt>
                <c:pt idx="3990">
                  <c:v>41414</c:v>
                </c:pt>
                <c:pt idx="3991">
                  <c:v>41415</c:v>
                </c:pt>
                <c:pt idx="3992">
                  <c:v>41416</c:v>
                </c:pt>
                <c:pt idx="3993">
                  <c:v>41417</c:v>
                </c:pt>
                <c:pt idx="3994">
                  <c:v>41418</c:v>
                </c:pt>
                <c:pt idx="3995">
                  <c:v>41421</c:v>
                </c:pt>
                <c:pt idx="3996">
                  <c:v>41422</c:v>
                </c:pt>
                <c:pt idx="3997">
                  <c:v>41423</c:v>
                </c:pt>
                <c:pt idx="3998">
                  <c:v>41424</c:v>
                </c:pt>
                <c:pt idx="3999">
                  <c:v>41425</c:v>
                </c:pt>
                <c:pt idx="4000">
                  <c:v>41428</c:v>
                </c:pt>
                <c:pt idx="4001">
                  <c:v>41429</c:v>
                </c:pt>
                <c:pt idx="4002">
                  <c:v>41430</c:v>
                </c:pt>
                <c:pt idx="4003">
                  <c:v>41431</c:v>
                </c:pt>
                <c:pt idx="4004">
                  <c:v>41432</c:v>
                </c:pt>
                <c:pt idx="4005">
                  <c:v>41435</c:v>
                </c:pt>
                <c:pt idx="4006">
                  <c:v>41436</c:v>
                </c:pt>
                <c:pt idx="4007">
                  <c:v>41437</c:v>
                </c:pt>
                <c:pt idx="4008">
                  <c:v>41438</c:v>
                </c:pt>
                <c:pt idx="4009">
                  <c:v>41439</c:v>
                </c:pt>
                <c:pt idx="4010">
                  <c:v>41442</c:v>
                </c:pt>
                <c:pt idx="4011">
                  <c:v>41443</c:v>
                </c:pt>
                <c:pt idx="4012">
                  <c:v>41444</c:v>
                </c:pt>
                <c:pt idx="4013">
                  <c:v>41445</c:v>
                </c:pt>
                <c:pt idx="4014">
                  <c:v>41446</c:v>
                </c:pt>
                <c:pt idx="4015">
                  <c:v>41449</c:v>
                </c:pt>
                <c:pt idx="4016">
                  <c:v>41450</c:v>
                </c:pt>
                <c:pt idx="4017">
                  <c:v>41451</c:v>
                </c:pt>
                <c:pt idx="4018">
                  <c:v>41452</c:v>
                </c:pt>
                <c:pt idx="4019">
                  <c:v>41453</c:v>
                </c:pt>
                <c:pt idx="4020">
                  <c:v>41456</c:v>
                </c:pt>
                <c:pt idx="4021">
                  <c:v>41457</c:v>
                </c:pt>
                <c:pt idx="4022">
                  <c:v>41458</c:v>
                </c:pt>
                <c:pt idx="4023">
                  <c:v>41459</c:v>
                </c:pt>
                <c:pt idx="4024">
                  <c:v>41460</c:v>
                </c:pt>
                <c:pt idx="4025">
                  <c:v>41463</c:v>
                </c:pt>
                <c:pt idx="4026">
                  <c:v>41464</c:v>
                </c:pt>
                <c:pt idx="4027">
                  <c:v>41465</c:v>
                </c:pt>
                <c:pt idx="4028">
                  <c:v>41466</c:v>
                </c:pt>
                <c:pt idx="4029">
                  <c:v>41467</c:v>
                </c:pt>
                <c:pt idx="4030">
                  <c:v>41470</c:v>
                </c:pt>
                <c:pt idx="4031">
                  <c:v>41471</c:v>
                </c:pt>
                <c:pt idx="4032">
                  <c:v>41472</c:v>
                </c:pt>
                <c:pt idx="4033">
                  <c:v>41473</c:v>
                </c:pt>
                <c:pt idx="4034">
                  <c:v>41474</c:v>
                </c:pt>
                <c:pt idx="4035">
                  <c:v>41477</c:v>
                </c:pt>
                <c:pt idx="4036">
                  <c:v>41478</c:v>
                </c:pt>
                <c:pt idx="4037">
                  <c:v>41479</c:v>
                </c:pt>
                <c:pt idx="4038">
                  <c:v>41480</c:v>
                </c:pt>
                <c:pt idx="4039">
                  <c:v>41481</c:v>
                </c:pt>
                <c:pt idx="4040">
                  <c:v>41484</c:v>
                </c:pt>
                <c:pt idx="4041">
                  <c:v>41485</c:v>
                </c:pt>
                <c:pt idx="4042">
                  <c:v>41486</c:v>
                </c:pt>
                <c:pt idx="4043">
                  <c:v>41487</c:v>
                </c:pt>
                <c:pt idx="4044">
                  <c:v>41488</c:v>
                </c:pt>
                <c:pt idx="4045">
                  <c:v>41491</c:v>
                </c:pt>
                <c:pt idx="4046">
                  <c:v>41492</c:v>
                </c:pt>
                <c:pt idx="4047">
                  <c:v>41493</c:v>
                </c:pt>
                <c:pt idx="4048">
                  <c:v>41494</c:v>
                </c:pt>
                <c:pt idx="4049">
                  <c:v>41495</c:v>
                </c:pt>
                <c:pt idx="4050">
                  <c:v>41498</c:v>
                </c:pt>
                <c:pt idx="4051">
                  <c:v>41499</c:v>
                </c:pt>
                <c:pt idx="4052">
                  <c:v>41500</c:v>
                </c:pt>
                <c:pt idx="4053">
                  <c:v>41501</c:v>
                </c:pt>
                <c:pt idx="4054">
                  <c:v>41502</c:v>
                </c:pt>
                <c:pt idx="4055">
                  <c:v>41505</c:v>
                </c:pt>
                <c:pt idx="4056">
                  <c:v>41506</c:v>
                </c:pt>
                <c:pt idx="4057">
                  <c:v>41507</c:v>
                </c:pt>
                <c:pt idx="4058">
                  <c:v>41508</c:v>
                </c:pt>
                <c:pt idx="4059">
                  <c:v>41509</c:v>
                </c:pt>
                <c:pt idx="4060">
                  <c:v>41512</c:v>
                </c:pt>
                <c:pt idx="4061">
                  <c:v>41513</c:v>
                </c:pt>
                <c:pt idx="4062">
                  <c:v>41514</c:v>
                </c:pt>
                <c:pt idx="4063">
                  <c:v>41515</c:v>
                </c:pt>
                <c:pt idx="4064">
                  <c:v>41516</c:v>
                </c:pt>
                <c:pt idx="4065">
                  <c:v>41519</c:v>
                </c:pt>
                <c:pt idx="4066">
                  <c:v>41520</c:v>
                </c:pt>
                <c:pt idx="4067">
                  <c:v>41521</c:v>
                </c:pt>
                <c:pt idx="4068">
                  <c:v>41522</c:v>
                </c:pt>
                <c:pt idx="4069">
                  <c:v>41523</c:v>
                </c:pt>
                <c:pt idx="4070">
                  <c:v>41526</c:v>
                </c:pt>
                <c:pt idx="4071">
                  <c:v>41527</c:v>
                </c:pt>
                <c:pt idx="4072">
                  <c:v>41528</c:v>
                </c:pt>
                <c:pt idx="4073">
                  <c:v>41529</c:v>
                </c:pt>
                <c:pt idx="4074">
                  <c:v>41530</c:v>
                </c:pt>
                <c:pt idx="4075">
                  <c:v>41533</c:v>
                </c:pt>
                <c:pt idx="4076">
                  <c:v>41534</c:v>
                </c:pt>
                <c:pt idx="4077">
                  <c:v>41535</c:v>
                </c:pt>
                <c:pt idx="4078">
                  <c:v>41536</c:v>
                </c:pt>
                <c:pt idx="4079">
                  <c:v>41537</c:v>
                </c:pt>
                <c:pt idx="4080">
                  <c:v>41540</c:v>
                </c:pt>
                <c:pt idx="4081">
                  <c:v>41541</c:v>
                </c:pt>
                <c:pt idx="4082">
                  <c:v>41542</c:v>
                </c:pt>
                <c:pt idx="4083">
                  <c:v>41543</c:v>
                </c:pt>
                <c:pt idx="4084">
                  <c:v>41544</c:v>
                </c:pt>
                <c:pt idx="4085">
                  <c:v>41547</c:v>
                </c:pt>
                <c:pt idx="4086">
                  <c:v>41548</c:v>
                </c:pt>
                <c:pt idx="4087">
                  <c:v>41549</c:v>
                </c:pt>
                <c:pt idx="4088">
                  <c:v>41550</c:v>
                </c:pt>
                <c:pt idx="4089">
                  <c:v>41551</c:v>
                </c:pt>
                <c:pt idx="4090">
                  <c:v>41554</c:v>
                </c:pt>
                <c:pt idx="4091">
                  <c:v>41555</c:v>
                </c:pt>
                <c:pt idx="4092">
                  <c:v>41556</c:v>
                </c:pt>
                <c:pt idx="4093">
                  <c:v>41557</c:v>
                </c:pt>
                <c:pt idx="4094">
                  <c:v>41558</c:v>
                </c:pt>
                <c:pt idx="4095">
                  <c:v>41561</c:v>
                </c:pt>
                <c:pt idx="4096">
                  <c:v>41562</c:v>
                </c:pt>
                <c:pt idx="4097">
                  <c:v>41563</c:v>
                </c:pt>
                <c:pt idx="4098">
                  <c:v>41564</c:v>
                </c:pt>
                <c:pt idx="4099">
                  <c:v>41565</c:v>
                </c:pt>
                <c:pt idx="4100">
                  <c:v>41568</c:v>
                </c:pt>
                <c:pt idx="4101">
                  <c:v>41569</c:v>
                </c:pt>
                <c:pt idx="4102">
                  <c:v>41570</c:v>
                </c:pt>
                <c:pt idx="4103">
                  <c:v>41571</c:v>
                </c:pt>
                <c:pt idx="4104">
                  <c:v>41572</c:v>
                </c:pt>
                <c:pt idx="4105">
                  <c:v>41575</c:v>
                </c:pt>
                <c:pt idx="4106">
                  <c:v>41576</c:v>
                </c:pt>
                <c:pt idx="4107">
                  <c:v>41577</c:v>
                </c:pt>
                <c:pt idx="4108">
                  <c:v>41578</c:v>
                </c:pt>
                <c:pt idx="4109">
                  <c:v>41579</c:v>
                </c:pt>
                <c:pt idx="4110">
                  <c:v>41582</c:v>
                </c:pt>
                <c:pt idx="4111">
                  <c:v>41583</c:v>
                </c:pt>
                <c:pt idx="4112">
                  <c:v>41584</c:v>
                </c:pt>
                <c:pt idx="4113">
                  <c:v>41585</c:v>
                </c:pt>
                <c:pt idx="4114">
                  <c:v>41586</c:v>
                </c:pt>
                <c:pt idx="4115">
                  <c:v>41589</c:v>
                </c:pt>
                <c:pt idx="4116">
                  <c:v>41590</c:v>
                </c:pt>
                <c:pt idx="4117">
                  <c:v>41591</c:v>
                </c:pt>
                <c:pt idx="4118">
                  <c:v>41592</c:v>
                </c:pt>
                <c:pt idx="4119">
                  <c:v>41593</c:v>
                </c:pt>
                <c:pt idx="4120">
                  <c:v>41596</c:v>
                </c:pt>
                <c:pt idx="4121">
                  <c:v>41597</c:v>
                </c:pt>
                <c:pt idx="4122">
                  <c:v>41598</c:v>
                </c:pt>
                <c:pt idx="4123">
                  <c:v>41599</c:v>
                </c:pt>
                <c:pt idx="4124">
                  <c:v>41600</c:v>
                </c:pt>
                <c:pt idx="4125">
                  <c:v>41603</c:v>
                </c:pt>
                <c:pt idx="4126">
                  <c:v>41604</c:v>
                </c:pt>
                <c:pt idx="4127">
                  <c:v>41605</c:v>
                </c:pt>
                <c:pt idx="4128">
                  <c:v>41606</c:v>
                </c:pt>
                <c:pt idx="4129">
                  <c:v>41607</c:v>
                </c:pt>
                <c:pt idx="4130">
                  <c:v>41610</c:v>
                </c:pt>
                <c:pt idx="4131">
                  <c:v>41611</c:v>
                </c:pt>
                <c:pt idx="4132">
                  <c:v>41612</c:v>
                </c:pt>
                <c:pt idx="4133">
                  <c:v>41613</c:v>
                </c:pt>
                <c:pt idx="4134">
                  <c:v>41614</c:v>
                </c:pt>
                <c:pt idx="4135">
                  <c:v>41617</c:v>
                </c:pt>
                <c:pt idx="4136">
                  <c:v>41618</c:v>
                </c:pt>
                <c:pt idx="4137">
                  <c:v>41619</c:v>
                </c:pt>
                <c:pt idx="4138">
                  <c:v>41620</c:v>
                </c:pt>
                <c:pt idx="4139">
                  <c:v>41621</c:v>
                </c:pt>
                <c:pt idx="4140">
                  <c:v>41624</c:v>
                </c:pt>
                <c:pt idx="4141">
                  <c:v>41625</c:v>
                </c:pt>
                <c:pt idx="4142">
                  <c:v>41626</c:v>
                </c:pt>
                <c:pt idx="4143">
                  <c:v>41627</c:v>
                </c:pt>
                <c:pt idx="4144">
                  <c:v>41628</c:v>
                </c:pt>
                <c:pt idx="4145">
                  <c:v>41631</c:v>
                </c:pt>
                <c:pt idx="4146">
                  <c:v>41632</c:v>
                </c:pt>
                <c:pt idx="4147">
                  <c:v>41633</c:v>
                </c:pt>
                <c:pt idx="4148">
                  <c:v>41634</c:v>
                </c:pt>
                <c:pt idx="4149">
                  <c:v>41635</c:v>
                </c:pt>
                <c:pt idx="4150">
                  <c:v>41638</c:v>
                </c:pt>
                <c:pt idx="4151">
                  <c:v>41639</c:v>
                </c:pt>
                <c:pt idx="4152">
                  <c:v>41640</c:v>
                </c:pt>
                <c:pt idx="4153">
                  <c:v>41641</c:v>
                </c:pt>
                <c:pt idx="4154">
                  <c:v>41642</c:v>
                </c:pt>
                <c:pt idx="4155">
                  <c:v>41645</c:v>
                </c:pt>
                <c:pt idx="4156">
                  <c:v>41646</c:v>
                </c:pt>
                <c:pt idx="4157">
                  <c:v>41647</c:v>
                </c:pt>
                <c:pt idx="4158">
                  <c:v>41648</c:v>
                </c:pt>
                <c:pt idx="4159">
                  <c:v>41649</c:v>
                </c:pt>
                <c:pt idx="4160">
                  <c:v>41652</c:v>
                </c:pt>
                <c:pt idx="4161">
                  <c:v>41653</c:v>
                </c:pt>
                <c:pt idx="4162">
                  <c:v>41654</c:v>
                </c:pt>
                <c:pt idx="4163">
                  <c:v>41655</c:v>
                </c:pt>
                <c:pt idx="4164">
                  <c:v>41656</c:v>
                </c:pt>
                <c:pt idx="4165">
                  <c:v>41659</c:v>
                </c:pt>
                <c:pt idx="4166">
                  <c:v>41660</c:v>
                </c:pt>
                <c:pt idx="4167">
                  <c:v>41661</c:v>
                </c:pt>
                <c:pt idx="4168">
                  <c:v>41662</c:v>
                </c:pt>
                <c:pt idx="4169">
                  <c:v>41663</c:v>
                </c:pt>
                <c:pt idx="4170">
                  <c:v>41666</c:v>
                </c:pt>
                <c:pt idx="4171">
                  <c:v>41667</c:v>
                </c:pt>
                <c:pt idx="4172">
                  <c:v>41668</c:v>
                </c:pt>
                <c:pt idx="4173">
                  <c:v>41669</c:v>
                </c:pt>
                <c:pt idx="4174">
                  <c:v>41670</c:v>
                </c:pt>
                <c:pt idx="4175">
                  <c:v>41673</c:v>
                </c:pt>
                <c:pt idx="4176">
                  <c:v>41674</c:v>
                </c:pt>
                <c:pt idx="4177">
                  <c:v>41675</c:v>
                </c:pt>
                <c:pt idx="4178">
                  <c:v>41676</c:v>
                </c:pt>
                <c:pt idx="4179">
                  <c:v>41677</c:v>
                </c:pt>
                <c:pt idx="4180">
                  <c:v>41680</c:v>
                </c:pt>
                <c:pt idx="4181">
                  <c:v>41681</c:v>
                </c:pt>
                <c:pt idx="4182">
                  <c:v>41682</c:v>
                </c:pt>
                <c:pt idx="4183">
                  <c:v>41683</c:v>
                </c:pt>
                <c:pt idx="4184">
                  <c:v>41684</c:v>
                </c:pt>
                <c:pt idx="4185">
                  <c:v>41687</c:v>
                </c:pt>
                <c:pt idx="4186">
                  <c:v>41688</c:v>
                </c:pt>
                <c:pt idx="4187">
                  <c:v>41689</c:v>
                </c:pt>
                <c:pt idx="4188">
                  <c:v>41690</c:v>
                </c:pt>
                <c:pt idx="4189">
                  <c:v>41691</c:v>
                </c:pt>
                <c:pt idx="4190">
                  <c:v>41694</c:v>
                </c:pt>
                <c:pt idx="4191">
                  <c:v>41695</c:v>
                </c:pt>
                <c:pt idx="4192">
                  <c:v>41696</c:v>
                </c:pt>
                <c:pt idx="4193">
                  <c:v>41697</c:v>
                </c:pt>
                <c:pt idx="4194">
                  <c:v>41698</c:v>
                </c:pt>
                <c:pt idx="4195">
                  <c:v>41701</c:v>
                </c:pt>
                <c:pt idx="4196">
                  <c:v>41702</c:v>
                </c:pt>
                <c:pt idx="4197">
                  <c:v>41703</c:v>
                </c:pt>
                <c:pt idx="4198">
                  <c:v>41704</c:v>
                </c:pt>
                <c:pt idx="4199">
                  <c:v>41705</c:v>
                </c:pt>
                <c:pt idx="4200">
                  <c:v>41708</c:v>
                </c:pt>
                <c:pt idx="4201">
                  <c:v>41709</c:v>
                </c:pt>
                <c:pt idx="4202">
                  <c:v>41710</c:v>
                </c:pt>
                <c:pt idx="4203">
                  <c:v>41711</c:v>
                </c:pt>
                <c:pt idx="4204">
                  <c:v>41712</c:v>
                </c:pt>
                <c:pt idx="4205">
                  <c:v>41715</c:v>
                </c:pt>
                <c:pt idx="4206">
                  <c:v>41716</c:v>
                </c:pt>
                <c:pt idx="4207">
                  <c:v>41717</c:v>
                </c:pt>
                <c:pt idx="4208">
                  <c:v>41718</c:v>
                </c:pt>
                <c:pt idx="4209">
                  <c:v>41719</c:v>
                </c:pt>
                <c:pt idx="4210">
                  <c:v>41722</c:v>
                </c:pt>
                <c:pt idx="4211">
                  <c:v>41723</c:v>
                </c:pt>
                <c:pt idx="4212">
                  <c:v>41724</c:v>
                </c:pt>
                <c:pt idx="4213">
                  <c:v>41725</c:v>
                </c:pt>
                <c:pt idx="4214">
                  <c:v>41726</c:v>
                </c:pt>
                <c:pt idx="4215">
                  <c:v>41729</c:v>
                </c:pt>
                <c:pt idx="4216">
                  <c:v>41730</c:v>
                </c:pt>
                <c:pt idx="4217">
                  <c:v>41731</c:v>
                </c:pt>
                <c:pt idx="4218">
                  <c:v>41732</c:v>
                </c:pt>
                <c:pt idx="4219">
                  <c:v>41733</c:v>
                </c:pt>
                <c:pt idx="4220">
                  <c:v>41736</c:v>
                </c:pt>
                <c:pt idx="4221">
                  <c:v>41737</c:v>
                </c:pt>
                <c:pt idx="4222">
                  <c:v>41738</c:v>
                </c:pt>
                <c:pt idx="4223">
                  <c:v>41739</c:v>
                </c:pt>
                <c:pt idx="4224">
                  <c:v>41740</c:v>
                </c:pt>
                <c:pt idx="4225">
                  <c:v>41743</c:v>
                </c:pt>
                <c:pt idx="4226">
                  <c:v>41744</c:v>
                </c:pt>
                <c:pt idx="4227">
                  <c:v>41745</c:v>
                </c:pt>
                <c:pt idx="4228">
                  <c:v>41746</c:v>
                </c:pt>
                <c:pt idx="4229">
                  <c:v>41747</c:v>
                </c:pt>
                <c:pt idx="4230">
                  <c:v>41750</c:v>
                </c:pt>
                <c:pt idx="4231">
                  <c:v>41751</c:v>
                </c:pt>
                <c:pt idx="4232">
                  <c:v>41752</c:v>
                </c:pt>
                <c:pt idx="4233">
                  <c:v>41753</c:v>
                </c:pt>
                <c:pt idx="4234">
                  <c:v>41754</c:v>
                </c:pt>
                <c:pt idx="4235">
                  <c:v>41757</c:v>
                </c:pt>
                <c:pt idx="4236">
                  <c:v>41758</c:v>
                </c:pt>
                <c:pt idx="4237">
                  <c:v>41759</c:v>
                </c:pt>
                <c:pt idx="4238">
                  <c:v>41760</c:v>
                </c:pt>
                <c:pt idx="4239">
                  <c:v>41761</c:v>
                </c:pt>
                <c:pt idx="4240">
                  <c:v>41764</c:v>
                </c:pt>
                <c:pt idx="4241">
                  <c:v>41765</c:v>
                </c:pt>
                <c:pt idx="4242">
                  <c:v>41766</c:v>
                </c:pt>
                <c:pt idx="4243">
                  <c:v>41767</c:v>
                </c:pt>
                <c:pt idx="4244">
                  <c:v>41768</c:v>
                </c:pt>
                <c:pt idx="4245">
                  <c:v>41771</c:v>
                </c:pt>
                <c:pt idx="4246">
                  <c:v>41772</c:v>
                </c:pt>
                <c:pt idx="4247">
                  <c:v>41773</c:v>
                </c:pt>
                <c:pt idx="4248">
                  <c:v>41774</c:v>
                </c:pt>
                <c:pt idx="4249">
                  <c:v>41775</c:v>
                </c:pt>
                <c:pt idx="4250">
                  <c:v>41778</c:v>
                </c:pt>
                <c:pt idx="4251">
                  <c:v>41779</c:v>
                </c:pt>
                <c:pt idx="4252">
                  <c:v>41780</c:v>
                </c:pt>
                <c:pt idx="4253">
                  <c:v>41781</c:v>
                </c:pt>
                <c:pt idx="4254">
                  <c:v>41782</c:v>
                </c:pt>
                <c:pt idx="4255">
                  <c:v>41785</c:v>
                </c:pt>
                <c:pt idx="4256">
                  <c:v>41786</c:v>
                </c:pt>
                <c:pt idx="4257">
                  <c:v>41787</c:v>
                </c:pt>
                <c:pt idx="4258">
                  <c:v>41788</c:v>
                </c:pt>
                <c:pt idx="4259">
                  <c:v>41789</c:v>
                </c:pt>
                <c:pt idx="4260">
                  <c:v>41792</c:v>
                </c:pt>
                <c:pt idx="4261">
                  <c:v>41793</c:v>
                </c:pt>
                <c:pt idx="4262">
                  <c:v>41794</c:v>
                </c:pt>
                <c:pt idx="4263">
                  <c:v>41795</c:v>
                </c:pt>
                <c:pt idx="4264">
                  <c:v>41796</c:v>
                </c:pt>
                <c:pt idx="4265">
                  <c:v>41799</c:v>
                </c:pt>
                <c:pt idx="4266">
                  <c:v>41800</c:v>
                </c:pt>
                <c:pt idx="4267">
                  <c:v>41801</c:v>
                </c:pt>
                <c:pt idx="4268">
                  <c:v>41802</c:v>
                </c:pt>
                <c:pt idx="4269">
                  <c:v>41803</c:v>
                </c:pt>
                <c:pt idx="4270">
                  <c:v>41806</c:v>
                </c:pt>
                <c:pt idx="4271">
                  <c:v>41807</c:v>
                </c:pt>
                <c:pt idx="4272">
                  <c:v>41808</c:v>
                </c:pt>
                <c:pt idx="4273">
                  <c:v>41809</c:v>
                </c:pt>
                <c:pt idx="4274">
                  <c:v>41810</c:v>
                </c:pt>
                <c:pt idx="4275">
                  <c:v>41813</c:v>
                </c:pt>
                <c:pt idx="4276">
                  <c:v>41814</c:v>
                </c:pt>
                <c:pt idx="4277">
                  <c:v>41815</c:v>
                </c:pt>
                <c:pt idx="4278">
                  <c:v>41816</c:v>
                </c:pt>
                <c:pt idx="4279">
                  <c:v>41817</c:v>
                </c:pt>
                <c:pt idx="4280">
                  <c:v>41820</c:v>
                </c:pt>
                <c:pt idx="4281">
                  <c:v>41821</c:v>
                </c:pt>
                <c:pt idx="4282">
                  <c:v>41822</c:v>
                </c:pt>
                <c:pt idx="4283">
                  <c:v>41823</c:v>
                </c:pt>
                <c:pt idx="4284">
                  <c:v>41824</c:v>
                </c:pt>
                <c:pt idx="4285">
                  <c:v>41827</c:v>
                </c:pt>
                <c:pt idx="4286">
                  <c:v>41828</c:v>
                </c:pt>
                <c:pt idx="4287">
                  <c:v>41829</c:v>
                </c:pt>
                <c:pt idx="4288">
                  <c:v>41830</c:v>
                </c:pt>
                <c:pt idx="4289">
                  <c:v>41831</c:v>
                </c:pt>
                <c:pt idx="4290">
                  <c:v>41834</c:v>
                </c:pt>
                <c:pt idx="4291">
                  <c:v>41835</c:v>
                </c:pt>
                <c:pt idx="4292">
                  <c:v>41836</c:v>
                </c:pt>
                <c:pt idx="4293">
                  <c:v>41837</c:v>
                </c:pt>
                <c:pt idx="4294">
                  <c:v>41838</c:v>
                </c:pt>
                <c:pt idx="4295">
                  <c:v>41841</c:v>
                </c:pt>
                <c:pt idx="4296">
                  <c:v>41842</c:v>
                </c:pt>
                <c:pt idx="4297">
                  <c:v>41843</c:v>
                </c:pt>
                <c:pt idx="4298">
                  <c:v>41844</c:v>
                </c:pt>
                <c:pt idx="4299">
                  <c:v>41845</c:v>
                </c:pt>
                <c:pt idx="4300">
                  <c:v>41848</c:v>
                </c:pt>
                <c:pt idx="4301">
                  <c:v>41849</c:v>
                </c:pt>
                <c:pt idx="4302">
                  <c:v>41850</c:v>
                </c:pt>
                <c:pt idx="4303">
                  <c:v>41851</c:v>
                </c:pt>
                <c:pt idx="4304">
                  <c:v>41852</c:v>
                </c:pt>
                <c:pt idx="4305">
                  <c:v>41855</c:v>
                </c:pt>
                <c:pt idx="4306">
                  <c:v>41856</c:v>
                </c:pt>
                <c:pt idx="4307">
                  <c:v>41857</c:v>
                </c:pt>
                <c:pt idx="4308">
                  <c:v>41858</c:v>
                </c:pt>
                <c:pt idx="4309">
                  <c:v>41859</c:v>
                </c:pt>
                <c:pt idx="4310">
                  <c:v>41862</c:v>
                </c:pt>
                <c:pt idx="4311">
                  <c:v>41863</c:v>
                </c:pt>
                <c:pt idx="4312">
                  <c:v>41864</c:v>
                </c:pt>
                <c:pt idx="4313">
                  <c:v>41865</c:v>
                </c:pt>
                <c:pt idx="4314">
                  <c:v>41866</c:v>
                </c:pt>
                <c:pt idx="4315">
                  <c:v>41869</c:v>
                </c:pt>
                <c:pt idx="4316">
                  <c:v>41870</c:v>
                </c:pt>
                <c:pt idx="4317">
                  <c:v>41871</c:v>
                </c:pt>
                <c:pt idx="4318">
                  <c:v>41872</c:v>
                </c:pt>
                <c:pt idx="4319">
                  <c:v>41873</c:v>
                </c:pt>
                <c:pt idx="4320">
                  <c:v>41876</c:v>
                </c:pt>
                <c:pt idx="4321">
                  <c:v>41877</c:v>
                </c:pt>
                <c:pt idx="4322">
                  <c:v>41878</c:v>
                </c:pt>
                <c:pt idx="4323">
                  <c:v>41879</c:v>
                </c:pt>
                <c:pt idx="4324">
                  <c:v>41880</c:v>
                </c:pt>
                <c:pt idx="4325">
                  <c:v>41883</c:v>
                </c:pt>
                <c:pt idx="4326">
                  <c:v>41884</c:v>
                </c:pt>
                <c:pt idx="4327">
                  <c:v>41885</c:v>
                </c:pt>
                <c:pt idx="4328">
                  <c:v>41886</c:v>
                </c:pt>
                <c:pt idx="4329">
                  <c:v>41887</c:v>
                </c:pt>
                <c:pt idx="4330">
                  <c:v>41890</c:v>
                </c:pt>
                <c:pt idx="4331">
                  <c:v>41891</c:v>
                </c:pt>
                <c:pt idx="4332">
                  <c:v>41892</c:v>
                </c:pt>
                <c:pt idx="4333">
                  <c:v>41893</c:v>
                </c:pt>
                <c:pt idx="4334">
                  <c:v>41894</c:v>
                </c:pt>
                <c:pt idx="4335">
                  <c:v>41897</c:v>
                </c:pt>
                <c:pt idx="4336">
                  <c:v>41898</c:v>
                </c:pt>
                <c:pt idx="4337">
                  <c:v>41899</c:v>
                </c:pt>
                <c:pt idx="4338">
                  <c:v>41900</c:v>
                </c:pt>
                <c:pt idx="4339">
                  <c:v>41901</c:v>
                </c:pt>
                <c:pt idx="4340">
                  <c:v>41904</c:v>
                </c:pt>
                <c:pt idx="4341">
                  <c:v>41905</c:v>
                </c:pt>
                <c:pt idx="4342">
                  <c:v>41906</c:v>
                </c:pt>
                <c:pt idx="4343">
                  <c:v>41907</c:v>
                </c:pt>
                <c:pt idx="4344">
                  <c:v>41908</c:v>
                </c:pt>
                <c:pt idx="4345">
                  <c:v>41911</c:v>
                </c:pt>
                <c:pt idx="4346">
                  <c:v>41912</c:v>
                </c:pt>
                <c:pt idx="4347">
                  <c:v>41913</c:v>
                </c:pt>
                <c:pt idx="4348">
                  <c:v>41914</c:v>
                </c:pt>
                <c:pt idx="4349">
                  <c:v>41915</c:v>
                </c:pt>
                <c:pt idx="4350">
                  <c:v>41918</c:v>
                </c:pt>
                <c:pt idx="4351">
                  <c:v>41919</c:v>
                </c:pt>
                <c:pt idx="4352">
                  <c:v>41920</c:v>
                </c:pt>
                <c:pt idx="4353">
                  <c:v>41921</c:v>
                </c:pt>
                <c:pt idx="4354">
                  <c:v>41922</c:v>
                </c:pt>
                <c:pt idx="4355">
                  <c:v>41925</c:v>
                </c:pt>
                <c:pt idx="4356">
                  <c:v>41926</c:v>
                </c:pt>
                <c:pt idx="4357">
                  <c:v>41927</c:v>
                </c:pt>
                <c:pt idx="4358">
                  <c:v>41928</c:v>
                </c:pt>
                <c:pt idx="4359">
                  <c:v>41929</c:v>
                </c:pt>
                <c:pt idx="4360">
                  <c:v>41932</c:v>
                </c:pt>
                <c:pt idx="4361">
                  <c:v>41933</c:v>
                </c:pt>
                <c:pt idx="4362">
                  <c:v>41934</c:v>
                </c:pt>
                <c:pt idx="4363">
                  <c:v>41935</c:v>
                </c:pt>
                <c:pt idx="4364">
                  <c:v>41936</c:v>
                </c:pt>
                <c:pt idx="4365">
                  <c:v>41939</c:v>
                </c:pt>
                <c:pt idx="4366">
                  <c:v>41940</c:v>
                </c:pt>
                <c:pt idx="4367">
                  <c:v>41941</c:v>
                </c:pt>
                <c:pt idx="4368">
                  <c:v>41942</c:v>
                </c:pt>
                <c:pt idx="4369">
                  <c:v>41943</c:v>
                </c:pt>
                <c:pt idx="4370">
                  <c:v>41946</c:v>
                </c:pt>
                <c:pt idx="4371">
                  <c:v>41947</c:v>
                </c:pt>
                <c:pt idx="4372">
                  <c:v>41948</c:v>
                </c:pt>
                <c:pt idx="4373">
                  <c:v>41949</c:v>
                </c:pt>
                <c:pt idx="4374">
                  <c:v>41950</c:v>
                </c:pt>
                <c:pt idx="4375">
                  <c:v>41953</c:v>
                </c:pt>
                <c:pt idx="4376">
                  <c:v>41954</c:v>
                </c:pt>
                <c:pt idx="4377">
                  <c:v>41955</c:v>
                </c:pt>
                <c:pt idx="4378">
                  <c:v>41956</c:v>
                </c:pt>
                <c:pt idx="4379">
                  <c:v>41957</c:v>
                </c:pt>
                <c:pt idx="4380">
                  <c:v>41960</c:v>
                </c:pt>
                <c:pt idx="4381">
                  <c:v>41961</c:v>
                </c:pt>
                <c:pt idx="4382">
                  <c:v>41962</c:v>
                </c:pt>
                <c:pt idx="4383">
                  <c:v>41963</c:v>
                </c:pt>
                <c:pt idx="4384">
                  <c:v>41964</c:v>
                </c:pt>
                <c:pt idx="4385">
                  <c:v>41967</c:v>
                </c:pt>
                <c:pt idx="4386">
                  <c:v>41968</c:v>
                </c:pt>
                <c:pt idx="4387">
                  <c:v>41969</c:v>
                </c:pt>
                <c:pt idx="4388">
                  <c:v>41970</c:v>
                </c:pt>
                <c:pt idx="4389">
                  <c:v>41971</c:v>
                </c:pt>
                <c:pt idx="4390">
                  <c:v>41974</c:v>
                </c:pt>
                <c:pt idx="4391">
                  <c:v>41975</c:v>
                </c:pt>
                <c:pt idx="4392">
                  <c:v>41976</c:v>
                </c:pt>
                <c:pt idx="4393">
                  <c:v>41977</c:v>
                </c:pt>
                <c:pt idx="4394">
                  <c:v>41978</c:v>
                </c:pt>
                <c:pt idx="4395">
                  <c:v>41981</c:v>
                </c:pt>
                <c:pt idx="4396">
                  <c:v>41982</c:v>
                </c:pt>
                <c:pt idx="4397">
                  <c:v>41983</c:v>
                </c:pt>
                <c:pt idx="4398">
                  <c:v>41984</c:v>
                </c:pt>
                <c:pt idx="4399">
                  <c:v>41985</c:v>
                </c:pt>
                <c:pt idx="4400">
                  <c:v>41988</c:v>
                </c:pt>
                <c:pt idx="4401">
                  <c:v>41989</c:v>
                </c:pt>
                <c:pt idx="4402">
                  <c:v>41990</c:v>
                </c:pt>
                <c:pt idx="4403">
                  <c:v>41991</c:v>
                </c:pt>
                <c:pt idx="4404">
                  <c:v>41992</c:v>
                </c:pt>
                <c:pt idx="4405">
                  <c:v>41995</c:v>
                </c:pt>
                <c:pt idx="4406">
                  <c:v>41996</c:v>
                </c:pt>
                <c:pt idx="4407">
                  <c:v>41997</c:v>
                </c:pt>
                <c:pt idx="4408">
                  <c:v>41998</c:v>
                </c:pt>
                <c:pt idx="4409">
                  <c:v>41999</c:v>
                </c:pt>
                <c:pt idx="4410">
                  <c:v>42002</c:v>
                </c:pt>
                <c:pt idx="4411">
                  <c:v>42003</c:v>
                </c:pt>
                <c:pt idx="4412">
                  <c:v>42004</c:v>
                </c:pt>
                <c:pt idx="4413">
                  <c:v>42005</c:v>
                </c:pt>
                <c:pt idx="4414">
                  <c:v>42006</c:v>
                </c:pt>
                <c:pt idx="4415">
                  <c:v>42009</c:v>
                </c:pt>
                <c:pt idx="4416">
                  <c:v>42010</c:v>
                </c:pt>
                <c:pt idx="4417">
                  <c:v>42011</c:v>
                </c:pt>
                <c:pt idx="4418">
                  <c:v>42012</c:v>
                </c:pt>
                <c:pt idx="4419">
                  <c:v>42013</c:v>
                </c:pt>
                <c:pt idx="4420">
                  <c:v>42016</c:v>
                </c:pt>
                <c:pt idx="4421">
                  <c:v>42017</c:v>
                </c:pt>
                <c:pt idx="4422">
                  <c:v>42018</c:v>
                </c:pt>
                <c:pt idx="4423">
                  <c:v>42019</c:v>
                </c:pt>
                <c:pt idx="4424">
                  <c:v>42020</c:v>
                </c:pt>
                <c:pt idx="4425">
                  <c:v>42023</c:v>
                </c:pt>
                <c:pt idx="4426">
                  <c:v>42024</c:v>
                </c:pt>
                <c:pt idx="4427">
                  <c:v>42025</c:v>
                </c:pt>
                <c:pt idx="4428">
                  <c:v>42026</c:v>
                </c:pt>
                <c:pt idx="4429">
                  <c:v>42027</c:v>
                </c:pt>
                <c:pt idx="4430">
                  <c:v>42030</c:v>
                </c:pt>
                <c:pt idx="4431">
                  <c:v>42031</c:v>
                </c:pt>
                <c:pt idx="4432">
                  <c:v>42032</c:v>
                </c:pt>
                <c:pt idx="4433">
                  <c:v>42033</c:v>
                </c:pt>
                <c:pt idx="4434">
                  <c:v>42034</c:v>
                </c:pt>
                <c:pt idx="4435">
                  <c:v>42037</c:v>
                </c:pt>
                <c:pt idx="4436">
                  <c:v>42038</c:v>
                </c:pt>
                <c:pt idx="4437">
                  <c:v>42039</c:v>
                </c:pt>
                <c:pt idx="4438">
                  <c:v>42040</c:v>
                </c:pt>
                <c:pt idx="4439">
                  <c:v>42041</c:v>
                </c:pt>
                <c:pt idx="4440">
                  <c:v>42044</c:v>
                </c:pt>
                <c:pt idx="4441">
                  <c:v>42045</c:v>
                </c:pt>
                <c:pt idx="4442">
                  <c:v>42046</c:v>
                </c:pt>
                <c:pt idx="4443">
                  <c:v>42047</c:v>
                </c:pt>
                <c:pt idx="4444">
                  <c:v>42048</c:v>
                </c:pt>
                <c:pt idx="4445">
                  <c:v>42051</c:v>
                </c:pt>
                <c:pt idx="4446">
                  <c:v>42052</c:v>
                </c:pt>
                <c:pt idx="4447">
                  <c:v>42053</c:v>
                </c:pt>
                <c:pt idx="4448">
                  <c:v>42054</c:v>
                </c:pt>
                <c:pt idx="4449">
                  <c:v>42055</c:v>
                </c:pt>
                <c:pt idx="4450">
                  <c:v>42058</c:v>
                </c:pt>
                <c:pt idx="4451">
                  <c:v>42059</c:v>
                </c:pt>
                <c:pt idx="4452">
                  <c:v>42060</c:v>
                </c:pt>
                <c:pt idx="4453">
                  <c:v>42061</c:v>
                </c:pt>
                <c:pt idx="4454">
                  <c:v>42062</c:v>
                </c:pt>
                <c:pt idx="4455">
                  <c:v>42065</c:v>
                </c:pt>
                <c:pt idx="4456">
                  <c:v>42066</c:v>
                </c:pt>
                <c:pt idx="4457">
                  <c:v>42067</c:v>
                </c:pt>
                <c:pt idx="4458">
                  <c:v>42068</c:v>
                </c:pt>
                <c:pt idx="4459">
                  <c:v>42069</c:v>
                </c:pt>
                <c:pt idx="4460">
                  <c:v>42072</c:v>
                </c:pt>
                <c:pt idx="4461">
                  <c:v>42073</c:v>
                </c:pt>
                <c:pt idx="4462">
                  <c:v>42074</c:v>
                </c:pt>
                <c:pt idx="4463">
                  <c:v>42075</c:v>
                </c:pt>
                <c:pt idx="4464">
                  <c:v>42076</c:v>
                </c:pt>
                <c:pt idx="4465">
                  <c:v>42079</c:v>
                </c:pt>
                <c:pt idx="4466">
                  <c:v>42080</c:v>
                </c:pt>
                <c:pt idx="4467">
                  <c:v>42081</c:v>
                </c:pt>
                <c:pt idx="4468">
                  <c:v>42082</c:v>
                </c:pt>
                <c:pt idx="4469">
                  <c:v>42083</c:v>
                </c:pt>
                <c:pt idx="4470">
                  <c:v>42086</c:v>
                </c:pt>
                <c:pt idx="4471">
                  <c:v>42087</c:v>
                </c:pt>
                <c:pt idx="4472">
                  <c:v>42088</c:v>
                </c:pt>
                <c:pt idx="4473">
                  <c:v>42089</c:v>
                </c:pt>
                <c:pt idx="4474">
                  <c:v>42090</c:v>
                </c:pt>
                <c:pt idx="4475">
                  <c:v>42093</c:v>
                </c:pt>
                <c:pt idx="4476">
                  <c:v>42094</c:v>
                </c:pt>
                <c:pt idx="4477">
                  <c:v>42095</c:v>
                </c:pt>
                <c:pt idx="4478">
                  <c:v>42096</c:v>
                </c:pt>
                <c:pt idx="4479">
                  <c:v>42097</c:v>
                </c:pt>
                <c:pt idx="4480">
                  <c:v>42100</c:v>
                </c:pt>
                <c:pt idx="4481">
                  <c:v>42101</c:v>
                </c:pt>
                <c:pt idx="4482">
                  <c:v>42102</c:v>
                </c:pt>
                <c:pt idx="4483">
                  <c:v>42103</c:v>
                </c:pt>
                <c:pt idx="4484">
                  <c:v>42104</c:v>
                </c:pt>
                <c:pt idx="4485">
                  <c:v>42107</c:v>
                </c:pt>
                <c:pt idx="4486">
                  <c:v>42108</c:v>
                </c:pt>
                <c:pt idx="4487">
                  <c:v>42109</c:v>
                </c:pt>
                <c:pt idx="4488">
                  <c:v>42110</c:v>
                </c:pt>
                <c:pt idx="4489">
                  <c:v>42111</c:v>
                </c:pt>
                <c:pt idx="4490">
                  <c:v>42114</c:v>
                </c:pt>
                <c:pt idx="4491">
                  <c:v>42115</c:v>
                </c:pt>
                <c:pt idx="4492">
                  <c:v>42116</c:v>
                </c:pt>
                <c:pt idx="4493">
                  <c:v>42117</c:v>
                </c:pt>
                <c:pt idx="4494">
                  <c:v>42118</c:v>
                </c:pt>
                <c:pt idx="4495">
                  <c:v>42121</c:v>
                </c:pt>
                <c:pt idx="4496">
                  <c:v>42122</c:v>
                </c:pt>
                <c:pt idx="4497">
                  <c:v>42123</c:v>
                </c:pt>
                <c:pt idx="4498">
                  <c:v>42124</c:v>
                </c:pt>
                <c:pt idx="4499">
                  <c:v>42125</c:v>
                </c:pt>
                <c:pt idx="4500">
                  <c:v>42128</c:v>
                </c:pt>
                <c:pt idx="4501">
                  <c:v>42129</c:v>
                </c:pt>
                <c:pt idx="4502">
                  <c:v>42130</c:v>
                </c:pt>
                <c:pt idx="4503">
                  <c:v>42131</c:v>
                </c:pt>
                <c:pt idx="4504">
                  <c:v>42132</c:v>
                </c:pt>
                <c:pt idx="4505">
                  <c:v>42135</c:v>
                </c:pt>
                <c:pt idx="4506">
                  <c:v>42136</c:v>
                </c:pt>
                <c:pt idx="4507">
                  <c:v>42137</c:v>
                </c:pt>
                <c:pt idx="4508">
                  <c:v>42138</c:v>
                </c:pt>
                <c:pt idx="4509">
                  <c:v>42139</c:v>
                </c:pt>
                <c:pt idx="4510">
                  <c:v>42142</c:v>
                </c:pt>
                <c:pt idx="4511">
                  <c:v>42143</c:v>
                </c:pt>
                <c:pt idx="4512">
                  <c:v>42144</c:v>
                </c:pt>
                <c:pt idx="4513">
                  <c:v>42145</c:v>
                </c:pt>
                <c:pt idx="4514">
                  <c:v>42146</c:v>
                </c:pt>
                <c:pt idx="4515">
                  <c:v>42149</c:v>
                </c:pt>
                <c:pt idx="4516">
                  <c:v>42150</c:v>
                </c:pt>
                <c:pt idx="4517">
                  <c:v>42151</c:v>
                </c:pt>
                <c:pt idx="4518">
                  <c:v>42152</c:v>
                </c:pt>
                <c:pt idx="4519">
                  <c:v>42153</c:v>
                </c:pt>
                <c:pt idx="4520">
                  <c:v>42156</c:v>
                </c:pt>
                <c:pt idx="4521">
                  <c:v>42157</c:v>
                </c:pt>
                <c:pt idx="4522">
                  <c:v>42158</c:v>
                </c:pt>
                <c:pt idx="4523">
                  <c:v>42159</c:v>
                </c:pt>
                <c:pt idx="4524">
                  <c:v>42160</c:v>
                </c:pt>
                <c:pt idx="4525">
                  <c:v>42163</c:v>
                </c:pt>
                <c:pt idx="4526">
                  <c:v>42164</c:v>
                </c:pt>
                <c:pt idx="4527">
                  <c:v>42165</c:v>
                </c:pt>
                <c:pt idx="4528">
                  <c:v>42166</c:v>
                </c:pt>
                <c:pt idx="4529">
                  <c:v>42167</c:v>
                </c:pt>
                <c:pt idx="4530">
                  <c:v>42170</c:v>
                </c:pt>
                <c:pt idx="4531">
                  <c:v>42171</c:v>
                </c:pt>
                <c:pt idx="4532">
                  <c:v>42172</c:v>
                </c:pt>
                <c:pt idx="4533">
                  <c:v>42173</c:v>
                </c:pt>
                <c:pt idx="4534">
                  <c:v>42174</c:v>
                </c:pt>
                <c:pt idx="4535">
                  <c:v>42177</c:v>
                </c:pt>
                <c:pt idx="4536">
                  <c:v>42178</c:v>
                </c:pt>
                <c:pt idx="4537">
                  <c:v>42179</c:v>
                </c:pt>
                <c:pt idx="4538">
                  <c:v>42180</c:v>
                </c:pt>
                <c:pt idx="4539">
                  <c:v>42181</c:v>
                </c:pt>
                <c:pt idx="4540">
                  <c:v>42184</c:v>
                </c:pt>
                <c:pt idx="4541">
                  <c:v>42185</c:v>
                </c:pt>
                <c:pt idx="4542">
                  <c:v>42186</c:v>
                </c:pt>
                <c:pt idx="4543">
                  <c:v>42187</c:v>
                </c:pt>
                <c:pt idx="4544">
                  <c:v>42188</c:v>
                </c:pt>
                <c:pt idx="4545">
                  <c:v>42191</c:v>
                </c:pt>
                <c:pt idx="4546">
                  <c:v>42192</c:v>
                </c:pt>
                <c:pt idx="4547">
                  <c:v>42193</c:v>
                </c:pt>
                <c:pt idx="4548">
                  <c:v>42194</c:v>
                </c:pt>
                <c:pt idx="4549">
                  <c:v>42195</c:v>
                </c:pt>
                <c:pt idx="4550">
                  <c:v>42198</c:v>
                </c:pt>
                <c:pt idx="4551">
                  <c:v>42199</c:v>
                </c:pt>
                <c:pt idx="4552">
                  <c:v>42200</c:v>
                </c:pt>
                <c:pt idx="4553">
                  <c:v>42201</c:v>
                </c:pt>
                <c:pt idx="4554">
                  <c:v>42202</c:v>
                </c:pt>
                <c:pt idx="4555">
                  <c:v>42205</c:v>
                </c:pt>
                <c:pt idx="4556">
                  <c:v>42206</c:v>
                </c:pt>
                <c:pt idx="4557">
                  <c:v>42207</c:v>
                </c:pt>
                <c:pt idx="4558">
                  <c:v>42208</c:v>
                </c:pt>
                <c:pt idx="4559">
                  <c:v>42209</c:v>
                </c:pt>
                <c:pt idx="4560">
                  <c:v>42212</c:v>
                </c:pt>
                <c:pt idx="4561">
                  <c:v>42213</c:v>
                </c:pt>
                <c:pt idx="4562">
                  <c:v>42214</c:v>
                </c:pt>
                <c:pt idx="4563">
                  <c:v>42215</c:v>
                </c:pt>
                <c:pt idx="4564">
                  <c:v>42216</c:v>
                </c:pt>
                <c:pt idx="4565">
                  <c:v>42219</c:v>
                </c:pt>
                <c:pt idx="4566">
                  <c:v>42220</c:v>
                </c:pt>
                <c:pt idx="4567">
                  <c:v>42221</c:v>
                </c:pt>
                <c:pt idx="4568">
                  <c:v>42222</c:v>
                </c:pt>
                <c:pt idx="4569">
                  <c:v>42223</c:v>
                </c:pt>
                <c:pt idx="4570">
                  <c:v>42226</c:v>
                </c:pt>
                <c:pt idx="4571">
                  <c:v>42227</c:v>
                </c:pt>
                <c:pt idx="4572">
                  <c:v>42228</c:v>
                </c:pt>
                <c:pt idx="4573">
                  <c:v>42229</c:v>
                </c:pt>
                <c:pt idx="4574">
                  <c:v>42230</c:v>
                </c:pt>
                <c:pt idx="4575">
                  <c:v>42233</c:v>
                </c:pt>
                <c:pt idx="4576">
                  <c:v>42234</c:v>
                </c:pt>
                <c:pt idx="4577">
                  <c:v>42235</c:v>
                </c:pt>
                <c:pt idx="4578">
                  <c:v>42236</c:v>
                </c:pt>
                <c:pt idx="4579">
                  <c:v>42237</c:v>
                </c:pt>
                <c:pt idx="4580">
                  <c:v>42240</c:v>
                </c:pt>
                <c:pt idx="4581">
                  <c:v>42241</c:v>
                </c:pt>
                <c:pt idx="4582">
                  <c:v>42242</c:v>
                </c:pt>
                <c:pt idx="4583">
                  <c:v>42243</c:v>
                </c:pt>
                <c:pt idx="4584">
                  <c:v>42244</c:v>
                </c:pt>
                <c:pt idx="4585">
                  <c:v>42247</c:v>
                </c:pt>
                <c:pt idx="4586">
                  <c:v>42248</c:v>
                </c:pt>
                <c:pt idx="4587">
                  <c:v>42249</c:v>
                </c:pt>
                <c:pt idx="4588">
                  <c:v>42250</c:v>
                </c:pt>
                <c:pt idx="4589">
                  <c:v>42251</c:v>
                </c:pt>
                <c:pt idx="4590">
                  <c:v>42254</c:v>
                </c:pt>
                <c:pt idx="4591">
                  <c:v>42255</c:v>
                </c:pt>
                <c:pt idx="4592">
                  <c:v>42256</c:v>
                </c:pt>
                <c:pt idx="4593">
                  <c:v>42257</c:v>
                </c:pt>
                <c:pt idx="4594">
                  <c:v>42258</c:v>
                </c:pt>
                <c:pt idx="4595">
                  <c:v>42261</c:v>
                </c:pt>
                <c:pt idx="4596">
                  <c:v>42262</c:v>
                </c:pt>
                <c:pt idx="4597">
                  <c:v>42263</c:v>
                </c:pt>
                <c:pt idx="4598">
                  <c:v>42264</c:v>
                </c:pt>
                <c:pt idx="4599">
                  <c:v>42265</c:v>
                </c:pt>
                <c:pt idx="4600">
                  <c:v>42268</c:v>
                </c:pt>
                <c:pt idx="4601">
                  <c:v>42269</c:v>
                </c:pt>
                <c:pt idx="4602">
                  <c:v>42270</c:v>
                </c:pt>
                <c:pt idx="4603">
                  <c:v>42271</c:v>
                </c:pt>
                <c:pt idx="4604">
                  <c:v>42272</c:v>
                </c:pt>
                <c:pt idx="4605">
                  <c:v>42275</c:v>
                </c:pt>
                <c:pt idx="4606">
                  <c:v>42276</c:v>
                </c:pt>
                <c:pt idx="4607">
                  <c:v>42277</c:v>
                </c:pt>
                <c:pt idx="4608">
                  <c:v>42278</c:v>
                </c:pt>
                <c:pt idx="4609">
                  <c:v>42279</c:v>
                </c:pt>
                <c:pt idx="4610">
                  <c:v>42282</c:v>
                </c:pt>
                <c:pt idx="4611">
                  <c:v>42283</c:v>
                </c:pt>
                <c:pt idx="4612">
                  <c:v>42284</c:v>
                </c:pt>
                <c:pt idx="4613">
                  <c:v>42285</c:v>
                </c:pt>
                <c:pt idx="4614">
                  <c:v>42286</c:v>
                </c:pt>
                <c:pt idx="4615">
                  <c:v>42289</c:v>
                </c:pt>
                <c:pt idx="4616">
                  <c:v>42290</c:v>
                </c:pt>
                <c:pt idx="4617">
                  <c:v>42291</c:v>
                </c:pt>
                <c:pt idx="4618">
                  <c:v>42292</c:v>
                </c:pt>
                <c:pt idx="4619">
                  <c:v>42293</c:v>
                </c:pt>
                <c:pt idx="4620">
                  <c:v>42296</c:v>
                </c:pt>
                <c:pt idx="4621">
                  <c:v>42297</c:v>
                </c:pt>
                <c:pt idx="4622">
                  <c:v>42298</c:v>
                </c:pt>
                <c:pt idx="4623">
                  <c:v>42299</c:v>
                </c:pt>
                <c:pt idx="4624">
                  <c:v>42300</c:v>
                </c:pt>
                <c:pt idx="4625">
                  <c:v>42303</c:v>
                </c:pt>
                <c:pt idx="4626">
                  <c:v>42304</c:v>
                </c:pt>
                <c:pt idx="4627">
                  <c:v>42305</c:v>
                </c:pt>
                <c:pt idx="4628">
                  <c:v>42306</c:v>
                </c:pt>
                <c:pt idx="4629">
                  <c:v>42307</c:v>
                </c:pt>
                <c:pt idx="4630">
                  <c:v>42310</c:v>
                </c:pt>
                <c:pt idx="4631">
                  <c:v>42311</c:v>
                </c:pt>
                <c:pt idx="4632">
                  <c:v>42312</c:v>
                </c:pt>
                <c:pt idx="4633">
                  <c:v>42313</c:v>
                </c:pt>
                <c:pt idx="4634">
                  <c:v>42314</c:v>
                </c:pt>
                <c:pt idx="4635">
                  <c:v>42317</c:v>
                </c:pt>
                <c:pt idx="4636">
                  <c:v>42318</c:v>
                </c:pt>
                <c:pt idx="4637">
                  <c:v>42319</c:v>
                </c:pt>
                <c:pt idx="4638">
                  <c:v>42320</c:v>
                </c:pt>
                <c:pt idx="4639">
                  <c:v>42321</c:v>
                </c:pt>
                <c:pt idx="4640">
                  <c:v>42324</c:v>
                </c:pt>
                <c:pt idx="4641">
                  <c:v>42325</c:v>
                </c:pt>
                <c:pt idx="4642">
                  <c:v>42326</c:v>
                </c:pt>
                <c:pt idx="4643">
                  <c:v>42327</c:v>
                </c:pt>
                <c:pt idx="4644">
                  <c:v>42328</c:v>
                </c:pt>
                <c:pt idx="4645">
                  <c:v>42331</c:v>
                </c:pt>
                <c:pt idx="4646">
                  <c:v>42332</c:v>
                </c:pt>
                <c:pt idx="4647">
                  <c:v>42333</c:v>
                </c:pt>
                <c:pt idx="4648">
                  <c:v>42334</c:v>
                </c:pt>
                <c:pt idx="4649">
                  <c:v>42335</c:v>
                </c:pt>
                <c:pt idx="4650">
                  <c:v>42338</c:v>
                </c:pt>
                <c:pt idx="4651">
                  <c:v>42339</c:v>
                </c:pt>
                <c:pt idx="4652">
                  <c:v>42340</c:v>
                </c:pt>
                <c:pt idx="4653">
                  <c:v>42341</c:v>
                </c:pt>
                <c:pt idx="4654">
                  <c:v>42342</c:v>
                </c:pt>
                <c:pt idx="4655">
                  <c:v>42345</c:v>
                </c:pt>
                <c:pt idx="4656">
                  <c:v>42346</c:v>
                </c:pt>
                <c:pt idx="4657">
                  <c:v>42347</c:v>
                </c:pt>
                <c:pt idx="4658">
                  <c:v>42348</c:v>
                </c:pt>
                <c:pt idx="4659">
                  <c:v>42349</c:v>
                </c:pt>
                <c:pt idx="4660">
                  <c:v>42352</c:v>
                </c:pt>
                <c:pt idx="4661">
                  <c:v>42353</c:v>
                </c:pt>
                <c:pt idx="4662">
                  <c:v>42354</c:v>
                </c:pt>
                <c:pt idx="4663">
                  <c:v>42355</c:v>
                </c:pt>
                <c:pt idx="4664">
                  <c:v>42356</c:v>
                </c:pt>
                <c:pt idx="4665">
                  <c:v>42359</c:v>
                </c:pt>
                <c:pt idx="4666">
                  <c:v>42360</c:v>
                </c:pt>
                <c:pt idx="4667">
                  <c:v>42361</c:v>
                </c:pt>
                <c:pt idx="4668">
                  <c:v>42362</c:v>
                </c:pt>
                <c:pt idx="4669">
                  <c:v>42363</c:v>
                </c:pt>
                <c:pt idx="4670">
                  <c:v>42366</c:v>
                </c:pt>
                <c:pt idx="4671">
                  <c:v>42367</c:v>
                </c:pt>
                <c:pt idx="4672">
                  <c:v>42368</c:v>
                </c:pt>
                <c:pt idx="4673">
                  <c:v>42369</c:v>
                </c:pt>
                <c:pt idx="4674">
                  <c:v>42370</c:v>
                </c:pt>
                <c:pt idx="4675">
                  <c:v>42373</c:v>
                </c:pt>
                <c:pt idx="4676">
                  <c:v>42374</c:v>
                </c:pt>
                <c:pt idx="4677">
                  <c:v>42375</c:v>
                </c:pt>
                <c:pt idx="4678">
                  <c:v>42376</c:v>
                </c:pt>
                <c:pt idx="4679">
                  <c:v>42377</c:v>
                </c:pt>
                <c:pt idx="4680">
                  <c:v>42380</c:v>
                </c:pt>
                <c:pt idx="4681">
                  <c:v>42381</c:v>
                </c:pt>
                <c:pt idx="4682">
                  <c:v>42382</c:v>
                </c:pt>
                <c:pt idx="4683">
                  <c:v>42383</c:v>
                </c:pt>
                <c:pt idx="4684">
                  <c:v>42384</c:v>
                </c:pt>
                <c:pt idx="4685">
                  <c:v>42387</c:v>
                </c:pt>
                <c:pt idx="4686">
                  <c:v>42388</c:v>
                </c:pt>
                <c:pt idx="4687">
                  <c:v>42389</c:v>
                </c:pt>
                <c:pt idx="4688">
                  <c:v>42390</c:v>
                </c:pt>
                <c:pt idx="4689">
                  <c:v>42391</c:v>
                </c:pt>
                <c:pt idx="4690">
                  <c:v>42394</c:v>
                </c:pt>
                <c:pt idx="4691">
                  <c:v>42395</c:v>
                </c:pt>
                <c:pt idx="4692">
                  <c:v>42396</c:v>
                </c:pt>
                <c:pt idx="4693">
                  <c:v>42397</c:v>
                </c:pt>
                <c:pt idx="4694">
                  <c:v>42398</c:v>
                </c:pt>
                <c:pt idx="4695">
                  <c:v>42401</c:v>
                </c:pt>
                <c:pt idx="4696">
                  <c:v>42402</c:v>
                </c:pt>
                <c:pt idx="4697">
                  <c:v>42403</c:v>
                </c:pt>
                <c:pt idx="4698">
                  <c:v>42404</c:v>
                </c:pt>
                <c:pt idx="4699">
                  <c:v>42405</c:v>
                </c:pt>
                <c:pt idx="4700">
                  <c:v>42408</c:v>
                </c:pt>
                <c:pt idx="4701">
                  <c:v>42409</c:v>
                </c:pt>
                <c:pt idx="4702">
                  <c:v>42410</c:v>
                </c:pt>
                <c:pt idx="4703">
                  <c:v>42411</c:v>
                </c:pt>
                <c:pt idx="4704">
                  <c:v>42412</c:v>
                </c:pt>
                <c:pt idx="4705">
                  <c:v>42415</c:v>
                </c:pt>
                <c:pt idx="4706">
                  <c:v>42416</c:v>
                </c:pt>
                <c:pt idx="4707">
                  <c:v>42417</c:v>
                </c:pt>
                <c:pt idx="4708">
                  <c:v>42418</c:v>
                </c:pt>
                <c:pt idx="4709">
                  <c:v>42419</c:v>
                </c:pt>
                <c:pt idx="4710">
                  <c:v>42422</c:v>
                </c:pt>
                <c:pt idx="4711">
                  <c:v>42423</c:v>
                </c:pt>
                <c:pt idx="4712">
                  <c:v>42424</c:v>
                </c:pt>
                <c:pt idx="4713">
                  <c:v>42425</c:v>
                </c:pt>
                <c:pt idx="4714">
                  <c:v>42426</c:v>
                </c:pt>
                <c:pt idx="4715">
                  <c:v>42429</c:v>
                </c:pt>
                <c:pt idx="4716">
                  <c:v>42430</c:v>
                </c:pt>
                <c:pt idx="4717">
                  <c:v>42431</c:v>
                </c:pt>
                <c:pt idx="4718">
                  <c:v>42432</c:v>
                </c:pt>
                <c:pt idx="4719">
                  <c:v>42433</c:v>
                </c:pt>
                <c:pt idx="4720">
                  <c:v>42436</c:v>
                </c:pt>
                <c:pt idx="4721">
                  <c:v>42437</c:v>
                </c:pt>
                <c:pt idx="4722">
                  <c:v>42438</c:v>
                </c:pt>
                <c:pt idx="4723">
                  <c:v>42439</c:v>
                </c:pt>
                <c:pt idx="4724">
                  <c:v>42440</c:v>
                </c:pt>
                <c:pt idx="4725">
                  <c:v>42443</c:v>
                </c:pt>
                <c:pt idx="4726">
                  <c:v>42444</c:v>
                </c:pt>
                <c:pt idx="4727">
                  <c:v>42445</c:v>
                </c:pt>
                <c:pt idx="4728">
                  <c:v>42446</c:v>
                </c:pt>
                <c:pt idx="4729">
                  <c:v>42447</c:v>
                </c:pt>
                <c:pt idx="4730">
                  <c:v>42450</c:v>
                </c:pt>
                <c:pt idx="4731">
                  <c:v>42451</c:v>
                </c:pt>
                <c:pt idx="4732">
                  <c:v>42452</c:v>
                </c:pt>
                <c:pt idx="4733">
                  <c:v>42453</c:v>
                </c:pt>
                <c:pt idx="4734">
                  <c:v>42454</c:v>
                </c:pt>
                <c:pt idx="4735">
                  <c:v>42457</c:v>
                </c:pt>
                <c:pt idx="4736">
                  <c:v>42458</c:v>
                </c:pt>
                <c:pt idx="4737">
                  <c:v>42459</c:v>
                </c:pt>
                <c:pt idx="4738">
                  <c:v>42460</c:v>
                </c:pt>
                <c:pt idx="4739">
                  <c:v>42461</c:v>
                </c:pt>
                <c:pt idx="4740">
                  <c:v>42464</c:v>
                </c:pt>
                <c:pt idx="4741">
                  <c:v>42465</c:v>
                </c:pt>
                <c:pt idx="4742">
                  <c:v>42466</c:v>
                </c:pt>
                <c:pt idx="4743">
                  <c:v>42467</c:v>
                </c:pt>
                <c:pt idx="4744">
                  <c:v>42468</c:v>
                </c:pt>
                <c:pt idx="4745">
                  <c:v>42471</c:v>
                </c:pt>
                <c:pt idx="4746">
                  <c:v>42472</c:v>
                </c:pt>
                <c:pt idx="4747">
                  <c:v>42473</c:v>
                </c:pt>
                <c:pt idx="4748">
                  <c:v>42474</c:v>
                </c:pt>
                <c:pt idx="4749">
                  <c:v>42475</c:v>
                </c:pt>
                <c:pt idx="4750">
                  <c:v>42478</c:v>
                </c:pt>
                <c:pt idx="4751">
                  <c:v>42479</c:v>
                </c:pt>
                <c:pt idx="4752">
                  <c:v>42480</c:v>
                </c:pt>
                <c:pt idx="4753">
                  <c:v>42481</c:v>
                </c:pt>
                <c:pt idx="4754">
                  <c:v>42482</c:v>
                </c:pt>
                <c:pt idx="4755">
                  <c:v>42485</c:v>
                </c:pt>
                <c:pt idx="4756">
                  <c:v>42486</c:v>
                </c:pt>
                <c:pt idx="4757">
                  <c:v>42487</c:v>
                </c:pt>
                <c:pt idx="4758">
                  <c:v>42488</c:v>
                </c:pt>
                <c:pt idx="4759">
                  <c:v>42489</c:v>
                </c:pt>
                <c:pt idx="4760">
                  <c:v>42492</c:v>
                </c:pt>
                <c:pt idx="4761">
                  <c:v>42493</c:v>
                </c:pt>
                <c:pt idx="4762">
                  <c:v>42494</c:v>
                </c:pt>
                <c:pt idx="4763">
                  <c:v>42495</c:v>
                </c:pt>
                <c:pt idx="4764">
                  <c:v>42496</c:v>
                </c:pt>
                <c:pt idx="4765">
                  <c:v>42499</c:v>
                </c:pt>
                <c:pt idx="4766">
                  <c:v>42500</c:v>
                </c:pt>
                <c:pt idx="4767">
                  <c:v>42501</c:v>
                </c:pt>
                <c:pt idx="4768">
                  <c:v>42502</c:v>
                </c:pt>
                <c:pt idx="4769">
                  <c:v>42503</c:v>
                </c:pt>
                <c:pt idx="4770">
                  <c:v>42506</c:v>
                </c:pt>
                <c:pt idx="4771">
                  <c:v>42507</c:v>
                </c:pt>
                <c:pt idx="4772">
                  <c:v>42508</c:v>
                </c:pt>
                <c:pt idx="4773">
                  <c:v>42509</c:v>
                </c:pt>
                <c:pt idx="4774">
                  <c:v>42510</c:v>
                </c:pt>
                <c:pt idx="4775">
                  <c:v>42513</c:v>
                </c:pt>
                <c:pt idx="4776">
                  <c:v>42514</c:v>
                </c:pt>
                <c:pt idx="4777">
                  <c:v>42515</c:v>
                </c:pt>
                <c:pt idx="4778">
                  <c:v>42516</c:v>
                </c:pt>
                <c:pt idx="4779">
                  <c:v>42517</c:v>
                </c:pt>
                <c:pt idx="4780">
                  <c:v>42520</c:v>
                </c:pt>
                <c:pt idx="4781">
                  <c:v>42521</c:v>
                </c:pt>
                <c:pt idx="4782">
                  <c:v>42522</c:v>
                </c:pt>
                <c:pt idx="4783">
                  <c:v>42523</c:v>
                </c:pt>
                <c:pt idx="4784">
                  <c:v>42524</c:v>
                </c:pt>
                <c:pt idx="4785">
                  <c:v>42527</c:v>
                </c:pt>
                <c:pt idx="4786">
                  <c:v>42528</c:v>
                </c:pt>
                <c:pt idx="4787">
                  <c:v>42529</c:v>
                </c:pt>
                <c:pt idx="4788">
                  <c:v>42530</c:v>
                </c:pt>
                <c:pt idx="4789">
                  <c:v>42531</c:v>
                </c:pt>
                <c:pt idx="4790">
                  <c:v>42534</c:v>
                </c:pt>
                <c:pt idx="4791">
                  <c:v>42535</c:v>
                </c:pt>
                <c:pt idx="4792">
                  <c:v>42536</c:v>
                </c:pt>
                <c:pt idx="4793">
                  <c:v>42537</c:v>
                </c:pt>
                <c:pt idx="4794">
                  <c:v>42538</c:v>
                </c:pt>
                <c:pt idx="4795">
                  <c:v>42541</c:v>
                </c:pt>
                <c:pt idx="4796">
                  <c:v>42542</c:v>
                </c:pt>
                <c:pt idx="4797">
                  <c:v>42543</c:v>
                </c:pt>
                <c:pt idx="4798">
                  <c:v>42544</c:v>
                </c:pt>
                <c:pt idx="4799">
                  <c:v>42545</c:v>
                </c:pt>
                <c:pt idx="4800">
                  <c:v>42548</c:v>
                </c:pt>
                <c:pt idx="4801">
                  <c:v>42549</c:v>
                </c:pt>
                <c:pt idx="4802">
                  <c:v>42550</c:v>
                </c:pt>
                <c:pt idx="4803">
                  <c:v>42551</c:v>
                </c:pt>
                <c:pt idx="4804">
                  <c:v>42552</c:v>
                </c:pt>
                <c:pt idx="4805">
                  <c:v>42555</c:v>
                </c:pt>
                <c:pt idx="4806">
                  <c:v>42556</c:v>
                </c:pt>
                <c:pt idx="4807">
                  <c:v>42557</c:v>
                </c:pt>
                <c:pt idx="4808">
                  <c:v>42558</c:v>
                </c:pt>
                <c:pt idx="4809">
                  <c:v>42559</c:v>
                </c:pt>
                <c:pt idx="4810">
                  <c:v>42562</c:v>
                </c:pt>
                <c:pt idx="4811">
                  <c:v>42563</c:v>
                </c:pt>
                <c:pt idx="4812">
                  <c:v>42564</c:v>
                </c:pt>
                <c:pt idx="4813">
                  <c:v>42565</c:v>
                </c:pt>
                <c:pt idx="4814">
                  <c:v>42566</c:v>
                </c:pt>
                <c:pt idx="4815">
                  <c:v>42569</c:v>
                </c:pt>
                <c:pt idx="4816">
                  <c:v>42570</c:v>
                </c:pt>
                <c:pt idx="4817">
                  <c:v>42571</c:v>
                </c:pt>
                <c:pt idx="4818">
                  <c:v>42572</c:v>
                </c:pt>
                <c:pt idx="4819">
                  <c:v>42573</c:v>
                </c:pt>
                <c:pt idx="4820">
                  <c:v>42576</c:v>
                </c:pt>
                <c:pt idx="4821">
                  <c:v>42577</c:v>
                </c:pt>
                <c:pt idx="4822">
                  <c:v>42578</c:v>
                </c:pt>
                <c:pt idx="4823">
                  <c:v>42579</c:v>
                </c:pt>
                <c:pt idx="4824">
                  <c:v>42580</c:v>
                </c:pt>
                <c:pt idx="4825">
                  <c:v>42583</c:v>
                </c:pt>
                <c:pt idx="4826">
                  <c:v>42584</c:v>
                </c:pt>
                <c:pt idx="4827">
                  <c:v>42585</c:v>
                </c:pt>
                <c:pt idx="4828">
                  <c:v>42586</c:v>
                </c:pt>
                <c:pt idx="4829">
                  <c:v>42587</c:v>
                </c:pt>
                <c:pt idx="4830">
                  <c:v>42590</c:v>
                </c:pt>
                <c:pt idx="4831">
                  <c:v>42591</c:v>
                </c:pt>
                <c:pt idx="4832">
                  <c:v>42592</c:v>
                </c:pt>
                <c:pt idx="4833">
                  <c:v>42593</c:v>
                </c:pt>
                <c:pt idx="4834">
                  <c:v>42594</c:v>
                </c:pt>
                <c:pt idx="4835">
                  <c:v>42597</c:v>
                </c:pt>
                <c:pt idx="4836">
                  <c:v>42598</c:v>
                </c:pt>
                <c:pt idx="4837">
                  <c:v>42599</c:v>
                </c:pt>
                <c:pt idx="4838">
                  <c:v>42600</c:v>
                </c:pt>
                <c:pt idx="4839">
                  <c:v>42601</c:v>
                </c:pt>
                <c:pt idx="4840">
                  <c:v>42604</c:v>
                </c:pt>
                <c:pt idx="4841">
                  <c:v>42605</c:v>
                </c:pt>
                <c:pt idx="4842">
                  <c:v>42606</c:v>
                </c:pt>
                <c:pt idx="4843">
                  <c:v>42607</c:v>
                </c:pt>
                <c:pt idx="4844">
                  <c:v>42608</c:v>
                </c:pt>
                <c:pt idx="4845">
                  <c:v>42611</c:v>
                </c:pt>
                <c:pt idx="4846">
                  <c:v>42612</c:v>
                </c:pt>
                <c:pt idx="4847">
                  <c:v>42613</c:v>
                </c:pt>
                <c:pt idx="4848">
                  <c:v>42614</c:v>
                </c:pt>
                <c:pt idx="4849">
                  <c:v>42615</c:v>
                </c:pt>
                <c:pt idx="4850">
                  <c:v>42618</c:v>
                </c:pt>
                <c:pt idx="4851">
                  <c:v>42619</c:v>
                </c:pt>
                <c:pt idx="4852">
                  <c:v>42620</c:v>
                </c:pt>
                <c:pt idx="4853">
                  <c:v>42621</c:v>
                </c:pt>
                <c:pt idx="4854">
                  <c:v>42622</c:v>
                </c:pt>
                <c:pt idx="4855">
                  <c:v>42625</c:v>
                </c:pt>
                <c:pt idx="4856">
                  <c:v>42626</c:v>
                </c:pt>
                <c:pt idx="4857">
                  <c:v>42627</c:v>
                </c:pt>
                <c:pt idx="4858">
                  <c:v>42628</c:v>
                </c:pt>
                <c:pt idx="4859">
                  <c:v>42629</c:v>
                </c:pt>
                <c:pt idx="4860">
                  <c:v>42632</c:v>
                </c:pt>
                <c:pt idx="4861">
                  <c:v>42633</c:v>
                </c:pt>
                <c:pt idx="4862">
                  <c:v>42634</c:v>
                </c:pt>
                <c:pt idx="4863">
                  <c:v>42635</c:v>
                </c:pt>
                <c:pt idx="4864">
                  <c:v>42636</c:v>
                </c:pt>
                <c:pt idx="4865">
                  <c:v>42639</c:v>
                </c:pt>
                <c:pt idx="4866">
                  <c:v>42640</c:v>
                </c:pt>
                <c:pt idx="4867">
                  <c:v>42641</c:v>
                </c:pt>
                <c:pt idx="4868">
                  <c:v>42642</c:v>
                </c:pt>
                <c:pt idx="4869">
                  <c:v>42643</c:v>
                </c:pt>
                <c:pt idx="4870">
                  <c:v>42646</c:v>
                </c:pt>
                <c:pt idx="4871">
                  <c:v>42647</c:v>
                </c:pt>
                <c:pt idx="4872">
                  <c:v>42648</c:v>
                </c:pt>
                <c:pt idx="4873">
                  <c:v>42649</c:v>
                </c:pt>
                <c:pt idx="4874">
                  <c:v>42650</c:v>
                </c:pt>
                <c:pt idx="4875">
                  <c:v>42653</c:v>
                </c:pt>
                <c:pt idx="4876">
                  <c:v>42654</c:v>
                </c:pt>
                <c:pt idx="4877">
                  <c:v>42655</c:v>
                </c:pt>
                <c:pt idx="4878">
                  <c:v>42656</c:v>
                </c:pt>
                <c:pt idx="4879">
                  <c:v>42657</c:v>
                </c:pt>
                <c:pt idx="4880">
                  <c:v>42660</c:v>
                </c:pt>
                <c:pt idx="4881">
                  <c:v>42661</c:v>
                </c:pt>
                <c:pt idx="4882">
                  <c:v>42662</c:v>
                </c:pt>
                <c:pt idx="4883">
                  <c:v>42663</c:v>
                </c:pt>
                <c:pt idx="4884">
                  <c:v>42664</c:v>
                </c:pt>
                <c:pt idx="4885">
                  <c:v>42667</c:v>
                </c:pt>
                <c:pt idx="4886">
                  <c:v>42668</c:v>
                </c:pt>
                <c:pt idx="4887">
                  <c:v>42669</c:v>
                </c:pt>
                <c:pt idx="4888">
                  <c:v>42670</c:v>
                </c:pt>
                <c:pt idx="4889">
                  <c:v>42671</c:v>
                </c:pt>
                <c:pt idx="4890">
                  <c:v>42674</c:v>
                </c:pt>
                <c:pt idx="4891">
                  <c:v>42675</c:v>
                </c:pt>
                <c:pt idx="4892">
                  <c:v>42676</c:v>
                </c:pt>
                <c:pt idx="4893">
                  <c:v>42677</c:v>
                </c:pt>
                <c:pt idx="4894">
                  <c:v>42678</c:v>
                </c:pt>
                <c:pt idx="4895">
                  <c:v>42681</c:v>
                </c:pt>
                <c:pt idx="4896">
                  <c:v>42682</c:v>
                </c:pt>
                <c:pt idx="4897">
                  <c:v>42683</c:v>
                </c:pt>
                <c:pt idx="4898">
                  <c:v>42684</c:v>
                </c:pt>
                <c:pt idx="4899">
                  <c:v>42685</c:v>
                </c:pt>
                <c:pt idx="4900">
                  <c:v>42688</c:v>
                </c:pt>
                <c:pt idx="4901">
                  <c:v>42689</c:v>
                </c:pt>
                <c:pt idx="4902">
                  <c:v>42690</c:v>
                </c:pt>
                <c:pt idx="4903">
                  <c:v>42691</c:v>
                </c:pt>
                <c:pt idx="4904">
                  <c:v>42692</c:v>
                </c:pt>
                <c:pt idx="4905">
                  <c:v>42695</c:v>
                </c:pt>
                <c:pt idx="4906">
                  <c:v>42696</c:v>
                </c:pt>
                <c:pt idx="4907">
                  <c:v>42697</c:v>
                </c:pt>
                <c:pt idx="4908">
                  <c:v>42698</c:v>
                </c:pt>
                <c:pt idx="4909">
                  <c:v>42699</c:v>
                </c:pt>
                <c:pt idx="4910">
                  <c:v>42702</c:v>
                </c:pt>
                <c:pt idx="4911">
                  <c:v>42703</c:v>
                </c:pt>
                <c:pt idx="4912">
                  <c:v>42704</c:v>
                </c:pt>
                <c:pt idx="4913">
                  <c:v>42705</c:v>
                </c:pt>
                <c:pt idx="4914">
                  <c:v>42706</c:v>
                </c:pt>
                <c:pt idx="4915">
                  <c:v>42709</c:v>
                </c:pt>
                <c:pt idx="4916">
                  <c:v>42710</c:v>
                </c:pt>
                <c:pt idx="4917">
                  <c:v>42711</c:v>
                </c:pt>
                <c:pt idx="4918">
                  <c:v>42712</c:v>
                </c:pt>
                <c:pt idx="4919">
                  <c:v>42713</c:v>
                </c:pt>
                <c:pt idx="4920">
                  <c:v>42716</c:v>
                </c:pt>
                <c:pt idx="4921">
                  <c:v>42717</c:v>
                </c:pt>
                <c:pt idx="4922">
                  <c:v>42718</c:v>
                </c:pt>
                <c:pt idx="4923">
                  <c:v>42719</c:v>
                </c:pt>
                <c:pt idx="4924">
                  <c:v>42720</c:v>
                </c:pt>
                <c:pt idx="4925">
                  <c:v>42723</c:v>
                </c:pt>
                <c:pt idx="4926">
                  <c:v>42724</c:v>
                </c:pt>
                <c:pt idx="4927">
                  <c:v>42725</c:v>
                </c:pt>
                <c:pt idx="4928">
                  <c:v>42726</c:v>
                </c:pt>
                <c:pt idx="4929">
                  <c:v>42727</c:v>
                </c:pt>
                <c:pt idx="4930">
                  <c:v>42730</c:v>
                </c:pt>
                <c:pt idx="4931">
                  <c:v>42731</c:v>
                </c:pt>
                <c:pt idx="4932">
                  <c:v>42732</c:v>
                </c:pt>
                <c:pt idx="4933">
                  <c:v>42733</c:v>
                </c:pt>
                <c:pt idx="4934">
                  <c:v>42734</c:v>
                </c:pt>
                <c:pt idx="4935">
                  <c:v>42737</c:v>
                </c:pt>
                <c:pt idx="4936">
                  <c:v>42738</c:v>
                </c:pt>
                <c:pt idx="4937">
                  <c:v>42739</c:v>
                </c:pt>
                <c:pt idx="4938">
                  <c:v>42740</c:v>
                </c:pt>
                <c:pt idx="4939">
                  <c:v>42741</c:v>
                </c:pt>
                <c:pt idx="4940">
                  <c:v>42744</c:v>
                </c:pt>
                <c:pt idx="4941">
                  <c:v>42745</c:v>
                </c:pt>
                <c:pt idx="4942">
                  <c:v>42746</c:v>
                </c:pt>
                <c:pt idx="4943">
                  <c:v>42747</c:v>
                </c:pt>
                <c:pt idx="4944">
                  <c:v>42748</c:v>
                </c:pt>
                <c:pt idx="4945">
                  <c:v>42751</c:v>
                </c:pt>
                <c:pt idx="4946">
                  <c:v>42752</c:v>
                </c:pt>
                <c:pt idx="4947">
                  <c:v>42753</c:v>
                </c:pt>
                <c:pt idx="4948">
                  <c:v>42754</c:v>
                </c:pt>
                <c:pt idx="4949">
                  <c:v>42755</c:v>
                </c:pt>
                <c:pt idx="4950">
                  <c:v>42758</c:v>
                </c:pt>
                <c:pt idx="4951">
                  <c:v>42759</c:v>
                </c:pt>
                <c:pt idx="4952">
                  <c:v>42760</c:v>
                </c:pt>
                <c:pt idx="4953">
                  <c:v>42761</c:v>
                </c:pt>
                <c:pt idx="4954">
                  <c:v>42762</c:v>
                </c:pt>
                <c:pt idx="4955">
                  <c:v>42765</c:v>
                </c:pt>
                <c:pt idx="4956">
                  <c:v>42766</c:v>
                </c:pt>
                <c:pt idx="4957">
                  <c:v>42767</c:v>
                </c:pt>
                <c:pt idx="4958">
                  <c:v>42768</c:v>
                </c:pt>
                <c:pt idx="4959">
                  <c:v>42769</c:v>
                </c:pt>
                <c:pt idx="4960">
                  <c:v>42772</c:v>
                </c:pt>
                <c:pt idx="4961">
                  <c:v>42773</c:v>
                </c:pt>
                <c:pt idx="4962">
                  <c:v>42774</c:v>
                </c:pt>
                <c:pt idx="4963">
                  <c:v>42775</c:v>
                </c:pt>
                <c:pt idx="4964">
                  <c:v>42776</c:v>
                </c:pt>
                <c:pt idx="4965">
                  <c:v>42779</c:v>
                </c:pt>
                <c:pt idx="4966">
                  <c:v>42780</c:v>
                </c:pt>
                <c:pt idx="4967">
                  <c:v>42781</c:v>
                </c:pt>
                <c:pt idx="4968">
                  <c:v>42782</c:v>
                </c:pt>
                <c:pt idx="4969">
                  <c:v>42783</c:v>
                </c:pt>
                <c:pt idx="4970">
                  <c:v>42786</c:v>
                </c:pt>
                <c:pt idx="4971">
                  <c:v>42787</c:v>
                </c:pt>
                <c:pt idx="4972">
                  <c:v>42788</c:v>
                </c:pt>
                <c:pt idx="4973">
                  <c:v>42789</c:v>
                </c:pt>
                <c:pt idx="4974">
                  <c:v>42790</c:v>
                </c:pt>
                <c:pt idx="4975">
                  <c:v>42793</c:v>
                </c:pt>
                <c:pt idx="4976">
                  <c:v>42794</c:v>
                </c:pt>
                <c:pt idx="4977">
                  <c:v>42795</c:v>
                </c:pt>
                <c:pt idx="4978">
                  <c:v>42796</c:v>
                </c:pt>
                <c:pt idx="4979">
                  <c:v>42797</c:v>
                </c:pt>
                <c:pt idx="4980">
                  <c:v>42800</c:v>
                </c:pt>
                <c:pt idx="4981">
                  <c:v>42801</c:v>
                </c:pt>
                <c:pt idx="4982">
                  <c:v>42802</c:v>
                </c:pt>
                <c:pt idx="4983">
                  <c:v>42803</c:v>
                </c:pt>
                <c:pt idx="4984">
                  <c:v>42804</c:v>
                </c:pt>
                <c:pt idx="4985">
                  <c:v>42807</c:v>
                </c:pt>
                <c:pt idx="4986">
                  <c:v>42808</c:v>
                </c:pt>
                <c:pt idx="4987">
                  <c:v>42809</c:v>
                </c:pt>
                <c:pt idx="4988">
                  <c:v>42810</c:v>
                </c:pt>
                <c:pt idx="4989">
                  <c:v>42811</c:v>
                </c:pt>
                <c:pt idx="4990">
                  <c:v>42814</c:v>
                </c:pt>
                <c:pt idx="4991">
                  <c:v>42815</c:v>
                </c:pt>
                <c:pt idx="4992">
                  <c:v>42816</c:v>
                </c:pt>
                <c:pt idx="4993">
                  <c:v>42817</c:v>
                </c:pt>
                <c:pt idx="4994">
                  <c:v>42818</c:v>
                </c:pt>
                <c:pt idx="4995">
                  <c:v>42821</c:v>
                </c:pt>
                <c:pt idx="4996">
                  <c:v>42822</c:v>
                </c:pt>
                <c:pt idx="4997">
                  <c:v>42823</c:v>
                </c:pt>
                <c:pt idx="4998">
                  <c:v>42824</c:v>
                </c:pt>
                <c:pt idx="4999">
                  <c:v>42825</c:v>
                </c:pt>
                <c:pt idx="5000">
                  <c:v>42828</c:v>
                </c:pt>
                <c:pt idx="5001">
                  <c:v>42829</c:v>
                </c:pt>
                <c:pt idx="5002">
                  <c:v>42830</c:v>
                </c:pt>
                <c:pt idx="5003">
                  <c:v>42831</c:v>
                </c:pt>
                <c:pt idx="5004">
                  <c:v>42832</c:v>
                </c:pt>
                <c:pt idx="5005">
                  <c:v>42835</c:v>
                </c:pt>
                <c:pt idx="5006">
                  <c:v>42836</c:v>
                </c:pt>
                <c:pt idx="5007">
                  <c:v>42837</c:v>
                </c:pt>
                <c:pt idx="5008">
                  <c:v>42838</c:v>
                </c:pt>
                <c:pt idx="5009">
                  <c:v>42839</c:v>
                </c:pt>
                <c:pt idx="5010">
                  <c:v>42842</c:v>
                </c:pt>
                <c:pt idx="5011">
                  <c:v>42843</c:v>
                </c:pt>
                <c:pt idx="5012">
                  <c:v>42844</c:v>
                </c:pt>
                <c:pt idx="5013">
                  <c:v>42845</c:v>
                </c:pt>
                <c:pt idx="5014">
                  <c:v>42846</c:v>
                </c:pt>
                <c:pt idx="5015">
                  <c:v>42849</c:v>
                </c:pt>
                <c:pt idx="5016">
                  <c:v>42850</c:v>
                </c:pt>
                <c:pt idx="5017">
                  <c:v>42851</c:v>
                </c:pt>
                <c:pt idx="5018">
                  <c:v>42852</c:v>
                </c:pt>
                <c:pt idx="5019">
                  <c:v>42853</c:v>
                </c:pt>
                <c:pt idx="5020">
                  <c:v>42856</c:v>
                </c:pt>
                <c:pt idx="5021">
                  <c:v>42857</c:v>
                </c:pt>
                <c:pt idx="5022">
                  <c:v>42858</c:v>
                </c:pt>
                <c:pt idx="5023">
                  <c:v>42859</c:v>
                </c:pt>
                <c:pt idx="5024">
                  <c:v>42860</c:v>
                </c:pt>
                <c:pt idx="5025">
                  <c:v>42863</c:v>
                </c:pt>
                <c:pt idx="5026">
                  <c:v>42864</c:v>
                </c:pt>
                <c:pt idx="5027">
                  <c:v>42865</c:v>
                </c:pt>
                <c:pt idx="5028">
                  <c:v>42866</c:v>
                </c:pt>
                <c:pt idx="5029">
                  <c:v>42867</c:v>
                </c:pt>
                <c:pt idx="5030">
                  <c:v>42870</c:v>
                </c:pt>
                <c:pt idx="5031">
                  <c:v>42871</c:v>
                </c:pt>
                <c:pt idx="5032">
                  <c:v>42872</c:v>
                </c:pt>
                <c:pt idx="5033">
                  <c:v>42873</c:v>
                </c:pt>
                <c:pt idx="5034">
                  <c:v>42874</c:v>
                </c:pt>
                <c:pt idx="5035">
                  <c:v>42877</c:v>
                </c:pt>
                <c:pt idx="5036">
                  <c:v>42878</c:v>
                </c:pt>
                <c:pt idx="5037">
                  <c:v>42879</c:v>
                </c:pt>
                <c:pt idx="5038">
                  <c:v>42880</c:v>
                </c:pt>
                <c:pt idx="5039">
                  <c:v>42881</c:v>
                </c:pt>
                <c:pt idx="5040">
                  <c:v>42884</c:v>
                </c:pt>
                <c:pt idx="5041">
                  <c:v>42885</c:v>
                </c:pt>
                <c:pt idx="5042">
                  <c:v>42886</c:v>
                </c:pt>
                <c:pt idx="5043">
                  <c:v>42887</c:v>
                </c:pt>
                <c:pt idx="5044">
                  <c:v>42888</c:v>
                </c:pt>
                <c:pt idx="5045">
                  <c:v>42891</c:v>
                </c:pt>
                <c:pt idx="5046">
                  <c:v>42892</c:v>
                </c:pt>
                <c:pt idx="5047">
                  <c:v>42893</c:v>
                </c:pt>
                <c:pt idx="5048">
                  <c:v>42894</c:v>
                </c:pt>
                <c:pt idx="5049">
                  <c:v>42895</c:v>
                </c:pt>
                <c:pt idx="5050">
                  <c:v>42898</c:v>
                </c:pt>
                <c:pt idx="5051">
                  <c:v>42899</c:v>
                </c:pt>
                <c:pt idx="5052">
                  <c:v>42900</c:v>
                </c:pt>
                <c:pt idx="5053">
                  <c:v>42901</c:v>
                </c:pt>
                <c:pt idx="5054">
                  <c:v>42902</c:v>
                </c:pt>
                <c:pt idx="5055">
                  <c:v>42905</c:v>
                </c:pt>
                <c:pt idx="5056">
                  <c:v>42906</c:v>
                </c:pt>
                <c:pt idx="5057">
                  <c:v>42907</c:v>
                </c:pt>
                <c:pt idx="5058">
                  <c:v>42908</c:v>
                </c:pt>
                <c:pt idx="5059">
                  <c:v>42909</c:v>
                </c:pt>
                <c:pt idx="5060">
                  <c:v>42912</c:v>
                </c:pt>
                <c:pt idx="5061">
                  <c:v>42913</c:v>
                </c:pt>
                <c:pt idx="5062">
                  <c:v>42914</c:v>
                </c:pt>
                <c:pt idx="5063">
                  <c:v>42915</c:v>
                </c:pt>
                <c:pt idx="5064">
                  <c:v>42916</c:v>
                </c:pt>
                <c:pt idx="5065">
                  <c:v>42919</c:v>
                </c:pt>
                <c:pt idx="5066">
                  <c:v>42920</c:v>
                </c:pt>
                <c:pt idx="5067">
                  <c:v>42921</c:v>
                </c:pt>
                <c:pt idx="5068">
                  <c:v>42922</c:v>
                </c:pt>
                <c:pt idx="5069">
                  <c:v>42923</c:v>
                </c:pt>
                <c:pt idx="5070">
                  <c:v>42926</c:v>
                </c:pt>
                <c:pt idx="5071">
                  <c:v>42927</c:v>
                </c:pt>
                <c:pt idx="5072">
                  <c:v>42928</c:v>
                </c:pt>
                <c:pt idx="5073">
                  <c:v>42929</c:v>
                </c:pt>
                <c:pt idx="5074">
                  <c:v>42930</c:v>
                </c:pt>
                <c:pt idx="5075">
                  <c:v>42933</c:v>
                </c:pt>
                <c:pt idx="5076">
                  <c:v>42934</c:v>
                </c:pt>
                <c:pt idx="5077">
                  <c:v>42935</c:v>
                </c:pt>
                <c:pt idx="5078">
                  <c:v>42936</c:v>
                </c:pt>
                <c:pt idx="5079">
                  <c:v>42937</c:v>
                </c:pt>
                <c:pt idx="5080">
                  <c:v>42940</c:v>
                </c:pt>
                <c:pt idx="5081">
                  <c:v>42941</c:v>
                </c:pt>
                <c:pt idx="5082">
                  <c:v>42942</c:v>
                </c:pt>
                <c:pt idx="5083">
                  <c:v>42943</c:v>
                </c:pt>
                <c:pt idx="5084">
                  <c:v>42944</c:v>
                </c:pt>
                <c:pt idx="5085">
                  <c:v>42947</c:v>
                </c:pt>
                <c:pt idx="5086">
                  <c:v>42948</c:v>
                </c:pt>
                <c:pt idx="5087">
                  <c:v>42949</c:v>
                </c:pt>
                <c:pt idx="5088">
                  <c:v>42950</c:v>
                </c:pt>
                <c:pt idx="5089">
                  <c:v>42951</c:v>
                </c:pt>
                <c:pt idx="5090">
                  <c:v>42954</c:v>
                </c:pt>
                <c:pt idx="5091">
                  <c:v>42955</c:v>
                </c:pt>
                <c:pt idx="5092">
                  <c:v>42956</c:v>
                </c:pt>
                <c:pt idx="5093">
                  <c:v>42957</c:v>
                </c:pt>
                <c:pt idx="5094">
                  <c:v>42958</c:v>
                </c:pt>
                <c:pt idx="5095">
                  <c:v>42961</c:v>
                </c:pt>
                <c:pt idx="5096">
                  <c:v>42962</c:v>
                </c:pt>
                <c:pt idx="5097">
                  <c:v>42963</c:v>
                </c:pt>
                <c:pt idx="5098">
                  <c:v>42964</c:v>
                </c:pt>
                <c:pt idx="5099">
                  <c:v>42965</c:v>
                </c:pt>
                <c:pt idx="5100">
                  <c:v>42968</c:v>
                </c:pt>
                <c:pt idx="5101">
                  <c:v>42969</c:v>
                </c:pt>
                <c:pt idx="5102">
                  <c:v>42970</c:v>
                </c:pt>
                <c:pt idx="5103">
                  <c:v>42971</c:v>
                </c:pt>
                <c:pt idx="5104">
                  <c:v>42972</c:v>
                </c:pt>
                <c:pt idx="5105">
                  <c:v>42975</c:v>
                </c:pt>
                <c:pt idx="5106">
                  <c:v>42976</c:v>
                </c:pt>
                <c:pt idx="5107">
                  <c:v>42977</c:v>
                </c:pt>
                <c:pt idx="5108">
                  <c:v>42978</c:v>
                </c:pt>
                <c:pt idx="5109">
                  <c:v>42979</c:v>
                </c:pt>
                <c:pt idx="5110">
                  <c:v>42982</c:v>
                </c:pt>
                <c:pt idx="5111">
                  <c:v>42983</c:v>
                </c:pt>
                <c:pt idx="5112">
                  <c:v>42984</c:v>
                </c:pt>
                <c:pt idx="5113">
                  <c:v>42985</c:v>
                </c:pt>
                <c:pt idx="5114">
                  <c:v>42986</c:v>
                </c:pt>
                <c:pt idx="5115">
                  <c:v>42989</c:v>
                </c:pt>
                <c:pt idx="5116">
                  <c:v>42990</c:v>
                </c:pt>
                <c:pt idx="5117">
                  <c:v>42991</c:v>
                </c:pt>
                <c:pt idx="5118">
                  <c:v>42992</c:v>
                </c:pt>
                <c:pt idx="5119">
                  <c:v>42993</c:v>
                </c:pt>
                <c:pt idx="5120">
                  <c:v>42996</c:v>
                </c:pt>
                <c:pt idx="5121">
                  <c:v>42997</c:v>
                </c:pt>
                <c:pt idx="5122">
                  <c:v>42998</c:v>
                </c:pt>
                <c:pt idx="5123">
                  <c:v>42999</c:v>
                </c:pt>
                <c:pt idx="5124">
                  <c:v>43000</c:v>
                </c:pt>
                <c:pt idx="5125">
                  <c:v>43003</c:v>
                </c:pt>
                <c:pt idx="5126">
                  <c:v>43004</c:v>
                </c:pt>
                <c:pt idx="5127">
                  <c:v>43005</c:v>
                </c:pt>
                <c:pt idx="5128">
                  <c:v>43006</c:v>
                </c:pt>
                <c:pt idx="5129">
                  <c:v>43007</c:v>
                </c:pt>
                <c:pt idx="5130">
                  <c:v>43010</c:v>
                </c:pt>
                <c:pt idx="5131">
                  <c:v>43011</c:v>
                </c:pt>
                <c:pt idx="5132">
                  <c:v>43012</c:v>
                </c:pt>
                <c:pt idx="5133">
                  <c:v>43013</c:v>
                </c:pt>
                <c:pt idx="5134">
                  <c:v>43014</c:v>
                </c:pt>
                <c:pt idx="5135">
                  <c:v>43017</c:v>
                </c:pt>
                <c:pt idx="5136">
                  <c:v>43018</c:v>
                </c:pt>
                <c:pt idx="5137">
                  <c:v>43019</c:v>
                </c:pt>
                <c:pt idx="5138">
                  <c:v>43020</c:v>
                </c:pt>
                <c:pt idx="5139">
                  <c:v>43021</c:v>
                </c:pt>
                <c:pt idx="5140">
                  <c:v>43024</c:v>
                </c:pt>
                <c:pt idx="5141">
                  <c:v>43025</c:v>
                </c:pt>
                <c:pt idx="5142">
                  <c:v>43026</c:v>
                </c:pt>
                <c:pt idx="5143">
                  <c:v>43027</c:v>
                </c:pt>
                <c:pt idx="5144">
                  <c:v>43028</c:v>
                </c:pt>
                <c:pt idx="5145">
                  <c:v>43031</c:v>
                </c:pt>
                <c:pt idx="5146">
                  <c:v>43032</c:v>
                </c:pt>
                <c:pt idx="5147">
                  <c:v>43033</c:v>
                </c:pt>
                <c:pt idx="5148">
                  <c:v>43034</c:v>
                </c:pt>
                <c:pt idx="5149">
                  <c:v>43035</c:v>
                </c:pt>
                <c:pt idx="5150">
                  <c:v>43038</c:v>
                </c:pt>
                <c:pt idx="5151">
                  <c:v>43039</c:v>
                </c:pt>
                <c:pt idx="5152">
                  <c:v>43040</c:v>
                </c:pt>
                <c:pt idx="5153">
                  <c:v>43041</c:v>
                </c:pt>
                <c:pt idx="5154">
                  <c:v>43042</c:v>
                </c:pt>
                <c:pt idx="5155">
                  <c:v>43045</c:v>
                </c:pt>
                <c:pt idx="5156">
                  <c:v>43046</c:v>
                </c:pt>
                <c:pt idx="5157">
                  <c:v>43047</c:v>
                </c:pt>
                <c:pt idx="5158">
                  <c:v>43048</c:v>
                </c:pt>
                <c:pt idx="5159">
                  <c:v>43049</c:v>
                </c:pt>
                <c:pt idx="5160">
                  <c:v>43052</c:v>
                </c:pt>
                <c:pt idx="5161">
                  <c:v>43053</c:v>
                </c:pt>
                <c:pt idx="5162">
                  <c:v>43054</c:v>
                </c:pt>
                <c:pt idx="5163">
                  <c:v>43055</c:v>
                </c:pt>
                <c:pt idx="5164">
                  <c:v>43056</c:v>
                </c:pt>
                <c:pt idx="5165">
                  <c:v>43059</c:v>
                </c:pt>
                <c:pt idx="5166">
                  <c:v>43060</c:v>
                </c:pt>
                <c:pt idx="5167">
                  <c:v>43061</c:v>
                </c:pt>
                <c:pt idx="5168">
                  <c:v>43062</c:v>
                </c:pt>
                <c:pt idx="5169">
                  <c:v>43063</c:v>
                </c:pt>
                <c:pt idx="5170">
                  <c:v>43066</c:v>
                </c:pt>
                <c:pt idx="5171">
                  <c:v>43067</c:v>
                </c:pt>
                <c:pt idx="5172">
                  <c:v>43068</c:v>
                </c:pt>
                <c:pt idx="5173">
                  <c:v>43069</c:v>
                </c:pt>
                <c:pt idx="5174">
                  <c:v>43070</c:v>
                </c:pt>
                <c:pt idx="5175">
                  <c:v>43073</c:v>
                </c:pt>
                <c:pt idx="5176">
                  <c:v>43074</c:v>
                </c:pt>
                <c:pt idx="5177">
                  <c:v>43075</c:v>
                </c:pt>
                <c:pt idx="5178">
                  <c:v>43076</c:v>
                </c:pt>
                <c:pt idx="5179">
                  <c:v>43077</c:v>
                </c:pt>
                <c:pt idx="5180">
                  <c:v>43080</c:v>
                </c:pt>
                <c:pt idx="5181">
                  <c:v>43081</c:v>
                </c:pt>
                <c:pt idx="5182">
                  <c:v>43082</c:v>
                </c:pt>
                <c:pt idx="5183">
                  <c:v>43083</c:v>
                </c:pt>
                <c:pt idx="5184">
                  <c:v>43084</c:v>
                </c:pt>
                <c:pt idx="5185">
                  <c:v>43087</c:v>
                </c:pt>
                <c:pt idx="5186">
                  <c:v>43088</c:v>
                </c:pt>
                <c:pt idx="5187">
                  <c:v>43089</c:v>
                </c:pt>
                <c:pt idx="5188">
                  <c:v>43090</c:v>
                </c:pt>
                <c:pt idx="5189">
                  <c:v>43091</c:v>
                </c:pt>
                <c:pt idx="5190">
                  <c:v>43094</c:v>
                </c:pt>
                <c:pt idx="5191">
                  <c:v>43095</c:v>
                </c:pt>
                <c:pt idx="5192">
                  <c:v>43096</c:v>
                </c:pt>
                <c:pt idx="5193">
                  <c:v>43097</c:v>
                </c:pt>
                <c:pt idx="5194">
                  <c:v>43098</c:v>
                </c:pt>
                <c:pt idx="5195">
                  <c:v>43101</c:v>
                </c:pt>
                <c:pt idx="5196">
                  <c:v>43102</c:v>
                </c:pt>
                <c:pt idx="5197">
                  <c:v>43103</c:v>
                </c:pt>
                <c:pt idx="5198">
                  <c:v>43104</c:v>
                </c:pt>
                <c:pt idx="5199">
                  <c:v>43105</c:v>
                </c:pt>
                <c:pt idx="5200">
                  <c:v>43108</c:v>
                </c:pt>
                <c:pt idx="5201">
                  <c:v>43109</c:v>
                </c:pt>
                <c:pt idx="5202">
                  <c:v>43110</c:v>
                </c:pt>
                <c:pt idx="5203">
                  <c:v>43111</c:v>
                </c:pt>
                <c:pt idx="5204">
                  <c:v>43112</c:v>
                </c:pt>
                <c:pt idx="5205">
                  <c:v>43115</c:v>
                </c:pt>
                <c:pt idx="5206">
                  <c:v>43116</c:v>
                </c:pt>
                <c:pt idx="5207">
                  <c:v>43117</c:v>
                </c:pt>
                <c:pt idx="5208">
                  <c:v>43118</c:v>
                </c:pt>
                <c:pt idx="5209">
                  <c:v>43119</c:v>
                </c:pt>
                <c:pt idx="5210">
                  <c:v>43122</c:v>
                </c:pt>
                <c:pt idx="5211">
                  <c:v>43123</c:v>
                </c:pt>
                <c:pt idx="5212">
                  <c:v>43124</c:v>
                </c:pt>
                <c:pt idx="5213">
                  <c:v>43125</c:v>
                </c:pt>
                <c:pt idx="5214">
                  <c:v>43126</c:v>
                </c:pt>
                <c:pt idx="5215">
                  <c:v>43129</c:v>
                </c:pt>
                <c:pt idx="5216">
                  <c:v>43130</c:v>
                </c:pt>
                <c:pt idx="5217">
                  <c:v>43131</c:v>
                </c:pt>
                <c:pt idx="5218">
                  <c:v>43132</c:v>
                </c:pt>
                <c:pt idx="5219">
                  <c:v>43133</c:v>
                </c:pt>
                <c:pt idx="5220">
                  <c:v>43136</c:v>
                </c:pt>
                <c:pt idx="5221">
                  <c:v>43137</c:v>
                </c:pt>
                <c:pt idx="5222">
                  <c:v>43138</c:v>
                </c:pt>
                <c:pt idx="5223">
                  <c:v>43139</c:v>
                </c:pt>
                <c:pt idx="5224">
                  <c:v>43140</c:v>
                </c:pt>
                <c:pt idx="5225">
                  <c:v>43143</c:v>
                </c:pt>
                <c:pt idx="5226">
                  <c:v>43144</c:v>
                </c:pt>
                <c:pt idx="5227">
                  <c:v>43145</c:v>
                </c:pt>
                <c:pt idx="5228">
                  <c:v>43146</c:v>
                </c:pt>
                <c:pt idx="5229">
                  <c:v>43147</c:v>
                </c:pt>
                <c:pt idx="5230">
                  <c:v>43150</c:v>
                </c:pt>
                <c:pt idx="5231">
                  <c:v>43151</c:v>
                </c:pt>
                <c:pt idx="5232">
                  <c:v>43152</c:v>
                </c:pt>
                <c:pt idx="5233">
                  <c:v>43153</c:v>
                </c:pt>
                <c:pt idx="5234">
                  <c:v>43154</c:v>
                </c:pt>
                <c:pt idx="5235">
                  <c:v>43157</c:v>
                </c:pt>
                <c:pt idx="5236">
                  <c:v>43158</c:v>
                </c:pt>
                <c:pt idx="5237">
                  <c:v>43159</c:v>
                </c:pt>
                <c:pt idx="5238">
                  <c:v>43160</c:v>
                </c:pt>
                <c:pt idx="5239">
                  <c:v>43161</c:v>
                </c:pt>
                <c:pt idx="5240">
                  <c:v>43164</c:v>
                </c:pt>
                <c:pt idx="5241">
                  <c:v>43165</c:v>
                </c:pt>
                <c:pt idx="5242">
                  <c:v>43166</c:v>
                </c:pt>
                <c:pt idx="5243">
                  <c:v>43167</c:v>
                </c:pt>
                <c:pt idx="5244">
                  <c:v>43168</c:v>
                </c:pt>
                <c:pt idx="5245">
                  <c:v>43171</c:v>
                </c:pt>
                <c:pt idx="5246">
                  <c:v>43172</c:v>
                </c:pt>
                <c:pt idx="5247">
                  <c:v>43173</c:v>
                </c:pt>
                <c:pt idx="5248">
                  <c:v>43174</c:v>
                </c:pt>
                <c:pt idx="5249">
                  <c:v>43175</c:v>
                </c:pt>
                <c:pt idx="5250">
                  <c:v>43178</c:v>
                </c:pt>
                <c:pt idx="5251">
                  <c:v>43179</c:v>
                </c:pt>
                <c:pt idx="5252">
                  <c:v>43180</c:v>
                </c:pt>
                <c:pt idx="5253">
                  <c:v>43181</c:v>
                </c:pt>
                <c:pt idx="5254">
                  <c:v>43182</c:v>
                </c:pt>
                <c:pt idx="5255">
                  <c:v>43185</c:v>
                </c:pt>
                <c:pt idx="5256">
                  <c:v>43186</c:v>
                </c:pt>
                <c:pt idx="5257">
                  <c:v>43187</c:v>
                </c:pt>
                <c:pt idx="5258">
                  <c:v>43188</c:v>
                </c:pt>
                <c:pt idx="5259">
                  <c:v>43189</c:v>
                </c:pt>
                <c:pt idx="5260">
                  <c:v>43192</c:v>
                </c:pt>
                <c:pt idx="5261">
                  <c:v>43193</c:v>
                </c:pt>
                <c:pt idx="5262">
                  <c:v>43194</c:v>
                </c:pt>
                <c:pt idx="5263">
                  <c:v>43195</c:v>
                </c:pt>
                <c:pt idx="5264">
                  <c:v>43196</c:v>
                </c:pt>
                <c:pt idx="5265">
                  <c:v>43199</c:v>
                </c:pt>
                <c:pt idx="5266">
                  <c:v>43200</c:v>
                </c:pt>
                <c:pt idx="5267">
                  <c:v>43201</c:v>
                </c:pt>
                <c:pt idx="5268">
                  <c:v>43202</c:v>
                </c:pt>
                <c:pt idx="5269">
                  <c:v>43203</c:v>
                </c:pt>
                <c:pt idx="5270">
                  <c:v>43206</c:v>
                </c:pt>
                <c:pt idx="5271">
                  <c:v>43207</c:v>
                </c:pt>
                <c:pt idx="5272">
                  <c:v>43208</c:v>
                </c:pt>
                <c:pt idx="5273">
                  <c:v>43209</c:v>
                </c:pt>
                <c:pt idx="5274">
                  <c:v>43210</c:v>
                </c:pt>
                <c:pt idx="5275">
                  <c:v>43213</c:v>
                </c:pt>
                <c:pt idx="5276">
                  <c:v>43214</c:v>
                </c:pt>
                <c:pt idx="5277">
                  <c:v>43215</c:v>
                </c:pt>
                <c:pt idx="5278">
                  <c:v>43216</c:v>
                </c:pt>
                <c:pt idx="5279">
                  <c:v>43217</c:v>
                </c:pt>
                <c:pt idx="5280">
                  <c:v>43220</c:v>
                </c:pt>
                <c:pt idx="5281">
                  <c:v>43221</c:v>
                </c:pt>
                <c:pt idx="5282">
                  <c:v>43222</c:v>
                </c:pt>
                <c:pt idx="5283">
                  <c:v>43223</c:v>
                </c:pt>
                <c:pt idx="5284">
                  <c:v>43224</c:v>
                </c:pt>
                <c:pt idx="5285">
                  <c:v>43227</c:v>
                </c:pt>
                <c:pt idx="5286">
                  <c:v>43228</c:v>
                </c:pt>
                <c:pt idx="5287">
                  <c:v>43229</c:v>
                </c:pt>
                <c:pt idx="5288">
                  <c:v>43230</c:v>
                </c:pt>
                <c:pt idx="5289">
                  <c:v>43231</c:v>
                </c:pt>
                <c:pt idx="5290">
                  <c:v>43234</c:v>
                </c:pt>
                <c:pt idx="5291">
                  <c:v>43235</c:v>
                </c:pt>
                <c:pt idx="5292">
                  <c:v>43236</c:v>
                </c:pt>
                <c:pt idx="5293">
                  <c:v>43237</c:v>
                </c:pt>
                <c:pt idx="5294">
                  <c:v>43238</c:v>
                </c:pt>
                <c:pt idx="5295">
                  <c:v>43241</c:v>
                </c:pt>
                <c:pt idx="5296">
                  <c:v>43242</c:v>
                </c:pt>
                <c:pt idx="5297">
                  <c:v>43243</c:v>
                </c:pt>
                <c:pt idx="5298">
                  <c:v>43244</c:v>
                </c:pt>
                <c:pt idx="5299">
                  <c:v>43245</c:v>
                </c:pt>
                <c:pt idx="5300">
                  <c:v>43248</c:v>
                </c:pt>
                <c:pt idx="5301">
                  <c:v>43249</c:v>
                </c:pt>
                <c:pt idx="5302">
                  <c:v>43250</c:v>
                </c:pt>
                <c:pt idx="5303">
                  <c:v>43251</c:v>
                </c:pt>
                <c:pt idx="5304">
                  <c:v>43252</c:v>
                </c:pt>
                <c:pt idx="5305">
                  <c:v>43255</c:v>
                </c:pt>
                <c:pt idx="5306">
                  <c:v>43256</c:v>
                </c:pt>
                <c:pt idx="5307">
                  <c:v>43257</c:v>
                </c:pt>
                <c:pt idx="5308">
                  <c:v>43258</c:v>
                </c:pt>
                <c:pt idx="5309">
                  <c:v>43259</c:v>
                </c:pt>
                <c:pt idx="5310">
                  <c:v>43262</c:v>
                </c:pt>
                <c:pt idx="5311">
                  <c:v>43263</c:v>
                </c:pt>
                <c:pt idx="5312">
                  <c:v>43264</c:v>
                </c:pt>
                <c:pt idx="5313">
                  <c:v>43265</c:v>
                </c:pt>
                <c:pt idx="5314">
                  <c:v>43266</c:v>
                </c:pt>
                <c:pt idx="5315">
                  <c:v>43269</c:v>
                </c:pt>
                <c:pt idx="5316">
                  <c:v>43270</c:v>
                </c:pt>
                <c:pt idx="5317">
                  <c:v>43271</c:v>
                </c:pt>
                <c:pt idx="5318">
                  <c:v>43272</c:v>
                </c:pt>
                <c:pt idx="5319">
                  <c:v>43273</c:v>
                </c:pt>
                <c:pt idx="5320">
                  <c:v>43276</c:v>
                </c:pt>
                <c:pt idx="5321">
                  <c:v>43277</c:v>
                </c:pt>
                <c:pt idx="5322">
                  <c:v>43278</c:v>
                </c:pt>
                <c:pt idx="5323">
                  <c:v>43279</c:v>
                </c:pt>
                <c:pt idx="5324">
                  <c:v>43280</c:v>
                </c:pt>
                <c:pt idx="5325">
                  <c:v>43283</c:v>
                </c:pt>
                <c:pt idx="5326">
                  <c:v>43284</c:v>
                </c:pt>
                <c:pt idx="5327">
                  <c:v>43285</c:v>
                </c:pt>
                <c:pt idx="5328">
                  <c:v>43286</c:v>
                </c:pt>
                <c:pt idx="5329">
                  <c:v>43287</c:v>
                </c:pt>
                <c:pt idx="5330">
                  <c:v>43290</c:v>
                </c:pt>
                <c:pt idx="5331">
                  <c:v>43291</c:v>
                </c:pt>
                <c:pt idx="5332">
                  <c:v>43292</c:v>
                </c:pt>
                <c:pt idx="5333">
                  <c:v>43293</c:v>
                </c:pt>
                <c:pt idx="5334">
                  <c:v>43294</c:v>
                </c:pt>
                <c:pt idx="5335">
                  <c:v>43297</c:v>
                </c:pt>
                <c:pt idx="5336">
                  <c:v>43298</c:v>
                </c:pt>
                <c:pt idx="5337">
                  <c:v>43299</c:v>
                </c:pt>
                <c:pt idx="5338">
                  <c:v>43300</c:v>
                </c:pt>
                <c:pt idx="5339">
                  <c:v>43301</c:v>
                </c:pt>
                <c:pt idx="5340">
                  <c:v>43304</c:v>
                </c:pt>
                <c:pt idx="5341">
                  <c:v>43305</c:v>
                </c:pt>
                <c:pt idx="5342">
                  <c:v>43306</c:v>
                </c:pt>
                <c:pt idx="5343">
                  <c:v>43307</c:v>
                </c:pt>
                <c:pt idx="5344">
                  <c:v>43308</c:v>
                </c:pt>
                <c:pt idx="5345">
                  <c:v>43311</c:v>
                </c:pt>
                <c:pt idx="5346">
                  <c:v>43312</c:v>
                </c:pt>
                <c:pt idx="5347">
                  <c:v>43313</c:v>
                </c:pt>
                <c:pt idx="5348">
                  <c:v>43314</c:v>
                </c:pt>
                <c:pt idx="5349">
                  <c:v>43315</c:v>
                </c:pt>
                <c:pt idx="5350">
                  <c:v>43318</c:v>
                </c:pt>
                <c:pt idx="5351">
                  <c:v>43319</c:v>
                </c:pt>
                <c:pt idx="5352">
                  <c:v>43320</c:v>
                </c:pt>
                <c:pt idx="5353">
                  <c:v>43321</c:v>
                </c:pt>
                <c:pt idx="5354">
                  <c:v>43322</c:v>
                </c:pt>
                <c:pt idx="5355">
                  <c:v>43325</c:v>
                </c:pt>
                <c:pt idx="5356">
                  <c:v>43326</c:v>
                </c:pt>
                <c:pt idx="5357">
                  <c:v>43327</c:v>
                </c:pt>
                <c:pt idx="5358">
                  <c:v>43328</c:v>
                </c:pt>
                <c:pt idx="5359">
                  <c:v>43329</c:v>
                </c:pt>
                <c:pt idx="5360">
                  <c:v>43332</c:v>
                </c:pt>
                <c:pt idx="5361">
                  <c:v>43333</c:v>
                </c:pt>
                <c:pt idx="5362">
                  <c:v>43334</c:v>
                </c:pt>
                <c:pt idx="5363">
                  <c:v>43335</c:v>
                </c:pt>
                <c:pt idx="5364">
                  <c:v>43336</c:v>
                </c:pt>
                <c:pt idx="5365">
                  <c:v>43339</c:v>
                </c:pt>
                <c:pt idx="5366">
                  <c:v>43340</c:v>
                </c:pt>
                <c:pt idx="5367">
                  <c:v>43341</c:v>
                </c:pt>
                <c:pt idx="5368">
                  <c:v>43342</c:v>
                </c:pt>
                <c:pt idx="5369">
                  <c:v>43343</c:v>
                </c:pt>
                <c:pt idx="5370">
                  <c:v>43346</c:v>
                </c:pt>
                <c:pt idx="5371">
                  <c:v>43347</c:v>
                </c:pt>
                <c:pt idx="5372">
                  <c:v>43348</c:v>
                </c:pt>
                <c:pt idx="5373">
                  <c:v>43349</c:v>
                </c:pt>
                <c:pt idx="5374">
                  <c:v>43350</c:v>
                </c:pt>
                <c:pt idx="5375">
                  <c:v>43353</c:v>
                </c:pt>
                <c:pt idx="5376">
                  <c:v>43354</c:v>
                </c:pt>
                <c:pt idx="5377">
                  <c:v>43355</c:v>
                </c:pt>
                <c:pt idx="5378">
                  <c:v>43356</c:v>
                </c:pt>
                <c:pt idx="5379">
                  <c:v>43357</c:v>
                </c:pt>
                <c:pt idx="5380">
                  <c:v>43360</c:v>
                </c:pt>
                <c:pt idx="5381">
                  <c:v>43361</c:v>
                </c:pt>
                <c:pt idx="5382">
                  <c:v>43362</c:v>
                </c:pt>
                <c:pt idx="5383">
                  <c:v>43363</c:v>
                </c:pt>
                <c:pt idx="5384">
                  <c:v>43364</c:v>
                </c:pt>
                <c:pt idx="5385">
                  <c:v>43367</c:v>
                </c:pt>
                <c:pt idx="5386">
                  <c:v>43368</c:v>
                </c:pt>
                <c:pt idx="5387">
                  <c:v>43369</c:v>
                </c:pt>
                <c:pt idx="5388">
                  <c:v>43370</c:v>
                </c:pt>
                <c:pt idx="5389">
                  <c:v>43371</c:v>
                </c:pt>
                <c:pt idx="5390">
                  <c:v>43374</c:v>
                </c:pt>
                <c:pt idx="5391">
                  <c:v>43375</c:v>
                </c:pt>
                <c:pt idx="5392">
                  <c:v>43376</c:v>
                </c:pt>
                <c:pt idx="5393">
                  <c:v>43377</c:v>
                </c:pt>
                <c:pt idx="5394">
                  <c:v>43378</c:v>
                </c:pt>
                <c:pt idx="5395">
                  <c:v>43381</c:v>
                </c:pt>
                <c:pt idx="5396">
                  <c:v>43382</c:v>
                </c:pt>
                <c:pt idx="5397">
                  <c:v>43383</c:v>
                </c:pt>
                <c:pt idx="5398">
                  <c:v>43384</c:v>
                </c:pt>
                <c:pt idx="5399">
                  <c:v>43385</c:v>
                </c:pt>
                <c:pt idx="5400">
                  <c:v>43388</c:v>
                </c:pt>
                <c:pt idx="5401">
                  <c:v>43389</c:v>
                </c:pt>
                <c:pt idx="5402">
                  <c:v>43390</c:v>
                </c:pt>
                <c:pt idx="5403">
                  <c:v>43391</c:v>
                </c:pt>
                <c:pt idx="5404">
                  <c:v>43392</c:v>
                </c:pt>
                <c:pt idx="5405">
                  <c:v>43395</c:v>
                </c:pt>
                <c:pt idx="5406">
                  <c:v>43396</c:v>
                </c:pt>
                <c:pt idx="5407">
                  <c:v>43397</c:v>
                </c:pt>
                <c:pt idx="5408">
                  <c:v>43398</c:v>
                </c:pt>
                <c:pt idx="5409">
                  <c:v>43399</c:v>
                </c:pt>
                <c:pt idx="5410">
                  <c:v>43402</c:v>
                </c:pt>
                <c:pt idx="5411">
                  <c:v>43403</c:v>
                </c:pt>
                <c:pt idx="5412">
                  <c:v>43404</c:v>
                </c:pt>
                <c:pt idx="5413">
                  <c:v>43405</c:v>
                </c:pt>
                <c:pt idx="5414">
                  <c:v>43406</c:v>
                </c:pt>
                <c:pt idx="5415">
                  <c:v>43409</c:v>
                </c:pt>
                <c:pt idx="5416">
                  <c:v>43410</c:v>
                </c:pt>
                <c:pt idx="5417">
                  <c:v>43411</c:v>
                </c:pt>
                <c:pt idx="5418">
                  <c:v>43412</c:v>
                </c:pt>
                <c:pt idx="5419">
                  <c:v>43413</c:v>
                </c:pt>
                <c:pt idx="5420">
                  <c:v>43416</c:v>
                </c:pt>
                <c:pt idx="5421">
                  <c:v>43417</c:v>
                </c:pt>
                <c:pt idx="5422">
                  <c:v>43418</c:v>
                </c:pt>
                <c:pt idx="5423">
                  <c:v>43419</c:v>
                </c:pt>
                <c:pt idx="5424">
                  <c:v>43420</c:v>
                </c:pt>
                <c:pt idx="5425">
                  <c:v>43423</c:v>
                </c:pt>
                <c:pt idx="5426">
                  <c:v>43424</c:v>
                </c:pt>
                <c:pt idx="5427">
                  <c:v>43425</c:v>
                </c:pt>
                <c:pt idx="5428">
                  <c:v>43426</c:v>
                </c:pt>
                <c:pt idx="5429">
                  <c:v>43427</c:v>
                </c:pt>
                <c:pt idx="5430">
                  <c:v>43430</c:v>
                </c:pt>
                <c:pt idx="5431">
                  <c:v>43431</c:v>
                </c:pt>
                <c:pt idx="5432">
                  <c:v>43432</c:v>
                </c:pt>
                <c:pt idx="5433">
                  <c:v>43433</c:v>
                </c:pt>
                <c:pt idx="5434">
                  <c:v>43434</c:v>
                </c:pt>
                <c:pt idx="5435">
                  <c:v>43437</c:v>
                </c:pt>
                <c:pt idx="5436">
                  <c:v>43438</c:v>
                </c:pt>
                <c:pt idx="5437">
                  <c:v>43439</c:v>
                </c:pt>
                <c:pt idx="5438">
                  <c:v>43440</c:v>
                </c:pt>
                <c:pt idx="5439">
                  <c:v>43441</c:v>
                </c:pt>
                <c:pt idx="5440">
                  <c:v>43444</c:v>
                </c:pt>
                <c:pt idx="5441">
                  <c:v>43445</c:v>
                </c:pt>
                <c:pt idx="5442">
                  <c:v>43446</c:v>
                </c:pt>
                <c:pt idx="5443">
                  <c:v>43447</c:v>
                </c:pt>
                <c:pt idx="5444">
                  <c:v>43448</c:v>
                </c:pt>
                <c:pt idx="5445">
                  <c:v>43451</c:v>
                </c:pt>
                <c:pt idx="5446">
                  <c:v>43452</c:v>
                </c:pt>
                <c:pt idx="5447">
                  <c:v>43453</c:v>
                </c:pt>
                <c:pt idx="5448">
                  <c:v>43454</c:v>
                </c:pt>
                <c:pt idx="5449">
                  <c:v>43455</c:v>
                </c:pt>
                <c:pt idx="5450">
                  <c:v>43458</c:v>
                </c:pt>
                <c:pt idx="5451">
                  <c:v>43459</c:v>
                </c:pt>
                <c:pt idx="5452">
                  <c:v>43460</c:v>
                </c:pt>
                <c:pt idx="5453">
                  <c:v>43461</c:v>
                </c:pt>
                <c:pt idx="5454">
                  <c:v>43462</c:v>
                </c:pt>
                <c:pt idx="5455">
                  <c:v>43465</c:v>
                </c:pt>
                <c:pt idx="5456">
                  <c:v>43466</c:v>
                </c:pt>
                <c:pt idx="5457">
                  <c:v>43467</c:v>
                </c:pt>
                <c:pt idx="5458">
                  <c:v>43468</c:v>
                </c:pt>
                <c:pt idx="5459">
                  <c:v>43469</c:v>
                </c:pt>
                <c:pt idx="5460">
                  <c:v>43472</c:v>
                </c:pt>
                <c:pt idx="5461">
                  <c:v>43473</c:v>
                </c:pt>
                <c:pt idx="5462">
                  <c:v>43474</c:v>
                </c:pt>
                <c:pt idx="5463">
                  <c:v>43475</c:v>
                </c:pt>
                <c:pt idx="5464">
                  <c:v>43476</c:v>
                </c:pt>
                <c:pt idx="5465">
                  <c:v>43479</c:v>
                </c:pt>
                <c:pt idx="5466">
                  <c:v>43480</c:v>
                </c:pt>
                <c:pt idx="5467">
                  <c:v>43481</c:v>
                </c:pt>
                <c:pt idx="5468">
                  <c:v>43482</c:v>
                </c:pt>
                <c:pt idx="5469">
                  <c:v>43483</c:v>
                </c:pt>
                <c:pt idx="5470">
                  <c:v>43486</c:v>
                </c:pt>
                <c:pt idx="5471">
                  <c:v>43487</c:v>
                </c:pt>
                <c:pt idx="5472">
                  <c:v>43488</c:v>
                </c:pt>
                <c:pt idx="5473">
                  <c:v>43489</c:v>
                </c:pt>
                <c:pt idx="5474">
                  <c:v>43490</c:v>
                </c:pt>
                <c:pt idx="5475">
                  <c:v>43493</c:v>
                </c:pt>
                <c:pt idx="5476">
                  <c:v>43494</c:v>
                </c:pt>
                <c:pt idx="5477">
                  <c:v>43495</c:v>
                </c:pt>
                <c:pt idx="5478">
                  <c:v>43496</c:v>
                </c:pt>
                <c:pt idx="5479">
                  <c:v>43497</c:v>
                </c:pt>
                <c:pt idx="5480">
                  <c:v>43500</c:v>
                </c:pt>
                <c:pt idx="5481">
                  <c:v>43501</c:v>
                </c:pt>
                <c:pt idx="5482">
                  <c:v>43502</c:v>
                </c:pt>
                <c:pt idx="5483">
                  <c:v>43503</c:v>
                </c:pt>
                <c:pt idx="5484">
                  <c:v>43504</c:v>
                </c:pt>
                <c:pt idx="5485">
                  <c:v>43507</c:v>
                </c:pt>
                <c:pt idx="5486">
                  <c:v>43508</c:v>
                </c:pt>
                <c:pt idx="5487">
                  <c:v>43509</c:v>
                </c:pt>
                <c:pt idx="5488">
                  <c:v>43510</c:v>
                </c:pt>
                <c:pt idx="5489">
                  <c:v>43511</c:v>
                </c:pt>
                <c:pt idx="5490">
                  <c:v>43514</c:v>
                </c:pt>
                <c:pt idx="5491">
                  <c:v>43515</c:v>
                </c:pt>
                <c:pt idx="5492">
                  <c:v>43516</c:v>
                </c:pt>
                <c:pt idx="5493">
                  <c:v>43517</c:v>
                </c:pt>
                <c:pt idx="5494">
                  <c:v>43518</c:v>
                </c:pt>
                <c:pt idx="5495">
                  <c:v>43521</c:v>
                </c:pt>
                <c:pt idx="5496">
                  <c:v>43522</c:v>
                </c:pt>
                <c:pt idx="5497">
                  <c:v>43523</c:v>
                </c:pt>
                <c:pt idx="5498">
                  <c:v>43524</c:v>
                </c:pt>
                <c:pt idx="5499">
                  <c:v>43525</c:v>
                </c:pt>
                <c:pt idx="5500">
                  <c:v>43528</c:v>
                </c:pt>
                <c:pt idx="5501">
                  <c:v>43529</c:v>
                </c:pt>
                <c:pt idx="5502">
                  <c:v>43530</c:v>
                </c:pt>
                <c:pt idx="5503">
                  <c:v>43531</c:v>
                </c:pt>
                <c:pt idx="5504">
                  <c:v>43532</c:v>
                </c:pt>
                <c:pt idx="5505">
                  <c:v>43535</c:v>
                </c:pt>
                <c:pt idx="5506">
                  <c:v>43536</c:v>
                </c:pt>
                <c:pt idx="5507">
                  <c:v>43537</c:v>
                </c:pt>
                <c:pt idx="5508">
                  <c:v>43538</c:v>
                </c:pt>
                <c:pt idx="5509">
                  <c:v>43539</c:v>
                </c:pt>
                <c:pt idx="5510">
                  <c:v>43542</c:v>
                </c:pt>
                <c:pt idx="5511">
                  <c:v>43543</c:v>
                </c:pt>
                <c:pt idx="5512">
                  <c:v>43544</c:v>
                </c:pt>
                <c:pt idx="5513">
                  <c:v>43545</c:v>
                </c:pt>
                <c:pt idx="5514">
                  <c:v>43546</c:v>
                </c:pt>
                <c:pt idx="5515">
                  <c:v>43549</c:v>
                </c:pt>
                <c:pt idx="5516">
                  <c:v>43550</c:v>
                </c:pt>
                <c:pt idx="5517">
                  <c:v>43551</c:v>
                </c:pt>
                <c:pt idx="5518">
                  <c:v>43552</c:v>
                </c:pt>
                <c:pt idx="5519">
                  <c:v>43553</c:v>
                </c:pt>
                <c:pt idx="5520">
                  <c:v>43556</c:v>
                </c:pt>
                <c:pt idx="5521">
                  <c:v>43557</c:v>
                </c:pt>
                <c:pt idx="5522">
                  <c:v>43558</c:v>
                </c:pt>
                <c:pt idx="5523">
                  <c:v>43559</c:v>
                </c:pt>
                <c:pt idx="5524">
                  <c:v>43560</c:v>
                </c:pt>
                <c:pt idx="5525">
                  <c:v>43563</c:v>
                </c:pt>
                <c:pt idx="5526">
                  <c:v>43564</c:v>
                </c:pt>
                <c:pt idx="5527">
                  <c:v>43565</c:v>
                </c:pt>
                <c:pt idx="5528">
                  <c:v>43566</c:v>
                </c:pt>
                <c:pt idx="5529">
                  <c:v>43567</c:v>
                </c:pt>
                <c:pt idx="5530">
                  <c:v>43570</c:v>
                </c:pt>
                <c:pt idx="5531">
                  <c:v>43571</c:v>
                </c:pt>
                <c:pt idx="5532">
                  <c:v>43572</c:v>
                </c:pt>
                <c:pt idx="5533">
                  <c:v>43573</c:v>
                </c:pt>
                <c:pt idx="5534">
                  <c:v>43574</c:v>
                </c:pt>
                <c:pt idx="5535">
                  <c:v>43577</c:v>
                </c:pt>
                <c:pt idx="5536">
                  <c:v>43578</c:v>
                </c:pt>
                <c:pt idx="5537">
                  <c:v>43579</c:v>
                </c:pt>
                <c:pt idx="5538">
                  <c:v>43580</c:v>
                </c:pt>
                <c:pt idx="5539">
                  <c:v>43581</c:v>
                </c:pt>
                <c:pt idx="5540">
                  <c:v>43584</c:v>
                </c:pt>
                <c:pt idx="5541">
                  <c:v>43585</c:v>
                </c:pt>
                <c:pt idx="5542">
                  <c:v>43586</c:v>
                </c:pt>
                <c:pt idx="5543">
                  <c:v>43587</c:v>
                </c:pt>
                <c:pt idx="5544">
                  <c:v>43588</c:v>
                </c:pt>
                <c:pt idx="5545">
                  <c:v>43591</c:v>
                </c:pt>
                <c:pt idx="5546">
                  <c:v>43592</c:v>
                </c:pt>
                <c:pt idx="5547">
                  <c:v>43593</c:v>
                </c:pt>
                <c:pt idx="5548">
                  <c:v>43594</c:v>
                </c:pt>
                <c:pt idx="5549">
                  <c:v>43595</c:v>
                </c:pt>
                <c:pt idx="5550">
                  <c:v>43598</c:v>
                </c:pt>
                <c:pt idx="5551">
                  <c:v>43599</c:v>
                </c:pt>
                <c:pt idx="5552">
                  <c:v>43600</c:v>
                </c:pt>
                <c:pt idx="5553">
                  <c:v>43601</c:v>
                </c:pt>
                <c:pt idx="5554">
                  <c:v>43602</c:v>
                </c:pt>
                <c:pt idx="5555">
                  <c:v>43605</c:v>
                </c:pt>
                <c:pt idx="5556">
                  <c:v>43606</c:v>
                </c:pt>
                <c:pt idx="5557">
                  <c:v>43607</c:v>
                </c:pt>
                <c:pt idx="5558">
                  <c:v>43608</c:v>
                </c:pt>
                <c:pt idx="5559">
                  <c:v>43609</c:v>
                </c:pt>
                <c:pt idx="5560">
                  <c:v>43612</c:v>
                </c:pt>
                <c:pt idx="5561">
                  <c:v>43613</c:v>
                </c:pt>
                <c:pt idx="5562">
                  <c:v>43614</c:v>
                </c:pt>
                <c:pt idx="5563">
                  <c:v>43615</c:v>
                </c:pt>
                <c:pt idx="5564">
                  <c:v>43616</c:v>
                </c:pt>
                <c:pt idx="5565">
                  <c:v>43619</c:v>
                </c:pt>
                <c:pt idx="5566">
                  <c:v>43620</c:v>
                </c:pt>
                <c:pt idx="5567">
                  <c:v>43621</c:v>
                </c:pt>
                <c:pt idx="5568">
                  <c:v>43622</c:v>
                </c:pt>
                <c:pt idx="5569">
                  <c:v>43623</c:v>
                </c:pt>
                <c:pt idx="5570">
                  <c:v>43626</c:v>
                </c:pt>
                <c:pt idx="5571">
                  <c:v>43627</c:v>
                </c:pt>
                <c:pt idx="5572">
                  <c:v>43628</c:v>
                </c:pt>
                <c:pt idx="5573">
                  <c:v>43629</c:v>
                </c:pt>
                <c:pt idx="5574">
                  <c:v>43630</c:v>
                </c:pt>
                <c:pt idx="5575">
                  <c:v>43633</c:v>
                </c:pt>
                <c:pt idx="5576">
                  <c:v>43634</c:v>
                </c:pt>
                <c:pt idx="5577">
                  <c:v>43635</c:v>
                </c:pt>
                <c:pt idx="5578">
                  <c:v>43636</c:v>
                </c:pt>
                <c:pt idx="5579">
                  <c:v>43637</c:v>
                </c:pt>
                <c:pt idx="5580">
                  <c:v>43640</c:v>
                </c:pt>
                <c:pt idx="5581">
                  <c:v>43641</c:v>
                </c:pt>
                <c:pt idx="5582">
                  <c:v>43642</c:v>
                </c:pt>
                <c:pt idx="5583">
                  <c:v>43643</c:v>
                </c:pt>
                <c:pt idx="5584">
                  <c:v>43644</c:v>
                </c:pt>
                <c:pt idx="5585">
                  <c:v>43647</c:v>
                </c:pt>
                <c:pt idx="5586">
                  <c:v>43648</c:v>
                </c:pt>
                <c:pt idx="5587">
                  <c:v>43649</c:v>
                </c:pt>
                <c:pt idx="5588">
                  <c:v>43650</c:v>
                </c:pt>
                <c:pt idx="5589">
                  <c:v>43651</c:v>
                </c:pt>
                <c:pt idx="5590">
                  <c:v>43654</c:v>
                </c:pt>
                <c:pt idx="5591">
                  <c:v>43655</c:v>
                </c:pt>
                <c:pt idx="5592">
                  <c:v>43656</c:v>
                </c:pt>
                <c:pt idx="5593">
                  <c:v>43657</c:v>
                </c:pt>
                <c:pt idx="5594">
                  <c:v>43658</c:v>
                </c:pt>
                <c:pt idx="5595">
                  <c:v>43661</c:v>
                </c:pt>
                <c:pt idx="5596">
                  <c:v>43662</c:v>
                </c:pt>
                <c:pt idx="5597">
                  <c:v>43663</c:v>
                </c:pt>
                <c:pt idx="5598">
                  <c:v>43664</c:v>
                </c:pt>
                <c:pt idx="5599">
                  <c:v>43665</c:v>
                </c:pt>
                <c:pt idx="5600">
                  <c:v>43668</c:v>
                </c:pt>
                <c:pt idx="5601">
                  <c:v>43669</c:v>
                </c:pt>
                <c:pt idx="5602">
                  <c:v>43670</c:v>
                </c:pt>
                <c:pt idx="5603">
                  <c:v>43671</c:v>
                </c:pt>
                <c:pt idx="5604">
                  <c:v>43672</c:v>
                </c:pt>
                <c:pt idx="5605">
                  <c:v>43675</c:v>
                </c:pt>
                <c:pt idx="5606">
                  <c:v>43676</c:v>
                </c:pt>
                <c:pt idx="5607">
                  <c:v>43677</c:v>
                </c:pt>
                <c:pt idx="5608">
                  <c:v>43678</c:v>
                </c:pt>
                <c:pt idx="5609">
                  <c:v>43679</c:v>
                </c:pt>
                <c:pt idx="5610">
                  <c:v>43682</c:v>
                </c:pt>
                <c:pt idx="5611">
                  <c:v>43683</c:v>
                </c:pt>
                <c:pt idx="5612">
                  <c:v>43684</c:v>
                </c:pt>
                <c:pt idx="5613">
                  <c:v>43685</c:v>
                </c:pt>
                <c:pt idx="5614">
                  <c:v>43686</c:v>
                </c:pt>
                <c:pt idx="5615">
                  <c:v>43689</c:v>
                </c:pt>
                <c:pt idx="5616">
                  <c:v>43690</c:v>
                </c:pt>
                <c:pt idx="5617">
                  <c:v>43691</c:v>
                </c:pt>
                <c:pt idx="5618">
                  <c:v>43692</c:v>
                </c:pt>
                <c:pt idx="5619">
                  <c:v>43693</c:v>
                </c:pt>
                <c:pt idx="5620">
                  <c:v>43696</c:v>
                </c:pt>
                <c:pt idx="5621">
                  <c:v>43697</c:v>
                </c:pt>
                <c:pt idx="5622">
                  <c:v>43698</c:v>
                </c:pt>
                <c:pt idx="5623">
                  <c:v>43699</c:v>
                </c:pt>
                <c:pt idx="5624">
                  <c:v>43700</c:v>
                </c:pt>
                <c:pt idx="5625">
                  <c:v>43703</c:v>
                </c:pt>
                <c:pt idx="5626">
                  <c:v>43704</c:v>
                </c:pt>
                <c:pt idx="5627">
                  <c:v>43705</c:v>
                </c:pt>
                <c:pt idx="5628">
                  <c:v>43706</c:v>
                </c:pt>
                <c:pt idx="5629">
                  <c:v>43707</c:v>
                </c:pt>
                <c:pt idx="5630">
                  <c:v>43710</c:v>
                </c:pt>
                <c:pt idx="5631">
                  <c:v>43711</c:v>
                </c:pt>
                <c:pt idx="5632">
                  <c:v>43712</c:v>
                </c:pt>
                <c:pt idx="5633">
                  <c:v>43713</c:v>
                </c:pt>
                <c:pt idx="5634">
                  <c:v>43714</c:v>
                </c:pt>
                <c:pt idx="5635">
                  <c:v>43717</c:v>
                </c:pt>
                <c:pt idx="5636">
                  <c:v>43718</c:v>
                </c:pt>
                <c:pt idx="5637">
                  <c:v>43719</c:v>
                </c:pt>
                <c:pt idx="5638">
                  <c:v>43720</c:v>
                </c:pt>
                <c:pt idx="5639">
                  <c:v>43721</c:v>
                </c:pt>
                <c:pt idx="5640">
                  <c:v>43724</c:v>
                </c:pt>
                <c:pt idx="5641">
                  <c:v>43725</c:v>
                </c:pt>
                <c:pt idx="5642">
                  <c:v>43726</c:v>
                </c:pt>
                <c:pt idx="5643">
                  <c:v>43727</c:v>
                </c:pt>
                <c:pt idx="5644">
                  <c:v>43728</c:v>
                </c:pt>
                <c:pt idx="5645">
                  <c:v>43731</c:v>
                </c:pt>
                <c:pt idx="5646">
                  <c:v>43732</c:v>
                </c:pt>
                <c:pt idx="5647">
                  <c:v>43733</c:v>
                </c:pt>
                <c:pt idx="5648">
                  <c:v>43734</c:v>
                </c:pt>
                <c:pt idx="5649">
                  <c:v>43735</c:v>
                </c:pt>
                <c:pt idx="5650">
                  <c:v>43738</c:v>
                </c:pt>
                <c:pt idx="5651">
                  <c:v>43739</c:v>
                </c:pt>
                <c:pt idx="5652">
                  <c:v>43740</c:v>
                </c:pt>
                <c:pt idx="5653">
                  <c:v>43741</c:v>
                </c:pt>
                <c:pt idx="5654">
                  <c:v>43742</c:v>
                </c:pt>
                <c:pt idx="5655">
                  <c:v>43745</c:v>
                </c:pt>
                <c:pt idx="5656">
                  <c:v>43746</c:v>
                </c:pt>
                <c:pt idx="5657">
                  <c:v>43747</c:v>
                </c:pt>
                <c:pt idx="5658">
                  <c:v>43748</c:v>
                </c:pt>
                <c:pt idx="5659">
                  <c:v>43749</c:v>
                </c:pt>
                <c:pt idx="5660">
                  <c:v>43752</c:v>
                </c:pt>
                <c:pt idx="5661">
                  <c:v>43753</c:v>
                </c:pt>
                <c:pt idx="5662">
                  <c:v>43754</c:v>
                </c:pt>
                <c:pt idx="5663">
                  <c:v>43755</c:v>
                </c:pt>
                <c:pt idx="5664">
                  <c:v>43756</c:v>
                </c:pt>
                <c:pt idx="5665">
                  <c:v>43759</c:v>
                </c:pt>
                <c:pt idx="5666">
                  <c:v>43760</c:v>
                </c:pt>
                <c:pt idx="5667">
                  <c:v>43761</c:v>
                </c:pt>
                <c:pt idx="5668">
                  <c:v>43762</c:v>
                </c:pt>
                <c:pt idx="5669">
                  <c:v>43763</c:v>
                </c:pt>
                <c:pt idx="5670">
                  <c:v>43766</c:v>
                </c:pt>
                <c:pt idx="5671">
                  <c:v>43767</c:v>
                </c:pt>
                <c:pt idx="5672">
                  <c:v>43768</c:v>
                </c:pt>
                <c:pt idx="5673">
                  <c:v>43769</c:v>
                </c:pt>
                <c:pt idx="5674">
                  <c:v>43770</c:v>
                </c:pt>
                <c:pt idx="5675">
                  <c:v>43773</c:v>
                </c:pt>
                <c:pt idx="5676">
                  <c:v>43774</c:v>
                </c:pt>
                <c:pt idx="5677">
                  <c:v>43775</c:v>
                </c:pt>
                <c:pt idx="5678">
                  <c:v>43776</c:v>
                </c:pt>
                <c:pt idx="5679">
                  <c:v>43777</c:v>
                </c:pt>
                <c:pt idx="5680">
                  <c:v>43780</c:v>
                </c:pt>
                <c:pt idx="5681">
                  <c:v>43781</c:v>
                </c:pt>
                <c:pt idx="5682">
                  <c:v>43782</c:v>
                </c:pt>
                <c:pt idx="5683">
                  <c:v>43783</c:v>
                </c:pt>
                <c:pt idx="5684">
                  <c:v>43784</c:v>
                </c:pt>
                <c:pt idx="5685">
                  <c:v>43787</c:v>
                </c:pt>
                <c:pt idx="5686">
                  <c:v>43788</c:v>
                </c:pt>
                <c:pt idx="5687">
                  <c:v>43789</c:v>
                </c:pt>
                <c:pt idx="5688">
                  <c:v>43790</c:v>
                </c:pt>
                <c:pt idx="5689">
                  <c:v>43791</c:v>
                </c:pt>
                <c:pt idx="5690">
                  <c:v>43794</c:v>
                </c:pt>
                <c:pt idx="5691">
                  <c:v>43795</c:v>
                </c:pt>
                <c:pt idx="5692">
                  <c:v>43796</c:v>
                </c:pt>
                <c:pt idx="5693">
                  <c:v>43797</c:v>
                </c:pt>
                <c:pt idx="5694">
                  <c:v>43798</c:v>
                </c:pt>
                <c:pt idx="5695">
                  <c:v>43801</c:v>
                </c:pt>
                <c:pt idx="5696">
                  <c:v>43802</c:v>
                </c:pt>
                <c:pt idx="5697">
                  <c:v>43803</c:v>
                </c:pt>
                <c:pt idx="5698">
                  <c:v>43804</c:v>
                </c:pt>
                <c:pt idx="5699">
                  <c:v>43805</c:v>
                </c:pt>
                <c:pt idx="5700">
                  <c:v>43808</c:v>
                </c:pt>
                <c:pt idx="5701">
                  <c:v>43809</c:v>
                </c:pt>
                <c:pt idx="5702">
                  <c:v>43810</c:v>
                </c:pt>
                <c:pt idx="5703">
                  <c:v>43811</c:v>
                </c:pt>
                <c:pt idx="5704">
                  <c:v>43812</c:v>
                </c:pt>
                <c:pt idx="5705">
                  <c:v>43815</c:v>
                </c:pt>
                <c:pt idx="5706">
                  <c:v>43816</c:v>
                </c:pt>
                <c:pt idx="5707">
                  <c:v>43817</c:v>
                </c:pt>
                <c:pt idx="5708">
                  <c:v>43818</c:v>
                </c:pt>
                <c:pt idx="5709">
                  <c:v>43819</c:v>
                </c:pt>
                <c:pt idx="5710">
                  <c:v>43822</c:v>
                </c:pt>
                <c:pt idx="5711">
                  <c:v>43823</c:v>
                </c:pt>
                <c:pt idx="5712">
                  <c:v>43824</c:v>
                </c:pt>
                <c:pt idx="5713">
                  <c:v>43825</c:v>
                </c:pt>
                <c:pt idx="5714">
                  <c:v>43826</c:v>
                </c:pt>
                <c:pt idx="5715">
                  <c:v>43829</c:v>
                </c:pt>
                <c:pt idx="5716">
                  <c:v>43830</c:v>
                </c:pt>
                <c:pt idx="5717">
                  <c:v>43831</c:v>
                </c:pt>
                <c:pt idx="5718">
                  <c:v>43832</c:v>
                </c:pt>
                <c:pt idx="5719">
                  <c:v>43833</c:v>
                </c:pt>
                <c:pt idx="5720">
                  <c:v>43836</c:v>
                </c:pt>
                <c:pt idx="5721">
                  <c:v>43837</c:v>
                </c:pt>
                <c:pt idx="5722">
                  <c:v>43838</c:v>
                </c:pt>
                <c:pt idx="5723">
                  <c:v>43839</c:v>
                </c:pt>
                <c:pt idx="5724">
                  <c:v>43840</c:v>
                </c:pt>
                <c:pt idx="5725">
                  <c:v>43843</c:v>
                </c:pt>
                <c:pt idx="5726">
                  <c:v>43844</c:v>
                </c:pt>
                <c:pt idx="5727">
                  <c:v>43845</c:v>
                </c:pt>
                <c:pt idx="5728">
                  <c:v>43846</c:v>
                </c:pt>
                <c:pt idx="5729">
                  <c:v>43847</c:v>
                </c:pt>
                <c:pt idx="5730">
                  <c:v>43850</c:v>
                </c:pt>
                <c:pt idx="5731">
                  <c:v>43851</c:v>
                </c:pt>
                <c:pt idx="5732">
                  <c:v>43852</c:v>
                </c:pt>
                <c:pt idx="5733">
                  <c:v>43853</c:v>
                </c:pt>
                <c:pt idx="5734">
                  <c:v>43854</c:v>
                </c:pt>
                <c:pt idx="5735">
                  <c:v>43857</c:v>
                </c:pt>
                <c:pt idx="5736">
                  <c:v>43858</c:v>
                </c:pt>
                <c:pt idx="5737">
                  <c:v>43859</c:v>
                </c:pt>
                <c:pt idx="5738">
                  <c:v>43860</c:v>
                </c:pt>
                <c:pt idx="5739">
                  <c:v>43861</c:v>
                </c:pt>
                <c:pt idx="5740">
                  <c:v>43864</c:v>
                </c:pt>
                <c:pt idx="5741">
                  <c:v>43865</c:v>
                </c:pt>
                <c:pt idx="5742">
                  <c:v>43866</c:v>
                </c:pt>
                <c:pt idx="5743">
                  <c:v>43867</c:v>
                </c:pt>
                <c:pt idx="5744">
                  <c:v>43868</c:v>
                </c:pt>
                <c:pt idx="5745">
                  <c:v>43871</c:v>
                </c:pt>
                <c:pt idx="5746">
                  <c:v>43872</c:v>
                </c:pt>
                <c:pt idx="5747">
                  <c:v>43873</c:v>
                </c:pt>
                <c:pt idx="5748">
                  <c:v>43874</c:v>
                </c:pt>
                <c:pt idx="5749">
                  <c:v>43875</c:v>
                </c:pt>
                <c:pt idx="5750">
                  <c:v>43878</c:v>
                </c:pt>
                <c:pt idx="5751">
                  <c:v>43879</c:v>
                </c:pt>
                <c:pt idx="5752">
                  <c:v>43880</c:v>
                </c:pt>
                <c:pt idx="5753">
                  <c:v>43881</c:v>
                </c:pt>
                <c:pt idx="5754">
                  <c:v>43882</c:v>
                </c:pt>
                <c:pt idx="5755">
                  <c:v>43885</c:v>
                </c:pt>
                <c:pt idx="5756">
                  <c:v>43886</c:v>
                </c:pt>
                <c:pt idx="5757">
                  <c:v>43887</c:v>
                </c:pt>
                <c:pt idx="5758">
                  <c:v>43888</c:v>
                </c:pt>
                <c:pt idx="5759">
                  <c:v>43889</c:v>
                </c:pt>
                <c:pt idx="5760">
                  <c:v>43892</c:v>
                </c:pt>
                <c:pt idx="5761">
                  <c:v>43893</c:v>
                </c:pt>
                <c:pt idx="5762">
                  <c:v>43894</c:v>
                </c:pt>
                <c:pt idx="5763">
                  <c:v>43895</c:v>
                </c:pt>
                <c:pt idx="5764">
                  <c:v>43896</c:v>
                </c:pt>
                <c:pt idx="5765">
                  <c:v>43899</c:v>
                </c:pt>
                <c:pt idx="5766">
                  <c:v>43900</c:v>
                </c:pt>
                <c:pt idx="5767">
                  <c:v>43901</c:v>
                </c:pt>
                <c:pt idx="5768">
                  <c:v>43902</c:v>
                </c:pt>
                <c:pt idx="5769">
                  <c:v>43903</c:v>
                </c:pt>
                <c:pt idx="5770">
                  <c:v>43906</c:v>
                </c:pt>
                <c:pt idx="5771">
                  <c:v>43907</c:v>
                </c:pt>
                <c:pt idx="5772">
                  <c:v>43908</c:v>
                </c:pt>
                <c:pt idx="5773">
                  <c:v>43909</c:v>
                </c:pt>
                <c:pt idx="5774">
                  <c:v>43910</c:v>
                </c:pt>
                <c:pt idx="5775">
                  <c:v>43913</c:v>
                </c:pt>
                <c:pt idx="5776">
                  <c:v>43914</c:v>
                </c:pt>
                <c:pt idx="5777">
                  <c:v>43915</c:v>
                </c:pt>
                <c:pt idx="5778">
                  <c:v>43916</c:v>
                </c:pt>
                <c:pt idx="5779">
                  <c:v>43917</c:v>
                </c:pt>
                <c:pt idx="5780">
                  <c:v>43920</c:v>
                </c:pt>
                <c:pt idx="5781">
                  <c:v>43921</c:v>
                </c:pt>
                <c:pt idx="5782">
                  <c:v>43922</c:v>
                </c:pt>
                <c:pt idx="5783">
                  <c:v>43923</c:v>
                </c:pt>
                <c:pt idx="5784">
                  <c:v>43924</c:v>
                </c:pt>
                <c:pt idx="5785">
                  <c:v>43927</c:v>
                </c:pt>
                <c:pt idx="5786">
                  <c:v>43928</c:v>
                </c:pt>
                <c:pt idx="5787">
                  <c:v>43929</c:v>
                </c:pt>
                <c:pt idx="5788">
                  <c:v>43930</c:v>
                </c:pt>
                <c:pt idx="5789">
                  <c:v>43931</c:v>
                </c:pt>
                <c:pt idx="5790">
                  <c:v>43934</c:v>
                </c:pt>
                <c:pt idx="5791">
                  <c:v>43935</c:v>
                </c:pt>
                <c:pt idx="5792">
                  <c:v>43936</c:v>
                </c:pt>
                <c:pt idx="5793">
                  <c:v>43937</c:v>
                </c:pt>
                <c:pt idx="5794">
                  <c:v>43938</c:v>
                </c:pt>
                <c:pt idx="5795">
                  <c:v>43941</c:v>
                </c:pt>
                <c:pt idx="5796">
                  <c:v>43942</c:v>
                </c:pt>
                <c:pt idx="5797">
                  <c:v>43943</c:v>
                </c:pt>
                <c:pt idx="5798">
                  <c:v>43944</c:v>
                </c:pt>
                <c:pt idx="5799">
                  <c:v>43945</c:v>
                </c:pt>
                <c:pt idx="5800">
                  <c:v>43948</c:v>
                </c:pt>
                <c:pt idx="5801">
                  <c:v>43949</c:v>
                </c:pt>
                <c:pt idx="5802">
                  <c:v>43950</c:v>
                </c:pt>
                <c:pt idx="5803">
                  <c:v>43951</c:v>
                </c:pt>
                <c:pt idx="5804">
                  <c:v>43952</c:v>
                </c:pt>
                <c:pt idx="5805">
                  <c:v>43955</c:v>
                </c:pt>
                <c:pt idx="5806">
                  <c:v>43956</c:v>
                </c:pt>
                <c:pt idx="5807">
                  <c:v>43957</c:v>
                </c:pt>
                <c:pt idx="5808">
                  <c:v>43958</c:v>
                </c:pt>
                <c:pt idx="5809">
                  <c:v>43959</c:v>
                </c:pt>
                <c:pt idx="5810">
                  <c:v>43962</c:v>
                </c:pt>
                <c:pt idx="5811">
                  <c:v>43963</c:v>
                </c:pt>
                <c:pt idx="5812">
                  <c:v>43964</c:v>
                </c:pt>
                <c:pt idx="5813">
                  <c:v>43965</c:v>
                </c:pt>
                <c:pt idx="5814">
                  <c:v>43966</c:v>
                </c:pt>
                <c:pt idx="5815">
                  <c:v>43969</c:v>
                </c:pt>
                <c:pt idx="5816">
                  <c:v>43970</c:v>
                </c:pt>
                <c:pt idx="5817">
                  <c:v>43971</c:v>
                </c:pt>
                <c:pt idx="5818">
                  <c:v>43972</c:v>
                </c:pt>
                <c:pt idx="5819">
                  <c:v>43973</c:v>
                </c:pt>
                <c:pt idx="5820">
                  <c:v>43976</c:v>
                </c:pt>
                <c:pt idx="5821">
                  <c:v>43977</c:v>
                </c:pt>
                <c:pt idx="5822">
                  <c:v>43978</c:v>
                </c:pt>
                <c:pt idx="5823">
                  <c:v>43979</c:v>
                </c:pt>
                <c:pt idx="5824">
                  <c:v>43980</c:v>
                </c:pt>
                <c:pt idx="5825">
                  <c:v>43983</c:v>
                </c:pt>
                <c:pt idx="5826">
                  <c:v>43984</c:v>
                </c:pt>
                <c:pt idx="5827">
                  <c:v>43985</c:v>
                </c:pt>
                <c:pt idx="5828">
                  <c:v>43986</c:v>
                </c:pt>
                <c:pt idx="5829">
                  <c:v>43987</c:v>
                </c:pt>
                <c:pt idx="5830">
                  <c:v>43990</c:v>
                </c:pt>
                <c:pt idx="5831">
                  <c:v>43991</c:v>
                </c:pt>
                <c:pt idx="5832">
                  <c:v>43992</c:v>
                </c:pt>
                <c:pt idx="5833">
                  <c:v>43993</c:v>
                </c:pt>
                <c:pt idx="5834">
                  <c:v>43994</c:v>
                </c:pt>
                <c:pt idx="5835">
                  <c:v>43997</c:v>
                </c:pt>
                <c:pt idx="5836">
                  <c:v>43998</c:v>
                </c:pt>
                <c:pt idx="5837">
                  <c:v>43999</c:v>
                </c:pt>
                <c:pt idx="5838">
                  <c:v>44000</c:v>
                </c:pt>
                <c:pt idx="5839">
                  <c:v>44001</c:v>
                </c:pt>
                <c:pt idx="5840">
                  <c:v>44004</c:v>
                </c:pt>
                <c:pt idx="5841">
                  <c:v>44005</c:v>
                </c:pt>
                <c:pt idx="5842">
                  <c:v>44006</c:v>
                </c:pt>
                <c:pt idx="5843">
                  <c:v>44007</c:v>
                </c:pt>
                <c:pt idx="5844">
                  <c:v>44008</c:v>
                </c:pt>
                <c:pt idx="5845">
                  <c:v>44011</c:v>
                </c:pt>
                <c:pt idx="5846">
                  <c:v>44012</c:v>
                </c:pt>
                <c:pt idx="5847">
                  <c:v>44013</c:v>
                </c:pt>
                <c:pt idx="5848">
                  <c:v>44014</c:v>
                </c:pt>
                <c:pt idx="5849">
                  <c:v>44015</c:v>
                </c:pt>
                <c:pt idx="5850">
                  <c:v>44018</c:v>
                </c:pt>
                <c:pt idx="5851">
                  <c:v>44019</c:v>
                </c:pt>
                <c:pt idx="5852">
                  <c:v>44020</c:v>
                </c:pt>
                <c:pt idx="5853">
                  <c:v>44021</c:v>
                </c:pt>
                <c:pt idx="5854">
                  <c:v>44022</c:v>
                </c:pt>
                <c:pt idx="5855">
                  <c:v>44025</c:v>
                </c:pt>
                <c:pt idx="5856">
                  <c:v>44026</c:v>
                </c:pt>
                <c:pt idx="5857">
                  <c:v>44027</c:v>
                </c:pt>
                <c:pt idx="5858">
                  <c:v>44028</c:v>
                </c:pt>
                <c:pt idx="5859">
                  <c:v>44029</c:v>
                </c:pt>
                <c:pt idx="5860">
                  <c:v>44032</c:v>
                </c:pt>
                <c:pt idx="5861">
                  <c:v>44033</c:v>
                </c:pt>
                <c:pt idx="5862">
                  <c:v>44034</c:v>
                </c:pt>
                <c:pt idx="5863">
                  <c:v>44035</c:v>
                </c:pt>
                <c:pt idx="5864">
                  <c:v>44036</c:v>
                </c:pt>
                <c:pt idx="5865">
                  <c:v>44039</c:v>
                </c:pt>
                <c:pt idx="5866">
                  <c:v>44040</c:v>
                </c:pt>
                <c:pt idx="5867">
                  <c:v>44041</c:v>
                </c:pt>
                <c:pt idx="5868">
                  <c:v>44042</c:v>
                </c:pt>
                <c:pt idx="5869">
                  <c:v>44043</c:v>
                </c:pt>
                <c:pt idx="5870">
                  <c:v>44046</c:v>
                </c:pt>
                <c:pt idx="5871">
                  <c:v>44047</c:v>
                </c:pt>
                <c:pt idx="5872">
                  <c:v>44048</c:v>
                </c:pt>
                <c:pt idx="5873">
                  <c:v>44049</c:v>
                </c:pt>
                <c:pt idx="5874">
                  <c:v>44050</c:v>
                </c:pt>
                <c:pt idx="5875">
                  <c:v>44053</c:v>
                </c:pt>
                <c:pt idx="5876">
                  <c:v>44054</c:v>
                </c:pt>
                <c:pt idx="5877">
                  <c:v>44055</c:v>
                </c:pt>
                <c:pt idx="5878">
                  <c:v>44056</c:v>
                </c:pt>
                <c:pt idx="5879">
                  <c:v>44057</c:v>
                </c:pt>
                <c:pt idx="5880">
                  <c:v>44060</c:v>
                </c:pt>
                <c:pt idx="5881">
                  <c:v>44061</c:v>
                </c:pt>
                <c:pt idx="5882">
                  <c:v>44062</c:v>
                </c:pt>
                <c:pt idx="5883">
                  <c:v>44063</c:v>
                </c:pt>
                <c:pt idx="5884">
                  <c:v>44064</c:v>
                </c:pt>
                <c:pt idx="5885">
                  <c:v>44067</c:v>
                </c:pt>
                <c:pt idx="5886">
                  <c:v>44068</c:v>
                </c:pt>
                <c:pt idx="5887">
                  <c:v>44069</c:v>
                </c:pt>
                <c:pt idx="5888">
                  <c:v>44070</c:v>
                </c:pt>
                <c:pt idx="5889">
                  <c:v>44071</c:v>
                </c:pt>
                <c:pt idx="5890">
                  <c:v>44074</c:v>
                </c:pt>
                <c:pt idx="5891">
                  <c:v>44075</c:v>
                </c:pt>
                <c:pt idx="5892">
                  <c:v>44076</c:v>
                </c:pt>
                <c:pt idx="5893">
                  <c:v>44077</c:v>
                </c:pt>
                <c:pt idx="5894">
                  <c:v>44078</c:v>
                </c:pt>
                <c:pt idx="5895">
                  <c:v>44081</c:v>
                </c:pt>
                <c:pt idx="5896">
                  <c:v>44082</c:v>
                </c:pt>
                <c:pt idx="5897">
                  <c:v>44083</c:v>
                </c:pt>
                <c:pt idx="5898">
                  <c:v>44084</c:v>
                </c:pt>
                <c:pt idx="5899">
                  <c:v>44085</c:v>
                </c:pt>
                <c:pt idx="5900">
                  <c:v>44088</c:v>
                </c:pt>
                <c:pt idx="5901">
                  <c:v>44089</c:v>
                </c:pt>
                <c:pt idx="5902">
                  <c:v>44090</c:v>
                </c:pt>
                <c:pt idx="5903">
                  <c:v>44091</c:v>
                </c:pt>
                <c:pt idx="5904">
                  <c:v>44092</c:v>
                </c:pt>
                <c:pt idx="5905">
                  <c:v>44095</c:v>
                </c:pt>
                <c:pt idx="5906">
                  <c:v>44096</c:v>
                </c:pt>
                <c:pt idx="5907">
                  <c:v>44097</c:v>
                </c:pt>
                <c:pt idx="5908">
                  <c:v>44098</c:v>
                </c:pt>
                <c:pt idx="5909">
                  <c:v>44099</c:v>
                </c:pt>
                <c:pt idx="5910">
                  <c:v>44102</c:v>
                </c:pt>
                <c:pt idx="5911">
                  <c:v>44103</c:v>
                </c:pt>
                <c:pt idx="5912">
                  <c:v>44104</c:v>
                </c:pt>
                <c:pt idx="5913">
                  <c:v>44105</c:v>
                </c:pt>
                <c:pt idx="5914">
                  <c:v>44106</c:v>
                </c:pt>
                <c:pt idx="5915">
                  <c:v>44109</c:v>
                </c:pt>
                <c:pt idx="5916">
                  <c:v>44110</c:v>
                </c:pt>
                <c:pt idx="5917">
                  <c:v>44111</c:v>
                </c:pt>
                <c:pt idx="5918">
                  <c:v>44112</c:v>
                </c:pt>
                <c:pt idx="5919">
                  <c:v>44113</c:v>
                </c:pt>
                <c:pt idx="5920">
                  <c:v>44116</c:v>
                </c:pt>
                <c:pt idx="5921">
                  <c:v>44117</c:v>
                </c:pt>
                <c:pt idx="5922">
                  <c:v>44118</c:v>
                </c:pt>
                <c:pt idx="5923">
                  <c:v>44119</c:v>
                </c:pt>
                <c:pt idx="5924">
                  <c:v>44120</c:v>
                </c:pt>
                <c:pt idx="5925">
                  <c:v>44123</c:v>
                </c:pt>
                <c:pt idx="5926">
                  <c:v>44124</c:v>
                </c:pt>
                <c:pt idx="5927">
                  <c:v>44125</c:v>
                </c:pt>
                <c:pt idx="5928">
                  <c:v>44126</c:v>
                </c:pt>
                <c:pt idx="5929">
                  <c:v>44127</c:v>
                </c:pt>
                <c:pt idx="5930">
                  <c:v>44130</c:v>
                </c:pt>
                <c:pt idx="5931">
                  <c:v>44131</c:v>
                </c:pt>
                <c:pt idx="5932">
                  <c:v>44132</c:v>
                </c:pt>
                <c:pt idx="5933">
                  <c:v>44133</c:v>
                </c:pt>
                <c:pt idx="5934">
                  <c:v>44134</c:v>
                </c:pt>
                <c:pt idx="5935">
                  <c:v>44137</c:v>
                </c:pt>
                <c:pt idx="5936">
                  <c:v>44138</c:v>
                </c:pt>
                <c:pt idx="5937">
                  <c:v>44139</c:v>
                </c:pt>
                <c:pt idx="5938">
                  <c:v>44140</c:v>
                </c:pt>
                <c:pt idx="5939">
                  <c:v>44141</c:v>
                </c:pt>
                <c:pt idx="5940">
                  <c:v>44144</c:v>
                </c:pt>
                <c:pt idx="5941">
                  <c:v>44145</c:v>
                </c:pt>
                <c:pt idx="5942">
                  <c:v>44146</c:v>
                </c:pt>
                <c:pt idx="5943">
                  <c:v>44147</c:v>
                </c:pt>
                <c:pt idx="5944">
                  <c:v>44148</c:v>
                </c:pt>
                <c:pt idx="5945">
                  <c:v>44151</c:v>
                </c:pt>
                <c:pt idx="5946">
                  <c:v>44152</c:v>
                </c:pt>
                <c:pt idx="5947">
                  <c:v>44153</c:v>
                </c:pt>
                <c:pt idx="5948">
                  <c:v>44154</c:v>
                </c:pt>
                <c:pt idx="5949">
                  <c:v>44155</c:v>
                </c:pt>
                <c:pt idx="5950">
                  <c:v>44158</c:v>
                </c:pt>
                <c:pt idx="5951">
                  <c:v>44159</c:v>
                </c:pt>
                <c:pt idx="5952">
                  <c:v>44160</c:v>
                </c:pt>
                <c:pt idx="5953">
                  <c:v>44161</c:v>
                </c:pt>
                <c:pt idx="5954">
                  <c:v>44162</c:v>
                </c:pt>
                <c:pt idx="5955">
                  <c:v>44165</c:v>
                </c:pt>
                <c:pt idx="5956">
                  <c:v>44166</c:v>
                </c:pt>
                <c:pt idx="5957">
                  <c:v>44167</c:v>
                </c:pt>
                <c:pt idx="5958">
                  <c:v>44168</c:v>
                </c:pt>
                <c:pt idx="5959">
                  <c:v>44169</c:v>
                </c:pt>
                <c:pt idx="5960">
                  <c:v>44172</c:v>
                </c:pt>
                <c:pt idx="5961">
                  <c:v>44173</c:v>
                </c:pt>
                <c:pt idx="5962">
                  <c:v>44174</c:v>
                </c:pt>
                <c:pt idx="5963">
                  <c:v>44175</c:v>
                </c:pt>
                <c:pt idx="5964">
                  <c:v>44176</c:v>
                </c:pt>
                <c:pt idx="5965">
                  <c:v>44179</c:v>
                </c:pt>
                <c:pt idx="5966">
                  <c:v>44180</c:v>
                </c:pt>
                <c:pt idx="5967">
                  <c:v>44181</c:v>
                </c:pt>
                <c:pt idx="5968">
                  <c:v>44182</c:v>
                </c:pt>
                <c:pt idx="5969">
                  <c:v>44183</c:v>
                </c:pt>
                <c:pt idx="5970">
                  <c:v>44186</c:v>
                </c:pt>
                <c:pt idx="5971">
                  <c:v>44187</c:v>
                </c:pt>
                <c:pt idx="5972">
                  <c:v>44188</c:v>
                </c:pt>
                <c:pt idx="5973">
                  <c:v>44189</c:v>
                </c:pt>
                <c:pt idx="5974">
                  <c:v>44190</c:v>
                </c:pt>
                <c:pt idx="5975">
                  <c:v>44193</c:v>
                </c:pt>
                <c:pt idx="5976">
                  <c:v>44194</c:v>
                </c:pt>
                <c:pt idx="5977">
                  <c:v>44195</c:v>
                </c:pt>
                <c:pt idx="5978">
                  <c:v>44196</c:v>
                </c:pt>
                <c:pt idx="5979">
                  <c:v>44197</c:v>
                </c:pt>
                <c:pt idx="5980">
                  <c:v>44200</c:v>
                </c:pt>
                <c:pt idx="5981">
                  <c:v>44201</c:v>
                </c:pt>
                <c:pt idx="5982">
                  <c:v>44202</c:v>
                </c:pt>
                <c:pt idx="5983">
                  <c:v>44203</c:v>
                </c:pt>
                <c:pt idx="5984">
                  <c:v>44204</c:v>
                </c:pt>
                <c:pt idx="5985">
                  <c:v>44207</c:v>
                </c:pt>
                <c:pt idx="5986">
                  <c:v>44208</c:v>
                </c:pt>
                <c:pt idx="5987">
                  <c:v>44209</c:v>
                </c:pt>
                <c:pt idx="5988">
                  <c:v>44210</c:v>
                </c:pt>
                <c:pt idx="5989">
                  <c:v>44211</c:v>
                </c:pt>
                <c:pt idx="5990">
                  <c:v>44214</c:v>
                </c:pt>
                <c:pt idx="5991">
                  <c:v>44215</c:v>
                </c:pt>
                <c:pt idx="5992">
                  <c:v>44216</c:v>
                </c:pt>
                <c:pt idx="5993">
                  <c:v>44217</c:v>
                </c:pt>
                <c:pt idx="5994">
                  <c:v>44218</c:v>
                </c:pt>
                <c:pt idx="5995">
                  <c:v>44221</c:v>
                </c:pt>
                <c:pt idx="5996">
                  <c:v>44222</c:v>
                </c:pt>
                <c:pt idx="5997">
                  <c:v>44223</c:v>
                </c:pt>
                <c:pt idx="5998">
                  <c:v>44224</c:v>
                </c:pt>
                <c:pt idx="5999">
                  <c:v>44225</c:v>
                </c:pt>
                <c:pt idx="6000">
                  <c:v>44228</c:v>
                </c:pt>
                <c:pt idx="6001">
                  <c:v>44229</c:v>
                </c:pt>
                <c:pt idx="6002">
                  <c:v>44230</c:v>
                </c:pt>
                <c:pt idx="6003">
                  <c:v>44231</c:v>
                </c:pt>
                <c:pt idx="6004">
                  <c:v>44232</c:v>
                </c:pt>
                <c:pt idx="6005">
                  <c:v>44235</c:v>
                </c:pt>
                <c:pt idx="6006">
                  <c:v>44236</c:v>
                </c:pt>
                <c:pt idx="6007">
                  <c:v>44237</c:v>
                </c:pt>
                <c:pt idx="6008">
                  <c:v>44238</c:v>
                </c:pt>
                <c:pt idx="6009">
                  <c:v>44239</c:v>
                </c:pt>
                <c:pt idx="6010">
                  <c:v>44242</c:v>
                </c:pt>
                <c:pt idx="6011">
                  <c:v>44243</c:v>
                </c:pt>
                <c:pt idx="6012">
                  <c:v>44244</c:v>
                </c:pt>
                <c:pt idx="6013">
                  <c:v>44245</c:v>
                </c:pt>
                <c:pt idx="6014">
                  <c:v>44246</c:v>
                </c:pt>
                <c:pt idx="6015">
                  <c:v>44249</c:v>
                </c:pt>
                <c:pt idx="6016">
                  <c:v>44250</c:v>
                </c:pt>
                <c:pt idx="6017">
                  <c:v>44251</c:v>
                </c:pt>
                <c:pt idx="6018">
                  <c:v>44252</c:v>
                </c:pt>
                <c:pt idx="6019">
                  <c:v>44253</c:v>
                </c:pt>
                <c:pt idx="6020">
                  <c:v>44256</c:v>
                </c:pt>
                <c:pt idx="6021">
                  <c:v>44257</c:v>
                </c:pt>
                <c:pt idx="6022">
                  <c:v>44258</c:v>
                </c:pt>
                <c:pt idx="6023">
                  <c:v>44259</c:v>
                </c:pt>
                <c:pt idx="6024">
                  <c:v>44260</c:v>
                </c:pt>
                <c:pt idx="6025">
                  <c:v>44263</c:v>
                </c:pt>
                <c:pt idx="6026">
                  <c:v>44264</c:v>
                </c:pt>
                <c:pt idx="6027">
                  <c:v>44265</c:v>
                </c:pt>
                <c:pt idx="6028">
                  <c:v>44266</c:v>
                </c:pt>
                <c:pt idx="6029">
                  <c:v>44267</c:v>
                </c:pt>
                <c:pt idx="6030">
                  <c:v>44270</c:v>
                </c:pt>
                <c:pt idx="6031">
                  <c:v>44271</c:v>
                </c:pt>
                <c:pt idx="6032">
                  <c:v>44272</c:v>
                </c:pt>
                <c:pt idx="6033">
                  <c:v>44273</c:v>
                </c:pt>
                <c:pt idx="6034">
                  <c:v>44274</c:v>
                </c:pt>
                <c:pt idx="6035">
                  <c:v>44277</c:v>
                </c:pt>
                <c:pt idx="6036">
                  <c:v>44278</c:v>
                </c:pt>
                <c:pt idx="6037">
                  <c:v>44279</c:v>
                </c:pt>
                <c:pt idx="6038">
                  <c:v>44280</c:v>
                </c:pt>
                <c:pt idx="6039">
                  <c:v>44281</c:v>
                </c:pt>
                <c:pt idx="6040">
                  <c:v>44284</c:v>
                </c:pt>
                <c:pt idx="6041">
                  <c:v>44285</c:v>
                </c:pt>
                <c:pt idx="6042">
                  <c:v>44286</c:v>
                </c:pt>
                <c:pt idx="6043">
                  <c:v>44287</c:v>
                </c:pt>
                <c:pt idx="6044">
                  <c:v>44288</c:v>
                </c:pt>
                <c:pt idx="6045">
                  <c:v>44291</c:v>
                </c:pt>
                <c:pt idx="6046">
                  <c:v>44292</c:v>
                </c:pt>
                <c:pt idx="6047">
                  <c:v>44293</c:v>
                </c:pt>
                <c:pt idx="6048">
                  <c:v>44294</c:v>
                </c:pt>
                <c:pt idx="6049">
                  <c:v>44295</c:v>
                </c:pt>
                <c:pt idx="6050">
                  <c:v>44298</c:v>
                </c:pt>
                <c:pt idx="6051">
                  <c:v>44299</c:v>
                </c:pt>
                <c:pt idx="6052">
                  <c:v>44300</c:v>
                </c:pt>
                <c:pt idx="6053">
                  <c:v>44301</c:v>
                </c:pt>
                <c:pt idx="6054">
                  <c:v>44302</c:v>
                </c:pt>
                <c:pt idx="6055">
                  <c:v>44305</c:v>
                </c:pt>
                <c:pt idx="6056">
                  <c:v>44306</c:v>
                </c:pt>
                <c:pt idx="6057">
                  <c:v>44307</c:v>
                </c:pt>
                <c:pt idx="6058">
                  <c:v>44308</c:v>
                </c:pt>
                <c:pt idx="6059">
                  <c:v>44309</c:v>
                </c:pt>
                <c:pt idx="6060">
                  <c:v>44312</c:v>
                </c:pt>
                <c:pt idx="6061">
                  <c:v>44313</c:v>
                </c:pt>
                <c:pt idx="6062">
                  <c:v>44314</c:v>
                </c:pt>
                <c:pt idx="6063">
                  <c:v>44315</c:v>
                </c:pt>
                <c:pt idx="6064">
                  <c:v>44316</c:v>
                </c:pt>
                <c:pt idx="6065">
                  <c:v>44319</c:v>
                </c:pt>
                <c:pt idx="6066">
                  <c:v>44320</c:v>
                </c:pt>
                <c:pt idx="6067">
                  <c:v>44321</c:v>
                </c:pt>
                <c:pt idx="6068">
                  <c:v>44322</c:v>
                </c:pt>
                <c:pt idx="6069">
                  <c:v>44323</c:v>
                </c:pt>
                <c:pt idx="6070">
                  <c:v>44326</c:v>
                </c:pt>
                <c:pt idx="6071">
                  <c:v>44327</c:v>
                </c:pt>
                <c:pt idx="6072">
                  <c:v>44328</c:v>
                </c:pt>
                <c:pt idx="6073">
                  <c:v>44329</c:v>
                </c:pt>
                <c:pt idx="6074">
                  <c:v>44330</c:v>
                </c:pt>
                <c:pt idx="6075">
                  <c:v>44333</c:v>
                </c:pt>
                <c:pt idx="6076">
                  <c:v>44334</c:v>
                </c:pt>
                <c:pt idx="6077">
                  <c:v>44335</c:v>
                </c:pt>
                <c:pt idx="6078">
                  <c:v>44336</c:v>
                </c:pt>
                <c:pt idx="6079">
                  <c:v>44337</c:v>
                </c:pt>
                <c:pt idx="6080">
                  <c:v>44340</c:v>
                </c:pt>
                <c:pt idx="6081">
                  <c:v>44341</c:v>
                </c:pt>
                <c:pt idx="6082">
                  <c:v>44342</c:v>
                </c:pt>
                <c:pt idx="6083">
                  <c:v>44343</c:v>
                </c:pt>
                <c:pt idx="6084">
                  <c:v>44344</c:v>
                </c:pt>
                <c:pt idx="6085">
                  <c:v>44347</c:v>
                </c:pt>
                <c:pt idx="6086">
                  <c:v>44348</c:v>
                </c:pt>
                <c:pt idx="6087">
                  <c:v>44349</c:v>
                </c:pt>
                <c:pt idx="6088">
                  <c:v>44350</c:v>
                </c:pt>
                <c:pt idx="6089">
                  <c:v>44351</c:v>
                </c:pt>
                <c:pt idx="6090">
                  <c:v>44354</c:v>
                </c:pt>
                <c:pt idx="6091">
                  <c:v>44355</c:v>
                </c:pt>
                <c:pt idx="6092">
                  <c:v>44356</c:v>
                </c:pt>
                <c:pt idx="6093">
                  <c:v>44357</c:v>
                </c:pt>
                <c:pt idx="6094">
                  <c:v>44358</c:v>
                </c:pt>
                <c:pt idx="6095">
                  <c:v>44361</c:v>
                </c:pt>
                <c:pt idx="6096">
                  <c:v>44362</c:v>
                </c:pt>
                <c:pt idx="6097">
                  <c:v>44363</c:v>
                </c:pt>
                <c:pt idx="6098">
                  <c:v>44364</c:v>
                </c:pt>
                <c:pt idx="6099">
                  <c:v>44365</c:v>
                </c:pt>
                <c:pt idx="6100">
                  <c:v>44368</c:v>
                </c:pt>
                <c:pt idx="6101">
                  <c:v>44369</c:v>
                </c:pt>
                <c:pt idx="6102">
                  <c:v>44370</c:v>
                </c:pt>
                <c:pt idx="6103">
                  <c:v>44371</c:v>
                </c:pt>
                <c:pt idx="6104">
                  <c:v>44372</c:v>
                </c:pt>
                <c:pt idx="6105">
                  <c:v>44375</c:v>
                </c:pt>
                <c:pt idx="6106">
                  <c:v>44376</c:v>
                </c:pt>
                <c:pt idx="6107">
                  <c:v>44377</c:v>
                </c:pt>
                <c:pt idx="6108">
                  <c:v>44378</c:v>
                </c:pt>
                <c:pt idx="6109">
                  <c:v>44379</c:v>
                </c:pt>
                <c:pt idx="6110">
                  <c:v>44382</c:v>
                </c:pt>
                <c:pt idx="6111">
                  <c:v>44383</c:v>
                </c:pt>
                <c:pt idx="6112">
                  <c:v>44384</c:v>
                </c:pt>
                <c:pt idx="6113">
                  <c:v>44385</c:v>
                </c:pt>
                <c:pt idx="6114">
                  <c:v>44386</c:v>
                </c:pt>
                <c:pt idx="6115">
                  <c:v>44389</c:v>
                </c:pt>
                <c:pt idx="6116">
                  <c:v>44390</c:v>
                </c:pt>
                <c:pt idx="6117">
                  <c:v>44391</c:v>
                </c:pt>
                <c:pt idx="6118">
                  <c:v>44392</c:v>
                </c:pt>
                <c:pt idx="6119">
                  <c:v>44393</c:v>
                </c:pt>
                <c:pt idx="6120">
                  <c:v>44396</c:v>
                </c:pt>
                <c:pt idx="6121">
                  <c:v>44397</c:v>
                </c:pt>
                <c:pt idx="6122">
                  <c:v>44398</c:v>
                </c:pt>
                <c:pt idx="6123">
                  <c:v>44399</c:v>
                </c:pt>
                <c:pt idx="6124">
                  <c:v>44400</c:v>
                </c:pt>
                <c:pt idx="6125">
                  <c:v>44403</c:v>
                </c:pt>
                <c:pt idx="6126">
                  <c:v>44404</c:v>
                </c:pt>
                <c:pt idx="6127">
                  <c:v>44405</c:v>
                </c:pt>
                <c:pt idx="6128">
                  <c:v>44406</c:v>
                </c:pt>
                <c:pt idx="6129">
                  <c:v>44407</c:v>
                </c:pt>
                <c:pt idx="6130">
                  <c:v>44410</c:v>
                </c:pt>
                <c:pt idx="6131">
                  <c:v>44411</c:v>
                </c:pt>
                <c:pt idx="6132">
                  <c:v>44412</c:v>
                </c:pt>
                <c:pt idx="6133">
                  <c:v>44413</c:v>
                </c:pt>
                <c:pt idx="6134">
                  <c:v>44414</c:v>
                </c:pt>
                <c:pt idx="6135">
                  <c:v>44417</c:v>
                </c:pt>
                <c:pt idx="6136">
                  <c:v>44418</c:v>
                </c:pt>
                <c:pt idx="6137">
                  <c:v>44419</c:v>
                </c:pt>
                <c:pt idx="6138">
                  <c:v>44420</c:v>
                </c:pt>
                <c:pt idx="6139">
                  <c:v>44421</c:v>
                </c:pt>
                <c:pt idx="6140">
                  <c:v>44424</c:v>
                </c:pt>
                <c:pt idx="6141">
                  <c:v>44425</c:v>
                </c:pt>
                <c:pt idx="6142">
                  <c:v>44426</c:v>
                </c:pt>
                <c:pt idx="6143">
                  <c:v>44427</c:v>
                </c:pt>
                <c:pt idx="6144">
                  <c:v>44428</c:v>
                </c:pt>
                <c:pt idx="6145">
                  <c:v>44431</c:v>
                </c:pt>
                <c:pt idx="6146">
                  <c:v>44432</c:v>
                </c:pt>
                <c:pt idx="6147">
                  <c:v>44433</c:v>
                </c:pt>
                <c:pt idx="6148">
                  <c:v>44434</c:v>
                </c:pt>
                <c:pt idx="6149">
                  <c:v>44435</c:v>
                </c:pt>
                <c:pt idx="6150">
                  <c:v>44438</c:v>
                </c:pt>
                <c:pt idx="6151">
                  <c:v>44439</c:v>
                </c:pt>
                <c:pt idx="6152">
                  <c:v>44440</c:v>
                </c:pt>
                <c:pt idx="6153">
                  <c:v>44441</c:v>
                </c:pt>
                <c:pt idx="6154">
                  <c:v>44442</c:v>
                </c:pt>
                <c:pt idx="6155">
                  <c:v>44445</c:v>
                </c:pt>
                <c:pt idx="6156">
                  <c:v>44446</c:v>
                </c:pt>
                <c:pt idx="6157">
                  <c:v>44447</c:v>
                </c:pt>
                <c:pt idx="6158">
                  <c:v>44448</c:v>
                </c:pt>
                <c:pt idx="6159">
                  <c:v>44449</c:v>
                </c:pt>
                <c:pt idx="6160">
                  <c:v>44452</c:v>
                </c:pt>
                <c:pt idx="6161">
                  <c:v>44453</c:v>
                </c:pt>
                <c:pt idx="6162">
                  <c:v>44454</c:v>
                </c:pt>
                <c:pt idx="6163">
                  <c:v>44455</c:v>
                </c:pt>
                <c:pt idx="6164">
                  <c:v>44456</c:v>
                </c:pt>
                <c:pt idx="6165">
                  <c:v>44459</c:v>
                </c:pt>
                <c:pt idx="6166">
                  <c:v>44460</c:v>
                </c:pt>
                <c:pt idx="6167">
                  <c:v>44461</c:v>
                </c:pt>
                <c:pt idx="6168">
                  <c:v>44462</c:v>
                </c:pt>
                <c:pt idx="6169">
                  <c:v>44463</c:v>
                </c:pt>
                <c:pt idx="6170">
                  <c:v>44466</c:v>
                </c:pt>
                <c:pt idx="6171">
                  <c:v>44467</c:v>
                </c:pt>
                <c:pt idx="6172">
                  <c:v>44468</c:v>
                </c:pt>
                <c:pt idx="6173">
                  <c:v>44469</c:v>
                </c:pt>
                <c:pt idx="6174">
                  <c:v>44470</c:v>
                </c:pt>
                <c:pt idx="6175">
                  <c:v>44473</c:v>
                </c:pt>
                <c:pt idx="6176">
                  <c:v>44474</c:v>
                </c:pt>
                <c:pt idx="6177">
                  <c:v>44475</c:v>
                </c:pt>
                <c:pt idx="6178">
                  <c:v>44476</c:v>
                </c:pt>
                <c:pt idx="6179">
                  <c:v>44477</c:v>
                </c:pt>
                <c:pt idx="6180">
                  <c:v>44480</c:v>
                </c:pt>
                <c:pt idx="6181">
                  <c:v>44481</c:v>
                </c:pt>
                <c:pt idx="6182">
                  <c:v>44482</c:v>
                </c:pt>
                <c:pt idx="6183">
                  <c:v>44483</c:v>
                </c:pt>
                <c:pt idx="6184">
                  <c:v>44484</c:v>
                </c:pt>
                <c:pt idx="6185">
                  <c:v>44487</c:v>
                </c:pt>
                <c:pt idx="6186">
                  <c:v>44488</c:v>
                </c:pt>
                <c:pt idx="6187">
                  <c:v>44489</c:v>
                </c:pt>
                <c:pt idx="6188">
                  <c:v>44490</c:v>
                </c:pt>
                <c:pt idx="6189">
                  <c:v>44491</c:v>
                </c:pt>
                <c:pt idx="6190">
                  <c:v>44494</c:v>
                </c:pt>
                <c:pt idx="6191">
                  <c:v>44495</c:v>
                </c:pt>
                <c:pt idx="6192">
                  <c:v>44496</c:v>
                </c:pt>
                <c:pt idx="6193">
                  <c:v>44497</c:v>
                </c:pt>
                <c:pt idx="6194">
                  <c:v>44498</c:v>
                </c:pt>
                <c:pt idx="6195">
                  <c:v>44501</c:v>
                </c:pt>
                <c:pt idx="6196">
                  <c:v>44502</c:v>
                </c:pt>
                <c:pt idx="6197">
                  <c:v>44503</c:v>
                </c:pt>
                <c:pt idx="6198">
                  <c:v>44504</c:v>
                </c:pt>
                <c:pt idx="6199">
                  <c:v>44505</c:v>
                </c:pt>
                <c:pt idx="6200">
                  <c:v>44508</c:v>
                </c:pt>
                <c:pt idx="6201">
                  <c:v>44509</c:v>
                </c:pt>
                <c:pt idx="6202">
                  <c:v>44510</c:v>
                </c:pt>
                <c:pt idx="6203">
                  <c:v>44511</c:v>
                </c:pt>
                <c:pt idx="6204">
                  <c:v>44512</c:v>
                </c:pt>
                <c:pt idx="6205">
                  <c:v>44515</c:v>
                </c:pt>
                <c:pt idx="6206">
                  <c:v>44516</c:v>
                </c:pt>
                <c:pt idx="6207">
                  <c:v>44517</c:v>
                </c:pt>
                <c:pt idx="6208">
                  <c:v>44518</c:v>
                </c:pt>
                <c:pt idx="6209">
                  <c:v>44519</c:v>
                </c:pt>
                <c:pt idx="6210">
                  <c:v>44522</c:v>
                </c:pt>
                <c:pt idx="6211">
                  <c:v>44523</c:v>
                </c:pt>
                <c:pt idx="6212">
                  <c:v>44524</c:v>
                </c:pt>
                <c:pt idx="6213">
                  <c:v>44525</c:v>
                </c:pt>
                <c:pt idx="6214">
                  <c:v>44526</c:v>
                </c:pt>
                <c:pt idx="6215">
                  <c:v>44529</c:v>
                </c:pt>
                <c:pt idx="6216">
                  <c:v>44530</c:v>
                </c:pt>
                <c:pt idx="6217">
                  <c:v>44531</c:v>
                </c:pt>
                <c:pt idx="6218">
                  <c:v>44532</c:v>
                </c:pt>
                <c:pt idx="6219">
                  <c:v>44533</c:v>
                </c:pt>
                <c:pt idx="6220">
                  <c:v>44536</c:v>
                </c:pt>
                <c:pt idx="6221">
                  <c:v>44537</c:v>
                </c:pt>
                <c:pt idx="6222">
                  <c:v>44538</c:v>
                </c:pt>
                <c:pt idx="6223">
                  <c:v>44539</c:v>
                </c:pt>
                <c:pt idx="6224">
                  <c:v>44540</c:v>
                </c:pt>
                <c:pt idx="6225">
                  <c:v>44543</c:v>
                </c:pt>
                <c:pt idx="6226">
                  <c:v>44544</c:v>
                </c:pt>
                <c:pt idx="6227">
                  <c:v>44545</c:v>
                </c:pt>
                <c:pt idx="6228">
                  <c:v>44546</c:v>
                </c:pt>
                <c:pt idx="6229">
                  <c:v>44547</c:v>
                </c:pt>
                <c:pt idx="6230">
                  <c:v>44550</c:v>
                </c:pt>
                <c:pt idx="6231">
                  <c:v>44551</c:v>
                </c:pt>
                <c:pt idx="6232">
                  <c:v>44552</c:v>
                </c:pt>
                <c:pt idx="6233">
                  <c:v>44553</c:v>
                </c:pt>
                <c:pt idx="6234">
                  <c:v>44554</c:v>
                </c:pt>
                <c:pt idx="6235">
                  <c:v>44557</c:v>
                </c:pt>
                <c:pt idx="6236">
                  <c:v>44558</c:v>
                </c:pt>
                <c:pt idx="6237">
                  <c:v>44559</c:v>
                </c:pt>
                <c:pt idx="6238">
                  <c:v>44560</c:v>
                </c:pt>
                <c:pt idx="6239">
                  <c:v>44561</c:v>
                </c:pt>
                <c:pt idx="6240">
                  <c:v>44564</c:v>
                </c:pt>
                <c:pt idx="6241">
                  <c:v>44565</c:v>
                </c:pt>
                <c:pt idx="6242">
                  <c:v>44566</c:v>
                </c:pt>
                <c:pt idx="6243">
                  <c:v>44567</c:v>
                </c:pt>
                <c:pt idx="6244">
                  <c:v>44568</c:v>
                </c:pt>
                <c:pt idx="6245">
                  <c:v>44571</c:v>
                </c:pt>
                <c:pt idx="6246">
                  <c:v>44572</c:v>
                </c:pt>
                <c:pt idx="6247">
                  <c:v>44573</c:v>
                </c:pt>
                <c:pt idx="6248">
                  <c:v>44574</c:v>
                </c:pt>
                <c:pt idx="6249">
                  <c:v>44575</c:v>
                </c:pt>
                <c:pt idx="6250">
                  <c:v>44578</c:v>
                </c:pt>
                <c:pt idx="6251">
                  <c:v>44579</c:v>
                </c:pt>
                <c:pt idx="6252">
                  <c:v>44580</c:v>
                </c:pt>
                <c:pt idx="6253">
                  <c:v>44581</c:v>
                </c:pt>
                <c:pt idx="6254">
                  <c:v>44582</c:v>
                </c:pt>
                <c:pt idx="6255">
                  <c:v>44585</c:v>
                </c:pt>
                <c:pt idx="6256">
                  <c:v>44586</c:v>
                </c:pt>
                <c:pt idx="6257">
                  <c:v>44587</c:v>
                </c:pt>
                <c:pt idx="6258">
                  <c:v>44588</c:v>
                </c:pt>
                <c:pt idx="6259">
                  <c:v>44589</c:v>
                </c:pt>
                <c:pt idx="6260">
                  <c:v>44592</c:v>
                </c:pt>
                <c:pt idx="6261">
                  <c:v>44593</c:v>
                </c:pt>
                <c:pt idx="6262">
                  <c:v>44594</c:v>
                </c:pt>
                <c:pt idx="6263">
                  <c:v>44595</c:v>
                </c:pt>
                <c:pt idx="6264">
                  <c:v>44596</c:v>
                </c:pt>
                <c:pt idx="6265">
                  <c:v>44599</c:v>
                </c:pt>
                <c:pt idx="6266">
                  <c:v>44600</c:v>
                </c:pt>
                <c:pt idx="6267">
                  <c:v>44601</c:v>
                </c:pt>
                <c:pt idx="6268">
                  <c:v>44602</c:v>
                </c:pt>
                <c:pt idx="6269">
                  <c:v>44603</c:v>
                </c:pt>
                <c:pt idx="6270">
                  <c:v>44606</c:v>
                </c:pt>
                <c:pt idx="6271">
                  <c:v>44607</c:v>
                </c:pt>
                <c:pt idx="6272">
                  <c:v>44608</c:v>
                </c:pt>
                <c:pt idx="6273">
                  <c:v>44609</c:v>
                </c:pt>
                <c:pt idx="6274">
                  <c:v>44610</c:v>
                </c:pt>
                <c:pt idx="6275">
                  <c:v>44613</c:v>
                </c:pt>
                <c:pt idx="6276">
                  <c:v>44614</c:v>
                </c:pt>
                <c:pt idx="6277">
                  <c:v>44615</c:v>
                </c:pt>
                <c:pt idx="6278">
                  <c:v>44616</c:v>
                </c:pt>
                <c:pt idx="6279">
                  <c:v>44617</c:v>
                </c:pt>
                <c:pt idx="6280">
                  <c:v>44620</c:v>
                </c:pt>
                <c:pt idx="6281">
                  <c:v>44621</c:v>
                </c:pt>
                <c:pt idx="6282">
                  <c:v>44622</c:v>
                </c:pt>
                <c:pt idx="6283">
                  <c:v>44623</c:v>
                </c:pt>
                <c:pt idx="6284">
                  <c:v>44624</c:v>
                </c:pt>
                <c:pt idx="6285">
                  <c:v>44627</c:v>
                </c:pt>
                <c:pt idx="6286">
                  <c:v>44628</c:v>
                </c:pt>
                <c:pt idx="6287">
                  <c:v>44629</c:v>
                </c:pt>
                <c:pt idx="6288">
                  <c:v>44630</c:v>
                </c:pt>
                <c:pt idx="6289">
                  <c:v>44631</c:v>
                </c:pt>
                <c:pt idx="6290">
                  <c:v>44634</c:v>
                </c:pt>
                <c:pt idx="6291">
                  <c:v>44635</c:v>
                </c:pt>
                <c:pt idx="6292">
                  <c:v>44636</c:v>
                </c:pt>
                <c:pt idx="6293">
                  <c:v>44637</c:v>
                </c:pt>
                <c:pt idx="6294">
                  <c:v>44638</c:v>
                </c:pt>
                <c:pt idx="6295">
                  <c:v>44641</c:v>
                </c:pt>
                <c:pt idx="6296">
                  <c:v>44642</c:v>
                </c:pt>
                <c:pt idx="6297">
                  <c:v>44643</c:v>
                </c:pt>
                <c:pt idx="6298">
                  <c:v>44644</c:v>
                </c:pt>
                <c:pt idx="6299">
                  <c:v>44645</c:v>
                </c:pt>
                <c:pt idx="6300">
                  <c:v>44648</c:v>
                </c:pt>
                <c:pt idx="6301">
                  <c:v>44649</c:v>
                </c:pt>
                <c:pt idx="6302">
                  <c:v>44650</c:v>
                </c:pt>
                <c:pt idx="6303">
                  <c:v>44651</c:v>
                </c:pt>
                <c:pt idx="6304">
                  <c:v>44652</c:v>
                </c:pt>
                <c:pt idx="6305">
                  <c:v>44655</c:v>
                </c:pt>
                <c:pt idx="6306">
                  <c:v>44656</c:v>
                </c:pt>
                <c:pt idx="6307">
                  <c:v>44657</c:v>
                </c:pt>
                <c:pt idx="6308">
                  <c:v>44658</c:v>
                </c:pt>
                <c:pt idx="6309">
                  <c:v>44659</c:v>
                </c:pt>
                <c:pt idx="6310">
                  <c:v>44662</c:v>
                </c:pt>
                <c:pt idx="6311">
                  <c:v>44663</c:v>
                </c:pt>
                <c:pt idx="6312">
                  <c:v>44664</c:v>
                </c:pt>
                <c:pt idx="6313">
                  <c:v>44665</c:v>
                </c:pt>
                <c:pt idx="6314">
                  <c:v>44666</c:v>
                </c:pt>
                <c:pt idx="6315">
                  <c:v>44669</c:v>
                </c:pt>
                <c:pt idx="6316">
                  <c:v>44670</c:v>
                </c:pt>
                <c:pt idx="6317">
                  <c:v>44671</c:v>
                </c:pt>
                <c:pt idx="6318">
                  <c:v>44672</c:v>
                </c:pt>
                <c:pt idx="6319">
                  <c:v>44673</c:v>
                </c:pt>
                <c:pt idx="6320">
                  <c:v>44676</c:v>
                </c:pt>
                <c:pt idx="6321">
                  <c:v>44677</c:v>
                </c:pt>
                <c:pt idx="6322">
                  <c:v>44678</c:v>
                </c:pt>
                <c:pt idx="6323">
                  <c:v>44679</c:v>
                </c:pt>
                <c:pt idx="6324">
                  <c:v>44680</c:v>
                </c:pt>
                <c:pt idx="6325">
                  <c:v>44683</c:v>
                </c:pt>
                <c:pt idx="6326">
                  <c:v>44684</c:v>
                </c:pt>
                <c:pt idx="6327">
                  <c:v>44685</c:v>
                </c:pt>
                <c:pt idx="6328">
                  <c:v>44686</c:v>
                </c:pt>
                <c:pt idx="6329">
                  <c:v>44687</c:v>
                </c:pt>
                <c:pt idx="6330">
                  <c:v>44690</c:v>
                </c:pt>
                <c:pt idx="6331">
                  <c:v>44691</c:v>
                </c:pt>
                <c:pt idx="6332">
                  <c:v>44692</c:v>
                </c:pt>
                <c:pt idx="6333">
                  <c:v>44693</c:v>
                </c:pt>
                <c:pt idx="6334">
                  <c:v>44694</c:v>
                </c:pt>
                <c:pt idx="6335">
                  <c:v>44697</c:v>
                </c:pt>
                <c:pt idx="6336">
                  <c:v>44698</c:v>
                </c:pt>
                <c:pt idx="6337">
                  <c:v>44699</c:v>
                </c:pt>
                <c:pt idx="6338">
                  <c:v>44700</c:v>
                </c:pt>
                <c:pt idx="6339">
                  <c:v>44701</c:v>
                </c:pt>
                <c:pt idx="6340">
                  <c:v>44704</c:v>
                </c:pt>
                <c:pt idx="6341">
                  <c:v>44705</c:v>
                </c:pt>
                <c:pt idx="6342">
                  <c:v>44706</c:v>
                </c:pt>
                <c:pt idx="6343">
                  <c:v>44707</c:v>
                </c:pt>
                <c:pt idx="6344">
                  <c:v>44708</c:v>
                </c:pt>
                <c:pt idx="6345">
                  <c:v>44711</c:v>
                </c:pt>
                <c:pt idx="6346">
                  <c:v>44712</c:v>
                </c:pt>
                <c:pt idx="6347">
                  <c:v>44713</c:v>
                </c:pt>
                <c:pt idx="6348">
                  <c:v>44714</c:v>
                </c:pt>
                <c:pt idx="6349">
                  <c:v>44715</c:v>
                </c:pt>
                <c:pt idx="6350">
                  <c:v>44718</c:v>
                </c:pt>
                <c:pt idx="6351">
                  <c:v>44719</c:v>
                </c:pt>
                <c:pt idx="6352">
                  <c:v>44720</c:v>
                </c:pt>
                <c:pt idx="6353">
                  <c:v>44721</c:v>
                </c:pt>
                <c:pt idx="6354">
                  <c:v>44722</c:v>
                </c:pt>
                <c:pt idx="6355">
                  <c:v>44725</c:v>
                </c:pt>
                <c:pt idx="6356">
                  <c:v>44726</c:v>
                </c:pt>
                <c:pt idx="6357">
                  <c:v>44727</c:v>
                </c:pt>
                <c:pt idx="6358">
                  <c:v>44728</c:v>
                </c:pt>
                <c:pt idx="6359">
                  <c:v>44729</c:v>
                </c:pt>
                <c:pt idx="6360">
                  <c:v>44732</c:v>
                </c:pt>
                <c:pt idx="6361">
                  <c:v>44733</c:v>
                </c:pt>
                <c:pt idx="6362">
                  <c:v>44734</c:v>
                </c:pt>
                <c:pt idx="6363">
                  <c:v>44735</c:v>
                </c:pt>
                <c:pt idx="6364">
                  <c:v>44736</c:v>
                </c:pt>
                <c:pt idx="6365">
                  <c:v>44739</c:v>
                </c:pt>
                <c:pt idx="6366">
                  <c:v>44740</c:v>
                </c:pt>
                <c:pt idx="6367">
                  <c:v>44741</c:v>
                </c:pt>
                <c:pt idx="6368">
                  <c:v>44742</c:v>
                </c:pt>
                <c:pt idx="6369">
                  <c:v>44743</c:v>
                </c:pt>
                <c:pt idx="6370">
                  <c:v>44746</c:v>
                </c:pt>
                <c:pt idx="6371">
                  <c:v>44747</c:v>
                </c:pt>
                <c:pt idx="6372">
                  <c:v>44748</c:v>
                </c:pt>
                <c:pt idx="6373">
                  <c:v>44749</c:v>
                </c:pt>
                <c:pt idx="6374">
                  <c:v>44750</c:v>
                </c:pt>
                <c:pt idx="6375">
                  <c:v>44753</c:v>
                </c:pt>
                <c:pt idx="6376">
                  <c:v>44754</c:v>
                </c:pt>
                <c:pt idx="6377">
                  <c:v>44755</c:v>
                </c:pt>
                <c:pt idx="6378">
                  <c:v>44756</c:v>
                </c:pt>
                <c:pt idx="6379">
                  <c:v>44757</c:v>
                </c:pt>
                <c:pt idx="6380">
                  <c:v>44760</c:v>
                </c:pt>
                <c:pt idx="6381">
                  <c:v>44761</c:v>
                </c:pt>
                <c:pt idx="6382">
                  <c:v>44762</c:v>
                </c:pt>
                <c:pt idx="6383">
                  <c:v>44763</c:v>
                </c:pt>
                <c:pt idx="6384">
                  <c:v>44764</c:v>
                </c:pt>
                <c:pt idx="6385">
                  <c:v>44767</c:v>
                </c:pt>
                <c:pt idx="6386">
                  <c:v>44768</c:v>
                </c:pt>
                <c:pt idx="6387">
                  <c:v>44769</c:v>
                </c:pt>
                <c:pt idx="6388">
                  <c:v>44770</c:v>
                </c:pt>
                <c:pt idx="6389">
                  <c:v>44771</c:v>
                </c:pt>
                <c:pt idx="6390">
                  <c:v>44774</c:v>
                </c:pt>
                <c:pt idx="6391">
                  <c:v>44775</c:v>
                </c:pt>
                <c:pt idx="6392">
                  <c:v>44776</c:v>
                </c:pt>
                <c:pt idx="6393">
                  <c:v>44777</c:v>
                </c:pt>
                <c:pt idx="6394">
                  <c:v>44778</c:v>
                </c:pt>
                <c:pt idx="6395">
                  <c:v>44781</c:v>
                </c:pt>
                <c:pt idx="6396">
                  <c:v>44782</c:v>
                </c:pt>
                <c:pt idx="6397">
                  <c:v>44783</c:v>
                </c:pt>
                <c:pt idx="6398">
                  <c:v>44784</c:v>
                </c:pt>
                <c:pt idx="6399">
                  <c:v>44785</c:v>
                </c:pt>
                <c:pt idx="6400">
                  <c:v>44788</c:v>
                </c:pt>
                <c:pt idx="6401">
                  <c:v>44789</c:v>
                </c:pt>
                <c:pt idx="6402">
                  <c:v>44790</c:v>
                </c:pt>
                <c:pt idx="6403">
                  <c:v>44791</c:v>
                </c:pt>
                <c:pt idx="6404">
                  <c:v>44792</c:v>
                </c:pt>
                <c:pt idx="6405">
                  <c:v>44795</c:v>
                </c:pt>
                <c:pt idx="6406">
                  <c:v>44796</c:v>
                </c:pt>
                <c:pt idx="6407">
                  <c:v>44797</c:v>
                </c:pt>
                <c:pt idx="6408">
                  <c:v>44798</c:v>
                </c:pt>
                <c:pt idx="6409">
                  <c:v>44799</c:v>
                </c:pt>
                <c:pt idx="6410">
                  <c:v>44802</c:v>
                </c:pt>
                <c:pt idx="6411">
                  <c:v>44803</c:v>
                </c:pt>
                <c:pt idx="6412">
                  <c:v>44804</c:v>
                </c:pt>
                <c:pt idx="6413">
                  <c:v>44805</c:v>
                </c:pt>
                <c:pt idx="6414">
                  <c:v>44806</c:v>
                </c:pt>
                <c:pt idx="6415">
                  <c:v>44809</c:v>
                </c:pt>
                <c:pt idx="6416">
                  <c:v>44810</c:v>
                </c:pt>
                <c:pt idx="6417">
                  <c:v>44811</c:v>
                </c:pt>
                <c:pt idx="6418">
                  <c:v>44812</c:v>
                </c:pt>
                <c:pt idx="6419">
                  <c:v>44813</c:v>
                </c:pt>
                <c:pt idx="6420">
                  <c:v>44816</c:v>
                </c:pt>
                <c:pt idx="6421">
                  <c:v>44817</c:v>
                </c:pt>
                <c:pt idx="6422">
                  <c:v>44818</c:v>
                </c:pt>
                <c:pt idx="6423">
                  <c:v>44819</c:v>
                </c:pt>
                <c:pt idx="6424">
                  <c:v>44820</c:v>
                </c:pt>
                <c:pt idx="6425">
                  <c:v>44823</c:v>
                </c:pt>
                <c:pt idx="6426">
                  <c:v>44824</c:v>
                </c:pt>
                <c:pt idx="6427">
                  <c:v>44825</c:v>
                </c:pt>
                <c:pt idx="6428">
                  <c:v>44826</c:v>
                </c:pt>
                <c:pt idx="6429">
                  <c:v>44827</c:v>
                </c:pt>
                <c:pt idx="6430">
                  <c:v>44830</c:v>
                </c:pt>
                <c:pt idx="6431">
                  <c:v>44831</c:v>
                </c:pt>
                <c:pt idx="6432">
                  <c:v>44832</c:v>
                </c:pt>
                <c:pt idx="6433">
                  <c:v>44833</c:v>
                </c:pt>
                <c:pt idx="6434">
                  <c:v>44834</c:v>
                </c:pt>
                <c:pt idx="6435">
                  <c:v>44837</c:v>
                </c:pt>
                <c:pt idx="6436">
                  <c:v>44838</c:v>
                </c:pt>
                <c:pt idx="6437">
                  <c:v>44839</c:v>
                </c:pt>
                <c:pt idx="6438">
                  <c:v>44840</c:v>
                </c:pt>
                <c:pt idx="6439">
                  <c:v>44841</c:v>
                </c:pt>
                <c:pt idx="6440">
                  <c:v>44844</c:v>
                </c:pt>
                <c:pt idx="6441">
                  <c:v>44845</c:v>
                </c:pt>
                <c:pt idx="6442">
                  <c:v>44846</c:v>
                </c:pt>
                <c:pt idx="6443">
                  <c:v>44847</c:v>
                </c:pt>
                <c:pt idx="6444">
                  <c:v>44848</c:v>
                </c:pt>
                <c:pt idx="6445">
                  <c:v>44851</c:v>
                </c:pt>
                <c:pt idx="6446">
                  <c:v>44852</c:v>
                </c:pt>
                <c:pt idx="6447">
                  <c:v>44853</c:v>
                </c:pt>
                <c:pt idx="6448">
                  <c:v>44854</c:v>
                </c:pt>
                <c:pt idx="6449">
                  <c:v>44855</c:v>
                </c:pt>
                <c:pt idx="6450">
                  <c:v>44858</c:v>
                </c:pt>
                <c:pt idx="6451">
                  <c:v>44859</c:v>
                </c:pt>
                <c:pt idx="6452">
                  <c:v>44860</c:v>
                </c:pt>
                <c:pt idx="6453">
                  <c:v>44861</c:v>
                </c:pt>
                <c:pt idx="6454">
                  <c:v>44862</c:v>
                </c:pt>
                <c:pt idx="6455">
                  <c:v>44865</c:v>
                </c:pt>
                <c:pt idx="6456">
                  <c:v>44866</c:v>
                </c:pt>
                <c:pt idx="6457">
                  <c:v>44867</c:v>
                </c:pt>
                <c:pt idx="6458">
                  <c:v>44868</c:v>
                </c:pt>
                <c:pt idx="6459">
                  <c:v>44869</c:v>
                </c:pt>
                <c:pt idx="6460">
                  <c:v>44872</c:v>
                </c:pt>
                <c:pt idx="6461">
                  <c:v>44873</c:v>
                </c:pt>
                <c:pt idx="6462">
                  <c:v>44874</c:v>
                </c:pt>
                <c:pt idx="6463">
                  <c:v>44875</c:v>
                </c:pt>
                <c:pt idx="6464">
                  <c:v>44876</c:v>
                </c:pt>
                <c:pt idx="6465">
                  <c:v>44879</c:v>
                </c:pt>
                <c:pt idx="6466">
                  <c:v>44880</c:v>
                </c:pt>
                <c:pt idx="6467">
                  <c:v>44881</c:v>
                </c:pt>
                <c:pt idx="6468">
                  <c:v>44882</c:v>
                </c:pt>
                <c:pt idx="6469">
                  <c:v>44883</c:v>
                </c:pt>
                <c:pt idx="6470">
                  <c:v>44886</c:v>
                </c:pt>
                <c:pt idx="6471">
                  <c:v>44887</c:v>
                </c:pt>
                <c:pt idx="6472">
                  <c:v>44888</c:v>
                </c:pt>
                <c:pt idx="6473">
                  <c:v>44889</c:v>
                </c:pt>
                <c:pt idx="6474">
                  <c:v>44890</c:v>
                </c:pt>
                <c:pt idx="6475">
                  <c:v>44893</c:v>
                </c:pt>
                <c:pt idx="6476">
                  <c:v>44894</c:v>
                </c:pt>
                <c:pt idx="6477">
                  <c:v>44895</c:v>
                </c:pt>
                <c:pt idx="6478">
                  <c:v>44896</c:v>
                </c:pt>
                <c:pt idx="6479">
                  <c:v>44897</c:v>
                </c:pt>
                <c:pt idx="6480">
                  <c:v>44900</c:v>
                </c:pt>
                <c:pt idx="6481">
                  <c:v>44901</c:v>
                </c:pt>
                <c:pt idx="6482">
                  <c:v>44902</c:v>
                </c:pt>
                <c:pt idx="6483">
                  <c:v>44903</c:v>
                </c:pt>
                <c:pt idx="6484">
                  <c:v>44904</c:v>
                </c:pt>
                <c:pt idx="6485">
                  <c:v>44907</c:v>
                </c:pt>
                <c:pt idx="6486">
                  <c:v>44908</c:v>
                </c:pt>
                <c:pt idx="6487">
                  <c:v>44909</c:v>
                </c:pt>
                <c:pt idx="6488">
                  <c:v>44910</c:v>
                </c:pt>
                <c:pt idx="6489">
                  <c:v>44911</c:v>
                </c:pt>
                <c:pt idx="6490">
                  <c:v>44914</c:v>
                </c:pt>
                <c:pt idx="6491">
                  <c:v>44915</c:v>
                </c:pt>
                <c:pt idx="6492">
                  <c:v>44916</c:v>
                </c:pt>
                <c:pt idx="6493">
                  <c:v>44917</c:v>
                </c:pt>
                <c:pt idx="6494">
                  <c:v>44918</c:v>
                </c:pt>
                <c:pt idx="6495">
                  <c:v>44921</c:v>
                </c:pt>
                <c:pt idx="6496">
                  <c:v>44922</c:v>
                </c:pt>
                <c:pt idx="6497">
                  <c:v>44923</c:v>
                </c:pt>
                <c:pt idx="6498">
                  <c:v>44924</c:v>
                </c:pt>
                <c:pt idx="6499">
                  <c:v>44925</c:v>
                </c:pt>
                <c:pt idx="6500">
                  <c:v>44928</c:v>
                </c:pt>
                <c:pt idx="6501">
                  <c:v>44929</c:v>
                </c:pt>
                <c:pt idx="6502">
                  <c:v>44930</c:v>
                </c:pt>
                <c:pt idx="6503">
                  <c:v>44931</c:v>
                </c:pt>
                <c:pt idx="6504">
                  <c:v>44932</c:v>
                </c:pt>
                <c:pt idx="6505">
                  <c:v>44935</c:v>
                </c:pt>
                <c:pt idx="6506">
                  <c:v>44936</c:v>
                </c:pt>
                <c:pt idx="6507">
                  <c:v>44937</c:v>
                </c:pt>
                <c:pt idx="6508">
                  <c:v>44938</c:v>
                </c:pt>
                <c:pt idx="6509">
                  <c:v>44939</c:v>
                </c:pt>
                <c:pt idx="6510">
                  <c:v>44942</c:v>
                </c:pt>
                <c:pt idx="6511">
                  <c:v>44943</c:v>
                </c:pt>
                <c:pt idx="6512">
                  <c:v>44944</c:v>
                </c:pt>
                <c:pt idx="6513">
                  <c:v>44945</c:v>
                </c:pt>
                <c:pt idx="6514">
                  <c:v>44946</c:v>
                </c:pt>
                <c:pt idx="6515">
                  <c:v>44949</c:v>
                </c:pt>
                <c:pt idx="6516">
                  <c:v>44950</c:v>
                </c:pt>
                <c:pt idx="6517">
                  <c:v>44951</c:v>
                </c:pt>
                <c:pt idx="6518">
                  <c:v>44952</c:v>
                </c:pt>
                <c:pt idx="6519">
                  <c:v>44953</c:v>
                </c:pt>
                <c:pt idx="6520">
                  <c:v>44956</c:v>
                </c:pt>
                <c:pt idx="6521">
                  <c:v>44957</c:v>
                </c:pt>
                <c:pt idx="6522">
                  <c:v>44958</c:v>
                </c:pt>
                <c:pt idx="6523">
                  <c:v>44959</c:v>
                </c:pt>
                <c:pt idx="6524">
                  <c:v>44960</c:v>
                </c:pt>
                <c:pt idx="6525">
                  <c:v>44963</c:v>
                </c:pt>
                <c:pt idx="6526">
                  <c:v>44964</c:v>
                </c:pt>
                <c:pt idx="6527">
                  <c:v>44965</c:v>
                </c:pt>
                <c:pt idx="6528">
                  <c:v>44966</c:v>
                </c:pt>
                <c:pt idx="6529">
                  <c:v>44967</c:v>
                </c:pt>
                <c:pt idx="6530">
                  <c:v>44970</c:v>
                </c:pt>
                <c:pt idx="6531">
                  <c:v>44971</c:v>
                </c:pt>
                <c:pt idx="6532">
                  <c:v>44972</c:v>
                </c:pt>
                <c:pt idx="6533">
                  <c:v>44973</c:v>
                </c:pt>
                <c:pt idx="6534">
                  <c:v>44974</c:v>
                </c:pt>
                <c:pt idx="6535">
                  <c:v>44977</c:v>
                </c:pt>
                <c:pt idx="6536">
                  <c:v>44978</c:v>
                </c:pt>
                <c:pt idx="6537">
                  <c:v>44979</c:v>
                </c:pt>
                <c:pt idx="6538">
                  <c:v>44980</c:v>
                </c:pt>
                <c:pt idx="6539">
                  <c:v>44981</c:v>
                </c:pt>
                <c:pt idx="6540">
                  <c:v>44984</c:v>
                </c:pt>
                <c:pt idx="6541">
                  <c:v>44985</c:v>
                </c:pt>
                <c:pt idx="6542">
                  <c:v>44986</c:v>
                </c:pt>
                <c:pt idx="6543">
                  <c:v>44987</c:v>
                </c:pt>
                <c:pt idx="6544">
                  <c:v>44988</c:v>
                </c:pt>
                <c:pt idx="6545">
                  <c:v>44991</c:v>
                </c:pt>
                <c:pt idx="6546">
                  <c:v>44992</c:v>
                </c:pt>
                <c:pt idx="6547">
                  <c:v>44993</c:v>
                </c:pt>
                <c:pt idx="6548">
                  <c:v>44994</c:v>
                </c:pt>
                <c:pt idx="6549">
                  <c:v>44995</c:v>
                </c:pt>
                <c:pt idx="6550">
                  <c:v>44998</c:v>
                </c:pt>
                <c:pt idx="6551">
                  <c:v>44999</c:v>
                </c:pt>
                <c:pt idx="6552">
                  <c:v>45000</c:v>
                </c:pt>
                <c:pt idx="6553">
                  <c:v>45001</c:v>
                </c:pt>
                <c:pt idx="6554">
                  <c:v>45002</c:v>
                </c:pt>
                <c:pt idx="6555">
                  <c:v>45005</c:v>
                </c:pt>
                <c:pt idx="6556">
                  <c:v>45006</c:v>
                </c:pt>
                <c:pt idx="6557">
                  <c:v>45007</c:v>
                </c:pt>
                <c:pt idx="6558">
                  <c:v>45008</c:v>
                </c:pt>
                <c:pt idx="6559">
                  <c:v>45009</c:v>
                </c:pt>
                <c:pt idx="6560">
                  <c:v>45012</c:v>
                </c:pt>
                <c:pt idx="6561">
                  <c:v>45013</c:v>
                </c:pt>
                <c:pt idx="6562">
                  <c:v>45014</c:v>
                </c:pt>
                <c:pt idx="6563">
                  <c:v>45015</c:v>
                </c:pt>
                <c:pt idx="6564">
                  <c:v>45016</c:v>
                </c:pt>
                <c:pt idx="6565">
                  <c:v>45019</c:v>
                </c:pt>
                <c:pt idx="6566">
                  <c:v>45020</c:v>
                </c:pt>
                <c:pt idx="6567">
                  <c:v>45021</c:v>
                </c:pt>
                <c:pt idx="6568">
                  <c:v>45022</c:v>
                </c:pt>
                <c:pt idx="6569">
                  <c:v>45023</c:v>
                </c:pt>
                <c:pt idx="6570">
                  <c:v>45026</c:v>
                </c:pt>
                <c:pt idx="6571">
                  <c:v>45027</c:v>
                </c:pt>
                <c:pt idx="6572">
                  <c:v>45028</c:v>
                </c:pt>
                <c:pt idx="6573">
                  <c:v>45029</c:v>
                </c:pt>
                <c:pt idx="6574">
                  <c:v>45030</c:v>
                </c:pt>
                <c:pt idx="6575">
                  <c:v>45033</c:v>
                </c:pt>
                <c:pt idx="6576">
                  <c:v>45034</c:v>
                </c:pt>
                <c:pt idx="6577">
                  <c:v>45035</c:v>
                </c:pt>
                <c:pt idx="6578">
                  <c:v>45036</c:v>
                </c:pt>
                <c:pt idx="6579">
                  <c:v>45037</c:v>
                </c:pt>
                <c:pt idx="6580">
                  <c:v>45040</c:v>
                </c:pt>
                <c:pt idx="6581">
                  <c:v>45041</c:v>
                </c:pt>
                <c:pt idx="6582">
                  <c:v>45042</c:v>
                </c:pt>
                <c:pt idx="6583">
                  <c:v>45043</c:v>
                </c:pt>
                <c:pt idx="6584">
                  <c:v>45044</c:v>
                </c:pt>
                <c:pt idx="6585">
                  <c:v>45047</c:v>
                </c:pt>
                <c:pt idx="6586">
                  <c:v>45048</c:v>
                </c:pt>
                <c:pt idx="6587">
                  <c:v>45049</c:v>
                </c:pt>
                <c:pt idx="6588">
                  <c:v>45050</c:v>
                </c:pt>
                <c:pt idx="6589">
                  <c:v>45051</c:v>
                </c:pt>
                <c:pt idx="6590">
                  <c:v>45054</c:v>
                </c:pt>
                <c:pt idx="6591">
                  <c:v>45055</c:v>
                </c:pt>
                <c:pt idx="6592">
                  <c:v>45056</c:v>
                </c:pt>
                <c:pt idx="6593">
                  <c:v>45057</c:v>
                </c:pt>
                <c:pt idx="6594">
                  <c:v>45058</c:v>
                </c:pt>
                <c:pt idx="6595">
                  <c:v>45061</c:v>
                </c:pt>
                <c:pt idx="6596">
                  <c:v>45062</c:v>
                </c:pt>
                <c:pt idx="6597">
                  <c:v>45063</c:v>
                </c:pt>
                <c:pt idx="6598">
                  <c:v>45064</c:v>
                </c:pt>
                <c:pt idx="6599">
                  <c:v>45065</c:v>
                </c:pt>
                <c:pt idx="6600">
                  <c:v>45068</c:v>
                </c:pt>
                <c:pt idx="6601">
                  <c:v>45069</c:v>
                </c:pt>
                <c:pt idx="6602">
                  <c:v>45070</c:v>
                </c:pt>
                <c:pt idx="6603">
                  <c:v>45071</c:v>
                </c:pt>
                <c:pt idx="6604">
                  <c:v>45072</c:v>
                </c:pt>
                <c:pt idx="6605">
                  <c:v>45075</c:v>
                </c:pt>
                <c:pt idx="6606">
                  <c:v>45076</c:v>
                </c:pt>
                <c:pt idx="6607">
                  <c:v>45077</c:v>
                </c:pt>
                <c:pt idx="6608">
                  <c:v>45078</c:v>
                </c:pt>
                <c:pt idx="6609">
                  <c:v>45079</c:v>
                </c:pt>
                <c:pt idx="6610">
                  <c:v>45082</c:v>
                </c:pt>
                <c:pt idx="6611">
                  <c:v>45083</c:v>
                </c:pt>
                <c:pt idx="6612">
                  <c:v>45084</c:v>
                </c:pt>
                <c:pt idx="6613">
                  <c:v>45085</c:v>
                </c:pt>
                <c:pt idx="6614">
                  <c:v>45086</c:v>
                </c:pt>
                <c:pt idx="6615">
                  <c:v>45089</c:v>
                </c:pt>
                <c:pt idx="6616">
                  <c:v>45090</c:v>
                </c:pt>
                <c:pt idx="6617">
                  <c:v>45091</c:v>
                </c:pt>
                <c:pt idx="6618">
                  <c:v>45092</c:v>
                </c:pt>
                <c:pt idx="6619">
                  <c:v>45093</c:v>
                </c:pt>
                <c:pt idx="6620">
                  <c:v>45096</c:v>
                </c:pt>
                <c:pt idx="6621">
                  <c:v>45097</c:v>
                </c:pt>
                <c:pt idx="6622">
                  <c:v>45098</c:v>
                </c:pt>
                <c:pt idx="6623">
                  <c:v>45099</c:v>
                </c:pt>
                <c:pt idx="6624">
                  <c:v>45100</c:v>
                </c:pt>
                <c:pt idx="6625">
                  <c:v>45103</c:v>
                </c:pt>
                <c:pt idx="6626">
                  <c:v>45104</c:v>
                </c:pt>
                <c:pt idx="6627">
                  <c:v>45105</c:v>
                </c:pt>
                <c:pt idx="6628">
                  <c:v>45106</c:v>
                </c:pt>
                <c:pt idx="6629">
                  <c:v>45107</c:v>
                </c:pt>
                <c:pt idx="6630">
                  <c:v>45110</c:v>
                </c:pt>
                <c:pt idx="6631">
                  <c:v>45111</c:v>
                </c:pt>
                <c:pt idx="6632">
                  <c:v>45112</c:v>
                </c:pt>
                <c:pt idx="6633">
                  <c:v>45113</c:v>
                </c:pt>
                <c:pt idx="6634">
                  <c:v>45114</c:v>
                </c:pt>
                <c:pt idx="6635">
                  <c:v>45117</c:v>
                </c:pt>
                <c:pt idx="6636">
                  <c:v>45118</c:v>
                </c:pt>
                <c:pt idx="6637">
                  <c:v>45119</c:v>
                </c:pt>
                <c:pt idx="6638">
                  <c:v>45120</c:v>
                </c:pt>
                <c:pt idx="6639">
                  <c:v>45121</c:v>
                </c:pt>
                <c:pt idx="6640">
                  <c:v>45124</c:v>
                </c:pt>
                <c:pt idx="6641">
                  <c:v>45125</c:v>
                </c:pt>
                <c:pt idx="6642">
                  <c:v>45126</c:v>
                </c:pt>
                <c:pt idx="6643">
                  <c:v>45127</c:v>
                </c:pt>
                <c:pt idx="6644">
                  <c:v>45128</c:v>
                </c:pt>
                <c:pt idx="6645">
                  <c:v>45131</c:v>
                </c:pt>
                <c:pt idx="6646">
                  <c:v>45132</c:v>
                </c:pt>
                <c:pt idx="6647">
                  <c:v>45133</c:v>
                </c:pt>
                <c:pt idx="6648">
                  <c:v>45134</c:v>
                </c:pt>
                <c:pt idx="6649">
                  <c:v>45135</c:v>
                </c:pt>
                <c:pt idx="6650">
                  <c:v>45138</c:v>
                </c:pt>
                <c:pt idx="6651">
                  <c:v>45139</c:v>
                </c:pt>
                <c:pt idx="6652">
                  <c:v>45140</c:v>
                </c:pt>
                <c:pt idx="6653">
                  <c:v>45141</c:v>
                </c:pt>
                <c:pt idx="6654">
                  <c:v>45142</c:v>
                </c:pt>
                <c:pt idx="6655">
                  <c:v>45145</c:v>
                </c:pt>
                <c:pt idx="6656">
                  <c:v>45146</c:v>
                </c:pt>
                <c:pt idx="6657">
                  <c:v>45147</c:v>
                </c:pt>
                <c:pt idx="6658">
                  <c:v>45148</c:v>
                </c:pt>
                <c:pt idx="6659">
                  <c:v>45149</c:v>
                </c:pt>
                <c:pt idx="6660">
                  <c:v>45152</c:v>
                </c:pt>
                <c:pt idx="6661">
                  <c:v>45153</c:v>
                </c:pt>
                <c:pt idx="6662">
                  <c:v>45154</c:v>
                </c:pt>
                <c:pt idx="6663">
                  <c:v>45155</c:v>
                </c:pt>
                <c:pt idx="6664">
                  <c:v>45156</c:v>
                </c:pt>
                <c:pt idx="6665">
                  <c:v>45159</c:v>
                </c:pt>
                <c:pt idx="6666">
                  <c:v>45160</c:v>
                </c:pt>
                <c:pt idx="6667">
                  <c:v>45161</c:v>
                </c:pt>
                <c:pt idx="6668">
                  <c:v>45162</c:v>
                </c:pt>
                <c:pt idx="6669">
                  <c:v>45163</c:v>
                </c:pt>
                <c:pt idx="6670">
                  <c:v>45166</c:v>
                </c:pt>
                <c:pt idx="6671">
                  <c:v>45167</c:v>
                </c:pt>
                <c:pt idx="6672">
                  <c:v>45168</c:v>
                </c:pt>
                <c:pt idx="6673">
                  <c:v>45169</c:v>
                </c:pt>
                <c:pt idx="6674">
                  <c:v>45170</c:v>
                </c:pt>
                <c:pt idx="6675">
                  <c:v>45173</c:v>
                </c:pt>
                <c:pt idx="6676">
                  <c:v>45174</c:v>
                </c:pt>
                <c:pt idx="6677">
                  <c:v>45175</c:v>
                </c:pt>
                <c:pt idx="6678">
                  <c:v>45176</c:v>
                </c:pt>
                <c:pt idx="6679">
                  <c:v>45177</c:v>
                </c:pt>
                <c:pt idx="6680">
                  <c:v>45180</c:v>
                </c:pt>
                <c:pt idx="6681">
                  <c:v>45181</c:v>
                </c:pt>
                <c:pt idx="6682">
                  <c:v>45182</c:v>
                </c:pt>
                <c:pt idx="6683">
                  <c:v>45183</c:v>
                </c:pt>
                <c:pt idx="6684">
                  <c:v>45184</c:v>
                </c:pt>
                <c:pt idx="6685">
                  <c:v>45187</c:v>
                </c:pt>
                <c:pt idx="6686">
                  <c:v>45188</c:v>
                </c:pt>
                <c:pt idx="6687">
                  <c:v>45189</c:v>
                </c:pt>
                <c:pt idx="6688">
                  <c:v>45190</c:v>
                </c:pt>
                <c:pt idx="6689">
                  <c:v>45191</c:v>
                </c:pt>
                <c:pt idx="6690">
                  <c:v>45194</c:v>
                </c:pt>
                <c:pt idx="6691">
                  <c:v>45195</c:v>
                </c:pt>
                <c:pt idx="6692">
                  <c:v>45196</c:v>
                </c:pt>
                <c:pt idx="6693">
                  <c:v>45197</c:v>
                </c:pt>
                <c:pt idx="6694">
                  <c:v>45198</c:v>
                </c:pt>
                <c:pt idx="6695">
                  <c:v>45201</c:v>
                </c:pt>
                <c:pt idx="6696">
                  <c:v>45202</c:v>
                </c:pt>
                <c:pt idx="6697">
                  <c:v>45203</c:v>
                </c:pt>
                <c:pt idx="6698">
                  <c:v>45204</c:v>
                </c:pt>
                <c:pt idx="6699">
                  <c:v>45205</c:v>
                </c:pt>
                <c:pt idx="6700">
                  <c:v>45208</c:v>
                </c:pt>
                <c:pt idx="6701">
                  <c:v>45209</c:v>
                </c:pt>
                <c:pt idx="6702">
                  <c:v>45210</c:v>
                </c:pt>
                <c:pt idx="6703">
                  <c:v>45211</c:v>
                </c:pt>
                <c:pt idx="6704">
                  <c:v>45212</c:v>
                </c:pt>
                <c:pt idx="6705">
                  <c:v>45215</c:v>
                </c:pt>
                <c:pt idx="6706">
                  <c:v>45216</c:v>
                </c:pt>
                <c:pt idx="6707">
                  <c:v>45217</c:v>
                </c:pt>
                <c:pt idx="6708">
                  <c:v>45218</c:v>
                </c:pt>
                <c:pt idx="6709">
                  <c:v>45219</c:v>
                </c:pt>
                <c:pt idx="6710">
                  <c:v>45222</c:v>
                </c:pt>
                <c:pt idx="6711">
                  <c:v>45223</c:v>
                </c:pt>
                <c:pt idx="6712">
                  <c:v>45224</c:v>
                </c:pt>
                <c:pt idx="6713">
                  <c:v>45225</c:v>
                </c:pt>
                <c:pt idx="6714">
                  <c:v>45226</c:v>
                </c:pt>
                <c:pt idx="6715">
                  <c:v>45229</c:v>
                </c:pt>
                <c:pt idx="6716">
                  <c:v>45230</c:v>
                </c:pt>
                <c:pt idx="6717">
                  <c:v>45231</c:v>
                </c:pt>
                <c:pt idx="6718">
                  <c:v>45232</c:v>
                </c:pt>
                <c:pt idx="6719">
                  <c:v>45233</c:v>
                </c:pt>
                <c:pt idx="6720">
                  <c:v>45236</c:v>
                </c:pt>
                <c:pt idx="6721">
                  <c:v>45237</c:v>
                </c:pt>
                <c:pt idx="6722">
                  <c:v>45238</c:v>
                </c:pt>
                <c:pt idx="6723">
                  <c:v>45239</c:v>
                </c:pt>
                <c:pt idx="6724">
                  <c:v>45240</c:v>
                </c:pt>
                <c:pt idx="6725">
                  <c:v>45243</c:v>
                </c:pt>
                <c:pt idx="6726">
                  <c:v>45244</c:v>
                </c:pt>
                <c:pt idx="6727">
                  <c:v>45245</c:v>
                </c:pt>
                <c:pt idx="6728">
                  <c:v>45246</c:v>
                </c:pt>
                <c:pt idx="6729">
                  <c:v>45247</c:v>
                </c:pt>
                <c:pt idx="6730">
                  <c:v>45250</c:v>
                </c:pt>
                <c:pt idx="6731">
                  <c:v>45251</c:v>
                </c:pt>
                <c:pt idx="6732">
                  <c:v>45252</c:v>
                </c:pt>
                <c:pt idx="6733">
                  <c:v>45253</c:v>
                </c:pt>
                <c:pt idx="6734">
                  <c:v>45254</c:v>
                </c:pt>
                <c:pt idx="6735">
                  <c:v>45257</c:v>
                </c:pt>
                <c:pt idx="6736">
                  <c:v>45258</c:v>
                </c:pt>
                <c:pt idx="6737">
                  <c:v>45259</c:v>
                </c:pt>
                <c:pt idx="6738">
                  <c:v>45260</c:v>
                </c:pt>
                <c:pt idx="6739">
                  <c:v>45261</c:v>
                </c:pt>
                <c:pt idx="6740">
                  <c:v>45264</c:v>
                </c:pt>
                <c:pt idx="6741">
                  <c:v>45265</c:v>
                </c:pt>
                <c:pt idx="6742">
                  <c:v>45266</c:v>
                </c:pt>
                <c:pt idx="6743">
                  <c:v>45267</c:v>
                </c:pt>
                <c:pt idx="6744">
                  <c:v>45268</c:v>
                </c:pt>
                <c:pt idx="6745">
                  <c:v>45271</c:v>
                </c:pt>
                <c:pt idx="6746">
                  <c:v>45272</c:v>
                </c:pt>
                <c:pt idx="6747">
                  <c:v>45273</c:v>
                </c:pt>
                <c:pt idx="6748">
                  <c:v>45274</c:v>
                </c:pt>
                <c:pt idx="6749">
                  <c:v>45275</c:v>
                </c:pt>
                <c:pt idx="6750">
                  <c:v>45278</c:v>
                </c:pt>
                <c:pt idx="6751">
                  <c:v>45279</c:v>
                </c:pt>
                <c:pt idx="6752">
                  <c:v>45280</c:v>
                </c:pt>
                <c:pt idx="6753">
                  <c:v>45281</c:v>
                </c:pt>
                <c:pt idx="6754">
                  <c:v>45282</c:v>
                </c:pt>
                <c:pt idx="6755">
                  <c:v>45285</c:v>
                </c:pt>
                <c:pt idx="6756">
                  <c:v>45286</c:v>
                </c:pt>
                <c:pt idx="6757">
                  <c:v>45287</c:v>
                </c:pt>
                <c:pt idx="6758">
                  <c:v>45288</c:v>
                </c:pt>
                <c:pt idx="6759">
                  <c:v>45289</c:v>
                </c:pt>
                <c:pt idx="6760">
                  <c:v>45292</c:v>
                </c:pt>
                <c:pt idx="6761">
                  <c:v>45293</c:v>
                </c:pt>
                <c:pt idx="6762">
                  <c:v>45294</c:v>
                </c:pt>
                <c:pt idx="6763">
                  <c:v>45295</c:v>
                </c:pt>
                <c:pt idx="6764">
                  <c:v>45296</c:v>
                </c:pt>
                <c:pt idx="6765">
                  <c:v>45299</c:v>
                </c:pt>
                <c:pt idx="6766">
                  <c:v>45300</c:v>
                </c:pt>
                <c:pt idx="6767">
                  <c:v>45301</c:v>
                </c:pt>
                <c:pt idx="6768">
                  <c:v>45302</c:v>
                </c:pt>
                <c:pt idx="6769">
                  <c:v>45303</c:v>
                </c:pt>
                <c:pt idx="6770">
                  <c:v>45306</c:v>
                </c:pt>
                <c:pt idx="6771">
                  <c:v>45307</c:v>
                </c:pt>
                <c:pt idx="6772">
                  <c:v>45308</c:v>
                </c:pt>
                <c:pt idx="6773">
                  <c:v>45309</c:v>
                </c:pt>
                <c:pt idx="6774">
                  <c:v>45310</c:v>
                </c:pt>
                <c:pt idx="6775">
                  <c:v>45313</c:v>
                </c:pt>
                <c:pt idx="6776">
                  <c:v>45314</c:v>
                </c:pt>
                <c:pt idx="6777">
                  <c:v>45315</c:v>
                </c:pt>
                <c:pt idx="6778">
                  <c:v>45316</c:v>
                </c:pt>
                <c:pt idx="6779">
                  <c:v>45317</c:v>
                </c:pt>
                <c:pt idx="6780">
                  <c:v>45320</c:v>
                </c:pt>
                <c:pt idx="6781">
                  <c:v>45321</c:v>
                </c:pt>
                <c:pt idx="6782">
                  <c:v>45322</c:v>
                </c:pt>
                <c:pt idx="6783">
                  <c:v>45323</c:v>
                </c:pt>
                <c:pt idx="6784">
                  <c:v>45324</c:v>
                </c:pt>
                <c:pt idx="6785">
                  <c:v>45327</c:v>
                </c:pt>
                <c:pt idx="6786">
                  <c:v>45328</c:v>
                </c:pt>
                <c:pt idx="6787">
                  <c:v>45329</c:v>
                </c:pt>
                <c:pt idx="6788">
                  <c:v>45330</c:v>
                </c:pt>
                <c:pt idx="6789">
                  <c:v>45331</c:v>
                </c:pt>
                <c:pt idx="6790">
                  <c:v>45334</c:v>
                </c:pt>
                <c:pt idx="6791">
                  <c:v>45335</c:v>
                </c:pt>
                <c:pt idx="6792">
                  <c:v>45336</c:v>
                </c:pt>
                <c:pt idx="6793">
                  <c:v>45337</c:v>
                </c:pt>
                <c:pt idx="6794">
                  <c:v>45338</c:v>
                </c:pt>
                <c:pt idx="6795">
                  <c:v>45341</c:v>
                </c:pt>
                <c:pt idx="6796">
                  <c:v>45342</c:v>
                </c:pt>
                <c:pt idx="6797">
                  <c:v>45343</c:v>
                </c:pt>
                <c:pt idx="6798">
                  <c:v>45344</c:v>
                </c:pt>
                <c:pt idx="6799">
                  <c:v>45345</c:v>
                </c:pt>
                <c:pt idx="6800">
                  <c:v>45348</c:v>
                </c:pt>
                <c:pt idx="6801">
                  <c:v>45349</c:v>
                </c:pt>
                <c:pt idx="6802">
                  <c:v>45350</c:v>
                </c:pt>
                <c:pt idx="6803">
                  <c:v>45351</c:v>
                </c:pt>
                <c:pt idx="6804">
                  <c:v>45352</c:v>
                </c:pt>
                <c:pt idx="6805">
                  <c:v>45355</c:v>
                </c:pt>
                <c:pt idx="6806">
                  <c:v>45356</c:v>
                </c:pt>
                <c:pt idx="6807">
                  <c:v>45357</c:v>
                </c:pt>
                <c:pt idx="6808">
                  <c:v>45358</c:v>
                </c:pt>
                <c:pt idx="6809">
                  <c:v>45359</c:v>
                </c:pt>
                <c:pt idx="6810">
                  <c:v>45362</c:v>
                </c:pt>
                <c:pt idx="6811">
                  <c:v>45363</c:v>
                </c:pt>
                <c:pt idx="6812">
                  <c:v>45364</c:v>
                </c:pt>
                <c:pt idx="6813">
                  <c:v>45365</c:v>
                </c:pt>
                <c:pt idx="6814">
                  <c:v>45366</c:v>
                </c:pt>
                <c:pt idx="6815">
                  <c:v>45369</c:v>
                </c:pt>
                <c:pt idx="6816">
                  <c:v>45370</c:v>
                </c:pt>
                <c:pt idx="6817">
                  <c:v>45371</c:v>
                </c:pt>
                <c:pt idx="6818">
                  <c:v>45372</c:v>
                </c:pt>
                <c:pt idx="6819">
                  <c:v>45373</c:v>
                </c:pt>
                <c:pt idx="6820">
                  <c:v>45376</c:v>
                </c:pt>
                <c:pt idx="6821">
                  <c:v>45377</c:v>
                </c:pt>
                <c:pt idx="6822">
                  <c:v>45378</c:v>
                </c:pt>
                <c:pt idx="6823">
                  <c:v>45379</c:v>
                </c:pt>
                <c:pt idx="6824">
                  <c:v>45380</c:v>
                </c:pt>
                <c:pt idx="6825">
                  <c:v>45383</c:v>
                </c:pt>
                <c:pt idx="6826">
                  <c:v>45384</c:v>
                </c:pt>
                <c:pt idx="6827">
                  <c:v>45385</c:v>
                </c:pt>
                <c:pt idx="6828">
                  <c:v>45386</c:v>
                </c:pt>
                <c:pt idx="6829">
                  <c:v>45387</c:v>
                </c:pt>
                <c:pt idx="6830">
                  <c:v>45390</c:v>
                </c:pt>
                <c:pt idx="6831">
                  <c:v>45391</c:v>
                </c:pt>
                <c:pt idx="6832">
                  <c:v>45392</c:v>
                </c:pt>
                <c:pt idx="6833">
                  <c:v>45393</c:v>
                </c:pt>
                <c:pt idx="6834">
                  <c:v>45394</c:v>
                </c:pt>
                <c:pt idx="6835">
                  <c:v>45397</c:v>
                </c:pt>
                <c:pt idx="6836">
                  <c:v>45398</c:v>
                </c:pt>
                <c:pt idx="6837">
                  <c:v>45399</c:v>
                </c:pt>
                <c:pt idx="6838">
                  <c:v>45400</c:v>
                </c:pt>
                <c:pt idx="6839">
                  <c:v>45401</c:v>
                </c:pt>
                <c:pt idx="6840">
                  <c:v>45404</c:v>
                </c:pt>
                <c:pt idx="6841">
                  <c:v>45405</c:v>
                </c:pt>
                <c:pt idx="6842">
                  <c:v>45406</c:v>
                </c:pt>
                <c:pt idx="6843">
                  <c:v>45407</c:v>
                </c:pt>
                <c:pt idx="6844">
                  <c:v>45408</c:v>
                </c:pt>
                <c:pt idx="6845">
                  <c:v>45411</c:v>
                </c:pt>
                <c:pt idx="6846">
                  <c:v>45412</c:v>
                </c:pt>
                <c:pt idx="6847">
                  <c:v>45413</c:v>
                </c:pt>
                <c:pt idx="6848">
                  <c:v>45414</c:v>
                </c:pt>
                <c:pt idx="6849">
                  <c:v>45415</c:v>
                </c:pt>
                <c:pt idx="6850">
                  <c:v>45418</c:v>
                </c:pt>
                <c:pt idx="6851">
                  <c:v>45419</c:v>
                </c:pt>
                <c:pt idx="6852">
                  <c:v>45420</c:v>
                </c:pt>
                <c:pt idx="6853">
                  <c:v>45421</c:v>
                </c:pt>
                <c:pt idx="6854">
                  <c:v>45422</c:v>
                </c:pt>
                <c:pt idx="6855">
                  <c:v>45425</c:v>
                </c:pt>
                <c:pt idx="6856">
                  <c:v>45426</c:v>
                </c:pt>
                <c:pt idx="6857">
                  <c:v>45427</c:v>
                </c:pt>
                <c:pt idx="6858">
                  <c:v>45428</c:v>
                </c:pt>
                <c:pt idx="6859">
                  <c:v>45429</c:v>
                </c:pt>
                <c:pt idx="6860">
                  <c:v>45432</c:v>
                </c:pt>
                <c:pt idx="6861">
                  <c:v>45433</c:v>
                </c:pt>
                <c:pt idx="6862">
                  <c:v>45434</c:v>
                </c:pt>
                <c:pt idx="6863">
                  <c:v>45435</c:v>
                </c:pt>
                <c:pt idx="6864">
                  <c:v>45436</c:v>
                </c:pt>
                <c:pt idx="6865">
                  <c:v>45439</c:v>
                </c:pt>
                <c:pt idx="6866">
                  <c:v>45440</c:v>
                </c:pt>
                <c:pt idx="6867">
                  <c:v>45441</c:v>
                </c:pt>
                <c:pt idx="6868">
                  <c:v>45442</c:v>
                </c:pt>
                <c:pt idx="6869">
                  <c:v>45443</c:v>
                </c:pt>
                <c:pt idx="6870">
                  <c:v>45446</c:v>
                </c:pt>
                <c:pt idx="6871">
                  <c:v>45447</c:v>
                </c:pt>
                <c:pt idx="6872">
                  <c:v>45448</c:v>
                </c:pt>
                <c:pt idx="6873">
                  <c:v>45449</c:v>
                </c:pt>
                <c:pt idx="6874">
                  <c:v>45450</c:v>
                </c:pt>
                <c:pt idx="6875">
                  <c:v>45453</c:v>
                </c:pt>
                <c:pt idx="6876">
                  <c:v>45454</c:v>
                </c:pt>
                <c:pt idx="6877">
                  <c:v>45455</c:v>
                </c:pt>
                <c:pt idx="6878">
                  <c:v>45456</c:v>
                </c:pt>
                <c:pt idx="6879">
                  <c:v>45457</c:v>
                </c:pt>
                <c:pt idx="6880">
                  <c:v>45460</c:v>
                </c:pt>
                <c:pt idx="6881">
                  <c:v>45461</c:v>
                </c:pt>
                <c:pt idx="6882">
                  <c:v>45462</c:v>
                </c:pt>
                <c:pt idx="6883">
                  <c:v>45463</c:v>
                </c:pt>
                <c:pt idx="6884">
                  <c:v>45464</c:v>
                </c:pt>
                <c:pt idx="6885">
                  <c:v>45467</c:v>
                </c:pt>
                <c:pt idx="6886">
                  <c:v>45468</c:v>
                </c:pt>
                <c:pt idx="6887">
                  <c:v>45469</c:v>
                </c:pt>
                <c:pt idx="6888">
                  <c:v>45470</c:v>
                </c:pt>
                <c:pt idx="6889">
                  <c:v>45471</c:v>
                </c:pt>
                <c:pt idx="6890">
                  <c:v>45474</c:v>
                </c:pt>
                <c:pt idx="6891">
                  <c:v>45475</c:v>
                </c:pt>
                <c:pt idx="6892">
                  <c:v>45476</c:v>
                </c:pt>
                <c:pt idx="6893">
                  <c:v>45477</c:v>
                </c:pt>
                <c:pt idx="6894">
                  <c:v>45478</c:v>
                </c:pt>
                <c:pt idx="6895">
                  <c:v>45481</c:v>
                </c:pt>
                <c:pt idx="6896">
                  <c:v>45482</c:v>
                </c:pt>
                <c:pt idx="6897">
                  <c:v>45483</c:v>
                </c:pt>
                <c:pt idx="6898">
                  <c:v>45484</c:v>
                </c:pt>
                <c:pt idx="6899">
                  <c:v>45485</c:v>
                </c:pt>
                <c:pt idx="6900">
                  <c:v>45488</c:v>
                </c:pt>
                <c:pt idx="6901">
                  <c:v>45489</c:v>
                </c:pt>
                <c:pt idx="6902">
                  <c:v>45490</c:v>
                </c:pt>
                <c:pt idx="6903">
                  <c:v>45491</c:v>
                </c:pt>
                <c:pt idx="6904">
                  <c:v>45492</c:v>
                </c:pt>
                <c:pt idx="6905">
                  <c:v>45495</c:v>
                </c:pt>
                <c:pt idx="6906">
                  <c:v>45496</c:v>
                </c:pt>
                <c:pt idx="6907">
                  <c:v>45497</c:v>
                </c:pt>
                <c:pt idx="6908">
                  <c:v>45498</c:v>
                </c:pt>
                <c:pt idx="6909">
                  <c:v>45499</c:v>
                </c:pt>
                <c:pt idx="6910">
                  <c:v>45502</c:v>
                </c:pt>
                <c:pt idx="6911">
                  <c:v>45503</c:v>
                </c:pt>
                <c:pt idx="6912">
                  <c:v>45504</c:v>
                </c:pt>
                <c:pt idx="6913">
                  <c:v>45505</c:v>
                </c:pt>
                <c:pt idx="6914">
                  <c:v>45506</c:v>
                </c:pt>
                <c:pt idx="6915">
                  <c:v>45509</c:v>
                </c:pt>
                <c:pt idx="6916">
                  <c:v>45510</c:v>
                </c:pt>
                <c:pt idx="6917">
                  <c:v>45511</c:v>
                </c:pt>
                <c:pt idx="6918">
                  <c:v>45512</c:v>
                </c:pt>
                <c:pt idx="6919">
                  <c:v>45513</c:v>
                </c:pt>
                <c:pt idx="6920">
                  <c:v>45516</c:v>
                </c:pt>
                <c:pt idx="6921">
                  <c:v>45517</c:v>
                </c:pt>
                <c:pt idx="6922">
                  <c:v>45518</c:v>
                </c:pt>
                <c:pt idx="6923">
                  <c:v>45519</c:v>
                </c:pt>
                <c:pt idx="6924">
                  <c:v>45520</c:v>
                </c:pt>
                <c:pt idx="6925">
                  <c:v>45523</c:v>
                </c:pt>
                <c:pt idx="6926">
                  <c:v>45524</c:v>
                </c:pt>
                <c:pt idx="6927">
                  <c:v>45525</c:v>
                </c:pt>
                <c:pt idx="6928">
                  <c:v>45526</c:v>
                </c:pt>
                <c:pt idx="6929">
                  <c:v>45527</c:v>
                </c:pt>
                <c:pt idx="6930">
                  <c:v>45530</c:v>
                </c:pt>
                <c:pt idx="6931">
                  <c:v>45531</c:v>
                </c:pt>
                <c:pt idx="6932">
                  <c:v>45532</c:v>
                </c:pt>
                <c:pt idx="6933">
                  <c:v>45533</c:v>
                </c:pt>
                <c:pt idx="6934">
                  <c:v>45534</c:v>
                </c:pt>
                <c:pt idx="6935">
                  <c:v>45537</c:v>
                </c:pt>
                <c:pt idx="6936">
                  <c:v>45538</c:v>
                </c:pt>
                <c:pt idx="6937">
                  <c:v>45539</c:v>
                </c:pt>
                <c:pt idx="6938">
                  <c:v>45540</c:v>
                </c:pt>
                <c:pt idx="6939">
                  <c:v>45541</c:v>
                </c:pt>
                <c:pt idx="6940">
                  <c:v>45544</c:v>
                </c:pt>
                <c:pt idx="6941">
                  <c:v>45545</c:v>
                </c:pt>
                <c:pt idx="6942">
                  <c:v>45546</c:v>
                </c:pt>
                <c:pt idx="6943">
                  <c:v>45547</c:v>
                </c:pt>
                <c:pt idx="6944">
                  <c:v>45548</c:v>
                </c:pt>
                <c:pt idx="6945">
                  <c:v>45551</c:v>
                </c:pt>
                <c:pt idx="6946">
                  <c:v>45552</c:v>
                </c:pt>
                <c:pt idx="6947">
                  <c:v>45553</c:v>
                </c:pt>
                <c:pt idx="6948">
                  <c:v>45554</c:v>
                </c:pt>
                <c:pt idx="6949">
                  <c:v>45555</c:v>
                </c:pt>
                <c:pt idx="6950">
                  <c:v>45558</c:v>
                </c:pt>
                <c:pt idx="6951">
                  <c:v>45559</c:v>
                </c:pt>
                <c:pt idx="6952">
                  <c:v>45560</c:v>
                </c:pt>
                <c:pt idx="6953">
                  <c:v>45561</c:v>
                </c:pt>
                <c:pt idx="6954">
                  <c:v>45562</c:v>
                </c:pt>
                <c:pt idx="6955">
                  <c:v>45565</c:v>
                </c:pt>
                <c:pt idx="6956">
                  <c:v>45566</c:v>
                </c:pt>
                <c:pt idx="6957">
                  <c:v>45567</c:v>
                </c:pt>
                <c:pt idx="6958">
                  <c:v>45568</c:v>
                </c:pt>
                <c:pt idx="6959">
                  <c:v>45569</c:v>
                </c:pt>
                <c:pt idx="6960">
                  <c:v>45572</c:v>
                </c:pt>
                <c:pt idx="6961">
                  <c:v>45573</c:v>
                </c:pt>
                <c:pt idx="6962">
                  <c:v>45574</c:v>
                </c:pt>
                <c:pt idx="6963">
                  <c:v>45575</c:v>
                </c:pt>
                <c:pt idx="6964">
                  <c:v>45576</c:v>
                </c:pt>
                <c:pt idx="6965">
                  <c:v>45579</c:v>
                </c:pt>
                <c:pt idx="6966">
                  <c:v>45580</c:v>
                </c:pt>
                <c:pt idx="6967">
                  <c:v>45581</c:v>
                </c:pt>
                <c:pt idx="6968">
                  <c:v>45582</c:v>
                </c:pt>
                <c:pt idx="6969">
                  <c:v>45583</c:v>
                </c:pt>
                <c:pt idx="6970">
                  <c:v>45586</c:v>
                </c:pt>
                <c:pt idx="6971">
                  <c:v>45587</c:v>
                </c:pt>
                <c:pt idx="6972">
                  <c:v>45588</c:v>
                </c:pt>
                <c:pt idx="6973">
                  <c:v>45589</c:v>
                </c:pt>
                <c:pt idx="6974">
                  <c:v>45590</c:v>
                </c:pt>
                <c:pt idx="6975">
                  <c:v>45593</c:v>
                </c:pt>
                <c:pt idx="6976">
                  <c:v>45594</c:v>
                </c:pt>
                <c:pt idx="6977">
                  <c:v>45595</c:v>
                </c:pt>
                <c:pt idx="6978">
                  <c:v>45596</c:v>
                </c:pt>
                <c:pt idx="6979">
                  <c:v>45597</c:v>
                </c:pt>
                <c:pt idx="6980">
                  <c:v>45600</c:v>
                </c:pt>
                <c:pt idx="6981">
                  <c:v>45601</c:v>
                </c:pt>
                <c:pt idx="6982">
                  <c:v>45602</c:v>
                </c:pt>
                <c:pt idx="6983">
                  <c:v>45603</c:v>
                </c:pt>
                <c:pt idx="6984">
                  <c:v>45604</c:v>
                </c:pt>
                <c:pt idx="6985">
                  <c:v>45607</c:v>
                </c:pt>
                <c:pt idx="6986">
                  <c:v>45608</c:v>
                </c:pt>
                <c:pt idx="6987">
                  <c:v>45609</c:v>
                </c:pt>
                <c:pt idx="6988">
                  <c:v>45610</c:v>
                </c:pt>
                <c:pt idx="6989">
                  <c:v>45611</c:v>
                </c:pt>
                <c:pt idx="6990">
                  <c:v>45614</c:v>
                </c:pt>
                <c:pt idx="6991">
                  <c:v>45615</c:v>
                </c:pt>
                <c:pt idx="6992">
                  <c:v>45616</c:v>
                </c:pt>
                <c:pt idx="6993">
                  <c:v>45617</c:v>
                </c:pt>
                <c:pt idx="6994">
                  <c:v>45618</c:v>
                </c:pt>
                <c:pt idx="6995">
                  <c:v>45621</c:v>
                </c:pt>
                <c:pt idx="6996">
                  <c:v>45622</c:v>
                </c:pt>
                <c:pt idx="6997">
                  <c:v>45623</c:v>
                </c:pt>
                <c:pt idx="6998">
                  <c:v>45624</c:v>
                </c:pt>
                <c:pt idx="6999">
                  <c:v>45625</c:v>
                </c:pt>
                <c:pt idx="7000">
                  <c:v>45628</c:v>
                </c:pt>
                <c:pt idx="7001">
                  <c:v>45629</c:v>
                </c:pt>
                <c:pt idx="7002">
                  <c:v>45630</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#N/A</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numCache>
            </c:numRef>
          </c:cat>
          <c:val>
            <c:numRef>
              <c:f>weights!$P$5:$P$8762</c:f>
              <c:numCache>
                <c:formatCode>0%</c:formatCode>
                <c:ptCount val="8758"/>
                <c:pt idx="0" formatCode="0.00%">
                  <c:v>0.50587636271781533</c:v>
                </c:pt>
                <c:pt idx="1">
                  <c:v>0.50587636271781533</c:v>
                </c:pt>
                <c:pt idx="2">
                  <c:v>0.50587636271781533</c:v>
                </c:pt>
                <c:pt idx="3">
                  <c:v>0.50587636271781533</c:v>
                </c:pt>
                <c:pt idx="4">
                  <c:v>0.50587636271781533</c:v>
                </c:pt>
                <c:pt idx="5">
                  <c:v>0.50587636271781533</c:v>
                </c:pt>
                <c:pt idx="6">
                  <c:v>0.50587636271781533</c:v>
                </c:pt>
                <c:pt idx="7">
                  <c:v>0.50587636271781533</c:v>
                </c:pt>
                <c:pt idx="8">
                  <c:v>0.50587636271781533</c:v>
                </c:pt>
                <c:pt idx="9">
                  <c:v>0.50587636271781533</c:v>
                </c:pt>
                <c:pt idx="10">
                  <c:v>0.50587636271781533</c:v>
                </c:pt>
                <c:pt idx="11">
                  <c:v>0.50587636271781533</c:v>
                </c:pt>
                <c:pt idx="12">
                  <c:v>0.50587636271781533</c:v>
                </c:pt>
                <c:pt idx="13">
                  <c:v>0.50587636271781533</c:v>
                </c:pt>
                <c:pt idx="14">
                  <c:v>0.50587636271781533</c:v>
                </c:pt>
                <c:pt idx="15">
                  <c:v>0.50587636271781533</c:v>
                </c:pt>
                <c:pt idx="16">
                  <c:v>0.50587636271781533</c:v>
                </c:pt>
                <c:pt idx="17">
                  <c:v>0.50587636271781533</c:v>
                </c:pt>
                <c:pt idx="18">
                  <c:v>0.50587636271781533</c:v>
                </c:pt>
                <c:pt idx="19">
                  <c:v>0.50587636271781533</c:v>
                </c:pt>
                <c:pt idx="20">
                  <c:v>0.50587636271781533</c:v>
                </c:pt>
                <c:pt idx="21">
                  <c:v>0.50587636271781533</c:v>
                </c:pt>
                <c:pt idx="22">
                  <c:v>0.50587636271781533</c:v>
                </c:pt>
                <c:pt idx="23">
                  <c:v>0.50587636271781533</c:v>
                </c:pt>
                <c:pt idx="24">
                  <c:v>0.50587636271781533</c:v>
                </c:pt>
                <c:pt idx="25">
                  <c:v>0.50587636271781533</c:v>
                </c:pt>
                <c:pt idx="26">
                  <c:v>0.50587636271781533</c:v>
                </c:pt>
                <c:pt idx="27">
                  <c:v>0.50587636271781533</c:v>
                </c:pt>
                <c:pt idx="28">
                  <c:v>0.50587636271781533</c:v>
                </c:pt>
                <c:pt idx="29">
                  <c:v>0.50587636271781533</c:v>
                </c:pt>
                <c:pt idx="30">
                  <c:v>0.50587636271781533</c:v>
                </c:pt>
                <c:pt idx="31">
                  <c:v>0.50587636271781533</c:v>
                </c:pt>
                <c:pt idx="32">
                  <c:v>0.50587636271781533</c:v>
                </c:pt>
                <c:pt idx="33">
                  <c:v>0.50587636271781533</c:v>
                </c:pt>
                <c:pt idx="34">
                  <c:v>0.50587636271781533</c:v>
                </c:pt>
                <c:pt idx="35">
                  <c:v>0.50587636271781533</c:v>
                </c:pt>
                <c:pt idx="36">
                  <c:v>0.50587636271781533</c:v>
                </c:pt>
                <c:pt idx="37">
                  <c:v>0.50587636271781533</c:v>
                </c:pt>
                <c:pt idx="38">
                  <c:v>0.50587636271781533</c:v>
                </c:pt>
                <c:pt idx="39">
                  <c:v>0.50587636271781533</c:v>
                </c:pt>
                <c:pt idx="40">
                  <c:v>0.50587636271781533</c:v>
                </c:pt>
                <c:pt idx="41">
                  <c:v>0.50587636271781533</c:v>
                </c:pt>
                <c:pt idx="42">
                  <c:v>0.50587636271781533</c:v>
                </c:pt>
                <c:pt idx="43">
                  <c:v>0.50587636271781533</c:v>
                </c:pt>
                <c:pt idx="44">
                  <c:v>0.50587636271781533</c:v>
                </c:pt>
                <c:pt idx="45">
                  <c:v>0.50587636271781533</c:v>
                </c:pt>
                <c:pt idx="46">
                  <c:v>0.50587636271781533</c:v>
                </c:pt>
                <c:pt idx="47">
                  <c:v>0.50587636271781533</c:v>
                </c:pt>
                <c:pt idx="48">
                  <c:v>0.50587636271781533</c:v>
                </c:pt>
                <c:pt idx="49">
                  <c:v>0.50587636271781533</c:v>
                </c:pt>
                <c:pt idx="50">
                  <c:v>0.50587636271781533</c:v>
                </c:pt>
                <c:pt idx="51">
                  <c:v>0.50587636271781533</c:v>
                </c:pt>
                <c:pt idx="52">
                  <c:v>0.50587636271781533</c:v>
                </c:pt>
                <c:pt idx="53">
                  <c:v>0.50587636271781533</c:v>
                </c:pt>
                <c:pt idx="54">
                  <c:v>0.50587636271781533</c:v>
                </c:pt>
                <c:pt idx="55">
                  <c:v>0.50587636271781533</c:v>
                </c:pt>
                <c:pt idx="56">
                  <c:v>0.50587636271781533</c:v>
                </c:pt>
                <c:pt idx="57">
                  <c:v>0.50587636271781533</c:v>
                </c:pt>
                <c:pt idx="58">
                  <c:v>0.50587636271781533</c:v>
                </c:pt>
                <c:pt idx="59">
                  <c:v>0.50587636271781533</c:v>
                </c:pt>
                <c:pt idx="60">
                  <c:v>0.50587636271781533</c:v>
                </c:pt>
                <c:pt idx="61">
                  <c:v>0.50587636271781533</c:v>
                </c:pt>
                <c:pt idx="62">
                  <c:v>0.50587636271781533</c:v>
                </c:pt>
                <c:pt idx="63">
                  <c:v>0.50587636271781533</c:v>
                </c:pt>
                <c:pt idx="64">
                  <c:v>0.50587636271781533</c:v>
                </c:pt>
                <c:pt idx="65">
                  <c:v>0.50587636271781533</c:v>
                </c:pt>
                <c:pt idx="66">
                  <c:v>0.50587636271781533</c:v>
                </c:pt>
                <c:pt idx="67">
                  <c:v>0.50587636271781533</c:v>
                </c:pt>
                <c:pt idx="68">
                  <c:v>0.50587636271781533</c:v>
                </c:pt>
                <c:pt idx="69">
                  <c:v>0.50587636271781533</c:v>
                </c:pt>
                <c:pt idx="70">
                  <c:v>0.50587636271781533</c:v>
                </c:pt>
                <c:pt idx="71">
                  <c:v>0.50587636271781533</c:v>
                </c:pt>
                <c:pt idx="72">
                  <c:v>0.50587636271781533</c:v>
                </c:pt>
                <c:pt idx="73">
                  <c:v>0.50587636271781533</c:v>
                </c:pt>
                <c:pt idx="74">
                  <c:v>0.50587636271781533</c:v>
                </c:pt>
                <c:pt idx="75">
                  <c:v>0.50587636271781533</c:v>
                </c:pt>
                <c:pt idx="76">
                  <c:v>0.50587636271781533</c:v>
                </c:pt>
                <c:pt idx="77">
                  <c:v>0.50587636271781533</c:v>
                </c:pt>
                <c:pt idx="78">
                  <c:v>0.50587636271781533</c:v>
                </c:pt>
                <c:pt idx="79">
                  <c:v>0.50587636271781533</c:v>
                </c:pt>
                <c:pt idx="80">
                  <c:v>0.50587636271781533</c:v>
                </c:pt>
                <c:pt idx="81">
                  <c:v>0.50587636271781533</c:v>
                </c:pt>
                <c:pt idx="82">
                  <c:v>0.50587636271781533</c:v>
                </c:pt>
                <c:pt idx="83">
                  <c:v>0.50587636271781533</c:v>
                </c:pt>
                <c:pt idx="84">
                  <c:v>0.50587636271781533</c:v>
                </c:pt>
                <c:pt idx="85">
                  <c:v>0.50587636271781533</c:v>
                </c:pt>
                <c:pt idx="86">
                  <c:v>0.50587636271781533</c:v>
                </c:pt>
                <c:pt idx="87">
                  <c:v>0.50587636271781533</c:v>
                </c:pt>
                <c:pt idx="88">
                  <c:v>0.50587636271781533</c:v>
                </c:pt>
                <c:pt idx="89">
                  <c:v>0.50587636271781533</c:v>
                </c:pt>
                <c:pt idx="90">
                  <c:v>0.50587636271781533</c:v>
                </c:pt>
                <c:pt idx="91">
                  <c:v>0.50587636271781533</c:v>
                </c:pt>
                <c:pt idx="92">
                  <c:v>0.50587636271781533</c:v>
                </c:pt>
                <c:pt idx="93">
                  <c:v>0.50587636271781533</c:v>
                </c:pt>
                <c:pt idx="94">
                  <c:v>0.50587636271781533</c:v>
                </c:pt>
                <c:pt idx="95">
                  <c:v>0.50587636271781533</c:v>
                </c:pt>
                <c:pt idx="96">
                  <c:v>0.50587636271781533</c:v>
                </c:pt>
                <c:pt idx="97">
                  <c:v>0.50587636271781533</c:v>
                </c:pt>
                <c:pt idx="98">
                  <c:v>0.50587636271781533</c:v>
                </c:pt>
                <c:pt idx="99">
                  <c:v>0.50587636271781533</c:v>
                </c:pt>
                <c:pt idx="100">
                  <c:v>0.50587636271781533</c:v>
                </c:pt>
                <c:pt idx="101">
                  <c:v>0.50587636271781533</c:v>
                </c:pt>
                <c:pt idx="102">
                  <c:v>0.50587636271781533</c:v>
                </c:pt>
                <c:pt idx="103">
                  <c:v>0.50587636271781533</c:v>
                </c:pt>
                <c:pt idx="104">
                  <c:v>0.50587636271781533</c:v>
                </c:pt>
                <c:pt idx="105">
                  <c:v>0.50587636271781533</c:v>
                </c:pt>
                <c:pt idx="106">
                  <c:v>0.50587636271781533</c:v>
                </c:pt>
                <c:pt idx="107">
                  <c:v>0.50587636271781533</c:v>
                </c:pt>
                <c:pt idx="108">
                  <c:v>0.50587636271781533</c:v>
                </c:pt>
                <c:pt idx="109">
                  <c:v>0.50587636271781533</c:v>
                </c:pt>
                <c:pt idx="110">
                  <c:v>0.50587636271781533</c:v>
                </c:pt>
                <c:pt idx="111">
                  <c:v>0.50587636271781533</c:v>
                </c:pt>
                <c:pt idx="112">
                  <c:v>0.50587636271781533</c:v>
                </c:pt>
                <c:pt idx="113">
                  <c:v>0.50587636271781533</c:v>
                </c:pt>
                <c:pt idx="114">
                  <c:v>0.50587636271781533</c:v>
                </c:pt>
                <c:pt idx="115">
                  <c:v>0.50587636271781533</c:v>
                </c:pt>
                <c:pt idx="116">
                  <c:v>0.50587636271781533</c:v>
                </c:pt>
                <c:pt idx="117">
                  <c:v>0.50587636271781533</c:v>
                </c:pt>
                <c:pt idx="118">
                  <c:v>0.50587636271781533</c:v>
                </c:pt>
                <c:pt idx="119">
                  <c:v>0.50587636271781533</c:v>
                </c:pt>
                <c:pt idx="120">
                  <c:v>0.50587636271781533</c:v>
                </c:pt>
                <c:pt idx="121">
                  <c:v>0.50587636271781533</c:v>
                </c:pt>
                <c:pt idx="122">
                  <c:v>0.50587636271781533</c:v>
                </c:pt>
                <c:pt idx="123">
                  <c:v>0.50587636271781533</c:v>
                </c:pt>
                <c:pt idx="124">
                  <c:v>0.50587636271781533</c:v>
                </c:pt>
                <c:pt idx="125">
                  <c:v>0.50587636271781533</c:v>
                </c:pt>
                <c:pt idx="126">
                  <c:v>0.50587636271781533</c:v>
                </c:pt>
                <c:pt idx="127">
                  <c:v>0.50587636271781533</c:v>
                </c:pt>
                <c:pt idx="128">
                  <c:v>0.50587636271781533</c:v>
                </c:pt>
                <c:pt idx="129">
                  <c:v>0.50587636271781533</c:v>
                </c:pt>
                <c:pt idx="130">
                  <c:v>0.50587636271781533</c:v>
                </c:pt>
                <c:pt idx="131">
                  <c:v>0.50587636271781533</c:v>
                </c:pt>
                <c:pt idx="132">
                  <c:v>0.50587636271781533</c:v>
                </c:pt>
                <c:pt idx="133">
                  <c:v>0.50587636271781533</c:v>
                </c:pt>
                <c:pt idx="134">
                  <c:v>0.50587636271781533</c:v>
                </c:pt>
                <c:pt idx="135">
                  <c:v>0.50587636271781533</c:v>
                </c:pt>
                <c:pt idx="136">
                  <c:v>0.50587636271781533</c:v>
                </c:pt>
                <c:pt idx="137">
                  <c:v>0.50587636271781533</c:v>
                </c:pt>
                <c:pt idx="138">
                  <c:v>0.50587636271781533</c:v>
                </c:pt>
                <c:pt idx="139">
                  <c:v>0.50587636271781533</c:v>
                </c:pt>
                <c:pt idx="140">
                  <c:v>0.50587636271781533</c:v>
                </c:pt>
                <c:pt idx="141">
                  <c:v>0.50587636271781533</c:v>
                </c:pt>
                <c:pt idx="142">
                  <c:v>0.50587636271781533</c:v>
                </c:pt>
                <c:pt idx="143">
                  <c:v>0.50587636271781533</c:v>
                </c:pt>
                <c:pt idx="144">
                  <c:v>0.50587636271781533</c:v>
                </c:pt>
                <c:pt idx="145">
                  <c:v>0.50587636271781533</c:v>
                </c:pt>
                <c:pt idx="146">
                  <c:v>0.50587636271781533</c:v>
                </c:pt>
                <c:pt idx="147">
                  <c:v>0.50587636271781533</c:v>
                </c:pt>
                <c:pt idx="148">
                  <c:v>0.50587636271781533</c:v>
                </c:pt>
                <c:pt idx="149">
                  <c:v>0.50587636271781533</c:v>
                </c:pt>
                <c:pt idx="150">
                  <c:v>0.50587636271781533</c:v>
                </c:pt>
                <c:pt idx="151">
                  <c:v>0.50587636271781533</c:v>
                </c:pt>
                <c:pt idx="152">
                  <c:v>0.50587636271781533</c:v>
                </c:pt>
                <c:pt idx="153">
                  <c:v>0.50587636271781533</c:v>
                </c:pt>
                <c:pt idx="154">
                  <c:v>0.50587636271781533</c:v>
                </c:pt>
                <c:pt idx="155">
                  <c:v>0.50587636271781533</c:v>
                </c:pt>
                <c:pt idx="156">
                  <c:v>0.50587636271781533</c:v>
                </c:pt>
                <c:pt idx="157">
                  <c:v>0.50587636271781533</c:v>
                </c:pt>
                <c:pt idx="158">
                  <c:v>0.50587636271781533</c:v>
                </c:pt>
                <c:pt idx="159">
                  <c:v>0.50587636271781533</c:v>
                </c:pt>
                <c:pt idx="160">
                  <c:v>0.50587636271781533</c:v>
                </c:pt>
                <c:pt idx="161">
                  <c:v>0.50587636271781533</c:v>
                </c:pt>
                <c:pt idx="162">
                  <c:v>0.50587636271781533</c:v>
                </c:pt>
                <c:pt idx="163">
                  <c:v>0.50587636271781533</c:v>
                </c:pt>
                <c:pt idx="164">
                  <c:v>0.50587636271781533</c:v>
                </c:pt>
                <c:pt idx="165">
                  <c:v>0.50587636271781533</c:v>
                </c:pt>
                <c:pt idx="166">
                  <c:v>0.50587636271781533</c:v>
                </c:pt>
                <c:pt idx="167">
                  <c:v>0.50587636271781533</c:v>
                </c:pt>
                <c:pt idx="168">
                  <c:v>0.50587636271781533</c:v>
                </c:pt>
                <c:pt idx="169">
                  <c:v>0.50587636271781533</c:v>
                </c:pt>
                <c:pt idx="170">
                  <c:v>0.50587636271781533</c:v>
                </c:pt>
                <c:pt idx="171">
                  <c:v>0.50587636271781533</c:v>
                </c:pt>
                <c:pt idx="172">
                  <c:v>0.50587636271781533</c:v>
                </c:pt>
                <c:pt idx="173">
                  <c:v>0.50587636271781533</c:v>
                </c:pt>
                <c:pt idx="174">
                  <c:v>0.50587636271781533</c:v>
                </c:pt>
                <c:pt idx="175">
                  <c:v>0.50587636271781533</c:v>
                </c:pt>
                <c:pt idx="176">
                  <c:v>0.50587636271781533</c:v>
                </c:pt>
                <c:pt idx="177">
                  <c:v>0.50587636271781533</c:v>
                </c:pt>
                <c:pt idx="178">
                  <c:v>0.50587636271781533</c:v>
                </c:pt>
                <c:pt idx="179">
                  <c:v>0.50587636271781533</c:v>
                </c:pt>
                <c:pt idx="180">
                  <c:v>0.50587636271781533</c:v>
                </c:pt>
                <c:pt idx="181">
                  <c:v>0.50587636271781533</c:v>
                </c:pt>
                <c:pt idx="182">
                  <c:v>0.50587636271781533</c:v>
                </c:pt>
                <c:pt idx="183">
                  <c:v>0.50587636271781533</c:v>
                </c:pt>
                <c:pt idx="184">
                  <c:v>0.50587636271781533</c:v>
                </c:pt>
                <c:pt idx="185">
                  <c:v>0.50587636271781533</c:v>
                </c:pt>
                <c:pt idx="186">
                  <c:v>0.50587636271781533</c:v>
                </c:pt>
                <c:pt idx="187">
                  <c:v>0.50587636271781533</c:v>
                </c:pt>
                <c:pt idx="188">
                  <c:v>0.50587636271781533</c:v>
                </c:pt>
                <c:pt idx="189">
                  <c:v>0.50587636271781533</c:v>
                </c:pt>
                <c:pt idx="190">
                  <c:v>0.50587636271781533</c:v>
                </c:pt>
                <c:pt idx="191">
                  <c:v>0.50587636271781533</c:v>
                </c:pt>
                <c:pt idx="192">
                  <c:v>0.50587636271781533</c:v>
                </c:pt>
                <c:pt idx="193">
                  <c:v>0.50587636271781533</c:v>
                </c:pt>
                <c:pt idx="194">
                  <c:v>0.50587636271781533</c:v>
                </c:pt>
                <c:pt idx="195">
                  <c:v>0.50587636271781533</c:v>
                </c:pt>
                <c:pt idx="196">
                  <c:v>0.50587636271781533</c:v>
                </c:pt>
                <c:pt idx="197">
                  <c:v>0.50587636271781533</c:v>
                </c:pt>
                <c:pt idx="198">
                  <c:v>0.50587636271781533</c:v>
                </c:pt>
                <c:pt idx="199">
                  <c:v>0.50587636271781533</c:v>
                </c:pt>
                <c:pt idx="200">
                  <c:v>0.50587636271781533</c:v>
                </c:pt>
                <c:pt idx="201">
                  <c:v>0.50587636271781533</c:v>
                </c:pt>
                <c:pt idx="202">
                  <c:v>0.50587636271781533</c:v>
                </c:pt>
                <c:pt idx="203">
                  <c:v>0.50587636271781533</c:v>
                </c:pt>
                <c:pt idx="204">
                  <c:v>0.50587636271781533</c:v>
                </c:pt>
                <c:pt idx="205">
                  <c:v>0.50587636271781533</c:v>
                </c:pt>
                <c:pt idx="206">
                  <c:v>0.50587636271781533</c:v>
                </c:pt>
                <c:pt idx="207">
                  <c:v>0.50587636271781533</c:v>
                </c:pt>
                <c:pt idx="208">
                  <c:v>0.50587636271781533</c:v>
                </c:pt>
                <c:pt idx="209">
                  <c:v>0.50587636271781533</c:v>
                </c:pt>
                <c:pt idx="210">
                  <c:v>0.50587636271781533</c:v>
                </c:pt>
                <c:pt idx="211">
                  <c:v>0.50587636271781533</c:v>
                </c:pt>
                <c:pt idx="212">
                  <c:v>0.50587636271781533</c:v>
                </c:pt>
                <c:pt idx="213">
                  <c:v>0.50587636271781533</c:v>
                </c:pt>
                <c:pt idx="214">
                  <c:v>0.50587636271781533</c:v>
                </c:pt>
                <c:pt idx="215">
                  <c:v>0.50587636271781533</c:v>
                </c:pt>
                <c:pt idx="216">
                  <c:v>0.50587636271781533</c:v>
                </c:pt>
                <c:pt idx="217">
                  <c:v>0.50587636271781533</c:v>
                </c:pt>
                <c:pt idx="218">
                  <c:v>0.50587636271781533</c:v>
                </c:pt>
                <c:pt idx="219">
                  <c:v>0.50587636271781533</c:v>
                </c:pt>
                <c:pt idx="220">
                  <c:v>0.50587636271781533</c:v>
                </c:pt>
                <c:pt idx="221">
                  <c:v>0.50587636271781533</c:v>
                </c:pt>
                <c:pt idx="222">
                  <c:v>0.50587636271781533</c:v>
                </c:pt>
                <c:pt idx="223">
                  <c:v>0.50587636271781533</c:v>
                </c:pt>
                <c:pt idx="224">
                  <c:v>0.50587636271781533</c:v>
                </c:pt>
                <c:pt idx="225">
                  <c:v>0.50587636271781533</c:v>
                </c:pt>
                <c:pt idx="226">
                  <c:v>0.50587636271781533</c:v>
                </c:pt>
                <c:pt idx="227">
                  <c:v>0.50587636271781533</c:v>
                </c:pt>
                <c:pt idx="228">
                  <c:v>0.50587636271781533</c:v>
                </c:pt>
                <c:pt idx="229">
                  <c:v>0.50587636271781533</c:v>
                </c:pt>
                <c:pt idx="230">
                  <c:v>0.50587636271781533</c:v>
                </c:pt>
                <c:pt idx="231">
                  <c:v>0.50587636271781533</c:v>
                </c:pt>
                <c:pt idx="232">
                  <c:v>0.50587636271781533</c:v>
                </c:pt>
                <c:pt idx="233">
                  <c:v>0.50587636271781533</c:v>
                </c:pt>
                <c:pt idx="234">
                  <c:v>0.50587636271781533</c:v>
                </c:pt>
                <c:pt idx="235">
                  <c:v>0.50587636271781533</c:v>
                </c:pt>
                <c:pt idx="236">
                  <c:v>0.50587636271781533</c:v>
                </c:pt>
                <c:pt idx="237">
                  <c:v>0.50587636271781533</c:v>
                </c:pt>
                <c:pt idx="238">
                  <c:v>0.50587636271781533</c:v>
                </c:pt>
                <c:pt idx="239">
                  <c:v>0.50587636271781533</c:v>
                </c:pt>
                <c:pt idx="240">
                  <c:v>0.50587636271781533</c:v>
                </c:pt>
                <c:pt idx="241">
                  <c:v>0.50587636271781533</c:v>
                </c:pt>
                <c:pt idx="242">
                  <c:v>0.50587636271781533</c:v>
                </c:pt>
                <c:pt idx="243">
                  <c:v>0.50587636271781533</c:v>
                </c:pt>
                <c:pt idx="244">
                  <c:v>0.50587636271781533</c:v>
                </c:pt>
                <c:pt idx="245">
                  <c:v>0.50587636271781533</c:v>
                </c:pt>
                <c:pt idx="246">
                  <c:v>0.50587636271781533</c:v>
                </c:pt>
                <c:pt idx="247">
                  <c:v>0.50587636271781533</c:v>
                </c:pt>
                <c:pt idx="248">
                  <c:v>0.50587636271781533</c:v>
                </c:pt>
                <c:pt idx="249">
                  <c:v>0.50587636271781533</c:v>
                </c:pt>
                <c:pt idx="250">
                  <c:v>0.50587636271781533</c:v>
                </c:pt>
                <c:pt idx="251">
                  <c:v>0.50587636271781533</c:v>
                </c:pt>
                <c:pt idx="252">
                  <c:v>0.50587636271781533</c:v>
                </c:pt>
                <c:pt idx="253">
                  <c:v>0.50587636271781533</c:v>
                </c:pt>
                <c:pt idx="254">
                  <c:v>0.50587636271781533</c:v>
                </c:pt>
                <c:pt idx="255">
                  <c:v>0.50587636271781533</c:v>
                </c:pt>
                <c:pt idx="256">
                  <c:v>0.50587636271781533</c:v>
                </c:pt>
                <c:pt idx="257">
                  <c:v>0.50587636271781533</c:v>
                </c:pt>
                <c:pt idx="258">
                  <c:v>0.50587636271781533</c:v>
                </c:pt>
                <c:pt idx="259">
                  <c:v>0.50587636271781533</c:v>
                </c:pt>
                <c:pt idx="260">
                  <c:v>0.50587636271781533</c:v>
                </c:pt>
                <c:pt idx="261">
                  <c:v>0.50587636271781533</c:v>
                </c:pt>
                <c:pt idx="262">
                  <c:v>0.50587636271781533</c:v>
                </c:pt>
                <c:pt idx="263">
                  <c:v>0.50587636271781533</c:v>
                </c:pt>
                <c:pt idx="264">
                  <c:v>0.50587636271781533</c:v>
                </c:pt>
                <c:pt idx="265">
                  <c:v>0.50587636271781533</c:v>
                </c:pt>
                <c:pt idx="266">
                  <c:v>0.50587636271781533</c:v>
                </c:pt>
                <c:pt idx="267">
                  <c:v>0.50587636271781533</c:v>
                </c:pt>
                <c:pt idx="268">
                  <c:v>0.50587636271781533</c:v>
                </c:pt>
                <c:pt idx="269">
                  <c:v>0.50587636271781533</c:v>
                </c:pt>
                <c:pt idx="270">
                  <c:v>0.50587636271781533</c:v>
                </c:pt>
                <c:pt idx="271">
                  <c:v>0.50587636271781533</c:v>
                </c:pt>
                <c:pt idx="272">
                  <c:v>0.50587636271781533</c:v>
                </c:pt>
                <c:pt idx="273">
                  <c:v>0.50587636271781533</c:v>
                </c:pt>
                <c:pt idx="274">
                  <c:v>0.50587636271781533</c:v>
                </c:pt>
                <c:pt idx="275">
                  <c:v>0.50587636271781533</c:v>
                </c:pt>
                <c:pt idx="276">
                  <c:v>0.50587636271781533</c:v>
                </c:pt>
                <c:pt idx="277">
                  <c:v>0.50587636271781533</c:v>
                </c:pt>
                <c:pt idx="278">
                  <c:v>0.50587636271781533</c:v>
                </c:pt>
                <c:pt idx="279">
                  <c:v>0.50587636271781533</c:v>
                </c:pt>
                <c:pt idx="280">
                  <c:v>0.50587636271781533</c:v>
                </c:pt>
                <c:pt idx="281">
                  <c:v>0.50587636271781533</c:v>
                </c:pt>
                <c:pt idx="282">
                  <c:v>0.50587636271781533</c:v>
                </c:pt>
                <c:pt idx="283">
                  <c:v>0.50587636271781533</c:v>
                </c:pt>
                <c:pt idx="284">
                  <c:v>0.50587636271781533</c:v>
                </c:pt>
                <c:pt idx="285">
                  <c:v>0.50587636271781533</c:v>
                </c:pt>
                <c:pt idx="286">
                  <c:v>0.50587636271781533</c:v>
                </c:pt>
                <c:pt idx="287">
                  <c:v>0.50587636271781533</c:v>
                </c:pt>
                <c:pt idx="288">
                  <c:v>0.50587636271781533</c:v>
                </c:pt>
                <c:pt idx="289">
                  <c:v>0.50587636271781533</c:v>
                </c:pt>
                <c:pt idx="290">
                  <c:v>0.50587636271781533</c:v>
                </c:pt>
                <c:pt idx="291">
                  <c:v>0.50587636271781533</c:v>
                </c:pt>
                <c:pt idx="292">
                  <c:v>0.50587636271781533</c:v>
                </c:pt>
                <c:pt idx="293">
                  <c:v>0.50587636271781533</c:v>
                </c:pt>
                <c:pt idx="294">
                  <c:v>0.50587636271781533</c:v>
                </c:pt>
                <c:pt idx="295">
                  <c:v>0.50587636271781533</c:v>
                </c:pt>
                <c:pt idx="296">
                  <c:v>0.50587636271781533</c:v>
                </c:pt>
                <c:pt idx="297">
                  <c:v>0.50587636271781533</c:v>
                </c:pt>
                <c:pt idx="298">
                  <c:v>0.50587636271781533</c:v>
                </c:pt>
                <c:pt idx="299">
                  <c:v>0.50587636271781533</c:v>
                </c:pt>
                <c:pt idx="300">
                  <c:v>0.50587636271781533</c:v>
                </c:pt>
                <c:pt idx="301">
                  <c:v>0.50587636271781533</c:v>
                </c:pt>
                <c:pt idx="302">
                  <c:v>0.50587636271781533</c:v>
                </c:pt>
                <c:pt idx="303">
                  <c:v>0.50587636271781533</c:v>
                </c:pt>
                <c:pt idx="304">
                  <c:v>0.50587636271781533</c:v>
                </c:pt>
                <c:pt idx="305">
                  <c:v>0.50587636271781533</c:v>
                </c:pt>
                <c:pt idx="306">
                  <c:v>0.50587636271781533</c:v>
                </c:pt>
                <c:pt idx="307">
                  <c:v>0.50587636271781533</c:v>
                </c:pt>
                <c:pt idx="308">
                  <c:v>0.50587636271781533</c:v>
                </c:pt>
                <c:pt idx="309">
                  <c:v>0.50587636271781533</c:v>
                </c:pt>
                <c:pt idx="310">
                  <c:v>0.50587636271781533</c:v>
                </c:pt>
                <c:pt idx="311">
                  <c:v>0.50587636271781533</c:v>
                </c:pt>
                <c:pt idx="312">
                  <c:v>0.50587636271781533</c:v>
                </c:pt>
                <c:pt idx="313">
                  <c:v>0.50587636271781533</c:v>
                </c:pt>
                <c:pt idx="314">
                  <c:v>0.50587636271781533</c:v>
                </c:pt>
                <c:pt idx="315">
                  <c:v>0.50587636271781533</c:v>
                </c:pt>
                <c:pt idx="316">
                  <c:v>0.50587636271781533</c:v>
                </c:pt>
                <c:pt idx="317">
                  <c:v>0.50587636271781533</c:v>
                </c:pt>
                <c:pt idx="318">
                  <c:v>0.50587636271781533</c:v>
                </c:pt>
                <c:pt idx="319">
                  <c:v>0.50587636271781533</c:v>
                </c:pt>
                <c:pt idx="320">
                  <c:v>0.50587636271781533</c:v>
                </c:pt>
                <c:pt idx="321">
                  <c:v>0.50587636271781533</c:v>
                </c:pt>
                <c:pt idx="322">
                  <c:v>0.50587636271781533</c:v>
                </c:pt>
                <c:pt idx="323">
                  <c:v>0.50587636271781533</c:v>
                </c:pt>
                <c:pt idx="324">
                  <c:v>0.50587636271781533</c:v>
                </c:pt>
                <c:pt idx="325">
                  <c:v>0.50587636271781533</c:v>
                </c:pt>
                <c:pt idx="326">
                  <c:v>0.50587636271781533</c:v>
                </c:pt>
                <c:pt idx="327">
                  <c:v>0.50587636271781533</c:v>
                </c:pt>
                <c:pt idx="328">
                  <c:v>0.50587636271781533</c:v>
                </c:pt>
                <c:pt idx="329">
                  <c:v>0.50587636271781533</c:v>
                </c:pt>
                <c:pt idx="330">
                  <c:v>0.50587636271781533</c:v>
                </c:pt>
                <c:pt idx="331">
                  <c:v>0.50587636271781533</c:v>
                </c:pt>
                <c:pt idx="332">
                  <c:v>0.50587636271781533</c:v>
                </c:pt>
                <c:pt idx="333">
                  <c:v>0.50587636271781533</c:v>
                </c:pt>
                <c:pt idx="334">
                  <c:v>0.50587636271781533</c:v>
                </c:pt>
                <c:pt idx="335">
                  <c:v>0.50587636271781533</c:v>
                </c:pt>
                <c:pt idx="336">
                  <c:v>0.50587636271781533</c:v>
                </c:pt>
                <c:pt idx="337">
                  <c:v>0.50587636271781533</c:v>
                </c:pt>
                <c:pt idx="338">
                  <c:v>0.50587636271781533</c:v>
                </c:pt>
                <c:pt idx="339">
                  <c:v>0.50587636271781533</c:v>
                </c:pt>
                <c:pt idx="340">
                  <c:v>0.50587636271781533</c:v>
                </c:pt>
                <c:pt idx="341">
                  <c:v>0.50587636271781533</c:v>
                </c:pt>
                <c:pt idx="342">
                  <c:v>0.50587636271781533</c:v>
                </c:pt>
                <c:pt idx="343">
                  <c:v>0.50587636271781533</c:v>
                </c:pt>
                <c:pt idx="344">
                  <c:v>0.50587636271781533</c:v>
                </c:pt>
                <c:pt idx="345">
                  <c:v>0.50587636271781533</c:v>
                </c:pt>
                <c:pt idx="346">
                  <c:v>0.50587636271781533</c:v>
                </c:pt>
                <c:pt idx="347">
                  <c:v>0.50587636271781533</c:v>
                </c:pt>
                <c:pt idx="348">
                  <c:v>0.50587636271781533</c:v>
                </c:pt>
                <c:pt idx="349">
                  <c:v>0.50587636271781533</c:v>
                </c:pt>
                <c:pt idx="350">
                  <c:v>0.50587636271781533</c:v>
                </c:pt>
                <c:pt idx="351">
                  <c:v>0.50587636271781533</c:v>
                </c:pt>
                <c:pt idx="352">
                  <c:v>0.50587636271781533</c:v>
                </c:pt>
                <c:pt idx="353">
                  <c:v>0.50587636271781533</c:v>
                </c:pt>
                <c:pt idx="354">
                  <c:v>0.50587636271781533</c:v>
                </c:pt>
                <c:pt idx="355">
                  <c:v>0.50587636271781533</c:v>
                </c:pt>
                <c:pt idx="356">
                  <c:v>0.50587636271781533</c:v>
                </c:pt>
                <c:pt idx="357">
                  <c:v>0.50587636271781533</c:v>
                </c:pt>
                <c:pt idx="358">
                  <c:v>0.50587636271781533</c:v>
                </c:pt>
                <c:pt idx="359">
                  <c:v>0.50587636271781533</c:v>
                </c:pt>
                <c:pt idx="360">
                  <c:v>0.50587636271781533</c:v>
                </c:pt>
                <c:pt idx="361">
                  <c:v>0.50587636271781533</c:v>
                </c:pt>
                <c:pt idx="362">
                  <c:v>0.50587636271781533</c:v>
                </c:pt>
                <c:pt idx="363">
                  <c:v>0.50587636271781533</c:v>
                </c:pt>
                <c:pt idx="364">
                  <c:v>0.50587636271781533</c:v>
                </c:pt>
                <c:pt idx="365">
                  <c:v>0.50587636271781533</c:v>
                </c:pt>
                <c:pt idx="366">
                  <c:v>0.50587636271781533</c:v>
                </c:pt>
                <c:pt idx="367">
                  <c:v>0.50587636271781533</c:v>
                </c:pt>
                <c:pt idx="368">
                  <c:v>0.50587636271781533</c:v>
                </c:pt>
                <c:pt idx="369">
                  <c:v>0.50587636271781533</c:v>
                </c:pt>
                <c:pt idx="370">
                  <c:v>0.50587636271781533</c:v>
                </c:pt>
                <c:pt idx="371">
                  <c:v>0.50587636271781533</c:v>
                </c:pt>
                <c:pt idx="372">
                  <c:v>0.50587636271781533</c:v>
                </c:pt>
                <c:pt idx="373">
                  <c:v>0.50587636271781533</c:v>
                </c:pt>
                <c:pt idx="374">
                  <c:v>0.50587636271781533</c:v>
                </c:pt>
                <c:pt idx="375">
                  <c:v>0.50587636271781533</c:v>
                </c:pt>
                <c:pt idx="376">
                  <c:v>0.50587636271781533</c:v>
                </c:pt>
                <c:pt idx="377">
                  <c:v>0.50587636271781533</c:v>
                </c:pt>
                <c:pt idx="378">
                  <c:v>0.50587636271781533</c:v>
                </c:pt>
                <c:pt idx="379">
                  <c:v>0.50587636271781533</c:v>
                </c:pt>
                <c:pt idx="380">
                  <c:v>0.50587636271781533</c:v>
                </c:pt>
                <c:pt idx="381">
                  <c:v>0.50587636271781533</c:v>
                </c:pt>
                <c:pt idx="382">
                  <c:v>0.50587636271781533</c:v>
                </c:pt>
                <c:pt idx="383">
                  <c:v>0.50587636271781533</c:v>
                </c:pt>
                <c:pt idx="384">
                  <c:v>0.50587636271781533</c:v>
                </c:pt>
                <c:pt idx="385">
                  <c:v>0.50587636271781533</c:v>
                </c:pt>
                <c:pt idx="386">
                  <c:v>0.50587636271781533</c:v>
                </c:pt>
                <c:pt idx="387">
                  <c:v>0.50587636271781533</c:v>
                </c:pt>
                <c:pt idx="388">
                  <c:v>0.50587636271781533</c:v>
                </c:pt>
                <c:pt idx="389">
                  <c:v>0.50587636271781533</c:v>
                </c:pt>
                <c:pt idx="390">
                  <c:v>0.50587636271781533</c:v>
                </c:pt>
                <c:pt idx="391">
                  <c:v>0.50587636271781533</c:v>
                </c:pt>
                <c:pt idx="392">
                  <c:v>0.50587636271781533</c:v>
                </c:pt>
                <c:pt idx="393">
                  <c:v>0.50587636271781533</c:v>
                </c:pt>
                <c:pt idx="394">
                  <c:v>0.50587636271781533</c:v>
                </c:pt>
                <c:pt idx="395">
                  <c:v>0.50587636271781533</c:v>
                </c:pt>
                <c:pt idx="396">
                  <c:v>0.50587636271781533</c:v>
                </c:pt>
                <c:pt idx="397">
                  <c:v>0.50587636271781533</c:v>
                </c:pt>
                <c:pt idx="398">
                  <c:v>0.50587636271781533</c:v>
                </c:pt>
                <c:pt idx="399">
                  <c:v>0.50587636271781533</c:v>
                </c:pt>
                <c:pt idx="400">
                  <c:v>0.50587636271781533</c:v>
                </c:pt>
                <c:pt idx="401">
                  <c:v>0.50587636271781533</c:v>
                </c:pt>
                <c:pt idx="402">
                  <c:v>0.50587636271781533</c:v>
                </c:pt>
                <c:pt idx="403">
                  <c:v>0.50587636271781533</c:v>
                </c:pt>
                <c:pt idx="404">
                  <c:v>0.50587636271781533</c:v>
                </c:pt>
                <c:pt idx="405">
                  <c:v>0.50587636271781533</c:v>
                </c:pt>
                <c:pt idx="406">
                  <c:v>0.50587636271781533</c:v>
                </c:pt>
                <c:pt idx="407">
                  <c:v>0.50587636271781533</c:v>
                </c:pt>
                <c:pt idx="408">
                  <c:v>0.50587636271781533</c:v>
                </c:pt>
                <c:pt idx="409">
                  <c:v>0.50587636271781533</c:v>
                </c:pt>
                <c:pt idx="410">
                  <c:v>0.50587636271781533</c:v>
                </c:pt>
                <c:pt idx="411">
                  <c:v>0.50587636271781533</c:v>
                </c:pt>
                <c:pt idx="412">
                  <c:v>0.50587636271781533</c:v>
                </c:pt>
                <c:pt idx="413">
                  <c:v>0.50587636271781533</c:v>
                </c:pt>
                <c:pt idx="414">
                  <c:v>0.50587636271781533</c:v>
                </c:pt>
                <c:pt idx="415">
                  <c:v>0.50587636271781533</c:v>
                </c:pt>
                <c:pt idx="416">
                  <c:v>0.50587636271781533</c:v>
                </c:pt>
                <c:pt idx="417">
                  <c:v>0.50587636271781533</c:v>
                </c:pt>
                <c:pt idx="418">
                  <c:v>0.50587636271781533</c:v>
                </c:pt>
                <c:pt idx="419">
                  <c:v>0.50587636271781533</c:v>
                </c:pt>
                <c:pt idx="420">
                  <c:v>0.50587636271781533</c:v>
                </c:pt>
                <c:pt idx="421">
                  <c:v>0.50587636271781533</c:v>
                </c:pt>
                <c:pt idx="422">
                  <c:v>0.50587636271781533</c:v>
                </c:pt>
                <c:pt idx="423">
                  <c:v>0.50587636271781533</c:v>
                </c:pt>
                <c:pt idx="424">
                  <c:v>0.50587636271781533</c:v>
                </c:pt>
                <c:pt idx="425">
                  <c:v>0.50587636271781533</c:v>
                </c:pt>
                <c:pt idx="426">
                  <c:v>0.50587636271781533</c:v>
                </c:pt>
                <c:pt idx="427">
                  <c:v>0.50587636271781533</c:v>
                </c:pt>
                <c:pt idx="428">
                  <c:v>0.50587636271781533</c:v>
                </c:pt>
                <c:pt idx="429">
                  <c:v>0.50587636271781533</c:v>
                </c:pt>
                <c:pt idx="430">
                  <c:v>0.50587636271781533</c:v>
                </c:pt>
                <c:pt idx="431">
                  <c:v>0.50587636271781533</c:v>
                </c:pt>
                <c:pt idx="432">
                  <c:v>0.50587636271781533</c:v>
                </c:pt>
                <c:pt idx="433">
                  <c:v>0.50587636271781533</c:v>
                </c:pt>
                <c:pt idx="434">
                  <c:v>0.50587636271781533</c:v>
                </c:pt>
                <c:pt idx="435">
                  <c:v>0.50587636271781533</c:v>
                </c:pt>
                <c:pt idx="436">
                  <c:v>0.50587636271781533</c:v>
                </c:pt>
                <c:pt idx="437">
                  <c:v>0.50587636271781533</c:v>
                </c:pt>
                <c:pt idx="438">
                  <c:v>0.50587636271781533</c:v>
                </c:pt>
                <c:pt idx="439">
                  <c:v>0.50587636271781533</c:v>
                </c:pt>
                <c:pt idx="440">
                  <c:v>0.50587636271781533</c:v>
                </c:pt>
                <c:pt idx="441">
                  <c:v>0.50587636271781533</c:v>
                </c:pt>
                <c:pt idx="442">
                  <c:v>0.50587636271781533</c:v>
                </c:pt>
                <c:pt idx="443">
                  <c:v>0.50587636271781533</c:v>
                </c:pt>
                <c:pt idx="444">
                  <c:v>0.50587636271781533</c:v>
                </c:pt>
                <c:pt idx="445">
                  <c:v>0.50587636271781533</c:v>
                </c:pt>
                <c:pt idx="446">
                  <c:v>0.50587636271781533</c:v>
                </c:pt>
                <c:pt idx="447">
                  <c:v>0.50587636271781533</c:v>
                </c:pt>
                <c:pt idx="448">
                  <c:v>0.50587636271781533</c:v>
                </c:pt>
                <c:pt idx="449">
                  <c:v>0.50587636271781533</c:v>
                </c:pt>
                <c:pt idx="450">
                  <c:v>0.50587636271781533</c:v>
                </c:pt>
                <c:pt idx="451">
                  <c:v>0.50587636271781533</c:v>
                </c:pt>
                <c:pt idx="452">
                  <c:v>0.50587636271781533</c:v>
                </c:pt>
                <c:pt idx="453">
                  <c:v>0.50587636271781533</c:v>
                </c:pt>
                <c:pt idx="454">
                  <c:v>0.50587636271781533</c:v>
                </c:pt>
                <c:pt idx="455">
                  <c:v>0.50587636271781533</c:v>
                </c:pt>
                <c:pt idx="456">
                  <c:v>0.50587636271781533</c:v>
                </c:pt>
                <c:pt idx="457">
                  <c:v>0.50587636271781533</c:v>
                </c:pt>
                <c:pt idx="458">
                  <c:v>0.50587636271781533</c:v>
                </c:pt>
                <c:pt idx="459">
                  <c:v>0.50587636271781533</c:v>
                </c:pt>
                <c:pt idx="460">
                  <c:v>0.50587636271781533</c:v>
                </c:pt>
                <c:pt idx="461">
                  <c:v>0.50587636271781533</c:v>
                </c:pt>
                <c:pt idx="462">
                  <c:v>0.50587636271781533</c:v>
                </c:pt>
                <c:pt idx="463">
                  <c:v>0.50587636271781533</c:v>
                </c:pt>
                <c:pt idx="464">
                  <c:v>0.50587636271781533</c:v>
                </c:pt>
                <c:pt idx="465">
                  <c:v>0.50587636271781533</c:v>
                </c:pt>
                <c:pt idx="466">
                  <c:v>0.50587636271781533</c:v>
                </c:pt>
                <c:pt idx="467">
                  <c:v>0.50587636271781533</c:v>
                </c:pt>
                <c:pt idx="468">
                  <c:v>0.50587636271781533</c:v>
                </c:pt>
                <c:pt idx="469">
                  <c:v>0.50587636271781533</c:v>
                </c:pt>
                <c:pt idx="470">
                  <c:v>0.50587636271781533</c:v>
                </c:pt>
                <c:pt idx="471">
                  <c:v>0.50587636271781533</c:v>
                </c:pt>
                <c:pt idx="472">
                  <c:v>0.50587636271781533</c:v>
                </c:pt>
                <c:pt idx="473">
                  <c:v>0.50587636271781533</c:v>
                </c:pt>
                <c:pt idx="474">
                  <c:v>0.50587636271781533</c:v>
                </c:pt>
                <c:pt idx="475">
                  <c:v>0.50587636271781533</c:v>
                </c:pt>
                <c:pt idx="476">
                  <c:v>0.50587636271781533</c:v>
                </c:pt>
                <c:pt idx="477">
                  <c:v>0.50587636271781533</c:v>
                </c:pt>
                <c:pt idx="478">
                  <c:v>0.50587636271781533</c:v>
                </c:pt>
                <c:pt idx="479">
                  <c:v>0.50587636271781533</c:v>
                </c:pt>
                <c:pt idx="480">
                  <c:v>0.50587636271781533</c:v>
                </c:pt>
                <c:pt idx="481">
                  <c:v>0.50587636271781533</c:v>
                </c:pt>
                <c:pt idx="482">
                  <c:v>0.50587636271781533</c:v>
                </c:pt>
                <c:pt idx="483">
                  <c:v>0.50587636271781533</c:v>
                </c:pt>
                <c:pt idx="484">
                  <c:v>0.50587636271781533</c:v>
                </c:pt>
                <c:pt idx="485">
                  <c:v>0.50587636271781533</c:v>
                </c:pt>
                <c:pt idx="486">
                  <c:v>0.50587636271781533</c:v>
                </c:pt>
                <c:pt idx="487">
                  <c:v>0.50587636271781533</c:v>
                </c:pt>
                <c:pt idx="488">
                  <c:v>0.50587636271781533</c:v>
                </c:pt>
                <c:pt idx="489">
                  <c:v>0.50587636271781533</c:v>
                </c:pt>
                <c:pt idx="490">
                  <c:v>0.50587636271781533</c:v>
                </c:pt>
                <c:pt idx="491">
                  <c:v>0.50587636271781533</c:v>
                </c:pt>
                <c:pt idx="492">
                  <c:v>0.50587636271781533</c:v>
                </c:pt>
                <c:pt idx="493">
                  <c:v>0.50587636271781533</c:v>
                </c:pt>
                <c:pt idx="494">
                  <c:v>0.50587636271781533</c:v>
                </c:pt>
                <c:pt idx="495">
                  <c:v>0.50587636271781533</c:v>
                </c:pt>
                <c:pt idx="496">
                  <c:v>0.50587636271781533</c:v>
                </c:pt>
                <c:pt idx="497">
                  <c:v>0.50587636271781533</c:v>
                </c:pt>
                <c:pt idx="498">
                  <c:v>0.50587636271781533</c:v>
                </c:pt>
                <c:pt idx="499">
                  <c:v>0.50587636271781533</c:v>
                </c:pt>
                <c:pt idx="500">
                  <c:v>0.50587636271781533</c:v>
                </c:pt>
                <c:pt idx="501">
                  <c:v>0.50587636271781533</c:v>
                </c:pt>
                <c:pt idx="502">
                  <c:v>0.50587636271781533</c:v>
                </c:pt>
                <c:pt idx="503">
                  <c:v>0.50587636271781533</c:v>
                </c:pt>
                <c:pt idx="504">
                  <c:v>0.50587636271781533</c:v>
                </c:pt>
                <c:pt idx="505">
                  <c:v>0.50587636271781533</c:v>
                </c:pt>
                <c:pt idx="506">
                  <c:v>0.50587636271781533</c:v>
                </c:pt>
                <c:pt idx="507">
                  <c:v>0.50587636271781533</c:v>
                </c:pt>
                <c:pt idx="508">
                  <c:v>0.50587636271781533</c:v>
                </c:pt>
                <c:pt idx="509">
                  <c:v>0.50587636271781533</c:v>
                </c:pt>
                <c:pt idx="510">
                  <c:v>0.50587636271781533</c:v>
                </c:pt>
                <c:pt idx="511">
                  <c:v>0.50587636271781533</c:v>
                </c:pt>
                <c:pt idx="512">
                  <c:v>0.50587636271781533</c:v>
                </c:pt>
                <c:pt idx="513">
                  <c:v>0.50587636271781533</c:v>
                </c:pt>
                <c:pt idx="514">
                  <c:v>0.50587636271781533</c:v>
                </c:pt>
                <c:pt idx="515">
                  <c:v>0.50587636271781533</c:v>
                </c:pt>
                <c:pt idx="516">
                  <c:v>0.50587636271781533</c:v>
                </c:pt>
                <c:pt idx="517">
                  <c:v>0.50587636271781533</c:v>
                </c:pt>
                <c:pt idx="518">
                  <c:v>0.50587636271781533</c:v>
                </c:pt>
                <c:pt idx="519">
                  <c:v>0.50587636271781533</c:v>
                </c:pt>
                <c:pt idx="520">
                  <c:v>0.50587636271781533</c:v>
                </c:pt>
                <c:pt idx="521">
                  <c:v>0.50587636271781533</c:v>
                </c:pt>
                <c:pt idx="522">
                  <c:v>0.50587636271781533</c:v>
                </c:pt>
                <c:pt idx="523">
                  <c:v>0.50587636271781533</c:v>
                </c:pt>
                <c:pt idx="524">
                  <c:v>0.50587636271781533</c:v>
                </c:pt>
                <c:pt idx="525">
                  <c:v>0.50587636271781533</c:v>
                </c:pt>
                <c:pt idx="526">
                  <c:v>0.50587636271781533</c:v>
                </c:pt>
                <c:pt idx="527">
                  <c:v>0.50587636271781533</c:v>
                </c:pt>
                <c:pt idx="528">
                  <c:v>0.50587636271781533</c:v>
                </c:pt>
                <c:pt idx="529">
                  <c:v>0.50587636271781533</c:v>
                </c:pt>
                <c:pt idx="530">
                  <c:v>0.50587636271781533</c:v>
                </c:pt>
                <c:pt idx="531">
                  <c:v>0.50587636271781533</c:v>
                </c:pt>
                <c:pt idx="532">
                  <c:v>0.50587636271781533</c:v>
                </c:pt>
                <c:pt idx="533">
                  <c:v>0.50587636271781533</c:v>
                </c:pt>
                <c:pt idx="534">
                  <c:v>0.50587636271781533</c:v>
                </c:pt>
                <c:pt idx="535">
                  <c:v>0.50587636271781533</c:v>
                </c:pt>
                <c:pt idx="536">
                  <c:v>0.50587636271781533</c:v>
                </c:pt>
                <c:pt idx="537">
                  <c:v>0.50587636271781533</c:v>
                </c:pt>
                <c:pt idx="538">
                  <c:v>0.50587636271781533</c:v>
                </c:pt>
                <c:pt idx="539">
                  <c:v>0.50587636271781533</c:v>
                </c:pt>
                <c:pt idx="540">
                  <c:v>0.50587636271781533</c:v>
                </c:pt>
                <c:pt idx="541">
                  <c:v>0.50587636271781533</c:v>
                </c:pt>
                <c:pt idx="542">
                  <c:v>0.50587636271781533</c:v>
                </c:pt>
                <c:pt idx="543">
                  <c:v>0.50587636271781533</c:v>
                </c:pt>
                <c:pt idx="544">
                  <c:v>0.50587636271781533</c:v>
                </c:pt>
                <c:pt idx="545">
                  <c:v>0.50587636271781533</c:v>
                </c:pt>
                <c:pt idx="546">
                  <c:v>0.50587636271781533</c:v>
                </c:pt>
                <c:pt idx="547">
                  <c:v>0.50587636271781533</c:v>
                </c:pt>
                <c:pt idx="548">
                  <c:v>0.50587636271781533</c:v>
                </c:pt>
                <c:pt idx="549">
                  <c:v>0.50587636271781533</c:v>
                </c:pt>
                <c:pt idx="550">
                  <c:v>0.50587636271781533</c:v>
                </c:pt>
                <c:pt idx="551">
                  <c:v>0.50587636271781533</c:v>
                </c:pt>
                <c:pt idx="552">
                  <c:v>0.50587636271781533</c:v>
                </c:pt>
                <c:pt idx="553">
                  <c:v>0.50587636271781533</c:v>
                </c:pt>
                <c:pt idx="554">
                  <c:v>0.50587636271781533</c:v>
                </c:pt>
                <c:pt idx="555">
                  <c:v>0.50587636271781533</c:v>
                </c:pt>
                <c:pt idx="556">
                  <c:v>0.50587636271781533</c:v>
                </c:pt>
                <c:pt idx="557">
                  <c:v>0.50587636271781533</c:v>
                </c:pt>
                <c:pt idx="558">
                  <c:v>0.50587636271781533</c:v>
                </c:pt>
                <c:pt idx="559">
                  <c:v>0.50587636271781533</c:v>
                </c:pt>
                <c:pt idx="560">
                  <c:v>0.50587636271781533</c:v>
                </c:pt>
                <c:pt idx="561">
                  <c:v>0.50587636271781533</c:v>
                </c:pt>
                <c:pt idx="562">
                  <c:v>0.50587636271781533</c:v>
                </c:pt>
                <c:pt idx="563">
                  <c:v>0.50587636271781533</c:v>
                </c:pt>
                <c:pt idx="564">
                  <c:v>0.50587636271781533</c:v>
                </c:pt>
                <c:pt idx="565">
                  <c:v>0.50587636271781533</c:v>
                </c:pt>
                <c:pt idx="566">
                  <c:v>0.50587636271781533</c:v>
                </c:pt>
                <c:pt idx="567">
                  <c:v>0.50587636271781533</c:v>
                </c:pt>
                <c:pt idx="568">
                  <c:v>0.50587636271781533</c:v>
                </c:pt>
                <c:pt idx="569">
                  <c:v>0.50587636271781533</c:v>
                </c:pt>
                <c:pt idx="570">
                  <c:v>0.50587636271781533</c:v>
                </c:pt>
                <c:pt idx="571">
                  <c:v>0.50587636271781533</c:v>
                </c:pt>
                <c:pt idx="572">
                  <c:v>0.50587636271781533</c:v>
                </c:pt>
                <c:pt idx="573">
                  <c:v>0.50587636271781533</c:v>
                </c:pt>
                <c:pt idx="574">
                  <c:v>0.50587636271781533</c:v>
                </c:pt>
                <c:pt idx="575">
                  <c:v>0.50587636271781533</c:v>
                </c:pt>
                <c:pt idx="576">
                  <c:v>0.50587636271781533</c:v>
                </c:pt>
                <c:pt idx="577">
                  <c:v>0.50587636271781533</c:v>
                </c:pt>
                <c:pt idx="578">
                  <c:v>0.50587636271781533</c:v>
                </c:pt>
                <c:pt idx="579">
                  <c:v>0.50587636271781533</c:v>
                </c:pt>
                <c:pt idx="580">
                  <c:v>0.50587636271781533</c:v>
                </c:pt>
                <c:pt idx="581">
                  <c:v>0.50587636271781533</c:v>
                </c:pt>
                <c:pt idx="582">
                  <c:v>0.50587636271781533</c:v>
                </c:pt>
                <c:pt idx="583">
                  <c:v>0.50587636271781533</c:v>
                </c:pt>
                <c:pt idx="584">
                  <c:v>0.50587636271781533</c:v>
                </c:pt>
                <c:pt idx="585">
                  <c:v>0.50587636271781533</c:v>
                </c:pt>
                <c:pt idx="586">
                  <c:v>0.50587636271781533</c:v>
                </c:pt>
                <c:pt idx="587">
                  <c:v>0.50587636271781533</c:v>
                </c:pt>
                <c:pt idx="588">
                  <c:v>0.50587636271781533</c:v>
                </c:pt>
                <c:pt idx="589">
                  <c:v>0.50587636271781533</c:v>
                </c:pt>
                <c:pt idx="590">
                  <c:v>0.50587636271781533</c:v>
                </c:pt>
                <c:pt idx="591">
                  <c:v>0.50587636271781533</c:v>
                </c:pt>
                <c:pt idx="592">
                  <c:v>0.50587636271781533</c:v>
                </c:pt>
                <c:pt idx="593">
                  <c:v>0.50587636271781533</c:v>
                </c:pt>
                <c:pt idx="594">
                  <c:v>0.50587636271781533</c:v>
                </c:pt>
                <c:pt idx="595">
                  <c:v>0.50587636271781533</c:v>
                </c:pt>
                <c:pt idx="596">
                  <c:v>0.50587636271781533</c:v>
                </c:pt>
                <c:pt idx="597">
                  <c:v>0.50587636271781533</c:v>
                </c:pt>
                <c:pt idx="598">
                  <c:v>0.50587636271781533</c:v>
                </c:pt>
                <c:pt idx="599">
                  <c:v>0.50587636271781533</c:v>
                </c:pt>
                <c:pt idx="600">
                  <c:v>0.50587636271781533</c:v>
                </c:pt>
                <c:pt idx="601">
                  <c:v>0.50587636271781533</c:v>
                </c:pt>
                <c:pt idx="602">
                  <c:v>0.50587636271781533</c:v>
                </c:pt>
                <c:pt idx="603">
                  <c:v>0.50587636271781533</c:v>
                </c:pt>
                <c:pt idx="604">
                  <c:v>0.50587636271781533</c:v>
                </c:pt>
                <c:pt idx="605">
                  <c:v>0.50587636271781533</c:v>
                </c:pt>
                <c:pt idx="606">
                  <c:v>0.50587636271781533</c:v>
                </c:pt>
                <c:pt idx="607">
                  <c:v>0.50587636271781533</c:v>
                </c:pt>
                <c:pt idx="608">
                  <c:v>0.50587636271781533</c:v>
                </c:pt>
                <c:pt idx="609">
                  <c:v>0.50587636271781533</c:v>
                </c:pt>
                <c:pt idx="610">
                  <c:v>0.50587636271781533</c:v>
                </c:pt>
                <c:pt idx="611">
                  <c:v>0.50587636271781533</c:v>
                </c:pt>
                <c:pt idx="612">
                  <c:v>0.50587636271781533</c:v>
                </c:pt>
                <c:pt idx="613">
                  <c:v>0.50587636271781533</c:v>
                </c:pt>
                <c:pt idx="614">
                  <c:v>0.50587636271781533</c:v>
                </c:pt>
                <c:pt idx="615">
                  <c:v>0.50587636271781533</c:v>
                </c:pt>
                <c:pt idx="616">
                  <c:v>0.50587636271781533</c:v>
                </c:pt>
                <c:pt idx="617">
                  <c:v>0.50587636271781533</c:v>
                </c:pt>
                <c:pt idx="618">
                  <c:v>0.50587636271781533</c:v>
                </c:pt>
                <c:pt idx="619">
                  <c:v>0.50587636271781533</c:v>
                </c:pt>
                <c:pt idx="620">
                  <c:v>0.50587636271781533</c:v>
                </c:pt>
                <c:pt idx="621">
                  <c:v>0.50587636271781533</c:v>
                </c:pt>
                <c:pt idx="622">
                  <c:v>0.50587636271781533</c:v>
                </c:pt>
                <c:pt idx="623">
                  <c:v>0.50587636271781533</c:v>
                </c:pt>
                <c:pt idx="624">
                  <c:v>0.50587636271781533</c:v>
                </c:pt>
                <c:pt idx="625">
                  <c:v>0.50587636271781533</c:v>
                </c:pt>
                <c:pt idx="626">
                  <c:v>0.50587636271781533</c:v>
                </c:pt>
                <c:pt idx="627">
                  <c:v>0.50587636271781533</c:v>
                </c:pt>
                <c:pt idx="628">
                  <c:v>0.50587636271781533</c:v>
                </c:pt>
                <c:pt idx="629">
                  <c:v>0.50587636271781533</c:v>
                </c:pt>
                <c:pt idx="630">
                  <c:v>0.50587636271781533</c:v>
                </c:pt>
                <c:pt idx="631">
                  <c:v>0.50587636271781533</c:v>
                </c:pt>
                <c:pt idx="632">
                  <c:v>0.50587636271781533</c:v>
                </c:pt>
                <c:pt idx="633">
                  <c:v>0.50587636271781533</c:v>
                </c:pt>
                <c:pt idx="634">
                  <c:v>0.50587636271781533</c:v>
                </c:pt>
                <c:pt idx="635">
                  <c:v>0.50587636271781533</c:v>
                </c:pt>
                <c:pt idx="636">
                  <c:v>0.50587636271781533</c:v>
                </c:pt>
                <c:pt idx="637">
                  <c:v>0.50587636271781533</c:v>
                </c:pt>
                <c:pt idx="638">
                  <c:v>0.50587636271781533</c:v>
                </c:pt>
                <c:pt idx="639">
                  <c:v>0.50587636271781533</c:v>
                </c:pt>
                <c:pt idx="640">
                  <c:v>0.50587636271781533</c:v>
                </c:pt>
                <c:pt idx="641">
                  <c:v>0.50587636271781533</c:v>
                </c:pt>
                <c:pt idx="642">
                  <c:v>0.50587636271781533</c:v>
                </c:pt>
                <c:pt idx="643">
                  <c:v>0.50587636271781533</c:v>
                </c:pt>
                <c:pt idx="644">
                  <c:v>0.50587636271781533</c:v>
                </c:pt>
                <c:pt idx="645">
                  <c:v>0.50587636271781533</c:v>
                </c:pt>
                <c:pt idx="646">
                  <c:v>0.50587636271781533</c:v>
                </c:pt>
                <c:pt idx="647">
                  <c:v>0.50587636271781533</c:v>
                </c:pt>
                <c:pt idx="648">
                  <c:v>0.50587636271781533</c:v>
                </c:pt>
                <c:pt idx="649">
                  <c:v>0.50587636271781533</c:v>
                </c:pt>
                <c:pt idx="650">
                  <c:v>0.50587636271781533</c:v>
                </c:pt>
                <c:pt idx="651">
                  <c:v>0.50587636271781533</c:v>
                </c:pt>
                <c:pt idx="652">
                  <c:v>0.50587636271781533</c:v>
                </c:pt>
                <c:pt idx="653">
                  <c:v>0.50587636271781533</c:v>
                </c:pt>
                <c:pt idx="654">
                  <c:v>0.50587636271781533</c:v>
                </c:pt>
                <c:pt idx="655">
                  <c:v>0.50587636271781533</c:v>
                </c:pt>
                <c:pt idx="656">
                  <c:v>0.50587636271781533</c:v>
                </c:pt>
                <c:pt idx="657">
                  <c:v>0.50587636271781533</c:v>
                </c:pt>
                <c:pt idx="658">
                  <c:v>0.50587636271781533</c:v>
                </c:pt>
                <c:pt idx="659">
                  <c:v>0.50587636271781533</c:v>
                </c:pt>
                <c:pt idx="660">
                  <c:v>0.50587636271781533</c:v>
                </c:pt>
                <c:pt idx="661">
                  <c:v>0.50587636271781533</c:v>
                </c:pt>
                <c:pt idx="662">
                  <c:v>0.50587636271781533</c:v>
                </c:pt>
                <c:pt idx="663">
                  <c:v>0.50587636271781533</c:v>
                </c:pt>
                <c:pt idx="664">
                  <c:v>0.50587636271781533</c:v>
                </c:pt>
                <c:pt idx="665">
                  <c:v>0.50587636271781533</c:v>
                </c:pt>
                <c:pt idx="666">
                  <c:v>0.50587636271781533</c:v>
                </c:pt>
                <c:pt idx="667">
                  <c:v>0.50587636271781533</c:v>
                </c:pt>
                <c:pt idx="668">
                  <c:v>0.50587636271781533</c:v>
                </c:pt>
                <c:pt idx="669">
                  <c:v>0.50587636271781533</c:v>
                </c:pt>
                <c:pt idx="670">
                  <c:v>0.50587636271781533</c:v>
                </c:pt>
                <c:pt idx="671">
                  <c:v>0.50587636271781533</c:v>
                </c:pt>
                <c:pt idx="672">
                  <c:v>0.50587636271781533</c:v>
                </c:pt>
                <c:pt idx="673">
                  <c:v>0.50587636271781533</c:v>
                </c:pt>
                <c:pt idx="674">
                  <c:v>0.50587636271781533</c:v>
                </c:pt>
                <c:pt idx="675">
                  <c:v>0.50587636271781533</c:v>
                </c:pt>
                <c:pt idx="676">
                  <c:v>0.50587636271781533</c:v>
                </c:pt>
                <c:pt idx="677">
                  <c:v>0.50587636271781533</c:v>
                </c:pt>
                <c:pt idx="678">
                  <c:v>0.50587636271781533</c:v>
                </c:pt>
                <c:pt idx="679">
                  <c:v>0.50587636271781533</c:v>
                </c:pt>
                <c:pt idx="680">
                  <c:v>0.50587636271781533</c:v>
                </c:pt>
                <c:pt idx="681">
                  <c:v>0.50587636271781533</c:v>
                </c:pt>
                <c:pt idx="682">
                  <c:v>0.50587636271781533</c:v>
                </c:pt>
                <c:pt idx="683">
                  <c:v>0.50587636271781533</c:v>
                </c:pt>
                <c:pt idx="684">
                  <c:v>0.50587636271781533</c:v>
                </c:pt>
                <c:pt idx="685">
                  <c:v>0.50587636271781533</c:v>
                </c:pt>
                <c:pt idx="686">
                  <c:v>0.50587636271781533</c:v>
                </c:pt>
                <c:pt idx="687">
                  <c:v>0.50587636271781533</c:v>
                </c:pt>
                <c:pt idx="688">
                  <c:v>0.50587636271781533</c:v>
                </c:pt>
                <c:pt idx="689">
                  <c:v>0.50587636271781533</c:v>
                </c:pt>
                <c:pt idx="690">
                  <c:v>0.50587636271781533</c:v>
                </c:pt>
                <c:pt idx="691">
                  <c:v>0.50587636271781533</c:v>
                </c:pt>
                <c:pt idx="692">
                  <c:v>0.50587636271781533</c:v>
                </c:pt>
                <c:pt idx="693">
                  <c:v>0.50587636271781533</c:v>
                </c:pt>
                <c:pt idx="694">
                  <c:v>0.50587636271781533</c:v>
                </c:pt>
                <c:pt idx="695">
                  <c:v>0.50587636271781533</c:v>
                </c:pt>
                <c:pt idx="696">
                  <c:v>0.50587636271781533</c:v>
                </c:pt>
                <c:pt idx="697">
                  <c:v>0.50587636271781533</c:v>
                </c:pt>
                <c:pt idx="698">
                  <c:v>0.50587636271781533</c:v>
                </c:pt>
                <c:pt idx="699">
                  <c:v>0.50587636271781533</c:v>
                </c:pt>
                <c:pt idx="700">
                  <c:v>0.50587636271781533</c:v>
                </c:pt>
                <c:pt idx="701">
                  <c:v>0.50587636271781533</c:v>
                </c:pt>
                <c:pt idx="702">
                  <c:v>0.50587636271781533</c:v>
                </c:pt>
                <c:pt idx="703">
                  <c:v>0.50587636271781533</c:v>
                </c:pt>
                <c:pt idx="704">
                  <c:v>0.50587636271781533</c:v>
                </c:pt>
                <c:pt idx="705">
                  <c:v>0.50587636271781533</c:v>
                </c:pt>
                <c:pt idx="706">
                  <c:v>0.50587636271781533</c:v>
                </c:pt>
                <c:pt idx="707">
                  <c:v>0.50587636271781533</c:v>
                </c:pt>
                <c:pt idx="708">
                  <c:v>0.50587636271781533</c:v>
                </c:pt>
                <c:pt idx="709">
                  <c:v>0.50587636271781533</c:v>
                </c:pt>
                <c:pt idx="710">
                  <c:v>0.50587636271781533</c:v>
                </c:pt>
                <c:pt idx="711">
                  <c:v>0.50587636271781533</c:v>
                </c:pt>
                <c:pt idx="712">
                  <c:v>0.50587636271781533</c:v>
                </c:pt>
                <c:pt idx="713">
                  <c:v>0.50587636271781533</c:v>
                </c:pt>
                <c:pt idx="714">
                  <c:v>0.50587636271781533</c:v>
                </c:pt>
                <c:pt idx="715">
                  <c:v>0.50587636271781533</c:v>
                </c:pt>
                <c:pt idx="716">
                  <c:v>0.50587636271781533</c:v>
                </c:pt>
                <c:pt idx="717">
                  <c:v>0.50587636271781533</c:v>
                </c:pt>
                <c:pt idx="718">
                  <c:v>0.50587636271781533</c:v>
                </c:pt>
                <c:pt idx="719">
                  <c:v>0.50587636271781533</c:v>
                </c:pt>
                <c:pt idx="720">
                  <c:v>0.50587636271781533</c:v>
                </c:pt>
                <c:pt idx="721">
                  <c:v>0.50587636271781533</c:v>
                </c:pt>
                <c:pt idx="722">
                  <c:v>0.50587636271781533</c:v>
                </c:pt>
                <c:pt idx="723">
                  <c:v>0.50587636271781533</c:v>
                </c:pt>
                <c:pt idx="724">
                  <c:v>0.50587636271781533</c:v>
                </c:pt>
                <c:pt idx="725">
                  <c:v>0.50587636271781533</c:v>
                </c:pt>
                <c:pt idx="726">
                  <c:v>0.50587636271781533</c:v>
                </c:pt>
                <c:pt idx="727">
                  <c:v>0.50587636271781533</c:v>
                </c:pt>
                <c:pt idx="728">
                  <c:v>0.50587636271781533</c:v>
                </c:pt>
                <c:pt idx="729">
                  <c:v>0.50587636271781533</c:v>
                </c:pt>
                <c:pt idx="730">
                  <c:v>0.50587636271781533</c:v>
                </c:pt>
                <c:pt idx="731">
                  <c:v>0.50587636271781533</c:v>
                </c:pt>
                <c:pt idx="732">
                  <c:v>0.50587636271781533</c:v>
                </c:pt>
                <c:pt idx="733">
                  <c:v>0.50587636271781533</c:v>
                </c:pt>
                <c:pt idx="734">
                  <c:v>0.50587636271781533</c:v>
                </c:pt>
                <c:pt idx="735">
                  <c:v>0.50587636271781533</c:v>
                </c:pt>
                <c:pt idx="736">
                  <c:v>0.50587636271781533</c:v>
                </c:pt>
                <c:pt idx="737">
                  <c:v>0.50587636271781533</c:v>
                </c:pt>
                <c:pt idx="738">
                  <c:v>0.50587636271781533</c:v>
                </c:pt>
                <c:pt idx="739">
                  <c:v>0.50587636271781533</c:v>
                </c:pt>
                <c:pt idx="740">
                  <c:v>0.50587636271781533</c:v>
                </c:pt>
                <c:pt idx="741">
                  <c:v>0.50587636271781533</c:v>
                </c:pt>
                <c:pt idx="742">
                  <c:v>0.50587636271781533</c:v>
                </c:pt>
                <c:pt idx="743">
                  <c:v>0.50587636271781533</c:v>
                </c:pt>
                <c:pt idx="744">
                  <c:v>0.50587636271781533</c:v>
                </c:pt>
                <c:pt idx="745">
                  <c:v>0.50587636271781533</c:v>
                </c:pt>
                <c:pt idx="746">
                  <c:v>0.50587636271781533</c:v>
                </c:pt>
                <c:pt idx="747">
                  <c:v>0.50587636271781533</c:v>
                </c:pt>
                <c:pt idx="748">
                  <c:v>0.50587636271781533</c:v>
                </c:pt>
                <c:pt idx="749">
                  <c:v>0.50587636271781533</c:v>
                </c:pt>
                <c:pt idx="750">
                  <c:v>0.50587636271781533</c:v>
                </c:pt>
                <c:pt idx="751">
                  <c:v>0.50587636271781533</c:v>
                </c:pt>
                <c:pt idx="752">
                  <c:v>0.50587636271781533</c:v>
                </c:pt>
                <c:pt idx="753">
                  <c:v>0.50587636271781533</c:v>
                </c:pt>
                <c:pt idx="754">
                  <c:v>0.50587636271781533</c:v>
                </c:pt>
                <c:pt idx="755">
                  <c:v>0.50587636271781533</c:v>
                </c:pt>
                <c:pt idx="756">
                  <c:v>0.50587636271781533</c:v>
                </c:pt>
                <c:pt idx="757">
                  <c:v>0.50587636271781533</c:v>
                </c:pt>
                <c:pt idx="758">
                  <c:v>0.50587636271781533</c:v>
                </c:pt>
                <c:pt idx="759">
                  <c:v>0.50587636271781533</c:v>
                </c:pt>
                <c:pt idx="760">
                  <c:v>0.50587636271781533</c:v>
                </c:pt>
                <c:pt idx="761">
                  <c:v>0.50587636271781533</c:v>
                </c:pt>
                <c:pt idx="762">
                  <c:v>0.50587636271781533</c:v>
                </c:pt>
                <c:pt idx="763">
                  <c:v>0.50587636271781533</c:v>
                </c:pt>
                <c:pt idx="764">
                  <c:v>0.50587636271781533</c:v>
                </c:pt>
                <c:pt idx="765">
                  <c:v>0.50587636271781533</c:v>
                </c:pt>
                <c:pt idx="766">
                  <c:v>0.50587636271781533</c:v>
                </c:pt>
                <c:pt idx="767">
                  <c:v>0.50587636271781533</c:v>
                </c:pt>
                <c:pt idx="768">
                  <c:v>0.50587636271781533</c:v>
                </c:pt>
                <c:pt idx="769">
                  <c:v>0.50587636271781533</c:v>
                </c:pt>
                <c:pt idx="770">
                  <c:v>0.50587636271781533</c:v>
                </c:pt>
                <c:pt idx="771">
                  <c:v>0.50587636271781533</c:v>
                </c:pt>
                <c:pt idx="772">
                  <c:v>0.50587636271781533</c:v>
                </c:pt>
                <c:pt idx="773">
                  <c:v>0.50587636271781533</c:v>
                </c:pt>
                <c:pt idx="774">
                  <c:v>0.50587636271781533</c:v>
                </c:pt>
                <c:pt idx="775">
                  <c:v>0.50587636271781533</c:v>
                </c:pt>
                <c:pt idx="776">
                  <c:v>0.50587636271781533</c:v>
                </c:pt>
                <c:pt idx="777">
                  <c:v>0.50587636271781533</c:v>
                </c:pt>
                <c:pt idx="778">
                  <c:v>0.50587636271781533</c:v>
                </c:pt>
                <c:pt idx="779">
                  <c:v>0.50587636271781533</c:v>
                </c:pt>
                <c:pt idx="780">
                  <c:v>0.50587636271781533</c:v>
                </c:pt>
                <c:pt idx="781">
                  <c:v>0.50587636271781533</c:v>
                </c:pt>
                <c:pt idx="782">
                  <c:v>0.50587636271781533</c:v>
                </c:pt>
                <c:pt idx="783">
                  <c:v>0.50587636271781533</c:v>
                </c:pt>
                <c:pt idx="784">
                  <c:v>0.50587636271781533</c:v>
                </c:pt>
                <c:pt idx="785">
                  <c:v>0.50587636271781533</c:v>
                </c:pt>
                <c:pt idx="786">
                  <c:v>0.50587636271781533</c:v>
                </c:pt>
                <c:pt idx="787">
                  <c:v>0.50587636271781533</c:v>
                </c:pt>
                <c:pt idx="788">
                  <c:v>0.50587636271781533</c:v>
                </c:pt>
                <c:pt idx="789">
                  <c:v>0.50587636271781533</c:v>
                </c:pt>
                <c:pt idx="790">
                  <c:v>0.50587636271781533</c:v>
                </c:pt>
                <c:pt idx="791">
                  <c:v>0.50587636271781533</c:v>
                </c:pt>
                <c:pt idx="792">
                  <c:v>0.50587636271781533</c:v>
                </c:pt>
                <c:pt idx="793">
                  <c:v>0.50587636271781533</c:v>
                </c:pt>
                <c:pt idx="794">
                  <c:v>0.50587636271781533</c:v>
                </c:pt>
                <c:pt idx="795">
                  <c:v>0.50587636271781533</c:v>
                </c:pt>
                <c:pt idx="796">
                  <c:v>0.50587636271781533</c:v>
                </c:pt>
                <c:pt idx="797">
                  <c:v>0.50587636271781533</c:v>
                </c:pt>
                <c:pt idx="798">
                  <c:v>0.50587636271781533</c:v>
                </c:pt>
                <c:pt idx="799">
                  <c:v>0.50587636271781533</c:v>
                </c:pt>
                <c:pt idx="800">
                  <c:v>0.50587636271781533</c:v>
                </c:pt>
                <c:pt idx="801">
                  <c:v>0.50587636271781533</c:v>
                </c:pt>
                <c:pt idx="802">
                  <c:v>0.50587636271781533</c:v>
                </c:pt>
                <c:pt idx="803">
                  <c:v>0.50587636271781533</c:v>
                </c:pt>
                <c:pt idx="804">
                  <c:v>0.50587636271781533</c:v>
                </c:pt>
                <c:pt idx="805">
                  <c:v>0.50587636271781533</c:v>
                </c:pt>
                <c:pt idx="806">
                  <c:v>0.50587636271781533</c:v>
                </c:pt>
                <c:pt idx="807">
                  <c:v>0.50587636271781533</c:v>
                </c:pt>
                <c:pt idx="808">
                  <c:v>0.50587636271781533</c:v>
                </c:pt>
                <c:pt idx="809">
                  <c:v>0.50587636271781533</c:v>
                </c:pt>
                <c:pt idx="810">
                  <c:v>0.50587636271781533</c:v>
                </c:pt>
                <c:pt idx="811">
                  <c:v>0.50587636271781533</c:v>
                </c:pt>
                <c:pt idx="812">
                  <c:v>0.50587636271781533</c:v>
                </c:pt>
                <c:pt idx="813">
                  <c:v>0.50587636271781533</c:v>
                </c:pt>
                <c:pt idx="814">
                  <c:v>0.50587636271781533</c:v>
                </c:pt>
                <c:pt idx="815">
                  <c:v>0.50587636271781533</c:v>
                </c:pt>
                <c:pt idx="816">
                  <c:v>0.50587636271781533</c:v>
                </c:pt>
                <c:pt idx="817">
                  <c:v>0.50587636271781533</c:v>
                </c:pt>
                <c:pt idx="818">
                  <c:v>0.50587636271781533</c:v>
                </c:pt>
                <c:pt idx="819">
                  <c:v>0.50587636271781533</c:v>
                </c:pt>
                <c:pt idx="820">
                  <c:v>0.50587636271781533</c:v>
                </c:pt>
                <c:pt idx="821">
                  <c:v>0.50587636271781533</c:v>
                </c:pt>
                <c:pt idx="822">
                  <c:v>0.50587636271781533</c:v>
                </c:pt>
                <c:pt idx="823">
                  <c:v>0.50587636271781533</c:v>
                </c:pt>
                <c:pt idx="824">
                  <c:v>0.50587636271781533</c:v>
                </c:pt>
                <c:pt idx="825">
                  <c:v>0.50587636271781533</c:v>
                </c:pt>
                <c:pt idx="826">
                  <c:v>0.50587636271781533</c:v>
                </c:pt>
                <c:pt idx="827">
                  <c:v>0.50587636271781533</c:v>
                </c:pt>
                <c:pt idx="828">
                  <c:v>0.50587636271781533</c:v>
                </c:pt>
                <c:pt idx="829">
                  <c:v>0.50587636271781533</c:v>
                </c:pt>
                <c:pt idx="830">
                  <c:v>0.50587636271781533</c:v>
                </c:pt>
                <c:pt idx="831">
                  <c:v>0.50587636271781533</c:v>
                </c:pt>
                <c:pt idx="832">
                  <c:v>0.50587636271781533</c:v>
                </c:pt>
                <c:pt idx="833">
                  <c:v>0.50587636271781533</c:v>
                </c:pt>
                <c:pt idx="834">
                  <c:v>0.50587636271781533</c:v>
                </c:pt>
                <c:pt idx="835">
                  <c:v>0.50587636271781533</c:v>
                </c:pt>
                <c:pt idx="836">
                  <c:v>0.50587636271781533</c:v>
                </c:pt>
                <c:pt idx="837">
                  <c:v>0.50587636271781533</c:v>
                </c:pt>
                <c:pt idx="838">
                  <c:v>0.50587636271781533</c:v>
                </c:pt>
                <c:pt idx="839">
                  <c:v>0.50587636271781533</c:v>
                </c:pt>
                <c:pt idx="840">
                  <c:v>0.50587636271781533</c:v>
                </c:pt>
                <c:pt idx="841">
                  <c:v>0.50587636271781533</c:v>
                </c:pt>
                <c:pt idx="842">
                  <c:v>0.50587636271781533</c:v>
                </c:pt>
                <c:pt idx="843">
                  <c:v>0.50587636271781533</c:v>
                </c:pt>
                <c:pt idx="844">
                  <c:v>0.50587636271781533</c:v>
                </c:pt>
                <c:pt idx="845">
                  <c:v>0.50587636271781533</c:v>
                </c:pt>
                <c:pt idx="846">
                  <c:v>0.50587636271781533</c:v>
                </c:pt>
                <c:pt idx="847">
                  <c:v>0.50587636271781533</c:v>
                </c:pt>
                <c:pt idx="848">
                  <c:v>0.50587636271781533</c:v>
                </c:pt>
                <c:pt idx="849">
                  <c:v>0.50587636271781533</c:v>
                </c:pt>
                <c:pt idx="850">
                  <c:v>0.50587636271781533</c:v>
                </c:pt>
                <c:pt idx="851">
                  <c:v>0.50587636271781533</c:v>
                </c:pt>
                <c:pt idx="852">
                  <c:v>0.50587636271781533</c:v>
                </c:pt>
                <c:pt idx="853">
                  <c:v>0.50587636271781533</c:v>
                </c:pt>
                <c:pt idx="854">
                  <c:v>0.50587636271781533</c:v>
                </c:pt>
                <c:pt idx="855">
                  <c:v>0.50587636271781533</c:v>
                </c:pt>
                <c:pt idx="856">
                  <c:v>0.50587636271781533</c:v>
                </c:pt>
                <c:pt idx="857">
                  <c:v>0.50587636271781533</c:v>
                </c:pt>
                <c:pt idx="858">
                  <c:v>0.50587636271781533</c:v>
                </c:pt>
                <c:pt idx="859">
                  <c:v>0.50587636271781533</c:v>
                </c:pt>
                <c:pt idx="860">
                  <c:v>0.50587636271781533</c:v>
                </c:pt>
                <c:pt idx="861">
                  <c:v>0.50587636271781533</c:v>
                </c:pt>
                <c:pt idx="862">
                  <c:v>0.50587636271781533</c:v>
                </c:pt>
                <c:pt idx="863">
                  <c:v>0.50587636271781533</c:v>
                </c:pt>
                <c:pt idx="864">
                  <c:v>0.50587636271781533</c:v>
                </c:pt>
                <c:pt idx="865">
                  <c:v>0.50587636271781533</c:v>
                </c:pt>
                <c:pt idx="866">
                  <c:v>0.50587636271781533</c:v>
                </c:pt>
                <c:pt idx="867">
                  <c:v>0.50587636271781533</c:v>
                </c:pt>
                <c:pt idx="868">
                  <c:v>0.50587636271781533</c:v>
                </c:pt>
                <c:pt idx="869">
                  <c:v>0.50587636271781533</c:v>
                </c:pt>
                <c:pt idx="870">
                  <c:v>0.50587636271781533</c:v>
                </c:pt>
                <c:pt idx="871">
                  <c:v>0.50587636271781533</c:v>
                </c:pt>
                <c:pt idx="872">
                  <c:v>0.50587636271781533</c:v>
                </c:pt>
                <c:pt idx="873">
                  <c:v>0.50587636271781533</c:v>
                </c:pt>
                <c:pt idx="874">
                  <c:v>0.50587636271781533</c:v>
                </c:pt>
                <c:pt idx="875">
                  <c:v>0.50587636271781533</c:v>
                </c:pt>
                <c:pt idx="876">
                  <c:v>0.50587636271781533</c:v>
                </c:pt>
                <c:pt idx="877">
                  <c:v>0.50587636271781533</c:v>
                </c:pt>
                <c:pt idx="878">
                  <c:v>0.50587636271781533</c:v>
                </c:pt>
                <c:pt idx="879">
                  <c:v>0.50587636271781533</c:v>
                </c:pt>
                <c:pt idx="880">
                  <c:v>0.50587636271781533</c:v>
                </c:pt>
                <c:pt idx="881">
                  <c:v>0.50587636271781533</c:v>
                </c:pt>
                <c:pt idx="882">
                  <c:v>0.50587636271781533</c:v>
                </c:pt>
                <c:pt idx="883">
                  <c:v>0.50587636271781533</c:v>
                </c:pt>
                <c:pt idx="884">
                  <c:v>0.50587636271781533</c:v>
                </c:pt>
                <c:pt idx="885">
                  <c:v>0.50587636271781533</c:v>
                </c:pt>
                <c:pt idx="886">
                  <c:v>0.50587636271781533</c:v>
                </c:pt>
                <c:pt idx="887">
                  <c:v>0.50587636271781533</c:v>
                </c:pt>
                <c:pt idx="888">
                  <c:v>0.50587636271781533</c:v>
                </c:pt>
                <c:pt idx="889">
                  <c:v>0.50587636271781533</c:v>
                </c:pt>
                <c:pt idx="890">
                  <c:v>0.50587636271781533</c:v>
                </c:pt>
                <c:pt idx="891">
                  <c:v>0.50587636271781533</c:v>
                </c:pt>
                <c:pt idx="892">
                  <c:v>0.50587636271781533</c:v>
                </c:pt>
                <c:pt idx="893">
                  <c:v>0.50587636271781533</c:v>
                </c:pt>
                <c:pt idx="894">
                  <c:v>0.50587636271781533</c:v>
                </c:pt>
                <c:pt idx="895">
                  <c:v>0.50587636271781533</c:v>
                </c:pt>
                <c:pt idx="896">
                  <c:v>0.50587636271781533</c:v>
                </c:pt>
                <c:pt idx="897">
                  <c:v>0.50587636271781533</c:v>
                </c:pt>
                <c:pt idx="898">
                  <c:v>0.50587636271781533</c:v>
                </c:pt>
                <c:pt idx="899">
                  <c:v>0.50587636271781533</c:v>
                </c:pt>
                <c:pt idx="900">
                  <c:v>0.50587636271781533</c:v>
                </c:pt>
                <c:pt idx="901">
                  <c:v>0.50587636271781533</c:v>
                </c:pt>
                <c:pt idx="902">
                  <c:v>0.50587636271781533</c:v>
                </c:pt>
                <c:pt idx="903">
                  <c:v>0.50587636271781533</c:v>
                </c:pt>
                <c:pt idx="904">
                  <c:v>0.50587636271781533</c:v>
                </c:pt>
                <c:pt idx="905">
                  <c:v>0.50587636271781533</c:v>
                </c:pt>
                <c:pt idx="906">
                  <c:v>0.50587636271781533</c:v>
                </c:pt>
                <c:pt idx="907">
                  <c:v>0.50587636271781533</c:v>
                </c:pt>
                <c:pt idx="908">
                  <c:v>0.50587636271781533</c:v>
                </c:pt>
                <c:pt idx="909">
                  <c:v>0.50587636271781533</c:v>
                </c:pt>
                <c:pt idx="910">
                  <c:v>0.50587636271781533</c:v>
                </c:pt>
                <c:pt idx="911">
                  <c:v>0.50587636271781533</c:v>
                </c:pt>
                <c:pt idx="912">
                  <c:v>0.50587636271781533</c:v>
                </c:pt>
                <c:pt idx="913">
                  <c:v>0.50587636271781533</c:v>
                </c:pt>
                <c:pt idx="914">
                  <c:v>0.50587636271781533</c:v>
                </c:pt>
                <c:pt idx="915">
                  <c:v>0.50587636271781533</c:v>
                </c:pt>
                <c:pt idx="916">
                  <c:v>0.50587636271781533</c:v>
                </c:pt>
                <c:pt idx="917">
                  <c:v>0.50587636271781533</c:v>
                </c:pt>
                <c:pt idx="918">
                  <c:v>0.50587636271781533</c:v>
                </c:pt>
                <c:pt idx="919">
                  <c:v>0.50587636271781533</c:v>
                </c:pt>
                <c:pt idx="920">
                  <c:v>0.50587636271781533</c:v>
                </c:pt>
                <c:pt idx="921">
                  <c:v>0.50587636271781533</c:v>
                </c:pt>
                <c:pt idx="922">
                  <c:v>0.50587636271781533</c:v>
                </c:pt>
                <c:pt idx="923">
                  <c:v>0.50587636271781533</c:v>
                </c:pt>
                <c:pt idx="924">
                  <c:v>0.50587636271781533</c:v>
                </c:pt>
                <c:pt idx="925">
                  <c:v>0.50587636271781533</c:v>
                </c:pt>
                <c:pt idx="926">
                  <c:v>0.50587636271781533</c:v>
                </c:pt>
                <c:pt idx="927">
                  <c:v>0.50587636271781533</c:v>
                </c:pt>
                <c:pt idx="928">
                  <c:v>0.50587636271781533</c:v>
                </c:pt>
                <c:pt idx="929">
                  <c:v>0.50587636271781533</c:v>
                </c:pt>
                <c:pt idx="930">
                  <c:v>0.50587636271781533</c:v>
                </c:pt>
                <c:pt idx="931">
                  <c:v>0.50587636271781533</c:v>
                </c:pt>
                <c:pt idx="932">
                  <c:v>0.50587636271781533</c:v>
                </c:pt>
                <c:pt idx="933">
                  <c:v>0.50587636271781533</c:v>
                </c:pt>
                <c:pt idx="934">
                  <c:v>0.50587636271781533</c:v>
                </c:pt>
                <c:pt idx="935">
                  <c:v>0.50587636271781533</c:v>
                </c:pt>
                <c:pt idx="936">
                  <c:v>0.50587636271781533</c:v>
                </c:pt>
                <c:pt idx="937">
                  <c:v>0.50587636271781533</c:v>
                </c:pt>
                <c:pt idx="938">
                  <c:v>0.50587636271781533</c:v>
                </c:pt>
                <c:pt idx="939">
                  <c:v>0.50587636271781533</c:v>
                </c:pt>
                <c:pt idx="940">
                  <c:v>0.50587636271781533</c:v>
                </c:pt>
                <c:pt idx="941">
                  <c:v>0.50587636271781533</c:v>
                </c:pt>
                <c:pt idx="942">
                  <c:v>0.50587636271781533</c:v>
                </c:pt>
                <c:pt idx="943">
                  <c:v>0.50587636271781533</c:v>
                </c:pt>
                <c:pt idx="944">
                  <c:v>0.50587636271781533</c:v>
                </c:pt>
                <c:pt idx="945">
                  <c:v>0.50587636271781533</c:v>
                </c:pt>
                <c:pt idx="946">
                  <c:v>0.50587636271781533</c:v>
                </c:pt>
                <c:pt idx="947">
                  <c:v>0.50587636271781533</c:v>
                </c:pt>
                <c:pt idx="948">
                  <c:v>0.50587636271781533</c:v>
                </c:pt>
                <c:pt idx="949">
                  <c:v>0.50587636271781533</c:v>
                </c:pt>
                <c:pt idx="950">
                  <c:v>0.50587636271781533</c:v>
                </c:pt>
                <c:pt idx="951">
                  <c:v>0.50587636271781533</c:v>
                </c:pt>
                <c:pt idx="952">
                  <c:v>0.50587636271781533</c:v>
                </c:pt>
                <c:pt idx="953">
                  <c:v>0.50587636271781533</c:v>
                </c:pt>
                <c:pt idx="954">
                  <c:v>0.50587636271781533</c:v>
                </c:pt>
                <c:pt idx="955">
                  <c:v>0.50587636271781533</c:v>
                </c:pt>
                <c:pt idx="956">
                  <c:v>0.50587636271781533</c:v>
                </c:pt>
                <c:pt idx="957">
                  <c:v>0.50587636271781533</c:v>
                </c:pt>
                <c:pt idx="958">
                  <c:v>0.50587636271781533</c:v>
                </c:pt>
                <c:pt idx="959">
                  <c:v>0.50587636271781533</c:v>
                </c:pt>
                <c:pt idx="960">
                  <c:v>0.50587636271781533</c:v>
                </c:pt>
                <c:pt idx="961">
                  <c:v>0.50587636271781533</c:v>
                </c:pt>
                <c:pt idx="962">
                  <c:v>0.50587636271781533</c:v>
                </c:pt>
                <c:pt idx="963">
                  <c:v>0.50587636271781533</c:v>
                </c:pt>
                <c:pt idx="964">
                  <c:v>0.50587636271781533</c:v>
                </c:pt>
                <c:pt idx="965">
                  <c:v>0.50587636271781533</c:v>
                </c:pt>
                <c:pt idx="966">
                  <c:v>0.50587636271781533</c:v>
                </c:pt>
                <c:pt idx="967">
                  <c:v>0.50587636271781533</c:v>
                </c:pt>
                <c:pt idx="968">
                  <c:v>0.50587636271781533</c:v>
                </c:pt>
                <c:pt idx="969">
                  <c:v>0.50587636271781533</c:v>
                </c:pt>
                <c:pt idx="970">
                  <c:v>0.50587636271781533</c:v>
                </c:pt>
                <c:pt idx="971">
                  <c:v>0.50587636271781533</c:v>
                </c:pt>
                <c:pt idx="972">
                  <c:v>0.50587636271781533</c:v>
                </c:pt>
                <c:pt idx="973">
                  <c:v>0.50587636271781533</c:v>
                </c:pt>
                <c:pt idx="974">
                  <c:v>0.50587636271781533</c:v>
                </c:pt>
                <c:pt idx="975">
                  <c:v>0.50587636271781533</c:v>
                </c:pt>
                <c:pt idx="976">
                  <c:v>0.50587636271781533</c:v>
                </c:pt>
                <c:pt idx="977">
                  <c:v>0.50587636271781533</c:v>
                </c:pt>
                <c:pt idx="978">
                  <c:v>0.50587636271781533</c:v>
                </c:pt>
                <c:pt idx="979">
                  <c:v>0.50587636271781533</c:v>
                </c:pt>
                <c:pt idx="980">
                  <c:v>0.50587636271781533</c:v>
                </c:pt>
                <c:pt idx="981">
                  <c:v>0.50587636271781533</c:v>
                </c:pt>
                <c:pt idx="982">
                  <c:v>0.50587636271781533</c:v>
                </c:pt>
                <c:pt idx="983">
                  <c:v>0.50587636271781533</c:v>
                </c:pt>
                <c:pt idx="984">
                  <c:v>0.50587636271781533</c:v>
                </c:pt>
                <c:pt idx="985">
                  <c:v>0.50587636271781533</c:v>
                </c:pt>
                <c:pt idx="986">
                  <c:v>0.50587636271781533</c:v>
                </c:pt>
                <c:pt idx="987">
                  <c:v>0.50587636271781533</c:v>
                </c:pt>
                <c:pt idx="988">
                  <c:v>0.50587636271781533</c:v>
                </c:pt>
                <c:pt idx="989">
                  <c:v>0.50587636271781533</c:v>
                </c:pt>
                <c:pt idx="990">
                  <c:v>0.50587636271781533</c:v>
                </c:pt>
                <c:pt idx="991">
                  <c:v>0.50587636271781533</c:v>
                </c:pt>
                <c:pt idx="992">
                  <c:v>0.50587636271781533</c:v>
                </c:pt>
                <c:pt idx="993">
                  <c:v>0.50587636271781533</c:v>
                </c:pt>
                <c:pt idx="994">
                  <c:v>0.50587636271781533</c:v>
                </c:pt>
                <c:pt idx="995">
                  <c:v>0.50587636271781533</c:v>
                </c:pt>
                <c:pt idx="996">
                  <c:v>0.50587636271781533</c:v>
                </c:pt>
                <c:pt idx="997">
                  <c:v>0.50587636271781533</c:v>
                </c:pt>
                <c:pt idx="998">
                  <c:v>0.50587636271781533</c:v>
                </c:pt>
                <c:pt idx="999">
                  <c:v>0.50587636271781533</c:v>
                </c:pt>
                <c:pt idx="1000">
                  <c:v>0.50587636271781533</c:v>
                </c:pt>
                <c:pt idx="1001">
                  <c:v>0.50587636271781533</c:v>
                </c:pt>
                <c:pt idx="1002">
                  <c:v>0.50587636271781533</c:v>
                </c:pt>
                <c:pt idx="1003">
                  <c:v>0.50587636271781533</c:v>
                </c:pt>
                <c:pt idx="1004">
                  <c:v>0.50587636271781533</c:v>
                </c:pt>
                <c:pt idx="1005">
                  <c:v>0.50587636271781533</c:v>
                </c:pt>
                <c:pt idx="1006">
                  <c:v>0.50587636271781533</c:v>
                </c:pt>
                <c:pt idx="1007">
                  <c:v>0.50587636271781533</c:v>
                </c:pt>
                <c:pt idx="1008">
                  <c:v>0.50587636271781533</c:v>
                </c:pt>
                <c:pt idx="1009">
                  <c:v>0.50587636271781533</c:v>
                </c:pt>
                <c:pt idx="1010">
                  <c:v>0.50587636271781533</c:v>
                </c:pt>
                <c:pt idx="1011">
                  <c:v>0.50587636271781533</c:v>
                </c:pt>
                <c:pt idx="1012">
                  <c:v>0.50587636271781533</c:v>
                </c:pt>
                <c:pt idx="1013">
                  <c:v>0.50587636271781533</c:v>
                </c:pt>
                <c:pt idx="1014">
                  <c:v>0.50587636271781533</c:v>
                </c:pt>
                <c:pt idx="1015">
                  <c:v>0.50587636271781533</c:v>
                </c:pt>
                <c:pt idx="1016">
                  <c:v>0.50587636271781533</c:v>
                </c:pt>
                <c:pt idx="1017">
                  <c:v>0.50587636271781533</c:v>
                </c:pt>
                <c:pt idx="1018">
                  <c:v>0.50587636271781533</c:v>
                </c:pt>
                <c:pt idx="1019">
                  <c:v>0.50587636271781533</c:v>
                </c:pt>
                <c:pt idx="1020">
                  <c:v>0.50587636271781533</c:v>
                </c:pt>
                <c:pt idx="1021">
                  <c:v>0.50587636271781533</c:v>
                </c:pt>
                <c:pt idx="1022">
                  <c:v>0.50587636271781533</c:v>
                </c:pt>
                <c:pt idx="1023">
                  <c:v>0.50587636271781533</c:v>
                </c:pt>
                <c:pt idx="1024">
                  <c:v>0.50587636271781533</c:v>
                </c:pt>
                <c:pt idx="1025">
                  <c:v>0.50587636271781533</c:v>
                </c:pt>
                <c:pt idx="1026">
                  <c:v>0.50587636271781533</c:v>
                </c:pt>
                <c:pt idx="1027">
                  <c:v>0.50587636271781533</c:v>
                </c:pt>
                <c:pt idx="1028">
                  <c:v>0.50587636271781533</c:v>
                </c:pt>
                <c:pt idx="1029">
                  <c:v>0.50587636271781533</c:v>
                </c:pt>
                <c:pt idx="1030">
                  <c:v>0.50587636271781533</c:v>
                </c:pt>
                <c:pt idx="1031">
                  <c:v>0.50587636271781533</c:v>
                </c:pt>
                <c:pt idx="1032">
                  <c:v>0.50587636271781533</c:v>
                </c:pt>
                <c:pt idx="1033">
                  <c:v>0.50587636271781533</c:v>
                </c:pt>
                <c:pt idx="1034">
                  <c:v>0.50587636271781533</c:v>
                </c:pt>
                <c:pt idx="1035">
                  <c:v>0.50587636271781533</c:v>
                </c:pt>
                <c:pt idx="1036">
                  <c:v>0.50587636271781533</c:v>
                </c:pt>
                <c:pt idx="1037">
                  <c:v>0.50587636271781533</c:v>
                </c:pt>
                <c:pt idx="1038">
                  <c:v>0.50587636271781533</c:v>
                </c:pt>
                <c:pt idx="1039">
                  <c:v>0.50587636271781533</c:v>
                </c:pt>
                <c:pt idx="1040">
                  <c:v>0.50587636271781533</c:v>
                </c:pt>
                <c:pt idx="1041">
                  <c:v>0.50587636271781533</c:v>
                </c:pt>
                <c:pt idx="1042">
                  <c:v>0.50587636271781533</c:v>
                </c:pt>
                <c:pt idx="1043">
                  <c:v>0.50587636271781533</c:v>
                </c:pt>
                <c:pt idx="1044">
                  <c:v>0.50587636271781533</c:v>
                </c:pt>
                <c:pt idx="1045">
                  <c:v>0.50587636271781533</c:v>
                </c:pt>
                <c:pt idx="1046">
                  <c:v>0.50587636271781533</c:v>
                </c:pt>
                <c:pt idx="1047">
                  <c:v>0.50587636271781533</c:v>
                </c:pt>
                <c:pt idx="1048">
                  <c:v>0.50587636271781533</c:v>
                </c:pt>
                <c:pt idx="1049">
                  <c:v>0.50587636271781533</c:v>
                </c:pt>
                <c:pt idx="1050">
                  <c:v>0.50587636271781533</c:v>
                </c:pt>
                <c:pt idx="1051">
                  <c:v>0.50587636271781533</c:v>
                </c:pt>
                <c:pt idx="1052">
                  <c:v>0.50587636271781533</c:v>
                </c:pt>
                <c:pt idx="1053">
                  <c:v>0.50587636271781533</c:v>
                </c:pt>
                <c:pt idx="1054">
                  <c:v>0.50587636271781533</c:v>
                </c:pt>
                <c:pt idx="1055">
                  <c:v>0.50587636271781533</c:v>
                </c:pt>
                <c:pt idx="1056">
                  <c:v>0.50587636271781533</c:v>
                </c:pt>
                <c:pt idx="1057">
                  <c:v>0.50587636271781533</c:v>
                </c:pt>
                <c:pt idx="1058">
                  <c:v>0.50587636271781533</c:v>
                </c:pt>
                <c:pt idx="1059">
                  <c:v>0.50587636271781533</c:v>
                </c:pt>
                <c:pt idx="1060">
                  <c:v>0.50587636271781533</c:v>
                </c:pt>
                <c:pt idx="1061">
                  <c:v>0.50587636271781533</c:v>
                </c:pt>
                <c:pt idx="1062">
                  <c:v>0.50587636271781533</c:v>
                </c:pt>
                <c:pt idx="1063">
                  <c:v>0.50587636271781533</c:v>
                </c:pt>
                <c:pt idx="1064">
                  <c:v>0.50587636271781533</c:v>
                </c:pt>
                <c:pt idx="1065">
                  <c:v>0.50587636271781533</c:v>
                </c:pt>
                <c:pt idx="1066">
                  <c:v>0.50587636271781533</c:v>
                </c:pt>
                <c:pt idx="1067">
                  <c:v>0.50587636271781533</c:v>
                </c:pt>
                <c:pt idx="1068">
                  <c:v>0.50587636271781533</c:v>
                </c:pt>
                <c:pt idx="1069">
                  <c:v>0.50587636271781533</c:v>
                </c:pt>
                <c:pt idx="1070">
                  <c:v>0.50587636271781533</c:v>
                </c:pt>
                <c:pt idx="1071">
                  <c:v>0.50587636271781533</c:v>
                </c:pt>
                <c:pt idx="1072">
                  <c:v>0.50587636271781533</c:v>
                </c:pt>
                <c:pt idx="1073">
                  <c:v>0.50587636271781533</c:v>
                </c:pt>
                <c:pt idx="1074">
                  <c:v>0.50587636271781533</c:v>
                </c:pt>
                <c:pt idx="1075">
                  <c:v>0.50587636271781533</c:v>
                </c:pt>
                <c:pt idx="1076">
                  <c:v>0.50587636271781533</c:v>
                </c:pt>
                <c:pt idx="1077">
                  <c:v>0.50587636271781533</c:v>
                </c:pt>
                <c:pt idx="1078">
                  <c:v>0.50587636271781533</c:v>
                </c:pt>
                <c:pt idx="1079">
                  <c:v>0.50587636271781533</c:v>
                </c:pt>
                <c:pt idx="1080">
                  <c:v>0.50587636271781533</c:v>
                </c:pt>
                <c:pt idx="1081">
                  <c:v>0.50587636271781533</c:v>
                </c:pt>
                <c:pt idx="1082">
                  <c:v>0.50587636271781533</c:v>
                </c:pt>
                <c:pt idx="1083">
                  <c:v>0.50587636271781533</c:v>
                </c:pt>
                <c:pt idx="1084">
                  <c:v>0.50587636271781533</c:v>
                </c:pt>
                <c:pt idx="1085">
                  <c:v>0.50587636271781533</c:v>
                </c:pt>
                <c:pt idx="1086">
                  <c:v>0.50587636271781533</c:v>
                </c:pt>
                <c:pt idx="1087">
                  <c:v>0.50587636271781533</c:v>
                </c:pt>
                <c:pt idx="1088">
                  <c:v>0.50587636271781533</c:v>
                </c:pt>
                <c:pt idx="1089">
                  <c:v>0.50587636271781533</c:v>
                </c:pt>
                <c:pt idx="1090">
                  <c:v>0.50587636271781533</c:v>
                </c:pt>
                <c:pt idx="1091">
                  <c:v>0.50587636271781533</c:v>
                </c:pt>
                <c:pt idx="1092">
                  <c:v>0.50587636271781533</c:v>
                </c:pt>
                <c:pt idx="1093">
                  <c:v>0.50587636271781533</c:v>
                </c:pt>
                <c:pt idx="1094">
                  <c:v>0.50587636271781533</c:v>
                </c:pt>
                <c:pt idx="1095">
                  <c:v>0.50587636271781533</c:v>
                </c:pt>
                <c:pt idx="1096">
                  <c:v>0.50587636271781533</c:v>
                </c:pt>
                <c:pt idx="1097">
                  <c:v>0.50587636271781533</c:v>
                </c:pt>
                <c:pt idx="1098">
                  <c:v>0.50587636271781533</c:v>
                </c:pt>
                <c:pt idx="1099">
                  <c:v>0.50587636271781533</c:v>
                </c:pt>
                <c:pt idx="1100">
                  <c:v>0.50587636271781533</c:v>
                </c:pt>
                <c:pt idx="1101">
                  <c:v>0.50587636271781533</c:v>
                </c:pt>
                <c:pt idx="1102">
                  <c:v>0.50587636271781533</c:v>
                </c:pt>
                <c:pt idx="1103">
                  <c:v>0.50587636271781533</c:v>
                </c:pt>
                <c:pt idx="1104">
                  <c:v>0.50587636271781533</c:v>
                </c:pt>
                <c:pt idx="1105">
                  <c:v>0.50587636271781533</c:v>
                </c:pt>
                <c:pt idx="1106">
                  <c:v>0.50587636271781533</c:v>
                </c:pt>
                <c:pt idx="1107">
                  <c:v>0.50587636271781533</c:v>
                </c:pt>
                <c:pt idx="1108">
                  <c:v>0.50587636271781533</c:v>
                </c:pt>
                <c:pt idx="1109">
                  <c:v>0.50587636271781533</c:v>
                </c:pt>
                <c:pt idx="1110">
                  <c:v>0.50587636271781533</c:v>
                </c:pt>
                <c:pt idx="1111">
                  <c:v>0.50587636271781533</c:v>
                </c:pt>
                <c:pt idx="1112">
                  <c:v>0.50587636271781533</c:v>
                </c:pt>
                <c:pt idx="1113">
                  <c:v>0.50587636271781533</c:v>
                </c:pt>
                <c:pt idx="1114">
                  <c:v>0.50587636271781533</c:v>
                </c:pt>
                <c:pt idx="1115">
                  <c:v>0.50587636271781533</c:v>
                </c:pt>
                <c:pt idx="1116">
                  <c:v>0.50587636271781533</c:v>
                </c:pt>
                <c:pt idx="1117">
                  <c:v>0.50587636271781533</c:v>
                </c:pt>
                <c:pt idx="1118">
                  <c:v>0.50587636271781533</c:v>
                </c:pt>
                <c:pt idx="1119">
                  <c:v>0.50587636271781533</c:v>
                </c:pt>
                <c:pt idx="1120">
                  <c:v>0.50587636271781533</c:v>
                </c:pt>
                <c:pt idx="1121">
                  <c:v>0.50587636271781533</c:v>
                </c:pt>
                <c:pt idx="1122">
                  <c:v>0.50587636271781533</c:v>
                </c:pt>
                <c:pt idx="1123">
                  <c:v>0.50587636271781533</c:v>
                </c:pt>
                <c:pt idx="1124">
                  <c:v>0.50587636271781533</c:v>
                </c:pt>
                <c:pt idx="1125">
                  <c:v>0.50587636271781533</c:v>
                </c:pt>
                <c:pt idx="1126">
                  <c:v>0.50587636271781533</c:v>
                </c:pt>
                <c:pt idx="1127">
                  <c:v>0.50587636271781533</c:v>
                </c:pt>
                <c:pt idx="1128">
                  <c:v>0.50587636271781533</c:v>
                </c:pt>
                <c:pt idx="1129">
                  <c:v>0.50587636271781533</c:v>
                </c:pt>
                <c:pt idx="1130">
                  <c:v>0.50587636271781533</c:v>
                </c:pt>
                <c:pt idx="1131">
                  <c:v>0.50587636271781533</c:v>
                </c:pt>
                <c:pt idx="1132">
                  <c:v>0.50587636271781533</c:v>
                </c:pt>
                <c:pt idx="1133">
                  <c:v>0.50587636271781533</c:v>
                </c:pt>
                <c:pt idx="1134">
                  <c:v>0.50587636271781533</c:v>
                </c:pt>
                <c:pt idx="1135">
                  <c:v>0.50587636271781533</c:v>
                </c:pt>
                <c:pt idx="1136">
                  <c:v>0.50587636271781533</c:v>
                </c:pt>
                <c:pt idx="1137">
                  <c:v>0.50587636271781533</c:v>
                </c:pt>
                <c:pt idx="1138">
                  <c:v>0.50587636271781533</c:v>
                </c:pt>
                <c:pt idx="1139">
                  <c:v>0.50587636271781533</c:v>
                </c:pt>
                <c:pt idx="1140">
                  <c:v>0.50587636271781533</c:v>
                </c:pt>
                <c:pt idx="1141">
                  <c:v>0.50587636271781533</c:v>
                </c:pt>
                <c:pt idx="1142">
                  <c:v>0.50587636271781533</c:v>
                </c:pt>
                <c:pt idx="1143">
                  <c:v>0.50587636271781533</c:v>
                </c:pt>
                <c:pt idx="1144">
                  <c:v>0.50587636271781533</c:v>
                </c:pt>
                <c:pt idx="1145">
                  <c:v>0.50587636271781533</c:v>
                </c:pt>
                <c:pt idx="1146">
                  <c:v>0.50587636271781533</c:v>
                </c:pt>
                <c:pt idx="1147">
                  <c:v>0.50587636271781533</c:v>
                </c:pt>
                <c:pt idx="1148">
                  <c:v>0.50587636271781533</c:v>
                </c:pt>
                <c:pt idx="1149">
                  <c:v>0.50587636271781533</c:v>
                </c:pt>
                <c:pt idx="1150">
                  <c:v>0.50587636271781533</c:v>
                </c:pt>
                <c:pt idx="1151">
                  <c:v>0.50587636271781533</c:v>
                </c:pt>
                <c:pt idx="1152">
                  <c:v>0.50587636271781533</c:v>
                </c:pt>
                <c:pt idx="1153">
                  <c:v>0.50587636271781533</c:v>
                </c:pt>
                <c:pt idx="1154">
                  <c:v>0.50587636271781533</c:v>
                </c:pt>
                <c:pt idx="1155">
                  <c:v>0.50587636271781533</c:v>
                </c:pt>
                <c:pt idx="1156">
                  <c:v>0.50587636271781533</c:v>
                </c:pt>
                <c:pt idx="1157">
                  <c:v>0.50587636271781533</c:v>
                </c:pt>
                <c:pt idx="1158">
                  <c:v>0.50587636271781533</c:v>
                </c:pt>
                <c:pt idx="1159">
                  <c:v>0.50587636271781533</c:v>
                </c:pt>
                <c:pt idx="1160">
                  <c:v>0.50587636271781533</c:v>
                </c:pt>
                <c:pt idx="1161">
                  <c:v>0.50587636271781533</c:v>
                </c:pt>
                <c:pt idx="1162">
                  <c:v>0.50587636271781533</c:v>
                </c:pt>
                <c:pt idx="1163">
                  <c:v>0.50587636271781533</c:v>
                </c:pt>
                <c:pt idx="1164">
                  <c:v>0.50587636271781533</c:v>
                </c:pt>
                <c:pt idx="1165">
                  <c:v>0.50587636271781533</c:v>
                </c:pt>
                <c:pt idx="1166">
                  <c:v>0.50587636271781533</c:v>
                </c:pt>
                <c:pt idx="1167">
                  <c:v>0.50587636271781533</c:v>
                </c:pt>
                <c:pt idx="1168">
                  <c:v>0.50587636271781533</c:v>
                </c:pt>
                <c:pt idx="1169">
                  <c:v>0.50587636271781533</c:v>
                </c:pt>
                <c:pt idx="1170">
                  <c:v>0.50587636271781533</c:v>
                </c:pt>
                <c:pt idx="1171">
                  <c:v>0.50587636271781533</c:v>
                </c:pt>
                <c:pt idx="1172">
                  <c:v>0.50587636271781533</c:v>
                </c:pt>
                <c:pt idx="1173">
                  <c:v>0.50587636271781533</c:v>
                </c:pt>
                <c:pt idx="1174">
                  <c:v>0.50587636271781533</c:v>
                </c:pt>
                <c:pt idx="1175">
                  <c:v>0.50587636271781533</c:v>
                </c:pt>
                <c:pt idx="1176">
                  <c:v>0.50587636271781533</c:v>
                </c:pt>
                <c:pt idx="1177">
                  <c:v>0.50587636271781533</c:v>
                </c:pt>
                <c:pt idx="1178">
                  <c:v>0.50587636271781533</c:v>
                </c:pt>
                <c:pt idx="1179">
                  <c:v>0.50587636271781533</c:v>
                </c:pt>
                <c:pt idx="1180">
                  <c:v>0.50587636271781533</c:v>
                </c:pt>
                <c:pt idx="1181">
                  <c:v>0.50587636271781533</c:v>
                </c:pt>
                <c:pt idx="1182">
                  <c:v>0.50587636271781533</c:v>
                </c:pt>
                <c:pt idx="1183">
                  <c:v>0.50587636271781533</c:v>
                </c:pt>
                <c:pt idx="1184">
                  <c:v>0.50587636271781533</c:v>
                </c:pt>
                <c:pt idx="1185">
                  <c:v>0.50587636271781533</c:v>
                </c:pt>
                <c:pt idx="1186">
                  <c:v>0.50587636271781533</c:v>
                </c:pt>
                <c:pt idx="1187">
                  <c:v>0.50587636271781533</c:v>
                </c:pt>
                <c:pt idx="1188">
                  <c:v>0.50587636271781533</c:v>
                </c:pt>
                <c:pt idx="1189">
                  <c:v>0.50587636271781533</c:v>
                </c:pt>
                <c:pt idx="1190">
                  <c:v>0.50587636271781533</c:v>
                </c:pt>
                <c:pt idx="1191">
                  <c:v>0.50587636271781533</c:v>
                </c:pt>
                <c:pt idx="1192">
                  <c:v>0.50587636271781533</c:v>
                </c:pt>
                <c:pt idx="1193">
                  <c:v>0.50587636271781533</c:v>
                </c:pt>
                <c:pt idx="1194">
                  <c:v>0.50587636271781533</c:v>
                </c:pt>
                <c:pt idx="1195">
                  <c:v>0.50587636271781533</c:v>
                </c:pt>
                <c:pt idx="1196">
                  <c:v>0.50587636271781533</c:v>
                </c:pt>
                <c:pt idx="1197">
                  <c:v>0.50587636271781533</c:v>
                </c:pt>
                <c:pt idx="1198">
                  <c:v>0.50587636271781533</c:v>
                </c:pt>
                <c:pt idx="1199">
                  <c:v>0.50587636271781533</c:v>
                </c:pt>
                <c:pt idx="1200">
                  <c:v>0.50587636271781533</c:v>
                </c:pt>
                <c:pt idx="1201">
                  <c:v>0.50587636271781533</c:v>
                </c:pt>
                <c:pt idx="1202">
                  <c:v>0.50587636271781533</c:v>
                </c:pt>
                <c:pt idx="1203">
                  <c:v>0.50587636271781533</c:v>
                </c:pt>
                <c:pt idx="1204">
                  <c:v>0.50587636271781533</c:v>
                </c:pt>
                <c:pt idx="1205">
                  <c:v>0.50587636271781533</c:v>
                </c:pt>
                <c:pt idx="1206">
                  <c:v>0.50587636271781533</c:v>
                </c:pt>
                <c:pt idx="1207">
                  <c:v>0.50587636271781533</c:v>
                </c:pt>
                <c:pt idx="1208">
                  <c:v>0.50587636271781533</c:v>
                </c:pt>
                <c:pt idx="1209">
                  <c:v>0.50587636271781533</c:v>
                </c:pt>
                <c:pt idx="1210">
                  <c:v>0.50587636271781533</c:v>
                </c:pt>
                <c:pt idx="1211">
                  <c:v>0.50587636271781533</c:v>
                </c:pt>
                <c:pt idx="1212">
                  <c:v>0.50587636271781533</c:v>
                </c:pt>
                <c:pt idx="1213">
                  <c:v>0.50587636271781533</c:v>
                </c:pt>
                <c:pt idx="1214">
                  <c:v>0.50587636271781533</c:v>
                </c:pt>
                <c:pt idx="1215">
                  <c:v>0.50587636271781533</c:v>
                </c:pt>
                <c:pt idx="1216">
                  <c:v>0.50587636271781533</c:v>
                </c:pt>
                <c:pt idx="1217">
                  <c:v>0.50587636271781533</c:v>
                </c:pt>
                <c:pt idx="1218">
                  <c:v>0.50587636271781533</c:v>
                </c:pt>
                <c:pt idx="1219">
                  <c:v>0.50587636271781533</c:v>
                </c:pt>
                <c:pt idx="1220">
                  <c:v>0.50587636271781533</c:v>
                </c:pt>
                <c:pt idx="1221">
                  <c:v>0.50587636271781533</c:v>
                </c:pt>
                <c:pt idx="1222">
                  <c:v>0.50587636271781533</c:v>
                </c:pt>
                <c:pt idx="1223">
                  <c:v>0.50587636271781533</c:v>
                </c:pt>
                <c:pt idx="1224">
                  <c:v>0.50587636271781533</c:v>
                </c:pt>
                <c:pt idx="1225">
                  <c:v>0.50587636271781533</c:v>
                </c:pt>
                <c:pt idx="1226">
                  <c:v>0.50587636271781533</c:v>
                </c:pt>
                <c:pt idx="1227">
                  <c:v>0.50587636271781533</c:v>
                </c:pt>
                <c:pt idx="1228">
                  <c:v>0.50587636271781533</c:v>
                </c:pt>
                <c:pt idx="1229">
                  <c:v>0.50587636271781533</c:v>
                </c:pt>
                <c:pt idx="1230">
                  <c:v>0.50587636271781533</c:v>
                </c:pt>
                <c:pt idx="1231">
                  <c:v>0.50587636271781533</c:v>
                </c:pt>
                <c:pt idx="1232">
                  <c:v>0.50587636271781533</c:v>
                </c:pt>
                <c:pt idx="1233">
                  <c:v>0.50587636271781533</c:v>
                </c:pt>
                <c:pt idx="1234">
                  <c:v>0.50587636271781533</c:v>
                </c:pt>
                <c:pt idx="1235">
                  <c:v>0.50587636271781533</c:v>
                </c:pt>
                <c:pt idx="1236">
                  <c:v>0.50587636271781533</c:v>
                </c:pt>
                <c:pt idx="1237">
                  <c:v>0.50587636271781533</c:v>
                </c:pt>
                <c:pt idx="1238">
                  <c:v>0.50587636271781533</c:v>
                </c:pt>
                <c:pt idx="1239">
                  <c:v>0.50587636271781533</c:v>
                </c:pt>
                <c:pt idx="1240">
                  <c:v>0.50587636271781533</c:v>
                </c:pt>
                <c:pt idx="1241">
                  <c:v>0.50587636271781533</c:v>
                </c:pt>
                <c:pt idx="1242">
                  <c:v>0.50587636271781533</c:v>
                </c:pt>
                <c:pt idx="1243">
                  <c:v>0.50587636271781533</c:v>
                </c:pt>
                <c:pt idx="1244">
                  <c:v>0.50587636271781533</c:v>
                </c:pt>
                <c:pt idx="1245">
                  <c:v>0.50587636271781533</c:v>
                </c:pt>
                <c:pt idx="1246">
                  <c:v>0.50587636271781533</c:v>
                </c:pt>
                <c:pt idx="1247">
                  <c:v>0.50587636271781533</c:v>
                </c:pt>
                <c:pt idx="1248">
                  <c:v>0.50587636271781533</c:v>
                </c:pt>
                <c:pt idx="1249">
                  <c:v>0.50587636271781533</c:v>
                </c:pt>
                <c:pt idx="1250">
                  <c:v>0.50587636271781533</c:v>
                </c:pt>
                <c:pt idx="1251">
                  <c:v>0.50587636271781533</c:v>
                </c:pt>
                <c:pt idx="1252">
                  <c:v>0.50587636271781533</c:v>
                </c:pt>
                <c:pt idx="1253">
                  <c:v>0.50587636271781533</c:v>
                </c:pt>
                <c:pt idx="1254">
                  <c:v>0.50587636271781533</c:v>
                </c:pt>
                <c:pt idx="1255">
                  <c:v>0.50587636271781533</c:v>
                </c:pt>
                <c:pt idx="1256">
                  <c:v>0.50587636271781533</c:v>
                </c:pt>
                <c:pt idx="1257">
                  <c:v>0.50587636271781533</c:v>
                </c:pt>
                <c:pt idx="1258">
                  <c:v>0.50587636271781533</c:v>
                </c:pt>
                <c:pt idx="1259">
                  <c:v>0.50587636271781533</c:v>
                </c:pt>
                <c:pt idx="1260">
                  <c:v>0.50587636271781533</c:v>
                </c:pt>
                <c:pt idx="1261">
                  <c:v>0.50587636271781533</c:v>
                </c:pt>
                <c:pt idx="1262">
                  <c:v>0.50587636271781533</c:v>
                </c:pt>
                <c:pt idx="1263">
                  <c:v>0.50587636271781533</c:v>
                </c:pt>
                <c:pt idx="1264">
                  <c:v>0.50587636271781533</c:v>
                </c:pt>
                <c:pt idx="1265">
                  <c:v>0.50587636271781533</c:v>
                </c:pt>
                <c:pt idx="1266">
                  <c:v>0.50587636271781533</c:v>
                </c:pt>
                <c:pt idx="1267">
                  <c:v>0.50587636271781533</c:v>
                </c:pt>
                <c:pt idx="1268">
                  <c:v>0.50587636271781533</c:v>
                </c:pt>
                <c:pt idx="1269">
                  <c:v>0.50587636271781533</c:v>
                </c:pt>
                <c:pt idx="1270">
                  <c:v>0.50587636271781533</c:v>
                </c:pt>
                <c:pt idx="1271">
                  <c:v>0.50587636271781533</c:v>
                </c:pt>
                <c:pt idx="1272">
                  <c:v>0.50587636271781533</c:v>
                </c:pt>
                <c:pt idx="1273">
                  <c:v>0.50587636271781533</c:v>
                </c:pt>
                <c:pt idx="1274">
                  <c:v>0.50587636271781533</c:v>
                </c:pt>
                <c:pt idx="1275">
                  <c:v>0.50587636271781533</c:v>
                </c:pt>
                <c:pt idx="1276">
                  <c:v>0.50587636271781533</c:v>
                </c:pt>
                <c:pt idx="1277">
                  <c:v>0.50587636271781533</c:v>
                </c:pt>
                <c:pt idx="1278">
                  <c:v>0.50587636271781533</c:v>
                </c:pt>
                <c:pt idx="1279">
                  <c:v>0.50587636271781533</c:v>
                </c:pt>
                <c:pt idx="1280">
                  <c:v>0.50587636271781533</c:v>
                </c:pt>
                <c:pt idx="1281">
                  <c:v>0.50587636271781533</c:v>
                </c:pt>
                <c:pt idx="1282">
                  <c:v>0.50587636271781533</c:v>
                </c:pt>
                <c:pt idx="1283">
                  <c:v>0.50587636271781533</c:v>
                </c:pt>
                <c:pt idx="1284">
                  <c:v>0.50587636271781533</c:v>
                </c:pt>
                <c:pt idx="1285">
                  <c:v>0.50587636271781533</c:v>
                </c:pt>
                <c:pt idx="1286">
                  <c:v>0.50587636271781533</c:v>
                </c:pt>
                <c:pt idx="1287">
                  <c:v>0.50587636271781533</c:v>
                </c:pt>
                <c:pt idx="1288">
                  <c:v>0.50587636271781533</c:v>
                </c:pt>
                <c:pt idx="1289">
                  <c:v>0.50587636271781533</c:v>
                </c:pt>
                <c:pt idx="1290">
                  <c:v>0.50587636271781533</c:v>
                </c:pt>
                <c:pt idx="1291">
                  <c:v>0.50587636271781533</c:v>
                </c:pt>
                <c:pt idx="1292">
                  <c:v>0.50587636271781533</c:v>
                </c:pt>
                <c:pt idx="1293">
                  <c:v>0.50587636271781533</c:v>
                </c:pt>
                <c:pt idx="1294">
                  <c:v>0.50587636271781533</c:v>
                </c:pt>
                <c:pt idx="1295">
                  <c:v>0.50587636271781533</c:v>
                </c:pt>
                <c:pt idx="1296">
                  <c:v>0.50587636271781533</c:v>
                </c:pt>
                <c:pt idx="1297">
                  <c:v>0.50587636271781533</c:v>
                </c:pt>
                <c:pt idx="1298">
                  <c:v>0.50587636271781533</c:v>
                </c:pt>
                <c:pt idx="1299">
                  <c:v>0.50587636271781533</c:v>
                </c:pt>
                <c:pt idx="1300">
                  <c:v>0.50587636271781533</c:v>
                </c:pt>
                <c:pt idx="1301">
                  <c:v>0.50587636271781533</c:v>
                </c:pt>
                <c:pt idx="1302">
                  <c:v>0.50587636271781533</c:v>
                </c:pt>
                <c:pt idx="1303">
                  <c:v>0.50587636271781533</c:v>
                </c:pt>
                <c:pt idx="1304">
                  <c:v>0.50587636271781533</c:v>
                </c:pt>
                <c:pt idx="1305">
                  <c:v>0.50587636271781533</c:v>
                </c:pt>
                <c:pt idx="1306">
                  <c:v>0.50587636271781533</c:v>
                </c:pt>
                <c:pt idx="1307">
                  <c:v>0.50587636271781533</c:v>
                </c:pt>
                <c:pt idx="1308">
                  <c:v>0.50587636271781533</c:v>
                </c:pt>
                <c:pt idx="1309">
                  <c:v>0.50587636271781533</c:v>
                </c:pt>
                <c:pt idx="1310">
                  <c:v>0.50587636271781533</c:v>
                </c:pt>
                <c:pt idx="1311">
                  <c:v>0.50587636271781533</c:v>
                </c:pt>
                <c:pt idx="1312">
                  <c:v>0.50587636271781533</c:v>
                </c:pt>
                <c:pt idx="1313">
                  <c:v>0.50587636271781533</c:v>
                </c:pt>
                <c:pt idx="1314">
                  <c:v>0.50587636271781533</c:v>
                </c:pt>
                <c:pt idx="1315">
                  <c:v>0.50587636271781533</c:v>
                </c:pt>
                <c:pt idx="1316">
                  <c:v>0.50587636271781533</c:v>
                </c:pt>
                <c:pt idx="1317">
                  <c:v>0.50587636271781533</c:v>
                </c:pt>
                <c:pt idx="1318">
                  <c:v>0.50587636271781533</c:v>
                </c:pt>
                <c:pt idx="1319">
                  <c:v>0.50587636271781533</c:v>
                </c:pt>
                <c:pt idx="1320">
                  <c:v>0.50587636271781533</c:v>
                </c:pt>
                <c:pt idx="1321">
                  <c:v>0.50587636271781533</c:v>
                </c:pt>
                <c:pt idx="1322">
                  <c:v>0.50587636271781533</c:v>
                </c:pt>
                <c:pt idx="1323">
                  <c:v>0.50587636271781533</c:v>
                </c:pt>
                <c:pt idx="1324">
                  <c:v>0.50587636271781533</c:v>
                </c:pt>
                <c:pt idx="1325">
                  <c:v>0.50587636271781533</c:v>
                </c:pt>
                <c:pt idx="1326">
                  <c:v>0.50587636271781533</c:v>
                </c:pt>
                <c:pt idx="1327">
                  <c:v>0.50587636271781533</c:v>
                </c:pt>
                <c:pt idx="1328">
                  <c:v>0.50587636271781533</c:v>
                </c:pt>
                <c:pt idx="1329">
                  <c:v>0.50587636271781533</c:v>
                </c:pt>
                <c:pt idx="1330">
                  <c:v>0.50587636271781533</c:v>
                </c:pt>
                <c:pt idx="1331">
                  <c:v>0.50587636271781533</c:v>
                </c:pt>
                <c:pt idx="1332">
                  <c:v>0.50587636271781533</c:v>
                </c:pt>
                <c:pt idx="1333">
                  <c:v>0.50587636271781533</c:v>
                </c:pt>
                <c:pt idx="1334">
                  <c:v>0.50587636271781533</c:v>
                </c:pt>
                <c:pt idx="1335">
                  <c:v>0.50587636271781533</c:v>
                </c:pt>
                <c:pt idx="1336">
                  <c:v>0.50587636271781533</c:v>
                </c:pt>
                <c:pt idx="1337">
                  <c:v>0.50587636271781533</c:v>
                </c:pt>
                <c:pt idx="1338">
                  <c:v>0.50587636271781533</c:v>
                </c:pt>
                <c:pt idx="1339">
                  <c:v>0.50587636271781533</c:v>
                </c:pt>
                <c:pt idx="1340">
                  <c:v>0.50587636271781533</c:v>
                </c:pt>
                <c:pt idx="1341">
                  <c:v>0.50587636271781533</c:v>
                </c:pt>
                <c:pt idx="1342">
                  <c:v>0.50587636271781533</c:v>
                </c:pt>
                <c:pt idx="1343">
                  <c:v>0.50587636271781533</c:v>
                </c:pt>
                <c:pt idx="1344">
                  <c:v>0.50587636271781533</c:v>
                </c:pt>
                <c:pt idx="1345">
                  <c:v>0.50587636271781533</c:v>
                </c:pt>
                <c:pt idx="1346">
                  <c:v>0.50587636271781533</c:v>
                </c:pt>
                <c:pt idx="1347">
                  <c:v>0.50587636271781533</c:v>
                </c:pt>
                <c:pt idx="1348">
                  <c:v>0.50587636271781533</c:v>
                </c:pt>
                <c:pt idx="1349">
                  <c:v>0.50587636271781533</c:v>
                </c:pt>
                <c:pt idx="1350">
                  <c:v>0.50587636271781533</c:v>
                </c:pt>
                <c:pt idx="1351">
                  <c:v>0.50587636271781533</c:v>
                </c:pt>
                <c:pt idx="1352">
                  <c:v>0.50587636271781533</c:v>
                </c:pt>
                <c:pt idx="1353">
                  <c:v>0.50587636271781533</c:v>
                </c:pt>
                <c:pt idx="1354">
                  <c:v>0.50587636271781533</c:v>
                </c:pt>
                <c:pt idx="1355">
                  <c:v>0.50587636271781533</c:v>
                </c:pt>
                <c:pt idx="1356">
                  <c:v>0.50587636271781533</c:v>
                </c:pt>
                <c:pt idx="1357">
                  <c:v>0.50587636271781533</c:v>
                </c:pt>
                <c:pt idx="1358">
                  <c:v>0.50587636271781533</c:v>
                </c:pt>
                <c:pt idx="1359">
                  <c:v>0.50587636271781533</c:v>
                </c:pt>
                <c:pt idx="1360">
                  <c:v>0.50587636271781533</c:v>
                </c:pt>
                <c:pt idx="1361">
                  <c:v>0.50587636271781533</c:v>
                </c:pt>
                <c:pt idx="1362">
                  <c:v>0.50587636271781533</c:v>
                </c:pt>
                <c:pt idx="1363">
                  <c:v>0.50587636271781533</c:v>
                </c:pt>
                <c:pt idx="1364">
                  <c:v>0.50587636271781533</c:v>
                </c:pt>
                <c:pt idx="1365">
                  <c:v>0.50587636271781533</c:v>
                </c:pt>
                <c:pt idx="1366">
                  <c:v>0.50587636271781533</c:v>
                </c:pt>
                <c:pt idx="1367">
                  <c:v>0.50587636271781533</c:v>
                </c:pt>
                <c:pt idx="1368">
                  <c:v>0.50587636271781533</c:v>
                </c:pt>
                <c:pt idx="1369">
                  <c:v>0.50587636271781533</c:v>
                </c:pt>
                <c:pt idx="1370">
                  <c:v>0.50587636271781533</c:v>
                </c:pt>
                <c:pt idx="1371">
                  <c:v>0.50587636271781533</c:v>
                </c:pt>
                <c:pt idx="1372">
                  <c:v>0.50587636271781533</c:v>
                </c:pt>
                <c:pt idx="1373">
                  <c:v>0.50587636271781533</c:v>
                </c:pt>
                <c:pt idx="1374">
                  <c:v>0.50587636271781533</c:v>
                </c:pt>
                <c:pt idx="1375">
                  <c:v>0.50587636271781533</c:v>
                </c:pt>
                <c:pt idx="1376">
                  <c:v>0.50587636271781533</c:v>
                </c:pt>
                <c:pt idx="1377">
                  <c:v>0.50587636271781533</c:v>
                </c:pt>
                <c:pt idx="1378">
                  <c:v>0.50587636271781533</c:v>
                </c:pt>
                <c:pt idx="1379">
                  <c:v>0.50587636271781533</c:v>
                </c:pt>
                <c:pt idx="1380">
                  <c:v>0.50587636271781533</c:v>
                </c:pt>
                <c:pt idx="1381">
                  <c:v>0.50587636271781533</c:v>
                </c:pt>
                <c:pt idx="1382">
                  <c:v>0.50587636271781533</c:v>
                </c:pt>
                <c:pt idx="1383">
                  <c:v>0.50587636271781533</c:v>
                </c:pt>
                <c:pt idx="1384">
                  <c:v>0.50587636271781533</c:v>
                </c:pt>
                <c:pt idx="1385">
                  <c:v>0.50587636271781533</c:v>
                </c:pt>
                <c:pt idx="1386">
                  <c:v>0.50587636271781533</c:v>
                </c:pt>
                <c:pt idx="1387">
                  <c:v>0.50587636271781533</c:v>
                </c:pt>
                <c:pt idx="1388">
                  <c:v>0.50587636271781533</c:v>
                </c:pt>
                <c:pt idx="1389">
                  <c:v>0.50587636271781533</c:v>
                </c:pt>
                <c:pt idx="1390">
                  <c:v>0.50587636271781533</c:v>
                </c:pt>
                <c:pt idx="1391">
                  <c:v>0.50587636271781533</c:v>
                </c:pt>
                <c:pt idx="1392">
                  <c:v>0.50587636271781533</c:v>
                </c:pt>
                <c:pt idx="1393">
                  <c:v>0.50587636271781533</c:v>
                </c:pt>
                <c:pt idx="1394">
                  <c:v>0.50587636271781533</c:v>
                </c:pt>
                <c:pt idx="1395">
                  <c:v>0.50587636271781533</c:v>
                </c:pt>
                <c:pt idx="1396">
                  <c:v>0.50587636271781533</c:v>
                </c:pt>
                <c:pt idx="1397">
                  <c:v>0.50587636271781533</c:v>
                </c:pt>
                <c:pt idx="1398">
                  <c:v>0.50587636271781533</c:v>
                </c:pt>
                <c:pt idx="1399">
                  <c:v>0.50587636271781533</c:v>
                </c:pt>
                <c:pt idx="1400">
                  <c:v>0.50587636271781533</c:v>
                </c:pt>
                <c:pt idx="1401">
                  <c:v>0.50587636271781533</c:v>
                </c:pt>
                <c:pt idx="1402">
                  <c:v>0.50587636271781533</c:v>
                </c:pt>
                <c:pt idx="1403">
                  <c:v>0.50587636271781533</c:v>
                </c:pt>
                <c:pt idx="1404">
                  <c:v>0.50587636271781533</c:v>
                </c:pt>
                <c:pt idx="1405">
                  <c:v>0.50587636271781533</c:v>
                </c:pt>
                <c:pt idx="1406">
                  <c:v>0.50587636271781533</c:v>
                </c:pt>
                <c:pt idx="1407">
                  <c:v>0.50587636271781533</c:v>
                </c:pt>
                <c:pt idx="1408">
                  <c:v>0.50587636271781533</c:v>
                </c:pt>
                <c:pt idx="1409">
                  <c:v>0.50587636271781533</c:v>
                </c:pt>
                <c:pt idx="1410">
                  <c:v>0.50587636271781533</c:v>
                </c:pt>
                <c:pt idx="1411">
                  <c:v>0.50587636271781533</c:v>
                </c:pt>
                <c:pt idx="1412">
                  <c:v>0.50587636271781533</c:v>
                </c:pt>
                <c:pt idx="1413">
                  <c:v>0.50587636271781533</c:v>
                </c:pt>
                <c:pt idx="1414">
                  <c:v>0.50587636271781533</c:v>
                </c:pt>
                <c:pt idx="1415">
                  <c:v>0.50587636271781533</c:v>
                </c:pt>
                <c:pt idx="1416">
                  <c:v>0.50587636271781533</c:v>
                </c:pt>
                <c:pt idx="1417">
                  <c:v>0.50587636271781533</c:v>
                </c:pt>
                <c:pt idx="1418">
                  <c:v>0.50587636271781533</c:v>
                </c:pt>
                <c:pt idx="1419">
                  <c:v>0.50587636271781533</c:v>
                </c:pt>
                <c:pt idx="1420">
                  <c:v>0.50587636271781533</c:v>
                </c:pt>
                <c:pt idx="1421">
                  <c:v>0.50587636271781533</c:v>
                </c:pt>
                <c:pt idx="1422">
                  <c:v>0.50587636271781533</c:v>
                </c:pt>
                <c:pt idx="1423">
                  <c:v>0.50587636271781533</c:v>
                </c:pt>
                <c:pt idx="1424">
                  <c:v>0.50587636271781533</c:v>
                </c:pt>
                <c:pt idx="1425">
                  <c:v>0.50587636271781533</c:v>
                </c:pt>
                <c:pt idx="1426">
                  <c:v>0.50587636271781533</c:v>
                </c:pt>
                <c:pt idx="1427">
                  <c:v>0.50587636271781533</c:v>
                </c:pt>
                <c:pt idx="1428">
                  <c:v>0.50587636271781533</c:v>
                </c:pt>
                <c:pt idx="1429">
                  <c:v>0.50587636271781533</c:v>
                </c:pt>
                <c:pt idx="1430">
                  <c:v>0.50587636271781533</c:v>
                </c:pt>
                <c:pt idx="1431">
                  <c:v>0.50587636271781533</c:v>
                </c:pt>
                <c:pt idx="1432">
                  <c:v>0.50587636271781533</c:v>
                </c:pt>
                <c:pt idx="1433">
                  <c:v>0.50587636271781533</c:v>
                </c:pt>
                <c:pt idx="1434">
                  <c:v>0.50587636271781533</c:v>
                </c:pt>
                <c:pt idx="1435">
                  <c:v>0.50587636271781533</c:v>
                </c:pt>
                <c:pt idx="1436">
                  <c:v>0.50587636271781533</c:v>
                </c:pt>
                <c:pt idx="1437">
                  <c:v>0.50587636271781533</c:v>
                </c:pt>
                <c:pt idx="1438">
                  <c:v>0.50587636271781533</c:v>
                </c:pt>
                <c:pt idx="1439">
                  <c:v>0.50587636271781533</c:v>
                </c:pt>
                <c:pt idx="1440">
                  <c:v>0.50587636271781533</c:v>
                </c:pt>
                <c:pt idx="1441">
                  <c:v>0.50587636271781533</c:v>
                </c:pt>
                <c:pt idx="1442">
                  <c:v>0.50587636271781533</c:v>
                </c:pt>
                <c:pt idx="1443">
                  <c:v>0.50587636271781533</c:v>
                </c:pt>
                <c:pt idx="1444">
                  <c:v>0.50587636271781533</c:v>
                </c:pt>
                <c:pt idx="1445">
                  <c:v>0.50587636271781533</c:v>
                </c:pt>
                <c:pt idx="1446">
                  <c:v>0.50587636271781533</c:v>
                </c:pt>
                <c:pt idx="1447">
                  <c:v>0.50587636271781533</c:v>
                </c:pt>
                <c:pt idx="1448">
                  <c:v>0.50587636271781533</c:v>
                </c:pt>
                <c:pt idx="1449">
                  <c:v>0.50587636271781533</c:v>
                </c:pt>
                <c:pt idx="1450">
                  <c:v>0.50587636271781533</c:v>
                </c:pt>
                <c:pt idx="1451">
                  <c:v>0.50587636271781533</c:v>
                </c:pt>
                <c:pt idx="1452">
                  <c:v>0.50587636271781533</c:v>
                </c:pt>
                <c:pt idx="1453">
                  <c:v>0.50587636271781533</c:v>
                </c:pt>
                <c:pt idx="1454">
                  <c:v>0.50587636271781533</c:v>
                </c:pt>
                <c:pt idx="1455">
                  <c:v>0.50587636271781533</c:v>
                </c:pt>
                <c:pt idx="1456">
                  <c:v>0.50587636271781533</c:v>
                </c:pt>
                <c:pt idx="1457">
                  <c:v>0.50587636271781533</c:v>
                </c:pt>
                <c:pt idx="1458">
                  <c:v>0.50587636271781533</c:v>
                </c:pt>
                <c:pt idx="1459">
                  <c:v>0.50587636271781533</c:v>
                </c:pt>
                <c:pt idx="1460">
                  <c:v>0.50587636271781533</c:v>
                </c:pt>
                <c:pt idx="1461">
                  <c:v>0.50587636271781533</c:v>
                </c:pt>
                <c:pt idx="1462">
                  <c:v>0.50587636271781533</c:v>
                </c:pt>
                <c:pt idx="1463">
                  <c:v>0.50587636271781533</c:v>
                </c:pt>
                <c:pt idx="1464">
                  <c:v>0.50587636271781533</c:v>
                </c:pt>
                <c:pt idx="1465">
                  <c:v>0.50587636271781533</c:v>
                </c:pt>
                <c:pt idx="1466">
                  <c:v>0.50587636271781533</c:v>
                </c:pt>
                <c:pt idx="1467">
                  <c:v>0.50587636271781533</c:v>
                </c:pt>
                <c:pt idx="1468">
                  <c:v>0.50587636271781533</c:v>
                </c:pt>
                <c:pt idx="1469">
                  <c:v>0.50587636271781533</c:v>
                </c:pt>
                <c:pt idx="1470">
                  <c:v>0.50587636271781533</c:v>
                </c:pt>
                <c:pt idx="1471">
                  <c:v>0.50587636271781533</c:v>
                </c:pt>
                <c:pt idx="1472">
                  <c:v>0.50587636271781533</c:v>
                </c:pt>
                <c:pt idx="1473">
                  <c:v>0.50587636271781533</c:v>
                </c:pt>
                <c:pt idx="1474">
                  <c:v>0.50587636271781533</c:v>
                </c:pt>
                <c:pt idx="1475">
                  <c:v>0.50587636271781533</c:v>
                </c:pt>
                <c:pt idx="1476">
                  <c:v>0.50587636271781533</c:v>
                </c:pt>
                <c:pt idx="1477">
                  <c:v>0.50587636271781533</c:v>
                </c:pt>
                <c:pt idx="1478">
                  <c:v>0.50587636271781533</c:v>
                </c:pt>
                <c:pt idx="1479">
                  <c:v>0.50587636271781533</c:v>
                </c:pt>
                <c:pt idx="1480">
                  <c:v>0.50587636271781533</c:v>
                </c:pt>
                <c:pt idx="1481">
                  <c:v>0.50587636271781533</c:v>
                </c:pt>
                <c:pt idx="1482">
                  <c:v>0.50587636271781533</c:v>
                </c:pt>
                <c:pt idx="1483">
                  <c:v>0.50587636271781533</c:v>
                </c:pt>
                <c:pt idx="1484">
                  <c:v>0.50587636271781533</c:v>
                </c:pt>
                <c:pt idx="1485">
                  <c:v>0.50587636271781533</c:v>
                </c:pt>
                <c:pt idx="1486">
                  <c:v>0.50587636271781533</c:v>
                </c:pt>
                <c:pt idx="1487">
                  <c:v>0.50587636271781533</c:v>
                </c:pt>
                <c:pt idx="1488">
                  <c:v>0.50587636271781533</c:v>
                </c:pt>
                <c:pt idx="1489">
                  <c:v>0.50587636271781533</c:v>
                </c:pt>
                <c:pt idx="1490">
                  <c:v>0.50587636271781533</c:v>
                </c:pt>
                <c:pt idx="1491">
                  <c:v>0.50587636271781533</c:v>
                </c:pt>
                <c:pt idx="1492">
                  <c:v>0.50587636271781533</c:v>
                </c:pt>
                <c:pt idx="1493">
                  <c:v>0.50587636271781533</c:v>
                </c:pt>
                <c:pt idx="1494">
                  <c:v>0.50587636271781533</c:v>
                </c:pt>
                <c:pt idx="1495">
                  <c:v>0.50587636271781533</c:v>
                </c:pt>
                <c:pt idx="1496">
                  <c:v>0.50587636271781533</c:v>
                </c:pt>
                <c:pt idx="1497">
                  <c:v>0.50587636271781533</c:v>
                </c:pt>
                <c:pt idx="1498">
                  <c:v>0.50587636271781533</c:v>
                </c:pt>
                <c:pt idx="1499">
                  <c:v>0.50587636271781533</c:v>
                </c:pt>
                <c:pt idx="1500">
                  <c:v>0.50587636271781533</c:v>
                </c:pt>
                <c:pt idx="1501">
                  <c:v>0.50587636271781533</c:v>
                </c:pt>
                <c:pt idx="1502">
                  <c:v>0.50587636271781533</c:v>
                </c:pt>
                <c:pt idx="1503">
                  <c:v>0.50587636271781533</c:v>
                </c:pt>
                <c:pt idx="1504">
                  <c:v>0.50587636271781533</c:v>
                </c:pt>
                <c:pt idx="1505">
                  <c:v>0.50587636271781533</c:v>
                </c:pt>
                <c:pt idx="1506">
                  <c:v>0.50587636271781533</c:v>
                </c:pt>
                <c:pt idx="1507">
                  <c:v>0.50587636271781533</c:v>
                </c:pt>
                <c:pt idx="1508">
                  <c:v>0.50587636271781533</c:v>
                </c:pt>
                <c:pt idx="1509">
                  <c:v>0.50587636271781533</c:v>
                </c:pt>
                <c:pt idx="1510">
                  <c:v>0.50587636271781533</c:v>
                </c:pt>
                <c:pt idx="1511">
                  <c:v>0.50587636271781533</c:v>
                </c:pt>
                <c:pt idx="1512">
                  <c:v>0.50587636271781533</c:v>
                </c:pt>
                <c:pt idx="1513">
                  <c:v>0.50587636271781533</c:v>
                </c:pt>
                <c:pt idx="1514">
                  <c:v>0.50587636271781533</c:v>
                </c:pt>
                <c:pt idx="1515">
                  <c:v>0.50587636271781533</c:v>
                </c:pt>
                <c:pt idx="1516">
                  <c:v>0.50587636271781533</c:v>
                </c:pt>
                <c:pt idx="1517">
                  <c:v>0.50587636271781533</c:v>
                </c:pt>
                <c:pt idx="1518">
                  <c:v>0.50587636271781533</c:v>
                </c:pt>
                <c:pt idx="1519">
                  <c:v>0.50587636271781533</c:v>
                </c:pt>
                <c:pt idx="1520">
                  <c:v>0.50587636271781533</c:v>
                </c:pt>
                <c:pt idx="1521">
                  <c:v>0.50587636271781533</c:v>
                </c:pt>
                <c:pt idx="1522">
                  <c:v>0.50587636271781533</c:v>
                </c:pt>
                <c:pt idx="1523">
                  <c:v>0.50587636271781533</c:v>
                </c:pt>
                <c:pt idx="1524">
                  <c:v>0.50587636271781533</c:v>
                </c:pt>
                <c:pt idx="1525">
                  <c:v>0.50587636271781533</c:v>
                </c:pt>
                <c:pt idx="1526">
                  <c:v>0.50587636271781533</c:v>
                </c:pt>
                <c:pt idx="1527">
                  <c:v>0.50587636271781533</c:v>
                </c:pt>
                <c:pt idx="1528">
                  <c:v>0.50587636271781533</c:v>
                </c:pt>
                <c:pt idx="1529">
                  <c:v>0.50587636271781533</c:v>
                </c:pt>
                <c:pt idx="1530">
                  <c:v>0.50587636271781533</c:v>
                </c:pt>
                <c:pt idx="1531">
                  <c:v>0.50587636271781533</c:v>
                </c:pt>
                <c:pt idx="1532">
                  <c:v>0.50587636271781533</c:v>
                </c:pt>
                <c:pt idx="1533">
                  <c:v>0.50587636271781533</c:v>
                </c:pt>
                <c:pt idx="1534">
                  <c:v>0.50587636271781533</c:v>
                </c:pt>
                <c:pt idx="1535">
                  <c:v>0.50587636271781533</c:v>
                </c:pt>
                <c:pt idx="1536">
                  <c:v>0.50587636271781533</c:v>
                </c:pt>
                <c:pt idx="1537">
                  <c:v>0.50587636271781533</c:v>
                </c:pt>
                <c:pt idx="1538">
                  <c:v>0.50587636271781533</c:v>
                </c:pt>
                <c:pt idx="1539">
                  <c:v>0.50587636271781533</c:v>
                </c:pt>
                <c:pt idx="1540">
                  <c:v>0.50587636271781533</c:v>
                </c:pt>
                <c:pt idx="1541">
                  <c:v>0.50587636271781533</c:v>
                </c:pt>
                <c:pt idx="1542">
                  <c:v>0.50587636271781533</c:v>
                </c:pt>
                <c:pt idx="1543">
                  <c:v>0.50587636271781533</c:v>
                </c:pt>
                <c:pt idx="1544">
                  <c:v>0.50587636271781533</c:v>
                </c:pt>
                <c:pt idx="1545">
                  <c:v>0.50587636271781533</c:v>
                </c:pt>
                <c:pt idx="1546">
                  <c:v>0.50587636271781533</c:v>
                </c:pt>
                <c:pt idx="1547">
                  <c:v>0.50587636271781533</c:v>
                </c:pt>
                <c:pt idx="1548">
                  <c:v>0.50587636271781533</c:v>
                </c:pt>
                <c:pt idx="1549">
                  <c:v>0.50587636271781533</c:v>
                </c:pt>
                <c:pt idx="1550">
                  <c:v>0.50587636271781533</c:v>
                </c:pt>
                <c:pt idx="1551">
                  <c:v>0.50587636271781533</c:v>
                </c:pt>
                <c:pt idx="1552">
                  <c:v>0.50587636271781533</c:v>
                </c:pt>
                <c:pt idx="1553">
                  <c:v>0.50587636271781533</c:v>
                </c:pt>
                <c:pt idx="1554">
                  <c:v>0.50587636271781533</c:v>
                </c:pt>
                <c:pt idx="1555">
                  <c:v>0.50587636271781533</c:v>
                </c:pt>
                <c:pt idx="1556">
                  <c:v>0.50587636271781533</c:v>
                </c:pt>
                <c:pt idx="1557">
                  <c:v>0.50587636271781533</c:v>
                </c:pt>
                <c:pt idx="1558">
                  <c:v>0.50587636271781533</c:v>
                </c:pt>
                <c:pt idx="1559">
                  <c:v>0.50587636271781533</c:v>
                </c:pt>
                <c:pt idx="1560">
                  <c:v>0.50587636271781533</c:v>
                </c:pt>
                <c:pt idx="1561">
                  <c:v>0.50587636271781533</c:v>
                </c:pt>
                <c:pt idx="1562">
                  <c:v>0.50587636271781533</c:v>
                </c:pt>
                <c:pt idx="1563">
                  <c:v>0.50587636271781533</c:v>
                </c:pt>
                <c:pt idx="1564">
                  <c:v>0.50587636271781533</c:v>
                </c:pt>
                <c:pt idx="1565">
                  <c:v>0.50587636271781533</c:v>
                </c:pt>
                <c:pt idx="1566">
                  <c:v>0.50587636271781533</c:v>
                </c:pt>
                <c:pt idx="1567">
                  <c:v>0.50587636271781533</c:v>
                </c:pt>
                <c:pt idx="1568">
                  <c:v>0.50587636271781533</c:v>
                </c:pt>
                <c:pt idx="1569">
                  <c:v>0.50587636271781533</c:v>
                </c:pt>
                <c:pt idx="1570">
                  <c:v>0.50587636271781533</c:v>
                </c:pt>
                <c:pt idx="1571">
                  <c:v>0.50587636271781533</c:v>
                </c:pt>
                <c:pt idx="1572">
                  <c:v>0.50587636271781533</c:v>
                </c:pt>
                <c:pt idx="1573">
                  <c:v>0.50587636271781533</c:v>
                </c:pt>
                <c:pt idx="1574">
                  <c:v>0.50587636271781533</c:v>
                </c:pt>
                <c:pt idx="1575">
                  <c:v>0.50587636271781533</c:v>
                </c:pt>
                <c:pt idx="1576">
                  <c:v>0.50587636271781533</c:v>
                </c:pt>
                <c:pt idx="1577">
                  <c:v>0.50587636271781533</c:v>
                </c:pt>
                <c:pt idx="1578">
                  <c:v>0.50587636271781533</c:v>
                </c:pt>
                <c:pt idx="1579">
                  <c:v>0.50587636271781533</c:v>
                </c:pt>
                <c:pt idx="1580">
                  <c:v>0.50587636271781533</c:v>
                </c:pt>
                <c:pt idx="1581">
                  <c:v>0.50587636271781533</c:v>
                </c:pt>
                <c:pt idx="1582">
                  <c:v>0.50587636271781533</c:v>
                </c:pt>
                <c:pt idx="1583">
                  <c:v>0.50587636271781533</c:v>
                </c:pt>
                <c:pt idx="1584">
                  <c:v>0.50587636271781533</c:v>
                </c:pt>
                <c:pt idx="1585">
                  <c:v>0.50587636271781533</c:v>
                </c:pt>
                <c:pt idx="1586">
                  <c:v>0.50587636271781533</c:v>
                </c:pt>
                <c:pt idx="1587">
                  <c:v>0.50587636271781533</c:v>
                </c:pt>
                <c:pt idx="1588">
                  <c:v>0.50587636271781533</c:v>
                </c:pt>
                <c:pt idx="1589">
                  <c:v>0.50587636271781533</c:v>
                </c:pt>
                <c:pt idx="1590">
                  <c:v>0.50587636271781533</c:v>
                </c:pt>
                <c:pt idx="1591">
                  <c:v>0.50587636271781533</c:v>
                </c:pt>
                <c:pt idx="1592">
                  <c:v>0.50587636271781533</c:v>
                </c:pt>
                <c:pt idx="1593">
                  <c:v>0.50587636271781533</c:v>
                </c:pt>
                <c:pt idx="1594">
                  <c:v>0.50587636271781533</c:v>
                </c:pt>
                <c:pt idx="1595">
                  <c:v>0.50587636271781533</c:v>
                </c:pt>
                <c:pt idx="1596">
                  <c:v>0.50587636271781533</c:v>
                </c:pt>
                <c:pt idx="1597">
                  <c:v>0.50587636271781533</c:v>
                </c:pt>
                <c:pt idx="1598">
                  <c:v>0.50587636271781533</c:v>
                </c:pt>
                <c:pt idx="1599">
                  <c:v>0.50587636271781533</c:v>
                </c:pt>
                <c:pt idx="1600">
                  <c:v>0.50587636271781533</c:v>
                </c:pt>
                <c:pt idx="1601">
                  <c:v>0.50587636271781533</c:v>
                </c:pt>
                <c:pt idx="1602">
                  <c:v>0.50587636271781533</c:v>
                </c:pt>
                <c:pt idx="1603">
                  <c:v>0.50587636271781533</c:v>
                </c:pt>
                <c:pt idx="1604">
                  <c:v>0.50587636271781533</c:v>
                </c:pt>
                <c:pt idx="1605">
                  <c:v>0.50587636271781533</c:v>
                </c:pt>
                <c:pt idx="1606">
                  <c:v>0.50587636271781533</c:v>
                </c:pt>
                <c:pt idx="1607">
                  <c:v>0.50587636271781533</c:v>
                </c:pt>
                <c:pt idx="1608">
                  <c:v>0.50587636271781533</c:v>
                </c:pt>
                <c:pt idx="1609">
                  <c:v>0.50587636271781533</c:v>
                </c:pt>
                <c:pt idx="1610">
                  <c:v>0.50587636271781533</c:v>
                </c:pt>
                <c:pt idx="1611">
                  <c:v>0.50587636271781533</c:v>
                </c:pt>
                <c:pt idx="1612">
                  <c:v>0.50587636271781533</c:v>
                </c:pt>
                <c:pt idx="1613">
                  <c:v>0.50587636271781533</c:v>
                </c:pt>
                <c:pt idx="1614">
                  <c:v>0.50587636271781533</c:v>
                </c:pt>
                <c:pt idx="1615">
                  <c:v>0.50587636271781533</c:v>
                </c:pt>
                <c:pt idx="1616">
                  <c:v>0.50587636271781533</c:v>
                </c:pt>
                <c:pt idx="1617">
                  <c:v>0.50587636271781533</c:v>
                </c:pt>
                <c:pt idx="1618">
                  <c:v>0.50587636271781533</c:v>
                </c:pt>
                <c:pt idx="1619">
                  <c:v>0.50587636271781533</c:v>
                </c:pt>
                <c:pt idx="1620">
                  <c:v>0.50587636271781533</c:v>
                </c:pt>
                <c:pt idx="1621">
                  <c:v>0.50587636271781533</c:v>
                </c:pt>
                <c:pt idx="1622">
                  <c:v>0.50587636271781533</c:v>
                </c:pt>
                <c:pt idx="1623">
                  <c:v>0.50587636271781533</c:v>
                </c:pt>
                <c:pt idx="1624">
                  <c:v>0.50587636271781533</c:v>
                </c:pt>
                <c:pt idx="1625">
                  <c:v>0.50587636271781533</c:v>
                </c:pt>
                <c:pt idx="1626">
                  <c:v>0.50587636271781533</c:v>
                </c:pt>
                <c:pt idx="1627">
                  <c:v>0.50587636271781533</c:v>
                </c:pt>
                <c:pt idx="1628">
                  <c:v>0.50587636271781533</c:v>
                </c:pt>
                <c:pt idx="1629">
                  <c:v>0.50587636271781533</c:v>
                </c:pt>
                <c:pt idx="1630">
                  <c:v>0.50587636271781533</c:v>
                </c:pt>
                <c:pt idx="1631">
                  <c:v>0.50587636271781533</c:v>
                </c:pt>
                <c:pt idx="1632">
                  <c:v>0.50587636271781533</c:v>
                </c:pt>
                <c:pt idx="1633">
                  <c:v>0.50587636271781533</c:v>
                </c:pt>
                <c:pt idx="1634">
                  <c:v>0.50587636271781533</c:v>
                </c:pt>
                <c:pt idx="1635">
                  <c:v>0.50587636271781533</c:v>
                </c:pt>
                <c:pt idx="1636">
                  <c:v>0.50587636271781533</c:v>
                </c:pt>
                <c:pt idx="1637">
                  <c:v>0.50587636271781533</c:v>
                </c:pt>
                <c:pt idx="1638">
                  <c:v>0.50587636271781533</c:v>
                </c:pt>
                <c:pt idx="1639">
                  <c:v>0.50587636271781533</c:v>
                </c:pt>
                <c:pt idx="1640">
                  <c:v>0.50587636271781533</c:v>
                </c:pt>
                <c:pt idx="1641">
                  <c:v>0.50587636271781533</c:v>
                </c:pt>
                <c:pt idx="1642">
                  <c:v>0.50587636271781533</c:v>
                </c:pt>
                <c:pt idx="1643">
                  <c:v>0.50587636271781533</c:v>
                </c:pt>
                <c:pt idx="1644">
                  <c:v>0.50587636271781533</c:v>
                </c:pt>
                <c:pt idx="1645">
                  <c:v>0.50587636271781533</c:v>
                </c:pt>
                <c:pt idx="1646">
                  <c:v>0.50587636271781533</c:v>
                </c:pt>
                <c:pt idx="1647">
                  <c:v>0.50587636271781533</c:v>
                </c:pt>
                <c:pt idx="1648">
                  <c:v>0.50587636271781533</c:v>
                </c:pt>
                <c:pt idx="1649">
                  <c:v>0.50587636271781533</c:v>
                </c:pt>
                <c:pt idx="1650">
                  <c:v>0.50587636271781533</c:v>
                </c:pt>
                <c:pt idx="1651">
                  <c:v>0.50587636271781533</c:v>
                </c:pt>
                <c:pt idx="1652">
                  <c:v>0.50587636271781533</c:v>
                </c:pt>
                <c:pt idx="1653">
                  <c:v>0.50587636271781533</c:v>
                </c:pt>
                <c:pt idx="1654">
                  <c:v>0.50587636271781533</c:v>
                </c:pt>
                <c:pt idx="1655">
                  <c:v>0.50587636271781533</c:v>
                </c:pt>
                <c:pt idx="1656">
                  <c:v>0.50587636271781533</c:v>
                </c:pt>
                <c:pt idx="1657">
                  <c:v>0.50587636271781533</c:v>
                </c:pt>
                <c:pt idx="1658">
                  <c:v>0.50587636271781533</c:v>
                </c:pt>
                <c:pt idx="1659">
                  <c:v>0.50587636271781533</c:v>
                </c:pt>
                <c:pt idx="1660">
                  <c:v>0.50587636271781533</c:v>
                </c:pt>
                <c:pt idx="1661">
                  <c:v>0.50587636271781533</c:v>
                </c:pt>
                <c:pt idx="1662">
                  <c:v>0.50587636271781533</c:v>
                </c:pt>
                <c:pt idx="1663">
                  <c:v>0.50587636271781533</c:v>
                </c:pt>
                <c:pt idx="1664">
                  <c:v>0.50587636271781533</c:v>
                </c:pt>
                <c:pt idx="1665">
                  <c:v>0.50587636271781533</c:v>
                </c:pt>
                <c:pt idx="1666">
                  <c:v>0.50587636271781533</c:v>
                </c:pt>
                <c:pt idx="1667">
                  <c:v>0.50587636271781533</c:v>
                </c:pt>
                <c:pt idx="1668">
                  <c:v>0.50587636271781533</c:v>
                </c:pt>
                <c:pt idx="1669">
                  <c:v>0.50587636271781533</c:v>
                </c:pt>
                <c:pt idx="1670">
                  <c:v>0.50587636271781533</c:v>
                </c:pt>
                <c:pt idx="1671">
                  <c:v>0.50587636271781533</c:v>
                </c:pt>
                <c:pt idx="1672">
                  <c:v>0.50587636271781533</c:v>
                </c:pt>
                <c:pt idx="1673">
                  <c:v>0.50587636271781533</c:v>
                </c:pt>
                <c:pt idx="1674">
                  <c:v>0.50587636271781533</c:v>
                </c:pt>
                <c:pt idx="1675">
                  <c:v>0.50587636271781533</c:v>
                </c:pt>
                <c:pt idx="1676">
                  <c:v>0.50587636271781533</c:v>
                </c:pt>
                <c:pt idx="1677">
                  <c:v>0.50587636271781533</c:v>
                </c:pt>
                <c:pt idx="1678">
                  <c:v>0.50587636271781533</c:v>
                </c:pt>
                <c:pt idx="1679">
                  <c:v>0.50587636271781533</c:v>
                </c:pt>
                <c:pt idx="1680">
                  <c:v>0.50587636271781533</c:v>
                </c:pt>
                <c:pt idx="1681">
                  <c:v>0.50587636271781533</c:v>
                </c:pt>
                <c:pt idx="1682">
                  <c:v>0.50587636271781533</c:v>
                </c:pt>
                <c:pt idx="1683">
                  <c:v>0.50587636271781533</c:v>
                </c:pt>
                <c:pt idx="1684">
                  <c:v>0.50587636271781533</c:v>
                </c:pt>
                <c:pt idx="1685">
                  <c:v>0.50587636271781533</c:v>
                </c:pt>
                <c:pt idx="1686">
                  <c:v>0.50587636271781533</c:v>
                </c:pt>
                <c:pt idx="1687">
                  <c:v>0.50587636271781533</c:v>
                </c:pt>
                <c:pt idx="1688">
                  <c:v>0.50587636271781533</c:v>
                </c:pt>
                <c:pt idx="1689">
                  <c:v>0.50587636271781533</c:v>
                </c:pt>
                <c:pt idx="1690">
                  <c:v>0.50587636271781533</c:v>
                </c:pt>
                <c:pt idx="1691">
                  <c:v>0.50587636271781533</c:v>
                </c:pt>
                <c:pt idx="1692">
                  <c:v>0.50587636271781533</c:v>
                </c:pt>
                <c:pt idx="1693">
                  <c:v>0.50587636271781533</c:v>
                </c:pt>
                <c:pt idx="1694">
                  <c:v>0.50587636271781533</c:v>
                </c:pt>
                <c:pt idx="1695">
                  <c:v>0.50587636271781533</c:v>
                </c:pt>
                <c:pt idx="1696">
                  <c:v>0.50587636271781533</c:v>
                </c:pt>
                <c:pt idx="1697">
                  <c:v>0.50587636271781533</c:v>
                </c:pt>
                <c:pt idx="1698">
                  <c:v>0.50587636271781533</c:v>
                </c:pt>
                <c:pt idx="1699">
                  <c:v>0.50587636271781533</c:v>
                </c:pt>
                <c:pt idx="1700">
                  <c:v>0.50587636271781533</c:v>
                </c:pt>
                <c:pt idx="1701">
                  <c:v>0.50587636271781533</c:v>
                </c:pt>
                <c:pt idx="1702">
                  <c:v>0.50587636271781533</c:v>
                </c:pt>
                <c:pt idx="1703">
                  <c:v>0.50587636271781533</c:v>
                </c:pt>
                <c:pt idx="1704">
                  <c:v>0.50587636271781533</c:v>
                </c:pt>
                <c:pt idx="1705">
                  <c:v>0.50587636271781533</c:v>
                </c:pt>
                <c:pt idx="1706">
                  <c:v>0.50587636271781533</c:v>
                </c:pt>
                <c:pt idx="1707">
                  <c:v>0.50587636271781533</c:v>
                </c:pt>
                <c:pt idx="1708">
                  <c:v>0.50587636271781533</c:v>
                </c:pt>
                <c:pt idx="1709">
                  <c:v>0.50587636271781533</c:v>
                </c:pt>
                <c:pt idx="1710">
                  <c:v>0.50587636271781533</c:v>
                </c:pt>
                <c:pt idx="1711">
                  <c:v>0.50587636271781533</c:v>
                </c:pt>
                <c:pt idx="1712">
                  <c:v>0.50587636271781533</c:v>
                </c:pt>
                <c:pt idx="1713">
                  <c:v>0.50587636271781533</c:v>
                </c:pt>
                <c:pt idx="1714">
                  <c:v>0.50587636271781533</c:v>
                </c:pt>
                <c:pt idx="1715">
                  <c:v>0.50587636271781533</c:v>
                </c:pt>
                <c:pt idx="1716">
                  <c:v>0.50587636271781533</c:v>
                </c:pt>
                <c:pt idx="1717">
                  <c:v>0.50587636271781533</c:v>
                </c:pt>
                <c:pt idx="1718">
                  <c:v>0.50587636271781533</c:v>
                </c:pt>
                <c:pt idx="1719">
                  <c:v>0.50587636271781533</c:v>
                </c:pt>
                <c:pt idx="1720">
                  <c:v>0.50587636271781533</c:v>
                </c:pt>
                <c:pt idx="1721">
                  <c:v>0.50587636271781533</c:v>
                </c:pt>
                <c:pt idx="1722">
                  <c:v>0.50587636271781533</c:v>
                </c:pt>
                <c:pt idx="1723">
                  <c:v>0.50587636271781533</c:v>
                </c:pt>
                <c:pt idx="1724">
                  <c:v>0.50587636271781533</c:v>
                </c:pt>
                <c:pt idx="1725">
                  <c:v>0.50587636271781533</c:v>
                </c:pt>
                <c:pt idx="1726">
                  <c:v>0.50587636271781533</c:v>
                </c:pt>
                <c:pt idx="1727">
                  <c:v>0.50587636271781533</c:v>
                </c:pt>
                <c:pt idx="1728">
                  <c:v>0.50587636271781533</c:v>
                </c:pt>
                <c:pt idx="1729">
                  <c:v>0.50587636271781533</c:v>
                </c:pt>
                <c:pt idx="1730">
                  <c:v>0.50587636271781533</c:v>
                </c:pt>
                <c:pt idx="1731">
                  <c:v>0.50587636271781533</c:v>
                </c:pt>
                <c:pt idx="1732">
                  <c:v>0.50587636271781533</c:v>
                </c:pt>
                <c:pt idx="1733">
                  <c:v>0.50587636271781533</c:v>
                </c:pt>
                <c:pt idx="1734">
                  <c:v>0.50587636271781533</c:v>
                </c:pt>
                <c:pt idx="1735">
                  <c:v>0.50587636271781533</c:v>
                </c:pt>
                <c:pt idx="1736">
                  <c:v>0.50587636271781533</c:v>
                </c:pt>
                <c:pt idx="1737">
                  <c:v>0.50587636271781533</c:v>
                </c:pt>
                <c:pt idx="1738">
                  <c:v>0.50587636271781533</c:v>
                </c:pt>
                <c:pt idx="1739">
                  <c:v>0.50587636271781533</c:v>
                </c:pt>
                <c:pt idx="1740">
                  <c:v>0.50587636271781533</c:v>
                </c:pt>
                <c:pt idx="1741">
                  <c:v>0.50587636271781533</c:v>
                </c:pt>
                <c:pt idx="1742">
                  <c:v>0.50587636271781533</c:v>
                </c:pt>
                <c:pt idx="1743">
                  <c:v>0.50587636271781533</c:v>
                </c:pt>
                <c:pt idx="1744">
                  <c:v>0.50587636271781533</c:v>
                </c:pt>
                <c:pt idx="1745">
                  <c:v>0.50587636271781533</c:v>
                </c:pt>
                <c:pt idx="1746">
                  <c:v>0.50587636271781533</c:v>
                </c:pt>
                <c:pt idx="1747">
                  <c:v>0.50587636271781533</c:v>
                </c:pt>
                <c:pt idx="1748">
                  <c:v>0.50587636271781533</c:v>
                </c:pt>
                <c:pt idx="1749">
                  <c:v>0.50587636271781533</c:v>
                </c:pt>
                <c:pt idx="1750">
                  <c:v>0.50587636271781533</c:v>
                </c:pt>
                <c:pt idx="1751">
                  <c:v>0.50587636271781533</c:v>
                </c:pt>
                <c:pt idx="1752">
                  <c:v>0.50587636271781533</c:v>
                </c:pt>
                <c:pt idx="1753">
                  <c:v>0.50587636271781533</c:v>
                </c:pt>
                <c:pt idx="1754">
                  <c:v>0.50587636271781533</c:v>
                </c:pt>
                <c:pt idx="1755">
                  <c:v>0.50587636271781533</c:v>
                </c:pt>
                <c:pt idx="1756">
                  <c:v>0.50587636271781533</c:v>
                </c:pt>
                <c:pt idx="1757">
                  <c:v>0.50587636271781533</c:v>
                </c:pt>
                <c:pt idx="1758">
                  <c:v>0.50587636271781533</c:v>
                </c:pt>
                <c:pt idx="1759">
                  <c:v>0.50587636271781533</c:v>
                </c:pt>
                <c:pt idx="1760">
                  <c:v>0.50587636271781533</c:v>
                </c:pt>
                <c:pt idx="1761">
                  <c:v>0.50587636271781533</c:v>
                </c:pt>
                <c:pt idx="1762">
                  <c:v>0.50587636271781533</c:v>
                </c:pt>
                <c:pt idx="1763">
                  <c:v>0.50587636271781533</c:v>
                </c:pt>
                <c:pt idx="1764">
                  <c:v>0.50587636271781533</c:v>
                </c:pt>
                <c:pt idx="1765">
                  <c:v>0.50587636271781533</c:v>
                </c:pt>
                <c:pt idx="1766">
                  <c:v>0.50587636271781533</c:v>
                </c:pt>
                <c:pt idx="1767">
                  <c:v>0.50587636271781533</c:v>
                </c:pt>
                <c:pt idx="1768">
                  <c:v>0.50587636271781533</c:v>
                </c:pt>
                <c:pt idx="1769">
                  <c:v>0.50587636271781533</c:v>
                </c:pt>
                <c:pt idx="1770">
                  <c:v>0.50587636271781533</c:v>
                </c:pt>
                <c:pt idx="1771">
                  <c:v>0.50587636271781533</c:v>
                </c:pt>
                <c:pt idx="1772">
                  <c:v>0.50587636271781533</c:v>
                </c:pt>
                <c:pt idx="1773">
                  <c:v>0.50587636271781533</c:v>
                </c:pt>
                <c:pt idx="1774">
                  <c:v>0.50587636271781533</c:v>
                </c:pt>
                <c:pt idx="1775">
                  <c:v>0.50587636271781533</c:v>
                </c:pt>
                <c:pt idx="1776">
                  <c:v>0.50587636271781533</c:v>
                </c:pt>
                <c:pt idx="1777">
                  <c:v>0.50587636271781533</c:v>
                </c:pt>
                <c:pt idx="1778">
                  <c:v>0.50587636271781533</c:v>
                </c:pt>
                <c:pt idx="1779">
                  <c:v>0.50587636271781533</c:v>
                </c:pt>
                <c:pt idx="1780">
                  <c:v>0.50587636271781533</c:v>
                </c:pt>
                <c:pt idx="1781">
                  <c:v>0.50587636271781533</c:v>
                </c:pt>
                <c:pt idx="1782">
                  <c:v>0.50587636271781533</c:v>
                </c:pt>
                <c:pt idx="1783">
                  <c:v>0.50587636271781533</c:v>
                </c:pt>
                <c:pt idx="1784">
                  <c:v>0.50587636271781533</c:v>
                </c:pt>
                <c:pt idx="1785">
                  <c:v>0.50587636271781533</c:v>
                </c:pt>
                <c:pt idx="1786">
                  <c:v>0.50587636271781533</c:v>
                </c:pt>
                <c:pt idx="1787">
                  <c:v>0.50587636271781533</c:v>
                </c:pt>
                <c:pt idx="1788">
                  <c:v>0.50587636271781533</c:v>
                </c:pt>
                <c:pt idx="1789">
                  <c:v>0.50587636271781533</c:v>
                </c:pt>
                <c:pt idx="1790">
                  <c:v>0.50587636271781533</c:v>
                </c:pt>
                <c:pt idx="1791">
                  <c:v>0.50587636271781533</c:v>
                </c:pt>
                <c:pt idx="1792">
                  <c:v>0.50587636271781533</c:v>
                </c:pt>
                <c:pt idx="1793">
                  <c:v>0.50587636271781533</c:v>
                </c:pt>
                <c:pt idx="1794">
                  <c:v>0.50587636271781533</c:v>
                </c:pt>
                <c:pt idx="1795">
                  <c:v>0.50587636271781533</c:v>
                </c:pt>
                <c:pt idx="1796">
                  <c:v>0.50587636271781533</c:v>
                </c:pt>
                <c:pt idx="1797">
                  <c:v>0.50587636271781533</c:v>
                </c:pt>
                <c:pt idx="1798">
                  <c:v>0.50587636271781533</c:v>
                </c:pt>
                <c:pt idx="1799">
                  <c:v>0.50587636271781533</c:v>
                </c:pt>
                <c:pt idx="1800">
                  <c:v>0.50587636271781533</c:v>
                </c:pt>
                <c:pt idx="1801">
                  <c:v>0.50587636271781533</c:v>
                </c:pt>
                <c:pt idx="1802">
                  <c:v>0.50587636271781533</c:v>
                </c:pt>
                <c:pt idx="1803">
                  <c:v>0.50587636271781533</c:v>
                </c:pt>
                <c:pt idx="1804">
                  <c:v>0.50587636271781533</c:v>
                </c:pt>
                <c:pt idx="1805">
                  <c:v>0.50587636271781533</c:v>
                </c:pt>
                <c:pt idx="1806">
                  <c:v>0.50587636271781533</c:v>
                </c:pt>
                <c:pt idx="1807">
                  <c:v>0.50587636271781533</c:v>
                </c:pt>
                <c:pt idx="1808">
                  <c:v>0.50587636271781533</c:v>
                </c:pt>
                <c:pt idx="1809">
                  <c:v>0.50587636271781533</c:v>
                </c:pt>
                <c:pt idx="1810">
                  <c:v>0.50587636271781533</c:v>
                </c:pt>
                <c:pt idx="1811">
                  <c:v>0.50587636271781533</c:v>
                </c:pt>
                <c:pt idx="1812">
                  <c:v>0.50587636271781533</c:v>
                </c:pt>
                <c:pt idx="1813">
                  <c:v>0.50587636271781533</c:v>
                </c:pt>
                <c:pt idx="1814">
                  <c:v>0.50587636271781533</c:v>
                </c:pt>
                <c:pt idx="1815">
                  <c:v>0.50587636271781533</c:v>
                </c:pt>
                <c:pt idx="1816">
                  <c:v>0.50587636271781533</c:v>
                </c:pt>
                <c:pt idx="1817">
                  <c:v>0.50587636271781533</c:v>
                </c:pt>
                <c:pt idx="1818">
                  <c:v>0.50587636271781533</c:v>
                </c:pt>
                <c:pt idx="1819">
                  <c:v>0.50587636271781533</c:v>
                </c:pt>
                <c:pt idx="1820">
                  <c:v>0.50587636271781533</c:v>
                </c:pt>
                <c:pt idx="1821">
                  <c:v>0.50587636271781533</c:v>
                </c:pt>
                <c:pt idx="1822">
                  <c:v>0.50587636271781533</c:v>
                </c:pt>
                <c:pt idx="1823">
                  <c:v>0.50587636271781533</c:v>
                </c:pt>
                <c:pt idx="1824">
                  <c:v>0.50587636271781533</c:v>
                </c:pt>
                <c:pt idx="1825">
                  <c:v>0.50587636271781533</c:v>
                </c:pt>
                <c:pt idx="1826">
                  <c:v>0.50587636271781533</c:v>
                </c:pt>
                <c:pt idx="1827">
                  <c:v>0.50587636271781533</c:v>
                </c:pt>
                <c:pt idx="1828">
                  <c:v>0.50587636271781533</c:v>
                </c:pt>
                <c:pt idx="1829">
                  <c:v>0.50587636271781533</c:v>
                </c:pt>
                <c:pt idx="1830">
                  <c:v>0.50587636271781533</c:v>
                </c:pt>
                <c:pt idx="1831">
                  <c:v>0.50587636271781533</c:v>
                </c:pt>
                <c:pt idx="1832">
                  <c:v>0.50587636271781533</c:v>
                </c:pt>
                <c:pt idx="1833">
                  <c:v>0.50587636271781533</c:v>
                </c:pt>
                <c:pt idx="1834">
                  <c:v>0.50587636271781533</c:v>
                </c:pt>
                <c:pt idx="1835">
                  <c:v>0.50587636271781533</c:v>
                </c:pt>
                <c:pt idx="1836">
                  <c:v>0.50587636271781533</c:v>
                </c:pt>
                <c:pt idx="1837">
                  <c:v>0.50587636271781533</c:v>
                </c:pt>
                <c:pt idx="1838">
                  <c:v>0.50587636271781533</c:v>
                </c:pt>
                <c:pt idx="1839">
                  <c:v>0.50587636271781533</c:v>
                </c:pt>
                <c:pt idx="1840">
                  <c:v>0.50587636271781533</c:v>
                </c:pt>
                <c:pt idx="1841">
                  <c:v>0.50587636271781533</c:v>
                </c:pt>
                <c:pt idx="1842">
                  <c:v>0.50587636271781533</c:v>
                </c:pt>
                <c:pt idx="1843">
                  <c:v>0.50587636271781533</c:v>
                </c:pt>
                <c:pt idx="1844">
                  <c:v>0.50587636271781533</c:v>
                </c:pt>
                <c:pt idx="1845">
                  <c:v>0.50587636271781533</c:v>
                </c:pt>
                <c:pt idx="1846">
                  <c:v>0.50587636271781533</c:v>
                </c:pt>
                <c:pt idx="1847">
                  <c:v>0.50587636271781533</c:v>
                </c:pt>
                <c:pt idx="1848">
                  <c:v>0.50587636271781533</c:v>
                </c:pt>
                <c:pt idx="1849">
                  <c:v>0.50587636271781533</c:v>
                </c:pt>
                <c:pt idx="1850">
                  <c:v>0.50587636271781533</c:v>
                </c:pt>
                <c:pt idx="1851">
                  <c:v>0.50587636271781533</c:v>
                </c:pt>
                <c:pt idx="1852">
                  <c:v>0.50587636271781533</c:v>
                </c:pt>
                <c:pt idx="1853">
                  <c:v>0.50587636271781533</c:v>
                </c:pt>
                <c:pt idx="1854">
                  <c:v>0.50587636271781533</c:v>
                </c:pt>
                <c:pt idx="1855">
                  <c:v>0.50587636271781533</c:v>
                </c:pt>
                <c:pt idx="1856">
                  <c:v>0.50587636271781533</c:v>
                </c:pt>
                <c:pt idx="1857">
                  <c:v>0.50587636271781533</c:v>
                </c:pt>
                <c:pt idx="1858">
                  <c:v>0.50587636271781533</c:v>
                </c:pt>
                <c:pt idx="1859">
                  <c:v>0.50587636271781533</c:v>
                </c:pt>
                <c:pt idx="1860">
                  <c:v>0.50587636271781533</c:v>
                </c:pt>
                <c:pt idx="1861">
                  <c:v>0.50587636271781533</c:v>
                </c:pt>
                <c:pt idx="1862">
                  <c:v>0.50587636271781533</c:v>
                </c:pt>
                <c:pt idx="1863">
                  <c:v>0.50587636271781533</c:v>
                </c:pt>
                <c:pt idx="1864">
                  <c:v>0.50587636271781533</c:v>
                </c:pt>
                <c:pt idx="1865">
                  <c:v>0.50587636271781533</c:v>
                </c:pt>
                <c:pt idx="1866">
                  <c:v>0.50587636271781533</c:v>
                </c:pt>
                <c:pt idx="1867">
                  <c:v>0.50587636271781533</c:v>
                </c:pt>
                <c:pt idx="1868">
                  <c:v>0.50587636271781533</c:v>
                </c:pt>
                <c:pt idx="1869">
                  <c:v>0.50587636271781533</c:v>
                </c:pt>
                <c:pt idx="1870">
                  <c:v>0.50587636271781533</c:v>
                </c:pt>
                <c:pt idx="1871">
                  <c:v>0.50587636271781533</c:v>
                </c:pt>
                <c:pt idx="1872">
                  <c:v>0.50587636271781533</c:v>
                </c:pt>
                <c:pt idx="1873">
                  <c:v>0.50587636271781533</c:v>
                </c:pt>
                <c:pt idx="1874">
                  <c:v>0.50587636271781533</c:v>
                </c:pt>
                <c:pt idx="1875">
                  <c:v>0.50587636271781533</c:v>
                </c:pt>
                <c:pt idx="1876">
                  <c:v>0.50587636271781533</c:v>
                </c:pt>
                <c:pt idx="1877">
                  <c:v>0.50587636271781533</c:v>
                </c:pt>
                <c:pt idx="1878">
                  <c:v>0.50587636271781533</c:v>
                </c:pt>
                <c:pt idx="1879">
                  <c:v>0.50587636271781533</c:v>
                </c:pt>
                <c:pt idx="1880">
                  <c:v>0.50587636271781533</c:v>
                </c:pt>
                <c:pt idx="1881">
                  <c:v>0.50587636271781533</c:v>
                </c:pt>
                <c:pt idx="1882">
                  <c:v>0.50587636271781533</c:v>
                </c:pt>
                <c:pt idx="1883">
                  <c:v>0.50587636271781533</c:v>
                </c:pt>
                <c:pt idx="1884">
                  <c:v>0.50587636271781533</c:v>
                </c:pt>
                <c:pt idx="1885">
                  <c:v>0.50587636271781533</c:v>
                </c:pt>
                <c:pt idx="1886">
                  <c:v>0.50587636271781533</c:v>
                </c:pt>
                <c:pt idx="1887">
                  <c:v>0.50587636271781533</c:v>
                </c:pt>
                <c:pt idx="1888">
                  <c:v>0.50587636271781533</c:v>
                </c:pt>
                <c:pt idx="1889">
                  <c:v>0.50587636271781533</c:v>
                </c:pt>
                <c:pt idx="1890">
                  <c:v>0.50587636271781533</c:v>
                </c:pt>
                <c:pt idx="1891">
                  <c:v>0.50587636271781533</c:v>
                </c:pt>
                <c:pt idx="1892">
                  <c:v>0.50587636271781533</c:v>
                </c:pt>
                <c:pt idx="1893">
                  <c:v>0.50587636271781533</c:v>
                </c:pt>
                <c:pt idx="1894">
                  <c:v>0.50587636271781533</c:v>
                </c:pt>
                <c:pt idx="1895">
                  <c:v>0.50587636271781533</c:v>
                </c:pt>
                <c:pt idx="1896">
                  <c:v>0.50587636271781533</c:v>
                </c:pt>
                <c:pt idx="1897">
                  <c:v>0.50587636271781533</c:v>
                </c:pt>
                <c:pt idx="1898">
                  <c:v>0.50587636271781533</c:v>
                </c:pt>
                <c:pt idx="1899">
                  <c:v>0.50587636271781533</c:v>
                </c:pt>
                <c:pt idx="1900">
                  <c:v>0.50587636271781533</c:v>
                </c:pt>
                <c:pt idx="1901">
                  <c:v>0.50587636271781533</c:v>
                </c:pt>
                <c:pt idx="1902">
                  <c:v>0.50587636271781533</c:v>
                </c:pt>
                <c:pt idx="1903">
                  <c:v>0.50587636271781533</c:v>
                </c:pt>
                <c:pt idx="1904">
                  <c:v>0.50587636271781533</c:v>
                </c:pt>
                <c:pt idx="1905">
                  <c:v>0.50587636271781533</c:v>
                </c:pt>
                <c:pt idx="1906">
                  <c:v>0.50587636271781533</c:v>
                </c:pt>
                <c:pt idx="1907">
                  <c:v>0.50587636271781533</c:v>
                </c:pt>
                <c:pt idx="1908">
                  <c:v>0.50587636271781533</c:v>
                </c:pt>
                <c:pt idx="1909">
                  <c:v>0.50587636271781533</c:v>
                </c:pt>
                <c:pt idx="1910">
                  <c:v>0.50587636271781533</c:v>
                </c:pt>
                <c:pt idx="1911">
                  <c:v>0.50587636271781533</c:v>
                </c:pt>
                <c:pt idx="1912">
                  <c:v>0.50587636271781533</c:v>
                </c:pt>
                <c:pt idx="1913">
                  <c:v>0.50587636271781533</c:v>
                </c:pt>
                <c:pt idx="1914">
                  <c:v>0.50587636271781533</c:v>
                </c:pt>
                <c:pt idx="1915">
                  <c:v>0.50587636271781533</c:v>
                </c:pt>
                <c:pt idx="1916">
                  <c:v>0.50587636271781533</c:v>
                </c:pt>
                <c:pt idx="1917">
                  <c:v>0.50587636271781533</c:v>
                </c:pt>
                <c:pt idx="1918">
                  <c:v>0.50587636271781533</c:v>
                </c:pt>
                <c:pt idx="1919">
                  <c:v>0.50587636271781533</c:v>
                </c:pt>
                <c:pt idx="1920">
                  <c:v>0.50587636271781533</c:v>
                </c:pt>
                <c:pt idx="1921">
                  <c:v>0.50587636271781533</c:v>
                </c:pt>
                <c:pt idx="1922">
                  <c:v>0.50587636271781533</c:v>
                </c:pt>
                <c:pt idx="1923">
                  <c:v>0.50587636271781533</c:v>
                </c:pt>
                <c:pt idx="1924">
                  <c:v>0.50587636271781533</c:v>
                </c:pt>
                <c:pt idx="1925">
                  <c:v>0.50587636271781533</c:v>
                </c:pt>
                <c:pt idx="1926">
                  <c:v>0.50587636271781533</c:v>
                </c:pt>
                <c:pt idx="1927">
                  <c:v>0.50587636271781533</c:v>
                </c:pt>
                <c:pt idx="1928">
                  <c:v>0.50587636271781533</c:v>
                </c:pt>
                <c:pt idx="1929">
                  <c:v>0.50587636271781533</c:v>
                </c:pt>
                <c:pt idx="1930">
                  <c:v>0.50587636271781533</c:v>
                </c:pt>
                <c:pt idx="1931">
                  <c:v>0.50587636271781533</c:v>
                </c:pt>
                <c:pt idx="1932">
                  <c:v>0.50587636271781533</c:v>
                </c:pt>
                <c:pt idx="1933">
                  <c:v>0.50587636271781533</c:v>
                </c:pt>
                <c:pt idx="1934">
                  <c:v>0.50587636271781533</c:v>
                </c:pt>
                <c:pt idx="1935">
                  <c:v>0.50587636271781533</c:v>
                </c:pt>
                <c:pt idx="1936">
                  <c:v>0.50587636271781533</c:v>
                </c:pt>
                <c:pt idx="1937">
                  <c:v>0.50587636271781533</c:v>
                </c:pt>
                <c:pt idx="1938">
                  <c:v>0.50587636271781533</c:v>
                </c:pt>
                <c:pt idx="1939">
                  <c:v>0.50587636271781533</c:v>
                </c:pt>
                <c:pt idx="1940">
                  <c:v>0.50587636271781533</c:v>
                </c:pt>
                <c:pt idx="1941">
                  <c:v>0.50587636271781533</c:v>
                </c:pt>
                <c:pt idx="1942">
                  <c:v>0.50587636271781533</c:v>
                </c:pt>
                <c:pt idx="1943">
                  <c:v>0.50587636271781533</c:v>
                </c:pt>
                <c:pt idx="1944">
                  <c:v>0.50587636271781533</c:v>
                </c:pt>
                <c:pt idx="1945">
                  <c:v>0.50587636271781533</c:v>
                </c:pt>
                <c:pt idx="1946">
                  <c:v>0.50587636271781533</c:v>
                </c:pt>
                <c:pt idx="1947">
                  <c:v>0.50587636271781533</c:v>
                </c:pt>
                <c:pt idx="1948">
                  <c:v>0.50587636271781533</c:v>
                </c:pt>
                <c:pt idx="1949">
                  <c:v>0.50587636271781533</c:v>
                </c:pt>
                <c:pt idx="1950">
                  <c:v>0.50587636271781533</c:v>
                </c:pt>
                <c:pt idx="1951">
                  <c:v>0.50587636271781533</c:v>
                </c:pt>
                <c:pt idx="1952">
                  <c:v>0.50587636271781533</c:v>
                </c:pt>
                <c:pt idx="1953">
                  <c:v>0.50587636271781533</c:v>
                </c:pt>
                <c:pt idx="1954">
                  <c:v>0.50587636271781533</c:v>
                </c:pt>
                <c:pt idx="1955">
                  <c:v>0.50587636271781533</c:v>
                </c:pt>
                <c:pt idx="1956">
                  <c:v>0.50587636271781533</c:v>
                </c:pt>
                <c:pt idx="1957">
                  <c:v>0.50587636271781533</c:v>
                </c:pt>
                <c:pt idx="1958">
                  <c:v>0.50587636271781533</c:v>
                </c:pt>
                <c:pt idx="1959">
                  <c:v>0.50587636271781533</c:v>
                </c:pt>
                <c:pt idx="1960">
                  <c:v>0.50587636271781533</c:v>
                </c:pt>
                <c:pt idx="1961">
                  <c:v>0.50587636271781533</c:v>
                </c:pt>
                <c:pt idx="1962">
                  <c:v>0.50587636271781533</c:v>
                </c:pt>
                <c:pt idx="1963">
                  <c:v>0.50587636271781533</c:v>
                </c:pt>
                <c:pt idx="1964">
                  <c:v>0.50587636271781533</c:v>
                </c:pt>
                <c:pt idx="1965">
                  <c:v>0.50587636271781533</c:v>
                </c:pt>
                <c:pt idx="1966">
                  <c:v>0.50587636271781533</c:v>
                </c:pt>
                <c:pt idx="1967">
                  <c:v>0.50587636271781533</c:v>
                </c:pt>
                <c:pt idx="1968">
                  <c:v>0.50587636271781533</c:v>
                </c:pt>
                <c:pt idx="1969">
                  <c:v>0.50587636271781533</c:v>
                </c:pt>
                <c:pt idx="1970">
                  <c:v>0.50587636271781533</c:v>
                </c:pt>
                <c:pt idx="1971">
                  <c:v>0.50587636271781533</c:v>
                </c:pt>
                <c:pt idx="1972">
                  <c:v>0.50587636271781533</c:v>
                </c:pt>
                <c:pt idx="1973">
                  <c:v>0.50587636271781533</c:v>
                </c:pt>
                <c:pt idx="1974">
                  <c:v>0.50587636271781533</c:v>
                </c:pt>
                <c:pt idx="1975">
                  <c:v>0.50587636271781533</c:v>
                </c:pt>
                <c:pt idx="1976">
                  <c:v>0.50587636271781533</c:v>
                </c:pt>
                <c:pt idx="1977">
                  <c:v>0.50587636271781533</c:v>
                </c:pt>
                <c:pt idx="1978">
                  <c:v>0.50587636271781533</c:v>
                </c:pt>
                <c:pt idx="1979">
                  <c:v>0.50587636271781533</c:v>
                </c:pt>
                <c:pt idx="1980">
                  <c:v>0.50587636271781533</c:v>
                </c:pt>
                <c:pt idx="1981">
                  <c:v>0.50587636271781533</c:v>
                </c:pt>
                <c:pt idx="1982">
                  <c:v>0.50587636271781533</c:v>
                </c:pt>
                <c:pt idx="1983">
                  <c:v>0.50587636271781533</c:v>
                </c:pt>
                <c:pt idx="1984">
                  <c:v>0.50587636271781533</c:v>
                </c:pt>
                <c:pt idx="1985">
                  <c:v>0.50587636271781533</c:v>
                </c:pt>
                <c:pt idx="1986">
                  <c:v>0.50587636271781533</c:v>
                </c:pt>
                <c:pt idx="1987">
                  <c:v>0.50587636271781533</c:v>
                </c:pt>
                <c:pt idx="1988">
                  <c:v>0.50587636271781533</c:v>
                </c:pt>
                <c:pt idx="1989">
                  <c:v>0.50587636271781533</c:v>
                </c:pt>
                <c:pt idx="1990">
                  <c:v>0.50587636271781533</c:v>
                </c:pt>
                <c:pt idx="1991">
                  <c:v>0.50587636271781533</c:v>
                </c:pt>
                <c:pt idx="1992">
                  <c:v>0.50587636271781533</c:v>
                </c:pt>
                <c:pt idx="1993">
                  <c:v>0.50587636271781533</c:v>
                </c:pt>
                <c:pt idx="1994">
                  <c:v>0.50587636271781533</c:v>
                </c:pt>
                <c:pt idx="1995">
                  <c:v>0.50587636271781533</c:v>
                </c:pt>
                <c:pt idx="1996">
                  <c:v>0.50587636271781533</c:v>
                </c:pt>
                <c:pt idx="1997">
                  <c:v>0.50587636271781533</c:v>
                </c:pt>
                <c:pt idx="1998">
                  <c:v>0.50587636271781533</c:v>
                </c:pt>
                <c:pt idx="1999">
                  <c:v>0.50587636271781533</c:v>
                </c:pt>
                <c:pt idx="2000">
                  <c:v>0.50587636271781533</c:v>
                </c:pt>
                <c:pt idx="2001">
                  <c:v>0.50587636271781533</c:v>
                </c:pt>
                <c:pt idx="2002">
                  <c:v>0.50587636271781533</c:v>
                </c:pt>
                <c:pt idx="2003">
                  <c:v>0.50587636271781533</c:v>
                </c:pt>
                <c:pt idx="2004">
                  <c:v>0.50587636271781533</c:v>
                </c:pt>
                <c:pt idx="2005">
                  <c:v>0.50587636271781533</c:v>
                </c:pt>
                <c:pt idx="2006">
                  <c:v>0.50587636271781533</c:v>
                </c:pt>
                <c:pt idx="2007">
                  <c:v>0.50587636271781533</c:v>
                </c:pt>
                <c:pt idx="2008">
                  <c:v>0.50587636271781533</c:v>
                </c:pt>
                <c:pt idx="2009">
                  <c:v>0.50587636271781533</c:v>
                </c:pt>
                <c:pt idx="2010">
                  <c:v>0.50587636271781533</c:v>
                </c:pt>
                <c:pt idx="2011">
                  <c:v>0.50587636271781533</c:v>
                </c:pt>
                <c:pt idx="2012">
                  <c:v>0.50587636271781533</c:v>
                </c:pt>
                <c:pt idx="2013">
                  <c:v>0.50587636271781533</c:v>
                </c:pt>
                <c:pt idx="2014">
                  <c:v>0.50587636271781533</c:v>
                </c:pt>
                <c:pt idx="2015">
                  <c:v>0.50587636271781533</c:v>
                </c:pt>
                <c:pt idx="2016">
                  <c:v>0.50587636271781533</c:v>
                </c:pt>
                <c:pt idx="2017">
                  <c:v>0.50587636271781533</c:v>
                </c:pt>
                <c:pt idx="2018">
                  <c:v>0.50587636271781533</c:v>
                </c:pt>
                <c:pt idx="2019">
                  <c:v>0.50587636271781533</c:v>
                </c:pt>
                <c:pt idx="2020">
                  <c:v>0.50587636271781533</c:v>
                </c:pt>
                <c:pt idx="2021">
                  <c:v>0.50587636271781533</c:v>
                </c:pt>
                <c:pt idx="2022">
                  <c:v>0.50587636271781533</c:v>
                </c:pt>
                <c:pt idx="2023">
                  <c:v>0.50587636271781533</c:v>
                </c:pt>
                <c:pt idx="2024">
                  <c:v>0.50587636271781533</c:v>
                </c:pt>
                <c:pt idx="2025">
                  <c:v>0.50587636271781533</c:v>
                </c:pt>
                <c:pt idx="2026">
                  <c:v>0.50587636271781533</c:v>
                </c:pt>
                <c:pt idx="2027">
                  <c:v>0.50587636271781533</c:v>
                </c:pt>
                <c:pt idx="2028">
                  <c:v>0.50587636271781533</c:v>
                </c:pt>
                <c:pt idx="2029">
                  <c:v>0.50587636271781533</c:v>
                </c:pt>
                <c:pt idx="2030">
                  <c:v>0.50587636271781533</c:v>
                </c:pt>
                <c:pt idx="2031">
                  <c:v>0.50587636271781533</c:v>
                </c:pt>
                <c:pt idx="2032">
                  <c:v>0.50587636271781533</c:v>
                </c:pt>
                <c:pt idx="2033">
                  <c:v>0.50587636271781533</c:v>
                </c:pt>
                <c:pt idx="2034">
                  <c:v>0.50587636271781533</c:v>
                </c:pt>
                <c:pt idx="2035">
                  <c:v>0.50587636271781533</c:v>
                </c:pt>
                <c:pt idx="2036">
                  <c:v>0.50587636271781533</c:v>
                </c:pt>
                <c:pt idx="2037">
                  <c:v>0.50587636271781533</c:v>
                </c:pt>
                <c:pt idx="2038">
                  <c:v>0.50587636271781533</c:v>
                </c:pt>
                <c:pt idx="2039">
                  <c:v>0.50587636271781533</c:v>
                </c:pt>
                <c:pt idx="2040">
                  <c:v>0.50587636271781533</c:v>
                </c:pt>
                <c:pt idx="2041">
                  <c:v>0.50587636271781533</c:v>
                </c:pt>
                <c:pt idx="2042">
                  <c:v>0.50587636271781533</c:v>
                </c:pt>
                <c:pt idx="2043">
                  <c:v>0.50587636271781533</c:v>
                </c:pt>
                <c:pt idx="2044">
                  <c:v>0.50587636271781533</c:v>
                </c:pt>
                <c:pt idx="2045">
                  <c:v>0.50587636271781533</c:v>
                </c:pt>
                <c:pt idx="2046">
                  <c:v>0.50587636271781533</c:v>
                </c:pt>
                <c:pt idx="2047">
                  <c:v>0.50587636271781533</c:v>
                </c:pt>
                <c:pt idx="2048">
                  <c:v>0.50587636271781533</c:v>
                </c:pt>
                <c:pt idx="2049">
                  <c:v>0.50587636271781533</c:v>
                </c:pt>
                <c:pt idx="2050">
                  <c:v>0.50587636271781533</c:v>
                </c:pt>
                <c:pt idx="2051">
                  <c:v>0.50587636271781533</c:v>
                </c:pt>
                <c:pt idx="2052">
                  <c:v>0.50587636271781533</c:v>
                </c:pt>
                <c:pt idx="2053">
                  <c:v>0.50587636271781533</c:v>
                </c:pt>
                <c:pt idx="2054">
                  <c:v>0.50587636271781533</c:v>
                </c:pt>
                <c:pt idx="2055">
                  <c:v>0.50587636271781533</c:v>
                </c:pt>
                <c:pt idx="2056">
                  <c:v>0.50587636271781533</c:v>
                </c:pt>
                <c:pt idx="2057">
                  <c:v>0.50587636271781533</c:v>
                </c:pt>
                <c:pt idx="2058">
                  <c:v>0.50587636271781533</c:v>
                </c:pt>
                <c:pt idx="2059">
                  <c:v>0.50587636271781533</c:v>
                </c:pt>
                <c:pt idx="2060">
                  <c:v>0.50587636271781533</c:v>
                </c:pt>
                <c:pt idx="2061">
                  <c:v>0.50587636271781533</c:v>
                </c:pt>
                <c:pt idx="2062">
                  <c:v>0.50587636271781533</c:v>
                </c:pt>
                <c:pt idx="2063">
                  <c:v>0.50587636271781533</c:v>
                </c:pt>
                <c:pt idx="2064">
                  <c:v>0.50587636271781533</c:v>
                </c:pt>
                <c:pt idx="2065">
                  <c:v>0.50587636271781533</c:v>
                </c:pt>
                <c:pt idx="2066">
                  <c:v>0.50587636271781533</c:v>
                </c:pt>
                <c:pt idx="2067">
                  <c:v>0.50587636271781533</c:v>
                </c:pt>
                <c:pt idx="2068">
                  <c:v>0.50587636271781533</c:v>
                </c:pt>
                <c:pt idx="2069">
                  <c:v>0.50587636271781533</c:v>
                </c:pt>
                <c:pt idx="2070">
                  <c:v>0.50587636271781533</c:v>
                </c:pt>
                <c:pt idx="2071">
                  <c:v>0.50587636271781533</c:v>
                </c:pt>
                <c:pt idx="2072">
                  <c:v>0.50587636271781533</c:v>
                </c:pt>
                <c:pt idx="2073">
                  <c:v>0.50587636271781533</c:v>
                </c:pt>
                <c:pt idx="2074">
                  <c:v>0.50587636271781533</c:v>
                </c:pt>
                <c:pt idx="2075">
                  <c:v>0.50587636271781533</c:v>
                </c:pt>
                <c:pt idx="2076">
                  <c:v>0.50587636271781533</c:v>
                </c:pt>
                <c:pt idx="2077">
                  <c:v>0.50587636271781533</c:v>
                </c:pt>
                <c:pt idx="2078">
                  <c:v>0.50587636271781533</c:v>
                </c:pt>
                <c:pt idx="2079">
                  <c:v>0.50587636271781533</c:v>
                </c:pt>
                <c:pt idx="2080">
                  <c:v>0.50587636271781533</c:v>
                </c:pt>
                <c:pt idx="2081">
                  <c:v>0.50587636271781533</c:v>
                </c:pt>
                <c:pt idx="2082">
                  <c:v>0.50587636271781533</c:v>
                </c:pt>
                <c:pt idx="2083">
                  <c:v>0.50587636271781533</c:v>
                </c:pt>
                <c:pt idx="2084">
                  <c:v>0.50587636271781533</c:v>
                </c:pt>
                <c:pt idx="2085">
                  <c:v>0.50587636271781533</c:v>
                </c:pt>
                <c:pt idx="2086">
                  <c:v>0.50587636271781533</c:v>
                </c:pt>
                <c:pt idx="2087">
                  <c:v>0.50587636271781533</c:v>
                </c:pt>
                <c:pt idx="2088">
                  <c:v>0.50587636271781533</c:v>
                </c:pt>
                <c:pt idx="2089">
                  <c:v>0.50587636271781533</c:v>
                </c:pt>
                <c:pt idx="2090">
                  <c:v>0.50587636271781533</c:v>
                </c:pt>
                <c:pt idx="2091">
                  <c:v>0.50587636271781533</c:v>
                </c:pt>
                <c:pt idx="2092">
                  <c:v>0.50587636271781533</c:v>
                </c:pt>
                <c:pt idx="2093">
                  <c:v>0.50587636271781533</c:v>
                </c:pt>
                <c:pt idx="2094">
                  <c:v>0.50587636271781533</c:v>
                </c:pt>
                <c:pt idx="2095">
                  <c:v>0.50587636271781533</c:v>
                </c:pt>
                <c:pt idx="2096">
                  <c:v>0.50587636271781533</c:v>
                </c:pt>
                <c:pt idx="2097">
                  <c:v>0.50587636271781533</c:v>
                </c:pt>
                <c:pt idx="2098">
                  <c:v>0.50587636271781533</c:v>
                </c:pt>
                <c:pt idx="2099">
                  <c:v>0.50587636271781533</c:v>
                </c:pt>
                <c:pt idx="2100">
                  <c:v>0.50587636271781533</c:v>
                </c:pt>
                <c:pt idx="2101">
                  <c:v>0.50587636271781533</c:v>
                </c:pt>
                <c:pt idx="2102">
                  <c:v>0.50587636271781533</c:v>
                </c:pt>
                <c:pt idx="2103">
                  <c:v>0.50587636271781533</c:v>
                </c:pt>
                <c:pt idx="2104">
                  <c:v>0.50587636271781533</c:v>
                </c:pt>
                <c:pt idx="2105">
                  <c:v>0.50587636271781533</c:v>
                </c:pt>
                <c:pt idx="2106">
                  <c:v>0.50587636271781533</c:v>
                </c:pt>
                <c:pt idx="2107">
                  <c:v>0.50587636271781533</c:v>
                </c:pt>
                <c:pt idx="2108">
                  <c:v>0.50587636271781533</c:v>
                </c:pt>
                <c:pt idx="2109">
                  <c:v>0.50587636271781533</c:v>
                </c:pt>
                <c:pt idx="2110">
                  <c:v>0.50587636271781533</c:v>
                </c:pt>
                <c:pt idx="2111">
                  <c:v>0.50587636271781533</c:v>
                </c:pt>
                <c:pt idx="2112">
                  <c:v>0.50587636271781533</c:v>
                </c:pt>
                <c:pt idx="2113">
                  <c:v>0.50587636271781533</c:v>
                </c:pt>
                <c:pt idx="2114">
                  <c:v>0.50587636271781533</c:v>
                </c:pt>
                <c:pt idx="2115">
                  <c:v>0.50587636271781533</c:v>
                </c:pt>
                <c:pt idx="2116">
                  <c:v>0.50587636271781533</c:v>
                </c:pt>
                <c:pt idx="2117">
                  <c:v>0.50587636271781533</c:v>
                </c:pt>
                <c:pt idx="2118">
                  <c:v>0.50587636271781533</c:v>
                </c:pt>
                <c:pt idx="2119">
                  <c:v>0.50587636271781533</c:v>
                </c:pt>
                <c:pt idx="2120">
                  <c:v>0.50587636271781533</c:v>
                </c:pt>
                <c:pt idx="2121">
                  <c:v>0.50587636271781533</c:v>
                </c:pt>
                <c:pt idx="2122">
                  <c:v>0.50587636271781533</c:v>
                </c:pt>
                <c:pt idx="2123">
                  <c:v>0.50587636271781533</c:v>
                </c:pt>
                <c:pt idx="2124">
                  <c:v>0.50587636271781533</c:v>
                </c:pt>
                <c:pt idx="2125">
                  <c:v>0.50587636271781533</c:v>
                </c:pt>
                <c:pt idx="2126">
                  <c:v>0.50587636271781533</c:v>
                </c:pt>
                <c:pt idx="2127">
                  <c:v>0.50587636271781533</c:v>
                </c:pt>
                <c:pt idx="2128">
                  <c:v>0.50587636271781533</c:v>
                </c:pt>
                <c:pt idx="2129">
                  <c:v>0.50587636271781533</c:v>
                </c:pt>
                <c:pt idx="2130">
                  <c:v>0.50587636271781533</c:v>
                </c:pt>
                <c:pt idx="2131">
                  <c:v>0.50587636271781533</c:v>
                </c:pt>
                <c:pt idx="2132">
                  <c:v>0.50587636271781533</c:v>
                </c:pt>
                <c:pt idx="2133">
                  <c:v>0.50587636271781533</c:v>
                </c:pt>
                <c:pt idx="2134">
                  <c:v>0.50587636271781533</c:v>
                </c:pt>
                <c:pt idx="2135">
                  <c:v>0.50587636271781533</c:v>
                </c:pt>
                <c:pt idx="2136">
                  <c:v>0.50587636271781533</c:v>
                </c:pt>
                <c:pt idx="2137">
                  <c:v>0.50587636271781533</c:v>
                </c:pt>
                <c:pt idx="2138">
                  <c:v>0.50587636271781533</c:v>
                </c:pt>
                <c:pt idx="2139">
                  <c:v>0.50587636271781533</c:v>
                </c:pt>
                <c:pt idx="2140">
                  <c:v>0.50587636271781533</c:v>
                </c:pt>
                <c:pt idx="2141">
                  <c:v>0.50587636271781533</c:v>
                </c:pt>
                <c:pt idx="2142">
                  <c:v>0.50587636271781533</c:v>
                </c:pt>
                <c:pt idx="2143">
                  <c:v>0.50587636271781533</c:v>
                </c:pt>
                <c:pt idx="2144">
                  <c:v>0.50587636271781533</c:v>
                </c:pt>
                <c:pt idx="2145">
                  <c:v>0.50587636271781533</c:v>
                </c:pt>
                <c:pt idx="2146">
                  <c:v>0.50587636271781533</c:v>
                </c:pt>
                <c:pt idx="2147">
                  <c:v>0.50587636271781533</c:v>
                </c:pt>
                <c:pt idx="2148">
                  <c:v>0.50587636271781533</c:v>
                </c:pt>
                <c:pt idx="2149">
                  <c:v>0.50587636271781533</c:v>
                </c:pt>
                <c:pt idx="2150">
                  <c:v>0.50587636271781533</c:v>
                </c:pt>
                <c:pt idx="2151">
                  <c:v>0.50587636271781533</c:v>
                </c:pt>
                <c:pt idx="2152">
                  <c:v>0.50587636271781533</c:v>
                </c:pt>
                <c:pt idx="2153">
                  <c:v>0.50587636271781533</c:v>
                </c:pt>
                <c:pt idx="2154">
                  <c:v>0.50587636271781533</c:v>
                </c:pt>
                <c:pt idx="2155">
                  <c:v>0.50587636271781533</c:v>
                </c:pt>
                <c:pt idx="2156">
                  <c:v>0.50587636271781533</c:v>
                </c:pt>
                <c:pt idx="2157">
                  <c:v>0.50587636271781533</c:v>
                </c:pt>
                <c:pt idx="2158">
                  <c:v>0.50587636271781533</c:v>
                </c:pt>
                <c:pt idx="2159">
                  <c:v>0.50587636271781533</c:v>
                </c:pt>
                <c:pt idx="2160">
                  <c:v>0.50587636271781533</c:v>
                </c:pt>
                <c:pt idx="2161">
                  <c:v>0.50587636271781533</c:v>
                </c:pt>
                <c:pt idx="2162">
                  <c:v>0.50587636271781533</c:v>
                </c:pt>
                <c:pt idx="2163">
                  <c:v>0.50587636271781533</c:v>
                </c:pt>
                <c:pt idx="2164">
                  <c:v>0.50587636271781533</c:v>
                </c:pt>
                <c:pt idx="2165">
                  <c:v>0.50587636271781533</c:v>
                </c:pt>
                <c:pt idx="2166">
                  <c:v>0.50587636271781533</c:v>
                </c:pt>
                <c:pt idx="2167">
                  <c:v>0.50587636271781533</c:v>
                </c:pt>
                <c:pt idx="2168">
                  <c:v>0.50587636271781533</c:v>
                </c:pt>
                <c:pt idx="2169">
                  <c:v>0.50587636271781533</c:v>
                </c:pt>
                <c:pt idx="2170">
                  <c:v>0.50587636271781533</c:v>
                </c:pt>
                <c:pt idx="2171">
                  <c:v>0.50587636271781533</c:v>
                </c:pt>
                <c:pt idx="2172">
                  <c:v>0.50587636271781533</c:v>
                </c:pt>
                <c:pt idx="2173">
                  <c:v>0.50587636271781533</c:v>
                </c:pt>
                <c:pt idx="2174">
                  <c:v>0.50587636271781533</c:v>
                </c:pt>
                <c:pt idx="2175">
                  <c:v>0.50587636271781533</c:v>
                </c:pt>
                <c:pt idx="2176">
                  <c:v>0.50587636271781533</c:v>
                </c:pt>
                <c:pt idx="2177">
                  <c:v>0.50587636271781533</c:v>
                </c:pt>
                <c:pt idx="2178">
                  <c:v>0.50587636271781533</c:v>
                </c:pt>
                <c:pt idx="2179">
                  <c:v>0.50587636271781533</c:v>
                </c:pt>
                <c:pt idx="2180">
                  <c:v>0.50587636271781533</c:v>
                </c:pt>
                <c:pt idx="2181">
                  <c:v>0.50587636271781533</c:v>
                </c:pt>
                <c:pt idx="2182">
                  <c:v>0.50587636271781533</c:v>
                </c:pt>
                <c:pt idx="2183">
                  <c:v>0.50587636271781533</c:v>
                </c:pt>
                <c:pt idx="2184">
                  <c:v>0.50587636271781533</c:v>
                </c:pt>
                <c:pt idx="2185">
                  <c:v>0.50587636271781533</c:v>
                </c:pt>
                <c:pt idx="2186">
                  <c:v>0.50587636271781533</c:v>
                </c:pt>
                <c:pt idx="2187">
                  <c:v>0.50587636271781533</c:v>
                </c:pt>
                <c:pt idx="2188">
                  <c:v>0.50587636271781533</c:v>
                </c:pt>
                <c:pt idx="2189">
                  <c:v>0.50587636271781533</c:v>
                </c:pt>
                <c:pt idx="2190">
                  <c:v>0.50587636271781533</c:v>
                </c:pt>
                <c:pt idx="2191">
                  <c:v>0.50587636271781533</c:v>
                </c:pt>
                <c:pt idx="2192">
                  <c:v>0.50587636271781533</c:v>
                </c:pt>
                <c:pt idx="2193">
                  <c:v>0.50587636271781533</c:v>
                </c:pt>
                <c:pt idx="2194">
                  <c:v>0.50587636271781533</c:v>
                </c:pt>
                <c:pt idx="2195">
                  <c:v>0.50587636271781533</c:v>
                </c:pt>
                <c:pt idx="2196">
                  <c:v>0.50587636271781533</c:v>
                </c:pt>
                <c:pt idx="2197">
                  <c:v>0.50587636271781533</c:v>
                </c:pt>
                <c:pt idx="2198">
                  <c:v>0.50587636271781533</c:v>
                </c:pt>
                <c:pt idx="2199">
                  <c:v>0.50587636271781533</c:v>
                </c:pt>
                <c:pt idx="2200">
                  <c:v>0.50587636271781533</c:v>
                </c:pt>
                <c:pt idx="2201">
                  <c:v>0.50587636271781533</c:v>
                </c:pt>
                <c:pt idx="2202">
                  <c:v>0.50587636271781533</c:v>
                </c:pt>
                <c:pt idx="2203">
                  <c:v>0.50587636271781533</c:v>
                </c:pt>
                <c:pt idx="2204">
                  <c:v>0.50587636271781533</c:v>
                </c:pt>
                <c:pt idx="2205">
                  <c:v>0.50587636271781533</c:v>
                </c:pt>
                <c:pt idx="2206">
                  <c:v>0.50587636271781533</c:v>
                </c:pt>
                <c:pt idx="2207">
                  <c:v>0.50587636271781533</c:v>
                </c:pt>
                <c:pt idx="2208">
                  <c:v>0.50587636271781533</c:v>
                </c:pt>
                <c:pt idx="2209">
                  <c:v>0.50587636271781533</c:v>
                </c:pt>
                <c:pt idx="2210">
                  <c:v>0.50587636271781533</c:v>
                </c:pt>
                <c:pt idx="2211">
                  <c:v>0.50587636271781533</c:v>
                </c:pt>
                <c:pt idx="2212">
                  <c:v>0.50587636271781533</c:v>
                </c:pt>
                <c:pt idx="2213">
                  <c:v>0.50587636271781533</c:v>
                </c:pt>
                <c:pt idx="2214">
                  <c:v>0.50587636271781533</c:v>
                </c:pt>
                <c:pt idx="2215">
                  <c:v>0.50587636271781533</c:v>
                </c:pt>
                <c:pt idx="2216">
                  <c:v>0.50587636271781533</c:v>
                </c:pt>
                <c:pt idx="2217">
                  <c:v>0.50587636271781533</c:v>
                </c:pt>
                <c:pt idx="2218">
                  <c:v>0.50587636271781533</c:v>
                </c:pt>
                <c:pt idx="2219">
                  <c:v>0.50587636271781533</c:v>
                </c:pt>
                <c:pt idx="2220">
                  <c:v>0.50587636271781533</c:v>
                </c:pt>
                <c:pt idx="2221">
                  <c:v>0.50587636271781533</c:v>
                </c:pt>
                <c:pt idx="2222">
                  <c:v>0.50587636271781533</c:v>
                </c:pt>
                <c:pt idx="2223">
                  <c:v>0.50587636271781533</c:v>
                </c:pt>
                <c:pt idx="2224">
                  <c:v>0.50587636271781533</c:v>
                </c:pt>
                <c:pt idx="2225">
                  <c:v>0.50587636271781533</c:v>
                </c:pt>
                <c:pt idx="2226">
                  <c:v>0.50587636271781533</c:v>
                </c:pt>
                <c:pt idx="2227">
                  <c:v>0.50587636271781533</c:v>
                </c:pt>
                <c:pt idx="2228">
                  <c:v>0.50587636271781533</c:v>
                </c:pt>
                <c:pt idx="2229">
                  <c:v>0.50587636271781533</c:v>
                </c:pt>
                <c:pt idx="2230">
                  <c:v>0.50587636271781533</c:v>
                </c:pt>
                <c:pt idx="2231">
                  <c:v>0.50587636271781533</c:v>
                </c:pt>
                <c:pt idx="2232">
                  <c:v>0.50587636271781533</c:v>
                </c:pt>
                <c:pt idx="2233">
                  <c:v>0.50587636271781533</c:v>
                </c:pt>
                <c:pt idx="2234">
                  <c:v>0.50587636271781533</c:v>
                </c:pt>
                <c:pt idx="2235">
                  <c:v>0.50587636271781533</c:v>
                </c:pt>
                <c:pt idx="2236">
                  <c:v>0.50587636271781533</c:v>
                </c:pt>
                <c:pt idx="2237">
                  <c:v>0.50587636271781533</c:v>
                </c:pt>
                <c:pt idx="2238">
                  <c:v>0.50587636271781533</c:v>
                </c:pt>
                <c:pt idx="2239">
                  <c:v>0.50587636271781533</c:v>
                </c:pt>
                <c:pt idx="2240">
                  <c:v>0.50587636271781533</c:v>
                </c:pt>
                <c:pt idx="2241">
                  <c:v>0.50587636271781533</c:v>
                </c:pt>
                <c:pt idx="2242">
                  <c:v>0.50587636271781533</c:v>
                </c:pt>
                <c:pt idx="2243">
                  <c:v>0.50587636271781533</c:v>
                </c:pt>
                <c:pt idx="2244">
                  <c:v>0.50587636271781533</c:v>
                </c:pt>
                <c:pt idx="2245">
                  <c:v>0.50587636271781533</c:v>
                </c:pt>
                <c:pt idx="2246">
                  <c:v>0.50587636271781533</c:v>
                </c:pt>
                <c:pt idx="2247">
                  <c:v>0.50587636271781533</c:v>
                </c:pt>
                <c:pt idx="2248">
                  <c:v>0.50587636271781533</c:v>
                </c:pt>
                <c:pt idx="2249">
                  <c:v>0.50587636271781533</c:v>
                </c:pt>
                <c:pt idx="2250">
                  <c:v>0.50587636271781533</c:v>
                </c:pt>
                <c:pt idx="2251">
                  <c:v>0.50587636271781533</c:v>
                </c:pt>
                <c:pt idx="2252">
                  <c:v>0.50587636271781533</c:v>
                </c:pt>
                <c:pt idx="2253">
                  <c:v>0.50587636271781533</c:v>
                </c:pt>
                <c:pt idx="2254">
                  <c:v>0.50587636271781533</c:v>
                </c:pt>
                <c:pt idx="2255">
                  <c:v>0.50587636271781533</c:v>
                </c:pt>
                <c:pt idx="2256">
                  <c:v>0.50587636271781533</c:v>
                </c:pt>
                <c:pt idx="2257">
                  <c:v>0.50587636271781533</c:v>
                </c:pt>
                <c:pt idx="2258">
                  <c:v>0.50587636271781533</c:v>
                </c:pt>
                <c:pt idx="2259">
                  <c:v>0.50587636271781533</c:v>
                </c:pt>
                <c:pt idx="2260">
                  <c:v>0.50587636271781533</c:v>
                </c:pt>
                <c:pt idx="2261">
                  <c:v>0.50587636271781533</c:v>
                </c:pt>
                <c:pt idx="2262">
                  <c:v>0.50587636271781533</c:v>
                </c:pt>
                <c:pt idx="2263">
                  <c:v>0.50587636271781533</c:v>
                </c:pt>
                <c:pt idx="2264">
                  <c:v>0.50587636271781533</c:v>
                </c:pt>
                <c:pt idx="2265">
                  <c:v>0.50587636271781533</c:v>
                </c:pt>
                <c:pt idx="2266">
                  <c:v>0.50587636271781533</c:v>
                </c:pt>
                <c:pt idx="2267">
                  <c:v>0.50587636271781533</c:v>
                </c:pt>
                <c:pt idx="2268">
                  <c:v>0.50587636271781533</c:v>
                </c:pt>
                <c:pt idx="2269">
                  <c:v>0.50587636271781533</c:v>
                </c:pt>
                <c:pt idx="2270">
                  <c:v>0.50587636271781533</c:v>
                </c:pt>
                <c:pt idx="2271">
                  <c:v>0.50587636271781533</c:v>
                </c:pt>
                <c:pt idx="2272">
                  <c:v>0.50587636271781533</c:v>
                </c:pt>
                <c:pt idx="2273">
                  <c:v>0.50587636271781533</c:v>
                </c:pt>
                <c:pt idx="2274">
                  <c:v>0.50587636271781533</c:v>
                </c:pt>
                <c:pt idx="2275">
                  <c:v>0.50587636271781533</c:v>
                </c:pt>
                <c:pt idx="2276">
                  <c:v>0.50587636271781533</c:v>
                </c:pt>
                <c:pt idx="2277">
                  <c:v>0.50587636271781533</c:v>
                </c:pt>
                <c:pt idx="2278">
                  <c:v>0.50587636271781533</c:v>
                </c:pt>
                <c:pt idx="2279">
                  <c:v>0.50587636271781533</c:v>
                </c:pt>
                <c:pt idx="2280">
                  <c:v>0.50587636271781533</c:v>
                </c:pt>
                <c:pt idx="2281">
                  <c:v>0.50587636271781533</c:v>
                </c:pt>
                <c:pt idx="2282">
                  <c:v>0.50587636271781533</c:v>
                </c:pt>
                <c:pt idx="2283">
                  <c:v>0.50587636271781533</c:v>
                </c:pt>
                <c:pt idx="2284">
                  <c:v>0.50587636271781533</c:v>
                </c:pt>
                <c:pt idx="2285">
                  <c:v>0.50587636271781533</c:v>
                </c:pt>
                <c:pt idx="2286">
                  <c:v>0.50587636271781533</c:v>
                </c:pt>
                <c:pt idx="2287">
                  <c:v>0.50587636271781533</c:v>
                </c:pt>
                <c:pt idx="2288">
                  <c:v>0.50587636271781533</c:v>
                </c:pt>
                <c:pt idx="2289">
                  <c:v>0.50587636271781533</c:v>
                </c:pt>
                <c:pt idx="2290">
                  <c:v>0.50587636271781533</c:v>
                </c:pt>
                <c:pt idx="2291">
                  <c:v>0.50587636271781533</c:v>
                </c:pt>
                <c:pt idx="2292">
                  <c:v>0.50587636271781533</c:v>
                </c:pt>
                <c:pt idx="2293">
                  <c:v>0.50587636271781533</c:v>
                </c:pt>
                <c:pt idx="2294">
                  <c:v>0.50587636271781533</c:v>
                </c:pt>
                <c:pt idx="2295">
                  <c:v>0.50587636271781533</c:v>
                </c:pt>
                <c:pt idx="2296">
                  <c:v>0.50587636271781533</c:v>
                </c:pt>
                <c:pt idx="2297">
                  <c:v>0.50587636271781533</c:v>
                </c:pt>
                <c:pt idx="2298">
                  <c:v>0.50587636271781533</c:v>
                </c:pt>
                <c:pt idx="2299">
                  <c:v>0.50587636271781533</c:v>
                </c:pt>
                <c:pt idx="2300">
                  <c:v>0.50587636271781533</c:v>
                </c:pt>
                <c:pt idx="2301">
                  <c:v>0.50587636271781533</c:v>
                </c:pt>
                <c:pt idx="2302">
                  <c:v>0.50587636271781533</c:v>
                </c:pt>
                <c:pt idx="2303">
                  <c:v>0.50587636271781533</c:v>
                </c:pt>
                <c:pt idx="2304">
                  <c:v>0.50587636271781533</c:v>
                </c:pt>
                <c:pt idx="2305">
                  <c:v>0.50587636271781533</c:v>
                </c:pt>
                <c:pt idx="2306">
                  <c:v>0.50587636271781533</c:v>
                </c:pt>
                <c:pt idx="2307">
                  <c:v>0.50587636271781533</c:v>
                </c:pt>
                <c:pt idx="2308">
                  <c:v>0.50587636271781533</c:v>
                </c:pt>
                <c:pt idx="2309">
                  <c:v>0.50587636271781533</c:v>
                </c:pt>
                <c:pt idx="2310">
                  <c:v>0.50587636271781533</c:v>
                </c:pt>
                <c:pt idx="2311">
                  <c:v>0.50587636271781533</c:v>
                </c:pt>
                <c:pt idx="2312">
                  <c:v>0.50587636271781533</c:v>
                </c:pt>
                <c:pt idx="2313">
                  <c:v>0.50587636271781533</c:v>
                </c:pt>
                <c:pt idx="2314">
                  <c:v>0.50587636271781533</c:v>
                </c:pt>
                <c:pt idx="2315">
                  <c:v>0.50587636271781533</c:v>
                </c:pt>
                <c:pt idx="2316">
                  <c:v>0.50587636271781533</c:v>
                </c:pt>
                <c:pt idx="2317">
                  <c:v>0.50587636271781533</c:v>
                </c:pt>
                <c:pt idx="2318">
                  <c:v>0.50587636271781533</c:v>
                </c:pt>
                <c:pt idx="2319">
                  <c:v>0.50587636271781533</c:v>
                </c:pt>
                <c:pt idx="2320">
                  <c:v>0.50587636271781533</c:v>
                </c:pt>
                <c:pt idx="2321">
                  <c:v>0.50587636271781533</c:v>
                </c:pt>
                <c:pt idx="2322">
                  <c:v>0.50587636271781533</c:v>
                </c:pt>
                <c:pt idx="2323">
                  <c:v>0.50587636271781533</c:v>
                </c:pt>
                <c:pt idx="2324">
                  <c:v>0.50587636271781533</c:v>
                </c:pt>
                <c:pt idx="2325">
                  <c:v>0.50587636271781533</c:v>
                </c:pt>
                <c:pt idx="2326">
                  <c:v>0.50587636271781533</c:v>
                </c:pt>
                <c:pt idx="2327">
                  <c:v>0.50587636271781533</c:v>
                </c:pt>
                <c:pt idx="2328">
                  <c:v>0.50587636271781533</c:v>
                </c:pt>
                <c:pt idx="2329">
                  <c:v>0.50587636271781533</c:v>
                </c:pt>
                <c:pt idx="2330">
                  <c:v>0.50587636271781533</c:v>
                </c:pt>
                <c:pt idx="2331">
                  <c:v>0.50587636271781533</c:v>
                </c:pt>
                <c:pt idx="2332">
                  <c:v>0.50587636271781533</c:v>
                </c:pt>
                <c:pt idx="2333">
                  <c:v>0.50587636271781533</c:v>
                </c:pt>
                <c:pt idx="2334">
                  <c:v>0.50587636271781533</c:v>
                </c:pt>
                <c:pt idx="2335">
                  <c:v>0.50587636271781533</c:v>
                </c:pt>
                <c:pt idx="2336">
                  <c:v>0.50587636271781533</c:v>
                </c:pt>
                <c:pt idx="2337">
                  <c:v>0.50587636271781533</c:v>
                </c:pt>
                <c:pt idx="2338">
                  <c:v>0.50587636271781533</c:v>
                </c:pt>
                <c:pt idx="2339">
                  <c:v>0.50587636271781533</c:v>
                </c:pt>
                <c:pt idx="2340">
                  <c:v>0.50587636271781533</c:v>
                </c:pt>
                <c:pt idx="2341">
                  <c:v>0.50587636271781533</c:v>
                </c:pt>
                <c:pt idx="2342">
                  <c:v>0.50587636271781533</c:v>
                </c:pt>
                <c:pt idx="2343">
                  <c:v>0.50587636271781533</c:v>
                </c:pt>
                <c:pt idx="2344">
                  <c:v>0.50587636271781533</c:v>
                </c:pt>
                <c:pt idx="2345">
                  <c:v>0.50587636271781533</c:v>
                </c:pt>
                <c:pt idx="2346">
                  <c:v>0.50587636271781533</c:v>
                </c:pt>
                <c:pt idx="2347">
                  <c:v>0.50587636271781533</c:v>
                </c:pt>
                <c:pt idx="2348">
                  <c:v>0.50587636271781533</c:v>
                </c:pt>
                <c:pt idx="2349">
                  <c:v>0.50587636271781533</c:v>
                </c:pt>
                <c:pt idx="2350">
                  <c:v>0.50587636271781533</c:v>
                </c:pt>
                <c:pt idx="2351">
                  <c:v>0.50587636271781533</c:v>
                </c:pt>
                <c:pt idx="2352">
                  <c:v>0.50587636271781533</c:v>
                </c:pt>
                <c:pt idx="2353">
                  <c:v>0.50587636271781533</c:v>
                </c:pt>
                <c:pt idx="2354">
                  <c:v>0.50587636271781533</c:v>
                </c:pt>
                <c:pt idx="2355">
                  <c:v>0.50587636271781533</c:v>
                </c:pt>
                <c:pt idx="2356">
                  <c:v>0.50587636271781533</c:v>
                </c:pt>
                <c:pt idx="2357">
                  <c:v>0.50587636271781533</c:v>
                </c:pt>
                <c:pt idx="2358">
                  <c:v>0.50587636271781533</c:v>
                </c:pt>
                <c:pt idx="2359">
                  <c:v>0.50587636271781533</c:v>
                </c:pt>
                <c:pt idx="2360">
                  <c:v>0.50587636271781533</c:v>
                </c:pt>
                <c:pt idx="2361">
                  <c:v>0.50587636271781533</c:v>
                </c:pt>
                <c:pt idx="2362">
                  <c:v>0.50587636271781533</c:v>
                </c:pt>
                <c:pt idx="2363">
                  <c:v>0.50587636271781533</c:v>
                </c:pt>
                <c:pt idx="2364">
                  <c:v>0.50587636271781533</c:v>
                </c:pt>
                <c:pt idx="2365">
                  <c:v>0.50587636271781533</c:v>
                </c:pt>
                <c:pt idx="2366">
                  <c:v>0.50587636271781533</c:v>
                </c:pt>
                <c:pt idx="2367">
                  <c:v>0.50587636271781533</c:v>
                </c:pt>
                <c:pt idx="2368">
                  <c:v>0.50587636271781533</c:v>
                </c:pt>
                <c:pt idx="2369">
                  <c:v>0.50587636271781533</c:v>
                </c:pt>
                <c:pt idx="2370">
                  <c:v>0.50587636271781533</c:v>
                </c:pt>
                <c:pt idx="2371">
                  <c:v>0.50587636271781533</c:v>
                </c:pt>
                <c:pt idx="2372">
                  <c:v>0.50587636271781533</c:v>
                </c:pt>
                <c:pt idx="2373">
                  <c:v>0.50587636271781533</c:v>
                </c:pt>
                <c:pt idx="2374">
                  <c:v>0.50587636271781533</c:v>
                </c:pt>
                <c:pt idx="2375">
                  <c:v>0.50587636271781533</c:v>
                </c:pt>
                <c:pt idx="2376">
                  <c:v>0.50587636271781533</c:v>
                </c:pt>
                <c:pt idx="2377">
                  <c:v>0.50587636271781533</c:v>
                </c:pt>
                <c:pt idx="2378">
                  <c:v>0.50587636271781533</c:v>
                </c:pt>
                <c:pt idx="2379">
                  <c:v>0.50587636271781533</c:v>
                </c:pt>
                <c:pt idx="2380">
                  <c:v>0.50587636271781533</c:v>
                </c:pt>
                <c:pt idx="2381">
                  <c:v>0.50587636271781533</c:v>
                </c:pt>
                <c:pt idx="2382">
                  <c:v>0.50587636271781533</c:v>
                </c:pt>
                <c:pt idx="2383">
                  <c:v>0.50587636271781533</c:v>
                </c:pt>
                <c:pt idx="2384">
                  <c:v>0.50587636271781533</c:v>
                </c:pt>
                <c:pt idx="2385">
                  <c:v>0.50587636271781533</c:v>
                </c:pt>
                <c:pt idx="2386">
                  <c:v>0.50587636271781533</c:v>
                </c:pt>
                <c:pt idx="2387">
                  <c:v>0.50587636271781533</c:v>
                </c:pt>
                <c:pt idx="2388">
                  <c:v>0.50587636271781533</c:v>
                </c:pt>
                <c:pt idx="2389">
                  <c:v>0.50587636271781533</c:v>
                </c:pt>
                <c:pt idx="2390">
                  <c:v>0.50587636271781533</c:v>
                </c:pt>
                <c:pt idx="2391">
                  <c:v>0.50587636271781533</c:v>
                </c:pt>
                <c:pt idx="2392">
                  <c:v>0.50587636271781533</c:v>
                </c:pt>
                <c:pt idx="2393">
                  <c:v>0.50587636271781533</c:v>
                </c:pt>
                <c:pt idx="2394">
                  <c:v>0.50587636271781533</c:v>
                </c:pt>
                <c:pt idx="2395">
                  <c:v>0.50587636271781533</c:v>
                </c:pt>
                <c:pt idx="2396">
                  <c:v>0.50587636271781533</c:v>
                </c:pt>
                <c:pt idx="2397">
                  <c:v>0.50587636271781533</c:v>
                </c:pt>
                <c:pt idx="2398">
                  <c:v>0.50587636271781533</c:v>
                </c:pt>
                <c:pt idx="2399">
                  <c:v>0.50587636271781533</c:v>
                </c:pt>
                <c:pt idx="2400">
                  <c:v>0.50587636271781533</c:v>
                </c:pt>
                <c:pt idx="2401">
                  <c:v>0.50587636271781533</c:v>
                </c:pt>
                <c:pt idx="2402">
                  <c:v>0.50587636271781533</c:v>
                </c:pt>
                <c:pt idx="2403">
                  <c:v>0.50587636271781533</c:v>
                </c:pt>
                <c:pt idx="2404">
                  <c:v>0.50587636271781533</c:v>
                </c:pt>
                <c:pt idx="2405">
                  <c:v>0.50587636271781533</c:v>
                </c:pt>
                <c:pt idx="2406">
                  <c:v>0.50587636271781533</c:v>
                </c:pt>
                <c:pt idx="2407">
                  <c:v>0.50587636271781533</c:v>
                </c:pt>
                <c:pt idx="2408">
                  <c:v>0.50587636271781533</c:v>
                </c:pt>
                <c:pt idx="2409">
                  <c:v>0.50587636271781533</c:v>
                </c:pt>
                <c:pt idx="2410">
                  <c:v>0.50587636271781533</c:v>
                </c:pt>
                <c:pt idx="2411">
                  <c:v>0.50587636271781533</c:v>
                </c:pt>
                <c:pt idx="2412">
                  <c:v>0.50587636271781533</c:v>
                </c:pt>
                <c:pt idx="2413">
                  <c:v>0.50587636271781533</c:v>
                </c:pt>
                <c:pt idx="2414">
                  <c:v>0.50587636271781533</c:v>
                </c:pt>
                <c:pt idx="2415">
                  <c:v>0.50587636271781533</c:v>
                </c:pt>
                <c:pt idx="2416">
                  <c:v>0.50587636271781533</c:v>
                </c:pt>
                <c:pt idx="2417">
                  <c:v>0.50587636271781533</c:v>
                </c:pt>
                <c:pt idx="2418">
                  <c:v>0.50587636271781533</c:v>
                </c:pt>
                <c:pt idx="2419">
                  <c:v>0.50587636271781533</c:v>
                </c:pt>
                <c:pt idx="2420">
                  <c:v>0.50587636271781533</c:v>
                </c:pt>
                <c:pt idx="2421">
                  <c:v>0.50587636271781533</c:v>
                </c:pt>
                <c:pt idx="2422">
                  <c:v>0.50587636271781533</c:v>
                </c:pt>
                <c:pt idx="2423">
                  <c:v>0.50587636271781533</c:v>
                </c:pt>
                <c:pt idx="2424">
                  <c:v>0.50587636271781533</c:v>
                </c:pt>
                <c:pt idx="2425">
                  <c:v>0.50587636271781533</c:v>
                </c:pt>
                <c:pt idx="2426">
                  <c:v>0.50587636271781533</c:v>
                </c:pt>
                <c:pt idx="2427">
                  <c:v>0.50587636271781533</c:v>
                </c:pt>
                <c:pt idx="2428">
                  <c:v>0.50587636271781533</c:v>
                </c:pt>
                <c:pt idx="2429">
                  <c:v>0.50587636271781533</c:v>
                </c:pt>
                <c:pt idx="2430">
                  <c:v>0.50587636271781533</c:v>
                </c:pt>
                <c:pt idx="2431">
                  <c:v>0.50587636271781533</c:v>
                </c:pt>
                <c:pt idx="2432">
                  <c:v>0.50587636271781533</c:v>
                </c:pt>
                <c:pt idx="2433">
                  <c:v>0.50587636271781533</c:v>
                </c:pt>
                <c:pt idx="2434">
                  <c:v>0.50587636271781533</c:v>
                </c:pt>
                <c:pt idx="2435">
                  <c:v>0.50587636271781533</c:v>
                </c:pt>
                <c:pt idx="2436">
                  <c:v>0.50587636271781533</c:v>
                </c:pt>
                <c:pt idx="2437">
                  <c:v>0.50587636271781533</c:v>
                </c:pt>
                <c:pt idx="2438">
                  <c:v>0.50587636271781533</c:v>
                </c:pt>
                <c:pt idx="2439">
                  <c:v>0.50587636271781533</c:v>
                </c:pt>
                <c:pt idx="2440">
                  <c:v>0.50587636271781533</c:v>
                </c:pt>
                <c:pt idx="2441">
                  <c:v>0.50587636271781533</c:v>
                </c:pt>
                <c:pt idx="2442">
                  <c:v>0.50587636271781533</c:v>
                </c:pt>
                <c:pt idx="2443">
                  <c:v>0.50587636271781533</c:v>
                </c:pt>
                <c:pt idx="2444">
                  <c:v>0.50587636271781533</c:v>
                </c:pt>
                <c:pt idx="2445">
                  <c:v>0.50587636271781533</c:v>
                </c:pt>
                <c:pt idx="2446">
                  <c:v>0.50587636271781533</c:v>
                </c:pt>
                <c:pt idx="2447">
                  <c:v>0.50587636271781533</c:v>
                </c:pt>
                <c:pt idx="2448">
                  <c:v>0.50587636271781533</c:v>
                </c:pt>
                <c:pt idx="2449">
                  <c:v>0.50587636271781533</c:v>
                </c:pt>
                <c:pt idx="2450">
                  <c:v>0.50587636271781533</c:v>
                </c:pt>
                <c:pt idx="2451">
                  <c:v>0.50587636271781533</c:v>
                </c:pt>
                <c:pt idx="2452">
                  <c:v>0.50587636271781533</c:v>
                </c:pt>
                <c:pt idx="2453">
                  <c:v>0.50587636271781533</c:v>
                </c:pt>
                <c:pt idx="2454">
                  <c:v>0.50587636271781533</c:v>
                </c:pt>
                <c:pt idx="2455">
                  <c:v>0.50587636271781533</c:v>
                </c:pt>
                <c:pt idx="2456">
                  <c:v>0.50587636271781533</c:v>
                </c:pt>
                <c:pt idx="2457">
                  <c:v>0.50587636271781533</c:v>
                </c:pt>
                <c:pt idx="2458">
                  <c:v>0.50587636271781533</c:v>
                </c:pt>
                <c:pt idx="2459">
                  <c:v>0.50587636271781533</c:v>
                </c:pt>
                <c:pt idx="2460">
                  <c:v>0.50587636271781533</c:v>
                </c:pt>
                <c:pt idx="2461">
                  <c:v>0.50587636271781533</c:v>
                </c:pt>
                <c:pt idx="2462">
                  <c:v>0.50587636271781533</c:v>
                </c:pt>
                <c:pt idx="2463">
                  <c:v>0.50587636271781533</c:v>
                </c:pt>
                <c:pt idx="2464">
                  <c:v>0.50587636271781533</c:v>
                </c:pt>
                <c:pt idx="2465">
                  <c:v>0.50587636271781533</c:v>
                </c:pt>
                <c:pt idx="2466">
                  <c:v>0.50587636271781533</c:v>
                </c:pt>
                <c:pt idx="2467">
                  <c:v>0.50587636271781533</c:v>
                </c:pt>
                <c:pt idx="2468">
                  <c:v>0.50587636271781533</c:v>
                </c:pt>
                <c:pt idx="2469">
                  <c:v>0.50587636271781533</c:v>
                </c:pt>
                <c:pt idx="2470">
                  <c:v>0.50587636271781533</c:v>
                </c:pt>
                <c:pt idx="2471">
                  <c:v>0.50587636271781533</c:v>
                </c:pt>
                <c:pt idx="2472">
                  <c:v>0.50587636271781533</c:v>
                </c:pt>
                <c:pt idx="2473">
                  <c:v>0.50587636271781533</c:v>
                </c:pt>
                <c:pt idx="2474">
                  <c:v>0.50587636271781533</c:v>
                </c:pt>
                <c:pt idx="2475">
                  <c:v>0.50587636271781533</c:v>
                </c:pt>
                <c:pt idx="2476">
                  <c:v>0.50587636271781533</c:v>
                </c:pt>
                <c:pt idx="2477">
                  <c:v>0.50587636271781533</c:v>
                </c:pt>
                <c:pt idx="2478">
                  <c:v>0.50587636271781533</c:v>
                </c:pt>
                <c:pt idx="2479">
                  <c:v>0.50587636271781533</c:v>
                </c:pt>
                <c:pt idx="2480">
                  <c:v>0.50587636271781533</c:v>
                </c:pt>
                <c:pt idx="2481">
                  <c:v>0.50587636271781533</c:v>
                </c:pt>
                <c:pt idx="2482">
                  <c:v>0.50587636271781533</c:v>
                </c:pt>
                <c:pt idx="2483">
                  <c:v>0.50587636271781533</c:v>
                </c:pt>
                <c:pt idx="2484">
                  <c:v>0.50587636271781533</c:v>
                </c:pt>
                <c:pt idx="2485">
                  <c:v>0.50587636271781533</c:v>
                </c:pt>
                <c:pt idx="2486">
                  <c:v>0.50587636271781533</c:v>
                </c:pt>
                <c:pt idx="2487">
                  <c:v>0.50587636271781533</c:v>
                </c:pt>
                <c:pt idx="2488">
                  <c:v>0.50587636271781533</c:v>
                </c:pt>
                <c:pt idx="2489">
                  <c:v>0.50587636271781533</c:v>
                </c:pt>
                <c:pt idx="2490">
                  <c:v>0.50587636271781533</c:v>
                </c:pt>
                <c:pt idx="2491">
                  <c:v>0.50587636271781533</c:v>
                </c:pt>
                <c:pt idx="2492">
                  <c:v>0.50587636271781533</c:v>
                </c:pt>
                <c:pt idx="2493">
                  <c:v>0.50587636271781533</c:v>
                </c:pt>
                <c:pt idx="2494">
                  <c:v>0.50587636271781533</c:v>
                </c:pt>
                <c:pt idx="2495">
                  <c:v>0.50587636271781533</c:v>
                </c:pt>
                <c:pt idx="2496">
                  <c:v>0.50587636271781533</c:v>
                </c:pt>
                <c:pt idx="2497">
                  <c:v>0.50587636271781533</c:v>
                </c:pt>
                <c:pt idx="2498">
                  <c:v>0.50587636271781533</c:v>
                </c:pt>
                <c:pt idx="2499">
                  <c:v>0.50587636271781533</c:v>
                </c:pt>
                <c:pt idx="2500">
                  <c:v>0.50587636271781533</c:v>
                </c:pt>
                <c:pt idx="2501">
                  <c:v>0.50587636271781533</c:v>
                </c:pt>
                <c:pt idx="2502">
                  <c:v>0.50587636271781533</c:v>
                </c:pt>
                <c:pt idx="2503">
                  <c:v>0.50587636271781533</c:v>
                </c:pt>
                <c:pt idx="2504">
                  <c:v>0.50587636271781533</c:v>
                </c:pt>
                <c:pt idx="2505">
                  <c:v>0.50587636271781533</c:v>
                </c:pt>
                <c:pt idx="2506">
                  <c:v>0.50587636271781533</c:v>
                </c:pt>
                <c:pt idx="2507">
                  <c:v>0.50587636271781533</c:v>
                </c:pt>
                <c:pt idx="2508">
                  <c:v>0.50587636271781533</c:v>
                </c:pt>
                <c:pt idx="2509">
                  <c:v>0.50587636271781533</c:v>
                </c:pt>
                <c:pt idx="2510">
                  <c:v>0.50587636271781533</c:v>
                </c:pt>
                <c:pt idx="2511">
                  <c:v>0.50587636271781533</c:v>
                </c:pt>
                <c:pt idx="2512">
                  <c:v>0.50587636271781533</c:v>
                </c:pt>
                <c:pt idx="2513">
                  <c:v>0.50587636271781533</c:v>
                </c:pt>
                <c:pt idx="2514">
                  <c:v>0.50587636271781533</c:v>
                </c:pt>
                <c:pt idx="2515">
                  <c:v>0.50587636271781533</c:v>
                </c:pt>
                <c:pt idx="2516">
                  <c:v>0.50587636271781533</c:v>
                </c:pt>
                <c:pt idx="2517">
                  <c:v>0.50587636271781533</c:v>
                </c:pt>
                <c:pt idx="2518">
                  <c:v>0.50587636271781533</c:v>
                </c:pt>
                <c:pt idx="2519">
                  <c:v>0.50587636271781533</c:v>
                </c:pt>
                <c:pt idx="2520">
                  <c:v>0.50587636271781533</c:v>
                </c:pt>
                <c:pt idx="2521">
                  <c:v>0.50587636271781533</c:v>
                </c:pt>
                <c:pt idx="2522">
                  <c:v>0.50587636271781533</c:v>
                </c:pt>
                <c:pt idx="2523">
                  <c:v>0.50587636271781533</c:v>
                </c:pt>
                <c:pt idx="2524">
                  <c:v>0.50587636271781533</c:v>
                </c:pt>
                <c:pt idx="2525">
                  <c:v>0.50587636271781533</c:v>
                </c:pt>
                <c:pt idx="2526">
                  <c:v>0.50587636271781533</c:v>
                </c:pt>
                <c:pt idx="2527">
                  <c:v>0.50587636271781533</c:v>
                </c:pt>
                <c:pt idx="2528">
                  <c:v>0.50587636271781533</c:v>
                </c:pt>
                <c:pt idx="2529">
                  <c:v>0.50587636271781533</c:v>
                </c:pt>
                <c:pt idx="2530">
                  <c:v>0.50587636271781533</c:v>
                </c:pt>
                <c:pt idx="2531">
                  <c:v>0.50587636271781533</c:v>
                </c:pt>
                <c:pt idx="2532">
                  <c:v>0.50587636271781533</c:v>
                </c:pt>
                <c:pt idx="2533">
                  <c:v>0.50587636271781533</c:v>
                </c:pt>
                <c:pt idx="2534">
                  <c:v>0.50587636271781533</c:v>
                </c:pt>
                <c:pt idx="2535">
                  <c:v>0.50587636271781533</c:v>
                </c:pt>
                <c:pt idx="2536">
                  <c:v>0.50587636271781533</c:v>
                </c:pt>
                <c:pt idx="2537">
                  <c:v>0.50587636271781533</c:v>
                </c:pt>
                <c:pt idx="2538">
                  <c:v>0.50587636271781533</c:v>
                </c:pt>
                <c:pt idx="2539">
                  <c:v>0.50587636271781533</c:v>
                </c:pt>
                <c:pt idx="2540">
                  <c:v>0.50587636271781533</c:v>
                </c:pt>
                <c:pt idx="2541">
                  <c:v>0.50587636271781533</c:v>
                </c:pt>
                <c:pt idx="2542">
                  <c:v>0.50587636271781533</c:v>
                </c:pt>
                <c:pt idx="2543">
                  <c:v>0.50587636271781533</c:v>
                </c:pt>
                <c:pt idx="2544">
                  <c:v>0.50587636271781533</c:v>
                </c:pt>
                <c:pt idx="2545">
                  <c:v>0.50587636271781533</c:v>
                </c:pt>
                <c:pt idx="2546">
                  <c:v>0.50587636271781533</c:v>
                </c:pt>
                <c:pt idx="2547">
                  <c:v>0.50587636271781533</c:v>
                </c:pt>
                <c:pt idx="2548">
                  <c:v>0.50587636271781533</c:v>
                </c:pt>
                <c:pt idx="2549">
                  <c:v>0.50587636271781533</c:v>
                </c:pt>
                <c:pt idx="2550">
                  <c:v>0.50587636271781533</c:v>
                </c:pt>
                <c:pt idx="2551">
                  <c:v>0.50587636271781533</c:v>
                </c:pt>
                <c:pt idx="2552">
                  <c:v>0.50587636271781533</c:v>
                </c:pt>
                <c:pt idx="2553">
                  <c:v>0.50587636271781533</c:v>
                </c:pt>
                <c:pt idx="2554">
                  <c:v>0.50587636271781533</c:v>
                </c:pt>
                <c:pt idx="2555">
                  <c:v>0.50587636271781533</c:v>
                </c:pt>
                <c:pt idx="2556">
                  <c:v>0.50587636271781533</c:v>
                </c:pt>
                <c:pt idx="2557">
                  <c:v>0.50587636271781533</c:v>
                </c:pt>
                <c:pt idx="2558">
                  <c:v>0.50587636271781533</c:v>
                </c:pt>
                <c:pt idx="2559">
                  <c:v>0.50587636271781533</c:v>
                </c:pt>
                <c:pt idx="2560">
                  <c:v>0.50587636271781533</c:v>
                </c:pt>
                <c:pt idx="2561">
                  <c:v>0.50587636271781533</c:v>
                </c:pt>
                <c:pt idx="2562">
                  <c:v>0.50587636271781533</c:v>
                </c:pt>
                <c:pt idx="2563">
                  <c:v>0.50587636271781533</c:v>
                </c:pt>
                <c:pt idx="2564">
                  <c:v>0.50587636271781533</c:v>
                </c:pt>
                <c:pt idx="2565">
                  <c:v>0.50587636271781533</c:v>
                </c:pt>
                <c:pt idx="2566">
                  <c:v>0.50587636271781533</c:v>
                </c:pt>
                <c:pt idx="2567">
                  <c:v>0.50587636271781533</c:v>
                </c:pt>
                <c:pt idx="2568">
                  <c:v>0.50587636271781533</c:v>
                </c:pt>
                <c:pt idx="2569">
                  <c:v>0.50587636271781533</c:v>
                </c:pt>
                <c:pt idx="2570">
                  <c:v>0.50587636271781533</c:v>
                </c:pt>
                <c:pt idx="2571">
                  <c:v>0.50587636271781533</c:v>
                </c:pt>
                <c:pt idx="2572">
                  <c:v>0.50587636271781533</c:v>
                </c:pt>
                <c:pt idx="2573">
                  <c:v>0.50587636271781533</c:v>
                </c:pt>
                <c:pt idx="2574">
                  <c:v>0.50587636271781533</c:v>
                </c:pt>
                <c:pt idx="2575">
                  <c:v>0.50587636271781533</c:v>
                </c:pt>
                <c:pt idx="2576">
                  <c:v>0.50587636271781533</c:v>
                </c:pt>
                <c:pt idx="2577">
                  <c:v>0.50587636271781533</c:v>
                </c:pt>
                <c:pt idx="2578">
                  <c:v>0.50587636271781533</c:v>
                </c:pt>
                <c:pt idx="2579">
                  <c:v>0.50587636271781533</c:v>
                </c:pt>
                <c:pt idx="2580">
                  <c:v>0.50587636271781533</c:v>
                </c:pt>
                <c:pt idx="2581">
                  <c:v>0.50587636271781533</c:v>
                </c:pt>
                <c:pt idx="2582">
                  <c:v>0.50587636271781533</c:v>
                </c:pt>
                <c:pt idx="2583">
                  <c:v>0.50587636271781533</c:v>
                </c:pt>
                <c:pt idx="2584">
                  <c:v>0.50587636271781533</c:v>
                </c:pt>
                <c:pt idx="2585">
                  <c:v>0.50587636271781533</c:v>
                </c:pt>
                <c:pt idx="2586">
                  <c:v>0.50587636271781533</c:v>
                </c:pt>
                <c:pt idx="2587">
                  <c:v>0.50587636271781533</c:v>
                </c:pt>
                <c:pt idx="2588">
                  <c:v>0.50587636271781533</c:v>
                </c:pt>
                <c:pt idx="2589">
                  <c:v>0.50587636271781533</c:v>
                </c:pt>
                <c:pt idx="2590">
                  <c:v>0.50587636271781533</c:v>
                </c:pt>
                <c:pt idx="2591">
                  <c:v>0.50587636271781533</c:v>
                </c:pt>
                <c:pt idx="2592">
                  <c:v>0.50587636271781533</c:v>
                </c:pt>
                <c:pt idx="2593">
                  <c:v>0.50587636271781533</c:v>
                </c:pt>
                <c:pt idx="2594">
                  <c:v>0.50587636271781533</c:v>
                </c:pt>
                <c:pt idx="2595">
                  <c:v>0.50587636271781533</c:v>
                </c:pt>
                <c:pt idx="2596">
                  <c:v>0.50587636271781533</c:v>
                </c:pt>
                <c:pt idx="2597">
                  <c:v>0.50587636271781533</c:v>
                </c:pt>
                <c:pt idx="2598">
                  <c:v>0.50587636271781533</c:v>
                </c:pt>
                <c:pt idx="2599">
                  <c:v>0.50587636271781533</c:v>
                </c:pt>
                <c:pt idx="2600">
                  <c:v>0.50587636271781533</c:v>
                </c:pt>
                <c:pt idx="2601">
                  <c:v>0.50587636271781533</c:v>
                </c:pt>
                <c:pt idx="2602">
                  <c:v>0.50587636271781533</c:v>
                </c:pt>
                <c:pt idx="2603">
                  <c:v>0.50587636271781533</c:v>
                </c:pt>
                <c:pt idx="2604">
                  <c:v>0.50587636271781533</c:v>
                </c:pt>
                <c:pt idx="2605">
                  <c:v>0.50587636271781533</c:v>
                </c:pt>
                <c:pt idx="2606">
                  <c:v>0.50587636271781533</c:v>
                </c:pt>
                <c:pt idx="2607">
                  <c:v>0.50587636271781533</c:v>
                </c:pt>
                <c:pt idx="2608">
                  <c:v>0.50587636271781533</c:v>
                </c:pt>
                <c:pt idx="2609">
                  <c:v>0.50587636271781533</c:v>
                </c:pt>
                <c:pt idx="2610">
                  <c:v>0.50587636271781533</c:v>
                </c:pt>
                <c:pt idx="2611">
                  <c:v>0.50587636271781533</c:v>
                </c:pt>
                <c:pt idx="2612">
                  <c:v>0.50587636271781533</c:v>
                </c:pt>
                <c:pt idx="2613">
                  <c:v>0.50587636271781533</c:v>
                </c:pt>
                <c:pt idx="2614">
                  <c:v>0.50587636271781533</c:v>
                </c:pt>
                <c:pt idx="2615">
                  <c:v>0.50587636271781533</c:v>
                </c:pt>
                <c:pt idx="2616">
                  <c:v>0.50587636271781533</c:v>
                </c:pt>
                <c:pt idx="2617">
                  <c:v>0.50587636271781533</c:v>
                </c:pt>
                <c:pt idx="2618">
                  <c:v>0.50587636271781533</c:v>
                </c:pt>
                <c:pt idx="2619">
                  <c:v>0.50587636271781533</c:v>
                </c:pt>
                <c:pt idx="2620">
                  <c:v>0.50587636271781533</c:v>
                </c:pt>
                <c:pt idx="2621">
                  <c:v>0.50587636271781533</c:v>
                </c:pt>
                <c:pt idx="2622">
                  <c:v>0.50587636271781533</c:v>
                </c:pt>
                <c:pt idx="2623">
                  <c:v>0.50587636271781533</c:v>
                </c:pt>
                <c:pt idx="2624">
                  <c:v>0.50587636271781533</c:v>
                </c:pt>
                <c:pt idx="2625">
                  <c:v>0.50587636271781533</c:v>
                </c:pt>
                <c:pt idx="2626">
                  <c:v>0.50587636271781533</c:v>
                </c:pt>
                <c:pt idx="2627">
                  <c:v>0.50587636271781533</c:v>
                </c:pt>
                <c:pt idx="2628">
                  <c:v>0.50587636271781533</c:v>
                </c:pt>
                <c:pt idx="2629">
                  <c:v>0.50587636271781533</c:v>
                </c:pt>
                <c:pt idx="2630">
                  <c:v>0.50587636271781533</c:v>
                </c:pt>
                <c:pt idx="2631">
                  <c:v>0.50587636271781533</c:v>
                </c:pt>
                <c:pt idx="2632">
                  <c:v>0.50587636271781533</c:v>
                </c:pt>
                <c:pt idx="2633">
                  <c:v>0.50587636271781533</c:v>
                </c:pt>
                <c:pt idx="2634">
                  <c:v>0.50587636271781533</c:v>
                </c:pt>
                <c:pt idx="2635">
                  <c:v>0.50587636271781533</c:v>
                </c:pt>
                <c:pt idx="2636">
                  <c:v>0.50587636271781533</c:v>
                </c:pt>
                <c:pt idx="2637">
                  <c:v>0.50587636271781533</c:v>
                </c:pt>
                <c:pt idx="2638">
                  <c:v>0.50587636271781533</c:v>
                </c:pt>
                <c:pt idx="2639">
                  <c:v>0.50587636271781533</c:v>
                </c:pt>
                <c:pt idx="2640">
                  <c:v>0.50587636271781533</c:v>
                </c:pt>
                <c:pt idx="2641">
                  <c:v>0.50587636271781533</c:v>
                </c:pt>
                <c:pt idx="2642">
                  <c:v>0.50587636271781533</c:v>
                </c:pt>
                <c:pt idx="2643">
                  <c:v>0.50587636271781533</c:v>
                </c:pt>
                <c:pt idx="2644">
                  <c:v>0.50587636271781533</c:v>
                </c:pt>
                <c:pt idx="2645">
                  <c:v>0.50587636271781533</c:v>
                </c:pt>
                <c:pt idx="2646">
                  <c:v>0.50587636271781533</c:v>
                </c:pt>
                <c:pt idx="2647">
                  <c:v>0.50587636271781533</c:v>
                </c:pt>
                <c:pt idx="2648">
                  <c:v>0.50587636271781533</c:v>
                </c:pt>
                <c:pt idx="2649">
                  <c:v>0.50587636271781533</c:v>
                </c:pt>
                <c:pt idx="2650">
                  <c:v>0.50587636271781533</c:v>
                </c:pt>
                <c:pt idx="2651">
                  <c:v>0.50587636271781533</c:v>
                </c:pt>
                <c:pt idx="2652">
                  <c:v>0.50587636271781533</c:v>
                </c:pt>
                <c:pt idx="2653">
                  <c:v>0.50587636271781533</c:v>
                </c:pt>
                <c:pt idx="2654">
                  <c:v>0.50587636271781533</c:v>
                </c:pt>
                <c:pt idx="2655">
                  <c:v>0.50587636271781533</c:v>
                </c:pt>
                <c:pt idx="2656">
                  <c:v>0.50587636271781533</c:v>
                </c:pt>
                <c:pt idx="2657">
                  <c:v>0.50587636271781533</c:v>
                </c:pt>
                <c:pt idx="2658">
                  <c:v>0.50587636271781533</c:v>
                </c:pt>
                <c:pt idx="2659">
                  <c:v>0.50587636271781533</c:v>
                </c:pt>
                <c:pt idx="2660">
                  <c:v>0.50587636271781533</c:v>
                </c:pt>
                <c:pt idx="2661">
                  <c:v>0.50587636271781533</c:v>
                </c:pt>
                <c:pt idx="2662">
                  <c:v>0.50587636271781533</c:v>
                </c:pt>
                <c:pt idx="2663">
                  <c:v>0.50587636271781533</c:v>
                </c:pt>
                <c:pt idx="2664">
                  <c:v>0.50587636271781533</c:v>
                </c:pt>
                <c:pt idx="2665">
                  <c:v>0.50587636271781533</c:v>
                </c:pt>
                <c:pt idx="2666">
                  <c:v>0.50587636271781533</c:v>
                </c:pt>
                <c:pt idx="2667">
                  <c:v>0.50587636271781533</c:v>
                </c:pt>
                <c:pt idx="2668">
                  <c:v>0.50587636271781533</c:v>
                </c:pt>
                <c:pt idx="2669">
                  <c:v>0.50587636271781533</c:v>
                </c:pt>
                <c:pt idx="2670">
                  <c:v>0.50587636271781533</c:v>
                </c:pt>
                <c:pt idx="2671">
                  <c:v>0.50587636271781533</c:v>
                </c:pt>
                <c:pt idx="2672">
                  <c:v>0.50587636271781533</c:v>
                </c:pt>
                <c:pt idx="2673">
                  <c:v>0.50587636271781533</c:v>
                </c:pt>
                <c:pt idx="2674">
                  <c:v>0.50587636271781533</c:v>
                </c:pt>
                <c:pt idx="2675">
                  <c:v>0.50587636271781533</c:v>
                </c:pt>
                <c:pt idx="2676">
                  <c:v>0.50587636271781533</c:v>
                </c:pt>
                <c:pt idx="2677">
                  <c:v>0.50587636271781533</c:v>
                </c:pt>
                <c:pt idx="2678">
                  <c:v>0.50587636271781533</c:v>
                </c:pt>
                <c:pt idx="2679">
                  <c:v>0.50587636271781533</c:v>
                </c:pt>
                <c:pt idx="2680">
                  <c:v>0.50587636271781533</c:v>
                </c:pt>
                <c:pt idx="2681">
                  <c:v>0.50587636271781533</c:v>
                </c:pt>
                <c:pt idx="2682">
                  <c:v>0.50587636271781533</c:v>
                </c:pt>
                <c:pt idx="2683">
                  <c:v>0.50587636271781533</c:v>
                </c:pt>
                <c:pt idx="2684">
                  <c:v>0.50587636271781533</c:v>
                </c:pt>
                <c:pt idx="2685">
                  <c:v>0.50587636271781533</c:v>
                </c:pt>
                <c:pt idx="2686">
                  <c:v>0.50587636271781533</c:v>
                </c:pt>
                <c:pt idx="2687">
                  <c:v>0.50587636271781533</c:v>
                </c:pt>
                <c:pt idx="2688">
                  <c:v>0.50587636271781533</c:v>
                </c:pt>
                <c:pt idx="2689">
                  <c:v>0.50587636271781533</c:v>
                </c:pt>
                <c:pt idx="2690">
                  <c:v>0.50587636271781533</c:v>
                </c:pt>
                <c:pt idx="2691">
                  <c:v>0.50587636271781533</c:v>
                </c:pt>
                <c:pt idx="2692">
                  <c:v>0.50587636271781533</c:v>
                </c:pt>
                <c:pt idx="2693">
                  <c:v>0.50587636271781533</c:v>
                </c:pt>
                <c:pt idx="2694">
                  <c:v>0.50587636271781533</c:v>
                </c:pt>
                <c:pt idx="2695">
                  <c:v>0.50587636271781533</c:v>
                </c:pt>
                <c:pt idx="2696">
                  <c:v>0.50587636271781533</c:v>
                </c:pt>
                <c:pt idx="2697">
                  <c:v>0.50587636271781533</c:v>
                </c:pt>
                <c:pt idx="2698">
                  <c:v>0.50587636271781533</c:v>
                </c:pt>
                <c:pt idx="2699">
                  <c:v>0.50587636271781533</c:v>
                </c:pt>
                <c:pt idx="2700">
                  <c:v>0.50587636271781533</c:v>
                </c:pt>
                <c:pt idx="2701">
                  <c:v>0.50587636271781533</c:v>
                </c:pt>
                <c:pt idx="2702">
                  <c:v>0.50587636271781533</c:v>
                </c:pt>
                <c:pt idx="2703">
                  <c:v>0.50587636271781533</c:v>
                </c:pt>
                <c:pt idx="2704">
                  <c:v>0.50587636271781533</c:v>
                </c:pt>
                <c:pt idx="2705">
                  <c:v>0.50587636271781533</c:v>
                </c:pt>
                <c:pt idx="2706">
                  <c:v>0.50587636271781533</c:v>
                </c:pt>
                <c:pt idx="2707">
                  <c:v>0.50587636271781533</c:v>
                </c:pt>
                <c:pt idx="2708">
                  <c:v>0.50587636271781533</c:v>
                </c:pt>
                <c:pt idx="2709">
                  <c:v>0.50587636271781533</c:v>
                </c:pt>
                <c:pt idx="2710">
                  <c:v>0.50587636271781533</c:v>
                </c:pt>
                <c:pt idx="2711">
                  <c:v>0.50587636271781533</c:v>
                </c:pt>
                <c:pt idx="2712">
                  <c:v>0.50587636271781533</c:v>
                </c:pt>
                <c:pt idx="2713">
                  <c:v>0.50587636271781533</c:v>
                </c:pt>
                <c:pt idx="2714">
                  <c:v>0.50587636271781533</c:v>
                </c:pt>
                <c:pt idx="2715">
                  <c:v>0.50587636271781533</c:v>
                </c:pt>
                <c:pt idx="2716">
                  <c:v>0.50587636271781533</c:v>
                </c:pt>
                <c:pt idx="2717">
                  <c:v>0.50587636271781533</c:v>
                </c:pt>
                <c:pt idx="2718">
                  <c:v>0.50587636271781533</c:v>
                </c:pt>
                <c:pt idx="2719">
                  <c:v>0.50587636271781533</c:v>
                </c:pt>
                <c:pt idx="2720">
                  <c:v>0.50587636271781533</c:v>
                </c:pt>
                <c:pt idx="2721">
                  <c:v>0.50587636271781533</c:v>
                </c:pt>
                <c:pt idx="2722">
                  <c:v>0.50587636271781533</c:v>
                </c:pt>
                <c:pt idx="2723">
                  <c:v>0.50587636271781533</c:v>
                </c:pt>
                <c:pt idx="2724">
                  <c:v>0.50587636271781533</c:v>
                </c:pt>
                <c:pt idx="2725">
                  <c:v>0.50587636271781533</c:v>
                </c:pt>
                <c:pt idx="2726">
                  <c:v>0.50587636271781533</c:v>
                </c:pt>
                <c:pt idx="2727">
                  <c:v>0.50587636271781533</c:v>
                </c:pt>
                <c:pt idx="2728">
                  <c:v>0.50587636271781533</c:v>
                </c:pt>
                <c:pt idx="2729">
                  <c:v>0.50587636271781533</c:v>
                </c:pt>
                <c:pt idx="2730">
                  <c:v>0.50587636271781533</c:v>
                </c:pt>
                <c:pt idx="2731">
                  <c:v>0.50587636271781533</c:v>
                </c:pt>
                <c:pt idx="2732">
                  <c:v>0.50587636271781533</c:v>
                </c:pt>
                <c:pt idx="2733">
                  <c:v>0.50587636271781533</c:v>
                </c:pt>
                <c:pt idx="2734">
                  <c:v>0.50587636271781533</c:v>
                </c:pt>
                <c:pt idx="2735">
                  <c:v>0.50587636271781533</c:v>
                </c:pt>
                <c:pt idx="2736">
                  <c:v>0.50587636271781533</c:v>
                </c:pt>
                <c:pt idx="2737">
                  <c:v>0.50587636271781533</c:v>
                </c:pt>
                <c:pt idx="2738">
                  <c:v>0.50587636271781533</c:v>
                </c:pt>
                <c:pt idx="2739">
                  <c:v>0.50587636271781533</c:v>
                </c:pt>
                <c:pt idx="2740">
                  <c:v>0.50587636271781533</c:v>
                </c:pt>
                <c:pt idx="2741">
                  <c:v>0.50587636271781533</c:v>
                </c:pt>
                <c:pt idx="2742">
                  <c:v>0.50587636271781533</c:v>
                </c:pt>
                <c:pt idx="2743">
                  <c:v>0.50587636271781533</c:v>
                </c:pt>
                <c:pt idx="2744">
                  <c:v>0.50587636271781533</c:v>
                </c:pt>
                <c:pt idx="2745">
                  <c:v>0.50587636271781533</c:v>
                </c:pt>
                <c:pt idx="2746">
                  <c:v>0.50587636271781533</c:v>
                </c:pt>
                <c:pt idx="2747">
                  <c:v>0.50587636271781533</c:v>
                </c:pt>
                <c:pt idx="2748">
                  <c:v>0.50587636271781533</c:v>
                </c:pt>
                <c:pt idx="2749">
                  <c:v>0.50587636271781533</c:v>
                </c:pt>
                <c:pt idx="2750">
                  <c:v>0.50587636271781533</c:v>
                </c:pt>
                <c:pt idx="2751">
                  <c:v>0.50587636271781533</c:v>
                </c:pt>
                <c:pt idx="2752">
                  <c:v>0.50587636271781533</c:v>
                </c:pt>
                <c:pt idx="2753">
                  <c:v>0.50587636271781533</c:v>
                </c:pt>
                <c:pt idx="2754">
                  <c:v>0.50587636271781533</c:v>
                </c:pt>
                <c:pt idx="2755">
                  <c:v>0.50587636271781533</c:v>
                </c:pt>
                <c:pt idx="2756">
                  <c:v>0.50587636271781533</c:v>
                </c:pt>
                <c:pt idx="2757">
                  <c:v>0.50587636271781533</c:v>
                </c:pt>
                <c:pt idx="2758">
                  <c:v>0.50587636271781533</c:v>
                </c:pt>
                <c:pt idx="2759">
                  <c:v>0.50587636271781533</c:v>
                </c:pt>
                <c:pt idx="2760">
                  <c:v>0.50587636271781533</c:v>
                </c:pt>
                <c:pt idx="2761">
                  <c:v>0.50587636271781533</c:v>
                </c:pt>
                <c:pt idx="2762">
                  <c:v>0.50587636271781533</c:v>
                </c:pt>
                <c:pt idx="2763">
                  <c:v>0.50587636271781533</c:v>
                </c:pt>
                <c:pt idx="2764">
                  <c:v>0.50587636271781533</c:v>
                </c:pt>
                <c:pt idx="2765">
                  <c:v>0.50587636271781533</c:v>
                </c:pt>
                <c:pt idx="2766">
                  <c:v>0.50587636271781533</c:v>
                </c:pt>
                <c:pt idx="2767">
                  <c:v>0.50587636271781533</c:v>
                </c:pt>
                <c:pt idx="2768">
                  <c:v>0.50587636271781533</c:v>
                </c:pt>
                <c:pt idx="2769">
                  <c:v>0.50587636271781533</c:v>
                </c:pt>
                <c:pt idx="2770">
                  <c:v>0.50587636271781533</c:v>
                </c:pt>
                <c:pt idx="2771">
                  <c:v>0.50587636271781533</c:v>
                </c:pt>
                <c:pt idx="2772">
                  <c:v>0.50587636271781533</c:v>
                </c:pt>
                <c:pt idx="2773">
                  <c:v>0.50587636271781533</c:v>
                </c:pt>
                <c:pt idx="2774">
                  <c:v>0.50587636271781533</c:v>
                </c:pt>
                <c:pt idx="2775">
                  <c:v>0.50587636271781533</c:v>
                </c:pt>
                <c:pt idx="2776">
                  <c:v>0.50587636271781533</c:v>
                </c:pt>
                <c:pt idx="2777">
                  <c:v>0.50587636271781533</c:v>
                </c:pt>
                <c:pt idx="2778">
                  <c:v>0.50587636271781533</c:v>
                </c:pt>
                <c:pt idx="2779">
                  <c:v>0.50587636271781533</c:v>
                </c:pt>
                <c:pt idx="2780">
                  <c:v>0.50587636271781533</c:v>
                </c:pt>
                <c:pt idx="2781">
                  <c:v>0.50587636271781533</c:v>
                </c:pt>
                <c:pt idx="2782">
                  <c:v>0.50587636271781533</c:v>
                </c:pt>
                <c:pt idx="2783">
                  <c:v>0.50587636271781533</c:v>
                </c:pt>
                <c:pt idx="2784">
                  <c:v>0.50587636271781533</c:v>
                </c:pt>
                <c:pt idx="2785">
                  <c:v>0.50587636271781533</c:v>
                </c:pt>
                <c:pt idx="2786">
                  <c:v>0.50587636271781533</c:v>
                </c:pt>
                <c:pt idx="2787">
                  <c:v>0.50587636271781533</c:v>
                </c:pt>
                <c:pt idx="2788">
                  <c:v>0.50587636271781533</c:v>
                </c:pt>
                <c:pt idx="2789">
                  <c:v>0.50587636271781533</c:v>
                </c:pt>
                <c:pt idx="2790">
                  <c:v>0.50587636271781533</c:v>
                </c:pt>
                <c:pt idx="2791">
                  <c:v>0.50587636271781533</c:v>
                </c:pt>
                <c:pt idx="2792">
                  <c:v>0.50587636271781533</c:v>
                </c:pt>
                <c:pt idx="2793">
                  <c:v>0.50587636271781533</c:v>
                </c:pt>
                <c:pt idx="2794">
                  <c:v>0.50587636271781533</c:v>
                </c:pt>
                <c:pt idx="2795">
                  <c:v>0.50587636271781533</c:v>
                </c:pt>
                <c:pt idx="2796">
                  <c:v>0.50587636271781533</c:v>
                </c:pt>
                <c:pt idx="2797">
                  <c:v>0.50587636271781533</c:v>
                </c:pt>
                <c:pt idx="2798">
                  <c:v>0.50587636271781533</c:v>
                </c:pt>
                <c:pt idx="2799">
                  <c:v>0.50587636271781533</c:v>
                </c:pt>
                <c:pt idx="2800">
                  <c:v>0.50587636271781533</c:v>
                </c:pt>
                <c:pt idx="2801">
                  <c:v>0.50587636271781533</c:v>
                </c:pt>
                <c:pt idx="2802">
                  <c:v>0.50587636271781533</c:v>
                </c:pt>
                <c:pt idx="2803">
                  <c:v>0.50587636271781533</c:v>
                </c:pt>
                <c:pt idx="2804">
                  <c:v>0.50587636271781533</c:v>
                </c:pt>
                <c:pt idx="2805">
                  <c:v>0.50587636271781533</c:v>
                </c:pt>
                <c:pt idx="2806">
                  <c:v>0.50587636271781533</c:v>
                </c:pt>
                <c:pt idx="2807">
                  <c:v>0.50587636271781533</c:v>
                </c:pt>
                <c:pt idx="2808">
                  <c:v>0.50587636271781533</c:v>
                </c:pt>
                <c:pt idx="2809">
                  <c:v>0.50587636271781533</c:v>
                </c:pt>
                <c:pt idx="2810">
                  <c:v>0.50587636271781533</c:v>
                </c:pt>
                <c:pt idx="2811">
                  <c:v>0.50587636271781533</c:v>
                </c:pt>
                <c:pt idx="2812">
                  <c:v>0.50587636271781533</c:v>
                </c:pt>
                <c:pt idx="2813">
                  <c:v>0.50587636271781533</c:v>
                </c:pt>
                <c:pt idx="2814">
                  <c:v>0.50587636271781533</c:v>
                </c:pt>
                <c:pt idx="2815">
                  <c:v>0.50587636271781533</c:v>
                </c:pt>
                <c:pt idx="2816">
                  <c:v>0.50587636271781533</c:v>
                </c:pt>
                <c:pt idx="2817">
                  <c:v>0.50587636271781533</c:v>
                </c:pt>
                <c:pt idx="2818">
                  <c:v>0.50587636271781533</c:v>
                </c:pt>
                <c:pt idx="2819">
                  <c:v>0.50587636271781533</c:v>
                </c:pt>
                <c:pt idx="2820">
                  <c:v>0.50587636271781533</c:v>
                </c:pt>
                <c:pt idx="2821">
                  <c:v>0.50587636271781533</c:v>
                </c:pt>
                <c:pt idx="2822">
                  <c:v>0.50587636271781533</c:v>
                </c:pt>
                <c:pt idx="2823">
                  <c:v>0.50587636271781533</c:v>
                </c:pt>
                <c:pt idx="2824">
                  <c:v>0.50587636271781533</c:v>
                </c:pt>
                <c:pt idx="2825">
                  <c:v>0.50587636271781533</c:v>
                </c:pt>
                <c:pt idx="2826">
                  <c:v>0.50587636271781533</c:v>
                </c:pt>
                <c:pt idx="2827">
                  <c:v>0.50587636271781533</c:v>
                </c:pt>
                <c:pt idx="2828">
                  <c:v>0.50587636271781533</c:v>
                </c:pt>
                <c:pt idx="2829">
                  <c:v>0.50587636271781533</c:v>
                </c:pt>
                <c:pt idx="2830">
                  <c:v>0.50587636271781533</c:v>
                </c:pt>
                <c:pt idx="2831">
                  <c:v>0.50587636271781533</c:v>
                </c:pt>
                <c:pt idx="2832">
                  <c:v>0.50587636271781533</c:v>
                </c:pt>
                <c:pt idx="2833">
                  <c:v>0.50587636271781533</c:v>
                </c:pt>
                <c:pt idx="2834">
                  <c:v>0.50587636271781533</c:v>
                </c:pt>
                <c:pt idx="2835">
                  <c:v>0.50587636271781533</c:v>
                </c:pt>
                <c:pt idx="2836">
                  <c:v>0.50587636271781533</c:v>
                </c:pt>
                <c:pt idx="2837">
                  <c:v>0.50587636271781533</c:v>
                </c:pt>
                <c:pt idx="2838">
                  <c:v>0.50587636271781533</c:v>
                </c:pt>
                <c:pt idx="2839">
                  <c:v>0.50587636271781533</c:v>
                </c:pt>
                <c:pt idx="2840">
                  <c:v>0.50587636271781533</c:v>
                </c:pt>
                <c:pt idx="2841">
                  <c:v>0.50587636271781533</c:v>
                </c:pt>
                <c:pt idx="2842">
                  <c:v>0.50587636271781533</c:v>
                </c:pt>
                <c:pt idx="2843">
                  <c:v>0.50587636271781533</c:v>
                </c:pt>
                <c:pt idx="2844">
                  <c:v>0.50587636271781533</c:v>
                </c:pt>
                <c:pt idx="2845">
                  <c:v>0.50587636271781533</c:v>
                </c:pt>
                <c:pt idx="2846">
                  <c:v>0.50587636271781533</c:v>
                </c:pt>
                <c:pt idx="2847">
                  <c:v>0.50587636271781533</c:v>
                </c:pt>
                <c:pt idx="2848">
                  <c:v>0.50587636271781533</c:v>
                </c:pt>
                <c:pt idx="2849">
                  <c:v>0.50587636271781533</c:v>
                </c:pt>
                <c:pt idx="2850">
                  <c:v>0.50587636271781533</c:v>
                </c:pt>
                <c:pt idx="2851">
                  <c:v>0.50587636271781533</c:v>
                </c:pt>
                <c:pt idx="2852">
                  <c:v>0.50587636271781533</c:v>
                </c:pt>
                <c:pt idx="2853">
                  <c:v>0.50587636271781533</c:v>
                </c:pt>
                <c:pt idx="2854">
                  <c:v>0.50587636271781533</c:v>
                </c:pt>
                <c:pt idx="2855">
                  <c:v>0.50587636271781533</c:v>
                </c:pt>
                <c:pt idx="2856">
                  <c:v>0.50587636271781533</c:v>
                </c:pt>
                <c:pt idx="2857">
                  <c:v>0.50587636271781533</c:v>
                </c:pt>
                <c:pt idx="2858">
                  <c:v>0.50587636271781533</c:v>
                </c:pt>
                <c:pt idx="2859">
                  <c:v>0.50587636271781533</c:v>
                </c:pt>
                <c:pt idx="2860">
                  <c:v>0.50587636271781533</c:v>
                </c:pt>
                <c:pt idx="2861">
                  <c:v>0.50587636271781533</c:v>
                </c:pt>
                <c:pt idx="2862">
                  <c:v>0.50587636271781533</c:v>
                </c:pt>
                <c:pt idx="2863">
                  <c:v>0.50587636271781533</c:v>
                </c:pt>
                <c:pt idx="2864">
                  <c:v>0.50587636271781533</c:v>
                </c:pt>
                <c:pt idx="2865">
                  <c:v>0.50587636271781533</c:v>
                </c:pt>
                <c:pt idx="2866">
                  <c:v>0.50587636271781533</c:v>
                </c:pt>
                <c:pt idx="2867">
                  <c:v>0.50587636271781533</c:v>
                </c:pt>
                <c:pt idx="2868">
                  <c:v>0.50587636271781533</c:v>
                </c:pt>
                <c:pt idx="2869">
                  <c:v>0.50587636271781533</c:v>
                </c:pt>
                <c:pt idx="2870">
                  <c:v>0.50587636271781533</c:v>
                </c:pt>
                <c:pt idx="2871">
                  <c:v>0.50587636271781533</c:v>
                </c:pt>
                <c:pt idx="2872">
                  <c:v>0.50587636271781533</c:v>
                </c:pt>
                <c:pt idx="2873">
                  <c:v>0.50587636271781533</c:v>
                </c:pt>
                <c:pt idx="2874">
                  <c:v>0.50587636271781533</c:v>
                </c:pt>
                <c:pt idx="2875">
                  <c:v>0.50587636271781533</c:v>
                </c:pt>
                <c:pt idx="2876">
                  <c:v>0.50587636271781533</c:v>
                </c:pt>
                <c:pt idx="2877">
                  <c:v>0.50587636271781533</c:v>
                </c:pt>
                <c:pt idx="2878">
                  <c:v>0.50587636271781533</c:v>
                </c:pt>
                <c:pt idx="2879">
                  <c:v>0.50587636271781533</c:v>
                </c:pt>
                <c:pt idx="2880">
                  <c:v>0.50587636271781533</c:v>
                </c:pt>
                <c:pt idx="2881">
                  <c:v>0.50587636271781533</c:v>
                </c:pt>
                <c:pt idx="2882">
                  <c:v>0.50587636271781533</c:v>
                </c:pt>
                <c:pt idx="2883">
                  <c:v>0.50587636271781533</c:v>
                </c:pt>
                <c:pt idx="2884">
                  <c:v>0.50587636271781533</c:v>
                </c:pt>
                <c:pt idx="2885">
                  <c:v>0.50587636271781533</c:v>
                </c:pt>
                <c:pt idx="2886">
                  <c:v>0.50587636271781533</c:v>
                </c:pt>
                <c:pt idx="2887">
                  <c:v>0.50587636271781533</c:v>
                </c:pt>
                <c:pt idx="2888">
                  <c:v>0.50587636271781533</c:v>
                </c:pt>
                <c:pt idx="2889">
                  <c:v>0.50587636271781533</c:v>
                </c:pt>
                <c:pt idx="2890">
                  <c:v>0.50587636271781533</c:v>
                </c:pt>
                <c:pt idx="2891">
                  <c:v>0.50587636271781533</c:v>
                </c:pt>
                <c:pt idx="2892">
                  <c:v>0.50587636271781533</c:v>
                </c:pt>
                <c:pt idx="2893">
                  <c:v>0.50587636271781533</c:v>
                </c:pt>
                <c:pt idx="2894">
                  <c:v>0.50587636271781533</c:v>
                </c:pt>
                <c:pt idx="2895">
                  <c:v>0.50587636271781533</c:v>
                </c:pt>
                <c:pt idx="2896">
                  <c:v>0.50587636271781533</c:v>
                </c:pt>
                <c:pt idx="2897">
                  <c:v>0.50587636271781533</c:v>
                </c:pt>
                <c:pt idx="2898">
                  <c:v>0.50587636271781533</c:v>
                </c:pt>
                <c:pt idx="2899">
                  <c:v>0.50587636271781533</c:v>
                </c:pt>
                <c:pt idx="2900">
                  <c:v>0.50587636271781533</c:v>
                </c:pt>
                <c:pt idx="2901">
                  <c:v>0.50587636271781533</c:v>
                </c:pt>
                <c:pt idx="2902">
                  <c:v>0.50587636271781533</c:v>
                </c:pt>
                <c:pt idx="2903">
                  <c:v>0.50587636271781533</c:v>
                </c:pt>
                <c:pt idx="2904">
                  <c:v>0.50587636271781533</c:v>
                </c:pt>
                <c:pt idx="2905">
                  <c:v>0.50587636271781533</c:v>
                </c:pt>
                <c:pt idx="2906">
                  <c:v>0.50587636271781533</c:v>
                </c:pt>
                <c:pt idx="2907">
                  <c:v>0.50587636271781533</c:v>
                </c:pt>
                <c:pt idx="2908">
                  <c:v>0.50587636271781533</c:v>
                </c:pt>
                <c:pt idx="2909">
                  <c:v>0.50587636271781533</c:v>
                </c:pt>
                <c:pt idx="2910">
                  <c:v>0.50587636271781533</c:v>
                </c:pt>
                <c:pt idx="2911">
                  <c:v>0.50587636271781533</c:v>
                </c:pt>
                <c:pt idx="2912">
                  <c:v>0.50587636271781533</c:v>
                </c:pt>
                <c:pt idx="2913">
                  <c:v>0.50587636271781533</c:v>
                </c:pt>
                <c:pt idx="2914">
                  <c:v>0.50587636271781533</c:v>
                </c:pt>
                <c:pt idx="2915">
                  <c:v>0.50587636271781533</c:v>
                </c:pt>
                <c:pt idx="2916">
                  <c:v>0.50587636271781533</c:v>
                </c:pt>
                <c:pt idx="2917">
                  <c:v>0.50587636271781533</c:v>
                </c:pt>
                <c:pt idx="2918">
                  <c:v>0.50587636271781533</c:v>
                </c:pt>
                <c:pt idx="2919">
                  <c:v>0.50587636271781533</c:v>
                </c:pt>
                <c:pt idx="2920">
                  <c:v>0.50587636271781533</c:v>
                </c:pt>
                <c:pt idx="2921">
                  <c:v>0.50587636271781533</c:v>
                </c:pt>
                <c:pt idx="2922">
                  <c:v>0.50587636271781533</c:v>
                </c:pt>
                <c:pt idx="2923">
                  <c:v>0.50587636271781533</c:v>
                </c:pt>
                <c:pt idx="2924">
                  <c:v>0.50587636271781533</c:v>
                </c:pt>
                <c:pt idx="2925">
                  <c:v>0.50587636271781533</c:v>
                </c:pt>
                <c:pt idx="2926">
                  <c:v>0.50587636271781533</c:v>
                </c:pt>
                <c:pt idx="2927">
                  <c:v>0.50587636271781533</c:v>
                </c:pt>
                <c:pt idx="2928">
                  <c:v>0.50587636271781533</c:v>
                </c:pt>
                <c:pt idx="2929">
                  <c:v>0.50587636271781533</c:v>
                </c:pt>
                <c:pt idx="2930">
                  <c:v>0.50587636271781533</c:v>
                </c:pt>
                <c:pt idx="2931">
                  <c:v>0.50587636271781533</c:v>
                </c:pt>
                <c:pt idx="2932">
                  <c:v>0.50587636271781533</c:v>
                </c:pt>
                <c:pt idx="2933">
                  <c:v>0.50587636271781533</c:v>
                </c:pt>
                <c:pt idx="2934">
                  <c:v>0.50587636271781533</c:v>
                </c:pt>
                <c:pt idx="2935">
                  <c:v>0.50587636271781533</c:v>
                </c:pt>
                <c:pt idx="2936">
                  <c:v>0.50587636271781533</c:v>
                </c:pt>
                <c:pt idx="2937">
                  <c:v>0.50587636271781533</c:v>
                </c:pt>
                <c:pt idx="2938">
                  <c:v>0.50587636271781533</c:v>
                </c:pt>
                <c:pt idx="2939">
                  <c:v>0.50587636271781533</c:v>
                </c:pt>
                <c:pt idx="2940">
                  <c:v>0.50587636271781533</c:v>
                </c:pt>
                <c:pt idx="2941">
                  <c:v>0.50587636271781533</c:v>
                </c:pt>
                <c:pt idx="2942">
                  <c:v>0.50587636271781533</c:v>
                </c:pt>
                <c:pt idx="2943">
                  <c:v>0.50587636271781533</c:v>
                </c:pt>
                <c:pt idx="2944">
                  <c:v>0.50587636271781533</c:v>
                </c:pt>
                <c:pt idx="2945">
                  <c:v>0.50587636271781533</c:v>
                </c:pt>
                <c:pt idx="2946">
                  <c:v>0.50587636271781533</c:v>
                </c:pt>
                <c:pt idx="2947">
                  <c:v>0.50587636271781533</c:v>
                </c:pt>
                <c:pt idx="2948">
                  <c:v>0.50587636271781533</c:v>
                </c:pt>
                <c:pt idx="2949">
                  <c:v>0.50587636271781533</c:v>
                </c:pt>
                <c:pt idx="2950">
                  <c:v>0.50587636271781533</c:v>
                </c:pt>
                <c:pt idx="2951">
                  <c:v>0.50587636271781533</c:v>
                </c:pt>
                <c:pt idx="2952">
                  <c:v>0.50587636271781533</c:v>
                </c:pt>
                <c:pt idx="2953">
                  <c:v>0.50587636271781533</c:v>
                </c:pt>
                <c:pt idx="2954">
                  <c:v>0.50587636271781533</c:v>
                </c:pt>
                <c:pt idx="2955">
                  <c:v>0.50587636271781533</c:v>
                </c:pt>
                <c:pt idx="2956">
                  <c:v>0.50587636271781533</c:v>
                </c:pt>
                <c:pt idx="2957">
                  <c:v>0.50587636271781533</c:v>
                </c:pt>
                <c:pt idx="2958">
                  <c:v>0.50587636271781533</c:v>
                </c:pt>
                <c:pt idx="2959">
                  <c:v>0.50587636271781533</c:v>
                </c:pt>
                <c:pt idx="2960">
                  <c:v>0.50587636271781533</c:v>
                </c:pt>
                <c:pt idx="2961">
                  <c:v>0.50587636271781533</c:v>
                </c:pt>
                <c:pt idx="2962">
                  <c:v>0.50587636271781533</c:v>
                </c:pt>
                <c:pt idx="2963">
                  <c:v>0.50587636271781533</c:v>
                </c:pt>
                <c:pt idx="2964">
                  <c:v>0.50587636271781533</c:v>
                </c:pt>
                <c:pt idx="2965">
                  <c:v>0.50587636271781533</c:v>
                </c:pt>
                <c:pt idx="2966">
                  <c:v>0.50587636271781533</c:v>
                </c:pt>
                <c:pt idx="2967">
                  <c:v>0.50587636271781533</c:v>
                </c:pt>
                <c:pt idx="2968">
                  <c:v>0.50587636271781533</c:v>
                </c:pt>
                <c:pt idx="2969">
                  <c:v>0.50587636271781533</c:v>
                </c:pt>
                <c:pt idx="2970">
                  <c:v>0.50587636271781533</c:v>
                </c:pt>
                <c:pt idx="2971">
                  <c:v>0.50587636271781533</c:v>
                </c:pt>
                <c:pt idx="2972">
                  <c:v>0.50587636271781533</c:v>
                </c:pt>
                <c:pt idx="2973">
                  <c:v>0.50587636271781533</c:v>
                </c:pt>
                <c:pt idx="2974">
                  <c:v>0.50587636271781533</c:v>
                </c:pt>
                <c:pt idx="2975">
                  <c:v>0.50587636271781533</c:v>
                </c:pt>
                <c:pt idx="2976">
                  <c:v>0.50587636271781533</c:v>
                </c:pt>
                <c:pt idx="2977">
                  <c:v>0.50587636271781533</c:v>
                </c:pt>
                <c:pt idx="2978">
                  <c:v>0.50587636271781533</c:v>
                </c:pt>
                <c:pt idx="2979">
                  <c:v>0.50587636271781533</c:v>
                </c:pt>
                <c:pt idx="2980">
                  <c:v>0.50587636271781533</c:v>
                </c:pt>
                <c:pt idx="2981">
                  <c:v>0.50587636271781533</c:v>
                </c:pt>
                <c:pt idx="2982">
                  <c:v>0.50587636271781533</c:v>
                </c:pt>
                <c:pt idx="2983">
                  <c:v>0.50587636271781533</c:v>
                </c:pt>
                <c:pt idx="2984">
                  <c:v>0.50587636271781533</c:v>
                </c:pt>
                <c:pt idx="2985">
                  <c:v>0.50587636271781533</c:v>
                </c:pt>
                <c:pt idx="2986">
                  <c:v>0.50587636271781533</c:v>
                </c:pt>
                <c:pt idx="2987">
                  <c:v>0.50587636271781533</c:v>
                </c:pt>
                <c:pt idx="2988">
                  <c:v>0.50587636271781533</c:v>
                </c:pt>
                <c:pt idx="2989">
                  <c:v>0.50587636271781533</c:v>
                </c:pt>
                <c:pt idx="2990">
                  <c:v>0.50587636271781533</c:v>
                </c:pt>
                <c:pt idx="2991">
                  <c:v>0.50587636271781533</c:v>
                </c:pt>
                <c:pt idx="2992">
                  <c:v>0.50587636271781533</c:v>
                </c:pt>
                <c:pt idx="2993">
                  <c:v>0.50587636271781533</c:v>
                </c:pt>
                <c:pt idx="2994">
                  <c:v>0.50587636271781533</c:v>
                </c:pt>
                <c:pt idx="2995">
                  <c:v>0.50587636271781533</c:v>
                </c:pt>
                <c:pt idx="2996">
                  <c:v>0.50587636271781533</c:v>
                </c:pt>
                <c:pt idx="2997">
                  <c:v>0.50587636271781533</c:v>
                </c:pt>
                <c:pt idx="2998">
                  <c:v>0.50587636271781533</c:v>
                </c:pt>
                <c:pt idx="2999">
                  <c:v>0.50587636271781533</c:v>
                </c:pt>
                <c:pt idx="3000">
                  <c:v>0.50587636271781533</c:v>
                </c:pt>
                <c:pt idx="3001">
                  <c:v>0.50587636271781533</c:v>
                </c:pt>
                <c:pt idx="3002">
                  <c:v>0.50587636271781533</c:v>
                </c:pt>
                <c:pt idx="3003">
                  <c:v>0.50587636271781533</c:v>
                </c:pt>
                <c:pt idx="3004">
                  <c:v>0.50587636271781533</c:v>
                </c:pt>
                <c:pt idx="3005">
                  <c:v>0.50587636271781533</c:v>
                </c:pt>
                <c:pt idx="3006">
                  <c:v>0.50587636271781533</c:v>
                </c:pt>
                <c:pt idx="3007">
                  <c:v>0.50587636271781533</c:v>
                </c:pt>
                <c:pt idx="3008">
                  <c:v>0.50587636271781533</c:v>
                </c:pt>
                <c:pt idx="3009">
                  <c:v>0.50587636271781533</c:v>
                </c:pt>
                <c:pt idx="3010">
                  <c:v>0.50587636271781533</c:v>
                </c:pt>
                <c:pt idx="3011">
                  <c:v>0.50587636271781533</c:v>
                </c:pt>
                <c:pt idx="3012">
                  <c:v>0.50587636271781533</c:v>
                </c:pt>
                <c:pt idx="3013">
                  <c:v>0.50587636271781533</c:v>
                </c:pt>
                <c:pt idx="3014">
                  <c:v>0.50587636271781533</c:v>
                </c:pt>
                <c:pt idx="3015">
                  <c:v>0.50587636271781533</c:v>
                </c:pt>
                <c:pt idx="3016">
                  <c:v>0.50587636271781533</c:v>
                </c:pt>
                <c:pt idx="3017">
                  <c:v>0.50587636271781533</c:v>
                </c:pt>
                <c:pt idx="3018">
                  <c:v>0.50587636271781533</c:v>
                </c:pt>
                <c:pt idx="3019">
                  <c:v>0.50587636271781533</c:v>
                </c:pt>
                <c:pt idx="3020">
                  <c:v>0.50587636271781533</c:v>
                </c:pt>
                <c:pt idx="3021">
                  <c:v>0.50587636271781533</c:v>
                </c:pt>
                <c:pt idx="3022">
                  <c:v>0.50587636271781533</c:v>
                </c:pt>
                <c:pt idx="3023">
                  <c:v>0.50587636271781533</c:v>
                </c:pt>
                <c:pt idx="3024">
                  <c:v>0.50587636271781533</c:v>
                </c:pt>
                <c:pt idx="3025">
                  <c:v>0.50587636271781533</c:v>
                </c:pt>
                <c:pt idx="3026">
                  <c:v>0.50587636271781533</c:v>
                </c:pt>
                <c:pt idx="3027">
                  <c:v>0.50587636271781533</c:v>
                </c:pt>
                <c:pt idx="3028">
                  <c:v>0.50587636271781533</c:v>
                </c:pt>
                <c:pt idx="3029">
                  <c:v>0.50587636271781533</c:v>
                </c:pt>
                <c:pt idx="3030">
                  <c:v>0.50587636271781533</c:v>
                </c:pt>
                <c:pt idx="3031">
                  <c:v>0.50587636271781533</c:v>
                </c:pt>
                <c:pt idx="3032">
                  <c:v>0.50587636271781533</c:v>
                </c:pt>
                <c:pt idx="3033">
                  <c:v>0.50587636271781533</c:v>
                </c:pt>
                <c:pt idx="3034">
                  <c:v>0.50587636271781533</c:v>
                </c:pt>
                <c:pt idx="3035">
                  <c:v>0.50587636271781533</c:v>
                </c:pt>
                <c:pt idx="3036">
                  <c:v>0.50587636271781533</c:v>
                </c:pt>
                <c:pt idx="3037">
                  <c:v>0.50587636271781533</c:v>
                </c:pt>
                <c:pt idx="3038">
                  <c:v>0.50587636271781533</c:v>
                </c:pt>
                <c:pt idx="3039">
                  <c:v>0.50587636271781533</c:v>
                </c:pt>
                <c:pt idx="3040">
                  <c:v>0.50587636271781533</c:v>
                </c:pt>
                <c:pt idx="3041">
                  <c:v>0.50587636271781533</c:v>
                </c:pt>
                <c:pt idx="3042">
                  <c:v>0.50587636271781533</c:v>
                </c:pt>
                <c:pt idx="3043">
                  <c:v>0.50587636271781533</c:v>
                </c:pt>
                <c:pt idx="3044">
                  <c:v>0.50587636271781533</c:v>
                </c:pt>
                <c:pt idx="3045">
                  <c:v>0.50587636271781533</c:v>
                </c:pt>
                <c:pt idx="3046">
                  <c:v>0.50587636271781533</c:v>
                </c:pt>
                <c:pt idx="3047">
                  <c:v>0.50587636271781533</c:v>
                </c:pt>
                <c:pt idx="3048">
                  <c:v>0.50587636271781533</c:v>
                </c:pt>
                <c:pt idx="3049">
                  <c:v>0.50587636271781533</c:v>
                </c:pt>
                <c:pt idx="3050">
                  <c:v>0.50587636271781533</c:v>
                </c:pt>
                <c:pt idx="3051">
                  <c:v>0.50587636271781533</c:v>
                </c:pt>
                <c:pt idx="3052">
                  <c:v>0.50587636271781533</c:v>
                </c:pt>
                <c:pt idx="3053">
                  <c:v>0.50587636271781533</c:v>
                </c:pt>
                <c:pt idx="3054">
                  <c:v>0.50587636271781533</c:v>
                </c:pt>
                <c:pt idx="3055">
                  <c:v>0.50587636271781533</c:v>
                </c:pt>
                <c:pt idx="3056">
                  <c:v>0.50587636271781533</c:v>
                </c:pt>
                <c:pt idx="3057">
                  <c:v>0.50587636271781533</c:v>
                </c:pt>
                <c:pt idx="3058">
                  <c:v>0.50587636271781533</c:v>
                </c:pt>
                <c:pt idx="3059">
                  <c:v>0.50587636271781533</c:v>
                </c:pt>
                <c:pt idx="3060">
                  <c:v>0.50587636271781533</c:v>
                </c:pt>
                <c:pt idx="3061">
                  <c:v>0.50587636271781533</c:v>
                </c:pt>
                <c:pt idx="3062">
                  <c:v>0.50587636271781533</c:v>
                </c:pt>
                <c:pt idx="3063">
                  <c:v>0.50587636271781533</c:v>
                </c:pt>
                <c:pt idx="3064">
                  <c:v>0.50587636271781533</c:v>
                </c:pt>
                <c:pt idx="3065">
                  <c:v>0.50587636271781533</c:v>
                </c:pt>
                <c:pt idx="3066">
                  <c:v>0.50587636271781533</c:v>
                </c:pt>
                <c:pt idx="3067">
                  <c:v>0.50587636271781533</c:v>
                </c:pt>
                <c:pt idx="3068">
                  <c:v>0.50587636271781533</c:v>
                </c:pt>
                <c:pt idx="3069">
                  <c:v>0.50587636271781533</c:v>
                </c:pt>
                <c:pt idx="3070">
                  <c:v>0.50587636271781533</c:v>
                </c:pt>
                <c:pt idx="3071">
                  <c:v>0.50587636271781533</c:v>
                </c:pt>
                <c:pt idx="3072">
                  <c:v>0.50587636271781533</c:v>
                </c:pt>
                <c:pt idx="3073">
                  <c:v>0.50587636271781533</c:v>
                </c:pt>
                <c:pt idx="3074">
                  <c:v>0.50587636271781533</c:v>
                </c:pt>
                <c:pt idx="3075">
                  <c:v>0.50587636271781533</c:v>
                </c:pt>
                <c:pt idx="3076">
                  <c:v>0.50587636271781533</c:v>
                </c:pt>
                <c:pt idx="3077">
                  <c:v>0.50587636271781533</c:v>
                </c:pt>
                <c:pt idx="3078">
                  <c:v>0.50587636271781533</c:v>
                </c:pt>
                <c:pt idx="3079">
                  <c:v>0.50587636271781533</c:v>
                </c:pt>
                <c:pt idx="3080">
                  <c:v>0.50587636271781533</c:v>
                </c:pt>
                <c:pt idx="3081">
                  <c:v>0.50587636271781533</c:v>
                </c:pt>
                <c:pt idx="3082">
                  <c:v>0.50587636271781533</c:v>
                </c:pt>
                <c:pt idx="3083">
                  <c:v>0.50587636271781533</c:v>
                </c:pt>
                <c:pt idx="3084">
                  <c:v>0.50587636271781533</c:v>
                </c:pt>
                <c:pt idx="3085">
                  <c:v>0.50587636271781533</c:v>
                </c:pt>
                <c:pt idx="3086">
                  <c:v>0.50587636271781533</c:v>
                </c:pt>
                <c:pt idx="3087">
                  <c:v>0.50587636271781533</c:v>
                </c:pt>
                <c:pt idx="3088">
                  <c:v>0.50587636271781533</c:v>
                </c:pt>
                <c:pt idx="3089">
                  <c:v>0.50587636271781533</c:v>
                </c:pt>
                <c:pt idx="3090">
                  <c:v>0.50587636271781533</c:v>
                </c:pt>
                <c:pt idx="3091">
                  <c:v>0.50587636271781533</c:v>
                </c:pt>
                <c:pt idx="3092">
                  <c:v>0.50587636271781533</c:v>
                </c:pt>
                <c:pt idx="3093">
                  <c:v>0.50587636271781533</c:v>
                </c:pt>
                <c:pt idx="3094">
                  <c:v>0.50587636271781533</c:v>
                </c:pt>
                <c:pt idx="3095">
                  <c:v>0.50587636271781533</c:v>
                </c:pt>
                <c:pt idx="3096">
                  <c:v>0.50587636271781533</c:v>
                </c:pt>
                <c:pt idx="3097">
                  <c:v>0.50587636271781533</c:v>
                </c:pt>
                <c:pt idx="3098">
                  <c:v>0.50587636271781533</c:v>
                </c:pt>
                <c:pt idx="3099">
                  <c:v>0.50587636271781533</c:v>
                </c:pt>
                <c:pt idx="3100">
                  <c:v>0.50587636271781533</c:v>
                </c:pt>
                <c:pt idx="3101">
                  <c:v>0.50587636271781533</c:v>
                </c:pt>
                <c:pt idx="3102">
                  <c:v>0.50587636271781533</c:v>
                </c:pt>
                <c:pt idx="3103">
                  <c:v>0.50587636271781533</c:v>
                </c:pt>
                <c:pt idx="3104">
                  <c:v>0.50587636271781533</c:v>
                </c:pt>
                <c:pt idx="3105">
                  <c:v>0.50587636271781533</c:v>
                </c:pt>
                <c:pt idx="3106">
                  <c:v>0.50587636271781533</c:v>
                </c:pt>
                <c:pt idx="3107">
                  <c:v>0.50587636271781533</c:v>
                </c:pt>
                <c:pt idx="3108">
                  <c:v>0.50587636271781533</c:v>
                </c:pt>
                <c:pt idx="3109">
                  <c:v>0.50587636271781533</c:v>
                </c:pt>
                <c:pt idx="3110">
                  <c:v>0.50587636271781533</c:v>
                </c:pt>
                <c:pt idx="3111">
                  <c:v>0.50587636271781533</c:v>
                </c:pt>
                <c:pt idx="3112">
                  <c:v>0.50587636271781533</c:v>
                </c:pt>
                <c:pt idx="3113">
                  <c:v>0.50587636271781533</c:v>
                </c:pt>
                <c:pt idx="3114">
                  <c:v>0.50587636271781533</c:v>
                </c:pt>
                <c:pt idx="3115">
                  <c:v>0.50587636271781533</c:v>
                </c:pt>
                <c:pt idx="3116">
                  <c:v>0.50587636271781533</c:v>
                </c:pt>
                <c:pt idx="3117">
                  <c:v>0.50587636271781533</c:v>
                </c:pt>
                <c:pt idx="3118">
                  <c:v>0.50587636271781533</c:v>
                </c:pt>
                <c:pt idx="3119">
                  <c:v>0.50587636271781533</c:v>
                </c:pt>
                <c:pt idx="3120">
                  <c:v>0.50587636271781533</c:v>
                </c:pt>
                <c:pt idx="3121">
                  <c:v>0.50587636271781533</c:v>
                </c:pt>
                <c:pt idx="3122">
                  <c:v>0.50587636271781533</c:v>
                </c:pt>
                <c:pt idx="3123">
                  <c:v>0.50587636271781533</c:v>
                </c:pt>
                <c:pt idx="3124">
                  <c:v>0.50587636271781533</c:v>
                </c:pt>
                <c:pt idx="3125">
                  <c:v>0.50587636271781533</c:v>
                </c:pt>
                <c:pt idx="3126">
                  <c:v>0.50587636271781533</c:v>
                </c:pt>
                <c:pt idx="3127">
                  <c:v>0.50587636271781533</c:v>
                </c:pt>
                <c:pt idx="3128">
                  <c:v>0.50587636271781533</c:v>
                </c:pt>
                <c:pt idx="3129">
                  <c:v>0.50587636271781533</c:v>
                </c:pt>
                <c:pt idx="3130">
                  <c:v>0.50587636271781533</c:v>
                </c:pt>
                <c:pt idx="3131">
                  <c:v>0.50587636271781533</c:v>
                </c:pt>
                <c:pt idx="3132">
                  <c:v>0.50587636271781533</c:v>
                </c:pt>
                <c:pt idx="3133">
                  <c:v>0.50587636271781533</c:v>
                </c:pt>
                <c:pt idx="3134">
                  <c:v>0.50587636271781533</c:v>
                </c:pt>
                <c:pt idx="3135">
                  <c:v>0.50587636271781533</c:v>
                </c:pt>
                <c:pt idx="3136">
                  <c:v>0.50587636271781533</c:v>
                </c:pt>
                <c:pt idx="3137">
                  <c:v>0.50587636271781533</c:v>
                </c:pt>
                <c:pt idx="3138">
                  <c:v>0.50587636271781533</c:v>
                </c:pt>
                <c:pt idx="3139">
                  <c:v>0.50587636271781533</c:v>
                </c:pt>
                <c:pt idx="3140">
                  <c:v>0.50587636271781533</c:v>
                </c:pt>
                <c:pt idx="3141">
                  <c:v>0.50587636271781533</c:v>
                </c:pt>
                <c:pt idx="3142">
                  <c:v>0.50587636271781533</c:v>
                </c:pt>
                <c:pt idx="3143">
                  <c:v>0.50587636271781533</c:v>
                </c:pt>
                <c:pt idx="3144">
                  <c:v>0.50587636271781533</c:v>
                </c:pt>
                <c:pt idx="3145">
                  <c:v>0.50587636271781533</c:v>
                </c:pt>
                <c:pt idx="3146">
                  <c:v>0.50587636271781533</c:v>
                </c:pt>
                <c:pt idx="3147">
                  <c:v>0.50587636271781533</c:v>
                </c:pt>
                <c:pt idx="3148">
                  <c:v>0.50587636271781533</c:v>
                </c:pt>
                <c:pt idx="3149">
                  <c:v>0.50587636271781533</c:v>
                </c:pt>
                <c:pt idx="3150">
                  <c:v>0.50587636271781533</c:v>
                </c:pt>
                <c:pt idx="3151">
                  <c:v>0.50587636271781533</c:v>
                </c:pt>
                <c:pt idx="3152">
                  <c:v>0.50587636271781533</c:v>
                </c:pt>
                <c:pt idx="3153">
                  <c:v>0.50587636271781533</c:v>
                </c:pt>
                <c:pt idx="3154">
                  <c:v>0.50587636271781533</c:v>
                </c:pt>
                <c:pt idx="3155">
                  <c:v>0.50587636271781533</c:v>
                </c:pt>
                <c:pt idx="3156">
                  <c:v>0.50587636271781533</c:v>
                </c:pt>
                <c:pt idx="3157">
                  <c:v>0.50587636271781533</c:v>
                </c:pt>
                <c:pt idx="3158">
                  <c:v>0.50587636271781533</c:v>
                </c:pt>
                <c:pt idx="3159">
                  <c:v>0.50587636271781533</c:v>
                </c:pt>
                <c:pt idx="3160">
                  <c:v>0.50587636271781533</c:v>
                </c:pt>
                <c:pt idx="3161">
                  <c:v>0.50587636271781533</c:v>
                </c:pt>
                <c:pt idx="3162">
                  <c:v>0.50587636271781533</c:v>
                </c:pt>
                <c:pt idx="3163">
                  <c:v>0.50587636271781533</c:v>
                </c:pt>
                <c:pt idx="3164">
                  <c:v>0.50587636271781533</c:v>
                </c:pt>
                <c:pt idx="3165">
                  <c:v>0.50587636271781533</c:v>
                </c:pt>
                <c:pt idx="3166">
                  <c:v>0.50587636271781533</c:v>
                </c:pt>
                <c:pt idx="3167">
                  <c:v>0.50587636271781533</c:v>
                </c:pt>
                <c:pt idx="3168">
                  <c:v>0.50587636271781533</c:v>
                </c:pt>
                <c:pt idx="3169">
                  <c:v>0.50587636271781533</c:v>
                </c:pt>
                <c:pt idx="3170">
                  <c:v>0.50587636271781533</c:v>
                </c:pt>
                <c:pt idx="3171">
                  <c:v>0.50587636271781533</c:v>
                </c:pt>
                <c:pt idx="3172">
                  <c:v>0.50587636271781533</c:v>
                </c:pt>
                <c:pt idx="3173">
                  <c:v>0.50587636271781533</c:v>
                </c:pt>
                <c:pt idx="3174">
                  <c:v>0.50587636271781533</c:v>
                </c:pt>
                <c:pt idx="3175">
                  <c:v>0.50587636271781533</c:v>
                </c:pt>
                <c:pt idx="3176">
                  <c:v>0.50587636271781533</c:v>
                </c:pt>
                <c:pt idx="3177">
                  <c:v>0.50587636271781533</c:v>
                </c:pt>
                <c:pt idx="3178">
                  <c:v>0.50587636271781533</c:v>
                </c:pt>
                <c:pt idx="3179">
                  <c:v>0.50587636271781533</c:v>
                </c:pt>
                <c:pt idx="3180">
                  <c:v>0.50587636271781533</c:v>
                </c:pt>
                <c:pt idx="3181">
                  <c:v>0.50587636271781533</c:v>
                </c:pt>
                <c:pt idx="3182">
                  <c:v>0.50587636271781533</c:v>
                </c:pt>
                <c:pt idx="3183">
                  <c:v>0.50587636271781533</c:v>
                </c:pt>
                <c:pt idx="3184">
                  <c:v>0.50587636271781533</c:v>
                </c:pt>
                <c:pt idx="3185">
                  <c:v>0.50587636271781533</c:v>
                </c:pt>
                <c:pt idx="3186">
                  <c:v>0.50587636271781533</c:v>
                </c:pt>
                <c:pt idx="3187">
                  <c:v>0.50587636271781533</c:v>
                </c:pt>
                <c:pt idx="3188">
                  <c:v>0.50587636271781533</c:v>
                </c:pt>
                <c:pt idx="3189">
                  <c:v>0.50587636271781533</c:v>
                </c:pt>
                <c:pt idx="3190">
                  <c:v>0.50587636271781533</c:v>
                </c:pt>
                <c:pt idx="3191">
                  <c:v>0.50587636271781533</c:v>
                </c:pt>
                <c:pt idx="3192">
                  <c:v>0.50587636271781533</c:v>
                </c:pt>
                <c:pt idx="3193">
                  <c:v>0.50587636271781533</c:v>
                </c:pt>
                <c:pt idx="3194">
                  <c:v>0.50587636271781533</c:v>
                </c:pt>
                <c:pt idx="3195">
                  <c:v>0.50587636271781533</c:v>
                </c:pt>
                <c:pt idx="3196">
                  <c:v>0.50587636271781533</c:v>
                </c:pt>
                <c:pt idx="3197">
                  <c:v>0.50587636271781533</c:v>
                </c:pt>
                <c:pt idx="3198">
                  <c:v>0.50587636271781533</c:v>
                </c:pt>
                <c:pt idx="3199">
                  <c:v>0.50587636271781533</c:v>
                </c:pt>
                <c:pt idx="3200">
                  <c:v>0.50587636271781533</c:v>
                </c:pt>
                <c:pt idx="3201">
                  <c:v>0.50587636271781533</c:v>
                </c:pt>
                <c:pt idx="3202">
                  <c:v>0.50587636271781533</c:v>
                </c:pt>
                <c:pt idx="3203">
                  <c:v>0.50587636271781533</c:v>
                </c:pt>
                <c:pt idx="3204">
                  <c:v>0.50587636271781533</c:v>
                </c:pt>
                <c:pt idx="3205">
                  <c:v>0.50587636271781533</c:v>
                </c:pt>
                <c:pt idx="3206">
                  <c:v>0.50587636271781533</c:v>
                </c:pt>
                <c:pt idx="3207">
                  <c:v>0.50587636271781533</c:v>
                </c:pt>
                <c:pt idx="3208">
                  <c:v>0.50587636271781533</c:v>
                </c:pt>
                <c:pt idx="3209">
                  <c:v>0.50587636271781533</c:v>
                </c:pt>
                <c:pt idx="3210">
                  <c:v>0.50587636271781533</c:v>
                </c:pt>
                <c:pt idx="3211">
                  <c:v>0.50587636271781533</c:v>
                </c:pt>
                <c:pt idx="3212">
                  <c:v>0.50587636271781533</c:v>
                </c:pt>
                <c:pt idx="3213">
                  <c:v>0.50587636271781533</c:v>
                </c:pt>
                <c:pt idx="3214">
                  <c:v>0.50587636271781533</c:v>
                </c:pt>
                <c:pt idx="3215">
                  <c:v>0.50587636271781533</c:v>
                </c:pt>
                <c:pt idx="3216">
                  <c:v>0.50587636271781533</c:v>
                </c:pt>
                <c:pt idx="3217">
                  <c:v>0.50587636271781533</c:v>
                </c:pt>
                <c:pt idx="3218">
                  <c:v>0.50587636271781533</c:v>
                </c:pt>
                <c:pt idx="3219">
                  <c:v>0.50587636271781533</c:v>
                </c:pt>
                <c:pt idx="3220">
                  <c:v>0.50587636271781533</c:v>
                </c:pt>
                <c:pt idx="3221">
                  <c:v>0.50587636271781533</c:v>
                </c:pt>
                <c:pt idx="3222">
                  <c:v>0.50587636271781533</c:v>
                </c:pt>
                <c:pt idx="3223">
                  <c:v>0.50587636271781533</c:v>
                </c:pt>
                <c:pt idx="3224">
                  <c:v>0.50587636271781533</c:v>
                </c:pt>
                <c:pt idx="3225">
                  <c:v>0.50587636271781533</c:v>
                </c:pt>
                <c:pt idx="3226">
                  <c:v>0.50587636271781533</c:v>
                </c:pt>
                <c:pt idx="3227">
                  <c:v>0.50587636271781533</c:v>
                </c:pt>
                <c:pt idx="3228">
                  <c:v>0.50587636271781533</c:v>
                </c:pt>
                <c:pt idx="3229">
                  <c:v>0.50587636271781533</c:v>
                </c:pt>
                <c:pt idx="3230">
                  <c:v>0.50587636271781533</c:v>
                </c:pt>
                <c:pt idx="3231">
                  <c:v>0.50587636271781533</c:v>
                </c:pt>
                <c:pt idx="3232">
                  <c:v>0.50587636271781533</c:v>
                </c:pt>
                <c:pt idx="3233">
                  <c:v>0.50587636271781533</c:v>
                </c:pt>
                <c:pt idx="3234">
                  <c:v>0.50587636271781533</c:v>
                </c:pt>
                <c:pt idx="3235">
                  <c:v>0.50587636271781533</c:v>
                </c:pt>
                <c:pt idx="3236">
                  <c:v>0.50587636271781533</c:v>
                </c:pt>
                <c:pt idx="3237">
                  <c:v>0.50587636271781533</c:v>
                </c:pt>
                <c:pt idx="3238">
                  <c:v>0.50587636271781533</c:v>
                </c:pt>
                <c:pt idx="3239">
                  <c:v>0.50587636271781533</c:v>
                </c:pt>
                <c:pt idx="3240">
                  <c:v>0.50587636271781533</c:v>
                </c:pt>
                <c:pt idx="3241">
                  <c:v>0.50587636271781533</c:v>
                </c:pt>
                <c:pt idx="3242">
                  <c:v>0.50587636271781533</c:v>
                </c:pt>
                <c:pt idx="3243">
                  <c:v>0.50587636271781533</c:v>
                </c:pt>
                <c:pt idx="3244">
                  <c:v>0.50587636271781533</c:v>
                </c:pt>
                <c:pt idx="3245">
                  <c:v>0.50587636271781533</c:v>
                </c:pt>
                <c:pt idx="3246">
                  <c:v>0.50587636271781533</c:v>
                </c:pt>
                <c:pt idx="3247">
                  <c:v>0.50587636271781533</c:v>
                </c:pt>
                <c:pt idx="3248">
                  <c:v>0.50587636271781533</c:v>
                </c:pt>
                <c:pt idx="3249">
                  <c:v>0.50587636271781533</c:v>
                </c:pt>
                <c:pt idx="3250">
                  <c:v>0.50587636271781533</c:v>
                </c:pt>
                <c:pt idx="3251">
                  <c:v>0.50587636271781533</c:v>
                </c:pt>
                <c:pt idx="3252">
                  <c:v>0.50587636271781533</c:v>
                </c:pt>
                <c:pt idx="3253">
                  <c:v>0.50587636271781533</c:v>
                </c:pt>
                <c:pt idx="3254">
                  <c:v>0.50587636271781533</c:v>
                </c:pt>
                <c:pt idx="3255">
                  <c:v>0.50587636271781533</c:v>
                </c:pt>
                <c:pt idx="3256">
                  <c:v>0.50587636271781533</c:v>
                </c:pt>
                <c:pt idx="3257">
                  <c:v>0.50587636271781533</c:v>
                </c:pt>
                <c:pt idx="3258">
                  <c:v>0.50587636271781533</c:v>
                </c:pt>
                <c:pt idx="3259">
                  <c:v>0.50587636271781533</c:v>
                </c:pt>
                <c:pt idx="3260">
                  <c:v>0.50587636271781533</c:v>
                </c:pt>
                <c:pt idx="3261">
                  <c:v>0.50587636271781533</c:v>
                </c:pt>
                <c:pt idx="3262">
                  <c:v>0.50587636271781533</c:v>
                </c:pt>
                <c:pt idx="3263">
                  <c:v>0.50587636271781533</c:v>
                </c:pt>
                <c:pt idx="3264">
                  <c:v>0.50587636271781533</c:v>
                </c:pt>
                <c:pt idx="3265">
                  <c:v>0.50587636271781533</c:v>
                </c:pt>
                <c:pt idx="3266">
                  <c:v>0.50587636271781533</c:v>
                </c:pt>
                <c:pt idx="3267">
                  <c:v>0.50587636271781533</c:v>
                </c:pt>
                <c:pt idx="3268">
                  <c:v>0.50587636271781533</c:v>
                </c:pt>
                <c:pt idx="3269">
                  <c:v>0.50587636271781533</c:v>
                </c:pt>
                <c:pt idx="3270">
                  <c:v>0.50587636271781533</c:v>
                </c:pt>
                <c:pt idx="3271">
                  <c:v>0.50587636271781533</c:v>
                </c:pt>
                <c:pt idx="3272">
                  <c:v>0.50587636271781533</c:v>
                </c:pt>
                <c:pt idx="3273">
                  <c:v>0.50587636271781533</c:v>
                </c:pt>
                <c:pt idx="3274">
                  <c:v>0.50587636271781533</c:v>
                </c:pt>
                <c:pt idx="3275">
                  <c:v>0.50587636271781533</c:v>
                </c:pt>
                <c:pt idx="3276">
                  <c:v>0.50587636271781533</c:v>
                </c:pt>
                <c:pt idx="3277">
                  <c:v>0.50587636271781533</c:v>
                </c:pt>
                <c:pt idx="3278">
                  <c:v>0.50587636271781533</c:v>
                </c:pt>
                <c:pt idx="3279">
                  <c:v>0.50587636271781533</c:v>
                </c:pt>
                <c:pt idx="3280">
                  <c:v>0.50587636271781533</c:v>
                </c:pt>
                <c:pt idx="3281">
                  <c:v>0.50587636271781533</c:v>
                </c:pt>
                <c:pt idx="3282">
                  <c:v>0.50587636271781533</c:v>
                </c:pt>
                <c:pt idx="3283">
                  <c:v>0.50587636271781533</c:v>
                </c:pt>
                <c:pt idx="3284">
                  <c:v>0.50587636271781533</c:v>
                </c:pt>
                <c:pt idx="3285">
                  <c:v>0.50587636271781533</c:v>
                </c:pt>
                <c:pt idx="3286">
                  <c:v>0.50587636271781533</c:v>
                </c:pt>
                <c:pt idx="3287">
                  <c:v>0.50587636271781533</c:v>
                </c:pt>
                <c:pt idx="3288">
                  <c:v>0.50587636271781533</c:v>
                </c:pt>
                <c:pt idx="3289">
                  <c:v>0.50587636271781533</c:v>
                </c:pt>
                <c:pt idx="3290">
                  <c:v>0.50587636271781533</c:v>
                </c:pt>
                <c:pt idx="3291">
                  <c:v>0.50587636271781533</c:v>
                </c:pt>
                <c:pt idx="3292">
                  <c:v>0.50587636271781533</c:v>
                </c:pt>
                <c:pt idx="3293">
                  <c:v>0.50587636271781533</c:v>
                </c:pt>
                <c:pt idx="3294">
                  <c:v>0.50587636271781533</c:v>
                </c:pt>
                <c:pt idx="3295">
                  <c:v>0.50587636271781533</c:v>
                </c:pt>
                <c:pt idx="3296">
                  <c:v>0.50587636271781533</c:v>
                </c:pt>
                <c:pt idx="3297">
                  <c:v>0.50587636271781533</c:v>
                </c:pt>
                <c:pt idx="3298">
                  <c:v>0.50587636271781533</c:v>
                </c:pt>
                <c:pt idx="3299">
                  <c:v>0.50587636271781533</c:v>
                </c:pt>
                <c:pt idx="3300">
                  <c:v>0.50587636271781533</c:v>
                </c:pt>
                <c:pt idx="3301">
                  <c:v>0.50587636271781533</c:v>
                </c:pt>
                <c:pt idx="3302">
                  <c:v>0.50587636271781533</c:v>
                </c:pt>
                <c:pt idx="3303">
                  <c:v>0.50587636271781533</c:v>
                </c:pt>
                <c:pt idx="3304">
                  <c:v>0.50587636271781533</c:v>
                </c:pt>
                <c:pt idx="3305">
                  <c:v>0.50587636271781533</c:v>
                </c:pt>
                <c:pt idx="3306">
                  <c:v>0.50587636271781533</c:v>
                </c:pt>
                <c:pt idx="3307">
                  <c:v>0.50587636271781533</c:v>
                </c:pt>
                <c:pt idx="3308">
                  <c:v>0.50587636271781533</c:v>
                </c:pt>
                <c:pt idx="3309">
                  <c:v>0.50587636271781533</c:v>
                </c:pt>
                <c:pt idx="3310">
                  <c:v>0.50587636271781533</c:v>
                </c:pt>
                <c:pt idx="3311">
                  <c:v>0.50587636271781533</c:v>
                </c:pt>
                <c:pt idx="3312">
                  <c:v>0.50587636271781533</c:v>
                </c:pt>
                <c:pt idx="3313">
                  <c:v>0.50587636271781533</c:v>
                </c:pt>
                <c:pt idx="3314">
                  <c:v>0.50587636271781533</c:v>
                </c:pt>
                <c:pt idx="3315">
                  <c:v>0.50587636271781533</c:v>
                </c:pt>
                <c:pt idx="3316">
                  <c:v>0.50587636271781533</c:v>
                </c:pt>
                <c:pt idx="3317">
                  <c:v>0.50587636271781533</c:v>
                </c:pt>
                <c:pt idx="3318">
                  <c:v>0.50587636271781533</c:v>
                </c:pt>
                <c:pt idx="3319">
                  <c:v>0.50587636271781533</c:v>
                </c:pt>
                <c:pt idx="3320">
                  <c:v>0.50587636271781533</c:v>
                </c:pt>
                <c:pt idx="3321">
                  <c:v>0.50587636271781533</c:v>
                </c:pt>
                <c:pt idx="3322">
                  <c:v>0.50587636271781533</c:v>
                </c:pt>
                <c:pt idx="3323">
                  <c:v>0.50587636271781533</c:v>
                </c:pt>
                <c:pt idx="3324">
                  <c:v>0.50587636271781533</c:v>
                </c:pt>
                <c:pt idx="3325">
                  <c:v>0.50587636271781533</c:v>
                </c:pt>
                <c:pt idx="3326">
                  <c:v>0.50587636271781533</c:v>
                </c:pt>
                <c:pt idx="3327">
                  <c:v>0.50587636271781533</c:v>
                </c:pt>
                <c:pt idx="3328">
                  <c:v>0.50587636271781533</c:v>
                </c:pt>
                <c:pt idx="3329">
                  <c:v>0.50587636271781533</c:v>
                </c:pt>
                <c:pt idx="3330">
                  <c:v>0.50587636271781533</c:v>
                </c:pt>
                <c:pt idx="3331">
                  <c:v>0.50587636271781533</c:v>
                </c:pt>
                <c:pt idx="3332">
                  <c:v>0.50587636271781533</c:v>
                </c:pt>
                <c:pt idx="3333">
                  <c:v>0.50587636271781533</c:v>
                </c:pt>
                <c:pt idx="3334">
                  <c:v>0.50587636271781533</c:v>
                </c:pt>
                <c:pt idx="3335">
                  <c:v>0.50587636271781533</c:v>
                </c:pt>
                <c:pt idx="3336">
                  <c:v>0.50587636271781533</c:v>
                </c:pt>
                <c:pt idx="3337">
                  <c:v>0.50587636271781533</c:v>
                </c:pt>
                <c:pt idx="3338">
                  <c:v>0.50587636271781533</c:v>
                </c:pt>
                <c:pt idx="3339">
                  <c:v>0.50587636271781533</c:v>
                </c:pt>
                <c:pt idx="3340">
                  <c:v>0.50587636271781533</c:v>
                </c:pt>
                <c:pt idx="3341">
                  <c:v>0.50587636271781533</c:v>
                </c:pt>
                <c:pt idx="3342">
                  <c:v>0.50587636271781533</c:v>
                </c:pt>
                <c:pt idx="3343">
                  <c:v>0.50587636271781533</c:v>
                </c:pt>
                <c:pt idx="3344">
                  <c:v>0.50587636271781533</c:v>
                </c:pt>
                <c:pt idx="3345">
                  <c:v>0.50587636271781533</c:v>
                </c:pt>
                <c:pt idx="3346">
                  <c:v>0.50587636271781533</c:v>
                </c:pt>
                <c:pt idx="3347">
                  <c:v>0.50587636271781533</c:v>
                </c:pt>
                <c:pt idx="3348">
                  <c:v>0.50587636271781533</c:v>
                </c:pt>
                <c:pt idx="3349">
                  <c:v>0.50587636271781533</c:v>
                </c:pt>
                <c:pt idx="3350">
                  <c:v>0.50587636271781533</c:v>
                </c:pt>
                <c:pt idx="3351">
                  <c:v>0.50587636271781533</c:v>
                </c:pt>
                <c:pt idx="3352">
                  <c:v>0.50587636271781533</c:v>
                </c:pt>
                <c:pt idx="3353">
                  <c:v>0.50587636271781533</c:v>
                </c:pt>
                <c:pt idx="3354">
                  <c:v>0.50587636271781533</c:v>
                </c:pt>
                <c:pt idx="3355">
                  <c:v>0.50587636271781533</c:v>
                </c:pt>
                <c:pt idx="3356">
                  <c:v>0.50587636271781533</c:v>
                </c:pt>
                <c:pt idx="3357">
                  <c:v>0.50587636271781533</c:v>
                </c:pt>
                <c:pt idx="3358">
                  <c:v>0.50587636271781533</c:v>
                </c:pt>
                <c:pt idx="3359">
                  <c:v>0.50587636271781533</c:v>
                </c:pt>
                <c:pt idx="3360">
                  <c:v>0.50587636271781533</c:v>
                </c:pt>
                <c:pt idx="3361">
                  <c:v>0.50587636271781533</c:v>
                </c:pt>
                <c:pt idx="3362">
                  <c:v>0.50587636271781533</c:v>
                </c:pt>
                <c:pt idx="3363">
                  <c:v>0.50587636271781533</c:v>
                </c:pt>
                <c:pt idx="3364">
                  <c:v>0.50587636271781533</c:v>
                </c:pt>
                <c:pt idx="3365">
                  <c:v>0.50587636271781533</c:v>
                </c:pt>
                <c:pt idx="3366">
                  <c:v>0.50587636271781533</c:v>
                </c:pt>
                <c:pt idx="3367">
                  <c:v>0.50587636271781533</c:v>
                </c:pt>
                <c:pt idx="3368">
                  <c:v>0.50587636271781533</c:v>
                </c:pt>
                <c:pt idx="3369">
                  <c:v>0.50587636271781533</c:v>
                </c:pt>
                <c:pt idx="3370">
                  <c:v>0.50587636271781533</c:v>
                </c:pt>
                <c:pt idx="3371">
                  <c:v>0.50587636271781533</c:v>
                </c:pt>
                <c:pt idx="3372">
                  <c:v>0.50587636271781533</c:v>
                </c:pt>
                <c:pt idx="3373">
                  <c:v>0.50587636271781533</c:v>
                </c:pt>
                <c:pt idx="3374">
                  <c:v>0.50587636271781533</c:v>
                </c:pt>
                <c:pt idx="3375">
                  <c:v>0.50587636271781533</c:v>
                </c:pt>
                <c:pt idx="3376">
                  <c:v>0.50587636271781533</c:v>
                </c:pt>
                <c:pt idx="3377">
                  <c:v>0.50587636271781533</c:v>
                </c:pt>
                <c:pt idx="3378">
                  <c:v>0.50587636271781533</c:v>
                </c:pt>
                <c:pt idx="3379">
                  <c:v>0.50587636271781533</c:v>
                </c:pt>
                <c:pt idx="3380">
                  <c:v>0.50587636271781533</c:v>
                </c:pt>
                <c:pt idx="3381">
                  <c:v>0.50587636271781533</c:v>
                </c:pt>
                <c:pt idx="3382">
                  <c:v>0.50587636271781533</c:v>
                </c:pt>
                <c:pt idx="3383">
                  <c:v>0.50587636271781533</c:v>
                </c:pt>
                <c:pt idx="3384">
                  <c:v>0.50587636271781533</c:v>
                </c:pt>
                <c:pt idx="3385">
                  <c:v>0.50587636271781533</c:v>
                </c:pt>
                <c:pt idx="3386">
                  <c:v>0.50587636271781533</c:v>
                </c:pt>
                <c:pt idx="3387">
                  <c:v>0.50587636271781533</c:v>
                </c:pt>
                <c:pt idx="3388">
                  <c:v>0.50587636271781533</c:v>
                </c:pt>
                <c:pt idx="3389">
                  <c:v>0.50587636271781533</c:v>
                </c:pt>
                <c:pt idx="3390">
                  <c:v>0.50587636271781533</c:v>
                </c:pt>
                <c:pt idx="3391">
                  <c:v>0.50587636271781533</c:v>
                </c:pt>
                <c:pt idx="3392">
                  <c:v>0.50587636271781533</c:v>
                </c:pt>
                <c:pt idx="3393">
                  <c:v>0.50587636271781533</c:v>
                </c:pt>
                <c:pt idx="3394">
                  <c:v>0.50587636271781533</c:v>
                </c:pt>
                <c:pt idx="3395">
                  <c:v>0.50587636271781533</c:v>
                </c:pt>
                <c:pt idx="3396">
                  <c:v>0.50587636271781533</c:v>
                </c:pt>
                <c:pt idx="3397">
                  <c:v>0.50587636271781533</c:v>
                </c:pt>
                <c:pt idx="3398">
                  <c:v>0.50587636271781533</c:v>
                </c:pt>
                <c:pt idx="3399">
                  <c:v>0.50587636271781533</c:v>
                </c:pt>
                <c:pt idx="3400">
                  <c:v>0.50587636271781533</c:v>
                </c:pt>
                <c:pt idx="3401">
                  <c:v>0.50587636271781533</c:v>
                </c:pt>
                <c:pt idx="3402">
                  <c:v>0.50587636271781533</c:v>
                </c:pt>
                <c:pt idx="3403">
                  <c:v>0.50587636271781533</c:v>
                </c:pt>
                <c:pt idx="3404">
                  <c:v>0.50587636271781533</c:v>
                </c:pt>
                <c:pt idx="3405">
                  <c:v>0.50587636271781533</c:v>
                </c:pt>
                <c:pt idx="3406">
                  <c:v>0.50587636271781533</c:v>
                </c:pt>
                <c:pt idx="3407">
                  <c:v>0.50587636271781533</c:v>
                </c:pt>
                <c:pt idx="3408">
                  <c:v>0.50587636271781533</c:v>
                </c:pt>
                <c:pt idx="3409">
                  <c:v>0.50587636271781533</c:v>
                </c:pt>
                <c:pt idx="3410">
                  <c:v>0.50587636271781533</c:v>
                </c:pt>
                <c:pt idx="3411">
                  <c:v>0.50587636271781533</c:v>
                </c:pt>
                <c:pt idx="3412">
                  <c:v>0.50587636271781533</c:v>
                </c:pt>
                <c:pt idx="3413">
                  <c:v>0.50587636271781533</c:v>
                </c:pt>
                <c:pt idx="3414">
                  <c:v>0.50587636271781533</c:v>
                </c:pt>
                <c:pt idx="3415">
                  <c:v>0.50587636271781533</c:v>
                </c:pt>
                <c:pt idx="3416">
                  <c:v>0.50587636271781533</c:v>
                </c:pt>
                <c:pt idx="3417">
                  <c:v>0.50587636271781533</c:v>
                </c:pt>
                <c:pt idx="3418">
                  <c:v>0.50587636271781533</c:v>
                </c:pt>
                <c:pt idx="3419">
                  <c:v>0.50587636271781533</c:v>
                </c:pt>
                <c:pt idx="3420">
                  <c:v>0.50587636271781533</c:v>
                </c:pt>
                <c:pt idx="3421">
                  <c:v>0.50587636271781533</c:v>
                </c:pt>
                <c:pt idx="3422">
                  <c:v>0.50587636271781533</c:v>
                </c:pt>
                <c:pt idx="3423">
                  <c:v>0.50587636271781533</c:v>
                </c:pt>
                <c:pt idx="3424">
                  <c:v>0.50587636271781533</c:v>
                </c:pt>
                <c:pt idx="3425">
                  <c:v>0.50587636271781533</c:v>
                </c:pt>
                <c:pt idx="3426">
                  <c:v>0.50587636271781533</c:v>
                </c:pt>
                <c:pt idx="3427">
                  <c:v>0.50587636271781533</c:v>
                </c:pt>
                <c:pt idx="3428">
                  <c:v>0.50587636271781533</c:v>
                </c:pt>
                <c:pt idx="3429">
                  <c:v>0.50587636271781533</c:v>
                </c:pt>
                <c:pt idx="3430">
                  <c:v>0.50587636271781533</c:v>
                </c:pt>
                <c:pt idx="3431">
                  <c:v>0.50587636271781533</c:v>
                </c:pt>
                <c:pt idx="3432">
                  <c:v>0.50587636271781533</c:v>
                </c:pt>
                <c:pt idx="3433">
                  <c:v>0.50587636271781533</c:v>
                </c:pt>
                <c:pt idx="3434">
                  <c:v>0.50587636271781533</c:v>
                </c:pt>
                <c:pt idx="3435">
                  <c:v>0.50587636271781533</c:v>
                </c:pt>
                <c:pt idx="3436">
                  <c:v>0.50587636271781533</c:v>
                </c:pt>
                <c:pt idx="3437">
                  <c:v>0.50587636271781533</c:v>
                </c:pt>
                <c:pt idx="3438">
                  <c:v>0.50587636271781533</c:v>
                </c:pt>
                <c:pt idx="3439">
                  <c:v>0.50587636271781533</c:v>
                </c:pt>
                <c:pt idx="3440">
                  <c:v>0.50587636271781533</c:v>
                </c:pt>
                <c:pt idx="3441">
                  <c:v>0.50587636271781533</c:v>
                </c:pt>
                <c:pt idx="3442">
                  <c:v>0.50587636271781533</c:v>
                </c:pt>
                <c:pt idx="3443">
                  <c:v>0.50587636271781533</c:v>
                </c:pt>
                <c:pt idx="3444">
                  <c:v>0.50587636271781533</c:v>
                </c:pt>
                <c:pt idx="3445">
                  <c:v>0.50587636271781533</c:v>
                </c:pt>
                <c:pt idx="3446">
                  <c:v>0.50587636271781533</c:v>
                </c:pt>
                <c:pt idx="3447">
                  <c:v>0.50587636271781533</c:v>
                </c:pt>
                <c:pt idx="3448">
                  <c:v>0.50587636271781533</c:v>
                </c:pt>
                <c:pt idx="3449">
                  <c:v>0.50587636271781533</c:v>
                </c:pt>
                <c:pt idx="3450">
                  <c:v>0.50587636271781533</c:v>
                </c:pt>
                <c:pt idx="3451">
                  <c:v>0.50587636271781533</c:v>
                </c:pt>
                <c:pt idx="3452">
                  <c:v>0.50587636271781533</c:v>
                </c:pt>
                <c:pt idx="3453">
                  <c:v>0.50587636271781533</c:v>
                </c:pt>
                <c:pt idx="3454">
                  <c:v>0.50587636271781533</c:v>
                </c:pt>
                <c:pt idx="3455">
                  <c:v>0.50587636271781533</c:v>
                </c:pt>
                <c:pt idx="3456">
                  <c:v>0.50587636271781533</c:v>
                </c:pt>
                <c:pt idx="3457">
                  <c:v>0.50587636271781533</c:v>
                </c:pt>
                <c:pt idx="3458">
                  <c:v>0.50587636271781533</c:v>
                </c:pt>
                <c:pt idx="3459">
                  <c:v>0.50587636271781533</c:v>
                </c:pt>
                <c:pt idx="3460">
                  <c:v>0.50587636271781533</c:v>
                </c:pt>
                <c:pt idx="3461">
                  <c:v>0.50587636271781533</c:v>
                </c:pt>
                <c:pt idx="3462">
                  <c:v>0.50587636271781533</c:v>
                </c:pt>
                <c:pt idx="3463">
                  <c:v>0.50587636271781533</c:v>
                </c:pt>
                <c:pt idx="3464">
                  <c:v>0.50587636271781533</c:v>
                </c:pt>
                <c:pt idx="3465">
                  <c:v>0.50587636271781533</c:v>
                </c:pt>
                <c:pt idx="3466">
                  <c:v>0.50587636271781533</c:v>
                </c:pt>
                <c:pt idx="3467">
                  <c:v>0.50587636271781533</c:v>
                </c:pt>
                <c:pt idx="3468">
                  <c:v>0.50587636271781533</c:v>
                </c:pt>
                <c:pt idx="3469">
                  <c:v>0.50587636271781533</c:v>
                </c:pt>
                <c:pt idx="3470">
                  <c:v>0.50587636271781533</c:v>
                </c:pt>
                <c:pt idx="3471">
                  <c:v>0.50587636271781533</c:v>
                </c:pt>
                <c:pt idx="3472">
                  <c:v>0.50587636271781533</c:v>
                </c:pt>
                <c:pt idx="3473">
                  <c:v>0.50587636271781533</c:v>
                </c:pt>
                <c:pt idx="3474">
                  <c:v>0.50587636271781533</c:v>
                </c:pt>
                <c:pt idx="3475">
                  <c:v>0.50587636271781533</c:v>
                </c:pt>
                <c:pt idx="3476">
                  <c:v>0.50587636271781533</c:v>
                </c:pt>
                <c:pt idx="3477">
                  <c:v>0.50587636271781533</c:v>
                </c:pt>
                <c:pt idx="3478">
                  <c:v>0.50587636271781533</c:v>
                </c:pt>
                <c:pt idx="3479">
                  <c:v>0.50587636271781533</c:v>
                </c:pt>
                <c:pt idx="3480">
                  <c:v>0.50587636271781533</c:v>
                </c:pt>
                <c:pt idx="3481">
                  <c:v>0.50587636271781533</c:v>
                </c:pt>
                <c:pt idx="3482">
                  <c:v>0.50587636271781533</c:v>
                </c:pt>
                <c:pt idx="3483">
                  <c:v>0.50587636271781533</c:v>
                </c:pt>
                <c:pt idx="3484">
                  <c:v>0.50587636271781533</c:v>
                </c:pt>
                <c:pt idx="3485">
                  <c:v>0.50587636271781533</c:v>
                </c:pt>
                <c:pt idx="3486">
                  <c:v>0.50587636271781533</c:v>
                </c:pt>
                <c:pt idx="3487">
                  <c:v>0.50587636271781533</c:v>
                </c:pt>
                <c:pt idx="3488">
                  <c:v>0.50587636271781533</c:v>
                </c:pt>
                <c:pt idx="3489">
                  <c:v>0.50587636271781533</c:v>
                </c:pt>
                <c:pt idx="3490">
                  <c:v>0.50587636271781533</c:v>
                </c:pt>
                <c:pt idx="3491">
                  <c:v>0.50587636271781533</c:v>
                </c:pt>
                <c:pt idx="3492">
                  <c:v>0.50587636271781533</c:v>
                </c:pt>
                <c:pt idx="3493">
                  <c:v>0.50587636271781533</c:v>
                </c:pt>
                <c:pt idx="3494">
                  <c:v>0.50587636271781533</c:v>
                </c:pt>
                <c:pt idx="3495">
                  <c:v>0.50587636271781533</c:v>
                </c:pt>
                <c:pt idx="3496">
                  <c:v>0.50587636271781533</c:v>
                </c:pt>
                <c:pt idx="3497">
                  <c:v>0.50587636271781533</c:v>
                </c:pt>
                <c:pt idx="3498">
                  <c:v>0.50587636271781533</c:v>
                </c:pt>
                <c:pt idx="3499">
                  <c:v>0.50587636271781533</c:v>
                </c:pt>
                <c:pt idx="3500">
                  <c:v>0.50587636271781533</c:v>
                </c:pt>
                <c:pt idx="3501">
                  <c:v>0.50587636271781533</c:v>
                </c:pt>
                <c:pt idx="3502">
                  <c:v>0.50587636271781533</c:v>
                </c:pt>
                <c:pt idx="3503">
                  <c:v>0.50587636271781533</c:v>
                </c:pt>
                <c:pt idx="3504">
                  <c:v>0.50587636271781533</c:v>
                </c:pt>
                <c:pt idx="3505">
                  <c:v>0.50587636271781533</c:v>
                </c:pt>
                <c:pt idx="3506">
                  <c:v>0.50587636271781533</c:v>
                </c:pt>
                <c:pt idx="3507">
                  <c:v>0.50587636271781533</c:v>
                </c:pt>
                <c:pt idx="3508">
                  <c:v>0.50587636271781533</c:v>
                </c:pt>
                <c:pt idx="3509">
                  <c:v>0.50587636271781533</c:v>
                </c:pt>
                <c:pt idx="3510">
                  <c:v>0.50587636271781533</c:v>
                </c:pt>
                <c:pt idx="3511">
                  <c:v>0.50587636271781533</c:v>
                </c:pt>
                <c:pt idx="3512">
                  <c:v>0.50587636271781533</c:v>
                </c:pt>
                <c:pt idx="3513">
                  <c:v>0.50587636271781533</c:v>
                </c:pt>
                <c:pt idx="3514">
                  <c:v>0.50587636271781533</c:v>
                </c:pt>
                <c:pt idx="3515">
                  <c:v>0.50587636271781533</c:v>
                </c:pt>
                <c:pt idx="3516">
                  <c:v>0.50587636271781533</c:v>
                </c:pt>
                <c:pt idx="3517">
                  <c:v>0.50587636271781533</c:v>
                </c:pt>
                <c:pt idx="3518">
                  <c:v>0.50587636271781533</c:v>
                </c:pt>
                <c:pt idx="3519">
                  <c:v>0.50587636271781533</c:v>
                </c:pt>
                <c:pt idx="3520">
                  <c:v>0.50587636271781533</c:v>
                </c:pt>
                <c:pt idx="3521">
                  <c:v>0.50587636271781533</c:v>
                </c:pt>
                <c:pt idx="3522">
                  <c:v>0.50587636271781533</c:v>
                </c:pt>
                <c:pt idx="3523">
                  <c:v>0.50587636271781533</c:v>
                </c:pt>
                <c:pt idx="3524">
                  <c:v>0.50587636271781533</c:v>
                </c:pt>
                <c:pt idx="3525">
                  <c:v>0.50587636271781533</c:v>
                </c:pt>
                <c:pt idx="3526">
                  <c:v>0.50587636271781533</c:v>
                </c:pt>
                <c:pt idx="3527">
                  <c:v>0.50587636271781533</c:v>
                </c:pt>
                <c:pt idx="3528">
                  <c:v>0.50587636271781533</c:v>
                </c:pt>
                <c:pt idx="3529">
                  <c:v>0.50587636271781533</c:v>
                </c:pt>
                <c:pt idx="3530">
                  <c:v>0.50587636271781533</c:v>
                </c:pt>
                <c:pt idx="3531">
                  <c:v>0.50587636271781533</c:v>
                </c:pt>
                <c:pt idx="3532">
                  <c:v>0.50587636271781533</c:v>
                </c:pt>
                <c:pt idx="3533">
                  <c:v>0.50587636271781533</c:v>
                </c:pt>
                <c:pt idx="3534">
                  <c:v>0.50587636271781533</c:v>
                </c:pt>
                <c:pt idx="3535">
                  <c:v>0.50587636271781533</c:v>
                </c:pt>
                <c:pt idx="3536">
                  <c:v>0.50587636271781533</c:v>
                </c:pt>
                <c:pt idx="3537">
                  <c:v>0.50587636271781533</c:v>
                </c:pt>
                <c:pt idx="3538">
                  <c:v>0.50587636271781533</c:v>
                </c:pt>
                <c:pt idx="3539">
                  <c:v>0.50587636271781533</c:v>
                </c:pt>
                <c:pt idx="3540">
                  <c:v>0.50587636271781533</c:v>
                </c:pt>
                <c:pt idx="3541">
                  <c:v>0.50587636271781533</c:v>
                </c:pt>
                <c:pt idx="3542">
                  <c:v>0.50587636271781533</c:v>
                </c:pt>
                <c:pt idx="3543">
                  <c:v>0.50587636271781533</c:v>
                </c:pt>
                <c:pt idx="3544">
                  <c:v>0.50587636271781533</c:v>
                </c:pt>
                <c:pt idx="3545">
                  <c:v>0.50587636271781533</c:v>
                </c:pt>
                <c:pt idx="3546">
                  <c:v>0.50587636271781533</c:v>
                </c:pt>
                <c:pt idx="3547">
                  <c:v>0.50587636271781533</c:v>
                </c:pt>
                <c:pt idx="3548">
                  <c:v>0.50587636271781533</c:v>
                </c:pt>
                <c:pt idx="3549">
                  <c:v>0.50587636271781533</c:v>
                </c:pt>
                <c:pt idx="3550">
                  <c:v>0.50587636271781533</c:v>
                </c:pt>
                <c:pt idx="3551">
                  <c:v>0.50587636271781533</c:v>
                </c:pt>
                <c:pt idx="3552">
                  <c:v>0.50587636271781533</c:v>
                </c:pt>
                <c:pt idx="3553">
                  <c:v>0.50587636271781533</c:v>
                </c:pt>
                <c:pt idx="3554">
                  <c:v>0.50587636271781533</c:v>
                </c:pt>
                <c:pt idx="3555">
                  <c:v>0.50587636271781533</c:v>
                </c:pt>
                <c:pt idx="3556">
                  <c:v>0.50587636271781533</c:v>
                </c:pt>
                <c:pt idx="3557">
                  <c:v>0.50587636271781533</c:v>
                </c:pt>
                <c:pt idx="3558">
                  <c:v>0.50587636271781533</c:v>
                </c:pt>
                <c:pt idx="3559">
                  <c:v>0.50587636271781533</c:v>
                </c:pt>
                <c:pt idx="3560">
                  <c:v>0.50587636271781533</c:v>
                </c:pt>
                <c:pt idx="3561">
                  <c:v>0.50587636271781533</c:v>
                </c:pt>
                <c:pt idx="3562">
                  <c:v>0.50587636271781533</c:v>
                </c:pt>
                <c:pt idx="3563">
                  <c:v>0.50587636271781533</c:v>
                </c:pt>
                <c:pt idx="3564">
                  <c:v>0.50587636271781533</c:v>
                </c:pt>
                <c:pt idx="3565">
                  <c:v>0.50587636271781533</c:v>
                </c:pt>
                <c:pt idx="3566">
                  <c:v>0.50587636271781533</c:v>
                </c:pt>
                <c:pt idx="3567">
                  <c:v>0.50587636271781533</c:v>
                </c:pt>
                <c:pt idx="3568">
                  <c:v>0.50587636271781533</c:v>
                </c:pt>
                <c:pt idx="3569">
                  <c:v>0.50587636271781533</c:v>
                </c:pt>
                <c:pt idx="3570">
                  <c:v>0.50587636271781533</c:v>
                </c:pt>
                <c:pt idx="3571">
                  <c:v>0.50587636271781533</c:v>
                </c:pt>
                <c:pt idx="3572">
                  <c:v>0.50587636271781533</c:v>
                </c:pt>
                <c:pt idx="3573">
                  <c:v>0.50587636271781533</c:v>
                </c:pt>
                <c:pt idx="3574">
                  <c:v>0.50587636271781533</c:v>
                </c:pt>
                <c:pt idx="3575">
                  <c:v>0.50587636271781533</c:v>
                </c:pt>
                <c:pt idx="3576">
                  <c:v>0.50587636271781533</c:v>
                </c:pt>
                <c:pt idx="3577">
                  <c:v>0.50587636271781533</c:v>
                </c:pt>
                <c:pt idx="3578">
                  <c:v>0.50587636271781533</c:v>
                </c:pt>
                <c:pt idx="3579">
                  <c:v>0.50587636271781533</c:v>
                </c:pt>
                <c:pt idx="3580">
                  <c:v>0.50587636271781533</c:v>
                </c:pt>
                <c:pt idx="3581">
                  <c:v>0.50587636271781533</c:v>
                </c:pt>
                <c:pt idx="3582">
                  <c:v>0.50587636271781533</c:v>
                </c:pt>
                <c:pt idx="3583">
                  <c:v>0.50587636271781533</c:v>
                </c:pt>
                <c:pt idx="3584">
                  <c:v>0.50587636271781533</c:v>
                </c:pt>
                <c:pt idx="3585">
                  <c:v>0.50587636271781533</c:v>
                </c:pt>
                <c:pt idx="3586">
                  <c:v>0.50587636271781533</c:v>
                </c:pt>
                <c:pt idx="3587">
                  <c:v>0.50587636271781533</c:v>
                </c:pt>
                <c:pt idx="3588">
                  <c:v>0.50587636271781533</c:v>
                </c:pt>
                <c:pt idx="3589">
                  <c:v>0.50587636271781533</c:v>
                </c:pt>
                <c:pt idx="3590">
                  <c:v>0.50587636271781533</c:v>
                </c:pt>
                <c:pt idx="3591">
                  <c:v>0.50587636271781533</c:v>
                </c:pt>
                <c:pt idx="3592">
                  <c:v>0.50587636271781533</c:v>
                </c:pt>
                <c:pt idx="3593">
                  <c:v>0.50587636271781533</c:v>
                </c:pt>
                <c:pt idx="3594">
                  <c:v>0.50587636271781533</c:v>
                </c:pt>
                <c:pt idx="3595">
                  <c:v>0.50587636271781533</c:v>
                </c:pt>
                <c:pt idx="3596">
                  <c:v>0.50587636271781533</c:v>
                </c:pt>
                <c:pt idx="3597">
                  <c:v>0.50587636271781533</c:v>
                </c:pt>
                <c:pt idx="3598">
                  <c:v>0.50587636271781533</c:v>
                </c:pt>
                <c:pt idx="3599">
                  <c:v>0.50587636271781533</c:v>
                </c:pt>
                <c:pt idx="3600">
                  <c:v>0.50587636271781533</c:v>
                </c:pt>
                <c:pt idx="3601">
                  <c:v>0.50587636271781533</c:v>
                </c:pt>
                <c:pt idx="3602">
                  <c:v>0.50587636271781533</c:v>
                </c:pt>
                <c:pt idx="3603">
                  <c:v>0.50587636271781533</c:v>
                </c:pt>
                <c:pt idx="3604">
                  <c:v>0.50587636271781533</c:v>
                </c:pt>
                <c:pt idx="3605">
                  <c:v>0.50587636271781533</c:v>
                </c:pt>
                <c:pt idx="3606">
                  <c:v>0.50587636271781533</c:v>
                </c:pt>
                <c:pt idx="3607">
                  <c:v>0.50587636271781533</c:v>
                </c:pt>
                <c:pt idx="3608">
                  <c:v>0.50587636271781533</c:v>
                </c:pt>
                <c:pt idx="3609">
                  <c:v>0.50587636271781533</c:v>
                </c:pt>
                <c:pt idx="3610">
                  <c:v>0.50587636271781533</c:v>
                </c:pt>
                <c:pt idx="3611">
                  <c:v>0.50587636271781533</c:v>
                </c:pt>
                <c:pt idx="3612">
                  <c:v>0.50587636271781533</c:v>
                </c:pt>
                <c:pt idx="3613">
                  <c:v>0.50587636271781533</c:v>
                </c:pt>
                <c:pt idx="3614">
                  <c:v>0.50587636271781533</c:v>
                </c:pt>
                <c:pt idx="3615">
                  <c:v>0.50587636271781533</c:v>
                </c:pt>
                <c:pt idx="3616">
                  <c:v>0.50587636271781533</c:v>
                </c:pt>
                <c:pt idx="3617">
                  <c:v>0.50587636271781533</c:v>
                </c:pt>
                <c:pt idx="3618">
                  <c:v>0.50587636271781533</c:v>
                </c:pt>
                <c:pt idx="3619">
                  <c:v>0.50587636271781533</c:v>
                </c:pt>
                <c:pt idx="3620">
                  <c:v>0.50587636271781533</c:v>
                </c:pt>
                <c:pt idx="3621">
                  <c:v>0.50587636271781533</c:v>
                </c:pt>
                <c:pt idx="3622">
                  <c:v>0.50587636271781533</c:v>
                </c:pt>
                <c:pt idx="3623">
                  <c:v>0.50587636271781533</c:v>
                </c:pt>
                <c:pt idx="3624">
                  <c:v>0.50587636271781533</c:v>
                </c:pt>
                <c:pt idx="3625">
                  <c:v>0.50587636271781533</c:v>
                </c:pt>
                <c:pt idx="3626">
                  <c:v>0.50587636271781533</c:v>
                </c:pt>
                <c:pt idx="3627">
                  <c:v>0.50587636271781533</c:v>
                </c:pt>
                <c:pt idx="3628">
                  <c:v>0.50587636271781533</c:v>
                </c:pt>
                <c:pt idx="3629">
                  <c:v>0.50587636271781533</c:v>
                </c:pt>
                <c:pt idx="3630">
                  <c:v>0.50587636271781533</c:v>
                </c:pt>
                <c:pt idx="3631">
                  <c:v>0.50587636271781533</c:v>
                </c:pt>
                <c:pt idx="3632">
                  <c:v>0.50587636271781533</c:v>
                </c:pt>
                <c:pt idx="3633">
                  <c:v>0.50587636271781533</c:v>
                </c:pt>
                <c:pt idx="3634">
                  <c:v>0.50587636271781533</c:v>
                </c:pt>
                <c:pt idx="3635">
                  <c:v>0.50587636271781533</c:v>
                </c:pt>
                <c:pt idx="3636">
                  <c:v>0.50587636271781533</c:v>
                </c:pt>
                <c:pt idx="3637">
                  <c:v>0.50587636271781533</c:v>
                </c:pt>
                <c:pt idx="3638">
                  <c:v>0.50587636271781533</c:v>
                </c:pt>
                <c:pt idx="3639">
                  <c:v>0.50587636271781533</c:v>
                </c:pt>
                <c:pt idx="3640">
                  <c:v>0.50587636271781533</c:v>
                </c:pt>
                <c:pt idx="3641">
                  <c:v>0.50587636271781533</c:v>
                </c:pt>
                <c:pt idx="3642">
                  <c:v>0.50587636271781533</c:v>
                </c:pt>
                <c:pt idx="3643">
                  <c:v>0.50587636271781533</c:v>
                </c:pt>
                <c:pt idx="3644">
                  <c:v>0.50587636271781533</c:v>
                </c:pt>
                <c:pt idx="3645">
                  <c:v>0.50587636271781533</c:v>
                </c:pt>
                <c:pt idx="3646">
                  <c:v>0.50587636271781533</c:v>
                </c:pt>
                <c:pt idx="3647">
                  <c:v>0.50587636271781533</c:v>
                </c:pt>
                <c:pt idx="3648">
                  <c:v>0.50587636271781533</c:v>
                </c:pt>
                <c:pt idx="3649">
                  <c:v>0.50587636271781533</c:v>
                </c:pt>
                <c:pt idx="3650">
                  <c:v>0.50587636271781533</c:v>
                </c:pt>
                <c:pt idx="3651">
                  <c:v>0.50587636271781533</c:v>
                </c:pt>
                <c:pt idx="3652">
                  <c:v>0.50587636271781533</c:v>
                </c:pt>
                <c:pt idx="3653">
                  <c:v>0.50587636271781533</c:v>
                </c:pt>
                <c:pt idx="3654">
                  <c:v>0.50587636271781533</c:v>
                </c:pt>
                <c:pt idx="3655">
                  <c:v>0.50587636271781533</c:v>
                </c:pt>
                <c:pt idx="3656">
                  <c:v>0.50587636271781533</c:v>
                </c:pt>
                <c:pt idx="3657">
                  <c:v>0.50587636271781533</c:v>
                </c:pt>
                <c:pt idx="3658">
                  <c:v>0.50587636271781533</c:v>
                </c:pt>
                <c:pt idx="3659">
                  <c:v>0.50587636271781533</c:v>
                </c:pt>
                <c:pt idx="3660">
                  <c:v>0.50587636271781533</c:v>
                </c:pt>
                <c:pt idx="3661">
                  <c:v>0.50587636271781533</c:v>
                </c:pt>
                <c:pt idx="3662">
                  <c:v>0.50587636271781533</c:v>
                </c:pt>
                <c:pt idx="3663">
                  <c:v>0.50587636271781533</c:v>
                </c:pt>
                <c:pt idx="3664">
                  <c:v>0.50587636271781533</c:v>
                </c:pt>
                <c:pt idx="3665">
                  <c:v>0.50587636271781533</c:v>
                </c:pt>
                <c:pt idx="3666">
                  <c:v>0.50587636271781533</c:v>
                </c:pt>
                <c:pt idx="3667">
                  <c:v>0.50587636271781533</c:v>
                </c:pt>
                <c:pt idx="3668">
                  <c:v>0.50587636271781533</c:v>
                </c:pt>
                <c:pt idx="3669">
                  <c:v>0.50587636271781533</c:v>
                </c:pt>
                <c:pt idx="3670">
                  <c:v>0.50587636271781533</c:v>
                </c:pt>
                <c:pt idx="3671">
                  <c:v>0.50587636271781533</c:v>
                </c:pt>
                <c:pt idx="3672">
                  <c:v>0.50587636271781533</c:v>
                </c:pt>
                <c:pt idx="3673">
                  <c:v>0.50587636271781533</c:v>
                </c:pt>
                <c:pt idx="3674">
                  <c:v>0.50587636271781533</c:v>
                </c:pt>
                <c:pt idx="3675">
                  <c:v>0.50587636271781533</c:v>
                </c:pt>
                <c:pt idx="3676">
                  <c:v>0.50587636271781533</c:v>
                </c:pt>
                <c:pt idx="3677">
                  <c:v>0.50587636271781533</c:v>
                </c:pt>
                <c:pt idx="3678">
                  <c:v>0.50587636271781533</c:v>
                </c:pt>
                <c:pt idx="3679">
                  <c:v>0.50587636271781533</c:v>
                </c:pt>
                <c:pt idx="3680">
                  <c:v>0.50587636271781533</c:v>
                </c:pt>
                <c:pt idx="3681">
                  <c:v>0.50587636271781533</c:v>
                </c:pt>
                <c:pt idx="3682">
                  <c:v>0.50587636271781533</c:v>
                </c:pt>
                <c:pt idx="3683">
                  <c:v>0.50587636271781533</c:v>
                </c:pt>
                <c:pt idx="3684">
                  <c:v>0.50587636271781533</c:v>
                </c:pt>
                <c:pt idx="3685">
                  <c:v>0.50587636271781533</c:v>
                </c:pt>
                <c:pt idx="3686">
                  <c:v>0.50587636271781533</c:v>
                </c:pt>
                <c:pt idx="3687">
                  <c:v>0.50587636271781533</c:v>
                </c:pt>
                <c:pt idx="3688">
                  <c:v>0.50587636271781533</c:v>
                </c:pt>
                <c:pt idx="3689">
                  <c:v>0.50587636271781533</c:v>
                </c:pt>
                <c:pt idx="3690">
                  <c:v>0.50587636271781533</c:v>
                </c:pt>
                <c:pt idx="3691">
                  <c:v>0.50587636271781533</c:v>
                </c:pt>
                <c:pt idx="3692">
                  <c:v>0.50587636271781533</c:v>
                </c:pt>
                <c:pt idx="3693">
                  <c:v>0.50587636271781533</c:v>
                </c:pt>
                <c:pt idx="3694">
                  <c:v>0.50587636271781533</c:v>
                </c:pt>
                <c:pt idx="3695">
                  <c:v>0.50587636271781533</c:v>
                </c:pt>
                <c:pt idx="3696">
                  <c:v>0.50587636271781533</c:v>
                </c:pt>
                <c:pt idx="3697">
                  <c:v>0.50587636271781533</c:v>
                </c:pt>
                <c:pt idx="3698">
                  <c:v>0.50587636271781533</c:v>
                </c:pt>
                <c:pt idx="3699">
                  <c:v>0.50587636271781533</c:v>
                </c:pt>
                <c:pt idx="3700">
                  <c:v>0.50587636271781533</c:v>
                </c:pt>
                <c:pt idx="3701">
                  <c:v>0.50587636271781533</c:v>
                </c:pt>
                <c:pt idx="3702">
                  <c:v>0.50587636271781533</c:v>
                </c:pt>
                <c:pt idx="3703">
                  <c:v>0.50587636271781533</c:v>
                </c:pt>
                <c:pt idx="3704">
                  <c:v>0.50587636271781533</c:v>
                </c:pt>
                <c:pt idx="3705">
                  <c:v>0.50587636271781533</c:v>
                </c:pt>
                <c:pt idx="3706">
                  <c:v>0.50587636271781533</c:v>
                </c:pt>
                <c:pt idx="3707">
                  <c:v>0.50587636271781533</c:v>
                </c:pt>
                <c:pt idx="3708">
                  <c:v>0.50587636271781533</c:v>
                </c:pt>
                <c:pt idx="3709">
                  <c:v>0.50587636271781533</c:v>
                </c:pt>
                <c:pt idx="3710">
                  <c:v>0.50587636271781533</c:v>
                </c:pt>
                <c:pt idx="3711">
                  <c:v>0.50587636271781533</c:v>
                </c:pt>
                <c:pt idx="3712">
                  <c:v>0.50587636271781533</c:v>
                </c:pt>
                <c:pt idx="3713">
                  <c:v>0.50587636271781533</c:v>
                </c:pt>
                <c:pt idx="3714">
                  <c:v>0.50587636271781533</c:v>
                </c:pt>
                <c:pt idx="3715">
                  <c:v>0.50587636271781533</c:v>
                </c:pt>
                <c:pt idx="3716">
                  <c:v>0.50587636271781533</c:v>
                </c:pt>
                <c:pt idx="3717">
                  <c:v>0.50587636271781533</c:v>
                </c:pt>
                <c:pt idx="3718">
                  <c:v>0.50587636271781533</c:v>
                </c:pt>
                <c:pt idx="3719">
                  <c:v>0.50587636271781533</c:v>
                </c:pt>
                <c:pt idx="3720">
                  <c:v>0.50587636271781533</c:v>
                </c:pt>
                <c:pt idx="3721">
                  <c:v>0.50587636271781533</c:v>
                </c:pt>
                <c:pt idx="3722">
                  <c:v>0.50587636271781533</c:v>
                </c:pt>
                <c:pt idx="3723">
                  <c:v>0.50587636271781533</c:v>
                </c:pt>
                <c:pt idx="3724">
                  <c:v>0.50587636271781533</c:v>
                </c:pt>
                <c:pt idx="3725">
                  <c:v>0.50587636271781533</c:v>
                </c:pt>
                <c:pt idx="3726">
                  <c:v>0.50587636271781533</c:v>
                </c:pt>
                <c:pt idx="3727">
                  <c:v>0.50587636271781533</c:v>
                </c:pt>
                <c:pt idx="3728">
                  <c:v>0.50587636271781533</c:v>
                </c:pt>
                <c:pt idx="3729">
                  <c:v>0.50587636271781533</c:v>
                </c:pt>
                <c:pt idx="3730">
                  <c:v>0.50587636271781533</c:v>
                </c:pt>
                <c:pt idx="3731">
                  <c:v>0.50587636271781533</c:v>
                </c:pt>
                <c:pt idx="3732">
                  <c:v>0.50587636271781533</c:v>
                </c:pt>
                <c:pt idx="3733">
                  <c:v>0.50587636271781533</c:v>
                </c:pt>
                <c:pt idx="3734">
                  <c:v>0.50587636271781533</c:v>
                </c:pt>
                <c:pt idx="3735">
                  <c:v>0.50587636271781533</c:v>
                </c:pt>
                <c:pt idx="3736">
                  <c:v>0.50587636271781533</c:v>
                </c:pt>
                <c:pt idx="3737">
                  <c:v>0.50587636271781533</c:v>
                </c:pt>
                <c:pt idx="3738">
                  <c:v>0.50587636271781533</c:v>
                </c:pt>
                <c:pt idx="3739">
                  <c:v>0.50587636271781533</c:v>
                </c:pt>
                <c:pt idx="3740">
                  <c:v>0.50587636271781533</c:v>
                </c:pt>
                <c:pt idx="3741">
                  <c:v>0.50587636271781533</c:v>
                </c:pt>
                <c:pt idx="3742">
                  <c:v>0.50587636271781533</c:v>
                </c:pt>
                <c:pt idx="3743">
                  <c:v>0.50587636271781533</c:v>
                </c:pt>
                <c:pt idx="3744">
                  <c:v>0.50587636271781533</c:v>
                </c:pt>
                <c:pt idx="3745">
                  <c:v>0.50587636271781533</c:v>
                </c:pt>
                <c:pt idx="3746">
                  <c:v>0.50587636271781533</c:v>
                </c:pt>
                <c:pt idx="3747">
                  <c:v>0.50587636271781533</c:v>
                </c:pt>
                <c:pt idx="3748">
                  <c:v>0.50587636271781533</c:v>
                </c:pt>
                <c:pt idx="3749">
                  <c:v>0.50587636271781533</c:v>
                </c:pt>
                <c:pt idx="3750">
                  <c:v>0.50587636271781533</c:v>
                </c:pt>
                <c:pt idx="3751">
                  <c:v>0.50587636271781533</c:v>
                </c:pt>
                <c:pt idx="3752">
                  <c:v>0.50587636271781533</c:v>
                </c:pt>
                <c:pt idx="3753">
                  <c:v>0.50587636271781533</c:v>
                </c:pt>
                <c:pt idx="3754">
                  <c:v>0.50587636271781533</c:v>
                </c:pt>
                <c:pt idx="3755">
                  <c:v>0.50587636271781533</c:v>
                </c:pt>
                <c:pt idx="3756">
                  <c:v>0.50587636271781533</c:v>
                </c:pt>
                <c:pt idx="3757">
                  <c:v>0.50587636271781533</c:v>
                </c:pt>
                <c:pt idx="3758">
                  <c:v>0.50587636271781533</c:v>
                </c:pt>
                <c:pt idx="3759">
                  <c:v>0.50587636271781533</c:v>
                </c:pt>
                <c:pt idx="3760">
                  <c:v>0.50587636271781533</c:v>
                </c:pt>
                <c:pt idx="3761">
                  <c:v>0.50587636271781533</c:v>
                </c:pt>
                <c:pt idx="3762">
                  <c:v>0.50587636271781533</c:v>
                </c:pt>
                <c:pt idx="3763">
                  <c:v>0.50587636271781533</c:v>
                </c:pt>
                <c:pt idx="3764">
                  <c:v>0.50587636271781533</c:v>
                </c:pt>
                <c:pt idx="3765">
                  <c:v>0.50587636271781533</c:v>
                </c:pt>
                <c:pt idx="3766">
                  <c:v>0.50587636271781533</c:v>
                </c:pt>
                <c:pt idx="3767">
                  <c:v>0.50587636271781533</c:v>
                </c:pt>
                <c:pt idx="3768">
                  <c:v>0.50587636271781533</c:v>
                </c:pt>
                <c:pt idx="3769">
                  <c:v>0.50587636271781533</c:v>
                </c:pt>
                <c:pt idx="3770">
                  <c:v>0.50587636271781533</c:v>
                </c:pt>
                <c:pt idx="3771">
                  <c:v>0.50587636271781533</c:v>
                </c:pt>
                <c:pt idx="3772">
                  <c:v>0.50587636271781533</c:v>
                </c:pt>
                <c:pt idx="3773">
                  <c:v>0.50587636271781533</c:v>
                </c:pt>
                <c:pt idx="3774">
                  <c:v>0.50587636271781533</c:v>
                </c:pt>
                <c:pt idx="3775">
                  <c:v>0.50587636271781533</c:v>
                </c:pt>
                <c:pt idx="3776">
                  <c:v>0.50587636271781533</c:v>
                </c:pt>
                <c:pt idx="3777">
                  <c:v>0.50587636271781533</c:v>
                </c:pt>
                <c:pt idx="3778">
                  <c:v>0.50587636271781533</c:v>
                </c:pt>
                <c:pt idx="3779">
                  <c:v>0.50587636271781533</c:v>
                </c:pt>
                <c:pt idx="3780">
                  <c:v>0.50587636271781533</c:v>
                </c:pt>
                <c:pt idx="3781">
                  <c:v>0.50587636271781533</c:v>
                </c:pt>
                <c:pt idx="3782">
                  <c:v>0.50587636271781533</c:v>
                </c:pt>
                <c:pt idx="3783">
                  <c:v>0.50587636271781533</c:v>
                </c:pt>
                <c:pt idx="3784">
                  <c:v>0.50587636271781533</c:v>
                </c:pt>
                <c:pt idx="3785">
                  <c:v>0.50587636271781533</c:v>
                </c:pt>
                <c:pt idx="3786">
                  <c:v>0.50587636271781533</c:v>
                </c:pt>
                <c:pt idx="3787">
                  <c:v>0.50587636271781533</c:v>
                </c:pt>
                <c:pt idx="3788">
                  <c:v>0.50587636271781533</c:v>
                </c:pt>
                <c:pt idx="3789">
                  <c:v>0.50587636271781533</c:v>
                </c:pt>
                <c:pt idx="3790">
                  <c:v>0.50587636271781533</c:v>
                </c:pt>
                <c:pt idx="3791">
                  <c:v>0.50587636271781533</c:v>
                </c:pt>
                <c:pt idx="3792">
                  <c:v>0.50587636271781533</c:v>
                </c:pt>
                <c:pt idx="3793">
                  <c:v>0.50587636271781533</c:v>
                </c:pt>
                <c:pt idx="3794">
                  <c:v>0.50587636271781533</c:v>
                </c:pt>
                <c:pt idx="3795">
                  <c:v>0.50587636271781533</c:v>
                </c:pt>
                <c:pt idx="3796">
                  <c:v>0.50587636271781533</c:v>
                </c:pt>
                <c:pt idx="3797">
                  <c:v>0.50587636271781533</c:v>
                </c:pt>
                <c:pt idx="3798">
                  <c:v>0.50587636271781533</c:v>
                </c:pt>
                <c:pt idx="3799">
                  <c:v>0.50587636271781533</c:v>
                </c:pt>
                <c:pt idx="3800">
                  <c:v>0.50587636271781533</c:v>
                </c:pt>
                <c:pt idx="3801">
                  <c:v>0.50587636271781533</c:v>
                </c:pt>
                <c:pt idx="3802">
                  <c:v>0.50587636271781533</c:v>
                </c:pt>
                <c:pt idx="3803">
                  <c:v>0.50587636271781533</c:v>
                </c:pt>
                <c:pt idx="3804">
                  <c:v>0.50587636271781533</c:v>
                </c:pt>
                <c:pt idx="3805">
                  <c:v>0.50587636271781533</c:v>
                </c:pt>
                <c:pt idx="3806">
                  <c:v>0.50587636271781533</c:v>
                </c:pt>
                <c:pt idx="3807">
                  <c:v>0.50587636271781533</c:v>
                </c:pt>
                <c:pt idx="3808">
                  <c:v>0.50587636271781533</c:v>
                </c:pt>
                <c:pt idx="3809">
                  <c:v>0.50587636271781533</c:v>
                </c:pt>
                <c:pt idx="3810">
                  <c:v>0.50587636271781533</c:v>
                </c:pt>
                <c:pt idx="3811">
                  <c:v>0.50587636271781533</c:v>
                </c:pt>
                <c:pt idx="3812">
                  <c:v>0.50587636271781533</c:v>
                </c:pt>
                <c:pt idx="3813">
                  <c:v>0.50587636271781533</c:v>
                </c:pt>
                <c:pt idx="3814">
                  <c:v>0.50587636271781533</c:v>
                </c:pt>
                <c:pt idx="3815">
                  <c:v>0.50587636271781533</c:v>
                </c:pt>
                <c:pt idx="3816">
                  <c:v>0.50587636271781533</c:v>
                </c:pt>
                <c:pt idx="3817">
                  <c:v>0.50587636271781533</c:v>
                </c:pt>
                <c:pt idx="3818">
                  <c:v>0.50587636271781533</c:v>
                </c:pt>
                <c:pt idx="3819">
                  <c:v>0.50587636271781533</c:v>
                </c:pt>
                <c:pt idx="3820">
                  <c:v>0.50587636271781533</c:v>
                </c:pt>
                <c:pt idx="3821">
                  <c:v>0.50587636271781533</c:v>
                </c:pt>
                <c:pt idx="3822">
                  <c:v>0.50587636271781533</c:v>
                </c:pt>
                <c:pt idx="3823">
                  <c:v>0.50587636271781533</c:v>
                </c:pt>
                <c:pt idx="3824">
                  <c:v>0.50587636271781533</c:v>
                </c:pt>
                <c:pt idx="3825">
                  <c:v>0.50587636271781533</c:v>
                </c:pt>
                <c:pt idx="3826">
                  <c:v>0.50587636271781533</c:v>
                </c:pt>
                <c:pt idx="3827">
                  <c:v>0.50587636271781533</c:v>
                </c:pt>
                <c:pt idx="3828">
                  <c:v>0.50587636271781533</c:v>
                </c:pt>
                <c:pt idx="3829">
                  <c:v>0.50587636271781533</c:v>
                </c:pt>
                <c:pt idx="3830">
                  <c:v>0.50587636271781533</c:v>
                </c:pt>
                <c:pt idx="3831">
                  <c:v>0.50587636271781533</c:v>
                </c:pt>
                <c:pt idx="3832">
                  <c:v>0.50587636271781533</c:v>
                </c:pt>
                <c:pt idx="3833">
                  <c:v>0.50587636271781533</c:v>
                </c:pt>
                <c:pt idx="3834">
                  <c:v>0.50587636271781533</c:v>
                </c:pt>
                <c:pt idx="3835">
                  <c:v>0.50587636271781533</c:v>
                </c:pt>
                <c:pt idx="3836">
                  <c:v>0.50587636271781533</c:v>
                </c:pt>
                <c:pt idx="3837">
                  <c:v>0.50587636271781533</c:v>
                </c:pt>
                <c:pt idx="3838">
                  <c:v>0.50587636271781533</c:v>
                </c:pt>
                <c:pt idx="3839">
                  <c:v>0.50587636271781533</c:v>
                </c:pt>
                <c:pt idx="3840">
                  <c:v>0.50587636271781533</c:v>
                </c:pt>
                <c:pt idx="3841">
                  <c:v>0.50587636271781533</c:v>
                </c:pt>
                <c:pt idx="3842">
                  <c:v>0.50587636271781533</c:v>
                </c:pt>
                <c:pt idx="3843">
                  <c:v>0.50587636271781533</c:v>
                </c:pt>
                <c:pt idx="3844">
                  <c:v>0.50587636271781533</c:v>
                </c:pt>
                <c:pt idx="3845">
                  <c:v>0.50587636271781533</c:v>
                </c:pt>
                <c:pt idx="3846">
                  <c:v>0.50587636271781533</c:v>
                </c:pt>
                <c:pt idx="3847">
                  <c:v>0.50587636271781533</c:v>
                </c:pt>
                <c:pt idx="3848">
                  <c:v>0.50587636271781533</c:v>
                </c:pt>
                <c:pt idx="3849">
                  <c:v>0.50587636271781533</c:v>
                </c:pt>
                <c:pt idx="3850">
                  <c:v>0.50587636271781533</c:v>
                </c:pt>
                <c:pt idx="3851">
                  <c:v>0.50587636271781533</c:v>
                </c:pt>
                <c:pt idx="3852">
                  <c:v>0.50587636271781533</c:v>
                </c:pt>
                <c:pt idx="3853">
                  <c:v>0.50587636271781533</c:v>
                </c:pt>
                <c:pt idx="3854">
                  <c:v>0.50587636271781533</c:v>
                </c:pt>
                <c:pt idx="3855">
                  <c:v>0.50587636271781533</c:v>
                </c:pt>
                <c:pt idx="3856">
                  <c:v>0.50587636271781533</c:v>
                </c:pt>
                <c:pt idx="3857">
                  <c:v>0.50587636271781533</c:v>
                </c:pt>
                <c:pt idx="3858">
                  <c:v>0.50587636271781533</c:v>
                </c:pt>
                <c:pt idx="3859">
                  <c:v>0.50587636271781533</c:v>
                </c:pt>
                <c:pt idx="3860">
                  <c:v>0.50587636271781533</c:v>
                </c:pt>
                <c:pt idx="3861">
                  <c:v>0.50587636271781533</c:v>
                </c:pt>
                <c:pt idx="3862">
                  <c:v>0.50587636271781533</c:v>
                </c:pt>
                <c:pt idx="3863">
                  <c:v>0.50587636271781533</c:v>
                </c:pt>
                <c:pt idx="3864">
                  <c:v>0.50587636271781533</c:v>
                </c:pt>
                <c:pt idx="3865">
                  <c:v>0.50587636271781533</c:v>
                </c:pt>
                <c:pt idx="3866">
                  <c:v>0.50587636271781533</c:v>
                </c:pt>
                <c:pt idx="3867">
                  <c:v>0.50587636271781533</c:v>
                </c:pt>
                <c:pt idx="3868">
                  <c:v>0.50587636271781533</c:v>
                </c:pt>
                <c:pt idx="3869">
                  <c:v>0.50587636271781533</c:v>
                </c:pt>
                <c:pt idx="3870">
                  <c:v>0.50587636271781533</c:v>
                </c:pt>
                <c:pt idx="3871">
                  <c:v>0.50587636271781533</c:v>
                </c:pt>
                <c:pt idx="3872">
                  <c:v>0.50587636271781533</c:v>
                </c:pt>
                <c:pt idx="3873">
                  <c:v>0.50587636271781533</c:v>
                </c:pt>
                <c:pt idx="3874">
                  <c:v>0.50587636271781533</c:v>
                </c:pt>
                <c:pt idx="3875">
                  <c:v>0.50587636271781533</c:v>
                </c:pt>
                <c:pt idx="3876">
                  <c:v>0.50587636271781533</c:v>
                </c:pt>
                <c:pt idx="3877">
                  <c:v>0.50587636271781533</c:v>
                </c:pt>
                <c:pt idx="3878">
                  <c:v>0.50587636271781533</c:v>
                </c:pt>
                <c:pt idx="3879">
                  <c:v>0.50587636271781533</c:v>
                </c:pt>
                <c:pt idx="3880">
                  <c:v>0.50587636271781533</c:v>
                </c:pt>
                <c:pt idx="3881">
                  <c:v>0.50587636271781533</c:v>
                </c:pt>
                <c:pt idx="3882">
                  <c:v>0.50587636271781533</c:v>
                </c:pt>
                <c:pt idx="3883">
                  <c:v>0.50587636271781533</c:v>
                </c:pt>
                <c:pt idx="3884">
                  <c:v>0.50587636271781533</c:v>
                </c:pt>
                <c:pt idx="3885">
                  <c:v>0.50587636271781533</c:v>
                </c:pt>
                <c:pt idx="3886">
                  <c:v>0.50587636271781533</c:v>
                </c:pt>
                <c:pt idx="3887">
                  <c:v>0.50587636271781533</c:v>
                </c:pt>
                <c:pt idx="3888">
                  <c:v>0.50587636271781533</c:v>
                </c:pt>
                <c:pt idx="3889">
                  <c:v>0.50587636271781533</c:v>
                </c:pt>
                <c:pt idx="3890">
                  <c:v>0.50587636271781533</c:v>
                </c:pt>
                <c:pt idx="3891">
                  <c:v>0.50587636271781533</c:v>
                </c:pt>
                <c:pt idx="3892">
                  <c:v>0.50587636271781533</c:v>
                </c:pt>
                <c:pt idx="3893">
                  <c:v>0.50587636271781533</c:v>
                </c:pt>
                <c:pt idx="3894">
                  <c:v>0.50587636271781533</c:v>
                </c:pt>
                <c:pt idx="3895">
                  <c:v>0.50587636271781533</c:v>
                </c:pt>
                <c:pt idx="3896">
                  <c:v>0.50587636271781533</c:v>
                </c:pt>
                <c:pt idx="3897">
                  <c:v>0.50587636271781533</c:v>
                </c:pt>
                <c:pt idx="3898">
                  <c:v>0.50587636271781533</c:v>
                </c:pt>
                <c:pt idx="3899">
                  <c:v>0.50587636271781533</c:v>
                </c:pt>
                <c:pt idx="3900">
                  <c:v>0.50587636271781533</c:v>
                </c:pt>
                <c:pt idx="3901">
                  <c:v>0.50587636271781533</c:v>
                </c:pt>
                <c:pt idx="3902">
                  <c:v>0.50587636271781533</c:v>
                </c:pt>
                <c:pt idx="3903">
                  <c:v>0.50587636271781533</c:v>
                </c:pt>
                <c:pt idx="3904">
                  <c:v>0.50587636271781533</c:v>
                </c:pt>
                <c:pt idx="3905">
                  <c:v>0.50587636271781533</c:v>
                </c:pt>
                <c:pt idx="3906">
                  <c:v>0.50587636271781533</c:v>
                </c:pt>
                <c:pt idx="3907">
                  <c:v>0.50587636271781533</c:v>
                </c:pt>
                <c:pt idx="3908">
                  <c:v>0.50587636271781533</c:v>
                </c:pt>
                <c:pt idx="3909">
                  <c:v>0.50587636271781533</c:v>
                </c:pt>
                <c:pt idx="3910">
                  <c:v>0.50587636271781533</c:v>
                </c:pt>
                <c:pt idx="3911">
                  <c:v>0.50587636271781533</c:v>
                </c:pt>
                <c:pt idx="3912">
                  <c:v>0.50587636271781533</c:v>
                </c:pt>
                <c:pt idx="3913">
                  <c:v>0.50587636271781533</c:v>
                </c:pt>
                <c:pt idx="3914">
                  <c:v>0.50587636271781533</c:v>
                </c:pt>
                <c:pt idx="3915">
                  <c:v>0.50587636271781533</c:v>
                </c:pt>
                <c:pt idx="3916">
                  <c:v>0.50587636271781533</c:v>
                </c:pt>
                <c:pt idx="3917">
                  <c:v>0.50587636271781533</c:v>
                </c:pt>
                <c:pt idx="3918">
                  <c:v>0.50587636271781533</c:v>
                </c:pt>
                <c:pt idx="3919">
                  <c:v>0.50587636271781533</c:v>
                </c:pt>
                <c:pt idx="3920">
                  <c:v>0.50587636271781533</c:v>
                </c:pt>
                <c:pt idx="3921">
                  <c:v>0.50587636271781533</c:v>
                </c:pt>
                <c:pt idx="3922">
                  <c:v>0.50587636271781533</c:v>
                </c:pt>
                <c:pt idx="3923">
                  <c:v>0.50587636271781533</c:v>
                </c:pt>
                <c:pt idx="3924">
                  <c:v>0.50587636271781533</c:v>
                </c:pt>
                <c:pt idx="3925">
                  <c:v>0.50587636271781533</c:v>
                </c:pt>
                <c:pt idx="3926">
                  <c:v>0.50587636271781533</c:v>
                </c:pt>
                <c:pt idx="3927">
                  <c:v>0.50587636271781533</c:v>
                </c:pt>
                <c:pt idx="3928">
                  <c:v>0.50587636271781533</c:v>
                </c:pt>
                <c:pt idx="3929">
                  <c:v>0.50587636271781533</c:v>
                </c:pt>
                <c:pt idx="3930">
                  <c:v>0.50587636271781533</c:v>
                </c:pt>
                <c:pt idx="3931">
                  <c:v>0.50587636271781533</c:v>
                </c:pt>
                <c:pt idx="3932">
                  <c:v>0.50587636271781533</c:v>
                </c:pt>
                <c:pt idx="3933">
                  <c:v>0.50587636271781533</c:v>
                </c:pt>
                <c:pt idx="3934">
                  <c:v>0.50587636271781533</c:v>
                </c:pt>
                <c:pt idx="3935">
                  <c:v>0.50587636271781533</c:v>
                </c:pt>
                <c:pt idx="3936">
                  <c:v>0.50587636271781533</c:v>
                </c:pt>
                <c:pt idx="3937">
                  <c:v>0.50587636271781533</c:v>
                </c:pt>
                <c:pt idx="3938">
                  <c:v>0.50587636271781533</c:v>
                </c:pt>
                <c:pt idx="3939">
                  <c:v>0.50587636271781533</c:v>
                </c:pt>
                <c:pt idx="3940">
                  <c:v>0.50587636271781533</c:v>
                </c:pt>
                <c:pt idx="3941">
                  <c:v>0.50587636271781533</c:v>
                </c:pt>
                <c:pt idx="3942">
                  <c:v>0.50587636271781533</c:v>
                </c:pt>
                <c:pt idx="3943">
                  <c:v>0.50587636271781533</c:v>
                </c:pt>
                <c:pt idx="3944">
                  <c:v>0.50587636271781533</c:v>
                </c:pt>
                <c:pt idx="3945">
                  <c:v>0.50587636271781533</c:v>
                </c:pt>
                <c:pt idx="3946">
                  <c:v>0.50587636271781533</c:v>
                </c:pt>
                <c:pt idx="3947">
                  <c:v>0.50587636271781533</c:v>
                </c:pt>
                <c:pt idx="3948">
                  <c:v>0.50587636271781533</c:v>
                </c:pt>
                <c:pt idx="3949">
                  <c:v>0.50587636271781533</c:v>
                </c:pt>
                <c:pt idx="3950">
                  <c:v>0.50587636271781533</c:v>
                </c:pt>
                <c:pt idx="3951">
                  <c:v>0.50587636271781533</c:v>
                </c:pt>
                <c:pt idx="3952">
                  <c:v>0.50587636271781533</c:v>
                </c:pt>
                <c:pt idx="3953">
                  <c:v>0.50587636271781533</c:v>
                </c:pt>
                <c:pt idx="3954">
                  <c:v>0.50587636271781533</c:v>
                </c:pt>
                <c:pt idx="3955">
                  <c:v>0.50587636271781533</c:v>
                </c:pt>
                <c:pt idx="3956">
                  <c:v>0.50587636271781533</c:v>
                </c:pt>
                <c:pt idx="3957">
                  <c:v>0.50587636271781533</c:v>
                </c:pt>
                <c:pt idx="3958">
                  <c:v>0.50587636271781533</c:v>
                </c:pt>
                <c:pt idx="3959">
                  <c:v>0.50587636271781533</c:v>
                </c:pt>
                <c:pt idx="3960">
                  <c:v>0.50587636271781533</c:v>
                </c:pt>
                <c:pt idx="3961">
                  <c:v>0.50587636271781533</c:v>
                </c:pt>
                <c:pt idx="3962">
                  <c:v>0.50587636271781533</c:v>
                </c:pt>
                <c:pt idx="3963">
                  <c:v>0.50587636271781533</c:v>
                </c:pt>
                <c:pt idx="3964">
                  <c:v>0.50587636271781533</c:v>
                </c:pt>
                <c:pt idx="3965">
                  <c:v>0.50587636271781533</c:v>
                </c:pt>
                <c:pt idx="3966">
                  <c:v>0.50587636271781533</c:v>
                </c:pt>
                <c:pt idx="3967">
                  <c:v>0.50587636271781533</c:v>
                </c:pt>
                <c:pt idx="3968">
                  <c:v>0.50587636271781533</c:v>
                </c:pt>
                <c:pt idx="3969">
                  <c:v>0.50587636271781533</c:v>
                </c:pt>
                <c:pt idx="3970">
                  <c:v>0.50587636271781533</c:v>
                </c:pt>
                <c:pt idx="3971">
                  <c:v>0.50587636271781533</c:v>
                </c:pt>
                <c:pt idx="3972">
                  <c:v>0.50587636271781533</c:v>
                </c:pt>
                <c:pt idx="3973">
                  <c:v>0.50587636271781533</c:v>
                </c:pt>
                <c:pt idx="3974">
                  <c:v>0.50587636271781533</c:v>
                </c:pt>
                <c:pt idx="3975">
                  <c:v>0.50587636271781533</c:v>
                </c:pt>
                <c:pt idx="3976">
                  <c:v>0.50587636271781533</c:v>
                </c:pt>
                <c:pt idx="3977">
                  <c:v>0.50587636271781533</c:v>
                </c:pt>
                <c:pt idx="3978">
                  <c:v>0.50587636271781533</c:v>
                </c:pt>
                <c:pt idx="3979">
                  <c:v>0.50587636271781533</c:v>
                </c:pt>
                <c:pt idx="3980">
                  <c:v>0.50587636271781533</c:v>
                </c:pt>
                <c:pt idx="3981">
                  <c:v>0.50587636271781533</c:v>
                </c:pt>
                <c:pt idx="3982">
                  <c:v>0.50587636271781533</c:v>
                </c:pt>
                <c:pt idx="3983">
                  <c:v>0.50587636271781533</c:v>
                </c:pt>
                <c:pt idx="3984">
                  <c:v>0.50587636271781533</c:v>
                </c:pt>
                <c:pt idx="3985">
                  <c:v>0.50587636271781533</c:v>
                </c:pt>
                <c:pt idx="3986">
                  <c:v>0.50587636271781533</c:v>
                </c:pt>
                <c:pt idx="3987">
                  <c:v>0.50587636271781533</c:v>
                </c:pt>
                <c:pt idx="3988">
                  <c:v>0.50587636271781533</c:v>
                </c:pt>
                <c:pt idx="3989">
                  <c:v>0.50587636271781533</c:v>
                </c:pt>
                <c:pt idx="3990">
                  <c:v>0.50587636271781533</c:v>
                </c:pt>
                <c:pt idx="3991">
                  <c:v>0.50587636271781533</c:v>
                </c:pt>
                <c:pt idx="3992">
                  <c:v>0.50587636271781533</c:v>
                </c:pt>
                <c:pt idx="3993">
                  <c:v>0.50587636271781533</c:v>
                </c:pt>
                <c:pt idx="3994">
                  <c:v>0.50587636271781533</c:v>
                </c:pt>
                <c:pt idx="3995">
                  <c:v>0.50587636271781533</c:v>
                </c:pt>
                <c:pt idx="3996">
                  <c:v>0.50587636271781533</c:v>
                </c:pt>
                <c:pt idx="3997">
                  <c:v>0.50587636271781533</c:v>
                </c:pt>
                <c:pt idx="3998">
                  <c:v>0.50587636271781533</c:v>
                </c:pt>
                <c:pt idx="3999">
                  <c:v>0.50587636271781533</c:v>
                </c:pt>
                <c:pt idx="4000">
                  <c:v>0.50587636271781533</c:v>
                </c:pt>
                <c:pt idx="4001">
                  <c:v>0.50587636271781533</c:v>
                </c:pt>
                <c:pt idx="4002">
                  <c:v>0.50587636271781533</c:v>
                </c:pt>
                <c:pt idx="4003">
                  <c:v>0.50587636271781533</c:v>
                </c:pt>
                <c:pt idx="4004">
                  <c:v>0.50587636271781533</c:v>
                </c:pt>
                <c:pt idx="4005">
                  <c:v>0.50587636271781533</c:v>
                </c:pt>
                <c:pt idx="4006">
                  <c:v>0.50587636271781533</c:v>
                </c:pt>
                <c:pt idx="4007">
                  <c:v>0.50587636271781533</c:v>
                </c:pt>
                <c:pt idx="4008">
                  <c:v>0.50587636271781533</c:v>
                </c:pt>
                <c:pt idx="4009">
                  <c:v>0.50587636271781533</c:v>
                </c:pt>
                <c:pt idx="4010">
                  <c:v>0.50587636271781533</c:v>
                </c:pt>
                <c:pt idx="4011">
                  <c:v>0.50587636271781533</c:v>
                </c:pt>
                <c:pt idx="4012">
                  <c:v>0.50587636271781533</c:v>
                </c:pt>
                <c:pt idx="4013">
                  <c:v>0.50587636271781533</c:v>
                </c:pt>
                <c:pt idx="4014">
                  <c:v>0.50587636271781533</c:v>
                </c:pt>
                <c:pt idx="4015">
                  <c:v>0.50587636271781533</c:v>
                </c:pt>
                <c:pt idx="4016">
                  <c:v>0.50587636271781533</c:v>
                </c:pt>
                <c:pt idx="4017">
                  <c:v>0.50587636271781533</c:v>
                </c:pt>
                <c:pt idx="4018">
                  <c:v>0.50587636271781533</c:v>
                </c:pt>
                <c:pt idx="4019">
                  <c:v>0.50587636271781533</c:v>
                </c:pt>
                <c:pt idx="4020">
                  <c:v>0.50587636271781533</c:v>
                </c:pt>
                <c:pt idx="4021">
                  <c:v>0.50587636271781533</c:v>
                </c:pt>
                <c:pt idx="4022">
                  <c:v>0.50587636271781533</c:v>
                </c:pt>
                <c:pt idx="4023">
                  <c:v>0.50587636271781533</c:v>
                </c:pt>
                <c:pt idx="4024">
                  <c:v>0.50587636271781533</c:v>
                </c:pt>
                <c:pt idx="4025">
                  <c:v>0.50587636271781533</c:v>
                </c:pt>
                <c:pt idx="4026">
                  <c:v>0.50587636271781533</c:v>
                </c:pt>
                <c:pt idx="4027">
                  <c:v>0.50587636271781533</c:v>
                </c:pt>
                <c:pt idx="4028">
                  <c:v>0.50587636271781533</c:v>
                </c:pt>
                <c:pt idx="4029">
                  <c:v>0.50587636271781533</c:v>
                </c:pt>
                <c:pt idx="4030">
                  <c:v>0.50587636271781533</c:v>
                </c:pt>
                <c:pt idx="4031">
                  <c:v>0.50587636271781533</c:v>
                </c:pt>
                <c:pt idx="4032">
                  <c:v>0.50587636271781533</c:v>
                </c:pt>
                <c:pt idx="4033">
                  <c:v>0.50587636271781533</c:v>
                </c:pt>
                <c:pt idx="4034">
                  <c:v>0.50587636271781533</c:v>
                </c:pt>
                <c:pt idx="4035">
                  <c:v>0.50587636271781533</c:v>
                </c:pt>
                <c:pt idx="4036">
                  <c:v>0.50587636271781533</c:v>
                </c:pt>
                <c:pt idx="4037">
                  <c:v>0.50587636271781533</c:v>
                </c:pt>
                <c:pt idx="4038">
                  <c:v>0.50587636271781533</c:v>
                </c:pt>
                <c:pt idx="4039">
                  <c:v>0.50587636271781533</c:v>
                </c:pt>
                <c:pt idx="4040">
                  <c:v>0.50587636271781533</c:v>
                </c:pt>
                <c:pt idx="4041">
                  <c:v>0.50587636271781533</c:v>
                </c:pt>
                <c:pt idx="4042">
                  <c:v>0.50587636271781533</c:v>
                </c:pt>
                <c:pt idx="4043">
                  <c:v>0.50587636271781533</c:v>
                </c:pt>
                <c:pt idx="4044">
                  <c:v>0.50587636271781533</c:v>
                </c:pt>
                <c:pt idx="4045">
                  <c:v>0.50587636271781533</c:v>
                </c:pt>
                <c:pt idx="4046">
                  <c:v>0.50587636271781533</c:v>
                </c:pt>
                <c:pt idx="4047">
                  <c:v>0.50587636271781533</c:v>
                </c:pt>
                <c:pt idx="4048">
                  <c:v>0.50587636271781533</c:v>
                </c:pt>
                <c:pt idx="4049">
                  <c:v>0.50587636271781533</c:v>
                </c:pt>
                <c:pt idx="4050">
                  <c:v>0.50587636271781533</c:v>
                </c:pt>
                <c:pt idx="4051">
                  <c:v>0.50587636271781533</c:v>
                </c:pt>
                <c:pt idx="4052">
                  <c:v>0.50587636271781533</c:v>
                </c:pt>
                <c:pt idx="4053">
                  <c:v>0.50587636271781533</c:v>
                </c:pt>
                <c:pt idx="4054">
                  <c:v>0.50587636271781533</c:v>
                </c:pt>
                <c:pt idx="4055">
                  <c:v>0.50587636271781533</c:v>
                </c:pt>
                <c:pt idx="4056">
                  <c:v>0.50587636271781533</c:v>
                </c:pt>
                <c:pt idx="4057">
                  <c:v>0.50587636271781533</c:v>
                </c:pt>
                <c:pt idx="4058">
                  <c:v>0.50587636271781533</c:v>
                </c:pt>
                <c:pt idx="4059">
                  <c:v>0.50587636271781533</c:v>
                </c:pt>
                <c:pt idx="4060">
                  <c:v>0.50587636271781533</c:v>
                </c:pt>
                <c:pt idx="4061">
                  <c:v>0.50587636271781533</c:v>
                </c:pt>
                <c:pt idx="4062">
                  <c:v>0.50587636271781533</c:v>
                </c:pt>
                <c:pt idx="4063">
                  <c:v>0.50587636271781533</c:v>
                </c:pt>
                <c:pt idx="4064">
                  <c:v>0.50587636271781533</c:v>
                </c:pt>
                <c:pt idx="4065">
                  <c:v>0.50587636271781533</c:v>
                </c:pt>
                <c:pt idx="4066">
                  <c:v>0.50587636271781533</c:v>
                </c:pt>
                <c:pt idx="4067">
                  <c:v>0.50587636271781533</c:v>
                </c:pt>
                <c:pt idx="4068">
                  <c:v>0.50587636271781533</c:v>
                </c:pt>
                <c:pt idx="4069">
                  <c:v>0.50587636271781533</c:v>
                </c:pt>
                <c:pt idx="4070">
                  <c:v>0.50587636271781533</c:v>
                </c:pt>
                <c:pt idx="4071">
                  <c:v>0.50587636271781533</c:v>
                </c:pt>
                <c:pt idx="4072">
                  <c:v>0.50587636271781533</c:v>
                </c:pt>
                <c:pt idx="4073">
                  <c:v>0.50587636271781533</c:v>
                </c:pt>
                <c:pt idx="4074">
                  <c:v>0.50587636271781533</c:v>
                </c:pt>
                <c:pt idx="4075">
                  <c:v>0.50587636271781533</c:v>
                </c:pt>
                <c:pt idx="4076">
                  <c:v>0.50587636271781533</c:v>
                </c:pt>
                <c:pt idx="4077">
                  <c:v>0.50587636271781533</c:v>
                </c:pt>
                <c:pt idx="4078">
                  <c:v>0.50587636271781533</c:v>
                </c:pt>
                <c:pt idx="4079">
                  <c:v>0.50587636271781533</c:v>
                </c:pt>
                <c:pt idx="4080">
                  <c:v>0.50587636271781533</c:v>
                </c:pt>
                <c:pt idx="4081">
                  <c:v>0.50587636271781533</c:v>
                </c:pt>
                <c:pt idx="4082">
                  <c:v>0.50587636271781533</c:v>
                </c:pt>
                <c:pt idx="4083">
                  <c:v>0.50587636271781533</c:v>
                </c:pt>
                <c:pt idx="4084">
                  <c:v>0.50587636271781533</c:v>
                </c:pt>
                <c:pt idx="4085">
                  <c:v>0.50587636271781533</c:v>
                </c:pt>
                <c:pt idx="4086">
                  <c:v>0.50587636271781533</c:v>
                </c:pt>
                <c:pt idx="4087">
                  <c:v>0.50587636271781533</c:v>
                </c:pt>
                <c:pt idx="4088">
                  <c:v>0.50587636271781533</c:v>
                </c:pt>
                <c:pt idx="4089">
                  <c:v>0.50587636271781533</c:v>
                </c:pt>
                <c:pt idx="4090">
                  <c:v>0.50587636271781533</c:v>
                </c:pt>
                <c:pt idx="4091">
                  <c:v>0.50587636271781533</c:v>
                </c:pt>
                <c:pt idx="4092">
                  <c:v>0.50587636271781533</c:v>
                </c:pt>
                <c:pt idx="4093">
                  <c:v>0.50587636271781533</c:v>
                </c:pt>
                <c:pt idx="4094">
                  <c:v>0.50587636271781533</c:v>
                </c:pt>
                <c:pt idx="4095">
                  <c:v>0.50587636271781533</c:v>
                </c:pt>
                <c:pt idx="4096">
                  <c:v>0.50587636271781533</c:v>
                </c:pt>
                <c:pt idx="4097">
                  <c:v>0.50587636271781533</c:v>
                </c:pt>
                <c:pt idx="4098">
                  <c:v>0.50587636271781533</c:v>
                </c:pt>
                <c:pt idx="4099">
                  <c:v>0.50587636271781533</c:v>
                </c:pt>
                <c:pt idx="4100">
                  <c:v>0.50587636271781533</c:v>
                </c:pt>
                <c:pt idx="4101">
                  <c:v>0.50587636271781533</c:v>
                </c:pt>
                <c:pt idx="4102">
                  <c:v>0.50587636271781533</c:v>
                </c:pt>
                <c:pt idx="4103">
                  <c:v>0.50587636271781533</c:v>
                </c:pt>
                <c:pt idx="4104">
                  <c:v>0.50587636271781533</c:v>
                </c:pt>
                <c:pt idx="4105">
                  <c:v>0.50587636271781533</c:v>
                </c:pt>
                <c:pt idx="4106">
                  <c:v>0.50587636271781533</c:v>
                </c:pt>
                <c:pt idx="4107">
                  <c:v>0.50587636271781533</c:v>
                </c:pt>
                <c:pt idx="4108">
                  <c:v>0.50587636271781533</c:v>
                </c:pt>
                <c:pt idx="4109">
                  <c:v>0.50587636271781533</c:v>
                </c:pt>
                <c:pt idx="4110">
                  <c:v>0.50587636271781533</c:v>
                </c:pt>
                <c:pt idx="4111">
                  <c:v>0.50587636271781533</c:v>
                </c:pt>
                <c:pt idx="4112">
                  <c:v>0.50587636271781533</c:v>
                </c:pt>
                <c:pt idx="4113">
                  <c:v>0.50587636271781533</c:v>
                </c:pt>
                <c:pt idx="4114">
                  <c:v>0.50587636271781533</c:v>
                </c:pt>
                <c:pt idx="4115">
                  <c:v>0.50587636271781533</c:v>
                </c:pt>
                <c:pt idx="4116">
                  <c:v>0.50587636271781533</c:v>
                </c:pt>
                <c:pt idx="4117">
                  <c:v>0.50587636271781533</c:v>
                </c:pt>
                <c:pt idx="4118">
                  <c:v>0.50587636271781533</c:v>
                </c:pt>
                <c:pt idx="4119">
                  <c:v>0.50587636271781533</c:v>
                </c:pt>
                <c:pt idx="4120">
                  <c:v>0.50587636271781533</c:v>
                </c:pt>
                <c:pt idx="4121">
                  <c:v>0.50587636271781533</c:v>
                </c:pt>
                <c:pt idx="4122">
                  <c:v>0.50587636271781533</c:v>
                </c:pt>
                <c:pt idx="4123">
                  <c:v>0.50587636271781533</c:v>
                </c:pt>
                <c:pt idx="4124">
                  <c:v>0.50587636271781533</c:v>
                </c:pt>
                <c:pt idx="4125">
                  <c:v>0.50587636271781533</c:v>
                </c:pt>
                <c:pt idx="4126">
                  <c:v>0.50587636271781533</c:v>
                </c:pt>
                <c:pt idx="4127">
                  <c:v>0.50587636271781533</c:v>
                </c:pt>
                <c:pt idx="4128">
                  <c:v>0.50587636271781533</c:v>
                </c:pt>
                <c:pt idx="4129">
                  <c:v>0.50587636271781533</c:v>
                </c:pt>
                <c:pt idx="4130">
                  <c:v>0.50587636271781533</c:v>
                </c:pt>
                <c:pt idx="4131">
                  <c:v>0.50587636271781533</c:v>
                </c:pt>
                <c:pt idx="4132">
                  <c:v>0.50587636271781533</c:v>
                </c:pt>
                <c:pt idx="4133">
                  <c:v>0.50587636271781533</c:v>
                </c:pt>
                <c:pt idx="4134">
                  <c:v>0.50587636271781533</c:v>
                </c:pt>
                <c:pt idx="4135">
                  <c:v>0.50587636271781533</c:v>
                </c:pt>
                <c:pt idx="4136">
                  <c:v>0.50587636271781533</c:v>
                </c:pt>
                <c:pt idx="4137">
                  <c:v>0.50587636271781533</c:v>
                </c:pt>
                <c:pt idx="4138">
                  <c:v>0.50587636271781533</c:v>
                </c:pt>
                <c:pt idx="4139">
                  <c:v>0.50587636271781533</c:v>
                </c:pt>
                <c:pt idx="4140">
                  <c:v>0.50587636271781533</c:v>
                </c:pt>
                <c:pt idx="4141">
                  <c:v>0.50587636271781533</c:v>
                </c:pt>
                <c:pt idx="4142">
                  <c:v>0.50587636271781533</c:v>
                </c:pt>
                <c:pt idx="4143">
                  <c:v>0.50587636271781533</c:v>
                </c:pt>
                <c:pt idx="4144">
                  <c:v>0.50587636271781533</c:v>
                </c:pt>
                <c:pt idx="4145">
                  <c:v>0.50587636271781533</c:v>
                </c:pt>
                <c:pt idx="4146">
                  <c:v>0.50587636271781533</c:v>
                </c:pt>
                <c:pt idx="4147">
                  <c:v>0.50587636271781533</c:v>
                </c:pt>
                <c:pt idx="4148">
                  <c:v>0.50587636271781533</c:v>
                </c:pt>
                <c:pt idx="4149">
                  <c:v>0.50587636271781533</c:v>
                </c:pt>
                <c:pt idx="4150">
                  <c:v>0.50587636271781533</c:v>
                </c:pt>
                <c:pt idx="4151">
                  <c:v>0.50587636271781533</c:v>
                </c:pt>
                <c:pt idx="4152">
                  <c:v>0.50587636271781533</c:v>
                </c:pt>
                <c:pt idx="4153">
                  <c:v>0.50587636271781533</c:v>
                </c:pt>
                <c:pt idx="4154">
                  <c:v>0.50587636271781533</c:v>
                </c:pt>
                <c:pt idx="4155">
                  <c:v>0.50587636271781533</c:v>
                </c:pt>
                <c:pt idx="4156">
                  <c:v>0.50587636271781533</c:v>
                </c:pt>
                <c:pt idx="4157">
                  <c:v>0.50587636271781533</c:v>
                </c:pt>
                <c:pt idx="4158">
                  <c:v>0.50587636271781533</c:v>
                </c:pt>
                <c:pt idx="4159">
                  <c:v>0.50587636271781533</c:v>
                </c:pt>
                <c:pt idx="4160">
                  <c:v>0.50587636271781533</c:v>
                </c:pt>
                <c:pt idx="4161">
                  <c:v>0.50587636271781533</c:v>
                </c:pt>
                <c:pt idx="4162">
                  <c:v>0.50587636271781533</c:v>
                </c:pt>
                <c:pt idx="4163">
                  <c:v>0.50587636271781533</c:v>
                </c:pt>
                <c:pt idx="4164">
                  <c:v>0.50587636271781533</c:v>
                </c:pt>
                <c:pt idx="4165">
                  <c:v>0.50587636271781533</c:v>
                </c:pt>
                <c:pt idx="4166">
                  <c:v>0.50587636271781533</c:v>
                </c:pt>
                <c:pt idx="4167">
                  <c:v>0.50587636271781533</c:v>
                </c:pt>
                <c:pt idx="4168">
                  <c:v>0.50587636271781533</c:v>
                </c:pt>
                <c:pt idx="4169">
                  <c:v>0.50587636271781533</c:v>
                </c:pt>
                <c:pt idx="4170">
                  <c:v>0.50587636271781533</c:v>
                </c:pt>
                <c:pt idx="4171">
                  <c:v>0.50587636271781533</c:v>
                </c:pt>
                <c:pt idx="4172">
                  <c:v>0.50587636271781533</c:v>
                </c:pt>
                <c:pt idx="4173">
                  <c:v>0.50587636271781533</c:v>
                </c:pt>
                <c:pt idx="4174">
                  <c:v>0.50587636271781533</c:v>
                </c:pt>
                <c:pt idx="4175">
                  <c:v>0.50587636271781533</c:v>
                </c:pt>
                <c:pt idx="4176">
                  <c:v>0.50587636271781533</c:v>
                </c:pt>
                <c:pt idx="4177">
                  <c:v>0.50587636271781533</c:v>
                </c:pt>
                <c:pt idx="4178">
                  <c:v>0.50587636271781533</c:v>
                </c:pt>
                <c:pt idx="4179">
                  <c:v>0.50587636271781533</c:v>
                </c:pt>
                <c:pt idx="4180">
                  <c:v>0.50587636271781533</c:v>
                </c:pt>
                <c:pt idx="4181">
                  <c:v>0.50587636271781533</c:v>
                </c:pt>
                <c:pt idx="4182">
                  <c:v>0.50587636271781533</c:v>
                </c:pt>
                <c:pt idx="4183">
                  <c:v>0.50587636271781533</c:v>
                </c:pt>
                <c:pt idx="4184">
                  <c:v>0.50587636271781533</c:v>
                </c:pt>
                <c:pt idx="4185">
                  <c:v>0.50587636271781533</c:v>
                </c:pt>
                <c:pt idx="4186">
                  <c:v>0.50587636271781533</c:v>
                </c:pt>
                <c:pt idx="4187">
                  <c:v>0.50587636271781533</c:v>
                </c:pt>
                <c:pt idx="4188">
                  <c:v>0.50587636271781533</c:v>
                </c:pt>
                <c:pt idx="4189">
                  <c:v>0.50587636271781533</c:v>
                </c:pt>
                <c:pt idx="4190">
                  <c:v>0.50587636271781533</c:v>
                </c:pt>
                <c:pt idx="4191">
                  <c:v>0.50587636271781533</c:v>
                </c:pt>
                <c:pt idx="4192">
                  <c:v>0.50587636271781533</c:v>
                </c:pt>
                <c:pt idx="4193">
                  <c:v>0.50587636271781533</c:v>
                </c:pt>
                <c:pt idx="4194">
                  <c:v>0.50587636271781533</c:v>
                </c:pt>
                <c:pt idx="4195">
                  <c:v>0.50587636271781533</c:v>
                </c:pt>
                <c:pt idx="4196">
                  <c:v>0.50587636271781533</c:v>
                </c:pt>
                <c:pt idx="4197">
                  <c:v>0.50587636271781533</c:v>
                </c:pt>
                <c:pt idx="4198">
                  <c:v>0.50587636271781533</c:v>
                </c:pt>
                <c:pt idx="4199">
                  <c:v>0.50587636271781533</c:v>
                </c:pt>
                <c:pt idx="4200">
                  <c:v>0.50587636271781533</c:v>
                </c:pt>
                <c:pt idx="4201">
                  <c:v>0.50587636271781533</c:v>
                </c:pt>
                <c:pt idx="4202">
                  <c:v>0.50587636271781533</c:v>
                </c:pt>
                <c:pt idx="4203">
                  <c:v>0.50587636271781533</c:v>
                </c:pt>
                <c:pt idx="4204">
                  <c:v>0.50587636271781533</c:v>
                </c:pt>
                <c:pt idx="4205">
                  <c:v>0.50587636271781533</c:v>
                </c:pt>
                <c:pt idx="4206">
                  <c:v>0.50587636271781533</c:v>
                </c:pt>
                <c:pt idx="4207">
                  <c:v>0.50587636271781533</c:v>
                </c:pt>
                <c:pt idx="4208">
                  <c:v>0.50587636271781533</c:v>
                </c:pt>
                <c:pt idx="4209">
                  <c:v>0.50587636271781533</c:v>
                </c:pt>
                <c:pt idx="4210">
                  <c:v>0.50587636271781533</c:v>
                </c:pt>
                <c:pt idx="4211">
                  <c:v>0.50587636271781533</c:v>
                </c:pt>
                <c:pt idx="4212">
                  <c:v>0.50587636271781533</c:v>
                </c:pt>
                <c:pt idx="4213">
                  <c:v>0.50587636271781533</c:v>
                </c:pt>
                <c:pt idx="4214">
                  <c:v>0.50587636271781533</c:v>
                </c:pt>
                <c:pt idx="4215">
                  <c:v>0.50587636271781533</c:v>
                </c:pt>
                <c:pt idx="4216">
                  <c:v>0.50587636271781533</c:v>
                </c:pt>
                <c:pt idx="4217">
                  <c:v>0.50587636271781533</c:v>
                </c:pt>
                <c:pt idx="4218">
                  <c:v>0.50587636271781533</c:v>
                </c:pt>
                <c:pt idx="4219">
                  <c:v>0.50587636271781533</c:v>
                </c:pt>
                <c:pt idx="4220">
                  <c:v>0.50587636271781533</c:v>
                </c:pt>
                <c:pt idx="4221">
                  <c:v>0.50587636271781533</c:v>
                </c:pt>
                <c:pt idx="4222">
                  <c:v>0.50587636271781533</c:v>
                </c:pt>
                <c:pt idx="4223">
                  <c:v>0.50587636271781533</c:v>
                </c:pt>
                <c:pt idx="4224">
                  <c:v>0.50587636271781533</c:v>
                </c:pt>
                <c:pt idx="4225">
                  <c:v>0.50587636271781533</c:v>
                </c:pt>
                <c:pt idx="4226">
                  <c:v>0.50587636271781533</c:v>
                </c:pt>
                <c:pt idx="4227">
                  <c:v>0.50587636271781533</c:v>
                </c:pt>
                <c:pt idx="4228">
                  <c:v>0.50587636271781533</c:v>
                </c:pt>
                <c:pt idx="4229">
                  <c:v>0.50587636271781533</c:v>
                </c:pt>
                <c:pt idx="4230">
                  <c:v>0.50587636271781533</c:v>
                </c:pt>
                <c:pt idx="4231">
                  <c:v>0.50587636271781533</c:v>
                </c:pt>
                <c:pt idx="4232">
                  <c:v>0.50587636271781533</c:v>
                </c:pt>
                <c:pt idx="4233">
                  <c:v>0.50587636271781533</c:v>
                </c:pt>
                <c:pt idx="4234">
                  <c:v>0.50587636271781533</c:v>
                </c:pt>
                <c:pt idx="4235">
                  <c:v>0.50587636271781533</c:v>
                </c:pt>
                <c:pt idx="4236">
                  <c:v>0.50587636271781533</c:v>
                </c:pt>
                <c:pt idx="4237">
                  <c:v>0.50587636271781533</c:v>
                </c:pt>
                <c:pt idx="4238">
                  <c:v>0.50587636271781533</c:v>
                </c:pt>
                <c:pt idx="4239">
                  <c:v>0.50587636271781533</c:v>
                </c:pt>
                <c:pt idx="4240">
                  <c:v>0.50587636271781533</c:v>
                </c:pt>
                <c:pt idx="4241">
                  <c:v>0.50587636271781533</c:v>
                </c:pt>
                <c:pt idx="4242">
                  <c:v>0.50587636271781533</c:v>
                </c:pt>
                <c:pt idx="4243">
                  <c:v>0.50587636271781533</c:v>
                </c:pt>
                <c:pt idx="4244">
                  <c:v>0.50587636271781533</c:v>
                </c:pt>
                <c:pt idx="4245">
                  <c:v>0.50587636271781533</c:v>
                </c:pt>
                <c:pt idx="4246">
                  <c:v>0.50587636271781533</c:v>
                </c:pt>
                <c:pt idx="4247">
                  <c:v>0.50587636271781533</c:v>
                </c:pt>
                <c:pt idx="4248">
                  <c:v>0.50587636271781533</c:v>
                </c:pt>
                <c:pt idx="4249">
                  <c:v>0.50587636271781533</c:v>
                </c:pt>
                <c:pt idx="4250">
                  <c:v>0.50587636271781533</c:v>
                </c:pt>
                <c:pt idx="4251">
                  <c:v>0.50587636271781533</c:v>
                </c:pt>
                <c:pt idx="4252">
                  <c:v>0.50587636271781533</c:v>
                </c:pt>
                <c:pt idx="4253">
                  <c:v>0.50587636271781533</c:v>
                </c:pt>
                <c:pt idx="4254">
                  <c:v>0.50587636271781533</c:v>
                </c:pt>
                <c:pt idx="4255">
                  <c:v>0.50587636271781533</c:v>
                </c:pt>
                <c:pt idx="4256">
                  <c:v>0.50587636271781533</c:v>
                </c:pt>
                <c:pt idx="4257">
                  <c:v>0.50587636271781533</c:v>
                </c:pt>
                <c:pt idx="4258">
                  <c:v>0.50587636271781533</c:v>
                </c:pt>
                <c:pt idx="4259">
                  <c:v>0.50587636271781533</c:v>
                </c:pt>
                <c:pt idx="4260">
                  <c:v>0.50587636271781533</c:v>
                </c:pt>
                <c:pt idx="4261">
                  <c:v>0.50587636271781533</c:v>
                </c:pt>
                <c:pt idx="4262">
                  <c:v>0.50587636271781533</c:v>
                </c:pt>
                <c:pt idx="4263">
                  <c:v>0.50587636271781533</c:v>
                </c:pt>
                <c:pt idx="4264">
                  <c:v>0.50587636271781533</c:v>
                </c:pt>
                <c:pt idx="4265">
                  <c:v>0.50587636271781533</c:v>
                </c:pt>
                <c:pt idx="4266">
                  <c:v>0.50587636271781533</c:v>
                </c:pt>
                <c:pt idx="4267">
                  <c:v>0.50587636271781533</c:v>
                </c:pt>
                <c:pt idx="4268">
                  <c:v>0.50587636271781533</c:v>
                </c:pt>
                <c:pt idx="4269">
                  <c:v>0.50587636271781533</c:v>
                </c:pt>
                <c:pt idx="4270">
                  <c:v>0.50587636271781533</c:v>
                </c:pt>
                <c:pt idx="4271">
                  <c:v>0.50587636271781533</c:v>
                </c:pt>
                <c:pt idx="4272">
                  <c:v>0.50587636271781533</c:v>
                </c:pt>
                <c:pt idx="4273">
                  <c:v>0.50587636271781533</c:v>
                </c:pt>
                <c:pt idx="4274">
                  <c:v>0.50587636271781533</c:v>
                </c:pt>
                <c:pt idx="4275">
                  <c:v>0.50587636271781533</c:v>
                </c:pt>
                <c:pt idx="4276">
                  <c:v>0.50587636271781533</c:v>
                </c:pt>
                <c:pt idx="4277">
                  <c:v>0.50587636271781533</c:v>
                </c:pt>
                <c:pt idx="4278">
                  <c:v>0.50587636271781533</c:v>
                </c:pt>
                <c:pt idx="4279">
                  <c:v>0.50587636271781533</c:v>
                </c:pt>
                <c:pt idx="4280">
                  <c:v>0.50587636271781533</c:v>
                </c:pt>
                <c:pt idx="4281">
                  <c:v>0.50587636271781533</c:v>
                </c:pt>
                <c:pt idx="4282">
                  <c:v>0.50587636271781533</c:v>
                </c:pt>
                <c:pt idx="4283">
                  <c:v>0.50587636271781533</c:v>
                </c:pt>
                <c:pt idx="4284">
                  <c:v>0.50587636271781533</c:v>
                </c:pt>
                <c:pt idx="4285">
                  <c:v>0.50587636271781533</c:v>
                </c:pt>
                <c:pt idx="4286">
                  <c:v>0.50587636271781533</c:v>
                </c:pt>
                <c:pt idx="4287">
                  <c:v>0.50587636271781533</c:v>
                </c:pt>
                <c:pt idx="4288">
                  <c:v>0.50587636271781533</c:v>
                </c:pt>
                <c:pt idx="4289">
                  <c:v>0.50587636271781533</c:v>
                </c:pt>
                <c:pt idx="4290">
                  <c:v>0.50587636271781533</c:v>
                </c:pt>
                <c:pt idx="4291">
                  <c:v>0.50587636271781533</c:v>
                </c:pt>
                <c:pt idx="4292">
                  <c:v>0.50587636271781533</c:v>
                </c:pt>
                <c:pt idx="4293">
                  <c:v>0.50587636271781533</c:v>
                </c:pt>
                <c:pt idx="4294">
                  <c:v>0.50587636271781533</c:v>
                </c:pt>
                <c:pt idx="4295">
                  <c:v>0.50587636271781533</c:v>
                </c:pt>
                <c:pt idx="4296">
                  <c:v>0.50587636271781533</c:v>
                </c:pt>
                <c:pt idx="4297">
                  <c:v>0.50587636271781533</c:v>
                </c:pt>
                <c:pt idx="4298">
                  <c:v>0.50587636271781533</c:v>
                </c:pt>
                <c:pt idx="4299">
                  <c:v>0.50587636271781533</c:v>
                </c:pt>
                <c:pt idx="4300">
                  <c:v>0.50587636271781533</c:v>
                </c:pt>
                <c:pt idx="4301">
                  <c:v>0.50587636271781533</c:v>
                </c:pt>
                <c:pt idx="4302">
                  <c:v>0.50587636271781533</c:v>
                </c:pt>
                <c:pt idx="4303">
                  <c:v>0.50587636271781533</c:v>
                </c:pt>
                <c:pt idx="4304">
                  <c:v>0.50587636271781533</c:v>
                </c:pt>
                <c:pt idx="4305">
                  <c:v>0.50587636271781533</c:v>
                </c:pt>
                <c:pt idx="4306">
                  <c:v>0.50587636271781533</c:v>
                </c:pt>
                <c:pt idx="4307">
                  <c:v>0.50587636271781533</c:v>
                </c:pt>
                <c:pt idx="4308">
                  <c:v>0.50587636271781533</c:v>
                </c:pt>
                <c:pt idx="4309">
                  <c:v>0.50587636271781533</c:v>
                </c:pt>
                <c:pt idx="4310">
                  <c:v>0.50587636271781533</c:v>
                </c:pt>
                <c:pt idx="4311">
                  <c:v>0.50587636271781533</c:v>
                </c:pt>
                <c:pt idx="4312">
                  <c:v>0.50587636271781533</c:v>
                </c:pt>
                <c:pt idx="4313">
                  <c:v>0.50587636271781533</c:v>
                </c:pt>
                <c:pt idx="4314">
                  <c:v>0.50587636271781533</c:v>
                </c:pt>
                <c:pt idx="4315">
                  <c:v>0.50587636271781533</c:v>
                </c:pt>
                <c:pt idx="4316">
                  <c:v>0.50587636271781533</c:v>
                </c:pt>
                <c:pt idx="4317">
                  <c:v>0.50587636271781533</c:v>
                </c:pt>
                <c:pt idx="4318">
                  <c:v>0.50587636271781533</c:v>
                </c:pt>
                <c:pt idx="4319">
                  <c:v>0.50587636271781533</c:v>
                </c:pt>
                <c:pt idx="4320">
                  <c:v>0.50587636271781533</c:v>
                </c:pt>
                <c:pt idx="4321">
                  <c:v>0.50587636271781533</c:v>
                </c:pt>
                <c:pt idx="4322">
                  <c:v>0.50587636271781533</c:v>
                </c:pt>
                <c:pt idx="4323">
                  <c:v>0.50587636271781533</c:v>
                </c:pt>
                <c:pt idx="4324">
                  <c:v>0.50587636271781533</c:v>
                </c:pt>
                <c:pt idx="4325">
                  <c:v>0.50587636271781533</c:v>
                </c:pt>
                <c:pt idx="4326">
                  <c:v>0.50587636271781533</c:v>
                </c:pt>
                <c:pt idx="4327">
                  <c:v>0.50587636271781533</c:v>
                </c:pt>
                <c:pt idx="4328">
                  <c:v>0.50587636271781533</c:v>
                </c:pt>
                <c:pt idx="4329">
                  <c:v>0.50587636271781533</c:v>
                </c:pt>
                <c:pt idx="4330">
                  <c:v>0.50587636271781533</c:v>
                </c:pt>
                <c:pt idx="4331">
                  <c:v>0.50587636271781533</c:v>
                </c:pt>
                <c:pt idx="4332">
                  <c:v>0.50587636271781533</c:v>
                </c:pt>
                <c:pt idx="4333">
                  <c:v>0.50587636271781533</c:v>
                </c:pt>
                <c:pt idx="4334">
                  <c:v>0.50587636271781533</c:v>
                </c:pt>
                <c:pt idx="4335">
                  <c:v>0.50587636271781533</c:v>
                </c:pt>
                <c:pt idx="4336">
                  <c:v>0.50587636271781533</c:v>
                </c:pt>
                <c:pt idx="4337">
                  <c:v>0.50587636271781533</c:v>
                </c:pt>
                <c:pt idx="4338">
                  <c:v>0.50587636271781533</c:v>
                </c:pt>
                <c:pt idx="4339">
                  <c:v>0.50587636271781533</c:v>
                </c:pt>
                <c:pt idx="4340">
                  <c:v>0.50587636271781533</c:v>
                </c:pt>
                <c:pt idx="4341">
                  <c:v>0.50587636271781533</c:v>
                </c:pt>
                <c:pt idx="4342">
                  <c:v>0.50587636271781533</c:v>
                </c:pt>
                <c:pt idx="4343">
                  <c:v>0.50587636271781533</c:v>
                </c:pt>
                <c:pt idx="4344">
                  <c:v>0.50587636271781533</c:v>
                </c:pt>
                <c:pt idx="4345">
                  <c:v>0.50587636271781533</c:v>
                </c:pt>
                <c:pt idx="4346">
                  <c:v>0.50587636271781533</c:v>
                </c:pt>
                <c:pt idx="4347">
                  <c:v>0.50587636271781533</c:v>
                </c:pt>
                <c:pt idx="4348">
                  <c:v>0.50587636271781533</c:v>
                </c:pt>
                <c:pt idx="4349">
                  <c:v>0.50587636271781533</c:v>
                </c:pt>
                <c:pt idx="4350">
                  <c:v>0.50587636271781533</c:v>
                </c:pt>
                <c:pt idx="4351">
                  <c:v>0.50587636271781533</c:v>
                </c:pt>
                <c:pt idx="4352">
                  <c:v>0.50587636271781533</c:v>
                </c:pt>
                <c:pt idx="4353">
                  <c:v>0.50587636271781533</c:v>
                </c:pt>
                <c:pt idx="4354">
                  <c:v>0.50587636271781533</c:v>
                </c:pt>
                <c:pt idx="4355">
                  <c:v>0.50587636271781533</c:v>
                </c:pt>
                <c:pt idx="4356">
                  <c:v>0.50587636271781533</c:v>
                </c:pt>
                <c:pt idx="4357">
                  <c:v>0.50587636271781533</c:v>
                </c:pt>
                <c:pt idx="4358">
                  <c:v>0.50587636271781533</c:v>
                </c:pt>
                <c:pt idx="4359">
                  <c:v>0.50587636271781533</c:v>
                </c:pt>
                <c:pt idx="4360">
                  <c:v>0.50587636271781533</c:v>
                </c:pt>
                <c:pt idx="4361">
                  <c:v>0.50587636271781533</c:v>
                </c:pt>
                <c:pt idx="4362">
                  <c:v>0.50587636271781533</c:v>
                </c:pt>
                <c:pt idx="4363">
                  <c:v>0.50587636271781533</c:v>
                </c:pt>
                <c:pt idx="4364">
                  <c:v>0.50587636271781533</c:v>
                </c:pt>
                <c:pt idx="4365">
                  <c:v>0.50587636271781533</c:v>
                </c:pt>
                <c:pt idx="4366">
                  <c:v>0.50587636271781533</c:v>
                </c:pt>
                <c:pt idx="4367">
                  <c:v>0.50587636271781533</c:v>
                </c:pt>
                <c:pt idx="4368">
                  <c:v>0.50587636271781533</c:v>
                </c:pt>
                <c:pt idx="4369">
                  <c:v>0.50587636271781533</c:v>
                </c:pt>
                <c:pt idx="4370">
                  <c:v>0.50587636271781533</c:v>
                </c:pt>
                <c:pt idx="4371">
                  <c:v>0.50587636271781533</c:v>
                </c:pt>
                <c:pt idx="4372">
                  <c:v>0.50587636271781533</c:v>
                </c:pt>
                <c:pt idx="4373">
                  <c:v>0.50587636271781533</c:v>
                </c:pt>
                <c:pt idx="4374">
                  <c:v>0.50587636271781533</c:v>
                </c:pt>
                <c:pt idx="4375">
                  <c:v>0.50587636271781533</c:v>
                </c:pt>
                <c:pt idx="4376">
                  <c:v>0.50587636271781533</c:v>
                </c:pt>
                <c:pt idx="4377">
                  <c:v>0.50587636271781533</c:v>
                </c:pt>
                <c:pt idx="4378">
                  <c:v>0.50587636271781533</c:v>
                </c:pt>
                <c:pt idx="4379">
                  <c:v>0.50587636271781533</c:v>
                </c:pt>
                <c:pt idx="4380">
                  <c:v>0.50587636271781533</c:v>
                </c:pt>
                <c:pt idx="4381">
                  <c:v>0.50587636271781533</c:v>
                </c:pt>
                <c:pt idx="4382">
                  <c:v>0.50587636271781533</c:v>
                </c:pt>
                <c:pt idx="4383">
                  <c:v>0.50587636271781533</c:v>
                </c:pt>
                <c:pt idx="4384">
                  <c:v>0.50587636271781533</c:v>
                </c:pt>
                <c:pt idx="4385">
                  <c:v>0.50587636271781533</c:v>
                </c:pt>
                <c:pt idx="4386">
                  <c:v>0.50587636271781533</c:v>
                </c:pt>
                <c:pt idx="4387">
                  <c:v>0.50587636271781533</c:v>
                </c:pt>
                <c:pt idx="4388">
                  <c:v>0.50587636271781533</c:v>
                </c:pt>
                <c:pt idx="4389">
                  <c:v>0.50587636271781533</c:v>
                </c:pt>
                <c:pt idx="4390">
                  <c:v>0.50587636271781533</c:v>
                </c:pt>
                <c:pt idx="4391">
                  <c:v>0.50587636271781533</c:v>
                </c:pt>
                <c:pt idx="4392">
                  <c:v>0.50587636271781533</c:v>
                </c:pt>
                <c:pt idx="4393">
                  <c:v>0.50587636271781533</c:v>
                </c:pt>
                <c:pt idx="4394">
                  <c:v>0.50587636271781533</c:v>
                </c:pt>
                <c:pt idx="4395">
                  <c:v>0.50587636271781533</c:v>
                </c:pt>
                <c:pt idx="4396">
                  <c:v>0.50587636271781533</c:v>
                </c:pt>
                <c:pt idx="4397">
                  <c:v>0.50587636271781533</c:v>
                </c:pt>
                <c:pt idx="4398">
                  <c:v>0.50587636271781533</c:v>
                </c:pt>
                <c:pt idx="4399">
                  <c:v>0.50587636271781533</c:v>
                </c:pt>
                <c:pt idx="4400">
                  <c:v>0.50587636271781533</c:v>
                </c:pt>
                <c:pt idx="4401">
                  <c:v>0.50587636271781533</c:v>
                </c:pt>
                <c:pt idx="4402">
                  <c:v>0.50587636271781533</c:v>
                </c:pt>
                <c:pt idx="4403">
                  <c:v>0.50587636271781533</c:v>
                </c:pt>
                <c:pt idx="4404">
                  <c:v>0.50587636271781533</c:v>
                </c:pt>
                <c:pt idx="4405">
                  <c:v>0.50587636271781533</c:v>
                </c:pt>
                <c:pt idx="4406">
                  <c:v>0.50587636271781533</c:v>
                </c:pt>
                <c:pt idx="4407">
                  <c:v>0.50587636271781533</c:v>
                </c:pt>
                <c:pt idx="4408">
                  <c:v>0.50587636271781533</c:v>
                </c:pt>
                <c:pt idx="4409">
                  <c:v>0.50587636271781533</c:v>
                </c:pt>
                <c:pt idx="4410">
                  <c:v>0.50587636271781533</c:v>
                </c:pt>
                <c:pt idx="4411">
                  <c:v>0.50587636271781533</c:v>
                </c:pt>
                <c:pt idx="4412">
                  <c:v>0.50587636271781533</c:v>
                </c:pt>
                <c:pt idx="4413">
                  <c:v>0.50587636271781533</c:v>
                </c:pt>
                <c:pt idx="4414">
                  <c:v>0.50587636271781533</c:v>
                </c:pt>
                <c:pt idx="4415">
                  <c:v>0.50587636271781533</c:v>
                </c:pt>
                <c:pt idx="4416">
                  <c:v>0.50587636271781533</c:v>
                </c:pt>
                <c:pt idx="4417">
                  <c:v>0.50587636271781533</c:v>
                </c:pt>
                <c:pt idx="4418">
                  <c:v>0.50587636271781533</c:v>
                </c:pt>
                <c:pt idx="4419">
                  <c:v>0.50587636271781533</c:v>
                </c:pt>
                <c:pt idx="4420">
                  <c:v>0.50587636271781533</c:v>
                </c:pt>
                <c:pt idx="4421">
                  <c:v>0.50587636271781533</c:v>
                </c:pt>
                <c:pt idx="4422">
                  <c:v>0.50587636271781533</c:v>
                </c:pt>
                <c:pt idx="4423">
                  <c:v>0.50587636271781533</c:v>
                </c:pt>
                <c:pt idx="4424">
                  <c:v>0.50587636271781533</c:v>
                </c:pt>
                <c:pt idx="4425">
                  <c:v>0.50587636271781533</c:v>
                </c:pt>
                <c:pt idx="4426">
                  <c:v>0.50587636271781533</c:v>
                </c:pt>
                <c:pt idx="4427">
                  <c:v>0.50587636271781533</c:v>
                </c:pt>
                <c:pt idx="4428">
                  <c:v>0.50587636271781533</c:v>
                </c:pt>
                <c:pt idx="4429">
                  <c:v>0.50587636271781533</c:v>
                </c:pt>
                <c:pt idx="4430">
                  <c:v>0.50587636271781533</c:v>
                </c:pt>
                <c:pt idx="4431">
                  <c:v>0.50587636271781533</c:v>
                </c:pt>
                <c:pt idx="4432">
                  <c:v>0.50587636271781533</c:v>
                </c:pt>
                <c:pt idx="4433">
                  <c:v>0.50587636271781533</c:v>
                </c:pt>
                <c:pt idx="4434">
                  <c:v>0.50587636271781533</c:v>
                </c:pt>
                <c:pt idx="4435">
                  <c:v>0.50587636271781533</c:v>
                </c:pt>
                <c:pt idx="4436">
                  <c:v>0.50587636271781533</c:v>
                </c:pt>
                <c:pt idx="4437">
                  <c:v>0.50587636271781533</c:v>
                </c:pt>
                <c:pt idx="4438">
                  <c:v>0.50587636271781533</c:v>
                </c:pt>
                <c:pt idx="4439">
                  <c:v>0.50587636271781533</c:v>
                </c:pt>
                <c:pt idx="4440">
                  <c:v>0.50587636271781533</c:v>
                </c:pt>
                <c:pt idx="4441">
                  <c:v>0.50587636271781533</c:v>
                </c:pt>
                <c:pt idx="4442">
                  <c:v>0.50587636271781533</c:v>
                </c:pt>
                <c:pt idx="4443">
                  <c:v>0.50587636271781533</c:v>
                </c:pt>
                <c:pt idx="4444">
                  <c:v>0.50587636271781533</c:v>
                </c:pt>
                <c:pt idx="4445">
                  <c:v>0.50587636271781533</c:v>
                </c:pt>
                <c:pt idx="4446">
                  <c:v>0.50587636271781533</c:v>
                </c:pt>
                <c:pt idx="4447">
                  <c:v>0.50587636271781533</c:v>
                </c:pt>
                <c:pt idx="4448">
                  <c:v>0.50587636271781533</c:v>
                </c:pt>
                <c:pt idx="4449">
                  <c:v>0.50587636271781533</c:v>
                </c:pt>
                <c:pt idx="4450">
                  <c:v>0.50587636271781533</c:v>
                </c:pt>
                <c:pt idx="4451">
                  <c:v>0.50587636271781533</c:v>
                </c:pt>
                <c:pt idx="4452">
                  <c:v>0.50587636271781533</c:v>
                </c:pt>
                <c:pt idx="4453">
                  <c:v>0.50587636271781533</c:v>
                </c:pt>
                <c:pt idx="4454">
                  <c:v>0.50587636271781533</c:v>
                </c:pt>
                <c:pt idx="4455">
                  <c:v>0.50587636271781533</c:v>
                </c:pt>
                <c:pt idx="4456">
                  <c:v>0.50587636271781533</c:v>
                </c:pt>
                <c:pt idx="4457">
                  <c:v>0.50587636271781533</c:v>
                </c:pt>
                <c:pt idx="4458">
                  <c:v>0.50587636271781533</c:v>
                </c:pt>
                <c:pt idx="4459">
                  <c:v>0.50587636271781533</c:v>
                </c:pt>
                <c:pt idx="4460">
                  <c:v>0.50587636271781533</c:v>
                </c:pt>
                <c:pt idx="4461">
                  <c:v>0.50587636271781533</c:v>
                </c:pt>
                <c:pt idx="4462">
                  <c:v>0.50587636271781533</c:v>
                </c:pt>
                <c:pt idx="4463">
                  <c:v>0.50587636271781533</c:v>
                </c:pt>
                <c:pt idx="4464">
                  <c:v>0.50587636271781533</c:v>
                </c:pt>
                <c:pt idx="4465">
                  <c:v>0.50587636271781533</c:v>
                </c:pt>
                <c:pt idx="4466">
                  <c:v>0.50587636271781533</c:v>
                </c:pt>
                <c:pt idx="4467">
                  <c:v>0.50587636271781533</c:v>
                </c:pt>
                <c:pt idx="4468">
                  <c:v>0.50587636271781533</c:v>
                </c:pt>
                <c:pt idx="4469">
                  <c:v>0.50587636271781533</c:v>
                </c:pt>
                <c:pt idx="4470">
                  <c:v>0.50587636271781533</c:v>
                </c:pt>
                <c:pt idx="4471">
                  <c:v>0.50587636271781533</c:v>
                </c:pt>
                <c:pt idx="4472">
                  <c:v>0.50587636271781533</c:v>
                </c:pt>
                <c:pt idx="4473">
                  <c:v>0.50587636271781533</c:v>
                </c:pt>
                <c:pt idx="4474">
                  <c:v>0.50587636271781533</c:v>
                </c:pt>
                <c:pt idx="4475">
                  <c:v>0.50587636271781533</c:v>
                </c:pt>
                <c:pt idx="4476">
                  <c:v>0.50587636271781533</c:v>
                </c:pt>
                <c:pt idx="4477">
                  <c:v>0.50587636271781533</c:v>
                </c:pt>
                <c:pt idx="4478">
                  <c:v>0.50587636271781533</c:v>
                </c:pt>
                <c:pt idx="4479">
                  <c:v>0.50587636271781533</c:v>
                </c:pt>
                <c:pt idx="4480">
                  <c:v>0.50587636271781533</c:v>
                </c:pt>
                <c:pt idx="4481">
                  <c:v>0.50587636271781533</c:v>
                </c:pt>
                <c:pt idx="4482">
                  <c:v>0.50587636271781533</c:v>
                </c:pt>
                <c:pt idx="4483">
                  <c:v>0.50587636271781533</c:v>
                </c:pt>
                <c:pt idx="4484">
                  <c:v>0.50587636271781533</c:v>
                </c:pt>
                <c:pt idx="4485">
                  <c:v>0.50587636271781533</c:v>
                </c:pt>
                <c:pt idx="4486">
                  <c:v>0.50587636271781533</c:v>
                </c:pt>
                <c:pt idx="4487">
                  <c:v>0.50587636271781533</c:v>
                </c:pt>
                <c:pt idx="4488">
                  <c:v>0.50587636271781533</c:v>
                </c:pt>
                <c:pt idx="4489">
                  <c:v>0.50587636271781533</c:v>
                </c:pt>
                <c:pt idx="4490">
                  <c:v>0.50587636271781533</c:v>
                </c:pt>
                <c:pt idx="4491">
                  <c:v>0.50587636271781533</c:v>
                </c:pt>
                <c:pt idx="4492">
                  <c:v>0.50587636271781533</c:v>
                </c:pt>
                <c:pt idx="4493">
                  <c:v>0.50587636271781533</c:v>
                </c:pt>
                <c:pt idx="4494">
                  <c:v>0.50587636271781533</c:v>
                </c:pt>
                <c:pt idx="4495">
                  <c:v>0.50587636271781533</c:v>
                </c:pt>
                <c:pt idx="4496">
                  <c:v>0.50587636271781533</c:v>
                </c:pt>
                <c:pt idx="4497">
                  <c:v>0.50587636271781533</c:v>
                </c:pt>
                <c:pt idx="4498">
                  <c:v>0.50587636271781533</c:v>
                </c:pt>
                <c:pt idx="4499">
                  <c:v>0.50587636271781533</c:v>
                </c:pt>
                <c:pt idx="4500">
                  <c:v>0.50587636271781533</c:v>
                </c:pt>
                <c:pt idx="4501">
                  <c:v>0.50587636271781533</c:v>
                </c:pt>
                <c:pt idx="4502">
                  <c:v>0.50587636271781533</c:v>
                </c:pt>
                <c:pt idx="4503">
                  <c:v>0.50587636271781533</c:v>
                </c:pt>
                <c:pt idx="4504">
                  <c:v>0.50587636271781533</c:v>
                </c:pt>
                <c:pt idx="4505">
                  <c:v>0.50587636271781533</c:v>
                </c:pt>
                <c:pt idx="4506">
                  <c:v>0.50587636271781533</c:v>
                </c:pt>
                <c:pt idx="4507">
                  <c:v>0.50587636271781533</c:v>
                </c:pt>
                <c:pt idx="4508">
                  <c:v>0.50587636271781533</c:v>
                </c:pt>
                <c:pt idx="4509">
                  <c:v>0.50587636271781533</c:v>
                </c:pt>
                <c:pt idx="4510">
                  <c:v>0.50587636271781533</c:v>
                </c:pt>
                <c:pt idx="4511">
                  <c:v>0.50587636271781533</c:v>
                </c:pt>
                <c:pt idx="4512">
                  <c:v>0.50587636271781533</c:v>
                </c:pt>
                <c:pt idx="4513">
                  <c:v>0.50587636271781533</c:v>
                </c:pt>
                <c:pt idx="4514">
                  <c:v>0.50587636271781533</c:v>
                </c:pt>
                <c:pt idx="4515">
                  <c:v>0.50587636271781533</c:v>
                </c:pt>
                <c:pt idx="4516">
                  <c:v>0.50587636271781533</c:v>
                </c:pt>
                <c:pt idx="4517">
                  <c:v>0.50587636271781533</c:v>
                </c:pt>
                <c:pt idx="4518">
                  <c:v>0.50587636271781533</c:v>
                </c:pt>
                <c:pt idx="4519">
                  <c:v>0.50587636271781533</c:v>
                </c:pt>
                <c:pt idx="4520">
                  <c:v>0.50587636271781533</c:v>
                </c:pt>
                <c:pt idx="4521">
                  <c:v>0.50587636271781533</c:v>
                </c:pt>
                <c:pt idx="4522">
                  <c:v>0.50587636271781533</c:v>
                </c:pt>
                <c:pt idx="4523">
                  <c:v>0.50587636271781533</c:v>
                </c:pt>
                <c:pt idx="4524">
                  <c:v>0.50587636271781533</c:v>
                </c:pt>
                <c:pt idx="4525">
                  <c:v>0.50587636271781533</c:v>
                </c:pt>
                <c:pt idx="4526">
                  <c:v>0.50587636271781533</c:v>
                </c:pt>
                <c:pt idx="4527">
                  <c:v>0.50587636271781533</c:v>
                </c:pt>
                <c:pt idx="4528">
                  <c:v>0.50587636271781533</c:v>
                </c:pt>
                <c:pt idx="4529">
                  <c:v>0.50587636271781533</c:v>
                </c:pt>
                <c:pt idx="4530">
                  <c:v>0.50587636271781533</c:v>
                </c:pt>
                <c:pt idx="4531">
                  <c:v>0.50587636271781533</c:v>
                </c:pt>
                <c:pt idx="4532">
                  <c:v>0.50587636271781533</c:v>
                </c:pt>
                <c:pt idx="4533">
                  <c:v>0.50587636271781533</c:v>
                </c:pt>
                <c:pt idx="4534">
                  <c:v>0.50587636271781533</c:v>
                </c:pt>
                <c:pt idx="4535">
                  <c:v>0.50587636271781533</c:v>
                </c:pt>
                <c:pt idx="4536">
                  <c:v>0.50587636271781533</c:v>
                </c:pt>
                <c:pt idx="4537">
                  <c:v>0.50587636271781533</c:v>
                </c:pt>
                <c:pt idx="4538">
                  <c:v>0.50587636271781533</c:v>
                </c:pt>
                <c:pt idx="4539">
                  <c:v>0.50587636271781533</c:v>
                </c:pt>
                <c:pt idx="4540">
                  <c:v>0.50587636271781533</c:v>
                </c:pt>
                <c:pt idx="4541">
                  <c:v>0.50587636271781533</c:v>
                </c:pt>
                <c:pt idx="4542">
                  <c:v>0.50587636271781533</c:v>
                </c:pt>
                <c:pt idx="4543">
                  <c:v>0.50587636271781533</c:v>
                </c:pt>
                <c:pt idx="4544">
                  <c:v>0.50587636271781533</c:v>
                </c:pt>
                <c:pt idx="4545">
                  <c:v>0.50587636271781533</c:v>
                </c:pt>
                <c:pt idx="4546">
                  <c:v>0.50587636271781533</c:v>
                </c:pt>
                <c:pt idx="4547">
                  <c:v>0.50587636271781533</c:v>
                </c:pt>
                <c:pt idx="4548">
                  <c:v>0.50587636271781533</c:v>
                </c:pt>
                <c:pt idx="4549">
                  <c:v>0.50587636271781533</c:v>
                </c:pt>
                <c:pt idx="4550">
                  <c:v>0.50587636271781533</c:v>
                </c:pt>
                <c:pt idx="4551">
                  <c:v>0.50587636271781533</c:v>
                </c:pt>
                <c:pt idx="4552">
                  <c:v>0.50587636271781533</c:v>
                </c:pt>
                <c:pt idx="4553">
                  <c:v>0.50587636271781533</c:v>
                </c:pt>
                <c:pt idx="4554">
                  <c:v>0.50587636271781533</c:v>
                </c:pt>
                <c:pt idx="4555">
                  <c:v>0.50587636271781533</c:v>
                </c:pt>
                <c:pt idx="4556">
                  <c:v>0.50587636271781533</c:v>
                </c:pt>
                <c:pt idx="4557">
                  <c:v>0.50587636271781533</c:v>
                </c:pt>
                <c:pt idx="4558">
                  <c:v>0.50587636271781533</c:v>
                </c:pt>
                <c:pt idx="4559">
                  <c:v>0.50587636271781533</c:v>
                </c:pt>
                <c:pt idx="4560">
                  <c:v>0.50587636271781533</c:v>
                </c:pt>
                <c:pt idx="4561">
                  <c:v>0.50587636271781533</c:v>
                </c:pt>
                <c:pt idx="4562">
                  <c:v>0.50587636271781533</c:v>
                </c:pt>
                <c:pt idx="4563">
                  <c:v>0.50587636271781533</c:v>
                </c:pt>
                <c:pt idx="4564">
                  <c:v>0.50587636271781533</c:v>
                </c:pt>
                <c:pt idx="4565">
                  <c:v>0.50587636271781533</c:v>
                </c:pt>
                <c:pt idx="4566">
                  <c:v>0.50587636271781533</c:v>
                </c:pt>
                <c:pt idx="4567">
                  <c:v>0.50587636271781533</c:v>
                </c:pt>
                <c:pt idx="4568">
                  <c:v>0.50587636271781533</c:v>
                </c:pt>
                <c:pt idx="4569">
                  <c:v>0.50587636271781533</c:v>
                </c:pt>
                <c:pt idx="4570">
                  <c:v>0.50587636271781533</c:v>
                </c:pt>
                <c:pt idx="4571">
                  <c:v>0.50587636271781533</c:v>
                </c:pt>
                <c:pt idx="4572">
                  <c:v>0.50587636271781533</c:v>
                </c:pt>
                <c:pt idx="4573">
                  <c:v>0.50587636271781533</c:v>
                </c:pt>
                <c:pt idx="4574">
                  <c:v>0.50587636271781533</c:v>
                </c:pt>
                <c:pt idx="4575">
                  <c:v>0.50587636271781533</c:v>
                </c:pt>
                <c:pt idx="4576">
                  <c:v>0.50587636271781533</c:v>
                </c:pt>
                <c:pt idx="4577">
                  <c:v>0.50587636271781533</c:v>
                </c:pt>
                <c:pt idx="4578">
                  <c:v>0.50587636271781533</c:v>
                </c:pt>
                <c:pt idx="4579">
                  <c:v>0.50587636271781533</c:v>
                </c:pt>
                <c:pt idx="4580">
                  <c:v>0.50587636271781533</c:v>
                </c:pt>
                <c:pt idx="4581">
                  <c:v>0.50587636271781533</c:v>
                </c:pt>
                <c:pt idx="4582">
                  <c:v>0.50587636271781533</c:v>
                </c:pt>
                <c:pt idx="4583">
                  <c:v>0.50587636271781533</c:v>
                </c:pt>
                <c:pt idx="4584">
                  <c:v>0.50587636271781533</c:v>
                </c:pt>
                <c:pt idx="4585">
                  <c:v>0.50587636271781533</c:v>
                </c:pt>
                <c:pt idx="4586">
                  <c:v>0.50587636271781533</c:v>
                </c:pt>
                <c:pt idx="4587">
                  <c:v>0.50587636271781533</c:v>
                </c:pt>
                <c:pt idx="4588">
                  <c:v>0.50587636271781533</c:v>
                </c:pt>
                <c:pt idx="4589">
                  <c:v>0.50587636271781533</c:v>
                </c:pt>
                <c:pt idx="4590">
                  <c:v>0.50587636271781533</c:v>
                </c:pt>
                <c:pt idx="4591">
                  <c:v>0.50587636271781533</c:v>
                </c:pt>
                <c:pt idx="4592">
                  <c:v>0.50587636271781533</c:v>
                </c:pt>
                <c:pt idx="4593">
                  <c:v>0.50587636271781533</c:v>
                </c:pt>
                <c:pt idx="4594">
                  <c:v>0.50587636271781533</c:v>
                </c:pt>
                <c:pt idx="4595">
                  <c:v>0.50587636271781533</c:v>
                </c:pt>
                <c:pt idx="4596">
                  <c:v>0.50587636271781533</c:v>
                </c:pt>
                <c:pt idx="4597">
                  <c:v>0.50587636271781533</c:v>
                </c:pt>
                <c:pt idx="4598">
                  <c:v>0.50587636271781533</c:v>
                </c:pt>
                <c:pt idx="4599">
                  <c:v>0.50587636271781533</c:v>
                </c:pt>
                <c:pt idx="4600">
                  <c:v>0.50587636271781533</c:v>
                </c:pt>
                <c:pt idx="4601">
                  <c:v>0.50587636271781533</c:v>
                </c:pt>
                <c:pt idx="4602">
                  <c:v>0.50587636271781533</c:v>
                </c:pt>
                <c:pt idx="4603">
                  <c:v>0.50587636271781533</c:v>
                </c:pt>
                <c:pt idx="4604">
                  <c:v>0.50587636271781533</c:v>
                </c:pt>
                <c:pt idx="4605">
                  <c:v>0.50587636271781533</c:v>
                </c:pt>
                <c:pt idx="4606">
                  <c:v>0.50587636271781533</c:v>
                </c:pt>
                <c:pt idx="4607">
                  <c:v>0.50587636271781533</c:v>
                </c:pt>
                <c:pt idx="4608">
                  <c:v>0.50587636271781533</c:v>
                </c:pt>
                <c:pt idx="4609">
                  <c:v>0.50587636271781533</c:v>
                </c:pt>
                <c:pt idx="4610">
                  <c:v>0.50587636271781533</c:v>
                </c:pt>
                <c:pt idx="4611">
                  <c:v>0.50587636271781533</c:v>
                </c:pt>
                <c:pt idx="4612">
                  <c:v>0.50587636271781533</c:v>
                </c:pt>
                <c:pt idx="4613">
                  <c:v>0.50587636271781533</c:v>
                </c:pt>
                <c:pt idx="4614">
                  <c:v>0.50587636271781533</c:v>
                </c:pt>
                <c:pt idx="4615">
                  <c:v>0.50587636271781533</c:v>
                </c:pt>
                <c:pt idx="4616">
                  <c:v>0.50587636271781533</c:v>
                </c:pt>
                <c:pt idx="4617">
                  <c:v>0.50587636271781533</c:v>
                </c:pt>
                <c:pt idx="4618">
                  <c:v>0.50587636271781533</c:v>
                </c:pt>
                <c:pt idx="4619">
                  <c:v>0.50587636271781533</c:v>
                </c:pt>
                <c:pt idx="4620">
                  <c:v>0.50587636271781533</c:v>
                </c:pt>
                <c:pt idx="4621">
                  <c:v>0.50587636271781533</c:v>
                </c:pt>
                <c:pt idx="4622">
                  <c:v>0.50587636271781533</c:v>
                </c:pt>
                <c:pt idx="4623">
                  <c:v>0.50587636271781533</c:v>
                </c:pt>
                <c:pt idx="4624">
                  <c:v>0.50587636271781533</c:v>
                </c:pt>
                <c:pt idx="4625">
                  <c:v>0.50587636271781533</c:v>
                </c:pt>
                <c:pt idx="4626">
                  <c:v>0.50587636271781533</c:v>
                </c:pt>
                <c:pt idx="4627">
                  <c:v>0.50587636271781533</c:v>
                </c:pt>
                <c:pt idx="4628">
                  <c:v>0.50587636271781533</c:v>
                </c:pt>
                <c:pt idx="4629">
                  <c:v>0.50587636271781533</c:v>
                </c:pt>
                <c:pt idx="4630">
                  <c:v>0.50587636271781533</c:v>
                </c:pt>
                <c:pt idx="4631">
                  <c:v>0.50587636271781533</c:v>
                </c:pt>
                <c:pt idx="4632">
                  <c:v>0.50587636271781533</c:v>
                </c:pt>
                <c:pt idx="4633">
                  <c:v>0.50587636271781533</c:v>
                </c:pt>
                <c:pt idx="4634">
                  <c:v>0.50587636271781533</c:v>
                </c:pt>
                <c:pt idx="4635">
                  <c:v>0.50587636271781533</c:v>
                </c:pt>
                <c:pt idx="4636">
                  <c:v>0.50587636271781533</c:v>
                </c:pt>
                <c:pt idx="4637">
                  <c:v>0.50587636271781533</c:v>
                </c:pt>
                <c:pt idx="4638">
                  <c:v>0.50587636271781533</c:v>
                </c:pt>
                <c:pt idx="4639">
                  <c:v>0.50587636271781533</c:v>
                </c:pt>
                <c:pt idx="4640">
                  <c:v>0.50587636271781533</c:v>
                </c:pt>
                <c:pt idx="4641">
                  <c:v>0.50587636271781533</c:v>
                </c:pt>
                <c:pt idx="4642">
                  <c:v>0.50587636271781533</c:v>
                </c:pt>
                <c:pt idx="4643">
                  <c:v>0.50587636271781533</c:v>
                </c:pt>
                <c:pt idx="4644">
                  <c:v>0.50587636271781533</c:v>
                </c:pt>
                <c:pt idx="4645">
                  <c:v>0.50587636271781533</c:v>
                </c:pt>
                <c:pt idx="4646">
                  <c:v>0.50587636271781533</c:v>
                </c:pt>
                <c:pt idx="4647">
                  <c:v>0.50587636271781533</c:v>
                </c:pt>
                <c:pt idx="4648">
                  <c:v>0.50587636271781533</c:v>
                </c:pt>
                <c:pt idx="4649">
                  <c:v>0.50587636271781533</c:v>
                </c:pt>
                <c:pt idx="4650">
                  <c:v>0.50587636271781533</c:v>
                </c:pt>
                <c:pt idx="4651">
                  <c:v>0.50587636271781533</c:v>
                </c:pt>
                <c:pt idx="4652">
                  <c:v>0.50587636271781533</c:v>
                </c:pt>
                <c:pt idx="4653">
                  <c:v>0.50587636271781533</c:v>
                </c:pt>
                <c:pt idx="4654">
                  <c:v>0.50587636271781533</c:v>
                </c:pt>
                <c:pt idx="4655">
                  <c:v>0.50587636271781533</c:v>
                </c:pt>
                <c:pt idx="4656">
                  <c:v>0.50587636271781533</c:v>
                </c:pt>
                <c:pt idx="4657">
                  <c:v>0.50587636271781533</c:v>
                </c:pt>
                <c:pt idx="4658">
                  <c:v>0.50587636271781533</c:v>
                </c:pt>
                <c:pt idx="4659">
                  <c:v>0.50587636271781533</c:v>
                </c:pt>
                <c:pt idx="4660">
                  <c:v>0.50587636271781533</c:v>
                </c:pt>
                <c:pt idx="4661">
                  <c:v>0.50587636271781533</c:v>
                </c:pt>
                <c:pt idx="4662">
                  <c:v>0.50587636271781533</c:v>
                </c:pt>
                <c:pt idx="4663">
                  <c:v>0.50587636271781533</c:v>
                </c:pt>
                <c:pt idx="4664">
                  <c:v>0.50587636271781533</c:v>
                </c:pt>
                <c:pt idx="4665">
                  <c:v>0.50587636271781533</c:v>
                </c:pt>
                <c:pt idx="4666">
                  <c:v>0.50587636271781533</c:v>
                </c:pt>
                <c:pt idx="4667">
                  <c:v>0.50587636271781533</c:v>
                </c:pt>
                <c:pt idx="4668">
                  <c:v>0.50587636271781533</c:v>
                </c:pt>
                <c:pt idx="4669">
                  <c:v>0.50587636271781533</c:v>
                </c:pt>
                <c:pt idx="4670">
                  <c:v>0.50587636271781533</c:v>
                </c:pt>
                <c:pt idx="4671">
                  <c:v>0.50587636271781533</c:v>
                </c:pt>
                <c:pt idx="4672">
                  <c:v>0.50587636271781533</c:v>
                </c:pt>
                <c:pt idx="4673">
                  <c:v>0.50587636271781533</c:v>
                </c:pt>
                <c:pt idx="4674">
                  <c:v>0.50587636271781533</c:v>
                </c:pt>
                <c:pt idx="4675">
                  <c:v>0.50587636271781533</c:v>
                </c:pt>
                <c:pt idx="4676">
                  <c:v>0.50587636271781533</c:v>
                </c:pt>
                <c:pt idx="4677">
                  <c:v>0.50587636271781533</c:v>
                </c:pt>
                <c:pt idx="4678">
                  <c:v>0.50587636271781533</c:v>
                </c:pt>
                <c:pt idx="4679">
                  <c:v>0.50587636271781533</c:v>
                </c:pt>
                <c:pt idx="4680">
                  <c:v>0.50587636271781533</c:v>
                </c:pt>
                <c:pt idx="4681">
                  <c:v>0.50587636271781533</c:v>
                </c:pt>
                <c:pt idx="4682">
                  <c:v>0.50587636271781533</c:v>
                </c:pt>
                <c:pt idx="4683">
                  <c:v>0.50587636271781533</c:v>
                </c:pt>
                <c:pt idx="4684">
                  <c:v>0.50587636271781533</c:v>
                </c:pt>
                <c:pt idx="4685">
                  <c:v>0.50587636271781533</c:v>
                </c:pt>
                <c:pt idx="4686">
                  <c:v>0.50587636271781533</c:v>
                </c:pt>
                <c:pt idx="4687">
                  <c:v>0.50587636271781533</c:v>
                </c:pt>
                <c:pt idx="4688">
                  <c:v>0.50587636271781533</c:v>
                </c:pt>
                <c:pt idx="4689">
                  <c:v>0.50587636271781533</c:v>
                </c:pt>
                <c:pt idx="4690">
                  <c:v>0.50587636271781533</c:v>
                </c:pt>
                <c:pt idx="4691">
                  <c:v>0.50587636271781533</c:v>
                </c:pt>
                <c:pt idx="4692">
                  <c:v>0.50587636271781533</c:v>
                </c:pt>
                <c:pt idx="4693">
                  <c:v>0.50587636271781533</c:v>
                </c:pt>
                <c:pt idx="4694">
                  <c:v>0.50587636271781533</c:v>
                </c:pt>
                <c:pt idx="4695">
                  <c:v>0.50587636271781533</c:v>
                </c:pt>
                <c:pt idx="4696">
                  <c:v>0.50587636271781533</c:v>
                </c:pt>
                <c:pt idx="4697">
                  <c:v>0.50587636271781533</c:v>
                </c:pt>
                <c:pt idx="4698">
                  <c:v>0.50587636271781533</c:v>
                </c:pt>
                <c:pt idx="4699">
                  <c:v>0.50587636271781533</c:v>
                </c:pt>
                <c:pt idx="4700">
                  <c:v>0.50587636271781533</c:v>
                </c:pt>
                <c:pt idx="4701">
                  <c:v>0.50587636271781533</c:v>
                </c:pt>
                <c:pt idx="4702">
                  <c:v>0.50587636271781533</c:v>
                </c:pt>
                <c:pt idx="4703">
                  <c:v>0.50587636271781533</c:v>
                </c:pt>
                <c:pt idx="4704">
                  <c:v>0.50587636271781533</c:v>
                </c:pt>
                <c:pt idx="4705">
                  <c:v>0.50587636271781533</c:v>
                </c:pt>
                <c:pt idx="4706">
                  <c:v>0.50587636271781533</c:v>
                </c:pt>
                <c:pt idx="4707">
                  <c:v>0.50587636271781533</c:v>
                </c:pt>
                <c:pt idx="4708">
                  <c:v>0.50587636271781533</c:v>
                </c:pt>
                <c:pt idx="4709">
                  <c:v>0.50587636271781533</c:v>
                </c:pt>
                <c:pt idx="4710">
                  <c:v>0.50587636271781533</c:v>
                </c:pt>
                <c:pt idx="4711">
                  <c:v>0.50587636271781533</c:v>
                </c:pt>
                <c:pt idx="4712">
                  <c:v>0.50587636271781533</c:v>
                </c:pt>
                <c:pt idx="4713">
                  <c:v>0.50587636271781533</c:v>
                </c:pt>
                <c:pt idx="4714">
                  <c:v>0.50587636271781533</c:v>
                </c:pt>
                <c:pt idx="4715">
                  <c:v>0.50587636271781533</c:v>
                </c:pt>
                <c:pt idx="4716">
                  <c:v>0.50587636271781533</c:v>
                </c:pt>
                <c:pt idx="4717">
                  <c:v>0.50587636271781533</c:v>
                </c:pt>
                <c:pt idx="4718">
                  <c:v>0.50587636271781533</c:v>
                </c:pt>
                <c:pt idx="4719">
                  <c:v>0.50587636271781533</c:v>
                </c:pt>
                <c:pt idx="4720">
                  <c:v>0.50587636271781533</c:v>
                </c:pt>
                <c:pt idx="4721">
                  <c:v>0.50587636271781533</c:v>
                </c:pt>
                <c:pt idx="4722">
                  <c:v>0.50587636271781533</c:v>
                </c:pt>
                <c:pt idx="4723">
                  <c:v>0.50587636271781533</c:v>
                </c:pt>
                <c:pt idx="4724">
                  <c:v>0.50587636271781533</c:v>
                </c:pt>
                <c:pt idx="4725">
                  <c:v>0.50587636271781533</c:v>
                </c:pt>
                <c:pt idx="4726">
                  <c:v>0.50587636271781533</c:v>
                </c:pt>
                <c:pt idx="4727">
                  <c:v>0.50587636271781533</c:v>
                </c:pt>
                <c:pt idx="4728">
                  <c:v>0.50587636271781533</c:v>
                </c:pt>
                <c:pt idx="4729">
                  <c:v>0.50587636271781533</c:v>
                </c:pt>
                <c:pt idx="4730">
                  <c:v>0.50587636271781533</c:v>
                </c:pt>
                <c:pt idx="4731">
                  <c:v>0.50587636271781533</c:v>
                </c:pt>
                <c:pt idx="4732">
                  <c:v>0.50587636271781533</c:v>
                </c:pt>
                <c:pt idx="4733">
                  <c:v>0.50587636271781533</c:v>
                </c:pt>
                <c:pt idx="4734">
                  <c:v>0.50587636271781533</c:v>
                </c:pt>
                <c:pt idx="4735">
                  <c:v>0.50587636271781533</c:v>
                </c:pt>
                <c:pt idx="4736">
                  <c:v>0.50587636271781533</c:v>
                </c:pt>
                <c:pt idx="4737">
                  <c:v>0.50587636271781533</c:v>
                </c:pt>
                <c:pt idx="4738">
                  <c:v>0.50587636271781533</c:v>
                </c:pt>
                <c:pt idx="4739">
                  <c:v>0.50587636271781533</c:v>
                </c:pt>
                <c:pt idx="4740">
                  <c:v>0.50587636271781533</c:v>
                </c:pt>
                <c:pt idx="4741">
                  <c:v>0.50587636271781533</c:v>
                </c:pt>
                <c:pt idx="4742">
                  <c:v>0.50587636271781533</c:v>
                </c:pt>
                <c:pt idx="4743">
                  <c:v>0.50587636271781533</c:v>
                </c:pt>
                <c:pt idx="4744">
                  <c:v>0.50587636271781533</c:v>
                </c:pt>
                <c:pt idx="4745">
                  <c:v>0.50587636271781533</c:v>
                </c:pt>
                <c:pt idx="4746">
                  <c:v>0.50587636271781533</c:v>
                </c:pt>
                <c:pt idx="4747">
                  <c:v>0.50587636271781533</c:v>
                </c:pt>
                <c:pt idx="4748">
                  <c:v>0.50587636271781533</c:v>
                </c:pt>
                <c:pt idx="4749">
                  <c:v>0.50587636271781533</c:v>
                </c:pt>
                <c:pt idx="4750">
                  <c:v>0.50587636271781533</c:v>
                </c:pt>
                <c:pt idx="4751">
                  <c:v>0.50587636271781533</c:v>
                </c:pt>
                <c:pt idx="4752">
                  <c:v>0.50587636271781533</c:v>
                </c:pt>
                <c:pt idx="4753">
                  <c:v>0.50587636271781533</c:v>
                </c:pt>
                <c:pt idx="4754">
                  <c:v>0.50587636271781533</c:v>
                </c:pt>
                <c:pt idx="4755">
                  <c:v>0.50587636271781533</c:v>
                </c:pt>
                <c:pt idx="4756">
                  <c:v>0.50587636271781533</c:v>
                </c:pt>
                <c:pt idx="4757">
                  <c:v>0.50587636271781533</c:v>
                </c:pt>
                <c:pt idx="4758">
                  <c:v>0.50587636271781533</c:v>
                </c:pt>
                <c:pt idx="4759">
                  <c:v>0.50587636271781533</c:v>
                </c:pt>
                <c:pt idx="4760">
                  <c:v>0.50587636271781533</c:v>
                </c:pt>
                <c:pt idx="4761">
                  <c:v>0.50587636271781533</c:v>
                </c:pt>
                <c:pt idx="4762">
                  <c:v>0.50587636271781533</c:v>
                </c:pt>
                <c:pt idx="4763">
                  <c:v>0.50587636271781533</c:v>
                </c:pt>
                <c:pt idx="4764">
                  <c:v>0.50587636271781533</c:v>
                </c:pt>
                <c:pt idx="4765">
                  <c:v>0.50587636271781533</c:v>
                </c:pt>
                <c:pt idx="4766">
                  <c:v>0.50587636271781533</c:v>
                </c:pt>
                <c:pt idx="4767">
                  <c:v>0.50587636271781533</c:v>
                </c:pt>
                <c:pt idx="4768">
                  <c:v>0.50587636271781533</c:v>
                </c:pt>
                <c:pt idx="4769">
                  <c:v>0.50587636271781533</c:v>
                </c:pt>
                <c:pt idx="4770">
                  <c:v>0.50587636271781533</c:v>
                </c:pt>
                <c:pt idx="4771">
                  <c:v>0.50587636271781533</c:v>
                </c:pt>
                <c:pt idx="4772">
                  <c:v>0.50587636271781533</c:v>
                </c:pt>
                <c:pt idx="4773">
                  <c:v>0.50587636271781533</c:v>
                </c:pt>
                <c:pt idx="4774">
                  <c:v>0.50587636271781533</c:v>
                </c:pt>
                <c:pt idx="4775">
                  <c:v>0.50587636271781533</c:v>
                </c:pt>
                <c:pt idx="4776">
                  <c:v>0.50587636271781533</c:v>
                </c:pt>
                <c:pt idx="4777">
                  <c:v>0.50587636271781533</c:v>
                </c:pt>
                <c:pt idx="4778">
                  <c:v>0.50587636271781533</c:v>
                </c:pt>
                <c:pt idx="4779">
                  <c:v>0.50587636271781533</c:v>
                </c:pt>
                <c:pt idx="4780">
                  <c:v>0.50587636271781533</c:v>
                </c:pt>
                <c:pt idx="4781">
                  <c:v>0.50587636271781533</c:v>
                </c:pt>
                <c:pt idx="4782">
                  <c:v>0.50587636271781533</c:v>
                </c:pt>
                <c:pt idx="4783">
                  <c:v>0.50587636271781533</c:v>
                </c:pt>
                <c:pt idx="4784">
                  <c:v>0.50587636271781533</c:v>
                </c:pt>
                <c:pt idx="4785">
                  <c:v>0.50587636271781533</c:v>
                </c:pt>
                <c:pt idx="4786">
                  <c:v>0.50587636271781533</c:v>
                </c:pt>
                <c:pt idx="4787">
                  <c:v>0.50587636271781533</c:v>
                </c:pt>
                <c:pt idx="4788">
                  <c:v>0.50587636271781533</c:v>
                </c:pt>
                <c:pt idx="4789">
                  <c:v>0.50587636271781533</c:v>
                </c:pt>
                <c:pt idx="4790">
                  <c:v>0.50587636271781533</c:v>
                </c:pt>
                <c:pt idx="4791">
                  <c:v>0.50587636271781533</c:v>
                </c:pt>
                <c:pt idx="4792">
                  <c:v>0.50587636271781533</c:v>
                </c:pt>
                <c:pt idx="4793">
                  <c:v>0.50587636271781533</c:v>
                </c:pt>
                <c:pt idx="4794">
                  <c:v>0.50587636271781533</c:v>
                </c:pt>
                <c:pt idx="4795">
                  <c:v>0.50587636271781533</c:v>
                </c:pt>
                <c:pt idx="4796">
                  <c:v>0.50587636271781533</c:v>
                </c:pt>
                <c:pt idx="4797">
                  <c:v>0.50587636271781533</c:v>
                </c:pt>
                <c:pt idx="4798">
                  <c:v>0.50587636271781533</c:v>
                </c:pt>
                <c:pt idx="4799">
                  <c:v>0.50587636271781533</c:v>
                </c:pt>
                <c:pt idx="4800">
                  <c:v>0.50587636271781533</c:v>
                </c:pt>
                <c:pt idx="4801">
                  <c:v>0.50587636271781533</c:v>
                </c:pt>
                <c:pt idx="4802">
                  <c:v>0.50587636271781533</c:v>
                </c:pt>
                <c:pt idx="4803">
                  <c:v>0.50587636271781533</c:v>
                </c:pt>
                <c:pt idx="4804">
                  <c:v>0.50587636271781533</c:v>
                </c:pt>
                <c:pt idx="4805">
                  <c:v>0.50587636271781533</c:v>
                </c:pt>
                <c:pt idx="4806">
                  <c:v>0.50587636271781533</c:v>
                </c:pt>
                <c:pt idx="4807">
                  <c:v>0.50587636271781533</c:v>
                </c:pt>
                <c:pt idx="4808">
                  <c:v>0.50587636271781533</c:v>
                </c:pt>
                <c:pt idx="4809">
                  <c:v>0.50587636271781533</c:v>
                </c:pt>
                <c:pt idx="4810">
                  <c:v>0.50587636271781533</c:v>
                </c:pt>
                <c:pt idx="4811">
                  <c:v>0.50587636271781533</c:v>
                </c:pt>
                <c:pt idx="4812">
                  <c:v>0.50587636271781533</c:v>
                </c:pt>
                <c:pt idx="4813">
                  <c:v>0.50587636271781533</c:v>
                </c:pt>
                <c:pt idx="4814">
                  <c:v>0.50587636271781533</c:v>
                </c:pt>
                <c:pt idx="4815">
                  <c:v>0.50587636271781533</c:v>
                </c:pt>
                <c:pt idx="4816">
                  <c:v>0.50587636271781533</c:v>
                </c:pt>
                <c:pt idx="4817">
                  <c:v>0.50587636271781533</c:v>
                </c:pt>
                <c:pt idx="4818">
                  <c:v>0.50587636271781533</c:v>
                </c:pt>
                <c:pt idx="4819">
                  <c:v>0.50587636271781533</c:v>
                </c:pt>
                <c:pt idx="4820">
                  <c:v>0.50587636271781533</c:v>
                </c:pt>
                <c:pt idx="4821">
                  <c:v>0.50587636271781533</c:v>
                </c:pt>
                <c:pt idx="4822">
                  <c:v>0.50587636271781533</c:v>
                </c:pt>
                <c:pt idx="4823">
                  <c:v>0.50587636271781533</c:v>
                </c:pt>
                <c:pt idx="4824">
                  <c:v>0.50587636271781533</c:v>
                </c:pt>
                <c:pt idx="4825">
                  <c:v>0.50587636271781533</c:v>
                </c:pt>
                <c:pt idx="4826">
                  <c:v>0.50587636271781533</c:v>
                </c:pt>
                <c:pt idx="4827">
                  <c:v>0.50587636271781533</c:v>
                </c:pt>
                <c:pt idx="4828">
                  <c:v>0.50587636271781533</c:v>
                </c:pt>
                <c:pt idx="4829">
                  <c:v>0.50587636271781533</c:v>
                </c:pt>
                <c:pt idx="4830">
                  <c:v>0.50587636271781533</c:v>
                </c:pt>
                <c:pt idx="4831">
                  <c:v>0.50587636271781533</c:v>
                </c:pt>
                <c:pt idx="4832">
                  <c:v>0.50587636271781533</c:v>
                </c:pt>
                <c:pt idx="4833">
                  <c:v>0.50587636271781533</c:v>
                </c:pt>
                <c:pt idx="4834">
                  <c:v>0.50587636271781533</c:v>
                </c:pt>
                <c:pt idx="4835">
                  <c:v>0.50587636271781533</c:v>
                </c:pt>
                <c:pt idx="4836">
                  <c:v>0.50587636271781533</c:v>
                </c:pt>
                <c:pt idx="4837">
                  <c:v>0.50587636271781533</c:v>
                </c:pt>
                <c:pt idx="4838">
                  <c:v>0.50587636271781533</c:v>
                </c:pt>
                <c:pt idx="4839">
                  <c:v>0.50587636271781533</c:v>
                </c:pt>
                <c:pt idx="4840">
                  <c:v>0.50587636271781533</c:v>
                </c:pt>
                <c:pt idx="4841">
                  <c:v>0.50587636271781533</c:v>
                </c:pt>
                <c:pt idx="4842">
                  <c:v>0.50587636271781533</c:v>
                </c:pt>
                <c:pt idx="4843">
                  <c:v>0.50587636271781533</c:v>
                </c:pt>
                <c:pt idx="4844">
                  <c:v>0.50587636271781533</c:v>
                </c:pt>
                <c:pt idx="4845">
                  <c:v>0.50587636271781533</c:v>
                </c:pt>
                <c:pt idx="4846">
                  <c:v>0.50587636271781533</c:v>
                </c:pt>
                <c:pt idx="4847">
                  <c:v>0.50587636271781533</c:v>
                </c:pt>
                <c:pt idx="4848">
                  <c:v>0.50587636271781533</c:v>
                </c:pt>
                <c:pt idx="4849">
                  <c:v>0.50587636271781533</c:v>
                </c:pt>
                <c:pt idx="4850">
                  <c:v>0.50587636271781533</c:v>
                </c:pt>
                <c:pt idx="4851">
                  <c:v>0.50587636271781533</c:v>
                </c:pt>
                <c:pt idx="4852">
                  <c:v>0.50587636271781533</c:v>
                </c:pt>
                <c:pt idx="4853">
                  <c:v>0.50587636271781533</c:v>
                </c:pt>
                <c:pt idx="4854">
                  <c:v>0.50587636271781533</c:v>
                </c:pt>
                <c:pt idx="4855">
                  <c:v>0.50587636271781533</c:v>
                </c:pt>
                <c:pt idx="4856">
                  <c:v>0.50587636271781533</c:v>
                </c:pt>
                <c:pt idx="4857">
                  <c:v>0.50587636271781533</c:v>
                </c:pt>
                <c:pt idx="4858">
                  <c:v>0.50587636271781533</c:v>
                </c:pt>
                <c:pt idx="4859">
                  <c:v>0.50587636271781533</c:v>
                </c:pt>
                <c:pt idx="4860">
                  <c:v>0.50587636271781533</c:v>
                </c:pt>
                <c:pt idx="4861">
                  <c:v>0.50587636271781533</c:v>
                </c:pt>
                <c:pt idx="4862">
                  <c:v>0.50587636271781533</c:v>
                </c:pt>
                <c:pt idx="4863">
                  <c:v>0.50587636271781533</c:v>
                </c:pt>
                <c:pt idx="4864">
                  <c:v>0.50587636271781533</c:v>
                </c:pt>
                <c:pt idx="4865">
                  <c:v>0.50587636271781533</c:v>
                </c:pt>
                <c:pt idx="4866">
                  <c:v>0.50587636271781533</c:v>
                </c:pt>
                <c:pt idx="4867">
                  <c:v>0.50587636271781533</c:v>
                </c:pt>
                <c:pt idx="4868">
                  <c:v>0.50587636271781533</c:v>
                </c:pt>
                <c:pt idx="4869">
                  <c:v>0.50587636271781533</c:v>
                </c:pt>
                <c:pt idx="4870">
                  <c:v>0.50587636271781533</c:v>
                </c:pt>
                <c:pt idx="4871">
                  <c:v>0.50587636271781533</c:v>
                </c:pt>
                <c:pt idx="4872">
                  <c:v>0.50587636271781533</c:v>
                </c:pt>
                <c:pt idx="4873">
                  <c:v>0.50587636271781533</c:v>
                </c:pt>
                <c:pt idx="4874">
                  <c:v>0.50587636271781533</c:v>
                </c:pt>
                <c:pt idx="4875">
                  <c:v>0.50587636271781533</c:v>
                </c:pt>
                <c:pt idx="4876">
                  <c:v>0.50587636271781533</c:v>
                </c:pt>
                <c:pt idx="4877">
                  <c:v>0.50587636271781533</c:v>
                </c:pt>
                <c:pt idx="4878">
                  <c:v>0.50587636271781533</c:v>
                </c:pt>
                <c:pt idx="4879">
                  <c:v>0.50587636271781533</c:v>
                </c:pt>
                <c:pt idx="4880">
                  <c:v>0.50587636271781533</c:v>
                </c:pt>
                <c:pt idx="4881">
                  <c:v>0.50587636271781533</c:v>
                </c:pt>
                <c:pt idx="4882">
                  <c:v>0.50587636271781533</c:v>
                </c:pt>
                <c:pt idx="4883">
                  <c:v>0.50587636271781533</c:v>
                </c:pt>
                <c:pt idx="4884">
                  <c:v>0.50587636271781533</c:v>
                </c:pt>
                <c:pt idx="4885">
                  <c:v>0.50587636271781533</c:v>
                </c:pt>
                <c:pt idx="4886">
                  <c:v>0.50587636271781533</c:v>
                </c:pt>
                <c:pt idx="4887">
                  <c:v>0.50587636271781533</c:v>
                </c:pt>
                <c:pt idx="4888">
                  <c:v>0.50587636271781533</c:v>
                </c:pt>
                <c:pt idx="4889">
                  <c:v>0.50587636271781533</c:v>
                </c:pt>
                <c:pt idx="4890">
                  <c:v>0.50587636271781533</c:v>
                </c:pt>
                <c:pt idx="4891">
                  <c:v>0.50587636271781533</c:v>
                </c:pt>
                <c:pt idx="4892">
                  <c:v>0.50587636271781533</c:v>
                </c:pt>
                <c:pt idx="4893">
                  <c:v>0.50587636271781533</c:v>
                </c:pt>
                <c:pt idx="4894">
                  <c:v>0.50587636271781533</c:v>
                </c:pt>
                <c:pt idx="4895">
                  <c:v>0.50587636271781533</c:v>
                </c:pt>
                <c:pt idx="4896">
                  <c:v>0.50587636271781533</c:v>
                </c:pt>
                <c:pt idx="4897">
                  <c:v>0.50587636271781533</c:v>
                </c:pt>
                <c:pt idx="4898">
                  <c:v>0.50587636271781533</c:v>
                </c:pt>
                <c:pt idx="4899">
                  <c:v>0.50587636271781533</c:v>
                </c:pt>
                <c:pt idx="4900">
                  <c:v>0.50587636271781533</c:v>
                </c:pt>
                <c:pt idx="4901">
                  <c:v>0.50587636271781533</c:v>
                </c:pt>
                <c:pt idx="4902">
                  <c:v>0.50587636271781533</c:v>
                </c:pt>
                <c:pt idx="4903">
                  <c:v>0.50587636271781533</c:v>
                </c:pt>
                <c:pt idx="4904">
                  <c:v>0.50587636271781533</c:v>
                </c:pt>
                <c:pt idx="4905">
                  <c:v>0.50587636271781533</c:v>
                </c:pt>
                <c:pt idx="4906">
                  <c:v>0.50587636271781533</c:v>
                </c:pt>
                <c:pt idx="4907">
                  <c:v>0.50587636271781533</c:v>
                </c:pt>
                <c:pt idx="4908">
                  <c:v>0.50587636271781533</c:v>
                </c:pt>
                <c:pt idx="4909">
                  <c:v>0.50587636271781533</c:v>
                </c:pt>
                <c:pt idx="4910">
                  <c:v>0.50587636271781533</c:v>
                </c:pt>
                <c:pt idx="4911">
                  <c:v>0.50587636271781533</c:v>
                </c:pt>
                <c:pt idx="4912">
                  <c:v>0.50587636271781533</c:v>
                </c:pt>
                <c:pt idx="4913">
                  <c:v>0.50587636271781533</c:v>
                </c:pt>
                <c:pt idx="4914">
                  <c:v>0.50587636271781533</c:v>
                </c:pt>
                <c:pt idx="4915">
                  <c:v>0.50587636271781533</c:v>
                </c:pt>
                <c:pt idx="4916">
                  <c:v>0.50587636271781533</c:v>
                </c:pt>
                <c:pt idx="4917">
                  <c:v>0.50587636271781533</c:v>
                </c:pt>
                <c:pt idx="4918">
                  <c:v>0.50587636271781533</c:v>
                </c:pt>
                <c:pt idx="4919">
                  <c:v>0.50587636271781533</c:v>
                </c:pt>
                <c:pt idx="4920">
                  <c:v>0.50587636271781533</c:v>
                </c:pt>
                <c:pt idx="4921">
                  <c:v>0.50587636271781533</c:v>
                </c:pt>
                <c:pt idx="4922">
                  <c:v>0.50587636271781533</c:v>
                </c:pt>
                <c:pt idx="4923">
                  <c:v>0.50587636271781533</c:v>
                </c:pt>
                <c:pt idx="4924">
                  <c:v>0.50587636271781533</c:v>
                </c:pt>
                <c:pt idx="4925">
                  <c:v>0.50587636271781533</c:v>
                </c:pt>
                <c:pt idx="4926">
                  <c:v>0.50587636271781533</c:v>
                </c:pt>
                <c:pt idx="4927">
                  <c:v>0.50587636271781533</c:v>
                </c:pt>
                <c:pt idx="4928">
                  <c:v>0.50587636271781533</c:v>
                </c:pt>
                <c:pt idx="4929">
                  <c:v>0.50587636271781533</c:v>
                </c:pt>
                <c:pt idx="4930">
                  <c:v>0.50587636271781533</c:v>
                </c:pt>
                <c:pt idx="4931">
                  <c:v>0.50587636271781533</c:v>
                </c:pt>
                <c:pt idx="4932">
                  <c:v>0.50587636271781533</c:v>
                </c:pt>
                <c:pt idx="4933">
                  <c:v>0.50587636271781533</c:v>
                </c:pt>
                <c:pt idx="4934">
                  <c:v>0.50587636271781533</c:v>
                </c:pt>
                <c:pt idx="4935">
                  <c:v>0.50587636271781533</c:v>
                </c:pt>
                <c:pt idx="4936">
                  <c:v>0.50587636271781533</c:v>
                </c:pt>
                <c:pt idx="4937">
                  <c:v>0.50587636271781533</c:v>
                </c:pt>
                <c:pt idx="4938">
                  <c:v>0.50587636271781533</c:v>
                </c:pt>
                <c:pt idx="4939">
                  <c:v>0.50587636271781533</c:v>
                </c:pt>
                <c:pt idx="4940">
                  <c:v>0.50587636271781533</c:v>
                </c:pt>
                <c:pt idx="4941">
                  <c:v>0.50587636271781533</c:v>
                </c:pt>
                <c:pt idx="4942">
                  <c:v>0.50587636271781533</c:v>
                </c:pt>
                <c:pt idx="4943">
                  <c:v>0.50587636271781533</c:v>
                </c:pt>
                <c:pt idx="4944">
                  <c:v>0.50587636271781533</c:v>
                </c:pt>
                <c:pt idx="4945">
                  <c:v>0.50587636271781533</c:v>
                </c:pt>
                <c:pt idx="4946">
                  <c:v>0.50587636271781533</c:v>
                </c:pt>
                <c:pt idx="4947">
                  <c:v>0.50587636271781533</c:v>
                </c:pt>
                <c:pt idx="4948">
                  <c:v>0.50587636271781533</c:v>
                </c:pt>
                <c:pt idx="4949">
                  <c:v>0.50587636271781533</c:v>
                </c:pt>
                <c:pt idx="4950">
                  <c:v>0.50587636271781533</c:v>
                </c:pt>
                <c:pt idx="4951">
                  <c:v>0.50587636271781533</c:v>
                </c:pt>
                <c:pt idx="4952">
                  <c:v>0.50587636271781533</c:v>
                </c:pt>
                <c:pt idx="4953">
                  <c:v>0.50587636271781533</c:v>
                </c:pt>
                <c:pt idx="4954">
                  <c:v>0.50587636271781533</c:v>
                </c:pt>
                <c:pt idx="4955">
                  <c:v>0.50587636271781533</c:v>
                </c:pt>
                <c:pt idx="4956">
                  <c:v>0.50587636271781533</c:v>
                </c:pt>
                <c:pt idx="4957">
                  <c:v>0.50587636271781533</c:v>
                </c:pt>
                <c:pt idx="4958">
                  <c:v>0.50587636271781533</c:v>
                </c:pt>
                <c:pt idx="4959">
                  <c:v>0.50587636271781533</c:v>
                </c:pt>
                <c:pt idx="4960">
                  <c:v>0.50587636271781533</c:v>
                </c:pt>
                <c:pt idx="4961">
                  <c:v>0.50587636271781533</c:v>
                </c:pt>
                <c:pt idx="4962">
                  <c:v>0.50587636271781533</c:v>
                </c:pt>
                <c:pt idx="4963">
                  <c:v>0.50587636271781533</c:v>
                </c:pt>
                <c:pt idx="4964">
                  <c:v>0.50587636271781533</c:v>
                </c:pt>
                <c:pt idx="4965">
                  <c:v>0.50587636271781533</c:v>
                </c:pt>
                <c:pt idx="4966">
                  <c:v>0.50587636271781533</c:v>
                </c:pt>
                <c:pt idx="4967">
                  <c:v>0.50587636271781533</c:v>
                </c:pt>
                <c:pt idx="4968">
                  <c:v>0.50587636271781533</c:v>
                </c:pt>
                <c:pt idx="4969">
                  <c:v>0.50587636271781533</c:v>
                </c:pt>
                <c:pt idx="4970">
                  <c:v>0.50587636271781533</c:v>
                </c:pt>
                <c:pt idx="4971">
                  <c:v>0.50587636271781533</c:v>
                </c:pt>
                <c:pt idx="4972">
                  <c:v>0.50587636271781533</c:v>
                </c:pt>
                <c:pt idx="4973">
                  <c:v>0.50587636271781533</c:v>
                </c:pt>
                <c:pt idx="4974">
                  <c:v>0.50587636271781533</c:v>
                </c:pt>
                <c:pt idx="4975">
                  <c:v>0.50587636271781533</c:v>
                </c:pt>
                <c:pt idx="4976">
                  <c:v>0.50587636271781533</c:v>
                </c:pt>
                <c:pt idx="4977">
                  <c:v>0.50587636271781533</c:v>
                </c:pt>
                <c:pt idx="4978">
                  <c:v>0.50587636271781533</c:v>
                </c:pt>
                <c:pt idx="4979">
                  <c:v>0.50587636271781533</c:v>
                </c:pt>
                <c:pt idx="4980">
                  <c:v>0.50587636271781533</c:v>
                </c:pt>
                <c:pt idx="4981">
                  <c:v>0.50587636271781533</c:v>
                </c:pt>
                <c:pt idx="4982">
                  <c:v>0.50587636271781533</c:v>
                </c:pt>
                <c:pt idx="4983">
                  <c:v>0.50587636271781533</c:v>
                </c:pt>
                <c:pt idx="4984">
                  <c:v>0.50587636271781533</c:v>
                </c:pt>
                <c:pt idx="4985">
                  <c:v>0.50587636271781533</c:v>
                </c:pt>
                <c:pt idx="4986">
                  <c:v>0.50587636271781533</c:v>
                </c:pt>
                <c:pt idx="4987">
                  <c:v>0.50587636271781533</c:v>
                </c:pt>
                <c:pt idx="4988">
                  <c:v>0.50587636271781533</c:v>
                </c:pt>
                <c:pt idx="4989">
                  <c:v>0.50587636271781533</c:v>
                </c:pt>
                <c:pt idx="4990">
                  <c:v>0.50587636271781533</c:v>
                </c:pt>
                <c:pt idx="4991">
                  <c:v>0.50587636271781533</c:v>
                </c:pt>
                <c:pt idx="4992">
                  <c:v>0.50587636271781533</c:v>
                </c:pt>
                <c:pt idx="4993">
                  <c:v>0.50587636271781533</c:v>
                </c:pt>
                <c:pt idx="4994">
                  <c:v>0.50587636271781533</c:v>
                </c:pt>
                <c:pt idx="4995">
                  <c:v>0.50587636271781533</c:v>
                </c:pt>
                <c:pt idx="4996">
                  <c:v>0.50587636271781533</c:v>
                </c:pt>
                <c:pt idx="4997">
                  <c:v>0.50587636271781533</c:v>
                </c:pt>
                <c:pt idx="4998">
                  <c:v>0.50587636271781533</c:v>
                </c:pt>
                <c:pt idx="4999">
                  <c:v>0.50587636271781533</c:v>
                </c:pt>
                <c:pt idx="5000">
                  <c:v>0.50587636271781533</c:v>
                </c:pt>
                <c:pt idx="5001">
                  <c:v>0.50587636271781533</c:v>
                </c:pt>
                <c:pt idx="5002">
                  <c:v>0.50587636271781533</c:v>
                </c:pt>
                <c:pt idx="5003">
                  <c:v>0.50587636271781533</c:v>
                </c:pt>
                <c:pt idx="5004">
                  <c:v>0.50587636271781533</c:v>
                </c:pt>
                <c:pt idx="5005">
                  <c:v>0.50587636271781533</c:v>
                </c:pt>
                <c:pt idx="5006">
                  <c:v>0.50587636271781533</c:v>
                </c:pt>
                <c:pt idx="5007">
                  <c:v>0.50587636271781533</c:v>
                </c:pt>
                <c:pt idx="5008">
                  <c:v>0.50587636271781533</c:v>
                </c:pt>
                <c:pt idx="5009">
                  <c:v>0.50587636271781533</c:v>
                </c:pt>
                <c:pt idx="5010">
                  <c:v>0.50587636271781533</c:v>
                </c:pt>
                <c:pt idx="5011">
                  <c:v>0.50587636271781533</c:v>
                </c:pt>
                <c:pt idx="5012">
                  <c:v>0.50587636271781533</c:v>
                </c:pt>
                <c:pt idx="5013">
                  <c:v>0.50587636271781533</c:v>
                </c:pt>
                <c:pt idx="5014">
                  <c:v>0.50587636271781533</c:v>
                </c:pt>
                <c:pt idx="5015">
                  <c:v>0.50587636271781533</c:v>
                </c:pt>
                <c:pt idx="5016">
                  <c:v>0.50587636271781533</c:v>
                </c:pt>
                <c:pt idx="5017">
                  <c:v>0.50587636271781533</c:v>
                </c:pt>
                <c:pt idx="5018">
                  <c:v>0.50587636271781533</c:v>
                </c:pt>
                <c:pt idx="5019">
                  <c:v>0.50587636271781533</c:v>
                </c:pt>
                <c:pt idx="5020">
                  <c:v>0.50587636271781533</c:v>
                </c:pt>
                <c:pt idx="5021">
                  <c:v>0.50587636271781533</c:v>
                </c:pt>
                <c:pt idx="5022">
                  <c:v>0.50587636271781533</c:v>
                </c:pt>
                <c:pt idx="5023">
                  <c:v>0.50587636271781533</c:v>
                </c:pt>
                <c:pt idx="5024">
                  <c:v>0.50587636271781533</c:v>
                </c:pt>
                <c:pt idx="5025">
                  <c:v>0.50587636271781533</c:v>
                </c:pt>
                <c:pt idx="5026">
                  <c:v>0.50587636271781533</c:v>
                </c:pt>
                <c:pt idx="5027">
                  <c:v>0.50587636271781533</c:v>
                </c:pt>
                <c:pt idx="5028">
                  <c:v>0.50587636271781533</c:v>
                </c:pt>
                <c:pt idx="5029">
                  <c:v>0.50587636271781533</c:v>
                </c:pt>
                <c:pt idx="5030">
                  <c:v>0.50587636271781533</c:v>
                </c:pt>
                <c:pt idx="5031">
                  <c:v>0.50587636271781533</c:v>
                </c:pt>
                <c:pt idx="5032">
                  <c:v>0.50587636271781533</c:v>
                </c:pt>
                <c:pt idx="5033">
                  <c:v>0.50587636271781533</c:v>
                </c:pt>
                <c:pt idx="5034">
                  <c:v>0.50587636271781533</c:v>
                </c:pt>
                <c:pt idx="5035">
                  <c:v>0.50587636271781533</c:v>
                </c:pt>
                <c:pt idx="5036">
                  <c:v>0.50587636271781533</c:v>
                </c:pt>
                <c:pt idx="5037">
                  <c:v>0.50587636271781533</c:v>
                </c:pt>
                <c:pt idx="5038">
                  <c:v>0.50587636271781533</c:v>
                </c:pt>
                <c:pt idx="5039">
                  <c:v>0.50587636271781533</c:v>
                </c:pt>
                <c:pt idx="5040">
                  <c:v>0.50587636271781533</c:v>
                </c:pt>
                <c:pt idx="5041">
                  <c:v>0.50587636271781533</c:v>
                </c:pt>
                <c:pt idx="5042">
                  <c:v>0.50587636271781533</c:v>
                </c:pt>
                <c:pt idx="5043">
                  <c:v>0.50587636271781533</c:v>
                </c:pt>
                <c:pt idx="5044">
                  <c:v>0.50587636271781533</c:v>
                </c:pt>
                <c:pt idx="5045">
                  <c:v>0.50587636271781533</c:v>
                </c:pt>
                <c:pt idx="5046">
                  <c:v>0.50587636271781533</c:v>
                </c:pt>
                <c:pt idx="5047">
                  <c:v>0.50587636271781533</c:v>
                </c:pt>
                <c:pt idx="5048">
                  <c:v>0.50587636271781533</c:v>
                </c:pt>
                <c:pt idx="5049">
                  <c:v>0.50587636271781533</c:v>
                </c:pt>
                <c:pt idx="5050">
                  <c:v>0.50587636271781533</c:v>
                </c:pt>
                <c:pt idx="5051">
                  <c:v>0.50587636271781533</c:v>
                </c:pt>
                <c:pt idx="5052">
                  <c:v>0.50587636271781533</c:v>
                </c:pt>
                <c:pt idx="5053">
                  <c:v>0.50587636271781533</c:v>
                </c:pt>
                <c:pt idx="5054">
                  <c:v>0.50587636271781533</c:v>
                </c:pt>
                <c:pt idx="5055">
                  <c:v>0.50587636271781533</c:v>
                </c:pt>
                <c:pt idx="5056">
                  <c:v>0.50587636271781533</c:v>
                </c:pt>
                <c:pt idx="5057">
                  <c:v>0.50587636271781533</c:v>
                </c:pt>
                <c:pt idx="5058">
                  <c:v>0.50587636271781533</c:v>
                </c:pt>
                <c:pt idx="5059">
                  <c:v>0.50587636271781533</c:v>
                </c:pt>
                <c:pt idx="5060">
                  <c:v>0.50587636271781533</c:v>
                </c:pt>
                <c:pt idx="5061">
                  <c:v>0.50587636271781533</c:v>
                </c:pt>
                <c:pt idx="5062">
                  <c:v>0.50587636271781533</c:v>
                </c:pt>
                <c:pt idx="5063">
                  <c:v>0.50587636271781533</c:v>
                </c:pt>
                <c:pt idx="5064">
                  <c:v>0.50587636271781533</c:v>
                </c:pt>
                <c:pt idx="5065">
                  <c:v>0.50587636271781533</c:v>
                </c:pt>
                <c:pt idx="5066">
                  <c:v>0.50587636271781533</c:v>
                </c:pt>
                <c:pt idx="5067">
                  <c:v>0.50587636271781533</c:v>
                </c:pt>
                <c:pt idx="5068">
                  <c:v>0.50587636271781533</c:v>
                </c:pt>
                <c:pt idx="5069">
                  <c:v>0.50587636271781533</c:v>
                </c:pt>
                <c:pt idx="5070">
                  <c:v>0.50587636271781533</c:v>
                </c:pt>
                <c:pt idx="5071">
                  <c:v>0.50587636271781533</c:v>
                </c:pt>
                <c:pt idx="5072">
                  <c:v>0.50587636271781533</c:v>
                </c:pt>
                <c:pt idx="5073">
                  <c:v>0.50587636271781533</c:v>
                </c:pt>
                <c:pt idx="5074">
                  <c:v>0.50587636271781533</c:v>
                </c:pt>
                <c:pt idx="5075">
                  <c:v>0.50587636271781533</c:v>
                </c:pt>
                <c:pt idx="5076">
                  <c:v>0.50587636271781533</c:v>
                </c:pt>
                <c:pt idx="5077">
                  <c:v>0.50587636271781533</c:v>
                </c:pt>
                <c:pt idx="5078">
                  <c:v>0.50587636271781533</c:v>
                </c:pt>
                <c:pt idx="5079">
                  <c:v>0.50587636271781533</c:v>
                </c:pt>
                <c:pt idx="5080">
                  <c:v>0.50587636271781533</c:v>
                </c:pt>
                <c:pt idx="5081">
                  <c:v>0.50587636271781533</c:v>
                </c:pt>
                <c:pt idx="5082">
                  <c:v>0.50587636271781533</c:v>
                </c:pt>
                <c:pt idx="5083">
                  <c:v>0.50587636271781533</c:v>
                </c:pt>
                <c:pt idx="5084">
                  <c:v>0.50587636271781533</c:v>
                </c:pt>
                <c:pt idx="5085">
                  <c:v>0.50587636271781533</c:v>
                </c:pt>
                <c:pt idx="5086">
                  <c:v>0.50587636271781533</c:v>
                </c:pt>
                <c:pt idx="5087">
                  <c:v>0.50587636271781533</c:v>
                </c:pt>
                <c:pt idx="5088">
                  <c:v>0.50587636271781533</c:v>
                </c:pt>
                <c:pt idx="5089">
                  <c:v>0.50587636271781533</c:v>
                </c:pt>
                <c:pt idx="5090">
                  <c:v>0.50587636271781533</c:v>
                </c:pt>
                <c:pt idx="5091">
                  <c:v>0.50587636271781533</c:v>
                </c:pt>
                <c:pt idx="5092">
                  <c:v>0.50587636271781533</c:v>
                </c:pt>
                <c:pt idx="5093">
                  <c:v>0.50587636271781533</c:v>
                </c:pt>
                <c:pt idx="5094">
                  <c:v>0.50587636271781533</c:v>
                </c:pt>
                <c:pt idx="5095">
                  <c:v>0.50587636271781533</c:v>
                </c:pt>
                <c:pt idx="5096">
                  <c:v>0.50587636271781533</c:v>
                </c:pt>
                <c:pt idx="5097">
                  <c:v>0.50587636271781533</c:v>
                </c:pt>
                <c:pt idx="5098">
                  <c:v>0.50587636271781533</c:v>
                </c:pt>
                <c:pt idx="5099">
                  <c:v>0.50587636271781533</c:v>
                </c:pt>
                <c:pt idx="5100">
                  <c:v>0.50587636271781533</c:v>
                </c:pt>
                <c:pt idx="5101">
                  <c:v>0.50587636271781533</c:v>
                </c:pt>
                <c:pt idx="5102">
                  <c:v>0.50587636271781533</c:v>
                </c:pt>
                <c:pt idx="5103">
                  <c:v>0.50587636271781533</c:v>
                </c:pt>
                <c:pt idx="5104">
                  <c:v>0.50587636271781533</c:v>
                </c:pt>
                <c:pt idx="5105">
                  <c:v>0.50587636271781533</c:v>
                </c:pt>
                <c:pt idx="5106">
                  <c:v>0.50587636271781533</c:v>
                </c:pt>
                <c:pt idx="5107">
                  <c:v>0.50587636271781533</c:v>
                </c:pt>
                <c:pt idx="5108">
                  <c:v>0.50587636271781533</c:v>
                </c:pt>
                <c:pt idx="5109">
                  <c:v>0.50587636271781533</c:v>
                </c:pt>
                <c:pt idx="5110">
                  <c:v>0.50587636271781533</c:v>
                </c:pt>
                <c:pt idx="5111">
                  <c:v>0.50587636271781533</c:v>
                </c:pt>
                <c:pt idx="5112">
                  <c:v>0.50587636271781533</c:v>
                </c:pt>
                <c:pt idx="5113">
                  <c:v>0.50587636271781533</c:v>
                </c:pt>
                <c:pt idx="5114">
                  <c:v>0.50587636271781533</c:v>
                </c:pt>
                <c:pt idx="5115">
                  <c:v>0.50587636271781533</c:v>
                </c:pt>
                <c:pt idx="5116">
                  <c:v>0.50587636271781533</c:v>
                </c:pt>
                <c:pt idx="5117">
                  <c:v>0.50587636271781533</c:v>
                </c:pt>
                <c:pt idx="5118">
                  <c:v>0.50587636271781533</c:v>
                </c:pt>
                <c:pt idx="5119">
                  <c:v>0.50587636271781533</c:v>
                </c:pt>
                <c:pt idx="5120">
                  <c:v>0.50587636271781533</c:v>
                </c:pt>
                <c:pt idx="5121">
                  <c:v>0.50587636271781533</c:v>
                </c:pt>
                <c:pt idx="5122">
                  <c:v>0.50587636271781533</c:v>
                </c:pt>
                <c:pt idx="5123">
                  <c:v>0.50587636271781533</c:v>
                </c:pt>
                <c:pt idx="5124">
                  <c:v>0.50587636271781533</c:v>
                </c:pt>
                <c:pt idx="5125">
                  <c:v>0.50587636271781533</c:v>
                </c:pt>
                <c:pt idx="5126">
                  <c:v>0.50587636271781533</c:v>
                </c:pt>
                <c:pt idx="5127">
                  <c:v>0.50587636271781533</c:v>
                </c:pt>
                <c:pt idx="5128">
                  <c:v>0.50587636271781533</c:v>
                </c:pt>
                <c:pt idx="5129">
                  <c:v>0.50587636271781533</c:v>
                </c:pt>
                <c:pt idx="5130">
                  <c:v>0.50587636271781533</c:v>
                </c:pt>
                <c:pt idx="5131">
                  <c:v>0.50587636271781533</c:v>
                </c:pt>
                <c:pt idx="5132">
                  <c:v>0.50587636271781533</c:v>
                </c:pt>
                <c:pt idx="5133">
                  <c:v>0.50587636271781533</c:v>
                </c:pt>
                <c:pt idx="5134">
                  <c:v>0.50587636271781533</c:v>
                </c:pt>
                <c:pt idx="5135">
                  <c:v>0.50587636271781533</c:v>
                </c:pt>
                <c:pt idx="5136">
                  <c:v>0.50587636271781533</c:v>
                </c:pt>
                <c:pt idx="5137">
                  <c:v>0.50587636271781533</c:v>
                </c:pt>
                <c:pt idx="5138">
                  <c:v>0.50587636271781533</c:v>
                </c:pt>
                <c:pt idx="5139">
                  <c:v>0.50587636271781533</c:v>
                </c:pt>
                <c:pt idx="5140">
                  <c:v>0.50587636271781533</c:v>
                </c:pt>
                <c:pt idx="5141">
                  <c:v>0.50587636271781533</c:v>
                </c:pt>
                <c:pt idx="5142">
                  <c:v>0.50587636271781533</c:v>
                </c:pt>
                <c:pt idx="5143">
                  <c:v>0.50587636271781533</c:v>
                </c:pt>
                <c:pt idx="5144">
                  <c:v>0.50587636271781533</c:v>
                </c:pt>
                <c:pt idx="5145">
                  <c:v>0.50587636271781533</c:v>
                </c:pt>
                <c:pt idx="5146">
                  <c:v>0.50587636271781533</c:v>
                </c:pt>
                <c:pt idx="5147">
                  <c:v>0.50587636271781533</c:v>
                </c:pt>
                <c:pt idx="5148">
                  <c:v>0.50587636271781533</c:v>
                </c:pt>
                <c:pt idx="5149">
                  <c:v>0.50587636271781533</c:v>
                </c:pt>
                <c:pt idx="5150">
                  <c:v>0.50587636271781533</c:v>
                </c:pt>
                <c:pt idx="5151">
                  <c:v>0.50587636271781533</c:v>
                </c:pt>
                <c:pt idx="5152">
                  <c:v>0.50587636271781533</c:v>
                </c:pt>
                <c:pt idx="5153">
                  <c:v>0.50587636271781533</c:v>
                </c:pt>
                <c:pt idx="5154">
                  <c:v>0.50587636271781533</c:v>
                </c:pt>
                <c:pt idx="5155">
                  <c:v>0.50587636271781533</c:v>
                </c:pt>
                <c:pt idx="5156">
                  <c:v>0.50587636271781533</c:v>
                </c:pt>
                <c:pt idx="5157">
                  <c:v>0.50587636271781533</c:v>
                </c:pt>
                <c:pt idx="5158">
                  <c:v>0.50587636271781533</c:v>
                </c:pt>
                <c:pt idx="5159">
                  <c:v>0.50587636271781533</c:v>
                </c:pt>
                <c:pt idx="5160">
                  <c:v>0.50587636271781533</c:v>
                </c:pt>
                <c:pt idx="5161">
                  <c:v>0.50587636271781533</c:v>
                </c:pt>
                <c:pt idx="5162">
                  <c:v>0.50587636271781533</c:v>
                </c:pt>
                <c:pt idx="5163">
                  <c:v>0.50587636271781533</c:v>
                </c:pt>
                <c:pt idx="5164">
                  <c:v>0.50587636271781533</c:v>
                </c:pt>
                <c:pt idx="5165">
                  <c:v>0.50587636271781533</c:v>
                </c:pt>
                <c:pt idx="5166">
                  <c:v>0.50587636271781533</c:v>
                </c:pt>
                <c:pt idx="5167">
                  <c:v>0.50587636271781533</c:v>
                </c:pt>
                <c:pt idx="5168">
                  <c:v>0.50587636271781533</c:v>
                </c:pt>
                <c:pt idx="5169">
                  <c:v>0.50587636271781533</c:v>
                </c:pt>
                <c:pt idx="5170">
                  <c:v>0.50587636271781533</c:v>
                </c:pt>
                <c:pt idx="5171">
                  <c:v>0.50587636271781533</c:v>
                </c:pt>
                <c:pt idx="5172">
                  <c:v>0.50587636271781533</c:v>
                </c:pt>
                <c:pt idx="5173">
                  <c:v>0.50587636271781533</c:v>
                </c:pt>
                <c:pt idx="5174">
                  <c:v>0.50587636271781533</c:v>
                </c:pt>
                <c:pt idx="5175">
                  <c:v>0.50587636271781533</c:v>
                </c:pt>
                <c:pt idx="5176">
                  <c:v>0.50587636271781533</c:v>
                </c:pt>
                <c:pt idx="5177">
                  <c:v>0.50587636271781533</c:v>
                </c:pt>
                <c:pt idx="5178">
                  <c:v>0.50587636271781533</c:v>
                </c:pt>
                <c:pt idx="5179">
                  <c:v>0.50587636271781533</c:v>
                </c:pt>
                <c:pt idx="5180">
                  <c:v>0.50587636271781533</c:v>
                </c:pt>
                <c:pt idx="5181">
                  <c:v>0.50587636271781533</c:v>
                </c:pt>
                <c:pt idx="5182">
                  <c:v>0.50587636271781533</c:v>
                </c:pt>
                <c:pt idx="5183">
                  <c:v>0.50587636271781533</c:v>
                </c:pt>
                <c:pt idx="5184">
                  <c:v>0.50587636271781533</c:v>
                </c:pt>
                <c:pt idx="5185">
                  <c:v>0.50587636271781533</c:v>
                </c:pt>
                <c:pt idx="5186">
                  <c:v>0.50587636271781533</c:v>
                </c:pt>
                <c:pt idx="5187">
                  <c:v>0.50587636271781533</c:v>
                </c:pt>
                <c:pt idx="5188">
                  <c:v>0.50587636271781533</c:v>
                </c:pt>
                <c:pt idx="5189">
                  <c:v>0.50587636271781533</c:v>
                </c:pt>
                <c:pt idx="5190">
                  <c:v>0.50587636271781533</c:v>
                </c:pt>
                <c:pt idx="5191">
                  <c:v>0.50587636271781533</c:v>
                </c:pt>
                <c:pt idx="5192">
                  <c:v>0.50587636271781533</c:v>
                </c:pt>
                <c:pt idx="5193">
                  <c:v>0.50587636271781533</c:v>
                </c:pt>
                <c:pt idx="5194">
                  <c:v>0.50587636271781533</c:v>
                </c:pt>
                <c:pt idx="5195">
                  <c:v>0.50587636271781533</c:v>
                </c:pt>
                <c:pt idx="5196">
                  <c:v>0.50587636271781533</c:v>
                </c:pt>
                <c:pt idx="5197">
                  <c:v>0.50587636271781533</c:v>
                </c:pt>
                <c:pt idx="5198">
                  <c:v>0.50587636271781533</c:v>
                </c:pt>
                <c:pt idx="5199">
                  <c:v>0.50587636271781533</c:v>
                </c:pt>
                <c:pt idx="5200">
                  <c:v>0.50587636271781533</c:v>
                </c:pt>
                <c:pt idx="5201">
                  <c:v>0.50587636271781533</c:v>
                </c:pt>
                <c:pt idx="5202">
                  <c:v>0.50587636271781533</c:v>
                </c:pt>
                <c:pt idx="5203">
                  <c:v>0.50587636271781533</c:v>
                </c:pt>
                <c:pt idx="5204">
                  <c:v>0.50587636271781533</c:v>
                </c:pt>
                <c:pt idx="5205">
                  <c:v>0.50587636271781533</c:v>
                </c:pt>
                <c:pt idx="5206">
                  <c:v>0.50587636271781533</c:v>
                </c:pt>
                <c:pt idx="5207">
                  <c:v>0.50587636271781533</c:v>
                </c:pt>
                <c:pt idx="5208">
                  <c:v>0.50587636271781533</c:v>
                </c:pt>
                <c:pt idx="5209">
                  <c:v>0.50587636271781533</c:v>
                </c:pt>
                <c:pt idx="5210">
                  <c:v>0.50587636271781533</c:v>
                </c:pt>
                <c:pt idx="5211">
                  <c:v>0.50587636271781533</c:v>
                </c:pt>
                <c:pt idx="5212">
                  <c:v>0.50587636271781533</c:v>
                </c:pt>
                <c:pt idx="5213">
                  <c:v>0.50587636271781533</c:v>
                </c:pt>
                <c:pt idx="5214">
                  <c:v>0.50587636271781533</c:v>
                </c:pt>
                <c:pt idx="5215">
                  <c:v>0.50587636271781533</c:v>
                </c:pt>
                <c:pt idx="5216">
                  <c:v>0.50587636271781533</c:v>
                </c:pt>
                <c:pt idx="5217">
                  <c:v>0.50587636271781533</c:v>
                </c:pt>
                <c:pt idx="5218">
                  <c:v>0.50587636271781533</c:v>
                </c:pt>
                <c:pt idx="5219">
                  <c:v>0.50587636271781533</c:v>
                </c:pt>
                <c:pt idx="5220">
                  <c:v>0.50587636271781533</c:v>
                </c:pt>
                <c:pt idx="5221">
                  <c:v>0.50587636271781533</c:v>
                </c:pt>
                <c:pt idx="5222">
                  <c:v>0.50587636271781533</c:v>
                </c:pt>
                <c:pt idx="5223">
                  <c:v>0.50587636271781533</c:v>
                </c:pt>
                <c:pt idx="5224">
                  <c:v>0.50587636271781533</c:v>
                </c:pt>
                <c:pt idx="5225">
                  <c:v>0.50587636271781533</c:v>
                </c:pt>
                <c:pt idx="5226">
                  <c:v>0.50587636271781533</c:v>
                </c:pt>
                <c:pt idx="5227">
                  <c:v>0.50587636271781533</c:v>
                </c:pt>
                <c:pt idx="5228">
                  <c:v>0.50587636271781533</c:v>
                </c:pt>
                <c:pt idx="5229">
                  <c:v>0.50587636271781533</c:v>
                </c:pt>
                <c:pt idx="5230">
                  <c:v>0.50587636271781533</c:v>
                </c:pt>
                <c:pt idx="5231">
                  <c:v>0.50587636271781533</c:v>
                </c:pt>
                <c:pt idx="5232">
                  <c:v>0.50587636271781533</c:v>
                </c:pt>
                <c:pt idx="5233">
                  <c:v>0.50587636271781533</c:v>
                </c:pt>
                <c:pt idx="5234">
                  <c:v>0.50587636271781533</c:v>
                </c:pt>
                <c:pt idx="5235">
                  <c:v>0.50587636271781533</c:v>
                </c:pt>
                <c:pt idx="5236">
                  <c:v>0.50587636271781533</c:v>
                </c:pt>
                <c:pt idx="5237">
                  <c:v>0.50587636271781533</c:v>
                </c:pt>
                <c:pt idx="5238">
                  <c:v>0.50587636271781533</c:v>
                </c:pt>
                <c:pt idx="5239">
                  <c:v>0.50587636271781533</c:v>
                </c:pt>
                <c:pt idx="5240">
                  <c:v>0.50587636271781533</c:v>
                </c:pt>
                <c:pt idx="5241">
                  <c:v>0.50587636271781533</c:v>
                </c:pt>
                <c:pt idx="5242">
                  <c:v>0.50587636271781533</c:v>
                </c:pt>
                <c:pt idx="5243">
                  <c:v>0.50587636271781533</c:v>
                </c:pt>
                <c:pt idx="5244">
                  <c:v>0.50587636271781533</c:v>
                </c:pt>
                <c:pt idx="5245">
                  <c:v>0.50587636271781533</c:v>
                </c:pt>
                <c:pt idx="5246">
                  <c:v>0.50587636271781533</c:v>
                </c:pt>
                <c:pt idx="5247">
                  <c:v>0.50587636271781533</c:v>
                </c:pt>
                <c:pt idx="5248">
                  <c:v>0.50587636271781533</c:v>
                </c:pt>
                <c:pt idx="5249">
                  <c:v>0.50587636271781533</c:v>
                </c:pt>
                <c:pt idx="5250">
                  <c:v>0.50587636271781533</c:v>
                </c:pt>
                <c:pt idx="5251">
                  <c:v>0.50587636271781533</c:v>
                </c:pt>
                <c:pt idx="5252">
                  <c:v>0.50587636271781533</c:v>
                </c:pt>
                <c:pt idx="5253">
                  <c:v>0.50587636271781533</c:v>
                </c:pt>
                <c:pt idx="5254">
                  <c:v>0.50587636271781533</c:v>
                </c:pt>
                <c:pt idx="5255">
                  <c:v>0.50587636271781533</c:v>
                </c:pt>
                <c:pt idx="5256">
                  <c:v>0.50587636271781533</c:v>
                </c:pt>
                <c:pt idx="5257">
                  <c:v>0.50587636271781533</c:v>
                </c:pt>
                <c:pt idx="5258">
                  <c:v>0.50587636271781533</c:v>
                </c:pt>
                <c:pt idx="5259">
                  <c:v>0.50587636271781533</c:v>
                </c:pt>
                <c:pt idx="5260">
                  <c:v>0.50587636271781533</c:v>
                </c:pt>
                <c:pt idx="5261">
                  <c:v>0.50587636271781533</c:v>
                </c:pt>
                <c:pt idx="5262">
                  <c:v>0.50587636271781533</c:v>
                </c:pt>
                <c:pt idx="5263">
                  <c:v>0.50587636271781533</c:v>
                </c:pt>
                <c:pt idx="5264">
                  <c:v>0.50587636271781533</c:v>
                </c:pt>
                <c:pt idx="5265">
                  <c:v>0.50587636271781533</c:v>
                </c:pt>
                <c:pt idx="5266">
                  <c:v>0.50587636271781533</c:v>
                </c:pt>
                <c:pt idx="5267">
                  <c:v>0.50587636271781533</c:v>
                </c:pt>
                <c:pt idx="5268">
                  <c:v>0.50587636271781533</c:v>
                </c:pt>
                <c:pt idx="5269">
                  <c:v>0.50587636271781533</c:v>
                </c:pt>
                <c:pt idx="5270">
                  <c:v>0.50587636271781533</c:v>
                </c:pt>
                <c:pt idx="5271">
                  <c:v>0.50587636271781533</c:v>
                </c:pt>
                <c:pt idx="5272">
                  <c:v>0.50587636271781533</c:v>
                </c:pt>
                <c:pt idx="5273">
                  <c:v>0.50587636271781533</c:v>
                </c:pt>
                <c:pt idx="5274">
                  <c:v>0.50587636271781533</c:v>
                </c:pt>
                <c:pt idx="5275">
                  <c:v>0.50587636271781533</c:v>
                </c:pt>
                <c:pt idx="5276">
                  <c:v>0.50587636271781533</c:v>
                </c:pt>
                <c:pt idx="5277">
                  <c:v>0.50587636271781533</c:v>
                </c:pt>
                <c:pt idx="5278">
                  <c:v>0.50587636271781533</c:v>
                </c:pt>
                <c:pt idx="5279">
                  <c:v>0.50587636271781533</c:v>
                </c:pt>
                <c:pt idx="5280">
                  <c:v>0.50587636271781533</c:v>
                </c:pt>
                <c:pt idx="5281">
                  <c:v>0.50587636271781533</c:v>
                </c:pt>
                <c:pt idx="5282">
                  <c:v>0.50587636271781533</c:v>
                </c:pt>
                <c:pt idx="5283">
                  <c:v>0.50587636271781533</c:v>
                </c:pt>
                <c:pt idx="5284">
                  <c:v>0.50587636271781533</c:v>
                </c:pt>
                <c:pt idx="5285">
                  <c:v>0.50587636271781533</c:v>
                </c:pt>
                <c:pt idx="5286">
                  <c:v>0.50587636271781533</c:v>
                </c:pt>
                <c:pt idx="5287">
                  <c:v>0.50587636271781533</c:v>
                </c:pt>
                <c:pt idx="5288">
                  <c:v>0.50587636271781533</c:v>
                </c:pt>
                <c:pt idx="5289">
                  <c:v>0.50587636271781533</c:v>
                </c:pt>
                <c:pt idx="5290">
                  <c:v>0.50587636271781533</c:v>
                </c:pt>
                <c:pt idx="5291">
                  <c:v>0.50587636271781533</c:v>
                </c:pt>
                <c:pt idx="5292">
                  <c:v>0.50587636271781533</c:v>
                </c:pt>
                <c:pt idx="5293">
                  <c:v>0.50587636271781533</c:v>
                </c:pt>
                <c:pt idx="5294">
                  <c:v>0.50587636271781533</c:v>
                </c:pt>
                <c:pt idx="5295">
                  <c:v>0.50587636271781533</c:v>
                </c:pt>
                <c:pt idx="5296">
                  <c:v>0.50587636271781533</c:v>
                </c:pt>
                <c:pt idx="5297">
                  <c:v>0.50587636271781533</c:v>
                </c:pt>
                <c:pt idx="5298">
                  <c:v>0.50587636271781533</c:v>
                </c:pt>
                <c:pt idx="5299">
                  <c:v>0.50587636271781533</c:v>
                </c:pt>
                <c:pt idx="5300">
                  <c:v>0.50587636271781533</c:v>
                </c:pt>
                <c:pt idx="5301">
                  <c:v>0.50587636271781533</c:v>
                </c:pt>
                <c:pt idx="5302">
                  <c:v>0.50587636271781533</c:v>
                </c:pt>
                <c:pt idx="5303">
                  <c:v>0.50587636271781533</c:v>
                </c:pt>
                <c:pt idx="5304">
                  <c:v>0.50587636271781533</c:v>
                </c:pt>
                <c:pt idx="5305">
                  <c:v>0.50587636271781533</c:v>
                </c:pt>
                <c:pt idx="5306">
                  <c:v>0.50587636271781533</c:v>
                </c:pt>
                <c:pt idx="5307">
                  <c:v>0.50587636271781533</c:v>
                </c:pt>
                <c:pt idx="5308">
                  <c:v>0.50587636271781533</c:v>
                </c:pt>
                <c:pt idx="5309">
                  <c:v>0.50587636271781533</c:v>
                </c:pt>
                <c:pt idx="5310">
                  <c:v>0.50587636271781533</c:v>
                </c:pt>
                <c:pt idx="5311">
                  <c:v>0.50587636271781533</c:v>
                </c:pt>
                <c:pt idx="5312">
                  <c:v>0.50587636271781533</c:v>
                </c:pt>
                <c:pt idx="5313">
                  <c:v>0.50587636271781533</c:v>
                </c:pt>
                <c:pt idx="5314">
                  <c:v>0.50587636271781533</c:v>
                </c:pt>
                <c:pt idx="5315">
                  <c:v>0.50587636271781533</c:v>
                </c:pt>
                <c:pt idx="5316">
                  <c:v>0.50587636271781533</c:v>
                </c:pt>
                <c:pt idx="5317">
                  <c:v>0.50587636271781533</c:v>
                </c:pt>
                <c:pt idx="5318">
                  <c:v>0.50587636271781533</c:v>
                </c:pt>
                <c:pt idx="5319">
                  <c:v>0.50587636271781533</c:v>
                </c:pt>
                <c:pt idx="5320">
                  <c:v>0.50587636271781533</c:v>
                </c:pt>
                <c:pt idx="5321">
                  <c:v>0.50587636271781533</c:v>
                </c:pt>
                <c:pt idx="5322">
                  <c:v>0.50587636271781533</c:v>
                </c:pt>
                <c:pt idx="5323">
                  <c:v>0.50587636271781533</c:v>
                </c:pt>
                <c:pt idx="5324">
                  <c:v>0.50587636271781533</c:v>
                </c:pt>
                <c:pt idx="5325">
                  <c:v>0.50587636271781533</c:v>
                </c:pt>
                <c:pt idx="5326">
                  <c:v>0.50587636271781533</c:v>
                </c:pt>
                <c:pt idx="5327">
                  <c:v>0.50587636271781533</c:v>
                </c:pt>
                <c:pt idx="5328">
                  <c:v>0.50587636271781533</c:v>
                </c:pt>
                <c:pt idx="5329">
                  <c:v>0.50587636271781533</c:v>
                </c:pt>
                <c:pt idx="5330">
                  <c:v>0.50587636271781533</c:v>
                </c:pt>
                <c:pt idx="5331">
                  <c:v>0.50587636271781533</c:v>
                </c:pt>
                <c:pt idx="5332">
                  <c:v>0.50587636271781533</c:v>
                </c:pt>
                <c:pt idx="5333">
                  <c:v>0.50587636271781533</c:v>
                </c:pt>
                <c:pt idx="5334">
                  <c:v>0.50587636271781533</c:v>
                </c:pt>
                <c:pt idx="5335">
                  <c:v>0.50587636271781533</c:v>
                </c:pt>
                <c:pt idx="5336">
                  <c:v>0.50587636271781533</c:v>
                </c:pt>
                <c:pt idx="5337">
                  <c:v>0.50587636271781533</c:v>
                </c:pt>
                <c:pt idx="5338">
                  <c:v>0.50587636271781533</c:v>
                </c:pt>
                <c:pt idx="5339">
                  <c:v>0.50587636271781533</c:v>
                </c:pt>
                <c:pt idx="5340">
                  <c:v>0.50587636271781533</c:v>
                </c:pt>
                <c:pt idx="5341">
                  <c:v>0.50587636271781533</c:v>
                </c:pt>
                <c:pt idx="5342">
                  <c:v>0.50587636271781533</c:v>
                </c:pt>
                <c:pt idx="5343">
                  <c:v>0.50587636271781533</c:v>
                </c:pt>
                <c:pt idx="5344">
                  <c:v>0.50587636271781533</c:v>
                </c:pt>
                <c:pt idx="5345">
                  <c:v>0.50587636271781533</c:v>
                </c:pt>
                <c:pt idx="5346">
                  <c:v>0.50587636271781533</c:v>
                </c:pt>
                <c:pt idx="5347">
                  <c:v>0.50587636271781533</c:v>
                </c:pt>
                <c:pt idx="5348">
                  <c:v>0.50587636271781533</c:v>
                </c:pt>
                <c:pt idx="5349">
                  <c:v>0.50587636271781533</c:v>
                </c:pt>
                <c:pt idx="5350">
                  <c:v>0.50587636271781533</c:v>
                </c:pt>
                <c:pt idx="5351">
                  <c:v>0.50587636271781533</c:v>
                </c:pt>
                <c:pt idx="5352">
                  <c:v>0.50587636271781533</c:v>
                </c:pt>
                <c:pt idx="5353">
                  <c:v>0.50587636271781533</c:v>
                </c:pt>
                <c:pt idx="5354">
                  <c:v>0.50587636271781533</c:v>
                </c:pt>
                <c:pt idx="5355">
                  <c:v>0.50587636271781533</c:v>
                </c:pt>
                <c:pt idx="5356">
                  <c:v>0.50587636271781533</c:v>
                </c:pt>
                <c:pt idx="5357">
                  <c:v>0.50587636271781533</c:v>
                </c:pt>
                <c:pt idx="5358">
                  <c:v>0.50587636271781533</c:v>
                </c:pt>
                <c:pt idx="5359">
                  <c:v>0.50587636271781533</c:v>
                </c:pt>
                <c:pt idx="5360">
                  <c:v>0.50587636271781533</c:v>
                </c:pt>
                <c:pt idx="5361">
                  <c:v>0.50587636271781533</c:v>
                </c:pt>
                <c:pt idx="5362">
                  <c:v>0.50587636271781533</c:v>
                </c:pt>
                <c:pt idx="5363">
                  <c:v>0.50587636271781533</c:v>
                </c:pt>
                <c:pt idx="5364">
                  <c:v>0.50587636271781533</c:v>
                </c:pt>
                <c:pt idx="5365">
                  <c:v>0.50587636271781533</c:v>
                </c:pt>
                <c:pt idx="5366">
                  <c:v>0.50587636271781533</c:v>
                </c:pt>
                <c:pt idx="5367">
                  <c:v>0.50587636271781533</c:v>
                </c:pt>
                <c:pt idx="5368">
                  <c:v>0.50587636271781533</c:v>
                </c:pt>
                <c:pt idx="5369">
                  <c:v>0.50587636271781533</c:v>
                </c:pt>
                <c:pt idx="5370">
                  <c:v>0.50587636271781533</c:v>
                </c:pt>
                <c:pt idx="5371">
                  <c:v>0.50587636271781533</c:v>
                </c:pt>
                <c:pt idx="5372">
                  <c:v>0.50587636271781533</c:v>
                </c:pt>
                <c:pt idx="5373">
                  <c:v>0.50587636271781533</c:v>
                </c:pt>
                <c:pt idx="5374">
                  <c:v>0.50587636271781533</c:v>
                </c:pt>
                <c:pt idx="5375">
                  <c:v>0.50587636271781533</c:v>
                </c:pt>
                <c:pt idx="5376">
                  <c:v>0.50587636271781533</c:v>
                </c:pt>
                <c:pt idx="5377">
                  <c:v>0.50587636271781533</c:v>
                </c:pt>
                <c:pt idx="5378">
                  <c:v>0.50587636271781533</c:v>
                </c:pt>
                <c:pt idx="5379">
                  <c:v>0.50587636271781533</c:v>
                </c:pt>
                <c:pt idx="5380">
                  <c:v>0.50587636271781533</c:v>
                </c:pt>
                <c:pt idx="5381">
                  <c:v>0.50587636271781533</c:v>
                </c:pt>
                <c:pt idx="5382">
                  <c:v>0.50587636271781533</c:v>
                </c:pt>
                <c:pt idx="5383">
                  <c:v>0.50587636271781533</c:v>
                </c:pt>
                <c:pt idx="5384">
                  <c:v>0.50587636271781533</c:v>
                </c:pt>
                <c:pt idx="5385">
                  <c:v>0.50587636271781533</c:v>
                </c:pt>
                <c:pt idx="5386">
                  <c:v>0.50587636271781533</c:v>
                </c:pt>
                <c:pt idx="5387">
                  <c:v>0.50587636271781533</c:v>
                </c:pt>
                <c:pt idx="5388">
                  <c:v>0.50587636271781533</c:v>
                </c:pt>
                <c:pt idx="5389">
                  <c:v>0.50587636271781533</c:v>
                </c:pt>
                <c:pt idx="5390">
                  <c:v>0.50587636271781533</c:v>
                </c:pt>
                <c:pt idx="5391">
                  <c:v>0.50587636271781533</c:v>
                </c:pt>
                <c:pt idx="5392">
                  <c:v>0.50587636271781533</c:v>
                </c:pt>
                <c:pt idx="5393">
                  <c:v>0.50587636271781533</c:v>
                </c:pt>
                <c:pt idx="5394">
                  <c:v>0.50587636271781533</c:v>
                </c:pt>
                <c:pt idx="5395">
                  <c:v>0.50587636271781533</c:v>
                </c:pt>
                <c:pt idx="5396">
                  <c:v>0.50587636271781533</c:v>
                </c:pt>
                <c:pt idx="5397">
                  <c:v>0.50587636271781533</c:v>
                </c:pt>
                <c:pt idx="5398">
                  <c:v>0.50587636271781533</c:v>
                </c:pt>
                <c:pt idx="5399">
                  <c:v>0.50587636271781533</c:v>
                </c:pt>
                <c:pt idx="5400">
                  <c:v>0.50587636271781533</c:v>
                </c:pt>
                <c:pt idx="5401">
                  <c:v>0.50587636271781533</c:v>
                </c:pt>
                <c:pt idx="5402">
                  <c:v>0.50587636271781533</c:v>
                </c:pt>
                <c:pt idx="5403">
                  <c:v>0.50587636271781533</c:v>
                </c:pt>
                <c:pt idx="5404">
                  <c:v>0.50587636271781533</c:v>
                </c:pt>
                <c:pt idx="5405">
                  <c:v>0.50587636271781533</c:v>
                </c:pt>
                <c:pt idx="5406">
                  <c:v>0.50587636271781533</c:v>
                </c:pt>
                <c:pt idx="5407">
                  <c:v>0.50587636271781533</c:v>
                </c:pt>
                <c:pt idx="5408">
                  <c:v>0.50587636271781533</c:v>
                </c:pt>
                <c:pt idx="5409">
                  <c:v>0.50587636271781533</c:v>
                </c:pt>
                <c:pt idx="5410">
                  <c:v>0.50587636271781533</c:v>
                </c:pt>
                <c:pt idx="5411">
                  <c:v>0.50587636271781533</c:v>
                </c:pt>
                <c:pt idx="5412">
                  <c:v>0.50587636271781533</c:v>
                </c:pt>
                <c:pt idx="5413">
                  <c:v>0.50587636271781533</c:v>
                </c:pt>
                <c:pt idx="5414">
                  <c:v>0.50587636271781533</c:v>
                </c:pt>
                <c:pt idx="5415">
                  <c:v>0.50587636271781533</c:v>
                </c:pt>
                <c:pt idx="5416">
                  <c:v>0.50587636271781533</c:v>
                </c:pt>
                <c:pt idx="5417">
                  <c:v>0.50587636271781533</c:v>
                </c:pt>
                <c:pt idx="5418">
                  <c:v>0.50587636271781533</c:v>
                </c:pt>
                <c:pt idx="5419">
                  <c:v>0.50587636271781533</c:v>
                </c:pt>
                <c:pt idx="5420">
                  <c:v>0.50587636271781533</c:v>
                </c:pt>
                <c:pt idx="5421">
                  <c:v>0.50587636271781533</c:v>
                </c:pt>
                <c:pt idx="5422">
                  <c:v>0.50587636271781533</c:v>
                </c:pt>
                <c:pt idx="5423">
                  <c:v>0.50587636271781533</c:v>
                </c:pt>
                <c:pt idx="5424">
                  <c:v>0.50587636271781533</c:v>
                </c:pt>
                <c:pt idx="5425">
                  <c:v>0.50587636271781533</c:v>
                </c:pt>
                <c:pt idx="5426">
                  <c:v>0.50587636271781533</c:v>
                </c:pt>
                <c:pt idx="5427">
                  <c:v>0.50587636271781533</c:v>
                </c:pt>
                <c:pt idx="5428">
                  <c:v>0.50587636271781533</c:v>
                </c:pt>
                <c:pt idx="5429">
                  <c:v>0.50587636271781533</c:v>
                </c:pt>
                <c:pt idx="5430">
                  <c:v>0.50587636271781533</c:v>
                </c:pt>
                <c:pt idx="5431">
                  <c:v>0.50587636271781533</c:v>
                </c:pt>
                <c:pt idx="5432">
                  <c:v>0.50587636271781533</c:v>
                </c:pt>
                <c:pt idx="5433">
                  <c:v>0.50587636271781533</c:v>
                </c:pt>
                <c:pt idx="5434">
                  <c:v>0.50587636271781533</c:v>
                </c:pt>
                <c:pt idx="5435">
                  <c:v>0.50587636271781533</c:v>
                </c:pt>
                <c:pt idx="5436">
                  <c:v>0.50587636271781533</c:v>
                </c:pt>
                <c:pt idx="5437">
                  <c:v>0.50587636271781533</c:v>
                </c:pt>
                <c:pt idx="5438">
                  <c:v>0.50587636271781533</c:v>
                </c:pt>
                <c:pt idx="5439">
                  <c:v>0.50587636271781533</c:v>
                </c:pt>
                <c:pt idx="5440">
                  <c:v>0.50587636271781533</c:v>
                </c:pt>
                <c:pt idx="5441">
                  <c:v>0.50587636271781533</c:v>
                </c:pt>
                <c:pt idx="5442">
                  <c:v>0.50587636271781533</c:v>
                </c:pt>
                <c:pt idx="5443">
                  <c:v>0.50587636271781533</c:v>
                </c:pt>
                <c:pt idx="5444">
                  <c:v>0.50587636271781533</c:v>
                </c:pt>
                <c:pt idx="5445">
                  <c:v>0.50587636271781533</c:v>
                </c:pt>
                <c:pt idx="5446">
                  <c:v>0.50587636271781533</c:v>
                </c:pt>
                <c:pt idx="5447">
                  <c:v>0.50587636271781533</c:v>
                </c:pt>
                <c:pt idx="5448">
                  <c:v>0.50587636271781533</c:v>
                </c:pt>
                <c:pt idx="5449">
                  <c:v>0.50587636271781533</c:v>
                </c:pt>
                <c:pt idx="5450">
                  <c:v>0.50587636271781533</c:v>
                </c:pt>
                <c:pt idx="5451">
                  <c:v>0.50587636271781533</c:v>
                </c:pt>
                <c:pt idx="5452">
                  <c:v>0.50587636271781533</c:v>
                </c:pt>
                <c:pt idx="5453">
                  <c:v>0.50587636271781533</c:v>
                </c:pt>
                <c:pt idx="5454">
                  <c:v>0.50587636271781533</c:v>
                </c:pt>
                <c:pt idx="5455">
                  <c:v>0.50587636271781533</c:v>
                </c:pt>
                <c:pt idx="5456">
                  <c:v>0.50587636271781533</c:v>
                </c:pt>
                <c:pt idx="5457">
                  <c:v>0.50587636271781533</c:v>
                </c:pt>
                <c:pt idx="5458">
                  <c:v>0.50587636271781533</c:v>
                </c:pt>
                <c:pt idx="5459">
                  <c:v>0.50587636271781533</c:v>
                </c:pt>
                <c:pt idx="5460">
                  <c:v>0.50587636271781533</c:v>
                </c:pt>
                <c:pt idx="5461">
                  <c:v>0.50587636271781533</c:v>
                </c:pt>
                <c:pt idx="5462">
                  <c:v>0.50587636271781533</c:v>
                </c:pt>
                <c:pt idx="5463">
                  <c:v>0.50587636271781533</c:v>
                </c:pt>
                <c:pt idx="5464">
                  <c:v>0.50587636271781533</c:v>
                </c:pt>
                <c:pt idx="5465">
                  <c:v>0.50587636271781533</c:v>
                </c:pt>
                <c:pt idx="5466">
                  <c:v>0.50587636271781533</c:v>
                </c:pt>
                <c:pt idx="5467">
                  <c:v>0.50587636271781533</c:v>
                </c:pt>
                <c:pt idx="5468">
                  <c:v>0.50587636271781533</c:v>
                </c:pt>
                <c:pt idx="5469">
                  <c:v>0.50587636271781533</c:v>
                </c:pt>
                <c:pt idx="5470">
                  <c:v>0.50587636271781533</c:v>
                </c:pt>
                <c:pt idx="5471">
                  <c:v>0.50587636271781533</c:v>
                </c:pt>
                <c:pt idx="5472">
                  <c:v>0.50587636271781533</c:v>
                </c:pt>
                <c:pt idx="5473">
                  <c:v>0.50587636271781533</c:v>
                </c:pt>
                <c:pt idx="5474">
                  <c:v>0.50587636271781533</c:v>
                </c:pt>
                <c:pt idx="5475">
                  <c:v>0.50587636271781533</c:v>
                </c:pt>
                <c:pt idx="5476">
                  <c:v>0.50587636271781533</c:v>
                </c:pt>
                <c:pt idx="5477">
                  <c:v>0.50587636271781533</c:v>
                </c:pt>
                <c:pt idx="5478">
                  <c:v>0.50587636271781533</c:v>
                </c:pt>
                <c:pt idx="5479">
                  <c:v>0.50587636271781533</c:v>
                </c:pt>
                <c:pt idx="5480">
                  <c:v>0.50587636271781533</c:v>
                </c:pt>
                <c:pt idx="5481">
                  <c:v>0.50587636271781533</c:v>
                </c:pt>
                <c:pt idx="5482">
                  <c:v>0.50587636271781533</c:v>
                </c:pt>
                <c:pt idx="5483">
                  <c:v>0.50587636271781533</c:v>
                </c:pt>
                <c:pt idx="5484">
                  <c:v>0.50587636271781533</c:v>
                </c:pt>
                <c:pt idx="5485">
                  <c:v>0.50587636271781533</c:v>
                </c:pt>
                <c:pt idx="5486">
                  <c:v>0.50587636271781533</c:v>
                </c:pt>
                <c:pt idx="5487">
                  <c:v>0.50587636271781533</c:v>
                </c:pt>
                <c:pt idx="5488">
                  <c:v>0.50587636271781533</c:v>
                </c:pt>
                <c:pt idx="5489">
                  <c:v>0.50587636271781533</c:v>
                </c:pt>
                <c:pt idx="5490">
                  <c:v>0.50587636271781533</c:v>
                </c:pt>
                <c:pt idx="5491">
                  <c:v>0.50587636271781533</c:v>
                </c:pt>
                <c:pt idx="5492">
                  <c:v>0.50587636271781533</c:v>
                </c:pt>
                <c:pt idx="5493">
                  <c:v>0.50587636271781533</c:v>
                </c:pt>
                <c:pt idx="5494">
                  <c:v>0.50587636271781533</c:v>
                </c:pt>
                <c:pt idx="5495">
                  <c:v>0.50587636271781533</c:v>
                </c:pt>
                <c:pt idx="5496">
                  <c:v>0.50587636271781533</c:v>
                </c:pt>
                <c:pt idx="5497">
                  <c:v>0.50587636271781533</c:v>
                </c:pt>
                <c:pt idx="5498">
                  <c:v>0.50587636271781533</c:v>
                </c:pt>
                <c:pt idx="5499">
                  <c:v>0.50587636271781533</c:v>
                </c:pt>
                <c:pt idx="5500">
                  <c:v>0.50587636271781533</c:v>
                </c:pt>
                <c:pt idx="5501">
                  <c:v>0.50587636271781533</c:v>
                </c:pt>
                <c:pt idx="5502">
                  <c:v>0.50587636271781533</c:v>
                </c:pt>
                <c:pt idx="5503">
                  <c:v>0.50587636271781533</c:v>
                </c:pt>
                <c:pt idx="5504">
                  <c:v>0.50587636271781533</c:v>
                </c:pt>
                <c:pt idx="5505">
                  <c:v>0.50587636271781533</c:v>
                </c:pt>
                <c:pt idx="5506">
                  <c:v>0.50587636271781533</c:v>
                </c:pt>
                <c:pt idx="5507">
                  <c:v>0.50587636271781533</c:v>
                </c:pt>
                <c:pt idx="5508">
                  <c:v>0.50587636271781533</c:v>
                </c:pt>
                <c:pt idx="5509">
                  <c:v>0.50587636271781533</c:v>
                </c:pt>
                <c:pt idx="5510">
                  <c:v>0.50587636271781533</c:v>
                </c:pt>
                <c:pt idx="5511">
                  <c:v>0.50587636271781533</c:v>
                </c:pt>
                <c:pt idx="5512">
                  <c:v>0.50587636271781533</c:v>
                </c:pt>
                <c:pt idx="5513">
                  <c:v>0.50587636271781533</c:v>
                </c:pt>
                <c:pt idx="5514">
                  <c:v>0.50587636271781533</c:v>
                </c:pt>
                <c:pt idx="5515">
                  <c:v>0.50587636271781533</c:v>
                </c:pt>
                <c:pt idx="5516">
                  <c:v>0.50587636271781533</c:v>
                </c:pt>
                <c:pt idx="5517">
                  <c:v>0.50587636271781533</c:v>
                </c:pt>
                <c:pt idx="5518">
                  <c:v>0.50587636271781533</c:v>
                </c:pt>
                <c:pt idx="5519">
                  <c:v>0.50587636271781533</c:v>
                </c:pt>
                <c:pt idx="5520">
                  <c:v>0.50587636271781533</c:v>
                </c:pt>
                <c:pt idx="5521">
                  <c:v>0.50587636271781533</c:v>
                </c:pt>
                <c:pt idx="5522">
                  <c:v>0.50587636271781533</c:v>
                </c:pt>
                <c:pt idx="5523">
                  <c:v>0.50587636271781533</c:v>
                </c:pt>
                <c:pt idx="5524">
                  <c:v>0.50587636271781533</c:v>
                </c:pt>
                <c:pt idx="5525">
                  <c:v>0.50587636271781533</c:v>
                </c:pt>
                <c:pt idx="5526">
                  <c:v>0.50587636271781533</c:v>
                </c:pt>
                <c:pt idx="5527">
                  <c:v>0.50587636271781533</c:v>
                </c:pt>
                <c:pt idx="5528">
                  <c:v>0.50587636271781533</c:v>
                </c:pt>
                <c:pt idx="5529">
                  <c:v>0.50587636271781533</c:v>
                </c:pt>
                <c:pt idx="5530">
                  <c:v>0.50587636271781533</c:v>
                </c:pt>
                <c:pt idx="5531">
                  <c:v>0.50587636271781533</c:v>
                </c:pt>
                <c:pt idx="5532">
                  <c:v>0.50587636271781533</c:v>
                </c:pt>
                <c:pt idx="5533">
                  <c:v>0.50587636271781533</c:v>
                </c:pt>
                <c:pt idx="5534">
                  <c:v>0.50587636271781533</c:v>
                </c:pt>
                <c:pt idx="5535">
                  <c:v>0.50587636271781533</c:v>
                </c:pt>
                <c:pt idx="5536">
                  <c:v>0.50587636271781533</c:v>
                </c:pt>
                <c:pt idx="5537">
                  <c:v>0.50587636271781533</c:v>
                </c:pt>
                <c:pt idx="5538">
                  <c:v>0.50587636271781533</c:v>
                </c:pt>
                <c:pt idx="5539">
                  <c:v>0.50587636271781533</c:v>
                </c:pt>
                <c:pt idx="5540">
                  <c:v>0.50587636271781533</c:v>
                </c:pt>
                <c:pt idx="5541">
                  <c:v>0.50587636271781533</c:v>
                </c:pt>
                <c:pt idx="5542">
                  <c:v>0.50587636271781533</c:v>
                </c:pt>
                <c:pt idx="5543">
                  <c:v>0.50587636271781533</c:v>
                </c:pt>
                <c:pt idx="5544">
                  <c:v>0.50587636271781533</c:v>
                </c:pt>
                <c:pt idx="5545">
                  <c:v>0.50587636271781533</c:v>
                </c:pt>
                <c:pt idx="5546">
                  <c:v>0.50587636271781533</c:v>
                </c:pt>
                <c:pt idx="5547">
                  <c:v>0.50587636271781533</c:v>
                </c:pt>
                <c:pt idx="5548">
                  <c:v>0.50587636271781533</c:v>
                </c:pt>
                <c:pt idx="5549">
                  <c:v>0.50587636271781533</c:v>
                </c:pt>
                <c:pt idx="5550">
                  <c:v>0.50587636271781533</c:v>
                </c:pt>
                <c:pt idx="5551">
                  <c:v>0.50587636271781533</c:v>
                </c:pt>
                <c:pt idx="5552">
                  <c:v>0.50587636271781533</c:v>
                </c:pt>
                <c:pt idx="5553">
                  <c:v>0.50587636271781533</c:v>
                </c:pt>
                <c:pt idx="5554">
                  <c:v>0.50587636271781533</c:v>
                </c:pt>
                <c:pt idx="5555">
                  <c:v>0.50587636271781533</c:v>
                </c:pt>
                <c:pt idx="5556">
                  <c:v>0.50587636271781533</c:v>
                </c:pt>
                <c:pt idx="5557">
                  <c:v>0.50587636271781533</c:v>
                </c:pt>
                <c:pt idx="5558">
                  <c:v>0.50587636271781533</c:v>
                </c:pt>
                <c:pt idx="5559">
                  <c:v>0.50587636271781533</c:v>
                </c:pt>
                <c:pt idx="5560">
                  <c:v>0.50587636271781533</c:v>
                </c:pt>
                <c:pt idx="5561">
                  <c:v>0.50587636271781533</c:v>
                </c:pt>
                <c:pt idx="5562">
                  <c:v>0.50587636271781533</c:v>
                </c:pt>
                <c:pt idx="5563">
                  <c:v>0.50587636271781533</c:v>
                </c:pt>
                <c:pt idx="5564">
                  <c:v>0.50587636271781533</c:v>
                </c:pt>
                <c:pt idx="5565">
                  <c:v>0.50587636271781533</c:v>
                </c:pt>
                <c:pt idx="5566">
                  <c:v>0.50587636271781533</c:v>
                </c:pt>
                <c:pt idx="5567">
                  <c:v>0.50587636271781533</c:v>
                </c:pt>
                <c:pt idx="5568">
                  <c:v>0.50587636271781533</c:v>
                </c:pt>
                <c:pt idx="5569">
                  <c:v>0.50587636271781533</c:v>
                </c:pt>
                <c:pt idx="5570">
                  <c:v>0.50587636271781533</c:v>
                </c:pt>
                <c:pt idx="5571">
                  <c:v>0.50587636271781533</c:v>
                </c:pt>
                <c:pt idx="5572">
                  <c:v>0.50587636271781533</c:v>
                </c:pt>
                <c:pt idx="5573">
                  <c:v>0.50587636271781533</c:v>
                </c:pt>
                <c:pt idx="5574">
                  <c:v>0.50587636271781533</c:v>
                </c:pt>
                <c:pt idx="5575">
                  <c:v>0.50587636271781533</c:v>
                </c:pt>
                <c:pt idx="5576">
                  <c:v>0.50587636271781533</c:v>
                </c:pt>
                <c:pt idx="5577">
                  <c:v>0.50587636271781533</c:v>
                </c:pt>
                <c:pt idx="5578">
                  <c:v>0.50587636271781533</c:v>
                </c:pt>
                <c:pt idx="5579">
                  <c:v>0.50587636271781533</c:v>
                </c:pt>
                <c:pt idx="5580">
                  <c:v>0.50587636271781533</c:v>
                </c:pt>
                <c:pt idx="5581">
                  <c:v>0.50587636271781533</c:v>
                </c:pt>
                <c:pt idx="5582">
                  <c:v>0.50587636271781533</c:v>
                </c:pt>
                <c:pt idx="5583">
                  <c:v>0.50587636271781533</c:v>
                </c:pt>
                <c:pt idx="5584">
                  <c:v>0.50587636271781533</c:v>
                </c:pt>
                <c:pt idx="5585">
                  <c:v>0.50587636271781533</c:v>
                </c:pt>
                <c:pt idx="5586">
                  <c:v>0.50587636271781533</c:v>
                </c:pt>
                <c:pt idx="5587">
                  <c:v>0.50587636271781533</c:v>
                </c:pt>
                <c:pt idx="5588">
                  <c:v>0.50587636271781533</c:v>
                </c:pt>
                <c:pt idx="5589">
                  <c:v>0.50587636271781533</c:v>
                </c:pt>
                <c:pt idx="5590">
                  <c:v>0.50587636271781533</c:v>
                </c:pt>
                <c:pt idx="5591">
                  <c:v>0.50587636271781533</c:v>
                </c:pt>
                <c:pt idx="5592">
                  <c:v>0.50587636271781533</c:v>
                </c:pt>
                <c:pt idx="5593">
                  <c:v>0.50587636271781533</c:v>
                </c:pt>
                <c:pt idx="5594">
                  <c:v>0.50587636271781533</c:v>
                </c:pt>
                <c:pt idx="5595">
                  <c:v>0.50587636271781533</c:v>
                </c:pt>
                <c:pt idx="5596">
                  <c:v>0.50587636271781533</c:v>
                </c:pt>
                <c:pt idx="5597">
                  <c:v>0.50587636271781533</c:v>
                </c:pt>
                <c:pt idx="5598">
                  <c:v>0.50587636271781533</c:v>
                </c:pt>
                <c:pt idx="5599">
                  <c:v>0.50587636271781533</c:v>
                </c:pt>
                <c:pt idx="5600">
                  <c:v>0.50587636271781533</c:v>
                </c:pt>
                <c:pt idx="5601">
                  <c:v>0.50587636271781533</c:v>
                </c:pt>
                <c:pt idx="5602">
                  <c:v>0.50587636271781533</c:v>
                </c:pt>
                <c:pt idx="5603">
                  <c:v>0.50587636271781533</c:v>
                </c:pt>
                <c:pt idx="5604">
                  <c:v>0.50587636271781533</c:v>
                </c:pt>
                <c:pt idx="5605">
                  <c:v>0.50587636271781533</c:v>
                </c:pt>
                <c:pt idx="5606">
                  <c:v>0.50587636271781533</c:v>
                </c:pt>
                <c:pt idx="5607">
                  <c:v>0.50587636271781533</c:v>
                </c:pt>
                <c:pt idx="5608">
                  <c:v>0.50587636271781533</c:v>
                </c:pt>
                <c:pt idx="5609">
                  <c:v>0.50587636271781533</c:v>
                </c:pt>
                <c:pt idx="5610">
                  <c:v>0.50587636271781533</c:v>
                </c:pt>
                <c:pt idx="5611">
                  <c:v>0.50587636271781533</c:v>
                </c:pt>
                <c:pt idx="5612">
                  <c:v>0.50587636271781533</c:v>
                </c:pt>
                <c:pt idx="5613">
                  <c:v>0.50587636271781533</c:v>
                </c:pt>
                <c:pt idx="5614">
                  <c:v>0.50587636271781533</c:v>
                </c:pt>
                <c:pt idx="5615">
                  <c:v>0.50587636271781533</c:v>
                </c:pt>
                <c:pt idx="5616">
                  <c:v>0.50587636271781533</c:v>
                </c:pt>
                <c:pt idx="5617">
                  <c:v>0.50587636271781533</c:v>
                </c:pt>
                <c:pt idx="5618">
                  <c:v>0.50587636271781533</c:v>
                </c:pt>
                <c:pt idx="5619">
                  <c:v>0.50587636271781533</c:v>
                </c:pt>
                <c:pt idx="5620">
                  <c:v>0.50587636271781533</c:v>
                </c:pt>
                <c:pt idx="5621">
                  <c:v>0.50587636271781533</c:v>
                </c:pt>
                <c:pt idx="5622">
                  <c:v>0.50587636271781533</c:v>
                </c:pt>
                <c:pt idx="5623">
                  <c:v>0.50587636271781533</c:v>
                </c:pt>
                <c:pt idx="5624">
                  <c:v>0.50587636271781533</c:v>
                </c:pt>
                <c:pt idx="5625">
                  <c:v>0.50587636271781533</c:v>
                </c:pt>
                <c:pt idx="5626">
                  <c:v>0.50587636271781533</c:v>
                </c:pt>
                <c:pt idx="5627">
                  <c:v>0.50587636271781533</c:v>
                </c:pt>
                <c:pt idx="5628">
                  <c:v>0.50587636271781533</c:v>
                </c:pt>
                <c:pt idx="5629">
                  <c:v>0.50587636271781533</c:v>
                </c:pt>
                <c:pt idx="5630">
                  <c:v>0.50587636271781533</c:v>
                </c:pt>
                <c:pt idx="5631">
                  <c:v>0.50587636271781533</c:v>
                </c:pt>
                <c:pt idx="5632">
                  <c:v>0.50587636271781533</c:v>
                </c:pt>
                <c:pt idx="5633">
                  <c:v>0.50587636271781533</c:v>
                </c:pt>
                <c:pt idx="5634">
                  <c:v>0.50587636271781533</c:v>
                </c:pt>
                <c:pt idx="5635">
                  <c:v>0.50587636271781533</c:v>
                </c:pt>
                <c:pt idx="5636">
                  <c:v>0.50587636271781533</c:v>
                </c:pt>
                <c:pt idx="5637">
                  <c:v>0.50587636271781533</c:v>
                </c:pt>
                <c:pt idx="5638">
                  <c:v>0.50587636271781533</c:v>
                </c:pt>
                <c:pt idx="5639">
                  <c:v>0.50587636271781533</c:v>
                </c:pt>
                <c:pt idx="5640">
                  <c:v>0.50587636271781533</c:v>
                </c:pt>
                <c:pt idx="5641">
                  <c:v>0.50587636271781533</c:v>
                </c:pt>
                <c:pt idx="5642">
                  <c:v>0.50587636271781533</c:v>
                </c:pt>
                <c:pt idx="5643">
                  <c:v>0.50587636271781533</c:v>
                </c:pt>
                <c:pt idx="5644">
                  <c:v>0.50587636271781533</c:v>
                </c:pt>
                <c:pt idx="5645">
                  <c:v>0.50587636271781533</c:v>
                </c:pt>
                <c:pt idx="5646">
                  <c:v>0.50587636271781533</c:v>
                </c:pt>
                <c:pt idx="5647">
                  <c:v>0.50587636271781533</c:v>
                </c:pt>
                <c:pt idx="5648">
                  <c:v>0.50587636271781533</c:v>
                </c:pt>
                <c:pt idx="5649">
                  <c:v>0.50587636271781533</c:v>
                </c:pt>
                <c:pt idx="5650">
                  <c:v>0.50587636271781533</c:v>
                </c:pt>
                <c:pt idx="5651">
                  <c:v>0.50587636271781533</c:v>
                </c:pt>
                <c:pt idx="5652">
                  <c:v>0.50587636271781533</c:v>
                </c:pt>
                <c:pt idx="5653">
                  <c:v>0.50587636271781533</c:v>
                </c:pt>
                <c:pt idx="5654">
                  <c:v>0.50587636271781533</c:v>
                </c:pt>
                <c:pt idx="5655">
                  <c:v>0.50587636271781533</c:v>
                </c:pt>
                <c:pt idx="5656">
                  <c:v>0.50587636271781533</c:v>
                </c:pt>
                <c:pt idx="5657">
                  <c:v>0.50587636271781533</c:v>
                </c:pt>
                <c:pt idx="5658">
                  <c:v>0.50587636271781533</c:v>
                </c:pt>
                <c:pt idx="5659">
                  <c:v>0.50587636271781533</c:v>
                </c:pt>
                <c:pt idx="5660">
                  <c:v>0.50587636271781533</c:v>
                </c:pt>
                <c:pt idx="5661">
                  <c:v>0.50587636271781533</c:v>
                </c:pt>
                <c:pt idx="5662">
                  <c:v>0.50587636271781533</c:v>
                </c:pt>
                <c:pt idx="5663">
                  <c:v>0.50587636271781533</c:v>
                </c:pt>
                <c:pt idx="5664">
                  <c:v>0.50587636271781533</c:v>
                </c:pt>
                <c:pt idx="5665">
                  <c:v>0.50587636271781533</c:v>
                </c:pt>
                <c:pt idx="5666">
                  <c:v>0.50587636271781533</c:v>
                </c:pt>
                <c:pt idx="5667">
                  <c:v>0.50587636271781533</c:v>
                </c:pt>
                <c:pt idx="5668">
                  <c:v>0.50587636271781533</c:v>
                </c:pt>
                <c:pt idx="5669">
                  <c:v>0.50587636271781533</c:v>
                </c:pt>
                <c:pt idx="5670">
                  <c:v>0.50587636271781533</c:v>
                </c:pt>
                <c:pt idx="5671">
                  <c:v>0.50587636271781533</c:v>
                </c:pt>
                <c:pt idx="5672">
                  <c:v>0.50587636271781533</c:v>
                </c:pt>
                <c:pt idx="5673">
                  <c:v>0.50587636271781533</c:v>
                </c:pt>
                <c:pt idx="5674">
                  <c:v>0.50587636271781533</c:v>
                </c:pt>
                <c:pt idx="5675">
                  <c:v>0.50587636271781533</c:v>
                </c:pt>
                <c:pt idx="5676">
                  <c:v>0.50587636271781533</c:v>
                </c:pt>
                <c:pt idx="5677">
                  <c:v>0.50587636271781533</c:v>
                </c:pt>
                <c:pt idx="5678">
                  <c:v>0.50587636271781533</c:v>
                </c:pt>
                <c:pt idx="5679">
                  <c:v>0.50587636271781533</c:v>
                </c:pt>
                <c:pt idx="5680">
                  <c:v>0.50587636271781533</c:v>
                </c:pt>
                <c:pt idx="5681">
                  <c:v>0.50587636271781533</c:v>
                </c:pt>
                <c:pt idx="5682">
                  <c:v>0.50587636271781533</c:v>
                </c:pt>
                <c:pt idx="5683">
                  <c:v>0.50587636271781533</c:v>
                </c:pt>
                <c:pt idx="5684">
                  <c:v>0.50587636271781533</c:v>
                </c:pt>
                <c:pt idx="5685">
                  <c:v>0.50587636271781533</c:v>
                </c:pt>
                <c:pt idx="5686">
                  <c:v>0.50587636271781533</c:v>
                </c:pt>
                <c:pt idx="5687">
                  <c:v>0.50587636271781533</c:v>
                </c:pt>
                <c:pt idx="5688">
                  <c:v>0.50587636271781533</c:v>
                </c:pt>
                <c:pt idx="5689">
                  <c:v>0.50587636271781533</c:v>
                </c:pt>
                <c:pt idx="5690">
                  <c:v>0.50587636271781533</c:v>
                </c:pt>
                <c:pt idx="5691">
                  <c:v>0.50587636271781533</c:v>
                </c:pt>
                <c:pt idx="5692">
                  <c:v>0.50587636271781533</c:v>
                </c:pt>
                <c:pt idx="5693">
                  <c:v>0.50587636271781533</c:v>
                </c:pt>
                <c:pt idx="5694">
                  <c:v>0.50587636271781533</c:v>
                </c:pt>
                <c:pt idx="5695">
                  <c:v>0.50587636271781533</c:v>
                </c:pt>
                <c:pt idx="5696">
                  <c:v>0.50587636271781533</c:v>
                </c:pt>
                <c:pt idx="5697">
                  <c:v>0.50587636271781533</c:v>
                </c:pt>
                <c:pt idx="5698">
                  <c:v>0.50587636271781533</c:v>
                </c:pt>
                <c:pt idx="5699">
                  <c:v>0.50587636271781533</c:v>
                </c:pt>
                <c:pt idx="5700">
                  <c:v>0.50587636271781533</c:v>
                </c:pt>
                <c:pt idx="5701">
                  <c:v>0.50587636271781533</c:v>
                </c:pt>
                <c:pt idx="5702">
                  <c:v>0.50587636271781533</c:v>
                </c:pt>
                <c:pt idx="5703">
                  <c:v>0.50587636271781533</c:v>
                </c:pt>
                <c:pt idx="5704">
                  <c:v>0.50587636271781533</c:v>
                </c:pt>
                <c:pt idx="5705">
                  <c:v>0.50587636271781533</c:v>
                </c:pt>
                <c:pt idx="5706">
                  <c:v>0.50587636271781533</c:v>
                </c:pt>
                <c:pt idx="5707">
                  <c:v>0.50587636271781533</c:v>
                </c:pt>
                <c:pt idx="5708">
                  <c:v>0.50587636271781533</c:v>
                </c:pt>
                <c:pt idx="5709">
                  <c:v>0.50587636271781533</c:v>
                </c:pt>
                <c:pt idx="5710">
                  <c:v>0.50587636271781533</c:v>
                </c:pt>
                <c:pt idx="5711">
                  <c:v>0.50587636271781533</c:v>
                </c:pt>
                <c:pt idx="5712">
                  <c:v>0.50587636271781533</c:v>
                </c:pt>
                <c:pt idx="5713">
                  <c:v>0.50587636271781533</c:v>
                </c:pt>
                <c:pt idx="5714">
                  <c:v>0.50587636271781533</c:v>
                </c:pt>
                <c:pt idx="5715">
                  <c:v>0.50587636271781533</c:v>
                </c:pt>
                <c:pt idx="5716">
                  <c:v>0.50587636271781533</c:v>
                </c:pt>
                <c:pt idx="5717">
                  <c:v>0.50587636271781533</c:v>
                </c:pt>
                <c:pt idx="5718">
                  <c:v>0.50587636271781533</c:v>
                </c:pt>
                <c:pt idx="5719">
                  <c:v>0.50587636271781533</c:v>
                </c:pt>
                <c:pt idx="5720">
                  <c:v>0.50587636271781533</c:v>
                </c:pt>
                <c:pt idx="5721">
                  <c:v>0.50587636271781533</c:v>
                </c:pt>
                <c:pt idx="5722">
                  <c:v>0.50587636271781533</c:v>
                </c:pt>
                <c:pt idx="5723">
                  <c:v>0.50587636271781533</c:v>
                </c:pt>
                <c:pt idx="5724">
                  <c:v>0.50587636271781533</c:v>
                </c:pt>
                <c:pt idx="5725">
                  <c:v>0.50587636271781533</c:v>
                </c:pt>
                <c:pt idx="5726">
                  <c:v>0.50587636271781533</c:v>
                </c:pt>
                <c:pt idx="5727">
                  <c:v>0.50587636271781533</c:v>
                </c:pt>
                <c:pt idx="5728">
                  <c:v>0.50587636271781533</c:v>
                </c:pt>
                <c:pt idx="5729">
                  <c:v>0.50587636271781533</c:v>
                </c:pt>
                <c:pt idx="5730">
                  <c:v>0.50587636271781533</c:v>
                </c:pt>
                <c:pt idx="5731">
                  <c:v>0.50587636271781533</c:v>
                </c:pt>
                <c:pt idx="5732">
                  <c:v>0.50587636271781533</c:v>
                </c:pt>
                <c:pt idx="5733">
                  <c:v>0.50587636271781533</c:v>
                </c:pt>
                <c:pt idx="5734">
                  <c:v>0.50587636271781533</c:v>
                </c:pt>
                <c:pt idx="5735">
                  <c:v>0.50587636271781533</c:v>
                </c:pt>
                <c:pt idx="5736">
                  <c:v>0.50587636271781533</c:v>
                </c:pt>
                <c:pt idx="5737">
                  <c:v>0.50587636271781533</c:v>
                </c:pt>
                <c:pt idx="5738">
                  <c:v>0.50587636271781533</c:v>
                </c:pt>
                <c:pt idx="5739">
                  <c:v>0.50587636271781533</c:v>
                </c:pt>
                <c:pt idx="5740">
                  <c:v>0.50587636271781533</c:v>
                </c:pt>
                <c:pt idx="5741">
                  <c:v>0.50587636271781533</c:v>
                </c:pt>
                <c:pt idx="5742">
                  <c:v>0.50587636271781533</c:v>
                </c:pt>
                <c:pt idx="5743">
                  <c:v>0.50587636271781533</c:v>
                </c:pt>
                <c:pt idx="5744">
                  <c:v>0.50587636271781533</c:v>
                </c:pt>
                <c:pt idx="5745">
                  <c:v>0.50587636271781533</c:v>
                </c:pt>
                <c:pt idx="5746">
                  <c:v>0.50587636271781533</c:v>
                </c:pt>
                <c:pt idx="5747">
                  <c:v>0.50587636271781533</c:v>
                </c:pt>
                <c:pt idx="5748">
                  <c:v>0.50587636271781533</c:v>
                </c:pt>
                <c:pt idx="5749">
                  <c:v>0.50587636271781533</c:v>
                </c:pt>
                <c:pt idx="5750">
                  <c:v>0.50587636271781533</c:v>
                </c:pt>
                <c:pt idx="5751">
                  <c:v>0.50587636271781533</c:v>
                </c:pt>
                <c:pt idx="5752">
                  <c:v>0.50587636271781533</c:v>
                </c:pt>
                <c:pt idx="5753">
                  <c:v>0.50587636271781533</c:v>
                </c:pt>
                <c:pt idx="5754">
                  <c:v>0.50587636271781533</c:v>
                </c:pt>
                <c:pt idx="5755">
                  <c:v>0.50587636271781533</c:v>
                </c:pt>
                <c:pt idx="5756">
                  <c:v>0.50587636271781533</c:v>
                </c:pt>
                <c:pt idx="5757">
                  <c:v>0.50587636271781533</c:v>
                </c:pt>
                <c:pt idx="5758">
                  <c:v>0.50587636271781533</c:v>
                </c:pt>
                <c:pt idx="5759">
                  <c:v>0.50587636271781533</c:v>
                </c:pt>
                <c:pt idx="5760">
                  <c:v>0.50587636271781533</c:v>
                </c:pt>
                <c:pt idx="5761">
                  <c:v>0.50587636271781533</c:v>
                </c:pt>
                <c:pt idx="5762">
                  <c:v>0.50587636271781533</c:v>
                </c:pt>
                <c:pt idx="5763">
                  <c:v>0.50587636271781533</c:v>
                </c:pt>
                <c:pt idx="5764">
                  <c:v>0.50587636271781533</c:v>
                </c:pt>
                <c:pt idx="5765">
                  <c:v>0.50587636271781533</c:v>
                </c:pt>
                <c:pt idx="5766">
                  <c:v>0.50587636271781533</c:v>
                </c:pt>
                <c:pt idx="5767">
                  <c:v>0.50587636271781533</c:v>
                </c:pt>
                <c:pt idx="5768">
                  <c:v>0.50587636271781533</c:v>
                </c:pt>
                <c:pt idx="5769">
                  <c:v>0.50587636271781533</c:v>
                </c:pt>
                <c:pt idx="5770">
                  <c:v>0.50587636271781533</c:v>
                </c:pt>
                <c:pt idx="5771">
                  <c:v>0.50587636271781533</c:v>
                </c:pt>
                <c:pt idx="5772">
                  <c:v>0.50587636271781533</c:v>
                </c:pt>
                <c:pt idx="5773">
                  <c:v>0.50587636271781533</c:v>
                </c:pt>
                <c:pt idx="5774">
                  <c:v>0.50587636271781533</c:v>
                </c:pt>
                <c:pt idx="5775">
                  <c:v>0.50587636271781533</c:v>
                </c:pt>
                <c:pt idx="5776">
                  <c:v>0.50587636271781533</c:v>
                </c:pt>
                <c:pt idx="5777">
                  <c:v>0.50587636271781533</c:v>
                </c:pt>
                <c:pt idx="5778">
                  <c:v>0.50587636271781533</c:v>
                </c:pt>
                <c:pt idx="5779">
                  <c:v>0.50587636271781533</c:v>
                </c:pt>
                <c:pt idx="5780">
                  <c:v>0.50587636271781533</c:v>
                </c:pt>
                <c:pt idx="5781">
                  <c:v>0.50587636271781533</c:v>
                </c:pt>
                <c:pt idx="5782">
                  <c:v>0.50587636271781533</c:v>
                </c:pt>
                <c:pt idx="5783">
                  <c:v>0.50587636271781533</c:v>
                </c:pt>
                <c:pt idx="5784">
                  <c:v>0.50587636271781533</c:v>
                </c:pt>
                <c:pt idx="5785">
                  <c:v>0.50587636271781533</c:v>
                </c:pt>
                <c:pt idx="5786">
                  <c:v>0.50587636271781533</c:v>
                </c:pt>
                <c:pt idx="5787">
                  <c:v>0.50587636271781533</c:v>
                </c:pt>
                <c:pt idx="5788">
                  <c:v>0.50587636271781533</c:v>
                </c:pt>
                <c:pt idx="5789">
                  <c:v>0.50587636271781533</c:v>
                </c:pt>
                <c:pt idx="5790">
                  <c:v>0.50587636271781533</c:v>
                </c:pt>
                <c:pt idx="5791">
                  <c:v>0.50587636271781533</c:v>
                </c:pt>
                <c:pt idx="5792">
                  <c:v>0.50587636271781533</c:v>
                </c:pt>
                <c:pt idx="5793">
                  <c:v>0.50587636271781533</c:v>
                </c:pt>
                <c:pt idx="5794">
                  <c:v>0.50587636271781533</c:v>
                </c:pt>
                <c:pt idx="5795">
                  <c:v>0.50587636271781533</c:v>
                </c:pt>
                <c:pt idx="5796">
                  <c:v>0.50587636271781533</c:v>
                </c:pt>
                <c:pt idx="5797">
                  <c:v>0.50587636271781533</c:v>
                </c:pt>
                <c:pt idx="5798">
                  <c:v>0.50587636271781533</c:v>
                </c:pt>
                <c:pt idx="5799">
                  <c:v>0.50587636271781533</c:v>
                </c:pt>
                <c:pt idx="5800">
                  <c:v>0.50587636271781533</c:v>
                </c:pt>
                <c:pt idx="5801">
                  <c:v>0.50587636271781533</c:v>
                </c:pt>
                <c:pt idx="5802">
                  <c:v>0.50587636271781533</c:v>
                </c:pt>
                <c:pt idx="5803">
                  <c:v>0.50587636271781533</c:v>
                </c:pt>
                <c:pt idx="5804">
                  <c:v>0.50587636271781533</c:v>
                </c:pt>
                <c:pt idx="5805">
                  <c:v>0.50587636271781533</c:v>
                </c:pt>
                <c:pt idx="5806">
                  <c:v>0.50587636271781533</c:v>
                </c:pt>
                <c:pt idx="5807">
                  <c:v>0.50587636271781533</c:v>
                </c:pt>
                <c:pt idx="5808">
                  <c:v>0.50587636271781533</c:v>
                </c:pt>
                <c:pt idx="5809">
                  <c:v>0.50587636271781533</c:v>
                </c:pt>
                <c:pt idx="5810">
                  <c:v>0.50587636271781533</c:v>
                </c:pt>
                <c:pt idx="5811">
                  <c:v>0.50587636271781533</c:v>
                </c:pt>
                <c:pt idx="5812">
                  <c:v>0.50587636271781533</c:v>
                </c:pt>
                <c:pt idx="5813">
                  <c:v>0.50587636271781533</c:v>
                </c:pt>
                <c:pt idx="5814">
                  <c:v>0.50587636271781533</c:v>
                </c:pt>
                <c:pt idx="5815">
                  <c:v>0.50587636271781533</c:v>
                </c:pt>
                <c:pt idx="5816">
                  <c:v>0.50587636271781533</c:v>
                </c:pt>
                <c:pt idx="5817">
                  <c:v>0.50587636271781533</c:v>
                </c:pt>
                <c:pt idx="5818">
                  <c:v>0.50587636271781533</c:v>
                </c:pt>
                <c:pt idx="5819">
                  <c:v>0.50587636271781533</c:v>
                </c:pt>
                <c:pt idx="5820">
                  <c:v>0.50587636271781533</c:v>
                </c:pt>
                <c:pt idx="5821">
                  <c:v>0.50587636271781533</c:v>
                </c:pt>
                <c:pt idx="5822">
                  <c:v>0.50587636271781533</c:v>
                </c:pt>
                <c:pt idx="5823">
                  <c:v>0.50587636271781533</c:v>
                </c:pt>
                <c:pt idx="5824">
                  <c:v>0.50587636271781533</c:v>
                </c:pt>
                <c:pt idx="5825">
                  <c:v>0.50587636271781533</c:v>
                </c:pt>
                <c:pt idx="5826">
                  <c:v>0.50587636271781533</c:v>
                </c:pt>
                <c:pt idx="5827">
                  <c:v>0.50587636271781533</c:v>
                </c:pt>
                <c:pt idx="5828">
                  <c:v>0.50587636271781533</c:v>
                </c:pt>
                <c:pt idx="5829">
                  <c:v>0.50587636271781533</c:v>
                </c:pt>
                <c:pt idx="5830">
                  <c:v>0.50587636271781533</c:v>
                </c:pt>
                <c:pt idx="5831">
                  <c:v>0.50587636271781533</c:v>
                </c:pt>
                <c:pt idx="5832">
                  <c:v>0.50587636271781533</c:v>
                </c:pt>
                <c:pt idx="5833">
                  <c:v>0.50587636271781533</c:v>
                </c:pt>
                <c:pt idx="5834">
                  <c:v>0.50587636271781533</c:v>
                </c:pt>
                <c:pt idx="5835">
                  <c:v>0.50587636271781533</c:v>
                </c:pt>
                <c:pt idx="5836">
                  <c:v>0.50587636271781533</c:v>
                </c:pt>
                <c:pt idx="5837">
                  <c:v>0.50587636271781533</c:v>
                </c:pt>
                <c:pt idx="5838">
                  <c:v>0.50587636271781533</c:v>
                </c:pt>
                <c:pt idx="5839">
                  <c:v>0.50587636271781533</c:v>
                </c:pt>
                <c:pt idx="5840">
                  <c:v>0.50587636271781533</c:v>
                </c:pt>
                <c:pt idx="5841">
                  <c:v>0.50587636271781533</c:v>
                </c:pt>
                <c:pt idx="5842">
                  <c:v>0.50587636271781533</c:v>
                </c:pt>
                <c:pt idx="5843">
                  <c:v>0.50587636271781533</c:v>
                </c:pt>
                <c:pt idx="5844">
                  <c:v>0.50587636271781533</c:v>
                </c:pt>
                <c:pt idx="5845">
                  <c:v>0.50587636271781533</c:v>
                </c:pt>
                <c:pt idx="5846">
                  <c:v>0.50587636271781533</c:v>
                </c:pt>
                <c:pt idx="5847">
                  <c:v>0.50587636271781533</c:v>
                </c:pt>
                <c:pt idx="5848">
                  <c:v>0.50587636271781533</c:v>
                </c:pt>
                <c:pt idx="5849">
                  <c:v>0.50587636271781533</c:v>
                </c:pt>
                <c:pt idx="5850">
                  <c:v>0.50587636271781533</c:v>
                </c:pt>
                <c:pt idx="5851">
                  <c:v>0.50587636271781533</c:v>
                </c:pt>
                <c:pt idx="5852">
                  <c:v>0.50587636271781533</c:v>
                </c:pt>
                <c:pt idx="5853">
                  <c:v>0.50587636271781533</c:v>
                </c:pt>
                <c:pt idx="5854">
                  <c:v>0.50587636271781533</c:v>
                </c:pt>
                <c:pt idx="5855">
                  <c:v>0.50587636271781533</c:v>
                </c:pt>
                <c:pt idx="5856">
                  <c:v>0.50587636271781533</c:v>
                </c:pt>
                <c:pt idx="5857">
                  <c:v>0.50587636271781533</c:v>
                </c:pt>
                <c:pt idx="5858">
                  <c:v>0.50587636271781533</c:v>
                </c:pt>
                <c:pt idx="5859">
                  <c:v>0.50587636271781533</c:v>
                </c:pt>
                <c:pt idx="5860">
                  <c:v>0.50587636271781533</c:v>
                </c:pt>
                <c:pt idx="5861">
                  <c:v>0.50587636271781533</c:v>
                </c:pt>
                <c:pt idx="5862">
                  <c:v>0.50587636271781533</c:v>
                </c:pt>
                <c:pt idx="5863">
                  <c:v>0.50587636271781533</c:v>
                </c:pt>
                <c:pt idx="5864">
                  <c:v>0.50587636271781533</c:v>
                </c:pt>
                <c:pt idx="5865">
                  <c:v>0.50587636271781533</c:v>
                </c:pt>
                <c:pt idx="5866">
                  <c:v>0.50587636271781533</c:v>
                </c:pt>
                <c:pt idx="5867">
                  <c:v>0.50587636271781533</c:v>
                </c:pt>
                <c:pt idx="5868">
                  <c:v>0.50587636271781533</c:v>
                </c:pt>
                <c:pt idx="5869">
                  <c:v>0.50587636271781533</c:v>
                </c:pt>
                <c:pt idx="5870">
                  <c:v>0.50587636271781533</c:v>
                </c:pt>
                <c:pt idx="5871">
                  <c:v>0.50587636271781533</c:v>
                </c:pt>
                <c:pt idx="5872">
                  <c:v>0.50587636271781533</c:v>
                </c:pt>
                <c:pt idx="5873">
                  <c:v>0.50587636271781533</c:v>
                </c:pt>
                <c:pt idx="5874">
                  <c:v>0.50587636271781533</c:v>
                </c:pt>
                <c:pt idx="5875">
                  <c:v>0.50587636271781533</c:v>
                </c:pt>
                <c:pt idx="5876">
                  <c:v>0.50587636271781533</c:v>
                </c:pt>
                <c:pt idx="5877">
                  <c:v>0.50587636271781533</c:v>
                </c:pt>
                <c:pt idx="5878">
                  <c:v>0.50587636271781533</c:v>
                </c:pt>
                <c:pt idx="5879">
                  <c:v>0.50587636271781533</c:v>
                </c:pt>
                <c:pt idx="5880">
                  <c:v>0.50587636271781533</c:v>
                </c:pt>
                <c:pt idx="5881">
                  <c:v>0.50587636271781533</c:v>
                </c:pt>
                <c:pt idx="5882">
                  <c:v>0.50587636271781533</c:v>
                </c:pt>
                <c:pt idx="5883">
                  <c:v>0.50587636271781533</c:v>
                </c:pt>
                <c:pt idx="5884">
                  <c:v>0.50587636271781533</c:v>
                </c:pt>
                <c:pt idx="5885">
                  <c:v>0.50587636271781533</c:v>
                </c:pt>
                <c:pt idx="5886">
                  <c:v>0.50587636271781533</c:v>
                </c:pt>
                <c:pt idx="5887">
                  <c:v>0.50587636271781533</c:v>
                </c:pt>
                <c:pt idx="5888">
                  <c:v>0.50587636271781533</c:v>
                </c:pt>
                <c:pt idx="5889">
                  <c:v>0.50587636271781533</c:v>
                </c:pt>
                <c:pt idx="5890">
                  <c:v>0.50587636271781533</c:v>
                </c:pt>
                <c:pt idx="5891">
                  <c:v>0.50587636271781533</c:v>
                </c:pt>
                <c:pt idx="5892">
                  <c:v>0.50587636271781533</c:v>
                </c:pt>
                <c:pt idx="5893">
                  <c:v>0.50587636271781533</c:v>
                </c:pt>
                <c:pt idx="5894">
                  <c:v>0.50587636271781533</c:v>
                </c:pt>
                <c:pt idx="5895">
                  <c:v>0.50587636271781533</c:v>
                </c:pt>
                <c:pt idx="5896">
                  <c:v>0.50587636271781533</c:v>
                </c:pt>
                <c:pt idx="5897">
                  <c:v>0.50587636271781533</c:v>
                </c:pt>
                <c:pt idx="5898">
                  <c:v>0.50587636271781533</c:v>
                </c:pt>
                <c:pt idx="5899">
                  <c:v>0.50587636271781533</c:v>
                </c:pt>
                <c:pt idx="5900">
                  <c:v>0.50587636271781533</c:v>
                </c:pt>
                <c:pt idx="5901">
                  <c:v>0.50587636271781533</c:v>
                </c:pt>
                <c:pt idx="5902">
                  <c:v>0.50587636271781533</c:v>
                </c:pt>
                <c:pt idx="5903">
                  <c:v>0.50587636271781533</c:v>
                </c:pt>
                <c:pt idx="5904">
                  <c:v>0.50587636271781533</c:v>
                </c:pt>
                <c:pt idx="5905">
                  <c:v>0.50587636271781533</c:v>
                </c:pt>
                <c:pt idx="5906">
                  <c:v>0.50587636271781533</c:v>
                </c:pt>
                <c:pt idx="5907">
                  <c:v>0.50587636271781533</c:v>
                </c:pt>
                <c:pt idx="5908">
                  <c:v>0.50587636271781533</c:v>
                </c:pt>
                <c:pt idx="5909">
                  <c:v>0.50587636271781533</c:v>
                </c:pt>
                <c:pt idx="5910">
                  <c:v>0.50587636271781533</c:v>
                </c:pt>
                <c:pt idx="5911">
                  <c:v>0.50587636271781533</c:v>
                </c:pt>
                <c:pt idx="5912">
                  <c:v>0.50587636271781533</c:v>
                </c:pt>
                <c:pt idx="5913">
                  <c:v>0.50587636271781533</c:v>
                </c:pt>
                <c:pt idx="5914">
                  <c:v>0.50587636271781533</c:v>
                </c:pt>
                <c:pt idx="5915">
                  <c:v>0.50587636271781533</c:v>
                </c:pt>
                <c:pt idx="5916">
                  <c:v>0.50587636271781533</c:v>
                </c:pt>
                <c:pt idx="5917">
                  <c:v>0.50587636271781533</c:v>
                </c:pt>
                <c:pt idx="5918">
                  <c:v>0.50587636271781533</c:v>
                </c:pt>
                <c:pt idx="5919">
                  <c:v>0.50587636271781533</c:v>
                </c:pt>
                <c:pt idx="5920">
                  <c:v>0.50587636271781533</c:v>
                </c:pt>
                <c:pt idx="5921">
                  <c:v>0.50587636271781533</c:v>
                </c:pt>
                <c:pt idx="5922">
                  <c:v>0.50587636271781533</c:v>
                </c:pt>
                <c:pt idx="5923">
                  <c:v>0.50587636271781533</c:v>
                </c:pt>
                <c:pt idx="5924">
                  <c:v>0.50587636271781533</c:v>
                </c:pt>
                <c:pt idx="5925">
                  <c:v>0.50587636271781533</c:v>
                </c:pt>
                <c:pt idx="5926">
                  <c:v>0.50587636271781533</c:v>
                </c:pt>
                <c:pt idx="5927">
                  <c:v>0.50587636271781533</c:v>
                </c:pt>
                <c:pt idx="5928">
                  <c:v>0.50587636271781533</c:v>
                </c:pt>
                <c:pt idx="5929">
                  <c:v>0.50587636271781533</c:v>
                </c:pt>
                <c:pt idx="5930">
                  <c:v>0.50587636271781533</c:v>
                </c:pt>
                <c:pt idx="5931">
                  <c:v>0.50587636271781533</c:v>
                </c:pt>
                <c:pt idx="5932">
                  <c:v>0.50587636271781533</c:v>
                </c:pt>
                <c:pt idx="5933">
                  <c:v>0.50587636271781533</c:v>
                </c:pt>
                <c:pt idx="5934">
                  <c:v>0.50587636271781533</c:v>
                </c:pt>
                <c:pt idx="5935">
                  <c:v>0.50587636271781533</c:v>
                </c:pt>
                <c:pt idx="5936">
                  <c:v>0.50587636271781533</c:v>
                </c:pt>
                <c:pt idx="5937">
                  <c:v>0.50587636271781533</c:v>
                </c:pt>
                <c:pt idx="5938">
                  <c:v>0.50587636271781533</c:v>
                </c:pt>
                <c:pt idx="5939">
                  <c:v>0.50587636271781533</c:v>
                </c:pt>
                <c:pt idx="5940">
                  <c:v>0.50587636271781533</c:v>
                </c:pt>
                <c:pt idx="5941">
                  <c:v>0.50587636271781533</c:v>
                </c:pt>
                <c:pt idx="5942">
                  <c:v>0.50587636271781533</c:v>
                </c:pt>
                <c:pt idx="5943">
                  <c:v>0.50587636271781533</c:v>
                </c:pt>
                <c:pt idx="5944">
                  <c:v>0.50587636271781533</c:v>
                </c:pt>
                <c:pt idx="5945">
                  <c:v>0.50587636271781533</c:v>
                </c:pt>
                <c:pt idx="5946">
                  <c:v>0.50587636271781533</c:v>
                </c:pt>
                <c:pt idx="5947">
                  <c:v>0.50587636271781533</c:v>
                </c:pt>
                <c:pt idx="5948">
                  <c:v>0.50587636271781533</c:v>
                </c:pt>
                <c:pt idx="5949">
                  <c:v>0.50587636271781533</c:v>
                </c:pt>
                <c:pt idx="5950">
                  <c:v>0.50587636271781533</c:v>
                </c:pt>
                <c:pt idx="5951">
                  <c:v>0.50587636271781533</c:v>
                </c:pt>
                <c:pt idx="5952">
                  <c:v>0.50587636271781533</c:v>
                </c:pt>
                <c:pt idx="5953">
                  <c:v>0.50587636271781533</c:v>
                </c:pt>
                <c:pt idx="5954">
                  <c:v>0.50587636271781533</c:v>
                </c:pt>
                <c:pt idx="5955">
                  <c:v>0.50587636271781533</c:v>
                </c:pt>
                <c:pt idx="5956">
                  <c:v>0.50587636271781533</c:v>
                </c:pt>
                <c:pt idx="5957">
                  <c:v>0.50587636271781533</c:v>
                </c:pt>
                <c:pt idx="5958">
                  <c:v>0.50587636271781533</c:v>
                </c:pt>
                <c:pt idx="5959">
                  <c:v>0.50587636271781533</c:v>
                </c:pt>
                <c:pt idx="5960">
                  <c:v>0.50587636271781533</c:v>
                </c:pt>
                <c:pt idx="5961">
                  <c:v>0.50587636271781533</c:v>
                </c:pt>
                <c:pt idx="5962">
                  <c:v>0.50587636271781533</c:v>
                </c:pt>
                <c:pt idx="5963">
                  <c:v>0.50587636271781533</c:v>
                </c:pt>
                <c:pt idx="5964">
                  <c:v>0.50587636271781533</c:v>
                </c:pt>
                <c:pt idx="5965">
                  <c:v>0.50587636271781533</c:v>
                </c:pt>
                <c:pt idx="5966">
                  <c:v>0.50587636271781533</c:v>
                </c:pt>
                <c:pt idx="5967">
                  <c:v>0.50587636271781533</c:v>
                </c:pt>
                <c:pt idx="5968">
                  <c:v>0.50587636271781533</c:v>
                </c:pt>
                <c:pt idx="5969">
                  <c:v>0.50587636271781533</c:v>
                </c:pt>
                <c:pt idx="5970">
                  <c:v>0.50587636271781533</c:v>
                </c:pt>
                <c:pt idx="5971">
                  <c:v>0.50587636271781533</c:v>
                </c:pt>
                <c:pt idx="5972">
                  <c:v>0.50587636271781533</c:v>
                </c:pt>
                <c:pt idx="5973">
                  <c:v>0.50587636271781533</c:v>
                </c:pt>
                <c:pt idx="5974">
                  <c:v>0.50587636271781533</c:v>
                </c:pt>
                <c:pt idx="5975">
                  <c:v>0.50587636271781533</c:v>
                </c:pt>
                <c:pt idx="5976">
                  <c:v>0.50587636271781533</c:v>
                </c:pt>
                <c:pt idx="5977">
                  <c:v>0.50587636271781533</c:v>
                </c:pt>
                <c:pt idx="5978">
                  <c:v>0.50587636271781533</c:v>
                </c:pt>
                <c:pt idx="5979">
                  <c:v>0.50587636271781533</c:v>
                </c:pt>
                <c:pt idx="5980">
                  <c:v>0.50587636271781533</c:v>
                </c:pt>
                <c:pt idx="5981">
                  <c:v>0.50587636271781533</c:v>
                </c:pt>
                <c:pt idx="5982">
                  <c:v>0.50587636271781533</c:v>
                </c:pt>
                <c:pt idx="5983">
                  <c:v>0.50587636271781533</c:v>
                </c:pt>
                <c:pt idx="5984">
                  <c:v>0.50587636271781533</c:v>
                </c:pt>
                <c:pt idx="5985">
                  <c:v>0.50587636271781533</c:v>
                </c:pt>
                <c:pt idx="5986">
                  <c:v>0.50587636271781533</c:v>
                </c:pt>
                <c:pt idx="5987">
                  <c:v>0.50587636271781533</c:v>
                </c:pt>
                <c:pt idx="5988">
                  <c:v>0.50587636271781533</c:v>
                </c:pt>
                <c:pt idx="5989">
                  <c:v>0.50587636271781533</c:v>
                </c:pt>
                <c:pt idx="5990">
                  <c:v>0.50587636271781533</c:v>
                </c:pt>
                <c:pt idx="5991">
                  <c:v>0.50587636271781533</c:v>
                </c:pt>
                <c:pt idx="5992">
                  <c:v>0.50587636271781533</c:v>
                </c:pt>
                <c:pt idx="5993">
                  <c:v>0.50587636271781533</c:v>
                </c:pt>
                <c:pt idx="5994">
                  <c:v>0.50587636271781533</c:v>
                </c:pt>
                <c:pt idx="5995">
                  <c:v>0.50587636271781533</c:v>
                </c:pt>
                <c:pt idx="5996">
                  <c:v>0.50587636271781533</c:v>
                </c:pt>
                <c:pt idx="5997">
                  <c:v>0.50587636271781533</c:v>
                </c:pt>
                <c:pt idx="5998">
                  <c:v>0.50587636271781533</c:v>
                </c:pt>
                <c:pt idx="5999">
                  <c:v>0.50587636271781533</c:v>
                </c:pt>
                <c:pt idx="6000">
                  <c:v>0.50587636271781533</c:v>
                </c:pt>
                <c:pt idx="6001">
                  <c:v>0.50587636271781533</c:v>
                </c:pt>
                <c:pt idx="6002">
                  <c:v>0.50587636271781533</c:v>
                </c:pt>
                <c:pt idx="6003">
                  <c:v>0.50587636271781533</c:v>
                </c:pt>
                <c:pt idx="6004">
                  <c:v>0.50587636271781533</c:v>
                </c:pt>
                <c:pt idx="6005">
                  <c:v>0.50587636271781533</c:v>
                </c:pt>
                <c:pt idx="6006">
                  <c:v>0.50587636271781533</c:v>
                </c:pt>
                <c:pt idx="6007">
                  <c:v>0.50587636271781533</c:v>
                </c:pt>
                <c:pt idx="6008">
                  <c:v>0.50587636271781533</c:v>
                </c:pt>
                <c:pt idx="6009">
                  <c:v>0.50587636271781533</c:v>
                </c:pt>
                <c:pt idx="6010">
                  <c:v>0.50587636271781533</c:v>
                </c:pt>
                <c:pt idx="6011">
                  <c:v>0.50587636271781533</c:v>
                </c:pt>
                <c:pt idx="6012">
                  <c:v>0.50587636271781533</c:v>
                </c:pt>
                <c:pt idx="6013">
                  <c:v>0.50587636271781533</c:v>
                </c:pt>
                <c:pt idx="6014">
                  <c:v>0.50587636271781533</c:v>
                </c:pt>
                <c:pt idx="6015">
                  <c:v>0.50587636271781533</c:v>
                </c:pt>
                <c:pt idx="6016">
                  <c:v>0.50587636271781533</c:v>
                </c:pt>
                <c:pt idx="6017">
                  <c:v>0.50587636271781533</c:v>
                </c:pt>
                <c:pt idx="6018">
                  <c:v>0.50587636271781533</c:v>
                </c:pt>
                <c:pt idx="6019">
                  <c:v>0.50587636271781533</c:v>
                </c:pt>
                <c:pt idx="6020">
                  <c:v>0.50587636271781533</c:v>
                </c:pt>
                <c:pt idx="6021">
                  <c:v>0.50587636271781533</c:v>
                </c:pt>
                <c:pt idx="6022">
                  <c:v>0.50587636271781533</c:v>
                </c:pt>
                <c:pt idx="6023">
                  <c:v>0.50587636271781533</c:v>
                </c:pt>
                <c:pt idx="6024">
                  <c:v>0.50587636271781533</c:v>
                </c:pt>
                <c:pt idx="6025">
                  <c:v>0.50587636271781533</c:v>
                </c:pt>
                <c:pt idx="6026">
                  <c:v>0.50587636271781533</c:v>
                </c:pt>
                <c:pt idx="6027">
                  <c:v>0.50587636271781533</c:v>
                </c:pt>
                <c:pt idx="6028">
                  <c:v>0.50587636271781533</c:v>
                </c:pt>
                <c:pt idx="6029">
                  <c:v>0.50587636271781533</c:v>
                </c:pt>
                <c:pt idx="6030">
                  <c:v>0.50587636271781533</c:v>
                </c:pt>
                <c:pt idx="6031">
                  <c:v>0.50587636271781533</c:v>
                </c:pt>
                <c:pt idx="6032">
                  <c:v>0.50587636271781533</c:v>
                </c:pt>
                <c:pt idx="6033">
                  <c:v>0.50587636271781533</c:v>
                </c:pt>
                <c:pt idx="6034">
                  <c:v>0.50587636271781533</c:v>
                </c:pt>
                <c:pt idx="6035">
                  <c:v>0.50587636271781533</c:v>
                </c:pt>
                <c:pt idx="6036">
                  <c:v>0.50587636271781533</c:v>
                </c:pt>
                <c:pt idx="6037">
                  <c:v>0.50587636271781533</c:v>
                </c:pt>
                <c:pt idx="6038">
                  <c:v>0.50587636271781533</c:v>
                </c:pt>
                <c:pt idx="6039">
                  <c:v>0.50587636271781533</c:v>
                </c:pt>
                <c:pt idx="6040">
                  <c:v>0.50587636271781533</c:v>
                </c:pt>
                <c:pt idx="6041">
                  <c:v>0.50587636271781533</c:v>
                </c:pt>
                <c:pt idx="6042">
                  <c:v>0.50587636271781533</c:v>
                </c:pt>
                <c:pt idx="6043">
                  <c:v>0.50587636271781533</c:v>
                </c:pt>
                <c:pt idx="6044">
                  <c:v>0.50587636271781533</c:v>
                </c:pt>
                <c:pt idx="6045">
                  <c:v>0.50587636271781533</c:v>
                </c:pt>
                <c:pt idx="6046">
                  <c:v>0.50587636271781533</c:v>
                </c:pt>
                <c:pt idx="6047">
                  <c:v>0.50587636271781533</c:v>
                </c:pt>
                <c:pt idx="6048">
                  <c:v>0.50587636271781533</c:v>
                </c:pt>
                <c:pt idx="6049">
                  <c:v>0.50587636271781533</c:v>
                </c:pt>
                <c:pt idx="6050">
                  <c:v>0.50587636271781533</c:v>
                </c:pt>
                <c:pt idx="6051">
                  <c:v>0.50587636271781533</c:v>
                </c:pt>
                <c:pt idx="6052">
                  <c:v>0.50587636271781533</c:v>
                </c:pt>
                <c:pt idx="6053">
                  <c:v>0.50587636271781533</c:v>
                </c:pt>
                <c:pt idx="6054">
                  <c:v>0.50587636271781533</c:v>
                </c:pt>
                <c:pt idx="6055">
                  <c:v>0.50587636271781533</c:v>
                </c:pt>
                <c:pt idx="6056">
                  <c:v>0.50587636271781533</c:v>
                </c:pt>
                <c:pt idx="6057">
                  <c:v>0.50587636271781533</c:v>
                </c:pt>
                <c:pt idx="6058">
                  <c:v>0.50587636271781533</c:v>
                </c:pt>
                <c:pt idx="6059">
                  <c:v>0.50587636271781533</c:v>
                </c:pt>
                <c:pt idx="6060">
                  <c:v>0.50587636271781533</c:v>
                </c:pt>
                <c:pt idx="6061">
                  <c:v>0.50587636271781533</c:v>
                </c:pt>
                <c:pt idx="6062">
                  <c:v>0.50587636271781533</c:v>
                </c:pt>
                <c:pt idx="6063">
                  <c:v>0.50587636271781533</c:v>
                </c:pt>
                <c:pt idx="6064">
                  <c:v>0.50587636271781533</c:v>
                </c:pt>
                <c:pt idx="6065">
                  <c:v>0.50587636271781533</c:v>
                </c:pt>
                <c:pt idx="6066">
                  <c:v>0.50587636271781533</c:v>
                </c:pt>
                <c:pt idx="6067">
                  <c:v>0.50587636271781533</c:v>
                </c:pt>
                <c:pt idx="6068">
                  <c:v>0.50587636271781533</c:v>
                </c:pt>
                <c:pt idx="6069">
                  <c:v>0.50587636271781533</c:v>
                </c:pt>
                <c:pt idx="6070">
                  <c:v>0.50587636271781533</c:v>
                </c:pt>
                <c:pt idx="6071">
                  <c:v>0.50587636271781533</c:v>
                </c:pt>
                <c:pt idx="6072">
                  <c:v>0.50587636271781533</c:v>
                </c:pt>
                <c:pt idx="6073">
                  <c:v>0.50587636271781533</c:v>
                </c:pt>
                <c:pt idx="6074">
                  <c:v>0.50587636271781533</c:v>
                </c:pt>
                <c:pt idx="6075">
                  <c:v>0.50587636271781533</c:v>
                </c:pt>
                <c:pt idx="6076">
                  <c:v>0.50587636271781533</c:v>
                </c:pt>
                <c:pt idx="6077">
                  <c:v>0.50587636271781533</c:v>
                </c:pt>
                <c:pt idx="6078">
                  <c:v>0.50587636271781533</c:v>
                </c:pt>
                <c:pt idx="6079">
                  <c:v>0.50587636271781533</c:v>
                </c:pt>
                <c:pt idx="6080">
                  <c:v>0.50587636271781533</c:v>
                </c:pt>
                <c:pt idx="6081">
                  <c:v>0.50587636271781533</c:v>
                </c:pt>
                <c:pt idx="6082">
                  <c:v>0.50587636271781533</c:v>
                </c:pt>
                <c:pt idx="6083">
                  <c:v>0.50587636271781533</c:v>
                </c:pt>
                <c:pt idx="6084">
                  <c:v>0.50587636271781533</c:v>
                </c:pt>
                <c:pt idx="6085">
                  <c:v>0.50587636271781533</c:v>
                </c:pt>
                <c:pt idx="6086">
                  <c:v>0.50587636271781533</c:v>
                </c:pt>
                <c:pt idx="6087">
                  <c:v>0.50587636271781533</c:v>
                </c:pt>
                <c:pt idx="6088">
                  <c:v>0.50587636271781533</c:v>
                </c:pt>
                <c:pt idx="6089">
                  <c:v>0.50587636271781533</c:v>
                </c:pt>
                <c:pt idx="6090">
                  <c:v>0.50587636271781533</c:v>
                </c:pt>
                <c:pt idx="6091">
                  <c:v>0.50587636271781533</c:v>
                </c:pt>
                <c:pt idx="6092">
                  <c:v>0.50587636271781533</c:v>
                </c:pt>
                <c:pt idx="6093">
                  <c:v>0.50587636271781533</c:v>
                </c:pt>
                <c:pt idx="6094">
                  <c:v>0.50587636271781533</c:v>
                </c:pt>
                <c:pt idx="6095">
                  <c:v>0.50587636271781533</c:v>
                </c:pt>
                <c:pt idx="6096">
                  <c:v>0.50587636271781533</c:v>
                </c:pt>
                <c:pt idx="6097">
                  <c:v>0.50587636271781533</c:v>
                </c:pt>
                <c:pt idx="6098">
                  <c:v>0.50587636271781533</c:v>
                </c:pt>
                <c:pt idx="6099">
                  <c:v>0.50587636271781533</c:v>
                </c:pt>
                <c:pt idx="6100">
                  <c:v>0.50587636271781533</c:v>
                </c:pt>
                <c:pt idx="6101">
                  <c:v>0.50587636271781533</c:v>
                </c:pt>
                <c:pt idx="6102">
                  <c:v>0.50587636271781533</c:v>
                </c:pt>
                <c:pt idx="6103">
                  <c:v>0.50587636271781533</c:v>
                </c:pt>
                <c:pt idx="6104">
                  <c:v>0.50587636271781533</c:v>
                </c:pt>
                <c:pt idx="6105">
                  <c:v>0.50587636271781533</c:v>
                </c:pt>
                <c:pt idx="6106">
                  <c:v>0.50587636271781533</c:v>
                </c:pt>
                <c:pt idx="6107">
                  <c:v>0.50587636271781533</c:v>
                </c:pt>
                <c:pt idx="6108">
                  <c:v>0.50587636271781533</c:v>
                </c:pt>
                <c:pt idx="6109">
                  <c:v>0.50587636271781533</c:v>
                </c:pt>
                <c:pt idx="6110">
                  <c:v>0.50587636271781533</c:v>
                </c:pt>
                <c:pt idx="6111">
                  <c:v>0.50587636271781533</c:v>
                </c:pt>
                <c:pt idx="6112">
                  <c:v>0.50587636271781533</c:v>
                </c:pt>
                <c:pt idx="6113">
                  <c:v>0.50587636271781533</c:v>
                </c:pt>
                <c:pt idx="6114">
                  <c:v>0.50587636271781533</c:v>
                </c:pt>
                <c:pt idx="6115">
                  <c:v>0.50587636271781533</c:v>
                </c:pt>
                <c:pt idx="6116">
                  <c:v>0.50587636271781533</c:v>
                </c:pt>
                <c:pt idx="6117">
                  <c:v>0.50587636271781533</c:v>
                </c:pt>
                <c:pt idx="6118">
                  <c:v>0.50587636271781533</c:v>
                </c:pt>
                <c:pt idx="6119">
                  <c:v>0.50587636271781533</c:v>
                </c:pt>
                <c:pt idx="6120">
                  <c:v>0.50587636271781533</c:v>
                </c:pt>
                <c:pt idx="6121">
                  <c:v>0.50587636271781533</c:v>
                </c:pt>
                <c:pt idx="6122">
                  <c:v>0.50587636271781533</c:v>
                </c:pt>
                <c:pt idx="6123">
                  <c:v>0.50587636271781533</c:v>
                </c:pt>
                <c:pt idx="6124">
                  <c:v>0.50587636271781533</c:v>
                </c:pt>
                <c:pt idx="6125">
                  <c:v>0.50587636271781533</c:v>
                </c:pt>
                <c:pt idx="6126">
                  <c:v>0.50587636271781533</c:v>
                </c:pt>
                <c:pt idx="6127">
                  <c:v>0.50587636271781533</c:v>
                </c:pt>
                <c:pt idx="6128">
                  <c:v>0.50587636271781533</c:v>
                </c:pt>
                <c:pt idx="6129">
                  <c:v>0.50587636271781533</c:v>
                </c:pt>
                <c:pt idx="6130">
                  <c:v>0.50587636271781533</c:v>
                </c:pt>
                <c:pt idx="6131">
                  <c:v>0.50587636271781533</c:v>
                </c:pt>
                <c:pt idx="6132">
                  <c:v>0.50587636271781533</c:v>
                </c:pt>
                <c:pt idx="6133">
                  <c:v>0.50587636271781533</c:v>
                </c:pt>
                <c:pt idx="6134">
                  <c:v>0.50587636271781533</c:v>
                </c:pt>
                <c:pt idx="6135">
                  <c:v>0.50587636271781533</c:v>
                </c:pt>
                <c:pt idx="6136">
                  <c:v>0.50587636271781533</c:v>
                </c:pt>
                <c:pt idx="6137">
                  <c:v>0.50587636271781533</c:v>
                </c:pt>
                <c:pt idx="6138">
                  <c:v>0.50587636271781533</c:v>
                </c:pt>
                <c:pt idx="6139">
                  <c:v>0.50587636271781533</c:v>
                </c:pt>
                <c:pt idx="6140">
                  <c:v>0.50587636271781533</c:v>
                </c:pt>
                <c:pt idx="6141">
                  <c:v>0.50587636271781533</c:v>
                </c:pt>
                <c:pt idx="6142">
                  <c:v>0.50587636271781533</c:v>
                </c:pt>
                <c:pt idx="6143">
                  <c:v>0.50587636271781533</c:v>
                </c:pt>
                <c:pt idx="6144">
                  <c:v>0.50587636271781533</c:v>
                </c:pt>
                <c:pt idx="6145">
                  <c:v>0.50587636271781533</c:v>
                </c:pt>
                <c:pt idx="6146">
                  <c:v>0.50587636271781533</c:v>
                </c:pt>
                <c:pt idx="6147">
                  <c:v>0.50587636271781533</c:v>
                </c:pt>
                <c:pt idx="6148">
                  <c:v>0.50587636271781533</c:v>
                </c:pt>
                <c:pt idx="6149">
                  <c:v>0.50587636271781533</c:v>
                </c:pt>
                <c:pt idx="6150">
                  <c:v>0.50587636271781533</c:v>
                </c:pt>
                <c:pt idx="6151">
                  <c:v>0.50587636271781533</c:v>
                </c:pt>
                <c:pt idx="6152">
                  <c:v>0.50587636271781533</c:v>
                </c:pt>
                <c:pt idx="6153">
                  <c:v>0.50587636271781533</c:v>
                </c:pt>
                <c:pt idx="6154">
                  <c:v>0.50587636271781533</c:v>
                </c:pt>
                <c:pt idx="6155">
                  <c:v>0.50587636271781533</c:v>
                </c:pt>
                <c:pt idx="6156">
                  <c:v>0.50587636271781533</c:v>
                </c:pt>
                <c:pt idx="6157">
                  <c:v>0.50587636271781533</c:v>
                </c:pt>
                <c:pt idx="6158">
                  <c:v>0.50587636271781533</c:v>
                </c:pt>
                <c:pt idx="6159">
                  <c:v>0.50587636271781533</c:v>
                </c:pt>
                <c:pt idx="6160">
                  <c:v>0.50587636271781533</c:v>
                </c:pt>
                <c:pt idx="6161">
                  <c:v>0.50587636271781533</c:v>
                </c:pt>
                <c:pt idx="6162">
                  <c:v>0.50587636271781533</c:v>
                </c:pt>
                <c:pt idx="6163">
                  <c:v>0.50587636271781533</c:v>
                </c:pt>
                <c:pt idx="6164">
                  <c:v>0.50587636271781533</c:v>
                </c:pt>
                <c:pt idx="6165">
                  <c:v>0.50587636271781533</c:v>
                </c:pt>
                <c:pt idx="6166">
                  <c:v>0.50587636271781533</c:v>
                </c:pt>
                <c:pt idx="6167">
                  <c:v>0.50587636271781533</c:v>
                </c:pt>
                <c:pt idx="6168">
                  <c:v>0.50587636271781533</c:v>
                </c:pt>
                <c:pt idx="6169">
                  <c:v>0.50587636271781533</c:v>
                </c:pt>
                <c:pt idx="6170">
                  <c:v>0.50587636271781533</c:v>
                </c:pt>
                <c:pt idx="6171">
                  <c:v>0.50587636271781533</c:v>
                </c:pt>
                <c:pt idx="6172">
                  <c:v>0.50587636271781533</c:v>
                </c:pt>
                <c:pt idx="6173">
                  <c:v>0.50587636271781533</c:v>
                </c:pt>
                <c:pt idx="6174">
                  <c:v>0.50587636271781533</c:v>
                </c:pt>
                <c:pt idx="6175">
                  <c:v>0.50587636271781533</c:v>
                </c:pt>
                <c:pt idx="6176">
                  <c:v>0.50587636271781533</c:v>
                </c:pt>
                <c:pt idx="6177">
                  <c:v>0.50587636271781533</c:v>
                </c:pt>
                <c:pt idx="6178">
                  <c:v>0.50587636271781533</c:v>
                </c:pt>
                <c:pt idx="6179">
                  <c:v>0.50587636271781533</c:v>
                </c:pt>
                <c:pt idx="6180">
                  <c:v>0.50587636271781533</c:v>
                </c:pt>
                <c:pt idx="6181">
                  <c:v>0.50587636271781533</c:v>
                </c:pt>
                <c:pt idx="6182">
                  <c:v>0.50587636271781533</c:v>
                </c:pt>
                <c:pt idx="6183">
                  <c:v>0.50587636271781533</c:v>
                </c:pt>
                <c:pt idx="6184">
                  <c:v>0.50587636271781533</c:v>
                </c:pt>
                <c:pt idx="6185">
                  <c:v>0.50587636271781533</c:v>
                </c:pt>
                <c:pt idx="6186">
                  <c:v>0.50587636271781533</c:v>
                </c:pt>
                <c:pt idx="6187">
                  <c:v>0.50587636271781533</c:v>
                </c:pt>
                <c:pt idx="6188">
                  <c:v>0.50587636271781533</c:v>
                </c:pt>
                <c:pt idx="6189">
                  <c:v>0.50587636271781533</c:v>
                </c:pt>
                <c:pt idx="6190">
                  <c:v>0.50587636271781533</c:v>
                </c:pt>
                <c:pt idx="6191">
                  <c:v>0.50587636271781533</c:v>
                </c:pt>
                <c:pt idx="6192">
                  <c:v>0.50587636271781533</c:v>
                </c:pt>
                <c:pt idx="6193">
                  <c:v>0.50587636271781533</c:v>
                </c:pt>
                <c:pt idx="6194">
                  <c:v>0.50587636271781533</c:v>
                </c:pt>
                <c:pt idx="6195">
                  <c:v>0.50587636271781533</c:v>
                </c:pt>
                <c:pt idx="6196">
                  <c:v>0.50587636271781533</c:v>
                </c:pt>
                <c:pt idx="6197">
                  <c:v>0.50587636271781533</c:v>
                </c:pt>
                <c:pt idx="6198">
                  <c:v>0.50587636271781533</c:v>
                </c:pt>
                <c:pt idx="6199">
                  <c:v>0.50587636271781533</c:v>
                </c:pt>
                <c:pt idx="6200">
                  <c:v>0.50587636271781533</c:v>
                </c:pt>
                <c:pt idx="6201">
                  <c:v>0.50587636271781533</c:v>
                </c:pt>
                <c:pt idx="6202">
                  <c:v>0.50587636271781533</c:v>
                </c:pt>
                <c:pt idx="6203">
                  <c:v>0.50587636271781533</c:v>
                </c:pt>
                <c:pt idx="6204">
                  <c:v>0.50587636271781533</c:v>
                </c:pt>
                <c:pt idx="6205">
                  <c:v>0.50587636271781533</c:v>
                </c:pt>
                <c:pt idx="6206">
                  <c:v>0.50587636271781533</c:v>
                </c:pt>
                <c:pt idx="6207">
                  <c:v>0.50587636271781533</c:v>
                </c:pt>
                <c:pt idx="6208">
                  <c:v>0.50587636271781533</c:v>
                </c:pt>
                <c:pt idx="6209">
                  <c:v>0.50587636271781533</c:v>
                </c:pt>
                <c:pt idx="6210">
                  <c:v>0.50587636271781533</c:v>
                </c:pt>
                <c:pt idx="6211">
                  <c:v>0.50587636271781533</c:v>
                </c:pt>
                <c:pt idx="6212">
                  <c:v>0.50587636271781533</c:v>
                </c:pt>
                <c:pt idx="6213">
                  <c:v>0.50587636271781533</c:v>
                </c:pt>
                <c:pt idx="6214">
                  <c:v>0.50587636271781533</c:v>
                </c:pt>
                <c:pt idx="6215">
                  <c:v>0.50587636271781533</c:v>
                </c:pt>
                <c:pt idx="6216">
                  <c:v>0.50587636271781533</c:v>
                </c:pt>
                <c:pt idx="6217">
                  <c:v>0.50587636271781533</c:v>
                </c:pt>
                <c:pt idx="6218">
                  <c:v>0.50587636271781533</c:v>
                </c:pt>
                <c:pt idx="6219">
                  <c:v>0.50587636271781533</c:v>
                </c:pt>
                <c:pt idx="6220">
                  <c:v>0.50587636271781533</c:v>
                </c:pt>
                <c:pt idx="6221">
                  <c:v>0.50587636271781533</c:v>
                </c:pt>
                <c:pt idx="6222">
                  <c:v>0.50587636271781533</c:v>
                </c:pt>
                <c:pt idx="6223">
                  <c:v>0.50587636271781533</c:v>
                </c:pt>
                <c:pt idx="6224">
                  <c:v>0.50587636271781533</c:v>
                </c:pt>
                <c:pt idx="6225">
                  <c:v>0.50587636271781533</c:v>
                </c:pt>
                <c:pt idx="6226">
                  <c:v>0.50587636271781533</c:v>
                </c:pt>
                <c:pt idx="6227">
                  <c:v>0.50587636271781533</c:v>
                </c:pt>
                <c:pt idx="6228">
                  <c:v>0.50587636271781533</c:v>
                </c:pt>
                <c:pt idx="6229">
                  <c:v>0.50587636271781533</c:v>
                </c:pt>
                <c:pt idx="6230">
                  <c:v>0.50587636271781533</c:v>
                </c:pt>
                <c:pt idx="6231">
                  <c:v>0.50587636271781533</c:v>
                </c:pt>
                <c:pt idx="6232">
                  <c:v>0.50587636271781533</c:v>
                </c:pt>
                <c:pt idx="6233">
                  <c:v>0.50587636271781533</c:v>
                </c:pt>
                <c:pt idx="6234">
                  <c:v>0.50587636271781533</c:v>
                </c:pt>
                <c:pt idx="6235">
                  <c:v>0.50587636271781533</c:v>
                </c:pt>
                <c:pt idx="6236">
                  <c:v>0.50587636271781533</c:v>
                </c:pt>
                <c:pt idx="6237">
                  <c:v>0.50587636271781533</c:v>
                </c:pt>
                <c:pt idx="6238">
                  <c:v>0.50587636271781533</c:v>
                </c:pt>
                <c:pt idx="6239">
                  <c:v>0.50587636271781533</c:v>
                </c:pt>
                <c:pt idx="6240">
                  <c:v>0.50587636271781533</c:v>
                </c:pt>
                <c:pt idx="6241">
                  <c:v>0.50587636271781533</c:v>
                </c:pt>
                <c:pt idx="6242">
                  <c:v>0.50587636271781533</c:v>
                </c:pt>
                <c:pt idx="6243">
                  <c:v>0.50587636271781533</c:v>
                </c:pt>
                <c:pt idx="6244">
                  <c:v>0.50587636271781533</c:v>
                </c:pt>
                <c:pt idx="6245">
                  <c:v>0.50587636271781533</c:v>
                </c:pt>
                <c:pt idx="6246">
                  <c:v>0.50587636271781533</c:v>
                </c:pt>
                <c:pt idx="6247">
                  <c:v>0.50587636271781533</c:v>
                </c:pt>
                <c:pt idx="6248">
                  <c:v>0.50587636271781533</c:v>
                </c:pt>
                <c:pt idx="6249">
                  <c:v>0.50587636271781533</c:v>
                </c:pt>
                <c:pt idx="6250">
                  <c:v>0.50587636271781533</c:v>
                </c:pt>
                <c:pt idx="6251">
                  <c:v>0.50587636271781533</c:v>
                </c:pt>
                <c:pt idx="6252">
                  <c:v>0.50587636271781533</c:v>
                </c:pt>
                <c:pt idx="6253">
                  <c:v>0.50587636271781533</c:v>
                </c:pt>
                <c:pt idx="6254">
                  <c:v>0.50587636271781533</c:v>
                </c:pt>
                <c:pt idx="6255">
                  <c:v>0.50587636271781533</c:v>
                </c:pt>
                <c:pt idx="6256">
                  <c:v>0.50587636271781533</c:v>
                </c:pt>
                <c:pt idx="6257">
                  <c:v>0.50587636271781533</c:v>
                </c:pt>
                <c:pt idx="6258">
                  <c:v>0.50587636271781533</c:v>
                </c:pt>
                <c:pt idx="6259">
                  <c:v>0.50587636271781533</c:v>
                </c:pt>
                <c:pt idx="6260">
                  <c:v>0.50587636271781533</c:v>
                </c:pt>
                <c:pt idx="6261">
                  <c:v>0.50587636271781533</c:v>
                </c:pt>
                <c:pt idx="6262">
                  <c:v>0.50587636271781533</c:v>
                </c:pt>
                <c:pt idx="6263">
                  <c:v>0.50587636271781533</c:v>
                </c:pt>
                <c:pt idx="6264">
                  <c:v>0.50587636271781533</c:v>
                </c:pt>
                <c:pt idx="6265">
                  <c:v>0.50587636271781533</c:v>
                </c:pt>
                <c:pt idx="6266">
                  <c:v>0.50587636271781533</c:v>
                </c:pt>
                <c:pt idx="6267">
                  <c:v>0.50587636271781533</c:v>
                </c:pt>
                <c:pt idx="6268">
                  <c:v>0.50587636271781533</c:v>
                </c:pt>
                <c:pt idx="6269">
                  <c:v>0.50587636271781533</c:v>
                </c:pt>
                <c:pt idx="6270">
                  <c:v>0.50587636271781533</c:v>
                </c:pt>
                <c:pt idx="6271">
                  <c:v>0.50587636271781533</c:v>
                </c:pt>
                <c:pt idx="6272">
                  <c:v>0.50587636271781533</c:v>
                </c:pt>
                <c:pt idx="6273">
                  <c:v>0.50587636271781533</c:v>
                </c:pt>
                <c:pt idx="6274">
                  <c:v>0.50587636271781533</c:v>
                </c:pt>
                <c:pt idx="6275">
                  <c:v>0.50587636271781533</c:v>
                </c:pt>
                <c:pt idx="6276">
                  <c:v>0.50587636271781533</c:v>
                </c:pt>
                <c:pt idx="6277">
                  <c:v>0.50587636271781533</c:v>
                </c:pt>
                <c:pt idx="6278">
                  <c:v>0.50587636271781533</c:v>
                </c:pt>
                <c:pt idx="6279">
                  <c:v>0.50587636271781533</c:v>
                </c:pt>
                <c:pt idx="6280">
                  <c:v>0.50587636271781533</c:v>
                </c:pt>
                <c:pt idx="6281">
                  <c:v>0.50587636271781533</c:v>
                </c:pt>
                <c:pt idx="6282">
                  <c:v>0.50587636271781533</c:v>
                </c:pt>
                <c:pt idx="6283">
                  <c:v>0.50587636271781533</c:v>
                </c:pt>
                <c:pt idx="6284">
                  <c:v>0.50587636271781533</c:v>
                </c:pt>
                <c:pt idx="6285">
                  <c:v>0.50587636271781533</c:v>
                </c:pt>
                <c:pt idx="6286">
                  <c:v>0.50587636271781533</c:v>
                </c:pt>
                <c:pt idx="6287">
                  <c:v>0.50587636271781533</c:v>
                </c:pt>
                <c:pt idx="6288">
                  <c:v>0.50587636271781533</c:v>
                </c:pt>
                <c:pt idx="6289">
                  <c:v>0.50587636271781533</c:v>
                </c:pt>
                <c:pt idx="6290">
                  <c:v>0.50587636271781533</c:v>
                </c:pt>
                <c:pt idx="6291">
                  <c:v>0.50587636271781533</c:v>
                </c:pt>
                <c:pt idx="6292">
                  <c:v>0.50587636271781533</c:v>
                </c:pt>
                <c:pt idx="6293">
                  <c:v>0.50587636271781533</c:v>
                </c:pt>
                <c:pt idx="6294">
                  <c:v>0.50587636271781533</c:v>
                </c:pt>
                <c:pt idx="6295">
                  <c:v>0.50587636271781533</c:v>
                </c:pt>
                <c:pt idx="6296">
                  <c:v>0.50587636271781533</c:v>
                </c:pt>
                <c:pt idx="6297">
                  <c:v>0.50587636271781533</c:v>
                </c:pt>
                <c:pt idx="6298">
                  <c:v>0.50587636271781533</c:v>
                </c:pt>
                <c:pt idx="6299">
                  <c:v>0.50587636271781533</c:v>
                </c:pt>
                <c:pt idx="6300">
                  <c:v>0.50587636271781533</c:v>
                </c:pt>
                <c:pt idx="6301">
                  <c:v>0.50587636271781533</c:v>
                </c:pt>
                <c:pt idx="6302">
                  <c:v>0.50587636271781533</c:v>
                </c:pt>
                <c:pt idx="6303">
                  <c:v>0.50587636271781533</c:v>
                </c:pt>
                <c:pt idx="6304">
                  <c:v>0.50587636271781533</c:v>
                </c:pt>
                <c:pt idx="6305">
                  <c:v>0.50587636271781533</c:v>
                </c:pt>
                <c:pt idx="6306">
                  <c:v>0.50587636271781533</c:v>
                </c:pt>
                <c:pt idx="6307">
                  <c:v>0.50587636271781533</c:v>
                </c:pt>
                <c:pt idx="6308">
                  <c:v>0.50587636271781533</c:v>
                </c:pt>
                <c:pt idx="6309">
                  <c:v>0.50587636271781533</c:v>
                </c:pt>
                <c:pt idx="6310">
                  <c:v>0.50587636271781533</c:v>
                </c:pt>
                <c:pt idx="6311">
                  <c:v>0.50587636271781533</c:v>
                </c:pt>
                <c:pt idx="6312">
                  <c:v>0.50587636271781533</c:v>
                </c:pt>
                <c:pt idx="6313">
                  <c:v>0.50587636271781533</c:v>
                </c:pt>
                <c:pt idx="6314">
                  <c:v>0.50587636271781533</c:v>
                </c:pt>
                <c:pt idx="6315">
                  <c:v>0.50587636271781533</c:v>
                </c:pt>
                <c:pt idx="6316">
                  <c:v>0.50587636271781533</c:v>
                </c:pt>
                <c:pt idx="6317">
                  <c:v>0.50587636271781533</c:v>
                </c:pt>
                <c:pt idx="6318">
                  <c:v>0.50587636271781533</c:v>
                </c:pt>
                <c:pt idx="6319">
                  <c:v>0.50587636271781533</c:v>
                </c:pt>
                <c:pt idx="6320">
                  <c:v>0.50587636271781533</c:v>
                </c:pt>
                <c:pt idx="6321">
                  <c:v>0.50587636271781533</c:v>
                </c:pt>
                <c:pt idx="6322">
                  <c:v>0.50587636271781533</c:v>
                </c:pt>
                <c:pt idx="6323">
                  <c:v>0.50587636271781533</c:v>
                </c:pt>
                <c:pt idx="6324">
                  <c:v>0.50587636271781533</c:v>
                </c:pt>
                <c:pt idx="6325">
                  <c:v>0.50587636271781533</c:v>
                </c:pt>
                <c:pt idx="6326">
                  <c:v>0.50587636271781533</c:v>
                </c:pt>
                <c:pt idx="6327">
                  <c:v>0.50587636271781533</c:v>
                </c:pt>
                <c:pt idx="6328">
                  <c:v>0.50587636271781533</c:v>
                </c:pt>
                <c:pt idx="6329">
                  <c:v>0.50587636271781533</c:v>
                </c:pt>
                <c:pt idx="6330">
                  <c:v>0.50587636271781533</c:v>
                </c:pt>
                <c:pt idx="6331">
                  <c:v>0.50587636271781533</c:v>
                </c:pt>
                <c:pt idx="6332">
                  <c:v>0.50587636271781533</c:v>
                </c:pt>
                <c:pt idx="6333">
                  <c:v>0.50587636271781533</c:v>
                </c:pt>
                <c:pt idx="6334">
                  <c:v>0.50587636271781533</c:v>
                </c:pt>
                <c:pt idx="6335">
                  <c:v>0.50587636271781533</c:v>
                </c:pt>
                <c:pt idx="6336">
                  <c:v>0.50587636271781533</c:v>
                </c:pt>
                <c:pt idx="6337">
                  <c:v>0.50587636271781533</c:v>
                </c:pt>
                <c:pt idx="6338">
                  <c:v>0.50587636271781533</c:v>
                </c:pt>
                <c:pt idx="6339">
                  <c:v>0.50587636271781533</c:v>
                </c:pt>
                <c:pt idx="6340">
                  <c:v>0.50587636271781533</c:v>
                </c:pt>
                <c:pt idx="6341">
                  <c:v>0.50587636271781533</c:v>
                </c:pt>
                <c:pt idx="6342">
                  <c:v>0.50587636271781533</c:v>
                </c:pt>
                <c:pt idx="6343">
                  <c:v>0.50587636271781533</c:v>
                </c:pt>
                <c:pt idx="6344">
                  <c:v>0.50587636271781533</c:v>
                </c:pt>
                <c:pt idx="6345">
                  <c:v>0.50587636271781533</c:v>
                </c:pt>
                <c:pt idx="6346">
                  <c:v>0.50587636271781533</c:v>
                </c:pt>
                <c:pt idx="6347">
                  <c:v>0.50587636271781533</c:v>
                </c:pt>
                <c:pt idx="6348">
                  <c:v>0.50587636271781533</c:v>
                </c:pt>
                <c:pt idx="6349">
                  <c:v>0.50587636271781533</c:v>
                </c:pt>
                <c:pt idx="6350">
                  <c:v>0.50587636271781533</c:v>
                </c:pt>
                <c:pt idx="6351">
                  <c:v>0.50587636271781533</c:v>
                </c:pt>
                <c:pt idx="6352">
                  <c:v>0.50587636271781533</c:v>
                </c:pt>
                <c:pt idx="6353">
                  <c:v>0.50587636271781533</c:v>
                </c:pt>
                <c:pt idx="6354">
                  <c:v>0.50587636271781533</c:v>
                </c:pt>
                <c:pt idx="6355">
                  <c:v>0.50587636271781533</c:v>
                </c:pt>
                <c:pt idx="6356">
                  <c:v>0.50587636271781533</c:v>
                </c:pt>
                <c:pt idx="6357">
                  <c:v>0.50587636271781533</c:v>
                </c:pt>
                <c:pt idx="6358">
                  <c:v>0.50587636271781533</c:v>
                </c:pt>
                <c:pt idx="6359">
                  <c:v>0.50587636271781533</c:v>
                </c:pt>
                <c:pt idx="6360">
                  <c:v>0.50587636271781533</c:v>
                </c:pt>
                <c:pt idx="6361">
                  <c:v>0.50587636271781533</c:v>
                </c:pt>
                <c:pt idx="6362">
                  <c:v>0.50587636271781533</c:v>
                </c:pt>
                <c:pt idx="6363">
                  <c:v>0.50587636271781533</c:v>
                </c:pt>
                <c:pt idx="6364">
                  <c:v>0.50587636271781533</c:v>
                </c:pt>
                <c:pt idx="6365">
                  <c:v>0.50587636271781533</c:v>
                </c:pt>
                <c:pt idx="6366">
                  <c:v>0.50587636271781533</c:v>
                </c:pt>
                <c:pt idx="6367">
                  <c:v>0.50587636271781533</c:v>
                </c:pt>
                <c:pt idx="6368">
                  <c:v>0.50587636271781533</c:v>
                </c:pt>
                <c:pt idx="6369">
                  <c:v>0.50587636271781533</c:v>
                </c:pt>
                <c:pt idx="6370">
                  <c:v>0.50587636271781533</c:v>
                </c:pt>
                <c:pt idx="6371">
                  <c:v>0.50587636271781533</c:v>
                </c:pt>
                <c:pt idx="6372">
                  <c:v>0.50587636271781533</c:v>
                </c:pt>
                <c:pt idx="6373">
                  <c:v>0.50587636271781533</c:v>
                </c:pt>
                <c:pt idx="6374">
                  <c:v>0.50587636271781533</c:v>
                </c:pt>
                <c:pt idx="6375">
                  <c:v>0.50587636271781533</c:v>
                </c:pt>
                <c:pt idx="6376">
                  <c:v>0.50587636271781533</c:v>
                </c:pt>
                <c:pt idx="6377">
                  <c:v>0.50587636271781533</c:v>
                </c:pt>
                <c:pt idx="6378">
                  <c:v>0.50587636271781533</c:v>
                </c:pt>
                <c:pt idx="6379">
                  <c:v>0.50587636271781533</c:v>
                </c:pt>
                <c:pt idx="6380">
                  <c:v>0.50587636271781533</c:v>
                </c:pt>
                <c:pt idx="6381">
                  <c:v>0.50587636271781533</c:v>
                </c:pt>
                <c:pt idx="6382">
                  <c:v>0.50587636271781533</c:v>
                </c:pt>
                <c:pt idx="6383">
                  <c:v>0.50587636271781533</c:v>
                </c:pt>
                <c:pt idx="6384">
                  <c:v>0.50587636271781533</c:v>
                </c:pt>
                <c:pt idx="6385">
                  <c:v>0.50587636271781533</c:v>
                </c:pt>
                <c:pt idx="6386">
                  <c:v>0.50587636271781533</c:v>
                </c:pt>
                <c:pt idx="6387">
                  <c:v>0.50587636271781533</c:v>
                </c:pt>
                <c:pt idx="6388">
                  <c:v>0.50587636271781533</c:v>
                </c:pt>
                <c:pt idx="6389">
                  <c:v>0.50587636271781533</c:v>
                </c:pt>
                <c:pt idx="6390">
                  <c:v>0.50587636271781533</c:v>
                </c:pt>
                <c:pt idx="6391">
                  <c:v>0.50587636271781533</c:v>
                </c:pt>
                <c:pt idx="6392">
                  <c:v>0.50587636271781533</c:v>
                </c:pt>
                <c:pt idx="6393">
                  <c:v>0.50587636271781533</c:v>
                </c:pt>
                <c:pt idx="6394">
                  <c:v>0.50587636271781533</c:v>
                </c:pt>
                <c:pt idx="6395">
                  <c:v>0.50587636271781533</c:v>
                </c:pt>
                <c:pt idx="6396">
                  <c:v>0.50587636271781533</c:v>
                </c:pt>
                <c:pt idx="6397">
                  <c:v>0.50587636271781533</c:v>
                </c:pt>
                <c:pt idx="6398">
                  <c:v>0.50587636271781533</c:v>
                </c:pt>
                <c:pt idx="6399">
                  <c:v>0.50587636271781533</c:v>
                </c:pt>
                <c:pt idx="6400">
                  <c:v>0.50587636271781533</c:v>
                </c:pt>
                <c:pt idx="6401">
                  <c:v>0.50587636271781533</c:v>
                </c:pt>
                <c:pt idx="6402">
                  <c:v>0.50587636271781533</c:v>
                </c:pt>
                <c:pt idx="6403">
                  <c:v>0.50587636271781533</c:v>
                </c:pt>
                <c:pt idx="6404">
                  <c:v>0.50587636271781533</c:v>
                </c:pt>
                <c:pt idx="6405">
                  <c:v>0.50587636271781533</c:v>
                </c:pt>
                <c:pt idx="6406">
                  <c:v>0.50587636271781533</c:v>
                </c:pt>
                <c:pt idx="6407">
                  <c:v>0.50587636271781533</c:v>
                </c:pt>
                <c:pt idx="6408">
                  <c:v>0.50587636271781533</c:v>
                </c:pt>
                <c:pt idx="6409">
                  <c:v>0.50587636271781533</c:v>
                </c:pt>
                <c:pt idx="6410">
                  <c:v>0.50587636271781533</c:v>
                </c:pt>
                <c:pt idx="6411">
                  <c:v>0.50587636271781533</c:v>
                </c:pt>
                <c:pt idx="6412" formatCode="0.0%">
                  <c:v>0.50587636271781533</c:v>
                </c:pt>
                <c:pt idx="6413">
                  <c:v>0.50587636271781533</c:v>
                </c:pt>
                <c:pt idx="6414">
                  <c:v>0.50587636271781533</c:v>
                </c:pt>
                <c:pt idx="6415">
                  <c:v>0.50587636271781533</c:v>
                </c:pt>
                <c:pt idx="6416">
                  <c:v>0.50587636271781533</c:v>
                </c:pt>
                <c:pt idx="6417">
                  <c:v>0.50587636271781533</c:v>
                </c:pt>
                <c:pt idx="6418">
                  <c:v>0.50587636271781533</c:v>
                </c:pt>
                <c:pt idx="6419">
                  <c:v>0.50587636271781533</c:v>
                </c:pt>
                <c:pt idx="6420">
                  <c:v>0.50587636271781533</c:v>
                </c:pt>
                <c:pt idx="6421">
                  <c:v>0.50587636271781533</c:v>
                </c:pt>
                <c:pt idx="6422">
                  <c:v>0.50587636271781533</c:v>
                </c:pt>
                <c:pt idx="6423">
                  <c:v>0.50587636271781533</c:v>
                </c:pt>
                <c:pt idx="6424">
                  <c:v>0.50587636271781533</c:v>
                </c:pt>
                <c:pt idx="6425">
                  <c:v>0.50587636271781533</c:v>
                </c:pt>
                <c:pt idx="6426">
                  <c:v>0.50587636271781533</c:v>
                </c:pt>
                <c:pt idx="6427">
                  <c:v>0.50587636271781533</c:v>
                </c:pt>
                <c:pt idx="6428">
                  <c:v>0.50587636271781533</c:v>
                </c:pt>
                <c:pt idx="6429">
                  <c:v>0.50587636271781533</c:v>
                </c:pt>
                <c:pt idx="6430">
                  <c:v>0.50587636271781533</c:v>
                </c:pt>
                <c:pt idx="6431">
                  <c:v>0.50587636271781533</c:v>
                </c:pt>
                <c:pt idx="6432">
                  <c:v>0.50587636271781533</c:v>
                </c:pt>
                <c:pt idx="6433">
                  <c:v>0.50587636271781533</c:v>
                </c:pt>
                <c:pt idx="6434">
                  <c:v>0.50587636271781533</c:v>
                </c:pt>
                <c:pt idx="6435">
                  <c:v>0.50587636271781533</c:v>
                </c:pt>
                <c:pt idx="6436">
                  <c:v>0.50587636271781533</c:v>
                </c:pt>
                <c:pt idx="6437">
                  <c:v>0.50587636271781533</c:v>
                </c:pt>
                <c:pt idx="6438">
                  <c:v>0.50587636271781533</c:v>
                </c:pt>
                <c:pt idx="6439">
                  <c:v>0.50587636271781533</c:v>
                </c:pt>
                <c:pt idx="6440">
                  <c:v>0.50587636271781533</c:v>
                </c:pt>
                <c:pt idx="6441">
                  <c:v>0.50587636271781533</c:v>
                </c:pt>
                <c:pt idx="6442">
                  <c:v>0.50587636271781533</c:v>
                </c:pt>
                <c:pt idx="6443">
                  <c:v>0.50587636271781533</c:v>
                </c:pt>
                <c:pt idx="6444">
                  <c:v>0.50587636271781533</c:v>
                </c:pt>
                <c:pt idx="6445">
                  <c:v>0.50587636271781533</c:v>
                </c:pt>
                <c:pt idx="6446">
                  <c:v>0.50587636271781533</c:v>
                </c:pt>
                <c:pt idx="6447">
                  <c:v>0.50587636271781533</c:v>
                </c:pt>
                <c:pt idx="6448">
                  <c:v>0.50587636271781533</c:v>
                </c:pt>
                <c:pt idx="6449">
                  <c:v>0.50587636271781533</c:v>
                </c:pt>
                <c:pt idx="6450">
                  <c:v>0.50587636271781533</c:v>
                </c:pt>
                <c:pt idx="6451">
                  <c:v>0.50587636271781533</c:v>
                </c:pt>
                <c:pt idx="6452">
                  <c:v>0.50587636271781533</c:v>
                </c:pt>
                <c:pt idx="6453">
                  <c:v>0.50587636271781533</c:v>
                </c:pt>
                <c:pt idx="6454">
                  <c:v>0.50587636271781533</c:v>
                </c:pt>
                <c:pt idx="6455">
                  <c:v>0.50587636271781533</c:v>
                </c:pt>
                <c:pt idx="6456">
                  <c:v>0.50587636271781533</c:v>
                </c:pt>
                <c:pt idx="6457">
                  <c:v>0.50587636271781533</c:v>
                </c:pt>
                <c:pt idx="6458">
                  <c:v>0.50587636271781533</c:v>
                </c:pt>
                <c:pt idx="6459">
                  <c:v>0.50587636271781533</c:v>
                </c:pt>
                <c:pt idx="6460">
                  <c:v>0.50587636271781533</c:v>
                </c:pt>
                <c:pt idx="6461">
                  <c:v>0.50587636271781533</c:v>
                </c:pt>
                <c:pt idx="6462">
                  <c:v>0.50587636271781533</c:v>
                </c:pt>
                <c:pt idx="6463">
                  <c:v>0.50587636271781533</c:v>
                </c:pt>
                <c:pt idx="6464">
                  <c:v>0.50587636271781533</c:v>
                </c:pt>
                <c:pt idx="6465">
                  <c:v>0.50587636271781533</c:v>
                </c:pt>
                <c:pt idx="6466">
                  <c:v>0.50587636271781533</c:v>
                </c:pt>
                <c:pt idx="6467">
                  <c:v>0.50587636271781533</c:v>
                </c:pt>
                <c:pt idx="6468">
                  <c:v>0.50587636271781533</c:v>
                </c:pt>
                <c:pt idx="6469">
                  <c:v>0.50587636271781533</c:v>
                </c:pt>
                <c:pt idx="6470">
                  <c:v>0.50587636271781533</c:v>
                </c:pt>
                <c:pt idx="6471">
                  <c:v>0.50587636271781533</c:v>
                </c:pt>
                <c:pt idx="6472">
                  <c:v>0.50587636271781533</c:v>
                </c:pt>
                <c:pt idx="6473">
                  <c:v>0.50587636271781533</c:v>
                </c:pt>
                <c:pt idx="6474">
                  <c:v>0.50587636271781533</c:v>
                </c:pt>
                <c:pt idx="6475">
                  <c:v>0.50587636271781533</c:v>
                </c:pt>
                <c:pt idx="6476">
                  <c:v>0.50587636271781533</c:v>
                </c:pt>
                <c:pt idx="6477">
                  <c:v>0.50587636271781533</c:v>
                </c:pt>
                <c:pt idx="6478">
                  <c:v>0.50587636271781533</c:v>
                </c:pt>
                <c:pt idx="6479">
                  <c:v>0.50587636271781533</c:v>
                </c:pt>
                <c:pt idx="6480">
                  <c:v>0.50587636271781533</c:v>
                </c:pt>
                <c:pt idx="6481">
                  <c:v>0.50587636271781533</c:v>
                </c:pt>
                <c:pt idx="6482">
                  <c:v>0.50587636271781533</c:v>
                </c:pt>
                <c:pt idx="6483">
                  <c:v>0.50587636271781533</c:v>
                </c:pt>
                <c:pt idx="6484">
                  <c:v>0.50587636271781533</c:v>
                </c:pt>
                <c:pt idx="6485">
                  <c:v>0.50587636271781533</c:v>
                </c:pt>
                <c:pt idx="6486">
                  <c:v>0.50587636271781533</c:v>
                </c:pt>
                <c:pt idx="6487">
                  <c:v>0.50587636271781533</c:v>
                </c:pt>
                <c:pt idx="6488">
                  <c:v>0.50587636271781533</c:v>
                </c:pt>
                <c:pt idx="6489">
                  <c:v>0.50587636271781533</c:v>
                </c:pt>
                <c:pt idx="6490">
                  <c:v>0.50587636271781533</c:v>
                </c:pt>
                <c:pt idx="6491">
                  <c:v>0.50587636271781533</c:v>
                </c:pt>
                <c:pt idx="6492">
                  <c:v>0.50587636271781533</c:v>
                </c:pt>
                <c:pt idx="6493">
                  <c:v>0.50587636271781533</c:v>
                </c:pt>
                <c:pt idx="6494">
                  <c:v>0.50587636271781533</c:v>
                </c:pt>
                <c:pt idx="6495">
                  <c:v>0.50587636271781533</c:v>
                </c:pt>
                <c:pt idx="6496">
                  <c:v>0.50587636271781533</c:v>
                </c:pt>
                <c:pt idx="6497">
                  <c:v>0.50587636271781533</c:v>
                </c:pt>
                <c:pt idx="6498">
                  <c:v>0.50587636271781533</c:v>
                </c:pt>
                <c:pt idx="6499">
                  <c:v>0.50587636271781533</c:v>
                </c:pt>
                <c:pt idx="6500">
                  <c:v>0.50587636271781533</c:v>
                </c:pt>
                <c:pt idx="6501">
                  <c:v>0.50587636271781533</c:v>
                </c:pt>
                <c:pt idx="6502">
                  <c:v>0.50587636271781533</c:v>
                </c:pt>
                <c:pt idx="6503">
                  <c:v>0.50587636271781533</c:v>
                </c:pt>
                <c:pt idx="6504">
                  <c:v>0.50587636271781533</c:v>
                </c:pt>
                <c:pt idx="6505">
                  <c:v>0.50587636271781533</c:v>
                </c:pt>
                <c:pt idx="6506">
                  <c:v>0.50587636271781533</c:v>
                </c:pt>
                <c:pt idx="6507">
                  <c:v>0.50587636271781533</c:v>
                </c:pt>
                <c:pt idx="6508">
                  <c:v>0.50587636271781533</c:v>
                </c:pt>
                <c:pt idx="6509">
                  <c:v>0.50587636271781533</c:v>
                </c:pt>
                <c:pt idx="6510">
                  <c:v>0.50587636271781533</c:v>
                </c:pt>
                <c:pt idx="6511">
                  <c:v>0.50587636271781533</c:v>
                </c:pt>
                <c:pt idx="6512">
                  <c:v>0.50587636271781533</c:v>
                </c:pt>
                <c:pt idx="6513">
                  <c:v>0.50587636271781533</c:v>
                </c:pt>
                <c:pt idx="6514">
                  <c:v>0.50587636271781533</c:v>
                </c:pt>
                <c:pt idx="6515">
                  <c:v>0.50587636271781533</c:v>
                </c:pt>
                <c:pt idx="6516">
                  <c:v>0.50587636271781533</c:v>
                </c:pt>
                <c:pt idx="6517">
                  <c:v>0.50587636271781533</c:v>
                </c:pt>
                <c:pt idx="6518">
                  <c:v>0.50587636271781533</c:v>
                </c:pt>
                <c:pt idx="6519">
                  <c:v>0.50587636271781533</c:v>
                </c:pt>
                <c:pt idx="6520">
                  <c:v>0.50587636271781533</c:v>
                </c:pt>
                <c:pt idx="6521">
                  <c:v>0.50587636271781533</c:v>
                </c:pt>
                <c:pt idx="6522">
                  <c:v>0.50587636271781533</c:v>
                </c:pt>
                <c:pt idx="6523">
                  <c:v>0.50587636271781533</c:v>
                </c:pt>
                <c:pt idx="6524">
                  <c:v>0.50587636271781533</c:v>
                </c:pt>
                <c:pt idx="6525">
                  <c:v>0.50587636271781533</c:v>
                </c:pt>
                <c:pt idx="6526">
                  <c:v>0.50587636271781533</c:v>
                </c:pt>
                <c:pt idx="6527">
                  <c:v>0.50587636271781533</c:v>
                </c:pt>
                <c:pt idx="6528">
                  <c:v>0.50587636271781533</c:v>
                </c:pt>
                <c:pt idx="6529">
                  <c:v>0.50587636271781533</c:v>
                </c:pt>
                <c:pt idx="6530">
                  <c:v>0.50587636271781533</c:v>
                </c:pt>
                <c:pt idx="6531">
                  <c:v>0.50587636271781533</c:v>
                </c:pt>
                <c:pt idx="6532">
                  <c:v>0.50587636271781533</c:v>
                </c:pt>
                <c:pt idx="6533">
                  <c:v>0.50587636271781533</c:v>
                </c:pt>
                <c:pt idx="6534">
                  <c:v>0.50587636271781533</c:v>
                </c:pt>
                <c:pt idx="6535">
                  <c:v>0.50587636271781533</c:v>
                </c:pt>
                <c:pt idx="6536">
                  <c:v>0.50587636271781533</c:v>
                </c:pt>
                <c:pt idx="6537">
                  <c:v>0.50587636271781533</c:v>
                </c:pt>
                <c:pt idx="6538">
                  <c:v>0.50587636271781533</c:v>
                </c:pt>
                <c:pt idx="6539">
                  <c:v>0.50587636271781533</c:v>
                </c:pt>
                <c:pt idx="6540">
                  <c:v>0.50587636271781533</c:v>
                </c:pt>
                <c:pt idx="6541">
                  <c:v>0.50587636271781533</c:v>
                </c:pt>
                <c:pt idx="6542">
                  <c:v>0.50587636271781533</c:v>
                </c:pt>
                <c:pt idx="6543">
                  <c:v>0.50587636271781533</c:v>
                </c:pt>
                <c:pt idx="6544">
                  <c:v>0.50587636271781533</c:v>
                </c:pt>
                <c:pt idx="6545">
                  <c:v>0.50587636271781533</c:v>
                </c:pt>
                <c:pt idx="6546">
                  <c:v>0.50587636271781533</c:v>
                </c:pt>
                <c:pt idx="6547">
                  <c:v>0.50587636271781533</c:v>
                </c:pt>
                <c:pt idx="6548">
                  <c:v>0.50587636271781533</c:v>
                </c:pt>
                <c:pt idx="6549">
                  <c:v>0.50587636271781533</c:v>
                </c:pt>
                <c:pt idx="6550">
                  <c:v>0.50587636271781533</c:v>
                </c:pt>
                <c:pt idx="6551">
                  <c:v>0.50587636271781533</c:v>
                </c:pt>
                <c:pt idx="6552">
                  <c:v>0.50587636271781533</c:v>
                </c:pt>
                <c:pt idx="6553">
                  <c:v>0.50587636271781533</c:v>
                </c:pt>
                <c:pt idx="6554">
                  <c:v>0.50587636271781533</c:v>
                </c:pt>
                <c:pt idx="6555">
                  <c:v>0.50587636271781533</c:v>
                </c:pt>
                <c:pt idx="6556">
                  <c:v>0.50587636271781533</c:v>
                </c:pt>
                <c:pt idx="6557">
                  <c:v>0.50587636271781533</c:v>
                </c:pt>
                <c:pt idx="6558">
                  <c:v>0.50587636271781533</c:v>
                </c:pt>
                <c:pt idx="6559">
                  <c:v>0.50587636271781533</c:v>
                </c:pt>
                <c:pt idx="6560">
                  <c:v>0.50587636271781533</c:v>
                </c:pt>
                <c:pt idx="6561">
                  <c:v>0.50587636271781533</c:v>
                </c:pt>
                <c:pt idx="6562">
                  <c:v>0.50587636271781533</c:v>
                </c:pt>
                <c:pt idx="6563">
                  <c:v>0.50587636271781533</c:v>
                </c:pt>
                <c:pt idx="6564">
                  <c:v>0.50587636271781533</c:v>
                </c:pt>
                <c:pt idx="6565">
                  <c:v>0.50587636271781533</c:v>
                </c:pt>
                <c:pt idx="6566">
                  <c:v>0.50587636271781533</c:v>
                </c:pt>
                <c:pt idx="6567">
                  <c:v>0.50587636271781533</c:v>
                </c:pt>
                <c:pt idx="6568">
                  <c:v>0.50587636271781533</c:v>
                </c:pt>
                <c:pt idx="6569">
                  <c:v>0.50587636271781533</c:v>
                </c:pt>
                <c:pt idx="6570">
                  <c:v>0.50587636271781533</c:v>
                </c:pt>
                <c:pt idx="6571">
                  <c:v>0.50587636271781533</c:v>
                </c:pt>
                <c:pt idx="6572">
                  <c:v>0.50587636271781533</c:v>
                </c:pt>
                <c:pt idx="6573">
                  <c:v>0.50587636271781533</c:v>
                </c:pt>
                <c:pt idx="6574">
                  <c:v>0.50587636271781533</c:v>
                </c:pt>
                <c:pt idx="6575">
                  <c:v>0.50587636271781533</c:v>
                </c:pt>
                <c:pt idx="6576">
                  <c:v>0.50587636271781533</c:v>
                </c:pt>
                <c:pt idx="6577">
                  <c:v>0.50587636271781533</c:v>
                </c:pt>
                <c:pt idx="6578">
                  <c:v>0.50587636271781533</c:v>
                </c:pt>
                <c:pt idx="6579">
                  <c:v>0.50587636271781533</c:v>
                </c:pt>
                <c:pt idx="6580">
                  <c:v>0.50587636271781533</c:v>
                </c:pt>
                <c:pt idx="6581">
                  <c:v>0.50587636271781533</c:v>
                </c:pt>
                <c:pt idx="6582">
                  <c:v>0.50587636271781533</c:v>
                </c:pt>
                <c:pt idx="6583">
                  <c:v>0.50587636271781533</c:v>
                </c:pt>
                <c:pt idx="6584">
                  <c:v>0.50587636271781533</c:v>
                </c:pt>
                <c:pt idx="6585">
                  <c:v>0.50587636271781533</c:v>
                </c:pt>
                <c:pt idx="6586">
                  <c:v>0.50587636271781533</c:v>
                </c:pt>
                <c:pt idx="6587">
                  <c:v>0.50587636271781533</c:v>
                </c:pt>
                <c:pt idx="6588">
                  <c:v>0.50587636271781533</c:v>
                </c:pt>
                <c:pt idx="6589">
                  <c:v>0.50587636271781533</c:v>
                </c:pt>
                <c:pt idx="6590">
                  <c:v>0.50587636271781533</c:v>
                </c:pt>
                <c:pt idx="6591">
                  <c:v>0.50587636271781533</c:v>
                </c:pt>
                <c:pt idx="6592">
                  <c:v>0.50587636271781533</c:v>
                </c:pt>
                <c:pt idx="6593">
                  <c:v>0.50587636271781533</c:v>
                </c:pt>
                <c:pt idx="6594">
                  <c:v>0.50587636271781533</c:v>
                </c:pt>
                <c:pt idx="6595">
                  <c:v>0.50587636271781533</c:v>
                </c:pt>
                <c:pt idx="6596">
                  <c:v>0.50587636271781533</c:v>
                </c:pt>
                <c:pt idx="6597">
                  <c:v>0.50587636271781533</c:v>
                </c:pt>
                <c:pt idx="6598">
                  <c:v>0.50587636271781533</c:v>
                </c:pt>
                <c:pt idx="6599">
                  <c:v>0.50587636271781533</c:v>
                </c:pt>
                <c:pt idx="6600">
                  <c:v>0.50587636271781533</c:v>
                </c:pt>
                <c:pt idx="6601">
                  <c:v>0.50587636271781533</c:v>
                </c:pt>
                <c:pt idx="6602">
                  <c:v>0.50587636271781533</c:v>
                </c:pt>
                <c:pt idx="6603">
                  <c:v>0.50587636271781533</c:v>
                </c:pt>
                <c:pt idx="6604">
                  <c:v>0.50587636271781533</c:v>
                </c:pt>
                <c:pt idx="6605">
                  <c:v>0.50587636271781533</c:v>
                </c:pt>
                <c:pt idx="6606">
                  <c:v>0.50587636271781533</c:v>
                </c:pt>
                <c:pt idx="6607">
                  <c:v>0.50587636271781533</c:v>
                </c:pt>
                <c:pt idx="6608">
                  <c:v>0.50587636271781533</c:v>
                </c:pt>
                <c:pt idx="6609">
                  <c:v>0.50587636271781533</c:v>
                </c:pt>
                <c:pt idx="6610">
                  <c:v>0.50587636271781533</c:v>
                </c:pt>
                <c:pt idx="6611">
                  <c:v>0.50587636271781533</c:v>
                </c:pt>
                <c:pt idx="6612">
                  <c:v>0.50587636271781533</c:v>
                </c:pt>
                <c:pt idx="6613">
                  <c:v>0.50587636271781533</c:v>
                </c:pt>
                <c:pt idx="6614">
                  <c:v>0.50587636271781533</c:v>
                </c:pt>
                <c:pt idx="6615">
                  <c:v>0.50587636271781533</c:v>
                </c:pt>
                <c:pt idx="6616">
                  <c:v>0.50587636271781533</c:v>
                </c:pt>
                <c:pt idx="6617">
                  <c:v>0.50587636271781533</c:v>
                </c:pt>
                <c:pt idx="6618">
                  <c:v>0.50587636271781533</c:v>
                </c:pt>
                <c:pt idx="6619">
                  <c:v>0.50587636271781533</c:v>
                </c:pt>
                <c:pt idx="6620">
                  <c:v>0.50587636271781533</c:v>
                </c:pt>
                <c:pt idx="6621">
                  <c:v>0.50587636271781533</c:v>
                </c:pt>
                <c:pt idx="6622">
                  <c:v>0.50587636271781533</c:v>
                </c:pt>
                <c:pt idx="6623">
                  <c:v>0.50587636271781533</c:v>
                </c:pt>
                <c:pt idx="6624">
                  <c:v>0.50587636271781533</c:v>
                </c:pt>
                <c:pt idx="6625">
                  <c:v>0.50587636271781533</c:v>
                </c:pt>
                <c:pt idx="6626">
                  <c:v>0.50587636271781533</c:v>
                </c:pt>
                <c:pt idx="6627">
                  <c:v>0.50587636271781533</c:v>
                </c:pt>
                <c:pt idx="6628">
                  <c:v>0.50587636271781533</c:v>
                </c:pt>
                <c:pt idx="6629">
                  <c:v>0.50587636271781533</c:v>
                </c:pt>
                <c:pt idx="6630">
                  <c:v>0.50587636271781533</c:v>
                </c:pt>
                <c:pt idx="6631">
                  <c:v>0.50587636271781533</c:v>
                </c:pt>
                <c:pt idx="6632">
                  <c:v>0.50587636271781533</c:v>
                </c:pt>
                <c:pt idx="6633">
                  <c:v>0.50587636271781533</c:v>
                </c:pt>
                <c:pt idx="6634">
                  <c:v>0.50587636271781533</c:v>
                </c:pt>
                <c:pt idx="6635">
                  <c:v>0.50587636271781533</c:v>
                </c:pt>
                <c:pt idx="6636">
                  <c:v>0.50587636271781533</c:v>
                </c:pt>
                <c:pt idx="6637">
                  <c:v>0.50587636271781533</c:v>
                </c:pt>
                <c:pt idx="6638">
                  <c:v>0.50587636271781533</c:v>
                </c:pt>
                <c:pt idx="6639">
                  <c:v>0.50587636271781533</c:v>
                </c:pt>
                <c:pt idx="6640">
                  <c:v>0.50587636271781533</c:v>
                </c:pt>
                <c:pt idx="6641">
                  <c:v>0.50587636271781533</c:v>
                </c:pt>
                <c:pt idx="6642">
                  <c:v>0.50587636271781533</c:v>
                </c:pt>
                <c:pt idx="6643">
                  <c:v>0.50587636271781533</c:v>
                </c:pt>
                <c:pt idx="6644">
                  <c:v>0.50587636271781533</c:v>
                </c:pt>
                <c:pt idx="6645">
                  <c:v>0.50587636271781533</c:v>
                </c:pt>
                <c:pt idx="6646">
                  <c:v>0.50587636271781533</c:v>
                </c:pt>
                <c:pt idx="6647">
                  <c:v>0.50587636271781533</c:v>
                </c:pt>
                <c:pt idx="6648">
                  <c:v>0.50587636271781533</c:v>
                </c:pt>
                <c:pt idx="6649">
                  <c:v>0.50587636271781533</c:v>
                </c:pt>
                <c:pt idx="6650">
                  <c:v>0.50587636271781533</c:v>
                </c:pt>
                <c:pt idx="6651">
                  <c:v>0.50587636271781533</c:v>
                </c:pt>
                <c:pt idx="6652">
                  <c:v>0.50587636271781533</c:v>
                </c:pt>
                <c:pt idx="6653">
                  <c:v>0.50587636271781533</c:v>
                </c:pt>
                <c:pt idx="6654">
                  <c:v>0.50587636271781533</c:v>
                </c:pt>
                <c:pt idx="6655">
                  <c:v>0.50587636271781533</c:v>
                </c:pt>
                <c:pt idx="6656">
                  <c:v>0.50587636271781533</c:v>
                </c:pt>
                <c:pt idx="6657">
                  <c:v>0.50587636271781533</c:v>
                </c:pt>
                <c:pt idx="6658">
                  <c:v>0.50587636271781533</c:v>
                </c:pt>
                <c:pt idx="6659">
                  <c:v>0.50587636271781533</c:v>
                </c:pt>
                <c:pt idx="6660">
                  <c:v>0.50587636271781533</c:v>
                </c:pt>
                <c:pt idx="6661">
                  <c:v>0.50587636271781533</c:v>
                </c:pt>
                <c:pt idx="6662">
                  <c:v>0.50587636271781533</c:v>
                </c:pt>
                <c:pt idx="6663">
                  <c:v>0.50587636271781533</c:v>
                </c:pt>
                <c:pt idx="6664">
                  <c:v>0.50587636271781533</c:v>
                </c:pt>
                <c:pt idx="6665">
                  <c:v>0.50587636271781533</c:v>
                </c:pt>
                <c:pt idx="6666">
                  <c:v>0.50587636271781533</c:v>
                </c:pt>
                <c:pt idx="6667">
                  <c:v>0.50587636271781533</c:v>
                </c:pt>
                <c:pt idx="6668">
                  <c:v>0.50587636271781533</c:v>
                </c:pt>
                <c:pt idx="6669">
                  <c:v>0.50587636271781533</c:v>
                </c:pt>
                <c:pt idx="6670">
                  <c:v>0.50587636271781533</c:v>
                </c:pt>
                <c:pt idx="6671">
                  <c:v>0.50587636271781533</c:v>
                </c:pt>
                <c:pt idx="6672">
                  <c:v>0.50587636271781533</c:v>
                </c:pt>
                <c:pt idx="6673">
                  <c:v>0.50587636271781533</c:v>
                </c:pt>
                <c:pt idx="6674">
                  <c:v>0.50587636271781533</c:v>
                </c:pt>
                <c:pt idx="6675">
                  <c:v>0.50587636271781533</c:v>
                </c:pt>
                <c:pt idx="6676">
                  <c:v>0.50587636271781533</c:v>
                </c:pt>
                <c:pt idx="6677">
                  <c:v>0.50587636271781533</c:v>
                </c:pt>
                <c:pt idx="6678">
                  <c:v>0.50587636271781533</c:v>
                </c:pt>
                <c:pt idx="6679">
                  <c:v>0.50587636271781533</c:v>
                </c:pt>
                <c:pt idx="6680">
                  <c:v>0.50587636271781533</c:v>
                </c:pt>
                <c:pt idx="6681">
                  <c:v>0.50587636271781533</c:v>
                </c:pt>
                <c:pt idx="6682">
                  <c:v>0.50587636271781533</c:v>
                </c:pt>
                <c:pt idx="6683">
                  <c:v>0.50587636271781533</c:v>
                </c:pt>
                <c:pt idx="6684">
                  <c:v>0.50587636271781533</c:v>
                </c:pt>
                <c:pt idx="6685">
                  <c:v>0.50587636271781533</c:v>
                </c:pt>
                <c:pt idx="6686">
                  <c:v>0.50587636271781533</c:v>
                </c:pt>
                <c:pt idx="6687">
                  <c:v>0.50587636271781533</c:v>
                </c:pt>
                <c:pt idx="6688">
                  <c:v>0.50587636271781533</c:v>
                </c:pt>
                <c:pt idx="6689">
                  <c:v>0.50587636271781533</c:v>
                </c:pt>
                <c:pt idx="6690">
                  <c:v>0.50587636271781533</c:v>
                </c:pt>
                <c:pt idx="6691">
                  <c:v>0.50587636271781533</c:v>
                </c:pt>
                <c:pt idx="6692">
                  <c:v>0.50587636271781533</c:v>
                </c:pt>
                <c:pt idx="6693">
                  <c:v>0.50587636271781533</c:v>
                </c:pt>
                <c:pt idx="6694">
                  <c:v>0.50587636271781533</c:v>
                </c:pt>
                <c:pt idx="6695">
                  <c:v>0.50587636271781533</c:v>
                </c:pt>
                <c:pt idx="6696">
                  <c:v>0.50587636271781533</c:v>
                </c:pt>
                <c:pt idx="6697">
                  <c:v>0.50587636271781533</c:v>
                </c:pt>
                <c:pt idx="6698">
                  <c:v>0.50587636271781533</c:v>
                </c:pt>
                <c:pt idx="6699">
                  <c:v>0.50587636271781533</c:v>
                </c:pt>
                <c:pt idx="6700">
                  <c:v>0.50587636271781533</c:v>
                </c:pt>
                <c:pt idx="6701">
                  <c:v>0.50587636271781533</c:v>
                </c:pt>
                <c:pt idx="6702">
                  <c:v>0.50587636271781533</c:v>
                </c:pt>
                <c:pt idx="6703">
                  <c:v>0.50587636271781533</c:v>
                </c:pt>
                <c:pt idx="6704">
                  <c:v>0.50587636271781533</c:v>
                </c:pt>
                <c:pt idx="6705">
                  <c:v>0.50587636271781533</c:v>
                </c:pt>
                <c:pt idx="6706">
                  <c:v>0.50587636271781533</c:v>
                </c:pt>
                <c:pt idx="6707">
                  <c:v>0.50587636271781533</c:v>
                </c:pt>
                <c:pt idx="6708">
                  <c:v>0.50587636271781533</c:v>
                </c:pt>
                <c:pt idx="6709">
                  <c:v>0.50587636271781533</c:v>
                </c:pt>
                <c:pt idx="6710">
                  <c:v>0.50587636271781533</c:v>
                </c:pt>
                <c:pt idx="6711">
                  <c:v>0.50587636271781533</c:v>
                </c:pt>
                <c:pt idx="6712">
                  <c:v>0.50587636271781533</c:v>
                </c:pt>
                <c:pt idx="6713">
                  <c:v>0.50587636271781533</c:v>
                </c:pt>
                <c:pt idx="6714">
                  <c:v>0.50587636271781533</c:v>
                </c:pt>
                <c:pt idx="6715">
                  <c:v>0.50587636271781533</c:v>
                </c:pt>
                <c:pt idx="6716">
                  <c:v>0.50587636271781533</c:v>
                </c:pt>
                <c:pt idx="6717">
                  <c:v>0.50587636271781533</c:v>
                </c:pt>
                <c:pt idx="6718">
                  <c:v>0.50587636271781533</c:v>
                </c:pt>
                <c:pt idx="6719">
                  <c:v>0.50587636271781533</c:v>
                </c:pt>
                <c:pt idx="6720">
                  <c:v>0.50587636271781533</c:v>
                </c:pt>
                <c:pt idx="6721">
                  <c:v>0.50587636271781533</c:v>
                </c:pt>
                <c:pt idx="6722">
                  <c:v>0.50587636271781533</c:v>
                </c:pt>
                <c:pt idx="6723">
                  <c:v>0.50587636271781533</c:v>
                </c:pt>
                <c:pt idx="6724">
                  <c:v>0.50587636271781533</c:v>
                </c:pt>
                <c:pt idx="6725">
                  <c:v>0.50587636271781533</c:v>
                </c:pt>
                <c:pt idx="6726">
                  <c:v>0.50587636271781533</c:v>
                </c:pt>
                <c:pt idx="6727">
                  <c:v>0.50587636271781533</c:v>
                </c:pt>
                <c:pt idx="6728">
                  <c:v>0.50587636271781533</c:v>
                </c:pt>
                <c:pt idx="6729">
                  <c:v>0.50587636271781533</c:v>
                </c:pt>
                <c:pt idx="6730">
                  <c:v>0.50587636271781533</c:v>
                </c:pt>
                <c:pt idx="6731">
                  <c:v>0.50587636271781533</c:v>
                </c:pt>
                <c:pt idx="6732">
                  <c:v>0.50587636271781533</c:v>
                </c:pt>
                <c:pt idx="6733">
                  <c:v>0.50587636271781533</c:v>
                </c:pt>
                <c:pt idx="6734">
                  <c:v>0.50587636271781533</c:v>
                </c:pt>
                <c:pt idx="6735">
                  <c:v>0.50587636271781533</c:v>
                </c:pt>
                <c:pt idx="6736">
                  <c:v>0.50587636271781533</c:v>
                </c:pt>
                <c:pt idx="6737">
                  <c:v>0.50587636271781533</c:v>
                </c:pt>
                <c:pt idx="6738">
                  <c:v>0.50587636271781533</c:v>
                </c:pt>
                <c:pt idx="6739">
                  <c:v>0.50587636271781533</c:v>
                </c:pt>
                <c:pt idx="6740">
                  <c:v>0.50587636271781533</c:v>
                </c:pt>
                <c:pt idx="6741">
                  <c:v>0.50587636271781533</c:v>
                </c:pt>
                <c:pt idx="6742">
                  <c:v>0.50587636271781533</c:v>
                </c:pt>
                <c:pt idx="6743">
                  <c:v>0.50587636271781533</c:v>
                </c:pt>
                <c:pt idx="6744">
                  <c:v>0.50587636271781533</c:v>
                </c:pt>
                <c:pt idx="6745">
                  <c:v>0.50587636271781533</c:v>
                </c:pt>
                <c:pt idx="6746">
                  <c:v>0.50587636271781533</c:v>
                </c:pt>
                <c:pt idx="6747">
                  <c:v>0.50587636271781533</c:v>
                </c:pt>
                <c:pt idx="6748">
                  <c:v>0.50587636271781533</c:v>
                </c:pt>
                <c:pt idx="6749">
                  <c:v>0.50587636271781533</c:v>
                </c:pt>
                <c:pt idx="6750">
                  <c:v>0.50587636271781533</c:v>
                </c:pt>
                <c:pt idx="6751">
                  <c:v>0.50587636271781533</c:v>
                </c:pt>
                <c:pt idx="6752">
                  <c:v>0.50587636271781533</c:v>
                </c:pt>
                <c:pt idx="6753">
                  <c:v>0.50587636271781533</c:v>
                </c:pt>
                <c:pt idx="6754">
                  <c:v>0.50587636271781533</c:v>
                </c:pt>
                <c:pt idx="6755">
                  <c:v>0.50587636271781533</c:v>
                </c:pt>
                <c:pt idx="6756">
                  <c:v>0.50587636271781533</c:v>
                </c:pt>
                <c:pt idx="6757">
                  <c:v>0.50587636271781533</c:v>
                </c:pt>
                <c:pt idx="6758">
                  <c:v>0.50587636271781533</c:v>
                </c:pt>
                <c:pt idx="6759">
                  <c:v>0.50587636271781533</c:v>
                </c:pt>
                <c:pt idx="6760">
                  <c:v>0.50587636271781533</c:v>
                </c:pt>
                <c:pt idx="6761">
                  <c:v>0.50587636271781533</c:v>
                </c:pt>
                <c:pt idx="6762">
                  <c:v>0.50587636271781533</c:v>
                </c:pt>
                <c:pt idx="6763">
                  <c:v>0.50587636271781533</c:v>
                </c:pt>
                <c:pt idx="6764">
                  <c:v>0.50587636271781533</c:v>
                </c:pt>
                <c:pt idx="6765">
                  <c:v>0.50587636271781533</c:v>
                </c:pt>
                <c:pt idx="6766">
                  <c:v>0.50587636271781533</c:v>
                </c:pt>
                <c:pt idx="6767">
                  <c:v>0.50587636271781533</c:v>
                </c:pt>
                <c:pt idx="6768">
                  <c:v>0.50587636271781533</c:v>
                </c:pt>
                <c:pt idx="6769">
                  <c:v>0.50587636271781533</c:v>
                </c:pt>
                <c:pt idx="6770">
                  <c:v>0.50587636271781533</c:v>
                </c:pt>
                <c:pt idx="6771">
                  <c:v>0.50587636271781533</c:v>
                </c:pt>
                <c:pt idx="6772">
                  <c:v>0.50587636271781533</c:v>
                </c:pt>
                <c:pt idx="6773">
                  <c:v>0.50587636271781533</c:v>
                </c:pt>
                <c:pt idx="6774">
                  <c:v>0.50587636271781533</c:v>
                </c:pt>
                <c:pt idx="6775">
                  <c:v>0.50587636271781533</c:v>
                </c:pt>
                <c:pt idx="6776">
                  <c:v>0.50587636271781533</c:v>
                </c:pt>
                <c:pt idx="6777">
                  <c:v>0.50587636271781533</c:v>
                </c:pt>
                <c:pt idx="6778">
                  <c:v>0.50587636271781533</c:v>
                </c:pt>
                <c:pt idx="6779">
                  <c:v>0.50587636271781533</c:v>
                </c:pt>
                <c:pt idx="6780">
                  <c:v>0.50587636271781533</c:v>
                </c:pt>
                <c:pt idx="6781">
                  <c:v>0.50587636271781533</c:v>
                </c:pt>
                <c:pt idx="6782">
                  <c:v>0.50587636271781533</c:v>
                </c:pt>
                <c:pt idx="6783">
                  <c:v>0.50587636271781533</c:v>
                </c:pt>
                <c:pt idx="6784">
                  <c:v>0.50587636271781533</c:v>
                </c:pt>
                <c:pt idx="6785">
                  <c:v>0.50587636271781533</c:v>
                </c:pt>
                <c:pt idx="6786">
                  <c:v>0.50587636271781533</c:v>
                </c:pt>
                <c:pt idx="6787">
                  <c:v>0.50587636271781533</c:v>
                </c:pt>
                <c:pt idx="6788">
                  <c:v>0.50587636271781533</c:v>
                </c:pt>
                <c:pt idx="6789">
                  <c:v>0.50587636271781533</c:v>
                </c:pt>
                <c:pt idx="6790">
                  <c:v>0.50587636271781533</c:v>
                </c:pt>
                <c:pt idx="6791">
                  <c:v>0.50587636271781533</c:v>
                </c:pt>
                <c:pt idx="6792">
                  <c:v>0.50587636271781533</c:v>
                </c:pt>
                <c:pt idx="6793">
                  <c:v>0.50587636271781533</c:v>
                </c:pt>
                <c:pt idx="6794">
                  <c:v>0.50587636271781533</c:v>
                </c:pt>
                <c:pt idx="6795">
                  <c:v>0.50587636271781533</c:v>
                </c:pt>
                <c:pt idx="6796">
                  <c:v>0.50587636271781533</c:v>
                </c:pt>
                <c:pt idx="6797">
                  <c:v>0.50587636271781533</c:v>
                </c:pt>
                <c:pt idx="6798">
                  <c:v>0.50587636271781533</c:v>
                </c:pt>
                <c:pt idx="6799">
                  <c:v>0.50587636271781533</c:v>
                </c:pt>
                <c:pt idx="6800">
                  <c:v>0.50587636271781533</c:v>
                </c:pt>
                <c:pt idx="6801">
                  <c:v>0.50587636271781533</c:v>
                </c:pt>
                <c:pt idx="6802">
                  <c:v>0.50587636271781533</c:v>
                </c:pt>
                <c:pt idx="6803">
                  <c:v>0.50587636271781533</c:v>
                </c:pt>
                <c:pt idx="6804">
                  <c:v>0.50587636271781533</c:v>
                </c:pt>
                <c:pt idx="6805">
                  <c:v>0.50587636271781533</c:v>
                </c:pt>
                <c:pt idx="6806">
                  <c:v>0.50587636271781533</c:v>
                </c:pt>
                <c:pt idx="6807">
                  <c:v>0.50587636271781533</c:v>
                </c:pt>
                <c:pt idx="6808">
                  <c:v>0.50587636271781533</c:v>
                </c:pt>
                <c:pt idx="6809">
                  <c:v>0.50587636271781533</c:v>
                </c:pt>
                <c:pt idx="6810">
                  <c:v>0.50587636271781533</c:v>
                </c:pt>
                <c:pt idx="6811">
                  <c:v>0.50587636271781533</c:v>
                </c:pt>
                <c:pt idx="6812">
                  <c:v>0.50587636271781533</c:v>
                </c:pt>
                <c:pt idx="6813">
                  <c:v>0.50587636271781533</c:v>
                </c:pt>
                <c:pt idx="6814">
                  <c:v>0.50587636271781533</c:v>
                </c:pt>
                <c:pt idx="6815">
                  <c:v>0.50587636271781533</c:v>
                </c:pt>
                <c:pt idx="6816">
                  <c:v>0.50587636271781533</c:v>
                </c:pt>
                <c:pt idx="6817">
                  <c:v>0.50587636271781533</c:v>
                </c:pt>
                <c:pt idx="6818">
                  <c:v>0.50587636271781533</c:v>
                </c:pt>
                <c:pt idx="6819">
                  <c:v>0.50587636271781533</c:v>
                </c:pt>
                <c:pt idx="6820">
                  <c:v>0.50587636271781533</c:v>
                </c:pt>
                <c:pt idx="6821">
                  <c:v>0.50587636271781533</c:v>
                </c:pt>
                <c:pt idx="6822">
                  <c:v>0.50587636271781533</c:v>
                </c:pt>
                <c:pt idx="6823">
                  <c:v>0.50587636271781533</c:v>
                </c:pt>
                <c:pt idx="6824">
                  <c:v>0.50587636271781533</c:v>
                </c:pt>
                <c:pt idx="6825">
                  <c:v>0.50587636271781533</c:v>
                </c:pt>
                <c:pt idx="6826">
                  <c:v>0.50587636271781533</c:v>
                </c:pt>
                <c:pt idx="6827">
                  <c:v>0.50587636271781533</c:v>
                </c:pt>
                <c:pt idx="6828">
                  <c:v>0.50587636271781533</c:v>
                </c:pt>
                <c:pt idx="6829">
                  <c:v>0.50587636271781533</c:v>
                </c:pt>
                <c:pt idx="6830">
                  <c:v>0.50587636271781533</c:v>
                </c:pt>
                <c:pt idx="6831">
                  <c:v>0.50587636271781533</c:v>
                </c:pt>
                <c:pt idx="6832">
                  <c:v>0.50587636271781533</c:v>
                </c:pt>
                <c:pt idx="6833">
                  <c:v>0.50587636271781533</c:v>
                </c:pt>
                <c:pt idx="6834">
                  <c:v>0.50587636271781533</c:v>
                </c:pt>
                <c:pt idx="6835">
                  <c:v>0.50587636271781533</c:v>
                </c:pt>
                <c:pt idx="6836">
                  <c:v>0.50587636271781533</c:v>
                </c:pt>
                <c:pt idx="6837">
                  <c:v>0.50587636271781533</c:v>
                </c:pt>
                <c:pt idx="6838">
                  <c:v>0.50587636271781533</c:v>
                </c:pt>
                <c:pt idx="6839">
                  <c:v>0.50587636271781533</c:v>
                </c:pt>
                <c:pt idx="6840">
                  <c:v>0.50587636271781533</c:v>
                </c:pt>
                <c:pt idx="6841">
                  <c:v>0.50587636271781533</c:v>
                </c:pt>
                <c:pt idx="6842">
                  <c:v>0.50587636271781533</c:v>
                </c:pt>
                <c:pt idx="6843">
                  <c:v>0.50587636271781533</c:v>
                </c:pt>
                <c:pt idx="6844">
                  <c:v>0.50587636271781533</c:v>
                </c:pt>
                <c:pt idx="6845">
                  <c:v>0.50587636271781533</c:v>
                </c:pt>
                <c:pt idx="6846">
                  <c:v>0.50587636271781533</c:v>
                </c:pt>
                <c:pt idx="6847">
                  <c:v>0.50587636271781533</c:v>
                </c:pt>
                <c:pt idx="6848">
                  <c:v>0.50587636271781533</c:v>
                </c:pt>
                <c:pt idx="6849">
                  <c:v>0.50587636271781533</c:v>
                </c:pt>
                <c:pt idx="6850">
                  <c:v>0.50587636271781533</c:v>
                </c:pt>
                <c:pt idx="6851">
                  <c:v>0.50587636271781533</c:v>
                </c:pt>
                <c:pt idx="6852">
                  <c:v>0.50587636271781533</c:v>
                </c:pt>
                <c:pt idx="6853">
                  <c:v>0.50587636271781533</c:v>
                </c:pt>
                <c:pt idx="6854">
                  <c:v>0.50587636271781533</c:v>
                </c:pt>
                <c:pt idx="6855">
                  <c:v>0.50587636271781533</c:v>
                </c:pt>
                <c:pt idx="6856">
                  <c:v>0.50587636271781533</c:v>
                </c:pt>
                <c:pt idx="6857">
                  <c:v>0.50587636271781533</c:v>
                </c:pt>
                <c:pt idx="6858">
                  <c:v>0.50587636271781533</c:v>
                </c:pt>
                <c:pt idx="6859">
                  <c:v>0.50587636271781533</c:v>
                </c:pt>
                <c:pt idx="6860">
                  <c:v>0.50587636271781533</c:v>
                </c:pt>
                <c:pt idx="6861">
                  <c:v>0.50587636271781533</c:v>
                </c:pt>
                <c:pt idx="6862">
                  <c:v>0.50587636271781533</c:v>
                </c:pt>
                <c:pt idx="6863">
                  <c:v>0.50587636271781533</c:v>
                </c:pt>
                <c:pt idx="6864">
                  <c:v>0.50587636271781533</c:v>
                </c:pt>
                <c:pt idx="6865">
                  <c:v>0.50587636271781533</c:v>
                </c:pt>
                <c:pt idx="6866">
                  <c:v>0.50587636271781533</c:v>
                </c:pt>
                <c:pt idx="6867">
                  <c:v>0.50587636271781533</c:v>
                </c:pt>
                <c:pt idx="6868">
                  <c:v>0.50587636271781533</c:v>
                </c:pt>
                <c:pt idx="6869">
                  <c:v>0.50587636271781533</c:v>
                </c:pt>
                <c:pt idx="6870">
                  <c:v>0.50587636271781533</c:v>
                </c:pt>
                <c:pt idx="6871">
                  <c:v>0.50587636271781533</c:v>
                </c:pt>
                <c:pt idx="6872">
                  <c:v>0.50587636271781533</c:v>
                </c:pt>
                <c:pt idx="6873">
                  <c:v>0.50587636271781533</c:v>
                </c:pt>
                <c:pt idx="6874">
                  <c:v>0.50587636271781533</c:v>
                </c:pt>
                <c:pt idx="6875">
                  <c:v>0.50587636271781533</c:v>
                </c:pt>
                <c:pt idx="6876">
                  <c:v>0.50587636271781533</c:v>
                </c:pt>
                <c:pt idx="6877">
                  <c:v>0.50587636271781533</c:v>
                </c:pt>
                <c:pt idx="6878">
                  <c:v>0.50587636271781533</c:v>
                </c:pt>
                <c:pt idx="6879">
                  <c:v>0.50587636271781533</c:v>
                </c:pt>
                <c:pt idx="6880">
                  <c:v>0.50587636271781533</c:v>
                </c:pt>
                <c:pt idx="6881">
                  <c:v>0.50587636271781533</c:v>
                </c:pt>
                <c:pt idx="6882">
                  <c:v>0.50587636271781533</c:v>
                </c:pt>
                <c:pt idx="6883">
                  <c:v>0.50587636271781533</c:v>
                </c:pt>
                <c:pt idx="6884">
                  <c:v>0.50587636271781533</c:v>
                </c:pt>
                <c:pt idx="6885">
                  <c:v>0.50587636271781533</c:v>
                </c:pt>
                <c:pt idx="6886">
                  <c:v>0.50587636271781533</c:v>
                </c:pt>
                <c:pt idx="6887">
                  <c:v>0.50587636271781533</c:v>
                </c:pt>
                <c:pt idx="6888">
                  <c:v>0.50587636271781533</c:v>
                </c:pt>
                <c:pt idx="6889">
                  <c:v>0.50587636271781533</c:v>
                </c:pt>
                <c:pt idx="6890">
                  <c:v>0.50587636271781533</c:v>
                </c:pt>
                <c:pt idx="6891">
                  <c:v>0.50587636271781533</c:v>
                </c:pt>
                <c:pt idx="6892">
                  <c:v>0.50587636271781533</c:v>
                </c:pt>
                <c:pt idx="6893">
                  <c:v>0.50587636271781533</c:v>
                </c:pt>
                <c:pt idx="6894">
                  <c:v>0.50587636271781533</c:v>
                </c:pt>
                <c:pt idx="6895">
                  <c:v>0.50587636271781533</c:v>
                </c:pt>
                <c:pt idx="6896">
                  <c:v>0.50587636271781533</c:v>
                </c:pt>
                <c:pt idx="6897">
                  <c:v>0.50587636271781533</c:v>
                </c:pt>
                <c:pt idx="6898">
                  <c:v>0.50587636271781533</c:v>
                </c:pt>
                <c:pt idx="6899">
                  <c:v>0.50587636271781533</c:v>
                </c:pt>
                <c:pt idx="6900">
                  <c:v>0.50587636271781533</c:v>
                </c:pt>
                <c:pt idx="6901">
                  <c:v>0.50587636271781533</c:v>
                </c:pt>
                <c:pt idx="6902">
                  <c:v>0.50587636271781533</c:v>
                </c:pt>
                <c:pt idx="6903">
                  <c:v>0.50587636271781533</c:v>
                </c:pt>
                <c:pt idx="6904">
                  <c:v>0.50587636271781533</c:v>
                </c:pt>
                <c:pt idx="6905">
                  <c:v>0.50587636271781533</c:v>
                </c:pt>
                <c:pt idx="6906">
                  <c:v>0.50587636271781533</c:v>
                </c:pt>
                <c:pt idx="6907">
                  <c:v>0.50587636271781533</c:v>
                </c:pt>
                <c:pt idx="6908">
                  <c:v>0.50587636271781533</c:v>
                </c:pt>
                <c:pt idx="6909">
                  <c:v>0.50587636271781533</c:v>
                </c:pt>
                <c:pt idx="6910">
                  <c:v>0.50587636271781533</c:v>
                </c:pt>
                <c:pt idx="6911">
                  <c:v>0.50587636271781533</c:v>
                </c:pt>
                <c:pt idx="6912">
                  <c:v>0.50587636271781533</c:v>
                </c:pt>
                <c:pt idx="6913">
                  <c:v>0.50587636271781533</c:v>
                </c:pt>
                <c:pt idx="6914">
                  <c:v>0.50587636271781533</c:v>
                </c:pt>
                <c:pt idx="6915">
                  <c:v>0.50587636271781533</c:v>
                </c:pt>
                <c:pt idx="6916">
                  <c:v>0.50587636271781533</c:v>
                </c:pt>
                <c:pt idx="6917">
                  <c:v>0.50587636271781533</c:v>
                </c:pt>
                <c:pt idx="6918">
                  <c:v>0.50587636271781533</c:v>
                </c:pt>
                <c:pt idx="6919">
                  <c:v>0.50587636271781533</c:v>
                </c:pt>
                <c:pt idx="6920">
                  <c:v>0.50587636271781533</c:v>
                </c:pt>
                <c:pt idx="6921">
                  <c:v>0.50587636271781533</c:v>
                </c:pt>
                <c:pt idx="6922">
                  <c:v>0.50587636271781533</c:v>
                </c:pt>
                <c:pt idx="6923">
                  <c:v>0.50587636271781533</c:v>
                </c:pt>
                <c:pt idx="6924">
                  <c:v>0.50587636271781533</c:v>
                </c:pt>
                <c:pt idx="6925">
                  <c:v>0.50587636271781533</c:v>
                </c:pt>
                <c:pt idx="6926">
                  <c:v>0.50587636271781533</c:v>
                </c:pt>
                <c:pt idx="6927">
                  <c:v>0.50587636271781533</c:v>
                </c:pt>
                <c:pt idx="6928">
                  <c:v>0.50587636271781533</c:v>
                </c:pt>
                <c:pt idx="6929">
                  <c:v>0.50587636271781533</c:v>
                </c:pt>
                <c:pt idx="6930">
                  <c:v>0.50587636271781533</c:v>
                </c:pt>
                <c:pt idx="6931">
                  <c:v>0.50587636271781533</c:v>
                </c:pt>
                <c:pt idx="6932">
                  <c:v>0.50587636271781533</c:v>
                </c:pt>
                <c:pt idx="6933">
                  <c:v>0.50587636271781533</c:v>
                </c:pt>
                <c:pt idx="6934">
                  <c:v>0.50587636271781533</c:v>
                </c:pt>
                <c:pt idx="6935">
                  <c:v>0.50587636271781533</c:v>
                </c:pt>
                <c:pt idx="6936">
                  <c:v>0.50587636271781533</c:v>
                </c:pt>
                <c:pt idx="6937">
                  <c:v>0.50587636271781533</c:v>
                </c:pt>
                <c:pt idx="6938">
                  <c:v>0.50587636271781533</c:v>
                </c:pt>
                <c:pt idx="6939">
                  <c:v>0.50587636271781533</c:v>
                </c:pt>
                <c:pt idx="6940">
                  <c:v>0.50587636271781533</c:v>
                </c:pt>
                <c:pt idx="6941">
                  <c:v>0.50587636271781533</c:v>
                </c:pt>
                <c:pt idx="6942">
                  <c:v>0.50587636271781533</c:v>
                </c:pt>
                <c:pt idx="6943">
                  <c:v>0.50587636271781533</c:v>
                </c:pt>
                <c:pt idx="6944">
                  <c:v>0.50587636271781533</c:v>
                </c:pt>
                <c:pt idx="6945">
                  <c:v>0.50587636271781533</c:v>
                </c:pt>
                <c:pt idx="6946">
                  <c:v>0.50587636271781533</c:v>
                </c:pt>
                <c:pt idx="6947">
                  <c:v>0.50587636271781533</c:v>
                </c:pt>
                <c:pt idx="6948">
                  <c:v>0.50587636271781533</c:v>
                </c:pt>
                <c:pt idx="6949">
                  <c:v>0.50587636271781533</c:v>
                </c:pt>
                <c:pt idx="6950">
                  <c:v>0.50587636271781533</c:v>
                </c:pt>
                <c:pt idx="6951">
                  <c:v>0.50587636271781533</c:v>
                </c:pt>
                <c:pt idx="6952">
                  <c:v>0.50587636271781533</c:v>
                </c:pt>
                <c:pt idx="6953">
                  <c:v>0.50587636271781533</c:v>
                </c:pt>
                <c:pt idx="6954">
                  <c:v>0.50587636271781533</c:v>
                </c:pt>
                <c:pt idx="6955">
                  <c:v>0.50587636271781533</c:v>
                </c:pt>
                <c:pt idx="6956">
                  <c:v>0.50587636271781533</c:v>
                </c:pt>
                <c:pt idx="6957">
                  <c:v>0.50587636271781533</c:v>
                </c:pt>
                <c:pt idx="6958">
                  <c:v>0.50587636271781533</c:v>
                </c:pt>
                <c:pt idx="6959">
                  <c:v>0.50587636271781533</c:v>
                </c:pt>
                <c:pt idx="6960">
                  <c:v>0.50587636271781533</c:v>
                </c:pt>
                <c:pt idx="6961">
                  <c:v>0.50587636271781533</c:v>
                </c:pt>
                <c:pt idx="6962">
                  <c:v>0.50587636271781533</c:v>
                </c:pt>
                <c:pt idx="6963">
                  <c:v>0.50587636271781533</c:v>
                </c:pt>
                <c:pt idx="6964">
                  <c:v>0.50587636271781533</c:v>
                </c:pt>
                <c:pt idx="6965">
                  <c:v>0.50587636271781533</c:v>
                </c:pt>
                <c:pt idx="6966">
                  <c:v>0.50587636271781533</c:v>
                </c:pt>
                <c:pt idx="6967">
                  <c:v>0.50587636271781533</c:v>
                </c:pt>
                <c:pt idx="6968">
                  <c:v>0.50587636271781533</c:v>
                </c:pt>
                <c:pt idx="6969">
                  <c:v>0.50587636271781533</c:v>
                </c:pt>
                <c:pt idx="6970">
                  <c:v>0.50587636271781533</c:v>
                </c:pt>
                <c:pt idx="6971">
                  <c:v>0.50587636271781533</c:v>
                </c:pt>
                <c:pt idx="6972">
                  <c:v>0.50587636271781533</c:v>
                </c:pt>
                <c:pt idx="6973">
                  <c:v>0.50587636271781533</c:v>
                </c:pt>
                <c:pt idx="6974">
                  <c:v>0.50587636271781533</c:v>
                </c:pt>
                <c:pt idx="6975">
                  <c:v>0.50587636271781533</c:v>
                </c:pt>
                <c:pt idx="6976">
                  <c:v>0.50587636271781533</c:v>
                </c:pt>
                <c:pt idx="6977">
                  <c:v>0.50587636271781533</c:v>
                </c:pt>
                <c:pt idx="6978">
                  <c:v>0.50587636271781533</c:v>
                </c:pt>
                <c:pt idx="6979">
                  <c:v>0.50587636271781533</c:v>
                </c:pt>
                <c:pt idx="6980">
                  <c:v>0.50587636271781533</c:v>
                </c:pt>
                <c:pt idx="6981">
                  <c:v>0.50587636271781533</c:v>
                </c:pt>
                <c:pt idx="6982">
                  <c:v>0.50587636271781533</c:v>
                </c:pt>
                <c:pt idx="6983">
                  <c:v>0.50587636271781533</c:v>
                </c:pt>
                <c:pt idx="6984">
                  <c:v>0.50587636271781533</c:v>
                </c:pt>
                <c:pt idx="6985">
                  <c:v>0.50587636271781533</c:v>
                </c:pt>
                <c:pt idx="6986">
                  <c:v>0.50587636271781533</c:v>
                </c:pt>
                <c:pt idx="6987">
                  <c:v>0.50587636271781533</c:v>
                </c:pt>
                <c:pt idx="6988">
                  <c:v>0.50587636271781533</c:v>
                </c:pt>
                <c:pt idx="6989">
                  <c:v>0.50587636271781533</c:v>
                </c:pt>
                <c:pt idx="6990">
                  <c:v>0.50587636271781533</c:v>
                </c:pt>
                <c:pt idx="6991">
                  <c:v>0.50587636271781533</c:v>
                </c:pt>
                <c:pt idx="6992">
                  <c:v>0.50587636271781533</c:v>
                </c:pt>
                <c:pt idx="6993">
                  <c:v>0.50587636271781533</c:v>
                </c:pt>
                <c:pt idx="6994">
                  <c:v>0.50587636271781533</c:v>
                </c:pt>
                <c:pt idx="6995">
                  <c:v>0.50587636271781533</c:v>
                </c:pt>
                <c:pt idx="6996">
                  <c:v>0.50587636271781533</c:v>
                </c:pt>
                <c:pt idx="6997">
                  <c:v>0.50587636271781533</c:v>
                </c:pt>
                <c:pt idx="6998">
                  <c:v>0.50587636271781533</c:v>
                </c:pt>
                <c:pt idx="6999">
                  <c:v>0.50587636271781533</c:v>
                </c:pt>
                <c:pt idx="7000">
                  <c:v>0.50587636271781533</c:v>
                </c:pt>
                <c:pt idx="7001">
                  <c:v>0.50587636271781533</c:v>
                </c:pt>
                <c:pt idx="7002">
                  <c:v>0.50587636271781533</c:v>
                </c:pt>
                <c:pt idx="7003">
                  <c:v>0.50587636271781533</c:v>
                </c:pt>
                <c:pt idx="7004">
                  <c:v>0.50587636271781533</c:v>
                </c:pt>
                <c:pt idx="7005">
                  <c:v>0.50587636271781533</c:v>
                </c:pt>
                <c:pt idx="7006">
                  <c:v>0.50587636271781533</c:v>
                </c:pt>
                <c:pt idx="7007">
                  <c:v>0.50587636271781533</c:v>
                </c:pt>
                <c:pt idx="7008">
                  <c:v>0.50587636271781533</c:v>
                </c:pt>
                <c:pt idx="7009">
                  <c:v>0.50587636271781533</c:v>
                </c:pt>
                <c:pt idx="7010">
                  <c:v>0.50587636271781533</c:v>
                </c:pt>
                <c:pt idx="7011">
                  <c:v>0.50587636271781533</c:v>
                </c:pt>
                <c:pt idx="7012">
                  <c:v>0.50587636271781533</c:v>
                </c:pt>
                <c:pt idx="7013">
                  <c:v>0.50587636271781533</c:v>
                </c:pt>
                <c:pt idx="7014">
                  <c:v>0.50587636271781533</c:v>
                </c:pt>
                <c:pt idx="7015">
                  <c:v>0.50587636271781533</c:v>
                </c:pt>
                <c:pt idx="7016">
                  <c:v>0.50587636271781533</c:v>
                </c:pt>
                <c:pt idx="7017">
                  <c:v>0.50587636271781533</c:v>
                </c:pt>
                <c:pt idx="7018">
                  <c:v>0.50587636271781533</c:v>
                </c:pt>
                <c:pt idx="7019">
                  <c:v>0.50587636271781533</c:v>
                </c:pt>
                <c:pt idx="7020">
                  <c:v>0.50587636271781533</c:v>
                </c:pt>
                <c:pt idx="7021">
                  <c:v>0.50587636271781533</c:v>
                </c:pt>
                <c:pt idx="7022">
                  <c:v>0.50587636271781533</c:v>
                </c:pt>
                <c:pt idx="7023">
                  <c:v>0.50587636271781533</c:v>
                </c:pt>
                <c:pt idx="7024">
                  <c:v>0.50587636271781533</c:v>
                </c:pt>
                <c:pt idx="7025">
                  <c:v>0.50587636271781533</c:v>
                </c:pt>
                <c:pt idx="7026">
                  <c:v>0.50587636271781533</c:v>
                </c:pt>
                <c:pt idx="7027">
                  <c:v>0.50587636271781533</c:v>
                </c:pt>
                <c:pt idx="7028">
                  <c:v>0.50587636271781533</c:v>
                </c:pt>
                <c:pt idx="7029">
                  <c:v>0.50587636271781533</c:v>
                </c:pt>
                <c:pt idx="7030">
                  <c:v>0.50587636271781533</c:v>
                </c:pt>
                <c:pt idx="7031">
                  <c:v>0.50587636271781533</c:v>
                </c:pt>
                <c:pt idx="7032">
                  <c:v>0.50587636271781533</c:v>
                </c:pt>
                <c:pt idx="7033">
                  <c:v>0.50587636271781533</c:v>
                </c:pt>
                <c:pt idx="7034">
                  <c:v>0.50587636271781533</c:v>
                </c:pt>
                <c:pt idx="7035">
                  <c:v>0.50587636271781533</c:v>
                </c:pt>
                <c:pt idx="7036">
                  <c:v>0.50587636271781533</c:v>
                </c:pt>
                <c:pt idx="7037">
                  <c:v>0.50587636271781533</c:v>
                </c:pt>
                <c:pt idx="7038">
                  <c:v>0.50587636271781533</c:v>
                </c:pt>
                <c:pt idx="7039">
                  <c:v>0.50587636271781533</c:v>
                </c:pt>
                <c:pt idx="7040">
                  <c:v>0.50587636271781533</c:v>
                </c:pt>
                <c:pt idx="7041">
                  <c:v>0.50587636271781533</c:v>
                </c:pt>
                <c:pt idx="7042">
                  <c:v>0.50587636271781533</c:v>
                </c:pt>
                <c:pt idx="7043">
                  <c:v>0.50587636271781533</c:v>
                </c:pt>
                <c:pt idx="7044">
                  <c:v>0.50587636271781533</c:v>
                </c:pt>
                <c:pt idx="7045">
                  <c:v>0.50587636271781533</c:v>
                </c:pt>
                <c:pt idx="7046">
                  <c:v>0.50587636271781533</c:v>
                </c:pt>
                <c:pt idx="7047">
                  <c:v>0.50587636271781533</c:v>
                </c:pt>
                <c:pt idx="7048">
                  <c:v>0.50587636271781533</c:v>
                </c:pt>
                <c:pt idx="7049">
                  <c:v>0.50587636271781533</c:v>
                </c:pt>
                <c:pt idx="7050">
                  <c:v>0.50587636271781533</c:v>
                </c:pt>
                <c:pt idx="7051">
                  <c:v>0.50587636271781533</c:v>
                </c:pt>
                <c:pt idx="7052">
                  <c:v>0.50587636271781533</c:v>
                </c:pt>
                <c:pt idx="7053">
                  <c:v>0.50587636271781533</c:v>
                </c:pt>
                <c:pt idx="7054">
                  <c:v>0.50587636271781533</c:v>
                </c:pt>
                <c:pt idx="7055">
                  <c:v>0.50587636271781533</c:v>
                </c:pt>
                <c:pt idx="7056">
                  <c:v>0.50587636271781533</c:v>
                </c:pt>
                <c:pt idx="7057">
                  <c:v>0.50587636271781533</c:v>
                </c:pt>
                <c:pt idx="7058">
                  <c:v>0.50587636271781533</c:v>
                </c:pt>
                <c:pt idx="7059">
                  <c:v>0.50587636271781533</c:v>
                </c:pt>
                <c:pt idx="7060">
                  <c:v>0.50587636271781533</c:v>
                </c:pt>
                <c:pt idx="7061">
                  <c:v>0.50587636271781533</c:v>
                </c:pt>
                <c:pt idx="7062">
                  <c:v>0.50587636271781533</c:v>
                </c:pt>
                <c:pt idx="7063">
                  <c:v>0.50587636271781533</c:v>
                </c:pt>
                <c:pt idx="7064">
                  <c:v>0.50587636271781533</c:v>
                </c:pt>
                <c:pt idx="7065">
                  <c:v>0.50587636271781533</c:v>
                </c:pt>
                <c:pt idx="7066">
                  <c:v>0.50587636271781533</c:v>
                </c:pt>
                <c:pt idx="7067">
                  <c:v>0.50587636271781533</c:v>
                </c:pt>
                <c:pt idx="7068">
                  <c:v>0.50587636271781533</c:v>
                </c:pt>
                <c:pt idx="7069">
                  <c:v>0.50587636271781533</c:v>
                </c:pt>
                <c:pt idx="7070">
                  <c:v>0.50587636271781533</c:v>
                </c:pt>
                <c:pt idx="7071">
                  <c:v>0.50587636271781533</c:v>
                </c:pt>
                <c:pt idx="7072">
                  <c:v>0.50587636271781533</c:v>
                </c:pt>
                <c:pt idx="7073">
                  <c:v>0.50587636271781533</c:v>
                </c:pt>
                <c:pt idx="7074">
                  <c:v>0.50587636271781533</c:v>
                </c:pt>
                <c:pt idx="7075">
                  <c:v>0.50587636271781533</c:v>
                </c:pt>
                <c:pt idx="7076">
                  <c:v>0.50587636271781533</c:v>
                </c:pt>
                <c:pt idx="7077">
                  <c:v>0.50587636271781533</c:v>
                </c:pt>
                <c:pt idx="7078">
                  <c:v>0.50587636271781533</c:v>
                </c:pt>
                <c:pt idx="7079">
                  <c:v>0.50587636271781533</c:v>
                </c:pt>
                <c:pt idx="7080">
                  <c:v>0.50587636271781533</c:v>
                </c:pt>
                <c:pt idx="7081">
                  <c:v>0.50587636271781533</c:v>
                </c:pt>
                <c:pt idx="7082">
                  <c:v>0.50587636271781533</c:v>
                </c:pt>
                <c:pt idx="7083">
                  <c:v>0.50587636271781533</c:v>
                </c:pt>
                <c:pt idx="7084">
                  <c:v>0.50587636271781533</c:v>
                </c:pt>
                <c:pt idx="7085">
                  <c:v>0.50587636271781533</c:v>
                </c:pt>
                <c:pt idx="7086">
                  <c:v>0.50587636271781533</c:v>
                </c:pt>
                <c:pt idx="7087">
                  <c:v>0.50587636271781533</c:v>
                </c:pt>
                <c:pt idx="7088">
                  <c:v>0.50587636271781533</c:v>
                </c:pt>
                <c:pt idx="7089">
                  <c:v>0.50587636271781533</c:v>
                </c:pt>
                <c:pt idx="7090">
                  <c:v>0.50587636271781533</c:v>
                </c:pt>
                <c:pt idx="7091">
                  <c:v>0.50587636271781533</c:v>
                </c:pt>
                <c:pt idx="7092">
                  <c:v>0.50587636271781533</c:v>
                </c:pt>
                <c:pt idx="7093">
                  <c:v>0.50587636271781533</c:v>
                </c:pt>
                <c:pt idx="7094">
                  <c:v>0.50587636271781533</c:v>
                </c:pt>
                <c:pt idx="7095">
                  <c:v>0.50587636271781533</c:v>
                </c:pt>
                <c:pt idx="7096">
                  <c:v>0.50587636271781533</c:v>
                </c:pt>
                <c:pt idx="7097">
                  <c:v>0.50587636271781533</c:v>
                </c:pt>
                <c:pt idx="7098">
                  <c:v>0.50587636271781533</c:v>
                </c:pt>
                <c:pt idx="7099">
                  <c:v>0.50587636271781533</c:v>
                </c:pt>
                <c:pt idx="7100">
                  <c:v>0.50587636271781533</c:v>
                </c:pt>
                <c:pt idx="7101">
                  <c:v>0.50587636271781533</c:v>
                </c:pt>
                <c:pt idx="7102">
                  <c:v>0.50587636271781533</c:v>
                </c:pt>
                <c:pt idx="7103">
                  <c:v>0.50587636271781533</c:v>
                </c:pt>
                <c:pt idx="7104">
                  <c:v>0.50587636271781533</c:v>
                </c:pt>
                <c:pt idx="7105">
                  <c:v>0.50587636271781533</c:v>
                </c:pt>
                <c:pt idx="7106">
                  <c:v>0.50587636271781533</c:v>
                </c:pt>
                <c:pt idx="7107">
                  <c:v>0.50587636271781533</c:v>
                </c:pt>
                <c:pt idx="7108">
                  <c:v>0.50587636271781533</c:v>
                </c:pt>
                <c:pt idx="7109">
                  <c:v>0.50587636271781533</c:v>
                </c:pt>
                <c:pt idx="7110">
                  <c:v>0.50587636271781533</c:v>
                </c:pt>
                <c:pt idx="7111">
                  <c:v>0.50587636271781533</c:v>
                </c:pt>
                <c:pt idx="7112">
                  <c:v>0.50587636271781533</c:v>
                </c:pt>
                <c:pt idx="7113">
                  <c:v>0.50587636271781533</c:v>
                </c:pt>
                <c:pt idx="7114">
                  <c:v>0.50587636271781533</c:v>
                </c:pt>
                <c:pt idx="7115">
                  <c:v>0.50587636271781533</c:v>
                </c:pt>
                <c:pt idx="7116">
                  <c:v>0.50587636271781533</c:v>
                </c:pt>
                <c:pt idx="7117">
                  <c:v>0.50587636271781533</c:v>
                </c:pt>
                <c:pt idx="7118">
                  <c:v>0.50587636271781533</c:v>
                </c:pt>
              </c:numCache>
            </c:numRef>
          </c:val>
          <c:smooth val="0"/>
          <c:extLst>
            <c:ext xmlns:c16="http://schemas.microsoft.com/office/drawing/2014/chart" uri="{C3380CC4-5D6E-409C-BE32-E72D297353CC}">
              <c16:uniqueId val="{00000003-B05A-469B-8D1F-BFC6C64D3EA3}"/>
            </c:ext>
          </c:extLst>
        </c:ser>
        <c:ser>
          <c:idx val="4"/>
          <c:order val="4"/>
          <c:tx>
            <c:strRef>
              <c:f>weights!$Q$4</c:f>
              <c:strCache>
                <c:ptCount val="1"/>
                <c:pt idx="0">
                  <c:v>Bonds</c:v>
                </c:pt>
              </c:strCache>
            </c:strRef>
          </c:tx>
          <c:spPr>
            <a:ln w="9525">
              <a:solidFill>
                <a:srgbClr val="4489FF"/>
              </a:solidFill>
              <a:prstDash val="dash"/>
            </a:ln>
          </c:spPr>
          <c:marker>
            <c:symbol val="none"/>
          </c:marker>
          <c:cat>
            <c:numRef>
              <c:f>weights!$A$5:$A$10000</c:f>
              <c:numCache>
                <c:formatCode>d\-mmm\-yy</c:formatCode>
                <c:ptCount val="9996"/>
                <c:pt idx="0">
                  <c:v>35828</c:v>
                </c:pt>
                <c:pt idx="1">
                  <c:v>35829</c:v>
                </c:pt>
                <c:pt idx="2">
                  <c:v>35830</c:v>
                </c:pt>
                <c:pt idx="3">
                  <c:v>35831</c:v>
                </c:pt>
                <c:pt idx="4">
                  <c:v>35832</c:v>
                </c:pt>
                <c:pt idx="5">
                  <c:v>35835</c:v>
                </c:pt>
                <c:pt idx="6">
                  <c:v>35836</c:v>
                </c:pt>
                <c:pt idx="7">
                  <c:v>35837</c:v>
                </c:pt>
                <c:pt idx="8">
                  <c:v>35838</c:v>
                </c:pt>
                <c:pt idx="9">
                  <c:v>35839</c:v>
                </c:pt>
                <c:pt idx="10">
                  <c:v>35842</c:v>
                </c:pt>
                <c:pt idx="11">
                  <c:v>35843</c:v>
                </c:pt>
                <c:pt idx="12">
                  <c:v>35844</c:v>
                </c:pt>
                <c:pt idx="13">
                  <c:v>35845</c:v>
                </c:pt>
                <c:pt idx="14">
                  <c:v>35846</c:v>
                </c:pt>
                <c:pt idx="15">
                  <c:v>35849</c:v>
                </c:pt>
                <c:pt idx="16">
                  <c:v>35850</c:v>
                </c:pt>
                <c:pt idx="17">
                  <c:v>35851</c:v>
                </c:pt>
                <c:pt idx="18">
                  <c:v>35852</c:v>
                </c:pt>
                <c:pt idx="19">
                  <c:v>35853</c:v>
                </c:pt>
                <c:pt idx="20">
                  <c:v>35856</c:v>
                </c:pt>
                <c:pt idx="21">
                  <c:v>35857</c:v>
                </c:pt>
                <c:pt idx="22">
                  <c:v>35858</c:v>
                </c:pt>
                <c:pt idx="23">
                  <c:v>35859</c:v>
                </c:pt>
                <c:pt idx="24">
                  <c:v>35860</c:v>
                </c:pt>
                <c:pt idx="25">
                  <c:v>35863</c:v>
                </c:pt>
                <c:pt idx="26">
                  <c:v>35864</c:v>
                </c:pt>
                <c:pt idx="27">
                  <c:v>35865</c:v>
                </c:pt>
                <c:pt idx="28">
                  <c:v>35866</c:v>
                </c:pt>
                <c:pt idx="29">
                  <c:v>35867</c:v>
                </c:pt>
                <c:pt idx="30">
                  <c:v>35870</c:v>
                </c:pt>
                <c:pt idx="31">
                  <c:v>35871</c:v>
                </c:pt>
                <c:pt idx="32">
                  <c:v>35872</c:v>
                </c:pt>
                <c:pt idx="33">
                  <c:v>35873</c:v>
                </c:pt>
                <c:pt idx="34">
                  <c:v>35874</c:v>
                </c:pt>
                <c:pt idx="35">
                  <c:v>35877</c:v>
                </c:pt>
                <c:pt idx="36">
                  <c:v>35878</c:v>
                </c:pt>
                <c:pt idx="37">
                  <c:v>35879</c:v>
                </c:pt>
                <c:pt idx="38">
                  <c:v>35880</c:v>
                </c:pt>
                <c:pt idx="39">
                  <c:v>35881</c:v>
                </c:pt>
                <c:pt idx="40">
                  <c:v>35884</c:v>
                </c:pt>
                <c:pt idx="41">
                  <c:v>35885</c:v>
                </c:pt>
                <c:pt idx="42">
                  <c:v>35886</c:v>
                </c:pt>
                <c:pt idx="43">
                  <c:v>35887</c:v>
                </c:pt>
                <c:pt idx="44">
                  <c:v>35888</c:v>
                </c:pt>
                <c:pt idx="45">
                  <c:v>35891</c:v>
                </c:pt>
                <c:pt idx="46">
                  <c:v>35892</c:v>
                </c:pt>
                <c:pt idx="47">
                  <c:v>35893</c:v>
                </c:pt>
                <c:pt idx="48">
                  <c:v>35894</c:v>
                </c:pt>
                <c:pt idx="49">
                  <c:v>35895</c:v>
                </c:pt>
                <c:pt idx="50">
                  <c:v>35898</c:v>
                </c:pt>
                <c:pt idx="51">
                  <c:v>35899</c:v>
                </c:pt>
                <c:pt idx="52">
                  <c:v>35900</c:v>
                </c:pt>
                <c:pt idx="53">
                  <c:v>35901</c:v>
                </c:pt>
                <c:pt idx="54">
                  <c:v>35902</c:v>
                </c:pt>
                <c:pt idx="55">
                  <c:v>35905</c:v>
                </c:pt>
                <c:pt idx="56">
                  <c:v>35906</c:v>
                </c:pt>
                <c:pt idx="57">
                  <c:v>35907</c:v>
                </c:pt>
                <c:pt idx="58">
                  <c:v>35908</c:v>
                </c:pt>
                <c:pt idx="59">
                  <c:v>35909</c:v>
                </c:pt>
                <c:pt idx="60">
                  <c:v>35912</c:v>
                </c:pt>
                <c:pt idx="61">
                  <c:v>35913</c:v>
                </c:pt>
                <c:pt idx="62">
                  <c:v>35914</c:v>
                </c:pt>
                <c:pt idx="63">
                  <c:v>35915</c:v>
                </c:pt>
                <c:pt idx="64">
                  <c:v>35916</c:v>
                </c:pt>
                <c:pt idx="65">
                  <c:v>35919</c:v>
                </c:pt>
                <c:pt idx="66">
                  <c:v>35920</c:v>
                </c:pt>
                <c:pt idx="67">
                  <c:v>35921</c:v>
                </c:pt>
                <c:pt idx="68">
                  <c:v>35922</c:v>
                </c:pt>
                <c:pt idx="69">
                  <c:v>35923</c:v>
                </c:pt>
                <c:pt idx="70">
                  <c:v>35926</c:v>
                </c:pt>
                <c:pt idx="71">
                  <c:v>35927</c:v>
                </c:pt>
                <c:pt idx="72">
                  <c:v>35928</c:v>
                </c:pt>
                <c:pt idx="73">
                  <c:v>35929</c:v>
                </c:pt>
                <c:pt idx="74">
                  <c:v>35930</c:v>
                </c:pt>
                <c:pt idx="75">
                  <c:v>35933</c:v>
                </c:pt>
                <c:pt idx="76">
                  <c:v>35934</c:v>
                </c:pt>
                <c:pt idx="77">
                  <c:v>35935</c:v>
                </c:pt>
                <c:pt idx="78">
                  <c:v>35936</c:v>
                </c:pt>
                <c:pt idx="79">
                  <c:v>35937</c:v>
                </c:pt>
                <c:pt idx="80">
                  <c:v>35940</c:v>
                </c:pt>
                <c:pt idx="81">
                  <c:v>35941</c:v>
                </c:pt>
                <c:pt idx="82">
                  <c:v>35942</c:v>
                </c:pt>
                <c:pt idx="83">
                  <c:v>35943</c:v>
                </c:pt>
                <c:pt idx="84">
                  <c:v>35944</c:v>
                </c:pt>
                <c:pt idx="85">
                  <c:v>35947</c:v>
                </c:pt>
                <c:pt idx="86">
                  <c:v>35948</c:v>
                </c:pt>
                <c:pt idx="87">
                  <c:v>35949</c:v>
                </c:pt>
                <c:pt idx="88">
                  <c:v>35950</c:v>
                </c:pt>
                <c:pt idx="89">
                  <c:v>35951</c:v>
                </c:pt>
                <c:pt idx="90">
                  <c:v>35954</c:v>
                </c:pt>
                <c:pt idx="91">
                  <c:v>35955</c:v>
                </c:pt>
                <c:pt idx="92">
                  <c:v>35956</c:v>
                </c:pt>
                <c:pt idx="93">
                  <c:v>35957</c:v>
                </c:pt>
                <c:pt idx="94">
                  <c:v>35958</c:v>
                </c:pt>
                <c:pt idx="95">
                  <c:v>35961</c:v>
                </c:pt>
                <c:pt idx="96">
                  <c:v>35962</c:v>
                </c:pt>
                <c:pt idx="97">
                  <c:v>35963</c:v>
                </c:pt>
                <c:pt idx="98">
                  <c:v>35964</c:v>
                </c:pt>
                <c:pt idx="99">
                  <c:v>35965</c:v>
                </c:pt>
                <c:pt idx="100">
                  <c:v>35968</c:v>
                </c:pt>
                <c:pt idx="101">
                  <c:v>35969</c:v>
                </c:pt>
                <c:pt idx="102">
                  <c:v>35970</c:v>
                </c:pt>
                <c:pt idx="103">
                  <c:v>35971</c:v>
                </c:pt>
                <c:pt idx="104">
                  <c:v>35972</c:v>
                </c:pt>
                <c:pt idx="105">
                  <c:v>35975</c:v>
                </c:pt>
                <c:pt idx="106">
                  <c:v>35976</c:v>
                </c:pt>
                <c:pt idx="107">
                  <c:v>35977</c:v>
                </c:pt>
                <c:pt idx="108">
                  <c:v>35978</c:v>
                </c:pt>
                <c:pt idx="109">
                  <c:v>35979</c:v>
                </c:pt>
                <c:pt idx="110">
                  <c:v>35982</c:v>
                </c:pt>
                <c:pt idx="111">
                  <c:v>35983</c:v>
                </c:pt>
                <c:pt idx="112">
                  <c:v>35984</c:v>
                </c:pt>
                <c:pt idx="113">
                  <c:v>35985</c:v>
                </c:pt>
                <c:pt idx="114">
                  <c:v>35986</c:v>
                </c:pt>
                <c:pt idx="115">
                  <c:v>35989</c:v>
                </c:pt>
                <c:pt idx="116">
                  <c:v>35990</c:v>
                </c:pt>
                <c:pt idx="117">
                  <c:v>35991</c:v>
                </c:pt>
                <c:pt idx="118">
                  <c:v>35992</c:v>
                </c:pt>
                <c:pt idx="119">
                  <c:v>35993</c:v>
                </c:pt>
                <c:pt idx="120">
                  <c:v>35996</c:v>
                </c:pt>
                <c:pt idx="121">
                  <c:v>35997</c:v>
                </c:pt>
                <c:pt idx="122">
                  <c:v>35998</c:v>
                </c:pt>
                <c:pt idx="123">
                  <c:v>35999</c:v>
                </c:pt>
                <c:pt idx="124">
                  <c:v>36000</c:v>
                </c:pt>
                <c:pt idx="125">
                  <c:v>36003</c:v>
                </c:pt>
                <c:pt idx="126">
                  <c:v>36004</c:v>
                </c:pt>
                <c:pt idx="127">
                  <c:v>36005</c:v>
                </c:pt>
                <c:pt idx="128">
                  <c:v>36006</c:v>
                </c:pt>
                <c:pt idx="129">
                  <c:v>36007</c:v>
                </c:pt>
                <c:pt idx="130">
                  <c:v>36010</c:v>
                </c:pt>
                <c:pt idx="131">
                  <c:v>36011</c:v>
                </c:pt>
                <c:pt idx="132">
                  <c:v>36012</c:v>
                </c:pt>
                <c:pt idx="133">
                  <c:v>36013</c:v>
                </c:pt>
                <c:pt idx="134">
                  <c:v>36014</c:v>
                </c:pt>
                <c:pt idx="135">
                  <c:v>36017</c:v>
                </c:pt>
                <c:pt idx="136">
                  <c:v>36018</c:v>
                </c:pt>
                <c:pt idx="137">
                  <c:v>36019</c:v>
                </c:pt>
                <c:pt idx="138">
                  <c:v>36020</c:v>
                </c:pt>
                <c:pt idx="139">
                  <c:v>36021</c:v>
                </c:pt>
                <c:pt idx="140">
                  <c:v>36024</c:v>
                </c:pt>
                <c:pt idx="141">
                  <c:v>36025</c:v>
                </c:pt>
                <c:pt idx="142">
                  <c:v>36026</c:v>
                </c:pt>
                <c:pt idx="143">
                  <c:v>36027</c:v>
                </c:pt>
                <c:pt idx="144">
                  <c:v>36028</c:v>
                </c:pt>
                <c:pt idx="145">
                  <c:v>36031</c:v>
                </c:pt>
                <c:pt idx="146">
                  <c:v>36032</c:v>
                </c:pt>
                <c:pt idx="147">
                  <c:v>36033</c:v>
                </c:pt>
                <c:pt idx="148">
                  <c:v>36034</c:v>
                </c:pt>
                <c:pt idx="149">
                  <c:v>36035</c:v>
                </c:pt>
                <c:pt idx="150">
                  <c:v>36038</c:v>
                </c:pt>
                <c:pt idx="151">
                  <c:v>36039</c:v>
                </c:pt>
                <c:pt idx="152">
                  <c:v>36040</c:v>
                </c:pt>
                <c:pt idx="153">
                  <c:v>36041</c:v>
                </c:pt>
                <c:pt idx="154">
                  <c:v>36042</c:v>
                </c:pt>
                <c:pt idx="155">
                  <c:v>36045</c:v>
                </c:pt>
                <c:pt idx="156">
                  <c:v>36046</c:v>
                </c:pt>
                <c:pt idx="157">
                  <c:v>36047</c:v>
                </c:pt>
                <c:pt idx="158">
                  <c:v>36048</c:v>
                </c:pt>
                <c:pt idx="159">
                  <c:v>36049</c:v>
                </c:pt>
                <c:pt idx="160">
                  <c:v>36052</c:v>
                </c:pt>
                <c:pt idx="161">
                  <c:v>36053</c:v>
                </c:pt>
                <c:pt idx="162">
                  <c:v>36054</c:v>
                </c:pt>
                <c:pt idx="163">
                  <c:v>36055</c:v>
                </c:pt>
                <c:pt idx="164">
                  <c:v>36056</c:v>
                </c:pt>
                <c:pt idx="165">
                  <c:v>36059</c:v>
                </c:pt>
                <c:pt idx="166">
                  <c:v>36060</c:v>
                </c:pt>
                <c:pt idx="167">
                  <c:v>36061</c:v>
                </c:pt>
                <c:pt idx="168">
                  <c:v>36062</c:v>
                </c:pt>
                <c:pt idx="169">
                  <c:v>36063</c:v>
                </c:pt>
                <c:pt idx="170">
                  <c:v>36066</c:v>
                </c:pt>
                <c:pt idx="171">
                  <c:v>36067</c:v>
                </c:pt>
                <c:pt idx="172">
                  <c:v>36068</c:v>
                </c:pt>
                <c:pt idx="173">
                  <c:v>36069</c:v>
                </c:pt>
                <c:pt idx="174">
                  <c:v>36070</c:v>
                </c:pt>
                <c:pt idx="175">
                  <c:v>36073</c:v>
                </c:pt>
                <c:pt idx="176">
                  <c:v>36074</c:v>
                </c:pt>
                <c:pt idx="177">
                  <c:v>36075</c:v>
                </c:pt>
                <c:pt idx="178">
                  <c:v>36076</c:v>
                </c:pt>
                <c:pt idx="179">
                  <c:v>36077</c:v>
                </c:pt>
                <c:pt idx="180">
                  <c:v>36080</c:v>
                </c:pt>
                <c:pt idx="181">
                  <c:v>36081</c:v>
                </c:pt>
                <c:pt idx="182">
                  <c:v>36082</c:v>
                </c:pt>
                <c:pt idx="183">
                  <c:v>36083</c:v>
                </c:pt>
                <c:pt idx="184">
                  <c:v>36084</c:v>
                </c:pt>
                <c:pt idx="185">
                  <c:v>36087</c:v>
                </c:pt>
                <c:pt idx="186">
                  <c:v>36088</c:v>
                </c:pt>
                <c:pt idx="187">
                  <c:v>36089</c:v>
                </c:pt>
                <c:pt idx="188">
                  <c:v>36090</c:v>
                </c:pt>
                <c:pt idx="189">
                  <c:v>36091</c:v>
                </c:pt>
                <c:pt idx="190">
                  <c:v>36094</c:v>
                </c:pt>
                <c:pt idx="191">
                  <c:v>36095</c:v>
                </c:pt>
                <c:pt idx="192">
                  <c:v>36096</c:v>
                </c:pt>
                <c:pt idx="193">
                  <c:v>36097</c:v>
                </c:pt>
                <c:pt idx="194">
                  <c:v>36098</c:v>
                </c:pt>
                <c:pt idx="195">
                  <c:v>36101</c:v>
                </c:pt>
                <c:pt idx="196">
                  <c:v>36102</c:v>
                </c:pt>
                <c:pt idx="197">
                  <c:v>36103</c:v>
                </c:pt>
                <c:pt idx="198">
                  <c:v>36104</c:v>
                </c:pt>
                <c:pt idx="199">
                  <c:v>36105</c:v>
                </c:pt>
                <c:pt idx="200">
                  <c:v>36108</c:v>
                </c:pt>
                <c:pt idx="201">
                  <c:v>36109</c:v>
                </c:pt>
                <c:pt idx="202">
                  <c:v>36110</c:v>
                </c:pt>
                <c:pt idx="203">
                  <c:v>36111</c:v>
                </c:pt>
                <c:pt idx="204">
                  <c:v>36112</c:v>
                </c:pt>
                <c:pt idx="205">
                  <c:v>36115</c:v>
                </c:pt>
                <c:pt idx="206">
                  <c:v>36116</c:v>
                </c:pt>
                <c:pt idx="207">
                  <c:v>36117</c:v>
                </c:pt>
                <c:pt idx="208">
                  <c:v>36118</c:v>
                </c:pt>
                <c:pt idx="209">
                  <c:v>36119</c:v>
                </c:pt>
                <c:pt idx="210">
                  <c:v>36122</c:v>
                </c:pt>
                <c:pt idx="211">
                  <c:v>36123</c:v>
                </c:pt>
                <c:pt idx="212">
                  <c:v>36124</c:v>
                </c:pt>
                <c:pt idx="213">
                  <c:v>36125</c:v>
                </c:pt>
                <c:pt idx="214">
                  <c:v>36126</c:v>
                </c:pt>
                <c:pt idx="215">
                  <c:v>36129</c:v>
                </c:pt>
                <c:pt idx="216">
                  <c:v>36130</c:v>
                </c:pt>
                <c:pt idx="217">
                  <c:v>36131</c:v>
                </c:pt>
                <c:pt idx="218">
                  <c:v>36132</c:v>
                </c:pt>
                <c:pt idx="219">
                  <c:v>36133</c:v>
                </c:pt>
                <c:pt idx="220">
                  <c:v>36136</c:v>
                </c:pt>
                <c:pt idx="221">
                  <c:v>36137</c:v>
                </c:pt>
                <c:pt idx="222">
                  <c:v>36138</c:v>
                </c:pt>
                <c:pt idx="223">
                  <c:v>36139</c:v>
                </c:pt>
                <c:pt idx="224">
                  <c:v>36140</c:v>
                </c:pt>
                <c:pt idx="225">
                  <c:v>36143</c:v>
                </c:pt>
                <c:pt idx="226">
                  <c:v>36144</c:v>
                </c:pt>
                <c:pt idx="227">
                  <c:v>36145</c:v>
                </c:pt>
                <c:pt idx="228">
                  <c:v>36146</c:v>
                </c:pt>
                <c:pt idx="229">
                  <c:v>36147</c:v>
                </c:pt>
                <c:pt idx="230">
                  <c:v>36150</c:v>
                </c:pt>
                <c:pt idx="231">
                  <c:v>36151</c:v>
                </c:pt>
                <c:pt idx="232">
                  <c:v>36152</c:v>
                </c:pt>
                <c:pt idx="233">
                  <c:v>36153</c:v>
                </c:pt>
                <c:pt idx="234">
                  <c:v>36154</c:v>
                </c:pt>
                <c:pt idx="235">
                  <c:v>36157</c:v>
                </c:pt>
                <c:pt idx="236">
                  <c:v>36158</c:v>
                </c:pt>
                <c:pt idx="237">
                  <c:v>36159</c:v>
                </c:pt>
                <c:pt idx="238">
                  <c:v>36160</c:v>
                </c:pt>
                <c:pt idx="239">
                  <c:v>36161</c:v>
                </c:pt>
                <c:pt idx="240">
                  <c:v>36164</c:v>
                </c:pt>
                <c:pt idx="241">
                  <c:v>36165</c:v>
                </c:pt>
                <c:pt idx="242">
                  <c:v>36166</c:v>
                </c:pt>
                <c:pt idx="243">
                  <c:v>36167</c:v>
                </c:pt>
                <c:pt idx="244">
                  <c:v>36168</c:v>
                </c:pt>
                <c:pt idx="245">
                  <c:v>36171</c:v>
                </c:pt>
                <c:pt idx="246">
                  <c:v>36172</c:v>
                </c:pt>
                <c:pt idx="247">
                  <c:v>36173</c:v>
                </c:pt>
                <c:pt idx="248">
                  <c:v>36174</c:v>
                </c:pt>
                <c:pt idx="249">
                  <c:v>36175</c:v>
                </c:pt>
                <c:pt idx="250">
                  <c:v>36178</c:v>
                </c:pt>
                <c:pt idx="251">
                  <c:v>36179</c:v>
                </c:pt>
                <c:pt idx="252">
                  <c:v>36180</c:v>
                </c:pt>
                <c:pt idx="253">
                  <c:v>36181</c:v>
                </c:pt>
                <c:pt idx="254">
                  <c:v>36182</c:v>
                </c:pt>
                <c:pt idx="255">
                  <c:v>36185</c:v>
                </c:pt>
                <c:pt idx="256">
                  <c:v>36186</c:v>
                </c:pt>
                <c:pt idx="257">
                  <c:v>36187</c:v>
                </c:pt>
                <c:pt idx="258">
                  <c:v>36188</c:v>
                </c:pt>
                <c:pt idx="259">
                  <c:v>36189</c:v>
                </c:pt>
                <c:pt idx="260">
                  <c:v>36192</c:v>
                </c:pt>
                <c:pt idx="261">
                  <c:v>36193</c:v>
                </c:pt>
                <c:pt idx="262">
                  <c:v>36194</c:v>
                </c:pt>
                <c:pt idx="263">
                  <c:v>36195</c:v>
                </c:pt>
                <c:pt idx="264">
                  <c:v>36196</c:v>
                </c:pt>
                <c:pt idx="265">
                  <c:v>36199</c:v>
                </c:pt>
                <c:pt idx="266">
                  <c:v>36200</c:v>
                </c:pt>
                <c:pt idx="267">
                  <c:v>36201</c:v>
                </c:pt>
                <c:pt idx="268">
                  <c:v>36202</c:v>
                </c:pt>
                <c:pt idx="269">
                  <c:v>36203</c:v>
                </c:pt>
                <c:pt idx="270">
                  <c:v>36206</c:v>
                </c:pt>
                <c:pt idx="271">
                  <c:v>36207</c:v>
                </c:pt>
                <c:pt idx="272">
                  <c:v>36208</c:v>
                </c:pt>
                <c:pt idx="273">
                  <c:v>36209</c:v>
                </c:pt>
                <c:pt idx="274">
                  <c:v>36210</c:v>
                </c:pt>
                <c:pt idx="275">
                  <c:v>36213</c:v>
                </c:pt>
                <c:pt idx="276">
                  <c:v>36214</c:v>
                </c:pt>
                <c:pt idx="277">
                  <c:v>36215</c:v>
                </c:pt>
                <c:pt idx="278">
                  <c:v>36216</c:v>
                </c:pt>
                <c:pt idx="279">
                  <c:v>36217</c:v>
                </c:pt>
                <c:pt idx="280">
                  <c:v>36220</c:v>
                </c:pt>
                <c:pt idx="281">
                  <c:v>36221</c:v>
                </c:pt>
                <c:pt idx="282">
                  <c:v>36222</c:v>
                </c:pt>
                <c:pt idx="283">
                  <c:v>36223</c:v>
                </c:pt>
                <c:pt idx="284">
                  <c:v>36224</c:v>
                </c:pt>
                <c:pt idx="285">
                  <c:v>36227</c:v>
                </c:pt>
                <c:pt idx="286">
                  <c:v>36228</c:v>
                </c:pt>
                <c:pt idx="287">
                  <c:v>36229</c:v>
                </c:pt>
                <c:pt idx="288">
                  <c:v>36230</c:v>
                </c:pt>
                <c:pt idx="289">
                  <c:v>36231</c:v>
                </c:pt>
                <c:pt idx="290">
                  <c:v>36234</c:v>
                </c:pt>
                <c:pt idx="291">
                  <c:v>36235</c:v>
                </c:pt>
                <c:pt idx="292">
                  <c:v>36236</c:v>
                </c:pt>
                <c:pt idx="293">
                  <c:v>36237</c:v>
                </c:pt>
                <c:pt idx="294">
                  <c:v>36238</c:v>
                </c:pt>
                <c:pt idx="295">
                  <c:v>36241</c:v>
                </c:pt>
                <c:pt idx="296">
                  <c:v>36242</c:v>
                </c:pt>
                <c:pt idx="297">
                  <c:v>36243</c:v>
                </c:pt>
                <c:pt idx="298">
                  <c:v>36244</c:v>
                </c:pt>
                <c:pt idx="299">
                  <c:v>36245</c:v>
                </c:pt>
                <c:pt idx="300">
                  <c:v>36248</c:v>
                </c:pt>
                <c:pt idx="301">
                  <c:v>36249</c:v>
                </c:pt>
                <c:pt idx="302">
                  <c:v>36250</c:v>
                </c:pt>
                <c:pt idx="303">
                  <c:v>36251</c:v>
                </c:pt>
                <c:pt idx="304">
                  <c:v>36252</c:v>
                </c:pt>
                <c:pt idx="305">
                  <c:v>36255</c:v>
                </c:pt>
                <c:pt idx="306">
                  <c:v>36256</c:v>
                </c:pt>
                <c:pt idx="307">
                  <c:v>36257</c:v>
                </c:pt>
                <c:pt idx="308">
                  <c:v>36258</c:v>
                </c:pt>
                <c:pt idx="309">
                  <c:v>36259</c:v>
                </c:pt>
                <c:pt idx="310">
                  <c:v>36262</c:v>
                </c:pt>
                <c:pt idx="311">
                  <c:v>36263</c:v>
                </c:pt>
                <c:pt idx="312">
                  <c:v>36264</c:v>
                </c:pt>
                <c:pt idx="313">
                  <c:v>36265</c:v>
                </c:pt>
                <c:pt idx="314">
                  <c:v>36266</c:v>
                </c:pt>
                <c:pt idx="315">
                  <c:v>36269</c:v>
                </c:pt>
                <c:pt idx="316">
                  <c:v>36270</c:v>
                </c:pt>
                <c:pt idx="317">
                  <c:v>36271</c:v>
                </c:pt>
                <c:pt idx="318">
                  <c:v>36272</c:v>
                </c:pt>
                <c:pt idx="319">
                  <c:v>36273</c:v>
                </c:pt>
                <c:pt idx="320">
                  <c:v>36276</c:v>
                </c:pt>
                <c:pt idx="321">
                  <c:v>36277</c:v>
                </c:pt>
                <c:pt idx="322">
                  <c:v>36278</c:v>
                </c:pt>
                <c:pt idx="323">
                  <c:v>36279</c:v>
                </c:pt>
                <c:pt idx="324">
                  <c:v>36280</c:v>
                </c:pt>
                <c:pt idx="325">
                  <c:v>36283</c:v>
                </c:pt>
                <c:pt idx="326">
                  <c:v>36284</c:v>
                </c:pt>
                <c:pt idx="327">
                  <c:v>36285</c:v>
                </c:pt>
                <c:pt idx="328">
                  <c:v>36286</c:v>
                </c:pt>
                <c:pt idx="329">
                  <c:v>36287</c:v>
                </c:pt>
                <c:pt idx="330">
                  <c:v>36290</c:v>
                </c:pt>
                <c:pt idx="331">
                  <c:v>36291</c:v>
                </c:pt>
                <c:pt idx="332">
                  <c:v>36292</c:v>
                </c:pt>
                <c:pt idx="333">
                  <c:v>36293</c:v>
                </c:pt>
                <c:pt idx="334">
                  <c:v>36294</c:v>
                </c:pt>
                <c:pt idx="335">
                  <c:v>36297</c:v>
                </c:pt>
                <c:pt idx="336">
                  <c:v>36298</c:v>
                </c:pt>
                <c:pt idx="337">
                  <c:v>36299</c:v>
                </c:pt>
                <c:pt idx="338">
                  <c:v>36300</c:v>
                </c:pt>
                <c:pt idx="339">
                  <c:v>36301</c:v>
                </c:pt>
                <c:pt idx="340">
                  <c:v>36304</c:v>
                </c:pt>
                <c:pt idx="341">
                  <c:v>36305</c:v>
                </c:pt>
                <c:pt idx="342">
                  <c:v>36306</c:v>
                </c:pt>
                <c:pt idx="343">
                  <c:v>36307</c:v>
                </c:pt>
                <c:pt idx="344">
                  <c:v>36308</c:v>
                </c:pt>
                <c:pt idx="345">
                  <c:v>36311</c:v>
                </c:pt>
                <c:pt idx="346">
                  <c:v>36312</c:v>
                </c:pt>
                <c:pt idx="347">
                  <c:v>36313</c:v>
                </c:pt>
                <c:pt idx="348">
                  <c:v>36314</c:v>
                </c:pt>
                <c:pt idx="349">
                  <c:v>36315</c:v>
                </c:pt>
                <c:pt idx="350">
                  <c:v>36318</c:v>
                </c:pt>
                <c:pt idx="351">
                  <c:v>36319</c:v>
                </c:pt>
                <c:pt idx="352">
                  <c:v>36320</c:v>
                </c:pt>
                <c:pt idx="353">
                  <c:v>36321</c:v>
                </c:pt>
                <c:pt idx="354">
                  <c:v>36322</c:v>
                </c:pt>
                <c:pt idx="355">
                  <c:v>36325</c:v>
                </c:pt>
                <c:pt idx="356">
                  <c:v>36326</c:v>
                </c:pt>
                <c:pt idx="357">
                  <c:v>36327</c:v>
                </c:pt>
                <c:pt idx="358">
                  <c:v>36328</c:v>
                </c:pt>
                <c:pt idx="359">
                  <c:v>36329</c:v>
                </c:pt>
                <c:pt idx="360">
                  <c:v>36332</c:v>
                </c:pt>
                <c:pt idx="361">
                  <c:v>36333</c:v>
                </c:pt>
                <c:pt idx="362">
                  <c:v>36334</c:v>
                </c:pt>
                <c:pt idx="363">
                  <c:v>36335</c:v>
                </c:pt>
                <c:pt idx="364">
                  <c:v>36336</c:v>
                </c:pt>
                <c:pt idx="365">
                  <c:v>36339</c:v>
                </c:pt>
                <c:pt idx="366">
                  <c:v>36340</c:v>
                </c:pt>
                <c:pt idx="367">
                  <c:v>36341</c:v>
                </c:pt>
                <c:pt idx="368">
                  <c:v>36342</c:v>
                </c:pt>
                <c:pt idx="369">
                  <c:v>36343</c:v>
                </c:pt>
                <c:pt idx="370">
                  <c:v>36346</c:v>
                </c:pt>
                <c:pt idx="371">
                  <c:v>36347</c:v>
                </c:pt>
                <c:pt idx="372">
                  <c:v>36348</c:v>
                </c:pt>
                <c:pt idx="373">
                  <c:v>36349</c:v>
                </c:pt>
                <c:pt idx="374">
                  <c:v>36350</c:v>
                </c:pt>
                <c:pt idx="375">
                  <c:v>36353</c:v>
                </c:pt>
                <c:pt idx="376">
                  <c:v>36354</c:v>
                </c:pt>
                <c:pt idx="377">
                  <c:v>36355</c:v>
                </c:pt>
                <c:pt idx="378">
                  <c:v>36356</c:v>
                </c:pt>
                <c:pt idx="379">
                  <c:v>36357</c:v>
                </c:pt>
                <c:pt idx="380">
                  <c:v>36360</c:v>
                </c:pt>
                <c:pt idx="381">
                  <c:v>36361</c:v>
                </c:pt>
                <c:pt idx="382">
                  <c:v>36362</c:v>
                </c:pt>
                <c:pt idx="383">
                  <c:v>36363</c:v>
                </c:pt>
                <c:pt idx="384">
                  <c:v>36364</c:v>
                </c:pt>
                <c:pt idx="385">
                  <c:v>36367</c:v>
                </c:pt>
                <c:pt idx="386">
                  <c:v>36368</c:v>
                </c:pt>
                <c:pt idx="387">
                  <c:v>36369</c:v>
                </c:pt>
                <c:pt idx="388">
                  <c:v>36370</c:v>
                </c:pt>
                <c:pt idx="389">
                  <c:v>36371</c:v>
                </c:pt>
                <c:pt idx="390">
                  <c:v>36374</c:v>
                </c:pt>
                <c:pt idx="391">
                  <c:v>36375</c:v>
                </c:pt>
                <c:pt idx="392">
                  <c:v>36376</c:v>
                </c:pt>
                <c:pt idx="393">
                  <c:v>36377</c:v>
                </c:pt>
                <c:pt idx="394">
                  <c:v>36378</c:v>
                </c:pt>
                <c:pt idx="395">
                  <c:v>36381</c:v>
                </c:pt>
                <c:pt idx="396">
                  <c:v>36382</c:v>
                </c:pt>
                <c:pt idx="397">
                  <c:v>36383</c:v>
                </c:pt>
                <c:pt idx="398">
                  <c:v>36384</c:v>
                </c:pt>
                <c:pt idx="399">
                  <c:v>36385</c:v>
                </c:pt>
                <c:pt idx="400">
                  <c:v>36388</c:v>
                </c:pt>
                <c:pt idx="401">
                  <c:v>36389</c:v>
                </c:pt>
                <c:pt idx="402">
                  <c:v>36390</c:v>
                </c:pt>
                <c:pt idx="403">
                  <c:v>36391</c:v>
                </c:pt>
                <c:pt idx="404">
                  <c:v>36392</c:v>
                </c:pt>
                <c:pt idx="405">
                  <c:v>36395</c:v>
                </c:pt>
                <c:pt idx="406">
                  <c:v>36396</c:v>
                </c:pt>
                <c:pt idx="407">
                  <c:v>36397</c:v>
                </c:pt>
                <c:pt idx="408">
                  <c:v>36398</c:v>
                </c:pt>
                <c:pt idx="409">
                  <c:v>36399</c:v>
                </c:pt>
                <c:pt idx="410">
                  <c:v>36402</c:v>
                </c:pt>
                <c:pt idx="411">
                  <c:v>36403</c:v>
                </c:pt>
                <c:pt idx="412">
                  <c:v>36404</c:v>
                </c:pt>
                <c:pt idx="413">
                  <c:v>36405</c:v>
                </c:pt>
                <c:pt idx="414">
                  <c:v>36406</c:v>
                </c:pt>
                <c:pt idx="415">
                  <c:v>36409</c:v>
                </c:pt>
                <c:pt idx="416">
                  <c:v>36410</c:v>
                </c:pt>
                <c:pt idx="417">
                  <c:v>36411</c:v>
                </c:pt>
                <c:pt idx="418">
                  <c:v>36412</c:v>
                </c:pt>
                <c:pt idx="419">
                  <c:v>36413</c:v>
                </c:pt>
                <c:pt idx="420">
                  <c:v>36416</c:v>
                </c:pt>
                <c:pt idx="421">
                  <c:v>36417</c:v>
                </c:pt>
                <c:pt idx="422">
                  <c:v>36418</c:v>
                </c:pt>
                <c:pt idx="423">
                  <c:v>36419</c:v>
                </c:pt>
                <c:pt idx="424">
                  <c:v>36420</c:v>
                </c:pt>
                <c:pt idx="425">
                  <c:v>36423</c:v>
                </c:pt>
                <c:pt idx="426">
                  <c:v>36424</c:v>
                </c:pt>
                <c:pt idx="427">
                  <c:v>36425</c:v>
                </c:pt>
                <c:pt idx="428">
                  <c:v>36426</c:v>
                </c:pt>
                <c:pt idx="429">
                  <c:v>36427</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36465</c:v>
                </c:pt>
                <c:pt idx="456">
                  <c:v>36466</c:v>
                </c:pt>
                <c:pt idx="457">
                  <c:v>36467</c:v>
                </c:pt>
                <c:pt idx="458">
                  <c:v>36468</c:v>
                </c:pt>
                <c:pt idx="459">
                  <c:v>36469</c:v>
                </c:pt>
                <c:pt idx="460">
                  <c:v>36472</c:v>
                </c:pt>
                <c:pt idx="461">
                  <c:v>36473</c:v>
                </c:pt>
                <c:pt idx="462">
                  <c:v>36474</c:v>
                </c:pt>
                <c:pt idx="463">
                  <c:v>36475</c:v>
                </c:pt>
                <c:pt idx="464">
                  <c:v>36476</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36525</c:v>
                </c:pt>
                <c:pt idx="500">
                  <c:v>36528</c:v>
                </c:pt>
                <c:pt idx="501">
                  <c:v>36529</c:v>
                </c:pt>
                <c:pt idx="502">
                  <c:v>36530</c:v>
                </c:pt>
                <c:pt idx="503">
                  <c:v>36531</c:v>
                </c:pt>
                <c:pt idx="504">
                  <c:v>36532</c:v>
                </c:pt>
                <c:pt idx="505">
                  <c:v>36535</c:v>
                </c:pt>
                <c:pt idx="506">
                  <c:v>36536</c:v>
                </c:pt>
                <c:pt idx="507">
                  <c:v>36537</c:v>
                </c:pt>
                <c:pt idx="508">
                  <c:v>36538</c:v>
                </c:pt>
                <c:pt idx="509">
                  <c:v>36539</c:v>
                </c:pt>
                <c:pt idx="510">
                  <c:v>36542</c:v>
                </c:pt>
                <c:pt idx="511">
                  <c:v>36543</c:v>
                </c:pt>
                <c:pt idx="512">
                  <c:v>36544</c:v>
                </c:pt>
                <c:pt idx="513">
                  <c:v>36545</c:v>
                </c:pt>
                <c:pt idx="514">
                  <c:v>36546</c:v>
                </c:pt>
                <c:pt idx="515">
                  <c:v>36549</c:v>
                </c:pt>
                <c:pt idx="516">
                  <c:v>36550</c:v>
                </c:pt>
                <c:pt idx="517">
                  <c:v>36551</c:v>
                </c:pt>
                <c:pt idx="518">
                  <c:v>36552</c:v>
                </c:pt>
                <c:pt idx="519">
                  <c:v>36553</c:v>
                </c:pt>
                <c:pt idx="520">
                  <c:v>36556</c:v>
                </c:pt>
                <c:pt idx="521">
                  <c:v>36557</c:v>
                </c:pt>
                <c:pt idx="522">
                  <c:v>36558</c:v>
                </c:pt>
                <c:pt idx="523">
                  <c:v>36559</c:v>
                </c:pt>
                <c:pt idx="524">
                  <c:v>36560</c:v>
                </c:pt>
                <c:pt idx="525">
                  <c:v>36563</c:v>
                </c:pt>
                <c:pt idx="526">
                  <c:v>36564</c:v>
                </c:pt>
                <c:pt idx="527">
                  <c:v>36565</c:v>
                </c:pt>
                <c:pt idx="528">
                  <c:v>36566</c:v>
                </c:pt>
                <c:pt idx="529">
                  <c:v>36567</c:v>
                </c:pt>
                <c:pt idx="530">
                  <c:v>36570</c:v>
                </c:pt>
                <c:pt idx="531">
                  <c:v>36571</c:v>
                </c:pt>
                <c:pt idx="532">
                  <c:v>36572</c:v>
                </c:pt>
                <c:pt idx="533">
                  <c:v>36573</c:v>
                </c:pt>
                <c:pt idx="534">
                  <c:v>36574</c:v>
                </c:pt>
                <c:pt idx="535">
                  <c:v>36577</c:v>
                </c:pt>
                <c:pt idx="536">
                  <c:v>36578</c:v>
                </c:pt>
                <c:pt idx="537">
                  <c:v>36579</c:v>
                </c:pt>
                <c:pt idx="538">
                  <c:v>36580</c:v>
                </c:pt>
                <c:pt idx="539">
                  <c:v>36581</c:v>
                </c:pt>
                <c:pt idx="540">
                  <c:v>36584</c:v>
                </c:pt>
                <c:pt idx="541">
                  <c:v>36585</c:v>
                </c:pt>
                <c:pt idx="542">
                  <c:v>36586</c:v>
                </c:pt>
                <c:pt idx="543">
                  <c:v>36587</c:v>
                </c:pt>
                <c:pt idx="544">
                  <c:v>36588</c:v>
                </c:pt>
                <c:pt idx="545">
                  <c:v>36591</c:v>
                </c:pt>
                <c:pt idx="546">
                  <c:v>36592</c:v>
                </c:pt>
                <c:pt idx="547">
                  <c:v>36593</c:v>
                </c:pt>
                <c:pt idx="548">
                  <c:v>36594</c:v>
                </c:pt>
                <c:pt idx="549">
                  <c:v>36595</c:v>
                </c:pt>
                <c:pt idx="550">
                  <c:v>36598</c:v>
                </c:pt>
                <c:pt idx="551">
                  <c:v>36599</c:v>
                </c:pt>
                <c:pt idx="552">
                  <c:v>36600</c:v>
                </c:pt>
                <c:pt idx="553">
                  <c:v>36601</c:v>
                </c:pt>
                <c:pt idx="554">
                  <c:v>36602</c:v>
                </c:pt>
                <c:pt idx="555">
                  <c:v>36605</c:v>
                </c:pt>
                <c:pt idx="556">
                  <c:v>36606</c:v>
                </c:pt>
                <c:pt idx="557">
                  <c:v>36607</c:v>
                </c:pt>
                <c:pt idx="558">
                  <c:v>36608</c:v>
                </c:pt>
                <c:pt idx="559">
                  <c:v>36609</c:v>
                </c:pt>
                <c:pt idx="560">
                  <c:v>36612</c:v>
                </c:pt>
                <c:pt idx="561">
                  <c:v>36613</c:v>
                </c:pt>
                <c:pt idx="562">
                  <c:v>36614</c:v>
                </c:pt>
                <c:pt idx="563">
                  <c:v>36615</c:v>
                </c:pt>
                <c:pt idx="564">
                  <c:v>36616</c:v>
                </c:pt>
                <c:pt idx="565">
                  <c:v>36619</c:v>
                </c:pt>
                <c:pt idx="566">
                  <c:v>36620</c:v>
                </c:pt>
                <c:pt idx="567">
                  <c:v>36621</c:v>
                </c:pt>
                <c:pt idx="568">
                  <c:v>36622</c:v>
                </c:pt>
                <c:pt idx="569">
                  <c:v>36623</c:v>
                </c:pt>
                <c:pt idx="570">
                  <c:v>36626</c:v>
                </c:pt>
                <c:pt idx="571">
                  <c:v>36627</c:v>
                </c:pt>
                <c:pt idx="572">
                  <c:v>36628</c:v>
                </c:pt>
                <c:pt idx="573">
                  <c:v>36629</c:v>
                </c:pt>
                <c:pt idx="574">
                  <c:v>36630</c:v>
                </c:pt>
                <c:pt idx="575">
                  <c:v>36633</c:v>
                </c:pt>
                <c:pt idx="576">
                  <c:v>36634</c:v>
                </c:pt>
                <c:pt idx="577">
                  <c:v>36635</c:v>
                </c:pt>
                <c:pt idx="578">
                  <c:v>36636</c:v>
                </c:pt>
                <c:pt idx="579">
                  <c:v>36637</c:v>
                </c:pt>
                <c:pt idx="580">
                  <c:v>36640</c:v>
                </c:pt>
                <c:pt idx="581">
                  <c:v>36641</c:v>
                </c:pt>
                <c:pt idx="582">
                  <c:v>36642</c:v>
                </c:pt>
                <c:pt idx="583">
                  <c:v>36643</c:v>
                </c:pt>
                <c:pt idx="584">
                  <c:v>36644</c:v>
                </c:pt>
                <c:pt idx="585">
                  <c:v>36647</c:v>
                </c:pt>
                <c:pt idx="586">
                  <c:v>36648</c:v>
                </c:pt>
                <c:pt idx="587">
                  <c:v>36649</c:v>
                </c:pt>
                <c:pt idx="588">
                  <c:v>36650</c:v>
                </c:pt>
                <c:pt idx="589">
                  <c:v>36651</c:v>
                </c:pt>
                <c:pt idx="590">
                  <c:v>36654</c:v>
                </c:pt>
                <c:pt idx="591">
                  <c:v>36655</c:v>
                </c:pt>
                <c:pt idx="592">
                  <c:v>36656</c:v>
                </c:pt>
                <c:pt idx="593">
                  <c:v>36657</c:v>
                </c:pt>
                <c:pt idx="594">
                  <c:v>36658</c:v>
                </c:pt>
                <c:pt idx="595">
                  <c:v>36661</c:v>
                </c:pt>
                <c:pt idx="596">
                  <c:v>36662</c:v>
                </c:pt>
                <c:pt idx="597">
                  <c:v>36663</c:v>
                </c:pt>
                <c:pt idx="598">
                  <c:v>36664</c:v>
                </c:pt>
                <c:pt idx="599">
                  <c:v>36665</c:v>
                </c:pt>
                <c:pt idx="600">
                  <c:v>36668</c:v>
                </c:pt>
                <c:pt idx="601">
                  <c:v>36669</c:v>
                </c:pt>
                <c:pt idx="602">
                  <c:v>36670</c:v>
                </c:pt>
                <c:pt idx="603">
                  <c:v>36671</c:v>
                </c:pt>
                <c:pt idx="604">
                  <c:v>36672</c:v>
                </c:pt>
                <c:pt idx="605">
                  <c:v>36675</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36711</c:v>
                </c:pt>
                <c:pt idx="632">
                  <c:v>36712</c:v>
                </c:pt>
                <c:pt idx="633">
                  <c:v>36713</c:v>
                </c:pt>
                <c:pt idx="634">
                  <c:v>36714</c:v>
                </c:pt>
                <c:pt idx="635">
                  <c:v>36717</c:v>
                </c:pt>
                <c:pt idx="636">
                  <c:v>36718</c:v>
                </c:pt>
                <c:pt idx="637">
                  <c:v>36719</c:v>
                </c:pt>
                <c:pt idx="638">
                  <c:v>36720</c:v>
                </c:pt>
                <c:pt idx="639">
                  <c:v>36721</c:v>
                </c:pt>
                <c:pt idx="640">
                  <c:v>36724</c:v>
                </c:pt>
                <c:pt idx="641">
                  <c:v>36725</c:v>
                </c:pt>
                <c:pt idx="642">
                  <c:v>36726</c:v>
                </c:pt>
                <c:pt idx="643">
                  <c:v>36727</c:v>
                </c:pt>
                <c:pt idx="644">
                  <c:v>36728</c:v>
                </c:pt>
                <c:pt idx="645">
                  <c:v>36731</c:v>
                </c:pt>
                <c:pt idx="646">
                  <c:v>36732</c:v>
                </c:pt>
                <c:pt idx="647">
                  <c:v>36733</c:v>
                </c:pt>
                <c:pt idx="648">
                  <c:v>36734</c:v>
                </c:pt>
                <c:pt idx="649">
                  <c:v>36735</c:v>
                </c:pt>
                <c:pt idx="650">
                  <c:v>36738</c:v>
                </c:pt>
                <c:pt idx="651">
                  <c:v>36739</c:v>
                </c:pt>
                <c:pt idx="652">
                  <c:v>36740</c:v>
                </c:pt>
                <c:pt idx="653">
                  <c:v>36741</c:v>
                </c:pt>
                <c:pt idx="654">
                  <c:v>36742</c:v>
                </c:pt>
                <c:pt idx="655">
                  <c:v>36745</c:v>
                </c:pt>
                <c:pt idx="656">
                  <c:v>36746</c:v>
                </c:pt>
                <c:pt idx="657">
                  <c:v>36747</c:v>
                </c:pt>
                <c:pt idx="658">
                  <c:v>36748</c:v>
                </c:pt>
                <c:pt idx="659">
                  <c:v>36749</c:v>
                </c:pt>
                <c:pt idx="660">
                  <c:v>36752</c:v>
                </c:pt>
                <c:pt idx="661">
                  <c:v>36753</c:v>
                </c:pt>
                <c:pt idx="662">
                  <c:v>36754</c:v>
                </c:pt>
                <c:pt idx="663">
                  <c:v>36755</c:v>
                </c:pt>
                <c:pt idx="664">
                  <c:v>36756</c:v>
                </c:pt>
                <c:pt idx="665">
                  <c:v>36759</c:v>
                </c:pt>
                <c:pt idx="666">
                  <c:v>36760</c:v>
                </c:pt>
                <c:pt idx="667">
                  <c:v>36761</c:v>
                </c:pt>
                <c:pt idx="668">
                  <c:v>36762</c:v>
                </c:pt>
                <c:pt idx="669">
                  <c:v>36763</c:v>
                </c:pt>
                <c:pt idx="670">
                  <c:v>36766</c:v>
                </c:pt>
                <c:pt idx="671">
                  <c:v>36767</c:v>
                </c:pt>
                <c:pt idx="672">
                  <c:v>36768</c:v>
                </c:pt>
                <c:pt idx="673">
                  <c:v>36769</c:v>
                </c:pt>
                <c:pt idx="674">
                  <c:v>36770</c:v>
                </c:pt>
                <c:pt idx="675">
                  <c:v>36773</c:v>
                </c:pt>
                <c:pt idx="676">
                  <c:v>36774</c:v>
                </c:pt>
                <c:pt idx="677">
                  <c:v>36775</c:v>
                </c:pt>
                <c:pt idx="678">
                  <c:v>36776</c:v>
                </c:pt>
                <c:pt idx="679">
                  <c:v>36777</c:v>
                </c:pt>
                <c:pt idx="680">
                  <c:v>36780</c:v>
                </c:pt>
                <c:pt idx="681">
                  <c:v>36781</c:v>
                </c:pt>
                <c:pt idx="682">
                  <c:v>36782</c:v>
                </c:pt>
                <c:pt idx="683">
                  <c:v>36783</c:v>
                </c:pt>
                <c:pt idx="684">
                  <c:v>36784</c:v>
                </c:pt>
                <c:pt idx="685">
                  <c:v>36787</c:v>
                </c:pt>
                <c:pt idx="686">
                  <c:v>36788</c:v>
                </c:pt>
                <c:pt idx="687">
                  <c:v>36789</c:v>
                </c:pt>
                <c:pt idx="688">
                  <c:v>36790</c:v>
                </c:pt>
                <c:pt idx="689">
                  <c:v>36791</c:v>
                </c:pt>
                <c:pt idx="690">
                  <c:v>36794</c:v>
                </c:pt>
                <c:pt idx="691">
                  <c:v>36795</c:v>
                </c:pt>
                <c:pt idx="692">
                  <c:v>36796</c:v>
                </c:pt>
                <c:pt idx="693">
                  <c:v>36797</c:v>
                </c:pt>
                <c:pt idx="694">
                  <c:v>36798</c:v>
                </c:pt>
                <c:pt idx="695">
                  <c:v>36801</c:v>
                </c:pt>
                <c:pt idx="696">
                  <c:v>36802</c:v>
                </c:pt>
                <c:pt idx="697">
                  <c:v>36803</c:v>
                </c:pt>
                <c:pt idx="698">
                  <c:v>36804</c:v>
                </c:pt>
                <c:pt idx="699">
                  <c:v>36805</c:v>
                </c:pt>
                <c:pt idx="700">
                  <c:v>36808</c:v>
                </c:pt>
                <c:pt idx="701">
                  <c:v>36809</c:v>
                </c:pt>
                <c:pt idx="702">
                  <c:v>36810</c:v>
                </c:pt>
                <c:pt idx="703">
                  <c:v>36811</c:v>
                </c:pt>
                <c:pt idx="704">
                  <c:v>36812</c:v>
                </c:pt>
                <c:pt idx="705">
                  <c:v>36815</c:v>
                </c:pt>
                <c:pt idx="706">
                  <c:v>36816</c:v>
                </c:pt>
                <c:pt idx="707">
                  <c:v>36817</c:v>
                </c:pt>
                <c:pt idx="708">
                  <c:v>36818</c:v>
                </c:pt>
                <c:pt idx="709">
                  <c:v>36819</c:v>
                </c:pt>
                <c:pt idx="710">
                  <c:v>36822</c:v>
                </c:pt>
                <c:pt idx="711">
                  <c:v>36823</c:v>
                </c:pt>
                <c:pt idx="712">
                  <c:v>36824</c:v>
                </c:pt>
                <c:pt idx="713">
                  <c:v>36825</c:v>
                </c:pt>
                <c:pt idx="714">
                  <c:v>36826</c:v>
                </c:pt>
                <c:pt idx="715">
                  <c:v>36829</c:v>
                </c:pt>
                <c:pt idx="716">
                  <c:v>36830</c:v>
                </c:pt>
                <c:pt idx="717">
                  <c:v>36831</c:v>
                </c:pt>
                <c:pt idx="718">
                  <c:v>36832</c:v>
                </c:pt>
                <c:pt idx="719">
                  <c:v>36833</c:v>
                </c:pt>
                <c:pt idx="720">
                  <c:v>36836</c:v>
                </c:pt>
                <c:pt idx="721">
                  <c:v>36837</c:v>
                </c:pt>
                <c:pt idx="722">
                  <c:v>36838</c:v>
                </c:pt>
                <c:pt idx="723">
                  <c:v>36839</c:v>
                </c:pt>
                <c:pt idx="724">
                  <c:v>36840</c:v>
                </c:pt>
                <c:pt idx="725">
                  <c:v>36843</c:v>
                </c:pt>
                <c:pt idx="726">
                  <c:v>36844</c:v>
                </c:pt>
                <c:pt idx="727">
                  <c:v>36845</c:v>
                </c:pt>
                <c:pt idx="728">
                  <c:v>36846</c:v>
                </c:pt>
                <c:pt idx="729">
                  <c:v>36847</c:v>
                </c:pt>
                <c:pt idx="730">
                  <c:v>36850</c:v>
                </c:pt>
                <c:pt idx="731">
                  <c:v>36851</c:v>
                </c:pt>
                <c:pt idx="732">
                  <c:v>36852</c:v>
                </c:pt>
                <c:pt idx="733">
                  <c:v>36853</c:v>
                </c:pt>
                <c:pt idx="734">
                  <c:v>36854</c:v>
                </c:pt>
                <c:pt idx="735">
                  <c:v>36857</c:v>
                </c:pt>
                <c:pt idx="736">
                  <c:v>36858</c:v>
                </c:pt>
                <c:pt idx="737">
                  <c:v>36859</c:v>
                </c:pt>
                <c:pt idx="738">
                  <c:v>36860</c:v>
                </c:pt>
                <c:pt idx="739">
                  <c:v>36861</c:v>
                </c:pt>
                <c:pt idx="740">
                  <c:v>36864</c:v>
                </c:pt>
                <c:pt idx="741">
                  <c:v>36865</c:v>
                </c:pt>
                <c:pt idx="742">
                  <c:v>36866</c:v>
                </c:pt>
                <c:pt idx="743">
                  <c:v>36867</c:v>
                </c:pt>
                <c:pt idx="744">
                  <c:v>36868</c:v>
                </c:pt>
                <c:pt idx="745">
                  <c:v>36871</c:v>
                </c:pt>
                <c:pt idx="746">
                  <c:v>36872</c:v>
                </c:pt>
                <c:pt idx="747">
                  <c:v>36873</c:v>
                </c:pt>
                <c:pt idx="748">
                  <c:v>36874</c:v>
                </c:pt>
                <c:pt idx="749">
                  <c:v>36875</c:v>
                </c:pt>
                <c:pt idx="750">
                  <c:v>36878</c:v>
                </c:pt>
                <c:pt idx="751">
                  <c:v>36879</c:v>
                </c:pt>
                <c:pt idx="752">
                  <c:v>36880</c:v>
                </c:pt>
                <c:pt idx="753">
                  <c:v>36881</c:v>
                </c:pt>
                <c:pt idx="754">
                  <c:v>36882</c:v>
                </c:pt>
                <c:pt idx="755">
                  <c:v>36885</c:v>
                </c:pt>
                <c:pt idx="756">
                  <c:v>36886</c:v>
                </c:pt>
                <c:pt idx="757">
                  <c:v>36887</c:v>
                </c:pt>
                <c:pt idx="758">
                  <c:v>36888</c:v>
                </c:pt>
                <c:pt idx="759">
                  <c:v>36889</c:v>
                </c:pt>
                <c:pt idx="760">
                  <c:v>36892</c:v>
                </c:pt>
                <c:pt idx="761">
                  <c:v>36893</c:v>
                </c:pt>
                <c:pt idx="762">
                  <c:v>36894</c:v>
                </c:pt>
                <c:pt idx="763">
                  <c:v>36895</c:v>
                </c:pt>
                <c:pt idx="764">
                  <c:v>36896</c:v>
                </c:pt>
                <c:pt idx="765">
                  <c:v>36899</c:v>
                </c:pt>
                <c:pt idx="766">
                  <c:v>36900</c:v>
                </c:pt>
                <c:pt idx="767">
                  <c:v>36901</c:v>
                </c:pt>
                <c:pt idx="768">
                  <c:v>36902</c:v>
                </c:pt>
                <c:pt idx="769">
                  <c:v>36903</c:v>
                </c:pt>
                <c:pt idx="770">
                  <c:v>36906</c:v>
                </c:pt>
                <c:pt idx="771">
                  <c:v>36907</c:v>
                </c:pt>
                <c:pt idx="772">
                  <c:v>36908</c:v>
                </c:pt>
                <c:pt idx="773">
                  <c:v>36909</c:v>
                </c:pt>
                <c:pt idx="774">
                  <c:v>36910</c:v>
                </c:pt>
                <c:pt idx="775">
                  <c:v>36913</c:v>
                </c:pt>
                <c:pt idx="776">
                  <c:v>36914</c:v>
                </c:pt>
                <c:pt idx="777">
                  <c:v>36915</c:v>
                </c:pt>
                <c:pt idx="778">
                  <c:v>36916</c:v>
                </c:pt>
                <c:pt idx="779">
                  <c:v>36917</c:v>
                </c:pt>
                <c:pt idx="780">
                  <c:v>36920</c:v>
                </c:pt>
                <c:pt idx="781">
                  <c:v>36921</c:v>
                </c:pt>
                <c:pt idx="782">
                  <c:v>36922</c:v>
                </c:pt>
                <c:pt idx="783">
                  <c:v>36923</c:v>
                </c:pt>
                <c:pt idx="784">
                  <c:v>36924</c:v>
                </c:pt>
                <c:pt idx="785">
                  <c:v>36927</c:v>
                </c:pt>
                <c:pt idx="786">
                  <c:v>36928</c:v>
                </c:pt>
                <c:pt idx="787">
                  <c:v>36929</c:v>
                </c:pt>
                <c:pt idx="788">
                  <c:v>36930</c:v>
                </c:pt>
                <c:pt idx="789">
                  <c:v>36931</c:v>
                </c:pt>
                <c:pt idx="790">
                  <c:v>36934</c:v>
                </c:pt>
                <c:pt idx="791">
                  <c:v>36935</c:v>
                </c:pt>
                <c:pt idx="792">
                  <c:v>36936</c:v>
                </c:pt>
                <c:pt idx="793">
                  <c:v>36937</c:v>
                </c:pt>
                <c:pt idx="794">
                  <c:v>36938</c:v>
                </c:pt>
                <c:pt idx="795">
                  <c:v>36941</c:v>
                </c:pt>
                <c:pt idx="796">
                  <c:v>36942</c:v>
                </c:pt>
                <c:pt idx="797">
                  <c:v>36943</c:v>
                </c:pt>
                <c:pt idx="798">
                  <c:v>36944</c:v>
                </c:pt>
                <c:pt idx="799">
                  <c:v>36945</c:v>
                </c:pt>
                <c:pt idx="800">
                  <c:v>36948</c:v>
                </c:pt>
                <c:pt idx="801">
                  <c:v>36949</c:v>
                </c:pt>
                <c:pt idx="802">
                  <c:v>36950</c:v>
                </c:pt>
                <c:pt idx="803">
                  <c:v>36951</c:v>
                </c:pt>
                <c:pt idx="804">
                  <c:v>36952</c:v>
                </c:pt>
                <c:pt idx="805">
                  <c:v>36955</c:v>
                </c:pt>
                <c:pt idx="806">
                  <c:v>36956</c:v>
                </c:pt>
                <c:pt idx="807">
                  <c:v>36957</c:v>
                </c:pt>
                <c:pt idx="808">
                  <c:v>36958</c:v>
                </c:pt>
                <c:pt idx="809">
                  <c:v>36959</c:v>
                </c:pt>
                <c:pt idx="810">
                  <c:v>36962</c:v>
                </c:pt>
                <c:pt idx="811">
                  <c:v>36963</c:v>
                </c:pt>
                <c:pt idx="812">
                  <c:v>36964</c:v>
                </c:pt>
                <c:pt idx="813">
                  <c:v>36965</c:v>
                </c:pt>
                <c:pt idx="814">
                  <c:v>36966</c:v>
                </c:pt>
                <c:pt idx="815">
                  <c:v>36969</c:v>
                </c:pt>
                <c:pt idx="816">
                  <c:v>36970</c:v>
                </c:pt>
                <c:pt idx="817">
                  <c:v>36971</c:v>
                </c:pt>
                <c:pt idx="818">
                  <c:v>36972</c:v>
                </c:pt>
                <c:pt idx="819">
                  <c:v>36973</c:v>
                </c:pt>
                <c:pt idx="820">
                  <c:v>36976</c:v>
                </c:pt>
                <c:pt idx="821">
                  <c:v>36977</c:v>
                </c:pt>
                <c:pt idx="822">
                  <c:v>36978</c:v>
                </c:pt>
                <c:pt idx="823">
                  <c:v>36979</c:v>
                </c:pt>
                <c:pt idx="824">
                  <c:v>36980</c:v>
                </c:pt>
                <c:pt idx="825">
                  <c:v>36983</c:v>
                </c:pt>
                <c:pt idx="826">
                  <c:v>36984</c:v>
                </c:pt>
                <c:pt idx="827">
                  <c:v>36985</c:v>
                </c:pt>
                <c:pt idx="828">
                  <c:v>36986</c:v>
                </c:pt>
                <c:pt idx="829">
                  <c:v>36987</c:v>
                </c:pt>
                <c:pt idx="830">
                  <c:v>36990</c:v>
                </c:pt>
                <c:pt idx="831">
                  <c:v>36991</c:v>
                </c:pt>
                <c:pt idx="832">
                  <c:v>36992</c:v>
                </c:pt>
                <c:pt idx="833">
                  <c:v>36993</c:v>
                </c:pt>
                <c:pt idx="834">
                  <c:v>36994</c:v>
                </c:pt>
                <c:pt idx="835">
                  <c:v>36997</c:v>
                </c:pt>
                <c:pt idx="836">
                  <c:v>36998</c:v>
                </c:pt>
                <c:pt idx="837">
                  <c:v>36999</c:v>
                </c:pt>
                <c:pt idx="838">
                  <c:v>37000</c:v>
                </c:pt>
                <c:pt idx="839">
                  <c:v>37001</c:v>
                </c:pt>
                <c:pt idx="840">
                  <c:v>37004</c:v>
                </c:pt>
                <c:pt idx="841">
                  <c:v>37005</c:v>
                </c:pt>
                <c:pt idx="842">
                  <c:v>37006</c:v>
                </c:pt>
                <c:pt idx="843">
                  <c:v>37007</c:v>
                </c:pt>
                <c:pt idx="844">
                  <c:v>37008</c:v>
                </c:pt>
                <c:pt idx="845">
                  <c:v>37011</c:v>
                </c:pt>
                <c:pt idx="846">
                  <c:v>37012</c:v>
                </c:pt>
                <c:pt idx="847">
                  <c:v>37013</c:v>
                </c:pt>
                <c:pt idx="848">
                  <c:v>37014</c:v>
                </c:pt>
                <c:pt idx="849">
                  <c:v>37015</c:v>
                </c:pt>
                <c:pt idx="850">
                  <c:v>37018</c:v>
                </c:pt>
                <c:pt idx="851">
                  <c:v>37019</c:v>
                </c:pt>
                <c:pt idx="852">
                  <c:v>37020</c:v>
                </c:pt>
                <c:pt idx="853">
                  <c:v>37021</c:v>
                </c:pt>
                <c:pt idx="854">
                  <c:v>37022</c:v>
                </c:pt>
                <c:pt idx="855">
                  <c:v>37025</c:v>
                </c:pt>
                <c:pt idx="856">
                  <c:v>37026</c:v>
                </c:pt>
                <c:pt idx="857">
                  <c:v>37027</c:v>
                </c:pt>
                <c:pt idx="858">
                  <c:v>37028</c:v>
                </c:pt>
                <c:pt idx="859">
                  <c:v>37029</c:v>
                </c:pt>
                <c:pt idx="860">
                  <c:v>37032</c:v>
                </c:pt>
                <c:pt idx="861">
                  <c:v>37033</c:v>
                </c:pt>
                <c:pt idx="862">
                  <c:v>37034</c:v>
                </c:pt>
                <c:pt idx="863">
                  <c:v>37035</c:v>
                </c:pt>
                <c:pt idx="864">
                  <c:v>37036</c:v>
                </c:pt>
                <c:pt idx="865">
                  <c:v>37039</c:v>
                </c:pt>
                <c:pt idx="866">
                  <c:v>37040</c:v>
                </c:pt>
                <c:pt idx="867">
                  <c:v>37041</c:v>
                </c:pt>
                <c:pt idx="868">
                  <c:v>37042</c:v>
                </c:pt>
                <c:pt idx="869">
                  <c:v>37043</c:v>
                </c:pt>
                <c:pt idx="870">
                  <c:v>37046</c:v>
                </c:pt>
                <c:pt idx="871">
                  <c:v>37047</c:v>
                </c:pt>
                <c:pt idx="872">
                  <c:v>37048</c:v>
                </c:pt>
                <c:pt idx="873">
                  <c:v>37049</c:v>
                </c:pt>
                <c:pt idx="874">
                  <c:v>37050</c:v>
                </c:pt>
                <c:pt idx="875">
                  <c:v>37053</c:v>
                </c:pt>
                <c:pt idx="876">
                  <c:v>37054</c:v>
                </c:pt>
                <c:pt idx="877">
                  <c:v>37055</c:v>
                </c:pt>
                <c:pt idx="878">
                  <c:v>37056</c:v>
                </c:pt>
                <c:pt idx="879">
                  <c:v>37057</c:v>
                </c:pt>
                <c:pt idx="880">
                  <c:v>37060</c:v>
                </c:pt>
                <c:pt idx="881">
                  <c:v>37061</c:v>
                </c:pt>
                <c:pt idx="882">
                  <c:v>37062</c:v>
                </c:pt>
                <c:pt idx="883">
                  <c:v>37063</c:v>
                </c:pt>
                <c:pt idx="884">
                  <c:v>37064</c:v>
                </c:pt>
                <c:pt idx="885">
                  <c:v>37067</c:v>
                </c:pt>
                <c:pt idx="886">
                  <c:v>37068</c:v>
                </c:pt>
                <c:pt idx="887">
                  <c:v>37069</c:v>
                </c:pt>
                <c:pt idx="888">
                  <c:v>37070</c:v>
                </c:pt>
                <c:pt idx="889">
                  <c:v>37071</c:v>
                </c:pt>
                <c:pt idx="890">
                  <c:v>37074</c:v>
                </c:pt>
                <c:pt idx="891">
                  <c:v>37075</c:v>
                </c:pt>
                <c:pt idx="892">
                  <c:v>37076</c:v>
                </c:pt>
                <c:pt idx="893">
                  <c:v>37077</c:v>
                </c:pt>
                <c:pt idx="894">
                  <c:v>37078</c:v>
                </c:pt>
                <c:pt idx="895">
                  <c:v>37081</c:v>
                </c:pt>
                <c:pt idx="896">
                  <c:v>37082</c:v>
                </c:pt>
                <c:pt idx="897">
                  <c:v>37083</c:v>
                </c:pt>
                <c:pt idx="898">
                  <c:v>37084</c:v>
                </c:pt>
                <c:pt idx="899">
                  <c:v>37085</c:v>
                </c:pt>
                <c:pt idx="900">
                  <c:v>37088</c:v>
                </c:pt>
                <c:pt idx="901">
                  <c:v>37089</c:v>
                </c:pt>
                <c:pt idx="902">
                  <c:v>37090</c:v>
                </c:pt>
                <c:pt idx="903">
                  <c:v>37091</c:v>
                </c:pt>
                <c:pt idx="904">
                  <c:v>37092</c:v>
                </c:pt>
                <c:pt idx="905">
                  <c:v>37095</c:v>
                </c:pt>
                <c:pt idx="906">
                  <c:v>37096</c:v>
                </c:pt>
                <c:pt idx="907">
                  <c:v>37097</c:v>
                </c:pt>
                <c:pt idx="908">
                  <c:v>37098</c:v>
                </c:pt>
                <c:pt idx="909">
                  <c:v>37099</c:v>
                </c:pt>
                <c:pt idx="910">
                  <c:v>37102</c:v>
                </c:pt>
                <c:pt idx="911">
                  <c:v>37103</c:v>
                </c:pt>
                <c:pt idx="912">
                  <c:v>37104</c:v>
                </c:pt>
                <c:pt idx="913">
                  <c:v>37105</c:v>
                </c:pt>
                <c:pt idx="914">
                  <c:v>37106</c:v>
                </c:pt>
                <c:pt idx="915">
                  <c:v>37109</c:v>
                </c:pt>
                <c:pt idx="916">
                  <c:v>37110</c:v>
                </c:pt>
                <c:pt idx="917">
                  <c:v>37111</c:v>
                </c:pt>
                <c:pt idx="918">
                  <c:v>37112</c:v>
                </c:pt>
                <c:pt idx="919">
                  <c:v>37113</c:v>
                </c:pt>
                <c:pt idx="920">
                  <c:v>37116</c:v>
                </c:pt>
                <c:pt idx="921">
                  <c:v>37117</c:v>
                </c:pt>
                <c:pt idx="922">
                  <c:v>37118</c:v>
                </c:pt>
                <c:pt idx="923">
                  <c:v>37119</c:v>
                </c:pt>
                <c:pt idx="924">
                  <c:v>37120</c:v>
                </c:pt>
                <c:pt idx="925">
                  <c:v>37123</c:v>
                </c:pt>
                <c:pt idx="926">
                  <c:v>37124</c:v>
                </c:pt>
                <c:pt idx="927">
                  <c:v>37125</c:v>
                </c:pt>
                <c:pt idx="928">
                  <c:v>37126</c:v>
                </c:pt>
                <c:pt idx="929">
                  <c:v>37127</c:v>
                </c:pt>
                <c:pt idx="930">
                  <c:v>37130</c:v>
                </c:pt>
                <c:pt idx="931">
                  <c:v>37131</c:v>
                </c:pt>
                <c:pt idx="932">
                  <c:v>37132</c:v>
                </c:pt>
                <c:pt idx="933">
                  <c:v>37133</c:v>
                </c:pt>
                <c:pt idx="934">
                  <c:v>37134</c:v>
                </c:pt>
                <c:pt idx="935">
                  <c:v>37137</c:v>
                </c:pt>
                <c:pt idx="936">
                  <c:v>37138</c:v>
                </c:pt>
                <c:pt idx="937">
                  <c:v>37139</c:v>
                </c:pt>
                <c:pt idx="938">
                  <c:v>37140</c:v>
                </c:pt>
                <c:pt idx="939">
                  <c:v>37141</c:v>
                </c:pt>
                <c:pt idx="940">
                  <c:v>37144</c:v>
                </c:pt>
                <c:pt idx="941">
                  <c:v>37145</c:v>
                </c:pt>
                <c:pt idx="942">
                  <c:v>37146</c:v>
                </c:pt>
                <c:pt idx="943">
                  <c:v>37147</c:v>
                </c:pt>
                <c:pt idx="944">
                  <c:v>37148</c:v>
                </c:pt>
                <c:pt idx="945">
                  <c:v>37151</c:v>
                </c:pt>
                <c:pt idx="946">
                  <c:v>37152</c:v>
                </c:pt>
                <c:pt idx="947">
                  <c:v>37153</c:v>
                </c:pt>
                <c:pt idx="948">
                  <c:v>37154</c:v>
                </c:pt>
                <c:pt idx="949">
                  <c:v>37155</c:v>
                </c:pt>
                <c:pt idx="950">
                  <c:v>37158</c:v>
                </c:pt>
                <c:pt idx="951">
                  <c:v>37159</c:v>
                </c:pt>
                <c:pt idx="952">
                  <c:v>37160</c:v>
                </c:pt>
                <c:pt idx="953">
                  <c:v>37161</c:v>
                </c:pt>
                <c:pt idx="954">
                  <c:v>37162</c:v>
                </c:pt>
                <c:pt idx="955">
                  <c:v>37165</c:v>
                </c:pt>
                <c:pt idx="956">
                  <c:v>37166</c:v>
                </c:pt>
                <c:pt idx="957">
                  <c:v>37167</c:v>
                </c:pt>
                <c:pt idx="958">
                  <c:v>37168</c:v>
                </c:pt>
                <c:pt idx="959">
                  <c:v>37169</c:v>
                </c:pt>
                <c:pt idx="960">
                  <c:v>37172</c:v>
                </c:pt>
                <c:pt idx="961">
                  <c:v>37173</c:v>
                </c:pt>
                <c:pt idx="962">
                  <c:v>37174</c:v>
                </c:pt>
                <c:pt idx="963">
                  <c:v>37175</c:v>
                </c:pt>
                <c:pt idx="964">
                  <c:v>37176</c:v>
                </c:pt>
                <c:pt idx="965">
                  <c:v>37179</c:v>
                </c:pt>
                <c:pt idx="966">
                  <c:v>37180</c:v>
                </c:pt>
                <c:pt idx="967">
                  <c:v>37181</c:v>
                </c:pt>
                <c:pt idx="968">
                  <c:v>37182</c:v>
                </c:pt>
                <c:pt idx="969">
                  <c:v>37183</c:v>
                </c:pt>
                <c:pt idx="970">
                  <c:v>37186</c:v>
                </c:pt>
                <c:pt idx="971">
                  <c:v>37187</c:v>
                </c:pt>
                <c:pt idx="972">
                  <c:v>37188</c:v>
                </c:pt>
                <c:pt idx="973">
                  <c:v>37189</c:v>
                </c:pt>
                <c:pt idx="974">
                  <c:v>37190</c:v>
                </c:pt>
                <c:pt idx="975">
                  <c:v>37193</c:v>
                </c:pt>
                <c:pt idx="976">
                  <c:v>37194</c:v>
                </c:pt>
                <c:pt idx="977">
                  <c:v>37195</c:v>
                </c:pt>
                <c:pt idx="978">
                  <c:v>37196</c:v>
                </c:pt>
                <c:pt idx="979">
                  <c:v>37197</c:v>
                </c:pt>
                <c:pt idx="980">
                  <c:v>37200</c:v>
                </c:pt>
                <c:pt idx="981">
                  <c:v>37201</c:v>
                </c:pt>
                <c:pt idx="982">
                  <c:v>37202</c:v>
                </c:pt>
                <c:pt idx="983">
                  <c:v>37203</c:v>
                </c:pt>
                <c:pt idx="984">
                  <c:v>37204</c:v>
                </c:pt>
                <c:pt idx="985">
                  <c:v>37207</c:v>
                </c:pt>
                <c:pt idx="986">
                  <c:v>37208</c:v>
                </c:pt>
                <c:pt idx="987">
                  <c:v>37209</c:v>
                </c:pt>
                <c:pt idx="988">
                  <c:v>37210</c:v>
                </c:pt>
                <c:pt idx="989">
                  <c:v>37211</c:v>
                </c:pt>
                <c:pt idx="990">
                  <c:v>37214</c:v>
                </c:pt>
                <c:pt idx="991">
                  <c:v>37215</c:v>
                </c:pt>
                <c:pt idx="992">
                  <c:v>37216</c:v>
                </c:pt>
                <c:pt idx="993">
                  <c:v>37217</c:v>
                </c:pt>
                <c:pt idx="994">
                  <c:v>37218</c:v>
                </c:pt>
                <c:pt idx="995">
                  <c:v>37221</c:v>
                </c:pt>
                <c:pt idx="996">
                  <c:v>37222</c:v>
                </c:pt>
                <c:pt idx="997">
                  <c:v>37223</c:v>
                </c:pt>
                <c:pt idx="998">
                  <c:v>37224</c:v>
                </c:pt>
                <c:pt idx="999">
                  <c:v>37225</c:v>
                </c:pt>
                <c:pt idx="1000">
                  <c:v>37228</c:v>
                </c:pt>
                <c:pt idx="1001">
                  <c:v>37229</c:v>
                </c:pt>
                <c:pt idx="1002">
                  <c:v>37230</c:v>
                </c:pt>
                <c:pt idx="1003">
                  <c:v>37231</c:v>
                </c:pt>
                <c:pt idx="1004">
                  <c:v>37232</c:v>
                </c:pt>
                <c:pt idx="1005">
                  <c:v>37235</c:v>
                </c:pt>
                <c:pt idx="1006">
                  <c:v>37236</c:v>
                </c:pt>
                <c:pt idx="1007">
                  <c:v>37237</c:v>
                </c:pt>
                <c:pt idx="1008">
                  <c:v>37238</c:v>
                </c:pt>
                <c:pt idx="1009">
                  <c:v>37239</c:v>
                </c:pt>
                <c:pt idx="1010">
                  <c:v>37242</c:v>
                </c:pt>
                <c:pt idx="1011">
                  <c:v>37243</c:v>
                </c:pt>
                <c:pt idx="1012">
                  <c:v>37244</c:v>
                </c:pt>
                <c:pt idx="1013">
                  <c:v>37245</c:v>
                </c:pt>
                <c:pt idx="1014">
                  <c:v>37246</c:v>
                </c:pt>
                <c:pt idx="1015">
                  <c:v>37249</c:v>
                </c:pt>
                <c:pt idx="1016">
                  <c:v>37250</c:v>
                </c:pt>
                <c:pt idx="1017">
                  <c:v>37251</c:v>
                </c:pt>
                <c:pt idx="1018">
                  <c:v>37252</c:v>
                </c:pt>
                <c:pt idx="1019">
                  <c:v>37253</c:v>
                </c:pt>
                <c:pt idx="1020">
                  <c:v>37256</c:v>
                </c:pt>
                <c:pt idx="1021">
                  <c:v>37257</c:v>
                </c:pt>
                <c:pt idx="1022">
                  <c:v>37258</c:v>
                </c:pt>
                <c:pt idx="1023">
                  <c:v>37259</c:v>
                </c:pt>
                <c:pt idx="1024">
                  <c:v>37260</c:v>
                </c:pt>
                <c:pt idx="1025">
                  <c:v>37263</c:v>
                </c:pt>
                <c:pt idx="1026">
                  <c:v>37264</c:v>
                </c:pt>
                <c:pt idx="1027">
                  <c:v>37265</c:v>
                </c:pt>
                <c:pt idx="1028">
                  <c:v>37266</c:v>
                </c:pt>
                <c:pt idx="1029">
                  <c:v>37267</c:v>
                </c:pt>
                <c:pt idx="1030">
                  <c:v>37270</c:v>
                </c:pt>
                <c:pt idx="1031">
                  <c:v>37271</c:v>
                </c:pt>
                <c:pt idx="1032">
                  <c:v>37272</c:v>
                </c:pt>
                <c:pt idx="1033">
                  <c:v>37273</c:v>
                </c:pt>
                <c:pt idx="1034">
                  <c:v>37274</c:v>
                </c:pt>
                <c:pt idx="1035">
                  <c:v>37277</c:v>
                </c:pt>
                <c:pt idx="1036">
                  <c:v>37278</c:v>
                </c:pt>
                <c:pt idx="1037">
                  <c:v>37279</c:v>
                </c:pt>
                <c:pt idx="1038">
                  <c:v>37280</c:v>
                </c:pt>
                <c:pt idx="1039">
                  <c:v>37281</c:v>
                </c:pt>
                <c:pt idx="1040">
                  <c:v>37284</c:v>
                </c:pt>
                <c:pt idx="1041">
                  <c:v>37285</c:v>
                </c:pt>
                <c:pt idx="1042">
                  <c:v>37286</c:v>
                </c:pt>
                <c:pt idx="1043">
                  <c:v>37287</c:v>
                </c:pt>
                <c:pt idx="1044">
                  <c:v>37288</c:v>
                </c:pt>
                <c:pt idx="1045">
                  <c:v>37291</c:v>
                </c:pt>
                <c:pt idx="1046">
                  <c:v>37292</c:v>
                </c:pt>
                <c:pt idx="1047">
                  <c:v>37293</c:v>
                </c:pt>
                <c:pt idx="1048">
                  <c:v>37294</c:v>
                </c:pt>
                <c:pt idx="1049">
                  <c:v>37295</c:v>
                </c:pt>
                <c:pt idx="1050">
                  <c:v>37298</c:v>
                </c:pt>
                <c:pt idx="1051">
                  <c:v>37299</c:v>
                </c:pt>
                <c:pt idx="1052">
                  <c:v>37300</c:v>
                </c:pt>
                <c:pt idx="1053">
                  <c:v>37301</c:v>
                </c:pt>
                <c:pt idx="1054">
                  <c:v>37302</c:v>
                </c:pt>
                <c:pt idx="1055">
                  <c:v>37305</c:v>
                </c:pt>
                <c:pt idx="1056">
                  <c:v>37306</c:v>
                </c:pt>
                <c:pt idx="1057">
                  <c:v>37307</c:v>
                </c:pt>
                <c:pt idx="1058">
                  <c:v>37308</c:v>
                </c:pt>
                <c:pt idx="1059">
                  <c:v>37309</c:v>
                </c:pt>
                <c:pt idx="1060">
                  <c:v>37312</c:v>
                </c:pt>
                <c:pt idx="1061">
                  <c:v>37313</c:v>
                </c:pt>
                <c:pt idx="1062">
                  <c:v>37314</c:v>
                </c:pt>
                <c:pt idx="1063">
                  <c:v>37315</c:v>
                </c:pt>
                <c:pt idx="1064">
                  <c:v>37316</c:v>
                </c:pt>
                <c:pt idx="1065">
                  <c:v>37319</c:v>
                </c:pt>
                <c:pt idx="1066">
                  <c:v>37320</c:v>
                </c:pt>
                <c:pt idx="1067">
                  <c:v>37321</c:v>
                </c:pt>
                <c:pt idx="1068">
                  <c:v>37322</c:v>
                </c:pt>
                <c:pt idx="1069">
                  <c:v>37323</c:v>
                </c:pt>
                <c:pt idx="1070">
                  <c:v>37326</c:v>
                </c:pt>
                <c:pt idx="1071">
                  <c:v>37327</c:v>
                </c:pt>
                <c:pt idx="1072">
                  <c:v>37328</c:v>
                </c:pt>
                <c:pt idx="1073">
                  <c:v>37329</c:v>
                </c:pt>
                <c:pt idx="1074">
                  <c:v>37330</c:v>
                </c:pt>
                <c:pt idx="1075">
                  <c:v>37333</c:v>
                </c:pt>
                <c:pt idx="1076">
                  <c:v>37334</c:v>
                </c:pt>
                <c:pt idx="1077">
                  <c:v>37335</c:v>
                </c:pt>
                <c:pt idx="1078">
                  <c:v>37336</c:v>
                </c:pt>
                <c:pt idx="1079">
                  <c:v>37337</c:v>
                </c:pt>
                <c:pt idx="1080">
                  <c:v>37340</c:v>
                </c:pt>
                <c:pt idx="1081">
                  <c:v>37341</c:v>
                </c:pt>
                <c:pt idx="1082">
                  <c:v>37342</c:v>
                </c:pt>
                <c:pt idx="1083">
                  <c:v>37343</c:v>
                </c:pt>
                <c:pt idx="1084">
                  <c:v>37344</c:v>
                </c:pt>
                <c:pt idx="1085">
                  <c:v>37347</c:v>
                </c:pt>
                <c:pt idx="1086">
                  <c:v>37348</c:v>
                </c:pt>
                <c:pt idx="1087">
                  <c:v>37349</c:v>
                </c:pt>
                <c:pt idx="1088">
                  <c:v>37350</c:v>
                </c:pt>
                <c:pt idx="1089">
                  <c:v>37351</c:v>
                </c:pt>
                <c:pt idx="1090">
                  <c:v>37354</c:v>
                </c:pt>
                <c:pt idx="1091">
                  <c:v>37355</c:v>
                </c:pt>
                <c:pt idx="1092">
                  <c:v>37356</c:v>
                </c:pt>
                <c:pt idx="1093">
                  <c:v>37357</c:v>
                </c:pt>
                <c:pt idx="1094">
                  <c:v>37358</c:v>
                </c:pt>
                <c:pt idx="1095">
                  <c:v>37361</c:v>
                </c:pt>
                <c:pt idx="1096">
                  <c:v>37362</c:v>
                </c:pt>
                <c:pt idx="1097">
                  <c:v>37363</c:v>
                </c:pt>
                <c:pt idx="1098">
                  <c:v>37364</c:v>
                </c:pt>
                <c:pt idx="1099">
                  <c:v>37365</c:v>
                </c:pt>
                <c:pt idx="1100">
                  <c:v>37368</c:v>
                </c:pt>
                <c:pt idx="1101">
                  <c:v>37369</c:v>
                </c:pt>
                <c:pt idx="1102">
                  <c:v>37370</c:v>
                </c:pt>
                <c:pt idx="1103">
                  <c:v>37371</c:v>
                </c:pt>
                <c:pt idx="1104">
                  <c:v>37372</c:v>
                </c:pt>
                <c:pt idx="1105">
                  <c:v>37375</c:v>
                </c:pt>
                <c:pt idx="1106">
                  <c:v>37376</c:v>
                </c:pt>
                <c:pt idx="1107">
                  <c:v>37377</c:v>
                </c:pt>
                <c:pt idx="1108">
                  <c:v>37378</c:v>
                </c:pt>
                <c:pt idx="1109">
                  <c:v>37379</c:v>
                </c:pt>
                <c:pt idx="1110">
                  <c:v>37382</c:v>
                </c:pt>
                <c:pt idx="1111">
                  <c:v>37383</c:v>
                </c:pt>
                <c:pt idx="1112">
                  <c:v>37384</c:v>
                </c:pt>
                <c:pt idx="1113">
                  <c:v>37385</c:v>
                </c:pt>
                <c:pt idx="1114">
                  <c:v>37386</c:v>
                </c:pt>
                <c:pt idx="1115">
                  <c:v>37389</c:v>
                </c:pt>
                <c:pt idx="1116">
                  <c:v>37390</c:v>
                </c:pt>
                <c:pt idx="1117">
                  <c:v>37391</c:v>
                </c:pt>
                <c:pt idx="1118">
                  <c:v>37392</c:v>
                </c:pt>
                <c:pt idx="1119">
                  <c:v>37393</c:v>
                </c:pt>
                <c:pt idx="1120">
                  <c:v>37396</c:v>
                </c:pt>
                <c:pt idx="1121">
                  <c:v>37397</c:v>
                </c:pt>
                <c:pt idx="1122">
                  <c:v>37398</c:v>
                </c:pt>
                <c:pt idx="1123">
                  <c:v>37399</c:v>
                </c:pt>
                <c:pt idx="1124">
                  <c:v>37400</c:v>
                </c:pt>
                <c:pt idx="1125">
                  <c:v>37403</c:v>
                </c:pt>
                <c:pt idx="1126">
                  <c:v>37404</c:v>
                </c:pt>
                <c:pt idx="1127">
                  <c:v>37405</c:v>
                </c:pt>
                <c:pt idx="1128">
                  <c:v>37406</c:v>
                </c:pt>
                <c:pt idx="1129">
                  <c:v>37407</c:v>
                </c:pt>
                <c:pt idx="1130">
                  <c:v>37410</c:v>
                </c:pt>
                <c:pt idx="1131">
                  <c:v>37411</c:v>
                </c:pt>
                <c:pt idx="1132">
                  <c:v>37412</c:v>
                </c:pt>
                <c:pt idx="1133">
                  <c:v>37413</c:v>
                </c:pt>
                <c:pt idx="1134">
                  <c:v>37414</c:v>
                </c:pt>
                <c:pt idx="1135">
                  <c:v>37417</c:v>
                </c:pt>
                <c:pt idx="1136">
                  <c:v>37418</c:v>
                </c:pt>
                <c:pt idx="1137">
                  <c:v>37419</c:v>
                </c:pt>
                <c:pt idx="1138">
                  <c:v>37420</c:v>
                </c:pt>
                <c:pt idx="1139">
                  <c:v>37421</c:v>
                </c:pt>
                <c:pt idx="1140">
                  <c:v>37424</c:v>
                </c:pt>
                <c:pt idx="1141">
                  <c:v>37425</c:v>
                </c:pt>
                <c:pt idx="1142">
                  <c:v>37426</c:v>
                </c:pt>
                <c:pt idx="1143">
                  <c:v>37427</c:v>
                </c:pt>
                <c:pt idx="1144">
                  <c:v>37428</c:v>
                </c:pt>
                <c:pt idx="1145">
                  <c:v>37431</c:v>
                </c:pt>
                <c:pt idx="1146">
                  <c:v>37432</c:v>
                </c:pt>
                <c:pt idx="1147">
                  <c:v>37433</c:v>
                </c:pt>
                <c:pt idx="1148">
                  <c:v>37434</c:v>
                </c:pt>
                <c:pt idx="1149">
                  <c:v>37435</c:v>
                </c:pt>
                <c:pt idx="1150">
                  <c:v>37438</c:v>
                </c:pt>
                <c:pt idx="1151">
                  <c:v>37439</c:v>
                </c:pt>
                <c:pt idx="1152">
                  <c:v>37440</c:v>
                </c:pt>
                <c:pt idx="1153">
                  <c:v>37441</c:v>
                </c:pt>
                <c:pt idx="1154">
                  <c:v>37442</c:v>
                </c:pt>
                <c:pt idx="1155">
                  <c:v>37445</c:v>
                </c:pt>
                <c:pt idx="1156">
                  <c:v>37446</c:v>
                </c:pt>
                <c:pt idx="1157">
                  <c:v>37447</c:v>
                </c:pt>
                <c:pt idx="1158">
                  <c:v>37448</c:v>
                </c:pt>
                <c:pt idx="1159">
                  <c:v>37449</c:v>
                </c:pt>
                <c:pt idx="1160">
                  <c:v>37452</c:v>
                </c:pt>
                <c:pt idx="1161">
                  <c:v>37453</c:v>
                </c:pt>
                <c:pt idx="1162">
                  <c:v>37454</c:v>
                </c:pt>
                <c:pt idx="1163">
                  <c:v>37455</c:v>
                </c:pt>
                <c:pt idx="1164">
                  <c:v>37456</c:v>
                </c:pt>
                <c:pt idx="1165">
                  <c:v>37459</c:v>
                </c:pt>
                <c:pt idx="1166">
                  <c:v>37460</c:v>
                </c:pt>
                <c:pt idx="1167">
                  <c:v>37461</c:v>
                </c:pt>
                <c:pt idx="1168">
                  <c:v>37462</c:v>
                </c:pt>
                <c:pt idx="1169">
                  <c:v>37463</c:v>
                </c:pt>
                <c:pt idx="1170">
                  <c:v>37466</c:v>
                </c:pt>
                <c:pt idx="1171">
                  <c:v>37467</c:v>
                </c:pt>
                <c:pt idx="1172">
                  <c:v>37468</c:v>
                </c:pt>
                <c:pt idx="1173">
                  <c:v>37469</c:v>
                </c:pt>
                <c:pt idx="1174">
                  <c:v>37470</c:v>
                </c:pt>
                <c:pt idx="1175">
                  <c:v>37473</c:v>
                </c:pt>
                <c:pt idx="1176">
                  <c:v>37474</c:v>
                </c:pt>
                <c:pt idx="1177">
                  <c:v>37475</c:v>
                </c:pt>
                <c:pt idx="1178">
                  <c:v>37476</c:v>
                </c:pt>
                <c:pt idx="1179">
                  <c:v>37477</c:v>
                </c:pt>
                <c:pt idx="1180">
                  <c:v>37480</c:v>
                </c:pt>
                <c:pt idx="1181">
                  <c:v>37481</c:v>
                </c:pt>
                <c:pt idx="1182">
                  <c:v>37482</c:v>
                </c:pt>
                <c:pt idx="1183">
                  <c:v>37483</c:v>
                </c:pt>
                <c:pt idx="1184">
                  <c:v>37484</c:v>
                </c:pt>
                <c:pt idx="1185">
                  <c:v>37487</c:v>
                </c:pt>
                <c:pt idx="1186">
                  <c:v>37488</c:v>
                </c:pt>
                <c:pt idx="1187">
                  <c:v>37489</c:v>
                </c:pt>
                <c:pt idx="1188">
                  <c:v>37490</c:v>
                </c:pt>
                <c:pt idx="1189">
                  <c:v>37491</c:v>
                </c:pt>
                <c:pt idx="1190">
                  <c:v>37494</c:v>
                </c:pt>
                <c:pt idx="1191">
                  <c:v>37495</c:v>
                </c:pt>
                <c:pt idx="1192">
                  <c:v>37496</c:v>
                </c:pt>
                <c:pt idx="1193">
                  <c:v>37497</c:v>
                </c:pt>
                <c:pt idx="1194">
                  <c:v>37498</c:v>
                </c:pt>
                <c:pt idx="1195">
                  <c:v>37501</c:v>
                </c:pt>
                <c:pt idx="1196">
                  <c:v>37502</c:v>
                </c:pt>
                <c:pt idx="1197">
                  <c:v>37503</c:v>
                </c:pt>
                <c:pt idx="1198">
                  <c:v>37504</c:v>
                </c:pt>
                <c:pt idx="1199">
                  <c:v>37505</c:v>
                </c:pt>
                <c:pt idx="1200">
                  <c:v>37508</c:v>
                </c:pt>
                <c:pt idx="1201">
                  <c:v>37509</c:v>
                </c:pt>
                <c:pt idx="1202">
                  <c:v>37510</c:v>
                </c:pt>
                <c:pt idx="1203">
                  <c:v>37511</c:v>
                </c:pt>
                <c:pt idx="1204">
                  <c:v>37512</c:v>
                </c:pt>
                <c:pt idx="1205">
                  <c:v>37515</c:v>
                </c:pt>
                <c:pt idx="1206">
                  <c:v>37516</c:v>
                </c:pt>
                <c:pt idx="1207">
                  <c:v>37517</c:v>
                </c:pt>
                <c:pt idx="1208">
                  <c:v>37518</c:v>
                </c:pt>
                <c:pt idx="1209">
                  <c:v>37519</c:v>
                </c:pt>
                <c:pt idx="1210">
                  <c:v>37522</c:v>
                </c:pt>
                <c:pt idx="1211">
                  <c:v>37523</c:v>
                </c:pt>
                <c:pt idx="1212">
                  <c:v>37524</c:v>
                </c:pt>
                <c:pt idx="1213">
                  <c:v>37525</c:v>
                </c:pt>
                <c:pt idx="1214">
                  <c:v>37526</c:v>
                </c:pt>
                <c:pt idx="1215">
                  <c:v>37529</c:v>
                </c:pt>
                <c:pt idx="1216">
                  <c:v>37530</c:v>
                </c:pt>
                <c:pt idx="1217">
                  <c:v>37531</c:v>
                </c:pt>
                <c:pt idx="1218">
                  <c:v>37532</c:v>
                </c:pt>
                <c:pt idx="1219">
                  <c:v>37533</c:v>
                </c:pt>
                <c:pt idx="1220">
                  <c:v>37536</c:v>
                </c:pt>
                <c:pt idx="1221">
                  <c:v>37537</c:v>
                </c:pt>
                <c:pt idx="1222">
                  <c:v>37538</c:v>
                </c:pt>
                <c:pt idx="1223">
                  <c:v>37539</c:v>
                </c:pt>
                <c:pt idx="1224">
                  <c:v>37540</c:v>
                </c:pt>
                <c:pt idx="1225">
                  <c:v>37543</c:v>
                </c:pt>
                <c:pt idx="1226">
                  <c:v>37544</c:v>
                </c:pt>
                <c:pt idx="1227">
                  <c:v>37545</c:v>
                </c:pt>
                <c:pt idx="1228">
                  <c:v>37546</c:v>
                </c:pt>
                <c:pt idx="1229">
                  <c:v>37547</c:v>
                </c:pt>
                <c:pt idx="1230">
                  <c:v>37550</c:v>
                </c:pt>
                <c:pt idx="1231">
                  <c:v>37551</c:v>
                </c:pt>
                <c:pt idx="1232">
                  <c:v>37552</c:v>
                </c:pt>
                <c:pt idx="1233">
                  <c:v>37553</c:v>
                </c:pt>
                <c:pt idx="1234">
                  <c:v>37554</c:v>
                </c:pt>
                <c:pt idx="1235">
                  <c:v>37557</c:v>
                </c:pt>
                <c:pt idx="1236">
                  <c:v>37558</c:v>
                </c:pt>
                <c:pt idx="1237">
                  <c:v>37559</c:v>
                </c:pt>
                <c:pt idx="1238">
                  <c:v>37560</c:v>
                </c:pt>
                <c:pt idx="1239">
                  <c:v>37561</c:v>
                </c:pt>
                <c:pt idx="1240">
                  <c:v>37564</c:v>
                </c:pt>
                <c:pt idx="1241">
                  <c:v>37565</c:v>
                </c:pt>
                <c:pt idx="1242">
                  <c:v>37566</c:v>
                </c:pt>
                <c:pt idx="1243">
                  <c:v>37567</c:v>
                </c:pt>
                <c:pt idx="1244">
                  <c:v>37568</c:v>
                </c:pt>
                <c:pt idx="1245">
                  <c:v>37571</c:v>
                </c:pt>
                <c:pt idx="1246">
                  <c:v>37572</c:v>
                </c:pt>
                <c:pt idx="1247">
                  <c:v>37573</c:v>
                </c:pt>
                <c:pt idx="1248">
                  <c:v>37574</c:v>
                </c:pt>
                <c:pt idx="1249">
                  <c:v>37575</c:v>
                </c:pt>
                <c:pt idx="1250">
                  <c:v>37578</c:v>
                </c:pt>
                <c:pt idx="1251">
                  <c:v>37579</c:v>
                </c:pt>
                <c:pt idx="1252">
                  <c:v>37580</c:v>
                </c:pt>
                <c:pt idx="1253">
                  <c:v>37581</c:v>
                </c:pt>
                <c:pt idx="1254">
                  <c:v>37582</c:v>
                </c:pt>
                <c:pt idx="1255">
                  <c:v>37585</c:v>
                </c:pt>
                <c:pt idx="1256">
                  <c:v>37586</c:v>
                </c:pt>
                <c:pt idx="1257">
                  <c:v>37587</c:v>
                </c:pt>
                <c:pt idx="1258">
                  <c:v>37588</c:v>
                </c:pt>
                <c:pt idx="1259">
                  <c:v>37589</c:v>
                </c:pt>
                <c:pt idx="1260">
                  <c:v>37592</c:v>
                </c:pt>
                <c:pt idx="1261">
                  <c:v>37593</c:v>
                </c:pt>
                <c:pt idx="1262">
                  <c:v>37594</c:v>
                </c:pt>
                <c:pt idx="1263">
                  <c:v>37595</c:v>
                </c:pt>
                <c:pt idx="1264">
                  <c:v>37596</c:v>
                </c:pt>
                <c:pt idx="1265">
                  <c:v>37599</c:v>
                </c:pt>
                <c:pt idx="1266">
                  <c:v>37600</c:v>
                </c:pt>
                <c:pt idx="1267">
                  <c:v>37601</c:v>
                </c:pt>
                <c:pt idx="1268">
                  <c:v>37602</c:v>
                </c:pt>
                <c:pt idx="1269">
                  <c:v>37603</c:v>
                </c:pt>
                <c:pt idx="1270">
                  <c:v>37606</c:v>
                </c:pt>
                <c:pt idx="1271">
                  <c:v>37607</c:v>
                </c:pt>
                <c:pt idx="1272">
                  <c:v>37608</c:v>
                </c:pt>
                <c:pt idx="1273">
                  <c:v>37609</c:v>
                </c:pt>
                <c:pt idx="1274">
                  <c:v>37610</c:v>
                </c:pt>
                <c:pt idx="1275">
                  <c:v>37613</c:v>
                </c:pt>
                <c:pt idx="1276">
                  <c:v>37614</c:v>
                </c:pt>
                <c:pt idx="1277">
                  <c:v>37615</c:v>
                </c:pt>
                <c:pt idx="1278">
                  <c:v>37616</c:v>
                </c:pt>
                <c:pt idx="1279">
                  <c:v>37617</c:v>
                </c:pt>
                <c:pt idx="1280">
                  <c:v>37620</c:v>
                </c:pt>
                <c:pt idx="1281">
                  <c:v>37621</c:v>
                </c:pt>
                <c:pt idx="1282">
                  <c:v>37622</c:v>
                </c:pt>
                <c:pt idx="1283">
                  <c:v>37623</c:v>
                </c:pt>
                <c:pt idx="1284">
                  <c:v>37624</c:v>
                </c:pt>
                <c:pt idx="1285">
                  <c:v>37627</c:v>
                </c:pt>
                <c:pt idx="1286">
                  <c:v>37628</c:v>
                </c:pt>
                <c:pt idx="1287">
                  <c:v>37629</c:v>
                </c:pt>
                <c:pt idx="1288">
                  <c:v>37630</c:v>
                </c:pt>
                <c:pt idx="1289">
                  <c:v>37631</c:v>
                </c:pt>
                <c:pt idx="1290">
                  <c:v>37634</c:v>
                </c:pt>
                <c:pt idx="1291">
                  <c:v>37635</c:v>
                </c:pt>
                <c:pt idx="1292">
                  <c:v>37636</c:v>
                </c:pt>
                <c:pt idx="1293">
                  <c:v>37637</c:v>
                </c:pt>
                <c:pt idx="1294">
                  <c:v>37638</c:v>
                </c:pt>
                <c:pt idx="1295">
                  <c:v>37641</c:v>
                </c:pt>
                <c:pt idx="1296">
                  <c:v>37642</c:v>
                </c:pt>
                <c:pt idx="1297">
                  <c:v>37643</c:v>
                </c:pt>
                <c:pt idx="1298">
                  <c:v>37644</c:v>
                </c:pt>
                <c:pt idx="1299">
                  <c:v>37645</c:v>
                </c:pt>
                <c:pt idx="1300">
                  <c:v>37648</c:v>
                </c:pt>
                <c:pt idx="1301">
                  <c:v>37649</c:v>
                </c:pt>
                <c:pt idx="1302">
                  <c:v>37650</c:v>
                </c:pt>
                <c:pt idx="1303">
                  <c:v>37651</c:v>
                </c:pt>
                <c:pt idx="1304">
                  <c:v>37652</c:v>
                </c:pt>
                <c:pt idx="1305">
                  <c:v>37655</c:v>
                </c:pt>
                <c:pt idx="1306">
                  <c:v>37656</c:v>
                </c:pt>
                <c:pt idx="1307">
                  <c:v>37657</c:v>
                </c:pt>
                <c:pt idx="1308">
                  <c:v>37658</c:v>
                </c:pt>
                <c:pt idx="1309">
                  <c:v>37659</c:v>
                </c:pt>
                <c:pt idx="1310">
                  <c:v>37662</c:v>
                </c:pt>
                <c:pt idx="1311">
                  <c:v>37663</c:v>
                </c:pt>
                <c:pt idx="1312">
                  <c:v>37664</c:v>
                </c:pt>
                <c:pt idx="1313">
                  <c:v>37665</c:v>
                </c:pt>
                <c:pt idx="1314">
                  <c:v>37666</c:v>
                </c:pt>
                <c:pt idx="1315">
                  <c:v>37669</c:v>
                </c:pt>
                <c:pt idx="1316">
                  <c:v>37670</c:v>
                </c:pt>
                <c:pt idx="1317">
                  <c:v>37671</c:v>
                </c:pt>
                <c:pt idx="1318">
                  <c:v>37672</c:v>
                </c:pt>
                <c:pt idx="1319">
                  <c:v>37673</c:v>
                </c:pt>
                <c:pt idx="1320">
                  <c:v>37676</c:v>
                </c:pt>
                <c:pt idx="1321">
                  <c:v>37677</c:v>
                </c:pt>
                <c:pt idx="1322">
                  <c:v>37678</c:v>
                </c:pt>
                <c:pt idx="1323">
                  <c:v>37679</c:v>
                </c:pt>
                <c:pt idx="1324">
                  <c:v>37680</c:v>
                </c:pt>
                <c:pt idx="1325">
                  <c:v>37683</c:v>
                </c:pt>
                <c:pt idx="1326">
                  <c:v>37684</c:v>
                </c:pt>
                <c:pt idx="1327">
                  <c:v>37685</c:v>
                </c:pt>
                <c:pt idx="1328">
                  <c:v>37686</c:v>
                </c:pt>
                <c:pt idx="1329">
                  <c:v>37687</c:v>
                </c:pt>
                <c:pt idx="1330">
                  <c:v>37690</c:v>
                </c:pt>
                <c:pt idx="1331">
                  <c:v>37691</c:v>
                </c:pt>
                <c:pt idx="1332">
                  <c:v>37692</c:v>
                </c:pt>
                <c:pt idx="1333">
                  <c:v>37693</c:v>
                </c:pt>
                <c:pt idx="1334">
                  <c:v>37694</c:v>
                </c:pt>
                <c:pt idx="1335">
                  <c:v>37697</c:v>
                </c:pt>
                <c:pt idx="1336">
                  <c:v>37698</c:v>
                </c:pt>
                <c:pt idx="1337">
                  <c:v>37699</c:v>
                </c:pt>
                <c:pt idx="1338">
                  <c:v>37700</c:v>
                </c:pt>
                <c:pt idx="1339">
                  <c:v>37701</c:v>
                </c:pt>
                <c:pt idx="1340">
                  <c:v>37704</c:v>
                </c:pt>
                <c:pt idx="1341">
                  <c:v>37705</c:v>
                </c:pt>
                <c:pt idx="1342">
                  <c:v>37706</c:v>
                </c:pt>
                <c:pt idx="1343">
                  <c:v>37707</c:v>
                </c:pt>
                <c:pt idx="1344">
                  <c:v>37708</c:v>
                </c:pt>
                <c:pt idx="1345">
                  <c:v>37711</c:v>
                </c:pt>
                <c:pt idx="1346">
                  <c:v>37712</c:v>
                </c:pt>
                <c:pt idx="1347">
                  <c:v>37713</c:v>
                </c:pt>
                <c:pt idx="1348">
                  <c:v>37714</c:v>
                </c:pt>
                <c:pt idx="1349">
                  <c:v>37715</c:v>
                </c:pt>
                <c:pt idx="1350">
                  <c:v>37718</c:v>
                </c:pt>
                <c:pt idx="1351">
                  <c:v>37719</c:v>
                </c:pt>
                <c:pt idx="1352">
                  <c:v>37720</c:v>
                </c:pt>
                <c:pt idx="1353">
                  <c:v>37721</c:v>
                </c:pt>
                <c:pt idx="1354">
                  <c:v>37722</c:v>
                </c:pt>
                <c:pt idx="1355">
                  <c:v>37725</c:v>
                </c:pt>
                <c:pt idx="1356">
                  <c:v>37726</c:v>
                </c:pt>
                <c:pt idx="1357">
                  <c:v>37727</c:v>
                </c:pt>
                <c:pt idx="1358">
                  <c:v>37728</c:v>
                </c:pt>
                <c:pt idx="1359">
                  <c:v>37729</c:v>
                </c:pt>
                <c:pt idx="1360">
                  <c:v>37732</c:v>
                </c:pt>
                <c:pt idx="1361">
                  <c:v>37733</c:v>
                </c:pt>
                <c:pt idx="1362">
                  <c:v>37734</c:v>
                </c:pt>
                <c:pt idx="1363">
                  <c:v>37735</c:v>
                </c:pt>
                <c:pt idx="1364">
                  <c:v>37736</c:v>
                </c:pt>
                <c:pt idx="1365">
                  <c:v>37739</c:v>
                </c:pt>
                <c:pt idx="1366">
                  <c:v>37740</c:v>
                </c:pt>
                <c:pt idx="1367">
                  <c:v>37741</c:v>
                </c:pt>
                <c:pt idx="1368">
                  <c:v>37742</c:v>
                </c:pt>
                <c:pt idx="1369">
                  <c:v>37743</c:v>
                </c:pt>
                <c:pt idx="1370">
                  <c:v>37746</c:v>
                </c:pt>
                <c:pt idx="1371">
                  <c:v>37747</c:v>
                </c:pt>
                <c:pt idx="1372">
                  <c:v>37748</c:v>
                </c:pt>
                <c:pt idx="1373">
                  <c:v>37749</c:v>
                </c:pt>
                <c:pt idx="1374">
                  <c:v>37750</c:v>
                </c:pt>
                <c:pt idx="1375">
                  <c:v>37753</c:v>
                </c:pt>
                <c:pt idx="1376">
                  <c:v>37754</c:v>
                </c:pt>
                <c:pt idx="1377">
                  <c:v>37755</c:v>
                </c:pt>
                <c:pt idx="1378">
                  <c:v>37756</c:v>
                </c:pt>
                <c:pt idx="1379">
                  <c:v>37757</c:v>
                </c:pt>
                <c:pt idx="1380">
                  <c:v>37760</c:v>
                </c:pt>
                <c:pt idx="1381">
                  <c:v>37761</c:v>
                </c:pt>
                <c:pt idx="1382">
                  <c:v>37762</c:v>
                </c:pt>
                <c:pt idx="1383">
                  <c:v>37763</c:v>
                </c:pt>
                <c:pt idx="1384">
                  <c:v>37764</c:v>
                </c:pt>
                <c:pt idx="1385">
                  <c:v>37767</c:v>
                </c:pt>
                <c:pt idx="1386">
                  <c:v>37768</c:v>
                </c:pt>
                <c:pt idx="1387">
                  <c:v>37769</c:v>
                </c:pt>
                <c:pt idx="1388">
                  <c:v>37770</c:v>
                </c:pt>
                <c:pt idx="1389">
                  <c:v>37771</c:v>
                </c:pt>
                <c:pt idx="1390">
                  <c:v>37774</c:v>
                </c:pt>
                <c:pt idx="1391">
                  <c:v>37775</c:v>
                </c:pt>
                <c:pt idx="1392">
                  <c:v>37776</c:v>
                </c:pt>
                <c:pt idx="1393">
                  <c:v>37777</c:v>
                </c:pt>
                <c:pt idx="1394">
                  <c:v>37778</c:v>
                </c:pt>
                <c:pt idx="1395">
                  <c:v>37781</c:v>
                </c:pt>
                <c:pt idx="1396">
                  <c:v>37782</c:v>
                </c:pt>
                <c:pt idx="1397">
                  <c:v>37783</c:v>
                </c:pt>
                <c:pt idx="1398">
                  <c:v>37784</c:v>
                </c:pt>
                <c:pt idx="1399">
                  <c:v>37785</c:v>
                </c:pt>
                <c:pt idx="1400">
                  <c:v>37788</c:v>
                </c:pt>
                <c:pt idx="1401">
                  <c:v>37789</c:v>
                </c:pt>
                <c:pt idx="1402">
                  <c:v>37790</c:v>
                </c:pt>
                <c:pt idx="1403">
                  <c:v>37791</c:v>
                </c:pt>
                <c:pt idx="1404">
                  <c:v>37792</c:v>
                </c:pt>
                <c:pt idx="1405">
                  <c:v>37795</c:v>
                </c:pt>
                <c:pt idx="1406">
                  <c:v>37796</c:v>
                </c:pt>
                <c:pt idx="1407">
                  <c:v>37797</c:v>
                </c:pt>
                <c:pt idx="1408">
                  <c:v>37798</c:v>
                </c:pt>
                <c:pt idx="1409">
                  <c:v>37799</c:v>
                </c:pt>
                <c:pt idx="1410">
                  <c:v>37802</c:v>
                </c:pt>
                <c:pt idx="1411">
                  <c:v>37803</c:v>
                </c:pt>
                <c:pt idx="1412">
                  <c:v>37804</c:v>
                </c:pt>
                <c:pt idx="1413">
                  <c:v>37805</c:v>
                </c:pt>
                <c:pt idx="1414">
                  <c:v>37806</c:v>
                </c:pt>
                <c:pt idx="1415">
                  <c:v>37809</c:v>
                </c:pt>
                <c:pt idx="1416">
                  <c:v>37810</c:v>
                </c:pt>
                <c:pt idx="1417">
                  <c:v>37811</c:v>
                </c:pt>
                <c:pt idx="1418">
                  <c:v>37812</c:v>
                </c:pt>
                <c:pt idx="1419">
                  <c:v>37813</c:v>
                </c:pt>
                <c:pt idx="1420">
                  <c:v>37816</c:v>
                </c:pt>
                <c:pt idx="1421">
                  <c:v>37817</c:v>
                </c:pt>
                <c:pt idx="1422">
                  <c:v>37818</c:v>
                </c:pt>
                <c:pt idx="1423">
                  <c:v>37819</c:v>
                </c:pt>
                <c:pt idx="1424">
                  <c:v>37820</c:v>
                </c:pt>
                <c:pt idx="1425">
                  <c:v>37823</c:v>
                </c:pt>
                <c:pt idx="1426">
                  <c:v>37824</c:v>
                </c:pt>
                <c:pt idx="1427">
                  <c:v>37825</c:v>
                </c:pt>
                <c:pt idx="1428">
                  <c:v>37826</c:v>
                </c:pt>
                <c:pt idx="1429">
                  <c:v>37827</c:v>
                </c:pt>
                <c:pt idx="1430">
                  <c:v>37830</c:v>
                </c:pt>
                <c:pt idx="1431">
                  <c:v>37831</c:v>
                </c:pt>
                <c:pt idx="1432">
                  <c:v>37832</c:v>
                </c:pt>
                <c:pt idx="1433">
                  <c:v>37833</c:v>
                </c:pt>
                <c:pt idx="1434">
                  <c:v>37834</c:v>
                </c:pt>
                <c:pt idx="1435">
                  <c:v>37837</c:v>
                </c:pt>
                <c:pt idx="1436">
                  <c:v>37838</c:v>
                </c:pt>
                <c:pt idx="1437">
                  <c:v>37839</c:v>
                </c:pt>
                <c:pt idx="1438">
                  <c:v>37840</c:v>
                </c:pt>
                <c:pt idx="1439">
                  <c:v>37841</c:v>
                </c:pt>
                <c:pt idx="1440">
                  <c:v>37844</c:v>
                </c:pt>
                <c:pt idx="1441">
                  <c:v>37845</c:v>
                </c:pt>
                <c:pt idx="1442">
                  <c:v>37846</c:v>
                </c:pt>
                <c:pt idx="1443">
                  <c:v>37847</c:v>
                </c:pt>
                <c:pt idx="1444">
                  <c:v>37848</c:v>
                </c:pt>
                <c:pt idx="1445">
                  <c:v>37851</c:v>
                </c:pt>
                <c:pt idx="1446">
                  <c:v>37852</c:v>
                </c:pt>
                <c:pt idx="1447">
                  <c:v>37853</c:v>
                </c:pt>
                <c:pt idx="1448">
                  <c:v>37854</c:v>
                </c:pt>
                <c:pt idx="1449">
                  <c:v>37855</c:v>
                </c:pt>
                <c:pt idx="1450">
                  <c:v>37858</c:v>
                </c:pt>
                <c:pt idx="1451">
                  <c:v>37859</c:v>
                </c:pt>
                <c:pt idx="1452">
                  <c:v>37860</c:v>
                </c:pt>
                <c:pt idx="1453">
                  <c:v>37861</c:v>
                </c:pt>
                <c:pt idx="1454">
                  <c:v>37862</c:v>
                </c:pt>
                <c:pt idx="1455">
                  <c:v>37865</c:v>
                </c:pt>
                <c:pt idx="1456">
                  <c:v>37866</c:v>
                </c:pt>
                <c:pt idx="1457">
                  <c:v>37867</c:v>
                </c:pt>
                <c:pt idx="1458">
                  <c:v>37868</c:v>
                </c:pt>
                <c:pt idx="1459">
                  <c:v>37869</c:v>
                </c:pt>
                <c:pt idx="1460">
                  <c:v>37872</c:v>
                </c:pt>
                <c:pt idx="1461">
                  <c:v>37873</c:v>
                </c:pt>
                <c:pt idx="1462">
                  <c:v>37874</c:v>
                </c:pt>
                <c:pt idx="1463">
                  <c:v>37875</c:v>
                </c:pt>
                <c:pt idx="1464">
                  <c:v>37876</c:v>
                </c:pt>
                <c:pt idx="1465">
                  <c:v>37879</c:v>
                </c:pt>
                <c:pt idx="1466">
                  <c:v>37880</c:v>
                </c:pt>
                <c:pt idx="1467">
                  <c:v>37881</c:v>
                </c:pt>
                <c:pt idx="1468">
                  <c:v>37882</c:v>
                </c:pt>
                <c:pt idx="1469">
                  <c:v>37883</c:v>
                </c:pt>
                <c:pt idx="1470">
                  <c:v>37886</c:v>
                </c:pt>
                <c:pt idx="1471">
                  <c:v>37887</c:v>
                </c:pt>
                <c:pt idx="1472">
                  <c:v>37888</c:v>
                </c:pt>
                <c:pt idx="1473">
                  <c:v>37889</c:v>
                </c:pt>
                <c:pt idx="1474">
                  <c:v>37890</c:v>
                </c:pt>
                <c:pt idx="1475">
                  <c:v>37893</c:v>
                </c:pt>
                <c:pt idx="1476">
                  <c:v>37894</c:v>
                </c:pt>
                <c:pt idx="1477">
                  <c:v>37895</c:v>
                </c:pt>
                <c:pt idx="1478">
                  <c:v>37896</c:v>
                </c:pt>
                <c:pt idx="1479">
                  <c:v>37897</c:v>
                </c:pt>
                <c:pt idx="1480">
                  <c:v>37900</c:v>
                </c:pt>
                <c:pt idx="1481">
                  <c:v>37901</c:v>
                </c:pt>
                <c:pt idx="1482">
                  <c:v>37902</c:v>
                </c:pt>
                <c:pt idx="1483">
                  <c:v>37903</c:v>
                </c:pt>
                <c:pt idx="1484">
                  <c:v>37904</c:v>
                </c:pt>
                <c:pt idx="1485">
                  <c:v>37907</c:v>
                </c:pt>
                <c:pt idx="1486">
                  <c:v>37908</c:v>
                </c:pt>
                <c:pt idx="1487">
                  <c:v>37909</c:v>
                </c:pt>
                <c:pt idx="1488">
                  <c:v>37910</c:v>
                </c:pt>
                <c:pt idx="1489">
                  <c:v>37911</c:v>
                </c:pt>
                <c:pt idx="1490">
                  <c:v>37914</c:v>
                </c:pt>
                <c:pt idx="1491">
                  <c:v>37915</c:v>
                </c:pt>
                <c:pt idx="1492">
                  <c:v>37916</c:v>
                </c:pt>
                <c:pt idx="1493">
                  <c:v>37917</c:v>
                </c:pt>
                <c:pt idx="1494">
                  <c:v>37918</c:v>
                </c:pt>
                <c:pt idx="1495">
                  <c:v>37921</c:v>
                </c:pt>
                <c:pt idx="1496">
                  <c:v>37922</c:v>
                </c:pt>
                <c:pt idx="1497">
                  <c:v>37923</c:v>
                </c:pt>
                <c:pt idx="1498">
                  <c:v>37924</c:v>
                </c:pt>
                <c:pt idx="1499">
                  <c:v>37925</c:v>
                </c:pt>
                <c:pt idx="1500">
                  <c:v>37928</c:v>
                </c:pt>
                <c:pt idx="1501">
                  <c:v>37929</c:v>
                </c:pt>
                <c:pt idx="1502">
                  <c:v>37930</c:v>
                </c:pt>
                <c:pt idx="1503">
                  <c:v>37931</c:v>
                </c:pt>
                <c:pt idx="1504">
                  <c:v>37932</c:v>
                </c:pt>
                <c:pt idx="1505">
                  <c:v>37935</c:v>
                </c:pt>
                <c:pt idx="1506">
                  <c:v>37936</c:v>
                </c:pt>
                <c:pt idx="1507">
                  <c:v>37937</c:v>
                </c:pt>
                <c:pt idx="1508">
                  <c:v>37938</c:v>
                </c:pt>
                <c:pt idx="1509">
                  <c:v>37939</c:v>
                </c:pt>
                <c:pt idx="1510">
                  <c:v>37942</c:v>
                </c:pt>
                <c:pt idx="1511">
                  <c:v>37943</c:v>
                </c:pt>
                <c:pt idx="1512">
                  <c:v>37944</c:v>
                </c:pt>
                <c:pt idx="1513">
                  <c:v>37945</c:v>
                </c:pt>
                <c:pt idx="1514">
                  <c:v>37946</c:v>
                </c:pt>
                <c:pt idx="1515">
                  <c:v>37949</c:v>
                </c:pt>
                <c:pt idx="1516">
                  <c:v>37950</c:v>
                </c:pt>
                <c:pt idx="1517">
                  <c:v>37951</c:v>
                </c:pt>
                <c:pt idx="1518">
                  <c:v>37952</c:v>
                </c:pt>
                <c:pt idx="1519">
                  <c:v>37953</c:v>
                </c:pt>
                <c:pt idx="1520">
                  <c:v>37956</c:v>
                </c:pt>
                <c:pt idx="1521">
                  <c:v>37957</c:v>
                </c:pt>
                <c:pt idx="1522">
                  <c:v>37958</c:v>
                </c:pt>
                <c:pt idx="1523">
                  <c:v>37959</c:v>
                </c:pt>
                <c:pt idx="1524">
                  <c:v>37960</c:v>
                </c:pt>
                <c:pt idx="1525">
                  <c:v>37963</c:v>
                </c:pt>
                <c:pt idx="1526">
                  <c:v>37964</c:v>
                </c:pt>
                <c:pt idx="1527">
                  <c:v>37965</c:v>
                </c:pt>
                <c:pt idx="1528">
                  <c:v>37966</c:v>
                </c:pt>
                <c:pt idx="1529">
                  <c:v>37967</c:v>
                </c:pt>
                <c:pt idx="1530">
                  <c:v>37970</c:v>
                </c:pt>
                <c:pt idx="1531">
                  <c:v>37971</c:v>
                </c:pt>
                <c:pt idx="1532">
                  <c:v>37972</c:v>
                </c:pt>
                <c:pt idx="1533">
                  <c:v>37973</c:v>
                </c:pt>
                <c:pt idx="1534">
                  <c:v>37974</c:v>
                </c:pt>
                <c:pt idx="1535">
                  <c:v>37977</c:v>
                </c:pt>
                <c:pt idx="1536">
                  <c:v>37978</c:v>
                </c:pt>
                <c:pt idx="1537">
                  <c:v>37979</c:v>
                </c:pt>
                <c:pt idx="1538">
                  <c:v>37980</c:v>
                </c:pt>
                <c:pt idx="1539">
                  <c:v>37981</c:v>
                </c:pt>
                <c:pt idx="1540">
                  <c:v>37984</c:v>
                </c:pt>
                <c:pt idx="1541">
                  <c:v>37985</c:v>
                </c:pt>
                <c:pt idx="1542">
                  <c:v>37986</c:v>
                </c:pt>
                <c:pt idx="1543">
                  <c:v>37987</c:v>
                </c:pt>
                <c:pt idx="1544">
                  <c:v>37988</c:v>
                </c:pt>
                <c:pt idx="1545">
                  <c:v>37991</c:v>
                </c:pt>
                <c:pt idx="1546">
                  <c:v>37992</c:v>
                </c:pt>
                <c:pt idx="1547">
                  <c:v>37993</c:v>
                </c:pt>
                <c:pt idx="1548">
                  <c:v>37994</c:v>
                </c:pt>
                <c:pt idx="1549">
                  <c:v>37995</c:v>
                </c:pt>
                <c:pt idx="1550">
                  <c:v>37998</c:v>
                </c:pt>
                <c:pt idx="1551">
                  <c:v>37999</c:v>
                </c:pt>
                <c:pt idx="1552">
                  <c:v>38000</c:v>
                </c:pt>
                <c:pt idx="1553">
                  <c:v>38001</c:v>
                </c:pt>
                <c:pt idx="1554">
                  <c:v>38002</c:v>
                </c:pt>
                <c:pt idx="1555">
                  <c:v>38005</c:v>
                </c:pt>
                <c:pt idx="1556">
                  <c:v>38006</c:v>
                </c:pt>
                <c:pt idx="1557">
                  <c:v>38007</c:v>
                </c:pt>
                <c:pt idx="1558">
                  <c:v>38008</c:v>
                </c:pt>
                <c:pt idx="1559">
                  <c:v>38009</c:v>
                </c:pt>
                <c:pt idx="1560">
                  <c:v>38012</c:v>
                </c:pt>
                <c:pt idx="1561">
                  <c:v>38013</c:v>
                </c:pt>
                <c:pt idx="1562">
                  <c:v>38014</c:v>
                </c:pt>
                <c:pt idx="1563">
                  <c:v>38015</c:v>
                </c:pt>
                <c:pt idx="1564">
                  <c:v>38016</c:v>
                </c:pt>
                <c:pt idx="1565">
                  <c:v>38019</c:v>
                </c:pt>
                <c:pt idx="1566">
                  <c:v>38020</c:v>
                </c:pt>
                <c:pt idx="1567">
                  <c:v>38021</c:v>
                </c:pt>
                <c:pt idx="1568">
                  <c:v>38022</c:v>
                </c:pt>
                <c:pt idx="1569">
                  <c:v>38023</c:v>
                </c:pt>
                <c:pt idx="1570">
                  <c:v>38026</c:v>
                </c:pt>
                <c:pt idx="1571">
                  <c:v>38027</c:v>
                </c:pt>
                <c:pt idx="1572">
                  <c:v>38028</c:v>
                </c:pt>
                <c:pt idx="1573">
                  <c:v>38029</c:v>
                </c:pt>
                <c:pt idx="1574">
                  <c:v>38030</c:v>
                </c:pt>
                <c:pt idx="1575">
                  <c:v>38033</c:v>
                </c:pt>
                <c:pt idx="1576">
                  <c:v>38034</c:v>
                </c:pt>
                <c:pt idx="1577">
                  <c:v>38035</c:v>
                </c:pt>
                <c:pt idx="1578">
                  <c:v>38036</c:v>
                </c:pt>
                <c:pt idx="1579">
                  <c:v>38037</c:v>
                </c:pt>
                <c:pt idx="1580">
                  <c:v>38040</c:v>
                </c:pt>
                <c:pt idx="1581">
                  <c:v>38041</c:v>
                </c:pt>
                <c:pt idx="1582">
                  <c:v>38042</c:v>
                </c:pt>
                <c:pt idx="1583">
                  <c:v>38043</c:v>
                </c:pt>
                <c:pt idx="1584">
                  <c:v>38044</c:v>
                </c:pt>
                <c:pt idx="1585">
                  <c:v>38047</c:v>
                </c:pt>
                <c:pt idx="1586">
                  <c:v>38048</c:v>
                </c:pt>
                <c:pt idx="1587">
                  <c:v>38049</c:v>
                </c:pt>
                <c:pt idx="1588">
                  <c:v>38050</c:v>
                </c:pt>
                <c:pt idx="1589">
                  <c:v>38051</c:v>
                </c:pt>
                <c:pt idx="1590">
                  <c:v>38054</c:v>
                </c:pt>
                <c:pt idx="1591">
                  <c:v>38055</c:v>
                </c:pt>
                <c:pt idx="1592">
                  <c:v>38056</c:v>
                </c:pt>
                <c:pt idx="1593">
                  <c:v>38057</c:v>
                </c:pt>
                <c:pt idx="1594">
                  <c:v>38058</c:v>
                </c:pt>
                <c:pt idx="1595">
                  <c:v>38061</c:v>
                </c:pt>
                <c:pt idx="1596">
                  <c:v>38062</c:v>
                </c:pt>
                <c:pt idx="1597">
                  <c:v>38063</c:v>
                </c:pt>
                <c:pt idx="1598">
                  <c:v>38064</c:v>
                </c:pt>
                <c:pt idx="1599">
                  <c:v>38065</c:v>
                </c:pt>
                <c:pt idx="1600">
                  <c:v>38068</c:v>
                </c:pt>
                <c:pt idx="1601">
                  <c:v>38069</c:v>
                </c:pt>
                <c:pt idx="1602">
                  <c:v>38070</c:v>
                </c:pt>
                <c:pt idx="1603">
                  <c:v>38071</c:v>
                </c:pt>
                <c:pt idx="1604">
                  <c:v>38072</c:v>
                </c:pt>
                <c:pt idx="1605">
                  <c:v>38075</c:v>
                </c:pt>
                <c:pt idx="1606">
                  <c:v>38076</c:v>
                </c:pt>
                <c:pt idx="1607">
                  <c:v>38077</c:v>
                </c:pt>
                <c:pt idx="1608">
                  <c:v>38078</c:v>
                </c:pt>
                <c:pt idx="1609">
                  <c:v>38079</c:v>
                </c:pt>
                <c:pt idx="1610">
                  <c:v>38082</c:v>
                </c:pt>
                <c:pt idx="1611">
                  <c:v>38083</c:v>
                </c:pt>
                <c:pt idx="1612">
                  <c:v>38084</c:v>
                </c:pt>
                <c:pt idx="1613">
                  <c:v>38085</c:v>
                </c:pt>
                <c:pt idx="1614">
                  <c:v>38086</c:v>
                </c:pt>
                <c:pt idx="1615">
                  <c:v>38089</c:v>
                </c:pt>
                <c:pt idx="1616">
                  <c:v>38090</c:v>
                </c:pt>
                <c:pt idx="1617">
                  <c:v>38091</c:v>
                </c:pt>
                <c:pt idx="1618">
                  <c:v>38092</c:v>
                </c:pt>
                <c:pt idx="1619">
                  <c:v>38093</c:v>
                </c:pt>
                <c:pt idx="1620">
                  <c:v>38096</c:v>
                </c:pt>
                <c:pt idx="1621">
                  <c:v>38097</c:v>
                </c:pt>
                <c:pt idx="1622">
                  <c:v>38098</c:v>
                </c:pt>
                <c:pt idx="1623">
                  <c:v>38099</c:v>
                </c:pt>
                <c:pt idx="1624">
                  <c:v>38100</c:v>
                </c:pt>
                <c:pt idx="1625">
                  <c:v>38103</c:v>
                </c:pt>
                <c:pt idx="1626">
                  <c:v>38104</c:v>
                </c:pt>
                <c:pt idx="1627">
                  <c:v>38105</c:v>
                </c:pt>
                <c:pt idx="1628">
                  <c:v>38106</c:v>
                </c:pt>
                <c:pt idx="1629">
                  <c:v>38107</c:v>
                </c:pt>
                <c:pt idx="1630">
                  <c:v>38110</c:v>
                </c:pt>
                <c:pt idx="1631">
                  <c:v>38111</c:v>
                </c:pt>
                <c:pt idx="1632">
                  <c:v>38112</c:v>
                </c:pt>
                <c:pt idx="1633">
                  <c:v>38113</c:v>
                </c:pt>
                <c:pt idx="1634">
                  <c:v>38114</c:v>
                </c:pt>
                <c:pt idx="1635">
                  <c:v>38117</c:v>
                </c:pt>
                <c:pt idx="1636">
                  <c:v>38118</c:v>
                </c:pt>
                <c:pt idx="1637">
                  <c:v>38119</c:v>
                </c:pt>
                <c:pt idx="1638">
                  <c:v>38120</c:v>
                </c:pt>
                <c:pt idx="1639">
                  <c:v>38121</c:v>
                </c:pt>
                <c:pt idx="1640">
                  <c:v>38124</c:v>
                </c:pt>
                <c:pt idx="1641">
                  <c:v>38125</c:v>
                </c:pt>
                <c:pt idx="1642">
                  <c:v>38126</c:v>
                </c:pt>
                <c:pt idx="1643">
                  <c:v>38127</c:v>
                </c:pt>
                <c:pt idx="1644">
                  <c:v>38128</c:v>
                </c:pt>
                <c:pt idx="1645">
                  <c:v>38131</c:v>
                </c:pt>
                <c:pt idx="1646">
                  <c:v>38132</c:v>
                </c:pt>
                <c:pt idx="1647">
                  <c:v>38133</c:v>
                </c:pt>
                <c:pt idx="1648">
                  <c:v>38134</c:v>
                </c:pt>
                <c:pt idx="1649">
                  <c:v>38135</c:v>
                </c:pt>
                <c:pt idx="1650">
                  <c:v>38138</c:v>
                </c:pt>
                <c:pt idx="1651">
                  <c:v>38139</c:v>
                </c:pt>
                <c:pt idx="1652">
                  <c:v>38140</c:v>
                </c:pt>
                <c:pt idx="1653">
                  <c:v>38141</c:v>
                </c:pt>
                <c:pt idx="1654">
                  <c:v>38142</c:v>
                </c:pt>
                <c:pt idx="1655">
                  <c:v>38145</c:v>
                </c:pt>
                <c:pt idx="1656">
                  <c:v>38146</c:v>
                </c:pt>
                <c:pt idx="1657">
                  <c:v>38147</c:v>
                </c:pt>
                <c:pt idx="1658">
                  <c:v>38148</c:v>
                </c:pt>
                <c:pt idx="1659">
                  <c:v>38149</c:v>
                </c:pt>
                <c:pt idx="1660">
                  <c:v>38152</c:v>
                </c:pt>
                <c:pt idx="1661">
                  <c:v>38153</c:v>
                </c:pt>
                <c:pt idx="1662">
                  <c:v>38154</c:v>
                </c:pt>
                <c:pt idx="1663">
                  <c:v>38155</c:v>
                </c:pt>
                <c:pt idx="1664">
                  <c:v>38156</c:v>
                </c:pt>
                <c:pt idx="1665">
                  <c:v>38159</c:v>
                </c:pt>
                <c:pt idx="1666">
                  <c:v>38160</c:v>
                </c:pt>
                <c:pt idx="1667">
                  <c:v>38161</c:v>
                </c:pt>
                <c:pt idx="1668">
                  <c:v>38162</c:v>
                </c:pt>
                <c:pt idx="1669">
                  <c:v>38163</c:v>
                </c:pt>
                <c:pt idx="1670">
                  <c:v>38166</c:v>
                </c:pt>
                <c:pt idx="1671">
                  <c:v>38167</c:v>
                </c:pt>
                <c:pt idx="1672">
                  <c:v>38168</c:v>
                </c:pt>
                <c:pt idx="1673">
                  <c:v>38169</c:v>
                </c:pt>
                <c:pt idx="1674">
                  <c:v>38170</c:v>
                </c:pt>
                <c:pt idx="1675">
                  <c:v>38173</c:v>
                </c:pt>
                <c:pt idx="1676">
                  <c:v>38174</c:v>
                </c:pt>
                <c:pt idx="1677">
                  <c:v>38175</c:v>
                </c:pt>
                <c:pt idx="1678">
                  <c:v>38176</c:v>
                </c:pt>
                <c:pt idx="1679">
                  <c:v>38177</c:v>
                </c:pt>
                <c:pt idx="1680">
                  <c:v>38180</c:v>
                </c:pt>
                <c:pt idx="1681">
                  <c:v>38181</c:v>
                </c:pt>
                <c:pt idx="1682">
                  <c:v>38182</c:v>
                </c:pt>
                <c:pt idx="1683">
                  <c:v>38183</c:v>
                </c:pt>
                <c:pt idx="1684">
                  <c:v>38184</c:v>
                </c:pt>
                <c:pt idx="1685">
                  <c:v>38187</c:v>
                </c:pt>
                <c:pt idx="1686">
                  <c:v>38188</c:v>
                </c:pt>
                <c:pt idx="1687">
                  <c:v>38189</c:v>
                </c:pt>
                <c:pt idx="1688">
                  <c:v>38190</c:v>
                </c:pt>
                <c:pt idx="1689">
                  <c:v>38191</c:v>
                </c:pt>
                <c:pt idx="1690">
                  <c:v>38194</c:v>
                </c:pt>
                <c:pt idx="1691">
                  <c:v>38195</c:v>
                </c:pt>
                <c:pt idx="1692">
                  <c:v>38196</c:v>
                </c:pt>
                <c:pt idx="1693">
                  <c:v>38197</c:v>
                </c:pt>
                <c:pt idx="1694">
                  <c:v>38198</c:v>
                </c:pt>
                <c:pt idx="1695">
                  <c:v>38201</c:v>
                </c:pt>
                <c:pt idx="1696">
                  <c:v>38202</c:v>
                </c:pt>
                <c:pt idx="1697">
                  <c:v>38203</c:v>
                </c:pt>
                <c:pt idx="1698">
                  <c:v>38204</c:v>
                </c:pt>
                <c:pt idx="1699">
                  <c:v>38205</c:v>
                </c:pt>
                <c:pt idx="1700">
                  <c:v>38208</c:v>
                </c:pt>
                <c:pt idx="1701">
                  <c:v>38209</c:v>
                </c:pt>
                <c:pt idx="1702">
                  <c:v>38210</c:v>
                </c:pt>
                <c:pt idx="1703">
                  <c:v>38211</c:v>
                </c:pt>
                <c:pt idx="1704">
                  <c:v>38212</c:v>
                </c:pt>
                <c:pt idx="1705">
                  <c:v>38215</c:v>
                </c:pt>
                <c:pt idx="1706">
                  <c:v>38216</c:v>
                </c:pt>
                <c:pt idx="1707">
                  <c:v>38217</c:v>
                </c:pt>
                <c:pt idx="1708">
                  <c:v>38218</c:v>
                </c:pt>
                <c:pt idx="1709">
                  <c:v>38219</c:v>
                </c:pt>
                <c:pt idx="1710">
                  <c:v>38222</c:v>
                </c:pt>
                <c:pt idx="1711">
                  <c:v>38223</c:v>
                </c:pt>
                <c:pt idx="1712">
                  <c:v>38224</c:v>
                </c:pt>
                <c:pt idx="1713">
                  <c:v>38225</c:v>
                </c:pt>
                <c:pt idx="1714">
                  <c:v>38226</c:v>
                </c:pt>
                <c:pt idx="1715">
                  <c:v>38229</c:v>
                </c:pt>
                <c:pt idx="1716">
                  <c:v>38230</c:v>
                </c:pt>
                <c:pt idx="1717">
                  <c:v>38231</c:v>
                </c:pt>
                <c:pt idx="1718">
                  <c:v>38232</c:v>
                </c:pt>
                <c:pt idx="1719">
                  <c:v>38233</c:v>
                </c:pt>
                <c:pt idx="1720">
                  <c:v>38236</c:v>
                </c:pt>
                <c:pt idx="1721">
                  <c:v>38237</c:v>
                </c:pt>
                <c:pt idx="1722">
                  <c:v>38238</c:v>
                </c:pt>
                <c:pt idx="1723">
                  <c:v>38239</c:v>
                </c:pt>
                <c:pt idx="1724">
                  <c:v>38240</c:v>
                </c:pt>
                <c:pt idx="1725">
                  <c:v>38243</c:v>
                </c:pt>
                <c:pt idx="1726">
                  <c:v>38244</c:v>
                </c:pt>
                <c:pt idx="1727">
                  <c:v>38245</c:v>
                </c:pt>
                <c:pt idx="1728">
                  <c:v>38246</c:v>
                </c:pt>
                <c:pt idx="1729">
                  <c:v>38247</c:v>
                </c:pt>
                <c:pt idx="1730">
                  <c:v>38250</c:v>
                </c:pt>
                <c:pt idx="1731">
                  <c:v>38251</c:v>
                </c:pt>
                <c:pt idx="1732">
                  <c:v>38252</c:v>
                </c:pt>
                <c:pt idx="1733">
                  <c:v>38253</c:v>
                </c:pt>
                <c:pt idx="1734">
                  <c:v>38254</c:v>
                </c:pt>
                <c:pt idx="1735">
                  <c:v>38257</c:v>
                </c:pt>
                <c:pt idx="1736">
                  <c:v>38258</c:v>
                </c:pt>
                <c:pt idx="1737">
                  <c:v>38259</c:v>
                </c:pt>
                <c:pt idx="1738">
                  <c:v>38260</c:v>
                </c:pt>
                <c:pt idx="1739">
                  <c:v>38261</c:v>
                </c:pt>
                <c:pt idx="1740">
                  <c:v>38264</c:v>
                </c:pt>
                <c:pt idx="1741">
                  <c:v>38265</c:v>
                </c:pt>
                <c:pt idx="1742">
                  <c:v>38266</c:v>
                </c:pt>
                <c:pt idx="1743">
                  <c:v>38267</c:v>
                </c:pt>
                <c:pt idx="1744">
                  <c:v>38268</c:v>
                </c:pt>
                <c:pt idx="1745">
                  <c:v>38271</c:v>
                </c:pt>
                <c:pt idx="1746">
                  <c:v>38272</c:v>
                </c:pt>
                <c:pt idx="1747">
                  <c:v>38273</c:v>
                </c:pt>
                <c:pt idx="1748">
                  <c:v>38274</c:v>
                </c:pt>
                <c:pt idx="1749">
                  <c:v>38275</c:v>
                </c:pt>
                <c:pt idx="1750">
                  <c:v>38278</c:v>
                </c:pt>
                <c:pt idx="1751">
                  <c:v>38279</c:v>
                </c:pt>
                <c:pt idx="1752">
                  <c:v>38280</c:v>
                </c:pt>
                <c:pt idx="1753">
                  <c:v>38281</c:v>
                </c:pt>
                <c:pt idx="1754">
                  <c:v>38282</c:v>
                </c:pt>
                <c:pt idx="1755">
                  <c:v>38285</c:v>
                </c:pt>
                <c:pt idx="1756">
                  <c:v>38286</c:v>
                </c:pt>
                <c:pt idx="1757">
                  <c:v>38287</c:v>
                </c:pt>
                <c:pt idx="1758">
                  <c:v>38288</c:v>
                </c:pt>
                <c:pt idx="1759">
                  <c:v>38289</c:v>
                </c:pt>
                <c:pt idx="1760">
                  <c:v>38292</c:v>
                </c:pt>
                <c:pt idx="1761">
                  <c:v>38293</c:v>
                </c:pt>
                <c:pt idx="1762">
                  <c:v>38294</c:v>
                </c:pt>
                <c:pt idx="1763">
                  <c:v>38295</c:v>
                </c:pt>
                <c:pt idx="1764">
                  <c:v>38296</c:v>
                </c:pt>
                <c:pt idx="1765">
                  <c:v>38299</c:v>
                </c:pt>
                <c:pt idx="1766">
                  <c:v>38300</c:v>
                </c:pt>
                <c:pt idx="1767">
                  <c:v>38301</c:v>
                </c:pt>
                <c:pt idx="1768">
                  <c:v>38302</c:v>
                </c:pt>
                <c:pt idx="1769">
                  <c:v>38303</c:v>
                </c:pt>
                <c:pt idx="1770">
                  <c:v>38306</c:v>
                </c:pt>
                <c:pt idx="1771">
                  <c:v>38307</c:v>
                </c:pt>
                <c:pt idx="1772">
                  <c:v>38308</c:v>
                </c:pt>
                <c:pt idx="1773">
                  <c:v>38309</c:v>
                </c:pt>
                <c:pt idx="1774">
                  <c:v>38310</c:v>
                </c:pt>
                <c:pt idx="1775">
                  <c:v>38313</c:v>
                </c:pt>
                <c:pt idx="1776">
                  <c:v>38314</c:v>
                </c:pt>
                <c:pt idx="1777">
                  <c:v>38315</c:v>
                </c:pt>
                <c:pt idx="1778">
                  <c:v>38316</c:v>
                </c:pt>
                <c:pt idx="1779">
                  <c:v>38317</c:v>
                </c:pt>
                <c:pt idx="1780">
                  <c:v>38320</c:v>
                </c:pt>
                <c:pt idx="1781">
                  <c:v>38321</c:v>
                </c:pt>
                <c:pt idx="1782">
                  <c:v>38322</c:v>
                </c:pt>
                <c:pt idx="1783">
                  <c:v>38323</c:v>
                </c:pt>
                <c:pt idx="1784">
                  <c:v>38324</c:v>
                </c:pt>
                <c:pt idx="1785">
                  <c:v>38327</c:v>
                </c:pt>
                <c:pt idx="1786">
                  <c:v>38328</c:v>
                </c:pt>
                <c:pt idx="1787">
                  <c:v>38329</c:v>
                </c:pt>
                <c:pt idx="1788">
                  <c:v>38330</c:v>
                </c:pt>
                <c:pt idx="1789">
                  <c:v>38331</c:v>
                </c:pt>
                <c:pt idx="1790">
                  <c:v>38334</c:v>
                </c:pt>
                <c:pt idx="1791">
                  <c:v>38335</c:v>
                </c:pt>
                <c:pt idx="1792">
                  <c:v>38336</c:v>
                </c:pt>
                <c:pt idx="1793">
                  <c:v>38337</c:v>
                </c:pt>
                <c:pt idx="1794">
                  <c:v>38338</c:v>
                </c:pt>
                <c:pt idx="1795">
                  <c:v>38341</c:v>
                </c:pt>
                <c:pt idx="1796">
                  <c:v>38342</c:v>
                </c:pt>
                <c:pt idx="1797">
                  <c:v>38343</c:v>
                </c:pt>
                <c:pt idx="1798">
                  <c:v>38344</c:v>
                </c:pt>
                <c:pt idx="1799">
                  <c:v>38345</c:v>
                </c:pt>
                <c:pt idx="1800">
                  <c:v>38348</c:v>
                </c:pt>
                <c:pt idx="1801">
                  <c:v>38349</c:v>
                </c:pt>
                <c:pt idx="1802">
                  <c:v>38350</c:v>
                </c:pt>
                <c:pt idx="1803">
                  <c:v>38351</c:v>
                </c:pt>
                <c:pt idx="1804">
                  <c:v>38352</c:v>
                </c:pt>
                <c:pt idx="1805">
                  <c:v>38355</c:v>
                </c:pt>
                <c:pt idx="1806">
                  <c:v>38356</c:v>
                </c:pt>
                <c:pt idx="1807">
                  <c:v>38357</c:v>
                </c:pt>
                <c:pt idx="1808">
                  <c:v>38358</c:v>
                </c:pt>
                <c:pt idx="1809">
                  <c:v>38359</c:v>
                </c:pt>
                <c:pt idx="1810">
                  <c:v>38362</c:v>
                </c:pt>
                <c:pt idx="1811">
                  <c:v>38363</c:v>
                </c:pt>
                <c:pt idx="1812">
                  <c:v>38364</c:v>
                </c:pt>
                <c:pt idx="1813">
                  <c:v>38365</c:v>
                </c:pt>
                <c:pt idx="1814">
                  <c:v>38366</c:v>
                </c:pt>
                <c:pt idx="1815">
                  <c:v>38369</c:v>
                </c:pt>
                <c:pt idx="1816">
                  <c:v>38370</c:v>
                </c:pt>
                <c:pt idx="1817">
                  <c:v>38371</c:v>
                </c:pt>
                <c:pt idx="1818">
                  <c:v>38372</c:v>
                </c:pt>
                <c:pt idx="1819">
                  <c:v>38373</c:v>
                </c:pt>
                <c:pt idx="1820">
                  <c:v>38376</c:v>
                </c:pt>
                <c:pt idx="1821">
                  <c:v>38377</c:v>
                </c:pt>
                <c:pt idx="1822">
                  <c:v>38378</c:v>
                </c:pt>
                <c:pt idx="1823">
                  <c:v>38379</c:v>
                </c:pt>
                <c:pt idx="1824">
                  <c:v>38380</c:v>
                </c:pt>
                <c:pt idx="1825">
                  <c:v>38383</c:v>
                </c:pt>
                <c:pt idx="1826">
                  <c:v>38384</c:v>
                </c:pt>
                <c:pt idx="1827">
                  <c:v>38385</c:v>
                </c:pt>
                <c:pt idx="1828">
                  <c:v>38386</c:v>
                </c:pt>
                <c:pt idx="1829">
                  <c:v>38387</c:v>
                </c:pt>
                <c:pt idx="1830">
                  <c:v>38390</c:v>
                </c:pt>
                <c:pt idx="1831">
                  <c:v>38391</c:v>
                </c:pt>
                <c:pt idx="1832">
                  <c:v>38392</c:v>
                </c:pt>
                <c:pt idx="1833">
                  <c:v>38393</c:v>
                </c:pt>
                <c:pt idx="1834">
                  <c:v>38394</c:v>
                </c:pt>
                <c:pt idx="1835">
                  <c:v>38397</c:v>
                </c:pt>
                <c:pt idx="1836">
                  <c:v>38398</c:v>
                </c:pt>
                <c:pt idx="1837">
                  <c:v>38399</c:v>
                </c:pt>
                <c:pt idx="1838">
                  <c:v>38400</c:v>
                </c:pt>
                <c:pt idx="1839">
                  <c:v>38401</c:v>
                </c:pt>
                <c:pt idx="1840">
                  <c:v>38404</c:v>
                </c:pt>
                <c:pt idx="1841">
                  <c:v>38405</c:v>
                </c:pt>
                <c:pt idx="1842">
                  <c:v>38406</c:v>
                </c:pt>
                <c:pt idx="1843">
                  <c:v>38407</c:v>
                </c:pt>
                <c:pt idx="1844">
                  <c:v>38408</c:v>
                </c:pt>
                <c:pt idx="1845">
                  <c:v>38411</c:v>
                </c:pt>
                <c:pt idx="1846">
                  <c:v>38412</c:v>
                </c:pt>
                <c:pt idx="1847">
                  <c:v>38413</c:v>
                </c:pt>
                <c:pt idx="1848">
                  <c:v>38414</c:v>
                </c:pt>
                <c:pt idx="1849">
                  <c:v>38415</c:v>
                </c:pt>
                <c:pt idx="1850">
                  <c:v>38418</c:v>
                </c:pt>
                <c:pt idx="1851">
                  <c:v>38419</c:v>
                </c:pt>
                <c:pt idx="1852">
                  <c:v>38420</c:v>
                </c:pt>
                <c:pt idx="1853">
                  <c:v>38421</c:v>
                </c:pt>
                <c:pt idx="1854">
                  <c:v>38422</c:v>
                </c:pt>
                <c:pt idx="1855">
                  <c:v>38425</c:v>
                </c:pt>
                <c:pt idx="1856">
                  <c:v>38426</c:v>
                </c:pt>
                <c:pt idx="1857">
                  <c:v>38427</c:v>
                </c:pt>
                <c:pt idx="1858">
                  <c:v>38428</c:v>
                </c:pt>
                <c:pt idx="1859">
                  <c:v>38429</c:v>
                </c:pt>
                <c:pt idx="1860">
                  <c:v>38432</c:v>
                </c:pt>
                <c:pt idx="1861">
                  <c:v>38433</c:v>
                </c:pt>
                <c:pt idx="1862">
                  <c:v>38434</c:v>
                </c:pt>
                <c:pt idx="1863">
                  <c:v>38435</c:v>
                </c:pt>
                <c:pt idx="1864">
                  <c:v>38436</c:v>
                </c:pt>
                <c:pt idx="1865">
                  <c:v>38439</c:v>
                </c:pt>
                <c:pt idx="1866">
                  <c:v>38440</c:v>
                </c:pt>
                <c:pt idx="1867">
                  <c:v>38441</c:v>
                </c:pt>
                <c:pt idx="1868">
                  <c:v>38442</c:v>
                </c:pt>
                <c:pt idx="1869">
                  <c:v>38443</c:v>
                </c:pt>
                <c:pt idx="1870">
                  <c:v>38446</c:v>
                </c:pt>
                <c:pt idx="1871">
                  <c:v>38447</c:v>
                </c:pt>
                <c:pt idx="1872">
                  <c:v>38448</c:v>
                </c:pt>
                <c:pt idx="1873">
                  <c:v>38449</c:v>
                </c:pt>
                <c:pt idx="1874">
                  <c:v>38450</c:v>
                </c:pt>
                <c:pt idx="1875">
                  <c:v>38453</c:v>
                </c:pt>
                <c:pt idx="1876">
                  <c:v>38454</c:v>
                </c:pt>
                <c:pt idx="1877">
                  <c:v>38455</c:v>
                </c:pt>
                <c:pt idx="1878">
                  <c:v>38456</c:v>
                </c:pt>
                <c:pt idx="1879">
                  <c:v>38457</c:v>
                </c:pt>
                <c:pt idx="1880">
                  <c:v>38460</c:v>
                </c:pt>
                <c:pt idx="1881">
                  <c:v>38461</c:v>
                </c:pt>
                <c:pt idx="1882">
                  <c:v>38462</c:v>
                </c:pt>
                <c:pt idx="1883">
                  <c:v>38463</c:v>
                </c:pt>
                <c:pt idx="1884">
                  <c:v>38464</c:v>
                </c:pt>
                <c:pt idx="1885">
                  <c:v>38467</c:v>
                </c:pt>
                <c:pt idx="1886">
                  <c:v>38468</c:v>
                </c:pt>
                <c:pt idx="1887">
                  <c:v>38469</c:v>
                </c:pt>
                <c:pt idx="1888">
                  <c:v>38470</c:v>
                </c:pt>
                <c:pt idx="1889">
                  <c:v>38471</c:v>
                </c:pt>
                <c:pt idx="1890">
                  <c:v>38474</c:v>
                </c:pt>
                <c:pt idx="1891">
                  <c:v>38475</c:v>
                </c:pt>
                <c:pt idx="1892">
                  <c:v>38476</c:v>
                </c:pt>
                <c:pt idx="1893">
                  <c:v>38477</c:v>
                </c:pt>
                <c:pt idx="1894">
                  <c:v>38478</c:v>
                </c:pt>
                <c:pt idx="1895">
                  <c:v>38481</c:v>
                </c:pt>
                <c:pt idx="1896">
                  <c:v>38482</c:v>
                </c:pt>
                <c:pt idx="1897">
                  <c:v>38483</c:v>
                </c:pt>
                <c:pt idx="1898">
                  <c:v>38484</c:v>
                </c:pt>
                <c:pt idx="1899">
                  <c:v>38485</c:v>
                </c:pt>
                <c:pt idx="1900">
                  <c:v>38488</c:v>
                </c:pt>
                <c:pt idx="1901">
                  <c:v>38489</c:v>
                </c:pt>
                <c:pt idx="1902">
                  <c:v>38490</c:v>
                </c:pt>
                <c:pt idx="1903">
                  <c:v>38491</c:v>
                </c:pt>
                <c:pt idx="1904">
                  <c:v>38492</c:v>
                </c:pt>
                <c:pt idx="1905">
                  <c:v>38495</c:v>
                </c:pt>
                <c:pt idx="1906">
                  <c:v>38496</c:v>
                </c:pt>
                <c:pt idx="1907">
                  <c:v>38497</c:v>
                </c:pt>
                <c:pt idx="1908">
                  <c:v>38498</c:v>
                </c:pt>
                <c:pt idx="1909">
                  <c:v>38499</c:v>
                </c:pt>
                <c:pt idx="1910">
                  <c:v>38502</c:v>
                </c:pt>
                <c:pt idx="1911">
                  <c:v>38503</c:v>
                </c:pt>
                <c:pt idx="1912">
                  <c:v>38504</c:v>
                </c:pt>
                <c:pt idx="1913">
                  <c:v>38505</c:v>
                </c:pt>
                <c:pt idx="1914">
                  <c:v>38506</c:v>
                </c:pt>
                <c:pt idx="1915">
                  <c:v>38509</c:v>
                </c:pt>
                <c:pt idx="1916">
                  <c:v>38510</c:v>
                </c:pt>
                <c:pt idx="1917">
                  <c:v>38511</c:v>
                </c:pt>
                <c:pt idx="1918">
                  <c:v>38512</c:v>
                </c:pt>
                <c:pt idx="1919">
                  <c:v>38513</c:v>
                </c:pt>
                <c:pt idx="1920">
                  <c:v>38516</c:v>
                </c:pt>
                <c:pt idx="1921">
                  <c:v>38517</c:v>
                </c:pt>
                <c:pt idx="1922">
                  <c:v>38518</c:v>
                </c:pt>
                <c:pt idx="1923">
                  <c:v>38519</c:v>
                </c:pt>
                <c:pt idx="1924">
                  <c:v>38520</c:v>
                </c:pt>
                <c:pt idx="1925">
                  <c:v>38523</c:v>
                </c:pt>
                <c:pt idx="1926">
                  <c:v>38524</c:v>
                </c:pt>
                <c:pt idx="1927">
                  <c:v>38525</c:v>
                </c:pt>
                <c:pt idx="1928">
                  <c:v>38526</c:v>
                </c:pt>
                <c:pt idx="1929">
                  <c:v>38527</c:v>
                </c:pt>
                <c:pt idx="1930">
                  <c:v>38530</c:v>
                </c:pt>
                <c:pt idx="1931">
                  <c:v>38531</c:v>
                </c:pt>
                <c:pt idx="1932">
                  <c:v>38532</c:v>
                </c:pt>
                <c:pt idx="1933">
                  <c:v>38533</c:v>
                </c:pt>
                <c:pt idx="1934">
                  <c:v>38534</c:v>
                </c:pt>
                <c:pt idx="1935">
                  <c:v>38537</c:v>
                </c:pt>
                <c:pt idx="1936">
                  <c:v>38538</c:v>
                </c:pt>
                <c:pt idx="1937">
                  <c:v>38539</c:v>
                </c:pt>
                <c:pt idx="1938">
                  <c:v>38540</c:v>
                </c:pt>
                <c:pt idx="1939">
                  <c:v>38541</c:v>
                </c:pt>
                <c:pt idx="1940">
                  <c:v>38544</c:v>
                </c:pt>
                <c:pt idx="1941">
                  <c:v>38545</c:v>
                </c:pt>
                <c:pt idx="1942">
                  <c:v>38546</c:v>
                </c:pt>
                <c:pt idx="1943">
                  <c:v>38547</c:v>
                </c:pt>
                <c:pt idx="1944">
                  <c:v>38548</c:v>
                </c:pt>
                <c:pt idx="1945">
                  <c:v>38551</c:v>
                </c:pt>
                <c:pt idx="1946">
                  <c:v>38552</c:v>
                </c:pt>
                <c:pt idx="1947">
                  <c:v>38553</c:v>
                </c:pt>
                <c:pt idx="1948">
                  <c:v>38554</c:v>
                </c:pt>
                <c:pt idx="1949">
                  <c:v>38555</c:v>
                </c:pt>
                <c:pt idx="1950">
                  <c:v>38558</c:v>
                </c:pt>
                <c:pt idx="1951">
                  <c:v>38559</c:v>
                </c:pt>
                <c:pt idx="1952">
                  <c:v>38560</c:v>
                </c:pt>
                <c:pt idx="1953">
                  <c:v>38561</c:v>
                </c:pt>
                <c:pt idx="1954">
                  <c:v>38562</c:v>
                </c:pt>
                <c:pt idx="1955">
                  <c:v>38565</c:v>
                </c:pt>
                <c:pt idx="1956">
                  <c:v>38566</c:v>
                </c:pt>
                <c:pt idx="1957">
                  <c:v>38567</c:v>
                </c:pt>
                <c:pt idx="1958">
                  <c:v>38568</c:v>
                </c:pt>
                <c:pt idx="1959">
                  <c:v>38569</c:v>
                </c:pt>
                <c:pt idx="1960">
                  <c:v>38572</c:v>
                </c:pt>
                <c:pt idx="1961">
                  <c:v>38573</c:v>
                </c:pt>
                <c:pt idx="1962">
                  <c:v>38574</c:v>
                </c:pt>
                <c:pt idx="1963">
                  <c:v>38575</c:v>
                </c:pt>
                <c:pt idx="1964">
                  <c:v>38576</c:v>
                </c:pt>
                <c:pt idx="1965">
                  <c:v>38579</c:v>
                </c:pt>
                <c:pt idx="1966">
                  <c:v>38580</c:v>
                </c:pt>
                <c:pt idx="1967">
                  <c:v>38581</c:v>
                </c:pt>
                <c:pt idx="1968">
                  <c:v>38582</c:v>
                </c:pt>
                <c:pt idx="1969">
                  <c:v>38583</c:v>
                </c:pt>
                <c:pt idx="1970">
                  <c:v>38586</c:v>
                </c:pt>
                <c:pt idx="1971">
                  <c:v>38587</c:v>
                </c:pt>
                <c:pt idx="1972">
                  <c:v>38588</c:v>
                </c:pt>
                <c:pt idx="1973">
                  <c:v>38589</c:v>
                </c:pt>
                <c:pt idx="1974">
                  <c:v>38590</c:v>
                </c:pt>
                <c:pt idx="1975">
                  <c:v>38593</c:v>
                </c:pt>
                <c:pt idx="1976">
                  <c:v>38594</c:v>
                </c:pt>
                <c:pt idx="1977">
                  <c:v>38595</c:v>
                </c:pt>
                <c:pt idx="1978">
                  <c:v>38596</c:v>
                </c:pt>
                <c:pt idx="1979">
                  <c:v>38597</c:v>
                </c:pt>
                <c:pt idx="1980">
                  <c:v>38600</c:v>
                </c:pt>
                <c:pt idx="1981">
                  <c:v>38601</c:v>
                </c:pt>
                <c:pt idx="1982">
                  <c:v>38602</c:v>
                </c:pt>
                <c:pt idx="1983">
                  <c:v>38603</c:v>
                </c:pt>
                <c:pt idx="1984">
                  <c:v>38604</c:v>
                </c:pt>
                <c:pt idx="1985">
                  <c:v>38607</c:v>
                </c:pt>
                <c:pt idx="1986">
                  <c:v>38608</c:v>
                </c:pt>
                <c:pt idx="1987">
                  <c:v>38609</c:v>
                </c:pt>
                <c:pt idx="1988">
                  <c:v>38610</c:v>
                </c:pt>
                <c:pt idx="1989">
                  <c:v>38611</c:v>
                </c:pt>
                <c:pt idx="1990">
                  <c:v>38614</c:v>
                </c:pt>
                <c:pt idx="1991">
                  <c:v>38615</c:v>
                </c:pt>
                <c:pt idx="1992">
                  <c:v>38616</c:v>
                </c:pt>
                <c:pt idx="1993">
                  <c:v>38617</c:v>
                </c:pt>
                <c:pt idx="1994">
                  <c:v>38618</c:v>
                </c:pt>
                <c:pt idx="1995">
                  <c:v>38621</c:v>
                </c:pt>
                <c:pt idx="1996">
                  <c:v>38622</c:v>
                </c:pt>
                <c:pt idx="1997">
                  <c:v>38623</c:v>
                </c:pt>
                <c:pt idx="1998">
                  <c:v>38624</c:v>
                </c:pt>
                <c:pt idx="1999">
                  <c:v>38625</c:v>
                </c:pt>
                <c:pt idx="2000">
                  <c:v>38628</c:v>
                </c:pt>
                <c:pt idx="2001">
                  <c:v>38629</c:v>
                </c:pt>
                <c:pt idx="2002">
                  <c:v>38630</c:v>
                </c:pt>
                <c:pt idx="2003">
                  <c:v>38631</c:v>
                </c:pt>
                <c:pt idx="2004">
                  <c:v>38632</c:v>
                </c:pt>
                <c:pt idx="2005">
                  <c:v>38635</c:v>
                </c:pt>
                <c:pt idx="2006">
                  <c:v>38636</c:v>
                </c:pt>
                <c:pt idx="2007">
                  <c:v>38637</c:v>
                </c:pt>
                <c:pt idx="2008">
                  <c:v>38638</c:v>
                </c:pt>
                <c:pt idx="2009">
                  <c:v>38639</c:v>
                </c:pt>
                <c:pt idx="2010">
                  <c:v>38642</c:v>
                </c:pt>
                <c:pt idx="2011">
                  <c:v>38643</c:v>
                </c:pt>
                <c:pt idx="2012">
                  <c:v>38644</c:v>
                </c:pt>
                <c:pt idx="2013">
                  <c:v>38645</c:v>
                </c:pt>
                <c:pt idx="2014">
                  <c:v>38646</c:v>
                </c:pt>
                <c:pt idx="2015">
                  <c:v>38649</c:v>
                </c:pt>
                <c:pt idx="2016">
                  <c:v>38650</c:v>
                </c:pt>
                <c:pt idx="2017">
                  <c:v>38651</c:v>
                </c:pt>
                <c:pt idx="2018">
                  <c:v>38652</c:v>
                </c:pt>
                <c:pt idx="2019">
                  <c:v>38653</c:v>
                </c:pt>
                <c:pt idx="2020">
                  <c:v>38656</c:v>
                </c:pt>
                <c:pt idx="2021">
                  <c:v>38657</c:v>
                </c:pt>
                <c:pt idx="2022">
                  <c:v>38658</c:v>
                </c:pt>
                <c:pt idx="2023">
                  <c:v>38659</c:v>
                </c:pt>
                <c:pt idx="2024">
                  <c:v>38660</c:v>
                </c:pt>
                <c:pt idx="2025">
                  <c:v>38663</c:v>
                </c:pt>
                <c:pt idx="2026">
                  <c:v>38664</c:v>
                </c:pt>
                <c:pt idx="2027">
                  <c:v>38665</c:v>
                </c:pt>
                <c:pt idx="2028">
                  <c:v>38666</c:v>
                </c:pt>
                <c:pt idx="2029">
                  <c:v>38667</c:v>
                </c:pt>
                <c:pt idx="2030">
                  <c:v>38670</c:v>
                </c:pt>
                <c:pt idx="2031">
                  <c:v>38671</c:v>
                </c:pt>
                <c:pt idx="2032">
                  <c:v>38672</c:v>
                </c:pt>
                <c:pt idx="2033">
                  <c:v>38673</c:v>
                </c:pt>
                <c:pt idx="2034">
                  <c:v>38674</c:v>
                </c:pt>
                <c:pt idx="2035">
                  <c:v>38677</c:v>
                </c:pt>
                <c:pt idx="2036">
                  <c:v>38678</c:v>
                </c:pt>
                <c:pt idx="2037">
                  <c:v>38679</c:v>
                </c:pt>
                <c:pt idx="2038">
                  <c:v>38680</c:v>
                </c:pt>
                <c:pt idx="2039">
                  <c:v>38681</c:v>
                </c:pt>
                <c:pt idx="2040">
                  <c:v>38684</c:v>
                </c:pt>
                <c:pt idx="2041">
                  <c:v>38685</c:v>
                </c:pt>
                <c:pt idx="2042">
                  <c:v>38686</c:v>
                </c:pt>
                <c:pt idx="2043">
                  <c:v>38687</c:v>
                </c:pt>
                <c:pt idx="2044">
                  <c:v>38688</c:v>
                </c:pt>
                <c:pt idx="2045">
                  <c:v>38691</c:v>
                </c:pt>
                <c:pt idx="2046">
                  <c:v>38692</c:v>
                </c:pt>
                <c:pt idx="2047">
                  <c:v>38693</c:v>
                </c:pt>
                <c:pt idx="2048">
                  <c:v>38694</c:v>
                </c:pt>
                <c:pt idx="2049">
                  <c:v>38695</c:v>
                </c:pt>
                <c:pt idx="2050">
                  <c:v>38698</c:v>
                </c:pt>
                <c:pt idx="2051">
                  <c:v>38699</c:v>
                </c:pt>
                <c:pt idx="2052">
                  <c:v>38700</c:v>
                </c:pt>
                <c:pt idx="2053">
                  <c:v>38701</c:v>
                </c:pt>
                <c:pt idx="2054">
                  <c:v>38702</c:v>
                </c:pt>
                <c:pt idx="2055">
                  <c:v>38705</c:v>
                </c:pt>
                <c:pt idx="2056">
                  <c:v>38706</c:v>
                </c:pt>
                <c:pt idx="2057">
                  <c:v>38707</c:v>
                </c:pt>
                <c:pt idx="2058">
                  <c:v>38708</c:v>
                </c:pt>
                <c:pt idx="2059">
                  <c:v>38709</c:v>
                </c:pt>
                <c:pt idx="2060">
                  <c:v>38712</c:v>
                </c:pt>
                <c:pt idx="2061">
                  <c:v>38713</c:v>
                </c:pt>
                <c:pt idx="2062">
                  <c:v>38714</c:v>
                </c:pt>
                <c:pt idx="2063">
                  <c:v>38715</c:v>
                </c:pt>
                <c:pt idx="2064">
                  <c:v>38716</c:v>
                </c:pt>
                <c:pt idx="2065">
                  <c:v>38719</c:v>
                </c:pt>
                <c:pt idx="2066">
                  <c:v>38720</c:v>
                </c:pt>
                <c:pt idx="2067">
                  <c:v>38721</c:v>
                </c:pt>
                <c:pt idx="2068">
                  <c:v>38722</c:v>
                </c:pt>
                <c:pt idx="2069">
                  <c:v>38723</c:v>
                </c:pt>
                <c:pt idx="2070">
                  <c:v>38726</c:v>
                </c:pt>
                <c:pt idx="2071">
                  <c:v>38727</c:v>
                </c:pt>
                <c:pt idx="2072">
                  <c:v>38728</c:v>
                </c:pt>
                <c:pt idx="2073">
                  <c:v>38729</c:v>
                </c:pt>
                <c:pt idx="2074">
                  <c:v>38730</c:v>
                </c:pt>
                <c:pt idx="2075">
                  <c:v>38733</c:v>
                </c:pt>
                <c:pt idx="2076">
                  <c:v>38734</c:v>
                </c:pt>
                <c:pt idx="2077">
                  <c:v>38735</c:v>
                </c:pt>
                <c:pt idx="2078">
                  <c:v>38736</c:v>
                </c:pt>
                <c:pt idx="2079">
                  <c:v>38737</c:v>
                </c:pt>
                <c:pt idx="2080">
                  <c:v>38740</c:v>
                </c:pt>
                <c:pt idx="2081">
                  <c:v>38741</c:v>
                </c:pt>
                <c:pt idx="2082">
                  <c:v>38742</c:v>
                </c:pt>
                <c:pt idx="2083">
                  <c:v>38743</c:v>
                </c:pt>
                <c:pt idx="2084">
                  <c:v>38744</c:v>
                </c:pt>
                <c:pt idx="2085">
                  <c:v>38747</c:v>
                </c:pt>
                <c:pt idx="2086">
                  <c:v>38748</c:v>
                </c:pt>
                <c:pt idx="2087">
                  <c:v>38749</c:v>
                </c:pt>
                <c:pt idx="2088">
                  <c:v>38750</c:v>
                </c:pt>
                <c:pt idx="2089">
                  <c:v>38751</c:v>
                </c:pt>
                <c:pt idx="2090">
                  <c:v>38754</c:v>
                </c:pt>
                <c:pt idx="2091">
                  <c:v>38755</c:v>
                </c:pt>
                <c:pt idx="2092">
                  <c:v>38756</c:v>
                </c:pt>
                <c:pt idx="2093">
                  <c:v>38757</c:v>
                </c:pt>
                <c:pt idx="2094">
                  <c:v>38758</c:v>
                </c:pt>
                <c:pt idx="2095">
                  <c:v>38761</c:v>
                </c:pt>
                <c:pt idx="2096">
                  <c:v>38762</c:v>
                </c:pt>
                <c:pt idx="2097">
                  <c:v>38763</c:v>
                </c:pt>
                <c:pt idx="2098">
                  <c:v>38764</c:v>
                </c:pt>
                <c:pt idx="2099">
                  <c:v>38765</c:v>
                </c:pt>
                <c:pt idx="2100">
                  <c:v>38768</c:v>
                </c:pt>
                <c:pt idx="2101">
                  <c:v>38769</c:v>
                </c:pt>
                <c:pt idx="2102">
                  <c:v>38770</c:v>
                </c:pt>
                <c:pt idx="2103">
                  <c:v>38771</c:v>
                </c:pt>
                <c:pt idx="2104">
                  <c:v>38772</c:v>
                </c:pt>
                <c:pt idx="2105">
                  <c:v>38775</c:v>
                </c:pt>
                <c:pt idx="2106">
                  <c:v>38776</c:v>
                </c:pt>
                <c:pt idx="2107">
                  <c:v>38777</c:v>
                </c:pt>
                <c:pt idx="2108">
                  <c:v>38778</c:v>
                </c:pt>
                <c:pt idx="2109">
                  <c:v>38779</c:v>
                </c:pt>
                <c:pt idx="2110">
                  <c:v>38782</c:v>
                </c:pt>
                <c:pt idx="2111">
                  <c:v>38783</c:v>
                </c:pt>
                <c:pt idx="2112">
                  <c:v>38784</c:v>
                </c:pt>
                <c:pt idx="2113">
                  <c:v>38785</c:v>
                </c:pt>
                <c:pt idx="2114">
                  <c:v>38786</c:v>
                </c:pt>
                <c:pt idx="2115">
                  <c:v>38789</c:v>
                </c:pt>
                <c:pt idx="2116">
                  <c:v>38790</c:v>
                </c:pt>
                <c:pt idx="2117">
                  <c:v>38791</c:v>
                </c:pt>
                <c:pt idx="2118">
                  <c:v>38792</c:v>
                </c:pt>
                <c:pt idx="2119">
                  <c:v>38793</c:v>
                </c:pt>
                <c:pt idx="2120">
                  <c:v>38796</c:v>
                </c:pt>
                <c:pt idx="2121">
                  <c:v>38797</c:v>
                </c:pt>
                <c:pt idx="2122">
                  <c:v>38798</c:v>
                </c:pt>
                <c:pt idx="2123">
                  <c:v>38799</c:v>
                </c:pt>
                <c:pt idx="2124">
                  <c:v>38800</c:v>
                </c:pt>
                <c:pt idx="2125">
                  <c:v>38803</c:v>
                </c:pt>
                <c:pt idx="2126">
                  <c:v>38804</c:v>
                </c:pt>
                <c:pt idx="2127">
                  <c:v>38805</c:v>
                </c:pt>
                <c:pt idx="2128">
                  <c:v>38806</c:v>
                </c:pt>
                <c:pt idx="2129">
                  <c:v>38807</c:v>
                </c:pt>
                <c:pt idx="2130">
                  <c:v>38810</c:v>
                </c:pt>
                <c:pt idx="2131">
                  <c:v>38811</c:v>
                </c:pt>
                <c:pt idx="2132">
                  <c:v>38812</c:v>
                </c:pt>
                <c:pt idx="2133">
                  <c:v>38813</c:v>
                </c:pt>
                <c:pt idx="2134">
                  <c:v>38814</c:v>
                </c:pt>
                <c:pt idx="2135">
                  <c:v>38817</c:v>
                </c:pt>
                <c:pt idx="2136">
                  <c:v>38818</c:v>
                </c:pt>
                <c:pt idx="2137">
                  <c:v>38819</c:v>
                </c:pt>
                <c:pt idx="2138">
                  <c:v>38820</c:v>
                </c:pt>
                <c:pt idx="2139">
                  <c:v>38821</c:v>
                </c:pt>
                <c:pt idx="2140">
                  <c:v>38824</c:v>
                </c:pt>
                <c:pt idx="2141">
                  <c:v>38825</c:v>
                </c:pt>
                <c:pt idx="2142">
                  <c:v>38826</c:v>
                </c:pt>
                <c:pt idx="2143">
                  <c:v>38827</c:v>
                </c:pt>
                <c:pt idx="2144">
                  <c:v>38828</c:v>
                </c:pt>
                <c:pt idx="2145">
                  <c:v>38831</c:v>
                </c:pt>
                <c:pt idx="2146">
                  <c:v>38832</c:v>
                </c:pt>
                <c:pt idx="2147">
                  <c:v>38833</c:v>
                </c:pt>
                <c:pt idx="2148">
                  <c:v>38834</c:v>
                </c:pt>
                <c:pt idx="2149">
                  <c:v>38835</c:v>
                </c:pt>
                <c:pt idx="2150">
                  <c:v>38838</c:v>
                </c:pt>
                <c:pt idx="2151">
                  <c:v>38839</c:v>
                </c:pt>
                <c:pt idx="2152">
                  <c:v>38840</c:v>
                </c:pt>
                <c:pt idx="2153">
                  <c:v>38841</c:v>
                </c:pt>
                <c:pt idx="2154">
                  <c:v>38842</c:v>
                </c:pt>
                <c:pt idx="2155">
                  <c:v>38845</c:v>
                </c:pt>
                <c:pt idx="2156">
                  <c:v>38846</c:v>
                </c:pt>
                <c:pt idx="2157">
                  <c:v>38847</c:v>
                </c:pt>
                <c:pt idx="2158">
                  <c:v>38848</c:v>
                </c:pt>
                <c:pt idx="2159">
                  <c:v>38849</c:v>
                </c:pt>
                <c:pt idx="2160">
                  <c:v>38852</c:v>
                </c:pt>
                <c:pt idx="2161">
                  <c:v>38853</c:v>
                </c:pt>
                <c:pt idx="2162">
                  <c:v>38854</c:v>
                </c:pt>
                <c:pt idx="2163">
                  <c:v>38855</c:v>
                </c:pt>
                <c:pt idx="2164">
                  <c:v>38856</c:v>
                </c:pt>
                <c:pt idx="2165">
                  <c:v>38859</c:v>
                </c:pt>
                <c:pt idx="2166">
                  <c:v>38860</c:v>
                </c:pt>
                <c:pt idx="2167">
                  <c:v>38861</c:v>
                </c:pt>
                <c:pt idx="2168">
                  <c:v>38862</c:v>
                </c:pt>
                <c:pt idx="2169">
                  <c:v>38863</c:v>
                </c:pt>
                <c:pt idx="2170">
                  <c:v>38866</c:v>
                </c:pt>
                <c:pt idx="2171">
                  <c:v>38867</c:v>
                </c:pt>
                <c:pt idx="2172">
                  <c:v>38868</c:v>
                </c:pt>
                <c:pt idx="2173">
                  <c:v>38869</c:v>
                </c:pt>
                <c:pt idx="2174">
                  <c:v>38870</c:v>
                </c:pt>
                <c:pt idx="2175">
                  <c:v>38873</c:v>
                </c:pt>
                <c:pt idx="2176">
                  <c:v>38874</c:v>
                </c:pt>
                <c:pt idx="2177">
                  <c:v>38875</c:v>
                </c:pt>
                <c:pt idx="2178">
                  <c:v>38876</c:v>
                </c:pt>
                <c:pt idx="2179">
                  <c:v>38877</c:v>
                </c:pt>
                <c:pt idx="2180">
                  <c:v>38880</c:v>
                </c:pt>
                <c:pt idx="2181">
                  <c:v>38881</c:v>
                </c:pt>
                <c:pt idx="2182">
                  <c:v>38882</c:v>
                </c:pt>
                <c:pt idx="2183">
                  <c:v>38883</c:v>
                </c:pt>
                <c:pt idx="2184">
                  <c:v>38884</c:v>
                </c:pt>
                <c:pt idx="2185">
                  <c:v>38887</c:v>
                </c:pt>
                <c:pt idx="2186">
                  <c:v>38888</c:v>
                </c:pt>
                <c:pt idx="2187">
                  <c:v>38889</c:v>
                </c:pt>
                <c:pt idx="2188">
                  <c:v>38890</c:v>
                </c:pt>
                <c:pt idx="2189">
                  <c:v>38891</c:v>
                </c:pt>
                <c:pt idx="2190">
                  <c:v>38894</c:v>
                </c:pt>
                <c:pt idx="2191">
                  <c:v>38895</c:v>
                </c:pt>
                <c:pt idx="2192">
                  <c:v>38896</c:v>
                </c:pt>
                <c:pt idx="2193">
                  <c:v>38897</c:v>
                </c:pt>
                <c:pt idx="2194">
                  <c:v>38898</c:v>
                </c:pt>
                <c:pt idx="2195">
                  <c:v>38901</c:v>
                </c:pt>
                <c:pt idx="2196">
                  <c:v>38902</c:v>
                </c:pt>
                <c:pt idx="2197">
                  <c:v>38903</c:v>
                </c:pt>
                <c:pt idx="2198">
                  <c:v>38904</c:v>
                </c:pt>
                <c:pt idx="2199">
                  <c:v>38905</c:v>
                </c:pt>
                <c:pt idx="2200">
                  <c:v>38908</c:v>
                </c:pt>
                <c:pt idx="2201">
                  <c:v>38909</c:v>
                </c:pt>
                <c:pt idx="2202">
                  <c:v>38910</c:v>
                </c:pt>
                <c:pt idx="2203">
                  <c:v>38911</c:v>
                </c:pt>
                <c:pt idx="2204">
                  <c:v>38912</c:v>
                </c:pt>
                <c:pt idx="2205">
                  <c:v>38915</c:v>
                </c:pt>
                <c:pt idx="2206">
                  <c:v>38916</c:v>
                </c:pt>
                <c:pt idx="2207">
                  <c:v>38917</c:v>
                </c:pt>
                <c:pt idx="2208">
                  <c:v>38918</c:v>
                </c:pt>
                <c:pt idx="2209">
                  <c:v>38919</c:v>
                </c:pt>
                <c:pt idx="2210">
                  <c:v>38922</c:v>
                </c:pt>
                <c:pt idx="2211">
                  <c:v>38923</c:v>
                </c:pt>
                <c:pt idx="2212">
                  <c:v>38924</c:v>
                </c:pt>
                <c:pt idx="2213">
                  <c:v>38925</c:v>
                </c:pt>
                <c:pt idx="2214">
                  <c:v>38926</c:v>
                </c:pt>
                <c:pt idx="2215">
                  <c:v>38929</c:v>
                </c:pt>
                <c:pt idx="2216">
                  <c:v>38930</c:v>
                </c:pt>
                <c:pt idx="2217">
                  <c:v>38931</c:v>
                </c:pt>
                <c:pt idx="2218">
                  <c:v>38932</c:v>
                </c:pt>
                <c:pt idx="2219">
                  <c:v>38933</c:v>
                </c:pt>
                <c:pt idx="2220">
                  <c:v>38936</c:v>
                </c:pt>
                <c:pt idx="2221">
                  <c:v>38937</c:v>
                </c:pt>
                <c:pt idx="2222">
                  <c:v>38938</c:v>
                </c:pt>
                <c:pt idx="2223">
                  <c:v>38939</c:v>
                </c:pt>
                <c:pt idx="2224">
                  <c:v>38940</c:v>
                </c:pt>
                <c:pt idx="2225">
                  <c:v>38943</c:v>
                </c:pt>
                <c:pt idx="2226">
                  <c:v>38944</c:v>
                </c:pt>
                <c:pt idx="2227">
                  <c:v>38945</c:v>
                </c:pt>
                <c:pt idx="2228">
                  <c:v>38946</c:v>
                </c:pt>
                <c:pt idx="2229">
                  <c:v>38947</c:v>
                </c:pt>
                <c:pt idx="2230">
                  <c:v>38950</c:v>
                </c:pt>
                <c:pt idx="2231">
                  <c:v>38951</c:v>
                </c:pt>
                <c:pt idx="2232">
                  <c:v>38952</c:v>
                </c:pt>
                <c:pt idx="2233">
                  <c:v>38953</c:v>
                </c:pt>
                <c:pt idx="2234">
                  <c:v>38954</c:v>
                </c:pt>
                <c:pt idx="2235">
                  <c:v>38957</c:v>
                </c:pt>
                <c:pt idx="2236">
                  <c:v>38958</c:v>
                </c:pt>
                <c:pt idx="2237">
                  <c:v>38959</c:v>
                </c:pt>
                <c:pt idx="2238">
                  <c:v>38960</c:v>
                </c:pt>
                <c:pt idx="2239">
                  <c:v>38961</c:v>
                </c:pt>
                <c:pt idx="2240">
                  <c:v>38964</c:v>
                </c:pt>
                <c:pt idx="2241">
                  <c:v>38965</c:v>
                </c:pt>
                <c:pt idx="2242">
                  <c:v>38966</c:v>
                </c:pt>
                <c:pt idx="2243">
                  <c:v>38967</c:v>
                </c:pt>
                <c:pt idx="2244">
                  <c:v>38968</c:v>
                </c:pt>
                <c:pt idx="2245">
                  <c:v>38971</c:v>
                </c:pt>
                <c:pt idx="2246">
                  <c:v>38972</c:v>
                </c:pt>
                <c:pt idx="2247">
                  <c:v>38973</c:v>
                </c:pt>
                <c:pt idx="2248">
                  <c:v>38974</c:v>
                </c:pt>
                <c:pt idx="2249">
                  <c:v>38975</c:v>
                </c:pt>
                <c:pt idx="2250">
                  <c:v>38978</c:v>
                </c:pt>
                <c:pt idx="2251">
                  <c:v>38979</c:v>
                </c:pt>
                <c:pt idx="2252">
                  <c:v>38980</c:v>
                </c:pt>
                <c:pt idx="2253">
                  <c:v>38981</c:v>
                </c:pt>
                <c:pt idx="2254">
                  <c:v>38982</c:v>
                </c:pt>
                <c:pt idx="2255">
                  <c:v>38985</c:v>
                </c:pt>
                <c:pt idx="2256">
                  <c:v>38986</c:v>
                </c:pt>
                <c:pt idx="2257">
                  <c:v>38987</c:v>
                </c:pt>
                <c:pt idx="2258">
                  <c:v>38988</c:v>
                </c:pt>
                <c:pt idx="2259">
                  <c:v>38989</c:v>
                </c:pt>
                <c:pt idx="2260">
                  <c:v>38992</c:v>
                </c:pt>
                <c:pt idx="2261">
                  <c:v>38993</c:v>
                </c:pt>
                <c:pt idx="2262">
                  <c:v>38994</c:v>
                </c:pt>
                <c:pt idx="2263">
                  <c:v>38995</c:v>
                </c:pt>
                <c:pt idx="2264">
                  <c:v>38996</c:v>
                </c:pt>
                <c:pt idx="2265">
                  <c:v>38999</c:v>
                </c:pt>
                <c:pt idx="2266">
                  <c:v>39000</c:v>
                </c:pt>
                <c:pt idx="2267">
                  <c:v>39001</c:v>
                </c:pt>
                <c:pt idx="2268">
                  <c:v>39002</c:v>
                </c:pt>
                <c:pt idx="2269">
                  <c:v>39003</c:v>
                </c:pt>
                <c:pt idx="2270">
                  <c:v>39006</c:v>
                </c:pt>
                <c:pt idx="2271">
                  <c:v>39007</c:v>
                </c:pt>
                <c:pt idx="2272">
                  <c:v>39008</c:v>
                </c:pt>
                <c:pt idx="2273">
                  <c:v>39009</c:v>
                </c:pt>
                <c:pt idx="2274">
                  <c:v>39010</c:v>
                </c:pt>
                <c:pt idx="2275">
                  <c:v>39013</c:v>
                </c:pt>
                <c:pt idx="2276">
                  <c:v>39014</c:v>
                </c:pt>
                <c:pt idx="2277">
                  <c:v>39015</c:v>
                </c:pt>
                <c:pt idx="2278">
                  <c:v>39016</c:v>
                </c:pt>
                <c:pt idx="2279">
                  <c:v>39017</c:v>
                </c:pt>
                <c:pt idx="2280">
                  <c:v>39020</c:v>
                </c:pt>
                <c:pt idx="2281">
                  <c:v>39021</c:v>
                </c:pt>
                <c:pt idx="2282">
                  <c:v>39022</c:v>
                </c:pt>
                <c:pt idx="2283">
                  <c:v>39023</c:v>
                </c:pt>
                <c:pt idx="2284">
                  <c:v>39024</c:v>
                </c:pt>
                <c:pt idx="2285">
                  <c:v>39027</c:v>
                </c:pt>
                <c:pt idx="2286">
                  <c:v>39028</c:v>
                </c:pt>
                <c:pt idx="2287">
                  <c:v>39029</c:v>
                </c:pt>
                <c:pt idx="2288">
                  <c:v>39030</c:v>
                </c:pt>
                <c:pt idx="2289">
                  <c:v>39031</c:v>
                </c:pt>
                <c:pt idx="2290">
                  <c:v>39034</c:v>
                </c:pt>
                <c:pt idx="2291">
                  <c:v>39035</c:v>
                </c:pt>
                <c:pt idx="2292">
                  <c:v>39036</c:v>
                </c:pt>
                <c:pt idx="2293">
                  <c:v>39037</c:v>
                </c:pt>
                <c:pt idx="2294">
                  <c:v>39038</c:v>
                </c:pt>
                <c:pt idx="2295">
                  <c:v>39041</c:v>
                </c:pt>
                <c:pt idx="2296">
                  <c:v>39042</c:v>
                </c:pt>
                <c:pt idx="2297">
                  <c:v>39043</c:v>
                </c:pt>
                <c:pt idx="2298">
                  <c:v>39044</c:v>
                </c:pt>
                <c:pt idx="2299">
                  <c:v>39045</c:v>
                </c:pt>
                <c:pt idx="2300">
                  <c:v>39048</c:v>
                </c:pt>
                <c:pt idx="2301">
                  <c:v>39049</c:v>
                </c:pt>
                <c:pt idx="2302">
                  <c:v>39050</c:v>
                </c:pt>
                <c:pt idx="2303">
                  <c:v>39051</c:v>
                </c:pt>
                <c:pt idx="2304">
                  <c:v>39052</c:v>
                </c:pt>
                <c:pt idx="2305">
                  <c:v>39055</c:v>
                </c:pt>
                <c:pt idx="2306">
                  <c:v>39056</c:v>
                </c:pt>
                <c:pt idx="2307">
                  <c:v>39057</c:v>
                </c:pt>
                <c:pt idx="2308">
                  <c:v>39058</c:v>
                </c:pt>
                <c:pt idx="2309">
                  <c:v>39059</c:v>
                </c:pt>
                <c:pt idx="2310">
                  <c:v>39062</c:v>
                </c:pt>
                <c:pt idx="2311">
                  <c:v>39063</c:v>
                </c:pt>
                <c:pt idx="2312">
                  <c:v>39064</c:v>
                </c:pt>
                <c:pt idx="2313">
                  <c:v>39065</c:v>
                </c:pt>
                <c:pt idx="2314">
                  <c:v>39066</c:v>
                </c:pt>
                <c:pt idx="2315">
                  <c:v>39069</c:v>
                </c:pt>
                <c:pt idx="2316">
                  <c:v>39070</c:v>
                </c:pt>
                <c:pt idx="2317">
                  <c:v>39071</c:v>
                </c:pt>
                <c:pt idx="2318">
                  <c:v>39072</c:v>
                </c:pt>
                <c:pt idx="2319">
                  <c:v>39073</c:v>
                </c:pt>
                <c:pt idx="2320">
                  <c:v>39076</c:v>
                </c:pt>
                <c:pt idx="2321">
                  <c:v>39077</c:v>
                </c:pt>
                <c:pt idx="2322">
                  <c:v>39078</c:v>
                </c:pt>
                <c:pt idx="2323">
                  <c:v>39079</c:v>
                </c:pt>
                <c:pt idx="2324">
                  <c:v>39080</c:v>
                </c:pt>
                <c:pt idx="2325">
                  <c:v>39083</c:v>
                </c:pt>
                <c:pt idx="2326">
                  <c:v>39084</c:v>
                </c:pt>
                <c:pt idx="2327">
                  <c:v>39085</c:v>
                </c:pt>
                <c:pt idx="2328">
                  <c:v>39086</c:v>
                </c:pt>
                <c:pt idx="2329">
                  <c:v>39087</c:v>
                </c:pt>
                <c:pt idx="2330">
                  <c:v>39090</c:v>
                </c:pt>
                <c:pt idx="2331">
                  <c:v>39091</c:v>
                </c:pt>
                <c:pt idx="2332">
                  <c:v>39092</c:v>
                </c:pt>
                <c:pt idx="2333">
                  <c:v>39093</c:v>
                </c:pt>
                <c:pt idx="2334">
                  <c:v>39094</c:v>
                </c:pt>
                <c:pt idx="2335">
                  <c:v>39097</c:v>
                </c:pt>
                <c:pt idx="2336">
                  <c:v>39098</c:v>
                </c:pt>
                <c:pt idx="2337">
                  <c:v>39099</c:v>
                </c:pt>
                <c:pt idx="2338">
                  <c:v>39100</c:v>
                </c:pt>
                <c:pt idx="2339">
                  <c:v>39101</c:v>
                </c:pt>
                <c:pt idx="2340">
                  <c:v>39104</c:v>
                </c:pt>
                <c:pt idx="2341">
                  <c:v>39105</c:v>
                </c:pt>
                <c:pt idx="2342">
                  <c:v>39106</c:v>
                </c:pt>
                <c:pt idx="2343">
                  <c:v>39107</c:v>
                </c:pt>
                <c:pt idx="2344">
                  <c:v>39108</c:v>
                </c:pt>
                <c:pt idx="2345">
                  <c:v>39111</c:v>
                </c:pt>
                <c:pt idx="2346">
                  <c:v>39112</c:v>
                </c:pt>
                <c:pt idx="2347">
                  <c:v>39113</c:v>
                </c:pt>
                <c:pt idx="2348">
                  <c:v>39114</c:v>
                </c:pt>
                <c:pt idx="2349">
                  <c:v>39115</c:v>
                </c:pt>
                <c:pt idx="2350">
                  <c:v>39118</c:v>
                </c:pt>
                <c:pt idx="2351">
                  <c:v>39119</c:v>
                </c:pt>
                <c:pt idx="2352">
                  <c:v>39120</c:v>
                </c:pt>
                <c:pt idx="2353">
                  <c:v>39121</c:v>
                </c:pt>
                <c:pt idx="2354">
                  <c:v>39122</c:v>
                </c:pt>
                <c:pt idx="2355">
                  <c:v>39125</c:v>
                </c:pt>
                <c:pt idx="2356">
                  <c:v>39126</c:v>
                </c:pt>
                <c:pt idx="2357">
                  <c:v>39127</c:v>
                </c:pt>
                <c:pt idx="2358">
                  <c:v>39128</c:v>
                </c:pt>
                <c:pt idx="2359">
                  <c:v>39129</c:v>
                </c:pt>
                <c:pt idx="2360">
                  <c:v>39132</c:v>
                </c:pt>
                <c:pt idx="2361">
                  <c:v>39133</c:v>
                </c:pt>
                <c:pt idx="2362">
                  <c:v>39134</c:v>
                </c:pt>
                <c:pt idx="2363">
                  <c:v>39135</c:v>
                </c:pt>
                <c:pt idx="2364">
                  <c:v>39136</c:v>
                </c:pt>
                <c:pt idx="2365">
                  <c:v>39139</c:v>
                </c:pt>
                <c:pt idx="2366">
                  <c:v>39140</c:v>
                </c:pt>
                <c:pt idx="2367">
                  <c:v>39141</c:v>
                </c:pt>
                <c:pt idx="2368">
                  <c:v>39142</c:v>
                </c:pt>
                <c:pt idx="2369">
                  <c:v>39143</c:v>
                </c:pt>
                <c:pt idx="2370">
                  <c:v>39146</c:v>
                </c:pt>
                <c:pt idx="2371">
                  <c:v>39147</c:v>
                </c:pt>
                <c:pt idx="2372">
                  <c:v>39148</c:v>
                </c:pt>
                <c:pt idx="2373">
                  <c:v>39149</c:v>
                </c:pt>
                <c:pt idx="2374">
                  <c:v>39150</c:v>
                </c:pt>
                <c:pt idx="2375">
                  <c:v>39153</c:v>
                </c:pt>
                <c:pt idx="2376">
                  <c:v>39154</c:v>
                </c:pt>
                <c:pt idx="2377">
                  <c:v>39155</c:v>
                </c:pt>
                <c:pt idx="2378">
                  <c:v>39156</c:v>
                </c:pt>
                <c:pt idx="2379">
                  <c:v>39157</c:v>
                </c:pt>
                <c:pt idx="2380">
                  <c:v>39160</c:v>
                </c:pt>
                <c:pt idx="2381">
                  <c:v>39161</c:v>
                </c:pt>
                <c:pt idx="2382">
                  <c:v>39162</c:v>
                </c:pt>
                <c:pt idx="2383">
                  <c:v>39163</c:v>
                </c:pt>
                <c:pt idx="2384">
                  <c:v>39164</c:v>
                </c:pt>
                <c:pt idx="2385">
                  <c:v>39167</c:v>
                </c:pt>
                <c:pt idx="2386">
                  <c:v>39168</c:v>
                </c:pt>
                <c:pt idx="2387">
                  <c:v>39169</c:v>
                </c:pt>
                <c:pt idx="2388">
                  <c:v>39170</c:v>
                </c:pt>
                <c:pt idx="2389">
                  <c:v>39171</c:v>
                </c:pt>
                <c:pt idx="2390">
                  <c:v>39174</c:v>
                </c:pt>
                <c:pt idx="2391">
                  <c:v>39175</c:v>
                </c:pt>
                <c:pt idx="2392">
                  <c:v>39176</c:v>
                </c:pt>
                <c:pt idx="2393">
                  <c:v>39177</c:v>
                </c:pt>
                <c:pt idx="2394">
                  <c:v>39178</c:v>
                </c:pt>
                <c:pt idx="2395">
                  <c:v>39181</c:v>
                </c:pt>
                <c:pt idx="2396">
                  <c:v>39182</c:v>
                </c:pt>
                <c:pt idx="2397">
                  <c:v>39183</c:v>
                </c:pt>
                <c:pt idx="2398">
                  <c:v>39184</c:v>
                </c:pt>
                <c:pt idx="2399">
                  <c:v>39185</c:v>
                </c:pt>
                <c:pt idx="2400">
                  <c:v>39188</c:v>
                </c:pt>
                <c:pt idx="2401">
                  <c:v>39189</c:v>
                </c:pt>
                <c:pt idx="2402">
                  <c:v>39190</c:v>
                </c:pt>
                <c:pt idx="2403">
                  <c:v>39191</c:v>
                </c:pt>
                <c:pt idx="2404">
                  <c:v>39192</c:v>
                </c:pt>
                <c:pt idx="2405">
                  <c:v>39195</c:v>
                </c:pt>
                <c:pt idx="2406">
                  <c:v>39196</c:v>
                </c:pt>
                <c:pt idx="2407">
                  <c:v>39197</c:v>
                </c:pt>
                <c:pt idx="2408">
                  <c:v>39198</c:v>
                </c:pt>
                <c:pt idx="2409">
                  <c:v>39199</c:v>
                </c:pt>
                <c:pt idx="2410">
                  <c:v>39202</c:v>
                </c:pt>
                <c:pt idx="2411">
                  <c:v>39203</c:v>
                </c:pt>
                <c:pt idx="2412">
                  <c:v>39204</c:v>
                </c:pt>
                <c:pt idx="2413">
                  <c:v>39205</c:v>
                </c:pt>
                <c:pt idx="2414">
                  <c:v>39206</c:v>
                </c:pt>
                <c:pt idx="2415">
                  <c:v>39209</c:v>
                </c:pt>
                <c:pt idx="2416">
                  <c:v>39210</c:v>
                </c:pt>
                <c:pt idx="2417">
                  <c:v>39211</c:v>
                </c:pt>
                <c:pt idx="2418">
                  <c:v>39212</c:v>
                </c:pt>
                <c:pt idx="2419">
                  <c:v>39213</c:v>
                </c:pt>
                <c:pt idx="2420">
                  <c:v>39216</c:v>
                </c:pt>
                <c:pt idx="2421">
                  <c:v>39217</c:v>
                </c:pt>
                <c:pt idx="2422">
                  <c:v>39218</c:v>
                </c:pt>
                <c:pt idx="2423">
                  <c:v>39219</c:v>
                </c:pt>
                <c:pt idx="2424">
                  <c:v>39220</c:v>
                </c:pt>
                <c:pt idx="2425">
                  <c:v>39223</c:v>
                </c:pt>
                <c:pt idx="2426">
                  <c:v>39224</c:v>
                </c:pt>
                <c:pt idx="2427">
                  <c:v>39225</c:v>
                </c:pt>
                <c:pt idx="2428">
                  <c:v>39226</c:v>
                </c:pt>
                <c:pt idx="2429">
                  <c:v>39227</c:v>
                </c:pt>
                <c:pt idx="2430">
                  <c:v>39230</c:v>
                </c:pt>
                <c:pt idx="2431">
                  <c:v>39231</c:v>
                </c:pt>
                <c:pt idx="2432">
                  <c:v>39232</c:v>
                </c:pt>
                <c:pt idx="2433">
                  <c:v>39233</c:v>
                </c:pt>
                <c:pt idx="2434">
                  <c:v>39234</c:v>
                </c:pt>
                <c:pt idx="2435">
                  <c:v>39237</c:v>
                </c:pt>
                <c:pt idx="2436">
                  <c:v>39238</c:v>
                </c:pt>
                <c:pt idx="2437">
                  <c:v>39239</c:v>
                </c:pt>
                <c:pt idx="2438">
                  <c:v>39240</c:v>
                </c:pt>
                <c:pt idx="2439">
                  <c:v>39241</c:v>
                </c:pt>
                <c:pt idx="2440">
                  <c:v>39244</c:v>
                </c:pt>
                <c:pt idx="2441">
                  <c:v>39245</c:v>
                </c:pt>
                <c:pt idx="2442">
                  <c:v>39246</c:v>
                </c:pt>
                <c:pt idx="2443">
                  <c:v>39247</c:v>
                </c:pt>
                <c:pt idx="2444">
                  <c:v>39248</c:v>
                </c:pt>
                <c:pt idx="2445">
                  <c:v>39251</c:v>
                </c:pt>
                <c:pt idx="2446">
                  <c:v>39252</c:v>
                </c:pt>
                <c:pt idx="2447">
                  <c:v>39253</c:v>
                </c:pt>
                <c:pt idx="2448">
                  <c:v>39254</c:v>
                </c:pt>
                <c:pt idx="2449">
                  <c:v>39255</c:v>
                </c:pt>
                <c:pt idx="2450">
                  <c:v>39258</c:v>
                </c:pt>
                <c:pt idx="2451">
                  <c:v>39259</c:v>
                </c:pt>
                <c:pt idx="2452">
                  <c:v>39260</c:v>
                </c:pt>
                <c:pt idx="2453">
                  <c:v>39261</c:v>
                </c:pt>
                <c:pt idx="2454">
                  <c:v>39262</c:v>
                </c:pt>
                <c:pt idx="2455">
                  <c:v>39265</c:v>
                </c:pt>
                <c:pt idx="2456">
                  <c:v>39266</c:v>
                </c:pt>
                <c:pt idx="2457">
                  <c:v>39267</c:v>
                </c:pt>
                <c:pt idx="2458">
                  <c:v>39268</c:v>
                </c:pt>
                <c:pt idx="2459">
                  <c:v>39269</c:v>
                </c:pt>
                <c:pt idx="2460">
                  <c:v>39272</c:v>
                </c:pt>
                <c:pt idx="2461">
                  <c:v>39273</c:v>
                </c:pt>
                <c:pt idx="2462">
                  <c:v>39274</c:v>
                </c:pt>
                <c:pt idx="2463">
                  <c:v>39275</c:v>
                </c:pt>
                <c:pt idx="2464">
                  <c:v>39276</c:v>
                </c:pt>
                <c:pt idx="2465">
                  <c:v>39279</c:v>
                </c:pt>
                <c:pt idx="2466">
                  <c:v>39280</c:v>
                </c:pt>
                <c:pt idx="2467">
                  <c:v>39281</c:v>
                </c:pt>
                <c:pt idx="2468">
                  <c:v>39282</c:v>
                </c:pt>
                <c:pt idx="2469">
                  <c:v>39283</c:v>
                </c:pt>
                <c:pt idx="2470">
                  <c:v>39286</c:v>
                </c:pt>
                <c:pt idx="2471">
                  <c:v>39287</c:v>
                </c:pt>
                <c:pt idx="2472">
                  <c:v>39288</c:v>
                </c:pt>
                <c:pt idx="2473">
                  <c:v>39289</c:v>
                </c:pt>
                <c:pt idx="2474">
                  <c:v>39290</c:v>
                </c:pt>
                <c:pt idx="2475">
                  <c:v>39293</c:v>
                </c:pt>
                <c:pt idx="2476">
                  <c:v>39294</c:v>
                </c:pt>
                <c:pt idx="2477">
                  <c:v>39295</c:v>
                </c:pt>
                <c:pt idx="2478">
                  <c:v>39296</c:v>
                </c:pt>
                <c:pt idx="2479">
                  <c:v>39297</c:v>
                </c:pt>
                <c:pt idx="2480">
                  <c:v>39300</c:v>
                </c:pt>
                <c:pt idx="2481">
                  <c:v>39301</c:v>
                </c:pt>
                <c:pt idx="2482">
                  <c:v>39302</c:v>
                </c:pt>
                <c:pt idx="2483">
                  <c:v>39303</c:v>
                </c:pt>
                <c:pt idx="2484">
                  <c:v>39304</c:v>
                </c:pt>
                <c:pt idx="2485">
                  <c:v>39307</c:v>
                </c:pt>
                <c:pt idx="2486">
                  <c:v>39308</c:v>
                </c:pt>
                <c:pt idx="2487">
                  <c:v>39309</c:v>
                </c:pt>
                <c:pt idx="2488">
                  <c:v>39310</c:v>
                </c:pt>
                <c:pt idx="2489">
                  <c:v>39311</c:v>
                </c:pt>
                <c:pt idx="2490">
                  <c:v>39314</c:v>
                </c:pt>
                <c:pt idx="2491">
                  <c:v>39315</c:v>
                </c:pt>
                <c:pt idx="2492">
                  <c:v>39316</c:v>
                </c:pt>
                <c:pt idx="2493">
                  <c:v>39317</c:v>
                </c:pt>
                <c:pt idx="2494">
                  <c:v>39318</c:v>
                </c:pt>
                <c:pt idx="2495">
                  <c:v>39321</c:v>
                </c:pt>
                <c:pt idx="2496">
                  <c:v>39322</c:v>
                </c:pt>
                <c:pt idx="2497">
                  <c:v>39323</c:v>
                </c:pt>
                <c:pt idx="2498">
                  <c:v>39324</c:v>
                </c:pt>
                <c:pt idx="2499">
                  <c:v>39325</c:v>
                </c:pt>
                <c:pt idx="2500">
                  <c:v>39328</c:v>
                </c:pt>
                <c:pt idx="2501">
                  <c:v>39329</c:v>
                </c:pt>
                <c:pt idx="2502">
                  <c:v>39330</c:v>
                </c:pt>
                <c:pt idx="2503">
                  <c:v>39331</c:v>
                </c:pt>
                <c:pt idx="2504">
                  <c:v>39332</c:v>
                </c:pt>
                <c:pt idx="2505">
                  <c:v>39335</c:v>
                </c:pt>
                <c:pt idx="2506">
                  <c:v>39336</c:v>
                </c:pt>
                <c:pt idx="2507">
                  <c:v>39337</c:v>
                </c:pt>
                <c:pt idx="2508">
                  <c:v>39338</c:v>
                </c:pt>
                <c:pt idx="2509">
                  <c:v>39339</c:v>
                </c:pt>
                <c:pt idx="2510">
                  <c:v>39342</c:v>
                </c:pt>
                <c:pt idx="2511">
                  <c:v>39343</c:v>
                </c:pt>
                <c:pt idx="2512">
                  <c:v>39344</c:v>
                </c:pt>
                <c:pt idx="2513">
                  <c:v>39345</c:v>
                </c:pt>
                <c:pt idx="2514">
                  <c:v>39346</c:v>
                </c:pt>
                <c:pt idx="2515">
                  <c:v>39349</c:v>
                </c:pt>
                <c:pt idx="2516">
                  <c:v>39350</c:v>
                </c:pt>
                <c:pt idx="2517">
                  <c:v>39351</c:v>
                </c:pt>
                <c:pt idx="2518">
                  <c:v>39352</c:v>
                </c:pt>
                <c:pt idx="2519">
                  <c:v>39353</c:v>
                </c:pt>
                <c:pt idx="2520">
                  <c:v>39356</c:v>
                </c:pt>
                <c:pt idx="2521">
                  <c:v>39357</c:v>
                </c:pt>
                <c:pt idx="2522">
                  <c:v>39358</c:v>
                </c:pt>
                <c:pt idx="2523">
                  <c:v>39359</c:v>
                </c:pt>
                <c:pt idx="2524">
                  <c:v>39360</c:v>
                </c:pt>
                <c:pt idx="2525">
                  <c:v>39363</c:v>
                </c:pt>
                <c:pt idx="2526">
                  <c:v>39364</c:v>
                </c:pt>
                <c:pt idx="2527">
                  <c:v>39365</c:v>
                </c:pt>
                <c:pt idx="2528">
                  <c:v>39366</c:v>
                </c:pt>
                <c:pt idx="2529">
                  <c:v>39367</c:v>
                </c:pt>
                <c:pt idx="2530">
                  <c:v>39370</c:v>
                </c:pt>
                <c:pt idx="2531">
                  <c:v>39371</c:v>
                </c:pt>
                <c:pt idx="2532">
                  <c:v>39372</c:v>
                </c:pt>
                <c:pt idx="2533">
                  <c:v>39373</c:v>
                </c:pt>
                <c:pt idx="2534">
                  <c:v>39374</c:v>
                </c:pt>
                <c:pt idx="2535">
                  <c:v>39377</c:v>
                </c:pt>
                <c:pt idx="2536">
                  <c:v>39378</c:v>
                </c:pt>
                <c:pt idx="2537">
                  <c:v>39379</c:v>
                </c:pt>
                <c:pt idx="2538">
                  <c:v>39380</c:v>
                </c:pt>
                <c:pt idx="2539">
                  <c:v>39381</c:v>
                </c:pt>
                <c:pt idx="2540">
                  <c:v>39384</c:v>
                </c:pt>
                <c:pt idx="2541">
                  <c:v>39385</c:v>
                </c:pt>
                <c:pt idx="2542">
                  <c:v>39386</c:v>
                </c:pt>
                <c:pt idx="2543">
                  <c:v>39387</c:v>
                </c:pt>
                <c:pt idx="2544">
                  <c:v>39388</c:v>
                </c:pt>
                <c:pt idx="2545">
                  <c:v>39391</c:v>
                </c:pt>
                <c:pt idx="2546">
                  <c:v>39392</c:v>
                </c:pt>
                <c:pt idx="2547">
                  <c:v>39393</c:v>
                </c:pt>
                <c:pt idx="2548">
                  <c:v>39394</c:v>
                </c:pt>
                <c:pt idx="2549">
                  <c:v>39395</c:v>
                </c:pt>
                <c:pt idx="2550">
                  <c:v>39398</c:v>
                </c:pt>
                <c:pt idx="2551">
                  <c:v>39399</c:v>
                </c:pt>
                <c:pt idx="2552">
                  <c:v>39400</c:v>
                </c:pt>
                <c:pt idx="2553">
                  <c:v>39401</c:v>
                </c:pt>
                <c:pt idx="2554">
                  <c:v>39402</c:v>
                </c:pt>
                <c:pt idx="2555">
                  <c:v>39405</c:v>
                </c:pt>
                <c:pt idx="2556">
                  <c:v>39406</c:v>
                </c:pt>
                <c:pt idx="2557">
                  <c:v>39407</c:v>
                </c:pt>
                <c:pt idx="2558">
                  <c:v>39408</c:v>
                </c:pt>
                <c:pt idx="2559">
                  <c:v>39409</c:v>
                </c:pt>
                <c:pt idx="2560">
                  <c:v>39412</c:v>
                </c:pt>
                <c:pt idx="2561">
                  <c:v>39413</c:v>
                </c:pt>
                <c:pt idx="2562">
                  <c:v>39414</c:v>
                </c:pt>
                <c:pt idx="2563">
                  <c:v>39415</c:v>
                </c:pt>
                <c:pt idx="2564">
                  <c:v>39416</c:v>
                </c:pt>
                <c:pt idx="2565">
                  <c:v>39419</c:v>
                </c:pt>
                <c:pt idx="2566">
                  <c:v>39420</c:v>
                </c:pt>
                <c:pt idx="2567">
                  <c:v>39421</c:v>
                </c:pt>
                <c:pt idx="2568">
                  <c:v>39422</c:v>
                </c:pt>
                <c:pt idx="2569">
                  <c:v>39423</c:v>
                </c:pt>
                <c:pt idx="2570">
                  <c:v>39426</c:v>
                </c:pt>
                <c:pt idx="2571">
                  <c:v>39427</c:v>
                </c:pt>
                <c:pt idx="2572">
                  <c:v>39428</c:v>
                </c:pt>
                <c:pt idx="2573">
                  <c:v>39429</c:v>
                </c:pt>
                <c:pt idx="2574">
                  <c:v>39430</c:v>
                </c:pt>
                <c:pt idx="2575">
                  <c:v>39433</c:v>
                </c:pt>
                <c:pt idx="2576">
                  <c:v>39434</c:v>
                </c:pt>
                <c:pt idx="2577">
                  <c:v>39435</c:v>
                </c:pt>
                <c:pt idx="2578">
                  <c:v>39436</c:v>
                </c:pt>
                <c:pt idx="2579">
                  <c:v>39437</c:v>
                </c:pt>
                <c:pt idx="2580">
                  <c:v>39440</c:v>
                </c:pt>
                <c:pt idx="2581">
                  <c:v>39441</c:v>
                </c:pt>
                <c:pt idx="2582">
                  <c:v>39442</c:v>
                </c:pt>
                <c:pt idx="2583">
                  <c:v>39443</c:v>
                </c:pt>
                <c:pt idx="2584">
                  <c:v>39444</c:v>
                </c:pt>
                <c:pt idx="2585">
                  <c:v>39447</c:v>
                </c:pt>
                <c:pt idx="2586">
                  <c:v>39448</c:v>
                </c:pt>
                <c:pt idx="2587">
                  <c:v>39449</c:v>
                </c:pt>
                <c:pt idx="2588">
                  <c:v>39450</c:v>
                </c:pt>
                <c:pt idx="2589">
                  <c:v>39451</c:v>
                </c:pt>
                <c:pt idx="2590">
                  <c:v>39454</c:v>
                </c:pt>
                <c:pt idx="2591">
                  <c:v>39455</c:v>
                </c:pt>
                <c:pt idx="2592">
                  <c:v>39456</c:v>
                </c:pt>
                <c:pt idx="2593">
                  <c:v>39457</c:v>
                </c:pt>
                <c:pt idx="2594">
                  <c:v>39458</c:v>
                </c:pt>
                <c:pt idx="2595">
                  <c:v>39461</c:v>
                </c:pt>
                <c:pt idx="2596">
                  <c:v>39462</c:v>
                </c:pt>
                <c:pt idx="2597">
                  <c:v>39463</c:v>
                </c:pt>
                <c:pt idx="2598">
                  <c:v>39464</c:v>
                </c:pt>
                <c:pt idx="2599">
                  <c:v>39465</c:v>
                </c:pt>
                <c:pt idx="2600">
                  <c:v>39468</c:v>
                </c:pt>
                <c:pt idx="2601">
                  <c:v>39469</c:v>
                </c:pt>
                <c:pt idx="2602">
                  <c:v>39470</c:v>
                </c:pt>
                <c:pt idx="2603">
                  <c:v>39471</c:v>
                </c:pt>
                <c:pt idx="2604">
                  <c:v>39472</c:v>
                </c:pt>
                <c:pt idx="2605">
                  <c:v>39475</c:v>
                </c:pt>
                <c:pt idx="2606">
                  <c:v>39476</c:v>
                </c:pt>
                <c:pt idx="2607">
                  <c:v>39477</c:v>
                </c:pt>
                <c:pt idx="2608">
                  <c:v>39478</c:v>
                </c:pt>
                <c:pt idx="2609">
                  <c:v>39479</c:v>
                </c:pt>
                <c:pt idx="2610">
                  <c:v>39482</c:v>
                </c:pt>
                <c:pt idx="2611">
                  <c:v>39483</c:v>
                </c:pt>
                <c:pt idx="2612">
                  <c:v>39484</c:v>
                </c:pt>
                <c:pt idx="2613">
                  <c:v>39485</c:v>
                </c:pt>
                <c:pt idx="2614">
                  <c:v>39486</c:v>
                </c:pt>
                <c:pt idx="2615">
                  <c:v>39489</c:v>
                </c:pt>
                <c:pt idx="2616">
                  <c:v>39490</c:v>
                </c:pt>
                <c:pt idx="2617">
                  <c:v>39491</c:v>
                </c:pt>
                <c:pt idx="2618">
                  <c:v>39492</c:v>
                </c:pt>
                <c:pt idx="2619">
                  <c:v>39493</c:v>
                </c:pt>
                <c:pt idx="2620">
                  <c:v>39496</c:v>
                </c:pt>
                <c:pt idx="2621">
                  <c:v>39497</c:v>
                </c:pt>
                <c:pt idx="2622">
                  <c:v>39498</c:v>
                </c:pt>
                <c:pt idx="2623">
                  <c:v>39499</c:v>
                </c:pt>
                <c:pt idx="2624">
                  <c:v>39500</c:v>
                </c:pt>
                <c:pt idx="2625">
                  <c:v>39503</c:v>
                </c:pt>
                <c:pt idx="2626">
                  <c:v>39504</c:v>
                </c:pt>
                <c:pt idx="2627">
                  <c:v>39505</c:v>
                </c:pt>
                <c:pt idx="2628">
                  <c:v>39506</c:v>
                </c:pt>
                <c:pt idx="2629">
                  <c:v>39507</c:v>
                </c:pt>
                <c:pt idx="2630">
                  <c:v>39510</c:v>
                </c:pt>
                <c:pt idx="2631">
                  <c:v>39511</c:v>
                </c:pt>
                <c:pt idx="2632">
                  <c:v>39512</c:v>
                </c:pt>
                <c:pt idx="2633">
                  <c:v>39513</c:v>
                </c:pt>
                <c:pt idx="2634">
                  <c:v>39514</c:v>
                </c:pt>
                <c:pt idx="2635">
                  <c:v>39517</c:v>
                </c:pt>
                <c:pt idx="2636">
                  <c:v>39518</c:v>
                </c:pt>
                <c:pt idx="2637">
                  <c:v>39519</c:v>
                </c:pt>
                <c:pt idx="2638">
                  <c:v>39520</c:v>
                </c:pt>
                <c:pt idx="2639">
                  <c:v>39521</c:v>
                </c:pt>
                <c:pt idx="2640">
                  <c:v>39524</c:v>
                </c:pt>
                <c:pt idx="2641">
                  <c:v>39525</c:v>
                </c:pt>
                <c:pt idx="2642">
                  <c:v>39526</c:v>
                </c:pt>
                <c:pt idx="2643">
                  <c:v>39527</c:v>
                </c:pt>
                <c:pt idx="2644">
                  <c:v>39528</c:v>
                </c:pt>
                <c:pt idx="2645">
                  <c:v>39531</c:v>
                </c:pt>
                <c:pt idx="2646">
                  <c:v>39532</c:v>
                </c:pt>
                <c:pt idx="2647">
                  <c:v>39533</c:v>
                </c:pt>
                <c:pt idx="2648">
                  <c:v>39534</c:v>
                </c:pt>
                <c:pt idx="2649">
                  <c:v>39535</c:v>
                </c:pt>
                <c:pt idx="2650">
                  <c:v>39538</c:v>
                </c:pt>
                <c:pt idx="2651">
                  <c:v>39539</c:v>
                </c:pt>
                <c:pt idx="2652">
                  <c:v>39540</c:v>
                </c:pt>
                <c:pt idx="2653">
                  <c:v>39541</c:v>
                </c:pt>
                <c:pt idx="2654">
                  <c:v>39542</c:v>
                </c:pt>
                <c:pt idx="2655">
                  <c:v>39545</c:v>
                </c:pt>
                <c:pt idx="2656">
                  <c:v>39546</c:v>
                </c:pt>
                <c:pt idx="2657">
                  <c:v>39547</c:v>
                </c:pt>
                <c:pt idx="2658">
                  <c:v>39548</c:v>
                </c:pt>
                <c:pt idx="2659">
                  <c:v>39549</c:v>
                </c:pt>
                <c:pt idx="2660">
                  <c:v>39552</c:v>
                </c:pt>
                <c:pt idx="2661">
                  <c:v>39553</c:v>
                </c:pt>
                <c:pt idx="2662">
                  <c:v>39554</c:v>
                </c:pt>
                <c:pt idx="2663">
                  <c:v>39555</c:v>
                </c:pt>
                <c:pt idx="2664">
                  <c:v>39556</c:v>
                </c:pt>
                <c:pt idx="2665">
                  <c:v>39559</c:v>
                </c:pt>
                <c:pt idx="2666">
                  <c:v>39560</c:v>
                </c:pt>
                <c:pt idx="2667">
                  <c:v>39561</c:v>
                </c:pt>
                <c:pt idx="2668">
                  <c:v>39562</c:v>
                </c:pt>
                <c:pt idx="2669">
                  <c:v>39563</c:v>
                </c:pt>
                <c:pt idx="2670">
                  <c:v>39566</c:v>
                </c:pt>
                <c:pt idx="2671">
                  <c:v>39567</c:v>
                </c:pt>
                <c:pt idx="2672">
                  <c:v>39568</c:v>
                </c:pt>
                <c:pt idx="2673">
                  <c:v>39569</c:v>
                </c:pt>
                <c:pt idx="2674">
                  <c:v>39570</c:v>
                </c:pt>
                <c:pt idx="2675">
                  <c:v>39573</c:v>
                </c:pt>
                <c:pt idx="2676">
                  <c:v>39574</c:v>
                </c:pt>
                <c:pt idx="2677">
                  <c:v>39575</c:v>
                </c:pt>
                <c:pt idx="2678">
                  <c:v>39576</c:v>
                </c:pt>
                <c:pt idx="2679">
                  <c:v>39577</c:v>
                </c:pt>
                <c:pt idx="2680">
                  <c:v>39580</c:v>
                </c:pt>
                <c:pt idx="2681">
                  <c:v>39581</c:v>
                </c:pt>
                <c:pt idx="2682">
                  <c:v>39582</c:v>
                </c:pt>
                <c:pt idx="2683">
                  <c:v>39583</c:v>
                </c:pt>
                <c:pt idx="2684">
                  <c:v>39584</c:v>
                </c:pt>
                <c:pt idx="2685">
                  <c:v>39587</c:v>
                </c:pt>
                <c:pt idx="2686">
                  <c:v>39588</c:v>
                </c:pt>
                <c:pt idx="2687">
                  <c:v>39589</c:v>
                </c:pt>
                <c:pt idx="2688">
                  <c:v>39590</c:v>
                </c:pt>
                <c:pt idx="2689">
                  <c:v>39591</c:v>
                </c:pt>
                <c:pt idx="2690">
                  <c:v>39594</c:v>
                </c:pt>
                <c:pt idx="2691">
                  <c:v>39595</c:v>
                </c:pt>
                <c:pt idx="2692">
                  <c:v>39596</c:v>
                </c:pt>
                <c:pt idx="2693">
                  <c:v>39597</c:v>
                </c:pt>
                <c:pt idx="2694">
                  <c:v>39598</c:v>
                </c:pt>
                <c:pt idx="2695">
                  <c:v>39601</c:v>
                </c:pt>
                <c:pt idx="2696">
                  <c:v>39602</c:v>
                </c:pt>
                <c:pt idx="2697">
                  <c:v>39603</c:v>
                </c:pt>
                <c:pt idx="2698">
                  <c:v>39604</c:v>
                </c:pt>
                <c:pt idx="2699">
                  <c:v>39605</c:v>
                </c:pt>
                <c:pt idx="2700">
                  <c:v>39608</c:v>
                </c:pt>
                <c:pt idx="2701">
                  <c:v>39609</c:v>
                </c:pt>
                <c:pt idx="2702">
                  <c:v>39610</c:v>
                </c:pt>
                <c:pt idx="2703">
                  <c:v>39611</c:v>
                </c:pt>
                <c:pt idx="2704">
                  <c:v>39612</c:v>
                </c:pt>
                <c:pt idx="2705">
                  <c:v>39615</c:v>
                </c:pt>
                <c:pt idx="2706">
                  <c:v>39616</c:v>
                </c:pt>
                <c:pt idx="2707">
                  <c:v>39617</c:v>
                </c:pt>
                <c:pt idx="2708">
                  <c:v>39618</c:v>
                </c:pt>
                <c:pt idx="2709">
                  <c:v>39619</c:v>
                </c:pt>
                <c:pt idx="2710">
                  <c:v>39622</c:v>
                </c:pt>
                <c:pt idx="2711">
                  <c:v>39623</c:v>
                </c:pt>
                <c:pt idx="2712">
                  <c:v>39624</c:v>
                </c:pt>
                <c:pt idx="2713">
                  <c:v>39625</c:v>
                </c:pt>
                <c:pt idx="2714">
                  <c:v>39626</c:v>
                </c:pt>
                <c:pt idx="2715">
                  <c:v>39629</c:v>
                </c:pt>
                <c:pt idx="2716">
                  <c:v>39630</c:v>
                </c:pt>
                <c:pt idx="2717">
                  <c:v>39631</c:v>
                </c:pt>
                <c:pt idx="2718">
                  <c:v>39632</c:v>
                </c:pt>
                <c:pt idx="2719">
                  <c:v>39633</c:v>
                </c:pt>
                <c:pt idx="2720">
                  <c:v>39636</c:v>
                </c:pt>
                <c:pt idx="2721">
                  <c:v>39637</c:v>
                </c:pt>
                <c:pt idx="2722">
                  <c:v>39638</c:v>
                </c:pt>
                <c:pt idx="2723">
                  <c:v>39639</c:v>
                </c:pt>
                <c:pt idx="2724">
                  <c:v>39640</c:v>
                </c:pt>
                <c:pt idx="2725">
                  <c:v>39643</c:v>
                </c:pt>
                <c:pt idx="2726">
                  <c:v>39644</c:v>
                </c:pt>
                <c:pt idx="2727">
                  <c:v>39645</c:v>
                </c:pt>
                <c:pt idx="2728">
                  <c:v>39646</c:v>
                </c:pt>
                <c:pt idx="2729">
                  <c:v>39647</c:v>
                </c:pt>
                <c:pt idx="2730">
                  <c:v>39650</c:v>
                </c:pt>
                <c:pt idx="2731">
                  <c:v>39651</c:v>
                </c:pt>
                <c:pt idx="2732">
                  <c:v>39652</c:v>
                </c:pt>
                <c:pt idx="2733">
                  <c:v>39653</c:v>
                </c:pt>
                <c:pt idx="2734">
                  <c:v>39654</c:v>
                </c:pt>
                <c:pt idx="2735">
                  <c:v>39657</c:v>
                </c:pt>
                <c:pt idx="2736">
                  <c:v>39658</c:v>
                </c:pt>
                <c:pt idx="2737">
                  <c:v>39659</c:v>
                </c:pt>
                <c:pt idx="2738">
                  <c:v>39660</c:v>
                </c:pt>
                <c:pt idx="2739">
                  <c:v>39661</c:v>
                </c:pt>
                <c:pt idx="2740">
                  <c:v>39664</c:v>
                </c:pt>
                <c:pt idx="2741">
                  <c:v>39665</c:v>
                </c:pt>
                <c:pt idx="2742">
                  <c:v>39666</c:v>
                </c:pt>
                <c:pt idx="2743">
                  <c:v>39667</c:v>
                </c:pt>
                <c:pt idx="2744">
                  <c:v>39668</c:v>
                </c:pt>
                <c:pt idx="2745">
                  <c:v>39671</c:v>
                </c:pt>
                <c:pt idx="2746">
                  <c:v>39672</c:v>
                </c:pt>
                <c:pt idx="2747">
                  <c:v>39673</c:v>
                </c:pt>
                <c:pt idx="2748">
                  <c:v>39674</c:v>
                </c:pt>
                <c:pt idx="2749">
                  <c:v>39675</c:v>
                </c:pt>
                <c:pt idx="2750">
                  <c:v>39678</c:v>
                </c:pt>
                <c:pt idx="2751">
                  <c:v>39679</c:v>
                </c:pt>
                <c:pt idx="2752">
                  <c:v>39680</c:v>
                </c:pt>
                <c:pt idx="2753">
                  <c:v>39681</c:v>
                </c:pt>
                <c:pt idx="2754">
                  <c:v>39682</c:v>
                </c:pt>
                <c:pt idx="2755">
                  <c:v>39685</c:v>
                </c:pt>
                <c:pt idx="2756">
                  <c:v>39686</c:v>
                </c:pt>
                <c:pt idx="2757">
                  <c:v>39687</c:v>
                </c:pt>
                <c:pt idx="2758">
                  <c:v>39688</c:v>
                </c:pt>
                <c:pt idx="2759">
                  <c:v>39689</c:v>
                </c:pt>
                <c:pt idx="2760">
                  <c:v>39692</c:v>
                </c:pt>
                <c:pt idx="2761">
                  <c:v>39693</c:v>
                </c:pt>
                <c:pt idx="2762">
                  <c:v>39694</c:v>
                </c:pt>
                <c:pt idx="2763">
                  <c:v>39695</c:v>
                </c:pt>
                <c:pt idx="2764">
                  <c:v>39696</c:v>
                </c:pt>
                <c:pt idx="2765">
                  <c:v>39699</c:v>
                </c:pt>
                <c:pt idx="2766">
                  <c:v>39700</c:v>
                </c:pt>
                <c:pt idx="2767">
                  <c:v>39701</c:v>
                </c:pt>
                <c:pt idx="2768">
                  <c:v>39702</c:v>
                </c:pt>
                <c:pt idx="2769">
                  <c:v>39703</c:v>
                </c:pt>
                <c:pt idx="2770">
                  <c:v>39706</c:v>
                </c:pt>
                <c:pt idx="2771">
                  <c:v>39707</c:v>
                </c:pt>
                <c:pt idx="2772">
                  <c:v>39708</c:v>
                </c:pt>
                <c:pt idx="2773">
                  <c:v>39709</c:v>
                </c:pt>
                <c:pt idx="2774">
                  <c:v>39710</c:v>
                </c:pt>
                <c:pt idx="2775">
                  <c:v>39713</c:v>
                </c:pt>
                <c:pt idx="2776">
                  <c:v>39714</c:v>
                </c:pt>
                <c:pt idx="2777">
                  <c:v>39715</c:v>
                </c:pt>
                <c:pt idx="2778">
                  <c:v>39716</c:v>
                </c:pt>
                <c:pt idx="2779">
                  <c:v>39717</c:v>
                </c:pt>
                <c:pt idx="2780">
                  <c:v>39720</c:v>
                </c:pt>
                <c:pt idx="2781">
                  <c:v>39721</c:v>
                </c:pt>
                <c:pt idx="2782">
                  <c:v>39722</c:v>
                </c:pt>
                <c:pt idx="2783">
                  <c:v>39723</c:v>
                </c:pt>
                <c:pt idx="2784">
                  <c:v>39724</c:v>
                </c:pt>
                <c:pt idx="2785">
                  <c:v>39727</c:v>
                </c:pt>
                <c:pt idx="2786">
                  <c:v>39728</c:v>
                </c:pt>
                <c:pt idx="2787">
                  <c:v>39729</c:v>
                </c:pt>
                <c:pt idx="2788">
                  <c:v>39730</c:v>
                </c:pt>
                <c:pt idx="2789">
                  <c:v>39731</c:v>
                </c:pt>
                <c:pt idx="2790">
                  <c:v>39734</c:v>
                </c:pt>
                <c:pt idx="2791">
                  <c:v>39735</c:v>
                </c:pt>
                <c:pt idx="2792">
                  <c:v>39736</c:v>
                </c:pt>
                <c:pt idx="2793">
                  <c:v>39737</c:v>
                </c:pt>
                <c:pt idx="2794">
                  <c:v>39738</c:v>
                </c:pt>
                <c:pt idx="2795">
                  <c:v>39741</c:v>
                </c:pt>
                <c:pt idx="2796">
                  <c:v>39742</c:v>
                </c:pt>
                <c:pt idx="2797">
                  <c:v>39743</c:v>
                </c:pt>
                <c:pt idx="2798">
                  <c:v>39744</c:v>
                </c:pt>
                <c:pt idx="2799">
                  <c:v>39745</c:v>
                </c:pt>
                <c:pt idx="2800">
                  <c:v>39748</c:v>
                </c:pt>
                <c:pt idx="2801">
                  <c:v>39749</c:v>
                </c:pt>
                <c:pt idx="2802">
                  <c:v>39750</c:v>
                </c:pt>
                <c:pt idx="2803">
                  <c:v>39751</c:v>
                </c:pt>
                <c:pt idx="2804">
                  <c:v>39752</c:v>
                </c:pt>
                <c:pt idx="2805">
                  <c:v>39755</c:v>
                </c:pt>
                <c:pt idx="2806">
                  <c:v>39756</c:v>
                </c:pt>
                <c:pt idx="2807">
                  <c:v>39757</c:v>
                </c:pt>
                <c:pt idx="2808">
                  <c:v>39758</c:v>
                </c:pt>
                <c:pt idx="2809">
                  <c:v>39759</c:v>
                </c:pt>
                <c:pt idx="2810">
                  <c:v>39762</c:v>
                </c:pt>
                <c:pt idx="2811">
                  <c:v>39763</c:v>
                </c:pt>
                <c:pt idx="2812">
                  <c:v>39764</c:v>
                </c:pt>
                <c:pt idx="2813">
                  <c:v>39765</c:v>
                </c:pt>
                <c:pt idx="2814">
                  <c:v>39766</c:v>
                </c:pt>
                <c:pt idx="2815">
                  <c:v>39769</c:v>
                </c:pt>
                <c:pt idx="2816">
                  <c:v>39770</c:v>
                </c:pt>
                <c:pt idx="2817">
                  <c:v>39771</c:v>
                </c:pt>
                <c:pt idx="2818">
                  <c:v>39772</c:v>
                </c:pt>
                <c:pt idx="2819">
                  <c:v>39773</c:v>
                </c:pt>
                <c:pt idx="2820">
                  <c:v>39776</c:v>
                </c:pt>
                <c:pt idx="2821">
                  <c:v>39777</c:v>
                </c:pt>
                <c:pt idx="2822">
                  <c:v>39778</c:v>
                </c:pt>
                <c:pt idx="2823">
                  <c:v>39779</c:v>
                </c:pt>
                <c:pt idx="2824">
                  <c:v>39780</c:v>
                </c:pt>
                <c:pt idx="2825">
                  <c:v>39783</c:v>
                </c:pt>
                <c:pt idx="2826">
                  <c:v>39784</c:v>
                </c:pt>
                <c:pt idx="2827">
                  <c:v>39785</c:v>
                </c:pt>
                <c:pt idx="2828">
                  <c:v>39786</c:v>
                </c:pt>
                <c:pt idx="2829">
                  <c:v>39787</c:v>
                </c:pt>
                <c:pt idx="2830">
                  <c:v>39790</c:v>
                </c:pt>
                <c:pt idx="2831">
                  <c:v>39791</c:v>
                </c:pt>
                <c:pt idx="2832">
                  <c:v>39792</c:v>
                </c:pt>
                <c:pt idx="2833">
                  <c:v>39793</c:v>
                </c:pt>
                <c:pt idx="2834">
                  <c:v>39794</c:v>
                </c:pt>
                <c:pt idx="2835">
                  <c:v>39797</c:v>
                </c:pt>
                <c:pt idx="2836">
                  <c:v>39798</c:v>
                </c:pt>
                <c:pt idx="2837">
                  <c:v>39799</c:v>
                </c:pt>
                <c:pt idx="2838">
                  <c:v>39800</c:v>
                </c:pt>
                <c:pt idx="2839">
                  <c:v>39801</c:v>
                </c:pt>
                <c:pt idx="2840">
                  <c:v>39804</c:v>
                </c:pt>
                <c:pt idx="2841">
                  <c:v>39805</c:v>
                </c:pt>
                <c:pt idx="2842">
                  <c:v>39806</c:v>
                </c:pt>
                <c:pt idx="2843">
                  <c:v>39807</c:v>
                </c:pt>
                <c:pt idx="2844">
                  <c:v>39808</c:v>
                </c:pt>
                <c:pt idx="2845">
                  <c:v>39811</c:v>
                </c:pt>
                <c:pt idx="2846">
                  <c:v>39812</c:v>
                </c:pt>
                <c:pt idx="2847">
                  <c:v>39813</c:v>
                </c:pt>
                <c:pt idx="2848">
                  <c:v>39814</c:v>
                </c:pt>
                <c:pt idx="2849">
                  <c:v>39815</c:v>
                </c:pt>
                <c:pt idx="2850">
                  <c:v>39818</c:v>
                </c:pt>
                <c:pt idx="2851">
                  <c:v>39819</c:v>
                </c:pt>
                <c:pt idx="2852">
                  <c:v>39820</c:v>
                </c:pt>
                <c:pt idx="2853">
                  <c:v>39821</c:v>
                </c:pt>
                <c:pt idx="2854">
                  <c:v>39822</c:v>
                </c:pt>
                <c:pt idx="2855">
                  <c:v>39825</c:v>
                </c:pt>
                <c:pt idx="2856">
                  <c:v>39826</c:v>
                </c:pt>
                <c:pt idx="2857">
                  <c:v>39827</c:v>
                </c:pt>
                <c:pt idx="2858">
                  <c:v>39828</c:v>
                </c:pt>
                <c:pt idx="2859">
                  <c:v>39829</c:v>
                </c:pt>
                <c:pt idx="2860">
                  <c:v>39832</c:v>
                </c:pt>
                <c:pt idx="2861">
                  <c:v>39833</c:v>
                </c:pt>
                <c:pt idx="2862">
                  <c:v>39834</c:v>
                </c:pt>
                <c:pt idx="2863">
                  <c:v>39835</c:v>
                </c:pt>
                <c:pt idx="2864">
                  <c:v>39836</c:v>
                </c:pt>
                <c:pt idx="2865">
                  <c:v>39839</c:v>
                </c:pt>
                <c:pt idx="2866">
                  <c:v>39840</c:v>
                </c:pt>
                <c:pt idx="2867">
                  <c:v>39841</c:v>
                </c:pt>
                <c:pt idx="2868">
                  <c:v>39842</c:v>
                </c:pt>
                <c:pt idx="2869">
                  <c:v>39843</c:v>
                </c:pt>
                <c:pt idx="2870">
                  <c:v>39846</c:v>
                </c:pt>
                <c:pt idx="2871">
                  <c:v>39847</c:v>
                </c:pt>
                <c:pt idx="2872">
                  <c:v>39848</c:v>
                </c:pt>
                <c:pt idx="2873">
                  <c:v>39849</c:v>
                </c:pt>
                <c:pt idx="2874">
                  <c:v>39850</c:v>
                </c:pt>
                <c:pt idx="2875">
                  <c:v>39853</c:v>
                </c:pt>
                <c:pt idx="2876">
                  <c:v>39854</c:v>
                </c:pt>
                <c:pt idx="2877">
                  <c:v>39855</c:v>
                </c:pt>
                <c:pt idx="2878">
                  <c:v>39856</c:v>
                </c:pt>
                <c:pt idx="2879">
                  <c:v>39857</c:v>
                </c:pt>
                <c:pt idx="2880">
                  <c:v>39860</c:v>
                </c:pt>
                <c:pt idx="2881">
                  <c:v>39861</c:v>
                </c:pt>
                <c:pt idx="2882">
                  <c:v>39862</c:v>
                </c:pt>
                <c:pt idx="2883">
                  <c:v>39863</c:v>
                </c:pt>
                <c:pt idx="2884">
                  <c:v>39864</c:v>
                </c:pt>
                <c:pt idx="2885">
                  <c:v>39867</c:v>
                </c:pt>
                <c:pt idx="2886">
                  <c:v>39868</c:v>
                </c:pt>
                <c:pt idx="2887">
                  <c:v>39869</c:v>
                </c:pt>
                <c:pt idx="2888">
                  <c:v>39870</c:v>
                </c:pt>
                <c:pt idx="2889">
                  <c:v>39871</c:v>
                </c:pt>
                <c:pt idx="2890">
                  <c:v>39874</c:v>
                </c:pt>
                <c:pt idx="2891">
                  <c:v>39875</c:v>
                </c:pt>
                <c:pt idx="2892">
                  <c:v>39876</c:v>
                </c:pt>
                <c:pt idx="2893">
                  <c:v>39877</c:v>
                </c:pt>
                <c:pt idx="2894">
                  <c:v>39878</c:v>
                </c:pt>
                <c:pt idx="2895">
                  <c:v>39881</c:v>
                </c:pt>
                <c:pt idx="2896">
                  <c:v>39882</c:v>
                </c:pt>
                <c:pt idx="2897">
                  <c:v>39883</c:v>
                </c:pt>
                <c:pt idx="2898">
                  <c:v>39884</c:v>
                </c:pt>
                <c:pt idx="2899">
                  <c:v>39885</c:v>
                </c:pt>
                <c:pt idx="2900">
                  <c:v>39888</c:v>
                </c:pt>
                <c:pt idx="2901">
                  <c:v>39889</c:v>
                </c:pt>
                <c:pt idx="2902">
                  <c:v>39890</c:v>
                </c:pt>
                <c:pt idx="2903">
                  <c:v>39891</c:v>
                </c:pt>
                <c:pt idx="2904">
                  <c:v>39892</c:v>
                </c:pt>
                <c:pt idx="2905">
                  <c:v>39895</c:v>
                </c:pt>
                <c:pt idx="2906">
                  <c:v>39896</c:v>
                </c:pt>
                <c:pt idx="2907">
                  <c:v>39897</c:v>
                </c:pt>
                <c:pt idx="2908">
                  <c:v>39898</c:v>
                </c:pt>
                <c:pt idx="2909">
                  <c:v>39899</c:v>
                </c:pt>
                <c:pt idx="2910">
                  <c:v>39902</c:v>
                </c:pt>
                <c:pt idx="2911">
                  <c:v>39903</c:v>
                </c:pt>
                <c:pt idx="2912">
                  <c:v>39904</c:v>
                </c:pt>
                <c:pt idx="2913">
                  <c:v>39905</c:v>
                </c:pt>
                <c:pt idx="2914">
                  <c:v>39906</c:v>
                </c:pt>
                <c:pt idx="2915">
                  <c:v>39909</c:v>
                </c:pt>
                <c:pt idx="2916">
                  <c:v>39910</c:v>
                </c:pt>
                <c:pt idx="2917">
                  <c:v>39911</c:v>
                </c:pt>
                <c:pt idx="2918">
                  <c:v>39912</c:v>
                </c:pt>
                <c:pt idx="2919">
                  <c:v>39913</c:v>
                </c:pt>
                <c:pt idx="2920">
                  <c:v>39916</c:v>
                </c:pt>
                <c:pt idx="2921">
                  <c:v>39917</c:v>
                </c:pt>
                <c:pt idx="2922">
                  <c:v>39918</c:v>
                </c:pt>
                <c:pt idx="2923">
                  <c:v>39919</c:v>
                </c:pt>
                <c:pt idx="2924">
                  <c:v>39920</c:v>
                </c:pt>
                <c:pt idx="2925">
                  <c:v>39923</c:v>
                </c:pt>
                <c:pt idx="2926">
                  <c:v>39924</c:v>
                </c:pt>
                <c:pt idx="2927">
                  <c:v>39925</c:v>
                </c:pt>
                <c:pt idx="2928">
                  <c:v>39926</c:v>
                </c:pt>
                <c:pt idx="2929">
                  <c:v>39927</c:v>
                </c:pt>
                <c:pt idx="2930">
                  <c:v>39930</c:v>
                </c:pt>
                <c:pt idx="2931">
                  <c:v>39931</c:v>
                </c:pt>
                <c:pt idx="2932">
                  <c:v>39932</c:v>
                </c:pt>
                <c:pt idx="2933">
                  <c:v>39933</c:v>
                </c:pt>
                <c:pt idx="2934">
                  <c:v>39934</c:v>
                </c:pt>
                <c:pt idx="2935">
                  <c:v>39937</c:v>
                </c:pt>
                <c:pt idx="2936">
                  <c:v>39938</c:v>
                </c:pt>
                <c:pt idx="2937">
                  <c:v>39939</c:v>
                </c:pt>
                <c:pt idx="2938">
                  <c:v>39940</c:v>
                </c:pt>
                <c:pt idx="2939">
                  <c:v>39941</c:v>
                </c:pt>
                <c:pt idx="2940">
                  <c:v>39944</c:v>
                </c:pt>
                <c:pt idx="2941">
                  <c:v>39945</c:v>
                </c:pt>
                <c:pt idx="2942">
                  <c:v>39946</c:v>
                </c:pt>
                <c:pt idx="2943">
                  <c:v>39947</c:v>
                </c:pt>
                <c:pt idx="2944">
                  <c:v>39948</c:v>
                </c:pt>
                <c:pt idx="2945">
                  <c:v>39951</c:v>
                </c:pt>
                <c:pt idx="2946">
                  <c:v>39952</c:v>
                </c:pt>
                <c:pt idx="2947">
                  <c:v>39953</c:v>
                </c:pt>
                <c:pt idx="2948">
                  <c:v>39954</c:v>
                </c:pt>
                <c:pt idx="2949">
                  <c:v>39955</c:v>
                </c:pt>
                <c:pt idx="2950">
                  <c:v>39958</c:v>
                </c:pt>
                <c:pt idx="2951">
                  <c:v>39959</c:v>
                </c:pt>
                <c:pt idx="2952">
                  <c:v>39960</c:v>
                </c:pt>
                <c:pt idx="2953">
                  <c:v>39961</c:v>
                </c:pt>
                <c:pt idx="2954">
                  <c:v>39962</c:v>
                </c:pt>
                <c:pt idx="2955">
                  <c:v>39965</c:v>
                </c:pt>
                <c:pt idx="2956">
                  <c:v>39966</c:v>
                </c:pt>
                <c:pt idx="2957">
                  <c:v>39967</c:v>
                </c:pt>
                <c:pt idx="2958">
                  <c:v>39968</c:v>
                </c:pt>
                <c:pt idx="2959">
                  <c:v>39969</c:v>
                </c:pt>
                <c:pt idx="2960">
                  <c:v>39972</c:v>
                </c:pt>
                <c:pt idx="2961">
                  <c:v>39973</c:v>
                </c:pt>
                <c:pt idx="2962">
                  <c:v>39974</c:v>
                </c:pt>
                <c:pt idx="2963">
                  <c:v>39975</c:v>
                </c:pt>
                <c:pt idx="2964">
                  <c:v>39976</c:v>
                </c:pt>
                <c:pt idx="2965">
                  <c:v>39979</c:v>
                </c:pt>
                <c:pt idx="2966">
                  <c:v>39980</c:v>
                </c:pt>
                <c:pt idx="2967">
                  <c:v>39981</c:v>
                </c:pt>
                <c:pt idx="2968">
                  <c:v>39982</c:v>
                </c:pt>
                <c:pt idx="2969">
                  <c:v>39983</c:v>
                </c:pt>
                <c:pt idx="2970">
                  <c:v>39986</c:v>
                </c:pt>
                <c:pt idx="2971">
                  <c:v>39987</c:v>
                </c:pt>
                <c:pt idx="2972">
                  <c:v>39988</c:v>
                </c:pt>
                <c:pt idx="2973">
                  <c:v>39989</c:v>
                </c:pt>
                <c:pt idx="2974">
                  <c:v>39990</c:v>
                </c:pt>
                <c:pt idx="2975">
                  <c:v>39993</c:v>
                </c:pt>
                <c:pt idx="2976">
                  <c:v>39994</c:v>
                </c:pt>
                <c:pt idx="2977">
                  <c:v>39995</c:v>
                </c:pt>
                <c:pt idx="2978">
                  <c:v>39996</c:v>
                </c:pt>
                <c:pt idx="2979">
                  <c:v>39997</c:v>
                </c:pt>
                <c:pt idx="2980">
                  <c:v>40000</c:v>
                </c:pt>
                <c:pt idx="2981">
                  <c:v>40001</c:v>
                </c:pt>
                <c:pt idx="2982">
                  <c:v>40002</c:v>
                </c:pt>
                <c:pt idx="2983">
                  <c:v>40003</c:v>
                </c:pt>
                <c:pt idx="2984">
                  <c:v>40004</c:v>
                </c:pt>
                <c:pt idx="2985">
                  <c:v>40007</c:v>
                </c:pt>
                <c:pt idx="2986">
                  <c:v>40008</c:v>
                </c:pt>
                <c:pt idx="2987">
                  <c:v>40009</c:v>
                </c:pt>
                <c:pt idx="2988">
                  <c:v>40010</c:v>
                </c:pt>
                <c:pt idx="2989">
                  <c:v>40011</c:v>
                </c:pt>
                <c:pt idx="2990">
                  <c:v>40014</c:v>
                </c:pt>
                <c:pt idx="2991">
                  <c:v>40015</c:v>
                </c:pt>
                <c:pt idx="2992">
                  <c:v>40016</c:v>
                </c:pt>
                <c:pt idx="2993">
                  <c:v>40017</c:v>
                </c:pt>
                <c:pt idx="2994">
                  <c:v>40018</c:v>
                </c:pt>
                <c:pt idx="2995">
                  <c:v>40021</c:v>
                </c:pt>
                <c:pt idx="2996">
                  <c:v>40022</c:v>
                </c:pt>
                <c:pt idx="2997">
                  <c:v>40023</c:v>
                </c:pt>
                <c:pt idx="2998">
                  <c:v>40024</c:v>
                </c:pt>
                <c:pt idx="2999">
                  <c:v>40025</c:v>
                </c:pt>
                <c:pt idx="3000">
                  <c:v>40028</c:v>
                </c:pt>
                <c:pt idx="3001">
                  <c:v>40029</c:v>
                </c:pt>
                <c:pt idx="3002">
                  <c:v>40030</c:v>
                </c:pt>
                <c:pt idx="3003">
                  <c:v>40031</c:v>
                </c:pt>
                <c:pt idx="3004">
                  <c:v>40032</c:v>
                </c:pt>
                <c:pt idx="3005">
                  <c:v>40035</c:v>
                </c:pt>
                <c:pt idx="3006">
                  <c:v>40036</c:v>
                </c:pt>
                <c:pt idx="3007">
                  <c:v>40037</c:v>
                </c:pt>
                <c:pt idx="3008">
                  <c:v>40038</c:v>
                </c:pt>
                <c:pt idx="3009">
                  <c:v>40039</c:v>
                </c:pt>
                <c:pt idx="3010">
                  <c:v>40042</c:v>
                </c:pt>
                <c:pt idx="3011">
                  <c:v>40043</c:v>
                </c:pt>
                <c:pt idx="3012">
                  <c:v>40044</c:v>
                </c:pt>
                <c:pt idx="3013">
                  <c:v>40045</c:v>
                </c:pt>
                <c:pt idx="3014">
                  <c:v>40046</c:v>
                </c:pt>
                <c:pt idx="3015">
                  <c:v>40049</c:v>
                </c:pt>
                <c:pt idx="3016">
                  <c:v>40050</c:v>
                </c:pt>
                <c:pt idx="3017">
                  <c:v>40051</c:v>
                </c:pt>
                <c:pt idx="3018">
                  <c:v>40052</c:v>
                </c:pt>
                <c:pt idx="3019">
                  <c:v>40053</c:v>
                </c:pt>
                <c:pt idx="3020">
                  <c:v>40056</c:v>
                </c:pt>
                <c:pt idx="3021">
                  <c:v>40057</c:v>
                </c:pt>
                <c:pt idx="3022">
                  <c:v>40058</c:v>
                </c:pt>
                <c:pt idx="3023">
                  <c:v>40059</c:v>
                </c:pt>
                <c:pt idx="3024">
                  <c:v>40060</c:v>
                </c:pt>
                <c:pt idx="3025">
                  <c:v>40063</c:v>
                </c:pt>
                <c:pt idx="3026">
                  <c:v>40064</c:v>
                </c:pt>
                <c:pt idx="3027">
                  <c:v>40065</c:v>
                </c:pt>
                <c:pt idx="3028">
                  <c:v>40066</c:v>
                </c:pt>
                <c:pt idx="3029">
                  <c:v>40067</c:v>
                </c:pt>
                <c:pt idx="3030">
                  <c:v>40070</c:v>
                </c:pt>
                <c:pt idx="3031">
                  <c:v>40071</c:v>
                </c:pt>
                <c:pt idx="3032">
                  <c:v>40072</c:v>
                </c:pt>
                <c:pt idx="3033">
                  <c:v>40073</c:v>
                </c:pt>
                <c:pt idx="3034">
                  <c:v>40074</c:v>
                </c:pt>
                <c:pt idx="3035">
                  <c:v>40077</c:v>
                </c:pt>
                <c:pt idx="3036">
                  <c:v>40078</c:v>
                </c:pt>
                <c:pt idx="3037">
                  <c:v>40079</c:v>
                </c:pt>
                <c:pt idx="3038">
                  <c:v>40080</c:v>
                </c:pt>
                <c:pt idx="3039">
                  <c:v>40081</c:v>
                </c:pt>
                <c:pt idx="3040">
                  <c:v>40084</c:v>
                </c:pt>
                <c:pt idx="3041">
                  <c:v>40085</c:v>
                </c:pt>
                <c:pt idx="3042">
                  <c:v>40086</c:v>
                </c:pt>
                <c:pt idx="3043">
                  <c:v>40087</c:v>
                </c:pt>
                <c:pt idx="3044">
                  <c:v>40088</c:v>
                </c:pt>
                <c:pt idx="3045">
                  <c:v>40091</c:v>
                </c:pt>
                <c:pt idx="3046">
                  <c:v>40092</c:v>
                </c:pt>
                <c:pt idx="3047">
                  <c:v>40093</c:v>
                </c:pt>
                <c:pt idx="3048">
                  <c:v>40094</c:v>
                </c:pt>
                <c:pt idx="3049">
                  <c:v>40095</c:v>
                </c:pt>
                <c:pt idx="3050">
                  <c:v>40098</c:v>
                </c:pt>
                <c:pt idx="3051">
                  <c:v>40099</c:v>
                </c:pt>
                <c:pt idx="3052">
                  <c:v>40100</c:v>
                </c:pt>
                <c:pt idx="3053">
                  <c:v>40101</c:v>
                </c:pt>
                <c:pt idx="3054">
                  <c:v>40102</c:v>
                </c:pt>
                <c:pt idx="3055">
                  <c:v>40105</c:v>
                </c:pt>
                <c:pt idx="3056">
                  <c:v>40106</c:v>
                </c:pt>
                <c:pt idx="3057">
                  <c:v>40107</c:v>
                </c:pt>
                <c:pt idx="3058">
                  <c:v>40108</c:v>
                </c:pt>
                <c:pt idx="3059">
                  <c:v>40109</c:v>
                </c:pt>
                <c:pt idx="3060">
                  <c:v>40112</c:v>
                </c:pt>
                <c:pt idx="3061">
                  <c:v>40113</c:v>
                </c:pt>
                <c:pt idx="3062">
                  <c:v>40114</c:v>
                </c:pt>
                <c:pt idx="3063">
                  <c:v>40115</c:v>
                </c:pt>
                <c:pt idx="3064">
                  <c:v>40116</c:v>
                </c:pt>
                <c:pt idx="3065">
                  <c:v>40119</c:v>
                </c:pt>
                <c:pt idx="3066">
                  <c:v>40120</c:v>
                </c:pt>
                <c:pt idx="3067">
                  <c:v>40121</c:v>
                </c:pt>
                <c:pt idx="3068">
                  <c:v>40122</c:v>
                </c:pt>
                <c:pt idx="3069">
                  <c:v>40123</c:v>
                </c:pt>
                <c:pt idx="3070">
                  <c:v>40126</c:v>
                </c:pt>
                <c:pt idx="3071">
                  <c:v>40127</c:v>
                </c:pt>
                <c:pt idx="3072">
                  <c:v>40128</c:v>
                </c:pt>
                <c:pt idx="3073">
                  <c:v>40129</c:v>
                </c:pt>
                <c:pt idx="3074">
                  <c:v>40130</c:v>
                </c:pt>
                <c:pt idx="3075">
                  <c:v>40133</c:v>
                </c:pt>
                <c:pt idx="3076">
                  <c:v>40134</c:v>
                </c:pt>
                <c:pt idx="3077">
                  <c:v>40135</c:v>
                </c:pt>
                <c:pt idx="3078">
                  <c:v>40136</c:v>
                </c:pt>
                <c:pt idx="3079">
                  <c:v>40137</c:v>
                </c:pt>
                <c:pt idx="3080">
                  <c:v>40140</c:v>
                </c:pt>
                <c:pt idx="3081">
                  <c:v>40141</c:v>
                </c:pt>
                <c:pt idx="3082">
                  <c:v>40142</c:v>
                </c:pt>
                <c:pt idx="3083">
                  <c:v>40143</c:v>
                </c:pt>
                <c:pt idx="3084">
                  <c:v>40144</c:v>
                </c:pt>
                <c:pt idx="3085">
                  <c:v>40147</c:v>
                </c:pt>
                <c:pt idx="3086">
                  <c:v>40148</c:v>
                </c:pt>
                <c:pt idx="3087">
                  <c:v>40149</c:v>
                </c:pt>
                <c:pt idx="3088">
                  <c:v>40150</c:v>
                </c:pt>
                <c:pt idx="3089">
                  <c:v>40151</c:v>
                </c:pt>
                <c:pt idx="3090">
                  <c:v>40154</c:v>
                </c:pt>
                <c:pt idx="3091">
                  <c:v>40155</c:v>
                </c:pt>
                <c:pt idx="3092">
                  <c:v>40156</c:v>
                </c:pt>
                <c:pt idx="3093">
                  <c:v>40157</c:v>
                </c:pt>
                <c:pt idx="3094">
                  <c:v>40158</c:v>
                </c:pt>
                <c:pt idx="3095">
                  <c:v>40161</c:v>
                </c:pt>
                <c:pt idx="3096">
                  <c:v>40162</c:v>
                </c:pt>
                <c:pt idx="3097">
                  <c:v>40163</c:v>
                </c:pt>
                <c:pt idx="3098">
                  <c:v>40164</c:v>
                </c:pt>
                <c:pt idx="3099">
                  <c:v>40165</c:v>
                </c:pt>
                <c:pt idx="3100">
                  <c:v>40168</c:v>
                </c:pt>
                <c:pt idx="3101">
                  <c:v>40169</c:v>
                </c:pt>
                <c:pt idx="3102">
                  <c:v>40170</c:v>
                </c:pt>
                <c:pt idx="3103">
                  <c:v>40171</c:v>
                </c:pt>
                <c:pt idx="3104">
                  <c:v>40172</c:v>
                </c:pt>
                <c:pt idx="3105">
                  <c:v>40175</c:v>
                </c:pt>
                <c:pt idx="3106">
                  <c:v>40176</c:v>
                </c:pt>
                <c:pt idx="3107">
                  <c:v>40177</c:v>
                </c:pt>
                <c:pt idx="3108">
                  <c:v>40178</c:v>
                </c:pt>
                <c:pt idx="3109">
                  <c:v>40179</c:v>
                </c:pt>
                <c:pt idx="3110">
                  <c:v>40182</c:v>
                </c:pt>
                <c:pt idx="3111">
                  <c:v>40183</c:v>
                </c:pt>
                <c:pt idx="3112">
                  <c:v>40184</c:v>
                </c:pt>
                <c:pt idx="3113">
                  <c:v>40185</c:v>
                </c:pt>
                <c:pt idx="3114">
                  <c:v>40186</c:v>
                </c:pt>
                <c:pt idx="3115">
                  <c:v>40189</c:v>
                </c:pt>
                <c:pt idx="3116">
                  <c:v>40190</c:v>
                </c:pt>
                <c:pt idx="3117">
                  <c:v>40191</c:v>
                </c:pt>
                <c:pt idx="3118">
                  <c:v>40192</c:v>
                </c:pt>
                <c:pt idx="3119">
                  <c:v>40193</c:v>
                </c:pt>
                <c:pt idx="3120">
                  <c:v>40196</c:v>
                </c:pt>
                <c:pt idx="3121">
                  <c:v>40197</c:v>
                </c:pt>
                <c:pt idx="3122">
                  <c:v>40198</c:v>
                </c:pt>
                <c:pt idx="3123">
                  <c:v>40199</c:v>
                </c:pt>
                <c:pt idx="3124">
                  <c:v>40200</c:v>
                </c:pt>
                <c:pt idx="3125">
                  <c:v>40203</c:v>
                </c:pt>
                <c:pt idx="3126">
                  <c:v>40204</c:v>
                </c:pt>
                <c:pt idx="3127">
                  <c:v>40205</c:v>
                </c:pt>
                <c:pt idx="3128">
                  <c:v>40206</c:v>
                </c:pt>
                <c:pt idx="3129">
                  <c:v>40207</c:v>
                </c:pt>
                <c:pt idx="3130">
                  <c:v>40210</c:v>
                </c:pt>
                <c:pt idx="3131">
                  <c:v>40211</c:v>
                </c:pt>
                <c:pt idx="3132">
                  <c:v>40212</c:v>
                </c:pt>
                <c:pt idx="3133">
                  <c:v>40213</c:v>
                </c:pt>
                <c:pt idx="3134">
                  <c:v>40214</c:v>
                </c:pt>
                <c:pt idx="3135">
                  <c:v>40217</c:v>
                </c:pt>
                <c:pt idx="3136">
                  <c:v>40218</c:v>
                </c:pt>
                <c:pt idx="3137">
                  <c:v>40219</c:v>
                </c:pt>
                <c:pt idx="3138">
                  <c:v>40220</c:v>
                </c:pt>
                <c:pt idx="3139">
                  <c:v>40221</c:v>
                </c:pt>
                <c:pt idx="3140">
                  <c:v>40224</c:v>
                </c:pt>
                <c:pt idx="3141">
                  <c:v>40225</c:v>
                </c:pt>
                <c:pt idx="3142">
                  <c:v>40226</c:v>
                </c:pt>
                <c:pt idx="3143">
                  <c:v>40227</c:v>
                </c:pt>
                <c:pt idx="3144">
                  <c:v>40228</c:v>
                </c:pt>
                <c:pt idx="3145">
                  <c:v>40231</c:v>
                </c:pt>
                <c:pt idx="3146">
                  <c:v>40232</c:v>
                </c:pt>
                <c:pt idx="3147">
                  <c:v>40233</c:v>
                </c:pt>
                <c:pt idx="3148">
                  <c:v>40234</c:v>
                </c:pt>
                <c:pt idx="3149">
                  <c:v>40235</c:v>
                </c:pt>
                <c:pt idx="3150">
                  <c:v>40238</c:v>
                </c:pt>
                <c:pt idx="3151">
                  <c:v>40239</c:v>
                </c:pt>
                <c:pt idx="3152">
                  <c:v>40240</c:v>
                </c:pt>
                <c:pt idx="3153">
                  <c:v>40241</c:v>
                </c:pt>
                <c:pt idx="3154">
                  <c:v>40242</c:v>
                </c:pt>
                <c:pt idx="3155">
                  <c:v>40245</c:v>
                </c:pt>
                <c:pt idx="3156">
                  <c:v>40246</c:v>
                </c:pt>
                <c:pt idx="3157">
                  <c:v>40247</c:v>
                </c:pt>
                <c:pt idx="3158">
                  <c:v>40248</c:v>
                </c:pt>
                <c:pt idx="3159">
                  <c:v>40249</c:v>
                </c:pt>
                <c:pt idx="3160">
                  <c:v>40252</c:v>
                </c:pt>
                <c:pt idx="3161">
                  <c:v>40253</c:v>
                </c:pt>
                <c:pt idx="3162">
                  <c:v>40254</c:v>
                </c:pt>
                <c:pt idx="3163">
                  <c:v>40255</c:v>
                </c:pt>
                <c:pt idx="3164">
                  <c:v>40256</c:v>
                </c:pt>
                <c:pt idx="3165">
                  <c:v>40259</c:v>
                </c:pt>
                <c:pt idx="3166">
                  <c:v>40260</c:v>
                </c:pt>
                <c:pt idx="3167">
                  <c:v>40261</c:v>
                </c:pt>
                <c:pt idx="3168">
                  <c:v>40262</c:v>
                </c:pt>
                <c:pt idx="3169">
                  <c:v>40263</c:v>
                </c:pt>
                <c:pt idx="3170">
                  <c:v>40266</c:v>
                </c:pt>
                <c:pt idx="3171">
                  <c:v>40267</c:v>
                </c:pt>
                <c:pt idx="3172">
                  <c:v>40268</c:v>
                </c:pt>
                <c:pt idx="3173">
                  <c:v>40269</c:v>
                </c:pt>
                <c:pt idx="3174">
                  <c:v>40270</c:v>
                </c:pt>
                <c:pt idx="3175">
                  <c:v>40273</c:v>
                </c:pt>
                <c:pt idx="3176">
                  <c:v>40274</c:v>
                </c:pt>
                <c:pt idx="3177">
                  <c:v>40275</c:v>
                </c:pt>
                <c:pt idx="3178">
                  <c:v>40276</c:v>
                </c:pt>
                <c:pt idx="3179">
                  <c:v>40277</c:v>
                </c:pt>
                <c:pt idx="3180">
                  <c:v>40280</c:v>
                </c:pt>
                <c:pt idx="3181">
                  <c:v>40281</c:v>
                </c:pt>
                <c:pt idx="3182">
                  <c:v>40282</c:v>
                </c:pt>
                <c:pt idx="3183">
                  <c:v>40283</c:v>
                </c:pt>
                <c:pt idx="3184">
                  <c:v>40284</c:v>
                </c:pt>
                <c:pt idx="3185">
                  <c:v>40287</c:v>
                </c:pt>
                <c:pt idx="3186">
                  <c:v>40288</c:v>
                </c:pt>
                <c:pt idx="3187">
                  <c:v>40289</c:v>
                </c:pt>
                <c:pt idx="3188">
                  <c:v>40290</c:v>
                </c:pt>
                <c:pt idx="3189">
                  <c:v>40291</c:v>
                </c:pt>
                <c:pt idx="3190">
                  <c:v>40294</c:v>
                </c:pt>
                <c:pt idx="3191">
                  <c:v>40295</c:v>
                </c:pt>
                <c:pt idx="3192">
                  <c:v>40296</c:v>
                </c:pt>
                <c:pt idx="3193">
                  <c:v>40297</c:v>
                </c:pt>
                <c:pt idx="3194">
                  <c:v>40298</c:v>
                </c:pt>
                <c:pt idx="3195">
                  <c:v>40301</c:v>
                </c:pt>
                <c:pt idx="3196">
                  <c:v>40302</c:v>
                </c:pt>
                <c:pt idx="3197">
                  <c:v>40303</c:v>
                </c:pt>
                <c:pt idx="3198">
                  <c:v>40304</c:v>
                </c:pt>
                <c:pt idx="3199">
                  <c:v>40305</c:v>
                </c:pt>
                <c:pt idx="3200">
                  <c:v>40308</c:v>
                </c:pt>
                <c:pt idx="3201">
                  <c:v>40309</c:v>
                </c:pt>
                <c:pt idx="3202">
                  <c:v>40310</c:v>
                </c:pt>
                <c:pt idx="3203">
                  <c:v>40311</c:v>
                </c:pt>
                <c:pt idx="3204">
                  <c:v>40312</c:v>
                </c:pt>
                <c:pt idx="3205">
                  <c:v>40315</c:v>
                </c:pt>
                <c:pt idx="3206">
                  <c:v>40316</c:v>
                </c:pt>
                <c:pt idx="3207">
                  <c:v>40317</c:v>
                </c:pt>
                <c:pt idx="3208">
                  <c:v>40318</c:v>
                </c:pt>
                <c:pt idx="3209">
                  <c:v>40319</c:v>
                </c:pt>
                <c:pt idx="3210">
                  <c:v>40322</c:v>
                </c:pt>
                <c:pt idx="3211">
                  <c:v>40323</c:v>
                </c:pt>
                <c:pt idx="3212">
                  <c:v>40324</c:v>
                </c:pt>
                <c:pt idx="3213">
                  <c:v>40325</c:v>
                </c:pt>
                <c:pt idx="3214">
                  <c:v>40326</c:v>
                </c:pt>
                <c:pt idx="3215">
                  <c:v>40329</c:v>
                </c:pt>
                <c:pt idx="3216">
                  <c:v>40330</c:v>
                </c:pt>
                <c:pt idx="3217">
                  <c:v>40331</c:v>
                </c:pt>
                <c:pt idx="3218">
                  <c:v>40332</c:v>
                </c:pt>
                <c:pt idx="3219">
                  <c:v>40333</c:v>
                </c:pt>
                <c:pt idx="3220">
                  <c:v>40336</c:v>
                </c:pt>
                <c:pt idx="3221">
                  <c:v>40337</c:v>
                </c:pt>
                <c:pt idx="3222">
                  <c:v>40338</c:v>
                </c:pt>
                <c:pt idx="3223">
                  <c:v>40339</c:v>
                </c:pt>
                <c:pt idx="3224">
                  <c:v>40340</c:v>
                </c:pt>
                <c:pt idx="3225">
                  <c:v>40343</c:v>
                </c:pt>
                <c:pt idx="3226">
                  <c:v>40344</c:v>
                </c:pt>
                <c:pt idx="3227">
                  <c:v>40345</c:v>
                </c:pt>
                <c:pt idx="3228">
                  <c:v>40346</c:v>
                </c:pt>
                <c:pt idx="3229">
                  <c:v>40347</c:v>
                </c:pt>
                <c:pt idx="3230">
                  <c:v>40350</c:v>
                </c:pt>
                <c:pt idx="3231">
                  <c:v>40351</c:v>
                </c:pt>
                <c:pt idx="3232">
                  <c:v>40352</c:v>
                </c:pt>
                <c:pt idx="3233">
                  <c:v>40353</c:v>
                </c:pt>
                <c:pt idx="3234">
                  <c:v>40354</c:v>
                </c:pt>
                <c:pt idx="3235">
                  <c:v>40357</c:v>
                </c:pt>
                <c:pt idx="3236">
                  <c:v>40358</c:v>
                </c:pt>
                <c:pt idx="3237">
                  <c:v>40359</c:v>
                </c:pt>
                <c:pt idx="3238">
                  <c:v>40360</c:v>
                </c:pt>
                <c:pt idx="3239">
                  <c:v>40361</c:v>
                </c:pt>
                <c:pt idx="3240">
                  <c:v>40364</c:v>
                </c:pt>
                <c:pt idx="3241">
                  <c:v>40365</c:v>
                </c:pt>
                <c:pt idx="3242">
                  <c:v>40366</c:v>
                </c:pt>
                <c:pt idx="3243">
                  <c:v>40367</c:v>
                </c:pt>
                <c:pt idx="3244">
                  <c:v>40368</c:v>
                </c:pt>
                <c:pt idx="3245">
                  <c:v>40371</c:v>
                </c:pt>
                <c:pt idx="3246">
                  <c:v>40372</c:v>
                </c:pt>
                <c:pt idx="3247">
                  <c:v>40373</c:v>
                </c:pt>
                <c:pt idx="3248">
                  <c:v>40374</c:v>
                </c:pt>
                <c:pt idx="3249">
                  <c:v>40375</c:v>
                </c:pt>
                <c:pt idx="3250">
                  <c:v>40378</c:v>
                </c:pt>
                <c:pt idx="3251">
                  <c:v>40379</c:v>
                </c:pt>
                <c:pt idx="3252">
                  <c:v>40380</c:v>
                </c:pt>
                <c:pt idx="3253">
                  <c:v>40381</c:v>
                </c:pt>
                <c:pt idx="3254">
                  <c:v>40382</c:v>
                </c:pt>
                <c:pt idx="3255">
                  <c:v>40385</c:v>
                </c:pt>
                <c:pt idx="3256">
                  <c:v>40386</c:v>
                </c:pt>
                <c:pt idx="3257">
                  <c:v>40387</c:v>
                </c:pt>
                <c:pt idx="3258">
                  <c:v>40388</c:v>
                </c:pt>
                <c:pt idx="3259">
                  <c:v>40389</c:v>
                </c:pt>
                <c:pt idx="3260">
                  <c:v>40392</c:v>
                </c:pt>
                <c:pt idx="3261">
                  <c:v>40393</c:v>
                </c:pt>
                <c:pt idx="3262">
                  <c:v>40394</c:v>
                </c:pt>
                <c:pt idx="3263">
                  <c:v>40395</c:v>
                </c:pt>
                <c:pt idx="3264">
                  <c:v>40396</c:v>
                </c:pt>
                <c:pt idx="3265">
                  <c:v>40399</c:v>
                </c:pt>
                <c:pt idx="3266">
                  <c:v>40400</c:v>
                </c:pt>
                <c:pt idx="3267">
                  <c:v>40401</c:v>
                </c:pt>
                <c:pt idx="3268">
                  <c:v>40402</c:v>
                </c:pt>
                <c:pt idx="3269">
                  <c:v>40403</c:v>
                </c:pt>
                <c:pt idx="3270">
                  <c:v>40406</c:v>
                </c:pt>
                <c:pt idx="3271">
                  <c:v>40407</c:v>
                </c:pt>
                <c:pt idx="3272">
                  <c:v>40408</c:v>
                </c:pt>
                <c:pt idx="3273">
                  <c:v>40409</c:v>
                </c:pt>
                <c:pt idx="3274">
                  <c:v>40410</c:v>
                </c:pt>
                <c:pt idx="3275">
                  <c:v>40413</c:v>
                </c:pt>
                <c:pt idx="3276">
                  <c:v>40414</c:v>
                </c:pt>
                <c:pt idx="3277">
                  <c:v>40415</c:v>
                </c:pt>
                <c:pt idx="3278">
                  <c:v>40416</c:v>
                </c:pt>
                <c:pt idx="3279">
                  <c:v>40417</c:v>
                </c:pt>
                <c:pt idx="3280">
                  <c:v>40420</c:v>
                </c:pt>
                <c:pt idx="3281">
                  <c:v>40421</c:v>
                </c:pt>
                <c:pt idx="3282">
                  <c:v>40422</c:v>
                </c:pt>
                <c:pt idx="3283">
                  <c:v>40423</c:v>
                </c:pt>
                <c:pt idx="3284">
                  <c:v>40424</c:v>
                </c:pt>
                <c:pt idx="3285">
                  <c:v>40427</c:v>
                </c:pt>
                <c:pt idx="3286">
                  <c:v>40428</c:v>
                </c:pt>
                <c:pt idx="3287">
                  <c:v>40429</c:v>
                </c:pt>
                <c:pt idx="3288">
                  <c:v>40430</c:v>
                </c:pt>
                <c:pt idx="3289">
                  <c:v>40431</c:v>
                </c:pt>
                <c:pt idx="3290">
                  <c:v>40434</c:v>
                </c:pt>
                <c:pt idx="3291">
                  <c:v>40435</c:v>
                </c:pt>
                <c:pt idx="3292">
                  <c:v>40436</c:v>
                </c:pt>
                <c:pt idx="3293">
                  <c:v>40437</c:v>
                </c:pt>
                <c:pt idx="3294">
                  <c:v>40438</c:v>
                </c:pt>
                <c:pt idx="3295">
                  <c:v>40441</c:v>
                </c:pt>
                <c:pt idx="3296">
                  <c:v>40442</c:v>
                </c:pt>
                <c:pt idx="3297">
                  <c:v>40443</c:v>
                </c:pt>
                <c:pt idx="3298">
                  <c:v>40444</c:v>
                </c:pt>
                <c:pt idx="3299">
                  <c:v>40445</c:v>
                </c:pt>
                <c:pt idx="3300">
                  <c:v>40448</c:v>
                </c:pt>
                <c:pt idx="3301">
                  <c:v>40449</c:v>
                </c:pt>
                <c:pt idx="3302">
                  <c:v>40450</c:v>
                </c:pt>
                <c:pt idx="3303">
                  <c:v>40451</c:v>
                </c:pt>
                <c:pt idx="3304">
                  <c:v>40452</c:v>
                </c:pt>
                <c:pt idx="3305">
                  <c:v>40455</c:v>
                </c:pt>
                <c:pt idx="3306">
                  <c:v>40456</c:v>
                </c:pt>
                <c:pt idx="3307">
                  <c:v>40457</c:v>
                </c:pt>
                <c:pt idx="3308">
                  <c:v>40458</c:v>
                </c:pt>
                <c:pt idx="3309">
                  <c:v>40459</c:v>
                </c:pt>
                <c:pt idx="3310">
                  <c:v>40462</c:v>
                </c:pt>
                <c:pt idx="3311">
                  <c:v>40463</c:v>
                </c:pt>
                <c:pt idx="3312">
                  <c:v>40464</c:v>
                </c:pt>
                <c:pt idx="3313">
                  <c:v>40465</c:v>
                </c:pt>
                <c:pt idx="3314">
                  <c:v>40466</c:v>
                </c:pt>
                <c:pt idx="3315">
                  <c:v>40469</c:v>
                </c:pt>
                <c:pt idx="3316">
                  <c:v>40470</c:v>
                </c:pt>
                <c:pt idx="3317">
                  <c:v>40471</c:v>
                </c:pt>
                <c:pt idx="3318">
                  <c:v>40472</c:v>
                </c:pt>
                <c:pt idx="3319">
                  <c:v>40473</c:v>
                </c:pt>
                <c:pt idx="3320">
                  <c:v>40476</c:v>
                </c:pt>
                <c:pt idx="3321">
                  <c:v>40477</c:v>
                </c:pt>
                <c:pt idx="3322">
                  <c:v>40478</c:v>
                </c:pt>
                <c:pt idx="3323">
                  <c:v>40479</c:v>
                </c:pt>
                <c:pt idx="3324">
                  <c:v>40480</c:v>
                </c:pt>
                <c:pt idx="3325">
                  <c:v>40483</c:v>
                </c:pt>
                <c:pt idx="3326">
                  <c:v>40484</c:v>
                </c:pt>
                <c:pt idx="3327">
                  <c:v>40485</c:v>
                </c:pt>
                <c:pt idx="3328">
                  <c:v>40486</c:v>
                </c:pt>
                <c:pt idx="3329">
                  <c:v>40487</c:v>
                </c:pt>
                <c:pt idx="3330">
                  <c:v>40490</c:v>
                </c:pt>
                <c:pt idx="3331">
                  <c:v>40491</c:v>
                </c:pt>
                <c:pt idx="3332">
                  <c:v>40492</c:v>
                </c:pt>
                <c:pt idx="3333">
                  <c:v>40493</c:v>
                </c:pt>
                <c:pt idx="3334">
                  <c:v>40494</c:v>
                </c:pt>
                <c:pt idx="3335">
                  <c:v>40497</c:v>
                </c:pt>
                <c:pt idx="3336">
                  <c:v>40498</c:v>
                </c:pt>
                <c:pt idx="3337">
                  <c:v>40499</c:v>
                </c:pt>
                <c:pt idx="3338">
                  <c:v>40500</c:v>
                </c:pt>
                <c:pt idx="3339">
                  <c:v>40501</c:v>
                </c:pt>
                <c:pt idx="3340">
                  <c:v>40504</c:v>
                </c:pt>
                <c:pt idx="3341">
                  <c:v>40505</c:v>
                </c:pt>
                <c:pt idx="3342">
                  <c:v>40506</c:v>
                </c:pt>
                <c:pt idx="3343">
                  <c:v>40507</c:v>
                </c:pt>
                <c:pt idx="3344">
                  <c:v>40508</c:v>
                </c:pt>
                <c:pt idx="3345">
                  <c:v>40511</c:v>
                </c:pt>
                <c:pt idx="3346">
                  <c:v>40512</c:v>
                </c:pt>
                <c:pt idx="3347">
                  <c:v>40513</c:v>
                </c:pt>
                <c:pt idx="3348">
                  <c:v>40514</c:v>
                </c:pt>
                <c:pt idx="3349">
                  <c:v>40515</c:v>
                </c:pt>
                <c:pt idx="3350">
                  <c:v>40518</c:v>
                </c:pt>
                <c:pt idx="3351">
                  <c:v>40519</c:v>
                </c:pt>
                <c:pt idx="3352">
                  <c:v>40520</c:v>
                </c:pt>
                <c:pt idx="3353">
                  <c:v>40521</c:v>
                </c:pt>
                <c:pt idx="3354">
                  <c:v>40522</c:v>
                </c:pt>
                <c:pt idx="3355">
                  <c:v>40525</c:v>
                </c:pt>
                <c:pt idx="3356">
                  <c:v>40526</c:v>
                </c:pt>
                <c:pt idx="3357">
                  <c:v>40527</c:v>
                </c:pt>
                <c:pt idx="3358">
                  <c:v>40528</c:v>
                </c:pt>
                <c:pt idx="3359">
                  <c:v>40529</c:v>
                </c:pt>
                <c:pt idx="3360">
                  <c:v>40532</c:v>
                </c:pt>
                <c:pt idx="3361">
                  <c:v>40533</c:v>
                </c:pt>
                <c:pt idx="3362">
                  <c:v>40534</c:v>
                </c:pt>
                <c:pt idx="3363">
                  <c:v>40535</c:v>
                </c:pt>
                <c:pt idx="3364">
                  <c:v>40536</c:v>
                </c:pt>
                <c:pt idx="3365">
                  <c:v>40539</c:v>
                </c:pt>
                <c:pt idx="3366">
                  <c:v>40540</c:v>
                </c:pt>
                <c:pt idx="3367">
                  <c:v>40541</c:v>
                </c:pt>
                <c:pt idx="3368">
                  <c:v>40542</c:v>
                </c:pt>
                <c:pt idx="3369">
                  <c:v>40543</c:v>
                </c:pt>
                <c:pt idx="3370">
                  <c:v>40546</c:v>
                </c:pt>
                <c:pt idx="3371">
                  <c:v>40547</c:v>
                </c:pt>
                <c:pt idx="3372">
                  <c:v>40548</c:v>
                </c:pt>
                <c:pt idx="3373">
                  <c:v>40549</c:v>
                </c:pt>
                <c:pt idx="3374">
                  <c:v>40550</c:v>
                </c:pt>
                <c:pt idx="3375">
                  <c:v>40553</c:v>
                </c:pt>
                <c:pt idx="3376">
                  <c:v>40554</c:v>
                </c:pt>
                <c:pt idx="3377">
                  <c:v>40555</c:v>
                </c:pt>
                <c:pt idx="3378">
                  <c:v>40556</c:v>
                </c:pt>
                <c:pt idx="3379">
                  <c:v>40557</c:v>
                </c:pt>
                <c:pt idx="3380">
                  <c:v>40560</c:v>
                </c:pt>
                <c:pt idx="3381">
                  <c:v>40561</c:v>
                </c:pt>
                <c:pt idx="3382">
                  <c:v>40562</c:v>
                </c:pt>
                <c:pt idx="3383">
                  <c:v>40563</c:v>
                </c:pt>
                <c:pt idx="3384">
                  <c:v>40564</c:v>
                </c:pt>
                <c:pt idx="3385">
                  <c:v>40567</c:v>
                </c:pt>
                <c:pt idx="3386">
                  <c:v>40568</c:v>
                </c:pt>
                <c:pt idx="3387">
                  <c:v>40569</c:v>
                </c:pt>
                <c:pt idx="3388">
                  <c:v>40570</c:v>
                </c:pt>
                <c:pt idx="3389">
                  <c:v>40571</c:v>
                </c:pt>
                <c:pt idx="3390">
                  <c:v>40574</c:v>
                </c:pt>
                <c:pt idx="3391">
                  <c:v>40575</c:v>
                </c:pt>
                <c:pt idx="3392">
                  <c:v>40576</c:v>
                </c:pt>
                <c:pt idx="3393">
                  <c:v>40577</c:v>
                </c:pt>
                <c:pt idx="3394">
                  <c:v>40578</c:v>
                </c:pt>
                <c:pt idx="3395">
                  <c:v>40581</c:v>
                </c:pt>
                <c:pt idx="3396">
                  <c:v>40582</c:v>
                </c:pt>
                <c:pt idx="3397">
                  <c:v>40583</c:v>
                </c:pt>
                <c:pt idx="3398">
                  <c:v>40584</c:v>
                </c:pt>
                <c:pt idx="3399">
                  <c:v>40585</c:v>
                </c:pt>
                <c:pt idx="3400">
                  <c:v>40588</c:v>
                </c:pt>
                <c:pt idx="3401">
                  <c:v>40589</c:v>
                </c:pt>
                <c:pt idx="3402">
                  <c:v>40590</c:v>
                </c:pt>
                <c:pt idx="3403">
                  <c:v>40591</c:v>
                </c:pt>
                <c:pt idx="3404">
                  <c:v>40592</c:v>
                </c:pt>
                <c:pt idx="3405">
                  <c:v>40595</c:v>
                </c:pt>
                <c:pt idx="3406">
                  <c:v>40596</c:v>
                </c:pt>
                <c:pt idx="3407">
                  <c:v>40597</c:v>
                </c:pt>
                <c:pt idx="3408">
                  <c:v>40598</c:v>
                </c:pt>
                <c:pt idx="3409">
                  <c:v>40599</c:v>
                </c:pt>
                <c:pt idx="3410">
                  <c:v>40602</c:v>
                </c:pt>
                <c:pt idx="3411">
                  <c:v>40603</c:v>
                </c:pt>
                <c:pt idx="3412">
                  <c:v>40604</c:v>
                </c:pt>
                <c:pt idx="3413">
                  <c:v>40605</c:v>
                </c:pt>
                <c:pt idx="3414">
                  <c:v>40606</c:v>
                </c:pt>
                <c:pt idx="3415">
                  <c:v>40609</c:v>
                </c:pt>
                <c:pt idx="3416">
                  <c:v>40610</c:v>
                </c:pt>
                <c:pt idx="3417">
                  <c:v>40611</c:v>
                </c:pt>
                <c:pt idx="3418">
                  <c:v>40612</c:v>
                </c:pt>
                <c:pt idx="3419">
                  <c:v>40613</c:v>
                </c:pt>
                <c:pt idx="3420">
                  <c:v>40616</c:v>
                </c:pt>
                <c:pt idx="3421">
                  <c:v>40617</c:v>
                </c:pt>
                <c:pt idx="3422">
                  <c:v>40618</c:v>
                </c:pt>
                <c:pt idx="3423">
                  <c:v>40619</c:v>
                </c:pt>
                <c:pt idx="3424">
                  <c:v>40620</c:v>
                </c:pt>
                <c:pt idx="3425">
                  <c:v>40623</c:v>
                </c:pt>
                <c:pt idx="3426">
                  <c:v>40624</c:v>
                </c:pt>
                <c:pt idx="3427">
                  <c:v>40625</c:v>
                </c:pt>
                <c:pt idx="3428">
                  <c:v>40626</c:v>
                </c:pt>
                <c:pt idx="3429">
                  <c:v>40627</c:v>
                </c:pt>
                <c:pt idx="3430">
                  <c:v>40630</c:v>
                </c:pt>
                <c:pt idx="3431">
                  <c:v>40631</c:v>
                </c:pt>
                <c:pt idx="3432">
                  <c:v>40632</c:v>
                </c:pt>
                <c:pt idx="3433">
                  <c:v>40633</c:v>
                </c:pt>
                <c:pt idx="3434">
                  <c:v>40634</c:v>
                </c:pt>
                <c:pt idx="3435">
                  <c:v>40637</c:v>
                </c:pt>
                <c:pt idx="3436">
                  <c:v>40638</c:v>
                </c:pt>
                <c:pt idx="3437">
                  <c:v>40639</c:v>
                </c:pt>
                <c:pt idx="3438">
                  <c:v>40640</c:v>
                </c:pt>
                <c:pt idx="3439">
                  <c:v>40641</c:v>
                </c:pt>
                <c:pt idx="3440">
                  <c:v>40644</c:v>
                </c:pt>
                <c:pt idx="3441">
                  <c:v>40645</c:v>
                </c:pt>
                <c:pt idx="3442">
                  <c:v>40646</c:v>
                </c:pt>
                <c:pt idx="3443">
                  <c:v>40647</c:v>
                </c:pt>
                <c:pt idx="3444">
                  <c:v>40648</c:v>
                </c:pt>
                <c:pt idx="3445">
                  <c:v>40651</c:v>
                </c:pt>
                <c:pt idx="3446">
                  <c:v>40652</c:v>
                </c:pt>
                <c:pt idx="3447">
                  <c:v>40653</c:v>
                </c:pt>
                <c:pt idx="3448">
                  <c:v>40654</c:v>
                </c:pt>
                <c:pt idx="3449">
                  <c:v>40655</c:v>
                </c:pt>
                <c:pt idx="3450">
                  <c:v>40658</c:v>
                </c:pt>
                <c:pt idx="3451">
                  <c:v>40659</c:v>
                </c:pt>
                <c:pt idx="3452">
                  <c:v>40660</c:v>
                </c:pt>
                <c:pt idx="3453">
                  <c:v>40661</c:v>
                </c:pt>
                <c:pt idx="3454">
                  <c:v>40662</c:v>
                </c:pt>
                <c:pt idx="3455">
                  <c:v>40665</c:v>
                </c:pt>
                <c:pt idx="3456">
                  <c:v>40666</c:v>
                </c:pt>
                <c:pt idx="3457">
                  <c:v>40667</c:v>
                </c:pt>
                <c:pt idx="3458">
                  <c:v>40668</c:v>
                </c:pt>
                <c:pt idx="3459">
                  <c:v>40669</c:v>
                </c:pt>
                <c:pt idx="3460">
                  <c:v>40672</c:v>
                </c:pt>
                <c:pt idx="3461">
                  <c:v>40673</c:v>
                </c:pt>
                <c:pt idx="3462">
                  <c:v>40674</c:v>
                </c:pt>
                <c:pt idx="3463">
                  <c:v>40675</c:v>
                </c:pt>
                <c:pt idx="3464">
                  <c:v>40676</c:v>
                </c:pt>
                <c:pt idx="3465">
                  <c:v>40679</c:v>
                </c:pt>
                <c:pt idx="3466">
                  <c:v>40680</c:v>
                </c:pt>
                <c:pt idx="3467">
                  <c:v>40681</c:v>
                </c:pt>
                <c:pt idx="3468">
                  <c:v>40682</c:v>
                </c:pt>
                <c:pt idx="3469">
                  <c:v>40683</c:v>
                </c:pt>
                <c:pt idx="3470">
                  <c:v>40686</c:v>
                </c:pt>
                <c:pt idx="3471">
                  <c:v>40687</c:v>
                </c:pt>
                <c:pt idx="3472">
                  <c:v>40688</c:v>
                </c:pt>
                <c:pt idx="3473">
                  <c:v>40689</c:v>
                </c:pt>
                <c:pt idx="3474">
                  <c:v>40690</c:v>
                </c:pt>
                <c:pt idx="3475">
                  <c:v>40693</c:v>
                </c:pt>
                <c:pt idx="3476">
                  <c:v>40694</c:v>
                </c:pt>
                <c:pt idx="3477">
                  <c:v>40695</c:v>
                </c:pt>
                <c:pt idx="3478">
                  <c:v>40696</c:v>
                </c:pt>
                <c:pt idx="3479">
                  <c:v>40697</c:v>
                </c:pt>
                <c:pt idx="3480">
                  <c:v>40700</c:v>
                </c:pt>
                <c:pt idx="3481">
                  <c:v>40701</c:v>
                </c:pt>
                <c:pt idx="3482">
                  <c:v>40702</c:v>
                </c:pt>
                <c:pt idx="3483">
                  <c:v>40703</c:v>
                </c:pt>
                <c:pt idx="3484">
                  <c:v>40704</c:v>
                </c:pt>
                <c:pt idx="3485">
                  <c:v>40707</c:v>
                </c:pt>
                <c:pt idx="3486">
                  <c:v>40708</c:v>
                </c:pt>
                <c:pt idx="3487">
                  <c:v>40709</c:v>
                </c:pt>
                <c:pt idx="3488">
                  <c:v>40710</c:v>
                </c:pt>
                <c:pt idx="3489">
                  <c:v>40711</c:v>
                </c:pt>
                <c:pt idx="3490">
                  <c:v>40714</c:v>
                </c:pt>
                <c:pt idx="3491">
                  <c:v>40715</c:v>
                </c:pt>
                <c:pt idx="3492">
                  <c:v>40716</c:v>
                </c:pt>
                <c:pt idx="3493">
                  <c:v>40717</c:v>
                </c:pt>
                <c:pt idx="3494">
                  <c:v>40718</c:v>
                </c:pt>
                <c:pt idx="3495">
                  <c:v>40721</c:v>
                </c:pt>
                <c:pt idx="3496">
                  <c:v>40722</c:v>
                </c:pt>
                <c:pt idx="3497">
                  <c:v>40723</c:v>
                </c:pt>
                <c:pt idx="3498">
                  <c:v>40724</c:v>
                </c:pt>
                <c:pt idx="3499">
                  <c:v>40725</c:v>
                </c:pt>
                <c:pt idx="3500">
                  <c:v>40728</c:v>
                </c:pt>
                <c:pt idx="3501">
                  <c:v>40729</c:v>
                </c:pt>
                <c:pt idx="3502">
                  <c:v>40730</c:v>
                </c:pt>
                <c:pt idx="3503">
                  <c:v>40731</c:v>
                </c:pt>
                <c:pt idx="3504">
                  <c:v>40732</c:v>
                </c:pt>
                <c:pt idx="3505">
                  <c:v>40735</c:v>
                </c:pt>
                <c:pt idx="3506">
                  <c:v>40736</c:v>
                </c:pt>
                <c:pt idx="3507">
                  <c:v>40737</c:v>
                </c:pt>
                <c:pt idx="3508">
                  <c:v>40738</c:v>
                </c:pt>
                <c:pt idx="3509">
                  <c:v>40739</c:v>
                </c:pt>
                <c:pt idx="3510">
                  <c:v>40742</c:v>
                </c:pt>
                <c:pt idx="3511">
                  <c:v>40743</c:v>
                </c:pt>
                <c:pt idx="3512">
                  <c:v>40744</c:v>
                </c:pt>
                <c:pt idx="3513">
                  <c:v>40745</c:v>
                </c:pt>
                <c:pt idx="3514">
                  <c:v>40746</c:v>
                </c:pt>
                <c:pt idx="3515">
                  <c:v>40749</c:v>
                </c:pt>
                <c:pt idx="3516">
                  <c:v>40750</c:v>
                </c:pt>
                <c:pt idx="3517">
                  <c:v>40751</c:v>
                </c:pt>
                <c:pt idx="3518">
                  <c:v>40752</c:v>
                </c:pt>
                <c:pt idx="3519">
                  <c:v>40753</c:v>
                </c:pt>
                <c:pt idx="3520">
                  <c:v>40756</c:v>
                </c:pt>
                <c:pt idx="3521">
                  <c:v>40757</c:v>
                </c:pt>
                <c:pt idx="3522">
                  <c:v>40758</c:v>
                </c:pt>
                <c:pt idx="3523">
                  <c:v>40759</c:v>
                </c:pt>
                <c:pt idx="3524">
                  <c:v>40760</c:v>
                </c:pt>
                <c:pt idx="3525">
                  <c:v>40763</c:v>
                </c:pt>
                <c:pt idx="3526">
                  <c:v>40764</c:v>
                </c:pt>
                <c:pt idx="3527">
                  <c:v>40765</c:v>
                </c:pt>
                <c:pt idx="3528">
                  <c:v>40766</c:v>
                </c:pt>
                <c:pt idx="3529">
                  <c:v>40767</c:v>
                </c:pt>
                <c:pt idx="3530">
                  <c:v>40770</c:v>
                </c:pt>
                <c:pt idx="3531">
                  <c:v>40771</c:v>
                </c:pt>
                <c:pt idx="3532">
                  <c:v>40772</c:v>
                </c:pt>
                <c:pt idx="3533">
                  <c:v>40773</c:v>
                </c:pt>
                <c:pt idx="3534">
                  <c:v>40774</c:v>
                </c:pt>
                <c:pt idx="3535">
                  <c:v>40777</c:v>
                </c:pt>
                <c:pt idx="3536">
                  <c:v>40778</c:v>
                </c:pt>
                <c:pt idx="3537">
                  <c:v>40779</c:v>
                </c:pt>
                <c:pt idx="3538">
                  <c:v>40780</c:v>
                </c:pt>
                <c:pt idx="3539">
                  <c:v>40781</c:v>
                </c:pt>
                <c:pt idx="3540">
                  <c:v>40784</c:v>
                </c:pt>
                <c:pt idx="3541">
                  <c:v>40785</c:v>
                </c:pt>
                <c:pt idx="3542">
                  <c:v>40786</c:v>
                </c:pt>
                <c:pt idx="3543">
                  <c:v>40787</c:v>
                </c:pt>
                <c:pt idx="3544">
                  <c:v>40788</c:v>
                </c:pt>
                <c:pt idx="3545">
                  <c:v>40791</c:v>
                </c:pt>
                <c:pt idx="3546">
                  <c:v>40792</c:v>
                </c:pt>
                <c:pt idx="3547">
                  <c:v>40793</c:v>
                </c:pt>
                <c:pt idx="3548">
                  <c:v>40794</c:v>
                </c:pt>
                <c:pt idx="3549">
                  <c:v>40795</c:v>
                </c:pt>
                <c:pt idx="3550">
                  <c:v>40798</c:v>
                </c:pt>
                <c:pt idx="3551">
                  <c:v>40799</c:v>
                </c:pt>
                <c:pt idx="3552">
                  <c:v>40800</c:v>
                </c:pt>
                <c:pt idx="3553">
                  <c:v>40801</c:v>
                </c:pt>
                <c:pt idx="3554">
                  <c:v>40802</c:v>
                </c:pt>
                <c:pt idx="3555">
                  <c:v>40805</c:v>
                </c:pt>
                <c:pt idx="3556">
                  <c:v>40806</c:v>
                </c:pt>
                <c:pt idx="3557">
                  <c:v>40807</c:v>
                </c:pt>
                <c:pt idx="3558">
                  <c:v>40808</c:v>
                </c:pt>
                <c:pt idx="3559">
                  <c:v>40809</c:v>
                </c:pt>
                <c:pt idx="3560">
                  <c:v>40812</c:v>
                </c:pt>
                <c:pt idx="3561">
                  <c:v>40813</c:v>
                </c:pt>
                <c:pt idx="3562">
                  <c:v>40814</c:v>
                </c:pt>
                <c:pt idx="3563">
                  <c:v>40815</c:v>
                </c:pt>
                <c:pt idx="3564">
                  <c:v>40816</c:v>
                </c:pt>
                <c:pt idx="3565">
                  <c:v>40819</c:v>
                </c:pt>
                <c:pt idx="3566">
                  <c:v>40820</c:v>
                </c:pt>
                <c:pt idx="3567">
                  <c:v>40821</c:v>
                </c:pt>
                <c:pt idx="3568">
                  <c:v>40822</c:v>
                </c:pt>
                <c:pt idx="3569">
                  <c:v>40823</c:v>
                </c:pt>
                <c:pt idx="3570">
                  <c:v>40826</c:v>
                </c:pt>
                <c:pt idx="3571">
                  <c:v>40827</c:v>
                </c:pt>
                <c:pt idx="3572">
                  <c:v>40828</c:v>
                </c:pt>
                <c:pt idx="3573">
                  <c:v>40829</c:v>
                </c:pt>
                <c:pt idx="3574">
                  <c:v>40830</c:v>
                </c:pt>
                <c:pt idx="3575">
                  <c:v>40833</c:v>
                </c:pt>
                <c:pt idx="3576">
                  <c:v>40834</c:v>
                </c:pt>
                <c:pt idx="3577">
                  <c:v>40835</c:v>
                </c:pt>
                <c:pt idx="3578">
                  <c:v>40836</c:v>
                </c:pt>
                <c:pt idx="3579">
                  <c:v>40837</c:v>
                </c:pt>
                <c:pt idx="3580">
                  <c:v>40840</c:v>
                </c:pt>
                <c:pt idx="3581">
                  <c:v>40841</c:v>
                </c:pt>
                <c:pt idx="3582">
                  <c:v>40842</c:v>
                </c:pt>
                <c:pt idx="3583">
                  <c:v>40843</c:v>
                </c:pt>
                <c:pt idx="3584">
                  <c:v>40844</c:v>
                </c:pt>
                <c:pt idx="3585">
                  <c:v>40847</c:v>
                </c:pt>
                <c:pt idx="3586">
                  <c:v>40848</c:v>
                </c:pt>
                <c:pt idx="3587">
                  <c:v>40849</c:v>
                </c:pt>
                <c:pt idx="3588">
                  <c:v>40850</c:v>
                </c:pt>
                <c:pt idx="3589">
                  <c:v>40851</c:v>
                </c:pt>
                <c:pt idx="3590">
                  <c:v>40854</c:v>
                </c:pt>
                <c:pt idx="3591">
                  <c:v>40855</c:v>
                </c:pt>
                <c:pt idx="3592">
                  <c:v>40856</c:v>
                </c:pt>
                <c:pt idx="3593">
                  <c:v>40857</c:v>
                </c:pt>
                <c:pt idx="3594">
                  <c:v>40858</c:v>
                </c:pt>
                <c:pt idx="3595">
                  <c:v>40861</c:v>
                </c:pt>
                <c:pt idx="3596">
                  <c:v>40862</c:v>
                </c:pt>
                <c:pt idx="3597">
                  <c:v>40863</c:v>
                </c:pt>
                <c:pt idx="3598">
                  <c:v>40864</c:v>
                </c:pt>
                <c:pt idx="3599">
                  <c:v>40865</c:v>
                </c:pt>
                <c:pt idx="3600">
                  <c:v>40868</c:v>
                </c:pt>
                <c:pt idx="3601">
                  <c:v>40869</c:v>
                </c:pt>
                <c:pt idx="3602">
                  <c:v>40870</c:v>
                </c:pt>
                <c:pt idx="3603">
                  <c:v>40871</c:v>
                </c:pt>
                <c:pt idx="3604">
                  <c:v>40872</c:v>
                </c:pt>
                <c:pt idx="3605">
                  <c:v>40875</c:v>
                </c:pt>
                <c:pt idx="3606">
                  <c:v>40876</c:v>
                </c:pt>
                <c:pt idx="3607">
                  <c:v>40877</c:v>
                </c:pt>
                <c:pt idx="3608">
                  <c:v>40878</c:v>
                </c:pt>
                <c:pt idx="3609">
                  <c:v>40879</c:v>
                </c:pt>
                <c:pt idx="3610">
                  <c:v>40882</c:v>
                </c:pt>
                <c:pt idx="3611">
                  <c:v>40883</c:v>
                </c:pt>
                <c:pt idx="3612">
                  <c:v>40884</c:v>
                </c:pt>
                <c:pt idx="3613">
                  <c:v>40885</c:v>
                </c:pt>
                <c:pt idx="3614">
                  <c:v>40886</c:v>
                </c:pt>
                <c:pt idx="3615">
                  <c:v>40889</c:v>
                </c:pt>
                <c:pt idx="3616">
                  <c:v>40890</c:v>
                </c:pt>
                <c:pt idx="3617">
                  <c:v>40891</c:v>
                </c:pt>
                <c:pt idx="3618">
                  <c:v>40892</c:v>
                </c:pt>
                <c:pt idx="3619">
                  <c:v>40893</c:v>
                </c:pt>
                <c:pt idx="3620">
                  <c:v>40896</c:v>
                </c:pt>
                <c:pt idx="3621">
                  <c:v>40897</c:v>
                </c:pt>
                <c:pt idx="3622">
                  <c:v>40898</c:v>
                </c:pt>
                <c:pt idx="3623">
                  <c:v>40899</c:v>
                </c:pt>
                <c:pt idx="3624">
                  <c:v>40900</c:v>
                </c:pt>
                <c:pt idx="3625">
                  <c:v>40903</c:v>
                </c:pt>
                <c:pt idx="3626">
                  <c:v>40904</c:v>
                </c:pt>
                <c:pt idx="3627">
                  <c:v>40905</c:v>
                </c:pt>
                <c:pt idx="3628">
                  <c:v>40906</c:v>
                </c:pt>
                <c:pt idx="3629">
                  <c:v>40907</c:v>
                </c:pt>
                <c:pt idx="3630">
                  <c:v>40910</c:v>
                </c:pt>
                <c:pt idx="3631">
                  <c:v>40911</c:v>
                </c:pt>
                <c:pt idx="3632">
                  <c:v>40912</c:v>
                </c:pt>
                <c:pt idx="3633">
                  <c:v>40913</c:v>
                </c:pt>
                <c:pt idx="3634">
                  <c:v>40914</c:v>
                </c:pt>
                <c:pt idx="3635">
                  <c:v>40917</c:v>
                </c:pt>
                <c:pt idx="3636">
                  <c:v>40918</c:v>
                </c:pt>
                <c:pt idx="3637">
                  <c:v>40919</c:v>
                </c:pt>
                <c:pt idx="3638">
                  <c:v>40920</c:v>
                </c:pt>
                <c:pt idx="3639">
                  <c:v>40921</c:v>
                </c:pt>
                <c:pt idx="3640">
                  <c:v>40924</c:v>
                </c:pt>
                <c:pt idx="3641">
                  <c:v>40925</c:v>
                </c:pt>
                <c:pt idx="3642">
                  <c:v>40926</c:v>
                </c:pt>
                <c:pt idx="3643">
                  <c:v>40927</c:v>
                </c:pt>
                <c:pt idx="3644">
                  <c:v>40928</c:v>
                </c:pt>
                <c:pt idx="3645">
                  <c:v>40931</c:v>
                </c:pt>
                <c:pt idx="3646">
                  <c:v>40932</c:v>
                </c:pt>
                <c:pt idx="3647">
                  <c:v>40933</c:v>
                </c:pt>
                <c:pt idx="3648">
                  <c:v>40934</c:v>
                </c:pt>
                <c:pt idx="3649">
                  <c:v>40935</c:v>
                </c:pt>
                <c:pt idx="3650">
                  <c:v>40938</c:v>
                </c:pt>
                <c:pt idx="3651">
                  <c:v>40939</c:v>
                </c:pt>
                <c:pt idx="3652">
                  <c:v>40940</c:v>
                </c:pt>
                <c:pt idx="3653">
                  <c:v>40941</c:v>
                </c:pt>
                <c:pt idx="3654">
                  <c:v>40942</c:v>
                </c:pt>
                <c:pt idx="3655">
                  <c:v>40945</c:v>
                </c:pt>
                <c:pt idx="3656">
                  <c:v>40946</c:v>
                </c:pt>
                <c:pt idx="3657">
                  <c:v>40947</c:v>
                </c:pt>
                <c:pt idx="3658">
                  <c:v>40948</c:v>
                </c:pt>
                <c:pt idx="3659">
                  <c:v>40949</c:v>
                </c:pt>
                <c:pt idx="3660">
                  <c:v>40952</c:v>
                </c:pt>
                <c:pt idx="3661">
                  <c:v>40953</c:v>
                </c:pt>
                <c:pt idx="3662">
                  <c:v>40954</c:v>
                </c:pt>
                <c:pt idx="3663">
                  <c:v>40955</c:v>
                </c:pt>
                <c:pt idx="3664">
                  <c:v>40956</c:v>
                </c:pt>
                <c:pt idx="3665">
                  <c:v>40959</c:v>
                </c:pt>
                <c:pt idx="3666">
                  <c:v>40960</c:v>
                </c:pt>
                <c:pt idx="3667">
                  <c:v>40961</c:v>
                </c:pt>
                <c:pt idx="3668">
                  <c:v>40962</c:v>
                </c:pt>
                <c:pt idx="3669">
                  <c:v>40963</c:v>
                </c:pt>
                <c:pt idx="3670">
                  <c:v>40966</c:v>
                </c:pt>
                <c:pt idx="3671">
                  <c:v>40967</c:v>
                </c:pt>
                <c:pt idx="3672">
                  <c:v>40968</c:v>
                </c:pt>
                <c:pt idx="3673">
                  <c:v>40969</c:v>
                </c:pt>
                <c:pt idx="3674">
                  <c:v>40970</c:v>
                </c:pt>
                <c:pt idx="3675">
                  <c:v>40973</c:v>
                </c:pt>
                <c:pt idx="3676">
                  <c:v>40974</c:v>
                </c:pt>
                <c:pt idx="3677">
                  <c:v>40975</c:v>
                </c:pt>
                <c:pt idx="3678">
                  <c:v>40976</c:v>
                </c:pt>
                <c:pt idx="3679">
                  <c:v>40977</c:v>
                </c:pt>
                <c:pt idx="3680">
                  <c:v>40980</c:v>
                </c:pt>
                <c:pt idx="3681">
                  <c:v>40981</c:v>
                </c:pt>
                <c:pt idx="3682">
                  <c:v>40982</c:v>
                </c:pt>
                <c:pt idx="3683">
                  <c:v>40983</c:v>
                </c:pt>
                <c:pt idx="3684">
                  <c:v>40984</c:v>
                </c:pt>
                <c:pt idx="3685">
                  <c:v>40987</c:v>
                </c:pt>
                <c:pt idx="3686">
                  <c:v>40988</c:v>
                </c:pt>
                <c:pt idx="3687">
                  <c:v>40989</c:v>
                </c:pt>
                <c:pt idx="3688">
                  <c:v>40990</c:v>
                </c:pt>
                <c:pt idx="3689">
                  <c:v>40991</c:v>
                </c:pt>
                <c:pt idx="3690">
                  <c:v>40994</c:v>
                </c:pt>
                <c:pt idx="3691">
                  <c:v>40995</c:v>
                </c:pt>
                <c:pt idx="3692">
                  <c:v>40996</c:v>
                </c:pt>
                <c:pt idx="3693">
                  <c:v>40997</c:v>
                </c:pt>
                <c:pt idx="3694">
                  <c:v>40998</c:v>
                </c:pt>
                <c:pt idx="3695">
                  <c:v>41001</c:v>
                </c:pt>
                <c:pt idx="3696">
                  <c:v>41002</c:v>
                </c:pt>
                <c:pt idx="3697">
                  <c:v>41003</c:v>
                </c:pt>
                <c:pt idx="3698">
                  <c:v>41004</c:v>
                </c:pt>
                <c:pt idx="3699">
                  <c:v>41005</c:v>
                </c:pt>
                <c:pt idx="3700">
                  <c:v>41008</c:v>
                </c:pt>
                <c:pt idx="3701">
                  <c:v>41009</c:v>
                </c:pt>
                <c:pt idx="3702">
                  <c:v>41010</c:v>
                </c:pt>
                <c:pt idx="3703">
                  <c:v>41011</c:v>
                </c:pt>
                <c:pt idx="3704">
                  <c:v>41012</c:v>
                </c:pt>
                <c:pt idx="3705">
                  <c:v>41015</c:v>
                </c:pt>
                <c:pt idx="3706">
                  <c:v>41016</c:v>
                </c:pt>
                <c:pt idx="3707">
                  <c:v>41017</c:v>
                </c:pt>
                <c:pt idx="3708">
                  <c:v>41018</c:v>
                </c:pt>
                <c:pt idx="3709">
                  <c:v>41019</c:v>
                </c:pt>
                <c:pt idx="3710">
                  <c:v>41022</c:v>
                </c:pt>
                <c:pt idx="3711">
                  <c:v>41023</c:v>
                </c:pt>
                <c:pt idx="3712">
                  <c:v>41024</c:v>
                </c:pt>
                <c:pt idx="3713">
                  <c:v>41025</c:v>
                </c:pt>
                <c:pt idx="3714">
                  <c:v>41026</c:v>
                </c:pt>
                <c:pt idx="3715">
                  <c:v>41029</c:v>
                </c:pt>
                <c:pt idx="3716">
                  <c:v>41030</c:v>
                </c:pt>
                <c:pt idx="3717">
                  <c:v>41031</c:v>
                </c:pt>
                <c:pt idx="3718">
                  <c:v>41032</c:v>
                </c:pt>
                <c:pt idx="3719">
                  <c:v>41033</c:v>
                </c:pt>
                <c:pt idx="3720">
                  <c:v>41036</c:v>
                </c:pt>
                <c:pt idx="3721">
                  <c:v>41037</c:v>
                </c:pt>
                <c:pt idx="3722">
                  <c:v>41038</c:v>
                </c:pt>
                <c:pt idx="3723">
                  <c:v>41039</c:v>
                </c:pt>
                <c:pt idx="3724">
                  <c:v>41040</c:v>
                </c:pt>
                <c:pt idx="3725">
                  <c:v>41043</c:v>
                </c:pt>
                <c:pt idx="3726">
                  <c:v>41044</c:v>
                </c:pt>
                <c:pt idx="3727">
                  <c:v>41045</c:v>
                </c:pt>
                <c:pt idx="3728">
                  <c:v>41046</c:v>
                </c:pt>
                <c:pt idx="3729">
                  <c:v>41047</c:v>
                </c:pt>
                <c:pt idx="3730">
                  <c:v>41050</c:v>
                </c:pt>
                <c:pt idx="3731">
                  <c:v>41051</c:v>
                </c:pt>
                <c:pt idx="3732">
                  <c:v>41052</c:v>
                </c:pt>
                <c:pt idx="3733">
                  <c:v>41053</c:v>
                </c:pt>
                <c:pt idx="3734">
                  <c:v>41054</c:v>
                </c:pt>
                <c:pt idx="3735">
                  <c:v>41057</c:v>
                </c:pt>
                <c:pt idx="3736">
                  <c:v>41058</c:v>
                </c:pt>
                <c:pt idx="3737">
                  <c:v>41059</c:v>
                </c:pt>
                <c:pt idx="3738">
                  <c:v>41060</c:v>
                </c:pt>
                <c:pt idx="3739">
                  <c:v>41061</c:v>
                </c:pt>
                <c:pt idx="3740">
                  <c:v>41064</c:v>
                </c:pt>
                <c:pt idx="3741">
                  <c:v>41065</c:v>
                </c:pt>
                <c:pt idx="3742">
                  <c:v>41066</c:v>
                </c:pt>
                <c:pt idx="3743">
                  <c:v>41067</c:v>
                </c:pt>
                <c:pt idx="3744">
                  <c:v>41068</c:v>
                </c:pt>
                <c:pt idx="3745">
                  <c:v>41071</c:v>
                </c:pt>
                <c:pt idx="3746">
                  <c:v>41072</c:v>
                </c:pt>
                <c:pt idx="3747">
                  <c:v>41073</c:v>
                </c:pt>
                <c:pt idx="3748">
                  <c:v>41074</c:v>
                </c:pt>
                <c:pt idx="3749">
                  <c:v>41075</c:v>
                </c:pt>
                <c:pt idx="3750">
                  <c:v>41078</c:v>
                </c:pt>
                <c:pt idx="3751">
                  <c:v>41079</c:v>
                </c:pt>
                <c:pt idx="3752">
                  <c:v>41080</c:v>
                </c:pt>
                <c:pt idx="3753">
                  <c:v>41081</c:v>
                </c:pt>
                <c:pt idx="3754">
                  <c:v>41082</c:v>
                </c:pt>
                <c:pt idx="3755">
                  <c:v>41085</c:v>
                </c:pt>
                <c:pt idx="3756">
                  <c:v>41086</c:v>
                </c:pt>
                <c:pt idx="3757">
                  <c:v>41087</c:v>
                </c:pt>
                <c:pt idx="3758">
                  <c:v>41088</c:v>
                </c:pt>
                <c:pt idx="3759">
                  <c:v>41089</c:v>
                </c:pt>
                <c:pt idx="3760">
                  <c:v>41092</c:v>
                </c:pt>
                <c:pt idx="3761">
                  <c:v>41093</c:v>
                </c:pt>
                <c:pt idx="3762">
                  <c:v>41094</c:v>
                </c:pt>
                <c:pt idx="3763">
                  <c:v>41095</c:v>
                </c:pt>
                <c:pt idx="3764">
                  <c:v>41096</c:v>
                </c:pt>
                <c:pt idx="3765">
                  <c:v>41099</c:v>
                </c:pt>
                <c:pt idx="3766">
                  <c:v>41100</c:v>
                </c:pt>
                <c:pt idx="3767">
                  <c:v>41101</c:v>
                </c:pt>
                <c:pt idx="3768">
                  <c:v>41102</c:v>
                </c:pt>
                <c:pt idx="3769">
                  <c:v>41103</c:v>
                </c:pt>
                <c:pt idx="3770">
                  <c:v>41106</c:v>
                </c:pt>
                <c:pt idx="3771">
                  <c:v>41107</c:v>
                </c:pt>
                <c:pt idx="3772">
                  <c:v>41108</c:v>
                </c:pt>
                <c:pt idx="3773">
                  <c:v>41109</c:v>
                </c:pt>
                <c:pt idx="3774">
                  <c:v>41110</c:v>
                </c:pt>
                <c:pt idx="3775">
                  <c:v>41113</c:v>
                </c:pt>
                <c:pt idx="3776">
                  <c:v>41114</c:v>
                </c:pt>
                <c:pt idx="3777">
                  <c:v>41115</c:v>
                </c:pt>
                <c:pt idx="3778">
                  <c:v>41116</c:v>
                </c:pt>
                <c:pt idx="3779">
                  <c:v>41117</c:v>
                </c:pt>
                <c:pt idx="3780">
                  <c:v>41120</c:v>
                </c:pt>
                <c:pt idx="3781">
                  <c:v>41121</c:v>
                </c:pt>
                <c:pt idx="3782">
                  <c:v>41122</c:v>
                </c:pt>
                <c:pt idx="3783">
                  <c:v>41123</c:v>
                </c:pt>
                <c:pt idx="3784">
                  <c:v>41124</c:v>
                </c:pt>
                <c:pt idx="3785">
                  <c:v>41127</c:v>
                </c:pt>
                <c:pt idx="3786">
                  <c:v>41128</c:v>
                </c:pt>
                <c:pt idx="3787">
                  <c:v>41129</c:v>
                </c:pt>
                <c:pt idx="3788">
                  <c:v>41130</c:v>
                </c:pt>
                <c:pt idx="3789">
                  <c:v>41131</c:v>
                </c:pt>
                <c:pt idx="3790">
                  <c:v>41134</c:v>
                </c:pt>
                <c:pt idx="3791">
                  <c:v>41135</c:v>
                </c:pt>
                <c:pt idx="3792">
                  <c:v>41136</c:v>
                </c:pt>
                <c:pt idx="3793">
                  <c:v>41137</c:v>
                </c:pt>
                <c:pt idx="3794">
                  <c:v>41138</c:v>
                </c:pt>
                <c:pt idx="3795">
                  <c:v>41141</c:v>
                </c:pt>
                <c:pt idx="3796">
                  <c:v>41142</c:v>
                </c:pt>
                <c:pt idx="3797">
                  <c:v>41143</c:v>
                </c:pt>
                <c:pt idx="3798">
                  <c:v>41144</c:v>
                </c:pt>
                <c:pt idx="3799">
                  <c:v>41145</c:v>
                </c:pt>
                <c:pt idx="3800">
                  <c:v>41148</c:v>
                </c:pt>
                <c:pt idx="3801">
                  <c:v>41149</c:v>
                </c:pt>
                <c:pt idx="3802">
                  <c:v>41150</c:v>
                </c:pt>
                <c:pt idx="3803">
                  <c:v>41151</c:v>
                </c:pt>
                <c:pt idx="3804">
                  <c:v>41152</c:v>
                </c:pt>
                <c:pt idx="3805">
                  <c:v>41155</c:v>
                </c:pt>
                <c:pt idx="3806">
                  <c:v>41156</c:v>
                </c:pt>
                <c:pt idx="3807">
                  <c:v>41157</c:v>
                </c:pt>
                <c:pt idx="3808">
                  <c:v>41158</c:v>
                </c:pt>
                <c:pt idx="3809">
                  <c:v>41159</c:v>
                </c:pt>
                <c:pt idx="3810">
                  <c:v>41162</c:v>
                </c:pt>
                <c:pt idx="3811">
                  <c:v>41163</c:v>
                </c:pt>
                <c:pt idx="3812">
                  <c:v>41164</c:v>
                </c:pt>
                <c:pt idx="3813">
                  <c:v>41165</c:v>
                </c:pt>
                <c:pt idx="3814">
                  <c:v>41166</c:v>
                </c:pt>
                <c:pt idx="3815">
                  <c:v>41169</c:v>
                </c:pt>
                <c:pt idx="3816">
                  <c:v>41170</c:v>
                </c:pt>
                <c:pt idx="3817">
                  <c:v>41171</c:v>
                </c:pt>
                <c:pt idx="3818">
                  <c:v>41172</c:v>
                </c:pt>
                <c:pt idx="3819">
                  <c:v>41173</c:v>
                </c:pt>
                <c:pt idx="3820">
                  <c:v>41176</c:v>
                </c:pt>
                <c:pt idx="3821">
                  <c:v>41177</c:v>
                </c:pt>
                <c:pt idx="3822">
                  <c:v>41178</c:v>
                </c:pt>
                <c:pt idx="3823">
                  <c:v>41179</c:v>
                </c:pt>
                <c:pt idx="3824">
                  <c:v>41180</c:v>
                </c:pt>
                <c:pt idx="3825">
                  <c:v>41183</c:v>
                </c:pt>
                <c:pt idx="3826">
                  <c:v>41184</c:v>
                </c:pt>
                <c:pt idx="3827">
                  <c:v>41185</c:v>
                </c:pt>
                <c:pt idx="3828">
                  <c:v>41186</c:v>
                </c:pt>
                <c:pt idx="3829">
                  <c:v>41187</c:v>
                </c:pt>
                <c:pt idx="3830">
                  <c:v>41190</c:v>
                </c:pt>
                <c:pt idx="3831">
                  <c:v>41191</c:v>
                </c:pt>
                <c:pt idx="3832">
                  <c:v>41192</c:v>
                </c:pt>
                <c:pt idx="3833">
                  <c:v>41193</c:v>
                </c:pt>
                <c:pt idx="3834">
                  <c:v>41194</c:v>
                </c:pt>
                <c:pt idx="3835">
                  <c:v>41197</c:v>
                </c:pt>
                <c:pt idx="3836">
                  <c:v>41198</c:v>
                </c:pt>
                <c:pt idx="3837">
                  <c:v>41199</c:v>
                </c:pt>
                <c:pt idx="3838">
                  <c:v>41200</c:v>
                </c:pt>
                <c:pt idx="3839">
                  <c:v>41201</c:v>
                </c:pt>
                <c:pt idx="3840">
                  <c:v>41204</c:v>
                </c:pt>
                <c:pt idx="3841">
                  <c:v>41205</c:v>
                </c:pt>
                <c:pt idx="3842">
                  <c:v>41206</c:v>
                </c:pt>
                <c:pt idx="3843">
                  <c:v>41207</c:v>
                </c:pt>
                <c:pt idx="3844">
                  <c:v>41208</c:v>
                </c:pt>
                <c:pt idx="3845">
                  <c:v>41211</c:v>
                </c:pt>
                <c:pt idx="3846">
                  <c:v>41212</c:v>
                </c:pt>
                <c:pt idx="3847">
                  <c:v>41213</c:v>
                </c:pt>
                <c:pt idx="3848">
                  <c:v>41214</c:v>
                </c:pt>
                <c:pt idx="3849">
                  <c:v>41215</c:v>
                </c:pt>
                <c:pt idx="3850">
                  <c:v>41218</c:v>
                </c:pt>
                <c:pt idx="3851">
                  <c:v>41219</c:v>
                </c:pt>
                <c:pt idx="3852">
                  <c:v>41220</c:v>
                </c:pt>
                <c:pt idx="3853">
                  <c:v>41221</c:v>
                </c:pt>
                <c:pt idx="3854">
                  <c:v>41222</c:v>
                </c:pt>
                <c:pt idx="3855">
                  <c:v>41225</c:v>
                </c:pt>
                <c:pt idx="3856">
                  <c:v>41226</c:v>
                </c:pt>
                <c:pt idx="3857">
                  <c:v>41227</c:v>
                </c:pt>
                <c:pt idx="3858">
                  <c:v>41228</c:v>
                </c:pt>
                <c:pt idx="3859">
                  <c:v>41229</c:v>
                </c:pt>
                <c:pt idx="3860">
                  <c:v>41232</c:v>
                </c:pt>
                <c:pt idx="3861">
                  <c:v>41233</c:v>
                </c:pt>
                <c:pt idx="3862">
                  <c:v>41234</c:v>
                </c:pt>
                <c:pt idx="3863">
                  <c:v>41235</c:v>
                </c:pt>
                <c:pt idx="3864">
                  <c:v>41236</c:v>
                </c:pt>
                <c:pt idx="3865">
                  <c:v>41239</c:v>
                </c:pt>
                <c:pt idx="3866">
                  <c:v>41240</c:v>
                </c:pt>
                <c:pt idx="3867">
                  <c:v>41241</c:v>
                </c:pt>
                <c:pt idx="3868">
                  <c:v>41242</c:v>
                </c:pt>
                <c:pt idx="3869">
                  <c:v>41243</c:v>
                </c:pt>
                <c:pt idx="3870">
                  <c:v>41246</c:v>
                </c:pt>
                <c:pt idx="3871">
                  <c:v>41247</c:v>
                </c:pt>
                <c:pt idx="3872">
                  <c:v>41248</c:v>
                </c:pt>
                <c:pt idx="3873">
                  <c:v>41249</c:v>
                </c:pt>
                <c:pt idx="3874">
                  <c:v>41250</c:v>
                </c:pt>
                <c:pt idx="3875">
                  <c:v>41253</c:v>
                </c:pt>
                <c:pt idx="3876">
                  <c:v>41254</c:v>
                </c:pt>
                <c:pt idx="3877">
                  <c:v>41255</c:v>
                </c:pt>
                <c:pt idx="3878">
                  <c:v>41256</c:v>
                </c:pt>
                <c:pt idx="3879">
                  <c:v>41257</c:v>
                </c:pt>
                <c:pt idx="3880">
                  <c:v>41260</c:v>
                </c:pt>
                <c:pt idx="3881">
                  <c:v>41261</c:v>
                </c:pt>
                <c:pt idx="3882">
                  <c:v>41262</c:v>
                </c:pt>
                <c:pt idx="3883">
                  <c:v>41263</c:v>
                </c:pt>
                <c:pt idx="3884">
                  <c:v>41264</c:v>
                </c:pt>
                <c:pt idx="3885">
                  <c:v>41267</c:v>
                </c:pt>
                <c:pt idx="3886">
                  <c:v>41268</c:v>
                </c:pt>
                <c:pt idx="3887">
                  <c:v>41269</c:v>
                </c:pt>
                <c:pt idx="3888">
                  <c:v>41270</c:v>
                </c:pt>
                <c:pt idx="3889">
                  <c:v>41271</c:v>
                </c:pt>
                <c:pt idx="3890">
                  <c:v>41274</c:v>
                </c:pt>
                <c:pt idx="3891">
                  <c:v>41275</c:v>
                </c:pt>
                <c:pt idx="3892">
                  <c:v>41276</c:v>
                </c:pt>
                <c:pt idx="3893">
                  <c:v>41277</c:v>
                </c:pt>
                <c:pt idx="3894">
                  <c:v>41278</c:v>
                </c:pt>
                <c:pt idx="3895">
                  <c:v>41281</c:v>
                </c:pt>
                <c:pt idx="3896">
                  <c:v>41282</c:v>
                </c:pt>
                <c:pt idx="3897">
                  <c:v>41283</c:v>
                </c:pt>
                <c:pt idx="3898">
                  <c:v>41284</c:v>
                </c:pt>
                <c:pt idx="3899">
                  <c:v>41285</c:v>
                </c:pt>
                <c:pt idx="3900">
                  <c:v>41288</c:v>
                </c:pt>
                <c:pt idx="3901">
                  <c:v>41289</c:v>
                </c:pt>
                <c:pt idx="3902">
                  <c:v>41290</c:v>
                </c:pt>
                <c:pt idx="3903">
                  <c:v>41291</c:v>
                </c:pt>
                <c:pt idx="3904">
                  <c:v>41292</c:v>
                </c:pt>
                <c:pt idx="3905">
                  <c:v>41295</c:v>
                </c:pt>
                <c:pt idx="3906">
                  <c:v>41296</c:v>
                </c:pt>
                <c:pt idx="3907">
                  <c:v>41297</c:v>
                </c:pt>
                <c:pt idx="3908">
                  <c:v>41298</c:v>
                </c:pt>
                <c:pt idx="3909">
                  <c:v>41299</c:v>
                </c:pt>
                <c:pt idx="3910">
                  <c:v>41302</c:v>
                </c:pt>
                <c:pt idx="3911">
                  <c:v>41303</c:v>
                </c:pt>
                <c:pt idx="3912">
                  <c:v>41304</c:v>
                </c:pt>
                <c:pt idx="3913">
                  <c:v>41305</c:v>
                </c:pt>
                <c:pt idx="3914">
                  <c:v>41306</c:v>
                </c:pt>
                <c:pt idx="3915">
                  <c:v>41309</c:v>
                </c:pt>
                <c:pt idx="3916">
                  <c:v>41310</c:v>
                </c:pt>
                <c:pt idx="3917">
                  <c:v>41311</c:v>
                </c:pt>
                <c:pt idx="3918">
                  <c:v>41312</c:v>
                </c:pt>
                <c:pt idx="3919">
                  <c:v>41313</c:v>
                </c:pt>
                <c:pt idx="3920">
                  <c:v>41316</c:v>
                </c:pt>
                <c:pt idx="3921">
                  <c:v>41317</c:v>
                </c:pt>
                <c:pt idx="3922">
                  <c:v>41318</c:v>
                </c:pt>
                <c:pt idx="3923">
                  <c:v>41319</c:v>
                </c:pt>
                <c:pt idx="3924">
                  <c:v>41320</c:v>
                </c:pt>
                <c:pt idx="3925">
                  <c:v>41323</c:v>
                </c:pt>
                <c:pt idx="3926">
                  <c:v>41324</c:v>
                </c:pt>
                <c:pt idx="3927">
                  <c:v>41325</c:v>
                </c:pt>
                <c:pt idx="3928">
                  <c:v>41326</c:v>
                </c:pt>
                <c:pt idx="3929">
                  <c:v>41327</c:v>
                </c:pt>
                <c:pt idx="3930">
                  <c:v>41330</c:v>
                </c:pt>
                <c:pt idx="3931">
                  <c:v>41331</c:v>
                </c:pt>
                <c:pt idx="3932">
                  <c:v>41332</c:v>
                </c:pt>
                <c:pt idx="3933">
                  <c:v>41333</c:v>
                </c:pt>
                <c:pt idx="3934">
                  <c:v>41334</c:v>
                </c:pt>
                <c:pt idx="3935">
                  <c:v>41337</c:v>
                </c:pt>
                <c:pt idx="3936">
                  <c:v>41338</c:v>
                </c:pt>
                <c:pt idx="3937">
                  <c:v>41339</c:v>
                </c:pt>
                <c:pt idx="3938">
                  <c:v>41340</c:v>
                </c:pt>
                <c:pt idx="3939">
                  <c:v>41341</c:v>
                </c:pt>
                <c:pt idx="3940">
                  <c:v>41344</c:v>
                </c:pt>
                <c:pt idx="3941">
                  <c:v>41345</c:v>
                </c:pt>
                <c:pt idx="3942">
                  <c:v>41346</c:v>
                </c:pt>
                <c:pt idx="3943">
                  <c:v>41347</c:v>
                </c:pt>
                <c:pt idx="3944">
                  <c:v>41348</c:v>
                </c:pt>
                <c:pt idx="3945">
                  <c:v>41351</c:v>
                </c:pt>
                <c:pt idx="3946">
                  <c:v>41352</c:v>
                </c:pt>
                <c:pt idx="3947">
                  <c:v>41353</c:v>
                </c:pt>
                <c:pt idx="3948">
                  <c:v>41354</c:v>
                </c:pt>
                <c:pt idx="3949">
                  <c:v>41355</c:v>
                </c:pt>
                <c:pt idx="3950">
                  <c:v>41358</c:v>
                </c:pt>
                <c:pt idx="3951">
                  <c:v>41359</c:v>
                </c:pt>
                <c:pt idx="3952">
                  <c:v>41360</c:v>
                </c:pt>
                <c:pt idx="3953">
                  <c:v>41361</c:v>
                </c:pt>
                <c:pt idx="3954">
                  <c:v>41362</c:v>
                </c:pt>
                <c:pt idx="3955">
                  <c:v>41365</c:v>
                </c:pt>
                <c:pt idx="3956">
                  <c:v>41366</c:v>
                </c:pt>
                <c:pt idx="3957">
                  <c:v>41367</c:v>
                </c:pt>
                <c:pt idx="3958">
                  <c:v>41368</c:v>
                </c:pt>
                <c:pt idx="3959">
                  <c:v>41369</c:v>
                </c:pt>
                <c:pt idx="3960">
                  <c:v>41372</c:v>
                </c:pt>
                <c:pt idx="3961">
                  <c:v>41373</c:v>
                </c:pt>
                <c:pt idx="3962">
                  <c:v>41374</c:v>
                </c:pt>
                <c:pt idx="3963">
                  <c:v>41375</c:v>
                </c:pt>
                <c:pt idx="3964">
                  <c:v>41376</c:v>
                </c:pt>
                <c:pt idx="3965">
                  <c:v>41379</c:v>
                </c:pt>
                <c:pt idx="3966">
                  <c:v>41380</c:v>
                </c:pt>
                <c:pt idx="3967">
                  <c:v>41381</c:v>
                </c:pt>
                <c:pt idx="3968">
                  <c:v>41382</c:v>
                </c:pt>
                <c:pt idx="3969">
                  <c:v>41383</c:v>
                </c:pt>
                <c:pt idx="3970">
                  <c:v>41386</c:v>
                </c:pt>
                <c:pt idx="3971">
                  <c:v>41387</c:v>
                </c:pt>
                <c:pt idx="3972">
                  <c:v>41388</c:v>
                </c:pt>
                <c:pt idx="3973">
                  <c:v>41389</c:v>
                </c:pt>
                <c:pt idx="3974">
                  <c:v>41390</c:v>
                </c:pt>
                <c:pt idx="3975">
                  <c:v>41393</c:v>
                </c:pt>
                <c:pt idx="3976">
                  <c:v>41394</c:v>
                </c:pt>
                <c:pt idx="3977">
                  <c:v>41395</c:v>
                </c:pt>
                <c:pt idx="3978">
                  <c:v>41396</c:v>
                </c:pt>
                <c:pt idx="3979">
                  <c:v>41397</c:v>
                </c:pt>
                <c:pt idx="3980">
                  <c:v>41400</c:v>
                </c:pt>
                <c:pt idx="3981">
                  <c:v>41401</c:v>
                </c:pt>
                <c:pt idx="3982">
                  <c:v>41402</c:v>
                </c:pt>
                <c:pt idx="3983">
                  <c:v>41403</c:v>
                </c:pt>
                <c:pt idx="3984">
                  <c:v>41404</c:v>
                </c:pt>
                <c:pt idx="3985">
                  <c:v>41407</c:v>
                </c:pt>
                <c:pt idx="3986">
                  <c:v>41408</c:v>
                </c:pt>
                <c:pt idx="3987">
                  <c:v>41409</c:v>
                </c:pt>
                <c:pt idx="3988">
                  <c:v>41410</c:v>
                </c:pt>
                <c:pt idx="3989">
                  <c:v>41411</c:v>
                </c:pt>
                <c:pt idx="3990">
                  <c:v>41414</c:v>
                </c:pt>
                <c:pt idx="3991">
                  <c:v>41415</c:v>
                </c:pt>
                <c:pt idx="3992">
                  <c:v>41416</c:v>
                </c:pt>
                <c:pt idx="3993">
                  <c:v>41417</c:v>
                </c:pt>
                <c:pt idx="3994">
                  <c:v>41418</c:v>
                </c:pt>
                <c:pt idx="3995">
                  <c:v>41421</c:v>
                </c:pt>
                <c:pt idx="3996">
                  <c:v>41422</c:v>
                </c:pt>
                <c:pt idx="3997">
                  <c:v>41423</c:v>
                </c:pt>
                <c:pt idx="3998">
                  <c:v>41424</c:v>
                </c:pt>
                <c:pt idx="3999">
                  <c:v>41425</c:v>
                </c:pt>
                <c:pt idx="4000">
                  <c:v>41428</c:v>
                </c:pt>
                <c:pt idx="4001">
                  <c:v>41429</c:v>
                </c:pt>
                <c:pt idx="4002">
                  <c:v>41430</c:v>
                </c:pt>
                <c:pt idx="4003">
                  <c:v>41431</c:v>
                </c:pt>
                <c:pt idx="4004">
                  <c:v>41432</c:v>
                </c:pt>
                <c:pt idx="4005">
                  <c:v>41435</c:v>
                </c:pt>
                <c:pt idx="4006">
                  <c:v>41436</c:v>
                </c:pt>
                <c:pt idx="4007">
                  <c:v>41437</c:v>
                </c:pt>
                <c:pt idx="4008">
                  <c:v>41438</c:v>
                </c:pt>
                <c:pt idx="4009">
                  <c:v>41439</c:v>
                </c:pt>
                <c:pt idx="4010">
                  <c:v>41442</c:v>
                </c:pt>
                <c:pt idx="4011">
                  <c:v>41443</c:v>
                </c:pt>
                <c:pt idx="4012">
                  <c:v>41444</c:v>
                </c:pt>
                <c:pt idx="4013">
                  <c:v>41445</c:v>
                </c:pt>
                <c:pt idx="4014">
                  <c:v>41446</c:v>
                </c:pt>
                <c:pt idx="4015">
                  <c:v>41449</c:v>
                </c:pt>
                <c:pt idx="4016">
                  <c:v>41450</c:v>
                </c:pt>
                <c:pt idx="4017">
                  <c:v>41451</c:v>
                </c:pt>
                <c:pt idx="4018">
                  <c:v>41452</c:v>
                </c:pt>
                <c:pt idx="4019">
                  <c:v>41453</c:v>
                </c:pt>
                <c:pt idx="4020">
                  <c:v>41456</c:v>
                </c:pt>
                <c:pt idx="4021">
                  <c:v>41457</c:v>
                </c:pt>
                <c:pt idx="4022">
                  <c:v>41458</c:v>
                </c:pt>
                <c:pt idx="4023">
                  <c:v>41459</c:v>
                </c:pt>
                <c:pt idx="4024">
                  <c:v>41460</c:v>
                </c:pt>
                <c:pt idx="4025">
                  <c:v>41463</c:v>
                </c:pt>
                <c:pt idx="4026">
                  <c:v>41464</c:v>
                </c:pt>
                <c:pt idx="4027">
                  <c:v>41465</c:v>
                </c:pt>
                <c:pt idx="4028">
                  <c:v>41466</c:v>
                </c:pt>
                <c:pt idx="4029">
                  <c:v>41467</c:v>
                </c:pt>
                <c:pt idx="4030">
                  <c:v>41470</c:v>
                </c:pt>
                <c:pt idx="4031">
                  <c:v>41471</c:v>
                </c:pt>
                <c:pt idx="4032">
                  <c:v>41472</c:v>
                </c:pt>
                <c:pt idx="4033">
                  <c:v>41473</c:v>
                </c:pt>
                <c:pt idx="4034">
                  <c:v>41474</c:v>
                </c:pt>
                <c:pt idx="4035">
                  <c:v>41477</c:v>
                </c:pt>
                <c:pt idx="4036">
                  <c:v>41478</c:v>
                </c:pt>
                <c:pt idx="4037">
                  <c:v>41479</c:v>
                </c:pt>
                <c:pt idx="4038">
                  <c:v>41480</c:v>
                </c:pt>
                <c:pt idx="4039">
                  <c:v>41481</c:v>
                </c:pt>
                <c:pt idx="4040">
                  <c:v>41484</c:v>
                </c:pt>
                <c:pt idx="4041">
                  <c:v>41485</c:v>
                </c:pt>
                <c:pt idx="4042">
                  <c:v>41486</c:v>
                </c:pt>
                <c:pt idx="4043">
                  <c:v>41487</c:v>
                </c:pt>
                <c:pt idx="4044">
                  <c:v>41488</c:v>
                </c:pt>
                <c:pt idx="4045">
                  <c:v>41491</c:v>
                </c:pt>
                <c:pt idx="4046">
                  <c:v>41492</c:v>
                </c:pt>
                <c:pt idx="4047">
                  <c:v>41493</c:v>
                </c:pt>
                <c:pt idx="4048">
                  <c:v>41494</c:v>
                </c:pt>
                <c:pt idx="4049">
                  <c:v>41495</c:v>
                </c:pt>
                <c:pt idx="4050">
                  <c:v>41498</c:v>
                </c:pt>
                <c:pt idx="4051">
                  <c:v>41499</c:v>
                </c:pt>
                <c:pt idx="4052">
                  <c:v>41500</c:v>
                </c:pt>
                <c:pt idx="4053">
                  <c:v>41501</c:v>
                </c:pt>
                <c:pt idx="4054">
                  <c:v>41502</c:v>
                </c:pt>
                <c:pt idx="4055">
                  <c:v>41505</c:v>
                </c:pt>
                <c:pt idx="4056">
                  <c:v>41506</c:v>
                </c:pt>
                <c:pt idx="4057">
                  <c:v>41507</c:v>
                </c:pt>
                <c:pt idx="4058">
                  <c:v>41508</c:v>
                </c:pt>
                <c:pt idx="4059">
                  <c:v>41509</c:v>
                </c:pt>
                <c:pt idx="4060">
                  <c:v>41512</c:v>
                </c:pt>
                <c:pt idx="4061">
                  <c:v>41513</c:v>
                </c:pt>
                <c:pt idx="4062">
                  <c:v>41514</c:v>
                </c:pt>
                <c:pt idx="4063">
                  <c:v>41515</c:v>
                </c:pt>
                <c:pt idx="4064">
                  <c:v>41516</c:v>
                </c:pt>
                <c:pt idx="4065">
                  <c:v>41519</c:v>
                </c:pt>
                <c:pt idx="4066">
                  <c:v>41520</c:v>
                </c:pt>
                <c:pt idx="4067">
                  <c:v>41521</c:v>
                </c:pt>
                <c:pt idx="4068">
                  <c:v>41522</c:v>
                </c:pt>
                <c:pt idx="4069">
                  <c:v>41523</c:v>
                </c:pt>
                <c:pt idx="4070">
                  <c:v>41526</c:v>
                </c:pt>
                <c:pt idx="4071">
                  <c:v>41527</c:v>
                </c:pt>
                <c:pt idx="4072">
                  <c:v>41528</c:v>
                </c:pt>
                <c:pt idx="4073">
                  <c:v>41529</c:v>
                </c:pt>
                <c:pt idx="4074">
                  <c:v>41530</c:v>
                </c:pt>
                <c:pt idx="4075">
                  <c:v>41533</c:v>
                </c:pt>
                <c:pt idx="4076">
                  <c:v>41534</c:v>
                </c:pt>
                <c:pt idx="4077">
                  <c:v>41535</c:v>
                </c:pt>
                <c:pt idx="4078">
                  <c:v>41536</c:v>
                </c:pt>
                <c:pt idx="4079">
                  <c:v>41537</c:v>
                </c:pt>
                <c:pt idx="4080">
                  <c:v>41540</c:v>
                </c:pt>
                <c:pt idx="4081">
                  <c:v>41541</c:v>
                </c:pt>
                <c:pt idx="4082">
                  <c:v>41542</c:v>
                </c:pt>
                <c:pt idx="4083">
                  <c:v>41543</c:v>
                </c:pt>
                <c:pt idx="4084">
                  <c:v>41544</c:v>
                </c:pt>
                <c:pt idx="4085">
                  <c:v>41547</c:v>
                </c:pt>
                <c:pt idx="4086">
                  <c:v>41548</c:v>
                </c:pt>
                <c:pt idx="4087">
                  <c:v>41549</c:v>
                </c:pt>
                <c:pt idx="4088">
                  <c:v>41550</c:v>
                </c:pt>
                <c:pt idx="4089">
                  <c:v>41551</c:v>
                </c:pt>
                <c:pt idx="4090">
                  <c:v>41554</c:v>
                </c:pt>
                <c:pt idx="4091">
                  <c:v>41555</c:v>
                </c:pt>
                <c:pt idx="4092">
                  <c:v>41556</c:v>
                </c:pt>
                <c:pt idx="4093">
                  <c:v>41557</c:v>
                </c:pt>
                <c:pt idx="4094">
                  <c:v>41558</c:v>
                </c:pt>
                <c:pt idx="4095">
                  <c:v>41561</c:v>
                </c:pt>
                <c:pt idx="4096">
                  <c:v>41562</c:v>
                </c:pt>
                <c:pt idx="4097">
                  <c:v>41563</c:v>
                </c:pt>
                <c:pt idx="4098">
                  <c:v>41564</c:v>
                </c:pt>
                <c:pt idx="4099">
                  <c:v>41565</c:v>
                </c:pt>
                <c:pt idx="4100">
                  <c:v>41568</c:v>
                </c:pt>
                <c:pt idx="4101">
                  <c:v>41569</c:v>
                </c:pt>
                <c:pt idx="4102">
                  <c:v>41570</c:v>
                </c:pt>
                <c:pt idx="4103">
                  <c:v>41571</c:v>
                </c:pt>
                <c:pt idx="4104">
                  <c:v>41572</c:v>
                </c:pt>
                <c:pt idx="4105">
                  <c:v>41575</c:v>
                </c:pt>
                <c:pt idx="4106">
                  <c:v>41576</c:v>
                </c:pt>
                <c:pt idx="4107">
                  <c:v>41577</c:v>
                </c:pt>
                <c:pt idx="4108">
                  <c:v>41578</c:v>
                </c:pt>
                <c:pt idx="4109">
                  <c:v>41579</c:v>
                </c:pt>
                <c:pt idx="4110">
                  <c:v>41582</c:v>
                </c:pt>
                <c:pt idx="4111">
                  <c:v>41583</c:v>
                </c:pt>
                <c:pt idx="4112">
                  <c:v>41584</c:v>
                </c:pt>
                <c:pt idx="4113">
                  <c:v>41585</c:v>
                </c:pt>
                <c:pt idx="4114">
                  <c:v>41586</c:v>
                </c:pt>
                <c:pt idx="4115">
                  <c:v>41589</c:v>
                </c:pt>
                <c:pt idx="4116">
                  <c:v>41590</c:v>
                </c:pt>
                <c:pt idx="4117">
                  <c:v>41591</c:v>
                </c:pt>
                <c:pt idx="4118">
                  <c:v>41592</c:v>
                </c:pt>
                <c:pt idx="4119">
                  <c:v>41593</c:v>
                </c:pt>
                <c:pt idx="4120">
                  <c:v>41596</c:v>
                </c:pt>
                <c:pt idx="4121">
                  <c:v>41597</c:v>
                </c:pt>
                <c:pt idx="4122">
                  <c:v>41598</c:v>
                </c:pt>
                <c:pt idx="4123">
                  <c:v>41599</c:v>
                </c:pt>
                <c:pt idx="4124">
                  <c:v>41600</c:v>
                </c:pt>
                <c:pt idx="4125">
                  <c:v>41603</c:v>
                </c:pt>
                <c:pt idx="4126">
                  <c:v>41604</c:v>
                </c:pt>
                <c:pt idx="4127">
                  <c:v>41605</c:v>
                </c:pt>
                <c:pt idx="4128">
                  <c:v>41606</c:v>
                </c:pt>
                <c:pt idx="4129">
                  <c:v>41607</c:v>
                </c:pt>
                <c:pt idx="4130">
                  <c:v>41610</c:v>
                </c:pt>
                <c:pt idx="4131">
                  <c:v>41611</c:v>
                </c:pt>
                <c:pt idx="4132">
                  <c:v>41612</c:v>
                </c:pt>
                <c:pt idx="4133">
                  <c:v>41613</c:v>
                </c:pt>
                <c:pt idx="4134">
                  <c:v>41614</c:v>
                </c:pt>
                <c:pt idx="4135">
                  <c:v>41617</c:v>
                </c:pt>
                <c:pt idx="4136">
                  <c:v>41618</c:v>
                </c:pt>
                <c:pt idx="4137">
                  <c:v>41619</c:v>
                </c:pt>
                <c:pt idx="4138">
                  <c:v>41620</c:v>
                </c:pt>
                <c:pt idx="4139">
                  <c:v>41621</c:v>
                </c:pt>
                <c:pt idx="4140">
                  <c:v>41624</c:v>
                </c:pt>
                <c:pt idx="4141">
                  <c:v>41625</c:v>
                </c:pt>
                <c:pt idx="4142">
                  <c:v>41626</c:v>
                </c:pt>
                <c:pt idx="4143">
                  <c:v>41627</c:v>
                </c:pt>
                <c:pt idx="4144">
                  <c:v>41628</c:v>
                </c:pt>
                <c:pt idx="4145">
                  <c:v>41631</c:v>
                </c:pt>
                <c:pt idx="4146">
                  <c:v>41632</c:v>
                </c:pt>
                <c:pt idx="4147">
                  <c:v>41633</c:v>
                </c:pt>
                <c:pt idx="4148">
                  <c:v>41634</c:v>
                </c:pt>
                <c:pt idx="4149">
                  <c:v>41635</c:v>
                </c:pt>
                <c:pt idx="4150">
                  <c:v>41638</c:v>
                </c:pt>
                <c:pt idx="4151">
                  <c:v>41639</c:v>
                </c:pt>
                <c:pt idx="4152">
                  <c:v>41640</c:v>
                </c:pt>
                <c:pt idx="4153">
                  <c:v>41641</c:v>
                </c:pt>
                <c:pt idx="4154">
                  <c:v>41642</c:v>
                </c:pt>
                <c:pt idx="4155">
                  <c:v>41645</c:v>
                </c:pt>
                <c:pt idx="4156">
                  <c:v>41646</c:v>
                </c:pt>
                <c:pt idx="4157">
                  <c:v>41647</c:v>
                </c:pt>
                <c:pt idx="4158">
                  <c:v>41648</c:v>
                </c:pt>
                <c:pt idx="4159">
                  <c:v>41649</c:v>
                </c:pt>
                <c:pt idx="4160">
                  <c:v>41652</c:v>
                </c:pt>
                <c:pt idx="4161">
                  <c:v>41653</c:v>
                </c:pt>
                <c:pt idx="4162">
                  <c:v>41654</c:v>
                </c:pt>
                <c:pt idx="4163">
                  <c:v>41655</c:v>
                </c:pt>
                <c:pt idx="4164">
                  <c:v>41656</c:v>
                </c:pt>
                <c:pt idx="4165">
                  <c:v>41659</c:v>
                </c:pt>
                <c:pt idx="4166">
                  <c:v>41660</c:v>
                </c:pt>
                <c:pt idx="4167">
                  <c:v>41661</c:v>
                </c:pt>
                <c:pt idx="4168">
                  <c:v>41662</c:v>
                </c:pt>
                <c:pt idx="4169">
                  <c:v>41663</c:v>
                </c:pt>
                <c:pt idx="4170">
                  <c:v>41666</c:v>
                </c:pt>
                <c:pt idx="4171">
                  <c:v>41667</c:v>
                </c:pt>
                <c:pt idx="4172">
                  <c:v>41668</c:v>
                </c:pt>
                <c:pt idx="4173">
                  <c:v>41669</c:v>
                </c:pt>
                <c:pt idx="4174">
                  <c:v>41670</c:v>
                </c:pt>
                <c:pt idx="4175">
                  <c:v>41673</c:v>
                </c:pt>
                <c:pt idx="4176">
                  <c:v>41674</c:v>
                </c:pt>
                <c:pt idx="4177">
                  <c:v>41675</c:v>
                </c:pt>
                <c:pt idx="4178">
                  <c:v>41676</c:v>
                </c:pt>
                <c:pt idx="4179">
                  <c:v>41677</c:v>
                </c:pt>
                <c:pt idx="4180">
                  <c:v>41680</c:v>
                </c:pt>
                <c:pt idx="4181">
                  <c:v>41681</c:v>
                </c:pt>
                <c:pt idx="4182">
                  <c:v>41682</c:v>
                </c:pt>
                <c:pt idx="4183">
                  <c:v>41683</c:v>
                </c:pt>
                <c:pt idx="4184">
                  <c:v>41684</c:v>
                </c:pt>
                <c:pt idx="4185">
                  <c:v>41687</c:v>
                </c:pt>
                <c:pt idx="4186">
                  <c:v>41688</c:v>
                </c:pt>
                <c:pt idx="4187">
                  <c:v>41689</c:v>
                </c:pt>
                <c:pt idx="4188">
                  <c:v>41690</c:v>
                </c:pt>
                <c:pt idx="4189">
                  <c:v>41691</c:v>
                </c:pt>
                <c:pt idx="4190">
                  <c:v>41694</c:v>
                </c:pt>
                <c:pt idx="4191">
                  <c:v>41695</c:v>
                </c:pt>
                <c:pt idx="4192">
                  <c:v>41696</c:v>
                </c:pt>
                <c:pt idx="4193">
                  <c:v>41697</c:v>
                </c:pt>
                <c:pt idx="4194">
                  <c:v>41698</c:v>
                </c:pt>
                <c:pt idx="4195">
                  <c:v>41701</c:v>
                </c:pt>
                <c:pt idx="4196">
                  <c:v>41702</c:v>
                </c:pt>
                <c:pt idx="4197">
                  <c:v>41703</c:v>
                </c:pt>
                <c:pt idx="4198">
                  <c:v>41704</c:v>
                </c:pt>
                <c:pt idx="4199">
                  <c:v>41705</c:v>
                </c:pt>
                <c:pt idx="4200">
                  <c:v>41708</c:v>
                </c:pt>
                <c:pt idx="4201">
                  <c:v>41709</c:v>
                </c:pt>
                <c:pt idx="4202">
                  <c:v>41710</c:v>
                </c:pt>
                <c:pt idx="4203">
                  <c:v>41711</c:v>
                </c:pt>
                <c:pt idx="4204">
                  <c:v>41712</c:v>
                </c:pt>
                <c:pt idx="4205">
                  <c:v>41715</c:v>
                </c:pt>
                <c:pt idx="4206">
                  <c:v>41716</c:v>
                </c:pt>
                <c:pt idx="4207">
                  <c:v>41717</c:v>
                </c:pt>
                <c:pt idx="4208">
                  <c:v>41718</c:v>
                </c:pt>
                <c:pt idx="4209">
                  <c:v>41719</c:v>
                </c:pt>
                <c:pt idx="4210">
                  <c:v>41722</c:v>
                </c:pt>
                <c:pt idx="4211">
                  <c:v>41723</c:v>
                </c:pt>
                <c:pt idx="4212">
                  <c:v>41724</c:v>
                </c:pt>
                <c:pt idx="4213">
                  <c:v>41725</c:v>
                </c:pt>
                <c:pt idx="4214">
                  <c:v>41726</c:v>
                </c:pt>
                <c:pt idx="4215">
                  <c:v>41729</c:v>
                </c:pt>
                <c:pt idx="4216">
                  <c:v>41730</c:v>
                </c:pt>
                <c:pt idx="4217">
                  <c:v>41731</c:v>
                </c:pt>
                <c:pt idx="4218">
                  <c:v>41732</c:v>
                </c:pt>
                <c:pt idx="4219">
                  <c:v>41733</c:v>
                </c:pt>
                <c:pt idx="4220">
                  <c:v>41736</c:v>
                </c:pt>
                <c:pt idx="4221">
                  <c:v>41737</c:v>
                </c:pt>
                <c:pt idx="4222">
                  <c:v>41738</c:v>
                </c:pt>
                <c:pt idx="4223">
                  <c:v>41739</c:v>
                </c:pt>
                <c:pt idx="4224">
                  <c:v>41740</c:v>
                </c:pt>
                <c:pt idx="4225">
                  <c:v>41743</c:v>
                </c:pt>
                <c:pt idx="4226">
                  <c:v>41744</c:v>
                </c:pt>
                <c:pt idx="4227">
                  <c:v>41745</c:v>
                </c:pt>
                <c:pt idx="4228">
                  <c:v>41746</c:v>
                </c:pt>
                <c:pt idx="4229">
                  <c:v>41747</c:v>
                </c:pt>
                <c:pt idx="4230">
                  <c:v>41750</c:v>
                </c:pt>
                <c:pt idx="4231">
                  <c:v>41751</c:v>
                </c:pt>
                <c:pt idx="4232">
                  <c:v>41752</c:v>
                </c:pt>
                <c:pt idx="4233">
                  <c:v>41753</c:v>
                </c:pt>
                <c:pt idx="4234">
                  <c:v>41754</c:v>
                </c:pt>
                <c:pt idx="4235">
                  <c:v>41757</c:v>
                </c:pt>
                <c:pt idx="4236">
                  <c:v>41758</c:v>
                </c:pt>
                <c:pt idx="4237">
                  <c:v>41759</c:v>
                </c:pt>
                <c:pt idx="4238">
                  <c:v>41760</c:v>
                </c:pt>
                <c:pt idx="4239">
                  <c:v>41761</c:v>
                </c:pt>
                <c:pt idx="4240">
                  <c:v>41764</c:v>
                </c:pt>
                <c:pt idx="4241">
                  <c:v>41765</c:v>
                </c:pt>
                <c:pt idx="4242">
                  <c:v>41766</c:v>
                </c:pt>
                <c:pt idx="4243">
                  <c:v>41767</c:v>
                </c:pt>
                <c:pt idx="4244">
                  <c:v>41768</c:v>
                </c:pt>
                <c:pt idx="4245">
                  <c:v>41771</c:v>
                </c:pt>
                <c:pt idx="4246">
                  <c:v>41772</c:v>
                </c:pt>
                <c:pt idx="4247">
                  <c:v>41773</c:v>
                </c:pt>
                <c:pt idx="4248">
                  <c:v>41774</c:v>
                </c:pt>
                <c:pt idx="4249">
                  <c:v>41775</c:v>
                </c:pt>
                <c:pt idx="4250">
                  <c:v>41778</c:v>
                </c:pt>
                <c:pt idx="4251">
                  <c:v>41779</c:v>
                </c:pt>
                <c:pt idx="4252">
                  <c:v>41780</c:v>
                </c:pt>
                <c:pt idx="4253">
                  <c:v>41781</c:v>
                </c:pt>
                <c:pt idx="4254">
                  <c:v>41782</c:v>
                </c:pt>
                <c:pt idx="4255">
                  <c:v>41785</c:v>
                </c:pt>
                <c:pt idx="4256">
                  <c:v>41786</c:v>
                </c:pt>
                <c:pt idx="4257">
                  <c:v>41787</c:v>
                </c:pt>
                <c:pt idx="4258">
                  <c:v>41788</c:v>
                </c:pt>
                <c:pt idx="4259">
                  <c:v>41789</c:v>
                </c:pt>
                <c:pt idx="4260">
                  <c:v>41792</c:v>
                </c:pt>
                <c:pt idx="4261">
                  <c:v>41793</c:v>
                </c:pt>
                <c:pt idx="4262">
                  <c:v>41794</c:v>
                </c:pt>
                <c:pt idx="4263">
                  <c:v>41795</c:v>
                </c:pt>
                <c:pt idx="4264">
                  <c:v>41796</c:v>
                </c:pt>
                <c:pt idx="4265">
                  <c:v>41799</c:v>
                </c:pt>
                <c:pt idx="4266">
                  <c:v>41800</c:v>
                </c:pt>
                <c:pt idx="4267">
                  <c:v>41801</c:v>
                </c:pt>
                <c:pt idx="4268">
                  <c:v>41802</c:v>
                </c:pt>
                <c:pt idx="4269">
                  <c:v>41803</c:v>
                </c:pt>
                <c:pt idx="4270">
                  <c:v>41806</c:v>
                </c:pt>
                <c:pt idx="4271">
                  <c:v>41807</c:v>
                </c:pt>
                <c:pt idx="4272">
                  <c:v>41808</c:v>
                </c:pt>
                <c:pt idx="4273">
                  <c:v>41809</c:v>
                </c:pt>
                <c:pt idx="4274">
                  <c:v>41810</c:v>
                </c:pt>
                <c:pt idx="4275">
                  <c:v>41813</c:v>
                </c:pt>
                <c:pt idx="4276">
                  <c:v>41814</c:v>
                </c:pt>
                <c:pt idx="4277">
                  <c:v>41815</c:v>
                </c:pt>
                <c:pt idx="4278">
                  <c:v>41816</c:v>
                </c:pt>
                <c:pt idx="4279">
                  <c:v>41817</c:v>
                </c:pt>
                <c:pt idx="4280">
                  <c:v>41820</c:v>
                </c:pt>
                <c:pt idx="4281">
                  <c:v>41821</c:v>
                </c:pt>
                <c:pt idx="4282">
                  <c:v>41822</c:v>
                </c:pt>
                <c:pt idx="4283">
                  <c:v>41823</c:v>
                </c:pt>
                <c:pt idx="4284">
                  <c:v>41824</c:v>
                </c:pt>
                <c:pt idx="4285">
                  <c:v>41827</c:v>
                </c:pt>
                <c:pt idx="4286">
                  <c:v>41828</c:v>
                </c:pt>
                <c:pt idx="4287">
                  <c:v>41829</c:v>
                </c:pt>
                <c:pt idx="4288">
                  <c:v>41830</c:v>
                </c:pt>
                <c:pt idx="4289">
                  <c:v>41831</c:v>
                </c:pt>
                <c:pt idx="4290">
                  <c:v>41834</c:v>
                </c:pt>
                <c:pt idx="4291">
                  <c:v>41835</c:v>
                </c:pt>
                <c:pt idx="4292">
                  <c:v>41836</c:v>
                </c:pt>
                <c:pt idx="4293">
                  <c:v>41837</c:v>
                </c:pt>
                <c:pt idx="4294">
                  <c:v>41838</c:v>
                </c:pt>
                <c:pt idx="4295">
                  <c:v>41841</c:v>
                </c:pt>
                <c:pt idx="4296">
                  <c:v>41842</c:v>
                </c:pt>
                <c:pt idx="4297">
                  <c:v>41843</c:v>
                </c:pt>
                <c:pt idx="4298">
                  <c:v>41844</c:v>
                </c:pt>
                <c:pt idx="4299">
                  <c:v>41845</c:v>
                </c:pt>
                <c:pt idx="4300">
                  <c:v>41848</c:v>
                </c:pt>
                <c:pt idx="4301">
                  <c:v>41849</c:v>
                </c:pt>
                <c:pt idx="4302">
                  <c:v>41850</c:v>
                </c:pt>
                <c:pt idx="4303">
                  <c:v>41851</c:v>
                </c:pt>
                <c:pt idx="4304">
                  <c:v>41852</c:v>
                </c:pt>
                <c:pt idx="4305">
                  <c:v>41855</c:v>
                </c:pt>
                <c:pt idx="4306">
                  <c:v>41856</c:v>
                </c:pt>
                <c:pt idx="4307">
                  <c:v>41857</c:v>
                </c:pt>
                <c:pt idx="4308">
                  <c:v>41858</c:v>
                </c:pt>
                <c:pt idx="4309">
                  <c:v>41859</c:v>
                </c:pt>
                <c:pt idx="4310">
                  <c:v>41862</c:v>
                </c:pt>
                <c:pt idx="4311">
                  <c:v>41863</c:v>
                </c:pt>
                <c:pt idx="4312">
                  <c:v>41864</c:v>
                </c:pt>
                <c:pt idx="4313">
                  <c:v>41865</c:v>
                </c:pt>
                <c:pt idx="4314">
                  <c:v>41866</c:v>
                </c:pt>
                <c:pt idx="4315">
                  <c:v>41869</c:v>
                </c:pt>
                <c:pt idx="4316">
                  <c:v>41870</c:v>
                </c:pt>
                <c:pt idx="4317">
                  <c:v>41871</c:v>
                </c:pt>
                <c:pt idx="4318">
                  <c:v>41872</c:v>
                </c:pt>
                <c:pt idx="4319">
                  <c:v>41873</c:v>
                </c:pt>
                <c:pt idx="4320">
                  <c:v>41876</c:v>
                </c:pt>
                <c:pt idx="4321">
                  <c:v>41877</c:v>
                </c:pt>
                <c:pt idx="4322">
                  <c:v>41878</c:v>
                </c:pt>
                <c:pt idx="4323">
                  <c:v>41879</c:v>
                </c:pt>
                <c:pt idx="4324">
                  <c:v>41880</c:v>
                </c:pt>
                <c:pt idx="4325">
                  <c:v>41883</c:v>
                </c:pt>
                <c:pt idx="4326">
                  <c:v>41884</c:v>
                </c:pt>
                <c:pt idx="4327">
                  <c:v>41885</c:v>
                </c:pt>
                <c:pt idx="4328">
                  <c:v>41886</c:v>
                </c:pt>
                <c:pt idx="4329">
                  <c:v>41887</c:v>
                </c:pt>
                <c:pt idx="4330">
                  <c:v>41890</c:v>
                </c:pt>
                <c:pt idx="4331">
                  <c:v>41891</c:v>
                </c:pt>
                <c:pt idx="4332">
                  <c:v>41892</c:v>
                </c:pt>
                <c:pt idx="4333">
                  <c:v>41893</c:v>
                </c:pt>
                <c:pt idx="4334">
                  <c:v>41894</c:v>
                </c:pt>
                <c:pt idx="4335">
                  <c:v>41897</c:v>
                </c:pt>
                <c:pt idx="4336">
                  <c:v>41898</c:v>
                </c:pt>
                <c:pt idx="4337">
                  <c:v>41899</c:v>
                </c:pt>
                <c:pt idx="4338">
                  <c:v>41900</c:v>
                </c:pt>
                <c:pt idx="4339">
                  <c:v>41901</c:v>
                </c:pt>
                <c:pt idx="4340">
                  <c:v>41904</c:v>
                </c:pt>
                <c:pt idx="4341">
                  <c:v>41905</c:v>
                </c:pt>
                <c:pt idx="4342">
                  <c:v>41906</c:v>
                </c:pt>
                <c:pt idx="4343">
                  <c:v>41907</c:v>
                </c:pt>
                <c:pt idx="4344">
                  <c:v>41908</c:v>
                </c:pt>
                <c:pt idx="4345">
                  <c:v>41911</c:v>
                </c:pt>
                <c:pt idx="4346">
                  <c:v>41912</c:v>
                </c:pt>
                <c:pt idx="4347">
                  <c:v>41913</c:v>
                </c:pt>
                <c:pt idx="4348">
                  <c:v>41914</c:v>
                </c:pt>
                <c:pt idx="4349">
                  <c:v>41915</c:v>
                </c:pt>
                <c:pt idx="4350">
                  <c:v>41918</c:v>
                </c:pt>
                <c:pt idx="4351">
                  <c:v>41919</c:v>
                </c:pt>
                <c:pt idx="4352">
                  <c:v>41920</c:v>
                </c:pt>
                <c:pt idx="4353">
                  <c:v>41921</c:v>
                </c:pt>
                <c:pt idx="4354">
                  <c:v>41922</c:v>
                </c:pt>
                <c:pt idx="4355">
                  <c:v>41925</c:v>
                </c:pt>
                <c:pt idx="4356">
                  <c:v>41926</c:v>
                </c:pt>
                <c:pt idx="4357">
                  <c:v>41927</c:v>
                </c:pt>
                <c:pt idx="4358">
                  <c:v>41928</c:v>
                </c:pt>
                <c:pt idx="4359">
                  <c:v>41929</c:v>
                </c:pt>
                <c:pt idx="4360">
                  <c:v>41932</c:v>
                </c:pt>
                <c:pt idx="4361">
                  <c:v>41933</c:v>
                </c:pt>
                <c:pt idx="4362">
                  <c:v>41934</c:v>
                </c:pt>
                <c:pt idx="4363">
                  <c:v>41935</c:v>
                </c:pt>
                <c:pt idx="4364">
                  <c:v>41936</c:v>
                </c:pt>
                <c:pt idx="4365">
                  <c:v>41939</c:v>
                </c:pt>
                <c:pt idx="4366">
                  <c:v>41940</c:v>
                </c:pt>
                <c:pt idx="4367">
                  <c:v>41941</c:v>
                </c:pt>
                <c:pt idx="4368">
                  <c:v>41942</c:v>
                </c:pt>
                <c:pt idx="4369">
                  <c:v>41943</c:v>
                </c:pt>
                <c:pt idx="4370">
                  <c:v>41946</c:v>
                </c:pt>
                <c:pt idx="4371">
                  <c:v>41947</c:v>
                </c:pt>
                <c:pt idx="4372">
                  <c:v>41948</c:v>
                </c:pt>
                <c:pt idx="4373">
                  <c:v>41949</c:v>
                </c:pt>
                <c:pt idx="4374">
                  <c:v>41950</c:v>
                </c:pt>
                <c:pt idx="4375">
                  <c:v>41953</c:v>
                </c:pt>
                <c:pt idx="4376">
                  <c:v>41954</c:v>
                </c:pt>
                <c:pt idx="4377">
                  <c:v>41955</c:v>
                </c:pt>
                <c:pt idx="4378">
                  <c:v>41956</c:v>
                </c:pt>
                <c:pt idx="4379">
                  <c:v>41957</c:v>
                </c:pt>
                <c:pt idx="4380">
                  <c:v>41960</c:v>
                </c:pt>
                <c:pt idx="4381">
                  <c:v>41961</c:v>
                </c:pt>
                <c:pt idx="4382">
                  <c:v>41962</c:v>
                </c:pt>
                <c:pt idx="4383">
                  <c:v>41963</c:v>
                </c:pt>
                <c:pt idx="4384">
                  <c:v>41964</c:v>
                </c:pt>
                <c:pt idx="4385">
                  <c:v>41967</c:v>
                </c:pt>
                <c:pt idx="4386">
                  <c:v>41968</c:v>
                </c:pt>
                <c:pt idx="4387">
                  <c:v>41969</c:v>
                </c:pt>
                <c:pt idx="4388">
                  <c:v>41970</c:v>
                </c:pt>
                <c:pt idx="4389">
                  <c:v>41971</c:v>
                </c:pt>
                <c:pt idx="4390">
                  <c:v>41974</c:v>
                </c:pt>
                <c:pt idx="4391">
                  <c:v>41975</c:v>
                </c:pt>
                <c:pt idx="4392">
                  <c:v>41976</c:v>
                </c:pt>
                <c:pt idx="4393">
                  <c:v>41977</c:v>
                </c:pt>
                <c:pt idx="4394">
                  <c:v>41978</c:v>
                </c:pt>
                <c:pt idx="4395">
                  <c:v>41981</c:v>
                </c:pt>
                <c:pt idx="4396">
                  <c:v>41982</c:v>
                </c:pt>
                <c:pt idx="4397">
                  <c:v>41983</c:v>
                </c:pt>
                <c:pt idx="4398">
                  <c:v>41984</c:v>
                </c:pt>
                <c:pt idx="4399">
                  <c:v>41985</c:v>
                </c:pt>
                <c:pt idx="4400">
                  <c:v>41988</c:v>
                </c:pt>
                <c:pt idx="4401">
                  <c:v>41989</c:v>
                </c:pt>
                <c:pt idx="4402">
                  <c:v>41990</c:v>
                </c:pt>
                <c:pt idx="4403">
                  <c:v>41991</c:v>
                </c:pt>
                <c:pt idx="4404">
                  <c:v>41992</c:v>
                </c:pt>
                <c:pt idx="4405">
                  <c:v>41995</c:v>
                </c:pt>
                <c:pt idx="4406">
                  <c:v>41996</c:v>
                </c:pt>
                <c:pt idx="4407">
                  <c:v>41997</c:v>
                </c:pt>
                <c:pt idx="4408">
                  <c:v>41998</c:v>
                </c:pt>
                <c:pt idx="4409">
                  <c:v>41999</c:v>
                </c:pt>
                <c:pt idx="4410">
                  <c:v>42002</c:v>
                </c:pt>
                <c:pt idx="4411">
                  <c:v>42003</c:v>
                </c:pt>
                <c:pt idx="4412">
                  <c:v>42004</c:v>
                </c:pt>
                <c:pt idx="4413">
                  <c:v>42005</c:v>
                </c:pt>
                <c:pt idx="4414">
                  <c:v>42006</c:v>
                </c:pt>
                <c:pt idx="4415">
                  <c:v>42009</c:v>
                </c:pt>
                <c:pt idx="4416">
                  <c:v>42010</c:v>
                </c:pt>
                <c:pt idx="4417">
                  <c:v>42011</c:v>
                </c:pt>
                <c:pt idx="4418">
                  <c:v>42012</c:v>
                </c:pt>
                <c:pt idx="4419">
                  <c:v>42013</c:v>
                </c:pt>
                <c:pt idx="4420">
                  <c:v>42016</c:v>
                </c:pt>
                <c:pt idx="4421">
                  <c:v>42017</c:v>
                </c:pt>
                <c:pt idx="4422">
                  <c:v>42018</c:v>
                </c:pt>
                <c:pt idx="4423">
                  <c:v>42019</c:v>
                </c:pt>
                <c:pt idx="4424">
                  <c:v>42020</c:v>
                </c:pt>
                <c:pt idx="4425">
                  <c:v>42023</c:v>
                </c:pt>
                <c:pt idx="4426">
                  <c:v>42024</c:v>
                </c:pt>
                <c:pt idx="4427">
                  <c:v>42025</c:v>
                </c:pt>
                <c:pt idx="4428">
                  <c:v>42026</c:v>
                </c:pt>
                <c:pt idx="4429">
                  <c:v>42027</c:v>
                </c:pt>
                <c:pt idx="4430">
                  <c:v>42030</c:v>
                </c:pt>
                <c:pt idx="4431">
                  <c:v>42031</c:v>
                </c:pt>
                <c:pt idx="4432">
                  <c:v>42032</c:v>
                </c:pt>
                <c:pt idx="4433">
                  <c:v>42033</c:v>
                </c:pt>
                <c:pt idx="4434">
                  <c:v>42034</c:v>
                </c:pt>
                <c:pt idx="4435">
                  <c:v>42037</c:v>
                </c:pt>
                <c:pt idx="4436">
                  <c:v>42038</c:v>
                </c:pt>
                <c:pt idx="4437">
                  <c:v>42039</c:v>
                </c:pt>
                <c:pt idx="4438">
                  <c:v>42040</c:v>
                </c:pt>
                <c:pt idx="4439">
                  <c:v>42041</c:v>
                </c:pt>
                <c:pt idx="4440">
                  <c:v>42044</c:v>
                </c:pt>
                <c:pt idx="4441">
                  <c:v>42045</c:v>
                </c:pt>
                <c:pt idx="4442">
                  <c:v>42046</c:v>
                </c:pt>
                <c:pt idx="4443">
                  <c:v>42047</c:v>
                </c:pt>
                <c:pt idx="4444">
                  <c:v>42048</c:v>
                </c:pt>
                <c:pt idx="4445">
                  <c:v>42051</c:v>
                </c:pt>
                <c:pt idx="4446">
                  <c:v>42052</c:v>
                </c:pt>
                <c:pt idx="4447">
                  <c:v>42053</c:v>
                </c:pt>
                <c:pt idx="4448">
                  <c:v>42054</c:v>
                </c:pt>
                <c:pt idx="4449">
                  <c:v>42055</c:v>
                </c:pt>
                <c:pt idx="4450">
                  <c:v>42058</c:v>
                </c:pt>
                <c:pt idx="4451">
                  <c:v>42059</c:v>
                </c:pt>
                <c:pt idx="4452">
                  <c:v>42060</c:v>
                </c:pt>
                <c:pt idx="4453">
                  <c:v>42061</c:v>
                </c:pt>
                <c:pt idx="4454">
                  <c:v>42062</c:v>
                </c:pt>
                <c:pt idx="4455">
                  <c:v>42065</c:v>
                </c:pt>
                <c:pt idx="4456">
                  <c:v>42066</c:v>
                </c:pt>
                <c:pt idx="4457">
                  <c:v>42067</c:v>
                </c:pt>
                <c:pt idx="4458">
                  <c:v>42068</c:v>
                </c:pt>
                <c:pt idx="4459">
                  <c:v>42069</c:v>
                </c:pt>
                <c:pt idx="4460">
                  <c:v>42072</c:v>
                </c:pt>
                <c:pt idx="4461">
                  <c:v>42073</c:v>
                </c:pt>
                <c:pt idx="4462">
                  <c:v>42074</c:v>
                </c:pt>
                <c:pt idx="4463">
                  <c:v>42075</c:v>
                </c:pt>
                <c:pt idx="4464">
                  <c:v>42076</c:v>
                </c:pt>
                <c:pt idx="4465">
                  <c:v>42079</c:v>
                </c:pt>
                <c:pt idx="4466">
                  <c:v>42080</c:v>
                </c:pt>
                <c:pt idx="4467">
                  <c:v>42081</c:v>
                </c:pt>
                <c:pt idx="4468">
                  <c:v>42082</c:v>
                </c:pt>
                <c:pt idx="4469">
                  <c:v>42083</c:v>
                </c:pt>
                <c:pt idx="4470">
                  <c:v>42086</c:v>
                </c:pt>
                <c:pt idx="4471">
                  <c:v>42087</c:v>
                </c:pt>
                <c:pt idx="4472">
                  <c:v>42088</c:v>
                </c:pt>
                <c:pt idx="4473">
                  <c:v>42089</c:v>
                </c:pt>
                <c:pt idx="4474">
                  <c:v>42090</c:v>
                </c:pt>
                <c:pt idx="4475">
                  <c:v>42093</c:v>
                </c:pt>
                <c:pt idx="4476">
                  <c:v>42094</c:v>
                </c:pt>
                <c:pt idx="4477">
                  <c:v>42095</c:v>
                </c:pt>
                <c:pt idx="4478">
                  <c:v>42096</c:v>
                </c:pt>
                <c:pt idx="4479">
                  <c:v>42097</c:v>
                </c:pt>
                <c:pt idx="4480">
                  <c:v>42100</c:v>
                </c:pt>
                <c:pt idx="4481">
                  <c:v>42101</c:v>
                </c:pt>
                <c:pt idx="4482">
                  <c:v>42102</c:v>
                </c:pt>
                <c:pt idx="4483">
                  <c:v>42103</c:v>
                </c:pt>
                <c:pt idx="4484">
                  <c:v>42104</c:v>
                </c:pt>
                <c:pt idx="4485">
                  <c:v>42107</c:v>
                </c:pt>
                <c:pt idx="4486">
                  <c:v>42108</c:v>
                </c:pt>
                <c:pt idx="4487">
                  <c:v>42109</c:v>
                </c:pt>
                <c:pt idx="4488">
                  <c:v>42110</c:v>
                </c:pt>
                <c:pt idx="4489">
                  <c:v>42111</c:v>
                </c:pt>
                <c:pt idx="4490">
                  <c:v>42114</c:v>
                </c:pt>
                <c:pt idx="4491">
                  <c:v>42115</c:v>
                </c:pt>
                <c:pt idx="4492">
                  <c:v>42116</c:v>
                </c:pt>
                <c:pt idx="4493">
                  <c:v>42117</c:v>
                </c:pt>
                <c:pt idx="4494">
                  <c:v>42118</c:v>
                </c:pt>
                <c:pt idx="4495">
                  <c:v>42121</c:v>
                </c:pt>
                <c:pt idx="4496">
                  <c:v>42122</c:v>
                </c:pt>
                <c:pt idx="4497">
                  <c:v>42123</c:v>
                </c:pt>
                <c:pt idx="4498">
                  <c:v>42124</c:v>
                </c:pt>
                <c:pt idx="4499">
                  <c:v>42125</c:v>
                </c:pt>
                <c:pt idx="4500">
                  <c:v>42128</c:v>
                </c:pt>
                <c:pt idx="4501">
                  <c:v>42129</c:v>
                </c:pt>
                <c:pt idx="4502">
                  <c:v>42130</c:v>
                </c:pt>
                <c:pt idx="4503">
                  <c:v>42131</c:v>
                </c:pt>
                <c:pt idx="4504">
                  <c:v>42132</c:v>
                </c:pt>
                <c:pt idx="4505">
                  <c:v>42135</c:v>
                </c:pt>
                <c:pt idx="4506">
                  <c:v>42136</c:v>
                </c:pt>
                <c:pt idx="4507">
                  <c:v>42137</c:v>
                </c:pt>
                <c:pt idx="4508">
                  <c:v>42138</c:v>
                </c:pt>
                <c:pt idx="4509">
                  <c:v>42139</c:v>
                </c:pt>
                <c:pt idx="4510">
                  <c:v>42142</c:v>
                </c:pt>
                <c:pt idx="4511">
                  <c:v>42143</c:v>
                </c:pt>
                <c:pt idx="4512">
                  <c:v>42144</c:v>
                </c:pt>
                <c:pt idx="4513">
                  <c:v>42145</c:v>
                </c:pt>
                <c:pt idx="4514">
                  <c:v>42146</c:v>
                </c:pt>
                <c:pt idx="4515">
                  <c:v>42149</c:v>
                </c:pt>
                <c:pt idx="4516">
                  <c:v>42150</c:v>
                </c:pt>
                <c:pt idx="4517">
                  <c:v>42151</c:v>
                </c:pt>
                <c:pt idx="4518">
                  <c:v>42152</c:v>
                </c:pt>
                <c:pt idx="4519">
                  <c:v>42153</c:v>
                </c:pt>
                <c:pt idx="4520">
                  <c:v>42156</c:v>
                </c:pt>
                <c:pt idx="4521">
                  <c:v>42157</c:v>
                </c:pt>
                <c:pt idx="4522">
                  <c:v>42158</c:v>
                </c:pt>
                <c:pt idx="4523">
                  <c:v>42159</c:v>
                </c:pt>
                <c:pt idx="4524">
                  <c:v>42160</c:v>
                </c:pt>
                <c:pt idx="4525">
                  <c:v>42163</c:v>
                </c:pt>
                <c:pt idx="4526">
                  <c:v>42164</c:v>
                </c:pt>
                <c:pt idx="4527">
                  <c:v>42165</c:v>
                </c:pt>
                <c:pt idx="4528">
                  <c:v>42166</c:v>
                </c:pt>
                <c:pt idx="4529">
                  <c:v>42167</c:v>
                </c:pt>
                <c:pt idx="4530">
                  <c:v>42170</c:v>
                </c:pt>
                <c:pt idx="4531">
                  <c:v>42171</c:v>
                </c:pt>
                <c:pt idx="4532">
                  <c:v>42172</c:v>
                </c:pt>
                <c:pt idx="4533">
                  <c:v>42173</c:v>
                </c:pt>
                <c:pt idx="4534">
                  <c:v>42174</c:v>
                </c:pt>
                <c:pt idx="4535">
                  <c:v>42177</c:v>
                </c:pt>
                <c:pt idx="4536">
                  <c:v>42178</c:v>
                </c:pt>
                <c:pt idx="4537">
                  <c:v>42179</c:v>
                </c:pt>
                <c:pt idx="4538">
                  <c:v>42180</c:v>
                </c:pt>
                <c:pt idx="4539">
                  <c:v>42181</c:v>
                </c:pt>
                <c:pt idx="4540">
                  <c:v>42184</c:v>
                </c:pt>
                <c:pt idx="4541">
                  <c:v>42185</c:v>
                </c:pt>
                <c:pt idx="4542">
                  <c:v>42186</c:v>
                </c:pt>
                <c:pt idx="4543">
                  <c:v>42187</c:v>
                </c:pt>
                <c:pt idx="4544">
                  <c:v>42188</c:v>
                </c:pt>
                <c:pt idx="4545">
                  <c:v>42191</c:v>
                </c:pt>
                <c:pt idx="4546">
                  <c:v>42192</c:v>
                </c:pt>
                <c:pt idx="4547">
                  <c:v>42193</c:v>
                </c:pt>
                <c:pt idx="4548">
                  <c:v>42194</c:v>
                </c:pt>
                <c:pt idx="4549">
                  <c:v>42195</c:v>
                </c:pt>
                <c:pt idx="4550">
                  <c:v>42198</c:v>
                </c:pt>
                <c:pt idx="4551">
                  <c:v>42199</c:v>
                </c:pt>
                <c:pt idx="4552">
                  <c:v>42200</c:v>
                </c:pt>
                <c:pt idx="4553">
                  <c:v>42201</c:v>
                </c:pt>
                <c:pt idx="4554">
                  <c:v>42202</c:v>
                </c:pt>
                <c:pt idx="4555">
                  <c:v>42205</c:v>
                </c:pt>
                <c:pt idx="4556">
                  <c:v>42206</c:v>
                </c:pt>
                <c:pt idx="4557">
                  <c:v>42207</c:v>
                </c:pt>
                <c:pt idx="4558">
                  <c:v>42208</c:v>
                </c:pt>
                <c:pt idx="4559">
                  <c:v>42209</c:v>
                </c:pt>
                <c:pt idx="4560">
                  <c:v>42212</c:v>
                </c:pt>
                <c:pt idx="4561">
                  <c:v>42213</c:v>
                </c:pt>
                <c:pt idx="4562">
                  <c:v>42214</c:v>
                </c:pt>
                <c:pt idx="4563">
                  <c:v>42215</c:v>
                </c:pt>
                <c:pt idx="4564">
                  <c:v>42216</c:v>
                </c:pt>
                <c:pt idx="4565">
                  <c:v>42219</c:v>
                </c:pt>
                <c:pt idx="4566">
                  <c:v>42220</c:v>
                </c:pt>
                <c:pt idx="4567">
                  <c:v>42221</c:v>
                </c:pt>
                <c:pt idx="4568">
                  <c:v>42222</c:v>
                </c:pt>
                <c:pt idx="4569">
                  <c:v>42223</c:v>
                </c:pt>
                <c:pt idx="4570">
                  <c:v>42226</c:v>
                </c:pt>
                <c:pt idx="4571">
                  <c:v>42227</c:v>
                </c:pt>
                <c:pt idx="4572">
                  <c:v>42228</c:v>
                </c:pt>
                <c:pt idx="4573">
                  <c:v>42229</c:v>
                </c:pt>
                <c:pt idx="4574">
                  <c:v>42230</c:v>
                </c:pt>
                <c:pt idx="4575">
                  <c:v>42233</c:v>
                </c:pt>
                <c:pt idx="4576">
                  <c:v>42234</c:v>
                </c:pt>
                <c:pt idx="4577">
                  <c:v>42235</c:v>
                </c:pt>
                <c:pt idx="4578">
                  <c:v>42236</c:v>
                </c:pt>
                <c:pt idx="4579">
                  <c:v>42237</c:v>
                </c:pt>
                <c:pt idx="4580">
                  <c:v>42240</c:v>
                </c:pt>
                <c:pt idx="4581">
                  <c:v>42241</c:v>
                </c:pt>
                <c:pt idx="4582">
                  <c:v>42242</c:v>
                </c:pt>
                <c:pt idx="4583">
                  <c:v>42243</c:v>
                </c:pt>
                <c:pt idx="4584">
                  <c:v>42244</c:v>
                </c:pt>
                <c:pt idx="4585">
                  <c:v>42247</c:v>
                </c:pt>
                <c:pt idx="4586">
                  <c:v>42248</c:v>
                </c:pt>
                <c:pt idx="4587">
                  <c:v>42249</c:v>
                </c:pt>
                <c:pt idx="4588">
                  <c:v>42250</c:v>
                </c:pt>
                <c:pt idx="4589">
                  <c:v>42251</c:v>
                </c:pt>
                <c:pt idx="4590">
                  <c:v>42254</c:v>
                </c:pt>
                <c:pt idx="4591">
                  <c:v>42255</c:v>
                </c:pt>
                <c:pt idx="4592">
                  <c:v>42256</c:v>
                </c:pt>
                <c:pt idx="4593">
                  <c:v>42257</c:v>
                </c:pt>
                <c:pt idx="4594">
                  <c:v>42258</c:v>
                </c:pt>
                <c:pt idx="4595">
                  <c:v>42261</c:v>
                </c:pt>
                <c:pt idx="4596">
                  <c:v>42262</c:v>
                </c:pt>
                <c:pt idx="4597">
                  <c:v>42263</c:v>
                </c:pt>
                <c:pt idx="4598">
                  <c:v>42264</c:v>
                </c:pt>
                <c:pt idx="4599">
                  <c:v>42265</c:v>
                </c:pt>
                <c:pt idx="4600">
                  <c:v>42268</c:v>
                </c:pt>
                <c:pt idx="4601">
                  <c:v>42269</c:v>
                </c:pt>
                <c:pt idx="4602">
                  <c:v>42270</c:v>
                </c:pt>
                <c:pt idx="4603">
                  <c:v>42271</c:v>
                </c:pt>
                <c:pt idx="4604">
                  <c:v>42272</c:v>
                </c:pt>
                <c:pt idx="4605">
                  <c:v>42275</c:v>
                </c:pt>
                <c:pt idx="4606">
                  <c:v>42276</c:v>
                </c:pt>
                <c:pt idx="4607">
                  <c:v>42277</c:v>
                </c:pt>
                <c:pt idx="4608">
                  <c:v>42278</c:v>
                </c:pt>
                <c:pt idx="4609">
                  <c:v>42279</c:v>
                </c:pt>
                <c:pt idx="4610">
                  <c:v>42282</c:v>
                </c:pt>
                <c:pt idx="4611">
                  <c:v>42283</c:v>
                </c:pt>
                <c:pt idx="4612">
                  <c:v>42284</c:v>
                </c:pt>
                <c:pt idx="4613">
                  <c:v>42285</c:v>
                </c:pt>
                <c:pt idx="4614">
                  <c:v>42286</c:v>
                </c:pt>
                <c:pt idx="4615">
                  <c:v>42289</c:v>
                </c:pt>
                <c:pt idx="4616">
                  <c:v>42290</c:v>
                </c:pt>
                <c:pt idx="4617">
                  <c:v>42291</c:v>
                </c:pt>
                <c:pt idx="4618">
                  <c:v>42292</c:v>
                </c:pt>
                <c:pt idx="4619">
                  <c:v>42293</c:v>
                </c:pt>
                <c:pt idx="4620">
                  <c:v>42296</c:v>
                </c:pt>
                <c:pt idx="4621">
                  <c:v>42297</c:v>
                </c:pt>
                <c:pt idx="4622">
                  <c:v>42298</c:v>
                </c:pt>
                <c:pt idx="4623">
                  <c:v>42299</c:v>
                </c:pt>
                <c:pt idx="4624">
                  <c:v>42300</c:v>
                </c:pt>
                <c:pt idx="4625">
                  <c:v>42303</c:v>
                </c:pt>
                <c:pt idx="4626">
                  <c:v>42304</c:v>
                </c:pt>
                <c:pt idx="4627">
                  <c:v>42305</c:v>
                </c:pt>
                <c:pt idx="4628">
                  <c:v>42306</c:v>
                </c:pt>
                <c:pt idx="4629">
                  <c:v>42307</c:v>
                </c:pt>
                <c:pt idx="4630">
                  <c:v>42310</c:v>
                </c:pt>
                <c:pt idx="4631">
                  <c:v>42311</c:v>
                </c:pt>
                <c:pt idx="4632">
                  <c:v>42312</c:v>
                </c:pt>
                <c:pt idx="4633">
                  <c:v>42313</c:v>
                </c:pt>
                <c:pt idx="4634">
                  <c:v>42314</c:v>
                </c:pt>
                <c:pt idx="4635">
                  <c:v>42317</c:v>
                </c:pt>
                <c:pt idx="4636">
                  <c:v>42318</c:v>
                </c:pt>
                <c:pt idx="4637">
                  <c:v>42319</c:v>
                </c:pt>
                <c:pt idx="4638">
                  <c:v>42320</c:v>
                </c:pt>
                <c:pt idx="4639">
                  <c:v>42321</c:v>
                </c:pt>
                <c:pt idx="4640">
                  <c:v>42324</c:v>
                </c:pt>
                <c:pt idx="4641">
                  <c:v>42325</c:v>
                </c:pt>
                <c:pt idx="4642">
                  <c:v>42326</c:v>
                </c:pt>
                <c:pt idx="4643">
                  <c:v>42327</c:v>
                </c:pt>
                <c:pt idx="4644">
                  <c:v>42328</c:v>
                </c:pt>
                <c:pt idx="4645">
                  <c:v>42331</c:v>
                </c:pt>
                <c:pt idx="4646">
                  <c:v>42332</c:v>
                </c:pt>
                <c:pt idx="4647">
                  <c:v>42333</c:v>
                </c:pt>
                <c:pt idx="4648">
                  <c:v>42334</c:v>
                </c:pt>
                <c:pt idx="4649">
                  <c:v>42335</c:v>
                </c:pt>
                <c:pt idx="4650">
                  <c:v>42338</c:v>
                </c:pt>
                <c:pt idx="4651">
                  <c:v>42339</c:v>
                </c:pt>
                <c:pt idx="4652">
                  <c:v>42340</c:v>
                </c:pt>
                <c:pt idx="4653">
                  <c:v>42341</c:v>
                </c:pt>
                <c:pt idx="4654">
                  <c:v>42342</c:v>
                </c:pt>
                <c:pt idx="4655">
                  <c:v>42345</c:v>
                </c:pt>
                <c:pt idx="4656">
                  <c:v>42346</c:v>
                </c:pt>
                <c:pt idx="4657">
                  <c:v>42347</c:v>
                </c:pt>
                <c:pt idx="4658">
                  <c:v>42348</c:v>
                </c:pt>
                <c:pt idx="4659">
                  <c:v>42349</c:v>
                </c:pt>
                <c:pt idx="4660">
                  <c:v>42352</c:v>
                </c:pt>
                <c:pt idx="4661">
                  <c:v>42353</c:v>
                </c:pt>
                <c:pt idx="4662">
                  <c:v>42354</c:v>
                </c:pt>
                <c:pt idx="4663">
                  <c:v>42355</c:v>
                </c:pt>
                <c:pt idx="4664">
                  <c:v>42356</c:v>
                </c:pt>
                <c:pt idx="4665">
                  <c:v>42359</c:v>
                </c:pt>
                <c:pt idx="4666">
                  <c:v>42360</c:v>
                </c:pt>
                <c:pt idx="4667">
                  <c:v>42361</c:v>
                </c:pt>
                <c:pt idx="4668">
                  <c:v>42362</c:v>
                </c:pt>
                <c:pt idx="4669">
                  <c:v>42363</c:v>
                </c:pt>
                <c:pt idx="4670">
                  <c:v>42366</c:v>
                </c:pt>
                <c:pt idx="4671">
                  <c:v>42367</c:v>
                </c:pt>
                <c:pt idx="4672">
                  <c:v>42368</c:v>
                </c:pt>
                <c:pt idx="4673">
                  <c:v>42369</c:v>
                </c:pt>
                <c:pt idx="4674">
                  <c:v>42370</c:v>
                </c:pt>
                <c:pt idx="4675">
                  <c:v>42373</c:v>
                </c:pt>
                <c:pt idx="4676">
                  <c:v>42374</c:v>
                </c:pt>
                <c:pt idx="4677">
                  <c:v>42375</c:v>
                </c:pt>
                <c:pt idx="4678">
                  <c:v>42376</c:v>
                </c:pt>
                <c:pt idx="4679">
                  <c:v>42377</c:v>
                </c:pt>
                <c:pt idx="4680">
                  <c:v>42380</c:v>
                </c:pt>
                <c:pt idx="4681">
                  <c:v>42381</c:v>
                </c:pt>
                <c:pt idx="4682">
                  <c:v>42382</c:v>
                </c:pt>
                <c:pt idx="4683">
                  <c:v>42383</c:v>
                </c:pt>
                <c:pt idx="4684">
                  <c:v>42384</c:v>
                </c:pt>
                <c:pt idx="4685">
                  <c:v>42387</c:v>
                </c:pt>
                <c:pt idx="4686">
                  <c:v>42388</c:v>
                </c:pt>
                <c:pt idx="4687">
                  <c:v>42389</c:v>
                </c:pt>
                <c:pt idx="4688">
                  <c:v>42390</c:v>
                </c:pt>
                <c:pt idx="4689">
                  <c:v>42391</c:v>
                </c:pt>
                <c:pt idx="4690">
                  <c:v>42394</c:v>
                </c:pt>
                <c:pt idx="4691">
                  <c:v>42395</c:v>
                </c:pt>
                <c:pt idx="4692">
                  <c:v>42396</c:v>
                </c:pt>
                <c:pt idx="4693">
                  <c:v>42397</c:v>
                </c:pt>
                <c:pt idx="4694">
                  <c:v>42398</c:v>
                </c:pt>
                <c:pt idx="4695">
                  <c:v>42401</c:v>
                </c:pt>
                <c:pt idx="4696">
                  <c:v>42402</c:v>
                </c:pt>
                <c:pt idx="4697">
                  <c:v>42403</c:v>
                </c:pt>
                <c:pt idx="4698">
                  <c:v>42404</c:v>
                </c:pt>
                <c:pt idx="4699">
                  <c:v>42405</c:v>
                </c:pt>
                <c:pt idx="4700">
                  <c:v>42408</c:v>
                </c:pt>
                <c:pt idx="4701">
                  <c:v>42409</c:v>
                </c:pt>
                <c:pt idx="4702">
                  <c:v>42410</c:v>
                </c:pt>
                <c:pt idx="4703">
                  <c:v>42411</c:v>
                </c:pt>
                <c:pt idx="4704">
                  <c:v>42412</c:v>
                </c:pt>
                <c:pt idx="4705">
                  <c:v>42415</c:v>
                </c:pt>
                <c:pt idx="4706">
                  <c:v>42416</c:v>
                </c:pt>
                <c:pt idx="4707">
                  <c:v>42417</c:v>
                </c:pt>
                <c:pt idx="4708">
                  <c:v>42418</c:v>
                </c:pt>
                <c:pt idx="4709">
                  <c:v>42419</c:v>
                </c:pt>
                <c:pt idx="4710">
                  <c:v>42422</c:v>
                </c:pt>
                <c:pt idx="4711">
                  <c:v>42423</c:v>
                </c:pt>
                <c:pt idx="4712">
                  <c:v>42424</c:v>
                </c:pt>
                <c:pt idx="4713">
                  <c:v>42425</c:v>
                </c:pt>
                <c:pt idx="4714">
                  <c:v>42426</c:v>
                </c:pt>
                <c:pt idx="4715">
                  <c:v>42429</c:v>
                </c:pt>
                <c:pt idx="4716">
                  <c:v>42430</c:v>
                </c:pt>
                <c:pt idx="4717">
                  <c:v>42431</c:v>
                </c:pt>
                <c:pt idx="4718">
                  <c:v>42432</c:v>
                </c:pt>
                <c:pt idx="4719">
                  <c:v>42433</c:v>
                </c:pt>
                <c:pt idx="4720">
                  <c:v>42436</c:v>
                </c:pt>
                <c:pt idx="4721">
                  <c:v>42437</c:v>
                </c:pt>
                <c:pt idx="4722">
                  <c:v>42438</c:v>
                </c:pt>
                <c:pt idx="4723">
                  <c:v>42439</c:v>
                </c:pt>
                <c:pt idx="4724">
                  <c:v>42440</c:v>
                </c:pt>
                <c:pt idx="4725">
                  <c:v>42443</c:v>
                </c:pt>
                <c:pt idx="4726">
                  <c:v>42444</c:v>
                </c:pt>
                <c:pt idx="4727">
                  <c:v>42445</c:v>
                </c:pt>
                <c:pt idx="4728">
                  <c:v>42446</c:v>
                </c:pt>
                <c:pt idx="4729">
                  <c:v>42447</c:v>
                </c:pt>
                <c:pt idx="4730">
                  <c:v>42450</c:v>
                </c:pt>
                <c:pt idx="4731">
                  <c:v>42451</c:v>
                </c:pt>
                <c:pt idx="4732">
                  <c:v>42452</c:v>
                </c:pt>
                <c:pt idx="4733">
                  <c:v>42453</c:v>
                </c:pt>
                <c:pt idx="4734">
                  <c:v>42454</c:v>
                </c:pt>
                <c:pt idx="4735">
                  <c:v>42457</c:v>
                </c:pt>
                <c:pt idx="4736">
                  <c:v>42458</c:v>
                </c:pt>
                <c:pt idx="4737">
                  <c:v>42459</c:v>
                </c:pt>
                <c:pt idx="4738">
                  <c:v>42460</c:v>
                </c:pt>
                <c:pt idx="4739">
                  <c:v>42461</c:v>
                </c:pt>
                <c:pt idx="4740">
                  <c:v>42464</c:v>
                </c:pt>
                <c:pt idx="4741">
                  <c:v>42465</c:v>
                </c:pt>
                <c:pt idx="4742">
                  <c:v>42466</c:v>
                </c:pt>
                <c:pt idx="4743">
                  <c:v>42467</c:v>
                </c:pt>
                <c:pt idx="4744">
                  <c:v>42468</c:v>
                </c:pt>
                <c:pt idx="4745">
                  <c:v>42471</c:v>
                </c:pt>
                <c:pt idx="4746">
                  <c:v>42472</c:v>
                </c:pt>
                <c:pt idx="4747">
                  <c:v>42473</c:v>
                </c:pt>
                <c:pt idx="4748">
                  <c:v>42474</c:v>
                </c:pt>
                <c:pt idx="4749">
                  <c:v>42475</c:v>
                </c:pt>
                <c:pt idx="4750">
                  <c:v>42478</c:v>
                </c:pt>
                <c:pt idx="4751">
                  <c:v>42479</c:v>
                </c:pt>
                <c:pt idx="4752">
                  <c:v>42480</c:v>
                </c:pt>
                <c:pt idx="4753">
                  <c:v>42481</c:v>
                </c:pt>
                <c:pt idx="4754">
                  <c:v>42482</c:v>
                </c:pt>
                <c:pt idx="4755">
                  <c:v>42485</c:v>
                </c:pt>
                <c:pt idx="4756">
                  <c:v>42486</c:v>
                </c:pt>
                <c:pt idx="4757">
                  <c:v>42487</c:v>
                </c:pt>
                <c:pt idx="4758">
                  <c:v>42488</c:v>
                </c:pt>
                <c:pt idx="4759">
                  <c:v>42489</c:v>
                </c:pt>
                <c:pt idx="4760">
                  <c:v>42492</c:v>
                </c:pt>
                <c:pt idx="4761">
                  <c:v>42493</c:v>
                </c:pt>
                <c:pt idx="4762">
                  <c:v>42494</c:v>
                </c:pt>
                <c:pt idx="4763">
                  <c:v>42495</c:v>
                </c:pt>
                <c:pt idx="4764">
                  <c:v>42496</c:v>
                </c:pt>
                <c:pt idx="4765">
                  <c:v>42499</c:v>
                </c:pt>
                <c:pt idx="4766">
                  <c:v>42500</c:v>
                </c:pt>
                <c:pt idx="4767">
                  <c:v>42501</c:v>
                </c:pt>
                <c:pt idx="4768">
                  <c:v>42502</c:v>
                </c:pt>
                <c:pt idx="4769">
                  <c:v>42503</c:v>
                </c:pt>
                <c:pt idx="4770">
                  <c:v>42506</c:v>
                </c:pt>
                <c:pt idx="4771">
                  <c:v>42507</c:v>
                </c:pt>
                <c:pt idx="4772">
                  <c:v>42508</c:v>
                </c:pt>
                <c:pt idx="4773">
                  <c:v>42509</c:v>
                </c:pt>
                <c:pt idx="4774">
                  <c:v>42510</c:v>
                </c:pt>
                <c:pt idx="4775">
                  <c:v>42513</c:v>
                </c:pt>
                <c:pt idx="4776">
                  <c:v>42514</c:v>
                </c:pt>
                <c:pt idx="4777">
                  <c:v>42515</c:v>
                </c:pt>
                <c:pt idx="4778">
                  <c:v>42516</c:v>
                </c:pt>
                <c:pt idx="4779">
                  <c:v>42517</c:v>
                </c:pt>
                <c:pt idx="4780">
                  <c:v>42520</c:v>
                </c:pt>
                <c:pt idx="4781">
                  <c:v>42521</c:v>
                </c:pt>
                <c:pt idx="4782">
                  <c:v>42522</c:v>
                </c:pt>
                <c:pt idx="4783">
                  <c:v>42523</c:v>
                </c:pt>
                <c:pt idx="4784">
                  <c:v>42524</c:v>
                </c:pt>
                <c:pt idx="4785">
                  <c:v>42527</c:v>
                </c:pt>
                <c:pt idx="4786">
                  <c:v>42528</c:v>
                </c:pt>
                <c:pt idx="4787">
                  <c:v>42529</c:v>
                </c:pt>
                <c:pt idx="4788">
                  <c:v>42530</c:v>
                </c:pt>
                <c:pt idx="4789">
                  <c:v>42531</c:v>
                </c:pt>
                <c:pt idx="4790">
                  <c:v>42534</c:v>
                </c:pt>
                <c:pt idx="4791">
                  <c:v>42535</c:v>
                </c:pt>
                <c:pt idx="4792">
                  <c:v>42536</c:v>
                </c:pt>
                <c:pt idx="4793">
                  <c:v>42537</c:v>
                </c:pt>
                <c:pt idx="4794">
                  <c:v>42538</c:v>
                </c:pt>
                <c:pt idx="4795">
                  <c:v>42541</c:v>
                </c:pt>
                <c:pt idx="4796">
                  <c:v>42542</c:v>
                </c:pt>
                <c:pt idx="4797">
                  <c:v>42543</c:v>
                </c:pt>
                <c:pt idx="4798">
                  <c:v>42544</c:v>
                </c:pt>
                <c:pt idx="4799">
                  <c:v>42545</c:v>
                </c:pt>
                <c:pt idx="4800">
                  <c:v>42548</c:v>
                </c:pt>
                <c:pt idx="4801">
                  <c:v>42549</c:v>
                </c:pt>
                <c:pt idx="4802">
                  <c:v>42550</c:v>
                </c:pt>
                <c:pt idx="4803">
                  <c:v>42551</c:v>
                </c:pt>
                <c:pt idx="4804">
                  <c:v>42552</c:v>
                </c:pt>
                <c:pt idx="4805">
                  <c:v>42555</c:v>
                </c:pt>
                <c:pt idx="4806">
                  <c:v>42556</c:v>
                </c:pt>
                <c:pt idx="4807">
                  <c:v>42557</c:v>
                </c:pt>
                <c:pt idx="4808">
                  <c:v>42558</c:v>
                </c:pt>
                <c:pt idx="4809">
                  <c:v>42559</c:v>
                </c:pt>
                <c:pt idx="4810">
                  <c:v>42562</c:v>
                </c:pt>
                <c:pt idx="4811">
                  <c:v>42563</c:v>
                </c:pt>
                <c:pt idx="4812">
                  <c:v>42564</c:v>
                </c:pt>
                <c:pt idx="4813">
                  <c:v>42565</c:v>
                </c:pt>
                <c:pt idx="4814">
                  <c:v>42566</c:v>
                </c:pt>
                <c:pt idx="4815">
                  <c:v>42569</c:v>
                </c:pt>
                <c:pt idx="4816">
                  <c:v>42570</c:v>
                </c:pt>
                <c:pt idx="4817">
                  <c:v>42571</c:v>
                </c:pt>
                <c:pt idx="4818">
                  <c:v>42572</c:v>
                </c:pt>
                <c:pt idx="4819">
                  <c:v>42573</c:v>
                </c:pt>
                <c:pt idx="4820">
                  <c:v>42576</c:v>
                </c:pt>
                <c:pt idx="4821">
                  <c:v>42577</c:v>
                </c:pt>
                <c:pt idx="4822">
                  <c:v>42578</c:v>
                </c:pt>
                <c:pt idx="4823">
                  <c:v>42579</c:v>
                </c:pt>
                <c:pt idx="4824">
                  <c:v>42580</c:v>
                </c:pt>
                <c:pt idx="4825">
                  <c:v>42583</c:v>
                </c:pt>
                <c:pt idx="4826">
                  <c:v>42584</c:v>
                </c:pt>
                <c:pt idx="4827">
                  <c:v>42585</c:v>
                </c:pt>
                <c:pt idx="4828">
                  <c:v>42586</c:v>
                </c:pt>
                <c:pt idx="4829">
                  <c:v>42587</c:v>
                </c:pt>
                <c:pt idx="4830">
                  <c:v>42590</c:v>
                </c:pt>
                <c:pt idx="4831">
                  <c:v>42591</c:v>
                </c:pt>
                <c:pt idx="4832">
                  <c:v>42592</c:v>
                </c:pt>
                <c:pt idx="4833">
                  <c:v>42593</c:v>
                </c:pt>
                <c:pt idx="4834">
                  <c:v>42594</c:v>
                </c:pt>
                <c:pt idx="4835">
                  <c:v>42597</c:v>
                </c:pt>
                <c:pt idx="4836">
                  <c:v>42598</c:v>
                </c:pt>
                <c:pt idx="4837">
                  <c:v>42599</c:v>
                </c:pt>
                <c:pt idx="4838">
                  <c:v>42600</c:v>
                </c:pt>
                <c:pt idx="4839">
                  <c:v>42601</c:v>
                </c:pt>
                <c:pt idx="4840">
                  <c:v>42604</c:v>
                </c:pt>
                <c:pt idx="4841">
                  <c:v>42605</c:v>
                </c:pt>
                <c:pt idx="4842">
                  <c:v>42606</c:v>
                </c:pt>
                <c:pt idx="4843">
                  <c:v>42607</c:v>
                </c:pt>
                <c:pt idx="4844">
                  <c:v>42608</c:v>
                </c:pt>
                <c:pt idx="4845">
                  <c:v>42611</c:v>
                </c:pt>
                <c:pt idx="4846">
                  <c:v>42612</c:v>
                </c:pt>
                <c:pt idx="4847">
                  <c:v>42613</c:v>
                </c:pt>
                <c:pt idx="4848">
                  <c:v>42614</c:v>
                </c:pt>
                <c:pt idx="4849">
                  <c:v>42615</c:v>
                </c:pt>
                <c:pt idx="4850">
                  <c:v>42618</c:v>
                </c:pt>
                <c:pt idx="4851">
                  <c:v>42619</c:v>
                </c:pt>
                <c:pt idx="4852">
                  <c:v>42620</c:v>
                </c:pt>
                <c:pt idx="4853">
                  <c:v>42621</c:v>
                </c:pt>
                <c:pt idx="4854">
                  <c:v>42622</c:v>
                </c:pt>
                <c:pt idx="4855">
                  <c:v>42625</c:v>
                </c:pt>
                <c:pt idx="4856">
                  <c:v>42626</c:v>
                </c:pt>
                <c:pt idx="4857">
                  <c:v>42627</c:v>
                </c:pt>
                <c:pt idx="4858">
                  <c:v>42628</c:v>
                </c:pt>
                <c:pt idx="4859">
                  <c:v>42629</c:v>
                </c:pt>
                <c:pt idx="4860">
                  <c:v>42632</c:v>
                </c:pt>
                <c:pt idx="4861">
                  <c:v>42633</c:v>
                </c:pt>
                <c:pt idx="4862">
                  <c:v>42634</c:v>
                </c:pt>
                <c:pt idx="4863">
                  <c:v>42635</c:v>
                </c:pt>
                <c:pt idx="4864">
                  <c:v>42636</c:v>
                </c:pt>
                <c:pt idx="4865">
                  <c:v>42639</c:v>
                </c:pt>
                <c:pt idx="4866">
                  <c:v>42640</c:v>
                </c:pt>
                <c:pt idx="4867">
                  <c:v>42641</c:v>
                </c:pt>
                <c:pt idx="4868">
                  <c:v>42642</c:v>
                </c:pt>
                <c:pt idx="4869">
                  <c:v>42643</c:v>
                </c:pt>
                <c:pt idx="4870">
                  <c:v>42646</c:v>
                </c:pt>
                <c:pt idx="4871">
                  <c:v>42647</c:v>
                </c:pt>
                <c:pt idx="4872">
                  <c:v>42648</c:v>
                </c:pt>
                <c:pt idx="4873">
                  <c:v>42649</c:v>
                </c:pt>
                <c:pt idx="4874">
                  <c:v>42650</c:v>
                </c:pt>
                <c:pt idx="4875">
                  <c:v>42653</c:v>
                </c:pt>
                <c:pt idx="4876">
                  <c:v>42654</c:v>
                </c:pt>
                <c:pt idx="4877">
                  <c:v>42655</c:v>
                </c:pt>
                <c:pt idx="4878">
                  <c:v>42656</c:v>
                </c:pt>
                <c:pt idx="4879">
                  <c:v>42657</c:v>
                </c:pt>
                <c:pt idx="4880">
                  <c:v>42660</c:v>
                </c:pt>
                <c:pt idx="4881">
                  <c:v>42661</c:v>
                </c:pt>
                <c:pt idx="4882">
                  <c:v>42662</c:v>
                </c:pt>
                <c:pt idx="4883">
                  <c:v>42663</c:v>
                </c:pt>
                <c:pt idx="4884">
                  <c:v>42664</c:v>
                </c:pt>
                <c:pt idx="4885">
                  <c:v>42667</c:v>
                </c:pt>
                <c:pt idx="4886">
                  <c:v>42668</c:v>
                </c:pt>
                <c:pt idx="4887">
                  <c:v>42669</c:v>
                </c:pt>
                <c:pt idx="4888">
                  <c:v>42670</c:v>
                </c:pt>
                <c:pt idx="4889">
                  <c:v>42671</c:v>
                </c:pt>
                <c:pt idx="4890">
                  <c:v>42674</c:v>
                </c:pt>
                <c:pt idx="4891">
                  <c:v>42675</c:v>
                </c:pt>
                <c:pt idx="4892">
                  <c:v>42676</c:v>
                </c:pt>
                <c:pt idx="4893">
                  <c:v>42677</c:v>
                </c:pt>
                <c:pt idx="4894">
                  <c:v>42678</c:v>
                </c:pt>
                <c:pt idx="4895">
                  <c:v>42681</c:v>
                </c:pt>
                <c:pt idx="4896">
                  <c:v>42682</c:v>
                </c:pt>
                <c:pt idx="4897">
                  <c:v>42683</c:v>
                </c:pt>
                <c:pt idx="4898">
                  <c:v>42684</c:v>
                </c:pt>
                <c:pt idx="4899">
                  <c:v>42685</c:v>
                </c:pt>
                <c:pt idx="4900">
                  <c:v>42688</c:v>
                </c:pt>
                <c:pt idx="4901">
                  <c:v>42689</c:v>
                </c:pt>
                <c:pt idx="4902">
                  <c:v>42690</c:v>
                </c:pt>
                <c:pt idx="4903">
                  <c:v>42691</c:v>
                </c:pt>
                <c:pt idx="4904">
                  <c:v>42692</c:v>
                </c:pt>
                <c:pt idx="4905">
                  <c:v>42695</c:v>
                </c:pt>
                <c:pt idx="4906">
                  <c:v>42696</c:v>
                </c:pt>
                <c:pt idx="4907">
                  <c:v>42697</c:v>
                </c:pt>
                <c:pt idx="4908">
                  <c:v>42698</c:v>
                </c:pt>
                <c:pt idx="4909">
                  <c:v>42699</c:v>
                </c:pt>
                <c:pt idx="4910">
                  <c:v>42702</c:v>
                </c:pt>
                <c:pt idx="4911">
                  <c:v>42703</c:v>
                </c:pt>
                <c:pt idx="4912">
                  <c:v>42704</c:v>
                </c:pt>
                <c:pt idx="4913">
                  <c:v>42705</c:v>
                </c:pt>
                <c:pt idx="4914">
                  <c:v>42706</c:v>
                </c:pt>
                <c:pt idx="4915">
                  <c:v>42709</c:v>
                </c:pt>
                <c:pt idx="4916">
                  <c:v>42710</c:v>
                </c:pt>
                <c:pt idx="4917">
                  <c:v>42711</c:v>
                </c:pt>
                <c:pt idx="4918">
                  <c:v>42712</c:v>
                </c:pt>
                <c:pt idx="4919">
                  <c:v>42713</c:v>
                </c:pt>
                <c:pt idx="4920">
                  <c:v>42716</c:v>
                </c:pt>
                <c:pt idx="4921">
                  <c:v>42717</c:v>
                </c:pt>
                <c:pt idx="4922">
                  <c:v>42718</c:v>
                </c:pt>
                <c:pt idx="4923">
                  <c:v>42719</c:v>
                </c:pt>
                <c:pt idx="4924">
                  <c:v>42720</c:v>
                </c:pt>
                <c:pt idx="4925">
                  <c:v>42723</c:v>
                </c:pt>
                <c:pt idx="4926">
                  <c:v>42724</c:v>
                </c:pt>
                <c:pt idx="4927">
                  <c:v>42725</c:v>
                </c:pt>
                <c:pt idx="4928">
                  <c:v>42726</c:v>
                </c:pt>
                <c:pt idx="4929">
                  <c:v>42727</c:v>
                </c:pt>
                <c:pt idx="4930">
                  <c:v>42730</c:v>
                </c:pt>
                <c:pt idx="4931">
                  <c:v>42731</c:v>
                </c:pt>
                <c:pt idx="4932">
                  <c:v>42732</c:v>
                </c:pt>
                <c:pt idx="4933">
                  <c:v>42733</c:v>
                </c:pt>
                <c:pt idx="4934">
                  <c:v>42734</c:v>
                </c:pt>
                <c:pt idx="4935">
                  <c:v>42737</c:v>
                </c:pt>
                <c:pt idx="4936">
                  <c:v>42738</c:v>
                </c:pt>
                <c:pt idx="4937">
                  <c:v>42739</c:v>
                </c:pt>
                <c:pt idx="4938">
                  <c:v>42740</c:v>
                </c:pt>
                <c:pt idx="4939">
                  <c:v>42741</c:v>
                </c:pt>
                <c:pt idx="4940">
                  <c:v>42744</c:v>
                </c:pt>
                <c:pt idx="4941">
                  <c:v>42745</c:v>
                </c:pt>
                <c:pt idx="4942">
                  <c:v>42746</c:v>
                </c:pt>
                <c:pt idx="4943">
                  <c:v>42747</c:v>
                </c:pt>
                <c:pt idx="4944">
                  <c:v>42748</c:v>
                </c:pt>
                <c:pt idx="4945">
                  <c:v>42751</c:v>
                </c:pt>
                <c:pt idx="4946">
                  <c:v>42752</c:v>
                </c:pt>
                <c:pt idx="4947">
                  <c:v>42753</c:v>
                </c:pt>
                <c:pt idx="4948">
                  <c:v>42754</c:v>
                </c:pt>
                <c:pt idx="4949">
                  <c:v>42755</c:v>
                </c:pt>
                <c:pt idx="4950">
                  <c:v>42758</c:v>
                </c:pt>
                <c:pt idx="4951">
                  <c:v>42759</c:v>
                </c:pt>
                <c:pt idx="4952">
                  <c:v>42760</c:v>
                </c:pt>
                <c:pt idx="4953">
                  <c:v>42761</c:v>
                </c:pt>
                <c:pt idx="4954">
                  <c:v>42762</c:v>
                </c:pt>
                <c:pt idx="4955">
                  <c:v>42765</c:v>
                </c:pt>
                <c:pt idx="4956">
                  <c:v>42766</c:v>
                </c:pt>
                <c:pt idx="4957">
                  <c:v>42767</c:v>
                </c:pt>
                <c:pt idx="4958">
                  <c:v>42768</c:v>
                </c:pt>
                <c:pt idx="4959">
                  <c:v>42769</c:v>
                </c:pt>
                <c:pt idx="4960">
                  <c:v>42772</c:v>
                </c:pt>
                <c:pt idx="4961">
                  <c:v>42773</c:v>
                </c:pt>
                <c:pt idx="4962">
                  <c:v>42774</c:v>
                </c:pt>
                <c:pt idx="4963">
                  <c:v>42775</c:v>
                </c:pt>
                <c:pt idx="4964">
                  <c:v>42776</c:v>
                </c:pt>
                <c:pt idx="4965">
                  <c:v>42779</c:v>
                </c:pt>
                <c:pt idx="4966">
                  <c:v>42780</c:v>
                </c:pt>
                <c:pt idx="4967">
                  <c:v>42781</c:v>
                </c:pt>
                <c:pt idx="4968">
                  <c:v>42782</c:v>
                </c:pt>
                <c:pt idx="4969">
                  <c:v>42783</c:v>
                </c:pt>
                <c:pt idx="4970">
                  <c:v>42786</c:v>
                </c:pt>
                <c:pt idx="4971">
                  <c:v>42787</c:v>
                </c:pt>
                <c:pt idx="4972">
                  <c:v>42788</c:v>
                </c:pt>
                <c:pt idx="4973">
                  <c:v>42789</c:v>
                </c:pt>
                <c:pt idx="4974">
                  <c:v>42790</c:v>
                </c:pt>
                <c:pt idx="4975">
                  <c:v>42793</c:v>
                </c:pt>
                <c:pt idx="4976">
                  <c:v>42794</c:v>
                </c:pt>
                <c:pt idx="4977">
                  <c:v>42795</c:v>
                </c:pt>
                <c:pt idx="4978">
                  <c:v>42796</c:v>
                </c:pt>
                <c:pt idx="4979">
                  <c:v>42797</c:v>
                </c:pt>
                <c:pt idx="4980">
                  <c:v>42800</c:v>
                </c:pt>
                <c:pt idx="4981">
                  <c:v>42801</c:v>
                </c:pt>
                <c:pt idx="4982">
                  <c:v>42802</c:v>
                </c:pt>
                <c:pt idx="4983">
                  <c:v>42803</c:v>
                </c:pt>
                <c:pt idx="4984">
                  <c:v>42804</c:v>
                </c:pt>
                <c:pt idx="4985">
                  <c:v>42807</c:v>
                </c:pt>
                <c:pt idx="4986">
                  <c:v>42808</c:v>
                </c:pt>
                <c:pt idx="4987">
                  <c:v>42809</c:v>
                </c:pt>
                <c:pt idx="4988">
                  <c:v>42810</c:v>
                </c:pt>
                <c:pt idx="4989">
                  <c:v>42811</c:v>
                </c:pt>
                <c:pt idx="4990">
                  <c:v>42814</c:v>
                </c:pt>
                <c:pt idx="4991">
                  <c:v>42815</c:v>
                </c:pt>
                <c:pt idx="4992">
                  <c:v>42816</c:v>
                </c:pt>
                <c:pt idx="4993">
                  <c:v>42817</c:v>
                </c:pt>
                <c:pt idx="4994">
                  <c:v>42818</c:v>
                </c:pt>
                <c:pt idx="4995">
                  <c:v>42821</c:v>
                </c:pt>
                <c:pt idx="4996">
                  <c:v>42822</c:v>
                </c:pt>
                <c:pt idx="4997">
                  <c:v>42823</c:v>
                </c:pt>
                <c:pt idx="4998">
                  <c:v>42824</c:v>
                </c:pt>
                <c:pt idx="4999">
                  <c:v>42825</c:v>
                </c:pt>
                <c:pt idx="5000">
                  <c:v>42828</c:v>
                </c:pt>
                <c:pt idx="5001">
                  <c:v>42829</c:v>
                </c:pt>
                <c:pt idx="5002">
                  <c:v>42830</c:v>
                </c:pt>
                <c:pt idx="5003">
                  <c:v>42831</c:v>
                </c:pt>
                <c:pt idx="5004">
                  <c:v>42832</c:v>
                </c:pt>
                <c:pt idx="5005">
                  <c:v>42835</c:v>
                </c:pt>
                <c:pt idx="5006">
                  <c:v>42836</c:v>
                </c:pt>
                <c:pt idx="5007">
                  <c:v>42837</c:v>
                </c:pt>
                <c:pt idx="5008">
                  <c:v>42838</c:v>
                </c:pt>
                <c:pt idx="5009">
                  <c:v>42839</c:v>
                </c:pt>
                <c:pt idx="5010">
                  <c:v>42842</c:v>
                </c:pt>
                <c:pt idx="5011">
                  <c:v>42843</c:v>
                </c:pt>
                <c:pt idx="5012">
                  <c:v>42844</c:v>
                </c:pt>
                <c:pt idx="5013">
                  <c:v>42845</c:v>
                </c:pt>
                <c:pt idx="5014">
                  <c:v>42846</c:v>
                </c:pt>
                <c:pt idx="5015">
                  <c:v>42849</c:v>
                </c:pt>
                <c:pt idx="5016">
                  <c:v>42850</c:v>
                </c:pt>
                <c:pt idx="5017">
                  <c:v>42851</c:v>
                </c:pt>
                <c:pt idx="5018">
                  <c:v>42852</c:v>
                </c:pt>
                <c:pt idx="5019">
                  <c:v>42853</c:v>
                </c:pt>
                <c:pt idx="5020">
                  <c:v>42856</c:v>
                </c:pt>
                <c:pt idx="5021">
                  <c:v>42857</c:v>
                </c:pt>
                <c:pt idx="5022">
                  <c:v>42858</c:v>
                </c:pt>
                <c:pt idx="5023">
                  <c:v>42859</c:v>
                </c:pt>
                <c:pt idx="5024">
                  <c:v>42860</c:v>
                </c:pt>
                <c:pt idx="5025">
                  <c:v>42863</c:v>
                </c:pt>
                <c:pt idx="5026">
                  <c:v>42864</c:v>
                </c:pt>
                <c:pt idx="5027">
                  <c:v>42865</c:v>
                </c:pt>
                <c:pt idx="5028">
                  <c:v>42866</c:v>
                </c:pt>
                <c:pt idx="5029">
                  <c:v>42867</c:v>
                </c:pt>
                <c:pt idx="5030">
                  <c:v>42870</c:v>
                </c:pt>
                <c:pt idx="5031">
                  <c:v>42871</c:v>
                </c:pt>
                <c:pt idx="5032">
                  <c:v>42872</c:v>
                </c:pt>
                <c:pt idx="5033">
                  <c:v>42873</c:v>
                </c:pt>
                <c:pt idx="5034">
                  <c:v>42874</c:v>
                </c:pt>
                <c:pt idx="5035">
                  <c:v>42877</c:v>
                </c:pt>
                <c:pt idx="5036">
                  <c:v>42878</c:v>
                </c:pt>
                <c:pt idx="5037">
                  <c:v>42879</c:v>
                </c:pt>
                <c:pt idx="5038">
                  <c:v>42880</c:v>
                </c:pt>
                <c:pt idx="5039">
                  <c:v>42881</c:v>
                </c:pt>
                <c:pt idx="5040">
                  <c:v>42884</c:v>
                </c:pt>
                <c:pt idx="5041">
                  <c:v>42885</c:v>
                </c:pt>
                <c:pt idx="5042">
                  <c:v>42886</c:v>
                </c:pt>
                <c:pt idx="5043">
                  <c:v>42887</c:v>
                </c:pt>
                <c:pt idx="5044">
                  <c:v>42888</c:v>
                </c:pt>
                <c:pt idx="5045">
                  <c:v>42891</c:v>
                </c:pt>
                <c:pt idx="5046">
                  <c:v>42892</c:v>
                </c:pt>
                <c:pt idx="5047">
                  <c:v>42893</c:v>
                </c:pt>
                <c:pt idx="5048">
                  <c:v>42894</c:v>
                </c:pt>
                <c:pt idx="5049">
                  <c:v>42895</c:v>
                </c:pt>
                <c:pt idx="5050">
                  <c:v>42898</c:v>
                </c:pt>
                <c:pt idx="5051">
                  <c:v>42899</c:v>
                </c:pt>
                <c:pt idx="5052">
                  <c:v>42900</c:v>
                </c:pt>
                <c:pt idx="5053">
                  <c:v>42901</c:v>
                </c:pt>
                <c:pt idx="5054">
                  <c:v>42902</c:v>
                </c:pt>
                <c:pt idx="5055">
                  <c:v>42905</c:v>
                </c:pt>
                <c:pt idx="5056">
                  <c:v>42906</c:v>
                </c:pt>
                <c:pt idx="5057">
                  <c:v>42907</c:v>
                </c:pt>
                <c:pt idx="5058">
                  <c:v>42908</c:v>
                </c:pt>
                <c:pt idx="5059">
                  <c:v>42909</c:v>
                </c:pt>
                <c:pt idx="5060">
                  <c:v>42912</c:v>
                </c:pt>
                <c:pt idx="5061">
                  <c:v>42913</c:v>
                </c:pt>
                <c:pt idx="5062">
                  <c:v>42914</c:v>
                </c:pt>
                <c:pt idx="5063">
                  <c:v>42915</c:v>
                </c:pt>
                <c:pt idx="5064">
                  <c:v>42916</c:v>
                </c:pt>
                <c:pt idx="5065">
                  <c:v>42919</c:v>
                </c:pt>
                <c:pt idx="5066">
                  <c:v>42920</c:v>
                </c:pt>
                <c:pt idx="5067">
                  <c:v>42921</c:v>
                </c:pt>
                <c:pt idx="5068">
                  <c:v>42922</c:v>
                </c:pt>
                <c:pt idx="5069">
                  <c:v>42923</c:v>
                </c:pt>
                <c:pt idx="5070">
                  <c:v>42926</c:v>
                </c:pt>
                <c:pt idx="5071">
                  <c:v>42927</c:v>
                </c:pt>
                <c:pt idx="5072">
                  <c:v>42928</c:v>
                </c:pt>
                <c:pt idx="5073">
                  <c:v>42929</c:v>
                </c:pt>
                <c:pt idx="5074">
                  <c:v>42930</c:v>
                </c:pt>
                <c:pt idx="5075">
                  <c:v>42933</c:v>
                </c:pt>
                <c:pt idx="5076">
                  <c:v>42934</c:v>
                </c:pt>
                <c:pt idx="5077">
                  <c:v>42935</c:v>
                </c:pt>
                <c:pt idx="5078">
                  <c:v>42936</c:v>
                </c:pt>
                <c:pt idx="5079">
                  <c:v>42937</c:v>
                </c:pt>
                <c:pt idx="5080">
                  <c:v>42940</c:v>
                </c:pt>
                <c:pt idx="5081">
                  <c:v>42941</c:v>
                </c:pt>
                <c:pt idx="5082">
                  <c:v>42942</c:v>
                </c:pt>
                <c:pt idx="5083">
                  <c:v>42943</c:v>
                </c:pt>
                <c:pt idx="5084">
                  <c:v>42944</c:v>
                </c:pt>
                <c:pt idx="5085">
                  <c:v>42947</c:v>
                </c:pt>
                <c:pt idx="5086">
                  <c:v>42948</c:v>
                </c:pt>
                <c:pt idx="5087">
                  <c:v>42949</c:v>
                </c:pt>
                <c:pt idx="5088">
                  <c:v>42950</c:v>
                </c:pt>
                <c:pt idx="5089">
                  <c:v>42951</c:v>
                </c:pt>
                <c:pt idx="5090">
                  <c:v>42954</c:v>
                </c:pt>
                <c:pt idx="5091">
                  <c:v>42955</c:v>
                </c:pt>
                <c:pt idx="5092">
                  <c:v>42956</c:v>
                </c:pt>
                <c:pt idx="5093">
                  <c:v>42957</c:v>
                </c:pt>
                <c:pt idx="5094">
                  <c:v>42958</c:v>
                </c:pt>
                <c:pt idx="5095">
                  <c:v>42961</c:v>
                </c:pt>
                <c:pt idx="5096">
                  <c:v>42962</c:v>
                </c:pt>
                <c:pt idx="5097">
                  <c:v>42963</c:v>
                </c:pt>
                <c:pt idx="5098">
                  <c:v>42964</c:v>
                </c:pt>
                <c:pt idx="5099">
                  <c:v>42965</c:v>
                </c:pt>
                <c:pt idx="5100">
                  <c:v>42968</c:v>
                </c:pt>
                <c:pt idx="5101">
                  <c:v>42969</c:v>
                </c:pt>
                <c:pt idx="5102">
                  <c:v>42970</c:v>
                </c:pt>
                <c:pt idx="5103">
                  <c:v>42971</c:v>
                </c:pt>
                <c:pt idx="5104">
                  <c:v>42972</c:v>
                </c:pt>
                <c:pt idx="5105">
                  <c:v>42975</c:v>
                </c:pt>
                <c:pt idx="5106">
                  <c:v>42976</c:v>
                </c:pt>
                <c:pt idx="5107">
                  <c:v>42977</c:v>
                </c:pt>
                <c:pt idx="5108">
                  <c:v>42978</c:v>
                </c:pt>
                <c:pt idx="5109">
                  <c:v>42979</c:v>
                </c:pt>
                <c:pt idx="5110">
                  <c:v>42982</c:v>
                </c:pt>
                <c:pt idx="5111">
                  <c:v>42983</c:v>
                </c:pt>
                <c:pt idx="5112">
                  <c:v>42984</c:v>
                </c:pt>
                <c:pt idx="5113">
                  <c:v>42985</c:v>
                </c:pt>
                <c:pt idx="5114">
                  <c:v>42986</c:v>
                </c:pt>
                <c:pt idx="5115">
                  <c:v>42989</c:v>
                </c:pt>
                <c:pt idx="5116">
                  <c:v>42990</c:v>
                </c:pt>
                <c:pt idx="5117">
                  <c:v>42991</c:v>
                </c:pt>
                <c:pt idx="5118">
                  <c:v>42992</c:v>
                </c:pt>
                <c:pt idx="5119">
                  <c:v>42993</c:v>
                </c:pt>
                <c:pt idx="5120">
                  <c:v>42996</c:v>
                </c:pt>
                <c:pt idx="5121">
                  <c:v>42997</c:v>
                </c:pt>
                <c:pt idx="5122">
                  <c:v>42998</c:v>
                </c:pt>
                <c:pt idx="5123">
                  <c:v>42999</c:v>
                </c:pt>
                <c:pt idx="5124">
                  <c:v>43000</c:v>
                </c:pt>
                <c:pt idx="5125">
                  <c:v>43003</c:v>
                </c:pt>
                <c:pt idx="5126">
                  <c:v>43004</c:v>
                </c:pt>
                <c:pt idx="5127">
                  <c:v>43005</c:v>
                </c:pt>
                <c:pt idx="5128">
                  <c:v>43006</c:v>
                </c:pt>
                <c:pt idx="5129">
                  <c:v>43007</c:v>
                </c:pt>
                <c:pt idx="5130">
                  <c:v>43010</c:v>
                </c:pt>
                <c:pt idx="5131">
                  <c:v>43011</c:v>
                </c:pt>
                <c:pt idx="5132">
                  <c:v>43012</c:v>
                </c:pt>
                <c:pt idx="5133">
                  <c:v>43013</c:v>
                </c:pt>
                <c:pt idx="5134">
                  <c:v>43014</c:v>
                </c:pt>
                <c:pt idx="5135">
                  <c:v>43017</c:v>
                </c:pt>
                <c:pt idx="5136">
                  <c:v>43018</c:v>
                </c:pt>
                <c:pt idx="5137">
                  <c:v>43019</c:v>
                </c:pt>
                <c:pt idx="5138">
                  <c:v>43020</c:v>
                </c:pt>
                <c:pt idx="5139">
                  <c:v>43021</c:v>
                </c:pt>
                <c:pt idx="5140">
                  <c:v>43024</c:v>
                </c:pt>
                <c:pt idx="5141">
                  <c:v>43025</c:v>
                </c:pt>
                <c:pt idx="5142">
                  <c:v>43026</c:v>
                </c:pt>
                <c:pt idx="5143">
                  <c:v>43027</c:v>
                </c:pt>
                <c:pt idx="5144">
                  <c:v>43028</c:v>
                </c:pt>
                <c:pt idx="5145">
                  <c:v>43031</c:v>
                </c:pt>
                <c:pt idx="5146">
                  <c:v>43032</c:v>
                </c:pt>
                <c:pt idx="5147">
                  <c:v>43033</c:v>
                </c:pt>
                <c:pt idx="5148">
                  <c:v>43034</c:v>
                </c:pt>
                <c:pt idx="5149">
                  <c:v>43035</c:v>
                </c:pt>
                <c:pt idx="5150">
                  <c:v>43038</c:v>
                </c:pt>
                <c:pt idx="5151">
                  <c:v>43039</c:v>
                </c:pt>
                <c:pt idx="5152">
                  <c:v>43040</c:v>
                </c:pt>
                <c:pt idx="5153">
                  <c:v>43041</c:v>
                </c:pt>
                <c:pt idx="5154">
                  <c:v>43042</c:v>
                </c:pt>
                <c:pt idx="5155">
                  <c:v>43045</c:v>
                </c:pt>
                <c:pt idx="5156">
                  <c:v>43046</c:v>
                </c:pt>
                <c:pt idx="5157">
                  <c:v>43047</c:v>
                </c:pt>
                <c:pt idx="5158">
                  <c:v>43048</c:v>
                </c:pt>
                <c:pt idx="5159">
                  <c:v>43049</c:v>
                </c:pt>
                <c:pt idx="5160">
                  <c:v>43052</c:v>
                </c:pt>
                <c:pt idx="5161">
                  <c:v>43053</c:v>
                </c:pt>
                <c:pt idx="5162">
                  <c:v>43054</c:v>
                </c:pt>
                <c:pt idx="5163">
                  <c:v>43055</c:v>
                </c:pt>
                <c:pt idx="5164">
                  <c:v>43056</c:v>
                </c:pt>
                <c:pt idx="5165">
                  <c:v>43059</c:v>
                </c:pt>
                <c:pt idx="5166">
                  <c:v>43060</c:v>
                </c:pt>
                <c:pt idx="5167">
                  <c:v>43061</c:v>
                </c:pt>
                <c:pt idx="5168">
                  <c:v>43062</c:v>
                </c:pt>
                <c:pt idx="5169">
                  <c:v>43063</c:v>
                </c:pt>
                <c:pt idx="5170">
                  <c:v>43066</c:v>
                </c:pt>
                <c:pt idx="5171">
                  <c:v>43067</c:v>
                </c:pt>
                <c:pt idx="5172">
                  <c:v>43068</c:v>
                </c:pt>
                <c:pt idx="5173">
                  <c:v>43069</c:v>
                </c:pt>
                <c:pt idx="5174">
                  <c:v>43070</c:v>
                </c:pt>
                <c:pt idx="5175">
                  <c:v>43073</c:v>
                </c:pt>
                <c:pt idx="5176">
                  <c:v>43074</c:v>
                </c:pt>
                <c:pt idx="5177">
                  <c:v>43075</c:v>
                </c:pt>
                <c:pt idx="5178">
                  <c:v>43076</c:v>
                </c:pt>
                <c:pt idx="5179">
                  <c:v>43077</c:v>
                </c:pt>
                <c:pt idx="5180">
                  <c:v>43080</c:v>
                </c:pt>
                <c:pt idx="5181">
                  <c:v>43081</c:v>
                </c:pt>
                <c:pt idx="5182">
                  <c:v>43082</c:v>
                </c:pt>
                <c:pt idx="5183">
                  <c:v>43083</c:v>
                </c:pt>
                <c:pt idx="5184">
                  <c:v>43084</c:v>
                </c:pt>
                <c:pt idx="5185">
                  <c:v>43087</c:v>
                </c:pt>
                <c:pt idx="5186">
                  <c:v>43088</c:v>
                </c:pt>
                <c:pt idx="5187">
                  <c:v>43089</c:v>
                </c:pt>
                <c:pt idx="5188">
                  <c:v>43090</c:v>
                </c:pt>
                <c:pt idx="5189">
                  <c:v>43091</c:v>
                </c:pt>
                <c:pt idx="5190">
                  <c:v>43094</c:v>
                </c:pt>
                <c:pt idx="5191">
                  <c:v>43095</c:v>
                </c:pt>
                <c:pt idx="5192">
                  <c:v>43096</c:v>
                </c:pt>
                <c:pt idx="5193">
                  <c:v>43097</c:v>
                </c:pt>
                <c:pt idx="5194">
                  <c:v>43098</c:v>
                </c:pt>
                <c:pt idx="5195">
                  <c:v>43101</c:v>
                </c:pt>
                <c:pt idx="5196">
                  <c:v>43102</c:v>
                </c:pt>
                <c:pt idx="5197">
                  <c:v>43103</c:v>
                </c:pt>
                <c:pt idx="5198">
                  <c:v>43104</c:v>
                </c:pt>
                <c:pt idx="5199">
                  <c:v>43105</c:v>
                </c:pt>
                <c:pt idx="5200">
                  <c:v>43108</c:v>
                </c:pt>
                <c:pt idx="5201">
                  <c:v>43109</c:v>
                </c:pt>
                <c:pt idx="5202">
                  <c:v>43110</c:v>
                </c:pt>
                <c:pt idx="5203">
                  <c:v>43111</c:v>
                </c:pt>
                <c:pt idx="5204">
                  <c:v>43112</c:v>
                </c:pt>
                <c:pt idx="5205">
                  <c:v>43115</c:v>
                </c:pt>
                <c:pt idx="5206">
                  <c:v>43116</c:v>
                </c:pt>
                <c:pt idx="5207">
                  <c:v>43117</c:v>
                </c:pt>
                <c:pt idx="5208">
                  <c:v>43118</c:v>
                </c:pt>
                <c:pt idx="5209">
                  <c:v>43119</c:v>
                </c:pt>
                <c:pt idx="5210">
                  <c:v>43122</c:v>
                </c:pt>
                <c:pt idx="5211">
                  <c:v>43123</c:v>
                </c:pt>
                <c:pt idx="5212">
                  <c:v>43124</c:v>
                </c:pt>
                <c:pt idx="5213">
                  <c:v>43125</c:v>
                </c:pt>
                <c:pt idx="5214">
                  <c:v>43126</c:v>
                </c:pt>
                <c:pt idx="5215">
                  <c:v>43129</c:v>
                </c:pt>
                <c:pt idx="5216">
                  <c:v>43130</c:v>
                </c:pt>
                <c:pt idx="5217">
                  <c:v>43131</c:v>
                </c:pt>
                <c:pt idx="5218">
                  <c:v>43132</c:v>
                </c:pt>
                <c:pt idx="5219">
                  <c:v>43133</c:v>
                </c:pt>
                <c:pt idx="5220">
                  <c:v>43136</c:v>
                </c:pt>
                <c:pt idx="5221">
                  <c:v>43137</c:v>
                </c:pt>
                <c:pt idx="5222">
                  <c:v>43138</c:v>
                </c:pt>
                <c:pt idx="5223">
                  <c:v>43139</c:v>
                </c:pt>
                <c:pt idx="5224">
                  <c:v>43140</c:v>
                </c:pt>
                <c:pt idx="5225">
                  <c:v>43143</c:v>
                </c:pt>
                <c:pt idx="5226">
                  <c:v>43144</c:v>
                </c:pt>
                <c:pt idx="5227">
                  <c:v>43145</c:v>
                </c:pt>
                <c:pt idx="5228">
                  <c:v>43146</c:v>
                </c:pt>
                <c:pt idx="5229">
                  <c:v>43147</c:v>
                </c:pt>
                <c:pt idx="5230">
                  <c:v>43150</c:v>
                </c:pt>
                <c:pt idx="5231">
                  <c:v>43151</c:v>
                </c:pt>
                <c:pt idx="5232">
                  <c:v>43152</c:v>
                </c:pt>
                <c:pt idx="5233">
                  <c:v>43153</c:v>
                </c:pt>
                <c:pt idx="5234">
                  <c:v>43154</c:v>
                </c:pt>
                <c:pt idx="5235">
                  <c:v>43157</c:v>
                </c:pt>
                <c:pt idx="5236">
                  <c:v>43158</c:v>
                </c:pt>
                <c:pt idx="5237">
                  <c:v>43159</c:v>
                </c:pt>
                <c:pt idx="5238">
                  <c:v>43160</c:v>
                </c:pt>
                <c:pt idx="5239">
                  <c:v>43161</c:v>
                </c:pt>
                <c:pt idx="5240">
                  <c:v>43164</c:v>
                </c:pt>
                <c:pt idx="5241">
                  <c:v>43165</c:v>
                </c:pt>
                <c:pt idx="5242">
                  <c:v>43166</c:v>
                </c:pt>
                <c:pt idx="5243">
                  <c:v>43167</c:v>
                </c:pt>
                <c:pt idx="5244">
                  <c:v>43168</c:v>
                </c:pt>
                <c:pt idx="5245">
                  <c:v>43171</c:v>
                </c:pt>
                <c:pt idx="5246">
                  <c:v>43172</c:v>
                </c:pt>
                <c:pt idx="5247">
                  <c:v>43173</c:v>
                </c:pt>
                <c:pt idx="5248">
                  <c:v>43174</c:v>
                </c:pt>
                <c:pt idx="5249">
                  <c:v>43175</c:v>
                </c:pt>
                <c:pt idx="5250">
                  <c:v>43178</c:v>
                </c:pt>
                <c:pt idx="5251">
                  <c:v>43179</c:v>
                </c:pt>
                <c:pt idx="5252">
                  <c:v>43180</c:v>
                </c:pt>
                <c:pt idx="5253">
                  <c:v>43181</c:v>
                </c:pt>
                <c:pt idx="5254">
                  <c:v>43182</c:v>
                </c:pt>
                <c:pt idx="5255">
                  <c:v>43185</c:v>
                </c:pt>
                <c:pt idx="5256">
                  <c:v>43186</c:v>
                </c:pt>
                <c:pt idx="5257">
                  <c:v>43187</c:v>
                </c:pt>
                <c:pt idx="5258">
                  <c:v>43188</c:v>
                </c:pt>
                <c:pt idx="5259">
                  <c:v>43189</c:v>
                </c:pt>
                <c:pt idx="5260">
                  <c:v>43192</c:v>
                </c:pt>
                <c:pt idx="5261">
                  <c:v>43193</c:v>
                </c:pt>
                <c:pt idx="5262">
                  <c:v>43194</c:v>
                </c:pt>
                <c:pt idx="5263">
                  <c:v>43195</c:v>
                </c:pt>
                <c:pt idx="5264">
                  <c:v>43196</c:v>
                </c:pt>
                <c:pt idx="5265">
                  <c:v>43199</c:v>
                </c:pt>
                <c:pt idx="5266">
                  <c:v>43200</c:v>
                </c:pt>
                <c:pt idx="5267">
                  <c:v>43201</c:v>
                </c:pt>
                <c:pt idx="5268">
                  <c:v>43202</c:v>
                </c:pt>
                <c:pt idx="5269">
                  <c:v>43203</c:v>
                </c:pt>
                <c:pt idx="5270">
                  <c:v>43206</c:v>
                </c:pt>
                <c:pt idx="5271">
                  <c:v>43207</c:v>
                </c:pt>
                <c:pt idx="5272">
                  <c:v>43208</c:v>
                </c:pt>
                <c:pt idx="5273">
                  <c:v>43209</c:v>
                </c:pt>
                <c:pt idx="5274">
                  <c:v>43210</c:v>
                </c:pt>
                <c:pt idx="5275">
                  <c:v>43213</c:v>
                </c:pt>
                <c:pt idx="5276">
                  <c:v>43214</c:v>
                </c:pt>
                <c:pt idx="5277">
                  <c:v>43215</c:v>
                </c:pt>
                <c:pt idx="5278">
                  <c:v>43216</c:v>
                </c:pt>
                <c:pt idx="5279">
                  <c:v>43217</c:v>
                </c:pt>
                <c:pt idx="5280">
                  <c:v>43220</c:v>
                </c:pt>
                <c:pt idx="5281">
                  <c:v>43221</c:v>
                </c:pt>
                <c:pt idx="5282">
                  <c:v>43222</c:v>
                </c:pt>
                <c:pt idx="5283">
                  <c:v>43223</c:v>
                </c:pt>
                <c:pt idx="5284">
                  <c:v>43224</c:v>
                </c:pt>
                <c:pt idx="5285">
                  <c:v>43227</c:v>
                </c:pt>
                <c:pt idx="5286">
                  <c:v>43228</c:v>
                </c:pt>
                <c:pt idx="5287">
                  <c:v>43229</c:v>
                </c:pt>
                <c:pt idx="5288">
                  <c:v>43230</c:v>
                </c:pt>
                <c:pt idx="5289">
                  <c:v>43231</c:v>
                </c:pt>
                <c:pt idx="5290">
                  <c:v>43234</c:v>
                </c:pt>
                <c:pt idx="5291">
                  <c:v>43235</c:v>
                </c:pt>
                <c:pt idx="5292">
                  <c:v>43236</c:v>
                </c:pt>
                <c:pt idx="5293">
                  <c:v>43237</c:v>
                </c:pt>
                <c:pt idx="5294">
                  <c:v>43238</c:v>
                </c:pt>
                <c:pt idx="5295">
                  <c:v>43241</c:v>
                </c:pt>
                <c:pt idx="5296">
                  <c:v>43242</c:v>
                </c:pt>
                <c:pt idx="5297">
                  <c:v>43243</c:v>
                </c:pt>
                <c:pt idx="5298">
                  <c:v>43244</c:v>
                </c:pt>
                <c:pt idx="5299">
                  <c:v>43245</c:v>
                </c:pt>
                <c:pt idx="5300">
                  <c:v>43248</c:v>
                </c:pt>
                <c:pt idx="5301">
                  <c:v>43249</c:v>
                </c:pt>
                <c:pt idx="5302">
                  <c:v>43250</c:v>
                </c:pt>
                <c:pt idx="5303">
                  <c:v>43251</c:v>
                </c:pt>
                <c:pt idx="5304">
                  <c:v>43252</c:v>
                </c:pt>
                <c:pt idx="5305">
                  <c:v>43255</c:v>
                </c:pt>
                <c:pt idx="5306">
                  <c:v>43256</c:v>
                </c:pt>
                <c:pt idx="5307">
                  <c:v>43257</c:v>
                </c:pt>
                <c:pt idx="5308">
                  <c:v>43258</c:v>
                </c:pt>
                <c:pt idx="5309">
                  <c:v>43259</c:v>
                </c:pt>
                <c:pt idx="5310">
                  <c:v>43262</c:v>
                </c:pt>
                <c:pt idx="5311">
                  <c:v>43263</c:v>
                </c:pt>
                <c:pt idx="5312">
                  <c:v>43264</c:v>
                </c:pt>
                <c:pt idx="5313">
                  <c:v>43265</c:v>
                </c:pt>
                <c:pt idx="5314">
                  <c:v>43266</c:v>
                </c:pt>
                <c:pt idx="5315">
                  <c:v>43269</c:v>
                </c:pt>
                <c:pt idx="5316">
                  <c:v>43270</c:v>
                </c:pt>
                <c:pt idx="5317">
                  <c:v>43271</c:v>
                </c:pt>
                <c:pt idx="5318">
                  <c:v>43272</c:v>
                </c:pt>
                <c:pt idx="5319">
                  <c:v>43273</c:v>
                </c:pt>
                <c:pt idx="5320">
                  <c:v>43276</c:v>
                </c:pt>
                <c:pt idx="5321">
                  <c:v>43277</c:v>
                </c:pt>
                <c:pt idx="5322">
                  <c:v>43278</c:v>
                </c:pt>
                <c:pt idx="5323">
                  <c:v>43279</c:v>
                </c:pt>
                <c:pt idx="5324">
                  <c:v>43280</c:v>
                </c:pt>
                <c:pt idx="5325">
                  <c:v>43283</c:v>
                </c:pt>
                <c:pt idx="5326">
                  <c:v>43284</c:v>
                </c:pt>
                <c:pt idx="5327">
                  <c:v>43285</c:v>
                </c:pt>
                <c:pt idx="5328">
                  <c:v>43286</c:v>
                </c:pt>
                <c:pt idx="5329">
                  <c:v>43287</c:v>
                </c:pt>
                <c:pt idx="5330">
                  <c:v>43290</c:v>
                </c:pt>
                <c:pt idx="5331">
                  <c:v>43291</c:v>
                </c:pt>
                <c:pt idx="5332">
                  <c:v>43292</c:v>
                </c:pt>
                <c:pt idx="5333">
                  <c:v>43293</c:v>
                </c:pt>
                <c:pt idx="5334">
                  <c:v>43294</c:v>
                </c:pt>
                <c:pt idx="5335">
                  <c:v>43297</c:v>
                </c:pt>
                <c:pt idx="5336">
                  <c:v>43298</c:v>
                </c:pt>
                <c:pt idx="5337">
                  <c:v>43299</c:v>
                </c:pt>
                <c:pt idx="5338">
                  <c:v>43300</c:v>
                </c:pt>
                <c:pt idx="5339">
                  <c:v>43301</c:v>
                </c:pt>
                <c:pt idx="5340">
                  <c:v>43304</c:v>
                </c:pt>
                <c:pt idx="5341">
                  <c:v>43305</c:v>
                </c:pt>
                <c:pt idx="5342">
                  <c:v>43306</c:v>
                </c:pt>
                <c:pt idx="5343">
                  <c:v>43307</c:v>
                </c:pt>
                <c:pt idx="5344">
                  <c:v>43308</c:v>
                </c:pt>
                <c:pt idx="5345">
                  <c:v>43311</c:v>
                </c:pt>
                <c:pt idx="5346">
                  <c:v>43312</c:v>
                </c:pt>
                <c:pt idx="5347">
                  <c:v>43313</c:v>
                </c:pt>
                <c:pt idx="5348">
                  <c:v>43314</c:v>
                </c:pt>
                <c:pt idx="5349">
                  <c:v>43315</c:v>
                </c:pt>
                <c:pt idx="5350">
                  <c:v>43318</c:v>
                </c:pt>
                <c:pt idx="5351">
                  <c:v>43319</c:v>
                </c:pt>
                <c:pt idx="5352">
                  <c:v>43320</c:v>
                </c:pt>
                <c:pt idx="5353">
                  <c:v>43321</c:v>
                </c:pt>
                <c:pt idx="5354">
                  <c:v>43322</c:v>
                </c:pt>
                <c:pt idx="5355">
                  <c:v>43325</c:v>
                </c:pt>
                <c:pt idx="5356">
                  <c:v>43326</c:v>
                </c:pt>
                <c:pt idx="5357">
                  <c:v>43327</c:v>
                </c:pt>
                <c:pt idx="5358">
                  <c:v>43328</c:v>
                </c:pt>
                <c:pt idx="5359">
                  <c:v>43329</c:v>
                </c:pt>
                <c:pt idx="5360">
                  <c:v>43332</c:v>
                </c:pt>
                <c:pt idx="5361">
                  <c:v>43333</c:v>
                </c:pt>
                <c:pt idx="5362">
                  <c:v>43334</c:v>
                </c:pt>
                <c:pt idx="5363">
                  <c:v>43335</c:v>
                </c:pt>
                <c:pt idx="5364">
                  <c:v>43336</c:v>
                </c:pt>
                <c:pt idx="5365">
                  <c:v>43339</c:v>
                </c:pt>
                <c:pt idx="5366">
                  <c:v>43340</c:v>
                </c:pt>
                <c:pt idx="5367">
                  <c:v>43341</c:v>
                </c:pt>
                <c:pt idx="5368">
                  <c:v>43342</c:v>
                </c:pt>
                <c:pt idx="5369">
                  <c:v>43343</c:v>
                </c:pt>
                <c:pt idx="5370">
                  <c:v>43346</c:v>
                </c:pt>
                <c:pt idx="5371">
                  <c:v>43347</c:v>
                </c:pt>
                <c:pt idx="5372">
                  <c:v>43348</c:v>
                </c:pt>
                <c:pt idx="5373">
                  <c:v>43349</c:v>
                </c:pt>
                <c:pt idx="5374">
                  <c:v>43350</c:v>
                </c:pt>
                <c:pt idx="5375">
                  <c:v>43353</c:v>
                </c:pt>
                <c:pt idx="5376">
                  <c:v>43354</c:v>
                </c:pt>
                <c:pt idx="5377">
                  <c:v>43355</c:v>
                </c:pt>
                <c:pt idx="5378">
                  <c:v>43356</c:v>
                </c:pt>
                <c:pt idx="5379">
                  <c:v>43357</c:v>
                </c:pt>
                <c:pt idx="5380">
                  <c:v>43360</c:v>
                </c:pt>
                <c:pt idx="5381">
                  <c:v>43361</c:v>
                </c:pt>
                <c:pt idx="5382">
                  <c:v>43362</c:v>
                </c:pt>
                <c:pt idx="5383">
                  <c:v>43363</c:v>
                </c:pt>
                <c:pt idx="5384">
                  <c:v>43364</c:v>
                </c:pt>
                <c:pt idx="5385">
                  <c:v>43367</c:v>
                </c:pt>
                <c:pt idx="5386">
                  <c:v>43368</c:v>
                </c:pt>
                <c:pt idx="5387">
                  <c:v>43369</c:v>
                </c:pt>
                <c:pt idx="5388">
                  <c:v>43370</c:v>
                </c:pt>
                <c:pt idx="5389">
                  <c:v>43371</c:v>
                </c:pt>
                <c:pt idx="5390">
                  <c:v>43374</c:v>
                </c:pt>
                <c:pt idx="5391">
                  <c:v>43375</c:v>
                </c:pt>
                <c:pt idx="5392">
                  <c:v>43376</c:v>
                </c:pt>
                <c:pt idx="5393">
                  <c:v>43377</c:v>
                </c:pt>
                <c:pt idx="5394">
                  <c:v>43378</c:v>
                </c:pt>
                <c:pt idx="5395">
                  <c:v>43381</c:v>
                </c:pt>
                <c:pt idx="5396">
                  <c:v>43382</c:v>
                </c:pt>
                <c:pt idx="5397">
                  <c:v>43383</c:v>
                </c:pt>
                <c:pt idx="5398">
                  <c:v>43384</c:v>
                </c:pt>
                <c:pt idx="5399">
                  <c:v>43385</c:v>
                </c:pt>
                <c:pt idx="5400">
                  <c:v>43388</c:v>
                </c:pt>
                <c:pt idx="5401">
                  <c:v>43389</c:v>
                </c:pt>
                <c:pt idx="5402">
                  <c:v>43390</c:v>
                </c:pt>
                <c:pt idx="5403">
                  <c:v>43391</c:v>
                </c:pt>
                <c:pt idx="5404">
                  <c:v>43392</c:v>
                </c:pt>
                <c:pt idx="5405">
                  <c:v>43395</c:v>
                </c:pt>
                <c:pt idx="5406">
                  <c:v>43396</c:v>
                </c:pt>
                <c:pt idx="5407">
                  <c:v>43397</c:v>
                </c:pt>
                <c:pt idx="5408">
                  <c:v>43398</c:v>
                </c:pt>
                <c:pt idx="5409">
                  <c:v>43399</c:v>
                </c:pt>
                <c:pt idx="5410">
                  <c:v>43402</c:v>
                </c:pt>
                <c:pt idx="5411">
                  <c:v>43403</c:v>
                </c:pt>
                <c:pt idx="5412">
                  <c:v>43404</c:v>
                </c:pt>
                <c:pt idx="5413">
                  <c:v>43405</c:v>
                </c:pt>
                <c:pt idx="5414">
                  <c:v>43406</c:v>
                </c:pt>
                <c:pt idx="5415">
                  <c:v>43409</c:v>
                </c:pt>
                <c:pt idx="5416">
                  <c:v>43410</c:v>
                </c:pt>
                <c:pt idx="5417">
                  <c:v>43411</c:v>
                </c:pt>
                <c:pt idx="5418">
                  <c:v>43412</c:v>
                </c:pt>
                <c:pt idx="5419">
                  <c:v>43413</c:v>
                </c:pt>
                <c:pt idx="5420">
                  <c:v>43416</c:v>
                </c:pt>
                <c:pt idx="5421">
                  <c:v>43417</c:v>
                </c:pt>
                <c:pt idx="5422">
                  <c:v>43418</c:v>
                </c:pt>
                <c:pt idx="5423">
                  <c:v>43419</c:v>
                </c:pt>
                <c:pt idx="5424">
                  <c:v>43420</c:v>
                </c:pt>
                <c:pt idx="5425">
                  <c:v>43423</c:v>
                </c:pt>
                <c:pt idx="5426">
                  <c:v>43424</c:v>
                </c:pt>
                <c:pt idx="5427">
                  <c:v>43425</c:v>
                </c:pt>
                <c:pt idx="5428">
                  <c:v>43426</c:v>
                </c:pt>
                <c:pt idx="5429">
                  <c:v>43427</c:v>
                </c:pt>
                <c:pt idx="5430">
                  <c:v>43430</c:v>
                </c:pt>
                <c:pt idx="5431">
                  <c:v>43431</c:v>
                </c:pt>
                <c:pt idx="5432">
                  <c:v>43432</c:v>
                </c:pt>
                <c:pt idx="5433">
                  <c:v>43433</c:v>
                </c:pt>
                <c:pt idx="5434">
                  <c:v>43434</c:v>
                </c:pt>
                <c:pt idx="5435">
                  <c:v>43437</c:v>
                </c:pt>
                <c:pt idx="5436">
                  <c:v>43438</c:v>
                </c:pt>
                <c:pt idx="5437">
                  <c:v>43439</c:v>
                </c:pt>
                <c:pt idx="5438">
                  <c:v>43440</c:v>
                </c:pt>
                <c:pt idx="5439">
                  <c:v>43441</c:v>
                </c:pt>
                <c:pt idx="5440">
                  <c:v>43444</c:v>
                </c:pt>
                <c:pt idx="5441">
                  <c:v>43445</c:v>
                </c:pt>
                <c:pt idx="5442">
                  <c:v>43446</c:v>
                </c:pt>
                <c:pt idx="5443">
                  <c:v>43447</c:v>
                </c:pt>
                <c:pt idx="5444">
                  <c:v>43448</c:v>
                </c:pt>
                <c:pt idx="5445">
                  <c:v>43451</c:v>
                </c:pt>
                <c:pt idx="5446">
                  <c:v>43452</c:v>
                </c:pt>
                <c:pt idx="5447">
                  <c:v>43453</c:v>
                </c:pt>
                <c:pt idx="5448">
                  <c:v>43454</c:v>
                </c:pt>
                <c:pt idx="5449">
                  <c:v>43455</c:v>
                </c:pt>
                <c:pt idx="5450">
                  <c:v>43458</c:v>
                </c:pt>
                <c:pt idx="5451">
                  <c:v>43459</c:v>
                </c:pt>
                <c:pt idx="5452">
                  <c:v>43460</c:v>
                </c:pt>
                <c:pt idx="5453">
                  <c:v>43461</c:v>
                </c:pt>
                <c:pt idx="5454">
                  <c:v>43462</c:v>
                </c:pt>
                <c:pt idx="5455">
                  <c:v>43465</c:v>
                </c:pt>
                <c:pt idx="5456">
                  <c:v>43466</c:v>
                </c:pt>
                <c:pt idx="5457">
                  <c:v>43467</c:v>
                </c:pt>
                <c:pt idx="5458">
                  <c:v>43468</c:v>
                </c:pt>
                <c:pt idx="5459">
                  <c:v>43469</c:v>
                </c:pt>
                <c:pt idx="5460">
                  <c:v>43472</c:v>
                </c:pt>
                <c:pt idx="5461">
                  <c:v>43473</c:v>
                </c:pt>
                <c:pt idx="5462">
                  <c:v>43474</c:v>
                </c:pt>
                <c:pt idx="5463">
                  <c:v>43475</c:v>
                </c:pt>
                <c:pt idx="5464">
                  <c:v>43476</c:v>
                </c:pt>
                <c:pt idx="5465">
                  <c:v>43479</c:v>
                </c:pt>
                <c:pt idx="5466">
                  <c:v>43480</c:v>
                </c:pt>
                <c:pt idx="5467">
                  <c:v>43481</c:v>
                </c:pt>
                <c:pt idx="5468">
                  <c:v>43482</c:v>
                </c:pt>
                <c:pt idx="5469">
                  <c:v>43483</c:v>
                </c:pt>
                <c:pt idx="5470">
                  <c:v>43486</c:v>
                </c:pt>
                <c:pt idx="5471">
                  <c:v>43487</c:v>
                </c:pt>
                <c:pt idx="5472">
                  <c:v>43488</c:v>
                </c:pt>
                <c:pt idx="5473">
                  <c:v>43489</c:v>
                </c:pt>
                <c:pt idx="5474">
                  <c:v>43490</c:v>
                </c:pt>
                <c:pt idx="5475">
                  <c:v>43493</c:v>
                </c:pt>
                <c:pt idx="5476">
                  <c:v>43494</c:v>
                </c:pt>
                <c:pt idx="5477">
                  <c:v>43495</c:v>
                </c:pt>
                <c:pt idx="5478">
                  <c:v>43496</c:v>
                </c:pt>
                <c:pt idx="5479">
                  <c:v>43497</c:v>
                </c:pt>
                <c:pt idx="5480">
                  <c:v>43500</c:v>
                </c:pt>
                <c:pt idx="5481">
                  <c:v>43501</c:v>
                </c:pt>
                <c:pt idx="5482">
                  <c:v>43502</c:v>
                </c:pt>
                <c:pt idx="5483">
                  <c:v>43503</c:v>
                </c:pt>
                <c:pt idx="5484">
                  <c:v>43504</c:v>
                </c:pt>
                <c:pt idx="5485">
                  <c:v>43507</c:v>
                </c:pt>
                <c:pt idx="5486">
                  <c:v>43508</c:v>
                </c:pt>
                <c:pt idx="5487">
                  <c:v>43509</c:v>
                </c:pt>
                <c:pt idx="5488">
                  <c:v>43510</c:v>
                </c:pt>
                <c:pt idx="5489">
                  <c:v>43511</c:v>
                </c:pt>
                <c:pt idx="5490">
                  <c:v>43514</c:v>
                </c:pt>
                <c:pt idx="5491">
                  <c:v>43515</c:v>
                </c:pt>
                <c:pt idx="5492">
                  <c:v>43516</c:v>
                </c:pt>
                <c:pt idx="5493">
                  <c:v>43517</c:v>
                </c:pt>
                <c:pt idx="5494">
                  <c:v>43518</c:v>
                </c:pt>
                <c:pt idx="5495">
                  <c:v>43521</c:v>
                </c:pt>
                <c:pt idx="5496">
                  <c:v>43522</c:v>
                </c:pt>
                <c:pt idx="5497">
                  <c:v>43523</c:v>
                </c:pt>
                <c:pt idx="5498">
                  <c:v>43524</c:v>
                </c:pt>
                <c:pt idx="5499">
                  <c:v>43525</c:v>
                </c:pt>
                <c:pt idx="5500">
                  <c:v>43528</c:v>
                </c:pt>
                <c:pt idx="5501">
                  <c:v>43529</c:v>
                </c:pt>
                <c:pt idx="5502">
                  <c:v>43530</c:v>
                </c:pt>
                <c:pt idx="5503">
                  <c:v>43531</c:v>
                </c:pt>
                <c:pt idx="5504">
                  <c:v>43532</c:v>
                </c:pt>
                <c:pt idx="5505">
                  <c:v>43535</c:v>
                </c:pt>
                <c:pt idx="5506">
                  <c:v>43536</c:v>
                </c:pt>
                <c:pt idx="5507">
                  <c:v>43537</c:v>
                </c:pt>
                <c:pt idx="5508">
                  <c:v>43538</c:v>
                </c:pt>
                <c:pt idx="5509">
                  <c:v>43539</c:v>
                </c:pt>
                <c:pt idx="5510">
                  <c:v>43542</c:v>
                </c:pt>
                <c:pt idx="5511">
                  <c:v>43543</c:v>
                </c:pt>
                <c:pt idx="5512">
                  <c:v>43544</c:v>
                </c:pt>
                <c:pt idx="5513">
                  <c:v>43545</c:v>
                </c:pt>
                <c:pt idx="5514">
                  <c:v>43546</c:v>
                </c:pt>
                <c:pt idx="5515">
                  <c:v>43549</c:v>
                </c:pt>
                <c:pt idx="5516">
                  <c:v>43550</c:v>
                </c:pt>
                <c:pt idx="5517">
                  <c:v>43551</c:v>
                </c:pt>
                <c:pt idx="5518">
                  <c:v>43552</c:v>
                </c:pt>
                <c:pt idx="5519">
                  <c:v>43553</c:v>
                </c:pt>
                <c:pt idx="5520">
                  <c:v>43556</c:v>
                </c:pt>
                <c:pt idx="5521">
                  <c:v>43557</c:v>
                </c:pt>
                <c:pt idx="5522">
                  <c:v>43558</c:v>
                </c:pt>
                <c:pt idx="5523">
                  <c:v>43559</c:v>
                </c:pt>
                <c:pt idx="5524">
                  <c:v>43560</c:v>
                </c:pt>
                <c:pt idx="5525">
                  <c:v>43563</c:v>
                </c:pt>
                <c:pt idx="5526">
                  <c:v>43564</c:v>
                </c:pt>
                <c:pt idx="5527">
                  <c:v>43565</c:v>
                </c:pt>
                <c:pt idx="5528">
                  <c:v>43566</c:v>
                </c:pt>
                <c:pt idx="5529">
                  <c:v>43567</c:v>
                </c:pt>
                <c:pt idx="5530">
                  <c:v>43570</c:v>
                </c:pt>
                <c:pt idx="5531">
                  <c:v>43571</c:v>
                </c:pt>
                <c:pt idx="5532">
                  <c:v>43572</c:v>
                </c:pt>
                <c:pt idx="5533">
                  <c:v>43573</c:v>
                </c:pt>
                <c:pt idx="5534">
                  <c:v>43574</c:v>
                </c:pt>
                <c:pt idx="5535">
                  <c:v>43577</c:v>
                </c:pt>
                <c:pt idx="5536">
                  <c:v>43578</c:v>
                </c:pt>
                <c:pt idx="5537">
                  <c:v>43579</c:v>
                </c:pt>
                <c:pt idx="5538">
                  <c:v>43580</c:v>
                </c:pt>
                <c:pt idx="5539">
                  <c:v>43581</c:v>
                </c:pt>
                <c:pt idx="5540">
                  <c:v>43584</c:v>
                </c:pt>
                <c:pt idx="5541">
                  <c:v>43585</c:v>
                </c:pt>
                <c:pt idx="5542">
                  <c:v>43586</c:v>
                </c:pt>
                <c:pt idx="5543">
                  <c:v>43587</c:v>
                </c:pt>
                <c:pt idx="5544">
                  <c:v>43588</c:v>
                </c:pt>
                <c:pt idx="5545">
                  <c:v>43591</c:v>
                </c:pt>
                <c:pt idx="5546">
                  <c:v>43592</c:v>
                </c:pt>
                <c:pt idx="5547">
                  <c:v>43593</c:v>
                </c:pt>
                <c:pt idx="5548">
                  <c:v>43594</c:v>
                </c:pt>
                <c:pt idx="5549">
                  <c:v>43595</c:v>
                </c:pt>
                <c:pt idx="5550">
                  <c:v>43598</c:v>
                </c:pt>
                <c:pt idx="5551">
                  <c:v>43599</c:v>
                </c:pt>
                <c:pt idx="5552">
                  <c:v>43600</c:v>
                </c:pt>
                <c:pt idx="5553">
                  <c:v>43601</c:v>
                </c:pt>
                <c:pt idx="5554">
                  <c:v>43602</c:v>
                </c:pt>
                <c:pt idx="5555">
                  <c:v>43605</c:v>
                </c:pt>
                <c:pt idx="5556">
                  <c:v>43606</c:v>
                </c:pt>
                <c:pt idx="5557">
                  <c:v>43607</c:v>
                </c:pt>
                <c:pt idx="5558">
                  <c:v>43608</c:v>
                </c:pt>
                <c:pt idx="5559">
                  <c:v>43609</c:v>
                </c:pt>
                <c:pt idx="5560">
                  <c:v>43612</c:v>
                </c:pt>
                <c:pt idx="5561">
                  <c:v>43613</c:v>
                </c:pt>
                <c:pt idx="5562">
                  <c:v>43614</c:v>
                </c:pt>
                <c:pt idx="5563">
                  <c:v>43615</c:v>
                </c:pt>
                <c:pt idx="5564">
                  <c:v>43616</c:v>
                </c:pt>
                <c:pt idx="5565">
                  <c:v>43619</c:v>
                </c:pt>
                <c:pt idx="5566">
                  <c:v>43620</c:v>
                </c:pt>
                <c:pt idx="5567">
                  <c:v>43621</c:v>
                </c:pt>
                <c:pt idx="5568">
                  <c:v>43622</c:v>
                </c:pt>
                <c:pt idx="5569">
                  <c:v>43623</c:v>
                </c:pt>
                <c:pt idx="5570">
                  <c:v>43626</c:v>
                </c:pt>
                <c:pt idx="5571">
                  <c:v>43627</c:v>
                </c:pt>
                <c:pt idx="5572">
                  <c:v>43628</c:v>
                </c:pt>
                <c:pt idx="5573">
                  <c:v>43629</c:v>
                </c:pt>
                <c:pt idx="5574">
                  <c:v>43630</c:v>
                </c:pt>
                <c:pt idx="5575">
                  <c:v>43633</c:v>
                </c:pt>
                <c:pt idx="5576">
                  <c:v>43634</c:v>
                </c:pt>
                <c:pt idx="5577">
                  <c:v>43635</c:v>
                </c:pt>
                <c:pt idx="5578">
                  <c:v>43636</c:v>
                </c:pt>
                <c:pt idx="5579">
                  <c:v>43637</c:v>
                </c:pt>
                <c:pt idx="5580">
                  <c:v>43640</c:v>
                </c:pt>
                <c:pt idx="5581">
                  <c:v>43641</c:v>
                </c:pt>
                <c:pt idx="5582">
                  <c:v>43642</c:v>
                </c:pt>
                <c:pt idx="5583">
                  <c:v>43643</c:v>
                </c:pt>
                <c:pt idx="5584">
                  <c:v>43644</c:v>
                </c:pt>
                <c:pt idx="5585">
                  <c:v>43647</c:v>
                </c:pt>
                <c:pt idx="5586">
                  <c:v>43648</c:v>
                </c:pt>
                <c:pt idx="5587">
                  <c:v>43649</c:v>
                </c:pt>
                <c:pt idx="5588">
                  <c:v>43650</c:v>
                </c:pt>
                <c:pt idx="5589">
                  <c:v>43651</c:v>
                </c:pt>
                <c:pt idx="5590">
                  <c:v>43654</c:v>
                </c:pt>
                <c:pt idx="5591">
                  <c:v>43655</c:v>
                </c:pt>
                <c:pt idx="5592">
                  <c:v>43656</c:v>
                </c:pt>
                <c:pt idx="5593">
                  <c:v>43657</c:v>
                </c:pt>
                <c:pt idx="5594">
                  <c:v>43658</c:v>
                </c:pt>
                <c:pt idx="5595">
                  <c:v>43661</c:v>
                </c:pt>
                <c:pt idx="5596">
                  <c:v>43662</c:v>
                </c:pt>
                <c:pt idx="5597">
                  <c:v>43663</c:v>
                </c:pt>
                <c:pt idx="5598">
                  <c:v>43664</c:v>
                </c:pt>
                <c:pt idx="5599">
                  <c:v>43665</c:v>
                </c:pt>
                <c:pt idx="5600">
                  <c:v>43668</c:v>
                </c:pt>
                <c:pt idx="5601">
                  <c:v>43669</c:v>
                </c:pt>
                <c:pt idx="5602">
                  <c:v>43670</c:v>
                </c:pt>
                <c:pt idx="5603">
                  <c:v>43671</c:v>
                </c:pt>
                <c:pt idx="5604">
                  <c:v>43672</c:v>
                </c:pt>
                <c:pt idx="5605">
                  <c:v>43675</c:v>
                </c:pt>
                <c:pt idx="5606">
                  <c:v>43676</c:v>
                </c:pt>
                <c:pt idx="5607">
                  <c:v>43677</c:v>
                </c:pt>
                <c:pt idx="5608">
                  <c:v>43678</c:v>
                </c:pt>
                <c:pt idx="5609">
                  <c:v>43679</c:v>
                </c:pt>
                <c:pt idx="5610">
                  <c:v>43682</c:v>
                </c:pt>
                <c:pt idx="5611">
                  <c:v>43683</c:v>
                </c:pt>
                <c:pt idx="5612">
                  <c:v>43684</c:v>
                </c:pt>
                <c:pt idx="5613">
                  <c:v>43685</c:v>
                </c:pt>
                <c:pt idx="5614">
                  <c:v>43686</c:v>
                </c:pt>
                <c:pt idx="5615">
                  <c:v>43689</c:v>
                </c:pt>
                <c:pt idx="5616">
                  <c:v>43690</c:v>
                </c:pt>
                <c:pt idx="5617">
                  <c:v>43691</c:v>
                </c:pt>
                <c:pt idx="5618">
                  <c:v>43692</c:v>
                </c:pt>
                <c:pt idx="5619">
                  <c:v>43693</c:v>
                </c:pt>
                <c:pt idx="5620">
                  <c:v>43696</c:v>
                </c:pt>
                <c:pt idx="5621">
                  <c:v>43697</c:v>
                </c:pt>
                <c:pt idx="5622">
                  <c:v>43698</c:v>
                </c:pt>
                <c:pt idx="5623">
                  <c:v>43699</c:v>
                </c:pt>
                <c:pt idx="5624">
                  <c:v>43700</c:v>
                </c:pt>
                <c:pt idx="5625">
                  <c:v>43703</c:v>
                </c:pt>
                <c:pt idx="5626">
                  <c:v>43704</c:v>
                </c:pt>
                <c:pt idx="5627">
                  <c:v>43705</c:v>
                </c:pt>
                <c:pt idx="5628">
                  <c:v>43706</c:v>
                </c:pt>
                <c:pt idx="5629">
                  <c:v>43707</c:v>
                </c:pt>
                <c:pt idx="5630">
                  <c:v>43710</c:v>
                </c:pt>
                <c:pt idx="5631">
                  <c:v>43711</c:v>
                </c:pt>
                <c:pt idx="5632">
                  <c:v>43712</c:v>
                </c:pt>
                <c:pt idx="5633">
                  <c:v>43713</c:v>
                </c:pt>
                <c:pt idx="5634">
                  <c:v>43714</c:v>
                </c:pt>
                <c:pt idx="5635">
                  <c:v>43717</c:v>
                </c:pt>
                <c:pt idx="5636">
                  <c:v>43718</c:v>
                </c:pt>
                <c:pt idx="5637">
                  <c:v>43719</c:v>
                </c:pt>
                <c:pt idx="5638">
                  <c:v>43720</c:v>
                </c:pt>
                <c:pt idx="5639">
                  <c:v>43721</c:v>
                </c:pt>
                <c:pt idx="5640">
                  <c:v>43724</c:v>
                </c:pt>
                <c:pt idx="5641">
                  <c:v>43725</c:v>
                </c:pt>
                <c:pt idx="5642">
                  <c:v>43726</c:v>
                </c:pt>
                <c:pt idx="5643">
                  <c:v>43727</c:v>
                </c:pt>
                <c:pt idx="5644">
                  <c:v>43728</c:v>
                </c:pt>
                <c:pt idx="5645">
                  <c:v>43731</c:v>
                </c:pt>
                <c:pt idx="5646">
                  <c:v>43732</c:v>
                </c:pt>
                <c:pt idx="5647">
                  <c:v>43733</c:v>
                </c:pt>
                <c:pt idx="5648">
                  <c:v>43734</c:v>
                </c:pt>
                <c:pt idx="5649">
                  <c:v>43735</c:v>
                </c:pt>
                <c:pt idx="5650">
                  <c:v>43738</c:v>
                </c:pt>
                <c:pt idx="5651">
                  <c:v>43739</c:v>
                </c:pt>
                <c:pt idx="5652">
                  <c:v>43740</c:v>
                </c:pt>
                <c:pt idx="5653">
                  <c:v>43741</c:v>
                </c:pt>
                <c:pt idx="5654">
                  <c:v>43742</c:v>
                </c:pt>
                <c:pt idx="5655">
                  <c:v>43745</c:v>
                </c:pt>
                <c:pt idx="5656">
                  <c:v>43746</c:v>
                </c:pt>
                <c:pt idx="5657">
                  <c:v>43747</c:v>
                </c:pt>
                <c:pt idx="5658">
                  <c:v>43748</c:v>
                </c:pt>
                <c:pt idx="5659">
                  <c:v>43749</c:v>
                </c:pt>
                <c:pt idx="5660">
                  <c:v>43752</c:v>
                </c:pt>
                <c:pt idx="5661">
                  <c:v>43753</c:v>
                </c:pt>
                <c:pt idx="5662">
                  <c:v>43754</c:v>
                </c:pt>
                <c:pt idx="5663">
                  <c:v>43755</c:v>
                </c:pt>
                <c:pt idx="5664">
                  <c:v>43756</c:v>
                </c:pt>
                <c:pt idx="5665">
                  <c:v>43759</c:v>
                </c:pt>
                <c:pt idx="5666">
                  <c:v>43760</c:v>
                </c:pt>
                <c:pt idx="5667">
                  <c:v>43761</c:v>
                </c:pt>
                <c:pt idx="5668">
                  <c:v>43762</c:v>
                </c:pt>
                <c:pt idx="5669">
                  <c:v>43763</c:v>
                </c:pt>
                <c:pt idx="5670">
                  <c:v>43766</c:v>
                </c:pt>
                <c:pt idx="5671">
                  <c:v>43767</c:v>
                </c:pt>
                <c:pt idx="5672">
                  <c:v>43768</c:v>
                </c:pt>
                <c:pt idx="5673">
                  <c:v>43769</c:v>
                </c:pt>
                <c:pt idx="5674">
                  <c:v>43770</c:v>
                </c:pt>
                <c:pt idx="5675">
                  <c:v>43773</c:v>
                </c:pt>
                <c:pt idx="5676">
                  <c:v>43774</c:v>
                </c:pt>
                <c:pt idx="5677">
                  <c:v>43775</c:v>
                </c:pt>
                <c:pt idx="5678">
                  <c:v>43776</c:v>
                </c:pt>
                <c:pt idx="5679">
                  <c:v>43777</c:v>
                </c:pt>
                <c:pt idx="5680">
                  <c:v>43780</c:v>
                </c:pt>
                <c:pt idx="5681">
                  <c:v>43781</c:v>
                </c:pt>
                <c:pt idx="5682">
                  <c:v>43782</c:v>
                </c:pt>
                <c:pt idx="5683">
                  <c:v>43783</c:v>
                </c:pt>
                <c:pt idx="5684">
                  <c:v>43784</c:v>
                </c:pt>
                <c:pt idx="5685">
                  <c:v>43787</c:v>
                </c:pt>
                <c:pt idx="5686">
                  <c:v>43788</c:v>
                </c:pt>
                <c:pt idx="5687">
                  <c:v>43789</c:v>
                </c:pt>
                <c:pt idx="5688">
                  <c:v>43790</c:v>
                </c:pt>
                <c:pt idx="5689">
                  <c:v>43791</c:v>
                </c:pt>
                <c:pt idx="5690">
                  <c:v>43794</c:v>
                </c:pt>
                <c:pt idx="5691">
                  <c:v>43795</c:v>
                </c:pt>
                <c:pt idx="5692">
                  <c:v>43796</c:v>
                </c:pt>
                <c:pt idx="5693">
                  <c:v>43797</c:v>
                </c:pt>
                <c:pt idx="5694">
                  <c:v>43798</c:v>
                </c:pt>
                <c:pt idx="5695">
                  <c:v>43801</c:v>
                </c:pt>
                <c:pt idx="5696">
                  <c:v>43802</c:v>
                </c:pt>
                <c:pt idx="5697">
                  <c:v>43803</c:v>
                </c:pt>
                <c:pt idx="5698">
                  <c:v>43804</c:v>
                </c:pt>
                <c:pt idx="5699">
                  <c:v>43805</c:v>
                </c:pt>
                <c:pt idx="5700">
                  <c:v>43808</c:v>
                </c:pt>
                <c:pt idx="5701">
                  <c:v>43809</c:v>
                </c:pt>
                <c:pt idx="5702">
                  <c:v>43810</c:v>
                </c:pt>
                <c:pt idx="5703">
                  <c:v>43811</c:v>
                </c:pt>
                <c:pt idx="5704">
                  <c:v>43812</c:v>
                </c:pt>
                <c:pt idx="5705">
                  <c:v>43815</c:v>
                </c:pt>
                <c:pt idx="5706">
                  <c:v>43816</c:v>
                </c:pt>
                <c:pt idx="5707">
                  <c:v>43817</c:v>
                </c:pt>
                <c:pt idx="5708">
                  <c:v>43818</c:v>
                </c:pt>
                <c:pt idx="5709">
                  <c:v>43819</c:v>
                </c:pt>
                <c:pt idx="5710">
                  <c:v>43822</c:v>
                </c:pt>
                <c:pt idx="5711">
                  <c:v>43823</c:v>
                </c:pt>
                <c:pt idx="5712">
                  <c:v>43824</c:v>
                </c:pt>
                <c:pt idx="5713">
                  <c:v>43825</c:v>
                </c:pt>
                <c:pt idx="5714">
                  <c:v>43826</c:v>
                </c:pt>
                <c:pt idx="5715">
                  <c:v>43829</c:v>
                </c:pt>
                <c:pt idx="5716">
                  <c:v>43830</c:v>
                </c:pt>
                <c:pt idx="5717">
                  <c:v>43831</c:v>
                </c:pt>
                <c:pt idx="5718">
                  <c:v>43832</c:v>
                </c:pt>
                <c:pt idx="5719">
                  <c:v>43833</c:v>
                </c:pt>
                <c:pt idx="5720">
                  <c:v>43836</c:v>
                </c:pt>
                <c:pt idx="5721">
                  <c:v>43837</c:v>
                </c:pt>
                <c:pt idx="5722">
                  <c:v>43838</c:v>
                </c:pt>
                <c:pt idx="5723">
                  <c:v>43839</c:v>
                </c:pt>
                <c:pt idx="5724">
                  <c:v>43840</c:v>
                </c:pt>
                <c:pt idx="5725">
                  <c:v>43843</c:v>
                </c:pt>
                <c:pt idx="5726">
                  <c:v>43844</c:v>
                </c:pt>
                <c:pt idx="5727">
                  <c:v>43845</c:v>
                </c:pt>
                <c:pt idx="5728">
                  <c:v>43846</c:v>
                </c:pt>
                <c:pt idx="5729">
                  <c:v>43847</c:v>
                </c:pt>
                <c:pt idx="5730">
                  <c:v>43850</c:v>
                </c:pt>
                <c:pt idx="5731">
                  <c:v>43851</c:v>
                </c:pt>
                <c:pt idx="5732">
                  <c:v>43852</c:v>
                </c:pt>
                <c:pt idx="5733">
                  <c:v>43853</c:v>
                </c:pt>
                <c:pt idx="5734">
                  <c:v>43854</c:v>
                </c:pt>
                <c:pt idx="5735">
                  <c:v>43857</c:v>
                </c:pt>
                <c:pt idx="5736">
                  <c:v>43858</c:v>
                </c:pt>
                <c:pt idx="5737">
                  <c:v>43859</c:v>
                </c:pt>
                <c:pt idx="5738">
                  <c:v>43860</c:v>
                </c:pt>
                <c:pt idx="5739">
                  <c:v>43861</c:v>
                </c:pt>
                <c:pt idx="5740">
                  <c:v>43864</c:v>
                </c:pt>
                <c:pt idx="5741">
                  <c:v>43865</c:v>
                </c:pt>
                <c:pt idx="5742">
                  <c:v>43866</c:v>
                </c:pt>
                <c:pt idx="5743">
                  <c:v>43867</c:v>
                </c:pt>
                <c:pt idx="5744">
                  <c:v>43868</c:v>
                </c:pt>
                <c:pt idx="5745">
                  <c:v>43871</c:v>
                </c:pt>
                <c:pt idx="5746">
                  <c:v>43872</c:v>
                </c:pt>
                <c:pt idx="5747">
                  <c:v>43873</c:v>
                </c:pt>
                <c:pt idx="5748">
                  <c:v>43874</c:v>
                </c:pt>
                <c:pt idx="5749">
                  <c:v>43875</c:v>
                </c:pt>
                <c:pt idx="5750">
                  <c:v>43878</c:v>
                </c:pt>
                <c:pt idx="5751">
                  <c:v>43879</c:v>
                </c:pt>
                <c:pt idx="5752">
                  <c:v>43880</c:v>
                </c:pt>
                <c:pt idx="5753">
                  <c:v>43881</c:v>
                </c:pt>
                <c:pt idx="5754">
                  <c:v>43882</c:v>
                </c:pt>
                <c:pt idx="5755">
                  <c:v>43885</c:v>
                </c:pt>
                <c:pt idx="5756">
                  <c:v>43886</c:v>
                </c:pt>
                <c:pt idx="5757">
                  <c:v>43887</c:v>
                </c:pt>
                <c:pt idx="5758">
                  <c:v>43888</c:v>
                </c:pt>
                <c:pt idx="5759">
                  <c:v>43889</c:v>
                </c:pt>
                <c:pt idx="5760">
                  <c:v>43892</c:v>
                </c:pt>
                <c:pt idx="5761">
                  <c:v>43893</c:v>
                </c:pt>
                <c:pt idx="5762">
                  <c:v>43894</c:v>
                </c:pt>
                <c:pt idx="5763">
                  <c:v>43895</c:v>
                </c:pt>
                <c:pt idx="5764">
                  <c:v>43896</c:v>
                </c:pt>
                <c:pt idx="5765">
                  <c:v>43899</c:v>
                </c:pt>
                <c:pt idx="5766">
                  <c:v>43900</c:v>
                </c:pt>
                <c:pt idx="5767">
                  <c:v>43901</c:v>
                </c:pt>
                <c:pt idx="5768">
                  <c:v>43902</c:v>
                </c:pt>
                <c:pt idx="5769">
                  <c:v>43903</c:v>
                </c:pt>
                <c:pt idx="5770">
                  <c:v>43906</c:v>
                </c:pt>
                <c:pt idx="5771">
                  <c:v>43907</c:v>
                </c:pt>
                <c:pt idx="5772">
                  <c:v>43908</c:v>
                </c:pt>
                <c:pt idx="5773">
                  <c:v>43909</c:v>
                </c:pt>
                <c:pt idx="5774">
                  <c:v>43910</c:v>
                </c:pt>
                <c:pt idx="5775">
                  <c:v>43913</c:v>
                </c:pt>
                <c:pt idx="5776">
                  <c:v>43914</c:v>
                </c:pt>
                <c:pt idx="5777">
                  <c:v>43915</c:v>
                </c:pt>
                <c:pt idx="5778">
                  <c:v>43916</c:v>
                </c:pt>
                <c:pt idx="5779">
                  <c:v>43917</c:v>
                </c:pt>
                <c:pt idx="5780">
                  <c:v>43920</c:v>
                </c:pt>
                <c:pt idx="5781">
                  <c:v>43921</c:v>
                </c:pt>
                <c:pt idx="5782">
                  <c:v>43922</c:v>
                </c:pt>
                <c:pt idx="5783">
                  <c:v>43923</c:v>
                </c:pt>
                <c:pt idx="5784">
                  <c:v>43924</c:v>
                </c:pt>
                <c:pt idx="5785">
                  <c:v>43927</c:v>
                </c:pt>
                <c:pt idx="5786">
                  <c:v>43928</c:v>
                </c:pt>
                <c:pt idx="5787">
                  <c:v>43929</c:v>
                </c:pt>
                <c:pt idx="5788">
                  <c:v>43930</c:v>
                </c:pt>
                <c:pt idx="5789">
                  <c:v>43931</c:v>
                </c:pt>
                <c:pt idx="5790">
                  <c:v>43934</c:v>
                </c:pt>
                <c:pt idx="5791">
                  <c:v>43935</c:v>
                </c:pt>
                <c:pt idx="5792">
                  <c:v>43936</c:v>
                </c:pt>
                <c:pt idx="5793">
                  <c:v>43937</c:v>
                </c:pt>
                <c:pt idx="5794">
                  <c:v>43938</c:v>
                </c:pt>
                <c:pt idx="5795">
                  <c:v>43941</c:v>
                </c:pt>
                <c:pt idx="5796">
                  <c:v>43942</c:v>
                </c:pt>
                <c:pt idx="5797">
                  <c:v>43943</c:v>
                </c:pt>
                <c:pt idx="5798">
                  <c:v>43944</c:v>
                </c:pt>
                <c:pt idx="5799">
                  <c:v>43945</c:v>
                </c:pt>
                <c:pt idx="5800">
                  <c:v>43948</c:v>
                </c:pt>
                <c:pt idx="5801">
                  <c:v>43949</c:v>
                </c:pt>
                <c:pt idx="5802">
                  <c:v>43950</c:v>
                </c:pt>
                <c:pt idx="5803">
                  <c:v>43951</c:v>
                </c:pt>
                <c:pt idx="5804">
                  <c:v>43952</c:v>
                </c:pt>
                <c:pt idx="5805">
                  <c:v>43955</c:v>
                </c:pt>
                <c:pt idx="5806">
                  <c:v>43956</c:v>
                </c:pt>
                <c:pt idx="5807">
                  <c:v>43957</c:v>
                </c:pt>
                <c:pt idx="5808">
                  <c:v>43958</c:v>
                </c:pt>
                <c:pt idx="5809">
                  <c:v>43959</c:v>
                </c:pt>
                <c:pt idx="5810">
                  <c:v>43962</c:v>
                </c:pt>
                <c:pt idx="5811">
                  <c:v>43963</c:v>
                </c:pt>
                <c:pt idx="5812">
                  <c:v>43964</c:v>
                </c:pt>
                <c:pt idx="5813">
                  <c:v>43965</c:v>
                </c:pt>
                <c:pt idx="5814">
                  <c:v>43966</c:v>
                </c:pt>
                <c:pt idx="5815">
                  <c:v>43969</c:v>
                </c:pt>
                <c:pt idx="5816">
                  <c:v>43970</c:v>
                </c:pt>
                <c:pt idx="5817">
                  <c:v>43971</c:v>
                </c:pt>
                <c:pt idx="5818">
                  <c:v>43972</c:v>
                </c:pt>
                <c:pt idx="5819">
                  <c:v>43973</c:v>
                </c:pt>
                <c:pt idx="5820">
                  <c:v>43976</c:v>
                </c:pt>
                <c:pt idx="5821">
                  <c:v>43977</c:v>
                </c:pt>
                <c:pt idx="5822">
                  <c:v>43978</c:v>
                </c:pt>
                <c:pt idx="5823">
                  <c:v>43979</c:v>
                </c:pt>
                <c:pt idx="5824">
                  <c:v>43980</c:v>
                </c:pt>
                <c:pt idx="5825">
                  <c:v>43983</c:v>
                </c:pt>
                <c:pt idx="5826">
                  <c:v>43984</c:v>
                </c:pt>
                <c:pt idx="5827">
                  <c:v>43985</c:v>
                </c:pt>
                <c:pt idx="5828">
                  <c:v>43986</c:v>
                </c:pt>
                <c:pt idx="5829">
                  <c:v>43987</c:v>
                </c:pt>
                <c:pt idx="5830">
                  <c:v>43990</c:v>
                </c:pt>
                <c:pt idx="5831">
                  <c:v>43991</c:v>
                </c:pt>
                <c:pt idx="5832">
                  <c:v>43992</c:v>
                </c:pt>
                <c:pt idx="5833">
                  <c:v>43993</c:v>
                </c:pt>
                <c:pt idx="5834">
                  <c:v>43994</c:v>
                </c:pt>
                <c:pt idx="5835">
                  <c:v>43997</c:v>
                </c:pt>
                <c:pt idx="5836">
                  <c:v>43998</c:v>
                </c:pt>
                <c:pt idx="5837">
                  <c:v>43999</c:v>
                </c:pt>
                <c:pt idx="5838">
                  <c:v>44000</c:v>
                </c:pt>
                <c:pt idx="5839">
                  <c:v>44001</c:v>
                </c:pt>
                <c:pt idx="5840">
                  <c:v>44004</c:v>
                </c:pt>
                <c:pt idx="5841">
                  <c:v>44005</c:v>
                </c:pt>
                <c:pt idx="5842">
                  <c:v>44006</c:v>
                </c:pt>
                <c:pt idx="5843">
                  <c:v>44007</c:v>
                </c:pt>
                <c:pt idx="5844">
                  <c:v>44008</c:v>
                </c:pt>
                <c:pt idx="5845">
                  <c:v>44011</c:v>
                </c:pt>
                <c:pt idx="5846">
                  <c:v>44012</c:v>
                </c:pt>
                <c:pt idx="5847">
                  <c:v>44013</c:v>
                </c:pt>
                <c:pt idx="5848">
                  <c:v>44014</c:v>
                </c:pt>
                <c:pt idx="5849">
                  <c:v>44015</c:v>
                </c:pt>
                <c:pt idx="5850">
                  <c:v>44018</c:v>
                </c:pt>
                <c:pt idx="5851">
                  <c:v>44019</c:v>
                </c:pt>
                <c:pt idx="5852">
                  <c:v>44020</c:v>
                </c:pt>
                <c:pt idx="5853">
                  <c:v>44021</c:v>
                </c:pt>
                <c:pt idx="5854">
                  <c:v>44022</c:v>
                </c:pt>
                <c:pt idx="5855">
                  <c:v>44025</c:v>
                </c:pt>
                <c:pt idx="5856">
                  <c:v>44026</c:v>
                </c:pt>
                <c:pt idx="5857">
                  <c:v>44027</c:v>
                </c:pt>
                <c:pt idx="5858">
                  <c:v>44028</c:v>
                </c:pt>
                <c:pt idx="5859">
                  <c:v>44029</c:v>
                </c:pt>
                <c:pt idx="5860">
                  <c:v>44032</c:v>
                </c:pt>
                <c:pt idx="5861">
                  <c:v>44033</c:v>
                </c:pt>
                <c:pt idx="5862">
                  <c:v>44034</c:v>
                </c:pt>
                <c:pt idx="5863">
                  <c:v>44035</c:v>
                </c:pt>
                <c:pt idx="5864">
                  <c:v>44036</c:v>
                </c:pt>
                <c:pt idx="5865">
                  <c:v>44039</c:v>
                </c:pt>
                <c:pt idx="5866">
                  <c:v>44040</c:v>
                </c:pt>
                <c:pt idx="5867">
                  <c:v>44041</c:v>
                </c:pt>
                <c:pt idx="5868">
                  <c:v>44042</c:v>
                </c:pt>
                <c:pt idx="5869">
                  <c:v>44043</c:v>
                </c:pt>
                <c:pt idx="5870">
                  <c:v>44046</c:v>
                </c:pt>
                <c:pt idx="5871">
                  <c:v>44047</c:v>
                </c:pt>
                <c:pt idx="5872">
                  <c:v>44048</c:v>
                </c:pt>
                <c:pt idx="5873">
                  <c:v>44049</c:v>
                </c:pt>
                <c:pt idx="5874">
                  <c:v>44050</c:v>
                </c:pt>
                <c:pt idx="5875">
                  <c:v>44053</c:v>
                </c:pt>
                <c:pt idx="5876">
                  <c:v>44054</c:v>
                </c:pt>
                <c:pt idx="5877">
                  <c:v>44055</c:v>
                </c:pt>
                <c:pt idx="5878">
                  <c:v>44056</c:v>
                </c:pt>
                <c:pt idx="5879">
                  <c:v>44057</c:v>
                </c:pt>
                <c:pt idx="5880">
                  <c:v>44060</c:v>
                </c:pt>
                <c:pt idx="5881">
                  <c:v>44061</c:v>
                </c:pt>
                <c:pt idx="5882">
                  <c:v>44062</c:v>
                </c:pt>
                <c:pt idx="5883">
                  <c:v>44063</c:v>
                </c:pt>
                <c:pt idx="5884">
                  <c:v>44064</c:v>
                </c:pt>
                <c:pt idx="5885">
                  <c:v>44067</c:v>
                </c:pt>
                <c:pt idx="5886">
                  <c:v>44068</c:v>
                </c:pt>
                <c:pt idx="5887">
                  <c:v>44069</c:v>
                </c:pt>
                <c:pt idx="5888">
                  <c:v>44070</c:v>
                </c:pt>
                <c:pt idx="5889">
                  <c:v>44071</c:v>
                </c:pt>
                <c:pt idx="5890">
                  <c:v>44074</c:v>
                </c:pt>
                <c:pt idx="5891">
                  <c:v>44075</c:v>
                </c:pt>
                <c:pt idx="5892">
                  <c:v>44076</c:v>
                </c:pt>
                <c:pt idx="5893">
                  <c:v>44077</c:v>
                </c:pt>
                <c:pt idx="5894">
                  <c:v>44078</c:v>
                </c:pt>
                <c:pt idx="5895">
                  <c:v>44081</c:v>
                </c:pt>
                <c:pt idx="5896">
                  <c:v>44082</c:v>
                </c:pt>
                <c:pt idx="5897">
                  <c:v>44083</c:v>
                </c:pt>
                <c:pt idx="5898">
                  <c:v>44084</c:v>
                </c:pt>
                <c:pt idx="5899">
                  <c:v>44085</c:v>
                </c:pt>
                <c:pt idx="5900">
                  <c:v>44088</c:v>
                </c:pt>
                <c:pt idx="5901">
                  <c:v>44089</c:v>
                </c:pt>
                <c:pt idx="5902">
                  <c:v>44090</c:v>
                </c:pt>
                <c:pt idx="5903">
                  <c:v>44091</c:v>
                </c:pt>
                <c:pt idx="5904">
                  <c:v>44092</c:v>
                </c:pt>
                <c:pt idx="5905">
                  <c:v>44095</c:v>
                </c:pt>
                <c:pt idx="5906">
                  <c:v>44096</c:v>
                </c:pt>
                <c:pt idx="5907">
                  <c:v>44097</c:v>
                </c:pt>
                <c:pt idx="5908">
                  <c:v>44098</c:v>
                </c:pt>
                <c:pt idx="5909">
                  <c:v>44099</c:v>
                </c:pt>
                <c:pt idx="5910">
                  <c:v>44102</c:v>
                </c:pt>
                <c:pt idx="5911">
                  <c:v>44103</c:v>
                </c:pt>
                <c:pt idx="5912">
                  <c:v>44104</c:v>
                </c:pt>
                <c:pt idx="5913">
                  <c:v>44105</c:v>
                </c:pt>
                <c:pt idx="5914">
                  <c:v>44106</c:v>
                </c:pt>
                <c:pt idx="5915">
                  <c:v>44109</c:v>
                </c:pt>
                <c:pt idx="5916">
                  <c:v>44110</c:v>
                </c:pt>
                <c:pt idx="5917">
                  <c:v>44111</c:v>
                </c:pt>
                <c:pt idx="5918">
                  <c:v>44112</c:v>
                </c:pt>
                <c:pt idx="5919">
                  <c:v>44113</c:v>
                </c:pt>
                <c:pt idx="5920">
                  <c:v>44116</c:v>
                </c:pt>
                <c:pt idx="5921">
                  <c:v>44117</c:v>
                </c:pt>
                <c:pt idx="5922">
                  <c:v>44118</c:v>
                </c:pt>
                <c:pt idx="5923">
                  <c:v>44119</c:v>
                </c:pt>
                <c:pt idx="5924">
                  <c:v>44120</c:v>
                </c:pt>
                <c:pt idx="5925">
                  <c:v>44123</c:v>
                </c:pt>
                <c:pt idx="5926">
                  <c:v>44124</c:v>
                </c:pt>
                <c:pt idx="5927">
                  <c:v>44125</c:v>
                </c:pt>
                <c:pt idx="5928">
                  <c:v>44126</c:v>
                </c:pt>
                <c:pt idx="5929">
                  <c:v>44127</c:v>
                </c:pt>
                <c:pt idx="5930">
                  <c:v>44130</c:v>
                </c:pt>
                <c:pt idx="5931">
                  <c:v>44131</c:v>
                </c:pt>
                <c:pt idx="5932">
                  <c:v>44132</c:v>
                </c:pt>
                <c:pt idx="5933">
                  <c:v>44133</c:v>
                </c:pt>
                <c:pt idx="5934">
                  <c:v>44134</c:v>
                </c:pt>
                <c:pt idx="5935">
                  <c:v>44137</c:v>
                </c:pt>
                <c:pt idx="5936">
                  <c:v>44138</c:v>
                </c:pt>
                <c:pt idx="5937">
                  <c:v>44139</c:v>
                </c:pt>
                <c:pt idx="5938">
                  <c:v>44140</c:v>
                </c:pt>
                <c:pt idx="5939">
                  <c:v>44141</c:v>
                </c:pt>
                <c:pt idx="5940">
                  <c:v>44144</c:v>
                </c:pt>
                <c:pt idx="5941">
                  <c:v>44145</c:v>
                </c:pt>
                <c:pt idx="5942">
                  <c:v>44146</c:v>
                </c:pt>
                <c:pt idx="5943">
                  <c:v>44147</c:v>
                </c:pt>
                <c:pt idx="5944">
                  <c:v>44148</c:v>
                </c:pt>
                <c:pt idx="5945">
                  <c:v>44151</c:v>
                </c:pt>
                <c:pt idx="5946">
                  <c:v>44152</c:v>
                </c:pt>
                <c:pt idx="5947">
                  <c:v>44153</c:v>
                </c:pt>
                <c:pt idx="5948">
                  <c:v>44154</c:v>
                </c:pt>
                <c:pt idx="5949">
                  <c:v>44155</c:v>
                </c:pt>
                <c:pt idx="5950">
                  <c:v>44158</c:v>
                </c:pt>
                <c:pt idx="5951">
                  <c:v>44159</c:v>
                </c:pt>
                <c:pt idx="5952">
                  <c:v>44160</c:v>
                </c:pt>
                <c:pt idx="5953">
                  <c:v>44161</c:v>
                </c:pt>
                <c:pt idx="5954">
                  <c:v>44162</c:v>
                </c:pt>
                <c:pt idx="5955">
                  <c:v>44165</c:v>
                </c:pt>
                <c:pt idx="5956">
                  <c:v>44166</c:v>
                </c:pt>
                <c:pt idx="5957">
                  <c:v>44167</c:v>
                </c:pt>
                <c:pt idx="5958">
                  <c:v>44168</c:v>
                </c:pt>
                <c:pt idx="5959">
                  <c:v>44169</c:v>
                </c:pt>
                <c:pt idx="5960">
                  <c:v>44172</c:v>
                </c:pt>
                <c:pt idx="5961">
                  <c:v>44173</c:v>
                </c:pt>
                <c:pt idx="5962">
                  <c:v>44174</c:v>
                </c:pt>
                <c:pt idx="5963">
                  <c:v>44175</c:v>
                </c:pt>
                <c:pt idx="5964">
                  <c:v>44176</c:v>
                </c:pt>
                <c:pt idx="5965">
                  <c:v>44179</c:v>
                </c:pt>
                <c:pt idx="5966">
                  <c:v>44180</c:v>
                </c:pt>
                <c:pt idx="5967">
                  <c:v>44181</c:v>
                </c:pt>
                <c:pt idx="5968">
                  <c:v>44182</c:v>
                </c:pt>
                <c:pt idx="5969">
                  <c:v>44183</c:v>
                </c:pt>
                <c:pt idx="5970">
                  <c:v>44186</c:v>
                </c:pt>
                <c:pt idx="5971">
                  <c:v>44187</c:v>
                </c:pt>
                <c:pt idx="5972">
                  <c:v>44188</c:v>
                </c:pt>
                <c:pt idx="5973">
                  <c:v>44189</c:v>
                </c:pt>
                <c:pt idx="5974">
                  <c:v>44190</c:v>
                </c:pt>
                <c:pt idx="5975">
                  <c:v>44193</c:v>
                </c:pt>
                <c:pt idx="5976">
                  <c:v>44194</c:v>
                </c:pt>
                <c:pt idx="5977">
                  <c:v>44195</c:v>
                </c:pt>
                <c:pt idx="5978">
                  <c:v>44196</c:v>
                </c:pt>
                <c:pt idx="5979">
                  <c:v>44197</c:v>
                </c:pt>
                <c:pt idx="5980">
                  <c:v>44200</c:v>
                </c:pt>
                <c:pt idx="5981">
                  <c:v>44201</c:v>
                </c:pt>
                <c:pt idx="5982">
                  <c:v>44202</c:v>
                </c:pt>
                <c:pt idx="5983">
                  <c:v>44203</c:v>
                </c:pt>
                <c:pt idx="5984">
                  <c:v>44204</c:v>
                </c:pt>
                <c:pt idx="5985">
                  <c:v>44207</c:v>
                </c:pt>
                <c:pt idx="5986">
                  <c:v>44208</c:v>
                </c:pt>
                <c:pt idx="5987">
                  <c:v>44209</c:v>
                </c:pt>
                <c:pt idx="5988">
                  <c:v>44210</c:v>
                </c:pt>
                <c:pt idx="5989">
                  <c:v>44211</c:v>
                </c:pt>
                <c:pt idx="5990">
                  <c:v>44214</c:v>
                </c:pt>
                <c:pt idx="5991">
                  <c:v>44215</c:v>
                </c:pt>
                <c:pt idx="5992">
                  <c:v>44216</c:v>
                </c:pt>
                <c:pt idx="5993">
                  <c:v>44217</c:v>
                </c:pt>
                <c:pt idx="5994">
                  <c:v>44218</c:v>
                </c:pt>
                <c:pt idx="5995">
                  <c:v>44221</c:v>
                </c:pt>
                <c:pt idx="5996">
                  <c:v>44222</c:v>
                </c:pt>
                <c:pt idx="5997">
                  <c:v>44223</c:v>
                </c:pt>
                <c:pt idx="5998">
                  <c:v>44224</c:v>
                </c:pt>
                <c:pt idx="5999">
                  <c:v>44225</c:v>
                </c:pt>
                <c:pt idx="6000">
                  <c:v>44228</c:v>
                </c:pt>
                <c:pt idx="6001">
                  <c:v>44229</c:v>
                </c:pt>
                <c:pt idx="6002">
                  <c:v>44230</c:v>
                </c:pt>
                <c:pt idx="6003">
                  <c:v>44231</c:v>
                </c:pt>
                <c:pt idx="6004">
                  <c:v>44232</c:v>
                </c:pt>
                <c:pt idx="6005">
                  <c:v>44235</c:v>
                </c:pt>
                <c:pt idx="6006">
                  <c:v>44236</c:v>
                </c:pt>
                <c:pt idx="6007">
                  <c:v>44237</c:v>
                </c:pt>
                <c:pt idx="6008">
                  <c:v>44238</c:v>
                </c:pt>
                <c:pt idx="6009">
                  <c:v>44239</c:v>
                </c:pt>
                <c:pt idx="6010">
                  <c:v>44242</c:v>
                </c:pt>
                <c:pt idx="6011">
                  <c:v>44243</c:v>
                </c:pt>
                <c:pt idx="6012">
                  <c:v>44244</c:v>
                </c:pt>
                <c:pt idx="6013">
                  <c:v>44245</c:v>
                </c:pt>
                <c:pt idx="6014">
                  <c:v>44246</c:v>
                </c:pt>
                <c:pt idx="6015">
                  <c:v>44249</c:v>
                </c:pt>
                <c:pt idx="6016">
                  <c:v>44250</c:v>
                </c:pt>
                <c:pt idx="6017">
                  <c:v>44251</c:v>
                </c:pt>
                <c:pt idx="6018">
                  <c:v>44252</c:v>
                </c:pt>
                <c:pt idx="6019">
                  <c:v>44253</c:v>
                </c:pt>
                <c:pt idx="6020">
                  <c:v>44256</c:v>
                </c:pt>
                <c:pt idx="6021">
                  <c:v>44257</c:v>
                </c:pt>
                <c:pt idx="6022">
                  <c:v>44258</c:v>
                </c:pt>
                <c:pt idx="6023">
                  <c:v>44259</c:v>
                </c:pt>
                <c:pt idx="6024">
                  <c:v>44260</c:v>
                </c:pt>
                <c:pt idx="6025">
                  <c:v>44263</c:v>
                </c:pt>
                <c:pt idx="6026">
                  <c:v>44264</c:v>
                </c:pt>
                <c:pt idx="6027">
                  <c:v>44265</c:v>
                </c:pt>
                <c:pt idx="6028">
                  <c:v>44266</c:v>
                </c:pt>
                <c:pt idx="6029">
                  <c:v>44267</c:v>
                </c:pt>
                <c:pt idx="6030">
                  <c:v>44270</c:v>
                </c:pt>
                <c:pt idx="6031">
                  <c:v>44271</c:v>
                </c:pt>
                <c:pt idx="6032">
                  <c:v>44272</c:v>
                </c:pt>
                <c:pt idx="6033">
                  <c:v>44273</c:v>
                </c:pt>
                <c:pt idx="6034">
                  <c:v>44274</c:v>
                </c:pt>
                <c:pt idx="6035">
                  <c:v>44277</c:v>
                </c:pt>
                <c:pt idx="6036">
                  <c:v>44278</c:v>
                </c:pt>
                <c:pt idx="6037">
                  <c:v>44279</c:v>
                </c:pt>
                <c:pt idx="6038">
                  <c:v>44280</c:v>
                </c:pt>
                <c:pt idx="6039">
                  <c:v>44281</c:v>
                </c:pt>
                <c:pt idx="6040">
                  <c:v>44284</c:v>
                </c:pt>
                <c:pt idx="6041">
                  <c:v>44285</c:v>
                </c:pt>
                <c:pt idx="6042">
                  <c:v>44286</c:v>
                </c:pt>
                <c:pt idx="6043">
                  <c:v>44287</c:v>
                </c:pt>
                <c:pt idx="6044">
                  <c:v>44288</c:v>
                </c:pt>
                <c:pt idx="6045">
                  <c:v>44291</c:v>
                </c:pt>
                <c:pt idx="6046">
                  <c:v>44292</c:v>
                </c:pt>
                <c:pt idx="6047">
                  <c:v>44293</c:v>
                </c:pt>
                <c:pt idx="6048">
                  <c:v>44294</c:v>
                </c:pt>
                <c:pt idx="6049">
                  <c:v>44295</c:v>
                </c:pt>
                <c:pt idx="6050">
                  <c:v>44298</c:v>
                </c:pt>
                <c:pt idx="6051">
                  <c:v>44299</c:v>
                </c:pt>
                <c:pt idx="6052">
                  <c:v>44300</c:v>
                </c:pt>
                <c:pt idx="6053">
                  <c:v>44301</c:v>
                </c:pt>
                <c:pt idx="6054">
                  <c:v>44302</c:v>
                </c:pt>
                <c:pt idx="6055">
                  <c:v>44305</c:v>
                </c:pt>
                <c:pt idx="6056">
                  <c:v>44306</c:v>
                </c:pt>
                <c:pt idx="6057">
                  <c:v>44307</c:v>
                </c:pt>
                <c:pt idx="6058">
                  <c:v>44308</c:v>
                </c:pt>
                <c:pt idx="6059">
                  <c:v>44309</c:v>
                </c:pt>
                <c:pt idx="6060">
                  <c:v>44312</c:v>
                </c:pt>
                <c:pt idx="6061">
                  <c:v>44313</c:v>
                </c:pt>
                <c:pt idx="6062">
                  <c:v>44314</c:v>
                </c:pt>
                <c:pt idx="6063">
                  <c:v>44315</c:v>
                </c:pt>
                <c:pt idx="6064">
                  <c:v>44316</c:v>
                </c:pt>
                <c:pt idx="6065">
                  <c:v>44319</c:v>
                </c:pt>
                <c:pt idx="6066">
                  <c:v>44320</c:v>
                </c:pt>
                <c:pt idx="6067">
                  <c:v>44321</c:v>
                </c:pt>
                <c:pt idx="6068">
                  <c:v>44322</c:v>
                </c:pt>
                <c:pt idx="6069">
                  <c:v>44323</c:v>
                </c:pt>
                <c:pt idx="6070">
                  <c:v>44326</c:v>
                </c:pt>
                <c:pt idx="6071">
                  <c:v>44327</c:v>
                </c:pt>
                <c:pt idx="6072">
                  <c:v>44328</c:v>
                </c:pt>
                <c:pt idx="6073">
                  <c:v>44329</c:v>
                </c:pt>
                <c:pt idx="6074">
                  <c:v>44330</c:v>
                </c:pt>
                <c:pt idx="6075">
                  <c:v>44333</c:v>
                </c:pt>
                <c:pt idx="6076">
                  <c:v>44334</c:v>
                </c:pt>
                <c:pt idx="6077">
                  <c:v>44335</c:v>
                </c:pt>
                <c:pt idx="6078">
                  <c:v>44336</c:v>
                </c:pt>
                <c:pt idx="6079">
                  <c:v>44337</c:v>
                </c:pt>
                <c:pt idx="6080">
                  <c:v>44340</c:v>
                </c:pt>
                <c:pt idx="6081">
                  <c:v>44341</c:v>
                </c:pt>
                <c:pt idx="6082">
                  <c:v>44342</c:v>
                </c:pt>
                <c:pt idx="6083">
                  <c:v>44343</c:v>
                </c:pt>
                <c:pt idx="6084">
                  <c:v>44344</c:v>
                </c:pt>
                <c:pt idx="6085">
                  <c:v>44347</c:v>
                </c:pt>
                <c:pt idx="6086">
                  <c:v>44348</c:v>
                </c:pt>
                <c:pt idx="6087">
                  <c:v>44349</c:v>
                </c:pt>
                <c:pt idx="6088">
                  <c:v>44350</c:v>
                </c:pt>
                <c:pt idx="6089">
                  <c:v>44351</c:v>
                </c:pt>
                <c:pt idx="6090">
                  <c:v>44354</c:v>
                </c:pt>
                <c:pt idx="6091">
                  <c:v>44355</c:v>
                </c:pt>
                <c:pt idx="6092">
                  <c:v>44356</c:v>
                </c:pt>
                <c:pt idx="6093">
                  <c:v>44357</c:v>
                </c:pt>
                <c:pt idx="6094">
                  <c:v>44358</c:v>
                </c:pt>
                <c:pt idx="6095">
                  <c:v>44361</c:v>
                </c:pt>
                <c:pt idx="6096">
                  <c:v>44362</c:v>
                </c:pt>
                <c:pt idx="6097">
                  <c:v>44363</c:v>
                </c:pt>
                <c:pt idx="6098">
                  <c:v>44364</c:v>
                </c:pt>
                <c:pt idx="6099">
                  <c:v>44365</c:v>
                </c:pt>
                <c:pt idx="6100">
                  <c:v>44368</c:v>
                </c:pt>
                <c:pt idx="6101">
                  <c:v>44369</c:v>
                </c:pt>
                <c:pt idx="6102">
                  <c:v>44370</c:v>
                </c:pt>
                <c:pt idx="6103">
                  <c:v>44371</c:v>
                </c:pt>
                <c:pt idx="6104">
                  <c:v>44372</c:v>
                </c:pt>
                <c:pt idx="6105">
                  <c:v>44375</c:v>
                </c:pt>
                <c:pt idx="6106">
                  <c:v>44376</c:v>
                </c:pt>
                <c:pt idx="6107">
                  <c:v>44377</c:v>
                </c:pt>
                <c:pt idx="6108">
                  <c:v>44378</c:v>
                </c:pt>
                <c:pt idx="6109">
                  <c:v>44379</c:v>
                </c:pt>
                <c:pt idx="6110">
                  <c:v>44382</c:v>
                </c:pt>
                <c:pt idx="6111">
                  <c:v>44383</c:v>
                </c:pt>
                <c:pt idx="6112">
                  <c:v>44384</c:v>
                </c:pt>
                <c:pt idx="6113">
                  <c:v>44385</c:v>
                </c:pt>
                <c:pt idx="6114">
                  <c:v>44386</c:v>
                </c:pt>
                <c:pt idx="6115">
                  <c:v>44389</c:v>
                </c:pt>
                <c:pt idx="6116">
                  <c:v>44390</c:v>
                </c:pt>
                <c:pt idx="6117">
                  <c:v>44391</c:v>
                </c:pt>
                <c:pt idx="6118">
                  <c:v>44392</c:v>
                </c:pt>
                <c:pt idx="6119">
                  <c:v>44393</c:v>
                </c:pt>
                <c:pt idx="6120">
                  <c:v>44396</c:v>
                </c:pt>
                <c:pt idx="6121">
                  <c:v>44397</c:v>
                </c:pt>
                <c:pt idx="6122">
                  <c:v>44398</c:v>
                </c:pt>
                <c:pt idx="6123">
                  <c:v>44399</c:v>
                </c:pt>
                <c:pt idx="6124">
                  <c:v>44400</c:v>
                </c:pt>
                <c:pt idx="6125">
                  <c:v>44403</c:v>
                </c:pt>
                <c:pt idx="6126">
                  <c:v>44404</c:v>
                </c:pt>
                <c:pt idx="6127">
                  <c:v>44405</c:v>
                </c:pt>
                <c:pt idx="6128">
                  <c:v>44406</c:v>
                </c:pt>
                <c:pt idx="6129">
                  <c:v>44407</c:v>
                </c:pt>
                <c:pt idx="6130">
                  <c:v>44410</c:v>
                </c:pt>
                <c:pt idx="6131">
                  <c:v>44411</c:v>
                </c:pt>
                <c:pt idx="6132">
                  <c:v>44412</c:v>
                </c:pt>
                <c:pt idx="6133">
                  <c:v>44413</c:v>
                </c:pt>
                <c:pt idx="6134">
                  <c:v>44414</c:v>
                </c:pt>
                <c:pt idx="6135">
                  <c:v>44417</c:v>
                </c:pt>
                <c:pt idx="6136">
                  <c:v>44418</c:v>
                </c:pt>
                <c:pt idx="6137">
                  <c:v>44419</c:v>
                </c:pt>
                <c:pt idx="6138">
                  <c:v>44420</c:v>
                </c:pt>
                <c:pt idx="6139">
                  <c:v>44421</c:v>
                </c:pt>
                <c:pt idx="6140">
                  <c:v>44424</c:v>
                </c:pt>
                <c:pt idx="6141">
                  <c:v>44425</c:v>
                </c:pt>
                <c:pt idx="6142">
                  <c:v>44426</c:v>
                </c:pt>
                <c:pt idx="6143">
                  <c:v>44427</c:v>
                </c:pt>
                <c:pt idx="6144">
                  <c:v>44428</c:v>
                </c:pt>
                <c:pt idx="6145">
                  <c:v>44431</c:v>
                </c:pt>
                <c:pt idx="6146">
                  <c:v>44432</c:v>
                </c:pt>
                <c:pt idx="6147">
                  <c:v>44433</c:v>
                </c:pt>
                <c:pt idx="6148">
                  <c:v>44434</c:v>
                </c:pt>
                <c:pt idx="6149">
                  <c:v>44435</c:v>
                </c:pt>
                <c:pt idx="6150">
                  <c:v>44438</c:v>
                </c:pt>
                <c:pt idx="6151">
                  <c:v>44439</c:v>
                </c:pt>
                <c:pt idx="6152">
                  <c:v>44440</c:v>
                </c:pt>
                <c:pt idx="6153">
                  <c:v>44441</c:v>
                </c:pt>
                <c:pt idx="6154">
                  <c:v>44442</c:v>
                </c:pt>
                <c:pt idx="6155">
                  <c:v>44445</c:v>
                </c:pt>
                <c:pt idx="6156">
                  <c:v>44446</c:v>
                </c:pt>
                <c:pt idx="6157">
                  <c:v>44447</c:v>
                </c:pt>
                <c:pt idx="6158">
                  <c:v>44448</c:v>
                </c:pt>
                <c:pt idx="6159">
                  <c:v>44449</c:v>
                </c:pt>
                <c:pt idx="6160">
                  <c:v>44452</c:v>
                </c:pt>
                <c:pt idx="6161">
                  <c:v>44453</c:v>
                </c:pt>
                <c:pt idx="6162">
                  <c:v>44454</c:v>
                </c:pt>
                <c:pt idx="6163">
                  <c:v>44455</c:v>
                </c:pt>
                <c:pt idx="6164">
                  <c:v>44456</c:v>
                </c:pt>
                <c:pt idx="6165">
                  <c:v>44459</c:v>
                </c:pt>
                <c:pt idx="6166">
                  <c:v>44460</c:v>
                </c:pt>
                <c:pt idx="6167">
                  <c:v>44461</c:v>
                </c:pt>
                <c:pt idx="6168">
                  <c:v>44462</c:v>
                </c:pt>
                <c:pt idx="6169">
                  <c:v>44463</c:v>
                </c:pt>
                <c:pt idx="6170">
                  <c:v>44466</c:v>
                </c:pt>
                <c:pt idx="6171">
                  <c:v>44467</c:v>
                </c:pt>
                <c:pt idx="6172">
                  <c:v>44468</c:v>
                </c:pt>
                <c:pt idx="6173">
                  <c:v>44469</c:v>
                </c:pt>
                <c:pt idx="6174">
                  <c:v>44470</c:v>
                </c:pt>
                <c:pt idx="6175">
                  <c:v>44473</c:v>
                </c:pt>
                <c:pt idx="6176">
                  <c:v>44474</c:v>
                </c:pt>
                <c:pt idx="6177">
                  <c:v>44475</c:v>
                </c:pt>
                <c:pt idx="6178">
                  <c:v>44476</c:v>
                </c:pt>
                <c:pt idx="6179">
                  <c:v>44477</c:v>
                </c:pt>
                <c:pt idx="6180">
                  <c:v>44480</c:v>
                </c:pt>
                <c:pt idx="6181">
                  <c:v>44481</c:v>
                </c:pt>
                <c:pt idx="6182">
                  <c:v>44482</c:v>
                </c:pt>
                <c:pt idx="6183">
                  <c:v>44483</c:v>
                </c:pt>
                <c:pt idx="6184">
                  <c:v>44484</c:v>
                </c:pt>
                <c:pt idx="6185">
                  <c:v>44487</c:v>
                </c:pt>
                <c:pt idx="6186">
                  <c:v>44488</c:v>
                </c:pt>
                <c:pt idx="6187">
                  <c:v>44489</c:v>
                </c:pt>
                <c:pt idx="6188">
                  <c:v>44490</c:v>
                </c:pt>
                <c:pt idx="6189">
                  <c:v>44491</c:v>
                </c:pt>
                <c:pt idx="6190">
                  <c:v>44494</c:v>
                </c:pt>
                <c:pt idx="6191">
                  <c:v>44495</c:v>
                </c:pt>
                <c:pt idx="6192">
                  <c:v>44496</c:v>
                </c:pt>
                <c:pt idx="6193">
                  <c:v>44497</c:v>
                </c:pt>
                <c:pt idx="6194">
                  <c:v>44498</c:v>
                </c:pt>
                <c:pt idx="6195">
                  <c:v>44501</c:v>
                </c:pt>
                <c:pt idx="6196">
                  <c:v>44502</c:v>
                </c:pt>
                <c:pt idx="6197">
                  <c:v>44503</c:v>
                </c:pt>
                <c:pt idx="6198">
                  <c:v>44504</c:v>
                </c:pt>
                <c:pt idx="6199">
                  <c:v>44505</c:v>
                </c:pt>
                <c:pt idx="6200">
                  <c:v>44508</c:v>
                </c:pt>
                <c:pt idx="6201">
                  <c:v>44509</c:v>
                </c:pt>
                <c:pt idx="6202">
                  <c:v>44510</c:v>
                </c:pt>
                <c:pt idx="6203">
                  <c:v>44511</c:v>
                </c:pt>
                <c:pt idx="6204">
                  <c:v>44512</c:v>
                </c:pt>
                <c:pt idx="6205">
                  <c:v>44515</c:v>
                </c:pt>
                <c:pt idx="6206">
                  <c:v>44516</c:v>
                </c:pt>
                <c:pt idx="6207">
                  <c:v>44517</c:v>
                </c:pt>
                <c:pt idx="6208">
                  <c:v>44518</c:v>
                </c:pt>
                <c:pt idx="6209">
                  <c:v>44519</c:v>
                </c:pt>
                <c:pt idx="6210">
                  <c:v>44522</c:v>
                </c:pt>
                <c:pt idx="6211">
                  <c:v>44523</c:v>
                </c:pt>
                <c:pt idx="6212">
                  <c:v>44524</c:v>
                </c:pt>
                <c:pt idx="6213">
                  <c:v>44525</c:v>
                </c:pt>
                <c:pt idx="6214">
                  <c:v>44526</c:v>
                </c:pt>
                <c:pt idx="6215">
                  <c:v>44529</c:v>
                </c:pt>
                <c:pt idx="6216">
                  <c:v>44530</c:v>
                </c:pt>
                <c:pt idx="6217">
                  <c:v>44531</c:v>
                </c:pt>
                <c:pt idx="6218">
                  <c:v>44532</c:v>
                </c:pt>
                <c:pt idx="6219">
                  <c:v>44533</c:v>
                </c:pt>
                <c:pt idx="6220">
                  <c:v>44536</c:v>
                </c:pt>
                <c:pt idx="6221">
                  <c:v>44537</c:v>
                </c:pt>
                <c:pt idx="6222">
                  <c:v>44538</c:v>
                </c:pt>
                <c:pt idx="6223">
                  <c:v>44539</c:v>
                </c:pt>
                <c:pt idx="6224">
                  <c:v>44540</c:v>
                </c:pt>
                <c:pt idx="6225">
                  <c:v>44543</c:v>
                </c:pt>
                <c:pt idx="6226">
                  <c:v>44544</c:v>
                </c:pt>
                <c:pt idx="6227">
                  <c:v>44545</c:v>
                </c:pt>
                <c:pt idx="6228">
                  <c:v>44546</c:v>
                </c:pt>
                <c:pt idx="6229">
                  <c:v>44547</c:v>
                </c:pt>
                <c:pt idx="6230">
                  <c:v>44550</c:v>
                </c:pt>
                <c:pt idx="6231">
                  <c:v>44551</c:v>
                </c:pt>
                <c:pt idx="6232">
                  <c:v>44552</c:v>
                </c:pt>
                <c:pt idx="6233">
                  <c:v>44553</c:v>
                </c:pt>
                <c:pt idx="6234">
                  <c:v>44554</c:v>
                </c:pt>
                <c:pt idx="6235">
                  <c:v>44557</c:v>
                </c:pt>
                <c:pt idx="6236">
                  <c:v>44558</c:v>
                </c:pt>
                <c:pt idx="6237">
                  <c:v>44559</c:v>
                </c:pt>
                <c:pt idx="6238">
                  <c:v>44560</c:v>
                </c:pt>
                <c:pt idx="6239">
                  <c:v>44561</c:v>
                </c:pt>
                <c:pt idx="6240">
                  <c:v>44564</c:v>
                </c:pt>
                <c:pt idx="6241">
                  <c:v>44565</c:v>
                </c:pt>
                <c:pt idx="6242">
                  <c:v>44566</c:v>
                </c:pt>
                <c:pt idx="6243">
                  <c:v>44567</c:v>
                </c:pt>
                <c:pt idx="6244">
                  <c:v>44568</c:v>
                </c:pt>
                <c:pt idx="6245">
                  <c:v>44571</c:v>
                </c:pt>
                <c:pt idx="6246">
                  <c:v>44572</c:v>
                </c:pt>
                <c:pt idx="6247">
                  <c:v>44573</c:v>
                </c:pt>
                <c:pt idx="6248">
                  <c:v>44574</c:v>
                </c:pt>
                <c:pt idx="6249">
                  <c:v>44575</c:v>
                </c:pt>
                <c:pt idx="6250">
                  <c:v>44578</c:v>
                </c:pt>
                <c:pt idx="6251">
                  <c:v>44579</c:v>
                </c:pt>
                <c:pt idx="6252">
                  <c:v>44580</c:v>
                </c:pt>
                <c:pt idx="6253">
                  <c:v>44581</c:v>
                </c:pt>
                <c:pt idx="6254">
                  <c:v>44582</c:v>
                </c:pt>
                <c:pt idx="6255">
                  <c:v>44585</c:v>
                </c:pt>
                <c:pt idx="6256">
                  <c:v>44586</c:v>
                </c:pt>
                <c:pt idx="6257">
                  <c:v>44587</c:v>
                </c:pt>
                <c:pt idx="6258">
                  <c:v>44588</c:v>
                </c:pt>
                <c:pt idx="6259">
                  <c:v>44589</c:v>
                </c:pt>
                <c:pt idx="6260">
                  <c:v>44592</c:v>
                </c:pt>
                <c:pt idx="6261">
                  <c:v>44593</c:v>
                </c:pt>
                <c:pt idx="6262">
                  <c:v>44594</c:v>
                </c:pt>
                <c:pt idx="6263">
                  <c:v>44595</c:v>
                </c:pt>
                <c:pt idx="6264">
                  <c:v>44596</c:v>
                </c:pt>
                <c:pt idx="6265">
                  <c:v>44599</c:v>
                </c:pt>
                <c:pt idx="6266">
                  <c:v>44600</c:v>
                </c:pt>
                <c:pt idx="6267">
                  <c:v>44601</c:v>
                </c:pt>
                <c:pt idx="6268">
                  <c:v>44602</c:v>
                </c:pt>
                <c:pt idx="6269">
                  <c:v>44603</c:v>
                </c:pt>
                <c:pt idx="6270">
                  <c:v>44606</c:v>
                </c:pt>
                <c:pt idx="6271">
                  <c:v>44607</c:v>
                </c:pt>
                <c:pt idx="6272">
                  <c:v>44608</c:v>
                </c:pt>
                <c:pt idx="6273">
                  <c:v>44609</c:v>
                </c:pt>
                <c:pt idx="6274">
                  <c:v>44610</c:v>
                </c:pt>
                <c:pt idx="6275">
                  <c:v>44613</c:v>
                </c:pt>
                <c:pt idx="6276">
                  <c:v>44614</c:v>
                </c:pt>
                <c:pt idx="6277">
                  <c:v>44615</c:v>
                </c:pt>
                <c:pt idx="6278">
                  <c:v>44616</c:v>
                </c:pt>
                <c:pt idx="6279">
                  <c:v>44617</c:v>
                </c:pt>
                <c:pt idx="6280">
                  <c:v>44620</c:v>
                </c:pt>
                <c:pt idx="6281">
                  <c:v>44621</c:v>
                </c:pt>
                <c:pt idx="6282">
                  <c:v>44622</c:v>
                </c:pt>
                <c:pt idx="6283">
                  <c:v>44623</c:v>
                </c:pt>
                <c:pt idx="6284">
                  <c:v>44624</c:v>
                </c:pt>
                <c:pt idx="6285">
                  <c:v>44627</c:v>
                </c:pt>
                <c:pt idx="6286">
                  <c:v>44628</c:v>
                </c:pt>
                <c:pt idx="6287">
                  <c:v>44629</c:v>
                </c:pt>
                <c:pt idx="6288">
                  <c:v>44630</c:v>
                </c:pt>
                <c:pt idx="6289">
                  <c:v>44631</c:v>
                </c:pt>
                <c:pt idx="6290">
                  <c:v>44634</c:v>
                </c:pt>
                <c:pt idx="6291">
                  <c:v>44635</c:v>
                </c:pt>
                <c:pt idx="6292">
                  <c:v>44636</c:v>
                </c:pt>
                <c:pt idx="6293">
                  <c:v>44637</c:v>
                </c:pt>
                <c:pt idx="6294">
                  <c:v>44638</c:v>
                </c:pt>
                <c:pt idx="6295">
                  <c:v>44641</c:v>
                </c:pt>
                <c:pt idx="6296">
                  <c:v>44642</c:v>
                </c:pt>
                <c:pt idx="6297">
                  <c:v>44643</c:v>
                </c:pt>
                <c:pt idx="6298">
                  <c:v>44644</c:v>
                </c:pt>
                <c:pt idx="6299">
                  <c:v>44645</c:v>
                </c:pt>
                <c:pt idx="6300">
                  <c:v>44648</c:v>
                </c:pt>
                <c:pt idx="6301">
                  <c:v>44649</c:v>
                </c:pt>
                <c:pt idx="6302">
                  <c:v>44650</c:v>
                </c:pt>
                <c:pt idx="6303">
                  <c:v>44651</c:v>
                </c:pt>
                <c:pt idx="6304">
                  <c:v>44652</c:v>
                </c:pt>
                <c:pt idx="6305">
                  <c:v>44655</c:v>
                </c:pt>
                <c:pt idx="6306">
                  <c:v>44656</c:v>
                </c:pt>
                <c:pt idx="6307">
                  <c:v>44657</c:v>
                </c:pt>
                <c:pt idx="6308">
                  <c:v>44658</c:v>
                </c:pt>
                <c:pt idx="6309">
                  <c:v>44659</c:v>
                </c:pt>
                <c:pt idx="6310">
                  <c:v>44662</c:v>
                </c:pt>
                <c:pt idx="6311">
                  <c:v>44663</c:v>
                </c:pt>
                <c:pt idx="6312">
                  <c:v>44664</c:v>
                </c:pt>
                <c:pt idx="6313">
                  <c:v>44665</c:v>
                </c:pt>
                <c:pt idx="6314">
                  <c:v>44666</c:v>
                </c:pt>
                <c:pt idx="6315">
                  <c:v>44669</c:v>
                </c:pt>
                <c:pt idx="6316">
                  <c:v>44670</c:v>
                </c:pt>
                <c:pt idx="6317">
                  <c:v>44671</c:v>
                </c:pt>
                <c:pt idx="6318">
                  <c:v>44672</c:v>
                </c:pt>
                <c:pt idx="6319">
                  <c:v>44673</c:v>
                </c:pt>
                <c:pt idx="6320">
                  <c:v>44676</c:v>
                </c:pt>
                <c:pt idx="6321">
                  <c:v>44677</c:v>
                </c:pt>
                <c:pt idx="6322">
                  <c:v>44678</c:v>
                </c:pt>
                <c:pt idx="6323">
                  <c:v>44679</c:v>
                </c:pt>
                <c:pt idx="6324">
                  <c:v>44680</c:v>
                </c:pt>
                <c:pt idx="6325">
                  <c:v>44683</c:v>
                </c:pt>
                <c:pt idx="6326">
                  <c:v>44684</c:v>
                </c:pt>
                <c:pt idx="6327">
                  <c:v>44685</c:v>
                </c:pt>
                <c:pt idx="6328">
                  <c:v>44686</c:v>
                </c:pt>
                <c:pt idx="6329">
                  <c:v>44687</c:v>
                </c:pt>
                <c:pt idx="6330">
                  <c:v>44690</c:v>
                </c:pt>
                <c:pt idx="6331">
                  <c:v>44691</c:v>
                </c:pt>
                <c:pt idx="6332">
                  <c:v>44692</c:v>
                </c:pt>
                <c:pt idx="6333">
                  <c:v>44693</c:v>
                </c:pt>
                <c:pt idx="6334">
                  <c:v>44694</c:v>
                </c:pt>
                <c:pt idx="6335">
                  <c:v>44697</c:v>
                </c:pt>
                <c:pt idx="6336">
                  <c:v>44698</c:v>
                </c:pt>
                <c:pt idx="6337">
                  <c:v>44699</c:v>
                </c:pt>
                <c:pt idx="6338">
                  <c:v>44700</c:v>
                </c:pt>
                <c:pt idx="6339">
                  <c:v>44701</c:v>
                </c:pt>
                <c:pt idx="6340">
                  <c:v>44704</c:v>
                </c:pt>
                <c:pt idx="6341">
                  <c:v>44705</c:v>
                </c:pt>
                <c:pt idx="6342">
                  <c:v>44706</c:v>
                </c:pt>
                <c:pt idx="6343">
                  <c:v>44707</c:v>
                </c:pt>
                <c:pt idx="6344">
                  <c:v>44708</c:v>
                </c:pt>
                <c:pt idx="6345">
                  <c:v>44711</c:v>
                </c:pt>
                <c:pt idx="6346">
                  <c:v>44712</c:v>
                </c:pt>
                <c:pt idx="6347">
                  <c:v>44713</c:v>
                </c:pt>
                <c:pt idx="6348">
                  <c:v>44714</c:v>
                </c:pt>
                <c:pt idx="6349">
                  <c:v>44715</c:v>
                </c:pt>
                <c:pt idx="6350">
                  <c:v>44718</c:v>
                </c:pt>
                <c:pt idx="6351">
                  <c:v>44719</c:v>
                </c:pt>
                <c:pt idx="6352">
                  <c:v>44720</c:v>
                </c:pt>
                <c:pt idx="6353">
                  <c:v>44721</c:v>
                </c:pt>
                <c:pt idx="6354">
                  <c:v>44722</c:v>
                </c:pt>
                <c:pt idx="6355">
                  <c:v>44725</c:v>
                </c:pt>
                <c:pt idx="6356">
                  <c:v>44726</c:v>
                </c:pt>
                <c:pt idx="6357">
                  <c:v>44727</c:v>
                </c:pt>
                <c:pt idx="6358">
                  <c:v>44728</c:v>
                </c:pt>
                <c:pt idx="6359">
                  <c:v>44729</c:v>
                </c:pt>
                <c:pt idx="6360">
                  <c:v>44732</c:v>
                </c:pt>
                <c:pt idx="6361">
                  <c:v>44733</c:v>
                </c:pt>
                <c:pt idx="6362">
                  <c:v>44734</c:v>
                </c:pt>
                <c:pt idx="6363">
                  <c:v>44735</c:v>
                </c:pt>
                <c:pt idx="6364">
                  <c:v>44736</c:v>
                </c:pt>
                <c:pt idx="6365">
                  <c:v>44739</c:v>
                </c:pt>
                <c:pt idx="6366">
                  <c:v>44740</c:v>
                </c:pt>
                <c:pt idx="6367">
                  <c:v>44741</c:v>
                </c:pt>
                <c:pt idx="6368">
                  <c:v>44742</c:v>
                </c:pt>
                <c:pt idx="6369">
                  <c:v>44743</c:v>
                </c:pt>
                <c:pt idx="6370">
                  <c:v>44746</c:v>
                </c:pt>
                <c:pt idx="6371">
                  <c:v>44747</c:v>
                </c:pt>
                <c:pt idx="6372">
                  <c:v>44748</c:v>
                </c:pt>
                <c:pt idx="6373">
                  <c:v>44749</c:v>
                </c:pt>
                <c:pt idx="6374">
                  <c:v>44750</c:v>
                </c:pt>
                <c:pt idx="6375">
                  <c:v>44753</c:v>
                </c:pt>
                <c:pt idx="6376">
                  <c:v>44754</c:v>
                </c:pt>
                <c:pt idx="6377">
                  <c:v>44755</c:v>
                </c:pt>
                <c:pt idx="6378">
                  <c:v>44756</c:v>
                </c:pt>
                <c:pt idx="6379">
                  <c:v>44757</c:v>
                </c:pt>
                <c:pt idx="6380">
                  <c:v>44760</c:v>
                </c:pt>
                <c:pt idx="6381">
                  <c:v>44761</c:v>
                </c:pt>
                <c:pt idx="6382">
                  <c:v>44762</c:v>
                </c:pt>
                <c:pt idx="6383">
                  <c:v>44763</c:v>
                </c:pt>
                <c:pt idx="6384">
                  <c:v>44764</c:v>
                </c:pt>
                <c:pt idx="6385">
                  <c:v>44767</c:v>
                </c:pt>
                <c:pt idx="6386">
                  <c:v>44768</c:v>
                </c:pt>
                <c:pt idx="6387">
                  <c:v>44769</c:v>
                </c:pt>
                <c:pt idx="6388">
                  <c:v>44770</c:v>
                </c:pt>
                <c:pt idx="6389">
                  <c:v>44771</c:v>
                </c:pt>
                <c:pt idx="6390">
                  <c:v>44774</c:v>
                </c:pt>
                <c:pt idx="6391">
                  <c:v>44775</c:v>
                </c:pt>
                <c:pt idx="6392">
                  <c:v>44776</c:v>
                </c:pt>
                <c:pt idx="6393">
                  <c:v>44777</c:v>
                </c:pt>
                <c:pt idx="6394">
                  <c:v>44778</c:v>
                </c:pt>
                <c:pt idx="6395">
                  <c:v>44781</c:v>
                </c:pt>
                <c:pt idx="6396">
                  <c:v>44782</c:v>
                </c:pt>
                <c:pt idx="6397">
                  <c:v>44783</c:v>
                </c:pt>
                <c:pt idx="6398">
                  <c:v>44784</c:v>
                </c:pt>
                <c:pt idx="6399">
                  <c:v>44785</c:v>
                </c:pt>
                <c:pt idx="6400">
                  <c:v>44788</c:v>
                </c:pt>
                <c:pt idx="6401">
                  <c:v>44789</c:v>
                </c:pt>
                <c:pt idx="6402">
                  <c:v>44790</c:v>
                </c:pt>
                <c:pt idx="6403">
                  <c:v>44791</c:v>
                </c:pt>
                <c:pt idx="6404">
                  <c:v>44792</c:v>
                </c:pt>
                <c:pt idx="6405">
                  <c:v>44795</c:v>
                </c:pt>
                <c:pt idx="6406">
                  <c:v>44796</c:v>
                </c:pt>
                <c:pt idx="6407">
                  <c:v>44797</c:v>
                </c:pt>
                <c:pt idx="6408">
                  <c:v>44798</c:v>
                </c:pt>
                <c:pt idx="6409">
                  <c:v>44799</c:v>
                </c:pt>
                <c:pt idx="6410">
                  <c:v>44802</c:v>
                </c:pt>
                <c:pt idx="6411">
                  <c:v>44803</c:v>
                </c:pt>
                <c:pt idx="6412">
                  <c:v>44804</c:v>
                </c:pt>
                <c:pt idx="6413">
                  <c:v>44805</c:v>
                </c:pt>
                <c:pt idx="6414">
                  <c:v>44806</c:v>
                </c:pt>
                <c:pt idx="6415">
                  <c:v>44809</c:v>
                </c:pt>
                <c:pt idx="6416">
                  <c:v>44810</c:v>
                </c:pt>
                <c:pt idx="6417">
                  <c:v>44811</c:v>
                </c:pt>
                <c:pt idx="6418">
                  <c:v>44812</c:v>
                </c:pt>
                <c:pt idx="6419">
                  <c:v>44813</c:v>
                </c:pt>
                <c:pt idx="6420">
                  <c:v>44816</c:v>
                </c:pt>
                <c:pt idx="6421">
                  <c:v>44817</c:v>
                </c:pt>
                <c:pt idx="6422">
                  <c:v>44818</c:v>
                </c:pt>
                <c:pt idx="6423">
                  <c:v>44819</c:v>
                </c:pt>
                <c:pt idx="6424">
                  <c:v>44820</c:v>
                </c:pt>
                <c:pt idx="6425">
                  <c:v>44823</c:v>
                </c:pt>
                <c:pt idx="6426">
                  <c:v>44824</c:v>
                </c:pt>
                <c:pt idx="6427">
                  <c:v>44825</c:v>
                </c:pt>
                <c:pt idx="6428">
                  <c:v>44826</c:v>
                </c:pt>
                <c:pt idx="6429">
                  <c:v>44827</c:v>
                </c:pt>
                <c:pt idx="6430">
                  <c:v>44830</c:v>
                </c:pt>
                <c:pt idx="6431">
                  <c:v>44831</c:v>
                </c:pt>
                <c:pt idx="6432">
                  <c:v>44832</c:v>
                </c:pt>
                <c:pt idx="6433">
                  <c:v>44833</c:v>
                </c:pt>
                <c:pt idx="6434">
                  <c:v>44834</c:v>
                </c:pt>
                <c:pt idx="6435">
                  <c:v>44837</c:v>
                </c:pt>
                <c:pt idx="6436">
                  <c:v>44838</c:v>
                </c:pt>
                <c:pt idx="6437">
                  <c:v>44839</c:v>
                </c:pt>
                <c:pt idx="6438">
                  <c:v>44840</c:v>
                </c:pt>
                <c:pt idx="6439">
                  <c:v>44841</c:v>
                </c:pt>
                <c:pt idx="6440">
                  <c:v>44844</c:v>
                </c:pt>
                <c:pt idx="6441">
                  <c:v>44845</c:v>
                </c:pt>
                <c:pt idx="6442">
                  <c:v>44846</c:v>
                </c:pt>
                <c:pt idx="6443">
                  <c:v>44847</c:v>
                </c:pt>
                <c:pt idx="6444">
                  <c:v>44848</c:v>
                </c:pt>
                <c:pt idx="6445">
                  <c:v>44851</c:v>
                </c:pt>
                <c:pt idx="6446">
                  <c:v>44852</c:v>
                </c:pt>
                <c:pt idx="6447">
                  <c:v>44853</c:v>
                </c:pt>
                <c:pt idx="6448">
                  <c:v>44854</c:v>
                </c:pt>
                <c:pt idx="6449">
                  <c:v>44855</c:v>
                </c:pt>
                <c:pt idx="6450">
                  <c:v>44858</c:v>
                </c:pt>
                <c:pt idx="6451">
                  <c:v>44859</c:v>
                </c:pt>
                <c:pt idx="6452">
                  <c:v>44860</c:v>
                </c:pt>
                <c:pt idx="6453">
                  <c:v>44861</c:v>
                </c:pt>
                <c:pt idx="6454">
                  <c:v>44862</c:v>
                </c:pt>
                <c:pt idx="6455">
                  <c:v>44865</c:v>
                </c:pt>
                <c:pt idx="6456">
                  <c:v>44866</c:v>
                </c:pt>
                <c:pt idx="6457">
                  <c:v>44867</c:v>
                </c:pt>
                <c:pt idx="6458">
                  <c:v>44868</c:v>
                </c:pt>
                <c:pt idx="6459">
                  <c:v>44869</c:v>
                </c:pt>
                <c:pt idx="6460">
                  <c:v>44872</c:v>
                </c:pt>
                <c:pt idx="6461">
                  <c:v>44873</c:v>
                </c:pt>
                <c:pt idx="6462">
                  <c:v>44874</c:v>
                </c:pt>
                <c:pt idx="6463">
                  <c:v>44875</c:v>
                </c:pt>
                <c:pt idx="6464">
                  <c:v>44876</c:v>
                </c:pt>
                <c:pt idx="6465">
                  <c:v>44879</c:v>
                </c:pt>
                <c:pt idx="6466">
                  <c:v>44880</c:v>
                </c:pt>
                <c:pt idx="6467">
                  <c:v>44881</c:v>
                </c:pt>
                <c:pt idx="6468">
                  <c:v>44882</c:v>
                </c:pt>
                <c:pt idx="6469">
                  <c:v>44883</c:v>
                </c:pt>
                <c:pt idx="6470">
                  <c:v>44886</c:v>
                </c:pt>
                <c:pt idx="6471">
                  <c:v>44887</c:v>
                </c:pt>
                <c:pt idx="6472">
                  <c:v>44888</c:v>
                </c:pt>
                <c:pt idx="6473">
                  <c:v>44889</c:v>
                </c:pt>
                <c:pt idx="6474">
                  <c:v>44890</c:v>
                </c:pt>
                <c:pt idx="6475">
                  <c:v>44893</c:v>
                </c:pt>
                <c:pt idx="6476">
                  <c:v>44894</c:v>
                </c:pt>
                <c:pt idx="6477">
                  <c:v>44895</c:v>
                </c:pt>
                <c:pt idx="6478">
                  <c:v>44896</c:v>
                </c:pt>
                <c:pt idx="6479">
                  <c:v>44897</c:v>
                </c:pt>
                <c:pt idx="6480">
                  <c:v>44900</c:v>
                </c:pt>
                <c:pt idx="6481">
                  <c:v>44901</c:v>
                </c:pt>
                <c:pt idx="6482">
                  <c:v>44902</c:v>
                </c:pt>
                <c:pt idx="6483">
                  <c:v>44903</c:v>
                </c:pt>
                <c:pt idx="6484">
                  <c:v>44904</c:v>
                </c:pt>
                <c:pt idx="6485">
                  <c:v>44907</c:v>
                </c:pt>
                <c:pt idx="6486">
                  <c:v>44908</c:v>
                </c:pt>
                <c:pt idx="6487">
                  <c:v>44909</c:v>
                </c:pt>
                <c:pt idx="6488">
                  <c:v>44910</c:v>
                </c:pt>
                <c:pt idx="6489">
                  <c:v>44911</c:v>
                </c:pt>
                <c:pt idx="6490">
                  <c:v>44914</c:v>
                </c:pt>
                <c:pt idx="6491">
                  <c:v>44915</c:v>
                </c:pt>
                <c:pt idx="6492">
                  <c:v>44916</c:v>
                </c:pt>
                <c:pt idx="6493">
                  <c:v>44917</c:v>
                </c:pt>
                <c:pt idx="6494">
                  <c:v>44918</c:v>
                </c:pt>
                <c:pt idx="6495">
                  <c:v>44921</c:v>
                </c:pt>
                <c:pt idx="6496">
                  <c:v>44922</c:v>
                </c:pt>
                <c:pt idx="6497">
                  <c:v>44923</c:v>
                </c:pt>
                <c:pt idx="6498">
                  <c:v>44924</c:v>
                </c:pt>
                <c:pt idx="6499">
                  <c:v>44925</c:v>
                </c:pt>
                <c:pt idx="6500">
                  <c:v>44928</c:v>
                </c:pt>
                <c:pt idx="6501">
                  <c:v>44929</c:v>
                </c:pt>
                <c:pt idx="6502">
                  <c:v>44930</c:v>
                </c:pt>
                <c:pt idx="6503">
                  <c:v>44931</c:v>
                </c:pt>
                <c:pt idx="6504">
                  <c:v>44932</c:v>
                </c:pt>
                <c:pt idx="6505">
                  <c:v>44935</c:v>
                </c:pt>
                <c:pt idx="6506">
                  <c:v>44936</c:v>
                </c:pt>
                <c:pt idx="6507">
                  <c:v>44937</c:v>
                </c:pt>
                <c:pt idx="6508">
                  <c:v>44938</c:v>
                </c:pt>
                <c:pt idx="6509">
                  <c:v>44939</c:v>
                </c:pt>
                <c:pt idx="6510">
                  <c:v>44942</c:v>
                </c:pt>
                <c:pt idx="6511">
                  <c:v>44943</c:v>
                </c:pt>
                <c:pt idx="6512">
                  <c:v>44944</c:v>
                </c:pt>
                <c:pt idx="6513">
                  <c:v>44945</c:v>
                </c:pt>
                <c:pt idx="6514">
                  <c:v>44946</c:v>
                </c:pt>
                <c:pt idx="6515">
                  <c:v>44949</c:v>
                </c:pt>
                <c:pt idx="6516">
                  <c:v>44950</c:v>
                </c:pt>
                <c:pt idx="6517">
                  <c:v>44951</c:v>
                </c:pt>
                <c:pt idx="6518">
                  <c:v>44952</c:v>
                </c:pt>
                <c:pt idx="6519">
                  <c:v>44953</c:v>
                </c:pt>
                <c:pt idx="6520">
                  <c:v>44956</c:v>
                </c:pt>
                <c:pt idx="6521">
                  <c:v>44957</c:v>
                </c:pt>
                <c:pt idx="6522">
                  <c:v>44958</c:v>
                </c:pt>
                <c:pt idx="6523">
                  <c:v>44959</c:v>
                </c:pt>
                <c:pt idx="6524">
                  <c:v>44960</c:v>
                </c:pt>
                <c:pt idx="6525">
                  <c:v>44963</c:v>
                </c:pt>
                <c:pt idx="6526">
                  <c:v>44964</c:v>
                </c:pt>
                <c:pt idx="6527">
                  <c:v>44965</c:v>
                </c:pt>
                <c:pt idx="6528">
                  <c:v>44966</c:v>
                </c:pt>
                <c:pt idx="6529">
                  <c:v>44967</c:v>
                </c:pt>
                <c:pt idx="6530">
                  <c:v>44970</c:v>
                </c:pt>
                <c:pt idx="6531">
                  <c:v>44971</c:v>
                </c:pt>
                <c:pt idx="6532">
                  <c:v>44972</c:v>
                </c:pt>
                <c:pt idx="6533">
                  <c:v>44973</c:v>
                </c:pt>
                <c:pt idx="6534">
                  <c:v>44974</c:v>
                </c:pt>
                <c:pt idx="6535">
                  <c:v>44977</c:v>
                </c:pt>
                <c:pt idx="6536">
                  <c:v>44978</c:v>
                </c:pt>
                <c:pt idx="6537">
                  <c:v>44979</c:v>
                </c:pt>
                <c:pt idx="6538">
                  <c:v>44980</c:v>
                </c:pt>
                <c:pt idx="6539">
                  <c:v>44981</c:v>
                </c:pt>
                <c:pt idx="6540">
                  <c:v>44984</c:v>
                </c:pt>
                <c:pt idx="6541">
                  <c:v>44985</c:v>
                </c:pt>
                <c:pt idx="6542">
                  <c:v>44986</c:v>
                </c:pt>
                <c:pt idx="6543">
                  <c:v>44987</c:v>
                </c:pt>
                <c:pt idx="6544">
                  <c:v>44988</c:v>
                </c:pt>
                <c:pt idx="6545">
                  <c:v>44991</c:v>
                </c:pt>
                <c:pt idx="6546">
                  <c:v>44992</c:v>
                </c:pt>
                <c:pt idx="6547">
                  <c:v>44993</c:v>
                </c:pt>
                <c:pt idx="6548">
                  <c:v>44994</c:v>
                </c:pt>
                <c:pt idx="6549">
                  <c:v>44995</c:v>
                </c:pt>
                <c:pt idx="6550">
                  <c:v>44998</c:v>
                </c:pt>
                <c:pt idx="6551">
                  <c:v>44999</c:v>
                </c:pt>
                <c:pt idx="6552">
                  <c:v>45000</c:v>
                </c:pt>
                <c:pt idx="6553">
                  <c:v>45001</c:v>
                </c:pt>
                <c:pt idx="6554">
                  <c:v>45002</c:v>
                </c:pt>
                <c:pt idx="6555">
                  <c:v>45005</c:v>
                </c:pt>
                <c:pt idx="6556">
                  <c:v>45006</c:v>
                </c:pt>
                <c:pt idx="6557">
                  <c:v>45007</c:v>
                </c:pt>
                <c:pt idx="6558">
                  <c:v>45008</c:v>
                </c:pt>
                <c:pt idx="6559">
                  <c:v>45009</c:v>
                </c:pt>
                <c:pt idx="6560">
                  <c:v>45012</c:v>
                </c:pt>
                <c:pt idx="6561">
                  <c:v>45013</c:v>
                </c:pt>
                <c:pt idx="6562">
                  <c:v>45014</c:v>
                </c:pt>
                <c:pt idx="6563">
                  <c:v>45015</c:v>
                </c:pt>
                <c:pt idx="6564">
                  <c:v>45016</c:v>
                </c:pt>
                <c:pt idx="6565">
                  <c:v>45019</c:v>
                </c:pt>
                <c:pt idx="6566">
                  <c:v>45020</c:v>
                </c:pt>
                <c:pt idx="6567">
                  <c:v>45021</c:v>
                </c:pt>
                <c:pt idx="6568">
                  <c:v>45022</c:v>
                </c:pt>
                <c:pt idx="6569">
                  <c:v>45023</c:v>
                </c:pt>
                <c:pt idx="6570">
                  <c:v>45026</c:v>
                </c:pt>
                <c:pt idx="6571">
                  <c:v>45027</c:v>
                </c:pt>
                <c:pt idx="6572">
                  <c:v>45028</c:v>
                </c:pt>
                <c:pt idx="6573">
                  <c:v>45029</c:v>
                </c:pt>
                <c:pt idx="6574">
                  <c:v>45030</c:v>
                </c:pt>
                <c:pt idx="6575">
                  <c:v>45033</c:v>
                </c:pt>
                <c:pt idx="6576">
                  <c:v>45034</c:v>
                </c:pt>
                <c:pt idx="6577">
                  <c:v>45035</c:v>
                </c:pt>
                <c:pt idx="6578">
                  <c:v>45036</c:v>
                </c:pt>
                <c:pt idx="6579">
                  <c:v>45037</c:v>
                </c:pt>
                <c:pt idx="6580">
                  <c:v>45040</c:v>
                </c:pt>
                <c:pt idx="6581">
                  <c:v>45041</c:v>
                </c:pt>
                <c:pt idx="6582">
                  <c:v>45042</c:v>
                </c:pt>
                <c:pt idx="6583">
                  <c:v>45043</c:v>
                </c:pt>
                <c:pt idx="6584">
                  <c:v>45044</c:v>
                </c:pt>
                <c:pt idx="6585">
                  <c:v>45047</c:v>
                </c:pt>
                <c:pt idx="6586">
                  <c:v>45048</c:v>
                </c:pt>
                <c:pt idx="6587">
                  <c:v>45049</c:v>
                </c:pt>
                <c:pt idx="6588">
                  <c:v>45050</c:v>
                </c:pt>
                <c:pt idx="6589">
                  <c:v>45051</c:v>
                </c:pt>
                <c:pt idx="6590">
                  <c:v>45054</c:v>
                </c:pt>
                <c:pt idx="6591">
                  <c:v>45055</c:v>
                </c:pt>
                <c:pt idx="6592">
                  <c:v>45056</c:v>
                </c:pt>
                <c:pt idx="6593">
                  <c:v>45057</c:v>
                </c:pt>
                <c:pt idx="6594">
                  <c:v>45058</c:v>
                </c:pt>
                <c:pt idx="6595">
                  <c:v>45061</c:v>
                </c:pt>
                <c:pt idx="6596">
                  <c:v>45062</c:v>
                </c:pt>
                <c:pt idx="6597">
                  <c:v>45063</c:v>
                </c:pt>
                <c:pt idx="6598">
                  <c:v>45064</c:v>
                </c:pt>
                <c:pt idx="6599">
                  <c:v>45065</c:v>
                </c:pt>
                <c:pt idx="6600">
                  <c:v>45068</c:v>
                </c:pt>
                <c:pt idx="6601">
                  <c:v>45069</c:v>
                </c:pt>
                <c:pt idx="6602">
                  <c:v>45070</c:v>
                </c:pt>
                <c:pt idx="6603">
                  <c:v>45071</c:v>
                </c:pt>
                <c:pt idx="6604">
                  <c:v>45072</c:v>
                </c:pt>
                <c:pt idx="6605">
                  <c:v>45075</c:v>
                </c:pt>
                <c:pt idx="6606">
                  <c:v>45076</c:v>
                </c:pt>
                <c:pt idx="6607">
                  <c:v>45077</c:v>
                </c:pt>
                <c:pt idx="6608">
                  <c:v>45078</c:v>
                </c:pt>
                <c:pt idx="6609">
                  <c:v>45079</c:v>
                </c:pt>
                <c:pt idx="6610">
                  <c:v>45082</c:v>
                </c:pt>
                <c:pt idx="6611">
                  <c:v>45083</c:v>
                </c:pt>
                <c:pt idx="6612">
                  <c:v>45084</c:v>
                </c:pt>
                <c:pt idx="6613">
                  <c:v>45085</c:v>
                </c:pt>
                <c:pt idx="6614">
                  <c:v>45086</c:v>
                </c:pt>
                <c:pt idx="6615">
                  <c:v>45089</c:v>
                </c:pt>
                <c:pt idx="6616">
                  <c:v>45090</c:v>
                </c:pt>
                <c:pt idx="6617">
                  <c:v>45091</c:v>
                </c:pt>
                <c:pt idx="6618">
                  <c:v>45092</c:v>
                </c:pt>
                <c:pt idx="6619">
                  <c:v>45093</c:v>
                </c:pt>
                <c:pt idx="6620">
                  <c:v>45096</c:v>
                </c:pt>
                <c:pt idx="6621">
                  <c:v>45097</c:v>
                </c:pt>
                <c:pt idx="6622">
                  <c:v>45098</c:v>
                </c:pt>
                <c:pt idx="6623">
                  <c:v>45099</c:v>
                </c:pt>
                <c:pt idx="6624">
                  <c:v>45100</c:v>
                </c:pt>
                <c:pt idx="6625">
                  <c:v>45103</c:v>
                </c:pt>
                <c:pt idx="6626">
                  <c:v>45104</c:v>
                </c:pt>
                <c:pt idx="6627">
                  <c:v>45105</c:v>
                </c:pt>
                <c:pt idx="6628">
                  <c:v>45106</c:v>
                </c:pt>
                <c:pt idx="6629">
                  <c:v>45107</c:v>
                </c:pt>
                <c:pt idx="6630">
                  <c:v>45110</c:v>
                </c:pt>
                <c:pt idx="6631">
                  <c:v>45111</c:v>
                </c:pt>
                <c:pt idx="6632">
                  <c:v>45112</c:v>
                </c:pt>
                <c:pt idx="6633">
                  <c:v>45113</c:v>
                </c:pt>
                <c:pt idx="6634">
                  <c:v>45114</c:v>
                </c:pt>
                <c:pt idx="6635">
                  <c:v>45117</c:v>
                </c:pt>
                <c:pt idx="6636">
                  <c:v>45118</c:v>
                </c:pt>
                <c:pt idx="6637">
                  <c:v>45119</c:v>
                </c:pt>
                <c:pt idx="6638">
                  <c:v>45120</c:v>
                </c:pt>
                <c:pt idx="6639">
                  <c:v>45121</c:v>
                </c:pt>
                <c:pt idx="6640">
                  <c:v>45124</c:v>
                </c:pt>
                <c:pt idx="6641">
                  <c:v>45125</c:v>
                </c:pt>
                <c:pt idx="6642">
                  <c:v>45126</c:v>
                </c:pt>
                <c:pt idx="6643">
                  <c:v>45127</c:v>
                </c:pt>
                <c:pt idx="6644">
                  <c:v>45128</c:v>
                </c:pt>
                <c:pt idx="6645">
                  <c:v>45131</c:v>
                </c:pt>
                <c:pt idx="6646">
                  <c:v>45132</c:v>
                </c:pt>
                <c:pt idx="6647">
                  <c:v>45133</c:v>
                </c:pt>
                <c:pt idx="6648">
                  <c:v>45134</c:v>
                </c:pt>
                <c:pt idx="6649">
                  <c:v>45135</c:v>
                </c:pt>
                <c:pt idx="6650">
                  <c:v>45138</c:v>
                </c:pt>
                <c:pt idx="6651">
                  <c:v>45139</c:v>
                </c:pt>
                <c:pt idx="6652">
                  <c:v>45140</c:v>
                </c:pt>
                <c:pt idx="6653">
                  <c:v>45141</c:v>
                </c:pt>
                <c:pt idx="6654">
                  <c:v>45142</c:v>
                </c:pt>
                <c:pt idx="6655">
                  <c:v>45145</c:v>
                </c:pt>
                <c:pt idx="6656">
                  <c:v>45146</c:v>
                </c:pt>
                <c:pt idx="6657">
                  <c:v>45147</c:v>
                </c:pt>
                <c:pt idx="6658">
                  <c:v>45148</c:v>
                </c:pt>
                <c:pt idx="6659">
                  <c:v>45149</c:v>
                </c:pt>
                <c:pt idx="6660">
                  <c:v>45152</c:v>
                </c:pt>
                <c:pt idx="6661">
                  <c:v>45153</c:v>
                </c:pt>
                <c:pt idx="6662">
                  <c:v>45154</c:v>
                </c:pt>
                <c:pt idx="6663">
                  <c:v>45155</c:v>
                </c:pt>
                <c:pt idx="6664">
                  <c:v>45156</c:v>
                </c:pt>
                <c:pt idx="6665">
                  <c:v>45159</c:v>
                </c:pt>
                <c:pt idx="6666">
                  <c:v>45160</c:v>
                </c:pt>
                <c:pt idx="6667">
                  <c:v>45161</c:v>
                </c:pt>
                <c:pt idx="6668">
                  <c:v>45162</c:v>
                </c:pt>
                <c:pt idx="6669">
                  <c:v>45163</c:v>
                </c:pt>
                <c:pt idx="6670">
                  <c:v>45166</c:v>
                </c:pt>
                <c:pt idx="6671">
                  <c:v>45167</c:v>
                </c:pt>
                <c:pt idx="6672">
                  <c:v>45168</c:v>
                </c:pt>
                <c:pt idx="6673">
                  <c:v>45169</c:v>
                </c:pt>
                <c:pt idx="6674">
                  <c:v>45170</c:v>
                </c:pt>
                <c:pt idx="6675">
                  <c:v>45173</c:v>
                </c:pt>
                <c:pt idx="6676">
                  <c:v>45174</c:v>
                </c:pt>
                <c:pt idx="6677">
                  <c:v>45175</c:v>
                </c:pt>
                <c:pt idx="6678">
                  <c:v>45176</c:v>
                </c:pt>
                <c:pt idx="6679">
                  <c:v>45177</c:v>
                </c:pt>
                <c:pt idx="6680">
                  <c:v>45180</c:v>
                </c:pt>
                <c:pt idx="6681">
                  <c:v>45181</c:v>
                </c:pt>
                <c:pt idx="6682">
                  <c:v>45182</c:v>
                </c:pt>
                <c:pt idx="6683">
                  <c:v>45183</c:v>
                </c:pt>
                <c:pt idx="6684">
                  <c:v>45184</c:v>
                </c:pt>
                <c:pt idx="6685">
                  <c:v>45187</c:v>
                </c:pt>
                <c:pt idx="6686">
                  <c:v>45188</c:v>
                </c:pt>
                <c:pt idx="6687">
                  <c:v>45189</c:v>
                </c:pt>
                <c:pt idx="6688">
                  <c:v>45190</c:v>
                </c:pt>
                <c:pt idx="6689">
                  <c:v>45191</c:v>
                </c:pt>
                <c:pt idx="6690">
                  <c:v>45194</c:v>
                </c:pt>
                <c:pt idx="6691">
                  <c:v>45195</c:v>
                </c:pt>
                <c:pt idx="6692">
                  <c:v>45196</c:v>
                </c:pt>
                <c:pt idx="6693">
                  <c:v>45197</c:v>
                </c:pt>
                <c:pt idx="6694">
                  <c:v>45198</c:v>
                </c:pt>
                <c:pt idx="6695">
                  <c:v>45201</c:v>
                </c:pt>
                <c:pt idx="6696">
                  <c:v>45202</c:v>
                </c:pt>
                <c:pt idx="6697">
                  <c:v>45203</c:v>
                </c:pt>
                <c:pt idx="6698">
                  <c:v>45204</c:v>
                </c:pt>
                <c:pt idx="6699">
                  <c:v>45205</c:v>
                </c:pt>
                <c:pt idx="6700">
                  <c:v>45208</c:v>
                </c:pt>
                <c:pt idx="6701">
                  <c:v>45209</c:v>
                </c:pt>
                <c:pt idx="6702">
                  <c:v>45210</c:v>
                </c:pt>
                <c:pt idx="6703">
                  <c:v>45211</c:v>
                </c:pt>
                <c:pt idx="6704">
                  <c:v>45212</c:v>
                </c:pt>
                <c:pt idx="6705">
                  <c:v>45215</c:v>
                </c:pt>
                <c:pt idx="6706">
                  <c:v>45216</c:v>
                </c:pt>
                <c:pt idx="6707">
                  <c:v>45217</c:v>
                </c:pt>
                <c:pt idx="6708">
                  <c:v>45218</c:v>
                </c:pt>
                <c:pt idx="6709">
                  <c:v>45219</c:v>
                </c:pt>
                <c:pt idx="6710">
                  <c:v>45222</c:v>
                </c:pt>
                <c:pt idx="6711">
                  <c:v>45223</c:v>
                </c:pt>
                <c:pt idx="6712">
                  <c:v>45224</c:v>
                </c:pt>
                <c:pt idx="6713">
                  <c:v>45225</c:v>
                </c:pt>
                <c:pt idx="6714">
                  <c:v>45226</c:v>
                </c:pt>
                <c:pt idx="6715">
                  <c:v>45229</c:v>
                </c:pt>
                <c:pt idx="6716">
                  <c:v>45230</c:v>
                </c:pt>
                <c:pt idx="6717">
                  <c:v>45231</c:v>
                </c:pt>
                <c:pt idx="6718">
                  <c:v>45232</c:v>
                </c:pt>
                <c:pt idx="6719">
                  <c:v>45233</c:v>
                </c:pt>
                <c:pt idx="6720">
                  <c:v>45236</c:v>
                </c:pt>
                <c:pt idx="6721">
                  <c:v>45237</c:v>
                </c:pt>
                <c:pt idx="6722">
                  <c:v>45238</c:v>
                </c:pt>
                <c:pt idx="6723">
                  <c:v>45239</c:v>
                </c:pt>
                <c:pt idx="6724">
                  <c:v>45240</c:v>
                </c:pt>
                <c:pt idx="6725">
                  <c:v>45243</c:v>
                </c:pt>
                <c:pt idx="6726">
                  <c:v>45244</c:v>
                </c:pt>
                <c:pt idx="6727">
                  <c:v>45245</c:v>
                </c:pt>
                <c:pt idx="6728">
                  <c:v>45246</c:v>
                </c:pt>
                <c:pt idx="6729">
                  <c:v>45247</c:v>
                </c:pt>
                <c:pt idx="6730">
                  <c:v>45250</c:v>
                </c:pt>
                <c:pt idx="6731">
                  <c:v>45251</c:v>
                </c:pt>
                <c:pt idx="6732">
                  <c:v>45252</c:v>
                </c:pt>
                <c:pt idx="6733">
                  <c:v>45253</c:v>
                </c:pt>
                <c:pt idx="6734">
                  <c:v>45254</c:v>
                </c:pt>
                <c:pt idx="6735">
                  <c:v>45257</c:v>
                </c:pt>
                <c:pt idx="6736">
                  <c:v>45258</c:v>
                </c:pt>
                <c:pt idx="6737">
                  <c:v>45259</c:v>
                </c:pt>
                <c:pt idx="6738">
                  <c:v>45260</c:v>
                </c:pt>
                <c:pt idx="6739">
                  <c:v>45261</c:v>
                </c:pt>
                <c:pt idx="6740">
                  <c:v>45264</c:v>
                </c:pt>
                <c:pt idx="6741">
                  <c:v>45265</c:v>
                </c:pt>
                <c:pt idx="6742">
                  <c:v>45266</c:v>
                </c:pt>
                <c:pt idx="6743">
                  <c:v>45267</c:v>
                </c:pt>
                <c:pt idx="6744">
                  <c:v>45268</c:v>
                </c:pt>
                <c:pt idx="6745">
                  <c:v>45271</c:v>
                </c:pt>
                <c:pt idx="6746">
                  <c:v>45272</c:v>
                </c:pt>
                <c:pt idx="6747">
                  <c:v>45273</c:v>
                </c:pt>
                <c:pt idx="6748">
                  <c:v>45274</c:v>
                </c:pt>
                <c:pt idx="6749">
                  <c:v>45275</c:v>
                </c:pt>
                <c:pt idx="6750">
                  <c:v>45278</c:v>
                </c:pt>
                <c:pt idx="6751">
                  <c:v>45279</c:v>
                </c:pt>
                <c:pt idx="6752">
                  <c:v>45280</c:v>
                </c:pt>
                <c:pt idx="6753">
                  <c:v>45281</c:v>
                </c:pt>
                <c:pt idx="6754">
                  <c:v>45282</c:v>
                </c:pt>
                <c:pt idx="6755">
                  <c:v>45285</c:v>
                </c:pt>
                <c:pt idx="6756">
                  <c:v>45286</c:v>
                </c:pt>
                <c:pt idx="6757">
                  <c:v>45287</c:v>
                </c:pt>
                <c:pt idx="6758">
                  <c:v>45288</c:v>
                </c:pt>
                <c:pt idx="6759">
                  <c:v>45289</c:v>
                </c:pt>
                <c:pt idx="6760">
                  <c:v>45292</c:v>
                </c:pt>
                <c:pt idx="6761">
                  <c:v>45293</c:v>
                </c:pt>
                <c:pt idx="6762">
                  <c:v>45294</c:v>
                </c:pt>
                <c:pt idx="6763">
                  <c:v>45295</c:v>
                </c:pt>
                <c:pt idx="6764">
                  <c:v>45296</c:v>
                </c:pt>
                <c:pt idx="6765">
                  <c:v>45299</c:v>
                </c:pt>
                <c:pt idx="6766">
                  <c:v>45300</c:v>
                </c:pt>
                <c:pt idx="6767">
                  <c:v>45301</c:v>
                </c:pt>
                <c:pt idx="6768">
                  <c:v>45302</c:v>
                </c:pt>
                <c:pt idx="6769">
                  <c:v>45303</c:v>
                </c:pt>
                <c:pt idx="6770">
                  <c:v>45306</c:v>
                </c:pt>
                <c:pt idx="6771">
                  <c:v>45307</c:v>
                </c:pt>
                <c:pt idx="6772">
                  <c:v>45308</c:v>
                </c:pt>
                <c:pt idx="6773">
                  <c:v>45309</c:v>
                </c:pt>
                <c:pt idx="6774">
                  <c:v>45310</c:v>
                </c:pt>
                <c:pt idx="6775">
                  <c:v>45313</c:v>
                </c:pt>
                <c:pt idx="6776">
                  <c:v>45314</c:v>
                </c:pt>
                <c:pt idx="6777">
                  <c:v>45315</c:v>
                </c:pt>
                <c:pt idx="6778">
                  <c:v>45316</c:v>
                </c:pt>
                <c:pt idx="6779">
                  <c:v>45317</c:v>
                </c:pt>
                <c:pt idx="6780">
                  <c:v>45320</c:v>
                </c:pt>
                <c:pt idx="6781">
                  <c:v>45321</c:v>
                </c:pt>
                <c:pt idx="6782">
                  <c:v>45322</c:v>
                </c:pt>
                <c:pt idx="6783">
                  <c:v>45323</c:v>
                </c:pt>
                <c:pt idx="6784">
                  <c:v>45324</c:v>
                </c:pt>
                <c:pt idx="6785">
                  <c:v>45327</c:v>
                </c:pt>
                <c:pt idx="6786">
                  <c:v>45328</c:v>
                </c:pt>
                <c:pt idx="6787">
                  <c:v>45329</c:v>
                </c:pt>
                <c:pt idx="6788">
                  <c:v>45330</c:v>
                </c:pt>
                <c:pt idx="6789">
                  <c:v>45331</c:v>
                </c:pt>
                <c:pt idx="6790">
                  <c:v>45334</c:v>
                </c:pt>
                <c:pt idx="6791">
                  <c:v>45335</c:v>
                </c:pt>
                <c:pt idx="6792">
                  <c:v>45336</c:v>
                </c:pt>
                <c:pt idx="6793">
                  <c:v>45337</c:v>
                </c:pt>
                <c:pt idx="6794">
                  <c:v>45338</c:v>
                </c:pt>
                <c:pt idx="6795">
                  <c:v>45341</c:v>
                </c:pt>
                <c:pt idx="6796">
                  <c:v>45342</c:v>
                </c:pt>
                <c:pt idx="6797">
                  <c:v>45343</c:v>
                </c:pt>
                <c:pt idx="6798">
                  <c:v>45344</c:v>
                </c:pt>
                <c:pt idx="6799">
                  <c:v>45345</c:v>
                </c:pt>
                <c:pt idx="6800">
                  <c:v>45348</c:v>
                </c:pt>
                <c:pt idx="6801">
                  <c:v>45349</c:v>
                </c:pt>
                <c:pt idx="6802">
                  <c:v>45350</c:v>
                </c:pt>
                <c:pt idx="6803">
                  <c:v>45351</c:v>
                </c:pt>
                <c:pt idx="6804">
                  <c:v>45352</c:v>
                </c:pt>
                <c:pt idx="6805">
                  <c:v>45355</c:v>
                </c:pt>
                <c:pt idx="6806">
                  <c:v>45356</c:v>
                </c:pt>
                <c:pt idx="6807">
                  <c:v>45357</c:v>
                </c:pt>
                <c:pt idx="6808">
                  <c:v>45358</c:v>
                </c:pt>
                <c:pt idx="6809">
                  <c:v>45359</c:v>
                </c:pt>
                <c:pt idx="6810">
                  <c:v>45362</c:v>
                </c:pt>
                <c:pt idx="6811">
                  <c:v>45363</c:v>
                </c:pt>
                <c:pt idx="6812">
                  <c:v>45364</c:v>
                </c:pt>
                <c:pt idx="6813">
                  <c:v>45365</c:v>
                </c:pt>
                <c:pt idx="6814">
                  <c:v>45366</c:v>
                </c:pt>
                <c:pt idx="6815">
                  <c:v>45369</c:v>
                </c:pt>
                <c:pt idx="6816">
                  <c:v>45370</c:v>
                </c:pt>
                <c:pt idx="6817">
                  <c:v>45371</c:v>
                </c:pt>
                <c:pt idx="6818">
                  <c:v>45372</c:v>
                </c:pt>
                <c:pt idx="6819">
                  <c:v>45373</c:v>
                </c:pt>
                <c:pt idx="6820">
                  <c:v>45376</c:v>
                </c:pt>
                <c:pt idx="6821">
                  <c:v>45377</c:v>
                </c:pt>
                <c:pt idx="6822">
                  <c:v>45378</c:v>
                </c:pt>
                <c:pt idx="6823">
                  <c:v>45379</c:v>
                </c:pt>
                <c:pt idx="6824">
                  <c:v>45380</c:v>
                </c:pt>
                <c:pt idx="6825">
                  <c:v>45383</c:v>
                </c:pt>
                <c:pt idx="6826">
                  <c:v>45384</c:v>
                </c:pt>
                <c:pt idx="6827">
                  <c:v>45385</c:v>
                </c:pt>
                <c:pt idx="6828">
                  <c:v>45386</c:v>
                </c:pt>
                <c:pt idx="6829">
                  <c:v>45387</c:v>
                </c:pt>
                <c:pt idx="6830">
                  <c:v>45390</c:v>
                </c:pt>
                <c:pt idx="6831">
                  <c:v>45391</c:v>
                </c:pt>
                <c:pt idx="6832">
                  <c:v>45392</c:v>
                </c:pt>
                <c:pt idx="6833">
                  <c:v>45393</c:v>
                </c:pt>
                <c:pt idx="6834">
                  <c:v>45394</c:v>
                </c:pt>
                <c:pt idx="6835">
                  <c:v>45397</c:v>
                </c:pt>
                <c:pt idx="6836">
                  <c:v>45398</c:v>
                </c:pt>
                <c:pt idx="6837">
                  <c:v>45399</c:v>
                </c:pt>
                <c:pt idx="6838">
                  <c:v>45400</c:v>
                </c:pt>
                <c:pt idx="6839">
                  <c:v>45401</c:v>
                </c:pt>
                <c:pt idx="6840">
                  <c:v>45404</c:v>
                </c:pt>
                <c:pt idx="6841">
                  <c:v>45405</c:v>
                </c:pt>
                <c:pt idx="6842">
                  <c:v>45406</c:v>
                </c:pt>
                <c:pt idx="6843">
                  <c:v>45407</c:v>
                </c:pt>
                <c:pt idx="6844">
                  <c:v>45408</c:v>
                </c:pt>
                <c:pt idx="6845">
                  <c:v>45411</c:v>
                </c:pt>
                <c:pt idx="6846">
                  <c:v>45412</c:v>
                </c:pt>
                <c:pt idx="6847">
                  <c:v>45413</c:v>
                </c:pt>
                <c:pt idx="6848">
                  <c:v>45414</c:v>
                </c:pt>
                <c:pt idx="6849">
                  <c:v>45415</c:v>
                </c:pt>
                <c:pt idx="6850">
                  <c:v>45418</c:v>
                </c:pt>
                <c:pt idx="6851">
                  <c:v>45419</c:v>
                </c:pt>
                <c:pt idx="6852">
                  <c:v>45420</c:v>
                </c:pt>
                <c:pt idx="6853">
                  <c:v>45421</c:v>
                </c:pt>
                <c:pt idx="6854">
                  <c:v>45422</c:v>
                </c:pt>
                <c:pt idx="6855">
                  <c:v>45425</c:v>
                </c:pt>
                <c:pt idx="6856">
                  <c:v>45426</c:v>
                </c:pt>
                <c:pt idx="6857">
                  <c:v>45427</c:v>
                </c:pt>
                <c:pt idx="6858">
                  <c:v>45428</c:v>
                </c:pt>
                <c:pt idx="6859">
                  <c:v>45429</c:v>
                </c:pt>
                <c:pt idx="6860">
                  <c:v>45432</c:v>
                </c:pt>
                <c:pt idx="6861">
                  <c:v>45433</c:v>
                </c:pt>
                <c:pt idx="6862">
                  <c:v>45434</c:v>
                </c:pt>
                <c:pt idx="6863">
                  <c:v>45435</c:v>
                </c:pt>
                <c:pt idx="6864">
                  <c:v>45436</c:v>
                </c:pt>
                <c:pt idx="6865">
                  <c:v>45439</c:v>
                </c:pt>
                <c:pt idx="6866">
                  <c:v>45440</c:v>
                </c:pt>
                <c:pt idx="6867">
                  <c:v>45441</c:v>
                </c:pt>
                <c:pt idx="6868">
                  <c:v>45442</c:v>
                </c:pt>
                <c:pt idx="6869">
                  <c:v>45443</c:v>
                </c:pt>
                <c:pt idx="6870">
                  <c:v>45446</c:v>
                </c:pt>
                <c:pt idx="6871">
                  <c:v>45447</c:v>
                </c:pt>
                <c:pt idx="6872">
                  <c:v>45448</c:v>
                </c:pt>
                <c:pt idx="6873">
                  <c:v>45449</c:v>
                </c:pt>
                <c:pt idx="6874">
                  <c:v>45450</c:v>
                </c:pt>
                <c:pt idx="6875">
                  <c:v>45453</c:v>
                </c:pt>
                <c:pt idx="6876">
                  <c:v>45454</c:v>
                </c:pt>
                <c:pt idx="6877">
                  <c:v>45455</c:v>
                </c:pt>
                <c:pt idx="6878">
                  <c:v>45456</c:v>
                </c:pt>
                <c:pt idx="6879">
                  <c:v>45457</c:v>
                </c:pt>
                <c:pt idx="6880">
                  <c:v>45460</c:v>
                </c:pt>
                <c:pt idx="6881">
                  <c:v>45461</c:v>
                </c:pt>
                <c:pt idx="6882">
                  <c:v>45462</c:v>
                </c:pt>
                <c:pt idx="6883">
                  <c:v>45463</c:v>
                </c:pt>
                <c:pt idx="6884">
                  <c:v>45464</c:v>
                </c:pt>
                <c:pt idx="6885">
                  <c:v>45467</c:v>
                </c:pt>
                <c:pt idx="6886">
                  <c:v>45468</c:v>
                </c:pt>
                <c:pt idx="6887">
                  <c:v>45469</c:v>
                </c:pt>
                <c:pt idx="6888">
                  <c:v>45470</c:v>
                </c:pt>
                <c:pt idx="6889">
                  <c:v>45471</c:v>
                </c:pt>
                <c:pt idx="6890">
                  <c:v>45474</c:v>
                </c:pt>
                <c:pt idx="6891">
                  <c:v>45475</c:v>
                </c:pt>
                <c:pt idx="6892">
                  <c:v>45476</c:v>
                </c:pt>
                <c:pt idx="6893">
                  <c:v>45477</c:v>
                </c:pt>
                <c:pt idx="6894">
                  <c:v>45478</c:v>
                </c:pt>
                <c:pt idx="6895">
                  <c:v>45481</c:v>
                </c:pt>
                <c:pt idx="6896">
                  <c:v>45482</c:v>
                </c:pt>
                <c:pt idx="6897">
                  <c:v>45483</c:v>
                </c:pt>
                <c:pt idx="6898">
                  <c:v>45484</c:v>
                </c:pt>
                <c:pt idx="6899">
                  <c:v>45485</c:v>
                </c:pt>
                <c:pt idx="6900">
                  <c:v>45488</c:v>
                </c:pt>
                <c:pt idx="6901">
                  <c:v>45489</c:v>
                </c:pt>
                <c:pt idx="6902">
                  <c:v>45490</c:v>
                </c:pt>
                <c:pt idx="6903">
                  <c:v>45491</c:v>
                </c:pt>
                <c:pt idx="6904">
                  <c:v>45492</c:v>
                </c:pt>
                <c:pt idx="6905">
                  <c:v>45495</c:v>
                </c:pt>
                <c:pt idx="6906">
                  <c:v>45496</c:v>
                </c:pt>
                <c:pt idx="6907">
                  <c:v>45497</c:v>
                </c:pt>
                <c:pt idx="6908">
                  <c:v>45498</c:v>
                </c:pt>
                <c:pt idx="6909">
                  <c:v>45499</c:v>
                </c:pt>
                <c:pt idx="6910">
                  <c:v>45502</c:v>
                </c:pt>
                <c:pt idx="6911">
                  <c:v>45503</c:v>
                </c:pt>
                <c:pt idx="6912">
                  <c:v>45504</c:v>
                </c:pt>
                <c:pt idx="6913">
                  <c:v>45505</c:v>
                </c:pt>
                <c:pt idx="6914">
                  <c:v>45506</c:v>
                </c:pt>
                <c:pt idx="6915">
                  <c:v>45509</c:v>
                </c:pt>
                <c:pt idx="6916">
                  <c:v>45510</c:v>
                </c:pt>
                <c:pt idx="6917">
                  <c:v>45511</c:v>
                </c:pt>
                <c:pt idx="6918">
                  <c:v>45512</c:v>
                </c:pt>
                <c:pt idx="6919">
                  <c:v>45513</c:v>
                </c:pt>
                <c:pt idx="6920">
                  <c:v>45516</c:v>
                </c:pt>
                <c:pt idx="6921">
                  <c:v>45517</c:v>
                </c:pt>
                <c:pt idx="6922">
                  <c:v>45518</c:v>
                </c:pt>
                <c:pt idx="6923">
                  <c:v>45519</c:v>
                </c:pt>
                <c:pt idx="6924">
                  <c:v>45520</c:v>
                </c:pt>
                <c:pt idx="6925">
                  <c:v>45523</c:v>
                </c:pt>
                <c:pt idx="6926">
                  <c:v>45524</c:v>
                </c:pt>
                <c:pt idx="6927">
                  <c:v>45525</c:v>
                </c:pt>
                <c:pt idx="6928">
                  <c:v>45526</c:v>
                </c:pt>
                <c:pt idx="6929">
                  <c:v>45527</c:v>
                </c:pt>
                <c:pt idx="6930">
                  <c:v>45530</c:v>
                </c:pt>
                <c:pt idx="6931">
                  <c:v>45531</c:v>
                </c:pt>
                <c:pt idx="6932">
                  <c:v>45532</c:v>
                </c:pt>
                <c:pt idx="6933">
                  <c:v>45533</c:v>
                </c:pt>
                <c:pt idx="6934">
                  <c:v>45534</c:v>
                </c:pt>
                <c:pt idx="6935">
                  <c:v>45537</c:v>
                </c:pt>
                <c:pt idx="6936">
                  <c:v>45538</c:v>
                </c:pt>
                <c:pt idx="6937">
                  <c:v>45539</c:v>
                </c:pt>
                <c:pt idx="6938">
                  <c:v>45540</c:v>
                </c:pt>
                <c:pt idx="6939">
                  <c:v>45541</c:v>
                </c:pt>
                <c:pt idx="6940">
                  <c:v>45544</c:v>
                </c:pt>
                <c:pt idx="6941">
                  <c:v>45545</c:v>
                </c:pt>
                <c:pt idx="6942">
                  <c:v>45546</c:v>
                </c:pt>
                <c:pt idx="6943">
                  <c:v>45547</c:v>
                </c:pt>
                <c:pt idx="6944">
                  <c:v>45548</c:v>
                </c:pt>
                <c:pt idx="6945">
                  <c:v>45551</c:v>
                </c:pt>
                <c:pt idx="6946">
                  <c:v>45552</c:v>
                </c:pt>
                <c:pt idx="6947">
                  <c:v>45553</c:v>
                </c:pt>
                <c:pt idx="6948">
                  <c:v>45554</c:v>
                </c:pt>
                <c:pt idx="6949">
                  <c:v>45555</c:v>
                </c:pt>
                <c:pt idx="6950">
                  <c:v>45558</c:v>
                </c:pt>
                <c:pt idx="6951">
                  <c:v>45559</c:v>
                </c:pt>
                <c:pt idx="6952">
                  <c:v>45560</c:v>
                </c:pt>
                <c:pt idx="6953">
                  <c:v>45561</c:v>
                </c:pt>
                <c:pt idx="6954">
                  <c:v>45562</c:v>
                </c:pt>
                <c:pt idx="6955">
                  <c:v>45565</c:v>
                </c:pt>
                <c:pt idx="6956">
                  <c:v>45566</c:v>
                </c:pt>
                <c:pt idx="6957">
                  <c:v>45567</c:v>
                </c:pt>
                <c:pt idx="6958">
                  <c:v>45568</c:v>
                </c:pt>
                <c:pt idx="6959">
                  <c:v>45569</c:v>
                </c:pt>
                <c:pt idx="6960">
                  <c:v>45572</c:v>
                </c:pt>
                <c:pt idx="6961">
                  <c:v>45573</c:v>
                </c:pt>
                <c:pt idx="6962">
                  <c:v>45574</c:v>
                </c:pt>
                <c:pt idx="6963">
                  <c:v>45575</c:v>
                </c:pt>
                <c:pt idx="6964">
                  <c:v>45576</c:v>
                </c:pt>
                <c:pt idx="6965">
                  <c:v>45579</c:v>
                </c:pt>
                <c:pt idx="6966">
                  <c:v>45580</c:v>
                </c:pt>
                <c:pt idx="6967">
                  <c:v>45581</c:v>
                </c:pt>
                <c:pt idx="6968">
                  <c:v>45582</c:v>
                </c:pt>
                <c:pt idx="6969">
                  <c:v>45583</c:v>
                </c:pt>
                <c:pt idx="6970">
                  <c:v>45586</c:v>
                </c:pt>
                <c:pt idx="6971">
                  <c:v>45587</c:v>
                </c:pt>
                <c:pt idx="6972">
                  <c:v>45588</c:v>
                </c:pt>
                <c:pt idx="6973">
                  <c:v>45589</c:v>
                </c:pt>
                <c:pt idx="6974">
                  <c:v>45590</c:v>
                </c:pt>
                <c:pt idx="6975">
                  <c:v>45593</c:v>
                </c:pt>
                <c:pt idx="6976">
                  <c:v>45594</c:v>
                </c:pt>
                <c:pt idx="6977">
                  <c:v>45595</c:v>
                </c:pt>
                <c:pt idx="6978">
                  <c:v>45596</c:v>
                </c:pt>
                <c:pt idx="6979">
                  <c:v>45597</c:v>
                </c:pt>
                <c:pt idx="6980">
                  <c:v>45600</c:v>
                </c:pt>
                <c:pt idx="6981">
                  <c:v>45601</c:v>
                </c:pt>
                <c:pt idx="6982">
                  <c:v>45602</c:v>
                </c:pt>
                <c:pt idx="6983">
                  <c:v>45603</c:v>
                </c:pt>
                <c:pt idx="6984">
                  <c:v>45604</c:v>
                </c:pt>
                <c:pt idx="6985">
                  <c:v>45607</c:v>
                </c:pt>
                <c:pt idx="6986">
                  <c:v>45608</c:v>
                </c:pt>
                <c:pt idx="6987">
                  <c:v>45609</c:v>
                </c:pt>
                <c:pt idx="6988">
                  <c:v>45610</c:v>
                </c:pt>
                <c:pt idx="6989">
                  <c:v>45611</c:v>
                </c:pt>
                <c:pt idx="6990">
                  <c:v>45614</c:v>
                </c:pt>
                <c:pt idx="6991">
                  <c:v>45615</c:v>
                </c:pt>
                <c:pt idx="6992">
                  <c:v>45616</c:v>
                </c:pt>
                <c:pt idx="6993">
                  <c:v>45617</c:v>
                </c:pt>
                <c:pt idx="6994">
                  <c:v>45618</c:v>
                </c:pt>
                <c:pt idx="6995">
                  <c:v>45621</c:v>
                </c:pt>
                <c:pt idx="6996">
                  <c:v>45622</c:v>
                </c:pt>
                <c:pt idx="6997">
                  <c:v>45623</c:v>
                </c:pt>
                <c:pt idx="6998">
                  <c:v>45624</c:v>
                </c:pt>
                <c:pt idx="6999">
                  <c:v>45625</c:v>
                </c:pt>
                <c:pt idx="7000">
                  <c:v>45628</c:v>
                </c:pt>
                <c:pt idx="7001">
                  <c:v>45629</c:v>
                </c:pt>
                <c:pt idx="7002">
                  <c:v>45630</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#N/A</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numCache>
            </c:numRef>
          </c:cat>
          <c:val>
            <c:numRef>
              <c:f>weights!$Q$5:$Q$8762</c:f>
              <c:numCache>
                <c:formatCode>0%</c:formatCode>
                <c:ptCount val="8758"/>
                <c:pt idx="0" formatCode="0.00%">
                  <c:v>0.30685723989973945</c:v>
                </c:pt>
                <c:pt idx="1">
                  <c:v>0.30685723989973945</c:v>
                </c:pt>
                <c:pt idx="2">
                  <c:v>0.30685723989973945</c:v>
                </c:pt>
                <c:pt idx="3">
                  <c:v>0.30685723989973945</c:v>
                </c:pt>
                <c:pt idx="4">
                  <c:v>0.30685723989973945</c:v>
                </c:pt>
                <c:pt idx="5">
                  <c:v>0.30685723989973945</c:v>
                </c:pt>
                <c:pt idx="6">
                  <c:v>0.30685723989973945</c:v>
                </c:pt>
                <c:pt idx="7">
                  <c:v>0.30685723989973945</c:v>
                </c:pt>
                <c:pt idx="8">
                  <c:v>0.30685723989973945</c:v>
                </c:pt>
                <c:pt idx="9">
                  <c:v>0.30685723989973945</c:v>
                </c:pt>
                <c:pt idx="10">
                  <c:v>0.30685723989973945</c:v>
                </c:pt>
                <c:pt idx="11">
                  <c:v>0.30685723989973945</c:v>
                </c:pt>
                <c:pt idx="12">
                  <c:v>0.30685723989973945</c:v>
                </c:pt>
                <c:pt idx="13">
                  <c:v>0.30685723989973945</c:v>
                </c:pt>
                <c:pt idx="14">
                  <c:v>0.30685723989973945</c:v>
                </c:pt>
                <c:pt idx="15">
                  <c:v>0.30685723989973945</c:v>
                </c:pt>
                <c:pt idx="16">
                  <c:v>0.30685723989973945</c:v>
                </c:pt>
                <c:pt idx="17">
                  <c:v>0.30685723989973945</c:v>
                </c:pt>
                <c:pt idx="18">
                  <c:v>0.30685723989973945</c:v>
                </c:pt>
                <c:pt idx="19">
                  <c:v>0.30685723989973945</c:v>
                </c:pt>
                <c:pt idx="20">
                  <c:v>0.30685723989973945</c:v>
                </c:pt>
                <c:pt idx="21">
                  <c:v>0.30685723989973945</c:v>
                </c:pt>
                <c:pt idx="22">
                  <c:v>0.30685723989973945</c:v>
                </c:pt>
                <c:pt idx="23">
                  <c:v>0.30685723989973945</c:v>
                </c:pt>
                <c:pt idx="24">
                  <c:v>0.30685723989973945</c:v>
                </c:pt>
                <c:pt idx="25">
                  <c:v>0.30685723989973945</c:v>
                </c:pt>
                <c:pt idx="26">
                  <c:v>0.30685723989973945</c:v>
                </c:pt>
                <c:pt idx="27">
                  <c:v>0.30685723989973945</c:v>
                </c:pt>
                <c:pt idx="28">
                  <c:v>0.30685723989973945</c:v>
                </c:pt>
                <c:pt idx="29">
                  <c:v>0.30685723989973945</c:v>
                </c:pt>
                <c:pt idx="30">
                  <c:v>0.30685723989973945</c:v>
                </c:pt>
                <c:pt idx="31">
                  <c:v>0.30685723989973945</c:v>
                </c:pt>
                <c:pt idx="32">
                  <c:v>0.30685723989973945</c:v>
                </c:pt>
                <c:pt idx="33">
                  <c:v>0.30685723989973945</c:v>
                </c:pt>
                <c:pt idx="34">
                  <c:v>0.30685723989973945</c:v>
                </c:pt>
                <c:pt idx="35">
                  <c:v>0.30685723989973945</c:v>
                </c:pt>
                <c:pt idx="36">
                  <c:v>0.30685723989973945</c:v>
                </c:pt>
                <c:pt idx="37">
                  <c:v>0.30685723989973945</c:v>
                </c:pt>
                <c:pt idx="38">
                  <c:v>0.30685723989973945</c:v>
                </c:pt>
                <c:pt idx="39">
                  <c:v>0.30685723989973945</c:v>
                </c:pt>
                <c:pt idx="40">
                  <c:v>0.30685723989973945</c:v>
                </c:pt>
                <c:pt idx="41">
                  <c:v>0.30685723989973945</c:v>
                </c:pt>
                <c:pt idx="42">
                  <c:v>0.30685723989973945</c:v>
                </c:pt>
                <c:pt idx="43">
                  <c:v>0.30685723989973945</c:v>
                </c:pt>
                <c:pt idx="44">
                  <c:v>0.30685723989973945</c:v>
                </c:pt>
                <c:pt idx="45">
                  <c:v>0.30685723989973945</c:v>
                </c:pt>
                <c:pt idx="46">
                  <c:v>0.30685723989973945</c:v>
                </c:pt>
                <c:pt idx="47">
                  <c:v>0.30685723989973945</c:v>
                </c:pt>
                <c:pt idx="48">
                  <c:v>0.30685723989973945</c:v>
                </c:pt>
                <c:pt idx="49">
                  <c:v>0.30685723989973945</c:v>
                </c:pt>
                <c:pt idx="50">
                  <c:v>0.30685723989973945</c:v>
                </c:pt>
                <c:pt idx="51">
                  <c:v>0.30685723989973945</c:v>
                </c:pt>
                <c:pt idx="52">
                  <c:v>0.30685723989973945</c:v>
                </c:pt>
                <c:pt idx="53">
                  <c:v>0.30685723989973945</c:v>
                </c:pt>
                <c:pt idx="54">
                  <c:v>0.30685723989973945</c:v>
                </c:pt>
                <c:pt idx="55">
                  <c:v>0.30685723989973945</c:v>
                </c:pt>
                <c:pt idx="56">
                  <c:v>0.30685723989973945</c:v>
                </c:pt>
                <c:pt idx="57">
                  <c:v>0.30685723989973945</c:v>
                </c:pt>
                <c:pt idx="58">
                  <c:v>0.30685723989973945</c:v>
                </c:pt>
                <c:pt idx="59">
                  <c:v>0.30685723989973945</c:v>
                </c:pt>
                <c:pt idx="60">
                  <c:v>0.30685723989973945</c:v>
                </c:pt>
                <c:pt idx="61">
                  <c:v>0.30685723989973945</c:v>
                </c:pt>
                <c:pt idx="62">
                  <c:v>0.30685723989973945</c:v>
                </c:pt>
                <c:pt idx="63">
                  <c:v>0.30685723989973945</c:v>
                </c:pt>
                <c:pt idx="64">
                  <c:v>0.30685723989973945</c:v>
                </c:pt>
                <c:pt idx="65">
                  <c:v>0.30685723989973945</c:v>
                </c:pt>
                <c:pt idx="66">
                  <c:v>0.30685723989973945</c:v>
                </c:pt>
                <c:pt idx="67">
                  <c:v>0.30685723989973945</c:v>
                </c:pt>
                <c:pt idx="68">
                  <c:v>0.30685723989973945</c:v>
                </c:pt>
                <c:pt idx="69">
                  <c:v>0.30685723989973945</c:v>
                </c:pt>
                <c:pt idx="70">
                  <c:v>0.30685723989973945</c:v>
                </c:pt>
                <c:pt idx="71">
                  <c:v>0.30685723989973945</c:v>
                </c:pt>
                <c:pt idx="72">
                  <c:v>0.30685723989973945</c:v>
                </c:pt>
                <c:pt idx="73">
                  <c:v>0.30685723989973945</c:v>
                </c:pt>
                <c:pt idx="74">
                  <c:v>0.30685723989973945</c:v>
                </c:pt>
                <c:pt idx="75">
                  <c:v>0.30685723989973945</c:v>
                </c:pt>
                <c:pt idx="76">
                  <c:v>0.30685723989973945</c:v>
                </c:pt>
                <c:pt idx="77">
                  <c:v>0.30685723989973945</c:v>
                </c:pt>
                <c:pt idx="78">
                  <c:v>0.30685723989973945</c:v>
                </c:pt>
                <c:pt idx="79">
                  <c:v>0.30685723989973945</c:v>
                </c:pt>
                <c:pt idx="80">
                  <c:v>0.30685723989973945</c:v>
                </c:pt>
                <c:pt idx="81">
                  <c:v>0.30685723989973945</c:v>
                </c:pt>
                <c:pt idx="82">
                  <c:v>0.30685723989973945</c:v>
                </c:pt>
                <c:pt idx="83">
                  <c:v>0.30685723989973945</c:v>
                </c:pt>
                <c:pt idx="84">
                  <c:v>0.30685723989973945</c:v>
                </c:pt>
                <c:pt idx="85">
                  <c:v>0.30685723989973945</c:v>
                </c:pt>
                <c:pt idx="86">
                  <c:v>0.30685723989973945</c:v>
                </c:pt>
                <c:pt idx="87">
                  <c:v>0.30685723989973945</c:v>
                </c:pt>
                <c:pt idx="88">
                  <c:v>0.30685723989973945</c:v>
                </c:pt>
                <c:pt idx="89">
                  <c:v>0.30685723989973945</c:v>
                </c:pt>
                <c:pt idx="90">
                  <c:v>0.30685723989973945</c:v>
                </c:pt>
                <c:pt idx="91">
                  <c:v>0.30685723989973945</c:v>
                </c:pt>
                <c:pt idx="92">
                  <c:v>0.30685723989973945</c:v>
                </c:pt>
                <c:pt idx="93">
                  <c:v>0.30685723989973945</c:v>
                </c:pt>
                <c:pt idx="94">
                  <c:v>0.30685723989973945</c:v>
                </c:pt>
                <c:pt idx="95">
                  <c:v>0.30685723989973945</c:v>
                </c:pt>
                <c:pt idx="96">
                  <c:v>0.30685723989973945</c:v>
                </c:pt>
                <c:pt idx="97">
                  <c:v>0.30685723989973945</c:v>
                </c:pt>
                <c:pt idx="98">
                  <c:v>0.30685723989973945</c:v>
                </c:pt>
                <c:pt idx="99">
                  <c:v>0.30685723989973945</c:v>
                </c:pt>
                <c:pt idx="100">
                  <c:v>0.30685723989973945</c:v>
                </c:pt>
                <c:pt idx="101">
                  <c:v>0.30685723989973945</c:v>
                </c:pt>
                <c:pt idx="102">
                  <c:v>0.30685723989973945</c:v>
                </c:pt>
                <c:pt idx="103">
                  <c:v>0.30685723989973945</c:v>
                </c:pt>
                <c:pt idx="104">
                  <c:v>0.30685723989973945</c:v>
                </c:pt>
                <c:pt idx="105">
                  <c:v>0.30685723989973945</c:v>
                </c:pt>
                <c:pt idx="106">
                  <c:v>0.30685723989973945</c:v>
                </c:pt>
                <c:pt idx="107">
                  <c:v>0.30685723989973945</c:v>
                </c:pt>
                <c:pt idx="108">
                  <c:v>0.30685723989973945</c:v>
                </c:pt>
                <c:pt idx="109">
                  <c:v>0.30685723989973945</c:v>
                </c:pt>
                <c:pt idx="110">
                  <c:v>0.30685723989973945</c:v>
                </c:pt>
                <c:pt idx="111">
                  <c:v>0.30685723989973945</c:v>
                </c:pt>
                <c:pt idx="112">
                  <c:v>0.30685723989973945</c:v>
                </c:pt>
                <c:pt idx="113">
                  <c:v>0.30685723989973945</c:v>
                </c:pt>
                <c:pt idx="114">
                  <c:v>0.30685723989973945</c:v>
                </c:pt>
                <c:pt idx="115">
                  <c:v>0.30685723989973945</c:v>
                </c:pt>
                <c:pt idx="116">
                  <c:v>0.30685723989973945</c:v>
                </c:pt>
                <c:pt idx="117">
                  <c:v>0.30685723989973945</c:v>
                </c:pt>
                <c:pt idx="118">
                  <c:v>0.30685723989973945</c:v>
                </c:pt>
                <c:pt idx="119">
                  <c:v>0.30685723989973945</c:v>
                </c:pt>
                <c:pt idx="120">
                  <c:v>0.30685723989973945</c:v>
                </c:pt>
                <c:pt idx="121">
                  <c:v>0.30685723989973945</c:v>
                </c:pt>
                <c:pt idx="122">
                  <c:v>0.30685723989973945</c:v>
                </c:pt>
                <c:pt idx="123">
                  <c:v>0.30685723989973945</c:v>
                </c:pt>
                <c:pt idx="124">
                  <c:v>0.30685723989973945</c:v>
                </c:pt>
                <c:pt idx="125">
                  <c:v>0.30685723989973945</c:v>
                </c:pt>
                <c:pt idx="126">
                  <c:v>0.30685723989973945</c:v>
                </c:pt>
                <c:pt idx="127">
                  <c:v>0.30685723989973945</c:v>
                </c:pt>
                <c:pt idx="128">
                  <c:v>0.30685723989973945</c:v>
                </c:pt>
                <c:pt idx="129">
                  <c:v>0.30685723989973945</c:v>
                </c:pt>
                <c:pt idx="130">
                  <c:v>0.30685723989973945</c:v>
                </c:pt>
                <c:pt idx="131">
                  <c:v>0.30685723989973945</c:v>
                </c:pt>
                <c:pt idx="132">
                  <c:v>0.30685723989973945</c:v>
                </c:pt>
                <c:pt idx="133">
                  <c:v>0.30685723989973945</c:v>
                </c:pt>
                <c:pt idx="134">
                  <c:v>0.30685723989973945</c:v>
                </c:pt>
                <c:pt idx="135">
                  <c:v>0.30685723989973945</c:v>
                </c:pt>
                <c:pt idx="136">
                  <c:v>0.30685723989973945</c:v>
                </c:pt>
                <c:pt idx="137">
                  <c:v>0.30685723989973945</c:v>
                </c:pt>
                <c:pt idx="138">
                  <c:v>0.30685723989973945</c:v>
                </c:pt>
                <c:pt idx="139">
                  <c:v>0.30685723989973945</c:v>
                </c:pt>
                <c:pt idx="140">
                  <c:v>0.30685723989973945</c:v>
                </c:pt>
                <c:pt idx="141">
                  <c:v>0.30685723989973945</c:v>
                </c:pt>
                <c:pt idx="142">
                  <c:v>0.30685723989973945</c:v>
                </c:pt>
                <c:pt idx="143">
                  <c:v>0.30685723989973945</c:v>
                </c:pt>
                <c:pt idx="144">
                  <c:v>0.30685723989973945</c:v>
                </c:pt>
                <c:pt idx="145">
                  <c:v>0.30685723989973945</c:v>
                </c:pt>
                <c:pt idx="146">
                  <c:v>0.30685723989973945</c:v>
                </c:pt>
                <c:pt idx="147">
                  <c:v>0.30685723989973945</c:v>
                </c:pt>
                <c:pt idx="148">
                  <c:v>0.30685723989973945</c:v>
                </c:pt>
                <c:pt idx="149">
                  <c:v>0.30685723989973945</c:v>
                </c:pt>
                <c:pt idx="150">
                  <c:v>0.30685723989973945</c:v>
                </c:pt>
                <c:pt idx="151">
                  <c:v>0.30685723989973945</c:v>
                </c:pt>
                <c:pt idx="152">
                  <c:v>0.30685723989973945</c:v>
                </c:pt>
                <c:pt idx="153">
                  <c:v>0.30685723989973945</c:v>
                </c:pt>
                <c:pt idx="154">
                  <c:v>0.30685723989973945</c:v>
                </c:pt>
                <c:pt idx="155">
                  <c:v>0.30685723989973945</c:v>
                </c:pt>
                <c:pt idx="156">
                  <c:v>0.30685723989973945</c:v>
                </c:pt>
                <c:pt idx="157">
                  <c:v>0.30685723989973945</c:v>
                </c:pt>
                <c:pt idx="158">
                  <c:v>0.30685723989973945</c:v>
                </c:pt>
                <c:pt idx="159">
                  <c:v>0.30685723989973945</c:v>
                </c:pt>
                <c:pt idx="160">
                  <c:v>0.30685723989973945</c:v>
                </c:pt>
                <c:pt idx="161">
                  <c:v>0.30685723989973945</c:v>
                </c:pt>
                <c:pt idx="162">
                  <c:v>0.30685723989973945</c:v>
                </c:pt>
                <c:pt idx="163">
                  <c:v>0.30685723989973945</c:v>
                </c:pt>
                <c:pt idx="164">
                  <c:v>0.30685723989973945</c:v>
                </c:pt>
                <c:pt idx="165">
                  <c:v>0.30685723989973945</c:v>
                </c:pt>
                <c:pt idx="166">
                  <c:v>0.30685723989973945</c:v>
                </c:pt>
                <c:pt idx="167">
                  <c:v>0.30685723989973945</c:v>
                </c:pt>
                <c:pt idx="168">
                  <c:v>0.30685723989973945</c:v>
                </c:pt>
                <c:pt idx="169">
                  <c:v>0.30685723989973945</c:v>
                </c:pt>
                <c:pt idx="170">
                  <c:v>0.30685723989973945</c:v>
                </c:pt>
                <c:pt idx="171">
                  <c:v>0.30685723989973945</c:v>
                </c:pt>
                <c:pt idx="172">
                  <c:v>0.30685723989973945</c:v>
                </c:pt>
                <c:pt idx="173">
                  <c:v>0.30685723989973945</c:v>
                </c:pt>
                <c:pt idx="174">
                  <c:v>0.30685723989973945</c:v>
                </c:pt>
                <c:pt idx="175">
                  <c:v>0.30685723989973945</c:v>
                </c:pt>
                <c:pt idx="176">
                  <c:v>0.30685723989973945</c:v>
                </c:pt>
                <c:pt idx="177">
                  <c:v>0.30685723989973945</c:v>
                </c:pt>
                <c:pt idx="178">
                  <c:v>0.30685723989973945</c:v>
                </c:pt>
                <c:pt idx="179">
                  <c:v>0.30685723989973945</c:v>
                </c:pt>
                <c:pt idx="180">
                  <c:v>0.30685723989973945</c:v>
                </c:pt>
                <c:pt idx="181">
                  <c:v>0.30685723989973945</c:v>
                </c:pt>
                <c:pt idx="182">
                  <c:v>0.30685723989973945</c:v>
                </c:pt>
                <c:pt idx="183">
                  <c:v>0.30685723989973945</c:v>
                </c:pt>
                <c:pt idx="184">
                  <c:v>0.30685723989973945</c:v>
                </c:pt>
                <c:pt idx="185">
                  <c:v>0.30685723989973945</c:v>
                </c:pt>
                <c:pt idx="186">
                  <c:v>0.30685723989973945</c:v>
                </c:pt>
                <c:pt idx="187">
                  <c:v>0.30685723989973945</c:v>
                </c:pt>
                <c:pt idx="188">
                  <c:v>0.30685723989973945</c:v>
                </c:pt>
                <c:pt idx="189">
                  <c:v>0.30685723989973945</c:v>
                </c:pt>
                <c:pt idx="190">
                  <c:v>0.30685723989973945</c:v>
                </c:pt>
                <c:pt idx="191">
                  <c:v>0.30685723989973945</c:v>
                </c:pt>
                <c:pt idx="192">
                  <c:v>0.30685723989973945</c:v>
                </c:pt>
                <c:pt idx="193">
                  <c:v>0.30685723989973945</c:v>
                </c:pt>
                <c:pt idx="194">
                  <c:v>0.30685723989973945</c:v>
                </c:pt>
                <c:pt idx="195">
                  <c:v>0.30685723989973945</c:v>
                </c:pt>
                <c:pt idx="196">
                  <c:v>0.30685723989973945</c:v>
                </c:pt>
                <c:pt idx="197">
                  <c:v>0.30685723989973945</c:v>
                </c:pt>
                <c:pt idx="198">
                  <c:v>0.30685723989973945</c:v>
                </c:pt>
                <c:pt idx="199">
                  <c:v>0.30685723989973945</c:v>
                </c:pt>
                <c:pt idx="200">
                  <c:v>0.30685723989973945</c:v>
                </c:pt>
                <c:pt idx="201">
                  <c:v>0.30685723989973945</c:v>
                </c:pt>
                <c:pt idx="202">
                  <c:v>0.30685723989973945</c:v>
                </c:pt>
                <c:pt idx="203">
                  <c:v>0.30685723989973945</c:v>
                </c:pt>
                <c:pt idx="204">
                  <c:v>0.30685723989973945</c:v>
                </c:pt>
                <c:pt idx="205">
                  <c:v>0.30685723989973945</c:v>
                </c:pt>
                <c:pt idx="206">
                  <c:v>0.30685723989973945</c:v>
                </c:pt>
                <c:pt idx="207">
                  <c:v>0.30685723989973945</c:v>
                </c:pt>
                <c:pt idx="208">
                  <c:v>0.30685723989973945</c:v>
                </c:pt>
                <c:pt idx="209">
                  <c:v>0.30685723989973945</c:v>
                </c:pt>
                <c:pt idx="210">
                  <c:v>0.30685723989973945</c:v>
                </c:pt>
                <c:pt idx="211">
                  <c:v>0.30685723989973945</c:v>
                </c:pt>
                <c:pt idx="212">
                  <c:v>0.30685723989973945</c:v>
                </c:pt>
                <c:pt idx="213">
                  <c:v>0.30685723989973945</c:v>
                </c:pt>
                <c:pt idx="214">
                  <c:v>0.30685723989973945</c:v>
                </c:pt>
                <c:pt idx="215">
                  <c:v>0.30685723989973945</c:v>
                </c:pt>
                <c:pt idx="216">
                  <c:v>0.30685723989973945</c:v>
                </c:pt>
                <c:pt idx="217">
                  <c:v>0.30685723989973945</c:v>
                </c:pt>
                <c:pt idx="218">
                  <c:v>0.30685723989973945</c:v>
                </c:pt>
                <c:pt idx="219">
                  <c:v>0.30685723989973945</c:v>
                </c:pt>
                <c:pt idx="220">
                  <c:v>0.30685723989973945</c:v>
                </c:pt>
                <c:pt idx="221">
                  <c:v>0.30685723989973945</c:v>
                </c:pt>
                <c:pt idx="222">
                  <c:v>0.30685723989973945</c:v>
                </c:pt>
                <c:pt idx="223">
                  <c:v>0.30685723989973945</c:v>
                </c:pt>
                <c:pt idx="224">
                  <c:v>0.30685723989973945</c:v>
                </c:pt>
                <c:pt idx="225">
                  <c:v>0.30685723989973945</c:v>
                </c:pt>
                <c:pt idx="226">
                  <c:v>0.30685723989973945</c:v>
                </c:pt>
                <c:pt idx="227">
                  <c:v>0.30685723989973945</c:v>
                </c:pt>
                <c:pt idx="228">
                  <c:v>0.30685723989973945</c:v>
                </c:pt>
                <c:pt idx="229">
                  <c:v>0.30685723989973945</c:v>
                </c:pt>
                <c:pt idx="230">
                  <c:v>0.30685723989973945</c:v>
                </c:pt>
                <c:pt idx="231">
                  <c:v>0.30685723989973945</c:v>
                </c:pt>
                <c:pt idx="232">
                  <c:v>0.30685723989973945</c:v>
                </c:pt>
                <c:pt idx="233">
                  <c:v>0.30685723989973945</c:v>
                </c:pt>
                <c:pt idx="234">
                  <c:v>0.30685723989973945</c:v>
                </c:pt>
                <c:pt idx="235">
                  <c:v>0.30685723989973945</c:v>
                </c:pt>
                <c:pt idx="236">
                  <c:v>0.30685723989973945</c:v>
                </c:pt>
                <c:pt idx="237">
                  <c:v>0.30685723989973945</c:v>
                </c:pt>
                <c:pt idx="238">
                  <c:v>0.30685723989973945</c:v>
                </c:pt>
                <c:pt idx="239">
                  <c:v>0.30685723989973945</c:v>
                </c:pt>
                <c:pt idx="240">
                  <c:v>0.30685723989973945</c:v>
                </c:pt>
                <c:pt idx="241">
                  <c:v>0.30685723989973945</c:v>
                </c:pt>
                <c:pt idx="242">
                  <c:v>0.30685723989973945</c:v>
                </c:pt>
                <c:pt idx="243">
                  <c:v>0.30685723989973945</c:v>
                </c:pt>
                <c:pt idx="244">
                  <c:v>0.30685723989973945</c:v>
                </c:pt>
                <c:pt idx="245">
                  <c:v>0.30685723989973945</c:v>
                </c:pt>
                <c:pt idx="246">
                  <c:v>0.30685723989973945</c:v>
                </c:pt>
                <c:pt idx="247">
                  <c:v>0.30685723989973945</c:v>
                </c:pt>
                <c:pt idx="248">
                  <c:v>0.30685723989973945</c:v>
                </c:pt>
                <c:pt idx="249">
                  <c:v>0.30685723989973945</c:v>
                </c:pt>
                <c:pt idx="250">
                  <c:v>0.30685723989973945</c:v>
                </c:pt>
                <c:pt idx="251">
                  <c:v>0.30685723989973945</c:v>
                </c:pt>
                <c:pt idx="252">
                  <c:v>0.30685723989973945</c:v>
                </c:pt>
                <c:pt idx="253">
                  <c:v>0.30685723989973945</c:v>
                </c:pt>
                <c:pt idx="254">
                  <c:v>0.30685723989973945</c:v>
                </c:pt>
                <c:pt idx="255">
                  <c:v>0.30685723989973945</c:v>
                </c:pt>
                <c:pt idx="256">
                  <c:v>0.30685723989973945</c:v>
                </c:pt>
                <c:pt idx="257">
                  <c:v>0.30685723989973945</c:v>
                </c:pt>
                <c:pt idx="258">
                  <c:v>0.30685723989973945</c:v>
                </c:pt>
                <c:pt idx="259">
                  <c:v>0.30685723989973945</c:v>
                </c:pt>
                <c:pt idx="260">
                  <c:v>0.30685723989973945</c:v>
                </c:pt>
                <c:pt idx="261">
                  <c:v>0.30685723989973945</c:v>
                </c:pt>
                <c:pt idx="262">
                  <c:v>0.30685723989973945</c:v>
                </c:pt>
                <c:pt idx="263">
                  <c:v>0.30685723989973945</c:v>
                </c:pt>
                <c:pt idx="264">
                  <c:v>0.30685723989973945</c:v>
                </c:pt>
                <c:pt idx="265">
                  <c:v>0.30685723989973945</c:v>
                </c:pt>
                <c:pt idx="266">
                  <c:v>0.30685723989973945</c:v>
                </c:pt>
                <c:pt idx="267">
                  <c:v>0.30685723989973945</c:v>
                </c:pt>
                <c:pt idx="268">
                  <c:v>0.30685723989973945</c:v>
                </c:pt>
                <c:pt idx="269">
                  <c:v>0.30685723989973945</c:v>
                </c:pt>
                <c:pt idx="270">
                  <c:v>0.30685723989973945</c:v>
                </c:pt>
                <c:pt idx="271">
                  <c:v>0.30685723989973945</c:v>
                </c:pt>
                <c:pt idx="272">
                  <c:v>0.30685723989973945</c:v>
                </c:pt>
                <c:pt idx="273">
                  <c:v>0.30685723989973945</c:v>
                </c:pt>
                <c:pt idx="274">
                  <c:v>0.30685723989973945</c:v>
                </c:pt>
                <c:pt idx="275">
                  <c:v>0.30685723989973945</c:v>
                </c:pt>
                <c:pt idx="276">
                  <c:v>0.30685723989973945</c:v>
                </c:pt>
                <c:pt idx="277">
                  <c:v>0.30685723989973945</c:v>
                </c:pt>
                <c:pt idx="278">
                  <c:v>0.30685723989973945</c:v>
                </c:pt>
                <c:pt idx="279">
                  <c:v>0.30685723989973945</c:v>
                </c:pt>
                <c:pt idx="280">
                  <c:v>0.30685723989973945</c:v>
                </c:pt>
                <c:pt idx="281">
                  <c:v>0.30685723989973945</c:v>
                </c:pt>
                <c:pt idx="282">
                  <c:v>0.30685723989973945</c:v>
                </c:pt>
                <c:pt idx="283">
                  <c:v>0.30685723989973945</c:v>
                </c:pt>
                <c:pt idx="284">
                  <c:v>0.30685723989973945</c:v>
                </c:pt>
                <c:pt idx="285">
                  <c:v>0.30685723989973945</c:v>
                </c:pt>
                <c:pt idx="286">
                  <c:v>0.30685723989973945</c:v>
                </c:pt>
                <c:pt idx="287">
                  <c:v>0.30685723989973945</c:v>
                </c:pt>
                <c:pt idx="288">
                  <c:v>0.30685723989973945</c:v>
                </c:pt>
                <c:pt idx="289">
                  <c:v>0.30685723989973945</c:v>
                </c:pt>
                <c:pt idx="290">
                  <c:v>0.30685723989973945</c:v>
                </c:pt>
                <c:pt idx="291">
                  <c:v>0.30685723989973945</c:v>
                </c:pt>
                <c:pt idx="292">
                  <c:v>0.30685723989973945</c:v>
                </c:pt>
                <c:pt idx="293">
                  <c:v>0.30685723989973945</c:v>
                </c:pt>
                <c:pt idx="294">
                  <c:v>0.30685723989973945</c:v>
                </c:pt>
                <c:pt idx="295">
                  <c:v>0.30685723989973945</c:v>
                </c:pt>
                <c:pt idx="296">
                  <c:v>0.30685723989973945</c:v>
                </c:pt>
                <c:pt idx="297">
                  <c:v>0.30685723989973945</c:v>
                </c:pt>
                <c:pt idx="298">
                  <c:v>0.30685723989973945</c:v>
                </c:pt>
                <c:pt idx="299">
                  <c:v>0.30685723989973945</c:v>
                </c:pt>
                <c:pt idx="300">
                  <c:v>0.30685723989973945</c:v>
                </c:pt>
                <c:pt idx="301">
                  <c:v>0.30685723989973945</c:v>
                </c:pt>
                <c:pt idx="302">
                  <c:v>0.30685723989973945</c:v>
                </c:pt>
                <c:pt idx="303">
                  <c:v>0.30685723989973945</c:v>
                </c:pt>
                <c:pt idx="304">
                  <c:v>0.30685723989973945</c:v>
                </c:pt>
                <c:pt idx="305">
                  <c:v>0.30685723989973945</c:v>
                </c:pt>
                <c:pt idx="306">
                  <c:v>0.30685723989973945</c:v>
                </c:pt>
                <c:pt idx="307">
                  <c:v>0.30685723989973945</c:v>
                </c:pt>
                <c:pt idx="308">
                  <c:v>0.30685723989973945</c:v>
                </c:pt>
                <c:pt idx="309">
                  <c:v>0.30685723989973945</c:v>
                </c:pt>
                <c:pt idx="310">
                  <c:v>0.30685723989973945</c:v>
                </c:pt>
                <c:pt idx="311">
                  <c:v>0.30685723989973945</c:v>
                </c:pt>
                <c:pt idx="312">
                  <c:v>0.30685723989973945</c:v>
                </c:pt>
                <c:pt idx="313">
                  <c:v>0.30685723989973945</c:v>
                </c:pt>
                <c:pt idx="314">
                  <c:v>0.30685723989973945</c:v>
                </c:pt>
                <c:pt idx="315">
                  <c:v>0.30685723989973945</c:v>
                </c:pt>
                <c:pt idx="316">
                  <c:v>0.30685723989973945</c:v>
                </c:pt>
                <c:pt idx="317">
                  <c:v>0.30685723989973945</c:v>
                </c:pt>
                <c:pt idx="318">
                  <c:v>0.30685723989973945</c:v>
                </c:pt>
                <c:pt idx="319">
                  <c:v>0.30685723989973945</c:v>
                </c:pt>
                <c:pt idx="320">
                  <c:v>0.30685723989973945</c:v>
                </c:pt>
                <c:pt idx="321">
                  <c:v>0.30685723989973945</c:v>
                </c:pt>
                <c:pt idx="322">
                  <c:v>0.30685723989973945</c:v>
                </c:pt>
                <c:pt idx="323">
                  <c:v>0.30685723989973945</c:v>
                </c:pt>
                <c:pt idx="324">
                  <c:v>0.30685723989973945</c:v>
                </c:pt>
                <c:pt idx="325">
                  <c:v>0.30685723989973945</c:v>
                </c:pt>
                <c:pt idx="326">
                  <c:v>0.30685723989973945</c:v>
                </c:pt>
                <c:pt idx="327">
                  <c:v>0.30685723989973945</c:v>
                </c:pt>
                <c:pt idx="328">
                  <c:v>0.30685723989973945</c:v>
                </c:pt>
                <c:pt idx="329">
                  <c:v>0.30685723989973945</c:v>
                </c:pt>
                <c:pt idx="330">
                  <c:v>0.30685723989973945</c:v>
                </c:pt>
                <c:pt idx="331">
                  <c:v>0.30685723989973945</c:v>
                </c:pt>
                <c:pt idx="332">
                  <c:v>0.30685723989973945</c:v>
                </c:pt>
                <c:pt idx="333">
                  <c:v>0.30685723989973945</c:v>
                </c:pt>
                <c:pt idx="334">
                  <c:v>0.30685723989973945</c:v>
                </c:pt>
                <c:pt idx="335">
                  <c:v>0.30685723989973945</c:v>
                </c:pt>
                <c:pt idx="336">
                  <c:v>0.30685723989973945</c:v>
                </c:pt>
                <c:pt idx="337">
                  <c:v>0.30685723989973945</c:v>
                </c:pt>
                <c:pt idx="338">
                  <c:v>0.30685723989973945</c:v>
                </c:pt>
                <c:pt idx="339">
                  <c:v>0.30685723989973945</c:v>
                </c:pt>
                <c:pt idx="340">
                  <c:v>0.30685723989973945</c:v>
                </c:pt>
                <c:pt idx="341">
                  <c:v>0.30685723989973945</c:v>
                </c:pt>
                <c:pt idx="342">
                  <c:v>0.30685723989973945</c:v>
                </c:pt>
                <c:pt idx="343">
                  <c:v>0.30685723989973945</c:v>
                </c:pt>
                <c:pt idx="344">
                  <c:v>0.30685723989973945</c:v>
                </c:pt>
                <c:pt idx="345">
                  <c:v>0.30685723989973945</c:v>
                </c:pt>
                <c:pt idx="346">
                  <c:v>0.30685723989973945</c:v>
                </c:pt>
                <c:pt idx="347">
                  <c:v>0.30685723989973945</c:v>
                </c:pt>
                <c:pt idx="348">
                  <c:v>0.30685723989973945</c:v>
                </c:pt>
                <c:pt idx="349">
                  <c:v>0.30685723989973945</c:v>
                </c:pt>
                <c:pt idx="350">
                  <c:v>0.30685723989973945</c:v>
                </c:pt>
                <c:pt idx="351">
                  <c:v>0.30685723989973945</c:v>
                </c:pt>
                <c:pt idx="352">
                  <c:v>0.30685723989973945</c:v>
                </c:pt>
                <c:pt idx="353">
                  <c:v>0.30685723989973945</c:v>
                </c:pt>
                <c:pt idx="354">
                  <c:v>0.30685723989973945</c:v>
                </c:pt>
                <c:pt idx="355">
                  <c:v>0.30685723989973945</c:v>
                </c:pt>
                <c:pt idx="356">
                  <c:v>0.30685723989973945</c:v>
                </c:pt>
                <c:pt idx="357">
                  <c:v>0.30685723989973945</c:v>
                </c:pt>
                <c:pt idx="358">
                  <c:v>0.30685723989973945</c:v>
                </c:pt>
                <c:pt idx="359">
                  <c:v>0.30685723989973945</c:v>
                </c:pt>
                <c:pt idx="360">
                  <c:v>0.30685723989973945</c:v>
                </c:pt>
                <c:pt idx="361">
                  <c:v>0.30685723989973945</c:v>
                </c:pt>
                <c:pt idx="362">
                  <c:v>0.30685723989973945</c:v>
                </c:pt>
                <c:pt idx="363">
                  <c:v>0.30685723989973945</c:v>
                </c:pt>
                <c:pt idx="364">
                  <c:v>0.30685723989973945</c:v>
                </c:pt>
                <c:pt idx="365">
                  <c:v>0.30685723989973945</c:v>
                </c:pt>
                <c:pt idx="366">
                  <c:v>0.30685723989973945</c:v>
                </c:pt>
                <c:pt idx="367">
                  <c:v>0.30685723989973945</c:v>
                </c:pt>
                <c:pt idx="368">
                  <c:v>0.30685723989973945</c:v>
                </c:pt>
                <c:pt idx="369">
                  <c:v>0.30685723989973945</c:v>
                </c:pt>
                <c:pt idx="370">
                  <c:v>0.30685723989973945</c:v>
                </c:pt>
                <c:pt idx="371">
                  <c:v>0.30685723989973945</c:v>
                </c:pt>
                <c:pt idx="372">
                  <c:v>0.30685723989973945</c:v>
                </c:pt>
                <c:pt idx="373">
                  <c:v>0.30685723989973945</c:v>
                </c:pt>
                <c:pt idx="374">
                  <c:v>0.30685723989973945</c:v>
                </c:pt>
                <c:pt idx="375">
                  <c:v>0.30685723989973945</c:v>
                </c:pt>
                <c:pt idx="376">
                  <c:v>0.30685723989973945</c:v>
                </c:pt>
                <c:pt idx="377">
                  <c:v>0.30685723989973945</c:v>
                </c:pt>
                <c:pt idx="378">
                  <c:v>0.30685723989973945</c:v>
                </c:pt>
                <c:pt idx="379">
                  <c:v>0.30685723989973945</c:v>
                </c:pt>
                <c:pt idx="380">
                  <c:v>0.30685723989973945</c:v>
                </c:pt>
                <c:pt idx="381">
                  <c:v>0.30685723989973945</c:v>
                </c:pt>
                <c:pt idx="382">
                  <c:v>0.30685723989973945</c:v>
                </c:pt>
                <c:pt idx="383">
                  <c:v>0.30685723989973945</c:v>
                </c:pt>
                <c:pt idx="384">
                  <c:v>0.30685723989973945</c:v>
                </c:pt>
                <c:pt idx="385">
                  <c:v>0.30685723989973945</c:v>
                </c:pt>
                <c:pt idx="386">
                  <c:v>0.30685723989973945</c:v>
                </c:pt>
                <c:pt idx="387">
                  <c:v>0.30685723989973945</c:v>
                </c:pt>
                <c:pt idx="388">
                  <c:v>0.30685723989973945</c:v>
                </c:pt>
                <c:pt idx="389">
                  <c:v>0.30685723989973945</c:v>
                </c:pt>
                <c:pt idx="390">
                  <c:v>0.30685723989973945</c:v>
                </c:pt>
                <c:pt idx="391">
                  <c:v>0.30685723989973945</c:v>
                </c:pt>
                <c:pt idx="392">
                  <c:v>0.30685723989973945</c:v>
                </c:pt>
                <c:pt idx="393">
                  <c:v>0.30685723989973945</c:v>
                </c:pt>
                <c:pt idx="394">
                  <c:v>0.30685723989973945</c:v>
                </c:pt>
                <c:pt idx="395">
                  <c:v>0.30685723989973945</c:v>
                </c:pt>
                <c:pt idx="396">
                  <c:v>0.30685723989973945</c:v>
                </c:pt>
                <c:pt idx="397">
                  <c:v>0.30685723989973945</c:v>
                </c:pt>
                <c:pt idx="398">
                  <c:v>0.30685723989973945</c:v>
                </c:pt>
                <c:pt idx="399">
                  <c:v>0.30685723989973945</c:v>
                </c:pt>
                <c:pt idx="400">
                  <c:v>0.30685723989973945</c:v>
                </c:pt>
                <c:pt idx="401">
                  <c:v>0.30685723989973945</c:v>
                </c:pt>
                <c:pt idx="402">
                  <c:v>0.30685723989973945</c:v>
                </c:pt>
                <c:pt idx="403">
                  <c:v>0.30685723989973945</c:v>
                </c:pt>
                <c:pt idx="404">
                  <c:v>0.30685723989973945</c:v>
                </c:pt>
                <c:pt idx="405">
                  <c:v>0.30685723989973945</c:v>
                </c:pt>
                <c:pt idx="406">
                  <c:v>0.30685723989973945</c:v>
                </c:pt>
                <c:pt idx="407">
                  <c:v>0.30685723989973945</c:v>
                </c:pt>
                <c:pt idx="408">
                  <c:v>0.30685723989973945</c:v>
                </c:pt>
                <c:pt idx="409">
                  <c:v>0.30685723989973945</c:v>
                </c:pt>
                <c:pt idx="410">
                  <c:v>0.30685723989973945</c:v>
                </c:pt>
                <c:pt idx="411">
                  <c:v>0.30685723989973945</c:v>
                </c:pt>
                <c:pt idx="412">
                  <c:v>0.30685723989973945</c:v>
                </c:pt>
                <c:pt idx="413">
                  <c:v>0.30685723989973945</c:v>
                </c:pt>
                <c:pt idx="414">
                  <c:v>0.30685723989973945</c:v>
                </c:pt>
                <c:pt idx="415">
                  <c:v>0.30685723989973945</c:v>
                </c:pt>
                <c:pt idx="416">
                  <c:v>0.30685723989973945</c:v>
                </c:pt>
                <c:pt idx="417">
                  <c:v>0.30685723989973945</c:v>
                </c:pt>
                <c:pt idx="418">
                  <c:v>0.30685723989973945</c:v>
                </c:pt>
                <c:pt idx="419">
                  <c:v>0.30685723989973945</c:v>
                </c:pt>
                <c:pt idx="420">
                  <c:v>0.30685723989973945</c:v>
                </c:pt>
                <c:pt idx="421">
                  <c:v>0.30685723989973945</c:v>
                </c:pt>
                <c:pt idx="422">
                  <c:v>0.30685723989973945</c:v>
                </c:pt>
                <c:pt idx="423">
                  <c:v>0.30685723989973945</c:v>
                </c:pt>
                <c:pt idx="424">
                  <c:v>0.30685723989973945</c:v>
                </c:pt>
                <c:pt idx="425">
                  <c:v>0.30685723989973945</c:v>
                </c:pt>
                <c:pt idx="426">
                  <c:v>0.30685723989973945</c:v>
                </c:pt>
                <c:pt idx="427">
                  <c:v>0.30685723989973945</c:v>
                </c:pt>
                <c:pt idx="428">
                  <c:v>0.30685723989973945</c:v>
                </c:pt>
                <c:pt idx="429">
                  <c:v>0.30685723989973945</c:v>
                </c:pt>
                <c:pt idx="430">
                  <c:v>0.30685723989973945</c:v>
                </c:pt>
                <c:pt idx="431">
                  <c:v>0.30685723989973945</c:v>
                </c:pt>
                <c:pt idx="432">
                  <c:v>0.30685723989973945</c:v>
                </c:pt>
                <c:pt idx="433">
                  <c:v>0.30685723989973945</c:v>
                </c:pt>
                <c:pt idx="434">
                  <c:v>0.30685723989973945</c:v>
                </c:pt>
                <c:pt idx="435">
                  <c:v>0.30685723989973945</c:v>
                </c:pt>
                <c:pt idx="436">
                  <c:v>0.30685723989973945</c:v>
                </c:pt>
                <c:pt idx="437">
                  <c:v>0.30685723989973945</c:v>
                </c:pt>
                <c:pt idx="438">
                  <c:v>0.30685723989973945</c:v>
                </c:pt>
                <c:pt idx="439">
                  <c:v>0.30685723989973945</c:v>
                </c:pt>
                <c:pt idx="440">
                  <c:v>0.30685723989973945</c:v>
                </c:pt>
                <c:pt idx="441">
                  <c:v>0.30685723989973945</c:v>
                </c:pt>
                <c:pt idx="442">
                  <c:v>0.30685723989973945</c:v>
                </c:pt>
                <c:pt idx="443">
                  <c:v>0.30685723989973945</c:v>
                </c:pt>
                <c:pt idx="444">
                  <c:v>0.30685723989973945</c:v>
                </c:pt>
                <c:pt idx="445">
                  <c:v>0.30685723989973945</c:v>
                </c:pt>
                <c:pt idx="446">
                  <c:v>0.30685723989973945</c:v>
                </c:pt>
                <c:pt idx="447">
                  <c:v>0.30685723989973945</c:v>
                </c:pt>
                <c:pt idx="448">
                  <c:v>0.30685723989973945</c:v>
                </c:pt>
                <c:pt idx="449">
                  <c:v>0.30685723989973945</c:v>
                </c:pt>
                <c:pt idx="450">
                  <c:v>0.30685723989973945</c:v>
                </c:pt>
                <c:pt idx="451">
                  <c:v>0.30685723989973945</c:v>
                </c:pt>
                <c:pt idx="452">
                  <c:v>0.30685723989973945</c:v>
                </c:pt>
                <c:pt idx="453">
                  <c:v>0.30685723989973945</c:v>
                </c:pt>
                <c:pt idx="454">
                  <c:v>0.30685723989973945</c:v>
                </c:pt>
                <c:pt idx="455">
                  <c:v>0.30685723989973945</c:v>
                </c:pt>
                <c:pt idx="456">
                  <c:v>0.30685723989973945</c:v>
                </c:pt>
                <c:pt idx="457">
                  <c:v>0.30685723989973945</c:v>
                </c:pt>
                <c:pt idx="458">
                  <c:v>0.30685723989973945</c:v>
                </c:pt>
                <c:pt idx="459">
                  <c:v>0.30685723989973945</c:v>
                </c:pt>
                <c:pt idx="460">
                  <c:v>0.30685723989973945</c:v>
                </c:pt>
                <c:pt idx="461">
                  <c:v>0.30685723989973945</c:v>
                </c:pt>
                <c:pt idx="462">
                  <c:v>0.30685723989973945</c:v>
                </c:pt>
                <c:pt idx="463">
                  <c:v>0.30685723989973945</c:v>
                </c:pt>
                <c:pt idx="464">
                  <c:v>0.30685723989973945</c:v>
                </c:pt>
                <c:pt idx="465">
                  <c:v>0.30685723989973945</c:v>
                </c:pt>
                <c:pt idx="466">
                  <c:v>0.30685723989973945</c:v>
                </c:pt>
                <c:pt idx="467">
                  <c:v>0.30685723989973945</c:v>
                </c:pt>
                <c:pt idx="468">
                  <c:v>0.30685723989973945</c:v>
                </c:pt>
                <c:pt idx="469">
                  <c:v>0.30685723989973945</c:v>
                </c:pt>
                <c:pt idx="470">
                  <c:v>0.30685723989973945</c:v>
                </c:pt>
                <c:pt idx="471">
                  <c:v>0.30685723989973945</c:v>
                </c:pt>
                <c:pt idx="472">
                  <c:v>0.30685723989973945</c:v>
                </c:pt>
                <c:pt idx="473">
                  <c:v>0.30685723989973945</c:v>
                </c:pt>
                <c:pt idx="474">
                  <c:v>0.30685723989973945</c:v>
                </c:pt>
                <c:pt idx="475">
                  <c:v>0.30685723989973945</c:v>
                </c:pt>
                <c:pt idx="476">
                  <c:v>0.30685723989973945</c:v>
                </c:pt>
                <c:pt idx="477">
                  <c:v>0.30685723989973945</c:v>
                </c:pt>
                <c:pt idx="478">
                  <c:v>0.30685723989973945</c:v>
                </c:pt>
                <c:pt idx="479">
                  <c:v>0.30685723989973945</c:v>
                </c:pt>
                <c:pt idx="480">
                  <c:v>0.30685723989973945</c:v>
                </c:pt>
                <c:pt idx="481">
                  <c:v>0.30685723989973945</c:v>
                </c:pt>
                <c:pt idx="482">
                  <c:v>0.30685723989973945</c:v>
                </c:pt>
                <c:pt idx="483">
                  <c:v>0.30685723989973945</c:v>
                </c:pt>
                <c:pt idx="484">
                  <c:v>0.30685723989973945</c:v>
                </c:pt>
                <c:pt idx="485">
                  <c:v>0.30685723989973945</c:v>
                </c:pt>
                <c:pt idx="486">
                  <c:v>0.30685723989973945</c:v>
                </c:pt>
                <c:pt idx="487">
                  <c:v>0.30685723989973945</c:v>
                </c:pt>
                <c:pt idx="488">
                  <c:v>0.30685723989973945</c:v>
                </c:pt>
                <c:pt idx="489">
                  <c:v>0.30685723989973945</c:v>
                </c:pt>
                <c:pt idx="490">
                  <c:v>0.30685723989973945</c:v>
                </c:pt>
                <c:pt idx="491">
                  <c:v>0.30685723989973945</c:v>
                </c:pt>
                <c:pt idx="492">
                  <c:v>0.30685723989973945</c:v>
                </c:pt>
                <c:pt idx="493">
                  <c:v>0.30685723989973945</c:v>
                </c:pt>
                <c:pt idx="494">
                  <c:v>0.30685723989973945</c:v>
                </c:pt>
                <c:pt idx="495">
                  <c:v>0.30685723989973945</c:v>
                </c:pt>
                <c:pt idx="496">
                  <c:v>0.30685723989973945</c:v>
                </c:pt>
                <c:pt idx="497">
                  <c:v>0.30685723989973945</c:v>
                </c:pt>
                <c:pt idx="498">
                  <c:v>0.30685723989973945</c:v>
                </c:pt>
                <c:pt idx="499">
                  <c:v>0.30685723989973945</c:v>
                </c:pt>
                <c:pt idx="500">
                  <c:v>0.30685723989973945</c:v>
                </c:pt>
                <c:pt idx="501">
                  <c:v>0.30685723989973945</c:v>
                </c:pt>
                <c:pt idx="502">
                  <c:v>0.30685723989973945</c:v>
                </c:pt>
                <c:pt idx="503">
                  <c:v>0.30685723989973945</c:v>
                </c:pt>
                <c:pt idx="504">
                  <c:v>0.30685723989973945</c:v>
                </c:pt>
                <c:pt idx="505">
                  <c:v>0.30685723989973945</c:v>
                </c:pt>
                <c:pt idx="506">
                  <c:v>0.30685723989973945</c:v>
                </c:pt>
                <c:pt idx="507">
                  <c:v>0.30685723989973945</c:v>
                </c:pt>
                <c:pt idx="508">
                  <c:v>0.30685723989973945</c:v>
                </c:pt>
                <c:pt idx="509">
                  <c:v>0.30685723989973945</c:v>
                </c:pt>
                <c:pt idx="510">
                  <c:v>0.30685723989973945</c:v>
                </c:pt>
                <c:pt idx="511">
                  <c:v>0.30685723989973945</c:v>
                </c:pt>
                <c:pt idx="512">
                  <c:v>0.30685723989973945</c:v>
                </c:pt>
                <c:pt idx="513">
                  <c:v>0.30685723989973945</c:v>
                </c:pt>
                <c:pt idx="514">
                  <c:v>0.30685723989973945</c:v>
                </c:pt>
                <c:pt idx="515">
                  <c:v>0.30685723989973945</c:v>
                </c:pt>
                <c:pt idx="516">
                  <c:v>0.30685723989973945</c:v>
                </c:pt>
                <c:pt idx="517">
                  <c:v>0.30685723989973945</c:v>
                </c:pt>
                <c:pt idx="518">
                  <c:v>0.30685723989973945</c:v>
                </c:pt>
                <c:pt idx="519">
                  <c:v>0.30685723989973945</c:v>
                </c:pt>
                <c:pt idx="520">
                  <c:v>0.30685723989973945</c:v>
                </c:pt>
                <c:pt idx="521">
                  <c:v>0.30685723989973945</c:v>
                </c:pt>
                <c:pt idx="522">
                  <c:v>0.30685723989973945</c:v>
                </c:pt>
                <c:pt idx="523">
                  <c:v>0.30685723989973945</c:v>
                </c:pt>
                <c:pt idx="524">
                  <c:v>0.30685723989973945</c:v>
                </c:pt>
                <c:pt idx="525">
                  <c:v>0.30685723989973945</c:v>
                </c:pt>
                <c:pt idx="526">
                  <c:v>0.30685723989973945</c:v>
                </c:pt>
                <c:pt idx="527">
                  <c:v>0.30685723989973945</c:v>
                </c:pt>
                <c:pt idx="528">
                  <c:v>0.30685723989973945</c:v>
                </c:pt>
                <c:pt idx="529">
                  <c:v>0.30685723989973945</c:v>
                </c:pt>
                <c:pt idx="530">
                  <c:v>0.30685723989973945</c:v>
                </c:pt>
                <c:pt idx="531">
                  <c:v>0.30685723989973945</c:v>
                </c:pt>
                <c:pt idx="532">
                  <c:v>0.30685723989973945</c:v>
                </c:pt>
                <c:pt idx="533">
                  <c:v>0.30685723989973945</c:v>
                </c:pt>
                <c:pt idx="534">
                  <c:v>0.30685723989973945</c:v>
                </c:pt>
                <c:pt idx="535">
                  <c:v>0.30685723989973945</c:v>
                </c:pt>
                <c:pt idx="536">
                  <c:v>0.30685723989973945</c:v>
                </c:pt>
                <c:pt idx="537">
                  <c:v>0.30685723989973945</c:v>
                </c:pt>
                <c:pt idx="538">
                  <c:v>0.30685723989973945</c:v>
                </c:pt>
                <c:pt idx="539">
                  <c:v>0.30685723989973945</c:v>
                </c:pt>
                <c:pt idx="540">
                  <c:v>0.30685723989973945</c:v>
                </c:pt>
                <c:pt idx="541">
                  <c:v>0.30685723989973945</c:v>
                </c:pt>
                <c:pt idx="542">
                  <c:v>0.30685723989973945</c:v>
                </c:pt>
                <c:pt idx="543">
                  <c:v>0.30685723989973945</c:v>
                </c:pt>
                <c:pt idx="544">
                  <c:v>0.30685723989973945</c:v>
                </c:pt>
                <c:pt idx="545">
                  <c:v>0.30685723989973945</c:v>
                </c:pt>
                <c:pt idx="546">
                  <c:v>0.30685723989973945</c:v>
                </c:pt>
                <c:pt idx="547">
                  <c:v>0.30685723989973945</c:v>
                </c:pt>
                <c:pt idx="548">
                  <c:v>0.30685723989973945</c:v>
                </c:pt>
                <c:pt idx="549">
                  <c:v>0.30685723989973945</c:v>
                </c:pt>
                <c:pt idx="550">
                  <c:v>0.30685723989973945</c:v>
                </c:pt>
                <c:pt idx="551">
                  <c:v>0.30685723989973945</c:v>
                </c:pt>
                <c:pt idx="552">
                  <c:v>0.30685723989973945</c:v>
                </c:pt>
                <c:pt idx="553">
                  <c:v>0.30685723989973945</c:v>
                </c:pt>
                <c:pt idx="554">
                  <c:v>0.30685723989973945</c:v>
                </c:pt>
                <c:pt idx="555">
                  <c:v>0.30685723989973945</c:v>
                </c:pt>
                <c:pt idx="556">
                  <c:v>0.30685723989973945</c:v>
                </c:pt>
                <c:pt idx="557">
                  <c:v>0.30685723989973945</c:v>
                </c:pt>
                <c:pt idx="558">
                  <c:v>0.30685723989973945</c:v>
                </c:pt>
                <c:pt idx="559">
                  <c:v>0.30685723989973945</c:v>
                </c:pt>
                <c:pt idx="560">
                  <c:v>0.30685723989973945</c:v>
                </c:pt>
                <c:pt idx="561">
                  <c:v>0.30685723989973945</c:v>
                </c:pt>
                <c:pt idx="562">
                  <c:v>0.30685723989973945</c:v>
                </c:pt>
                <c:pt idx="563">
                  <c:v>0.30685723989973945</c:v>
                </c:pt>
                <c:pt idx="564">
                  <c:v>0.30685723989973945</c:v>
                </c:pt>
                <c:pt idx="565">
                  <c:v>0.30685723989973945</c:v>
                </c:pt>
                <c:pt idx="566">
                  <c:v>0.30685723989973945</c:v>
                </c:pt>
                <c:pt idx="567">
                  <c:v>0.30685723989973945</c:v>
                </c:pt>
                <c:pt idx="568">
                  <c:v>0.30685723989973945</c:v>
                </c:pt>
                <c:pt idx="569">
                  <c:v>0.30685723989973945</c:v>
                </c:pt>
                <c:pt idx="570">
                  <c:v>0.30685723989973945</c:v>
                </c:pt>
                <c:pt idx="571">
                  <c:v>0.30685723989973945</c:v>
                </c:pt>
                <c:pt idx="572">
                  <c:v>0.30685723989973945</c:v>
                </c:pt>
                <c:pt idx="573">
                  <c:v>0.30685723989973945</c:v>
                </c:pt>
                <c:pt idx="574">
                  <c:v>0.30685723989973945</c:v>
                </c:pt>
                <c:pt idx="575">
                  <c:v>0.30685723989973945</c:v>
                </c:pt>
                <c:pt idx="576">
                  <c:v>0.30685723989973945</c:v>
                </c:pt>
                <c:pt idx="577">
                  <c:v>0.30685723989973945</c:v>
                </c:pt>
                <c:pt idx="578">
                  <c:v>0.30685723989973945</c:v>
                </c:pt>
                <c:pt idx="579">
                  <c:v>0.30685723989973945</c:v>
                </c:pt>
                <c:pt idx="580">
                  <c:v>0.30685723989973945</c:v>
                </c:pt>
                <c:pt idx="581">
                  <c:v>0.30685723989973945</c:v>
                </c:pt>
                <c:pt idx="582">
                  <c:v>0.30685723989973945</c:v>
                </c:pt>
                <c:pt idx="583">
                  <c:v>0.30685723989973945</c:v>
                </c:pt>
                <c:pt idx="584">
                  <c:v>0.30685723989973945</c:v>
                </c:pt>
                <c:pt idx="585">
                  <c:v>0.30685723989973945</c:v>
                </c:pt>
                <c:pt idx="586">
                  <c:v>0.30685723989973945</c:v>
                </c:pt>
                <c:pt idx="587">
                  <c:v>0.30685723989973945</c:v>
                </c:pt>
                <c:pt idx="588">
                  <c:v>0.30685723989973945</c:v>
                </c:pt>
                <c:pt idx="589">
                  <c:v>0.30685723989973945</c:v>
                </c:pt>
                <c:pt idx="590">
                  <c:v>0.30685723989973945</c:v>
                </c:pt>
                <c:pt idx="591">
                  <c:v>0.30685723989973945</c:v>
                </c:pt>
                <c:pt idx="592">
                  <c:v>0.30685723989973945</c:v>
                </c:pt>
                <c:pt idx="593">
                  <c:v>0.30685723989973945</c:v>
                </c:pt>
                <c:pt idx="594">
                  <c:v>0.30685723989973945</c:v>
                </c:pt>
                <c:pt idx="595">
                  <c:v>0.30685723989973945</c:v>
                </c:pt>
                <c:pt idx="596">
                  <c:v>0.30685723989973945</c:v>
                </c:pt>
                <c:pt idx="597">
                  <c:v>0.30685723989973945</c:v>
                </c:pt>
                <c:pt idx="598">
                  <c:v>0.30685723989973945</c:v>
                </c:pt>
                <c:pt idx="599">
                  <c:v>0.30685723989973945</c:v>
                </c:pt>
                <c:pt idx="600">
                  <c:v>0.30685723989973945</c:v>
                </c:pt>
                <c:pt idx="601">
                  <c:v>0.30685723989973945</c:v>
                </c:pt>
                <c:pt idx="602">
                  <c:v>0.30685723989973945</c:v>
                </c:pt>
                <c:pt idx="603">
                  <c:v>0.30685723989973945</c:v>
                </c:pt>
                <c:pt idx="604">
                  <c:v>0.30685723989973945</c:v>
                </c:pt>
                <c:pt idx="605">
                  <c:v>0.30685723989973945</c:v>
                </c:pt>
                <c:pt idx="606">
                  <c:v>0.30685723989973945</c:v>
                </c:pt>
                <c:pt idx="607">
                  <c:v>0.30685723989973945</c:v>
                </c:pt>
                <c:pt idx="608">
                  <c:v>0.30685723989973945</c:v>
                </c:pt>
                <c:pt idx="609">
                  <c:v>0.30685723989973945</c:v>
                </c:pt>
                <c:pt idx="610">
                  <c:v>0.30685723989973945</c:v>
                </c:pt>
                <c:pt idx="611">
                  <c:v>0.30685723989973945</c:v>
                </c:pt>
                <c:pt idx="612">
                  <c:v>0.30685723989973945</c:v>
                </c:pt>
                <c:pt idx="613">
                  <c:v>0.30685723989973945</c:v>
                </c:pt>
                <c:pt idx="614">
                  <c:v>0.30685723989973945</c:v>
                </c:pt>
                <c:pt idx="615">
                  <c:v>0.30685723989973945</c:v>
                </c:pt>
                <c:pt idx="616">
                  <c:v>0.30685723989973945</c:v>
                </c:pt>
                <c:pt idx="617">
                  <c:v>0.30685723989973945</c:v>
                </c:pt>
                <c:pt idx="618">
                  <c:v>0.30685723989973945</c:v>
                </c:pt>
                <c:pt idx="619">
                  <c:v>0.30685723989973945</c:v>
                </c:pt>
                <c:pt idx="620">
                  <c:v>0.30685723989973945</c:v>
                </c:pt>
                <c:pt idx="621">
                  <c:v>0.30685723989973945</c:v>
                </c:pt>
                <c:pt idx="622">
                  <c:v>0.30685723989973945</c:v>
                </c:pt>
                <c:pt idx="623">
                  <c:v>0.30685723989973945</c:v>
                </c:pt>
                <c:pt idx="624">
                  <c:v>0.30685723989973945</c:v>
                </c:pt>
                <c:pt idx="625">
                  <c:v>0.30685723989973945</c:v>
                </c:pt>
                <c:pt idx="626">
                  <c:v>0.30685723989973945</c:v>
                </c:pt>
                <c:pt idx="627">
                  <c:v>0.30685723989973945</c:v>
                </c:pt>
                <c:pt idx="628">
                  <c:v>0.30685723989973945</c:v>
                </c:pt>
                <c:pt idx="629">
                  <c:v>0.30685723989973945</c:v>
                </c:pt>
                <c:pt idx="630">
                  <c:v>0.30685723989973945</c:v>
                </c:pt>
                <c:pt idx="631">
                  <c:v>0.30685723989973945</c:v>
                </c:pt>
                <c:pt idx="632">
                  <c:v>0.30685723989973945</c:v>
                </c:pt>
                <c:pt idx="633">
                  <c:v>0.30685723989973945</c:v>
                </c:pt>
                <c:pt idx="634">
                  <c:v>0.30685723989973945</c:v>
                </c:pt>
                <c:pt idx="635">
                  <c:v>0.30685723989973945</c:v>
                </c:pt>
                <c:pt idx="636">
                  <c:v>0.30685723989973945</c:v>
                </c:pt>
                <c:pt idx="637">
                  <c:v>0.30685723989973945</c:v>
                </c:pt>
                <c:pt idx="638">
                  <c:v>0.30685723989973945</c:v>
                </c:pt>
                <c:pt idx="639">
                  <c:v>0.30685723989973945</c:v>
                </c:pt>
                <c:pt idx="640">
                  <c:v>0.30685723989973945</c:v>
                </c:pt>
                <c:pt idx="641">
                  <c:v>0.30685723989973945</c:v>
                </c:pt>
                <c:pt idx="642">
                  <c:v>0.30685723989973945</c:v>
                </c:pt>
                <c:pt idx="643">
                  <c:v>0.30685723989973945</c:v>
                </c:pt>
                <c:pt idx="644">
                  <c:v>0.30685723989973945</c:v>
                </c:pt>
                <c:pt idx="645">
                  <c:v>0.30685723989973945</c:v>
                </c:pt>
                <c:pt idx="646">
                  <c:v>0.30685723989973945</c:v>
                </c:pt>
                <c:pt idx="647">
                  <c:v>0.30685723989973945</c:v>
                </c:pt>
                <c:pt idx="648">
                  <c:v>0.30685723989973945</c:v>
                </c:pt>
                <c:pt idx="649">
                  <c:v>0.30685723989973945</c:v>
                </c:pt>
                <c:pt idx="650">
                  <c:v>0.30685723989973945</c:v>
                </c:pt>
                <c:pt idx="651">
                  <c:v>0.30685723989973945</c:v>
                </c:pt>
                <c:pt idx="652">
                  <c:v>0.30685723989973945</c:v>
                </c:pt>
                <c:pt idx="653">
                  <c:v>0.30685723989973945</c:v>
                </c:pt>
                <c:pt idx="654">
                  <c:v>0.30685723989973945</c:v>
                </c:pt>
                <c:pt idx="655">
                  <c:v>0.30685723989973945</c:v>
                </c:pt>
                <c:pt idx="656">
                  <c:v>0.30685723989973945</c:v>
                </c:pt>
                <c:pt idx="657">
                  <c:v>0.30685723989973945</c:v>
                </c:pt>
                <c:pt idx="658">
                  <c:v>0.30685723989973945</c:v>
                </c:pt>
                <c:pt idx="659">
                  <c:v>0.30685723989973945</c:v>
                </c:pt>
                <c:pt idx="660">
                  <c:v>0.30685723989973945</c:v>
                </c:pt>
                <c:pt idx="661">
                  <c:v>0.30685723989973945</c:v>
                </c:pt>
                <c:pt idx="662">
                  <c:v>0.30685723989973945</c:v>
                </c:pt>
                <c:pt idx="663">
                  <c:v>0.30685723989973945</c:v>
                </c:pt>
                <c:pt idx="664">
                  <c:v>0.30685723989973945</c:v>
                </c:pt>
                <c:pt idx="665">
                  <c:v>0.30685723989973945</c:v>
                </c:pt>
                <c:pt idx="666">
                  <c:v>0.30685723989973945</c:v>
                </c:pt>
                <c:pt idx="667">
                  <c:v>0.30685723989973945</c:v>
                </c:pt>
                <c:pt idx="668">
                  <c:v>0.30685723989973945</c:v>
                </c:pt>
                <c:pt idx="669">
                  <c:v>0.30685723989973945</c:v>
                </c:pt>
                <c:pt idx="670">
                  <c:v>0.30685723989973945</c:v>
                </c:pt>
                <c:pt idx="671">
                  <c:v>0.30685723989973945</c:v>
                </c:pt>
                <c:pt idx="672">
                  <c:v>0.30685723989973945</c:v>
                </c:pt>
                <c:pt idx="673">
                  <c:v>0.30685723989973945</c:v>
                </c:pt>
                <c:pt idx="674">
                  <c:v>0.30685723989973945</c:v>
                </c:pt>
                <c:pt idx="675">
                  <c:v>0.30685723989973945</c:v>
                </c:pt>
                <c:pt idx="676">
                  <c:v>0.30685723989973945</c:v>
                </c:pt>
                <c:pt idx="677">
                  <c:v>0.30685723989973945</c:v>
                </c:pt>
                <c:pt idx="678">
                  <c:v>0.30685723989973945</c:v>
                </c:pt>
                <c:pt idx="679">
                  <c:v>0.30685723989973945</c:v>
                </c:pt>
                <c:pt idx="680">
                  <c:v>0.30685723989973945</c:v>
                </c:pt>
                <c:pt idx="681">
                  <c:v>0.30685723989973945</c:v>
                </c:pt>
                <c:pt idx="682">
                  <c:v>0.30685723989973945</c:v>
                </c:pt>
                <c:pt idx="683">
                  <c:v>0.30685723989973945</c:v>
                </c:pt>
                <c:pt idx="684">
                  <c:v>0.30685723989973945</c:v>
                </c:pt>
                <c:pt idx="685">
                  <c:v>0.30685723989973945</c:v>
                </c:pt>
                <c:pt idx="686">
                  <c:v>0.30685723989973945</c:v>
                </c:pt>
                <c:pt idx="687">
                  <c:v>0.30685723989973945</c:v>
                </c:pt>
                <c:pt idx="688">
                  <c:v>0.30685723989973945</c:v>
                </c:pt>
                <c:pt idx="689">
                  <c:v>0.30685723989973945</c:v>
                </c:pt>
                <c:pt idx="690">
                  <c:v>0.30685723989973945</c:v>
                </c:pt>
                <c:pt idx="691">
                  <c:v>0.30685723989973945</c:v>
                </c:pt>
                <c:pt idx="692">
                  <c:v>0.30685723989973945</c:v>
                </c:pt>
                <c:pt idx="693">
                  <c:v>0.30685723989973945</c:v>
                </c:pt>
                <c:pt idx="694">
                  <c:v>0.30685723989973945</c:v>
                </c:pt>
                <c:pt idx="695">
                  <c:v>0.30685723989973945</c:v>
                </c:pt>
                <c:pt idx="696">
                  <c:v>0.30685723989973945</c:v>
                </c:pt>
                <c:pt idx="697">
                  <c:v>0.30685723989973945</c:v>
                </c:pt>
                <c:pt idx="698">
                  <c:v>0.30685723989973945</c:v>
                </c:pt>
                <c:pt idx="699">
                  <c:v>0.30685723989973945</c:v>
                </c:pt>
                <c:pt idx="700">
                  <c:v>0.30685723989973945</c:v>
                </c:pt>
                <c:pt idx="701">
                  <c:v>0.30685723989973945</c:v>
                </c:pt>
                <c:pt idx="702">
                  <c:v>0.30685723989973945</c:v>
                </c:pt>
                <c:pt idx="703">
                  <c:v>0.30685723989973945</c:v>
                </c:pt>
                <c:pt idx="704">
                  <c:v>0.30685723989973945</c:v>
                </c:pt>
                <c:pt idx="705">
                  <c:v>0.30685723989973945</c:v>
                </c:pt>
                <c:pt idx="706">
                  <c:v>0.30685723989973945</c:v>
                </c:pt>
                <c:pt idx="707">
                  <c:v>0.30685723989973945</c:v>
                </c:pt>
                <c:pt idx="708">
                  <c:v>0.30685723989973945</c:v>
                </c:pt>
                <c:pt idx="709">
                  <c:v>0.30685723989973945</c:v>
                </c:pt>
                <c:pt idx="710">
                  <c:v>0.30685723989973945</c:v>
                </c:pt>
                <c:pt idx="711">
                  <c:v>0.30685723989973945</c:v>
                </c:pt>
                <c:pt idx="712">
                  <c:v>0.30685723989973945</c:v>
                </c:pt>
                <c:pt idx="713">
                  <c:v>0.30685723989973945</c:v>
                </c:pt>
                <c:pt idx="714">
                  <c:v>0.30685723989973945</c:v>
                </c:pt>
                <c:pt idx="715">
                  <c:v>0.30685723989973945</c:v>
                </c:pt>
                <c:pt idx="716">
                  <c:v>0.30685723989973945</c:v>
                </c:pt>
                <c:pt idx="717">
                  <c:v>0.30685723989973945</c:v>
                </c:pt>
                <c:pt idx="718">
                  <c:v>0.30685723989973945</c:v>
                </c:pt>
                <c:pt idx="719">
                  <c:v>0.30685723989973945</c:v>
                </c:pt>
                <c:pt idx="720">
                  <c:v>0.30685723989973945</c:v>
                </c:pt>
                <c:pt idx="721">
                  <c:v>0.30685723989973945</c:v>
                </c:pt>
                <c:pt idx="722">
                  <c:v>0.30685723989973945</c:v>
                </c:pt>
                <c:pt idx="723">
                  <c:v>0.30685723989973945</c:v>
                </c:pt>
                <c:pt idx="724">
                  <c:v>0.30685723989973945</c:v>
                </c:pt>
                <c:pt idx="725">
                  <c:v>0.30685723989973945</c:v>
                </c:pt>
                <c:pt idx="726">
                  <c:v>0.30685723989973945</c:v>
                </c:pt>
                <c:pt idx="727">
                  <c:v>0.30685723989973945</c:v>
                </c:pt>
                <c:pt idx="728">
                  <c:v>0.30685723989973945</c:v>
                </c:pt>
                <c:pt idx="729">
                  <c:v>0.30685723989973945</c:v>
                </c:pt>
                <c:pt idx="730">
                  <c:v>0.30685723989973945</c:v>
                </c:pt>
                <c:pt idx="731">
                  <c:v>0.30685723989973945</c:v>
                </c:pt>
                <c:pt idx="732">
                  <c:v>0.30685723989973945</c:v>
                </c:pt>
                <c:pt idx="733">
                  <c:v>0.30685723989973945</c:v>
                </c:pt>
                <c:pt idx="734">
                  <c:v>0.30685723989973945</c:v>
                </c:pt>
                <c:pt idx="735">
                  <c:v>0.30685723989973945</c:v>
                </c:pt>
                <c:pt idx="736">
                  <c:v>0.30685723989973945</c:v>
                </c:pt>
                <c:pt idx="737">
                  <c:v>0.30685723989973945</c:v>
                </c:pt>
                <c:pt idx="738">
                  <c:v>0.30685723989973945</c:v>
                </c:pt>
                <c:pt idx="739">
                  <c:v>0.30685723989973945</c:v>
                </c:pt>
                <c:pt idx="740">
                  <c:v>0.30685723989973945</c:v>
                </c:pt>
                <c:pt idx="741">
                  <c:v>0.30685723989973945</c:v>
                </c:pt>
                <c:pt idx="742">
                  <c:v>0.30685723989973945</c:v>
                </c:pt>
                <c:pt idx="743">
                  <c:v>0.30685723989973945</c:v>
                </c:pt>
                <c:pt idx="744">
                  <c:v>0.30685723989973945</c:v>
                </c:pt>
                <c:pt idx="745">
                  <c:v>0.30685723989973945</c:v>
                </c:pt>
                <c:pt idx="746">
                  <c:v>0.30685723989973945</c:v>
                </c:pt>
                <c:pt idx="747">
                  <c:v>0.30685723989973945</c:v>
                </c:pt>
                <c:pt idx="748">
                  <c:v>0.30685723989973945</c:v>
                </c:pt>
                <c:pt idx="749">
                  <c:v>0.30685723989973945</c:v>
                </c:pt>
                <c:pt idx="750">
                  <c:v>0.30685723989973945</c:v>
                </c:pt>
                <c:pt idx="751">
                  <c:v>0.30685723989973945</c:v>
                </c:pt>
                <c:pt idx="752">
                  <c:v>0.30685723989973945</c:v>
                </c:pt>
                <c:pt idx="753">
                  <c:v>0.30685723989973945</c:v>
                </c:pt>
                <c:pt idx="754">
                  <c:v>0.30685723989973945</c:v>
                </c:pt>
                <c:pt idx="755">
                  <c:v>0.30685723989973945</c:v>
                </c:pt>
                <c:pt idx="756">
                  <c:v>0.30685723989973945</c:v>
                </c:pt>
                <c:pt idx="757">
                  <c:v>0.30685723989973945</c:v>
                </c:pt>
                <c:pt idx="758">
                  <c:v>0.30685723989973945</c:v>
                </c:pt>
                <c:pt idx="759">
                  <c:v>0.30685723989973945</c:v>
                </c:pt>
                <c:pt idx="760">
                  <c:v>0.30685723989973945</c:v>
                </c:pt>
                <c:pt idx="761">
                  <c:v>0.30685723989973945</c:v>
                </c:pt>
                <c:pt idx="762">
                  <c:v>0.30685723989973945</c:v>
                </c:pt>
                <c:pt idx="763">
                  <c:v>0.30685723989973945</c:v>
                </c:pt>
                <c:pt idx="764">
                  <c:v>0.30685723989973945</c:v>
                </c:pt>
                <c:pt idx="765">
                  <c:v>0.30685723989973945</c:v>
                </c:pt>
                <c:pt idx="766">
                  <c:v>0.30685723989973945</c:v>
                </c:pt>
                <c:pt idx="767">
                  <c:v>0.30685723989973945</c:v>
                </c:pt>
                <c:pt idx="768">
                  <c:v>0.30685723989973945</c:v>
                </c:pt>
                <c:pt idx="769">
                  <c:v>0.30685723989973945</c:v>
                </c:pt>
                <c:pt idx="770">
                  <c:v>0.30685723989973945</c:v>
                </c:pt>
                <c:pt idx="771">
                  <c:v>0.30685723989973945</c:v>
                </c:pt>
                <c:pt idx="772">
                  <c:v>0.30685723989973945</c:v>
                </c:pt>
                <c:pt idx="773">
                  <c:v>0.30685723989973945</c:v>
                </c:pt>
                <c:pt idx="774">
                  <c:v>0.30685723989973945</c:v>
                </c:pt>
                <c:pt idx="775">
                  <c:v>0.30685723989973945</c:v>
                </c:pt>
                <c:pt idx="776">
                  <c:v>0.30685723989973945</c:v>
                </c:pt>
                <c:pt idx="777">
                  <c:v>0.30685723989973945</c:v>
                </c:pt>
                <c:pt idx="778">
                  <c:v>0.30685723989973945</c:v>
                </c:pt>
                <c:pt idx="779">
                  <c:v>0.30685723989973945</c:v>
                </c:pt>
                <c:pt idx="780">
                  <c:v>0.30685723989973945</c:v>
                </c:pt>
                <c:pt idx="781">
                  <c:v>0.30685723989973945</c:v>
                </c:pt>
                <c:pt idx="782">
                  <c:v>0.30685723989973945</c:v>
                </c:pt>
                <c:pt idx="783">
                  <c:v>0.30685723989973945</c:v>
                </c:pt>
                <c:pt idx="784">
                  <c:v>0.30685723989973945</c:v>
                </c:pt>
                <c:pt idx="785">
                  <c:v>0.30685723989973945</c:v>
                </c:pt>
                <c:pt idx="786">
                  <c:v>0.30685723989973945</c:v>
                </c:pt>
                <c:pt idx="787">
                  <c:v>0.30685723989973945</c:v>
                </c:pt>
                <c:pt idx="788">
                  <c:v>0.30685723989973945</c:v>
                </c:pt>
                <c:pt idx="789">
                  <c:v>0.30685723989973945</c:v>
                </c:pt>
                <c:pt idx="790">
                  <c:v>0.30685723989973945</c:v>
                </c:pt>
                <c:pt idx="791">
                  <c:v>0.30685723989973945</c:v>
                </c:pt>
                <c:pt idx="792">
                  <c:v>0.30685723989973945</c:v>
                </c:pt>
                <c:pt idx="793">
                  <c:v>0.30685723989973945</c:v>
                </c:pt>
                <c:pt idx="794">
                  <c:v>0.30685723989973945</c:v>
                </c:pt>
                <c:pt idx="795">
                  <c:v>0.30685723989973945</c:v>
                </c:pt>
                <c:pt idx="796">
                  <c:v>0.30685723989973945</c:v>
                </c:pt>
                <c:pt idx="797">
                  <c:v>0.30685723989973945</c:v>
                </c:pt>
                <c:pt idx="798">
                  <c:v>0.30685723989973945</c:v>
                </c:pt>
                <c:pt idx="799">
                  <c:v>0.30685723989973945</c:v>
                </c:pt>
                <c:pt idx="800">
                  <c:v>0.30685723989973945</c:v>
                </c:pt>
                <c:pt idx="801">
                  <c:v>0.30685723989973945</c:v>
                </c:pt>
                <c:pt idx="802">
                  <c:v>0.30685723989973945</c:v>
                </c:pt>
                <c:pt idx="803">
                  <c:v>0.30685723989973945</c:v>
                </c:pt>
                <c:pt idx="804">
                  <c:v>0.30685723989973945</c:v>
                </c:pt>
                <c:pt idx="805">
                  <c:v>0.30685723989973945</c:v>
                </c:pt>
                <c:pt idx="806">
                  <c:v>0.30685723989973945</c:v>
                </c:pt>
                <c:pt idx="807">
                  <c:v>0.30685723989973945</c:v>
                </c:pt>
                <c:pt idx="808">
                  <c:v>0.30685723989973945</c:v>
                </c:pt>
                <c:pt idx="809">
                  <c:v>0.30685723989973945</c:v>
                </c:pt>
                <c:pt idx="810">
                  <c:v>0.30685723989973945</c:v>
                </c:pt>
                <c:pt idx="811">
                  <c:v>0.30685723989973945</c:v>
                </c:pt>
                <c:pt idx="812">
                  <c:v>0.30685723989973945</c:v>
                </c:pt>
                <c:pt idx="813">
                  <c:v>0.30685723989973945</c:v>
                </c:pt>
                <c:pt idx="814">
                  <c:v>0.30685723989973945</c:v>
                </c:pt>
                <c:pt idx="815">
                  <c:v>0.30685723989973945</c:v>
                </c:pt>
                <c:pt idx="816">
                  <c:v>0.30685723989973945</c:v>
                </c:pt>
                <c:pt idx="817">
                  <c:v>0.30685723989973945</c:v>
                </c:pt>
                <c:pt idx="818">
                  <c:v>0.30685723989973945</c:v>
                </c:pt>
                <c:pt idx="819">
                  <c:v>0.30685723989973945</c:v>
                </c:pt>
                <c:pt idx="820">
                  <c:v>0.30685723989973945</c:v>
                </c:pt>
                <c:pt idx="821">
                  <c:v>0.30685723989973945</c:v>
                </c:pt>
                <c:pt idx="822">
                  <c:v>0.30685723989973945</c:v>
                </c:pt>
                <c:pt idx="823">
                  <c:v>0.30685723989973945</c:v>
                </c:pt>
                <c:pt idx="824">
                  <c:v>0.30685723989973945</c:v>
                </c:pt>
                <c:pt idx="825">
                  <c:v>0.30685723989973945</c:v>
                </c:pt>
                <c:pt idx="826">
                  <c:v>0.30685723989973945</c:v>
                </c:pt>
                <c:pt idx="827">
                  <c:v>0.30685723989973945</c:v>
                </c:pt>
                <c:pt idx="828">
                  <c:v>0.30685723989973945</c:v>
                </c:pt>
                <c:pt idx="829">
                  <c:v>0.30685723989973945</c:v>
                </c:pt>
                <c:pt idx="830">
                  <c:v>0.30685723989973945</c:v>
                </c:pt>
                <c:pt idx="831">
                  <c:v>0.30685723989973945</c:v>
                </c:pt>
                <c:pt idx="832">
                  <c:v>0.30685723989973945</c:v>
                </c:pt>
                <c:pt idx="833">
                  <c:v>0.30685723989973945</c:v>
                </c:pt>
                <c:pt idx="834">
                  <c:v>0.30685723989973945</c:v>
                </c:pt>
                <c:pt idx="835">
                  <c:v>0.30685723989973945</c:v>
                </c:pt>
                <c:pt idx="836">
                  <c:v>0.30685723989973945</c:v>
                </c:pt>
                <c:pt idx="837">
                  <c:v>0.30685723989973945</c:v>
                </c:pt>
                <c:pt idx="838">
                  <c:v>0.30685723989973945</c:v>
                </c:pt>
                <c:pt idx="839">
                  <c:v>0.30685723989973945</c:v>
                </c:pt>
                <c:pt idx="840">
                  <c:v>0.30685723989973945</c:v>
                </c:pt>
                <c:pt idx="841">
                  <c:v>0.30685723989973945</c:v>
                </c:pt>
                <c:pt idx="842">
                  <c:v>0.30685723989973945</c:v>
                </c:pt>
                <c:pt idx="843">
                  <c:v>0.30685723989973945</c:v>
                </c:pt>
                <c:pt idx="844">
                  <c:v>0.30685723989973945</c:v>
                </c:pt>
                <c:pt idx="845">
                  <c:v>0.30685723989973945</c:v>
                </c:pt>
                <c:pt idx="846">
                  <c:v>0.30685723989973945</c:v>
                </c:pt>
                <c:pt idx="847">
                  <c:v>0.30685723989973945</c:v>
                </c:pt>
                <c:pt idx="848">
                  <c:v>0.30685723989973945</c:v>
                </c:pt>
                <c:pt idx="849">
                  <c:v>0.30685723989973945</c:v>
                </c:pt>
                <c:pt idx="850">
                  <c:v>0.30685723989973945</c:v>
                </c:pt>
                <c:pt idx="851">
                  <c:v>0.30685723989973945</c:v>
                </c:pt>
                <c:pt idx="852">
                  <c:v>0.30685723989973945</c:v>
                </c:pt>
                <c:pt idx="853">
                  <c:v>0.30685723989973945</c:v>
                </c:pt>
                <c:pt idx="854">
                  <c:v>0.30685723989973945</c:v>
                </c:pt>
                <c:pt idx="855">
                  <c:v>0.30685723989973945</c:v>
                </c:pt>
                <c:pt idx="856">
                  <c:v>0.30685723989973945</c:v>
                </c:pt>
                <c:pt idx="857">
                  <c:v>0.30685723989973945</c:v>
                </c:pt>
                <c:pt idx="858">
                  <c:v>0.30685723989973945</c:v>
                </c:pt>
                <c:pt idx="859">
                  <c:v>0.30685723989973945</c:v>
                </c:pt>
                <c:pt idx="860">
                  <c:v>0.30685723989973945</c:v>
                </c:pt>
                <c:pt idx="861">
                  <c:v>0.30685723989973945</c:v>
                </c:pt>
                <c:pt idx="862">
                  <c:v>0.30685723989973945</c:v>
                </c:pt>
                <c:pt idx="863">
                  <c:v>0.30685723989973945</c:v>
                </c:pt>
                <c:pt idx="864">
                  <c:v>0.30685723989973945</c:v>
                </c:pt>
                <c:pt idx="865">
                  <c:v>0.30685723989973945</c:v>
                </c:pt>
                <c:pt idx="866">
                  <c:v>0.30685723989973945</c:v>
                </c:pt>
                <c:pt idx="867">
                  <c:v>0.30685723989973945</c:v>
                </c:pt>
                <c:pt idx="868">
                  <c:v>0.30685723989973945</c:v>
                </c:pt>
                <c:pt idx="869">
                  <c:v>0.30685723989973945</c:v>
                </c:pt>
                <c:pt idx="870">
                  <c:v>0.30685723989973945</c:v>
                </c:pt>
                <c:pt idx="871">
                  <c:v>0.30685723989973945</c:v>
                </c:pt>
                <c:pt idx="872">
                  <c:v>0.30685723989973945</c:v>
                </c:pt>
                <c:pt idx="873">
                  <c:v>0.30685723989973945</c:v>
                </c:pt>
                <c:pt idx="874">
                  <c:v>0.30685723989973945</c:v>
                </c:pt>
                <c:pt idx="875">
                  <c:v>0.30685723989973945</c:v>
                </c:pt>
                <c:pt idx="876">
                  <c:v>0.30685723989973945</c:v>
                </c:pt>
                <c:pt idx="877">
                  <c:v>0.30685723989973945</c:v>
                </c:pt>
                <c:pt idx="878">
                  <c:v>0.30685723989973945</c:v>
                </c:pt>
                <c:pt idx="879">
                  <c:v>0.30685723989973945</c:v>
                </c:pt>
                <c:pt idx="880">
                  <c:v>0.30685723989973945</c:v>
                </c:pt>
                <c:pt idx="881">
                  <c:v>0.30685723989973945</c:v>
                </c:pt>
                <c:pt idx="882">
                  <c:v>0.30685723989973945</c:v>
                </c:pt>
                <c:pt idx="883">
                  <c:v>0.30685723989973945</c:v>
                </c:pt>
                <c:pt idx="884">
                  <c:v>0.30685723989973945</c:v>
                </c:pt>
                <c:pt idx="885">
                  <c:v>0.30685723989973945</c:v>
                </c:pt>
                <c:pt idx="886">
                  <c:v>0.30685723989973945</c:v>
                </c:pt>
                <c:pt idx="887">
                  <c:v>0.30685723989973945</c:v>
                </c:pt>
                <c:pt idx="888">
                  <c:v>0.30685723989973945</c:v>
                </c:pt>
                <c:pt idx="889">
                  <c:v>0.30685723989973945</c:v>
                </c:pt>
                <c:pt idx="890">
                  <c:v>0.30685723989973945</c:v>
                </c:pt>
                <c:pt idx="891">
                  <c:v>0.30685723989973945</c:v>
                </c:pt>
                <c:pt idx="892">
                  <c:v>0.30685723989973945</c:v>
                </c:pt>
                <c:pt idx="893">
                  <c:v>0.30685723989973945</c:v>
                </c:pt>
                <c:pt idx="894">
                  <c:v>0.30685723989973945</c:v>
                </c:pt>
                <c:pt idx="895">
                  <c:v>0.30685723989973945</c:v>
                </c:pt>
                <c:pt idx="896">
                  <c:v>0.30685723989973945</c:v>
                </c:pt>
                <c:pt idx="897">
                  <c:v>0.30685723989973945</c:v>
                </c:pt>
                <c:pt idx="898">
                  <c:v>0.30685723989973945</c:v>
                </c:pt>
                <c:pt idx="899">
                  <c:v>0.30685723989973945</c:v>
                </c:pt>
                <c:pt idx="900">
                  <c:v>0.30685723989973945</c:v>
                </c:pt>
                <c:pt idx="901">
                  <c:v>0.30685723989973945</c:v>
                </c:pt>
                <c:pt idx="902">
                  <c:v>0.30685723989973945</c:v>
                </c:pt>
                <c:pt idx="903">
                  <c:v>0.30685723989973945</c:v>
                </c:pt>
                <c:pt idx="904">
                  <c:v>0.30685723989973945</c:v>
                </c:pt>
                <c:pt idx="905">
                  <c:v>0.30685723989973945</c:v>
                </c:pt>
                <c:pt idx="906">
                  <c:v>0.30685723989973945</c:v>
                </c:pt>
                <c:pt idx="907">
                  <c:v>0.30685723989973945</c:v>
                </c:pt>
                <c:pt idx="908">
                  <c:v>0.30685723989973945</c:v>
                </c:pt>
                <c:pt idx="909">
                  <c:v>0.30685723989973945</c:v>
                </c:pt>
                <c:pt idx="910">
                  <c:v>0.30685723989973945</c:v>
                </c:pt>
                <c:pt idx="911">
                  <c:v>0.30685723989973945</c:v>
                </c:pt>
                <c:pt idx="912">
                  <c:v>0.30685723989973945</c:v>
                </c:pt>
                <c:pt idx="913">
                  <c:v>0.30685723989973945</c:v>
                </c:pt>
                <c:pt idx="914">
                  <c:v>0.30685723989973945</c:v>
                </c:pt>
                <c:pt idx="915">
                  <c:v>0.30685723989973945</c:v>
                </c:pt>
                <c:pt idx="916">
                  <c:v>0.30685723989973945</c:v>
                </c:pt>
                <c:pt idx="917">
                  <c:v>0.30685723989973945</c:v>
                </c:pt>
                <c:pt idx="918">
                  <c:v>0.30685723989973945</c:v>
                </c:pt>
                <c:pt idx="919">
                  <c:v>0.30685723989973945</c:v>
                </c:pt>
                <c:pt idx="920">
                  <c:v>0.30685723989973945</c:v>
                </c:pt>
                <c:pt idx="921">
                  <c:v>0.30685723989973945</c:v>
                </c:pt>
                <c:pt idx="922">
                  <c:v>0.30685723989973945</c:v>
                </c:pt>
                <c:pt idx="923">
                  <c:v>0.30685723989973945</c:v>
                </c:pt>
                <c:pt idx="924">
                  <c:v>0.30685723989973945</c:v>
                </c:pt>
                <c:pt idx="925">
                  <c:v>0.30685723989973945</c:v>
                </c:pt>
                <c:pt idx="926">
                  <c:v>0.30685723989973945</c:v>
                </c:pt>
                <c:pt idx="927">
                  <c:v>0.30685723989973945</c:v>
                </c:pt>
                <c:pt idx="928">
                  <c:v>0.30685723989973945</c:v>
                </c:pt>
                <c:pt idx="929">
                  <c:v>0.30685723989973945</c:v>
                </c:pt>
                <c:pt idx="930">
                  <c:v>0.30685723989973945</c:v>
                </c:pt>
                <c:pt idx="931">
                  <c:v>0.30685723989973945</c:v>
                </c:pt>
                <c:pt idx="932">
                  <c:v>0.30685723989973945</c:v>
                </c:pt>
                <c:pt idx="933">
                  <c:v>0.30685723989973945</c:v>
                </c:pt>
                <c:pt idx="934">
                  <c:v>0.30685723989973945</c:v>
                </c:pt>
                <c:pt idx="935">
                  <c:v>0.30685723989973945</c:v>
                </c:pt>
                <c:pt idx="936">
                  <c:v>0.30685723989973945</c:v>
                </c:pt>
                <c:pt idx="937">
                  <c:v>0.30685723989973945</c:v>
                </c:pt>
                <c:pt idx="938">
                  <c:v>0.30685723989973945</c:v>
                </c:pt>
                <c:pt idx="939">
                  <c:v>0.30685723989973945</c:v>
                </c:pt>
                <c:pt idx="940">
                  <c:v>0.30685723989973945</c:v>
                </c:pt>
                <c:pt idx="941">
                  <c:v>0.30685723989973945</c:v>
                </c:pt>
                <c:pt idx="942">
                  <c:v>0.30685723989973945</c:v>
                </c:pt>
                <c:pt idx="943">
                  <c:v>0.30685723989973945</c:v>
                </c:pt>
                <c:pt idx="944">
                  <c:v>0.30685723989973945</c:v>
                </c:pt>
                <c:pt idx="945">
                  <c:v>0.30685723989973945</c:v>
                </c:pt>
                <c:pt idx="946">
                  <c:v>0.30685723989973945</c:v>
                </c:pt>
                <c:pt idx="947">
                  <c:v>0.30685723989973945</c:v>
                </c:pt>
                <c:pt idx="948">
                  <c:v>0.30685723989973945</c:v>
                </c:pt>
                <c:pt idx="949">
                  <c:v>0.30685723989973945</c:v>
                </c:pt>
                <c:pt idx="950">
                  <c:v>0.30685723989973945</c:v>
                </c:pt>
                <c:pt idx="951">
                  <c:v>0.30685723989973945</c:v>
                </c:pt>
                <c:pt idx="952">
                  <c:v>0.30685723989973945</c:v>
                </c:pt>
                <c:pt idx="953">
                  <c:v>0.30685723989973945</c:v>
                </c:pt>
                <c:pt idx="954">
                  <c:v>0.30685723989973945</c:v>
                </c:pt>
                <c:pt idx="955">
                  <c:v>0.30685723989973945</c:v>
                </c:pt>
                <c:pt idx="956">
                  <c:v>0.30685723989973945</c:v>
                </c:pt>
                <c:pt idx="957">
                  <c:v>0.30685723989973945</c:v>
                </c:pt>
                <c:pt idx="958">
                  <c:v>0.30685723989973945</c:v>
                </c:pt>
                <c:pt idx="959">
                  <c:v>0.30685723989973945</c:v>
                </c:pt>
                <c:pt idx="960">
                  <c:v>0.30685723989973945</c:v>
                </c:pt>
                <c:pt idx="961">
                  <c:v>0.30685723989973945</c:v>
                </c:pt>
                <c:pt idx="962">
                  <c:v>0.30685723989973945</c:v>
                </c:pt>
                <c:pt idx="963">
                  <c:v>0.30685723989973945</c:v>
                </c:pt>
                <c:pt idx="964">
                  <c:v>0.30685723989973945</c:v>
                </c:pt>
                <c:pt idx="965">
                  <c:v>0.30685723989973945</c:v>
                </c:pt>
                <c:pt idx="966">
                  <c:v>0.30685723989973945</c:v>
                </c:pt>
                <c:pt idx="967">
                  <c:v>0.30685723989973945</c:v>
                </c:pt>
                <c:pt idx="968">
                  <c:v>0.30685723989973945</c:v>
                </c:pt>
                <c:pt idx="969">
                  <c:v>0.30685723989973945</c:v>
                </c:pt>
                <c:pt idx="970">
                  <c:v>0.30685723989973945</c:v>
                </c:pt>
                <c:pt idx="971">
                  <c:v>0.30685723989973945</c:v>
                </c:pt>
                <c:pt idx="972">
                  <c:v>0.30685723989973945</c:v>
                </c:pt>
                <c:pt idx="973">
                  <c:v>0.30685723989973945</c:v>
                </c:pt>
                <c:pt idx="974">
                  <c:v>0.30685723989973945</c:v>
                </c:pt>
                <c:pt idx="975">
                  <c:v>0.30685723989973945</c:v>
                </c:pt>
                <c:pt idx="976">
                  <c:v>0.30685723989973945</c:v>
                </c:pt>
                <c:pt idx="977">
                  <c:v>0.30685723989973945</c:v>
                </c:pt>
                <c:pt idx="978">
                  <c:v>0.30685723989973945</c:v>
                </c:pt>
                <c:pt idx="979">
                  <c:v>0.30685723989973945</c:v>
                </c:pt>
                <c:pt idx="980">
                  <c:v>0.30685723989973945</c:v>
                </c:pt>
                <c:pt idx="981">
                  <c:v>0.30685723989973945</c:v>
                </c:pt>
                <c:pt idx="982">
                  <c:v>0.30685723989973945</c:v>
                </c:pt>
                <c:pt idx="983">
                  <c:v>0.30685723989973945</c:v>
                </c:pt>
                <c:pt idx="984">
                  <c:v>0.30685723989973945</c:v>
                </c:pt>
                <c:pt idx="985">
                  <c:v>0.30685723989973945</c:v>
                </c:pt>
                <c:pt idx="986">
                  <c:v>0.30685723989973945</c:v>
                </c:pt>
                <c:pt idx="987">
                  <c:v>0.30685723989973945</c:v>
                </c:pt>
                <c:pt idx="988">
                  <c:v>0.30685723989973945</c:v>
                </c:pt>
                <c:pt idx="989">
                  <c:v>0.30685723989973945</c:v>
                </c:pt>
                <c:pt idx="990">
                  <c:v>0.30685723989973945</c:v>
                </c:pt>
                <c:pt idx="991">
                  <c:v>0.30685723989973945</c:v>
                </c:pt>
                <c:pt idx="992">
                  <c:v>0.30685723989973945</c:v>
                </c:pt>
                <c:pt idx="993">
                  <c:v>0.30685723989973945</c:v>
                </c:pt>
                <c:pt idx="994">
                  <c:v>0.30685723989973945</c:v>
                </c:pt>
                <c:pt idx="995">
                  <c:v>0.30685723989973945</c:v>
                </c:pt>
                <c:pt idx="996">
                  <c:v>0.30685723989973945</c:v>
                </c:pt>
                <c:pt idx="997">
                  <c:v>0.30685723989973945</c:v>
                </c:pt>
                <c:pt idx="998">
                  <c:v>0.30685723989973945</c:v>
                </c:pt>
                <c:pt idx="999">
                  <c:v>0.30685723989973945</c:v>
                </c:pt>
                <c:pt idx="1000">
                  <c:v>0.30685723989973945</c:v>
                </c:pt>
                <c:pt idx="1001">
                  <c:v>0.30685723989973945</c:v>
                </c:pt>
                <c:pt idx="1002">
                  <c:v>0.30685723989973945</c:v>
                </c:pt>
                <c:pt idx="1003">
                  <c:v>0.30685723989973945</c:v>
                </c:pt>
                <c:pt idx="1004">
                  <c:v>0.30685723989973945</c:v>
                </c:pt>
                <c:pt idx="1005">
                  <c:v>0.30685723989973945</c:v>
                </c:pt>
                <c:pt idx="1006">
                  <c:v>0.30685723989973945</c:v>
                </c:pt>
                <c:pt idx="1007">
                  <c:v>0.30685723989973945</c:v>
                </c:pt>
                <c:pt idx="1008">
                  <c:v>0.30685723989973945</c:v>
                </c:pt>
                <c:pt idx="1009">
                  <c:v>0.30685723989973945</c:v>
                </c:pt>
                <c:pt idx="1010">
                  <c:v>0.30685723989973945</c:v>
                </c:pt>
                <c:pt idx="1011">
                  <c:v>0.30685723989973945</c:v>
                </c:pt>
                <c:pt idx="1012">
                  <c:v>0.30685723989973945</c:v>
                </c:pt>
                <c:pt idx="1013">
                  <c:v>0.30685723989973945</c:v>
                </c:pt>
                <c:pt idx="1014">
                  <c:v>0.30685723989973945</c:v>
                </c:pt>
                <c:pt idx="1015">
                  <c:v>0.30685723989973945</c:v>
                </c:pt>
                <c:pt idx="1016">
                  <c:v>0.30685723989973945</c:v>
                </c:pt>
                <c:pt idx="1017">
                  <c:v>0.30685723989973945</c:v>
                </c:pt>
                <c:pt idx="1018">
                  <c:v>0.30685723989973945</c:v>
                </c:pt>
                <c:pt idx="1019">
                  <c:v>0.30685723989973945</c:v>
                </c:pt>
                <c:pt idx="1020">
                  <c:v>0.30685723989973945</c:v>
                </c:pt>
                <c:pt idx="1021">
                  <c:v>0.30685723989973945</c:v>
                </c:pt>
                <c:pt idx="1022">
                  <c:v>0.30685723989973945</c:v>
                </c:pt>
                <c:pt idx="1023">
                  <c:v>0.30685723989973945</c:v>
                </c:pt>
                <c:pt idx="1024">
                  <c:v>0.30685723989973945</c:v>
                </c:pt>
                <c:pt idx="1025">
                  <c:v>0.30685723989973945</c:v>
                </c:pt>
                <c:pt idx="1026">
                  <c:v>0.30685723989973945</c:v>
                </c:pt>
                <c:pt idx="1027">
                  <c:v>0.30685723989973945</c:v>
                </c:pt>
                <c:pt idx="1028">
                  <c:v>0.30685723989973945</c:v>
                </c:pt>
                <c:pt idx="1029">
                  <c:v>0.30685723989973945</c:v>
                </c:pt>
                <c:pt idx="1030">
                  <c:v>0.30685723989973945</c:v>
                </c:pt>
                <c:pt idx="1031">
                  <c:v>0.30685723989973945</c:v>
                </c:pt>
                <c:pt idx="1032">
                  <c:v>0.30685723989973945</c:v>
                </c:pt>
                <c:pt idx="1033">
                  <c:v>0.30685723989973945</c:v>
                </c:pt>
                <c:pt idx="1034">
                  <c:v>0.30685723989973945</c:v>
                </c:pt>
                <c:pt idx="1035">
                  <c:v>0.30685723989973945</c:v>
                </c:pt>
                <c:pt idx="1036">
                  <c:v>0.30685723989973945</c:v>
                </c:pt>
                <c:pt idx="1037">
                  <c:v>0.30685723989973945</c:v>
                </c:pt>
                <c:pt idx="1038">
                  <c:v>0.30685723989973945</c:v>
                </c:pt>
                <c:pt idx="1039">
                  <c:v>0.30685723989973945</c:v>
                </c:pt>
                <c:pt idx="1040">
                  <c:v>0.30685723989973945</c:v>
                </c:pt>
                <c:pt idx="1041">
                  <c:v>0.30685723989973945</c:v>
                </c:pt>
                <c:pt idx="1042">
                  <c:v>0.30685723989973945</c:v>
                </c:pt>
                <c:pt idx="1043">
                  <c:v>0.30685723989973945</c:v>
                </c:pt>
                <c:pt idx="1044">
                  <c:v>0.30685723989973945</c:v>
                </c:pt>
                <c:pt idx="1045">
                  <c:v>0.30685723989973945</c:v>
                </c:pt>
                <c:pt idx="1046">
                  <c:v>0.30685723989973945</c:v>
                </c:pt>
                <c:pt idx="1047">
                  <c:v>0.30685723989973945</c:v>
                </c:pt>
                <c:pt idx="1048">
                  <c:v>0.30685723989973945</c:v>
                </c:pt>
                <c:pt idx="1049">
                  <c:v>0.30685723989973945</c:v>
                </c:pt>
                <c:pt idx="1050">
                  <c:v>0.30685723989973945</c:v>
                </c:pt>
                <c:pt idx="1051">
                  <c:v>0.30685723989973945</c:v>
                </c:pt>
                <c:pt idx="1052">
                  <c:v>0.30685723989973945</c:v>
                </c:pt>
                <c:pt idx="1053">
                  <c:v>0.30685723989973945</c:v>
                </c:pt>
                <c:pt idx="1054">
                  <c:v>0.30685723989973945</c:v>
                </c:pt>
                <c:pt idx="1055">
                  <c:v>0.30685723989973945</c:v>
                </c:pt>
                <c:pt idx="1056">
                  <c:v>0.30685723989973945</c:v>
                </c:pt>
                <c:pt idx="1057">
                  <c:v>0.30685723989973945</c:v>
                </c:pt>
                <c:pt idx="1058">
                  <c:v>0.30685723989973945</c:v>
                </c:pt>
                <c:pt idx="1059">
                  <c:v>0.30685723989973945</c:v>
                </c:pt>
                <c:pt idx="1060">
                  <c:v>0.30685723989973945</c:v>
                </c:pt>
                <c:pt idx="1061">
                  <c:v>0.30685723989973945</c:v>
                </c:pt>
                <c:pt idx="1062">
                  <c:v>0.30685723989973945</c:v>
                </c:pt>
                <c:pt idx="1063">
                  <c:v>0.30685723989973945</c:v>
                </c:pt>
                <c:pt idx="1064">
                  <c:v>0.30685723989973945</c:v>
                </c:pt>
                <c:pt idx="1065">
                  <c:v>0.30685723989973945</c:v>
                </c:pt>
                <c:pt idx="1066">
                  <c:v>0.30685723989973945</c:v>
                </c:pt>
                <c:pt idx="1067">
                  <c:v>0.30685723989973945</c:v>
                </c:pt>
                <c:pt idx="1068">
                  <c:v>0.30685723989973945</c:v>
                </c:pt>
                <c:pt idx="1069">
                  <c:v>0.30685723989973945</c:v>
                </c:pt>
                <c:pt idx="1070">
                  <c:v>0.30685723989973945</c:v>
                </c:pt>
                <c:pt idx="1071">
                  <c:v>0.30685723989973945</c:v>
                </c:pt>
                <c:pt idx="1072">
                  <c:v>0.30685723989973945</c:v>
                </c:pt>
                <c:pt idx="1073">
                  <c:v>0.30685723989973945</c:v>
                </c:pt>
                <c:pt idx="1074">
                  <c:v>0.30685723989973945</c:v>
                </c:pt>
                <c:pt idx="1075">
                  <c:v>0.30685723989973945</c:v>
                </c:pt>
                <c:pt idx="1076">
                  <c:v>0.30685723989973945</c:v>
                </c:pt>
                <c:pt idx="1077">
                  <c:v>0.30685723989973945</c:v>
                </c:pt>
                <c:pt idx="1078">
                  <c:v>0.30685723989973945</c:v>
                </c:pt>
                <c:pt idx="1079">
                  <c:v>0.30685723989973945</c:v>
                </c:pt>
                <c:pt idx="1080">
                  <c:v>0.30685723989973945</c:v>
                </c:pt>
                <c:pt idx="1081">
                  <c:v>0.30685723989973945</c:v>
                </c:pt>
                <c:pt idx="1082">
                  <c:v>0.30685723989973945</c:v>
                </c:pt>
                <c:pt idx="1083">
                  <c:v>0.30685723989973945</c:v>
                </c:pt>
                <c:pt idx="1084">
                  <c:v>0.30685723989973945</c:v>
                </c:pt>
                <c:pt idx="1085">
                  <c:v>0.30685723989973945</c:v>
                </c:pt>
                <c:pt idx="1086">
                  <c:v>0.30685723989973945</c:v>
                </c:pt>
                <c:pt idx="1087">
                  <c:v>0.30685723989973945</c:v>
                </c:pt>
                <c:pt idx="1088">
                  <c:v>0.30685723989973945</c:v>
                </c:pt>
                <c:pt idx="1089">
                  <c:v>0.30685723989973945</c:v>
                </c:pt>
                <c:pt idx="1090">
                  <c:v>0.30685723989973945</c:v>
                </c:pt>
                <c:pt idx="1091">
                  <c:v>0.30685723989973945</c:v>
                </c:pt>
                <c:pt idx="1092">
                  <c:v>0.30685723989973945</c:v>
                </c:pt>
                <c:pt idx="1093">
                  <c:v>0.30685723989973945</c:v>
                </c:pt>
                <c:pt idx="1094">
                  <c:v>0.30685723989973945</c:v>
                </c:pt>
                <c:pt idx="1095">
                  <c:v>0.30685723989973945</c:v>
                </c:pt>
                <c:pt idx="1096">
                  <c:v>0.30685723989973945</c:v>
                </c:pt>
                <c:pt idx="1097">
                  <c:v>0.30685723989973945</c:v>
                </c:pt>
                <c:pt idx="1098">
                  <c:v>0.30685723989973945</c:v>
                </c:pt>
                <c:pt idx="1099">
                  <c:v>0.30685723989973945</c:v>
                </c:pt>
                <c:pt idx="1100">
                  <c:v>0.30685723989973945</c:v>
                </c:pt>
                <c:pt idx="1101">
                  <c:v>0.30685723989973945</c:v>
                </c:pt>
                <c:pt idx="1102">
                  <c:v>0.30685723989973945</c:v>
                </c:pt>
                <c:pt idx="1103">
                  <c:v>0.30685723989973945</c:v>
                </c:pt>
                <c:pt idx="1104">
                  <c:v>0.30685723989973945</c:v>
                </c:pt>
                <c:pt idx="1105">
                  <c:v>0.30685723989973945</c:v>
                </c:pt>
                <c:pt idx="1106">
                  <c:v>0.30685723989973945</c:v>
                </c:pt>
                <c:pt idx="1107">
                  <c:v>0.30685723989973945</c:v>
                </c:pt>
                <c:pt idx="1108">
                  <c:v>0.30685723989973945</c:v>
                </c:pt>
                <c:pt idx="1109">
                  <c:v>0.30685723989973945</c:v>
                </c:pt>
                <c:pt idx="1110">
                  <c:v>0.30685723989973945</c:v>
                </c:pt>
                <c:pt idx="1111">
                  <c:v>0.30685723989973945</c:v>
                </c:pt>
                <c:pt idx="1112">
                  <c:v>0.30685723989973945</c:v>
                </c:pt>
                <c:pt idx="1113">
                  <c:v>0.30685723989973945</c:v>
                </c:pt>
                <c:pt idx="1114">
                  <c:v>0.30685723989973945</c:v>
                </c:pt>
                <c:pt idx="1115">
                  <c:v>0.30685723989973945</c:v>
                </c:pt>
                <c:pt idx="1116">
                  <c:v>0.30685723989973945</c:v>
                </c:pt>
                <c:pt idx="1117">
                  <c:v>0.30685723989973945</c:v>
                </c:pt>
                <c:pt idx="1118">
                  <c:v>0.30685723989973945</c:v>
                </c:pt>
                <c:pt idx="1119">
                  <c:v>0.30685723989973945</c:v>
                </c:pt>
                <c:pt idx="1120">
                  <c:v>0.30685723989973945</c:v>
                </c:pt>
                <c:pt idx="1121">
                  <c:v>0.30685723989973945</c:v>
                </c:pt>
                <c:pt idx="1122">
                  <c:v>0.30685723989973945</c:v>
                </c:pt>
                <c:pt idx="1123">
                  <c:v>0.30685723989973945</c:v>
                </c:pt>
                <c:pt idx="1124">
                  <c:v>0.30685723989973945</c:v>
                </c:pt>
                <c:pt idx="1125">
                  <c:v>0.30685723989973945</c:v>
                </c:pt>
                <c:pt idx="1126">
                  <c:v>0.30685723989973945</c:v>
                </c:pt>
                <c:pt idx="1127">
                  <c:v>0.30685723989973945</c:v>
                </c:pt>
                <c:pt idx="1128">
                  <c:v>0.30685723989973945</c:v>
                </c:pt>
                <c:pt idx="1129">
                  <c:v>0.30685723989973945</c:v>
                </c:pt>
                <c:pt idx="1130">
                  <c:v>0.30685723989973945</c:v>
                </c:pt>
                <c:pt idx="1131">
                  <c:v>0.30685723989973945</c:v>
                </c:pt>
                <c:pt idx="1132">
                  <c:v>0.30685723989973945</c:v>
                </c:pt>
                <c:pt idx="1133">
                  <c:v>0.30685723989973945</c:v>
                </c:pt>
                <c:pt idx="1134">
                  <c:v>0.30685723989973945</c:v>
                </c:pt>
                <c:pt idx="1135">
                  <c:v>0.30685723989973945</c:v>
                </c:pt>
                <c:pt idx="1136">
                  <c:v>0.30685723989973945</c:v>
                </c:pt>
                <c:pt idx="1137">
                  <c:v>0.30685723989973945</c:v>
                </c:pt>
                <c:pt idx="1138">
                  <c:v>0.30685723989973945</c:v>
                </c:pt>
                <c:pt idx="1139">
                  <c:v>0.30685723989973945</c:v>
                </c:pt>
                <c:pt idx="1140">
                  <c:v>0.30685723989973945</c:v>
                </c:pt>
                <c:pt idx="1141">
                  <c:v>0.30685723989973945</c:v>
                </c:pt>
                <c:pt idx="1142">
                  <c:v>0.30685723989973945</c:v>
                </c:pt>
                <c:pt idx="1143">
                  <c:v>0.30685723989973945</c:v>
                </c:pt>
                <c:pt idx="1144">
                  <c:v>0.30685723989973945</c:v>
                </c:pt>
                <c:pt idx="1145">
                  <c:v>0.30685723989973945</c:v>
                </c:pt>
                <c:pt idx="1146">
                  <c:v>0.30685723989973945</c:v>
                </c:pt>
                <c:pt idx="1147">
                  <c:v>0.30685723989973945</c:v>
                </c:pt>
                <c:pt idx="1148">
                  <c:v>0.30685723989973945</c:v>
                </c:pt>
                <c:pt idx="1149">
                  <c:v>0.30685723989973945</c:v>
                </c:pt>
                <c:pt idx="1150">
                  <c:v>0.30685723989973945</c:v>
                </c:pt>
                <c:pt idx="1151">
                  <c:v>0.30685723989973945</c:v>
                </c:pt>
                <c:pt idx="1152">
                  <c:v>0.30685723989973945</c:v>
                </c:pt>
                <c:pt idx="1153">
                  <c:v>0.30685723989973945</c:v>
                </c:pt>
                <c:pt idx="1154">
                  <c:v>0.30685723989973945</c:v>
                </c:pt>
                <c:pt idx="1155">
                  <c:v>0.30685723989973945</c:v>
                </c:pt>
                <c:pt idx="1156">
                  <c:v>0.30685723989973945</c:v>
                </c:pt>
                <c:pt idx="1157">
                  <c:v>0.30685723989973945</c:v>
                </c:pt>
                <c:pt idx="1158">
                  <c:v>0.30685723989973945</c:v>
                </c:pt>
                <c:pt idx="1159">
                  <c:v>0.30685723989973945</c:v>
                </c:pt>
                <c:pt idx="1160">
                  <c:v>0.30685723989973945</c:v>
                </c:pt>
                <c:pt idx="1161">
                  <c:v>0.30685723989973945</c:v>
                </c:pt>
                <c:pt idx="1162">
                  <c:v>0.30685723989973945</c:v>
                </c:pt>
                <c:pt idx="1163">
                  <c:v>0.30685723989973945</c:v>
                </c:pt>
                <c:pt idx="1164">
                  <c:v>0.30685723989973945</c:v>
                </c:pt>
                <c:pt idx="1165">
                  <c:v>0.30685723989973945</c:v>
                </c:pt>
                <c:pt idx="1166">
                  <c:v>0.30685723989973945</c:v>
                </c:pt>
                <c:pt idx="1167">
                  <c:v>0.30685723989973945</c:v>
                </c:pt>
                <c:pt idx="1168">
                  <c:v>0.30685723989973945</c:v>
                </c:pt>
                <c:pt idx="1169">
                  <c:v>0.30685723989973945</c:v>
                </c:pt>
                <c:pt idx="1170">
                  <c:v>0.30685723989973945</c:v>
                </c:pt>
                <c:pt idx="1171">
                  <c:v>0.30685723989973945</c:v>
                </c:pt>
                <c:pt idx="1172">
                  <c:v>0.30685723989973945</c:v>
                </c:pt>
                <c:pt idx="1173">
                  <c:v>0.30685723989973945</c:v>
                </c:pt>
                <c:pt idx="1174">
                  <c:v>0.30685723989973945</c:v>
                </c:pt>
                <c:pt idx="1175">
                  <c:v>0.30685723989973945</c:v>
                </c:pt>
                <c:pt idx="1176">
                  <c:v>0.30685723989973945</c:v>
                </c:pt>
                <c:pt idx="1177">
                  <c:v>0.30685723989973945</c:v>
                </c:pt>
                <c:pt idx="1178">
                  <c:v>0.30685723989973945</c:v>
                </c:pt>
                <c:pt idx="1179">
                  <c:v>0.30685723989973945</c:v>
                </c:pt>
                <c:pt idx="1180">
                  <c:v>0.30685723989973945</c:v>
                </c:pt>
                <c:pt idx="1181">
                  <c:v>0.30685723989973945</c:v>
                </c:pt>
                <c:pt idx="1182">
                  <c:v>0.30685723989973945</c:v>
                </c:pt>
                <c:pt idx="1183">
                  <c:v>0.30685723989973945</c:v>
                </c:pt>
                <c:pt idx="1184">
                  <c:v>0.30685723989973945</c:v>
                </c:pt>
                <c:pt idx="1185">
                  <c:v>0.30685723989973945</c:v>
                </c:pt>
                <c:pt idx="1186">
                  <c:v>0.30685723989973945</c:v>
                </c:pt>
                <c:pt idx="1187">
                  <c:v>0.30685723989973945</c:v>
                </c:pt>
                <c:pt idx="1188">
                  <c:v>0.30685723989973945</c:v>
                </c:pt>
                <c:pt idx="1189">
                  <c:v>0.30685723989973945</c:v>
                </c:pt>
                <c:pt idx="1190">
                  <c:v>0.30685723989973945</c:v>
                </c:pt>
                <c:pt idx="1191">
                  <c:v>0.30685723989973945</c:v>
                </c:pt>
                <c:pt idx="1192">
                  <c:v>0.30685723989973945</c:v>
                </c:pt>
                <c:pt idx="1193">
                  <c:v>0.30685723989973945</c:v>
                </c:pt>
                <c:pt idx="1194">
                  <c:v>0.30685723989973945</c:v>
                </c:pt>
                <c:pt idx="1195">
                  <c:v>0.30685723989973945</c:v>
                </c:pt>
                <c:pt idx="1196">
                  <c:v>0.30685723989973945</c:v>
                </c:pt>
                <c:pt idx="1197">
                  <c:v>0.30685723989973945</c:v>
                </c:pt>
                <c:pt idx="1198">
                  <c:v>0.30685723989973945</c:v>
                </c:pt>
                <c:pt idx="1199">
                  <c:v>0.30685723989973945</c:v>
                </c:pt>
                <c:pt idx="1200">
                  <c:v>0.30685723989973945</c:v>
                </c:pt>
                <c:pt idx="1201">
                  <c:v>0.30685723989973945</c:v>
                </c:pt>
                <c:pt idx="1202">
                  <c:v>0.30685723989973945</c:v>
                </c:pt>
                <c:pt idx="1203">
                  <c:v>0.30685723989973945</c:v>
                </c:pt>
                <c:pt idx="1204">
                  <c:v>0.30685723989973945</c:v>
                </c:pt>
                <c:pt idx="1205">
                  <c:v>0.30685723989973945</c:v>
                </c:pt>
                <c:pt idx="1206">
                  <c:v>0.30685723989973945</c:v>
                </c:pt>
                <c:pt idx="1207">
                  <c:v>0.30685723989973945</c:v>
                </c:pt>
                <c:pt idx="1208">
                  <c:v>0.30685723989973945</c:v>
                </c:pt>
                <c:pt idx="1209">
                  <c:v>0.30685723989973945</c:v>
                </c:pt>
                <c:pt idx="1210">
                  <c:v>0.30685723989973945</c:v>
                </c:pt>
                <c:pt idx="1211">
                  <c:v>0.30685723989973945</c:v>
                </c:pt>
                <c:pt idx="1212">
                  <c:v>0.30685723989973945</c:v>
                </c:pt>
                <c:pt idx="1213">
                  <c:v>0.30685723989973945</c:v>
                </c:pt>
                <c:pt idx="1214">
                  <c:v>0.30685723989973945</c:v>
                </c:pt>
                <c:pt idx="1215">
                  <c:v>0.30685723989973945</c:v>
                </c:pt>
                <c:pt idx="1216">
                  <c:v>0.30685723989973945</c:v>
                </c:pt>
                <c:pt idx="1217">
                  <c:v>0.30685723989973945</c:v>
                </c:pt>
                <c:pt idx="1218">
                  <c:v>0.30685723989973945</c:v>
                </c:pt>
                <c:pt idx="1219">
                  <c:v>0.30685723989973945</c:v>
                </c:pt>
                <c:pt idx="1220">
                  <c:v>0.30685723989973945</c:v>
                </c:pt>
                <c:pt idx="1221">
                  <c:v>0.30685723989973945</c:v>
                </c:pt>
                <c:pt idx="1222">
                  <c:v>0.30685723989973945</c:v>
                </c:pt>
                <c:pt idx="1223">
                  <c:v>0.30685723989973945</c:v>
                </c:pt>
                <c:pt idx="1224">
                  <c:v>0.30685723989973945</c:v>
                </c:pt>
                <c:pt idx="1225">
                  <c:v>0.30685723989973945</c:v>
                </c:pt>
                <c:pt idx="1226">
                  <c:v>0.30685723989973945</c:v>
                </c:pt>
                <c:pt idx="1227">
                  <c:v>0.30685723989973945</c:v>
                </c:pt>
                <c:pt idx="1228">
                  <c:v>0.30685723989973945</c:v>
                </c:pt>
                <c:pt idx="1229">
                  <c:v>0.30685723989973945</c:v>
                </c:pt>
                <c:pt idx="1230">
                  <c:v>0.30685723989973945</c:v>
                </c:pt>
                <c:pt idx="1231">
                  <c:v>0.30685723989973945</c:v>
                </c:pt>
                <c:pt idx="1232">
                  <c:v>0.30685723989973945</c:v>
                </c:pt>
                <c:pt idx="1233">
                  <c:v>0.30685723989973945</c:v>
                </c:pt>
                <c:pt idx="1234">
                  <c:v>0.30685723989973945</c:v>
                </c:pt>
                <c:pt idx="1235">
                  <c:v>0.30685723989973945</c:v>
                </c:pt>
                <c:pt idx="1236">
                  <c:v>0.30685723989973945</c:v>
                </c:pt>
                <c:pt idx="1237">
                  <c:v>0.30685723989973945</c:v>
                </c:pt>
                <c:pt idx="1238">
                  <c:v>0.30685723989973945</c:v>
                </c:pt>
                <c:pt idx="1239">
                  <c:v>0.30685723989973945</c:v>
                </c:pt>
                <c:pt idx="1240">
                  <c:v>0.30685723989973945</c:v>
                </c:pt>
                <c:pt idx="1241">
                  <c:v>0.30685723989973945</c:v>
                </c:pt>
                <c:pt idx="1242">
                  <c:v>0.30685723989973945</c:v>
                </c:pt>
                <c:pt idx="1243">
                  <c:v>0.30685723989973945</c:v>
                </c:pt>
                <c:pt idx="1244">
                  <c:v>0.30685723989973945</c:v>
                </c:pt>
                <c:pt idx="1245">
                  <c:v>0.30685723989973945</c:v>
                </c:pt>
                <c:pt idx="1246">
                  <c:v>0.30685723989973945</c:v>
                </c:pt>
                <c:pt idx="1247">
                  <c:v>0.30685723989973945</c:v>
                </c:pt>
                <c:pt idx="1248">
                  <c:v>0.30685723989973945</c:v>
                </c:pt>
                <c:pt idx="1249">
                  <c:v>0.30685723989973945</c:v>
                </c:pt>
                <c:pt idx="1250">
                  <c:v>0.30685723989973945</c:v>
                </c:pt>
                <c:pt idx="1251">
                  <c:v>0.30685723989973945</c:v>
                </c:pt>
                <c:pt idx="1252">
                  <c:v>0.30685723989973945</c:v>
                </c:pt>
                <c:pt idx="1253">
                  <c:v>0.30685723989973945</c:v>
                </c:pt>
                <c:pt idx="1254">
                  <c:v>0.30685723989973945</c:v>
                </c:pt>
                <c:pt idx="1255">
                  <c:v>0.30685723989973945</c:v>
                </c:pt>
                <c:pt idx="1256">
                  <c:v>0.30685723989973945</c:v>
                </c:pt>
                <c:pt idx="1257">
                  <c:v>0.30685723989973945</c:v>
                </c:pt>
                <c:pt idx="1258">
                  <c:v>0.30685723989973945</c:v>
                </c:pt>
                <c:pt idx="1259">
                  <c:v>0.30685723989973945</c:v>
                </c:pt>
                <c:pt idx="1260">
                  <c:v>0.30685723989973945</c:v>
                </c:pt>
                <c:pt idx="1261">
                  <c:v>0.30685723989973945</c:v>
                </c:pt>
                <c:pt idx="1262">
                  <c:v>0.30685723989973945</c:v>
                </c:pt>
                <c:pt idx="1263">
                  <c:v>0.30685723989973945</c:v>
                </c:pt>
                <c:pt idx="1264">
                  <c:v>0.30685723989973945</c:v>
                </c:pt>
                <c:pt idx="1265">
                  <c:v>0.30685723989973945</c:v>
                </c:pt>
                <c:pt idx="1266">
                  <c:v>0.30685723989973945</c:v>
                </c:pt>
                <c:pt idx="1267">
                  <c:v>0.30685723989973945</c:v>
                </c:pt>
                <c:pt idx="1268">
                  <c:v>0.30685723989973945</c:v>
                </c:pt>
                <c:pt idx="1269">
                  <c:v>0.30685723989973945</c:v>
                </c:pt>
                <c:pt idx="1270">
                  <c:v>0.30685723989973945</c:v>
                </c:pt>
                <c:pt idx="1271">
                  <c:v>0.30685723989973945</c:v>
                </c:pt>
                <c:pt idx="1272">
                  <c:v>0.30685723989973945</c:v>
                </c:pt>
                <c:pt idx="1273">
                  <c:v>0.30685723989973945</c:v>
                </c:pt>
                <c:pt idx="1274">
                  <c:v>0.30685723989973945</c:v>
                </c:pt>
                <c:pt idx="1275">
                  <c:v>0.30685723989973945</c:v>
                </c:pt>
                <c:pt idx="1276">
                  <c:v>0.30685723989973945</c:v>
                </c:pt>
                <c:pt idx="1277">
                  <c:v>0.30685723989973945</c:v>
                </c:pt>
                <c:pt idx="1278">
                  <c:v>0.30685723989973945</c:v>
                </c:pt>
                <c:pt idx="1279">
                  <c:v>0.30685723989973945</c:v>
                </c:pt>
                <c:pt idx="1280">
                  <c:v>0.30685723989973945</c:v>
                </c:pt>
                <c:pt idx="1281">
                  <c:v>0.30685723989973945</c:v>
                </c:pt>
                <c:pt idx="1282">
                  <c:v>0.30685723989973945</c:v>
                </c:pt>
                <c:pt idx="1283">
                  <c:v>0.30685723989973945</c:v>
                </c:pt>
                <c:pt idx="1284">
                  <c:v>0.30685723989973945</c:v>
                </c:pt>
                <c:pt idx="1285">
                  <c:v>0.30685723989973945</c:v>
                </c:pt>
                <c:pt idx="1286">
                  <c:v>0.30685723989973945</c:v>
                </c:pt>
                <c:pt idx="1287">
                  <c:v>0.30685723989973945</c:v>
                </c:pt>
                <c:pt idx="1288">
                  <c:v>0.30685723989973945</c:v>
                </c:pt>
                <c:pt idx="1289">
                  <c:v>0.30685723989973945</c:v>
                </c:pt>
                <c:pt idx="1290">
                  <c:v>0.30685723989973945</c:v>
                </c:pt>
                <c:pt idx="1291">
                  <c:v>0.30685723989973945</c:v>
                </c:pt>
                <c:pt idx="1292">
                  <c:v>0.30685723989973945</c:v>
                </c:pt>
                <c:pt idx="1293">
                  <c:v>0.30685723989973945</c:v>
                </c:pt>
                <c:pt idx="1294">
                  <c:v>0.30685723989973945</c:v>
                </c:pt>
                <c:pt idx="1295">
                  <c:v>0.30685723989973945</c:v>
                </c:pt>
                <c:pt idx="1296">
                  <c:v>0.30685723989973945</c:v>
                </c:pt>
                <c:pt idx="1297">
                  <c:v>0.30685723989973945</c:v>
                </c:pt>
                <c:pt idx="1298">
                  <c:v>0.30685723989973945</c:v>
                </c:pt>
                <c:pt idx="1299">
                  <c:v>0.30685723989973945</c:v>
                </c:pt>
                <c:pt idx="1300">
                  <c:v>0.30685723989973945</c:v>
                </c:pt>
                <c:pt idx="1301">
                  <c:v>0.30685723989973945</c:v>
                </c:pt>
                <c:pt idx="1302">
                  <c:v>0.30685723989973945</c:v>
                </c:pt>
                <c:pt idx="1303">
                  <c:v>0.30685723989973945</c:v>
                </c:pt>
                <c:pt idx="1304">
                  <c:v>0.30685723989973945</c:v>
                </c:pt>
                <c:pt idx="1305">
                  <c:v>0.30685723989973945</c:v>
                </c:pt>
                <c:pt idx="1306">
                  <c:v>0.30685723989973945</c:v>
                </c:pt>
                <c:pt idx="1307">
                  <c:v>0.30685723989973945</c:v>
                </c:pt>
                <c:pt idx="1308">
                  <c:v>0.30685723989973945</c:v>
                </c:pt>
                <c:pt idx="1309">
                  <c:v>0.30685723989973945</c:v>
                </c:pt>
                <c:pt idx="1310">
                  <c:v>0.30685723989973945</c:v>
                </c:pt>
                <c:pt idx="1311">
                  <c:v>0.30685723989973945</c:v>
                </c:pt>
                <c:pt idx="1312">
                  <c:v>0.30685723989973945</c:v>
                </c:pt>
                <c:pt idx="1313">
                  <c:v>0.30685723989973945</c:v>
                </c:pt>
                <c:pt idx="1314">
                  <c:v>0.30685723989973945</c:v>
                </c:pt>
                <c:pt idx="1315">
                  <c:v>0.30685723989973945</c:v>
                </c:pt>
                <c:pt idx="1316">
                  <c:v>0.30685723989973945</c:v>
                </c:pt>
                <c:pt idx="1317">
                  <c:v>0.30685723989973945</c:v>
                </c:pt>
                <c:pt idx="1318">
                  <c:v>0.30685723989973945</c:v>
                </c:pt>
                <c:pt idx="1319">
                  <c:v>0.30685723989973945</c:v>
                </c:pt>
                <c:pt idx="1320">
                  <c:v>0.30685723989973945</c:v>
                </c:pt>
                <c:pt idx="1321">
                  <c:v>0.30685723989973945</c:v>
                </c:pt>
                <c:pt idx="1322">
                  <c:v>0.30685723989973945</c:v>
                </c:pt>
                <c:pt idx="1323">
                  <c:v>0.30685723989973945</c:v>
                </c:pt>
                <c:pt idx="1324">
                  <c:v>0.30685723989973945</c:v>
                </c:pt>
                <c:pt idx="1325">
                  <c:v>0.30685723989973945</c:v>
                </c:pt>
                <c:pt idx="1326">
                  <c:v>0.30685723989973945</c:v>
                </c:pt>
                <c:pt idx="1327">
                  <c:v>0.30685723989973945</c:v>
                </c:pt>
                <c:pt idx="1328">
                  <c:v>0.30685723989973945</c:v>
                </c:pt>
                <c:pt idx="1329">
                  <c:v>0.30685723989973945</c:v>
                </c:pt>
                <c:pt idx="1330">
                  <c:v>0.30685723989973945</c:v>
                </c:pt>
                <c:pt idx="1331">
                  <c:v>0.30685723989973945</c:v>
                </c:pt>
                <c:pt idx="1332">
                  <c:v>0.30685723989973945</c:v>
                </c:pt>
                <c:pt idx="1333">
                  <c:v>0.30685723989973945</c:v>
                </c:pt>
                <c:pt idx="1334">
                  <c:v>0.30685723989973945</c:v>
                </c:pt>
                <c:pt idx="1335">
                  <c:v>0.30685723989973945</c:v>
                </c:pt>
                <c:pt idx="1336">
                  <c:v>0.30685723989973945</c:v>
                </c:pt>
                <c:pt idx="1337">
                  <c:v>0.30685723989973945</c:v>
                </c:pt>
                <c:pt idx="1338">
                  <c:v>0.30685723989973945</c:v>
                </c:pt>
                <c:pt idx="1339">
                  <c:v>0.30685723989973945</c:v>
                </c:pt>
                <c:pt idx="1340">
                  <c:v>0.30685723989973945</c:v>
                </c:pt>
                <c:pt idx="1341">
                  <c:v>0.30685723989973945</c:v>
                </c:pt>
                <c:pt idx="1342">
                  <c:v>0.30685723989973945</c:v>
                </c:pt>
                <c:pt idx="1343">
                  <c:v>0.30685723989973945</c:v>
                </c:pt>
                <c:pt idx="1344">
                  <c:v>0.30685723989973945</c:v>
                </c:pt>
                <c:pt idx="1345">
                  <c:v>0.30685723989973945</c:v>
                </c:pt>
                <c:pt idx="1346">
                  <c:v>0.30685723989973945</c:v>
                </c:pt>
                <c:pt idx="1347">
                  <c:v>0.30685723989973945</c:v>
                </c:pt>
                <c:pt idx="1348">
                  <c:v>0.30685723989973945</c:v>
                </c:pt>
                <c:pt idx="1349">
                  <c:v>0.30685723989973945</c:v>
                </c:pt>
                <c:pt idx="1350">
                  <c:v>0.30685723989973945</c:v>
                </c:pt>
                <c:pt idx="1351">
                  <c:v>0.30685723989973945</c:v>
                </c:pt>
                <c:pt idx="1352">
                  <c:v>0.30685723989973945</c:v>
                </c:pt>
                <c:pt idx="1353">
                  <c:v>0.30685723989973945</c:v>
                </c:pt>
                <c:pt idx="1354">
                  <c:v>0.30685723989973945</c:v>
                </c:pt>
                <c:pt idx="1355">
                  <c:v>0.30685723989973945</c:v>
                </c:pt>
                <c:pt idx="1356">
                  <c:v>0.30685723989973945</c:v>
                </c:pt>
                <c:pt idx="1357">
                  <c:v>0.30685723989973945</c:v>
                </c:pt>
                <c:pt idx="1358">
                  <c:v>0.30685723989973945</c:v>
                </c:pt>
                <c:pt idx="1359">
                  <c:v>0.30685723989973945</c:v>
                </c:pt>
                <c:pt idx="1360">
                  <c:v>0.30685723989973945</c:v>
                </c:pt>
                <c:pt idx="1361">
                  <c:v>0.30685723989973945</c:v>
                </c:pt>
                <c:pt idx="1362">
                  <c:v>0.30685723989973945</c:v>
                </c:pt>
                <c:pt idx="1363">
                  <c:v>0.30685723989973945</c:v>
                </c:pt>
                <c:pt idx="1364">
                  <c:v>0.30685723989973945</c:v>
                </c:pt>
                <c:pt idx="1365">
                  <c:v>0.30685723989973945</c:v>
                </c:pt>
                <c:pt idx="1366">
                  <c:v>0.30685723989973945</c:v>
                </c:pt>
                <c:pt idx="1367">
                  <c:v>0.30685723989973945</c:v>
                </c:pt>
                <c:pt idx="1368">
                  <c:v>0.30685723989973945</c:v>
                </c:pt>
                <c:pt idx="1369">
                  <c:v>0.30685723989973945</c:v>
                </c:pt>
                <c:pt idx="1370">
                  <c:v>0.30685723989973945</c:v>
                </c:pt>
                <c:pt idx="1371">
                  <c:v>0.30685723989973945</c:v>
                </c:pt>
                <c:pt idx="1372">
                  <c:v>0.30685723989973945</c:v>
                </c:pt>
                <c:pt idx="1373">
                  <c:v>0.30685723989973945</c:v>
                </c:pt>
                <c:pt idx="1374">
                  <c:v>0.30685723989973945</c:v>
                </c:pt>
                <c:pt idx="1375">
                  <c:v>0.30685723989973945</c:v>
                </c:pt>
                <c:pt idx="1376">
                  <c:v>0.30685723989973945</c:v>
                </c:pt>
                <c:pt idx="1377">
                  <c:v>0.30685723989973945</c:v>
                </c:pt>
                <c:pt idx="1378">
                  <c:v>0.30685723989973945</c:v>
                </c:pt>
                <c:pt idx="1379">
                  <c:v>0.30685723989973945</c:v>
                </c:pt>
                <c:pt idx="1380">
                  <c:v>0.30685723989973945</c:v>
                </c:pt>
                <c:pt idx="1381">
                  <c:v>0.30685723989973945</c:v>
                </c:pt>
                <c:pt idx="1382">
                  <c:v>0.30685723989973945</c:v>
                </c:pt>
                <c:pt idx="1383">
                  <c:v>0.30685723989973945</c:v>
                </c:pt>
                <c:pt idx="1384">
                  <c:v>0.30685723989973945</c:v>
                </c:pt>
                <c:pt idx="1385">
                  <c:v>0.30685723989973945</c:v>
                </c:pt>
                <c:pt idx="1386">
                  <c:v>0.30685723989973945</c:v>
                </c:pt>
                <c:pt idx="1387">
                  <c:v>0.30685723989973945</c:v>
                </c:pt>
                <c:pt idx="1388">
                  <c:v>0.30685723989973945</c:v>
                </c:pt>
                <c:pt idx="1389">
                  <c:v>0.30685723989973945</c:v>
                </c:pt>
                <c:pt idx="1390">
                  <c:v>0.30685723989973945</c:v>
                </c:pt>
                <c:pt idx="1391">
                  <c:v>0.30685723989973945</c:v>
                </c:pt>
                <c:pt idx="1392">
                  <c:v>0.30685723989973945</c:v>
                </c:pt>
                <c:pt idx="1393">
                  <c:v>0.30685723989973945</c:v>
                </c:pt>
                <c:pt idx="1394">
                  <c:v>0.30685723989973945</c:v>
                </c:pt>
                <c:pt idx="1395">
                  <c:v>0.30685723989973945</c:v>
                </c:pt>
                <c:pt idx="1396">
                  <c:v>0.30685723989973945</c:v>
                </c:pt>
                <c:pt idx="1397">
                  <c:v>0.30685723989973945</c:v>
                </c:pt>
                <c:pt idx="1398">
                  <c:v>0.30685723989973945</c:v>
                </c:pt>
                <c:pt idx="1399">
                  <c:v>0.30685723989973945</c:v>
                </c:pt>
                <c:pt idx="1400">
                  <c:v>0.30685723989973945</c:v>
                </c:pt>
                <c:pt idx="1401">
                  <c:v>0.30685723989973945</c:v>
                </c:pt>
                <c:pt idx="1402">
                  <c:v>0.30685723989973945</c:v>
                </c:pt>
                <c:pt idx="1403">
                  <c:v>0.30685723989973945</c:v>
                </c:pt>
                <c:pt idx="1404">
                  <c:v>0.30685723989973945</c:v>
                </c:pt>
                <c:pt idx="1405">
                  <c:v>0.30685723989973945</c:v>
                </c:pt>
                <c:pt idx="1406">
                  <c:v>0.30685723989973945</c:v>
                </c:pt>
                <c:pt idx="1407">
                  <c:v>0.30685723989973945</c:v>
                </c:pt>
                <c:pt idx="1408">
                  <c:v>0.30685723989973945</c:v>
                </c:pt>
                <c:pt idx="1409">
                  <c:v>0.30685723989973945</c:v>
                </c:pt>
                <c:pt idx="1410">
                  <c:v>0.30685723989973945</c:v>
                </c:pt>
                <c:pt idx="1411">
                  <c:v>0.30685723989973945</c:v>
                </c:pt>
                <c:pt idx="1412">
                  <c:v>0.30685723989973945</c:v>
                </c:pt>
                <c:pt idx="1413">
                  <c:v>0.30685723989973945</c:v>
                </c:pt>
                <c:pt idx="1414">
                  <c:v>0.30685723989973945</c:v>
                </c:pt>
                <c:pt idx="1415">
                  <c:v>0.30685723989973945</c:v>
                </c:pt>
                <c:pt idx="1416">
                  <c:v>0.30685723989973945</c:v>
                </c:pt>
                <c:pt idx="1417">
                  <c:v>0.30685723989973945</c:v>
                </c:pt>
                <c:pt idx="1418">
                  <c:v>0.30685723989973945</c:v>
                </c:pt>
                <c:pt idx="1419">
                  <c:v>0.30685723989973945</c:v>
                </c:pt>
                <c:pt idx="1420">
                  <c:v>0.30685723989973945</c:v>
                </c:pt>
                <c:pt idx="1421">
                  <c:v>0.30685723989973945</c:v>
                </c:pt>
                <c:pt idx="1422">
                  <c:v>0.30685723989973945</c:v>
                </c:pt>
                <c:pt idx="1423">
                  <c:v>0.30685723989973945</c:v>
                </c:pt>
                <c:pt idx="1424">
                  <c:v>0.30685723989973945</c:v>
                </c:pt>
                <c:pt idx="1425">
                  <c:v>0.30685723989973945</c:v>
                </c:pt>
                <c:pt idx="1426">
                  <c:v>0.30685723989973945</c:v>
                </c:pt>
                <c:pt idx="1427">
                  <c:v>0.30685723989973945</c:v>
                </c:pt>
                <c:pt idx="1428">
                  <c:v>0.30685723989973945</c:v>
                </c:pt>
                <c:pt idx="1429">
                  <c:v>0.30685723989973945</c:v>
                </c:pt>
                <c:pt idx="1430">
                  <c:v>0.30685723989973945</c:v>
                </c:pt>
                <c:pt idx="1431">
                  <c:v>0.30685723989973945</c:v>
                </c:pt>
                <c:pt idx="1432">
                  <c:v>0.30685723989973945</c:v>
                </c:pt>
                <c:pt idx="1433">
                  <c:v>0.30685723989973945</c:v>
                </c:pt>
                <c:pt idx="1434">
                  <c:v>0.30685723989973945</c:v>
                </c:pt>
                <c:pt idx="1435">
                  <c:v>0.30685723989973945</c:v>
                </c:pt>
                <c:pt idx="1436">
                  <c:v>0.30685723989973945</c:v>
                </c:pt>
                <c:pt idx="1437">
                  <c:v>0.30685723989973945</c:v>
                </c:pt>
                <c:pt idx="1438">
                  <c:v>0.30685723989973945</c:v>
                </c:pt>
                <c:pt idx="1439">
                  <c:v>0.30685723989973945</c:v>
                </c:pt>
                <c:pt idx="1440">
                  <c:v>0.30685723989973945</c:v>
                </c:pt>
                <c:pt idx="1441">
                  <c:v>0.30685723989973945</c:v>
                </c:pt>
                <c:pt idx="1442">
                  <c:v>0.30685723989973945</c:v>
                </c:pt>
                <c:pt idx="1443">
                  <c:v>0.30685723989973945</c:v>
                </c:pt>
                <c:pt idx="1444">
                  <c:v>0.30685723989973945</c:v>
                </c:pt>
                <c:pt idx="1445">
                  <c:v>0.30685723989973945</c:v>
                </c:pt>
                <c:pt idx="1446">
                  <c:v>0.30685723989973945</c:v>
                </c:pt>
                <c:pt idx="1447">
                  <c:v>0.30685723989973945</c:v>
                </c:pt>
                <c:pt idx="1448">
                  <c:v>0.30685723989973945</c:v>
                </c:pt>
                <c:pt idx="1449">
                  <c:v>0.30685723989973945</c:v>
                </c:pt>
                <c:pt idx="1450">
                  <c:v>0.30685723989973945</c:v>
                </c:pt>
                <c:pt idx="1451">
                  <c:v>0.30685723989973945</c:v>
                </c:pt>
                <c:pt idx="1452">
                  <c:v>0.30685723989973945</c:v>
                </c:pt>
                <c:pt idx="1453">
                  <c:v>0.30685723989973945</c:v>
                </c:pt>
                <c:pt idx="1454">
                  <c:v>0.30685723989973945</c:v>
                </c:pt>
                <c:pt idx="1455">
                  <c:v>0.30685723989973945</c:v>
                </c:pt>
                <c:pt idx="1456">
                  <c:v>0.30685723989973945</c:v>
                </c:pt>
                <c:pt idx="1457">
                  <c:v>0.30685723989973945</c:v>
                </c:pt>
                <c:pt idx="1458">
                  <c:v>0.30685723989973945</c:v>
                </c:pt>
                <c:pt idx="1459">
                  <c:v>0.30685723989973945</c:v>
                </c:pt>
                <c:pt idx="1460">
                  <c:v>0.30685723989973945</c:v>
                </c:pt>
                <c:pt idx="1461">
                  <c:v>0.30685723989973945</c:v>
                </c:pt>
                <c:pt idx="1462">
                  <c:v>0.30685723989973945</c:v>
                </c:pt>
                <c:pt idx="1463">
                  <c:v>0.30685723989973945</c:v>
                </c:pt>
                <c:pt idx="1464">
                  <c:v>0.30685723989973945</c:v>
                </c:pt>
                <c:pt idx="1465">
                  <c:v>0.30685723989973945</c:v>
                </c:pt>
                <c:pt idx="1466">
                  <c:v>0.30685723989973945</c:v>
                </c:pt>
                <c:pt idx="1467">
                  <c:v>0.30685723989973945</c:v>
                </c:pt>
                <c:pt idx="1468">
                  <c:v>0.30685723989973945</c:v>
                </c:pt>
                <c:pt idx="1469">
                  <c:v>0.30685723989973945</c:v>
                </c:pt>
                <c:pt idx="1470">
                  <c:v>0.30685723989973945</c:v>
                </c:pt>
                <c:pt idx="1471">
                  <c:v>0.30685723989973945</c:v>
                </c:pt>
                <c:pt idx="1472">
                  <c:v>0.30685723989973945</c:v>
                </c:pt>
                <c:pt idx="1473">
                  <c:v>0.30685723989973945</c:v>
                </c:pt>
                <c:pt idx="1474">
                  <c:v>0.30685723989973945</c:v>
                </c:pt>
                <c:pt idx="1475">
                  <c:v>0.30685723989973945</c:v>
                </c:pt>
                <c:pt idx="1476">
                  <c:v>0.30685723989973945</c:v>
                </c:pt>
                <c:pt idx="1477">
                  <c:v>0.30685723989973945</c:v>
                </c:pt>
                <c:pt idx="1478">
                  <c:v>0.30685723989973945</c:v>
                </c:pt>
                <c:pt idx="1479">
                  <c:v>0.30685723989973945</c:v>
                </c:pt>
                <c:pt idx="1480">
                  <c:v>0.30685723989973945</c:v>
                </c:pt>
                <c:pt idx="1481">
                  <c:v>0.30685723989973945</c:v>
                </c:pt>
                <c:pt idx="1482">
                  <c:v>0.30685723989973945</c:v>
                </c:pt>
                <c:pt idx="1483">
                  <c:v>0.30685723989973945</c:v>
                </c:pt>
                <c:pt idx="1484">
                  <c:v>0.30685723989973945</c:v>
                </c:pt>
                <c:pt idx="1485">
                  <c:v>0.30685723989973945</c:v>
                </c:pt>
                <c:pt idx="1486">
                  <c:v>0.30685723989973945</c:v>
                </c:pt>
                <c:pt idx="1487">
                  <c:v>0.30685723989973945</c:v>
                </c:pt>
                <c:pt idx="1488">
                  <c:v>0.30685723989973945</c:v>
                </c:pt>
                <c:pt idx="1489">
                  <c:v>0.30685723989973945</c:v>
                </c:pt>
                <c:pt idx="1490">
                  <c:v>0.30685723989973945</c:v>
                </c:pt>
                <c:pt idx="1491">
                  <c:v>0.30685723989973945</c:v>
                </c:pt>
                <c:pt idx="1492">
                  <c:v>0.30685723989973945</c:v>
                </c:pt>
                <c:pt idx="1493">
                  <c:v>0.30685723989973945</c:v>
                </c:pt>
                <c:pt idx="1494">
                  <c:v>0.30685723989973945</c:v>
                </c:pt>
                <c:pt idx="1495">
                  <c:v>0.30685723989973945</c:v>
                </c:pt>
                <c:pt idx="1496">
                  <c:v>0.30685723989973945</c:v>
                </c:pt>
                <c:pt idx="1497">
                  <c:v>0.30685723989973945</c:v>
                </c:pt>
                <c:pt idx="1498">
                  <c:v>0.30685723989973945</c:v>
                </c:pt>
                <c:pt idx="1499">
                  <c:v>0.30685723989973945</c:v>
                </c:pt>
                <c:pt idx="1500">
                  <c:v>0.30685723989973945</c:v>
                </c:pt>
                <c:pt idx="1501">
                  <c:v>0.30685723989973945</c:v>
                </c:pt>
                <c:pt idx="1502">
                  <c:v>0.30685723989973945</c:v>
                </c:pt>
                <c:pt idx="1503">
                  <c:v>0.30685723989973945</c:v>
                </c:pt>
                <c:pt idx="1504">
                  <c:v>0.30685723989973945</c:v>
                </c:pt>
                <c:pt idx="1505">
                  <c:v>0.30685723989973945</c:v>
                </c:pt>
                <c:pt idx="1506">
                  <c:v>0.30685723989973945</c:v>
                </c:pt>
                <c:pt idx="1507">
                  <c:v>0.30685723989973945</c:v>
                </c:pt>
                <c:pt idx="1508">
                  <c:v>0.30685723989973945</c:v>
                </c:pt>
                <c:pt idx="1509">
                  <c:v>0.30685723989973945</c:v>
                </c:pt>
                <c:pt idx="1510">
                  <c:v>0.30685723989973945</c:v>
                </c:pt>
                <c:pt idx="1511">
                  <c:v>0.30685723989973945</c:v>
                </c:pt>
                <c:pt idx="1512">
                  <c:v>0.30685723989973945</c:v>
                </c:pt>
                <c:pt idx="1513">
                  <c:v>0.30685723989973945</c:v>
                </c:pt>
                <c:pt idx="1514">
                  <c:v>0.30685723989973945</c:v>
                </c:pt>
                <c:pt idx="1515">
                  <c:v>0.30685723989973945</c:v>
                </c:pt>
                <c:pt idx="1516">
                  <c:v>0.30685723989973945</c:v>
                </c:pt>
                <c:pt idx="1517">
                  <c:v>0.30685723989973945</c:v>
                </c:pt>
                <c:pt idx="1518">
                  <c:v>0.30685723989973945</c:v>
                </c:pt>
                <c:pt idx="1519">
                  <c:v>0.30685723989973945</c:v>
                </c:pt>
                <c:pt idx="1520">
                  <c:v>0.30685723989973945</c:v>
                </c:pt>
                <c:pt idx="1521">
                  <c:v>0.30685723989973945</c:v>
                </c:pt>
                <c:pt idx="1522">
                  <c:v>0.30685723989973945</c:v>
                </c:pt>
                <c:pt idx="1523">
                  <c:v>0.30685723989973945</c:v>
                </c:pt>
                <c:pt idx="1524">
                  <c:v>0.30685723989973945</c:v>
                </c:pt>
                <c:pt idx="1525">
                  <c:v>0.30685723989973945</c:v>
                </c:pt>
                <c:pt idx="1526">
                  <c:v>0.30685723989973945</c:v>
                </c:pt>
                <c:pt idx="1527">
                  <c:v>0.30685723989973945</c:v>
                </c:pt>
                <c:pt idx="1528">
                  <c:v>0.30685723989973945</c:v>
                </c:pt>
                <c:pt idx="1529">
                  <c:v>0.30685723989973945</c:v>
                </c:pt>
                <c:pt idx="1530">
                  <c:v>0.30685723989973945</c:v>
                </c:pt>
                <c:pt idx="1531">
                  <c:v>0.30685723989973945</c:v>
                </c:pt>
                <c:pt idx="1532">
                  <c:v>0.30685723989973945</c:v>
                </c:pt>
                <c:pt idx="1533">
                  <c:v>0.30685723989973945</c:v>
                </c:pt>
                <c:pt idx="1534">
                  <c:v>0.30685723989973945</c:v>
                </c:pt>
                <c:pt idx="1535">
                  <c:v>0.30685723989973945</c:v>
                </c:pt>
                <c:pt idx="1536">
                  <c:v>0.30685723989973945</c:v>
                </c:pt>
                <c:pt idx="1537">
                  <c:v>0.30685723989973945</c:v>
                </c:pt>
                <c:pt idx="1538">
                  <c:v>0.30685723989973945</c:v>
                </c:pt>
                <c:pt idx="1539">
                  <c:v>0.30685723989973945</c:v>
                </c:pt>
                <c:pt idx="1540">
                  <c:v>0.30685723989973945</c:v>
                </c:pt>
                <c:pt idx="1541">
                  <c:v>0.30685723989973945</c:v>
                </c:pt>
                <c:pt idx="1542">
                  <c:v>0.30685723989973945</c:v>
                </c:pt>
                <c:pt idx="1543">
                  <c:v>0.30685723989973945</c:v>
                </c:pt>
                <c:pt idx="1544">
                  <c:v>0.30685723989973945</c:v>
                </c:pt>
                <c:pt idx="1545">
                  <c:v>0.30685723989973945</c:v>
                </c:pt>
                <c:pt idx="1546">
                  <c:v>0.30685723989973945</c:v>
                </c:pt>
                <c:pt idx="1547">
                  <c:v>0.30685723989973945</c:v>
                </c:pt>
                <c:pt idx="1548">
                  <c:v>0.30685723989973945</c:v>
                </c:pt>
                <c:pt idx="1549">
                  <c:v>0.30685723989973945</c:v>
                </c:pt>
                <c:pt idx="1550">
                  <c:v>0.30685723989973945</c:v>
                </c:pt>
                <c:pt idx="1551">
                  <c:v>0.30685723989973945</c:v>
                </c:pt>
                <c:pt idx="1552">
                  <c:v>0.30685723989973945</c:v>
                </c:pt>
                <c:pt idx="1553">
                  <c:v>0.30685723989973945</c:v>
                </c:pt>
                <c:pt idx="1554">
                  <c:v>0.30685723989973945</c:v>
                </c:pt>
                <c:pt idx="1555">
                  <c:v>0.30685723989973945</c:v>
                </c:pt>
                <c:pt idx="1556">
                  <c:v>0.30685723989973945</c:v>
                </c:pt>
                <c:pt idx="1557">
                  <c:v>0.30685723989973945</c:v>
                </c:pt>
                <c:pt idx="1558">
                  <c:v>0.30685723989973945</c:v>
                </c:pt>
                <c:pt idx="1559">
                  <c:v>0.30685723989973945</c:v>
                </c:pt>
                <c:pt idx="1560">
                  <c:v>0.30685723989973945</c:v>
                </c:pt>
                <c:pt idx="1561">
                  <c:v>0.30685723989973945</c:v>
                </c:pt>
                <c:pt idx="1562">
                  <c:v>0.30685723989973945</c:v>
                </c:pt>
                <c:pt idx="1563">
                  <c:v>0.30685723989973945</c:v>
                </c:pt>
                <c:pt idx="1564">
                  <c:v>0.30685723989973945</c:v>
                </c:pt>
                <c:pt idx="1565">
                  <c:v>0.30685723989973945</c:v>
                </c:pt>
                <c:pt idx="1566">
                  <c:v>0.30685723989973945</c:v>
                </c:pt>
                <c:pt idx="1567">
                  <c:v>0.30685723989973945</c:v>
                </c:pt>
                <c:pt idx="1568">
                  <c:v>0.30685723989973945</c:v>
                </c:pt>
                <c:pt idx="1569">
                  <c:v>0.30685723989973945</c:v>
                </c:pt>
                <c:pt idx="1570">
                  <c:v>0.30685723989973945</c:v>
                </c:pt>
                <c:pt idx="1571">
                  <c:v>0.30685723989973945</c:v>
                </c:pt>
                <c:pt idx="1572">
                  <c:v>0.30685723989973945</c:v>
                </c:pt>
                <c:pt idx="1573">
                  <c:v>0.30685723989973945</c:v>
                </c:pt>
                <c:pt idx="1574">
                  <c:v>0.30685723989973945</c:v>
                </c:pt>
                <c:pt idx="1575">
                  <c:v>0.30685723989973945</c:v>
                </c:pt>
                <c:pt idx="1576">
                  <c:v>0.30685723989973945</c:v>
                </c:pt>
                <c:pt idx="1577">
                  <c:v>0.30685723989973945</c:v>
                </c:pt>
                <c:pt idx="1578">
                  <c:v>0.30685723989973945</c:v>
                </c:pt>
                <c:pt idx="1579">
                  <c:v>0.30685723989973945</c:v>
                </c:pt>
                <c:pt idx="1580">
                  <c:v>0.30685723989973945</c:v>
                </c:pt>
                <c:pt idx="1581">
                  <c:v>0.30685723989973945</c:v>
                </c:pt>
                <c:pt idx="1582">
                  <c:v>0.30685723989973945</c:v>
                </c:pt>
                <c:pt idx="1583">
                  <c:v>0.30685723989973945</c:v>
                </c:pt>
                <c:pt idx="1584">
                  <c:v>0.30685723989973945</c:v>
                </c:pt>
                <c:pt idx="1585">
                  <c:v>0.30685723989973945</c:v>
                </c:pt>
                <c:pt idx="1586">
                  <c:v>0.30685723989973945</c:v>
                </c:pt>
                <c:pt idx="1587">
                  <c:v>0.30685723989973945</c:v>
                </c:pt>
                <c:pt idx="1588">
                  <c:v>0.30685723989973945</c:v>
                </c:pt>
                <c:pt idx="1589">
                  <c:v>0.30685723989973945</c:v>
                </c:pt>
                <c:pt idx="1590">
                  <c:v>0.30685723989973945</c:v>
                </c:pt>
                <c:pt idx="1591">
                  <c:v>0.30685723989973945</c:v>
                </c:pt>
                <c:pt idx="1592">
                  <c:v>0.30685723989973945</c:v>
                </c:pt>
                <c:pt idx="1593">
                  <c:v>0.30685723989973945</c:v>
                </c:pt>
                <c:pt idx="1594">
                  <c:v>0.30685723989973945</c:v>
                </c:pt>
                <c:pt idx="1595">
                  <c:v>0.30685723989973945</c:v>
                </c:pt>
                <c:pt idx="1596">
                  <c:v>0.30685723989973945</c:v>
                </c:pt>
                <c:pt idx="1597">
                  <c:v>0.30685723989973945</c:v>
                </c:pt>
                <c:pt idx="1598">
                  <c:v>0.30685723989973945</c:v>
                </c:pt>
                <c:pt idx="1599">
                  <c:v>0.30685723989973945</c:v>
                </c:pt>
                <c:pt idx="1600">
                  <c:v>0.30685723989973945</c:v>
                </c:pt>
                <c:pt idx="1601">
                  <c:v>0.30685723989973945</c:v>
                </c:pt>
                <c:pt idx="1602">
                  <c:v>0.30685723989973945</c:v>
                </c:pt>
                <c:pt idx="1603">
                  <c:v>0.30685723989973945</c:v>
                </c:pt>
                <c:pt idx="1604">
                  <c:v>0.30685723989973945</c:v>
                </c:pt>
                <c:pt idx="1605">
                  <c:v>0.30685723989973945</c:v>
                </c:pt>
                <c:pt idx="1606">
                  <c:v>0.30685723989973945</c:v>
                </c:pt>
                <c:pt idx="1607">
                  <c:v>0.30685723989973945</c:v>
                </c:pt>
                <c:pt idx="1608">
                  <c:v>0.30685723989973945</c:v>
                </c:pt>
                <c:pt idx="1609">
                  <c:v>0.30685723989973945</c:v>
                </c:pt>
                <c:pt idx="1610">
                  <c:v>0.30685723989973945</c:v>
                </c:pt>
                <c:pt idx="1611">
                  <c:v>0.30685723989973945</c:v>
                </c:pt>
                <c:pt idx="1612">
                  <c:v>0.30685723989973945</c:v>
                </c:pt>
                <c:pt idx="1613">
                  <c:v>0.30685723989973945</c:v>
                </c:pt>
                <c:pt idx="1614">
                  <c:v>0.30685723989973945</c:v>
                </c:pt>
                <c:pt idx="1615">
                  <c:v>0.30685723989973945</c:v>
                </c:pt>
                <c:pt idx="1616">
                  <c:v>0.30685723989973945</c:v>
                </c:pt>
                <c:pt idx="1617">
                  <c:v>0.30685723989973945</c:v>
                </c:pt>
                <c:pt idx="1618">
                  <c:v>0.30685723989973945</c:v>
                </c:pt>
                <c:pt idx="1619">
                  <c:v>0.30685723989973945</c:v>
                </c:pt>
                <c:pt idx="1620">
                  <c:v>0.30685723989973945</c:v>
                </c:pt>
                <c:pt idx="1621">
                  <c:v>0.30685723989973945</c:v>
                </c:pt>
                <c:pt idx="1622">
                  <c:v>0.30685723989973945</c:v>
                </c:pt>
                <c:pt idx="1623">
                  <c:v>0.30685723989973945</c:v>
                </c:pt>
                <c:pt idx="1624">
                  <c:v>0.30685723989973945</c:v>
                </c:pt>
                <c:pt idx="1625">
                  <c:v>0.30685723989973945</c:v>
                </c:pt>
                <c:pt idx="1626">
                  <c:v>0.30685723989973945</c:v>
                </c:pt>
                <c:pt idx="1627">
                  <c:v>0.30685723989973945</c:v>
                </c:pt>
                <c:pt idx="1628">
                  <c:v>0.30685723989973945</c:v>
                </c:pt>
                <c:pt idx="1629">
                  <c:v>0.30685723989973945</c:v>
                </c:pt>
                <c:pt idx="1630">
                  <c:v>0.30685723989973945</c:v>
                </c:pt>
                <c:pt idx="1631">
                  <c:v>0.30685723989973945</c:v>
                </c:pt>
                <c:pt idx="1632">
                  <c:v>0.30685723989973945</c:v>
                </c:pt>
                <c:pt idx="1633">
                  <c:v>0.30685723989973945</c:v>
                </c:pt>
                <c:pt idx="1634">
                  <c:v>0.30685723989973945</c:v>
                </c:pt>
                <c:pt idx="1635">
                  <c:v>0.30685723989973945</c:v>
                </c:pt>
                <c:pt idx="1636">
                  <c:v>0.30685723989973945</c:v>
                </c:pt>
                <c:pt idx="1637">
                  <c:v>0.30685723989973945</c:v>
                </c:pt>
                <c:pt idx="1638">
                  <c:v>0.30685723989973945</c:v>
                </c:pt>
                <c:pt idx="1639">
                  <c:v>0.30685723989973945</c:v>
                </c:pt>
                <c:pt idx="1640">
                  <c:v>0.30685723989973945</c:v>
                </c:pt>
                <c:pt idx="1641">
                  <c:v>0.30685723989973945</c:v>
                </c:pt>
                <c:pt idx="1642">
                  <c:v>0.30685723989973945</c:v>
                </c:pt>
                <c:pt idx="1643">
                  <c:v>0.30685723989973945</c:v>
                </c:pt>
                <c:pt idx="1644">
                  <c:v>0.30685723989973945</c:v>
                </c:pt>
                <c:pt idx="1645">
                  <c:v>0.30685723989973945</c:v>
                </c:pt>
                <c:pt idx="1646">
                  <c:v>0.30685723989973945</c:v>
                </c:pt>
                <c:pt idx="1647">
                  <c:v>0.30685723989973945</c:v>
                </c:pt>
                <c:pt idx="1648">
                  <c:v>0.30685723989973945</c:v>
                </c:pt>
                <c:pt idx="1649">
                  <c:v>0.30685723989973945</c:v>
                </c:pt>
                <c:pt idx="1650">
                  <c:v>0.30685723989973945</c:v>
                </c:pt>
                <c:pt idx="1651">
                  <c:v>0.30685723989973945</c:v>
                </c:pt>
                <c:pt idx="1652">
                  <c:v>0.30685723989973945</c:v>
                </c:pt>
                <c:pt idx="1653">
                  <c:v>0.30685723989973945</c:v>
                </c:pt>
                <c:pt idx="1654">
                  <c:v>0.30685723989973945</c:v>
                </c:pt>
                <c:pt idx="1655">
                  <c:v>0.30685723989973945</c:v>
                </c:pt>
                <c:pt idx="1656">
                  <c:v>0.30685723989973945</c:v>
                </c:pt>
                <c:pt idx="1657">
                  <c:v>0.30685723989973945</c:v>
                </c:pt>
                <c:pt idx="1658">
                  <c:v>0.30685723989973945</c:v>
                </c:pt>
                <c:pt idx="1659">
                  <c:v>0.30685723989973945</c:v>
                </c:pt>
                <c:pt idx="1660">
                  <c:v>0.30685723989973945</c:v>
                </c:pt>
                <c:pt idx="1661">
                  <c:v>0.30685723989973945</c:v>
                </c:pt>
                <c:pt idx="1662">
                  <c:v>0.30685723989973945</c:v>
                </c:pt>
                <c:pt idx="1663">
                  <c:v>0.30685723989973945</c:v>
                </c:pt>
                <c:pt idx="1664">
                  <c:v>0.30685723989973945</c:v>
                </c:pt>
                <c:pt idx="1665">
                  <c:v>0.30685723989973945</c:v>
                </c:pt>
                <c:pt idx="1666">
                  <c:v>0.30685723989973945</c:v>
                </c:pt>
                <c:pt idx="1667">
                  <c:v>0.30685723989973945</c:v>
                </c:pt>
                <c:pt idx="1668">
                  <c:v>0.30685723989973945</c:v>
                </c:pt>
                <c:pt idx="1669">
                  <c:v>0.30685723989973945</c:v>
                </c:pt>
                <c:pt idx="1670">
                  <c:v>0.30685723989973945</c:v>
                </c:pt>
                <c:pt idx="1671">
                  <c:v>0.30685723989973945</c:v>
                </c:pt>
                <c:pt idx="1672">
                  <c:v>0.30685723989973945</c:v>
                </c:pt>
                <c:pt idx="1673">
                  <c:v>0.30685723989973945</c:v>
                </c:pt>
                <c:pt idx="1674">
                  <c:v>0.30685723989973945</c:v>
                </c:pt>
                <c:pt idx="1675">
                  <c:v>0.30685723989973945</c:v>
                </c:pt>
                <c:pt idx="1676">
                  <c:v>0.30685723989973945</c:v>
                </c:pt>
                <c:pt idx="1677">
                  <c:v>0.30685723989973945</c:v>
                </c:pt>
                <c:pt idx="1678">
                  <c:v>0.30685723989973945</c:v>
                </c:pt>
                <c:pt idx="1679">
                  <c:v>0.30685723989973945</c:v>
                </c:pt>
                <c:pt idx="1680">
                  <c:v>0.30685723989973945</c:v>
                </c:pt>
                <c:pt idx="1681">
                  <c:v>0.30685723989973945</c:v>
                </c:pt>
                <c:pt idx="1682">
                  <c:v>0.30685723989973945</c:v>
                </c:pt>
                <c:pt idx="1683">
                  <c:v>0.30685723989973945</c:v>
                </c:pt>
                <c:pt idx="1684">
                  <c:v>0.30685723989973945</c:v>
                </c:pt>
                <c:pt idx="1685">
                  <c:v>0.30685723989973945</c:v>
                </c:pt>
                <c:pt idx="1686">
                  <c:v>0.30685723989973945</c:v>
                </c:pt>
                <c:pt idx="1687">
                  <c:v>0.30685723989973945</c:v>
                </c:pt>
                <c:pt idx="1688">
                  <c:v>0.30685723989973945</c:v>
                </c:pt>
                <c:pt idx="1689">
                  <c:v>0.30685723989973945</c:v>
                </c:pt>
                <c:pt idx="1690">
                  <c:v>0.30685723989973945</c:v>
                </c:pt>
                <c:pt idx="1691">
                  <c:v>0.30685723989973945</c:v>
                </c:pt>
                <c:pt idx="1692">
                  <c:v>0.30685723989973945</c:v>
                </c:pt>
                <c:pt idx="1693">
                  <c:v>0.30685723989973945</c:v>
                </c:pt>
                <c:pt idx="1694">
                  <c:v>0.30685723989973945</c:v>
                </c:pt>
                <c:pt idx="1695">
                  <c:v>0.30685723989973945</c:v>
                </c:pt>
                <c:pt idx="1696">
                  <c:v>0.30685723989973945</c:v>
                </c:pt>
                <c:pt idx="1697">
                  <c:v>0.30685723989973945</c:v>
                </c:pt>
                <c:pt idx="1698">
                  <c:v>0.30685723989973945</c:v>
                </c:pt>
                <c:pt idx="1699">
                  <c:v>0.30685723989973945</c:v>
                </c:pt>
                <c:pt idx="1700">
                  <c:v>0.30685723989973945</c:v>
                </c:pt>
                <c:pt idx="1701">
                  <c:v>0.30685723989973945</c:v>
                </c:pt>
                <c:pt idx="1702">
                  <c:v>0.30685723989973945</c:v>
                </c:pt>
                <c:pt idx="1703">
                  <c:v>0.30685723989973945</c:v>
                </c:pt>
                <c:pt idx="1704">
                  <c:v>0.30685723989973945</c:v>
                </c:pt>
                <c:pt idx="1705">
                  <c:v>0.30685723989973945</c:v>
                </c:pt>
                <c:pt idx="1706">
                  <c:v>0.30685723989973945</c:v>
                </c:pt>
                <c:pt idx="1707">
                  <c:v>0.30685723989973945</c:v>
                </c:pt>
                <c:pt idx="1708">
                  <c:v>0.30685723989973945</c:v>
                </c:pt>
                <c:pt idx="1709">
                  <c:v>0.30685723989973945</c:v>
                </c:pt>
                <c:pt idx="1710">
                  <c:v>0.30685723989973945</c:v>
                </c:pt>
                <c:pt idx="1711">
                  <c:v>0.30685723989973945</c:v>
                </c:pt>
                <c:pt idx="1712">
                  <c:v>0.30685723989973945</c:v>
                </c:pt>
                <c:pt idx="1713">
                  <c:v>0.30685723989973945</c:v>
                </c:pt>
                <c:pt idx="1714">
                  <c:v>0.30685723989973945</c:v>
                </c:pt>
                <c:pt idx="1715">
                  <c:v>0.30685723989973945</c:v>
                </c:pt>
                <c:pt idx="1716">
                  <c:v>0.30685723989973945</c:v>
                </c:pt>
                <c:pt idx="1717">
                  <c:v>0.30685723989973945</c:v>
                </c:pt>
                <c:pt idx="1718">
                  <c:v>0.30685723989973945</c:v>
                </c:pt>
                <c:pt idx="1719">
                  <c:v>0.30685723989973945</c:v>
                </c:pt>
                <c:pt idx="1720">
                  <c:v>0.30685723989973945</c:v>
                </c:pt>
                <c:pt idx="1721">
                  <c:v>0.30685723989973945</c:v>
                </c:pt>
                <c:pt idx="1722">
                  <c:v>0.30685723989973945</c:v>
                </c:pt>
                <c:pt idx="1723">
                  <c:v>0.30685723989973945</c:v>
                </c:pt>
                <c:pt idx="1724">
                  <c:v>0.30685723989973945</c:v>
                </c:pt>
                <c:pt idx="1725">
                  <c:v>0.30685723989973945</c:v>
                </c:pt>
                <c:pt idx="1726">
                  <c:v>0.30685723989973945</c:v>
                </c:pt>
                <c:pt idx="1727">
                  <c:v>0.30685723989973945</c:v>
                </c:pt>
                <c:pt idx="1728">
                  <c:v>0.30685723989973945</c:v>
                </c:pt>
                <c:pt idx="1729">
                  <c:v>0.30685723989973945</c:v>
                </c:pt>
                <c:pt idx="1730">
                  <c:v>0.30685723989973945</c:v>
                </c:pt>
                <c:pt idx="1731">
                  <c:v>0.30685723989973945</c:v>
                </c:pt>
                <c:pt idx="1732">
                  <c:v>0.30685723989973945</c:v>
                </c:pt>
                <c:pt idx="1733">
                  <c:v>0.30685723989973945</c:v>
                </c:pt>
                <c:pt idx="1734">
                  <c:v>0.30685723989973945</c:v>
                </c:pt>
                <c:pt idx="1735">
                  <c:v>0.30685723989973945</c:v>
                </c:pt>
                <c:pt idx="1736">
                  <c:v>0.30685723989973945</c:v>
                </c:pt>
                <c:pt idx="1737">
                  <c:v>0.30685723989973945</c:v>
                </c:pt>
                <c:pt idx="1738">
                  <c:v>0.30685723989973945</c:v>
                </c:pt>
                <c:pt idx="1739">
                  <c:v>0.30685723989973945</c:v>
                </c:pt>
                <c:pt idx="1740">
                  <c:v>0.30685723989973945</c:v>
                </c:pt>
                <c:pt idx="1741">
                  <c:v>0.30685723989973945</c:v>
                </c:pt>
                <c:pt idx="1742">
                  <c:v>0.30685723989973945</c:v>
                </c:pt>
                <c:pt idx="1743">
                  <c:v>0.30685723989973945</c:v>
                </c:pt>
                <c:pt idx="1744">
                  <c:v>0.30685723989973945</c:v>
                </c:pt>
                <c:pt idx="1745">
                  <c:v>0.30685723989973945</c:v>
                </c:pt>
                <c:pt idx="1746">
                  <c:v>0.30685723989973945</c:v>
                </c:pt>
                <c:pt idx="1747">
                  <c:v>0.30685723989973945</c:v>
                </c:pt>
                <c:pt idx="1748">
                  <c:v>0.30685723989973945</c:v>
                </c:pt>
                <c:pt idx="1749">
                  <c:v>0.30685723989973945</c:v>
                </c:pt>
                <c:pt idx="1750">
                  <c:v>0.30685723989973945</c:v>
                </c:pt>
                <c:pt idx="1751">
                  <c:v>0.30685723989973945</c:v>
                </c:pt>
                <c:pt idx="1752">
                  <c:v>0.30685723989973945</c:v>
                </c:pt>
                <c:pt idx="1753">
                  <c:v>0.30685723989973945</c:v>
                </c:pt>
                <c:pt idx="1754">
                  <c:v>0.30685723989973945</c:v>
                </c:pt>
                <c:pt idx="1755">
                  <c:v>0.30685723989973945</c:v>
                </c:pt>
                <c:pt idx="1756">
                  <c:v>0.30685723989973945</c:v>
                </c:pt>
                <c:pt idx="1757">
                  <c:v>0.30685723989973945</c:v>
                </c:pt>
                <c:pt idx="1758">
                  <c:v>0.30685723989973945</c:v>
                </c:pt>
                <c:pt idx="1759">
                  <c:v>0.30685723989973945</c:v>
                </c:pt>
                <c:pt idx="1760">
                  <c:v>0.30685723989973945</c:v>
                </c:pt>
                <c:pt idx="1761">
                  <c:v>0.30685723989973945</c:v>
                </c:pt>
                <c:pt idx="1762">
                  <c:v>0.30685723989973945</c:v>
                </c:pt>
                <c:pt idx="1763">
                  <c:v>0.30685723989973945</c:v>
                </c:pt>
                <c:pt idx="1764">
                  <c:v>0.30685723989973945</c:v>
                </c:pt>
                <c:pt idx="1765">
                  <c:v>0.30685723989973945</c:v>
                </c:pt>
                <c:pt idx="1766">
                  <c:v>0.30685723989973945</c:v>
                </c:pt>
                <c:pt idx="1767">
                  <c:v>0.30685723989973945</c:v>
                </c:pt>
                <c:pt idx="1768">
                  <c:v>0.30685723989973945</c:v>
                </c:pt>
                <c:pt idx="1769">
                  <c:v>0.30685723989973945</c:v>
                </c:pt>
                <c:pt idx="1770">
                  <c:v>0.30685723989973945</c:v>
                </c:pt>
                <c:pt idx="1771">
                  <c:v>0.30685723989973945</c:v>
                </c:pt>
                <c:pt idx="1772">
                  <c:v>0.30685723989973945</c:v>
                </c:pt>
                <c:pt idx="1773">
                  <c:v>0.30685723989973945</c:v>
                </c:pt>
                <c:pt idx="1774">
                  <c:v>0.30685723989973945</c:v>
                </c:pt>
                <c:pt idx="1775">
                  <c:v>0.30685723989973945</c:v>
                </c:pt>
                <c:pt idx="1776">
                  <c:v>0.30685723989973945</c:v>
                </c:pt>
                <c:pt idx="1777">
                  <c:v>0.30685723989973945</c:v>
                </c:pt>
                <c:pt idx="1778">
                  <c:v>0.30685723989973945</c:v>
                </c:pt>
                <c:pt idx="1779">
                  <c:v>0.30685723989973945</c:v>
                </c:pt>
                <c:pt idx="1780">
                  <c:v>0.30685723989973945</c:v>
                </c:pt>
                <c:pt idx="1781">
                  <c:v>0.30685723989973945</c:v>
                </c:pt>
                <c:pt idx="1782">
                  <c:v>0.30685723989973945</c:v>
                </c:pt>
                <c:pt idx="1783">
                  <c:v>0.30685723989973945</c:v>
                </c:pt>
                <c:pt idx="1784">
                  <c:v>0.30685723989973945</c:v>
                </c:pt>
                <c:pt idx="1785">
                  <c:v>0.30685723989973945</c:v>
                </c:pt>
                <c:pt idx="1786">
                  <c:v>0.30685723989973945</c:v>
                </c:pt>
                <c:pt idx="1787">
                  <c:v>0.30685723989973945</c:v>
                </c:pt>
                <c:pt idx="1788">
                  <c:v>0.30685723989973945</c:v>
                </c:pt>
                <c:pt idx="1789">
                  <c:v>0.30685723989973945</c:v>
                </c:pt>
                <c:pt idx="1790">
                  <c:v>0.30685723989973945</c:v>
                </c:pt>
                <c:pt idx="1791">
                  <c:v>0.30685723989973945</c:v>
                </c:pt>
                <c:pt idx="1792">
                  <c:v>0.30685723989973945</c:v>
                </c:pt>
                <c:pt idx="1793">
                  <c:v>0.30685723989973945</c:v>
                </c:pt>
                <c:pt idx="1794">
                  <c:v>0.30685723989973945</c:v>
                </c:pt>
                <c:pt idx="1795">
                  <c:v>0.30685723989973945</c:v>
                </c:pt>
                <c:pt idx="1796">
                  <c:v>0.30685723989973945</c:v>
                </c:pt>
                <c:pt idx="1797">
                  <c:v>0.30685723989973945</c:v>
                </c:pt>
                <c:pt idx="1798">
                  <c:v>0.30685723989973945</c:v>
                </c:pt>
                <c:pt idx="1799">
                  <c:v>0.30685723989973945</c:v>
                </c:pt>
                <c:pt idx="1800">
                  <c:v>0.30685723989973945</c:v>
                </c:pt>
                <c:pt idx="1801">
                  <c:v>0.30685723989973945</c:v>
                </c:pt>
                <c:pt idx="1802">
                  <c:v>0.30685723989973945</c:v>
                </c:pt>
                <c:pt idx="1803">
                  <c:v>0.30685723989973945</c:v>
                </c:pt>
                <c:pt idx="1804">
                  <c:v>0.30685723989973945</c:v>
                </c:pt>
                <c:pt idx="1805">
                  <c:v>0.30685723989973945</c:v>
                </c:pt>
                <c:pt idx="1806">
                  <c:v>0.30685723989973945</c:v>
                </c:pt>
                <c:pt idx="1807">
                  <c:v>0.30685723989973945</c:v>
                </c:pt>
                <c:pt idx="1808">
                  <c:v>0.30685723989973945</c:v>
                </c:pt>
                <c:pt idx="1809">
                  <c:v>0.30685723989973945</c:v>
                </c:pt>
                <c:pt idx="1810">
                  <c:v>0.30685723989973945</c:v>
                </c:pt>
                <c:pt idx="1811">
                  <c:v>0.30685723989973945</c:v>
                </c:pt>
                <c:pt idx="1812">
                  <c:v>0.30685723989973945</c:v>
                </c:pt>
                <c:pt idx="1813">
                  <c:v>0.30685723989973945</c:v>
                </c:pt>
                <c:pt idx="1814">
                  <c:v>0.30685723989973945</c:v>
                </c:pt>
                <c:pt idx="1815">
                  <c:v>0.30685723989973945</c:v>
                </c:pt>
                <c:pt idx="1816">
                  <c:v>0.30685723989973945</c:v>
                </c:pt>
                <c:pt idx="1817">
                  <c:v>0.30685723989973945</c:v>
                </c:pt>
                <c:pt idx="1818">
                  <c:v>0.30685723989973945</c:v>
                </c:pt>
                <c:pt idx="1819">
                  <c:v>0.30685723989973945</c:v>
                </c:pt>
                <c:pt idx="1820">
                  <c:v>0.30685723989973945</c:v>
                </c:pt>
                <c:pt idx="1821">
                  <c:v>0.30685723989973945</c:v>
                </c:pt>
                <c:pt idx="1822">
                  <c:v>0.30685723989973945</c:v>
                </c:pt>
                <c:pt idx="1823">
                  <c:v>0.30685723989973945</c:v>
                </c:pt>
                <c:pt idx="1824">
                  <c:v>0.30685723989973945</c:v>
                </c:pt>
                <c:pt idx="1825">
                  <c:v>0.30685723989973945</c:v>
                </c:pt>
                <c:pt idx="1826">
                  <c:v>0.30685723989973945</c:v>
                </c:pt>
                <c:pt idx="1827">
                  <c:v>0.30685723989973945</c:v>
                </c:pt>
                <c:pt idx="1828">
                  <c:v>0.30685723989973945</c:v>
                </c:pt>
                <c:pt idx="1829">
                  <c:v>0.30685723989973945</c:v>
                </c:pt>
                <c:pt idx="1830">
                  <c:v>0.30685723989973945</c:v>
                </c:pt>
                <c:pt idx="1831">
                  <c:v>0.30685723989973945</c:v>
                </c:pt>
                <c:pt idx="1832">
                  <c:v>0.30685723989973945</c:v>
                </c:pt>
                <c:pt idx="1833">
                  <c:v>0.30685723989973945</c:v>
                </c:pt>
                <c:pt idx="1834">
                  <c:v>0.30685723989973945</c:v>
                </c:pt>
                <c:pt idx="1835">
                  <c:v>0.30685723989973945</c:v>
                </c:pt>
                <c:pt idx="1836">
                  <c:v>0.30685723989973945</c:v>
                </c:pt>
                <c:pt idx="1837">
                  <c:v>0.30685723989973945</c:v>
                </c:pt>
                <c:pt idx="1838">
                  <c:v>0.30685723989973945</c:v>
                </c:pt>
                <c:pt idx="1839">
                  <c:v>0.30685723989973945</c:v>
                </c:pt>
                <c:pt idx="1840">
                  <c:v>0.30685723989973945</c:v>
                </c:pt>
                <c:pt idx="1841">
                  <c:v>0.30685723989973945</c:v>
                </c:pt>
                <c:pt idx="1842">
                  <c:v>0.30685723989973945</c:v>
                </c:pt>
                <c:pt idx="1843">
                  <c:v>0.30685723989973945</c:v>
                </c:pt>
                <c:pt idx="1844">
                  <c:v>0.30685723989973945</c:v>
                </c:pt>
                <c:pt idx="1845">
                  <c:v>0.30685723989973945</c:v>
                </c:pt>
                <c:pt idx="1846">
                  <c:v>0.30685723989973945</c:v>
                </c:pt>
                <c:pt idx="1847">
                  <c:v>0.30685723989973945</c:v>
                </c:pt>
                <c:pt idx="1848">
                  <c:v>0.30685723989973945</c:v>
                </c:pt>
                <c:pt idx="1849">
                  <c:v>0.30685723989973945</c:v>
                </c:pt>
                <c:pt idx="1850">
                  <c:v>0.30685723989973945</c:v>
                </c:pt>
                <c:pt idx="1851">
                  <c:v>0.30685723989973945</c:v>
                </c:pt>
                <c:pt idx="1852">
                  <c:v>0.30685723989973945</c:v>
                </c:pt>
                <c:pt idx="1853">
                  <c:v>0.30685723989973945</c:v>
                </c:pt>
                <c:pt idx="1854">
                  <c:v>0.30685723989973945</c:v>
                </c:pt>
                <c:pt idx="1855">
                  <c:v>0.30685723989973945</c:v>
                </c:pt>
                <c:pt idx="1856">
                  <c:v>0.30685723989973945</c:v>
                </c:pt>
                <c:pt idx="1857">
                  <c:v>0.30685723989973945</c:v>
                </c:pt>
                <c:pt idx="1858">
                  <c:v>0.30685723989973945</c:v>
                </c:pt>
                <c:pt idx="1859">
                  <c:v>0.30685723989973945</c:v>
                </c:pt>
                <c:pt idx="1860">
                  <c:v>0.30685723989973945</c:v>
                </c:pt>
                <c:pt idx="1861">
                  <c:v>0.30685723989973945</c:v>
                </c:pt>
                <c:pt idx="1862">
                  <c:v>0.30685723989973945</c:v>
                </c:pt>
                <c:pt idx="1863">
                  <c:v>0.30685723989973945</c:v>
                </c:pt>
                <c:pt idx="1864">
                  <c:v>0.30685723989973945</c:v>
                </c:pt>
                <c:pt idx="1865">
                  <c:v>0.30685723989973945</c:v>
                </c:pt>
                <c:pt idx="1866">
                  <c:v>0.30685723989973945</c:v>
                </c:pt>
                <c:pt idx="1867">
                  <c:v>0.30685723989973945</c:v>
                </c:pt>
                <c:pt idx="1868">
                  <c:v>0.30685723989973945</c:v>
                </c:pt>
                <c:pt idx="1869">
                  <c:v>0.30685723989973945</c:v>
                </c:pt>
                <c:pt idx="1870">
                  <c:v>0.30685723989973945</c:v>
                </c:pt>
                <c:pt idx="1871">
                  <c:v>0.30685723989973945</c:v>
                </c:pt>
                <c:pt idx="1872">
                  <c:v>0.30685723989973945</c:v>
                </c:pt>
                <c:pt idx="1873">
                  <c:v>0.30685723989973945</c:v>
                </c:pt>
                <c:pt idx="1874">
                  <c:v>0.30685723989973945</c:v>
                </c:pt>
                <c:pt idx="1875">
                  <c:v>0.30685723989973945</c:v>
                </c:pt>
                <c:pt idx="1876">
                  <c:v>0.30685723989973945</c:v>
                </c:pt>
                <c:pt idx="1877">
                  <c:v>0.30685723989973945</c:v>
                </c:pt>
                <c:pt idx="1878">
                  <c:v>0.30685723989973945</c:v>
                </c:pt>
                <c:pt idx="1879">
                  <c:v>0.30685723989973945</c:v>
                </c:pt>
                <c:pt idx="1880">
                  <c:v>0.30685723989973945</c:v>
                </c:pt>
                <c:pt idx="1881">
                  <c:v>0.30685723989973945</c:v>
                </c:pt>
                <c:pt idx="1882">
                  <c:v>0.30685723989973945</c:v>
                </c:pt>
                <c:pt idx="1883">
                  <c:v>0.30685723989973945</c:v>
                </c:pt>
                <c:pt idx="1884">
                  <c:v>0.30685723989973945</c:v>
                </c:pt>
                <c:pt idx="1885">
                  <c:v>0.30685723989973945</c:v>
                </c:pt>
                <c:pt idx="1886">
                  <c:v>0.30685723989973945</c:v>
                </c:pt>
                <c:pt idx="1887">
                  <c:v>0.30685723989973945</c:v>
                </c:pt>
                <c:pt idx="1888">
                  <c:v>0.30685723989973945</c:v>
                </c:pt>
                <c:pt idx="1889">
                  <c:v>0.30685723989973945</c:v>
                </c:pt>
                <c:pt idx="1890">
                  <c:v>0.30685723989973945</c:v>
                </c:pt>
                <c:pt idx="1891">
                  <c:v>0.30685723989973945</c:v>
                </c:pt>
                <c:pt idx="1892">
                  <c:v>0.30685723989973945</c:v>
                </c:pt>
                <c:pt idx="1893">
                  <c:v>0.30685723989973945</c:v>
                </c:pt>
                <c:pt idx="1894">
                  <c:v>0.30685723989973945</c:v>
                </c:pt>
                <c:pt idx="1895">
                  <c:v>0.30685723989973945</c:v>
                </c:pt>
                <c:pt idx="1896">
                  <c:v>0.30685723989973945</c:v>
                </c:pt>
                <c:pt idx="1897">
                  <c:v>0.30685723989973945</c:v>
                </c:pt>
                <c:pt idx="1898">
                  <c:v>0.30685723989973945</c:v>
                </c:pt>
                <c:pt idx="1899">
                  <c:v>0.30685723989973945</c:v>
                </c:pt>
                <c:pt idx="1900">
                  <c:v>0.30685723989973945</c:v>
                </c:pt>
                <c:pt idx="1901">
                  <c:v>0.30685723989973945</c:v>
                </c:pt>
                <c:pt idx="1902">
                  <c:v>0.30685723989973945</c:v>
                </c:pt>
                <c:pt idx="1903">
                  <c:v>0.30685723989973945</c:v>
                </c:pt>
                <c:pt idx="1904">
                  <c:v>0.30685723989973945</c:v>
                </c:pt>
                <c:pt idx="1905">
                  <c:v>0.30685723989973945</c:v>
                </c:pt>
                <c:pt idx="1906">
                  <c:v>0.30685723989973945</c:v>
                </c:pt>
                <c:pt idx="1907">
                  <c:v>0.30685723989973945</c:v>
                </c:pt>
                <c:pt idx="1908">
                  <c:v>0.30685723989973945</c:v>
                </c:pt>
                <c:pt idx="1909">
                  <c:v>0.30685723989973945</c:v>
                </c:pt>
                <c:pt idx="1910">
                  <c:v>0.30685723989973945</c:v>
                </c:pt>
                <c:pt idx="1911">
                  <c:v>0.30685723989973945</c:v>
                </c:pt>
                <c:pt idx="1912">
                  <c:v>0.30685723989973945</c:v>
                </c:pt>
                <c:pt idx="1913">
                  <c:v>0.30685723989973945</c:v>
                </c:pt>
                <c:pt idx="1914">
                  <c:v>0.30685723989973945</c:v>
                </c:pt>
                <c:pt idx="1915">
                  <c:v>0.30685723989973945</c:v>
                </c:pt>
                <c:pt idx="1916">
                  <c:v>0.30685723989973945</c:v>
                </c:pt>
                <c:pt idx="1917">
                  <c:v>0.30685723989973945</c:v>
                </c:pt>
                <c:pt idx="1918">
                  <c:v>0.30685723989973945</c:v>
                </c:pt>
                <c:pt idx="1919">
                  <c:v>0.30685723989973945</c:v>
                </c:pt>
                <c:pt idx="1920">
                  <c:v>0.30685723989973945</c:v>
                </c:pt>
                <c:pt idx="1921">
                  <c:v>0.30685723989973945</c:v>
                </c:pt>
                <c:pt idx="1922">
                  <c:v>0.30685723989973945</c:v>
                </c:pt>
                <c:pt idx="1923">
                  <c:v>0.30685723989973945</c:v>
                </c:pt>
                <c:pt idx="1924">
                  <c:v>0.30685723989973945</c:v>
                </c:pt>
                <c:pt idx="1925">
                  <c:v>0.30685723989973945</c:v>
                </c:pt>
                <c:pt idx="1926">
                  <c:v>0.30685723989973945</c:v>
                </c:pt>
                <c:pt idx="1927">
                  <c:v>0.30685723989973945</c:v>
                </c:pt>
                <c:pt idx="1928">
                  <c:v>0.30685723989973945</c:v>
                </c:pt>
                <c:pt idx="1929">
                  <c:v>0.30685723989973945</c:v>
                </c:pt>
                <c:pt idx="1930">
                  <c:v>0.30685723989973945</c:v>
                </c:pt>
                <c:pt idx="1931">
                  <c:v>0.30685723989973945</c:v>
                </c:pt>
                <c:pt idx="1932">
                  <c:v>0.30685723989973945</c:v>
                </c:pt>
                <c:pt idx="1933">
                  <c:v>0.30685723989973945</c:v>
                </c:pt>
                <c:pt idx="1934">
                  <c:v>0.30685723989973945</c:v>
                </c:pt>
                <c:pt idx="1935">
                  <c:v>0.30685723989973945</c:v>
                </c:pt>
                <c:pt idx="1936">
                  <c:v>0.30685723989973945</c:v>
                </c:pt>
                <c:pt idx="1937">
                  <c:v>0.30685723989973945</c:v>
                </c:pt>
                <c:pt idx="1938">
                  <c:v>0.30685723989973945</c:v>
                </c:pt>
                <c:pt idx="1939">
                  <c:v>0.30685723989973945</c:v>
                </c:pt>
                <c:pt idx="1940">
                  <c:v>0.30685723989973945</c:v>
                </c:pt>
                <c:pt idx="1941">
                  <c:v>0.30685723989973945</c:v>
                </c:pt>
                <c:pt idx="1942">
                  <c:v>0.30685723989973945</c:v>
                </c:pt>
                <c:pt idx="1943">
                  <c:v>0.30685723989973945</c:v>
                </c:pt>
                <c:pt idx="1944">
                  <c:v>0.30685723989973945</c:v>
                </c:pt>
                <c:pt idx="1945">
                  <c:v>0.30685723989973945</c:v>
                </c:pt>
                <c:pt idx="1946">
                  <c:v>0.30685723989973945</c:v>
                </c:pt>
                <c:pt idx="1947">
                  <c:v>0.30685723989973945</c:v>
                </c:pt>
                <c:pt idx="1948">
                  <c:v>0.30685723989973945</c:v>
                </c:pt>
                <c:pt idx="1949">
                  <c:v>0.30685723989973945</c:v>
                </c:pt>
                <c:pt idx="1950">
                  <c:v>0.30685723989973945</c:v>
                </c:pt>
                <c:pt idx="1951">
                  <c:v>0.30685723989973945</c:v>
                </c:pt>
                <c:pt idx="1952">
                  <c:v>0.30685723989973945</c:v>
                </c:pt>
                <c:pt idx="1953">
                  <c:v>0.30685723989973945</c:v>
                </c:pt>
                <c:pt idx="1954">
                  <c:v>0.30685723989973945</c:v>
                </c:pt>
                <c:pt idx="1955">
                  <c:v>0.30685723989973945</c:v>
                </c:pt>
                <c:pt idx="1956">
                  <c:v>0.30685723989973945</c:v>
                </c:pt>
                <c:pt idx="1957">
                  <c:v>0.30685723989973945</c:v>
                </c:pt>
                <c:pt idx="1958">
                  <c:v>0.30685723989973945</c:v>
                </c:pt>
                <c:pt idx="1959">
                  <c:v>0.30685723989973945</c:v>
                </c:pt>
                <c:pt idx="1960">
                  <c:v>0.30685723989973945</c:v>
                </c:pt>
                <c:pt idx="1961">
                  <c:v>0.30685723989973945</c:v>
                </c:pt>
                <c:pt idx="1962">
                  <c:v>0.30685723989973945</c:v>
                </c:pt>
                <c:pt idx="1963">
                  <c:v>0.30685723989973945</c:v>
                </c:pt>
                <c:pt idx="1964">
                  <c:v>0.30685723989973945</c:v>
                </c:pt>
                <c:pt idx="1965">
                  <c:v>0.30685723989973945</c:v>
                </c:pt>
                <c:pt idx="1966">
                  <c:v>0.30685723989973945</c:v>
                </c:pt>
                <c:pt idx="1967">
                  <c:v>0.30685723989973945</c:v>
                </c:pt>
                <c:pt idx="1968">
                  <c:v>0.30685723989973945</c:v>
                </c:pt>
                <c:pt idx="1969">
                  <c:v>0.30685723989973945</c:v>
                </c:pt>
                <c:pt idx="1970">
                  <c:v>0.30685723989973945</c:v>
                </c:pt>
                <c:pt idx="1971">
                  <c:v>0.30685723989973945</c:v>
                </c:pt>
                <c:pt idx="1972">
                  <c:v>0.30685723989973945</c:v>
                </c:pt>
                <c:pt idx="1973">
                  <c:v>0.30685723989973945</c:v>
                </c:pt>
                <c:pt idx="1974">
                  <c:v>0.30685723989973945</c:v>
                </c:pt>
                <c:pt idx="1975">
                  <c:v>0.30685723989973945</c:v>
                </c:pt>
                <c:pt idx="1976">
                  <c:v>0.30685723989973945</c:v>
                </c:pt>
                <c:pt idx="1977">
                  <c:v>0.30685723989973945</c:v>
                </c:pt>
                <c:pt idx="1978">
                  <c:v>0.30685723989973945</c:v>
                </c:pt>
                <c:pt idx="1979">
                  <c:v>0.30685723989973945</c:v>
                </c:pt>
                <c:pt idx="1980">
                  <c:v>0.30685723989973945</c:v>
                </c:pt>
                <c:pt idx="1981">
                  <c:v>0.30685723989973945</c:v>
                </c:pt>
                <c:pt idx="1982">
                  <c:v>0.30685723989973945</c:v>
                </c:pt>
                <c:pt idx="1983">
                  <c:v>0.30685723989973945</c:v>
                </c:pt>
                <c:pt idx="1984">
                  <c:v>0.30685723989973945</c:v>
                </c:pt>
                <c:pt idx="1985">
                  <c:v>0.30685723989973945</c:v>
                </c:pt>
                <c:pt idx="1986">
                  <c:v>0.30685723989973945</c:v>
                </c:pt>
                <c:pt idx="1987">
                  <c:v>0.30685723989973945</c:v>
                </c:pt>
                <c:pt idx="1988">
                  <c:v>0.30685723989973945</c:v>
                </c:pt>
                <c:pt idx="1989">
                  <c:v>0.30685723989973945</c:v>
                </c:pt>
                <c:pt idx="1990">
                  <c:v>0.30685723989973945</c:v>
                </c:pt>
                <c:pt idx="1991">
                  <c:v>0.30685723989973945</c:v>
                </c:pt>
                <c:pt idx="1992">
                  <c:v>0.30685723989973945</c:v>
                </c:pt>
                <c:pt idx="1993">
                  <c:v>0.30685723989973945</c:v>
                </c:pt>
                <c:pt idx="1994">
                  <c:v>0.30685723989973945</c:v>
                </c:pt>
                <c:pt idx="1995">
                  <c:v>0.30685723989973945</c:v>
                </c:pt>
                <c:pt idx="1996">
                  <c:v>0.30685723989973945</c:v>
                </c:pt>
                <c:pt idx="1997">
                  <c:v>0.30685723989973945</c:v>
                </c:pt>
                <c:pt idx="1998">
                  <c:v>0.30685723989973945</c:v>
                </c:pt>
                <c:pt idx="1999">
                  <c:v>0.30685723989973945</c:v>
                </c:pt>
                <c:pt idx="2000">
                  <c:v>0.30685723989973945</c:v>
                </c:pt>
                <c:pt idx="2001">
                  <c:v>0.30685723989973945</c:v>
                </c:pt>
                <c:pt idx="2002">
                  <c:v>0.30685723989973945</c:v>
                </c:pt>
                <c:pt idx="2003">
                  <c:v>0.30685723989973945</c:v>
                </c:pt>
                <c:pt idx="2004">
                  <c:v>0.30685723989973945</c:v>
                </c:pt>
                <c:pt idx="2005">
                  <c:v>0.30685723989973945</c:v>
                </c:pt>
                <c:pt idx="2006">
                  <c:v>0.30685723989973945</c:v>
                </c:pt>
                <c:pt idx="2007">
                  <c:v>0.30685723989973945</c:v>
                </c:pt>
                <c:pt idx="2008">
                  <c:v>0.30685723989973945</c:v>
                </c:pt>
                <c:pt idx="2009">
                  <c:v>0.30685723989973945</c:v>
                </c:pt>
                <c:pt idx="2010">
                  <c:v>0.30685723989973945</c:v>
                </c:pt>
                <c:pt idx="2011">
                  <c:v>0.30685723989973945</c:v>
                </c:pt>
                <c:pt idx="2012">
                  <c:v>0.30685723989973945</c:v>
                </c:pt>
                <c:pt idx="2013">
                  <c:v>0.30685723989973945</c:v>
                </c:pt>
                <c:pt idx="2014">
                  <c:v>0.30685723989973945</c:v>
                </c:pt>
                <c:pt idx="2015">
                  <c:v>0.30685723989973945</c:v>
                </c:pt>
                <c:pt idx="2016">
                  <c:v>0.30685723989973945</c:v>
                </c:pt>
                <c:pt idx="2017">
                  <c:v>0.30685723989973945</c:v>
                </c:pt>
                <c:pt idx="2018">
                  <c:v>0.30685723989973945</c:v>
                </c:pt>
                <c:pt idx="2019">
                  <c:v>0.30685723989973945</c:v>
                </c:pt>
                <c:pt idx="2020">
                  <c:v>0.30685723989973945</c:v>
                </c:pt>
                <c:pt idx="2021">
                  <c:v>0.30685723989973945</c:v>
                </c:pt>
                <c:pt idx="2022">
                  <c:v>0.30685723989973945</c:v>
                </c:pt>
                <c:pt idx="2023">
                  <c:v>0.30685723989973945</c:v>
                </c:pt>
                <c:pt idx="2024">
                  <c:v>0.30685723989973945</c:v>
                </c:pt>
                <c:pt idx="2025">
                  <c:v>0.30685723989973945</c:v>
                </c:pt>
                <c:pt idx="2026">
                  <c:v>0.30685723989973945</c:v>
                </c:pt>
                <c:pt idx="2027">
                  <c:v>0.30685723989973945</c:v>
                </c:pt>
                <c:pt idx="2028">
                  <c:v>0.30685723989973945</c:v>
                </c:pt>
                <c:pt idx="2029">
                  <c:v>0.30685723989973945</c:v>
                </c:pt>
                <c:pt idx="2030">
                  <c:v>0.30685723989973945</c:v>
                </c:pt>
                <c:pt idx="2031">
                  <c:v>0.30685723989973945</c:v>
                </c:pt>
                <c:pt idx="2032">
                  <c:v>0.30685723989973945</c:v>
                </c:pt>
                <c:pt idx="2033">
                  <c:v>0.30685723989973945</c:v>
                </c:pt>
                <c:pt idx="2034">
                  <c:v>0.30685723989973945</c:v>
                </c:pt>
                <c:pt idx="2035">
                  <c:v>0.30685723989973945</c:v>
                </c:pt>
                <c:pt idx="2036">
                  <c:v>0.30685723989973945</c:v>
                </c:pt>
                <c:pt idx="2037">
                  <c:v>0.30685723989973945</c:v>
                </c:pt>
                <c:pt idx="2038">
                  <c:v>0.30685723989973945</c:v>
                </c:pt>
                <c:pt idx="2039">
                  <c:v>0.30685723989973945</c:v>
                </c:pt>
                <c:pt idx="2040">
                  <c:v>0.30685723989973945</c:v>
                </c:pt>
                <c:pt idx="2041">
                  <c:v>0.30685723989973945</c:v>
                </c:pt>
                <c:pt idx="2042">
                  <c:v>0.30685723989973945</c:v>
                </c:pt>
                <c:pt idx="2043">
                  <c:v>0.30685723989973945</c:v>
                </c:pt>
                <c:pt idx="2044">
                  <c:v>0.30685723989973945</c:v>
                </c:pt>
                <c:pt idx="2045">
                  <c:v>0.30685723989973945</c:v>
                </c:pt>
                <c:pt idx="2046">
                  <c:v>0.30685723989973945</c:v>
                </c:pt>
                <c:pt idx="2047">
                  <c:v>0.30685723989973945</c:v>
                </c:pt>
                <c:pt idx="2048">
                  <c:v>0.30685723989973945</c:v>
                </c:pt>
                <c:pt idx="2049">
                  <c:v>0.30685723989973945</c:v>
                </c:pt>
                <c:pt idx="2050">
                  <c:v>0.30685723989973945</c:v>
                </c:pt>
                <c:pt idx="2051">
                  <c:v>0.30685723989973945</c:v>
                </c:pt>
                <c:pt idx="2052">
                  <c:v>0.30685723989973945</c:v>
                </c:pt>
                <c:pt idx="2053">
                  <c:v>0.30685723989973945</c:v>
                </c:pt>
                <c:pt idx="2054">
                  <c:v>0.30685723989973945</c:v>
                </c:pt>
                <c:pt idx="2055">
                  <c:v>0.30685723989973945</c:v>
                </c:pt>
                <c:pt idx="2056">
                  <c:v>0.30685723989973945</c:v>
                </c:pt>
                <c:pt idx="2057">
                  <c:v>0.30685723989973945</c:v>
                </c:pt>
                <c:pt idx="2058">
                  <c:v>0.30685723989973945</c:v>
                </c:pt>
                <c:pt idx="2059">
                  <c:v>0.30685723989973945</c:v>
                </c:pt>
                <c:pt idx="2060">
                  <c:v>0.30685723989973945</c:v>
                </c:pt>
                <c:pt idx="2061">
                  <c:v>0.30685723989973945</c:v>
                </c:pt>
                <c:pt idx="2062">
                  <c:v>0.30685723989973945</c:v>
                </c:pt>
                <c:pt idx="2063">
                  <c:v>0.30685723989973945</c:v>
                </c:pt>
                <c:pt idx="2064">
                  <c:v>0.30685723989973945</c:v>
                </c:pt>
                <c:pt idx="2065">
                  <c:v>0.30685723989973945</c:v>
                </c:pt>
                <c:pt idx="2066">
                  <c:v>0.30685723989973945</c:v>
                </c:pt>
                <c:pt idx="2067">
                  <c:v>0.30685723989973945</c:v>
                </c:pt>
                <c:pt idx="2068">
                  <c:v>0.30685723989973945</c:v>
                </c:pt>
                <c:pt idx="2069">
                  <c:v>0.30685723989973945</c:v>
                </c:pt>
                <c:pt idx="2070">
                  <c:v>0.30685723989973945</c:v>
                </c:pt>
                <c:pt idx="2071">
                  <c:v>0.30685723989973945</c:v>
                </c:pt>
                <c:pt idx="2072">
                  <c:v>0.30685723989973945</c:v>
                </c:pt>
                <c:pt idx="2073">
                  <c:v>0.30685723989973945</c:v>
                </c:pt>
                <c:pt idx="2074">
                  <c:v>0.30685723989973945</c:v>
                </c:pt>
                <c:pt idx="2075">
                  <c:v>0.30685723989973945</c:v>
                </c:pt>
                <c:pt idx="2076">
                  <c:v>0.30685723989973945</c:v>
                </c:pt>
                <c:pt idx="2077">
                  <c:v>0.30685723989973945</c:v>
                </c:pt>
                <c:pt idx="2078">
                  <c:v>0.30685723989973945</c:v>
                </c:pt>
                <c:pt idx="2079">
                  <c:v>0.30685723989973945</c:v>
                </c:pt>
                <c:pt idx="2080">
                  <c:v>0.30685723989973945</c:v>
                </c:pt>
                <c:pt idx="2081">
                  <c:v>0.30685723989973945</c:v>
                </c:pt>
                <c:pt idx="2082">
                  <c:v>0.30685723989973945</c:v>
                </c:pt>
                <c:pt idx="2083">
                  <c:v>0.30685723989973945</c:v>
                </c:pt>
                <c:pt idx="2084">
                  <c:v>0.30685723989973945</c:v>
                </c:pt>
                <c:pt idx="2085">
                  <c:v>0.30685723989973945</c:v>
                </c:pt>
                <c:pt idx="2086">
                  <c:v>0.30685723989973945</c:v>
                </c:pt>
                <c:pt idx="2087">
                  <c:v>0.30685723989973945</c:v>
                </c:pt>
                <c:pt idx="2088">
                  <c:v>0.30685723989973945</c:v>
                </c:pt>
                <c:pt idx="2089">
                  <c:v>0.30685723989973945</c:v>
                </c:pt>
                <c:pt idx="2090">
                  <c:v>0.30685723989973945</c:v>
                </c:pt>
                <c:pt idx="2091">
                  <c:v>0.30685723989973945</c:v>
                </c:pt>
                <c:pt idx="2092">
                  <c:v>0.30685723989973945</c:v>
                </c:pt>
                <c:pt idx="2093">
                  <c:v>0.30685723989973945</c:v>
                </c:pt>
                <c:pt idx="2094">
                  <c:v>0.30685723989973945</c:v>
                </c:pt>
                <c:pt idx="2095">
                  <c:v>0.30685723989973945</c:v>
                </c:pt>
                <c:pt idx="2096">
                  <c:v>0.30685723989973945</c:v>
                </c:pt>
                <c:pt idx="2097">
                  <c:v>0.30685723989973945</c:v>
                </c:pt>
                <c:pt idx="2098">
                  <c:v>0.30685723989973945</c:v>
                </c:pt>
                <c:pt idx="2099">
                  <c:v>0.30685723989973945</c:v>
                </c:pt>
                <c:pt idx="2100">
                  <c:v>0.30685723989973945</c:v>
                </c:pt>
                <c:pt idx="2101">
                  <c:v>0.30685723989973945</c:v>
                </c:pt>
                <c:pt idx="2102">
                  <c:v>0.30685723989973945</c:v>
                </c:pt>
                <c:pt idx="2103">
                  <c:v>0.30685723989973945</c:v>
                </c:pt>
                <c:pt idx="2104">
                  <c:v>0.30685723989973945</c:v>
                </c:pt>
                <c:pt idx="2105">
                  <c:v>0.30685723989973945</c:v>
                </c:pt>
                <c:pt idx="2106">
                  <c:v>0.30685723989973945</c:v>
                </c:pt>
                <c:pt idx="2107">
                  <c:v>0.30685723989973945</c:v>
                </c:pt>
                <c:pt idx="2108">
                  <c:v>0.30685723989973945</c:v>
                </c:pt>
                <c:pt idx="2109">
                  <c:v>0.30685723989973945</c:v>
                </c:pt>
                <c:pt idx="2110">
                  <c:v>0.30685723989973945</c:v>
                </c:pt>
                <c:pt idx="2111">
                  <c:v>0.30685723989973945</c:v>
                </c:pt>
                <c:pt idx="2112">
                  <c:v>0.30685723989973945</c:v>
                </c:pt>
                <c:pt idx="2113">
                  <c:v>0.30685723989973945</c:v>
                </c:pt>
                <c:pt idx="2114">
                  <c:v>0.30685723989973945</c:v>
                </c:pt>
                <c:pt idx="2115">
                  <c:v>0.30685723989973945</c:v>
                </c:pt>
                <c:pt idx="2116">
                  <c:v>0.30685723989973945</c:v>
                </c:pt>
                <c:pt idx="2117">
                  <c:v>0.30685723989973945</c:v>
                </c:pt>
                <c:pt idx="2118">
                  <c:v>0.30685723989973945</c:v>
                </c:pt>
                <c:pt idx="2119">
                  <c:v>0.30685723989973945</c:v>
                </c:pt>
                <c:pt idx="2120">
                  <c:v>0.30685723989973945</c:v>
                </c:pt>
                <c:pt idx="2121">
                  <c:v>0.30685723989973945</c:v>
                </c:pt>
                <c:pt idx="2122">
                  <c:v>0.30685723989973945</c:v>
                </c:pt>
                <c:pt idx="2123">
                  <c:v>0.30685723989973945</c:v>
                </c:pt>
                <c:pt idx="2124">
                  <c:v>0.30685723989973945</c:v>
                </c:pt>
                <c:pt idx="2125">
                  <c:v>0.30685723989973945</c:v>
                </c:pt>
                <c:pt idx="2126">
                  <c:v>0.30685723989973945</c:v>
                </c:pt>
                <c:pt idx="2127">
                  <c:v>0.30685723989973945</c:v>
                </c:pt>
                <c:pt idx="2128">
                  <c:v>0.30685723989973945</c:v>
                </c:pt>
                <c:pt idx="2129">
                  <c:v>0.30685723989973945</c:v>
                </c:pt>
                <c:pt idx="2130">
                  <c:v>0.30685723989973945</c:v>
                </c:pt>
                <c:pt idx="2131">
                  <c:v>0.30685723989973945</c:v>
                </c:pt>
                <c:pt idx="2132">
                  <c:v>0.30685723989973945</c:v>
                </c:pt>
                <c:pt idx="2133">
                  <c:v>0.30685723989973945</c:v>
                </c:pt>
                <c:pt idx="2134">
                  <c:v>0.30685723989973945</c:v>
                </c:pt>
                <c:pt idx="2135">
                  <c:v>0.30685723989973945</c:v>
                </c:pt>
                <c:pt idx="2136">
                  <c:v>0.30685723989973945</c:v>
                </c:pt>
                <c:pt idx="2137">
                  <c:v>0.30685723989973945</c:v>
                </c:pt>
                <c:pt idx="2138">
                  <c:v>0.30685723989973945</c:v>
                </c:pt>
                <c:pt idx="2139">
                  <c:v>0.30685723989973945</c:v>
                </c:pt>
                <c:pt idx="2140">
                  <c:v>0.30685723989973945</c:v>
                </c:pt>
                <c:pt idx="2141">
                  <c:v>0.30685723989973945</c:v>
                </c:pt>
                <c:pt idx="2142">
                  <c:v>0.30685723989973945</c:v>
                </c:pt>
                <c:pt idx="2143">
                  <c:v>0.30685723989973945</c:v>
                </c:pt>
                <c:pt idx="2144">
                  <c:v>0.30685723989973945</c:v>
                </c:pt>
                <c:pt idx="2145">
                  <c:v>0.30685723989973945</c:v>
                </c:pt>
                <c:pt idx="2146">
                  <c:v>0.30685723989973945</c:v>
                </c:pt>
                <c:pt idx="2147">
                  <c:v>0.30685723989973945</c:v>
                </c:pt>
                <c:pt idx="2148">
                  <c:v>0.30685723989973945</c:v>
                </c:pt>
                <c:pt idx="2149">
                  <c:v>0.30685723989973945</c:v>
                </c:pt>
                <c:pt idx="2150">
                  <c:v>0.30685723989973945</c:v>
                </c:pt>
                <c:pt idx="2151">
                  <c:v>0.30685723989973945</c:v>
                </c:pt>
                <c:pt idx="2152">
                  <c:v>0.30685723989973945</c:v>
                </c:pt>
                <c:pt idx="2153">
                  <c:v>0.30685723989973945</c:v>
                </c:pt>
                <c:pt idx="2154">
                  <c:v>0.30685723989973945</c:v>
                </c:pt>
                <c:pt idx="2155">
                  <c:v>0.30685723989973945</c:v>
                </c:pt>
                <c:pt idx="2156">
                  <c:v>0.30685723989973945</c:v>
                </c:pt>
                <c:pt idx="2157">
                  <c:v>0.30685723989973945</c:v>
                </c:pt>
                <c:pt idx="2158">
                  <c:v>0.30685723989973945</c:v>
                </c:pt>
                <c:pt idx="2159">
                  <c:v>0.30685723989973945</c:v>
                </c:pt>
                <c:pt idx="2160">
                  <c:v>0.30685723989973945</c:v>
                </c:pt>
                <c:pt idx="2161">
                  <c:v>0.30685723989973945</c:v>
                </c:pt>
                <c:pt idx="2162">
                  <c:v>0.30685723989973945</c:v>
                </c:pt>
                <c:pt idx="2163">
                  <c:v>0.30685723989973945</c:v>
                </c:pt>
                <c:pt idx="2164">
                  <c:v>0.30685723989973945</c:v>
                </c:pt>
                <c:pt idx="2165">
                  <c:v>0.30685723989973945</c:v>
                </c:pt>
                <c:pt idx="2166">
                  <c:v>0.30685723989973945</c:v>
                </c:pt>
                <c:pt idx="2167">
                  <c:v>0.30685723989973945</c:v>
                </c:pt>
                <c:pt idx="2168">
                  <c:v>0.30685723989973945</c:v>
                </c:pt>
                <c:pt idx="2169">
                  <c:v>0.30685723989973945</c:v>
                </c:pt>
                <c:pt idx="2170">
                  <c:v>0.30685723989973945</c:v>
                </c:pt>
                <c:pt idx="2171">
                  <c:v>0.30685723989973945</c:v>
                </c:pt>
                <c:pt idx="2172">
                  <c:v>0.30685723989973945</c:v>
                </c:pt>
                <c:pt idx="2173">
                  <c:v>0.30685723989973945</c:v>
                </c:pt>
                <c:pt idx="2174">
                  <c:v>0.30685723989973945</c:v>
                </c:pt>
                <c:pt idx="2175">
                  <c:v>0.30685723989973945</c:v>
                </c:pt>
                <c:pt idx="2176">
                  <c:v>0.30685723989973945</c:v>
                </c:pt>
                <c:pt idx="2177">
                  <c:v>0.30685723989973945</c:v>
                </c:pt>
                <c:pt idx="2178">
                  <c:v>0.30685723989973945</c:v>
                </c:pt>
                <c:pt idx="2179">
                  <c:v>0.30685723989973945</c:v>
                </c:pt>
                <c:pt idx="2180">
                  <c:v>0.30685723989973945</c:v>
                </c:pt>
                <c:pt idx="2181">
                  <c:v>0.30685723989973945</c:v>
                </c:pt>
                <c:pt idx="2182">
                  <c:v>0.30685723989973945</c:v>
                </c:pt>
                <c:pt idx="2183">
                  <c:v>0.30685723989973945</c:v>
                </c:pt>
                <c:pt idx="2184">
                  <c:v>0.30685723989973945</c:v>
                </c:pt>
                <c:pt idx="2185">
                  <c:v>0.30685723989973945</c:v>
                </c:pt>
                <c:pt idx="2186">
                  <c:v>0.30685723989973945</c:v>
                </c:pt>
                <c:pt idx="2187">
                  <c:v>0.30685723989973945</c:v>
                </c:pt>
                <c:pt idx="2188">
                  <c:v>0.30685723989973945</c:v>
                </c:pt>
                <c:pt idx="2189">
                  <c:v>0.30685723989973945</c:v>
                </c:pt>
                <c:pt idx="2190">
                  <c:v>0.30685723989973945</c:v>
                </c:pt>
                <c:pt idx="2191">
                  <c:v>0.30685723989973945</c:v>
                </c:pt>
                <c:pt idx="2192">
                  <c:v>0.30685723989973945</c:v>
                </c:pt>
                <c:pt idx="2193">
                  <c:v>0.30685723989973945</c:v>
                </c:pt>
                <c:pt idx="2194">
                  <c:v>0.30685723989973945</c:v>
                </c:pt>
                <c:pt idx="2195">
                  <c:v>0.30685723989973945</c:v>
                </c:pt>
                <c:pt idx="2196">
                  <c:v>0.30685723989973945</c:v>
                </c:pt>
                <c:pt idx="2197">
                  <c:v>0.30685723989973945</c:v>
                </c:pt>
                <c:pt idx="2198">
                  <c:v>0.30685723989973945</c:v>
                </c:pt>
                <c:pt idx="2199">
                  <c:v>0.30685723989973945</c:v>
                </c:pt>
                <c:pt idx="2200">
                  <c:v>0.30685723989973945</c:v>
                </c:pt>
                <c:pt idx="2201">
                  <c:v>0.30685723989973945</c:v>
                </c:pt>
                <c:pt idx="2202">
                  <c:v>0.30685723989973945</c:v>
                </c:pt>
                <c:pt idx="2203">
                  <c:v>0.30685723989973945</c:v>
                </c:pt>
                <c:pt idx="2204">
                  <c:v>0.30685723989973945</c:v>
                </c:pt>
                <c:pt idx="2205">
                  <c:v>0.30685723989973945</c:v>
                </c:pt>
                <c:pt idx="2206">
                  <c:v>0.30685723989973945</c:v>
                </c:pt>
                <c:pt idx="2207">
                  <c:v>0.30685723989973945</c:v>
                </c:pt>
                <c:pt idx="2208">
                  <c:v>0.30685723989973945</c:v>
                </c:pt>
                <c:pt idx="2209">
                  <c:v>0.30685723989973945</c:v>
                </c:pt>
                <c:pt idx="2210">
                  <c:v>0.30685723989973945</c:v>
                </c:pt>
                <c:pt idx="2211">
                  <c:v>0.30685723989973945</c:v>
                </c:pt>
                <c:pt idx="2212">
                  <c:v>0.30685723989973945</c:v>
                </c:pt>
                <c:pt idx="2213">
                  <c:v>0.30685723989973945</c:v>
                </c:pt>
                <c:pt idx="2214">
                  <c:v>0.30685723989973945</c:v>
                </c:pt>
                <c:pt idx="2215">
                  <c:v>0.30685723989973945</c:v>
                </c:pt>
                <c:pt idx="2216">
                  <c:v>0.30685723989973945</c:v>
                </c:pt>
                <c:pt idx="2217">
                  <c:v>0.30685723989973945</c:v>
                </c:pt>
                <c:pt idx="2218">
                  <c:v>0.30685723989973945</c:v>
                </c:pt>
                <c:pt idx="2219">
                  <c:v>0.30685723989973945</c:v>
                </c:pt>
                <c:pt idx="2220">
                  <c:v>0.30685723989973945</c:v>
                </c:pt>
                <c:pt idx="2221">
                  <c:v>0.30685723989973945</c:v>
                </c:pt>
                <c:pt idx="2222">
                  <c:v>0.30685723989973945</c:v>
                </c:pt>
                <c:pt idx="2223">
                  <c:v>0.30685723989973945</c:v>
                </c:pt>
                <c:pt idx="2224">
                  <c:v>0.30685723989973945</c:v>
                </c:pt>
                <c:pt idx="2225">
                  <c:v>0.30685723989973945</c:v>
                </c:pt>
                <c:pt idx="2226">
                  <c:v>0.30685723989973945</c:v>
                </c:pt>
                <c:pt idx="2227">
                  <c:v>0.30685723989973945</c:v>
                </c:pt>
                <c:pt idx="2228">
                  <c:v>0.30685723989973945</c:v>
                </c:pt>
                <c:pt idx="2229">
                  <c:v>0.30685723989973945</c:v>
                </c:pt>
                <c:pt idx="2230">
                  <c:v>0.30685723989973945</c:v>
                </c:pt>
                <c:pt idx="2231">
                  <c:v>0.30685723989973945</c:v>
                </c:pt>
                <c:pt idx="2232">
                  <c:v>0.30685723989973945</c:v>
                </c:pt>
                <c:pt idx="2233">
                  <c:v>0.30685723989973945</c:v>
                </c:pt>
                <c:pt idx="2234">
                  <c:v>0.30685723989973945</c:v>
                </c:pt>
                <c:pt idx="2235">
                  <c:v>0.30685723989973945</c:v>
                </c:pt>
                <c:pt idx="2236">
                  <c:v>0.30685723989973945</c:v>
                </c:pt>
                <c:pt idx="2237">
                  <c:v>0.30685723989973945</c:v>
                </c:pt>
                <c:pt idx="2238">
                  <c:v>0.30685723989973945</c:v>
                </c:pt>
                <c:pt idx="2239">
                  <c:v>0.30685723989973945</c:v>
                </c:pt>
                <c:pt idx="2240">
                  <c:v>0.30685723989973945</c:v>
                </c:pt>
                <c:pt idx="2241">
                  <c:v>0.30685723989973945</c:v>
                </c:pt>
                <c:pt idx="2242">
                  <c:v>0.30685723989973945</c:v>
                </c:pt>
                <c:pt idx="2243">
                  <c:v>0.30685723989973945</c:v>
                </c:pt>
                <c:pt idx="2244">
                  <c:v>0.30685723989973945</c:v>
                </c:pt>
                <c:pt idx="2245">
                  <c:v>0.30685723989973945</c:v>
                </c:pt>
                <c:pt idx="2246">
                  <c:v>0.30685723989973945</c:v>
                </c:pt>
                <c:pt idx="2247">
                  <c:v>0.30685723989973945</c:v>
                </c:pt>
                <c:pt idx="2248">
                  <c:v>0.30685723989973945</c:v>
                </c:pt>
                <c:pt idx="2249">
                  <c:v>0.30685723989973945</c:v>
                </c:pt>
                <c:pt idx="2250">
                  <c:v>0.30685723989973945</c:v>
                </c:pt>
                <c:pt idx="2251">
                  <c:v>0.30685723989973945</c:v>
                </c:pt>
                <c:pt idx="2252">
                  <c:v>0.30685723989973945</c:v>
                </c:pt>
                <c:pt idx="2253">
                  <c:v>0.30685723989973945</c:v>
                </c:pt>
                <c:pt idx="2254">
                  <c:v>0.30685723989973945</c:v>
                </c:pt>
                <c:pt idx="2255">
                  <c:v>0.30685723989973945</c:v>
                </c:pt>
                <c:pt idx="2256">
                  <c:v>0.30685723989973945</c:v>
                </c:pt>
                <c:pt idx="2257">
                  <c:v>0.30685723989973945</c:v>
                </c:pt>
                <c:pt idx="2258">
                  <c:v>0.30685723989973945</c:v>
                </c:pt>
                <c:pt idx="2259">
                  <c:v>0.30685723989973945</c:v>
                </c:pt>
                <c:pt idx="2260">
                  <c:v>0.30685723989973945</c:v>
                </c:pt>
                <c:pt idx="2261">
                  <c:v>0.30685723989973945</c:v>
                </c:pt>
                <c:pt idx="2262">
                  <c:v>0.30685723989973945</c:v>
                </c:pt>
                <c:pt idx="2263">
                  <c:v>0.30685723989973945</c:v>
                </c:pt>
                <c:pt idx="2264">
                  <c:v>0.30685723989973945</c:v>
                </c:pt>
                <c:pt idx="2265">
                  <c:v>0.30685723989973945</c:v>
                </c:pt>
                <c:pt idx="2266">
                  <c:v>0.30685723989973945</c:v>
                </c:pt>
                <c:pt idx="2267">
                  <c:v>0.30685723989973945</c:v>
                </c:pt>
                <c:pt idx="2268">
                  <c:v>0.30685723989973945</c:v>
                </c:pt>
                <c:pt idx="2269">
                  <c:v>0.30685723989973945</c:v>
                </c:pt>
                <c:pt idx="2270">
                  <c:v>0.30685723989973945</c:v>
                </c:pt>
                <c:pt idx="2271">
                  <c:v>0.30685723989973945</c:v>
                </c:pt>
                <c:pt idx="2272">
                  <c:v>0.30685723989973945</c:v>
                </c:pt>
                <c:pt idx="2273">
                  <c:v>0.30685723989973945</c:v>
                </c:pt>
                <c:pt idx="2274">
                  <c:v>0.30685723989973945</c:v>
                </c:pt>
                <c:pt idx="2275">
                  <c:v>0.30685723989973945</c:v>
                </c:pt>
                <c:pt idx="2276">
                  <c:v>0.30685723989973945</c:v>
                </c:pt>
                <c:pt idx="2277">
                  <c:v>0.30685723989973945</c:v>
                </c:pt>
                <c:pt idx="2278">
                  <c:v>0.30685723989973945</c:v>
                </c:pt>
                <c:pt idx="2279">
                  <c:v>0.30685723989973945</c:v>
                </c:pt>
                <c:pt idx="2280">
                  <c:v>0.30685723989973945</c:v>
                </c:pt>
                <c:pt idx="2281">
                  <c:v>0.30685723989973945</c:v>
                </c:pt>
                <c:pt idx="2282">
                  <c:v>0.30685723989973945</c:v>
                </c:pt>
                <c:pt idx="2283">
                  <c:v>0.30685723989973945</c:v>
                </c:pt>
                <c:pt idx="2284">
                  <c:v>0.30685723989973945</c:v>
                </c:pt>
                <c:pt idx="2285">
                  <c:v>0.30685723989973945</c:v>
                </c:pt>
                <c:pt idx="2286">
                  <c:v>0.30685723989973945</c:v>
                </c:pt>
                <c:pt idx="2287">
                  <c:v>0.30685723989973945</c:v>
                </c:pt>
                <c:pt idx="2288">
                  <c:v>0.30685723989973945</c:v>
                </c:pt>
                <c:pt idx="2289">
                  <c:v>0.30685723989973945</c:v>
                </c:pt>
                <c:pt idx="2290">
                  <c:v>0.30685723989973945</c:v>
                </c:pt>
                <c:pt idx="2291">
                  <c:v>0.30685723989973945</c:v>
                </c:pt>
                <c:pt idx="2292">
                  <c:v>0.30685723989973945</c:v>
                </c:pt>
                <c:pt idx="2293">
                  <c:v>0.30685723989973945</c:v>
                </c:pt>
                <c:pt idx="2294">
                  <c:v>0.30685723989973945</c:v>
                </c:pt>
                <c:pt idx="2295">
                  <c:v>0.30685723989973945</c:v>
                </c:pt>
                <c:pt idx="2296">
                  <c:v>0.30685723989973945</c:v>
                </c:pt>
                <c:pt idx="2297">
                  <c:v>0.30685723989973945</c:v>
                </c:pt>
                <c:pt idx="2298">
                  <c:v>0.30685723989973945</c:v>
                </c:pt>
                <c:pt idx="2299">
                  <c:v>0.30685723989973945</c:v>
                </c:pt>
                <c:pt idx="2300">
                  <c:v>0.30685723989973945</c:v>
                </c:pt>
                <c:pt idx="2301">
                  <c:v>0.30685723989973945</c:v>
                </c:pt>
                <c:pt idx="2302">
                  <c:v>0.30685723989973945</c:v>
                </c:pt>
                <c:pt idx="2303">
                  <c:v>0.30685723989973945</c:v>
                </c:pt>
                <c:pt idx="2304">
                  <c:v>0.30685723989973945</c:v>
                </c:pt>
                <c:pt idx="2305">
                  <c:v>0.30685723989973945</c:v>
                </c:pt>
                <c:pt idx="2306">
                  <c:v>0.30685723989973945</c:v>
                </c:pt>
                <c:pt idx="2307">
                  <c:v>0.30685723989973945</c:v>
                </c:pt>
                <c:pt idx="2308">
                  <c:v>0.30685723989973945</c:v>
                </c:pt>
                <c:pt idx="2309">
                  <c:v>0.30685723989973945</c:v>
                </c:pt>
                <c:pt idx="2310">
                  <c:v>0.30685723989973945</c:v>
                </c:pt>
                <c:pt idx="2311">
                  <c:v>0.30685723989973945</c:v>
                </c:pt>
                <c:pt idx="2312">
                  <c:v>0.30685723989973945</c:v>
                </c:pt>
                <c:pt idx="2313">
                  <c:v>0.30685723989973945</c:v>
                </c:pt>
                <c:pt idx="2314">
                  <c:v>0.30685723989973945</c:v>
                </c:pt>
                <c:pt idx="2315">
                  <c:v>0.30685723989973945</c:v>
                </c:pt>
                <c:pt idx="2316">
                  <c:v>0.30685723989973945</c:v>
                </c:pt>
                <c:pt idx="2317">
                  <c:v>0.30685723989973945</c:v>
                </c:pt>
                <c:pt idx="2318">
                  <c:v>0.30685723989973945</c:v>
                </c:pt>
                <c:pt idx="2319">
                  <c:v>0.30685723989973945</c:v>
                </c:pt>
                <c:pt idx="2320">
                  <c:v>0.30685723989973945</c:v>
                </c:pt>
                <c:pt idx="2321">
                  <c:v>0.30685723989973945</c:v>
                </c:pt>
                <c:pt idx="2322">
                  <c:v>0.30685723989973945</c:v>
                </c:pt>
                <c:pt idx="2323">
                  <c:v>0.30685723989973945</c:v>
                </c:pt>
                <c:pt idx="2324">
                  <c:v>0.30685723989973945</c:v>
                </c:pt>
                <c:pt idx="2325">
                  <c:v>0.30685723989973945</c:v>
                </c:pt>
                <c:pt idx="2326">
                  <c:v>0.30685723989973945</c:v>
                </c:pt>
                <c:pt idx="2327">
                  <c:v>0.30685723989973945</c:v>
                </c:pt>
                <c:pt idx="2328">
                  <c:v>0.30685723989973945</c:v>
                </c:pt>
                <c:pt idx="2329">
                  <c:v>0.30685723989973945</c:v>
                </c:pt>
                <c:pt idx="2330">
                  <c:v>0.30685723989973945</c:v>
                </c:pt>
                <c:pt idx="2331">
                  <c:v>0.30685723989973945</c:v>
                </c:pt>
                <c:pt idx="2332">
                  <c:v>0.30685723989973945</c:v>
                </c:pt>
                <c:pt idx="2333">
                  <c:v>0.30685723989973945</c:v>
                </c:pt>
                <c:pt idx="2334">
                  <c:v>0.30685723989973945</c:v>
                </c:pt>
                <c:pt idx="2335">
                  <c:v>0.30685723989973945</c:v>
                </c:pt>
                <c:pt idx="2336">
                  <c:v>0.30685723989973945</c:v>
                </c:pt>
                <c:pt idx="2337">
                  <c:v>0.30685723989973945</c:v>
                </c:pt>
                <c:pt idx="2338">
                  <c:v>0.30685723989973945</c:v>
                </c:pt>
                <c:pt idx="2339">
                  <c:v>0.30685723989973945</c:v>
                </c:pt>
                <c:pt idx="2340">
                  <c:v>0.30685723989973945</c:v>
                </c:pt>
                <c:pt idx="2341">
                  <c:v>0.30685723989973945</c:v>
                </c:pt>
                <c:pt idx="2342">
                  <c:v>0.30685723989973945</c:v>
                </c:pt>
                <c:pt idx="2343">
                  <c:v>0.30685723989973945</c:v>
                </c:pt>
                <c:pt idx="2344">
                  <c:v>0.30685723989973945</c:v>
                </c:pt>
                <c:pt idx="2345">
                  <c:v>0.30685723989973945</c:v>
                </c:pt>
                <c:pt idx="2346">
                  <c:v>0.30685723989973945</c:v>
                </c:pt>
                <c:pt idx="2347">
                  <c:v>0.30685723989973945</c:v>
                </c:pt>
                <c:pt idx="2348">
                  <c:v>0.30685723989973945</c:v>
                </c:pt>
                <c:pt idx="2349">
                  <c:v>0.30685723989973945</c:v>
                </c:pt>
                <c:pt idx="2350">
                  <c:v>0.30685723989973945</c:v>
                </c:pt>
                <c:pt idx="2351">
                  <c:v>0.30685723989973945</c:v>
                </c:pt>
                <c:pt idx="2352">
                  <c:v>0.30685723989973945</c:v>
                </c:pt>
                <c:pt idx="2353">
                  <c:v>0.30685723989973945</c:v>
                </c:pt>
                <c:pt idx="2354">
                  <c:v>0.30685723989973945</c:v>
                </c:pt>
                <c:pt idx="2355">
                  <c:v>0.30685723989973945</c:v>
                </c:pt>
                <c:pt idx="2356">
                  <c:v>0.30685723989973945</c:v>
                </c:pt>
                <c:pt idx="2357">
                  <c:v>0.30685723989973945</c:v>
                </c:pt>
                <c:pt idx="2358">
                  <c:v>0.30685723989973945</c:v>
                </c:pt>
                <c:pt idx="2359">
                  <c:v>0.30685723989973945</c:v>
                </c:pt>
                <c:pt idx="2360">
                  <c:v>0.30685723989973945</c:v>
                </c:pt>
                <c:pt idx="2361">
                  <c:v>0.30685723989973945</c:v>
                </c:pt>
                <c:pt idx="2362">
                  <c:v>0.30685723989973945</c:v>
                </c:pt>
                <c:pt idx="2363">
                  <c:v>0.30685723989973945</c:v>
                </c:pt>
                <c:pt idx="2364">
                  <c:v>0.30685723989973945</c:v>
                </c:pt>
                <c:pt idx="2365">
                  <c:v>0.30685723989973945</c:v>
                </c:pt>
                <c:pt idx="2366">
                  <c:v>0.30685723989973945</c:v>
                </c:pt>
                <c:pt idx="2367">
                  <c:v>0.30685723989973945</c:v>
                </c:pt>
                <c:pt idx="2368">
                  <c:v>0.30685723989973945</c:v>
                </c:pt>
                <c:pt idx="2369">
                  <c:v>0.30685723989973945</c:v>
                </c:pt>
                <c:pt idx="2370">
                  <c:v>0.30685723989973945</c:v>
                </c:pt>
                <c:pt idx="2371">
                  <c:v>0.30685723989973945</c:v>
                </c:pt>
                <c:pt idx="2372">
                  <c:v>0.30685723989973945</c:v>
                </c:pt>
                <c:pt idx="2373">
                  <c:v>0.30685723989973945</c:v>
                </c:pt>
                <c:pt idx="2374">
                  <c:v>0.30685723989973945</c:v>
                </c:pt>
                <c:pt idx="2375">
                  <c:v>0.30685723989973945</c:v>
                </c:pt>
                <c:pt idx="2376">
                  <c:v>0.30685723989973945</c:v>
                </c:pt>
                <c:pt idx="2377">
                  <c:v>0.30685723989973945</c:v>
                </c:pt>
                <c:pt idx="2378">
                  <c:v>0.30685723989973945</c:v>
                </c:pt>
                <c:pt idx="2379">
                  <c:v>0.30685723989973945</c:v>
                </c:pt>
                <c:pt idx="2380">
                  <c:v>0.30685723989973945</c:v>
                </c:pt>
                <c:pt idx="2381">
                  <c:v>0.30685723989973945</c:v>
                </c:pt>
                <c:pt idx="2382">
                  <c:v>0.30685723989973945</c:v>
                </c:pt>
                <c:pt idx="2383">
                  <c:v>0.30685723989973945</c:v>
                </c:pt>
                <c:pt idx="2384">
                  <c:v>0.30685723989973945</c:v>
                </c:pt>
                <c:pt idx="2385">
                  <c:v>0.30685723989973945</c:v>
                </c:pt>
                <c:pt idx="2386">
                  <c:v>0.30685723989973945</c:v>
                </c:pt>
                <c:pt idx="2387">
                  <c:v>0.30685723989973945</c:v>
                </c:pt>
                <c:pt idx="2388">
                  <c:v>0.30685723989973945</c:v>
                </c:pt>
                <c:pt idx="2389">
                  <c:v>0.30685723989973945</c:v>
                </c:pt>
                <c:pt idx="2390">
                  <c:v>0.30685723989973945</c:v>
                </c:pt>
                <c:pt idx="2391">
                  <c:v>0.30685723989973945</c:v>
                </c:pt>
                <c:pt idx="2392">
                  <c:v>0.30685723989973945</c:v>
                </c:pt>
                <c:pt idx="2393">
                  <c:v>0.30685723989973945</c:v>
                </c:pt>
                <c:pt idx="2394">
                  <c:v>0.30685723989973945</c:v>
                </c:pt>
                <c:pt idx="2395">
                  <c:v>0.30685723989973945</c:v>
                </c:pt>
                <c:pt idx="2396">
                  <c:v>0.30685723989973945</c:v>
                </c:pt>
                <c:pt idx="2397">
                  <c:v>0.30685723989973945</c:v>
                </c:pt>
                <c:pt idx="2398">
                  <c:v>0.30685723989973945</c:v>
                </c:pt>
                <c:pt idx="2399">
                  <c:v>0.30685723989973945</c:v>
                </c:pt>
                <c:pt idx="2400">
                  <c:v>0.30685723989973945</c:v>
                </c:pt>
                <c:pt idx="2401">
                  <c:v>0.30685723989973945</c:v>
                </c:pt>
                <c:pt idx="2402">
                  <c:v>0.30685723989973945</c:v>
                </c:pt>
                <c:pt idx="2403">
                  <c:v>0.30685723989973945</c:v>
                </c:pt>
                <c:pt idx="2404">
                  <c:v>0.30685723989973945</c:v>
                </c:pt>
                <c:pt idx="2405">
                  <c:v>0.30685723989973945</c:v>
                </c:pt>
                <c:pt idx="2406">
                  <c:v>0.30685723989973945</c:v>
                </c:pt>
                <c:pt idx="2407">
                  <c:v>0.30685723989973945</c:v>
                </c:pt>
                <c:pt idx="2408">
                  <c:v>0.30685723989973945</c:v>
                </c:pt>
                <c:pt idx="2409">
                  <c:v>0.30685723989973945</c:v>
                </c:pt>
                <c:pt idx="2410">
                  <c:v>0.30685723989973945</c:v>
                </c:pt>
                <c:pt idx="2411">
                  <c:v>0.30685723989973945</c:v>
                </c:pt>
                <c:pt idx="2412">
                  <c:v>0.30685723989973945</c:v>
                </c:pt>
                <c:pt idx="2413">
                  <c:v>0.30685723989973945</c:v>
                </c:pt>
                <c:pt idx="2414">
                  <c:v>0.30685723989973945</c:v>
                </c:pt>
                <c:pt idx="2415">
                  <c:v>0.30685723989973945</c:v>
                </c:pt>
                <c:pt idx="2416">
                  <c:v>0.30685723989973945</c:v>
                </c:pt>
                <c:pt idx="2417">
                  <c:v>0.30685723989973945</c:v>
                </c:pt>
                <c:pt idx="2418">
                  <c:v>0.30685723989973945</c:v>
                </c:pt>
                <c:pt idx="2419">
                  <c:v>0.30685723989973945</c:v>
                </c:pt>
                <c:pt idx="2420">
                  <c:v>0.30685723989973945</c:v>
                </c:pt>
                <c:pt idx="2421">
                  <c:v>0.30685723989973945</c:v>
                </c:pt>
                <c:pt idx="2422">
                  <c:v>0.30685723989973945</c:v>
                </c:pt>
                <c:pt idx="2423">
                  <c:v>0.30685723989973945</c:v>
                </c:pt>
                <c:pt idx="2424">
                  <c:v>0.30685723989973945</c:v>
                </c:pt>
                <c:pt idx="2425">
                  <c:v>0.30685723989973945</c:v>
                </c:pt>
                <c:pt idx="2426">
                  <c:v>0.30685723989973945</c:v>
                </c:pt>
                <c:pt idx="2427">
                  <c:v>0.30685723989973945</c:v>
                </c:pt>
                <c:pt idx="2428">
                  <c:v>0.30685723989973945</c:v>
                </c:pt>
                <c:pt idx="2429">
                  <c:v>0.30685723989973945</c:v>
                </c:pt>
                <c:pt idx="2430">
                  <c:v>0.30685723989973945</c:v>
                </c:pt>
                <c:pt idx="2431">
                  <c:v>0.30685723989973945</c:v>
                </c:pt>
                <c:pt idx="2432">
                  <c:v>0.30685723989973945</c:v>
                </c:pt>
                <c:pt idx="2433">
                  <c:v>0.30685723989973945</c:v>
                </c:pt>
                <c:pt idx="2434">
                  <c:v>0.30685723989973945</c:v>
                </c:pt>
                <c:pt idx="2435">
                  <c:v>0.30685723989973945</c:v>
                </c:pt>
                <c:pt idx="2436">
                  <c:v>0.30685723989973945</c:v>
                </c:pt>
                <c:pt idx="2437">
                  <c:v>0.30685723989973945</c:v>
                </c:pt>
                <c:pt idx="2438">
                  <c:v>0.30685723989973945</c:v>
                </c:pt>
                <c:pt idx="2439">
                  <c:v>0.30685723989973945</c:v>
                </c:pt>
                <c:pt idx="2440">
                  <c:v>0.30685723989973945</c:v>
                </c:pt>
                <c:pt idx="2441">
                  <c:v>0.30685723989973945</c:v>
                </c:pt>
                <c:pt idx="2442">
                  <c:v>0.30685723989973945</c:v>
                </c:pt>
                <c:pt idx="2443">
                  <c:v>0.30685723989973945</c:v>
                </c:pt>
                <c:pt idx="2444">
                  <c:v>0.30685723989973945</c:v>
                </c:pt>
                <c:pt idx="2445">
                  <c:v>0.30685723989973945</c:v>
                </c:pt>
                <c:pt idx="2446">
                  <c:v>0.30685723989973945</c:v>
                </c:pt>
                <c:pt idx="2447">
                  <c:v>0.30685723989973945</c:v>
                </c:pt>
                <c:pt idx="2448">
                  <c:v>0.30685723989973945</c:v>
                </c:pt>
                <c:pt idx="2449">
                  <c:v>0.30685723989973945</c:v>
                </c:pt>
                <c:pt idx="2450">
                  <c:v>0.30685723989973945</c:v>
                </c:pt>
                <c:pt idx="2451">
                  <c:v>0.30685723989973945</c:v>
                </c:pt>
                <c:pt idx="2452">
                  <c:v>0.30685723989973945</c:v>
                </c:pt>
                <c:pt idx="2453">
                  <c:v>0.30685723989973945</c:v>
                </c:pt>
                <c:pt idx="2454">
                  <c:v>0.30685723989973945</c:v>
                </c:pt>
                <c:pt idx="2455">
                  <c:v>0.30685723989973945</c:v>
                </c:pt>
                <c:pt idx="2456">
                  <c:v>0.30685723989973945</c:v>
                </c:pt>
                <c:pt idx="2457">
                  <c:v>0.30685723989973945</c:v>
                </c:pt>
                <c:pt idx="2458">
                  <c:v>0.30685723989973945</c:v>
                </c:pt>
                <c:pt idx="2459">
                  <c:v>0.30685723989973945</c:v>
                </c:pt>
                <c:pt idx="2460">
                  <c:v>0.30685723989973945</c:v>
                </c:pt>
                <c:pt idx="2461">
                  <c:v>0.30685723989973945</c:v>
                </c:pt>
                <c:pt idx="2462">
                  <c:v>0.30685723989973945</c:v>
                </c:pt>
                <c:pt idx="2463">
                  <c:v>0.30685723989973945</c:v>
                </c:pt>
                <c:pt idx="2464">
                  <c:v>0.30685723989973945</c:v>
                </c:pt>
                <c:pt idx="2465">
                  <c:v>0.30685723989973945</c:v>
                </c:pt>
                <c:pt idx="2466">
                  <c:v>0.30685723989973945</c:v>
                </c:pt>
                <c:pt idx="2467">
                  <c:v>0.30685723989973945</c:v>
                </c:pt>
                <c:pt idx="2468">
                  <c:v>0.30685723989973945</c:v>
                </c:pt>
                <c:pt idx="2469">
                  <c:v>0.30685723989973945</c:v>
                </c:pt>
                <c:pt idx="2470">
                  <c:v>0.30685723989973945</c:v>
                </c:pt>
                <c:pt idx="2471">
                  <c:v>0.30685723989973945</c:v>
                </c:pt>
                <c:pt idx="2472">
                  <c:v>0.30685723989973945</c:v>
                </c:pt>
                <c:pt idx="2473">
                  <c:v>0.30685723989973945</c:v>
                </c:pt>
                <c:pt idx="2474">
                  <c:v>0.30685723989973945</c:v>
                </c:pt>
                <c:pt idx="2475">
                  <c:v>0.30685723989973945</c:v>
                </c:pt>
                <c:pt idx="2476">
                  <c:v>0.30685723989973945</c:v>
                </c:pt>
                <c:pt idx="2477">
                  <c:v>0.30685723989973945</c:v>
                </c:pt>
                <c:pt idx="2478">
                  <c:v>0.30685723989973945</c:v>
                </c:pt>
                <c:pt idx="2479">
                  <c:v>0.30685723989973945</c:v>
                </c:pt>
                <c:pt idx="2480">
                  <c:v>0.30685723989973945</c:v>
                </c:pt>
                <c:pt idx="2481">
                  <c:v>0.30685723989973945</c:v>
                </c:pt>
                <c:pt idx="2482">
                  <c:v>0.30685723989973945</c:v>
                </c:pt>
                <c:pt idx="2483">
                  <c:v>0.30685723989973945</c:v>
                </c:pt>
                <c:pt idx="2484">
                  <c:v>0.30685723989973945</c:v>
                </c:pt>
                <c:pt idx="2485">
                  <c:v>0.30685723989973945</c:v>
                </c:pt>
                <c:pt idx="2486">
                  <c:v>0.30685723989973945</c:v>
                </c:pt>
                <c:pt idx="2487">
                  <c:v>0.30685723989973945</c:v>
                </c:pt>
                <c:pt idx="2488">
                  <c:v>0.30685723989973945</c:v>
                </c:pt>
                <c:pt idx="2489">
                  <c:v>0.30685723989973945</c:v>
                </c:pt>
                <c:pt idx="2490">
                  <c:v>0.30685723989973945</c:v>
                </c:pt>
                <c:pt idx="2491">
                  <c:v>0.30685723989973945</c:v>
                </c:pt>
                <c:pt idx="2492">
                  <c:v>0.30685723989973945</c:v>
                </c:pt>
                <c:pt idx="2493">
                  <c:v>0.30685723989973945</c:v>
                </c:pt>
                <c:pt idx="2494">
                  <c:v>0.30685723989973945</c:v>
                </c:pt>
                <c:pt idx="2495">
                  <c:v>0.30685723989973945</c:v>
                </c:pt>
                <c:pt idx="2496">
                  <c:v>0.30685723989973945</c:v>
                </c:pt>
                <c:pt idx="2497">
                  <c:v>0.30685723989973945</c:v>
                </c:pt>
                <c:pt idx="2498">
                  <c:v>0.30685723989973945</c:v>
                </c:pt>
                <c:pt idx="2499">
                  <c:v>0.30685723989973945</c:v>
                </c:pt>
                <c:pt idx="2500">
                  <c:v>0.30685723989973945</c:v>
                </c:pt>
                <c:pt idx="2501">
                  <c:v>0.30685723989973945</c:v>
                </c:pt>
                <c:pt idx="2502">
                  <c:v>0.30685723989973945</c:v>
                </c:pt>
                <c:pt idx="2503">
                  <c:v>0.30685723989973945</c:v>
                </c:pt>
                <c:pt idx="2504">
                  <c:v>0.30685723989973945</c:v>
                </c:pt>
                <c:pt idx="2505">
                  <c:v>0.30685723989973945</c:v>
                </c:pt>
                <c:pt idx="2506">
                  <c:v>0.30685723989973945</c:v>
                </c:pt>
                <c:pt idx="2507">
                  <c:v>0.30685723989973945</c:v>
                </c:pt>
                <c:pt idx="2508">
                  <c:v>0.30685723989973945</c:v>
                </c:pt>
                <c:pt idx="2509">
                  <c:v>0.30685723989973945</c:v>
                </c:pt>
                <c:pt idx="2510">
                  <c:v>0.30685723989973945</c:v>
                </c:pt>
                <c:pt idx="2511">
                  <c:v>0.30685723989973945</c:v>
                </c:pt>
                <c:pt idx="2512">
                  <c:v>0.30685723989973945</c:v>
                </c:pt>
                <c:pt idx="2513">
                  <c:v>0.30685723989973945</c:v>
                </c:pt>
                <c:pt idx="2514">
                  <c:v>0.30685723989973945</c:v>
                </c:pt>
                <c:pt idx="2515">
                  <c:v>0.30685723989973945</c:v>
                </c:pt>
                <c:pt idx="2516">
                  <c:v>0.30685723989973945</c:v>
                </c:pt>
                <c:pt idx="2517">
                  <c:v>0.30685723989973945</c:v>
                </c:pt>
                <c:pt idx="2518">
                  <c:v>0.30685723989973945</c:v>
                </c:pt>
                <c:pt idx="2519">
                  <c:v>0.30685723989973945</c:v>
                </c:pt>
                <c:pt idx="2520">
                  <c:v>0.30685723989973945</c:v>
                </c:pt>
                <c:pt idx="2521">
                  <c:v>0.30685723989973945</c:v>
                </c:pt>
                <c:pt idx="2522">
                  <c:v>0.30685723989973945</c:v>
                </c:pt>
                <c:pt idx="2523">
                  <c:v>0.30685723989973945</c:v>
                </c:pt>
                <c:pt idx="2524">
                  <c:v>0.30685723989973945</c:v>
                </c:pt>
                <c:pt idx="2525">
                  <c:v>0.30685723989973945</c:v>
                </c:pt>
                <c:pt idx="2526">
                  <c:v>0.30685723989973945</c:v>
                </c:pt>
                <c:pt idx="2527">
                  <c:v>0.30685723989973945</c:v>
                </c:pt>
                <c:pt idx="2528">
                  <c:v>0.30685723989973945</c:v>
                </c:pt>
                <c:pt idx="2529">
                  <c:v>0.30685723989973945</c:v>
                </c:pt>
                <c:pt idx="2530">
                  <c:v>0.30685723989973945</c:v>
                </c:pt>
                <c:pt idx="2531">
                  <c:v>0.30685723989973945</c:v>
                </c:pt>
                <c:pt idx="2532">
                  <c:v>0.30685723989973945</c:v>
                </c:pt>
                <c:pt idx="2533">
                  <c:v>0.30685723989973945</c:v>
                </c:pt>
                <c:pt idx="2534">
                  <c:v>0.30685723989973945</c:v>
                </c:pt>
                <c:pt idx="2535">
                  <c:v>0.30685723989973945</c:v>
                </c:pt>
                <c:pt idx="2536">
                  <c:v>0.30685723989973945</c:v>
                </c:pt>
                <c:pt idx="2537">
                  <c:v>0.30685723989973945</c:v>
                </c:pt>
                <c:pt idx="2538">
                  <c:v>0.30685723989973945</c:v>
                </c:pt>
                <c:pt idx="2539">
                  <c:v>0.30685723989973945</c:v>
                </c:pt>
                <c:pt idx="2540">
                  <c:v>0.30685723989973945</c:v>
                </c:pt>
                <c:pt idx="2541">
                  <c:v>0.30685723989973945</c:v>
                </c:pt>
                <c:pt idx="2542">
                  <c:v>0.30685723989973945</c:v>
                </c:pt>
                <c:pt idx="2543">
                  <c:v>0.30685723989973945</c:v>
                </c:pt>
                <c:pt idx="2544">
                  <c:v>0.30685723989973945</c:v>
                </c:pt>
                <c:pt idx="2545">
                  <c:v>0.30685723989973945</c:v>
                </c:pt>
                <c:pt idx="2546">
                  <c:v>0.30685723989973945</c:v>
                </c:pt>
                <c:pt idx="2547">
                  <c:v>0.30685723989973945</c:v>
                </c:pt>
                <c:pt idx="2548">
                  <c:v>0.30685723989973945</c:v>
                </c:pt>
                <c:pt idx="2549">
                  <c:v>0.30685723989973945</c:v>
                </c:pt>
                <c:pt idx="2550">
                  <c:v>0.30685723989973945</c:v>
                </c:pt>
                <c:pt idx="2551">
                  <c:v>0.30685723989973945</c:v>
                </c:pt>
                <c:pt idx="2552">
                  <c:v>0.30685723989973945</c:v>
                </c:pt>
                <c:pt idx="2553">
                  <c:v>0.30685723989973945</c:v>
                </c:pt>
                <c:pt idx="2554">
                  <c:v>0.30685723989973945</c:v>
                </c:pt>
                <c:pt idx="2555">
                  <c:v>0.30685723989973945</c:v>
                </c:pt>
                <c:pt idx="2556">
                  <c:v>0.30685723989973945</c:v>
                </c:pt>
                <c:pt idx="2557">
                  <c:v>0.30685723989973945</c:v>
                </c:pt>
                <c:pt idx="2558">
                  <c:v>0.30685723989973945</c:v>
                </c:pt>
                <c:pt idx="2559">
                  <c:v>0.30685723989973945</c:v>
                </c:pt>
                <c:pt idx="2560">
                  <c:v>0.30685723989973945</c:v>
                </c:pt>
                <c:pt idx="2561">
                  <c:v>0.30685723989973945</c:v>
                </c:pt>
                <c:pt idx="2562">
                  <c:v>0.30685723989973945</c:v>
                </c:pt>
                <c:pt idx="2563">
                  <c:v>0.30685723989973945</c:v>
                </c:pt>
                <c:pt idx="2564">
                  <c:v>0.30685723989973945</c:v>
                </c:pt>
                <c:pt idx="2565">
                  <c:v>0.30685723989973945</c:v>
                </c:pt>
                <c:pt idx="2566">
                  <c:v>0.30685723989973945</c:v>
                </c:pt>
                <c:pt idx="2567">
                  <c:v>0.30685723989973945</c:v>
                </c:pt>
                <c:pt idx="2568">
                  <c:v>0.30685723989973945</c:v>
                </c:pt>
                <c:pt idx="2569">
                  <c:v>0.30685723989973945</c:v>
                </c:pt>
                <c:pt idx="2570">
                  <c:v>0.30685723989973945</c:v>
                </c:pt>
                <c:pt idx="2571">
                  <c:v>0.30685723989973945</c:v>
                </c:pt>
                <c:pt idx="2572">
                  <c:v>0.30685723989973945</c:v>
                </c:pt>
                <c:pt idx="2573">
                  <c:v>0.30685723989973945</c:v>
                </c:pt>
                <c:pt idx="2574">
                  <c:v>0.30685723989973945</c:v>
                </c:pt>
                <c:pt idx="2575">
                  <c:v>0.30685723989973945</c:v>
                </c:pt>
                <c:pt idx="2576">
                  <c:v>0.30685723989973945</c:v>
                </c:pt>
                <c:pt idx="2577">
                  <c:v>0.30685723989973945</c:v>
                </c:pt>
                <c:pt idx="2578">
                  <c:v>0.30685723989973945</c:v>
                </c:pt>
                <c:pt idx="2579">
                  <c:v>0.30685723989973945</c:v>
                </c:pt>
                <c:pt idx="2580">
                  <c:v>0.30685723989973945</c:v>
                </c:pt>
                <c:pt idx="2581">
                  <c:v>0.30685723989973945</c:v>
                </c:pt>
                <c:pt idx="2582">
                  <c:v>0.30685723989973945</c:v>
                </c:pt>
                <c:pt idx="2583">
                  <c:v>0.30685723989973945</c:v>
                </c:pt>
                <c:pt idx="2584">
                  <c:v>0.30685723989973945</c:v>
                </c:pt>
                <c:pt idx="2585">
                  <c:v>0.30685723989973945</c:v>
                </c:pt>
                <c:pt idx="2586">
                  <c:v>0.30685723989973945</c:v>
                </c:pt>
                <c:pt idx="2587">
                  <c:v>0.30685723989973945</c:v>
                </c:pt>
                <c:pt idx="2588">
                  <c:v>0.30685723989973945</c:v>
                </c:pt>
                <c:pt idx="2589">
                  <c:v>0.30685723989973945</c:v>
                </c:pt>
                <c:pt idx="2590">
                  <c:v>0.30685723989973945</c:v>
                </c:pt>
                <c:pt idx="2591">
                  <c:v>0.30685723989973945</c:v>
                </c:pt>
                <c:pt idx="2592">
                  <c:v>0.30685723989973945</c:v>
                </c:pt>
                <c:pt idx="2593">
                  <c:v>0.30685723989973945</c:v>
                </c:pt>
                <c:pt idx="2594">
                  <c:v>0.30685723989973945</c:v>
                </c:pt>
                <c:pt idx="2595">
                  <c:v>0.30685723989973945</c:v>
                </c:pt>
                <c:pt idx="2596">
                  <c:v>0.30685723989973945</c:v>
                </c:pt>
                <c:pt idx="2597">
                  <c:v>0.30685723989973945</c:v>
                </c:pt>
                <c:pt idx="2598">
                  <c:v>0.30685723989973945</c:v>
                </c:pt>
                <c:pt idx="2599">
                  <c:v>0.30685723989973945</c:v>
                </c:pt>
                <c:pt idx="2600">
                  <c:v>0.30685723989973945</c:v>
                </c:pt>
                <c:pt idx="2601">
                  <c:v>0.30685723989973945</c:v>
                </c:pt>
                <c:pt idx="2602">
                  <c:v>0.30685723989973945</c:v>
                </c:pt>
                <c:pt idx="2603">
                  <c:v>0.30685723989973945</c:v>
                </c:pt>
                <c:pt idx="2604">
                  <c:v>0.30685723989973945</c:v>
                </c:pt>
                <c:pt idx="2605">
                  <c:v>0.30685723989973945</c:v>
                </c:pt>
                <c:pt idx="2606">
                  <c:v>0.30685723989973945</c:v>
                </c:pt>
                <c:pt idx="2607">
                  <c:v>0.30685723989973945</c:v>
                </c:pt>
                <c:pt idx="2608">
                  <c:v>0.30685723989973945</c:v>
                </c:pt>
                <c:pt idx="2609">
                  <c:v>0.30685723989973945</c:v>
                </c:pt>
                <c:pt idx="2610">
                  <c:v>0.30685723989973945</c:v>
                </c:pt>
                <c:pt idx="2611">
                  <c:v>0.30685723989973945</c:v>
                </c:pt>
                <c:pt idx="2612">
                  <c:v>0.30685723989973945</c:v>
                </c:pt>
                <c:pt idx="2613">
                  <c:v>0.30685723989973945</c:v>
                </c:pt>
                <c:pt idx="2614">
                  <c:v>0.30685723989973945</c:v>
                </c:pt>
                <c:pt idx="2615">
                  <c:v>0.30685723989973945</c:v>
                </c:pt>
                <c:pt idx="2616">
                  <c:v>0.30685723989973945</c:v>
                </c:pt>
                <c:pt idx="2617">
                  <c:v>0.30685723989973945</c:v>
                </c:pt>
                <c:pt idx="2618">
                  <c:v>0.30685723989973945</c:v>
                </c:pt>
                <c:pt idx="2619">
                  <c:v>0.30685723989973945</c:v>
                </c:pt>
                <c:pt idx="2620">
                  <c:v>0.30685723989973945</c:v>
                </c:pt>
                <c:pt idx="2621">
                  <c:v>0.30685723989973945</c:v>
                </c:pt>
                <c:pt idx="2622">
                  <c:v>0.30685723989973945</c:v>
                </c:pt>
                <c:pt idx="2623">
                  <c:v>0.30685723989973945</c:v>
                </c:pt>
                <c:pt idx="2624">
                  <c:v>0.30685723989973945</c:v>
                </c:pt>
                <c:pt idx="2625">
                  <c:v>0.30685723989973945</c:v>
                </c:pt>
                <c:pt idx="2626">
                  <c:v>0.30685723989973945</c:v>
                </c:pt>
                <c:pt idx="2627">
                  <c:v>0.30685723989973945</c:v>
                </c:pt>
                <c:pt idx="2628">
                  <c:v>0.30685723989973945</c:v>
                </c:pt>
                <c:pt idx="2629">
                  <c:v>0.30685723989973945</c:v>
                </c:pt>
                <c:pt idx="2630">
                  <c:v>0.30685723989973945</c:v>
                </c:pt>
                <c:pt idx="2631">
                  <c:v>0.30685723989973945</c:v>
                </c:pt>
                <c:pt idx="2632">
                  <c:v>0.30685723989973945</c:v>
                </c:pt>
                <c:pt idx="2633">
                  <c:v>0.30685723989973945</c:v>
                </c:pt>
                <c:pt idx="2634">
                  <c:v>0.30685723989973945</c:v>
                </c:pt>
                <c:pt idx="2635">
                  <c:v>0.30685723989973945</c:v>
                </c:pt>
                <c:pt idx="2636">
                  <c:v>0.30685723989973945</c:v>
                </c:pt>
                <c:pt idx="2637">
                  <c:v>0.30685723989973945</c:v>
                </c:pt>
                <c:pt idx="2638">
                  <c:v>0.30685723989973945</c:v>
                </c:pt>
                <c:pt idx="2639">
                  <c:v>0.30685723989973945</c:v>
                </c:pt>
                <c:pt idx="2640">
                  <c:v>0.30685723989973945</c:v>
                </c:pt>
                <c:pt idx="2641">
                  <c:v>0.30685723989973945</c:v>
                </c:pt>
                <c:pt idx="2642">
                  <c:v>0.30685723989973945</c:v>
                </c:pt>
                <c:pt idx="2643">
                  <c:v>0.30685723989973945</c:v>
                </c:pt>
                <c:pt idx="2644">
                  <c:v>0.30685723989973945</c:v>
                </c:pt>
                <c:pt idx="2645">
                  <c:v>0.30685723989973945</c:v>
                </c:pt>
                <c:pt idx="2646">
                  <c:v>0.30685723989973945</c:v>
                </c:pt>
                <c:pt idx="2647">
                  <c:v>0.30685723989973945</c:v>
                </c:pt>
                <c:pt idx="2648">
                  <c:v>0.30685723989973945</c:v>
                </c:pt>
                <c:pt idx="2649">
                  <c:v>0.30685723989973945</c:v>
                </c:pt>
                <c:pt idx="2650">
                  <c:v>0.30685723989973945</c:v>
                </c:pt>
                <c:pt idx="2651">
                  <c:v>0.30685723989973945</c:v>
                </c:pt>
                <c:pt idx="2652">
                  <c:v>0.30685723989973945</c:v>
                </c:pt>
                <c:pt idx="2653">
                  <c:v>0.30685723989973945</c:v>
                </c:pt>
                <c:pt idx="2654">
                  <c:v>0.30685723989973945</c:v>
                </c:pt>
                <c:pt idx="2655">
                  <c:v>0.30685723989973945</c:v>
                </c:pt>
                <c:pt idx="2656">
                  <c:v>0.30685723989973945</c:v>
                </c:pt>
                <c:pt idx="2657">
                  <c:v>0.30685723989973945</c:v>
                </c:pt>
                <c:pt idx="2658">
                  <c:v>0.30685723989973945</c:v>
                </c:pt>
                <c:pt idx="2659">
                  <c:v>0.30685723989973945</c:v>
                </c:pt>
                <c:pt idx="2660">
                  <c:v>0.30685723989973945</c:v>
                </c:pt>
                <c:pt idx="2661">
                  <c:v>0.30685723989973945</c:v>
                </c:pt>
                <c:pt idx="2662">
                  <c:v>0.30685723989973945</c:v>
                </c:pt>
                <c:pt idx="2663">
                  <c:v>0.30685723989973945</c:v>
                </c:pt>
                <c:pt idx="2664">
                  <c:v>0.30685723989973945</c:v>
                </c:pt>
                <c:pt idx="2665">
                  <c:v>0.30685723989973945</c:v>
                </c:pt>
                <c:pt idx="2666">
                  <c:v>0.30685723989973945</c:v>
                </c:pt>
                <c:pt idx="2667">
                  <c:v>0.30685723989973945</c:v>
                </c:pt>
                <c:pt idx="2668">
                  <c:v>0.30685723989973945</c:v>
                </c:pt>
                <c:pt idx="2669">
                  <c:v>0.30685723989973945</c:v>
                </c:pt>
                <c:pt idx="2670">
                  <c:v>0.30685723989973945</c:v>
                </c:pt>
                <c:pt idx="2671">
                  <c:v>0.30685723989973945</c:v>
                </c:pt>
                <c:pt idx="2672">
                  <c:v>0.30685723989973945</c:v>
                </c:pt>
                <c:pt idx="2673">
                  <c:v>0.30685723989973945</c:v>
                </c:pt>
                <c:pt idx="2674">
                  <c:v>0.30685723989973945</c:v>
                </c:pt>
                <c:pt idx="2675">
                  <c:v>0.30685723989973945</c:v>
                </c:pt>
                <c:pt idx="2676">
                  <c:v>0.30685723989973945</c:v>
                </c:pt>
                <c:pt idx="2677">
                  <c:v>0.30685723989973945</c:v>
                </c:pt>
                <c:pt idx="2678">
                  <c:v>0.30685723989973945</c:v>
                </c:pt>
                <c:pt idx="2679">
                  <c:v>0.30685723989973945</c:v>
                </c:pt>
                <c:pt idx="2680">
                  <c:v>0.30685723989973945</c:v>
                </c:pt>
                <c:pt idx="2681">
                  <c:v>0.30685723989973945</c:v>
                </c:pt>
                <c:pt idx="2682">
                  <c:v>0.30685723989973945</c:v>
                </c:pt>
                <c:pt idx="2683">
                  <c:v>0.30685723989973945</c:v>
                </c:pt>
                <c:pt idx="2684">
                  <c:v>0.30685723989973945</c:v>
                </c:pt>
                <c:pt idx="2685">
                  <c:v>0.30685723989973945</c:v>
                </c:pt>
                <c:pt idx="2686">
                  <c:v>0.30685723989973945</c:v>
                </c:pt>
                <c:pt idx="2687">
                  <c:v>0.30685723989973945</c:v>
                </c:pt>
                <c:pt idx="2688">
                  <c:v>0.30685723989973945</c:v>
                </c:pt>
                <c:pt idx="2689">
                  <c:v>0.30685723989973945</c:v>
                </c:pt>
                <c:pt idx="2690">
                  <c:v>0.30685723989973945</c:v>
                </c:pt>
                <c:pt idx="2691">
                  <c:v>0.30685723989973945</c:v>
                </c:pt>
                <c:pt idx="2692">
                  <c:v>0.30685723989973945</c:v>
                </c:pt>
                <c:pt idx="2693">
                  <c:v>0.30685723989973945</c:v>
                </c:pt>
                <c:pt idx="2694">
                  <c:v>0.30685723989973945</c:v>
                </c:pt>
                <c:pt idx="2695">
                  <c:v>0.30685723989973945</c:v>
                </c:pt>
                <c:pt idx="2696">
                  <c:v>0.30685723989973945</c:v>
                </c:pt>
                <c:pt idx="2697">
                  <c:v>0.30685723989973945</c:v>
                </c:pt>
                <c:pt idx="2698">
                  <c:v>0.30685723989973945</c:v>
                </c:pt>
                <c:pt idx="2699">
                  <c:v>0.30685723989973945</c:v>
                </c:pt>
                <c:pt idx="2700">
                  <c:v>0.30685723989973945</c:v>
                </c:pt>
                <c:pt idx="2701">
                  <c:v>0.30685723989973945</c:v>
                </c:pt>
                <c:pt idx="2702">
                  <c:v>0.30685723989973945</c:v>
                </c:pt>
                <c:pt idx="2703">
                  <c:v>0.30685723989973945</c:v>
                </c:pt>
                <c:pt idx="2704">
                  <c:v>0.30685723989973945</c:v>
                </c:pt>
                <c:pt idx="2705">
                  <c:v>0.30685723989973945</c:v>
                </c:pt>
                <c:pt idx="2706">
                  <c:v>0.30685723989973945</c:v>
                </c:pt>
                <c:pt idx="2707">
                  <c:v>0.30685723989973945</c:v>
                </c:pt>
                <c:pt idx="2708">
                  <c:v>0.30685723989973945</c:v>
                </c:pt>
                <c:pt idx="2709">
                  <c:v>0.30685723989973945</c:v>
                </c:pt>
                <c:pt idx="2710">
                  <c:v>0.30685723989973945</c:v>
                </c:pt>
                <c:pt idx="2711">
                  <c:v>0.30685723989973945</c:v>
                </c:pt>
                <c:pt idx="2712">
                  <c:v>0.30685723989973945</c:v>
                </c:pt>
                <c:pt idx="2713">
                  <c:v>0.30685723989973945</c:v>
                </c:pt>
                <c:pt idx="2714">
                  <c:v>0.30685723989973945</c:v>
                </c:pt>
                <c:pt idx="2715">
                  <c:v>0.30685723989973945</c:v>
                </c:pt>
                <c:pt idx="2716">
                  <c:v>0.30685723989973945</c:v>
                </c:pt>
                <c:pt idx="2717">
                  <c:v>0.30685723989973945</c:v>
                </c:pt>
                <c:pt idx="2718">
                  <c:v>0.30685723989973945</c:v>
                </c:pt>
                <c:pt idx="2719">
                  <c:v>0.30685723989973945</c:v>
                </c:pt>
                <c:pt idx="2720">
                  <c:v>0.30685723989973945</c:v>
                </c:pt>
                <c:pt idx="2721">
                  <c:v>0.30685723989973945</c:v>
                </c:pt>
                <c:pt idx="2722">
                  <c:v>0.30685723989973945</c:v>
                </c:pt>
                <c:pt idx="2723">
                  <c:v>0.30685723989973945</c:v>
                </c:pt>
                <c:pt idx="2724">
                  <c:v>0.30685723989973945</c:v>
                </c:pt>
                <c:pt idx="2725">
                  <c:v>0.30685723989973945</c:v>
                </c:pt>
                <c:pt idx="2726">
                  <c:v>0.30685723989973945</c:v>
                </c:pt>
                <c:pt idx="2727">
                  <c:v>0.30685723989973945</c:v>
                </c:pt>
                <c:pt idx="2728">
                  <c:v>0.30685723989973945</c:v>
                </c:pt>
                <c:pt idx="2729">
                  <c:v>0.30685723989973945</c:v>
                </c:pt>
                <c:pt idx="2730">
                  <c:v>0.30685723989973945</c:v>
                </c:pt>
                <c:pt idx="2731">
                  <c:v>0.30685723989973945</c:v>
                </c:pt>
                <c:pt idx="2732">
                  <c:v>0.30685723989973945</c:v>
                </c:pt>
                <c:pt idx="2733">
                  <c:v>0.30685723989973945</c:v>
                </c:pt>
                <c:pt idx="2734">
                  <c:v>0.30685723989973945</c:v>
                </c:pt>
                <c:pt idx="2735">
                  <c:v>0.30685723989973945</c:v>
                </c:pt>
                <c:pt idx="2736">
                  <c:v>0.30685723989973945</c:v>
                </c:pt>
                <c:pt idx="2737">
                  <c:v>0.30685723989973945</c:v>
                </c:pt>
                <c:pt idx="2738">
                  <c:v>0.30685723989973945</c:v>
                </c:pt>
                <c:pt idx="2739">
                  <c:v>0.30685723989973945</c:v>
                </c:pt>
                <c:pt idx="2740">
                  <c:v>0.30685723989973945</c:v>
                </c:pt>
                <c:pt idx="2741">
                  <c:v>0.30685723989973945</c:v>
                </c:pt>
                <c:pt idx="2742">
                  <c:v>0.30685723989973945</c:v>
                </c:pt>
                <c:pt idx="2743">
                  <c:v>0.30685723989973945</c:v>
                </c:pt>
                <c:pt idx="2744">
                  <c:v>0.30685723989973945</c:v>
                </c:pt>
                <c:pt idx="2745">
                  <c:v>0.30685723989973945</c:v>
                </c:pt>
                <c:pt idx="2746">
                  <c:v>0.30685723989973945</c:v>
                </c:pt>
                <c:pt idx="2747">
                  <c:v>0.30685723989973945</c:v>
                </c:pt>
                <c:pt idx="2748">
                  <c:v>0.30685723989973945</c:v>
                </c:pt>
                <c:pt idx="2749">
                  <c:v>0.30685723989973945</c:v>
                </c:pt>
                <c:pt idx="2750">
                  <c:v>0.30685723989973945</c:v>
                </c:pt>
                <c:pt idx="2751">
                  <c:v>0.30685723989973945</c:v>
                </c:pt>
                <c:pt idx="2752">
                  <c:v>0.30685723989973945</c:v>
                </c:pt>
                <c:pt idx="2753">
                  <c:v>0.30685723989973945</c:v>
                </c:pt>
                <c:pt idx="2754">
                  <c:v>0.30685723989973945</c:v>
                </c:pt>
                <c:pt idx="2755">
                  <c:v>0.30685723989973945</c:v>
                </c:pt>
                <c:pt idx="2756">
                  <c:v>0.30685723989973945</c:v>
                </c:pt>
                <c:pt idx="2757">
                  <c:v>0.30685723989973945</c:v>
                </c:pt>
                <c:pt idx="2758">
                  <c:v>0.30685723989973945</c:v>
                </c:pt>
                <c:pt idx="2759">
                  <c:v>0.30685723989973945</c:v>
                </c:pt>
                <c:pt idx="2760">
                  <c:v>0.30685723989973945</c:v>
                </c:pt>
                <c:pt idx="2761">
                  <c:v>0.30685723989973945</c:v>
                </c:pt>
                <c:pt idx="2762">
                  <c:v>0.30685723989973945</c:v>
                </c:pt>
                <c:pt idx="2763">
                  <c:v>0.30685723989973945</c:v>
                </c:pt>
                <c:pt idx="2764">
                  <c:v>0.30685723989973945</c:v>
                </c:pt>
                <c:pt idx="2765">
                  <c:v>0.30685723989973945</c:v>
                </c:pt>
                <c:pt idx="2766">
                  <c:v>0.30685723989973945</c:v>
                </c:pt>
                <c:pt idx="2767">
                  <c:v>0.30685723989973945</c:v>
                </c:pt>
                <c:pt idx="2768">
                  <c:v>0.30685723989973945</c:v>
                </c:pt>
                <c:pt idx="2769">
                  <c:v>0.30685723989973945</c:v>
                </c:pt>
                <c:pt idx="2770">
                  <c:v>0.30685723989973945</c:v>
                </c:pt>
                <c:pt idx="2771">
                  <c:v>0.30685723989973945</c:v>
                </c:pt>
                <c:pt idx="2772">
                  <c:v>0.30685723989973945</c:v>
                </c:pt>
                <c:pt idx="2773">
                  <c:v>0.30685723989973945</c:v>
                </c:pt>
                <c:pt idx="2774">
                  <c:v>0.30685723989973945</c:v>
                </c:pt>
                <c:pt idx="2775">
                  <c:v>0.30685723989973945</c:v>
                </c:pt>
                <c:pt idx="2776">
                  <c:v>0.30685723989973945</c:v>
                </c:pt>
                <c:pt idx="2777">
                  <c:v>0.30685723989973945</c:v>
                </c:pt>
                <c:pt idx="2778">
                  <c:v>0.30685723989973945</c:v>
                </c:pt>
                <c:pt idx="2779">
                  <c:v>0.30685723989973945</c:v>
                </c:pt>
                <c:pt idx="2780">
                  <c:v>0.30685723989973945</c:v>
                </c:pt>
                <c:pt idx="2781">
                  <c:v>0.30685723989973945</c:v>
                </c:pt>
                <c:pt idx="2782">
                  <c:v>0.30685723989973945</c:v>
                </c:pt>
                <c:pt idx="2783">
                  <c:v>0.30685723989973945</c:v>
                </c:pt>
                <c:pt idx="2784">
                  <c:v>0.30685723989973945</c:v>
                </c:pt>
                <c:pt idx="2785">
                  <c:v>0.30685723989973945</c:v>
                </c:pt>
                <c:pt idx="2786">
                  <c:v>0.30685723989973945</c:v>
                </c:pt>
                <c:pt idx="2787">
                  <c:v>0.30685723989973945</c:v>
                </c:pt>
                <c:pt idx="2788">
                  <c:v>0.30685723989973945</c:v>
                </c:pt>
                <c:pt idx="2789">
                  <c:v>0.30685723989973945</c:v>
                </c:pt>
                <c:pt idx="2790">
                  <c:v>0.30685723989973945</c:v>
                </c:pt>
                <c:pt idx="2791">
                  <c:v>0.30685723989973945</c:v>
                </c:pt>
                <c:pt idx="2792">
                  <c:v>0.30685723989973945</c:v>
                </c:pt>
                <c:pt idx="2793">
                  <c:v>0.30685723989973945</c:v>
                </c:pt>
                <c:pt idx="2794">
                  <c:v>0.30685723989973945</c:v>
                </c:pt>
                <c:pt idx="2795">
                  <c:v>0.30685723989973945</c:v>
                </c:pt>
                <c:pt idx="2796">
                  <c:v>0.30685723989973945</c:v>
                </c:pt>
                <c:pt idx="2797">
                  <c:v>0.30685723989973945</c:v>
                </c:pt>
                <c:pt idx="2798">
                  <c:v>0.30685723989973945</c:v>
                </c:pt>
                <c:pt idx="2799">
                  <c:v>0.30685723989973945</c:v>
                </c:pt>
                <c:pt idx="2800">
                  <c:v>0.30685723989973945</c:v>
                </c:pt>
                <c:pt idx="2801">
                  <c:v>0.30685723989973945</c:v>
                </c:pt>
                <c:pt idx="2802">
                  <c:v>0.30685723989973945</c:v>
                </c:pt>
                <c:pt idx="2803">
                  <c:v>0.30685723989973945</c:v>
                </c:pt>
                <c:pt idx="2804">
                  <c:v>0.30685723989973945</c:v>
                </c:pt>
                <c:pt idx="2805">
                  <c:v>0.30685723989973945</c:v>
                </c:pt>
                <c:pt idx="2806">
                  <c:v>0.30685723989973945</c:v>
                </c:pt>
                <c:pt idx="2807">
                  <c:v>0.30685723989973945</c:v>
                </c:pt>
                <c:pt idx="2808">
                  <c:v>0.30685723989973945</c:v>
                </c:pt>
                <c:pt idx="2809">
                  <c:v>0.30685723989973945</c:v>
                </c:pt>
                <c:pt idx="2810">
                  <c:v>0.30685723989973945</c:v>
                </c:pt>
                <c:pt idx="2811">
                  <c:v>0.30685723989973945</c:v>
                </c:pt>
                <c:pt idx="2812">
                  <c:v>0.30685723989973945</c:v>
                </c:pt>
                <c:pt idx="2813">
                  <c:v>0.30685723989973945</c:v>
                </c:pt>
                <c:pt idx="2814">
                  <c:v>0.30685723989973945</c:v>
                </c:pt>
                <c:pt idx="2815">
                  <c:v>0.30685723989973945</c:v>
                </c:pt>
                <c:pt idx="2816">
                  <c:v>0.30685723989973945</c:v>
                </c:pt>
                <c:pt idx="2817">
                  <c:v>0.30685723989973945</c:v>
                </c:pt>
                <c:pt idx="2818">
                  <c:v>0.30685723989973945</c:v>
                </c:pt>
                <c:pt idx="2819">
                  <c:v>0.30685723989973945</c:v>
                </c:pt>
                <c:pt idx="2820">
                  <c:v>0.30685723989973945</c:v>
                </c:pt>
                <c:pt idx="2821">
                  <c:v>0.30685723989973945</c:v>
                </c:pt>
                <c:pt idx="2822">
                  <c:v>0.30685723989973945</c:v>
                </c:pt>
                <c:pt idx="2823">
                  <c:v>0.30685723989973945</c:v>
                </c:pt>
                <c:pt idx="2824">
                  <c:v>0.30685723989973945</c:v>
                </c:pt>
                <c:pt idx="2825">
                  <c:v>0.30685723989973945</c:v>
                </c:pt>
                <c:pt idx="2826">
                  <c:v>0.30685723989973945</c:v>
                </c:pt>
                <c:pt idx="2827">
                  <c:v>0.30685723989973945</c:v>
                </c:pt>
                <c:pt idx="2828">
                  <c:v>0.30685723989973945</c:v>
                </c:pt>
                <c:pt idx="2829">
                  <c:v>0.30685723989973945</c:v>
                </c:pt>
                <c:pt idx="2830">
                  <c:v>0.30685723989973945</c:v>
                </c:pt>
                <c:pt idx="2831">
                  <c:v>0.30685723989973945</c:v>
                </c:pt>
                <c:pt idx="2832">
                  <c:v>0.30685723989973945</c:v>
                </c:pt>
                <c:pt idx="2833">
                  <c:v>0.30685723989973945</c:v>
                </c:pt>
                <c:pt idx="2834">
                  <c:v>0.30685723989973945</c:v>
                </c:pt>
                <c:pt idx="2835">
                  <c:v>0.30685723989973945</c:v>
                </c:pt>
                <c:pt idx="2836">
                  <c:v>0.30685723989973945</c:v>
                </c:pt>
                <c:pt idx="2837">
                  <c:v>0.30685723989973945</c:v>
                </c:pt>
                <c:pt idx="2838">
                  <c:v>0.30685723989973945</c:v>
                </c:pt>
                <c:pt idx="2839">
                  <c:v>0.30685723989973945</c:v>
                </c:pt>
                <c:pt idx="2840">
                  <c:v>0.30685723989973945</c:v>
                </c:pt>
                <c:pt idx="2841">
                  <c:v>0.30685723989973945</c:v>
                </c:pt>
                <c:pt idx="2842">
                  <c:v>0.30685723989973945</c:v>
                </c:pt>
                <c:pt idx="2843">
                  <c:v>0.30685723989973945</c:v>
                </c:pt>
                <c:pt idx="2844">
                  <c:v>0.30685723989973945</c:v>
                </c:pt>
                <c:pt idx="2845">
                  <c:v>0.30685723989973945</c:v>
                </c:pt>
                <c:pt idx="2846">
                  <c:v>0.30685723989973945</c:v>
                </c:pt>
                <c:pt idx="2847">
                  <c:v>0.30685723989973945</c:v>
                </c:pt>
                <c:pt idx="2848">
                  <c:v>0.30685723989973945</c:v>
                </c:pt>
                <c:pt idx="2849">
                  <c:v>0.30685723989973945</c:v>
                </c:pt>
                <c:pt idx="2850">
                  <c:v>0.30685723989973945</c:v>
                </c:pt>
                <c:pt idx="2851">
                  <c:v>0.30685723989973945</c:v>
                </c:pt>
                <c:pt idx="2852">
                  <c:v>0.30685723989973945</c:v>
                </c:pt>
                <c:pt idx="2853">
                  <c:v>0.30685723989973945</c:v>
                </c:pt>
                <c:pt idx="2854">
                  <c:v>0.30685723989973945</c:v>
                </c:pt>
                <c:pt idx="2855">
                  <c:v>0.30685723989973945</c:v>
                </c:pt>
                <c:pt idx="2856">
                  <c:v>0.30685723989973945</c:v>
                </c:pt>
                <c:pt idx="2857">
                  <c:v>0.30685723989973945</c:v>
                </c:pt>
                <c:pt idx="2858">
                  <c:v>0.30685723989973945</c:v>
                </c:pt>
                <c:pt idx="2859">
                  <c:v>0.30685723989973945</c:v>
                </c:pt>
                <c:pt idx="2860">
                  <c:v>0.30685723989973945</c:v>
                </c:pt>
                <c:pt idx="2861">
                  <c:v>0.30685723989973945</c:v>
                </c:pt>
                <c:pt idx="2862">
                  <c:v>0.30685723989973945</c:v>
                </c:pt>
                <c:pt idx="2863">
                  <c:v>0.30685723989973945</c:v>
                </c:pt>
                <c:pt idx="2864">
                  <c:v>0.30685723989973945</c:v>
                </c:pt>
                <c:pt idx="2865">
                  <c:v>0.30685723989973945</c:v>
                </c:pt>
                <c:pt idx="2866">
                  <c:v>0.30685723989973945</c:v>
                </c:pt>
                <c:pt idx="2867">
                  <c:v>0.30685723989973945</c:v>
                </c:pt>
                <c:pt idx="2868">
                  <c:v>0.30685723989973945</c:v>
                </c:pt>
                <c:pt idx="2869">
                  <c:v>0.30685723989973945</c:v>
                </c:pt>
                <c:pt idx="2870">
                  <c:v>0.30685723989973945</c:v>
                </c:pt>
                <c:pt idx="2871">
                  <c:v>0.30685723989973945</c:v>
                </c:pt>
                <c:pt idx="2872">
                  <c:v>0.30685723989973945</c:v>
                </c:pt>
                <c:pt idx="2873">
                  <c:v>0.30685723989973945</c:v>
                </c:pt>
                <c:pt idx="2874">
                  <c:v>0.30685723989973945</c:v>
                </c:pt>
                <c:pt idx="2875">
                  <c:v>0.30685723989973945</c:v>
                </c:pt>
                <c:pt idx="2876">
                  <c:v>0.30685723989973945</c:v>
                </c:pt>
                <c:pt idx="2877">
                  <c:v>0.30685723989973945</c:v>
                </c:pt>
                <c:pt idx="2878">
                  <c:v>0.30685723989973945</c:v>
                </c:pt>
                <c:pt idx="2879">
                  <c:v>0.30685723989973945</c:v>
                </c:pt>
                <c:pt idx="2880">
                  <c:v>0.30685723989973945</c:v>
                </c:pt>
                <c:pt idx="2881">
                  <c:v>0.30685723989973945</c:v>
                </c:pt>
                <c:pt idx="2882">
                  <c:v>0.30685723989973945</c:v>
                </c:pt>
                <c:pt idx="2883">
                  <c:v>0.30685723989973945</c:v>
                </c:pt>
                <c:pt idx="2884">
                  <c:v>0.30685723989973945</c:v>
                </c:pt>
                <c:pt idx="2885">
                  <c:v>0.30685723989973945</c:v>
                </c:pt>
                <c:pt idx="2886">
                  <c:v>0.30685723989973945</c:v>
                </c:pt>
                <c:pt idx="2887">
                  <c:v>0.30685723989973945</c:v>
                </c:pt>
                <c:pt idx="2888">
                  <c:v>0.30685723989973945</c:v>
                </c:pt>
                <c:pt idx="2889">
                  <c:v>0.30685723989973945</c:v>
                </c:pt>
                <c:pt idx="2890">
                  <c:v>0.30685723989973945</c:v>
                </c:pt>
                <c:pt idx="2891">
                  <c:v>0.30685723989973945</c:v>
                </c:pt>
                <c:pt idx="2892">
                  <c:v>0.30685723989973945</c:v>
                </c:pt>
                <c:pt idx="2893">
                  <c:v>0.30685723989973945</c:v>
                </c:pt>
                <c:pt idx="2894">
                  <c:v>0.30685723989973945</c:v>
                </c:pt>
                <c:pt idx="2895">
                  <c:v>0.30685723989973945</c:v>
                </c:pt>
                <c:pt idx="2896">
                  <c:v>0.30685723989973945</c:v>
                </c:pt>
                <c:pt idx="2897">
                  <c:v>0.30685723989973945</c:v>
                </c:pt>
                <c:pt idx="2898">
                  <c:v>0.30685723989973945</c:v>
                </c:pt>
                <c:pt idx="2899">
                  <c:v>0.30685723989973945</c:v>
                </c:pt>
                <c:pt idx="2900">
                  <c:v>0.30685723989973945</c:v>
                </c:pt>
                <c:pt idx="2901">
                  <c:v>0.30685723989973945</c:v>
                </c:pt>
                <c:pt idx="2902">
                  <c:v>0.30685723989973945</c:v>
                </c:pt>
                <c:pt idx="2903">
                  <c:v>0.30685723989973945</c:v>
                </c:pt>
                <c:pt idx="2904">
                  <c:v>0.30685723989973945</c:v>
                </c:pt>
                <c:pt idx="2905">
                  <c:v>0.30685723989973945</c:v>
                </c:pt>
                <c:pt idx="2906">
                  <c:v>0.30685723989973945</c:v>
                </c:pt>
                <c:pt idx="2907">
                  <c:v>0.30685723989973945</c:v>
                </c:pt>
                <c:pt idx="2908">
                  <c:v>0.30685723989973945</c:v>
                </c:pt>
                <c:pt idx="2909">
                  <c:v>0.30685723989973945</c:v>
                </c:pt>
                <c:pt idx="2910">
                  <c:v>0.30685723989973945</c:v>
                </c:pt>
                <c:pt idx="2911">
                  <c:v>0.30685723989973945</c:v>
                </c:pt>
                <c:pt idx="2912">
                  <c:v>0.30685723989973945</c:v>
                </c:pt>
                <c:pt idx="2913">
                  <c:v>0.30685723989973945</c:v>
                </c:pt>
                <c:pt idx="2914">
                  <c:v>0.30685723989973945</c:v>
                </c:pt>
                <c:pt idx="2915">
                  <c:v>0.30685723989973945</c:v>
                </c:pt>
                <c:pt idx="2916">
                  <c:v>0.30685723989973945</c:v>
                </c:pt>
                <c:pt idx="2917">
                  <c:v>0.30685723989973945</c:v>
                </c:pt>
                <c:pt idx="2918">
                  <c:v>0.30685723989973945</c:v>
                </c:pt>
                <c:pt idx="2919">
                  <c:v>0.30685723989973945</c:v>
                </c:pt>
                <c:pt idx="2920">
                  <c:v>0.30685723989973945</c:v>
                </c:pt>
                <c:pt idx="2921">
                  <c:v>0.30685723989973945</c:v>
                </c:pt>
                <c:pt idx="2922">
                  <c:v>0.30685723989973945</c:v>
                </c:pt>
                <c:pt idx="2923">
                  <c:v>0.30685723989973945</c:v>
                </c:pt>
                <c:pt idx="2924">
                  <c:v>0.30685723989973945</c:v>
                </c:pt>
                <c:pt idx="2925">
                  <c:v>0.30685723989973945</c:v>
                </c:pt>
                <c:pt idx="2926">
                  <c:v>0.30685723989973945</c:v>
                </c:pt>
                <c:pt idx="2927">
                  <c:v>0.30685723989973945</c:v>
                </c:pt>
                <c:pt idx="2928">
                  <c:v>0.30685723989973945</c:v>
                </c:pt>
                <c:pt idx="2929">
                  <c:v>0.30685723989973945</c:v>
                </c:pt>
                <c:pt idx="2930">
                  <c:v>0.30685723989973945</c:v>
                </c:pt>
                <c:pt idx="2931">
                  <c:v>0.30685723989973945</c:v>
                </c:pt>
                <c:pt idx="2932">
                  <c:v>0.30685723989973945</c:v>
                </c:pt>
                <c:pt idx="2933">
                  <c:v>0.30685723989973945</c:v>
                </c:pt>
                <c:pt idx="2934">
                  <c:v>0.30685723989973945</c:v>
                </c:pt>
                <c:pt idx="2935">
                  <c:v>0.30685723989973945</c:v>
                </c:pt>
                <c:pt idx="2936">
                  <c:v>0.30685723989973945</c:v>
                </c:pt>
                <c:pt idx="2937">
                  <c:v>0.30685723989973945</c:v>
                </c:pt>
                <c:pt idx="2938">
                  <c:v>0.30685723989973945</c:v>
                </c:pt>
                <c:pt idx="2939">
                  <c:v>0.30685723989973945</c:v>
                </c:pt>
                <c:pt idx="2940">
                  <c:v>0.30685723989973945</c:v>
                </c:pt>
                <c:pt idx="2941">
                  <c:v>0.30685723989973945</c:v>
                </c:pt>
                <c:pt idx="2942">
                  <c:v>0.30685723989973945</c:v>
                </c:pt>
                <c:pt idx="2943">
                  <c:v>0.30685723989973945</c:v>
                </c:pt>
                <c:pt idx="2944">
                  <c:v>0.30685723989973945</c:v>
                </c:pt>
                <c:pt idx="2945">
                  <c:v>0.30685723989973945</c:v>
                </c:pt>
                <c:pt idx="2946">
                  <c:v>0.30685723989973945</c:v>
                </c:pt>
                <c:pt idx="2947">
                  <c:v>0.30685723989973945</c:v>
                </c:pt>
                <c:pt idx="2948">
                  <c:v>0.30685723989973945</c:v>
                </c:pt>
                <c:pt idx="2949">
                  <c:v>0.30685723989973945</c:v>
                </c:pt>
                <c:pt idx="2950">
                  <c:v>0.30685723989973945</c:v>
                </c:pt>
                <c:pt idx="2951">
                  <c:v>0.30685723989973945</c:v>
                </c:pt>
                <c:pt idx="2952">
                  <c:v>0.30685723989973945</c:v>
                </c:pt>
                <c:pt idx="2953">
                  <c:v>0.30685723989973945</c:v>
                </c:pt>
                <c:pt idx="2954">
                  <c:v>0.30685723989973945</c:v>
                </c:pt>
                <c:pt idx="2955">
                  <c:v>0.30685723989973945</c:v>
                </c:pt>
                <c:pt idx="2956">
                  <c:v>0.30685723989973945</c:v>
                </c:pt>
                <c:pt idx="2957">
                  <c:v>0.30685723989973945</c:v>
                </c:pt>
                <c:pt idx="2958">
                  <c:v>0.30685723989973945</c:v>
                </c:pt>
                <c:pt idx="2959">
                  <c:v>0.30685723989973945</c:v>
                </c:pt>
                <c:pt idx="2960">
                  <c:v>0.30685723989973945</c:v>
                </c:pt>
                <c:pt idx="2961">
                  <c:v>0.30685723989973945</c:v>
                </c:pt>
                <c:pt idx="2962">
                  <c:v>0.30685723989973945</c:v>
                </c:pt>
                <c:pt idx="2963">
                  <c:v>0.30685723989973945</c:v>
                </c:pt>
                <c:pt idx="2964">
                  <c:v>0.30685723989973945</c:v>
                </c:pt>
                <c:pt idx="2965">
                  <c:v>0.30685723989973945</c:v>
                </c:pt>
                <c:pt idx="2966">
                  <c:v>0.30685723989973945</c:v>
                </c:pt>
                <c:pt idx="2967">
                  <c:v>0.30685723989973945</c:v>
                </c:pt>
                <c:pt idx="2968">
                  <c:v>0.30685723989973945</c:v>
                </c:pt>
                <c:pt idx="2969">
                  <c:v>0.30685723989973945</c:v>
                </c:pt>
                <c:pt idx="2970">
                  <c:v>0.30685723989973945</c:v>
                </c:pt>
                <c:pt idx="2971">
                  <c:v>0.30685723989973945</c:v>
                </c:pt>
                <c:pt idx="2972">
                  <c:v>0.30685723989973945</c:v>
                </c:pt>
                <c:pt idx="2973">
                  <c:v>0.30685723989973945</c:v>
                </c:pt>
                <c:pt idx="2974">
                  <c:v>0.30685723989973945</c:v>
                </c:pt>
                <c:pt idx="2975">
                  <c:v>0.30685723989973945</c:v>
                </c:pt>
                <c:pt idx="2976">
                  <c:v>0.30685723989973945</c:v>
                </c:pt>
                <c:pt idx="2977">
                  <c:v>0.30685723989973945</c:v>
                </c:pt>
                <c:pt idx="2978">
                  <c:v>0.30685723989973945</c:v>
                </c:pt>
                <c:pt idx="2979">
                  <c:v>0.30685723989973945</c:v>
                </c:pt>
                <c:pt idx="2980">
                  <c:v>0.30685723989973945</c:v>
                </c:pt>
                <c:pt idx="2981">
                  <c:v>0.30685723989973945</c:v>
                </c:pt>
                <c:pt idx="2982">
                  <c:v>0.30685723989973945</c:v>
                </c:pt>
                <c:pt idx="2983">
                  <c:v>0.30685723989973945</c:v>
                </c:pt>
                <c:pt idx="2984">
                  <c:v>0.30685723989973945</c:v>
                </c:pt>
                <c:pt idx="2985">
                  <c:v>0.30685723989973945</c:v>
                </c:pt>
                <c:pt idx="2986">
                  <c:v>0.30685723989973945</c:v>
                </c:pt>
                <c:pt idx="2987">
                  <c:v>0.30685723989973945</c:v>
                </c:pt>
                <c:pt idx="2988">
                  <c:v>0.30685723989973945</c:v>
                </c:pt>
                <c:pt idx="2989">
                  <c:v>0.30685723989973945</c:v>
                </c:pt>
                <c:pt idx="2990">
                  <c:v>0.30685723989973945</c:v>
                </c:pt>
                <c:pt idx="2991">
                  <c:v>0.30685723989973945</c:v>
                </c:pt>
                <c:pt idx="2992">
                  <c:v>0.30685723989973945</c:v>
                </c:pt>
                <c:pt idx="2993">
                  <c:v>0.30685723989973945</c:v>
                </c:pt>
                <c:pt idx="2994">
                  <c:v>0.30685723989973945</c:v>
                </c:pt>
                <c:pt idx="2995">
                  <c:v>0.30685723989973945</c:v>
                </c:pt>
                <c:pt idx="2996">
                  <c:v>0.30685723989973945</c:v>
                </c:pt>
                <c:pt idx="2997">
                  <c:v>0.30685723989973945</c:v>
                </c:pt>
                <c:pt idx="2998">
                  <c:v>0.30685723989973945</c:v>
                </c:pt>
                <c:pt idx="2999">
                  <c:v>0.30685723989973945</c:v>
                </c:pt>
                <c:pt idx="3000">
                  <c:v>0.30685723989973945</c:v>
                </c:pt>
                <c:pt idx="3001">
                  <c:v>0.30685723989973945</c:v>
                </c:pt>
                <c:pt idx="3002">
                  <c:v>0.30685723989973945</c:v>
                </c:pt>
                <c:pt idx="3003">
                  <c:v>0.30685723989973945</c:v>
                </c:pt>
                <c:pt idx="3004">
                  <c:v>0.30685723989973945</c:v>
                </c:pt>
                <c:pt idx="3005">
                  <c:v>0.30685723989973945</c:v>
                </c:pt>
                <c:pt idx="3006">
                  <c:v>0.30685723989973945</c:v>
                </c:pt>
                <c:pt idx="3007">
                  <c:v>0.30685723989973945</c:v>
                </c:pt>
                <c:pt idx="3008">
                  <c:v>0.30685723989973945</c:v>
                </c:pt>
                <c:pt idx="3009">
                  <c:v>0.30685723989973945</c:v>
                </c:pt>
                <c:pt idx="3010">
                  <c:v>0.30685723989973945</c:v>
                </c:pt>
                <c:pt idx="3011">
                  <c:v>0.30685723989973945</c:v>
                </c:pt>
                <c:pt idx="3012">
                  <c:v>0.30685723989973945</c:v>
                </c:pt>
                <c:pt idx="3013">
                  <c:v>0.30685723989973945</c:v>
                </c:pt>
                <c:pt idx="3014">
                  <c:v>0.30685723989973945</c:v>
                </c:pt>
                <c:pt idx="3015">
                  <c:v>0.30685723989973945</c:v>
                </c:pt>
                <c:pt idx="3016">
                  <c:v>0.30685723989973945</c:v>
                </c:pt>
                <c:pt idx="3017">
                  <c:v>0.30685723989973945</c:v>
                </c:pt>
                <c:pt idx="3018">
                  <c:v>0.30685723989973945</c:v>
                </c:pt>
                <c:pt idx="3019">
                  <c:v>0.30685723989973945</c:v>
                </c:pt>
                <c:pt idx="3020">
                  <c:v>0.30685723989973945</c:v>
                </c:pt>
                <c:pt idx="3021">
                  <c:v>0.30685723989973945</c:v>
                </c:pt>
                <c:pt idx="3022">
                  <c:v>0.30685723989973945</c:v>
                </c:pt>
                <c:pt idx="3023">
                  <c:v>0.30685723989973945</c:v>
                </c:pt>
                <c:pt idx="3024">
                  <c:v>0.30685723989973945</c:v>
                </c:pt>
                <c:pt idx="3025">
                  <c:v>0.30685723989973945</c:v>
                </c:pt>
                <c:pt idx="3026">
                  <c:v>0.30685723989973945</c:v>
                </c:pt>
                <c:pt idx="3027">
                  <c:v>0.30685723989973945</c:v>
                </c:pt>
                <c:pt idx="3028">
                  <c:v>0.30685723989973945</c:v>
                </c:pt>
                <c:pt idx="3029">
                  <c:v>0.30685723989973945</c:v>
                </c:pt>
                <c:pt idx="3030">
                  <c:v>0.30685723989973945</c:v>
                </c:pt>
                <c:pt idx="3031">
                  <c:v>0.30685723989973945</c:v>
                </c:pt>
                <c:pt idx="3032">
                  <c:v>0.30685723989973945</c:v>
                </c:pt>
                <c:pt idx="3033">
                  <c:v>0.30685723989973945</c:v>
                </c:pt>
                <c:pt idx="3034">
                  <c:v>0.30685723989973945</c:v>
                </c:pt>
                <c:pt idx="3035">
                  <c:v>0.30685723989973945</c:v>
                </c:pt>
                <c:pt idx="3036">
                  <c:v>0.30685723989973945</c:v>
                </c:pt>
                <c:pt idx="3037">
                  <c:v>0.30685723989973945</c:v>
                </c:pt>
                <c:pt idx="3038">
                  <c:v>0.30685723989973945</c:v>
                </c:pt>
                <c:pt idx="3039">
                  <c:v>0.30685723989973945</c:v>
                </c:pt>
                <c:pt idx="3040">
                  <c:v>0.30685723989973945</c:v>
                </c:pt>
                <c:pt idx="3041">
                  <c:v>0.30685723989973945</c:v>
                </c:pt>
                <c:pt idx="3042">
                  <c:v>0.30685723989973945</c:v>
                </c:pt>
                <c:pt idx="3043">
                  <c:v>0.30685723989973945</c:v>
                </c:pt>
                <c:pt idx="3044">
                  <c:v>0.30685723989973945</c:v>
                </c:pt>
                <c:pt idx="3045">
                  <c:v>0.30685723989973945</c:v>
                </c:pt>
                <c:pt idx="3046">
                  <c:v>0.30685723989973945</c:v>
                </c:pt>
                <c:pt idx="3047">
                  <c:v>0.30685723989973945</c:v>
                </c:pt>
                <c:pt idx="3048">
                  <c:v>0.30685723989973945</c:v>
                </c:pt>
                <c:pt idx="3049">
                  <c:v>0.30685723989973945</c:v>
                </c:pt>
                <c:pt idx="3050">
                  <c:v>0.30685723989973945</c:v>
                </c:pt>
                <c:pt idx="3051">
                  <c:v>0.30685723989973945</c:v>
                </c:pt>
                <c:pt idx="3052">
                  <c:v>0.30685723989973945</c:v>
                </c:pt>
                <c:pt idx="3053">
                  <c:v>0.30685723989973945</c:v>
                </c:pt>
                <c:pt idx="3054">
                  <c:v>0.30685723989973945</c:v>
                </c:pt>
                <c:pt idx="3055">
                  <c:v>0.30685723989973945</c:v>
                </c:pt>
                <c:pt idx="3056">
                  <c:v>0.30685723989973945</c:v>
                </c:pt>
                <c:pt idx="3057">
                  <c:v>0.30685723989973945</c:v>
                </c:pt>
                <c:pt idx="3058">
                  <c:v>0.30685723989973945</c:v>
                </c:pt>
                <c:pt idx="3059">
                  <c:v>0.30685723989973945</c:v>
                </c:pt>
                <c:pt idx="3060">
                  <c:v>0.30685723989973945</c:v>
                </c:pt>
                <c:pt idx="3061">
                  <c:v>0.30685723989973945</c:v>
                </c:pt>
                <c:pt idx="3062">
                  <c:v>0.30685723989973945</c:v>
                </c:pt>
                <c:pt idx="3063">
                  <c:v>0.30685723989973945</c:v>
                </c:pt>
                <c:pt idx="3064">
                  <c:v>0.30685723989973945</c:v>
                </c:pt>
                <c:pt idx="3065">
                  <c:v>0.30685723989973945</c:v>
                </c:pt>
                <c:pt idx="3066">
                  <c:v>0.30685723989973945</c:v>
                </c:pt>
                <c:pt idx="3067">
                  <c:v>0.30685723989973945</c:v>
                </c:pt>
                <c:pt idx="3068">
                  <c:v>0.30685723989973945</c:v>
                </c:pt>
                <c:pt idx="3069">
                  <c:v>0.30685723989973945</c:v>
                </c:pt>
                <c:pt idx="3070">
                  <c:v>0.30685723989973945</c:v>
                </c:pt>
                <c:pt idx="3071">
                  <c:v>0.30685723989973945</c:v>
                </c:pt>
                <c:pt idx="3072">
                  <c:v>0.30685723989973945</c:v>
                </c:pt>
                <c:pt idx="3073">
                  <c:v>0.30685723989973945</c:v>
                </c:pt>
                <c:pt idx="3074">
                  <c:v>0.30685723989973945</c:v>
                </c:pt>
                <c:pt idx="3075">
                  <c:v>0.30685723989973945</c:v>
                </c:pt>
                <c:pt idx="3076">
                  <c:v>0.30685723989973945</c:v>
                </c:pt>
                <c:pt idx="3077">
                  <c:v>0.30685723989973945</c:v>
                </c:pt>
                <c:pt idx="3078">
                  <c:v>0.30685723989973945</c:v>
                </c:pt>
                <c:pt idx="3079">
                  <c:v>0.30685723989973945</c:v>
                </c:pt>
                <c:pt idx="3080">
                  <c:v>0.30685723989973945</c:v>
                </c:pt>
                <c:pt idx="3081">
                  <c:v>0.30685723989973945</c:v>
                </c:pt>
                <c:pt idx="3082">
                  <c:v>0.30685723989973945</c:v>
                </c:pt>
                <c:pt idx="3083">
                  <c:v>0.30685723989973945</c:v>
                </c:pt>
                <c:pt idx="3084">
                  <c:v>0.30685723989973945</c:v>
                </c:pt>
                <c:pt idx="3085">
                  <c:v>0.30685723989973945</c:v>
                </c:pt>
                <c:pt idx="3086">
                  <c:v>0.30685723989973945</c:v>
                </c:pt>
                <c:pt idx="3087">
                  <c:v>0.30685723989973945</c:v>
                </c:pt>
                <c:pt idx="3088">
                  <c:v>0.30685723989973945</c:v>
                </c:pt>
                <c:pt idx="3089">
                  <c:v>0.30685723989973945</c:v>
                </c:pt>
                <c:pt idx="3090">
                  <c:v>0.30685723989973945</c:v>
                </c:pt>
                <c:pt idx="3091">
                  <c:v>0.30685723989973945</c:v>
                </c:pt>
                <c:pt idx="3092">
                  <c:v>0.30685723989973945</c:v>
                </c:pt>
                <c:pt idx="3093">
                  <c:v>0.30685723989973945</c:v>
                </c:pt>
                <c:pt idx="3094">
                  <c:v>0.30685723989973945</c:v>
                </c:pt>
                <c:pt idx="3095">
                  <c:v>0.30685723989973945</c:v>
                </c:pt>
                <c:pt idx="3096">
                  <c:v>0.30685723989973945</c:v>
                </c:pt>
                <c:pt idx="3097">
                  <c:v>0.30685723989973945</c:v>
                </c:pt>
                <c:pt idx="3098">
                  <c:v>0.30685723989973945</c:v>
                </c:pt>
                <c:pt idx="3099">
                  <c:v>0.30685723989973945</c:v>
                </c:pt>
                <c:pt idx="3100">
                  <c:v>0.30685723989973945</c:v>
                </c:pt>
                <c:pt idx="3101">
                  <c:v>0.30685723989973945</c:v>
                </c:pt>
                <c:pt idx="3102">
                  <c:v>0.30685723989973945</c:v>
                </c:pt>
                <c:pt idx="3103">
                  <c:v>0.30685723989973945</c:v>
                </c:pt>
                <c:pt idx="3104">
                  <c:v>0.30685723989973945</c:v>
                </c:pt>
                <c:pt idx="3105">
                  <c:v>0.30685723989973945</c:v>
                </c:pt>
                <c:pt idx="3106">
                  <c:v>0.30685723989973945</c:v>
                </c:pt>
                <c:pt idx="3107">
                  <c:v>0.30685723989973945</c:v>
                </c:pt>
                <c:pt idx="3108">
                  <c:v>0.30685723989973945</c:v>
                </c:pt>
                <c:pt idx="3109">
                  <c:v>0.30685723989973945</c:v>
                </c:pt>
                <c:pt idx="3110">
                  <c:v>0.30685723989973945</c:v>
                </c:pt>
                <c:pt idx="3111">
                  <c:v>0.30685723989973945</c:v>
                </c:pt>
                <c:pt idx="3112">
                  <c:v>0.30685723989973945</c:v>
                </c:pt>
                <c:pt idx="3113">
                  <c:v>0.30685723989973945</c:v>
                </c:pt>
                <c:pt idx="3114">
                  <c:v>0.30685723989973945</c:v>
                </c:pt>
                <c:pt idx="3115">
                  <c:v>0.30685723989973945</c:v>
                </c:pt>
                <c:pt idx="3116">
                  <c:v>0.30685723989973945</c:v>
                </c:pt>
                <c:pt idx="3117">
                  <c:v>0.30685723989973945</c:v>
                </c:pt>
                <c:pt idx="3118">
                  <c:v>0.30685723989973945</c:v>
                </c:pt>
                <c:pt idx="3119">
                  <c:v>0.30685723989973945</c:v>
                </c:pt>
                <c:pt idx="3120">
                  <c:v>0.30685723989973945</c:v>
                </c:pt>
                <c:pt idx="3121">
                  <c:v>0.30685723989973945</c:v>
                </c:pt>
                <c:pt idx="3122">
                  <c:v>0.30685723989973945</c:v>
                </c:pt>
                <c:pt idx="3123">
                  <c:v>0.30685723989973945</c:v>
                </c:pt>
                <c:pt idx="3124">
                  <c:v>0.30685723989973945</c:v>
                </c:pt>
                <c:pt idx="3125">
                  <c:v>0.30685723989973945</c:v>
                </c:pt>
                <c:pt idx="3126">
                  <c:v>0.30685723989973945</c:v>
                </c:pt>
                <c:pt idx="3127">
                  <c:v>0.30685723989973945</c:v>
                </c:pt>
                <c:pt idx="3128">
                  <c:v>0.30685723989973945</c:v>
                </c:pt>
                <c:pt idx="3129">
                  <c:v>0.30685723989973945</c:v>
                </c:pt>
                <c:pt idx="3130">
                  <c:v>0.30685723989973945</c:v>
                </c:pt>
                <c:pt idx="3131">
                  <c:v>0.30685723989973945</c:v>
                </c:pt>
                <c:pt idx="3132">
                  <c:v>0.30685723989973945</c:v>
                </c:pt>
                <c:pt idx="3133">
                  <c:v>0.30685723989973945</c:v>
                </c:pt>
                <c:pt idx="3134">
                  <c:v>0.30685723989973945</c:v>
                </c:pt>
                <c:pt idx="3135">
                  <c:v>0.30685723989973945</c:v>
                </c:pt>
                <c:pt idx="3136">
                  <c:v>0.30685723989973945</c:v>
                </c:pt>
                <c:pt idx="3137">
                  <c:v>0.30685723989973945</c:v>
                </c:pt>
                <c:pt idx="3138">
                  <c:v>0.30685723989973945</c:v>
                </c:pt>
                <c:pt idx="3139">
                  <c:v>0.30685723989973945</c:v>
                </c:pt>
                <c:pt idx="3140">
                  <c:v>0.30685723989973945</c:v>
                </c:pt>
                <c:pt idx="3141">
                  <c:v>0.30685723989973945</c:v>
                </c:pt>
                <c:pt idx="3142">
                  <c:v>0.30685723989973945</c:v>
                </c:pt>
                <c:pt idx="3143">
                  <c:v>0.30685723989973945</c:v>
                </c:pt>
                <c:pt idx="3144">
                  <c:v>0.30685723989973945</c:v>
                </c:pt>
                <c:pt idx="3145">
                  <c:v>0.30685723989973945</c:v>
                </c:pt>
                <c:pt idx="3146">
                  <c:v>0.30685723989973945</c:v>
                </c:pt>
                <c:pt idx="3147">
                  <c:v>0.30685723989973945</c:v>
                </c:pt>
                <c:pt idx="3148">
                  <c:v>0.30685723989973945</c:v>
                </c:pt>
                <c:pt idx="3149">
                  <c:v>0.30685723989973945</c:v>
                </c:pt>
                <c:pt idx="3150">
                  <c:v>0.30685723989973945</c:v>
                </c:pt>
                <c:pt idx="3151">
                  <c:v>0.30685723989973945</c:v>
                </c:pt>
                <c:pt idx="3152">
                  <c:v>0.30685723989973945</c:v>
                </c:pt>
                <c:pt idx="3153">
                  <c:v>0.30685723989973945</c:v>
                </c:pt>
                <c:pt idx="3154">
                  <c:v>0.30685723989973945</c:v>
                </c:pt>
                <c:pt idx="3155">
                  <c:v>0.30685723989973945</c:v>
                </c:pt>
                <c:pt idx="3156">
                  <c:v>0.30685723989973945</c:v>
                </c:pt>
                <c:pt idx="3157">
                  <c:v>0.30685723989973945</c:v>
                </c:pt>
                <c:pt idx="3158">
                  <c:v>0.30685723989973945</c:v>
                </c:pt>
                <c:pt idx="3159">
                  <c:v>0.30685723989973945</c:v>
                </c:pt>
                <c:pt idx="3160">
                  <c:v>0.30685723989973945</c:v>
                </c:pt>
                <c:pt idx="3161">
                  <c:v>0.30685723989973945</c:v>
                </c:pt>
                <c:pt idx="3162">
                  <c:v>0.30685723989973945</c:v>
                </c:pt>
                <c:pt idx="3163">
                  <c:v>0.30685723989973945</c:v>
                </c:pt>
                <c:pt idx="3164">
                  <c:v>0.30685723989973945</c:v>
                </c:pt>
                <c:pt idx="3165">
                  <c:v>0.30685723989973945</c:v>
                </c:pt>
                <c:pt idx="3166">
                  <c:v>0.30685723989973945</c:v>
                </c:pt>
                <c:pt idx="3167">
                  <c:v>0.30685723989973945</c:v>
                </c:pt>
                <c:pt idx="3168">
                  <c:v>0.30685723989973945</c:v>
                </c:pt>
                <c:pt idx="3169">
                  <c:v>0.30685723989973945</c:v>
                </c:pt>
                <c:pt idx="3170">
                  <c:v>0.30685723989973945</c:v>
                </c:pt>
                <c:pt idx="3171">
                  <c:v>0.30685723989973945</c:v>
                </c:pt>
                <c:pt idx="3172">
                  <c:v>0.30685723989973945</c:v>
                </c:pt>
                <c:pt idx="3173">
                  <c:v>0.30685723989973945</c:v>
                </c:pt>
                <c:pt idx="3174">
                  <c:v>0.30685723989973945</c:v>
                </c:pt>
                <c:pt idx="3175">
                  <c:v>0.30685723989973945</c:v>
                </c:pt>
                <c:pt idx="3176">
                  <c:v>0.30685723989973945</c:v>
                </c:pt>
                <c:pt idx="3177">
                  <c:v>0.30685723989973945</c:v>
                </c:pt>
                <c:pt idx="3178">
                  <c:v>0.30685723989973945</c:v>
                </c:pt>
                <c:pt idx="3179">
                  <c:v>0.30685723989973945</c:v>
                </c:pt>
                <c:pt idx="3180">
                  <c:v>0.30685723989973945</c:v>
                </c:pt>
                <c:pt idx="3181">
                  <c:v>0.30685723989973945</c:v>
                </c:pt>
                <c:pt idx="3182">
                  <c:v>0.30685723989973945</c:v>
                </c:pt>
                <c:pt idx="3183">
                  <c:v>0.30685723989973945</c:v>
                </c:pt>
                <c:pt idx="3184">
                  <c:v>0.30685723989973945</c:v>
                </c:pt>
                <c:pt idx="3185">
                  <c:v>0.30685723989973945</c:v>
                </c:pt>
                <c:pt idx="3186">
                  <c:v>0.30685723989973945</c:v>
                </c:pt>
                <c:pt idx="3187">
                  <c:v>0.30685723989973945</c:v>
                </c:pt>
                <c:pt idx="3188">
                  <c:v>0.30685723989973945</c:v>
                </c:pt>
                <c:pt idx="3189">
                  <c:v>0.30685723989973945</c:v>
                </c:pt>
                <c:pt idx="3190">
                  <c:v>0.30685723989973945</c:v>
                </c:pt>
                <c:pt idx="3191">
                  <c:v>0.30685723989973945</c:v>
                </c:pt>
                <c:pt idx="3192">
                  <c:v>0.30685723989973945</c:v>
                </c:pt>
                <c:pt idx="3193">
                  <c:v>0.30685723989973945</c:v>
                </c:pt>
                <c:pt idx="3194">
                  <c:v>0.30685723989973945</c:v>
                </c:pt>
                <c:pt idx="3195">
                  <c:v>0.30685723989973945</c:v>
                </c:pt>
                <c:pt idx="3196">
                  <c:v>0.30685723989973945</c:v>
                </c:pt>
                <c:pt idx="3197">
                  <c:v>0.30685723989973945</c:v>
                </c:pt>
                <c:pt idx="3198">
                  <c:v>0.30685723989973945</c:v>
                </c:pt>
                <c:pt idx="3199">
                  <c:v>0.30685723989973945</c:v>
                </c:pt>
                <c:pt idx="3200">
                  <c:v>0.30685723989973945</c:v>
                </c:pt>
                <c:pt idx="3201">
                  <c:v>0.30685723989973945</c:v>
                </c:pt>
                <c:pt idx="3202">
                  <c:v>0.30685723989973945</c:v>
                </c:pt>
                <c:pt idx="3203">
                  <c:v>0.30685723989973945</c:v>
                </c:pt>
                <c:pt idx="3204">
                  <c:v>0.30685723989973945</c:v>
                </c:pt>
                <c:pt idx="3205">
                  <c:v>0.30685723989973945</c:v>
                </c:pt>
                <c:pt idx="3206">
                  <c:v>0.30685723989973945</c:v>
                </c:pt>
                <c:pt idx="3207">
                  <c:v>0.30685723989973945</c:v>
                </c:pt>
                <c:pt idx="3208">
                  <c:v>0.30685723989973945</c:v>
                </c:pt>
                <c:pt idx="3209">
                  <c:v>0.30685723989973945</c:v>
                </c:pt>
                <c:pt idx="3210">
                  <c:v>0.30685723989973945</c:v>
                </c:pt>
                <c:pt idx="3211">
                  <c:v>0.30685723989973945</c:v>
                </c:pt>
                <c:pt idx="3212">
                  <c:v>0.30685723989973945</c:v>
                </c:pt>
                <c:pt idx="3213">
                  <c:v>0.30685723989973945</c:v>
                </c:pt>
                <c:pt idx="3214">
                  <c:v>0.30685723989973945</c:v>
                </c:pt>
                <c:pt idx="3215">
                  <c:v>0.30685723989973945</c:v>
                </c:pt>
                <c:pt idx="3216">
                  <c:v>0.30685723989973945</c:v>
                </c:pt>
                <c:pt idx="3217">
                  <c:v>0.30685723989973945</c:v>
                </c:pt>
                <c:pt idx="3218">
                  <c:v>0.30685723989973945</c:v>
                </c:pt>
                <c:pt idx="3219">
                  <c:v>0.30685723989973945</c:v>
                </c:pt>
                <c:pt idx="3220">
                  <c:v>0.30685723989973945</c:v>
                </c:pt>
                <c:pt idx="3221">
                  <c:v>0.30685723989973945</c:v>
                </c:pt>
                <c:pt idx="3222">
                  <c:v>0.30685723989973945</c:v>
                </c:pt>
                <c:pt idx="3223">
                  <c:v>0.30685723989973945</c:v>
                </c:pt>
                <c:pt idx="3224">
                  <c:v>0.30685723989973945</c:v>
                </c:pt>
                <c:pt idx="3225">
                  <c:v>0.30685723989973945</c:v>
                </c:pt>
                <c:pt idx="3226">
                  <c:v>0.30685723989973945</c:v>
                </c:pt>
                <c:pt idx="3227">
                  <c:v>0.30685723989973945</c:v>
                </c:pt>
                <c:pt idx="3228">
                  <c:v>0.30685723989973945</c:v>
                </c:pt>
                <c:pt idx="3229">
                  <c:v>0.30685723989973945</c:v>
                </c:pt>
                <c:pt idx="3230">
                  <c:v>0.30685723989973945</c:v>
                </c:pt>
                <c:pt idx="3231">
                  <c:v>0.30685723989973945</c:v>
                </c:pt>
                <c:pt idx="3232">
                  <c:v>0.30685723989973945</c:v>
                </c:pt>
                <c:pt idx="3233">
                  <c:v>0.30685723989973945</c:v>
                </c:pt>
                <c:pt idx="3234">
                  <c:v>0.30685723989973945</c:v>
                </c:pt>
                <c:pt idx="3235">
                  <c:v>0.30685723989973945</c:v>
                </c:pt>
                <c:pt idx="3236">
                  <c:v>0.30685723989973945</c:v>
                </c:pt>
                <c:pt idx="3237">
                  <c:v>0.30685723989973945</c:v>
                </c:pt>
                <c:pt idx="3238">
                  <c:v>0.30685723989973945</c:v>
                </c:pt>
                <c:pt idx="3239">
                  <c:v>0.30685723989973945</c:v>
                </c:pt>
                <c:pt idx="3240">
                  <c:v>0.30685723989973945</c:v>
                </c:pt>
                <c:pt idx="3241">
                  <c:v>0.30685723989973945</c:v>
                </c:pt>
                <c:pt idx="3242">
                  <c:v>0.30685723989973945</c:v>
                </c:pt>
                <c:pt idx="3243">
                  <c:v>0.30685723989973945</c:v>
                </c:pt>
                <c:pt idx="3244">
                  <c:v>0.30685723989973945</c:v>
                </c:pt>
                <c:pt idx="3245">
                  <c:v>0.30685723989973945</c:v>
                </c:pt>
                <c:pt idx="3246">
                  <c:v>0.30685723989973945</c:v>
                </c:pt>
                <c:pt idx="3247">
                  <c:v>0.30685723989973945</c:v>
                </c:pt>
                <c:pt idx="3248">
                  <c:v>0.30685723989973945</c:v>
                </c:pt>
                <c:pt idx="3249">
                  <c:v>0.30685723989973945</c:v>
                </c:pt>
                <c:pt idx="3250">
                  <c:v>0.30685723989973945</c:v>
                </c:pt>
                <c:pt idx="3251">
                  <c:v>0.30685723989973945</c:v>
                </c:pt>
                <c:pt idx="3252">
                  <c:v>0.30685723989973945</c:v>
                </c:pt>
                <c:pt idx="3253">
                  <c:v>0.30685723989973945</c:v>
                </c:pt>
                <c:pt idx="3254">
                  <c:v>0.30685723989973945</c:v>
                </c:pt>
                <c:pt idx="3255">
                  <c:v>0.30685723989973945</c:v>
                </c:pt>
                <c:pt idx="3256">
                  <c:v>0.30685723989973945</c:v>
                </c:pt>
                <c:pt idx="3257">
                  <c:v>0.30685723989973945</c:v>
                </c:pt>
                <c:pt idx="3258">
                  <c:v>0.30685723989973945</c:v>
                </c:pt>
                <c:pt idx="3259">
                  <c:v>0.30685723989973945</c:v>
                </c:pt>
                <c:pt idx="3260">
                  <c:v>0.30685723989973945</c:v>
                </c:pt>
                <c:pt idx="3261">
                  <c:v>0.30685723989973945</c:v>
                </c:pt>
                <c:pt idx="3262">
                  <c:v>0.30685723989973945</c:v>
                </c:pt>
                <c:pt idx="3263">
                  <c:v>0.30685723989973945</c:v>
                </c:pt>
                <c:pt idx="3264">
                  <c:v>0.30685723989973945</c:v>
                </c:pt>
                <c:pt idx="3265">
                  <c:v>0.30685723989973945</c:v>
                </c:pt>
                <c:pt idx="3266">
                  <c:v>0.30685723989973945</c:v>
                </c:pt>
                <c:pt idx="3267">
                  <c:v>0.30685723989973945</c:v>
                </c:pt>
                <c:pt idx="3268">
                  <c:v>0.30685723989973945</c:v>
                </c:pt>
                <c:pt idx="3269">
                  <c:v>0.30685723989973945</c:v>
                </c:pt>
                <c:pt idx="3270">
                  <c:v>0.30685723989973945</c:v>
                </c:pt>
                <c:pt idx="3271">
                  <c:v>0.30685723989973945</c:v>
                </c:pt>
                <c:pt idx="3272">
                  <c:v>0.30685723989973945</c:v>
                </c:pt>
                <c:pt idx="3273">
                  <c:v>0.30685723989973945</c:v>
                </c:pt>
                <c:pt idx="3274">
                  <c:v>0.30685723989973945</c:v>
                </c:pt>
                <c:pt idx="3275">
                  <c:v>0.30685723989973945</c:v>
                </c:pt>
                <c:pt idx="3276">
                  <c:v>0.30685723989973945</c:v>
                </c:pt>
                <c:pt idx="3277">
                  <c:v>0.30685723989973945</c:v>
                </c:pt>
                <c:pt idx="3278">
                  <c:v>0.30685723989973945</c:v>
                </c:pt>
                <c:pt idx="3279">
                  <c:v>0.30685723989973945</c:v>
                </c:pt>
                <c:pt idx="3280">
                  <c:v>0.30685723989973945</c:v>
                </c:pt>
                <c:pt idx="3281">
                  <c:v>0.30685723989973945</c:v>
                </c:pt>
                <c:pt idx="3282">
                  <c:v>0.30685723989973945</c:v>
                </c:pt>
                <c:pt idx="3283">
                  <c:v>0.30685723989973945</c:v>
                </c:pt>
                <c:pt idx="3284">
                  <c:v>0.30685723989973945</c:v>
                </c:pt>
                <c:pt idx="3285">
                  <c:v>0.30685723989973945</c:v>
                </c:pt>
                <c:pt idx="3286">
                  <c:v>0.30685723989973945</c:v>
                </c:pt>
                <c:pt idx="3287">
                  <c:v>0.30685723989973945</c:v>
                </c:pt>
                <c:pt idx="3288">
                  <c:v>0.30685723989973945</c:v>
                </c:pt>
                <c:pt idx="3289">
                  <c:v>0.30685723989973945</c:v>
                </c:pt>
                <c:pt idx="3290">
                  <c:v>0.30685723989973945</c:v>
                </c:pt>
                <c:pt idx="3291">
                  <c:v>0.30685723989973945</c:v>
                </c:pt>
                <c:pt idx="3292">
                  <c:v>0.30685723989973945</c:v>
                </c:pt>
                <c:pt idx="3293">
                  <c:v>0.30685723989973945</c:v>
                </c:pt>
                <c:pt idx="3294">
                  <c:v>0.30685723989973945</c:v>
                </c:pt>
                <c:pt idx="3295">
                  <c:v>0.30685723989973945</c:v>
                </c:pt>
                <c:pt idx="3296">
                  <c:v>0.30685723989973945</c:v>
                </c:pt>
                <c:pt idx="3297">
                  <c:v>0.30685723989973945</c:v>
                </c:pt>
                <c:pt idx="3298">
                  <c:v>0.30685723989973945</c:v>
                </c:pt>
                <c:pt idx="3299">
                  <c:v>0.30685723989973945</c:v>
                </c:pt>
                <c:pt idx="3300">
                  <c:v>0.30685723989973945</c:v>
                </c:pt>
                <c:pt idx="3301">
                  <c:v>0.30685723989973945</c:v>
                </c:pt>
                <c:pt idx="3302">
                  <c:v>0.30685723989973945</c:v>
                </c:pt>
                <c:pt idx="3303">
                  <c:v>0.30685723989973945</c:v>
                </c:pt>
                <c:pt idx="3304">
                  <c:v>0.30685723989973945</c:v>
                </c:pt>
                <c:pt idx="3305">
                  <c:v>0.30685723989973945</c:v>
                </c:pt>
                <c:pt idx="3306">
                  <c:v>0.30685723989973945</c:v>
                </c:pt>
                <c:pt idx="3307">
                  <c:v>0.30685723989973945</c:v>
                </c:pt>
                <c:pt idx="3308">
                  <c:v>0.30685723989973945</c:v>
                </c:pt>
                <c:pt idx="3309">
                  <c:v>0.30685723989973945</c:v>
                </c:pt>
                <c:pt idx="3310">
                  <c:v>0.30685723989973945</c:v>
                </c:pt>
                <c:pt idx="3311">
                  <c:v>0.30685723989973945</c:v>
                </c:pt>
                <c:pt idx="3312">
                  <c:v>0.30685723989973945</c:v>
                </c:pt>
                <c:pt idx="3313">
                  <c:v>0.30685723989973945</c:v>
                </c:pt>
                <c:pt idx="3314">
                  <c:v>0.30685723989973945</c:v>
                </c:pt>
                <c:pt idx="3315">
                  <c:v>0.30685723989973945</c:v>
                </c:pt>
                <c:pt idx="3316">
                  <c:v>0.30685723989973945</c:v>
                </c:pt>
                <c:pt idx="3317">
                  <c:v>0.30685723989973945</c:v>
                </c:pt>
                <c:pt idx="3318">
                  <c:v>0.30685723989973945</c:v>
                </c:pt>
                <c:pt idx="3319">
                  <c:v>0.30685723989973945</c:v>
                </c:pt>
                <c:pt idx="3320">
                  <c:v>0.30685723989973945</c:v>
                </c:pt>
                <c:pt idx="3321">
                  <c:v>0.30685723989973945</c:v>
                </c:pt>
                <c:pt idx="3322">
                  <c:v>0.30685723989973945</c:v>
                </c:pt>
                <c:pt idx="3323">
                  <c:v>0.30685723989973945</c:v>
                </c:pt>
                <c:pt idx="3324">
                  <c:v>0.30685723989973945</c:v>
                </c:pt>
                <c:pt idx="3325">
                  <c:v>0.30685723989973945</c:v>
                </c:pt>
                <c:pt idx="3326">
                  <c:v>0.30685723989973945</c:v>
                </c:pt>
                <c:pt idx="3327">
                  <c:v>0.30685723989973945</c:v>
                </c:pt>
                <c:pt idx="3328">
                  <c:v>0.30685723989973945</c:v>
                </c:pt>
                <c:pt idx="3329">
                  <c:v>0.30685723989973945</c:v>
                </c:pt>
                <c:pt idx="3330">
                  <c:v>0.30685723989973945</c:v>
                </c:pt>
                <c:pt idx="3331">
                  <c:v>0.30685723989973945</c:v>
                </c:pt>
                <c:pt idx="3332">
                  <c:v>0.30685723989973945</c:v>
                </c:pt>
                <c:pt idx="3333">
                  <c:v>0.30685723989973945</c:v>
                </c:pt>
                <c:pt idx="3334">
                  <c:v>0.30685723989973945</c:v>
                </c:pt>
                <c:pt idx="3335">
                  <c:v>0.30685723989973945</c:v>
                </c:pt>
                <c:pt idx="3336">
                  <c:v>0.30685723989973945</c:v>
                </c:pt>
                <c:pt idx="3337">
                  <c:v>0.30685723989973945</c:v>
                </c:pt>
                <c:pt idx="3338">
                  <c:v>0.30685723989973945</c:v>
                </c:pt>
                <c:pt idx="3339">
                  <c:v>0.30685723989973945</c:v>
                </c:pt>
                <c:pt idx="3340">
                  <c:v>0.30685723989973945</c:v>
                </c:pt>
                <c:pt idx="3341">
                  <c:v>0.30685723989973945</c:v>
                </c:pt>
                <c:pt idx="3342">
                  <c:v>0.30685723989973945</c:v>
                </c:pt>
                <c:pt idx="3343">
                  <c:v>0.30685723989973945</c:v>
                </c:pt>
                <c:pt idx="3344">
                  <c:v>0.30685723989973945</c:v>
                </c:pt>
                <c:pt idx="3345">
                  <c:v>0.30685723989973945</c:v>
                </c:pt>
                <c:pt idx="3346">
                  <c:v>0.30685723989973945</c:v>
                </c:pt>
                <c:pt idx="3347">
                  <c:v>0.30685723989973945</c:v>
                </c:pt>
                <c:pt idx="3348">
                  <c:v>0.30685723989973945</c:v>
                </c:pt>
                <c:pt idx="3349">
                  <c:v>0.30685723989973945</c:v>
                </c:pt>
                <c:pt idx="3350">
                  <c:v>0.30685723989973945</c:v>
                </c:pt>
                <c:pt idx="3351">
                  <c:v>0.30685723989973945</c:v>
                </c:pt>
                <c:pt idx="3352">
                  <c:v>0.30685723989973945</c:v>
                </c:pt>
                <c:pt idx="3353">
                  <c:v>0.30685723989973945</c:v>
                </c:pt>
                <c:pt idx="3354">
                  <c:v>0.30685723989973945</c:v>
                </c:pt>
                <c:pt idx="3355">
                  <c:v>0.30685723989973945</c:v>
                </c:pt>
                <c:pt idx="3356">
                  <c:v>0.30685723989973945</c:v>
                </c:pt>
                <c:pt idx="3357">
                  <c:v>0.30685723989973945</c:v>
                </c:pt>
                <c:pt idx="3358">
                  <c:v>0.30685723989973945</c:v>
                </c:pt>
                <c:pt idx="3359">
                  <c:v>0.30685723989973945</c:v>
                </c:pt>
                <c:pt idx="3360">
                  <c:v>0.30685723989973945</c:v>
                </c:pt>
                <c:pt idx="3361">
                  <c:v>0.30685723989973945</c:v>
                </c:pt>
                <c:pt idx="3362">
                  <c:v>0.30685723989973945</c:v>
                </c:pt>
                <c:pt idx="3363">
                  <c:v>0.30685723989973945</c:v>
                </c:pt>
                <c:pt idx="3364">
                  <c:v>0.30685723989973945</c:v>
                </c:pt>
                <c:pt idx="3365">
                  <c:v>0.30685723989973945</c:v>
                </c:pt>
                <c:pt idx="3366">
                  <c:v>0.30685723989973945</c:v>
                </c:pt>
                <c:pt idx="3367">
                  <c:v>0.30685723989973945</c:v>
                </c:pt>
                <c:pt idx="3368">
                  <c:v>0.30685723989973945</c:v>
                </c:pt>
                <c:pt idx="3369">
                  <c:v>0.30685723989973945</c:v>
                </c:pt>
                <c:pt idx="3370">
                  <c:v>0.30685723989973945</c:v>
                </c:pt>
                <c:pt idx="3371">
                  <c:v>0.30685723989973945</c:v>
                </c:pt>
                <c:pt idx="3372">
                  <c:v>0.30685723989973945</c:v>
                </c:pt>
                <c:pt idx="3373">
                  <c:v>0.30685723989973945</c:v>
                </c:pt>
                <c:pt idx="3374">
                  <c:v>0.30685723989973945</c:v>
                </c:pt>
                <c:pt idx="3375">
                  <c:v>0.30685723989973945</c:v>
                </c:pt>
                <c:pt idx="3376">
                  <c:v>0.30685723989973945</c:v>
                </c:pt>
                <c:pt idx="3377">
                  <c:v>0.30685723989973945</c:v>
                </c:pt>
                <c:pt idx="3378">
                  <c:v>0.30685723989973945</c:v>
                </c:pt>
                <c:pt idx="3379">
                  <c:v>0.30685723989973945</c:v>
                </c:pt>
                <c:pt idx="3380">
                  <c:v>0.30685723989973945</c:v>
                </c:pt>
                <c:pt idx="3381">
                  <c:v>0.30685723989973945</c:v>
                </c:pt>
                <c:pt idx="3382">
                  <c:v>0.30685723989973945</c:v>
                </c:pt>
                <c:pt idx="3383">
                  <c:v>0.30685723989973945</c:v>
                </c:pt>
                <c:pt idx="3384">
                  <c:v>0.30685723989973945</c:v>
                </c:pt>
                <c:pt idx="3385">
                  <c:v>0.30685723989973945</c:v>
                </c:pt>
                <c:pt idx="3386">
                  <c:v>0.30685723989973945</c:v>
                </c:pt>
                <c:pt idx="3387">
                  <c:v>0.30685723989973945</c:v>
                </c:pt>
                <c:pt idx="3388">
                  <c:v>0.30685723989973945</c:v>
                </c:pt>
                <c:pt idx="3389">
                  <c:v>0.30685723989973945</c:v>
                </c:pt>
                <c:pt idx="3390">
                  <c:v>0.30685723989973945</c:v>
                </c:pt>
                <c:pt idx="3391">
                  <c:v>0.30685723989973945</c:v>
                </c:pt>
                <c:pt idx="3392">
                  <c:v>0.30685723989973945</c:v>
                </c:pt>
                <c:pt idx="3393">
                  <c:v>0.30685723989973945</c:v>
                </c:pt>
                <c:pt idx="3394">
                  <c:v>0.30685723989973945</c:v>
                </c:pt>
                <c:pt idx="3395">
                  <c:v>0.30685723989973945</c:v>
                </c:pt>
                <c:pt idx="3396">
                  <c:v>0.30685723989973945</c:v>
                </c:pt>
                <c:pt idx="3397">
                  <c:v>0.30685723989973945</c:v>
                </c:pt>
                <c:pt idx="3398">
                  <c:v>0.30685723989973945</c:v>
                </c:pt>
                <c:pt idx="3399">
                  <c:v>0.30685723989973945</c:v>
                </c:pt>
                <c:pt idx="3400">
                  <c:v>0.30685723989973945</c:v>
                </c:pt>
                <c:pt idx="3401">
                  <c:v>0.30685723989973945</c:v>
                </c:pt>
                <c:pt idx="3402">
                  <c:v>0.30685723989973945</c:v>
                </c:pt>
                <c:pt idx="3403">
                  <c:v>0.30685723989973945</c:v>
                </c:pt>
                <c:pt idx="3404">
                  <c:v>0.30685723989973945</c:v>
                </c:pt>
                <c:pt idx="3405">
                  <c:v>0.30685723989973945</c:v>
                </c:pt>
                <c:pt idx="3406">
                  <c:v>0.30685723989973945</c:v>
                </c:pt>
                <c:pt idx="3407">
                  <c:v>0.30685723989973945</c:v>
                </c:pt>
                <c:pt idx="3408">
                  <c:v>0.30685723989973945</c:v>
                </c:pt>
                <c:pt idx="3409">
                  <c:v>0.30685723989973945</c:v>
                </c:pt>
                <c:pt idx="3410">
                  <c:v>0.30685723989973945</c:v>
                </c:pt>
                <c:pt idx="3411">
                  <c:v>0.30685723989973945</c:v>
                </c:pt>
                <c:pt idx="3412">
                  <c:v>0.30685723989973945</c:v>
                </c:pt>
                <c:pt idx="3413">
                  <c:v>0.30685723989973945</c:v>
                </c:pt>
                <c:pt idx="3414">
                  <c:v>0.30685723989973945</c:v>
                </c:pt>
                <c:pt idx="3415">
                  <c:v>0.30685723989973945</c:v>
                </c:pt>
                <c:pt idx="3416">
                  <c:v>0.30685723989973945</c:v>
                </c:pt>
                <c:pt idx="3417">
                  <c:v>0.30685723989973945</c:v>
                </c:pt>
                <c:pt idx="3418">
                  <c:v>0.30685723989973945</c:v>
                </c:pt>
                <c:pt idx="3419">
                  <c:v>0.30685723989973945</c:v>
                </c:pt>
                <c:pt idx="3420">
                  <c:v>0.30685723989973945</c:v>
                </c:pt>
                <c:pt idx="3421">
                  <c:v>0.30685723989973945</c:v>
                </c:pt>
                <c:pt idx="3422">
                  <c:v>0.30685723989973945</c:v>
                </c:pt>
                <c:pt idx="3423">
                  <c:v>0.30685723989973945</c:v>
                </c:pt>
                <c:pt idx="3424">
                  <c:v>0.30685723989973945</c:v>
                </c:pt>
                <c:pt idx="3425">
                  <c:v>0.30685723989973945</c:v>
                </c:pt>
                <c:pt idx="3426">
                  <c:v>0.30685723989973945</c:v>
                </c:pt>
                <c:pt idx="3427">
                  <c:v>0.30685723989973945</c:v>
                </c:pt>
                <c:pt idx="3428">
                  <c:v>0.30685723989973945</c:v>
                </c:pt>
                <c:pt idx="3429">
                  <c:v>0.30685723989973945</c:v>
                </c:pt>
                <c:pt idx="3430">
                  <c:v>0.30685723989973945</c:v>
                </c:pt>
                <c:pt idx="3431">
                  <c:v>0.30685723989973945</c:v>
                </c:pt>
                <c:pt idx="3432">
                  <c:v>0.30685723989973945</c:v>
                </c:pt>
                <c:pt idx="3433">
                  <c:v>0.30685723989973945</c:v>
                </c:pt>
                <c:pt idx="3434">
                  <c:v>0.30685723989973945</c:v>
                </c:pt>
                <c:pt idx="3435">
                  <c:v>0.30685723989973945</c:v>
                </c:pt>
                <c:pt idx="3436">
                  <c:v>0.30685723989973945</c:v>
                </c:pt>
                <c:pt idx="3437">
                  <c:v>0.30685723989973945</c:v>
                </c:pt>
                <c:pt idx="3438">
                  <c:v>0.30685723989973945</c:v>
                </c:pt>
                <c:pt idx="3439">
                  <c:v>0.30685723989973945</c:v>
                </c:pt>
                <c:pt idx="3440">
                  <c:v>0.30685723989973945</c:v>
                </c:pt>
                <c:pt idx="3441">
                  <c:v>0.30685723989973945</c:v>
                </c:pt>
                <c:pt idx="3442">
                  <c:v>0.30685723989973945</c:v>
                </c:pt>
                <c:pt idx="3443">
                  <c:v>0.30685723989973945</c:v>
                </c:pt>
                <c:pt idx="3444">
                  <c:v>0.30685723989973945</c:v>
                </c:pt>
                <c:pt idx="3445">
                  <c:v>0.30685723989973945</c:v>
                </c:pt>
                <c:pt idx="3446">
                  <c:v>0.30685723989973945</c:v>
                </c:pt>
                <c:pt idx="3447">
                  <c:v>0.30685723989973945</c:v>
                </c:pt>
                <c:pt idx="3448">
                  <c:v>0.30685723989973945</c:v>
                </c:pt>
                <c:pt idx="3449">
                  <c:v>0.30685723989973945</c:v>
                </c:pt>
                <c:pt idx="3450">
                  <c:v>0.30685723989973945</c:v>
                </c:pt>
                <c:pt idx="3451">
                  <c:v>0.30685723989973945</c:v>
                </c:pt>
                <c:pt idx="3452">
                  <c:v>0.30685723989973945</c:v>
                </c:pt>
                <c:pt idx="3453">
                  <c:v>0.30685723989973945</c:v>
                </c:pt>
                <c:pt idx="3454">
                  <c:v>0.30685723989973945</c:v>
                </c:pt>
                <c:pt idx="3455">
                  <c:v>0.30685723989973945</c:v>
                </c:pt>
                <c:pt idx="3456">
                  <c:v>0.30685723989973945</c:v>
                </c:pt>
                <c:pt idx="3457">
                  <c:v>0.30685723989973945</c:v>
                </c:pt>
                <c:pt idx="3458">
                  <c:v>0.30685723989973945</c:v>
                </c:pt>
                <c:pt idx="3459">
                  <c:v>0.30685723989973945</c:v>
                </c:pt>
                <c:pt idx="3460">
                  <c:v>0.30685723989973945</c:v>
                </c:pt>
                <c:pt idx="3461">
                  <c:v>0.30685723989973945</c:v>
                </c:pt>
                <c:pt idx="3462">
                  <c:v>0.30685723989973945</c:v>
                </c:pt>
                <c:pt idx="3463">
                  <c:v>0.30685723989973945</c:v>
                </c:pt>
                <c:pt idx="3464">
                  <c:v>0.30685723989973945</c:v>
                </c:pt>
                <c:pt idx="3465">
                  <c:v>0.30685723989973945</c:v>
                </c:pt>
                <c:pt idx="3466">
                  <c:v>0.30685723989973945</c:v>
                </c:pt>
                <c:pt idx="3467">
                  <c:v>0.30685723989973945</c:v>
                </c:pt>
                <c:pt idx="3468">
                  <c:v>0.30685723989973945</c:v>
                </c:pt>
                <c:pt idx="3469">
                  <c:v>0.30685723989973945</c:v>
                </c:pt>
                <c:pt idx="3470">
                  <c:v>0.30685723989973945</c:v>
                </c:pt>
                <c:pt idx="3471">
                  <c:v>0.30685723989973945</c:v>
                </c:pt>
                <c:pt idx="3472">
                  <c:v>0.30685723989973945</c:v>
                </c:pt>
                <c:pt idx="3473">
                  <c:v>0.30685723989973945</c:v>
                </c:pt>
                <c:pt idx="3474">
                  <c:v>0.30685723989973945</c:v>
                </c:pt>
                <c:pt idx="3475">
                  <c:v>0.30685723989973945</c:v>
                </c:pt>
                <c:pt idx="3476">
                  <c:v>0.30685723989973945</c:v>
                </c:pt>
                <c:pt idx="3477">
                  <c:v>0.30685723989973945</c:v>
                </c:pt>
                <c:pt idx="3478">
                  <c:v>0.30685723989973945</c:v>
                </c:pt>
                <c:pt idx="3479">
                  <c:v>0.30685723989973945</c:v>
                </c:pt>
                <c:pt idx="3480">
                  <c:v>0.30685723989973945</c:v>
                </c:pt>
                <c:pt idx="3481">
                  <c:v>0.30685723989973945</c:v>
                </c:pt>
                <c:pt idx="3482">
                  <c:v>0.30685723989973945</c:v>
                </c:pt>
                <c:pt idx="3483">
                  <c:v>0.30685723989973945</c:v>
                </c:pt>
                <c:pt idx="3484">
                  <c:v>0.30685723989973945</c:v>
                </c:pt>
                <c:pt idx="3485">
                  <c:v>0.30685723989973945</c:v>
                </c:pt>
                <c:pt idx="3486">
                  <c:v>0.30685723989973945</c:v>
                </c:pt>
                <c:pt idx="3487">
                  <c:v>0.30685723989973945</c:v>
                </c:pt>
                <c:pt idx="3488">
                  <c:v>0.30685723989973945</c:v>
                </c:pt>
                <c:pt idx="3489">
                  <c:v>0.30685723989973945</c:v>
                </c:pt>
                <c:pt idx="3490">
                  <c:v>0.30685723989973945</c:v>
                </c:pt>
                <c:pt idx="3491">
                  <c:v>0.30685723989973945</c:v>
                </c:pt>
                <c:pt idx="3492">
                  <c:v>0.30685723989973945</c:v>
                </c:pt>
                <c:pt idx="3493">
                  <c:v>0.30685723989973945</c:v>
                </c:pt>
                <c:pt idx="3494">
                  <c:v>0.30685723989973945</c:v>
                </c:pt>
                <c:pt idx="3495">
                  <c:v>0.30685723989973945</c:v>
                </c:pt>
                <c:pt idx="3496">
                  <c:v>0.30685723989973945</c:v>
                </c:pt>
                <c:pt idx="3497">
                  <c:v>0.30685723989973945</c:v>
                </c:pt>
                <c:pt idx="3498">
                  <c:v>0.30685723989973945</c:v>
                </c:pt>
                <c:pt idx="3499">
                  <c:v>0.30685723989973945</c:v>
                </c:pt>
                <c:pt idx="3500">
                  <c:v>0.30685723989973945</c:v>
                </c:pt>
                <c:pt idx="3501">
                  <c:v>0.30685723989973945</c:v>
                </c:pt>
                <c:pt idx="3502">
                  <c:v>0.30685723989973945</c:v>
                </c:pt>
                <c:pt idx="3503">
                  <c:v>0.30685723989973945</c:v>
                </c:pt>
                <c:pt idx="3504">
                  <c:v>0.30685723989973945</c:v>
                </c:pt>
                <c:pt idx="3505">
                  <c:v>0.30685723989973945</c:v>
                </c:pt>
                <c:pt idx="3506">
                  <c:v>0.30685723989973945</c:v>
                </c:pt>
                <c:pt idx="3507">
                  <c:v>0.30685723989973945</c:v>
                </c:pt>
                <c:pt idx="3508">
                  <c:v>0.30685723989973945</c:v>
                </c:pt>
                <c:pt idx="3509">
                  <c:v>0.30685723989973945</c:v>
                </c:pt>
                <c:pt idx="3510">
                  <c:v>0.30685723989973945</c:v>
                </c:pt>
                <c:pt idx="3511">
                  <c:v>0.30685723989973945</c:v>
                </c:pt>
                <c:pt idx="3512">
                  <c:v>0.30685723989973945</c:v>
                </c:pt>
                <c:pt idx="3513">
                  <c:v>0.30685723989973945</c:v>
                </c:pt>
                <c:pt idx="3514">
                  <c:v>0.30685723989973945</c:v>
                </c:pt>
                <c:pt idx="3515">
                  <c:v>0.30685723989973945</c:v>
                </c:pt>
                <c:pt idx="3516">
                  <c:v>0.30685723989973945</c:v>
                </c:pt>
                <c:pt idx="3517">
                  <c:v>0.30685723989973945</c:v>
                </c:pt>
                <c:pt idx="3518">
                  <c:v>0.30685723989973945</c:v>
                </c:pt>
                <c:pt idx="3519">
                  <c:v>0.30685723989973945</c:v>
                </c:pt>
                <c:pt idx="3520">
                  <c:v>0.30685723989973945</c:v>
                </c:pt>
                <c:pt idx="3521">
                  <c:v>0.30685723989973945</c:v>
                </c:pt>
                <c:pt idx="3522">
                  <c:v>0.30685723989973945</c:v>
                </c:pt>
                <c:pt idx="3523">
                  <c:v>0.30685723989973945</c:v>
                </c:pt>
                <c:pt idx="3524">
                  <c:v>0.30685723989973945</c:v>
                </c:pt>
                <c:pt idx="3525">
                  <c:v>0.30685723989973945</c:v>
                </c:pt>
                <c:pt idx="3526">
                  <c:v>0.30685723989973945</c:v>
                </c:pt>
                <c:pt idx="3527">
                  <c:v>0.30685723989973945</c:v>
                </c:pt>
                <c:pt idx="3528">
                  <c:v>0.30685723989973945</c:v>
                </c:pt>
                <c:pt idx="3529">
                  <c:v>0.30685723989973945</c:v>
                </c:pt>
                <c:pt idx="3530">
                  <c:v>0.30685723989973945</c:v>
                </c:pt>
                <c:pt idx="3531">
                  <c:v>0.30685723989973945</c:v>
                </c:pt>
                <c:pt idx="3532">
                  <c:v>0.30685723989973945</c:v>
                </c:pt>
                <c:pt idx="3533">
                  <c:v>0.30685723989973945</c:v>
                </c:pt>
                <c:pt idx="3534">
                  <c:v>0.30685723989973945</c:v>
                </c:pt>
                <c:pt idx="3535">
                  <c:v>0.30685723989973945</c:v>
                </c:pt>
                <c:pt idx="3536">
                  <c:v>0.30685723989973945</c:v>
                </c:pt>
                <c:pt idx="3537">
                  <c:v>0.30685723989973945</c:v>
                </c:pt>
                <c:pt idx="3538">
                  <c:v>0.30685723989973945</c:v>
                </c:pt>
                <c:pt idx="3539">
                  <c:v>0.30685723989973945</c:v>
                </c:pt>
                <c:pt idx="3540">
                  <c:v>0.30685723989973945</c:v>
                </c:pt>
                <c:pt idx="3541">
                  <c:v>0.30685723989973945</c:v>
                </c:pt>
                <c:pt idx="3542">
                  <c:v>0.30685723989973945</c:v>
                </c:pt>
                <c:pt idx="3543">
                  <c:v>0.30685723989973945</c:v>
                </c:pt>
                <c:pt idx="3544">
                  <c:v>0.30685723989973945</c:v>
                </c:pt>
                <c:pt idx="3545">
                  <c:v>0.30685723989973945</c:v>
                </c:pt>
                <c:pt idx="3546">
                  <c:v>0.30685723989973945</c:v>
                </c:pt>
                <c:pt idx="3547">
                  <c:v>0.30685723989973945</c:v>
                </c:pt>
                <c:pt idx="3548">
                  <c:v>0.30685723989973945</c:v>
                </c:pt>
                <c:pt idx="3549">
                  <c:v>0.30685723989973945</c:v>
                </c:pt>
                <c:pt idx="3550">
                  <c:v>0.30685723989973945</c:v>
                </c:pt>
                <c:pt idx="3551">
                  <c:v>0.30685723989973945</c:v>
                </c:pt>
                <c:pt idx="3552">
                  <c:v>0.30685723989973945</c:v>
                </c:pt>
                <c:pt idx="3553">
                  <c:v>0.30685723989973945</c:v>
                </c:pt>
                <c:pt idx="3554">
                  <c:v>0.30685723989973945</c:v>
                </c:pt>
                <c:pt idx="3555">
                  <c:v>0.30685723989973945</c:v>
                </c:pt>
                <c:pt idx="3556">
                  <c:v>0.30685723989973945</c:v>
                </c:pt>
                <c:pt idx="3557">
                  <c:v>0.30685723989973945</c:v>
                </c:pt>
                <c:pt idx="3558">
                  <c:v>0.30685723989973945</c:v>
                </c:pt>
                <c:pt idx="3559">
                  <c:v>0.30685723989973945</c:v>
                </c:pt>
                <c:pt idx="3560">
                  <c:v>0.30685723989973945</c:v>
                </c:pt>
                <c:pt idx="3561">
                  <c:v>0.30685723989973945</c:v>
                </c:pt>
                <c:pt idx="3562">
                  <c:v>0.30685723989973945</c:v>
                </c:pt>
                <c:pt idx="3563">
                  <c:v>0.30685723989973945</c:v>
                </c:pt>
                <c:pt idx="3564">
                  <c:v>0.30685723989973945</c:v>
                </c:pt>
                <c:pt idx="3565">
                  <c:v>0.30685723989973945</c:v>
                </c:pt>
                <c:pt idx="3566">
                  <c:v>0.30685723989973945</c:v>
                </c:pt>
                <c:pt idx="3567">
                  <c:v>0.30685723989973945</c:v>
                </c:pt>
                <c:pt idx="3568">
                  <c:v>0.30685723989973945</c:v>
                </c:pt>
                <c:pt idx="3569">
                  <c:v>0.30685723989973945</c:v>
                </c:pt>
                <c:pt idx="3570">
                  <c:v>0.30685723989973945</c:v>
                </c:pt>
                <c:pt idx="3571">
                  <c:v>0.30685723989973945</c:v>
                </c:pt>
                <c:pt idx="3572">
                  <c:v>0.30685723989973945</c:v>
                </c:pt>
                <c:pt idx="3573">
                  <c:v>0.30685723989973945</c:v>
                </c:pt>
                <c:pt idx="3574">
                  <c:v>0.30685723989973945</c:v>
                </c:pt>
                <c:pt idx="3575">
                  <c:v>0.30685723989973945</c:v>
                </c:pt>
                <c:pt idx="3576">
                  <c:v>0.30685723989973945</c:v>
                </c:pt>
                <c:pt idx="3577">
                  <c:v>0.30685723989973945</c:v>
                </c:pt>
                <c:pt idx="3578">
                  <c:v>0.30685723989973945</c:v>
                </c:pt>
                <c:pt idx="3579">
                  <c:v>0.30685723989973945</c:v>
                </c:pt>
                <c:pt idx="3580">
                  <c:v>0.30685723989973945</c:v>
                </c:pt>
                <c:pt idx="3581">
                  <c:v>0.30685723989973945</c:v>
                </c:pt>
                <c:pt idx="3582">
                  <c:v>0.30685723989973945</c:v>
                </c:pt>
                <c:pt idx="3583">
                  <c:v>0.30685723989973945</c:v>
                </c:pt>
                <c:pt idx="3584">
                  <c:v>0.30685723989973945</c:v>
                </c:pt>
                <c:pt idx="3585">
                  <c:v>0.30685723989973945</c:v>
                </c:pt>
                <c:pt idx="3586">
                  <c:v>0.30685723989973945</c:v>
                </c:pt>
                <c:pt idx="3587">
                  <c:v>0.30685723989973945</c:v>
                </c:pt>
                <c:pt idx="3588">
                  <c:v>0.30685723989973945</c:v>
                </c:pt>
                <c:pt idx="3589">
                  <c:v>0.30685723989973945</c:v>
                </c:pt>
                <c:pt idx="3590">
                  <c:v>0.30685723989973945</c:v>
                </c:pt>
                <c:pt idx="3591">
                  <c:v>0.30685723989973945</c:v>
                </c:pt>
                <c:pt idx="3592">
                  <c:v>0.30685723989973945</c:v>
                </c:pt>
                <c:pt idx="3593">
                  <c:v>0.30685723989973945</c:v>
                </c:pt>
                <c:pt idx="3594">
                  <c:v>0.30685723989973945</c:v>
                </c:pt>
                <c:pt idx="3595">
                  <c:v>0.30685723989973945</c:v>
                </c:pt>
                <c:pt idx="3596">
                  <c:v>0.30685723989973945</c:v>
                </c:pt>
                <c:pt idx="3597">
                  <c:v>0.30685723989973945</c:v>
                </c:pt>
                <c:pt idx="3598">
                  <c:v>0.30685723989973945</c:v>
                </c:pt>
                <c:pt idx="3599">
                  <c:v>0.30685723989973945</c:v>
                </c:pt>
                <c:pt idx="3600">
                  <c:v>0.30685723989973945</c:v>
                </c:pt>
                <c:pt idx="3601">
                  <c:v>0.30685723989973945</c:v>
                </c:pt>
                <c:pt idx="3602">
                  <c:v>0.30685723989973945</c:v>
                </c:pt>
                <c:pt idx="3603">
                  <c:v>0.30685723989973945</c:v>
                </c:pt>
                <c:pt idx="3604">
                  <c:v>0.30685723989973945</c:v>
                </c:pt>
                <c:pt idx="3605">
                  <c:v>0.30685723989973945</c:v>
                </c:pt>
                <c:pt idx="3606">
                  <c:v>0.30685723989973945</c:v>
                </c:pt>
                <c:pt idx="3607">
                  <c:v>0.30685723989973945</c:v>
                </c:pt>
                <c:pt idx="3608">
                  <c:v>0.30685723989973945</c:v>
                </c:pt>
                <c:pt idx="3609">
                  <c:v>0.30685723989973945</c:v>
                </c:pt>
                <c:pt idx="3610">
                  <c:v>0.30685723989973945</c:v>
                </c:pt>
                <c:pt idx="3611">
                  <c:v>0.30685723989973945</c:v>
                </c:pt>
                <c:pt idx="3612">
                  <c:v>0.30685723989973945</c:v>
                </c:pt>
                <c:pt idx="3613">
                  <c:v>0.30685723989973945</c:v>
                </c:pt>
                <c:pt idx="3614">
                  <c:v>0.30685723989973945</c:v>
                </c:pt>
                <c:pt idx="3615">
                  <c:v>0.30685723989973945</c:v>
                </c:pt>
                <c:pt idx="3616">
                  <c:v>0.30685723989973945</c:v>
                </c:pt>
                <c:pt idx="3617">
                  <c:v>0.30685723989973945</c:v>
                </c:pt>
                <c:pt idx="3618">
                  <c:v>0.30685723989973945</c:v>
                </c:pt>
                <c:pt idx="3619">
                  <c:v>0.30685723989973945</c:v>
                </c:pt>
                <c:pt idx="3620">
                  <c:v>0.30685723989973945</c:v>
                </c:pt>
                <c:pt idx="3621">
                  <c:v>0.30685723989973945</c:v>
                </c:pt>
                <c:pt idx="3622">
                  <c:v>0.30685723989973945</c:v>
                </c:pt>
                <c:pt idx="3623">
                  <c:v>0.30685723989973945</c:v>
                </c:pt>
                <c:pt idx="3624">
                  <c:v>0.30685723989973945</c:v>
                </c:pt>
                <c:pt idx="3625">
                  <c:v>0.30685723989973945</c:v>
                </c:pt>
                <c:pt idx="3626">
                  <c:v>0.30685723989973945</c:v>
                </c:pt>
                <c:pt idx="3627">
                  <c:v>0.30685723989973945</c:v>
                </c:pt>
                <c:pt idx="3628">
                  <c:v>0.30685723989973945</c:v>
                </c:pt>
                <c:pt idx="3629">
                  <c:v>0.30685723989973945</c:v>
                </c:pt>
                <c:pt idx="3630">
                  <c:v>0.30685723989973945</c:v>
                </c:pt>
                <c:pt idx="3631">
                  <c:v>0.30685723989973945</c:v>
                </c:pt>
                <c:pt idx="3632">
                  <c:v>0.30685723989973945</c:v>
                </c:pt>
                <c:pt idx="3633">
                  <c:v>0.30685723989973945</c:v>
                </c:pt>
                <c:pt idx="3634">
                  <c:v>0.30685723989973945</c:v>
                </c:pt>
                <c:pt idx="3635">
                  <c:v>0.30685723989973945</c:v>
                </c:pt>
                <c:pt idx="3636">
                  <c:v>0.30685723989973945</c:v>
                </c:pt>
                <c:pt idx="3637">
                  <c:v>0.30685723989973945</c:v>
                </c:pt>
                <c:pt idx="3638">
                  <c:v>0.30685723989973945</c:v>
                </c:pt>
                <c:pt idx="3639">
                  <c:v>0.30685723989973945</c:v>
                </c:pt>
                <c:pt idx="3640">
                  <c:v>0.30685723989973945</c:v>
                </c:pt>
                <c:pt idx="3641">
                  <c:v>0.30685723989973945</c:v>
                </c:pt>
                <c:pt idx="3642">
                  <c:v>0.30685723989973945</c:v>
                </c:pt>
                <c:pt idx="3643">
                  <c:v>0.30685723989973945</c:v>
                </c:pt>
                <c:pt idx="3644">
                  <c:v>0.30685723989973945</c:v>
                </c:pt>
                <c:pt idx="3645">
                  <c:v>0.30685723989973945</c:v>
                </c:pt>
                <c:pt idx="3646">
                  <c:v>0.30685723989973945</c:v>
                </c:pt>
                <c:pt idx="3647">
                  <c:v>0.30685723989973945</c:v>
                </c:pt>
                <c:pt idx="3648">
                  <c:v>0.30685723989973945</c:v>
                </c:pt>
                <c:pt idx="3649">
                  <c:v>0.30685723989973945</c:v>
                </c:pt>
                <c:pt idx="3650">
                  <c:v>0.30685723989973945</c:v>
                </c:pt>
                <c:pt idx="3651">
                  <c:v>0.30685723989973945</c:v>
                </c:pt>
                <c:pt idx="3652">
                  <c:v>0.30685723989973945</c:v>
                </c:pt>
                <c:pt idx="3653">
                  <c:v>0.30685723989973945</c:v>
                </c:pt>
                <c:pt idx="3654">
                  <c:v>0.30685723989973945</c:v>
                </c:pt>
                <c:pt idx="3655">
                  <c:v>0.30685723989973945</c:v>
                </c:pt>
                <c:pt idx="3656">
                  <c:v>0.30685723989973945</c:v>
                </c:pt>
                <c:pt idx="3657">
                  <c:v>0.30685723989973945</c:v>
                </c:pt>
                <c:pt idx="3658">
                  <c:v>0.30685723989973945</c:v>
                </c:pt>
                <c:pt idx="3659">
                  <c:v>0.30685723989973945</c:v>
                </c:pt>
                <c:pt idx="3660">
                  <c:v>0.30685723989973945</c:v>
                </c:pt>
                <c:pt idx="3661">
                  <c:v>0.30685723989973945</c:v>
                </c:pt>
                <c:pt idx="3662">
                  <c:v>0.30685723989973945</c:v>
                </c:pt>
                <c:pt idx="3663">
                  <c:v>0.30685723989973945</c:v>
                </c:pt>
                <c:pt idx="3664">
                  <c:v>0.30685723989973945</c:v>
                </c:pt>
                <c:pt idx="3665">
                  <c:v>0.30685723989973945</c:v>
                </c:pt>
                <c:pt idx="3666">
                  <c:v>0.30685723989973945</c:v>
                </c:pt>
                <c:pt idx="3667">
                  <c:v>0.30685723989973945</c:v>
                </c:pt>
                <c:pt idx="3668">
                  <c:v>0.30685723989973945</c:v>
                </c:pt>
                <c:pt idx="3669">
                  <c:v>0.30685723989973945</c:v>
                </c:pt>
                <c:pt idx="3670">
                  <c:v>0.30685723989973945</c:v>
                </c:pt>
                <c:pt idx="3671">
                  <c:v>0.30685723989973945</c:v>
                </c:pt>
                <c:pt idx="3672">
                  <c:v>0.30685723989973945</c:v>
                </c:pt>
                <c:pt idx="3673">
                  <c:v>0.30685723989973945</c:v>
                </c:pt>
                <c:pt idx="3674">
                  <c:v>0.30685723989973945</c:v>
                </c:pt>
                <c:pt idx="3675">
                  <c:v>0.30685723989973945</c:v>
                </c:pt>
                <c:pt idx="3676">
                  <c:v>0.30685723989973945</c:v>
                </c:pt>
                <c:pt idx="3677">
                  <c:v>0.30685723989973945</c:v>
                </c:pt>
                <c:pt idx="3678">
                  <c:v>0.30685723989973945</c:v>
                </c:pt>
                <c:pt idx="3679">
                  <c:v>0.30685723989973945</c:v>
                </c:pt>
                <c:pt idx="3680">
                  <c:v>0.30685723989973945</c:v>
                </c:pt>
                <c:pt idx="3681">
                  <c:v>0.30685723989973945</c:v>
                </c:pt>
                <c:pt idx="3682">
                  <c:v>0.30685723989973945</c:v>
                </c:pt>
                <c:pt idx="3683">
                  <c:v>0.30685723989973945</c:v>
                </c:pt>
                <c:pt idx="3684">
                  <c:v>0.30685723989973945</c:v>
                </c:pt>
                <c:pt idx="3685">
                  <c:v>0.30685723989973945</c:v>
                </c:pt>
                <c:pt idx="3686">
                  <c:v>0.30685723989973945</c:v>
                </c:pt>
                <c:pt idx="3687">
                  <c:v>0.30685723989973945</c:v>
                </c:pt>
                <c:pt idx="3688">
                  <c:v>0.30685723989973945</c:v>
                </c:pt>
                <c:pt idx="3689">
                  <c:v>0.30685723989973945</c:v>
                </c:pt>
                <c:pt idx="3690">
                  <c:v>0.30685723989973945</c:v>
                </c:pt>
                <c:pt idx="3691">
                  <c:v>0.30685723989973945</c:v>
                </c:pt>
                <c:pt idx="3692">
                  <c:v>0.30685723989973945</c:v>
                </c:pt>
                <c:pt idx="3693">
                  <c:v>0.30685723989973945</c:v>
                </c:pt>
                <c:pt idx="3694">
                  <c:v>0.30685723989973945</c:v>
                </c:pt>
                <c:pt idx="3695">
                  <c:v>0.30685723989973945</c:v>
                </c:pt>
                <c:pt idx="3696">
                  <c:v>0.30685723989973945</c:v>
                </c:pt>
                <c:pt idx="3697">
                  <c:v>0.30685723989973945</c:v>
                </c:pt>
                <c:pt idx="3698">
                  <c:v>0.30685723989973945</c:v>
                </c:pt>
                <c:pt idx="3699">
                  <c:v>0.30685723989973945</c:v>
                </c:pt>
                <c:pt idx="3700">
                  <c:v>0.30685723989973945</c:v>
                </c:pt>
                <c:pt idx="3701">
                  <c:v>0.30685723989973945</c:v>
                </c:pt>
                <c:pt idx="3702">
                  <c:v>0.30685723989973945</c:v>
                </c:pt>
                <c:pt idx="3703">
                  <c:v>0.30685723989973945</c:v>
                </c:pt>
                <c:pt idx="3704">
                  <c:v>0.30685723989973945</c:v>
                </c:pt>
                <c:pt idx="3705">
                  <c:v>0.30685723989973945</c:v>
                </c:pt>
                <c:pt idx="3706">
                  <c:v>0.30685723989973945</c:v>
                </c:pt>
                <c:pt idx="3707">
                  <c:v>0.30685723989973945</c:v>
                </c:pt>
                <c:pt idx="3708">
                  <c:v>0.30685723989973945</c:v>
                </c:pt>
                <c:pt idx="3709">
                  <c:v>0.30685723989973945</c:v>
                </c:pt>
                <c:pt idx="3710">
                  <c:v>0.30685723989973945</c:v>
                </c:pt>
                <c:pt idx="3711">
                  <c:v>0.30685723989973945</c:v>
                </c:pt>
                <c:pt idx="3712">
                  <c:v>0.30685723989973945</c:v>
                </c:pt>
                <c:pt idx="3713">
                  <c:v>0.30685723989973945</c:v>
                </c:pt>
                <c:pt idx="3714">
                  <c:v>0.30685723989973945</c:v>
                </c:pt>
                <c:pt idx="3715">
                  <c:v>0.30685723989973945</c:v>
                </c:pt>
                <c:pt idx="3716">
                  <c:v>0.30685723989973945</c:v>
                </c:pt>
                <c:pt idx="3717">
                  <c:v>0.30685723989973945</c:v>
                </c:pt>
                <c:pt idx="3718">
                  <c:v>0.30685723989973945</c:v>
                </c:pt>
                <c:pt idx="3719">
                  <c:v>0.30685723989973945</c:v>
                </c:pt>
                <c:pt idx="3720">
                  <c:v>0.30685723989973945</c:v>
                </c:pt>
                <c:pt idx="3721">
                  <c:v>0.30685723989973945</c:v>
                </c:pt>
                <c:pt idx="3722">
                  <c:v>0.30685723989973945</c:v>
                </c:pt>
                <c:pt idx="3723">
                  <c:v>0.30685723989973945</c:v>
                </c:pt>
                <c:pt idx="3724">
                  <c:v>0.30685723989973945</c:v>
                </c:pt>
                <c:pt idx="3725">
                  <c:v>0.30685723989973945</c:v>
                </c:pt>
                <c:pt idx="3726">
                  <c:v>0.30685723989973945</c:v>
                </c:pt>
                <c:pt idx="3727">
                  <c:v>0.30685723989973945</c:v>
                </c:pt>
                <c:pt idx="3728">
                  <c:v>0.30685723989973945</c:v>
                </c:pt>
                <c:pt idx="3729">
                  <c:v>0.30685723989973945</c:v>
                </c:pt>
                <c:pt idx="3730">
                  <c:v>0.30685723989973945</c:v>
                </c:pt>
                <c:pt idx="3731">
                  <c:v>0.30685723989973945</c:v>
                </c:pt>
                <c:pt idx="3732">
                  <c:v>0.30685723989973945</c:v>
                </c:pt>
                <c:pt idx="3733">
                  <c:v>0.30685723989973945</c:v>
                </c:pt>
                <c:pt idx="3734">
                  <c:v>0.30685723989973945</c:v>
                </c:pt>
                <c:pt idx="3735">
                  <c:v>0.30685723989973945</c:v>
                </c:pt>
                <c:pt idx="3736">
                  <c:v>0.30685723989973945</c:v>
                </c:pt>
                <c:pt idx="3737">
                  <c:v>0.30685723989973945</c:v>
                </c:pt>
                <c:pt idx="3738">
                  <c:v>0.30685723989973945</c:v>
                </c:pt>
                <c:pt idx="3739">
                  <c:v>0.30685723989973945</c:v>
                </c:pt>
                <c:pt idx="3740">
                  <c:v>0.30685723989973945</c:v>
                </c:pt>
                <c:pt idx="3741">
                  <c:v>0.30685723989973945</c:v>
                </c:pt>
                <c:pt idx="3742">
                  <c:v>0.30685723989973945</c:v>
                </c:pt>
                <c:pt idx="3743">
                  <c:v>0.30685723989973945</c:v>
                </c:pt>
                <c:pt idx="3744">
                  <c:v>0.30685723989973945</c:v>
                </c:pt>
                <c:pt idx="3745">
                  <c:v>0.30685723989973945</c:v>
                </c:pt>
                <c:pt idx="3746">
                  <c:v>0.30685723989973945</c:v>
                </c:pt>
                <c:pt idx="3747">
                  <c:v>0.30685723989973945</c:v>
                </c:pt>
                <c:pt idx="3748">
                  <c:v>0.30685723989973945</c:v>
                </c:pt>
                <c:pt idx="3749">
                  <c:v>0.30685723989973945</c:v>
                </c:pt>
                <c:pt idx="3750">
                  <c:v>0.30685723989973945</c:v>
                </c:pt>
                <c:pt idx="3751">
                  <c:v>0.30685723989973945</c:v>
                </c:pt>
                <c:pt idx="3752">
                  <c:v>0.30685723989973945</c:v>
                </c:pt>
                <c:pt idx="3753">
                  <c:v>0.30685723989973945</c:v>
                </c:pt>
                <c:pt idx="3754">
                  <c:v>0.30685723989973945</c:v>
                </c:pt>
                <c:pt idx="3755">
                  <c:v>0.30685723989973945</c:v>
                </c:pt>
                <c:pt idx="3756">
                  <c:v>0.30685723989973945</c:v>
                </c:pt>
                <c:pt idx="3757">
                  <c:v>0.30685723989973945</c:v>
                </c:pt>
                <c:pt idx="3758">
                  <c:v>0.30685723989973945</c:v>
                </c:pt>
                <c:pt idx="3759">
                  <c:v>0.30685723989973945</c:v>
                </c:pt>
                <c:pt idx="3760">
                  <c:v>0.30685723989973945</c:v>
                </c:pt>
                <c:pt idx="3761">
                  <c:v>0.30685723989973945</c:v>
                </c:pt>
                <c:pt idx="3762">
                  <c:v>0.30685723989973945</c:v>
                </c:pt>
                <c:pt idx="3763">
                  <c:v>0.30685723989973945</c:v>
                </c:pt>
                <c:pt idx="3764">
                  <c:v>0.30685723989973945</c:v>
                </c:pt>
                <c:pt idx="3765">
                  <c:v>0.30685723989973945</c:v>
                </c:pt>
                <c:pt idx="3766">
                  <c:v>0.30685723989973945</c:v>
                </c:pt>
                <c:pt idx="3767">
                  <c:v>0.30685723989973945</c:v>
                </c:pt>
                <c:pt idx="3768">
                  <c:v>0.30685723989973945</c:v>
                </c:pt>
                <c:pt idx="3769">
                  <c:v>0.30685723989973945</c:v>
                </c:pt>
                <c:pt idx="3770">
                  <c:v>0.30685723989973945</c:v>
                </c:pt>
                <c:pt idx="3771">
                  <c:v>0.30685723989973945</c:v>
                </c:pt>
                <c:pt idx="3772">
                  <c:v>0.30685723989973945</c:v>
                </c:pt>
                <c:pt idx="3773">
                  <c:v>0.30685723989973945</c:v>
                </c:pt>
                <c:pt idx="3774">
                  <c:v>0.30685723989973945</c:v>
                </c:pt>
                <c:pt idx="3775">
                  <c:v>0.30685723989973945</c:v>
                </c:pt>
                <c:pt idx="3776">
                  <c:v>0.30685723989973945</c:v>
                </c:pt>
                <c:pt idx="3777">
                  <c:v>0.30685723989973945</c:v>
                </c:pt>
                <c:pt idx="3778">
                  <c:v>0.30685723989973945</c:v>
                </c:pt>
                <c:pt idx="3779">
                  <c:v>0.30685723989973945</c:v>
                </c:pt>
                <c:pt idx="3780">
                  <c:v>0.30685723989973945</c:v>
                </c:pt>
                <c:pt idx="3781">
                  <c:v>0.30685723989973945</c:v>
                </c:pt>
                <c:pt idx="3782">
                  <c:v>0.30685723989973945</c:v>
                </c:pt>
                <c:pt idx="3783">
                  <c:v>0.30685723989973945</c:v>
                </c:pt>
                <c:pt idx="3784">
                  <c:v>0.30685723989973945</c:v>
                </c:pt>
                <c:pt idx="3785">
                  <c:v>0.30685723989973945</c:v>
                </c:pt>
                <c:pt idx="3786">
                  <c:v>0.30685723989973945</c:v>
                </c:pt>
                <c:pt idx="3787">
                  <c:v>0.30685723989973945</c:v>
                </c:pt>
                <c:pt idx="3788">
                  <c:v>0.30685723989973945</c:v>
                </c:pt>
                <c:pt idx="3789">
                  <c:v>0.30685723989973945</c:v>
                </c:pt>
                <c:pt idx="3790">
                  <c:v>0.30685723989973945</c:v>
                </c:pt>
                <c:pt idx="3791">
                  <c:v>0.30685723989973945</c:v>
                </c:pt>
                <c:pt idx="3792">
                  <c:v>0.30685723989973945</c:v>
                </c:pt>
                <c:pt idx="3793">
                  <c:v>0.30685723989973945</c:v>
                </c:pt>
                <c:pt idx="3794">
                  <c:v>0.30685723989973945</c:v>
                </c:pt>
                <c:pt idx="3795">
                  <c:v>0.30685723989973945</c:v>
                </c:pt>
                <c:pt idx="3796">
                  <c:v>0.30685723989973945</c:v>
                </c:pt>
                <c:pt idx="3797">
                  <c:v>0.30685723989973945</c:v>
                </c:pt>
                <c:pt idx="3798">
                  <c:v>0.30685723989973945</c:v>
                </c:pt>
                <c:pt idx="3799">
                  <c:v>0.30685723989973945</c:v>
                </c:pt>
                <c:pt idx="3800">
                  <c:v>0.30685723989973945</c:v>
                </c:pt>
                <c:pt idx="3801">
                  <c:v>0.30685723989973945</c:v>
                </c:pt>
                <c:pt idx="3802">
                  <c:v>0.30685723989973945</c:v>
                </c:pt>
                <c:pt idx="3803">
                  <c:v>0.30685723989973945</c:v>
                </c:pt>
                <c:pt idx="3804">
                  <c:v>0.30685723989973945</c:v>
                </c:pt>
                <c:pt idx="3805">
                  <c:v>0.30685723989973945</c:v>
                </c:pt>
                <c:pt idx="3806">
                  <c:v>0.30685723989973945</c:v>
                </c:pt>
                <c:pt idx="3807">
                  <c:v>0.30685723989973945</c:v>
                </c:pt>
                <c:pt idx="3808">
                  <c:v>0.30685723989973945</c:v>
                </c:pt>
                <c:pt idx="3809">
                  <c:v>0.30685723989973945</c:v>
                </c:pt>
                <c:pt idx="3810">
                  <c:v>0.30685723989973945</c:v>
                </c:pt>
                <c:pt idx="3811">
                  <c:v>0.30685723989973945</c:v>
                </c:pt>
                <c:pt idx="3812">
                  <c:v>0.30685723989973945</c:v>
                </c:pt>
                <c:pt idx="3813">
                  <c:v>0.30685723989973945</c:v>
                </c:pt>
                <c:pt idx="3814">
                  <c:v>0.30685723989973945</c:v>
                </c:pt>
                <c:pt idx="3815">
                  <c:v>0.30685723989973945</c:v>
                </c:pt>
                <c:pt idx="3816">
                  <c:v>0.30685723989973945</c:v>
                </c:pt>
                <c:pt idx="3817">
                  <c:v>0.30685723989973945</c:v>
                </c:pt>
                <c:pt idx="3818">
                  <c:v>0.30685723989973945</c:v>
                </c:pt>
                <c:pt idx="3819">
                  <c:v>0.30685723989973945</c:v>
                </c:pt>
                <c:pt idx="3820">
                  <c:v>0.30685723989973945</c:v>
                </c:pt>
                <c:pt idx="3821">
                  <c:v>0.30685723989973945</c:v>
                </c:pt>
                <c:pt idx="3822">
                  <c:v>0.30685723989973945</c:v>
                </c:pt>
                <c:pt idx="3823">
                  <c:v>0.30685723989973945</c:v>
                </c:pt>
                <c:pt idx="3824">
                  <c:v>0.30685723989973945</c:v>
                </c:pt>
                <c:pt idx="3825">
                  <c:v>0.30685723989973945</c:v>
                </c:pt>
                <c:pt idx="3826">
                  <c:v>0.30685723989973945</c:v>
                </c:pt>
                <c:pt idx="3827">
                  <c:v>0.30685723989973945</c:v>
                </c:pt>
                <c:pt idx="3828">
                  <c:v>0.30685723989973945</c:v>
                </c:pt>
                <c:pt idx="3829">
                  <c:v>0.30685723989973945</c:v>
                </c:pt>
                <c:pt idx="3830">
                  <c:v>0.30685723989973945</c:v>
                </c:pt>
                <c:pt idx="3831">
                  <c:v>0.30685723989973945</c:v>
                </c:pt>
                <c:pt idx="3832">
                  <c:v>0.30685723989973945</c:v>
                </c:pt>
                <c:pt idx="3833">
                  <c:v>0.30685723989973945</c:v>
                </c:pt>
                <c:pt idx="3834">
                  <c:v>0.30685723989973945</c:v>
                </c:pt>
                <c:pt idx="3835">
                  <c:v>0.30685723989973945</c:v>
                </c:pt>
                <c:pt idx="3836">
                  <c:v>0.30685723989973945</c:v>
                </c:pt>
                <c:pt idx="3837">
                  <c:v>0.30685723989973945</c:v>
                </c:pt>
                <c:pt idx="3838">
                  <c:v>0.30685723989973945</c:v>
                </c:pt>
                <c:pt idx="3839">
                  <c:v>0.30685723989973945</c:v>
                </c:pt>
                <c:pt idx="3840">
                  <c:v>0.30685723989973945</c:v>
                </c:pt>
                <c:pt idx="3841">
                  <c:v>0.30685723989973945</c:v>
                </c:pt>
                <c:pt idx="3842">
                  <c:v>0.30685723989973945</c:v>
                </c:pt>
                <c:pt idx="3843">
                  <c:v>0.30685723989973945</c:v>
                </c:pt>
                <c:pt idx="3844">
                  <c:v>0.30685723989973945</c:v>
                </c:pt>
                <c:pt idx="3845">
                  <c:v>0.30685723989973945</c:v>
                </c:pt>
                <c:pt idx="3846">
                  <c:v>0.30685723989973945</c:v>
                </c:pt>
                <c:pt idx="3847">
                  <c:v>0.30685723989973945</c:v>
                </c:pt>
                <c:pt idx="3848">
                  <c:v>0.30685723989973945</c:v>
                </c:pt>
                <c:pt idx="3849">
                  <c:v>0.30685723989973945</c:v>
                </c:pt>
                <c:pt idx="3850">
                  <c:v>0.30685723989973945</c:v>
                </c:pt>
                <c:pt idx="3851">
                  <c:v>0.30685723989973945</c:v>
                </c:pt>
                <c:pt idx="3852">
                  <c:v>0.30685723989973945</c:v>
                </c:pt>
                <c:pt idx="3853">
                  <c:v>0.30685723989973945</c:v>
                </c:pt>
                <c:pt idx="3854">
                  <c:v>0.30685723989973945</c:v>
                </c:pt>
                <c:pt idx="3855">
                  <c:v>0.30685723989973945</c:v>
                </c:pt>
                <c:pt idx="3856">
                  <c:v>0.30685723989973945</c:v>
                </c:pt>
                <c:pt idx="3857">
                  <c:v>0.30685723989973945</c:v>
                </c:pt>
                <c:pt idx="3858">
                  <c:v>0.30685723989973945</c:v>
                </c:pt>
                <c:pt idx="3859">
                  <c:v>0.30685723989973945</c:v>
                </c:pt>
                <c:pt idx="3860">
                  <c:v>0.30685723989973945</c:v>
                </c:pt>
                <c:pt idx="3861">
                  <c:v>0.30685723989973945</c:v>
                </c:pt>
                <c:pt idx="3862">
                  <c:v>0.30685723989973945</c:v>
                </c:pt>
                <c:pt idx="3863">
                  <c:v>0.30685723989973945</c:v>
                </c:pt>
                <c:pt idx="3864">
                  <c:v>0.30685723989973945</c:v>
                </c:pt>
                <c:pt idx="3865">
                  <c:v>0.30685723989973945</c:v>
                </c:pt>
                <c:pt idx="3866">
                  <c:v>0.30685723989973945</c:v>
                </c:pt>
                <c:pt idx="3867">
                  <c:v>0.30685723989973945</c:v>
                </c:pt>
                <c:pt idx="3868">
                  <c:v>0.30685723989973945</c:v>
                </c:pt>
                <c:pt idx="3869">
                  <c:v>0.30685723989973945</c:v>
                </c:pt>
                <c:pt idx="3870">
                  <c:v>0.30685723989973945</c:v>
                </c:pt>
                <c:pt idx="3871">
                  <c:v>0.30685723989973945</c:v>
                </c:pt>
                <c:pt idx="3872">
                  <c:v>0.30685723989973945</c:v>
                </c:pt>
                <c:pt idx="3873">
                  <c:v>0.30685723989973945</c:v>
                </c:pt>
                <c:pt idx="3874">
                  <c:v>0.30685723989973945</c:v>
                </c:pt>
                <c:pt idx="3875">
                  <c:v>0.30685723989973945</c:v>
                </c:pt>
                <c:pt idx="3876">
                  <c:v>0.30685723989973945</c:v>
                </c:pt>
                <c:pt idx="3877">
                  <c:v>0.30685723989973945</c:v>
                </c:pt>
                <c:pt idx="3878">
                  <c:v>0.30685723989973945</c:v>
                </c:pt>
                <c:pt idx="3879">
                  <c:v>0.30685723989973945</c:v>
                </c:pt>
                <c:pt idx="3880">
                  <c:v>0.30685723989973945</c:v>
                </c:pt>
                <c:pt idx="3881">
                  <c:v>0.30685723989973945</c:v>
                </c:pt>
                <c:pt idx="3882">
                  <c:v>0.30685723989973945</c:v>
                </c:pt>
                <c:pt idx="3883">
                  <c:v>0.30685723989973945</c:v>
                </c:pt>
                <c:pt idx="3884">
                  <c:v>0.30685723989973945</c:v>
                </c:pt>
                <c:pt idx="3885">
                  <c:v>0.30685723989973945</c:v>
                </c:pt>
                <c:pt idx="3886">
                  <c:v>0.30685723989973945</c:v>
                </c:pt>
                <c:pt idx="3887">
                  <c:v>0.30685723989973945</c:v>
                </c:pt>
                <c:pt idx="3888">
                  <c:v>0.30685723989973945</c:v>
                </c:pt>
                <c:pt idx="3889">
                  <c:v>0.30685723989973945</c:v>
                </c:pt>
                <c:pt idx="3890">
                  <c:v>0.30685723989973945</c:v>
                </c:pt>
                <c:pt idx="3891">
                  <c:v>0.30685723989973945</c:v>
                </c:pt>
                <c:pt idx="3892">
                  <c:v>0.30685723989973945</c:v>
                </c:pt>
                <c:pt idx="3893">
                  <c:v>0.30685723989973945</c:v>
                </c:pt>
                <c:pt idx="3894">
                  <c:v>0.30685723989973945</c:v>
                </c:pt>
                <c:pt idx="3895">
                  <c:v>0.30685723989973945</c:v>
                </c:pt>
                <c:pt idx="3896">
                  <c:v>0.30685723989973945</c:v>
                </c:pt>
                <c:pt idx="3897">
                  <c:v>0.30685723989973945</c:v>
                </c:pt>
                <c:pt idx="3898">
                  <c:v>0.30685723989973945</c:v>
                </c:pt>
                <c:pt idx="3899">
                  <c:v>0.30685723989973945</c:v>
                </c:pt>
                <c:pt idx="3900">
                  <c:v>0.30685723989973945</c:v>
                </c:pt>
                <c:pt idx="3901">
                  <c:v>0.30685723989973945</c:v>
                </c:pt>
                <c:pt idx="3902">
                  <c:v>0.30685723989973945</c:v>
                </c:pt>
                <c:pt idx="3903">
                  <c:v>0.30685723989973945</c:v>
                </c:pt>
                <c:pt idx="3904">
                  <c:v>0.30685723989973945</c:v>
                </c:pt>
                <c:pt idx="3905">
                  <c:v>0.30685723989973945</c:v>
                </c:pt>
                <c:pt idx="3906">
                  <c:v>0.30685723989973945</c:v>
                </c:pt>
                <c:pt idx="3907">
                  <c:v>0.30685723989973945</c:v>
                </c:pt>
                <c:pt idx="3908">
                  <c:v>0.30685723989973945</c:v>
                </c:pt>
                <c:pt idx="3909">
                  <c:v>0.30685723989973945</c:v>
                </c:pt>
                <c:pt idx="3910">
                  <c:v>0.30685723989973945</c:v>
                </c:pt>
                <c:pt idx="3911">
                  <c:v>0.30685723989973945</c:v>
                </c:pt>
                <c:pt idx="3912">
                  <c:v>0.30685723989973945</c:v>
                </c:pt>
                <c:pt idx="3913">
                  <c:v>0.30685723989973945</c:v>
                </c:pt>
                <c:pt idx="3914">
                  <c:v>0.30685723989973945</c:v>
                </c:pt>
                <c:pt idx="3915">
                  <c:v>0.30685723989973945</c:v>
                </c:pt>
                <c:pt idx="3916">
                  <c:v>0.30685723989973945</c:v>
                </c:pt>
                <c:pt idx="3917">
                  <c:v>0.30685723989973945</c:v>
                </c:pt>
                <c:pt idx="3918">
                  <c:v>0.30685723989973945</c:v>
                </c:pt>
                <c:pt idx="3919">
                  <c:v>0.30685723989973945</c:v>
                </c:pt>
                <c:pt idx="3920">
                  <c:v>0.30685723989973945</c:v>
                </c:pt>
                <c:pt idx="3921">
                  <c:v>0.30685723989973945</c:v>
                </c:pt>
                <c:pt idx="3922">
                  <c:v>0.30685723989973945</c:v>
                </c:pt>
                <c:pt idx="3923">
                  <c:v>0.30685723989973945</c:v>
                </c:pt>
                <c:pt idx="3924">
                  <c:v>0.30685723989973945</c:v>
                </c:pt>
                <c:pt idx="3925">
                  <c:v>0.30685723989973945</c:v>
                </c:pt>
                <c:pt idx="3926">
                  <c:v>0.30685723989973945</c:v>
                </c:pt>
                <c:pt idx="3927">
                  <c:v>0.30685723989973945</c:v>
                </c:pt>
                <c:pt idx="3928">
                  <c:v>0.30685723989973945</c:v>
                </c:pt>
                <c:pt idx="3929">
                  <c:v>0.30685723989973945</c:v>
                </c:pt>
                <c:pt idx="3930">
                  <c:v>0.30685723989973945</c:v>
                </c:pt>
                <c:pt idx="3931">
                  <c:v>0.30685723989973945</c:v>
                </c:pt>
                <c:pt idx="3932">
                  <c:v>0.30685723989973945</c:v>
                </c:pt>
                <c:pt idx="3933">
                  <c:v>0.30685723989973945</c:v>
                </c:pt>
                <c:pt idx="3934">
                  <c:v>0.30685723989973945</c:v>
                </c:pt>
                <c:pt idx="3935">
                  <c:v>0.30685723989973945</c:v>
                </c:pt>
                <c:pt idx="3936">
                  <c:v>0.30685723989973945</c:v>
                </c:pt>
                <c:pt idx="3937">
                  <c:v>0.30685723989973945</c:v>
                </c:pt>
                <c:pt idx="3938">
                  <c:v>0.30685723989973945</c:v>
                </c:pt>
                <c:pt idx="3939">
                  <c:v>0.30685723989973945</c:v>
                </c:pt>
                <c:pt idx="3940">
                  <c:v>0.30685723989973945</c:v>
                </c:pt>
                <c:pt idx="3941">
                  <c:v>0.30685723989973945</c:v>
                </c:pt>
                <c:pt idx="3942">
                  <c:v>0.30685723989973945</c:v>
                </c:pt>
                <c:pt idx="3943">
                  <c:v>0.30685723989973945</c:v>
                </c:pt>
                <c:pt idx="3944">
                  <c:v>0.30685723989973945</c:v>
                </c:pt>
                <c:pt idx="3945">
                  <c:v>0.30685723989973945</c:v>
                </c:pt>
                <c:pt idx="3946">
                  <c:v>0.30685723989973945</c:v>
                </c:pt>
                <c:pt idx="3947">
                  <c:v>0.30685723989973945</c:v>
                </c:pt>
                <c:pt idx="3948">
                  <c:v>0.30685723989973945</c:v>
                </c:pt>
                <c:pt idx="3949">
                  <c:v>0.30685723989973945</c:v>
                </c:pt>
                <c:pt idx="3950">
                  <c:v>0.30685723989973945</c:v>
                </c:pt>
                <c:pt idx="3951">
                  <c:v>0.30685723989973945</c:v>
                </c:pt>
                <c:pt idx="3952">
                  <c:v>0.30685723989973945</c:v>
                </c:pt>
                <c:pt idx="3953">
                  <c:v>0.30685723989973945</c:v>
                </c:pt>
                <c:pt idx="3954">
                  <c:v>0.30685723989973945</c:v>
                </c:pt>
                <c:pt idx="3955">
                  <c:v>0.30685723989973945</c:v>
                </c:pt>
                <c:pt idx="3956">
                  <c:v>0.30685723989973945</c:v>
                </c:pt>
                <c:pt idx="3957">
                  <c:v>0.30685723989973945</c:v>
                </c:pt>
                <c:pt idx="3958">
                  <c:v>0.30685723989973945</c:v>
                </c:pt>
                <c:pt idx="3959">
                  <c:v>0.30685723989973945</c:v>
                </c:pt>
                <c:pt idx="3960">
                  <c:v>0.30685723989973945</c:v>
                </c:pt>
                <c:pt idx="3961">
                  <c:v>0.30685723989973945</c:v>
                </c:pt>
                <c:pt idx="3962">
                  <c:v>0.30685723989973945</c:v>
                </c:pt>
                <c:pt idx="3963">
                  <c:v>0.30685723989973945</c:v>
                </c:pt>
                <c:pt idx="3964">
                  <c:v>0.30685723989973945</c:v>
                </c:pt>
                <c:pt idx="3965">
                  <c:v>0.30685723989973945</c:v>
                </c:pt>
                <c:pt idx="3966">
                  <c:v>0.30685723989973945</c:v>
                </c:pt>
                <c:pt idx="3967">
                  <c:v>0.30685723989973945</c:v>
                </c:pt>
                <c:pt idx="3968">
                  <c:v>0.30685723989973945</c:v>
                </c:pt>
                <c:pt idx="3969">
                  <c:v>0.30685723989973945</c:v>
                </c:pt>
                <c:pt idx="3970">
                  <c:v>0.30685723989973945</c:v>
                </c:pt>
                <c:pt idx="3971">
                  <c:v>0.30685723989973945</c:v>
                </c:pt>
                <c:pt idx="3972">
                  <c:v>0.30685723989973945</c:v>
                </c:pt>
                <c:pt idx="3973">
                  <c:v>0.30685723989973945</c:v>
                </c:pt>
                <c:pt idx="3974">
                  <c:v>0.30685723989973945</c:v>
                </c:pt>
                <c:pt idx="3975">
                  <c:v>0.30685723989973945</c:v>
                </c:pt>
                <c:pt idx="3976">
                  <c:v>0.30685723989973945</c:v>
                </c:pt>
                <c:pt idx="3977">
                  <c:v>0.30685723989973945</c:v>
                </c:pt>
                <c:pt idx="3978">
                  <c:v>0.30685723989973945</c:v>
                </c:pt>
                <c:pt idx="3979">
                  <c:v>0.30685723989973945</c:v>
                </c:pt>
                <c:pt idx="3980">
                  <c:v>0.30685723989973945</c:v>
                </c:pt>
                <c:pt idx="3981">
                  <c:v>0.30685723989973945</c:v>
                </c:pt>
                <c:pt idx="3982">
                  <c:v>0.30685723989973945</c:v>
                </c:pt>
                <c:pt idx="3983">
                  <c:v>0.30685723989973945</c:v>
                </c:pt>
                <c:pt idx="3984">
                  <c:v>0.30685723989973945</c:v>
                </c:pt>
                <c:pt idx="3985">
                  <c:v>0.30685723989973945</c:v>
                </c:pt>
                <c:pt idx="3986">
                  <c:v>0.30685723989973945</c:v>
                </c:pt>
                <c:pt idx="3987">
                  <c:v>0.30685723989973945</c:v>
                </c:pt>
                <c:pt idx="3988">
                  <c:v>0.30685723989973945</c:v>
                </c:pt>
                <c:pt idx="3989">
                  <c:v>0.30685723989973945</c:v>
                </c:pt>
                <c:pt idx="3990">
                  <c:v>0.30685723989973945</c:v>
                </c:pt>
                <c:pt idx="3991">
                  <c:v>0.30685723989973945</c:v>
                </c:pt>
                <c:pt idx="3992">
                  <c:v>0.30685723989973945</c:v>
                </c:pt>
                <c:pt idx="3993">
                  <c:v>0.30685723989973945</c:v>
                </c:pt>
                <c:pt idx="3994">
                  <c:v>0.30685723989973945</c:v>
                </c:pt>
                <c:pt idx="3995">
                  <c:v>0.30685723989973945</c:v>
                </c:pt>
                <c:pt idx="3996">
                  <c:v>0.30685723989973945</c:v>
                </c:pt>
                <c:pt idx="3997">
                  <c:v>0.30685723989973945</c:v>
                </c:pt>
                <c:pt idx="3998">
                  <c:v>0.30685723989973945</c:v>
                </c:pt>
                <c:pt idx="3999">
                  <c:v>0.30685723989973945</c:v>
                </c:pt>
                <c:pt idx="4000">
                  <c:v>0.30685723989973945</c:v>
                </c:pt>
                <c:pt idx="4001">
                  <c:v>0.30685723989973945</c:v>
                </c:pt>
                <c:pt idx="4002">
                  <c:v>0.30685723989973945</c:v>
                </c:pt>
                <c:pt idx="4003">
                  <c:v>0.30685723989973945</c:v>
                </c:pt>
                <c:pt idx="4004">
                  <c:v>0.30685723989973945</c:v>
                </c:pt>
                <c:pt idx="4005">
                  <c:v>0.30685723989973945</c:v>
                </c:pt>
                <c:pt idx="4006">
                  <c:v>0.30685723989973945</c:v>
                </c:pt>
                <c:pt idx="4007">
                  <c:v>0.30685723989973945</c:v>
                </c:pt>
                <c:pt idx="4008">
                  <c:v>0.30685723989973945</c:v>
                </c:pt>
                <c:pt idx="4009">
                  <c:v>0.30685723989973945</c:v>
                </c:pt>
                <c:pt idx="4010">
                  <c:v>0.30685723989973945</c:v>
                </c:pt>
                <c:pt idx="4011">
                  <c:v>0.30685723989973945</c:v>
                </c:pt>
                <c:pt idx="4012">
                  <c:v>0.30685723989973945</c:v>
                </c:pt>
                <c:pt idx="4013">
                  <c:v>0.30685723989973945</c:v>
                </c:pt>
                <c:pt idx="4014">
                  <c:v>0.30685723989973945</c:v>
                </c:pt>
                <c:pt idx="4015">
                  <c:v>0.30685723989973945</c:v>
                </c:pt>
                <c:pt idx="4016">
                  <c:v>0.30685723989973945</c:v>
                </c:pt>
                <c:pt idx="4017">
                  <c:v>0.30685723989973945</c:v>
                </c:pt>
                <c:pt idx="4018">
                  <c:v>0.30685723989973945</c:v>
                </c:pt>
                <c:pt idx="4019">
                  <c:v>0.30685723989973945</c:v>
                </c:pt>
                <c:pt idx="4020">
                  <c:v>0.30685723989973945</c:v>
                </c:pt>
                <c:pt idx="4021">
                  <c:v>0.30685723989973945</c:v>
                </c:pt>
                <c:pt idx="4022">
                  <c:v>0.30685723989973945</c:v>
                </c:pt>
                <c:pt idx="4023">
                  <c:v>0.30685723989973945</c:v>
                </c:pt>
                <c:pt idx="4024">
                  <c:v>0.30685723989973945</c:v>
                </c:pt>
                <c:pt idx="4025">
                  <c:v>0.30685723989973945</c:v>
                </c:pt>
                <c:pt idx="4026">
                  <c:v>0.30685723989973945</c:v>
                </c:pt>
                <c:pt idx="4027">
                  <c:v>0.30685723989973945</c:v>
                </c:pt>
                <c:pt idx="4028">
                  <c:v>0.30685723989973945</c:v>
                </c:pt>
                <c:pt idx="4029">
                  <c:v>0.30685723989973945</c:v>
                </c:pt>
                <c:pt idx="4030">
                  <c:v>0.30685723989973945</c:v>
                </c:pt>
                <c:pt idx="4031">
                  <c:v>0.30685723989973945</c:v>
                </c:pt>
                <c:pt idx="4032">
                  <c:v>0.30685723989973945</c:v>
                </c:pt>
                <c:pt idx="4033">
                  <c:v>0.30685723989973945</c:v>
                </c:pt>
                <c:pt idx="4034">
                  <c:v>0.30685723989973945</c:v>
                </c:pt>
                <c:pt idx="4035">
                  <c:v>0.30685723989973945</c:v>
                </c:pt>
                <c:pt idx="4036">
                  <c:v>0.30685723989973945</c:v>
                </c:pt>
                <c:pt idx="4037">
                  <c:v>0.30685723989973945</c:v>
                </c:pt>
                <c:pt idx="4038">
                  <c:v>0.30685723989973945</c:v>
                </c:pt>
                <c:pt idx="4039">
                  <c:v>0.30685723989973945</c:v>
                </c:pt>
                <c:pt idx="4040">
                  <c:v>0.30685723989973945</c:v>
                </c:pt>
                <c:pt idx="4041">
                  <c:v>0.30685723989973945</c:v>
                </c:pt>
                <c:pt idx="4042">
                  <c:v>0.30685723989973945</c:v>
                </c:pt>
                <c:pt idx="4043">
                  <c:v>0.30685723989973945</c:v>
                </c:pt>
                <c:pt idx="4044">
                  <c:v>0.30685723989973945</c:v>
                </c:pt>
                <c:pt idx="4045">
                  <c:v>0.30685723989973945</c:v>
                </c:pt>
                <c:pt idx="4046">
                  <c:v>0.30685723989973945</c:v>
                </c:pt>
                <c:pt idx="4047">
                  <c:v>0.30685723989973945</c:v>
                </c:pt>
                <c:pt idx="4048">
                  <c:v>0.30685723989973945</c:v>
                </c:pt>
                <c:pt idx="4049">
                  <c:v>0.30685723989973945</c:v>
                </c:pt>
                <c:pt idx="4050">
                  <c:v>0.30685723989973945</c:v>
                </c:pt>
                <c:pt idx="4051">
                  <c:v>0.30685723989973945</c:v>
                </c:pt>
                <c:pt idx="4052">
                  <c:v>0.30685723989973945</c:v>
                </c:pt>
                <c:pt idx="4053">
                  <c:v>0.30685723989973945</c:v>
                </c:pt>
                <c:pt idx="4054">
                  <c:v>0.30685723989973945</c:v>
                </c:pt>
                <c:pt idx="4055">
                  <c:v>0.30685723989973945</c:v>
                </c:pt>
                <c:pt idx="4056">
                  <c:v>0.30685723989973945</c:v>
                </c:pt>
                <c:pt idx="4057">
                  <c:v>0.30685723989973945</c:v>
                </c:pt>
                <c:pt idx="4058">
                  <c:v>0.30685723989973945</c:v>
                </c:pt>
                <c:pt idx="4059">
                  <c:v>0.30685723989973945</c:v>
                </c:pt>
                <c:pt idx="4060">
                  <c:v>0.30685723989973945</c:v>
                </c:pt>
                <c:pt idx="4061">
                  <c:v>0.30685723989973945</c:v>
                </c:pt>
                <c:pt idx="4062">
                  <c:v>0.30685723989973945</c:v>
                </c:pt>
                <c:pt idx="4063">
                  <c:v>0.30685723989973945</c:v>
                </c:pt>
                <c:pt idx="4064">
                  <c:v>0.30685723989973945</c:v>
                </c:pt>
                <c:pt idx="4065">
                  <c:v>0.30685723989973945</c:v>
                </c:pt>
                <c:pt idx="4066">
                  <c:v>0.30685723989973945</c:v>
                </c:pt>
                <c:pt idx="4067">
                  <c:v>0.30685723989973945</c:v>
                </c:pt>
                <c:pt idx="4068">
                  <c:v>0.30685723989973945</c:v>
                </c:pt>
                <c:pt idx="4069">
                  <c:v>0.30685723989973945</c:v>
                </c:pt>
                <c:pt idx="4070">
                  <c:v>0.30685723989973945</c:v>
                </c:pt>
                <c:pt idx="4071">
                  <c:v>0.30685723989973945</c:v>
                </c:pt>
                <c:pt idx="4072">
                  <c:v>0.30685723989973945</c:v>
                </c:pt>
                <c:pt idx="4073">
                  <c:v>0.30685723989973945</c:v>
                </c:pt>
                <c:pt idx="4074">
                  <c:v>0.30685723989973945</c:v>
                </c:pt>
                <c:pt idx="4075">
                  <c:v>0.30685723989973945</c:v>
                </c:pt>
                <c:pt idx="4076">
                  <c:v>0.30685723989973945</c:v>
                </c:pt>
                <c:pt idx="4077">
                  <c:v>0.30685723989973945</c:v>
                </c:pt>
                <c:pt idx="4078">
                  <c:v>0.30685723989973945</c:v>
                </c:pt>
                <c:pt idx="4079">
                  <c:v>0.30685723989973945</c:v>
                </c:pt>
                <c:pt idx="4080">
                  <c:v>0.30685723989973945</c:v>
                </c:pt>
                <c:pt idx="4081">
                  <c:v>0.30685723989973945</c:v>
                </c:pt>
                <c:pt idx="4082">
                  <c:v>0.30685723989973945</c:v>
                </c:pt>
                <c:pt idx="4083">
                  <c:v>0.30685723989973945</c:v>
                </c:pt>
                <c:pt idx="4084">
                  <c:v>0.30685723989973945</c:v>
                </c:pt>
                <c:pt idx="4085">
                  <c:v>0.30685723989973945</c:v>
                </c:pt>
                <c:pt idx="4086">
                  <c:v>0.30685723989973945</c:v>
                </c:pt>
                <c:pt idx="4087">
                  <c:v>0.30685723989973945</c:v>
                </c:pt>
                <c:pt idx="4088">
                  <c:v>0.30685723989973945</c:v>
                </c:pt>
                <c:pt idx="4089">
                  <c:v>0.30685723989973945</c:v>
                </c:pt>
                <c:pt idx="4090">
                  <c:v>0.30685723989973945</c:v>
                </c:pt>
                <c:pt idx="4091">
                  <c:v>0.30685723989973945</c:v>
                </c:pt>
                <c:pt idx="4092">
                  <c:v>0.30685723989973945</c:v>
                </c:pt>
                <c:pt idx="4093">
                  <c:v>0.30685723989973945</c:v>
                </c:pt>
                <c:pt idx="4094">
                  <c:v>0.30685723989973945</c:v>
                </c:pt>
                <c:pt idx="4095">
                  <c:v>0.30685723989973945</c:v>
                </c:pt>
                <c:pt idx="4096">
                  <c:v>0.30685723989973945</c:v>
                </c:pt>
                <c:pt idx="4097">
                  <c:v>0.30685723989973945</c:v>
                </c:pt>
                <c:pt idx="4098">
                  <c:v>0.30685723989973945</c:v>
                </c:pt>
                <c:pt idx="4099">
                  <c:v>0.30685723989973945</c:v>
                </c:pt>
                <c:pt idx="4100">
                  <c:v>0.30685723989973945</c:v>
                </c:pt>
                <c:pt idx="4101">
                  <c:v>0.30685723989973945</c:v>
                </c:pt>
                <c:pt idx="4102">
                  <c:v>0.30685723989973945</c:v>
                </c:pt>
                <c:pt idx="4103">
                  <c:v>0.30685723989973945</c:v>
                </c:pt>
                <c:pt idx="4104">
                  <c:v>0.30685723989973945</c:v>
                </c:pt>
                <c:pt idx="4105">
                  <c:v>0.30685723989973945</c:v>
                </c:pt>
                <c:pt idx="4106">
                  <c:v>0.30685723989973945</c:v>
                </c:pt>
                <c:pt idx="4107">
                  <c:v>0.30685723989973945</c:v>
                </c:pt>
                <c:pt idx="4108">
                  <c:v>0.30685723989973945</c:v>
                </c:pt>
                <c:pt idx="4109">
                  <c:v>0.30685723989973945</c:v>
                </c:pt>
                <c:pt idx="4110">
                  <c:v>0.30685723989973945</c:v>
                </c:pt>
                <c:pt idx="4111">
                  <c:v>0.30685723989973945</c:v>
                </c:pt>
                <c:pt idx="4112">
                  <c:v>0.30685723989973945</c:v>
                </c:pt>
                <c:pt idx="4113">
                  <c:v>0.30685723989973945</c:v>
                </c:pt>
                <c:pt idx="4114">
                  <c:v>0.30685723989973945</c:v>
                </c:pt>
                <c:pt idx="4115">
                  <c:v>0.30685723989973945</c:v>
                </c:pt>
                <c:pt idx="4116">
                  <c:v>0.30685723989973945</c:v>
                </c:pt>
                <c:pt idx="4117">
                  <c:v>0.30685723989973945</c:v>
                </c:pt>
                <c:pt idx="4118">
                  <c:v>0.30685723989973945</c:v>
                </c:pt>
                <c:pt idx="4119">
                  <c:v>0.30685723989973945</c:v>
                </c:pt>
                <c:pt idx="4120">
                  <c:v>0.30685723989973945</c:v>
                </c:pt>
                <c:pt idx="4121">
                  <c:v>0.30685723989973945</c:v>
                </c:pt>
                <c:pt idx="4122">
                  <c:v>0.30685723989973945</c:v>
                </c:pt>
                <c:pt idx="4123">
                  <c:v>0.30685723989973945</c:v>
                </c:pt>
                <c:pt idx="4124">
                  <c:v>0.30685723989973945</c:v>
                </c:pt>
                <c:pt idx="4125">
                  <c:v>0.30685723989973945</c:v>
                </c:pt>
                <c:pt idx="4126">
                  <c:v>0.30685723989973945</c:v>
                </c:pt>
                <c:pt idx="4127">
                  <c:v>0.30685723989973945</c:v>
                </c:pt>
                <c:pt idx="4128">
                  <c:v>0.30685723989973945</c:v>
                </c:pt>
                <c:pt idx="4129">
                  <c:v>0.30685723989973945</c:v>
                </c:pt>
                <c:pt idx="4130">
                  <c:v>0.30685723989973945</c:v>
                </c:pt>
                <c:pt idx="4131">
                  <c:v>0.30685723989973945</c:v>
                </c:pt>
                <c:pt idx="4132">
                  <c:v>0.30685723989973945</c:v>
                </c:pt>
                <c:pt idx="4133">
                  <c:v>0.30685723989973945</c:v>
                </c:pt>
                <c:pt idx="4134">
                  <c:v>0.30685723989973945</c:v>
                </c:pt>
                <c:pt idx="4135">
                  <c:v>0.30685723989973945</c:v>
                </c:pt>
                <c:pt idx="4136">
                  <c:v>0.30685723989973945</c:v>
                </c:pt>
                <c:pt idx="4137">
                  <c:v>0.30685723989973945</c:v>
                </c:pt>
                <c:pt idx="4138">
                  <c:v>0.30685723989973945</c:v>
                </c:pt>
                <c:pt idx="4139">
                  <c:v>0.30685723989973945</c:v>
                </c:pt>
                <c:pt idx="4140">
                  <c:v>0.30685723989973945</c:v>
                </c:pt>
                <c:pt idx="4141">
                  <c:v>0.30685723989973945</c:v>
                </c:pt>
                <c:pt idx="4142">
                  <c:v>0.30685723989973945</c:v>
                </c:pt>
                <c:pt idx="4143">
                  <c:v>0.30685723989973945</c:v>
                </c:pt>
                <c:pt idx="4144">
                  <c:v>0.30685723989973945</c:v>
                </c:pt>
                <c:pt idx="4145">
                  <c:v>0.30685723989973945</c:v>
                </c:pt>
                <c:pt idx="4146">
                  <c:v>0.30685723989973945</c:v>
                </c:pt>
                <c:pt idx="4147">
                  <c:v>0.30685723989973945</c:v>
                </c:pt>
                <c:pt idx="4148">
                  <c:v>0.30685723989973945</c:v>
                </c:pt>
                <c:pt idx="4149">
                  <c:v>0.30685723989973945</c:v>
                </c:pt>
                <c:pt idx="4150">
                  <c:v>0.30685723989973945</c:v>
                </c:pt>
                <c:pt idx="4151">
                  <c:v>0.30685723989973945</c:v>
                </c:pt>
                <c:pt idx="4152">
                  <c:v>0.30685723989973945</c:v>
                </c:pt>
                <c:pt idx="4153">
                  <c:v>0.30685723989973945</c:v>
                </c:pt>
                <c:pt idx="4154">
                  <c:v>0.30685723989973945</c:v>
                </c:pt>
                <c:pt idx="4155">
                  <c:v>0.30685723989973945</c:v>
                </c:pt>
                <c:pt idx="4156">
                  <c:v>0.30685723989973945</c:v>
                </c:pt>
                <c:pt idx="4157">
                  <c:v>0.30685723989973945</c:v>
                </c:pt>
                <c:pt idx="4158">
                  <c:v>0.30685723989973945</c:v>
                </c:pt>
                <c:pt idx="4159">
                  <c:v>0.30685723989973945</c:v>
                </c:pt>
                <c:pt idx="4160">
                  <c:v>0.30685723989973945</c:v>
                </c:pt>
                <c:pt idx="4161">
                  <c:v>0.30685723989973945</c:v>
                </c:pt>
                <c:pt idx="4162">
                  <c:v>0.30685723989973945</c:v>
                </c:pt>
                <c:pt idx="4163">
                  <c:v>0.30685723989973945</c:v>
                </c:pt>
                <c:pt idx="4164">
                  <c:v>0.30685723989973945</c:v>
                </c:pt>
                <c:pt idx="4165">
                  <c:v>0.30685723989973945</c:v>
                </c:pt>
                <c:pt idx="4166">
                  <c:v>0.30685723989973945</c:v>
                </c:pt>
                <c:pt idx="4167">
                  <c:v>0.30685723989973945</c:v>
                </c:pt>
                <c:pt idx="4168">
                  <c:v>0.30685723989973945</c:v>
                </c:pt>
                <c:pt idx="4169">
                  <c:v>0.30685723989973945</c:v>
                </c:pt>
                <c:pt idx="4170">
                  <c:v>0.30685723989973945</c:v>
                </c:pt>
                <c:pt idx="4171">
                  <c:v>0.30685723989973945</c:v>
                </c:pt>
                <c:pt idx="4172">
                  <c:v>0.30685723989973945</c:v>
                </c:pt>
                <c:pt idx="4173">
                  <c:v>0.30685723989973945</c:v>
                </c:pt>
                <c:pt idx="4174">
                  <c:v>0.30685723989973945</c:v>
                </c:pt>
                <c:pt idx="4175">
                  <c:v>0.30685723989973945</c:v>
                </c:pt>
                <c:pt idx="4176">
                  <c:v>0.30685723989973945</c:v>
                </c:pt>
                <c:pt idx="4177">
                  <c:v>0.30685723989973945</c:v>
                </c:pt>
                <c:pt idx="4178">
                  <c:v>0.30685723989973945</c:v>
                </c:pt>
                <c:pt idx="4179">
                  <c:v>0.30685723989973945</c:v>
                </c:pt>
                <c:pt idx="4180">
                  <c:v>0.30685723989973945</c:v>
                </c:pt>
                <c:pt idx="4181">
                  <c:v>0.30685723989973945</c:v>
                </c:pt>
                <c:pt idx="4182">
                  <c:v>0.30685723989973945</c:v>
                </c:pt>
                <c:pt idx="4183">
                  <c:v>0.30685723989973945</c:v>
                </c:pt>
                <c:pt idx="4184">
                  <c:v>0.30685723989973945</c:v>
                </c:pt>
                <c:pt idx="4185">
                  <c:v>0.30685723989973945</c:v>
                </c:pt>
                <c:pt idx="4186">
                  <c:v>0.30685723989973945</c:v>
                </c:pt>
                <c:pt idx="4187">
                  <c:v>0.30685723989973945</c:v>
                </c:pt>
                <c:pt idx="4188">
                  <c:v>0.30685723989973945</c:v>
                </c:pt>
                <c:pt idx="4189">
                  <c:v>0.30685723989973945</c:v>
                </c:pt>
                <c:pt idx="4190">
                  <c:v>0.30685723989973945</c:v>
                </c:pt>
                <c:pt idx="4191">
                  <c:v>0.30685723989973945</c:v>
                </c:pt>
                <c:pt idx="4192">
                  <c:v>0.30685723989973945</c:v>
                </c:pt>
                <c:pt idx="4193">
                  <c:v>0.30685723989973945</c:v>
                </c:pt>
                <c:pt idx="4194">
                  <c:v>0.30685723989973945</c:v>
                </c:pt>
                <c:pt idx="4195">
                  <c:v>0.30685723989973945</c:v>
                </c:pt>
                <c:pt idx="4196">
                  <c:v>0.30685723989973945</c:v>
                </c:pt>
                <c:pt idx="4197">
                  <c:v>0.30685723989973945</c:v>
                </c:pt>
                <c:pt idx="4198">
                  <c:v>0.30685723989973945</c:v>
                </c:pt>
                <c:pt idx="4199">
                  <c:v>0.30685723989973945</c:v>
                </c:pt>
                <c:pt idx="4200">
                  <c:v>0.30685723989973945</c:v>
                </c:pt>
                <c:pt idx="4201">
                  <c:v>0.30685723989973945</c:v>
                </c:pt>
                <c:pt idx="4202">
                  <c:v>0.30685723989973945</c:v>
                </c:pt>
                <c:pt idx="4203">
                  <c:v>0.30685723989973945</c:v>
                </c:pt>
                <c:pt idx="4204">
                  <c:v>0.30685723989973945</c:v>
                </c:pt>
                <c:pt idx="4205">
                  <c:v>0.30685723989973945</c:v>
                </c:pt>
                <c:pt idx="4206">
                  <c:v>0.30685723989973945</c:v>
                </c:pt>
                <c:pt idx="4207">
                  <c:v>0.30685723989973945</c:v>
                </c:pt>
                <c:pt idx="4208">
                  <c:v>0.30685723989973945</c:v>
                </c:pt>
                <c:pt idx="4209">
                  <c:v>0.30685723989973945</c:v>
                </c:pt>
                <c:pt idx="4210">
                  <c:v>0.30685723989973945</c:v>
                </c:pt>
                <c:pt idx="4211">
                  <c:v>0.30685723989973945</c:v>
                </c:pt>
                <c:pt idx="4212">
                  <c:v>0.30685723989973945</c:v>
                </c:pt>
                <c:pt idx="4213">
                  <c:v>0.30685723989973945</c:v>
                </c:pt>
                <c:pt idx="4214">
                  <c:v>0.30685723989973945</c:v>
                </c:pt>
                <c:pt idx="4215">
                  <c:v>0.30685723989973945</c:v>
                </c:pt>
                <c:pt idx="4216">
                  <c:v>0.30685723989973945</c:v>
                </c:pt>
                <c:pt idx="4217">
                  <c:v>0.30685723989973945</c:v>
                </c:pt>
                <c:pt idx="4218">
                  <c:v>0.30685723989973945</c:v>
                </c:pt>
                <c:pt idx="4219">
                  <c:v>0.30685723989973945</c:v>
                </c:pt>
                <c:pt idx="4220">
                  <c:v>0.30685723989973945</c:v>
                </c:pt>
                <c:pt idx="4221">
                  <c:v>0.30685723989973945</c:v>
                </c:pt>
                <c:pt idx="4222">
                  <c:v>0.30685723989973945</c:v>
                </c:pt>
                <c:pt idx="4223">
                  <c:v>0.30685723989973945</c:v>
                </c:pt>
                <c:pt idx="4224">
                  <c:v>0.30685723989973945</c:v>
                </c:pt>
                <c:pt idx="4225">
                  <c:v>0.30685723989973945</c:v>
                </c:pt>
                <c:pt idx="4226">
                  <c:v>0.30685723989973945</c:v>
                </c:pt>
                <c:pt idx="4227">
                  <c:v>0.30685723989973945</c:v>
                </c:pt>
                <c:pt idx="4228">
                  <c:v>0.30685723989973945</c:v>
                </c:pt>
                <c:pt idx="4229">
                  <c:v>0.30685723989973945</c:v>
                </c:pt>
                <c:pt idx="4230">
                  <c:v>0.30685723989973945</c:v>
                </c:pt>
                <c:pt idx="4231">
                  <c:v>0.30685723989973945</c:v>
                </c:pt>
                <c:pt idx="4232">
                  <c:v>0.30685723989973945</c:v>
                </c:pt>
                <c:pt idx="4233">
                  <c:v>0.30685723989973945</c:v>
                </c:pt>
                <c:pt idx="4234">
                  <c:v>0.30685723989973945</c:v>
                </c:pt>
                <c:pt idx="4235">
                  <c:v>0.30685723989973945</c:v>
                </c:pt>
                <c:pt idx="4236">
                  <c:v>0.30685723989973945</c:v>
                </c:pt>
                <c:pt idx="4237">
                  <c:v>0.30685723989973945</c:v>
                </c:pt>
                <c:pt idx="4238">
                  <c:v>0.30685723989973945</c:v>
                </c:pt>
                <c:pt idx="4239">
                  <c:v>0.30685723989973945</c:v>
                </c:pt>
                <c:pt idx="4240">
                  <c:v>0.30685723989973945</c:v>
                </c:pt>
                <c:pt idx="4241">
                  <c:v>0.30685723989973945</c:v>
                </c:pt>
                <c:pt idx="4242">
                  <c:v>0.30685723989973945</c:v>
                </c:pt>
                <c:pt idx="4243">
                  <c:v>0.30685723989973945</c:v>
                </c:pt>
                <c:pt idx="4244">
                  <c:v>0.30685723989973945</c:v>
                </c:pt>
                <c:pt idx="4245">
                  <c:v>0.30685723989973945</c:v>
                </c:pt>
                <c:pt idx="4246">
                  <c:v>0.30685723989973945</c:v>
                </c:pt>
                <c:pt idx="4247">
                  <c:v>0.30685723989973945</c:v>
                </c:pt>
                <c:pt idx="4248">
                  <c:v>0.30685723989973945</c:v>
                </c:pt>
                <c:pt idx="4249">
                  <c:v>0.30685723989973945</c:v>
                </c:pt>
                <c:pt idx="4250">
                  <c:v>0.30685723989973945</c:v>
                </c:pt>
                <c:pt idx="4251">
                  <c:v>0.30685723989973945</c:v>
                </c:pt>
                <c:pt idx="4252">
                  <c:v>0.30685723989973945</c:v>
                </c:pt>
                <c:pt idx="4253">
                  <c:v>0.30685723989973945</c:v>
                </c:pt>
                <c:pt idx="4254">
                  <c:v>0.30685723989973945</c:v>
                </c:pt>
                <c:pt idx="4255">
                  <c:v>0.30685723989973945</c:v>
                </c:pt>
                <c:pt idx="4256">
                  <c:v>0.30685723989973945</c:v>
                </c:pt>
                <c:pt idx="4257">
                  <c:v>0.30685723989973945</c:v>
                </c:pt>
                <c:pt idx="4258">
                  <c:v>0.30685723989973945</c:v>
                </c:pt>
                <c:pt idx="4259">
                  <c:v>0.30685723989973945</c:v>
                </c:pt>
                <c:pt idx="4260">
                  <c:v>0.30685723989973945</c:v>
                </c:pt>
                <c:pt idx="4261">
                  <c:v>0.30685723989973945</c:v>
                </c:pt>
                <c:pt idx="4262">
                  <c:v>0.30685723989973945</c:v>
                </c:pt>
                <c:pt idx="4263">
                  <c:v>0.30685723989973945</c:v>
                </c:pt>
                <c:pt idx="4264">
                  <c:v>0.30685723989973945</c:v>
                </c:pt>
                <c:pt idx="4265">
                  <c:v>0.30685723989973945</c:v>
                </c:pt>
                <c:pt idx="4266">
                  <c:v>0.30685723989973945</c:v>
                </c:pt>
                <c:pt idx="4267">
                  <c:v>0.30685723989973945</c:v>
                </c:pt>
                <c:pt idx="4268">
                  <c:v>0.30685723989973945</c:v>
                </c:pt>
                <c:pt idx="4269">
                  <c:v>0.30685723989973945</c:v>
                </c:pt>
                <c:pt idx="4270">
                  <c:v>0.30685723989973945</c:v>
                </c:pt>
                <c:pt idx="4271">
                  <c:v>0.30685723989973945</c:v>
                </c:pt>
                <c:pt idx="4272">
                  <c:v>0.30685723989973945</c:v>
                </c:pt>
                <c:pt idx="4273">
                  <c:v>0.30685723989973945</c:v>
                </c:pt>
                <c:pt idx="4274">
                  <c:v>0.30685723989973945</c:v>
                </c:pt>
                <c:pt idx="4275">
                  <c:v>0.30685723989973945</c:v>
                </c:pt>
                <c:pt idx="4276">
                  <c:v>0.30685723989973945</c:v>
                </c:pt>
                <c:pt idx="4277">
                  <c:v>0.30685723989973945</c:v>
                </c:pt>
                <c:pt idx="4278">
                  <c:v>0.30685723989973945</c:v>
                </c:pt>
                <c:pt idx="4279">
                  <c:v>0.30685723989973945</c:v>
                </c:pt>
                <c:pt idx="4280">
                  <c:v>0.30685723989973945</c:v>
                </c:pt>
                <c:pt idx="4281">
                  <c:v>0.30685723989973945</c:v>
                </c:pt>
                <c:pt idx="4282">
                  <c:v>0.30685723989973945</c:v>
                </c:pt>
                <c:pt idx="4283">
                  <c:v>0.30685723989973945</c:v>
                </c:pt>
                <c:pt idx="4284">
                  <c:v>0.30685723989973945</c:v>
                </c:pt>
                <c:pt idx="4285">
                  <c:v>0.30685723989973945</c:v>
                </c:pt>
                <c:pt idx="4286">
                  <c:v>0.30685723989973945</c:v>
                </c:pt>
                <c:pt idx="4287">
                  <c:v>0.30685723989973945</c:v>
                </c:pt>
                <c:pt idx="4288">
                  <c:v>0.30685723989973945</c:v>
                </c:pt>
                <c:pt idx="4289">
                  <c:v>0.30685723989973945</c:v>
                </c:pt>
                <c:pt idx="4290">
                  <c:v>0.30685723989973945</c:v>
                </c:pt>
                <c:pt idx="4291">
                  <c:v>0.30685723989973945</c:v>
                </c:pt>
                <c:pt idx="4292">
                  <c:v>0.30685723989973945</c:v>
                </c:pt>
                <c:pt idx="4293">
                  <c:v>0.30685723989973945</c:v>
                </c:pt>
                <c:pt idx="4294">
                  <c:v>0.30685723989973945</c:v>
                </c:pt>
                <c:pt idx="4295">
                  <c:v>0.30685723989973945</c:v>
                </c:pt>
                <c:pt idx="4296">
                  <c:v>0.30685723989973945</c:v>
                </c:pt>
                <c:pt idx="4297">
                  <c:v>0.30685723989973945</c:v>
                </c:pt>
                <c:pt idx="4298">
                  <c:v>0.30685723989973945</c:v>
                </c:pt>
                <c:pt idx="4299">
                  <c:v>0.30685723989973945</c:v>
                </c:pt>
                <c:pt idx="4300">
                  <c:v>0.30685723989973945</c:v>
                </c:pt>
                <c:pt idx="4301">
                  <c:v>0.30685723989973945</c:v>
                </c:pt>
                <c:pt idx="4302">
                  <c:v>0.30685723989973945</c:v>
                </c:pt>
                <c:pt idx="4303">
                  <c:v>0.30685723989973945</c:v>
                </c:pt>
                <c:pt idx="4304">
                  <c:v>0.30685723989973945</c:v>
                </c:pt>
                <c:pt idx="4305">
                  <c:v>0.30685723989973945</c:v>
                </c:pt>
                <c:pt idx="4306">
                  <c:v>0.30685723989973945</c:v>
                </c:pt>
                <c:pt idx="4307">
                  <c:v>0.30685723989973945</c:v>
                </c:pt>
                <c:pt idx="4308">
                  <c:v>0.30685723989973945</c:v>
                </c:pt>
                <c:pt idx="4309">
                  <c:v>0.30685723989973945</c:v>
                </c:pt>
                <c:pt idx="4310">
                  <c:v>0.30685723989973945</c:v>
                </c:pt>
                <c:pt idx="4311">
                  <c:v>0.30685723989973945</c:v>
                </c:pt>
                <c:pt idx="4312">
                  <c:v>0.30685723989973945</c:v>
                </c:pt>
                <c:pt idx="4313">
                  <c:v>0.30685723989973945</c:v>
                </c:pt>
                <c:pt idx="4314">
                  <c:v>0.30685723989973945</c:v>
                </c:pt>
                <c:pt idx="4315">
                  <c:v>0.30685723989973945</c:v>
                </c:pt>
                <c:pt idx="4316">
                  <c:v>0.30685723989973945</c:v>
                </c:pt>
                <c:pt idx="4317">
                  <c:v>0.30685723989973945</c:v>
                </c:pt>
                <c:pt idx="4318">
                  <c:v>0.30685723989973945</c:v>
                </c:pt>
                <c:pt idx="4319">
                  <c:v>0.30685723989973945</c:v>
                </c:pt>
                <c:pt idx="4320">
                  <c:v>0.30685723989973945</c:v>
                </c:pt>
                <c:pt idx="4321">
                  <c:v>0.30685723989973945</c:v>
                </c:pt>
                <c:pt idx="4322">
                  <c:v>0.30685723989973945</c:v>
                </c:pt>
                <c:pt idx="4323">
                  <c:v>0.30685723989973945</c:v>
                </c:pt>
                <c:pt idx="4324">
                  <c:v>0.30685723989973945</c:v>
                </c:pt>
                <c:pt idx="4325">
                  <c:v>0.30685723989973945</c:v>
                </c:pt>
                <c:pt idx="4326">
                  <c:v>0.30685723989973945</c:v>
                </c:pt>
                <c:pt idx="4327">
                  <c:v>0.30685723989973945</c:v>
                </c:pt>
                <c:pt idx="4328">
                  <c:v>0.30685723989973945</c:v>
                </c:pt>
                <c:pt idx="4329">
                  <c:v>0.30685723989973945</c:v>
                </c:pt>
                <c:pt idx="4330">
                  <c:v>0.30685723989973945</c:v>
                </c:pt>
                <c:pt idx="4331">
                  <c:v>0.30685723989973945</c:v>
                </c:pt>
                <c:pt idx="4332">
                  <c:v>0.30685723989973945</c:v>
                </c:pt>
                <c:pt idx="4333">
                  <c:v>0.30685723989973945</c:v>
                </c:pt>
                <c:pt idx="4334">
                  <c:v>0.30685723989973945</c:v>
                </c:pt>
                <c:pt idx="4335">
                  <c:v>0.30685723989973945</c:v>
                </c:pt>
                <c:pt idx="4336">
                  <c:v>0.30685723989973945</c:v>
                </c:pt>
                <c:pt idx="4337">
                  <c:v>0.30685723989973945</c:v>
                </c:pt>
                <c:pt idx="4338">
                  <c:v>0.30685723989973945</c:v>
                </c:pt>
                <c:pt idx="4339">
                  <c:v>0.30685723989973945</c:v>
                </c:pt>
                <c:pt idx="4340">
                  <c:v>0.30685723989973945</c:v>
                </c:pt>
                <c:pt idx="4341">
                  <c:v>0.30685723989973945</c:v>
                </c:pt>
                <c:pt idx="4342">
                  <c:v>0.30685723989973945</c:v>
                </c:pt>
                <c:pt idx="4343">
                  <c:v>0.30685723989973945</c:v>
                </c:pt>
                <c:pt idx="4344">
                  <c:v>0.30685723989973945</c:v>
                </c:pt>
                <c:pt idx="4345">
                  <c:v>0.30685723989973945</c:v>
                </c:pt>
                <c:pt idx="4346">
                  <c:v>0.30685723989973945</c:v>
                </c:pt>
                <c:pt idx="4347">
                  <c:v>0.30685723989973945</c:v>
                </c:pt>
                <c:pt idx="4348">
                  <c:v>0.30685723989973945</c:v>
                </c:pt>
                <c:pt idx="4349">
                  <c:v>0.30685723989973945</c:v>
                </c:pt>
                <c:pt idx="4350">
                  <c:v>0.30685723989973945</c:v>
                </c:pt>
                <c:pt idx="4351">
                  <c:v>0.30685723989973945</c:v>
                </c:pt>
                <c:pt idx="4352">
                  <c:v>0.30685723989973945</c:v>
                </c:pt>
                <c:pt idx="4353">
                  <c:v>0.30685723989973945</c:v>
                </c:pt>
                <c:pt idx="4354">
                  <c:v>0.30685723989973945</c:v>
                </c:pt>
                <c:pt idx="4355">
                  <c:v>0.30685723989973945</c:v>
                </c:pt>
                <c:pt idx="4356">
                  <c:v>0.30685723989973945</c:v>
                </c:pt>
                <c:pt idx="4357">
                  <c:v>0.30685723989973945</c:v>
                </c:pt>
                <c:pt idx="4358">
                  <c:v>0.30685723989973945</c:v>
                </c:pt>
                <c:pt idx="4359">
                  <c:v>0.30685723989973945</c:v>
                </c:pt>
                <c:pt idx="4360">
                  <c:v>0.30685723989973945</c:v>
                </c:pt>
                <c:pt idx="4361">
                  <c:v>0.30685723989973945</c:v>
                </c:pt>
                <c:pt idx="4362">
                  <c:v>0.30685723989973945</c:v>
                </c:pt>
                <c:pt idx="4363">
                  <c:v>0.30685723989973945</c:v>
                </c:pt>
                <c:pt idx="4364">
                  <c:v>0.30685723989973945</c:v>
                </c:pt>
                <c:pt idx="4365">
                  <c:v>0.30685723989973945</c:v>
                </c:pt>
                <c:pt idx="4366">
                  <c:v>0.30685723989973945</c:v>
                </c:pt>
                <c:pt idx="4367">
                  <c:v>0.30685723989973945</c:v>
                </c:pt>
                <c:pt idx="4368">
                  <c:v>0.30685723989973945</c:v>
                </c:pt>
                <c:pt idx="4369">
                  <c:v>0.30685723989973945</c:v>
                </c:pt>
                <c:pt idx="4370">
                  <c:v>0.30685723989973945</c:v>
                </c:pt>
                <c:pt idx="4371">
                  <c:v>0.30685723989973945</c:v>
                </c:pt>
                <c:pt idx="4372">
                  <c:v>0.30685723989973945</c:v>
                </c:pt>
                <c:pt idx="4373">
                  <c:v>0.30685723989973945</c:v>
                </c:pt>
                <c:pt idx="4374">
                  <c:v>0.30685723989973945</c:v>
                </c:pt>
                <c:pt idx="4375">
                  <c:v>0.30685723989973945</c:v>
                </c:pt>
                <c:pt idx="4376">
                  <c:v>0.30685723989973945</c:v>
                </c:pt>
                <c:pt idx="4377">
                  <c:v>0.30685723989973945</c:v>
                </c:pt>
                <c:pt idx="4378">
                  <c:v>0.30685723989973945</c:v>
                </c:pt>
                <c:pt idx="4379">
                  <c:v>0.30685723989973945</c:v>
                </c:pt>
                <c:pt idx="4380">
                  <c:v>0.30685723989973945</c:v>
                </c:pt>
                <c:pt idx="4381">
                  <c:v>0.30685723989973945</c:v>
                </c:pt>
                <c:pt idx="4382">
                  <c:v>0.30685723989973945</c:v>
                </c:pt>
                <c:pt idx="4383">
                  <c:v>0.30685723989973945</c:v>
                </c:pt>
                <c:pt idx="4384">
                  <c:v>0.30685723989973945</c:v>
                </c:pt>
                <c:pt idx="4385">
                  <c:v>0.30685723989973945</c:v>
                </c:pt>
                <c:pt idx="4386">
                  <c:v>0.30685723989973945</c:v>
                </c:pt>
                <c:pt idx="4387">
                  <c:v>0.30685723989973945</c:v>
                </c:pt>
                <c:pt idx="4388">
                  <c:v>0.30685723989973945</c:v>
                </c:pt>
                <c:pt idx="4389">
                  <c:v>0.30685723989973945</c:v>
                </c:pt>
                <c:pt idx="4390">
                  <c:v>0.30685723989973945</c:v>
                </c:pt>
                <c:pt idx="4391">
                  <c:v>0.30685723989973945</c:v>
                </c:pt>
                <c:pt idx="4392">
                  <c:v>0.30685723989973945</c:v>
                </c:pt>
                <c:pt idx="4393">
                  <c:v>0.30685723989973945</c:v>
                </c:pt>
                <c:pt idx="4394">
                  <c:v>0.30685723989973945</c:v>
                </c:pt>
                <c:pt idx="4395">
                  <c:v>0.30685723989973945</c:v>
                </c:pt>
                <c:pt idx="4396">
                  <c:v>0.30685723989973945</c:v>
                </c:pt>
                <c:pt idx="4397">
                  <c:v>0.30685723989973945</c:v>
                </c:pt>
                <c:pt idx="4398">
                  <c:v>0.30685723989973945</c:v>
                </c:pt>
                <c:pt idx="4399">
                  <c:v>0.30685723989973945</c:v>
                </c:pt>
                <c:pt idx="4400">
                  <c:v>0.30685723989973945</c:v>
                </c:pt>
                <c:pt idx="4401">
                  <c:v>0.30685723989973945</c:v>
                </c:pt>
                <c:pt idx="4402">
                  <c:v>0.30685723989973945</c:v>
                </c:pt>
                <c:pt idx="4403">
                  <c:v>0.30685723989973945</c:v>
                </c:pt>
                <c:pt idx="4404">
                  <c:v>0.30685723989973945</c:v>
                </c:pt>
                <c:pt idx="4405">
                  <c:v>0.30685723989973945</c:v>
                </c:pt>
                <c:pt idx="4406">
                  <c:v>0.30685723989973945</c:v>
                </c:pt>
                <c:pt idx="4407">
                  <c:v>0.30685723989973945</c:v>
                </c:pt>
                <c:pt idx="4408">
                  <c:v>0.30685723989973945</c:v>
                </c:pt>
                <c:pt idx="4409">
                  <c:v>0.30685723989973945</c:v>
                </c:pt>
                <c:pt idx="4410">
                  <c:v>0.30685723989973945</c:v>
                </c:pt>
                <c:pt idx="4411">
                  <c:v>0.30685723989973945</c:v>
                </c:pt>
                <c:pt idx="4412">
                  <c:v>0.30685723989973945</c:v>
                </c:pt>
                <c:pt idx="4413">
                  <c:v>0.30685723989973945</c:v>
                </c:pt>
                <c:pt idx="4414">
                  <c:v>0.30685723989973945</c:v>
                </c:pt>
                <c:pt idx="4415">
                  <c:v>0.30685723989973945</c:v>
                </c:pt>
                <c:pt idx="4416">
                  <c:v>0.30685723989973945</c:v>
                </c:pt>
                <c:pt idx="4417">
                  <c:v>0.30685723989973945</c:v>
                </c:pt>
                <c:pt idx="4418">
                  <c:v>0.30685723989973945</c:v>
                </c:pt>
                <c:pt idx="4419">
                  <c:v>0.30685723989973945</c:v>
                </c:pt>
                <c:pt idx="4420">
                  <c:v>0.30685723989973945</c:v>
                </c:pt>
                <c:pt idx="4421">
                  <c:v>0.30685723989973945</c:v>
                </c:pt>
                <c:pt idx="4422">
                  <c:v>0.30685723989973945</c:v>
                </c:pt>
                <c:pt idx="4423">
                  <c:v>0.30685723989973945</c:v>
                </c:pt>
                <c:pt idx="4424">
                  <c:v>0.30685723989973945</c:v>
                </c:pt>
                <c:pt idx="4425">
                  <c:v>0.30685723989973945</c:v>
                </c:pt>
                <c:pt idx="4426">
                  <c:v>0.30685723989973945</c:v>
                </c:pt>
                <c:pt idx="4427">
                  <c:v>0.30685723989973945</c:v>
                </c:pt>
                <c:pt idx="4428">
                  <c:v>0.30685723989973945</c:v>
                </c:pt>
                <c:pt idx="4429">
                  <c:v>0.30685723989973945</c:v>
                </c:pt>
                <c:pt idx="4430">
                  <c:v>0.30685723989973945</c:v>
                </c:pt>
                <c:pt idx="4431">
                  <c:v>0.30685723989973945</c:v>
                </c:pt>
                <c:pt idx="4432">
                  <c:v>0.30685723989973945</c:v>
                </c:pt>
                <c:pt idx="4433">
                  <c:v>0.30685723989973945</c:v>
                </c:pt>
                <c:pt idx="4434">
                  <c:v>0.30685723989973945</c:v>
                </c:pt>
                <c:pt idx="4435">
                  <c:v>0.30685723989973945</c:v>
                </c:pt>
                <c:pt idx="4436">
                  <c:v>0.30685723989973945</c:v>
                </c:pt>
                <c:pt idx="4437">
                  <c:v>0.30685723989973945</c:v>
                </c:pt>
                <c:pt idx="4438">
                  <c:v>0.30685723989973945</c:v>
                </c:pt>
                <c:pt idx="4439">
                  <c:v>0.30685723989973945</c:v>
                </c:pt>
                <c:pt idx="4440">
                  <c:v>0.30685723989973945</c:v>
                </c:pt>
                <c:pt idx="4441">
                  <c:v>0.30685723989973945</c:v>
                </c:pt>
                <c:pt idx="4442">
                  <c:v>0.30685723989973945</c:v>
                </c:pt>
                <c:pt idx="4443">
                  <c:v>0.30685723989973945</c:v>
                </c:pt>
                <c:pt idx="4444">
                  <c:v>0.30685723989973945</c:v>
                </c:pt>
                <c:pt idx="4445">
                  <c:v>0.30685723989973945</c:v>
                </c:pt>
                <c:pt idx="4446">
                  <c:v>0.30685723989973945</c:v>
                </c:pt>
                <c:pt idx="4447">
                  <c:v>0.30685723989973945</c:v>
                </c:pt>
                <c:pt idx="4448">
                  <c:v>0.30685723989973945</c:v>
                </c:pt>
                <c:pt idx="4449">
                  <c:v>0.30685723989973945</c:v>
                </c:pt>
                <c:pt idx="4450">
                  <c:v>0.30685723989973945</c:v>
                </c:pt>
                <c:pt idx="4451">
                  <c:v>0.30685723989973945</c:v>
                </c:pt>
                <c:pt idx="4452">
                  <c:v>0.30685723989973945</c:v>
                </c:pt>
                <c:pt idx="4453">
                  <c:v>0.30685723989973945</c:v>
                </c:pt>
                <c:pt idx="4454">
                  <c:v>0.30685723989973945</c:v>
                </c:pt>
                <c:pt idx="4455">
                  <c:v>0.30685723989973945</c:v>
                </c:pt>
                <c:pt idx="4456">
                  <c:v>0.30685723989973945</c:v>
                </c:pt>
                <c:pt idx="4457">
                  <c:v>0.30685723989973945</c:v>
                </c:pt>
                <c:pt idx="4458">
                  <c:v>0.30685723989973945</c:v>
                </c:pt>
                <c:pt idx="4459">
                  <c:v>0.30685723989973945</c:v>
                </c:pt>
                <c:pt idx="4460">
                  <c:v>0.30685723989973945</c:v>
                </c:pt>
                <c:pt idx="4461">
                  <c:v>0.30685723989973945</c:v>
                </c:pt>
                <c:pt idx="4462">
                  <c:v>0.30685723989973945</c:v>
                </c:pt>
                <c:pt idx="4463">
                  <c:v>0.30685723989973945</c:v>
                </c:pt>
                <c:pt idx="4464">
                  <c:v>0.30685723989973945</c:v>
                </c:pt>
                <c:pt idx="4465">
                  <c:v>0.30685723989973945</c:v>
                </c:pt>
                <c:pt idx="4466">
                  <c:v>0.30685723989973945</c:v>
                </c:pt>
                <c:pt idx="4467">
                  <c:v>0.30685723989973945</c:v>
                </c:pt>
                <c:pt idx="4468">
                  <c:v>0.30685723989973945</c:v>
                </c:pt>
                <c:pt idx="4469">
                  <c:v>0.30685723989973945</c:v>
                </c:pt>
                <c:pt idx="4470">
                  <c:v>0.30685723989973945</c:v>
                </c:pt>
                <c:pt idx="4471">
                  <c:v>0.30685723989973945</c:v>
                </c:pt>
                <c:pt idx="4472">
                  <c:v>0.30685723989973945</c:v>
                </c:pt>
                <c:pt idx="4473">
                  <c:v>0.30685723989973945</c:v>
                </c:pt>
                <c:pt idx="4474">
                  <c:v>0.30685723989973945</c:v>
                </c:pt>
                <c:pt idx="4475">
                  <c:v>0.30685723989973945</c:v>
                </c:pt>
                <c:pt idx="4476">
                  <c:v>0.30685723989973945</c:v>
                </c:pt>
                <c:pt idx="4477">
                  <c:v>0.30685723989973945</c:v>
                </c:pt>
                <c:pt idx="4478">
                  <c:v>0.30685723989973945</c:v>
                </c:pt>
                <c:pt idx="4479">
                  <c:v>0.30685723989973945</c:v>
                </c:pt>
                <c:pt idx="4480">
                  <c:v>0.30685723989973945</c:v>
                </c:pt>
                <c:pt idx="4481">
                  <c:v>0.30685723989973945</c:v>
                </c:pt>
                <c:pt idx="4482">
                  <c:v>0.30685723989973945</c:v>
                </c:pt>
                <c:pt idx="4483">
                  <c:v>0.30685723989973945</c:v>
                </c:pt>
                <c:pt idx="4484">
                  <c:v>0.30685723989973945</c:v>
                </c:pt>
                <c:pt idx="4485">
                  <c:v>0.30685723989973945</c:v>
                </c:pt>
                <c:pt idx="4486">
                  <c:v>0.30685723989973945</c:v>
                </c:pt>
                <c:pt idx="4487">
                  <c:v>0.30685723989973945</c:v>
                </c:pt>
                <c:pt idx="4488">
                  <c:v>0.30685723989973945</c:v>
                </c:pt>
                <c:pt idx="4489">
                  <c:v>0.30685723989973945</c:v>
                </c:pt>
                <c:pt idx="4490">
                  <c:v>0.30685723989973945</c:v>
                </c:pt>
                <c:pt idx="4491">
                  <c:v>0.30685723989973945</c:v>
                </c:pt>
                <c:pt idx="4492">
                  <c:v>0.30685723989973945</c:v>
                </c:pt>
                <c:pt idx="4493">
                  <c:v>0.30685723989973945</c:v>
                </c:pt>
                <c:pt idx="4494">
                  <c:v>0.30685723989973945</c:v>
                </c:pt>
                <c:pt idx="4495">
                  <c:v>0.30685723989973945</c:v>
                </c:pt>
                <c:pt idx="4496">
                  <c:v>0.30685723989973945</c:v>
                </c:pt>
                <c:pt idx="4497">
                  <c:v>0.30685723989973945</c:v>
                </c:pt>
                <c:pt idx="4498">
                  <c:v>0.30685723989973945</c:v>
                </c:pt>
                <c:pt idx="4499">
                  <c:v>0.30685723989973945</c:v>
                </c:pt>
                <c:pt idx="4500">
                  <c:v>0.30685723989973945</c:v>
                </c:pt>
                <c:pt idx="4501">
                  <c:v>0.30685723989973945</c:v>
                </c:pt>
                <c:pt idx="4502">
                  <c:v>0.30685723989973945</c:v>
                </c:pt>
                <c:pt idx="4503">
                  <c:v>0.30685723989973945</c:v>
                </c:pt>
                <c:pt idx="4504">
                  <c:v>0.30685723989973945</c:v>
                </c:pt>
                <c:pt idx="4505">
                  <c:v>0.30685723989973945</c:v>
                </c:pt>
                <c:pt idx="4506">
                  <c:v>0.30685723989973945</c:v>
                </c:pt>
                <c:pt idx="4507">
                  <c:v>0.30685723989973945</c:v>
                </c:pt>
                <c:pt idx="4508">
                  <c:v>0.30685723989973945</c:v>
                </c:pt>
                <c:pt idx="4509">
                  <c:v>0.30685723989973945</c:v>
                </c:pt>
                <c:pt idx="4510">
                  <c:v>0.30685723989973945</c:v>
                </c:pt>
                <c:pt idx="4511">
                  <c:v>0.30685723989973945</c:v>
                </c:pt>
                <c:pt idx="4512">
                  <c:v>0.30685723989973945</c:v>
                </c:pt>
                <c:pt idx="4513">
                  <c:v>0.30685723989973945</c:v>
                </c:pt>
                <c:pt idx="4514">
                  <c:v>0.30685723989973945</c:v>
                </c:pt>
                <c:pt idx="4515">
                  <c:v>0.30685723989973945</c:v>
                </c:pt>
                <c:pt idx="4516">
                  <c:v>0.30685723989973945</c:v>
                </c:pt>
                <c:pt idx="4517">
                  <c:v>0.30685723989973945</c:v>
                </c:pt>
                <c:pt idx="4518">
                  <c:v>0.30685723989973945</c:v>
                </c:pt>
                <c:pt idx="4519">
                  <c:v>0.30685723989973945</c:v>
                </c:pt>
                <c:pt idx="4520">
                  <c:v>0.30685723989973945</c:v>
                </c:pt>
                <c:pt idx="4521">
                  <c:v>0.30685723989973945</c:v>
                </c:pt>
                <c:pt idx="4522">
                  <c:v>0.30685723989973945</c:v>
                </c:pt>
                <c:pt idx="4523">
                  <c:v>0.30685723989973945</c:v>
                </c:pt>
                <c:pt idx="4524">
                  <c:v>0.30685723989973945</c:v>
                </c:pt>
                <c:pt idx="4525">
                  <c:v>0.30685723989973945</c:v>
                </c:pt>
                <c:pt idx="4526">
                  <c:v>0.30685723989973945</c:v>
                </c:pt>
                <c:pt idx="4527">
                  <c:v>0.30685723989973945</c:v>
                </c:pt>
                <c:pt idx="4528">
                  <c:v>0.30685723989973945</c:v>
                </c:pt>
                <c:pt idx="4529">
                  <c:v>0.30685723989973945</c:v>
                </c:pt>
                <c:pt idx="4530">
                  <c:v>0.30685723989973945</c:v>
                </c:pt>
                <c:pt idx="4531">
                  <c:v>0.30685723989973945</c:v>
                </c:pt>
                <c:pt idx="4532">
                  <c:v>0.30685723989973945</c:v>
                </c:pt>
                <c:pt idx="4533">
                  <c:v>0.30685723989973945</c:v>
                </c:pt>
                <c:pt idx="4534">
                  <c:v>0.30685723989973945</c:v>
                </c:pt>
                <c:pt idx="4535">
                  <c:v>0.30685723989973945</c:v>
                </c:pt>
                <c:pt idx="4536">
                  <c:v>0.30685723989973945</c:v>
                </c:pt>
                <c:pt idx="4537">
                  <c:v>0.30685723989973945</c:v>
                </c:pt>
                <c:pt idx="4538">
                  <c:v>0.30685723989973945</c:v>
                </c:pt>
                <c:pt idx="4539">
                  <c:v>0.30685723989973945</c:v>
                </c:pt>
                <c:pt idx="4540">
                  <c:v>0.30685723989973945</c:v>
                </c:pt>
                <c:pt idx="4541">
                  <c:v>0.30685723989973945</c:v>
                </c:pt>
                <c:pt idx="4542">
                  <c:v>0.30685723989973945</c:v>
                </c:pt>
                <c:pt idx="4543">
                  <c:v>0.30685723989973945</c:v>
                </c:pt>
                <c:pt idx="4544">
                  <c:v>0.30685723989973945</c:v>
                </c:pt>
                <c:pt idx="4545">
                  <c:v>0.30685723989973945</c:v>
                </c:pt>
                <c:pt idx="4546">
                  <c:v>0.30685723989973945</c:v>
                </c:pt>
                <c:pt idx="4547">
                  <c:v>0.30685723989973945</c:v>
                </c:pt>
                <c:pt idx="4548">
                  <c:v>0.30685723989973945</c:v>
                </c:pt>
                <c:pt idx="4549">
                  <c:v>0.30685723989973945</c:v>
                </c:pt>
                <c:pt idx="4550">
                  <c:v>0.30685723989973945</c:v>
                </c:pt>
                <c:pt idx="4551">
                  <c:v>0.30685723989973945</c:v>
                </c:pt>
                <c:pt idx="4552">
                  <c:v>0.30685723989973945</c:v>
                </c:pt>
                <c:pt idx="4553">
                  <c:v>0.30685723989973945</c:v>
                </c:pt>
                <c:pt idx="4554">
                  <c:v>0.30685723989973945</c:v>
                </c:pt>
                <c:pt idx="4555">
                  <c:v>0.30685723989973945</c:v>
                </c:pt>
                <c:pt idx="4556">
                  <c:v>0.30685723989973945</c:v>
                </c:pt>
                <c:pt idx="4557">
                  <c:v>0.30685723989973945</c:v>
                </c:pt>
                <c:pt idx="4558">
                  <c:v>0.30685723989973945</c:v>
                </c:pt>
                <c:pt idx="4559">
                  <c:v>0.30685723989973945</c:v>
                </c:pt>
                <c:pt idx="4560">
                  <c:v>0.30685723989973945</c:v>
                </c:pt>
                <c:pt idx="4561">
                  <c:v>0.30685723989973945</c:v>
                </c:pt>
                <c:pt idx="4562">
                  <c:v>0.30685723989973945</c:v>
                </c:pt>
                <c:pt idx="4563">
                  <c:v>0.30685723989973945</c:v>
                </c:pt>
                <c:pt idx="4564">
                  <c:v>0.30685723989973945</c:v>
                </c:pt>
                <c:pt idx="4565">
                  <c:v>0.30685723989973945</c:v>
                </c:pt>
                <c:pt idx="4566">
                  <c:v>0.30685723989973945</c:v>
                </c:pt>
                <c:pt idx="4567">
                  <c:v>0.30685723989973945</c:v>
                </c:pt>
                <c:pt idx="4568">
                  <c:v>0.30685723989973945</c:v>
                </c:pt>
                <c:pt idx="4569">
                  <c:v>0.30685723989973945</c:v>
                </c:pt>
                <c:pt idx="4570">
                  <c:v>0.30685723989973945</c:v>
                </c:pt>
                <c:pt idx="4571">
                  <c:v>0.30685723989973945</c:v>
                </c:pt>
                <c:pt idx="4572">
                  <c:v>0.30685723989973945</c:v>
                </c:pt>
                <c:pt idx="4573">
                  <c:v>0.30685723989973945</c:v>
                </c:pt>
                <c:pt idx="4574">
                  <c:v>0.30685723989973945</c:v>
                </c:pt>
                <c:pt idx="4575">
                  <c:v>0.30685723989973945</c:v>
                </c:pt>
                <c:pt idx="4576">
                  <c:v>0.30685723989973945</c:v>
                </c:pt>
                <c:pt idx="4577">
                  <c:v>0.30685723989973945</c:v>
                </c:pt>
                <c:pt idx="4578">
                  <c:v>0.30685723989973945</c:v>
                </c:pt>
                <c:pt idx="4579">
                  <c:v>0.30685723989973945</c:v>
                </c:pt>
                <c:pt idx="4580">
                  <c:v>0.30685723989973945</c:v>
                </c:pt>
                <c:pt idx="4581">
                  <c:v>0.30685723989973945</c:v>
                </c:pt>
                <c:pt idx="4582">
                  <c:v>0.30685723989973945</c:v>
                </c:pt>
                <c:pt idx="4583">
                  <c:v>0.30685723989973945</c:v>
                </c:pt>
                <c:pt idx="4584">
                  <c:v>0.30685723989973945</c:v>
                </c:pt>
                <c:pt idx="4585">
                  <c:v>0.30685723989973945</c:v>
                </c:pt>
                <c:pt idx="4586">
                  <c:v>0.30685723989973945</c:v>
                </c:pt>
                <c:pt idx="4587">
                  <c:v>0.30685723989973945</c:v>
                </c:pt>
                <c:pt idx="4588">
                  <c:v>0.30685723989973945</c:v>
                </c:pt>
                <c:pt idx="4589">
                  <c:v>0.30685723989973945</c:v>
                </c:pt>
                <c:pt idx="4590">
                  <c:v>0.30685723989973945</c:v>
                </c:pt>
                <c:pt idx="4591">
                  <c:v>0.30685723989973945</c:v>
                </c:pt>
                <c:pt idx="4592">
                  <c:v>0.30685723989973945</c:v>
                </c:pt>
                <c:pt idx="4593">
                  <c:v>0.30685723989973945</c:v>
                </c:pt>
                <c:pt idx="4594">
                  <c:v>0.30685723989973945</c:v>
                </c:pt>
                <c:pt idx="4595">
                  <c:v>0.30685723989973945</c:v>
                </c:pt>
                <c:pt idx="4596">
                  <c:v>0.30685723989973945</c:v>
                </c:pt>
                <c:pt idx="4597">
                  <c:v>0.30685723989973945</c:v>
                </c:pt>
                <c:pt idx="4598">
                  <c:v>0.30685723989973945</c:v>
                </c:pt>
                <c:pt idx="4599">
                  <c:v>0.30685723989973945</c:v>
                </c:pt>
                <c:pt idx="4600">
                  <c:v>0.30685723989973945</c:v>
                </c:pt>
                <c:pt idx="4601">
                  <c:v>0.30685723989973945</c:v>
                </c:pt>
                <c:pt idx="4602">
                  <c:v>0.30685723989973945</c:v>
                </c:pt>
                <c:pt idx="4603">
                  <c:v>0.30685723989973945</c:v>
                </c:pt>
                <c:pt idx="4604">
                  <c:v>0.30685723989973945</c:v>
                </c:pt>
                <c:pt idx="4605">
                  <c:v>0.30685723989973945</c:v>
                </c:pt>
                <c:pt idx="4606">
                  <c:v>0.30685723989973945</c:v>
                </c:pt>
                <c:pt idx="4607">
                  <c:v>0.30685723989973945</c:v>
                </c:pt>
                <c:pt idx="4608">
                  <c:v>0.30685723989973945</c:v>
                </c:pt>
                <c:pt idx="4609">
                  <c:v>0.30685723989973945</c:v>
                </c:pt>
                <c:pt idx="4610">
                  <c:v>0.30685723989973945</c:v>
                </c:pt>
                <c:pt idx="4611">
                  <c:v>0.30685723989973945</c:v>
                </c:pt>
                <c:pt idx="4612">
                  <c:v>0.30685723989973945</c:v>
                </c:pt>
                <c:pt idx="4613">
                  <c:v>0.30685723989973945</c:v>
                </c:pt>
                <c:pt idx="4614">
                  <c:v>0.30685723989973945</c:v>
                </c:pt>
                <c:pt idx="4615">
                  <c:v>0.30685723989973945</c:v>
                </c:pt>
                <c:pt idx="4616">
                  <c:v>0.30685723989973945</c:v>
                </c:pt>
                <c:pt idx="4617">
                  <c:v>0.30685723989973945</c:v>
                </c:pt>
                <c:pt idx="4618">
                  <c:v>0.30685723989973945</c:v>
                </c:pt>
                <c:pt idx="4619">
                  <c:v>0.30685723989973945</c:v>
                </c:pt>
                <c:pt idx="4620">
                  <c:v>0.30685723989973945</c:v>
                </c:pt>
                <c:pt idx="4621">
                  <c:v>0.30685723989973945</c:v>
                </c:pt>
                <c:pt idx="4622">
                  <c:v>0.30685723989973945</c:v>
                </c:pt>
                <c:pt idx="4623">
                  <c:v>0.30685723989973945</c:v>
                </c:pt>
                <c:pt idx="4624">
                  <c:v>0.30685723989973945</c:v>
                </c:pt>
                <c:pt idx="4625">
                  <c:v>0.30685723989973945</c:v>
                </c:pt>
                <c:pt idx="4626">
                  <c:v>0.30685723989973945</c:v>
                </c:pt>
                <c:pt idx="4627">
                  <c:v>0.30685723989973945</c:v>
                </c:pt>
                <c:pt idx="4628">
                  <c:v>0.30685723989973945</c:v>
                </c:pt>
                <c:pt idx="4629">
                  <c:v>0.30685723989973945</c:v>
                </c:pt>
                <c:pt idx="4630">
                  <c:v>0.30685723989973945</c:v>
                </c:pt>
                <c:pt idx="4631">
                  <c:v>0.30685723989973945</c:v>
                </c:pt>
                <c:pt idx="4632">
                  <c:v>0.30685723989973945</c:v>
                </c:pt>
                <c:pt idx="4633">
                  <c:v>0.30685723989973945</c:v>
                </c:pt>
                <c:pt idx="4634">
                  <c:v>0.30685723989973945</c:v>
                </c:pt>
                <c:pt idx="4635">
                  <c:v>0.30685723989973945</c:v>
                </c:pt>
                <c:pt idx="4636">
                  <c:v>0.30685723989973945</c:v>
                </c:pt>
                <c:pt idx="4637">
                  <c:v>0.30685723989973945</c:v>
                </c:pt>
                <c:pt idx="4638">
                  <c:v>0.30685723989973945</c:v>
                </c:pt>
                <c:pt idx="4639">
                  <c:v>0.30685723989973945</c:v>
                </c:pt>
                <c:pt idx="4640">
                  <c:v>0.30685723989973945</c:v>
                </c:pt>
                <c:pt idx="4641">
                  <c:v>0.30685723989973945</c:v>
                </c:pt>
                <c:pt idx="4642">
                  <c:v>0.30685723989973945</c:v>
                </c:pt>
                <c:pt idx="4643">
                  <c:v>0.30685723989973945</c:v>
                </c:pt>
                <c:pt idx="4644">
                  <c:v>0.30685723989973945</c:v>
                </c:pt>
                <c:pt idx="4645">
                  <c:v>0.30685723989973945</c:v>
                </c:pt>
                <c:pt idx="4646">
                  <c:v>0.30685723989973945</c:v>
                </c:pt>
                <c:pt idx="4647">
                  <c:v>0.30685723989973945</c:v>
                </c:pt>
                <c:pt idx="4648">
                  <c:v>0.30685723989973945</c:v>
                </c:pt>
                <c:pt idx="4649">
                  <c:v>0.30685723989973945</c:v>
                </c:pt>
                <c:pt idx="4650">
                  <c:v>0.30685723989973945</c:v>
                </c:pt>
                <c:pt idx="4651">
                  <c:v>0.30685723989973945</c:v>
                </c:pt>
                <c:pt idx="4652">
                  <c:v>0.30685723989973945</c:v>
                </c:pt>
                <c:pt idx="4653">
                  <c:v>0.30685723989973945</c:v>
                </c:pt>
                <c:pt idx="4654">
                  <c:v>0.30685723989973945</c:v>
                </c:pt>
                <c:pt idx="4655">
                  <c:v>0.30685723989973945</c:v>
                </c:pt>
                <c:pt idx="4656">
                  <c:v>0.30685723989973945</c:v>
                </c:pt>
                <c:pt idx="4657">
                  <c:v>0.30685723989973945</c:v>
                </c:pt>
                <c:pt idx="4658">
                  <c:v>0.30685723989973945</c:v>
                </c:pt>
                <c:pt idx="4659">
                  <c:v>0.30685723989973945</c:v>
                </c:pt>
                <c:pt idx="4660">
                  <c:v>0.30685723989973945</c:v>
                </c:pt>
                <c:pt idx="4661">
                  <c:v>0.30685723989973945</c:v>
                </c:pt>
                <c:pt idx="4662">
                  <c:v>0.30685723989973945</c:v>
                </c:pt>
                <c:pt idx="4663">
                  <c:v>0.30685723989973945</c:v>
                </c:pt>
                <c:pt idx="4664">
                  <c:v>0.30685723989973945</c:v>
                </c:pt>
                <c:pt idx="4665">
                  <c:v>0.30685723989973945</c:v>
                </c:pt>
                <c:pt idx="4666">
                  <c:v>0.30685723989973945</c:v>
                </c:pt>
                <c:pt idx="4667">
                  <c:v>0.30685723989973945</c:v>
                </c:pt>
                <c:pt idx="4668">
                  <c:v>0.30685723989973945</c:v>
                </c:pt>
                <c:pt idx="4669">
                  <c:v>0.30685723989973945</c:v>
                </c:pt>
                <c:pt idx="4670">
                  <c:v>0.30685723989973945</c:v>
                </c:pt>
                <c:pt idx="4671">
                  <c:v>0.30685723989973945</c:v>
                </c:pt>
                <c:pt idx="4672">
                  <c:v>0.30685723989973945</c:v>
                </c:pt>
                <c:pt idx="4673">
                  <c:v>0.30685723989973945</c:v>
                </c:pt>
                <c:pt idx="4674">
                  <c:v>0.30685723989973945</c:v>
                </c:pt>
                <c:pt idx="4675">
                  <c:v>0.30685723989973945</c:v>
                </c:pt>
                <c:pt idx="4676">
                  <c:v>0.30685723989973945</c:v>
                </c:pt>
                <c:pt idx="4677">
                  <c:v>0.30685723989973945</c:v>
                </c:pt>
                <c:pt idx="4678">
                  <c:v>0.30685723989973945</c:v>
                </c:pt>
                <c:pt idx="4679">
                  <c:v>0.30685723989973945</c:v>
                </c:pt>
                <c:pt idx="4680">
                  <c:v>0.30685723989973945</c:v>
                </c:pt>
                <c:pt idx="4681">
                  <c:v>0.30685723989973945</c:v>
                </c:pt>
                <c:pt idx="4682">
                  <c:v>0.30685723989973945</c:v>
                </c:pt>
                <c:pt idx="4683">
                  <c:v>0.30685723989973945</c:v>
                </c:pt>
                <c:pt idx="4684">
                  <c:v>0.30685723989973945</c:v>
                </c:pt>
                <c:pt idx="4685">
                  <c:v>0.30685723989973945</c:v>
                </c:pt>
                <c:pt idx="4686">
                  <c:v>0.30685723989973945</c:v>
                </c:pt>
                <c:pt idx="4687">
                  <c:v>0.30685723989973945</c:v>
                </c:pt>
                <c:pt idx="4688">
                  <c:v>0.30685723989973945</c:v>
                </c:pt>
                <c:pt idx="4689">
                  <c:v>0.30685723989973945</c:v>
                </c:pt>
                <c:pt idx="4690">
                  <c:v>0.30685723989973945</c:v>
                </c:pt>
                <c:pt idx="4691">
                  <c:v>0.30685723989973945</c:v>
                </c:pt>
                <c:pt idx="4692">
                  <c:v>0.30685723989973945</c:v>
                </c:pt>
                <c:pt idx="4693">
                  <c:v>0.30685723989973945</c:v>
                </c:pt>
                <c:pt idx="4694">
                  <c:v>0.30685723989973945</c:v>
                </c:pt>
                <c:pt idx="4695">
                  <c:v>0.30685723989973945</c:v>
                </c:pt>
                <c:pt idx="4696">
                  <c:v>0.30685723989973945</c:v>
                </c:pt>
                <c:pt idx="4697">
                  <c:v>0.30685723989973945</c:v>
                </c:pt>
                <c:pt idx="4698">
                  <c:v>0.30685723989973945</c:v>
                </c:pt>
                <c:pt idx="4699">
                  <c:v>0.30685723989973945</c:v>
                </c:pt>
                <c:pt idx="4700">
                  <c:v>0.30685723989973945</c:v>
                </c:pt>
                <c:pt idx="4701">
                  <c:v>0.30685723989973945</c:v>
                </c:pt>
                <c:pt idx="4702">
                  <c:v>0.30685723989973945</c:v>
                </c:pt>
                <c:pt idx="4703">
                  <c:v>0.30685723989973945</c:v>
                </c:pt>
                <c:pt idx="4704">
                  <c:v>0.30685723989973945</c:v>
                </c:pt>
                <c:pt idx="4705">
                  <c:v>0.30685723989973945</c:v>
                </c:pt>
                <c:pt idx="4706">
                  <c:v>0.30685723989973945</c:v>
                </c:pt>
                <c:pt idx="4707">
                  <c:v>0.30685723989973945</c:v>
                </c:pt>
                <c:pt idx="4708">
                  <c:v>0.30685723989973945</c:v>
                </c:pt>
                <c:pt idx="4709">
                  <c:v>0.30685723989973945</c:v>
                </c:pt>
                <c:pt idx="4710">
                  <c:v>0.30685723989973945</c:v>
                </c:pt>
                <c:pt idx="4711">
                  <c:v>0.30685723989973945</c:v>
                </c:pt>
                <c:pt idx="4712">
                  <c:v>0.30685723989973945</c:v>
                </c:pt>
                <c:pt idx="4713">
                  <c:v>0.30685723989973945</c:v>
                </c:pt>
                <c:pt idx="4714">
                  <c:v>0.30685723989973945</c:v>
                </c:pt>
                <c:pt idx="4715">
                  <c:v>0.30685723989973945</c:v>
                </c:pt>
                <c:pt idx="4716">
                  <c:v>0.30685723989973945</c:v>
                </c:pt>
                <c:pt idx="4717">
                  <c:v>0.30685723989973945</c:v>
                </c:pt>
                <c:pt idx="4718">
                  <c:v>0.30685723989973945</c:v>
                </c:pt>
                <c:pt idx="4719">
                  <c:v>0.30685723989973945</c:v>
                </c:pt>
                <c:pt idx="4720">
                  <c:v>0.30685723989973945</c:v>
                </c:pt>
                <c:pt idx="4721">
                  <c:v>0.30685723989973945</c:v>
                </c:pt>
                <c:pt idx="4722">
                  <c:v>0.30685723989973945</c:v>
                </c:pt>
                <c:pt idx="4723">
                  <c:v>0.30685723989973945</c:v>
                </c:pt>
                <c:pt idx="4724">
                  <c:v>0.30685723989973945</c:v>
                </c:pt>
                <c:pt idx="4725">
                  <c:v>0.30685723989973945</c:v>
                </c:pt>
                <c:pt idx="4726">
                  <c:v>0.30685723989973945</c:v>
                </c:pt>
                <c:pt idx="4727">
                  <c:v>0.30685723989973945</c:v>
                </c:pt>
                <c:pt idx="4728">
                  <c:v>0.30685723989973945</c:v>
                </c:pt>
                <c:pt idx="4729">
                  <c:v>0.30685723989973945</c:v>
                </c:pt>
                <c:pt idx="4730">
                  <c:v>0.30685723989973945</c:v>
                </c:pt>
                <c:pt idx="4731">
                  <c:v>0.30685723989973945</c:v>
                </c:pt>
                <c:pt idx="4732">
                  <c:v>0.30685723989973945</c:v>
                </c:pt>
                <c:pt idx="4733">
                  <c:v>0.30685723989973945</c:v>
                </c:pt>
                <c:pt idx="4734">
                  <c:v>0.30685723989973945</c:v>
                </c:pt>
                <c:pt idx="4735">
                  <c:v>0.30685723989973945</c:v>
                </c:pt>
                <c:pt idx="4736">
                  <c:v>0.30685723989973945</c:v>
                </c:pt>
                <c:pt idx="4737">
                  <c:v>0.30685723989973945</c:v>
                </c:pt>
                <c:pt idx="4738">
                  <c:v>0.30685723989973945</c:v>
                </c:pt>
                <c:pt idx="4739">
                  <c:v>0.30685723989973945</c:v>
                </c:pt>
                <c:pt idx="4740">
                  <c:v>0.30685723989973945</c:v>
                </c:pt>
                <c:pt idx="4741">
                  <c:v>0.30685723989973945</c:v>
                </c:pt>
                <c:pt idx="4742">
                  <c:v>0.30685723989973945</c:v>
                </c:pt>
                <c:pt idx="4743">
                  <c:v>0.30685723989973945</c:v>
                </c:pt>
                <c:pt idx="4744">
                  <c:v>0.30685723989973945</c:v>
                </c:pt>
                <c:pt idx="4745">
                  <c:v>0.30685723989973945</c:v>
                </c:pt>
                <c:pt idx="4746">
                  <c:v>0.30685723989973945</c:v>
                </c:pt>
                <c:pt idx="4747">
                  <c:v>0.30685723989973945</c:v>
                </c:pt>
                <c:pt idx="4748">
                  <c:v>0.30685723989973945</c:v>
                </c:pt>
                <c:pt idx="4749">
                  <c:v>0.30685723989973945</c:v>
                </c:pt>
                <c:pt idx="4750">
                  <c:v>0.30685723989973945</c:v>
                </c:pt>
                <c:pt idx="4751">
                  <c:v>0.30685723989973945</c:v>
                </c:pt>
                <c:pt idx="4752">
                  <c:v>0.30685723989973945</c:v>
                </c:pt>
                <c:pt idx="4753">
                  <c:v>0.30685723989973945</c:v>
                </c:pt>
                <c:pt idx="4754">
                  <c:v>0.30685723989973945</c:v>
                </c:pt>
                <c:pt idx="4755">
                  <c:v>0.30685723989973945</c:v>
                </c:pt>
                <c:pt idx="4756">
                  <c:v>0.30685723989973945</c:v>
                </c:pt>
                <c:pt idx="4757">
                  <c:v>0.30685723989973945</c:v>
                </c:pt>
                <c:pt idx="4758">
                  <c:v>0.30685723989973945</c:v>
                </c:pt>
                <c:pt idx="4759">
                  <c:v>0.30685723989973945</c:v>
                </c:pt>
                <c:pt idx="4760">
                  <c:v>0.30685723989973945</c:v>
                </c:pt>
                <c:pt idx="4761">
                  <c:v>0.30685723989973945</c:v>
                </c:pt>
                <c:pt idx="4762">
                  <c:v>0.30685723989973945</c:v>
                </c:pt>
                <c:pt idx="4763">
                  <c:v>0.30685723989973945</c:v>
                </c:pt>
                <c:pt idx="4764">
                  <c:v>0.30685723989973945</c:v>
                </c:pt>
                <c:pt idx="4765">
                  <c:v>0.30685723989973945</c:v>
                </c:pt>
                <c:pt idx="4766">
                  <c:v>0.30685723989973945</c:v>
                </c:pt>
                <c:pt idx="4767">
                  <c:v>0.30685723989973945</c:v>
                </c:pt>
                <c:pt idx="4768">
                  <c:v>0.30685723989973945</c:v>
                </c:pt>
                <c:pt idx="4769">
                  <c:v>0.30685723989973945</c:v>
                </c:pt>
                <c:pt idx="4770">
                  <c:v>0.30685723989973945</c:v>
                </c:pt>
                <c:pt idx="4771">
                  <c:v>0.30685723989973945</c:v>
                </c:pt>
                <c:pt idx="4772">
                  <c:v>0.30685723989973945</c:v>
                </c:pt>
                <c:pt idx="4773">
                  <c:v>0.30685723989973945</c:v>
                </c:pt>
                <c:pt idx="4774">
                  <c:v>0.30685723989973945</c:v>
                </c:pt>
                <c:pt idx="4775">
                  <c:v>0.30685723989973945</c:v>
                </c:pt>
                <c:pt idx="4776">
                  <c:v>0.30685723989973945</c:v>
                </c:pt>
                <c:pt idx="4777">
                  <c:v>0.30685723989973945</c:v>
                </c:pt>
                <c:pt idx="4778">
                  <c:v>0.30685723989973945</c:v>
                </c:pt>
                <c:pt idx="4779">
                  <c:v>0.30685723989973945</c:v>
                </c:pt>
                <c:pt idx="4780">
                  <c:v>0.30685723989973945</c:v>
                </c:pt>
                <c:pt idx="4781">
                  <c:v>0.30685723989973945</c:v>
                </c:pt>
                <c:pt idx="4782">
                  <c:v>0.30685723989973945</c:v>
                </c:pt>
                <c:pt idx="4783">
                  <c:v>0.30685723989973945</c:v>
                </c:pt>
                <c:pt idx="4784">
                  <c:v>0.30685723989973945</c:v>
                </c:pt>
                <c:pt idx="4785">
                  <c:v>0.30685723989973945</c:v>
                </c:pt>
                <c:pt idx="4786">
                  <c:v>0.30685723989973945</c:v>
                </c:pt>
                <c:pt idx="4787">
                  <c:v>0.30685723989973945</c:v>
                </c:pt>
                <c:pt idx="4788">
                  <c:v>0.30685723989973945</c:v>
                </c:pt>
                <c:pt idx="4789">
                  <c:v>0.30685723989973945</c:v>
                </c:pt>
                <c:pt idx="4790">
                  <c:v>0.30685723989973945</c:v>
                </c:pt>
                <c:pt idx="4791">
                  <c:v>0.30685723989973945</c:v>
                </c:pt>
                <c:pt idx="4792">
                  <c:v>0.30685723989973945</c:v>
                </c:pt>
                <c:pt idx="4793">
                  <c:v>0.30685723989973945</c:v>
                </c:pt>
                <c:pt idx="4794">
                  <c:v>0.30685723989973945</c:v>
                </c:pt>
                <c:pt idx="4795">
                  <c:v>0.30685723989973945</c:v>
                </c:pt>
                <c:pt idx="4796">
                  <c:v>0.30685723989973945</c:v>
                </c:pt>
                <c:pt idx="4797">
                  <c:v>0.30685723989973945</c:v>
                </c:pt>
                <c:pt idx="4798">
                  <c:v>0.30685723989973945</c:v>
                </c:pt>
                <c:pt idx="4799">
                  <c:v>0.30685723989973945</c:v>
                </c:pt>
                <c:pt idx="4800">
                  <c:v>0.30685723989973945</c:v>
                </c:pt>
                <c:pt idx="4801">
                  <c:v>0.30685723989973945</c:v>
                </c:pt>
                <c:pt idx="4802">
                  <c:v>0.30685723989973945</c:v>
                </c:pt>
                <c:pt idx="4803">
                  <c:v>0.30685723989973945</c:v>
                </c:pt>
                <c:pt idx="4804">
                  <c:v>0.30685723989973945</c:v>
                </c:pt>
                <c:pt idx="4805">
                  <c:v>0.30685723989973945</c:v>
                </c:pt>
                <c:pt idx="4806">
                  <c:v>0.30685723989973945</c:v>
                </c:pt>
                <c:pt idx="4807">
                  <c:v>0.30685723989973945</c:v>
                </c:pt>
                <c:pt idx="4808">
                  <c:v>0.30685723989973945</c:v>
                </c:pt>
                <c:pt idx="4809">
                  <c:v>0.30685723989973945</c:v>
                </c:pt>
                <c:pt idx="4810">
                  <c:v>0.30685723989973945</c:v>
                </c:pt>
                <c:pt idx="4811">
                  <c:v>0.30685723989973945</c:v>
                </c:pt>
                <c:pt idx="4812">
                  <c:v>0.30685723989973945</c:v>
                </c:pt>
                <c:pt idx="4813">
                  <c:v>0.30685723989973945</c:v>
                </c:pt>
                <c:pt idx="4814">
                  <c:v>0.30685723989973945</c:v>
                </c:pt>
                <c:pt idx="4815">
                  <c:v>0.30685723989973945</c:v>
                </c:pt>
                <c:pt idx="4816">
                  <c:v>0.30685723989973945</c:v>
                </c:pt>
                <c:pt idx="4817">
                  <c:v>0.30685723989973945</c:v>
                </c:pt>
                <c:pt idx="4818">
                  <c:v>0.30685723989973945</c:v>
                </c:pt>
                <c:pt idx="4819">
                  <c:v>0.30685723989973945</c:v>
                </c:pt>
                <c:pt idx="4820">
                  <c:v>0.30685723989973945</c:v>
                </c:pt>
                <c:pt idx="4821">
                  <c:v>0.30685723989973945</c:v>
                </c:pt>
                <c:pt idx="4822">
                  <c:v>0.30685723989973945</c:v>
                </c:pt>
                <c:pt idx="4823">
                  <c:v>0.30685723989973945</c:v>
                </c:pt>
                <c:pt idx="4824">
                  <c:v>0.30685723989973945</c:v>
                </c:pt>
                <c:pt idx="4825">
                  <c:v>0.30685723989973945</c:v>
                </c:pt>
                <c:pt idx="4826">
                  <c:v>0.30685723989973945</c:v>
                </c:pt>
                <c:pt idx="4827">
                  <c:v>0.30685723989973945</c:v>
                </c:pt>
                <c:pt idx="4828">
                  <c:v>0.30685723989973945</c:v>
                </c:pt>
                <c:pt idx="4829">
                  <c:v>0.30685723989973945</c:v>
                </c:pt>
                <c:pt idx="4830">
                  <c:v>0.30685723989973945</c:v>
                </c:pt>
                <c:pt idx="4831">
                  <c:v>0.30685723989973945</c:v>
                </c:pt>
                <c:pt idx="4832">
                  <c:v>0.30685723989973945</c:v>
                </c:pt>
                <c:pt idx="4833">
                  <c:v>0.30685723989973945</c:v>
                </c:pt>
                <c:pt idx="4834">
                  <c:v>0.30685723989973945</c:v>
                </c:pt>
                <c:pt idx="4835">
                  <c:v>0.30685723989973945</c:v>
                </c:pt>
                <c:pt idx="4836">
                  <c:v>0.30685723989973945</c:v>
                </c:pt>
                <c:pt idx="4837">
                  <c:v>0.30685723989973945</c:v>
                </c:pt>
                <c:pt idx="4838">
                  <c:v>0.30685723989973945</c:v>
                </c:pt>
                <c:pt idx="4839">
                  <c:v>0.30685723989973945</c:v>
                </c:pt>
                <c:pt idx="4840">
                  <c:v>0.30685723989973945</c:v>
                </c:pt>
                <c:pt idx="4841">
                  <c:v>0.30685723989973945</c:v>
                </c:pt>
                <c:pt idx="4842">
                  <c:v>0.30685723989973945</c:v>
                </c:pt>
                <c:pt idx="4843">
                  <c:v>0.30685723989973945</c:v>
                </c:pt>
                <c:pt idx="4844">
                  <c:v>0.30685723989973945</c:v>
                </c:pt>
                <c:pt idx="4845">
                  <c:v>0.30685723989973945</c:v>
                </c:pt>
                <c:pt idx="4846">
                  <c:v>0.30685723989973945</c:v>
                </c:pt>
                <c:pt idx="4847">
                  <c:v>0.30685723989973945</c:v>
                </c:pt>
                <c:pt idx="4848">
                  <c:v>0.30685723989973945</c:v>
                </c:pt>
                <c:pt idx="4849">
                  <c:v>0.30685723989973945</c:v>
                </c:pt>
                <c:pt idx="4850">
                  <c:v>0.30685723989973945</c:v>
                </c:pt>
                <c:pt idx="4851">
                  <c:v>0.30685723989973945</c:v>
                </c:pt>
                <c:pt idx="4852">
                  <c:v>0.30685723989973945</c:v>
                </c:pt>
                <c:pt idx="4853">
                  <c:v>0.30685723989973945</c:v>
                </c:pt>
                <c:pt idx="4854">
                  <c:v>0.30685723989973945</c:v>
                </c:pt>
                <c:pt idx="4855">
                  <c:v>0.30685723989973945</c:v>
                </c:pt>
                <c:pt idx="4856">
                  <c:v>0.30685723989973945</c:v>
                </c:pt>
                <c:pt idx="4857">
                  <c:v>0.30685723989973945</c:v>
                </c:pt>
                <c:pt idx="4858">
                  <c:v>0.30685723989973945</c:v>
                </c:pt>
                <c:pt idx="4859">
                  <c:v>0.30685723989973945</c:v>
                </c:pt>
                <c:pt idx="4860">
                  <c:v>0.30685723989973945</c:v>
                </c:pt>
                <c:pt idx="4861">
                  <c:v>0.30685723989973945</c:v>
                </c:pt>
                <c:pt idx="4862">
                  <c:v>0.30685723989973945</c:v>
                </c:pt>
                <c:pt idx="4863">
                  <c:v>0.30685723989973945</c:v>
                </c:pt>
                <c:pt idx="4864">
                  <c:v>0.30685723989973945</c:v>
                </c:pt>
                <c:pt idx="4865">
                  <c:v>0.30685723989973945</c:v>
                </c:pt>
                <c:pt idx="4866">
                  <c:v>0.30685723989973945</c:v>
                </c:pt>
                <c:pt idx="4867">
                  <c:v>0.30685723989973945</c:v>
                </c:pt>
                <c:pt idx="4868">
                  <c:v>0.30685723989973945</c:v>
                </c:pt>
                <c:pt idx="4869">
                  <c:v>0.30685723989973945</c:v>
                </c:pt>
                <c:pt idx="4870">
                  <c:v>0.30685723989973945</c:v>
                </c:pt>
                <c:pt idx="4871">
                  <c:v>0.30685723989973945</c:v>
                </c:pt>
                <c:pt idx="4872">
                  <c:v>0.30685723989973945</c:v>
                </c:pt>
                <c:pt idx="4873">
                  <c:v>0.30685723989973945</c:v>
                </c:pt>
                <c:pt idx="4874">
                  <c:v>0.30685723989973945</c:v>
                </c:pt>
                <c:pt idx="4875">
                  <c:v>0.30685723989973945</c:v>
                </c:pt>
                <c:pt idx="4876">
                  <c:v>0.30685723989973945</c:v>
                </c:pt>
                <c:pt idx="4877">
                  <c:v>0.30685723989973945</c:v>
                </c:pt>
                <c:pt idx="4878">
                  <c:v>0.30685723989973945</c:v>
                </c:pt>
                <c:pt idx="4879">
                  <c:v>0.30685723989973945</c:v>
                </c:pt>
                <c:pt idx="4880">
                  <c:v>0.30685723989973945</c:v>
                </c:pt>
                <c:pt idx="4881">
                  <c:v>0.30685723989973945</c:v>
                </c:pt>
                <c:pt idx="4882">
                  <c:v>0.30685723989973945</c:v>
                </c:pt>
                <c:pt idx="4883">
                  <c:v>0.30685723989973945</c:v>
                </c:pt>
                <c:pt idx="4884">
                  <c:v>0.30685723989973945</c:v>
                </c:pt>
                <c:pt idx="4885">
                  <c:v>0.30685723989973945</c:v>
                </c:pt>
                <c:pt idx="4886">
                  <c:v>0.30685723989973945</c:v>
                </c:pt>
                <c:pt idx="4887">
                  <c:v>0.30685723989973945</c:v>
                </c:pt>
                <c:pt idx="4888">
                  <c:v>0.30685723989973945</c:v>
                </c:pt>
                <c:pt idx="4889">
                  <c:v>0.30685723989973945</c:v>
                </c:pt>
                <c:pt idx="4890">
                  <c:v>0.30685723989973945</c:v>
                </c:pt>
                <c:pt idx="4891">
                  <c:v>0.30685723989973945</c:v>
                </c:pt>
                <c:pt idx="4892">
                  <c:v>0.30685723989973945</c:v>
                </c:pt>
                <c:pt idx="4893">
                  <c:v>0.30685723989973945</c:v>
                </c:pt>
                <c:pt idx="4894">
                  <c:v>0.30685723989973945</c:v>
                </c:pt>
                <c:pt idx="4895">
                  <c:v>0.30685723989973945</c:v>
                </c:pt>
                <c:pt idx="4896">
                  <c:v>0.30685723989973945</c:v>
                </c:pt>
                <c:pt idx="4897">
                  <c:v>0.30685723989973945</c:v>
                </c:pt>
                <c:pt idx="4898">
                  <c:v>0.30685723989973945</c:v>
                </c:pt>
                <c:pt idx="4899">
                  <c:v>0.30685723989973945</c:v>
                </c:pt>
                <c:pt idx="4900">
                  <c:v>0.30685723989973945</c:v>
                </c:pt>
                <c:pt idx="4901">
                  <c:v>0.30685723989973945</c:v>
                </c:pt>
                <c:pt idx="4902">
                  <c:v>0.30685723989973945</c:v>
                </c:pt>
                <c:pt idx="4903">
                  <c:v>0.30685723989973945</c:v>
                </c:pt>
                <c:pt idx="4904">
                  <c:v>0.30685723989973945</c:v>
                </c:pt>
                <c:pt idx="4905">
                  <c:v>0.30685723989973945</c:v>
                </c:pt>
                <c:pt idx="4906">
                  <c:v>0.30685723989973945</c:v>
                </c:pt>
                <c:pt idx="4907">
                  <c:v>0.30685723989973945</c:v>
                </c:pt>
                <c:pt idx="4908">
                  <c:v>0.30685723989973945</c:v>
                </c:pt>
                <c:pt idx="4909">
                  <c:v>0.30685723989973945</c:v>
                </c:pt>
                <c:pt idx="4910">
                  <c:v>0.30685723989973945</c:v>
                </c:pt>
                <c:pt idx="4911">
                  <c:v>0.30685723989973945</c:v>
                </c:pt>
                <c:pt idx="4912">
                  <c:v>0.30685723989973945</c:v>
                </c:pt>
                <c:pt idx="4913">
                  <c:v>0.30685723989973945</c:v>
                </c:pt>
                <c:pt idx="4914">
                  <c:v>0.30685723989973945</c:v>
                </c:pt>
                <c:pt idx="4915">
                  <c:v>0.30685723989973945</c:v>
                </c:pt>
                <c:pt idx="4916">
                  <c:v>0.30685723989973945</c:v>
                </c:pt>
                <c:pt idx="4917">
                  <c:v>0.30685723989973945</c:v>
                </c:pt>
                <c:pt idx="4918">
                  <c:v>0.30685723989973945</c:v>
                </c:pt>
                <c:pt idx="4919">
                  <c:v>0.30685723989973945</c:v>
                </c:pt>
                <c:pt idx="4920">
                  <c:v>0.30685723989973945</c:v>
                </c:pt>
                <c:pt idx="4921">
                  <c:v>0.30685723989973945</c:v>
                </c:pt>
                <c:pt idx="4922">
                  <c:v>0.30685723989973945</c:v>
                </c:pt>
                <c:pt idx="4923">
                  <c:v>0.30685723989973945</c:v>
                </c:pt>
                <c:pt idx="4924">
                  <c:v>0.30685723989973945</c:v>
                </c:pt>
                <c:pt idx="4925">
                  <c:v>0.30685723989973945</c:v>
                </c:pt>
                <c:pt idx="4926">
                  <c:v>0.30685723989973945</c:v>
                </c:pt>
                <c:pt idx="4927">
                  <c:v>0.30685723989973945</c:v>
                </c:pt>
                <c:pt idx="4928">
                  <c:v>0.30685723989973945</c:v>
                </c:pt>
                <c:pt idx="4929">
                  <c:v>0.30685723989973945</c:v>
                </c:pt>
                <c:pt idx="4930">
                  <c:v>0.30685723989973945</c:v>
                </c:pt>
                <c:pt idx="4931">
                  <c:v>0.30685723989973945</c:v>
                </c:pt>
                <c:pt idx="4932">
                  <c:v>0.30685723989973945</c:v>
                </c:pt>
                <c:pt idx="4933">
                  <c:v>0.30685723989973945</c:v>
                </c:pt>
                <c:pt idx="4934">
                  <c:v>0.30685723989973945</c:v>
                </c:pt>
                <c:pt idx="4935">
                  <c:v>0.30685723989973945</c:v>
                </c:pt>
                <c:pt idx="4936">
                  <c:v>0.30685723989973945</c:v>
                </c:pt>
                <c:pt idx="4937">
                  <c:v>0.30685723989973945</c:v>
                </c:pt>
                <c:pt idx="4938">
                  <c:v>0.30685723989973945</c:v>
                </c:pt>
                <c:pt idx="4939">
                  <c:v>0.30685723989973945</c:v>
                </c:pt>
                <c:pt idx="4940">
                  <c:v>0.30685723989973945</c:v>
                </c:pt>
                <c:pt idx="4941">
                  <c:v>0.30685723989973945</c:v>
                </c:pt>
                <c:pt idx="4942">
                  <c:v>0.30685723989973945</c:v>
                </c:pt>
                <c:pt idx="4943">
                  <c:v>0.30685723989973945</c:v>
                </c:pt>
                <c:pt idx="4944">
                  <c:v>0.30685723989973945</c:v>
                </c:pt>
                <c:pt idx="4945">
                  <c:v>0.30685723989973945</c:v>
                </c:pt>
                <c:pt idx="4946">
                  <c:v>0.30685723989973945</c:v>
                </c:pt>
                <c:pt idx="4947">
                  <c:v>0.30685723989973945</c:v>
                </c:pt>
                <c:pt idx="4948">
                  <c:v>0.30685723989973945</c:v>
                </c:pt>
                <c:pt idx="4949">
                  <c:v>0.30685723989973945</c:v>
                </c:pt>
                <c:pt idx="4950">
                  <c:v>0.30685723989973945</c:v>
                </c:pt>
                <c:pt idx="4951">
                  <c:v>0.30685723989973945</c:v>
                </c:pt>
                <c:pt idx="4952">
                  <c:v>0.30685723989973945</c:v>
                </c:pt>
                <c:pt idx="4953">
                  <c:v>0.30685723989973945</c:v>
                </c:pt>
                <c:pt idx="4954">
                  <c:v>0.30685723989973945</c:v>
                </c:pt>
                <c:pt idx="4955">
                  <c:v>0.30685723989973945</c:v>
                </c:pt>
                <c:pt idx="4956">
                  <c:v>0.30685723989973945</c:v>
                </c:pt>
                <c:pt idx="4957">
                  <c:v>0.30685723989973945</c:v>
                </c:pt>
                <c:pt idx="4958">
                  <c:v>0.30685723989973945</c:v>
                </c:pt>
                <c:pt idx="4959">
                  <c:v>0.30685723989973945</c:v>
                </c:pt>
                <c:pt idx="4960">
                  <c:v>0.30685723989973945</c:v>
                </c:pt>
                <c:pt idx="4961">
                  <c:v>0.30685723989973945</c:v>
                </c:pt>
                <c:pt idx="4962">
                  <c:v>0.30685723989973945</c:v>
                </c:pt>
                <c:pt idx="4963">
                  <c:v>0.30685723989973945</c:v>
                </c:pt>
                <c:pt idx="4964">
                  <c:v>0.30685723989973945</c:v>
                </c:pt>
                <c:pt idx="4965">
                  <c:v>0.30685723989973945</c:v>
                </c:pt>
                <c:pt idx="4966">
                  <c:v>0.30685723989973945</c:v>
                </c:pt>
                <c:pt idx="4967">
                  <c:v>0.30685723989973945</c:v>
                </c:pt>
                <c:pt idx="4968">
                  <c:v>0.30685723989973945</c:v>
                </c:pt>
                <c:pt idx="4969">
                  <c:v>0.30685723989973945</c:v>
                </c:pt>
                <c:pt idx="4970">
                  <c:v>0.30685723989973945</c:v>
                </c:pt>
                <c:pt idx="4971">
                  <c:v>0.30685723989973945</c:v>
                </c:pt>
                <c:pt idx="4972">
                  <c:v>0.30685723989973945</c:v>
                </c:pt>
                <c:pt idx="4973">
                  <c:v>0.30685723989973945</c:v>
                </c:pt>
                <c:pt idx="4974">
                  <c:v>0.30685723989973945</c:v>
                </c:pt>
                <c:pt idx="4975">
                  <c:v>0.30685723989973945</c:v>
                </c:pt>
                <c:pt idx="4976">
                  <c:v>0.30685723989973945</c:v>
                </c:pt>
                <c:pt idx="4977">
                  <c:v>0.30685723989973945</c:v>
                </c:pt>
                <c:pt idx="4978">
                  <c:v>0.30685723989973945</c:v>
                </c:pt>
                <c:pt idx="4979">
                  <c:v>0.30685723989973945</c:v>
                </c:pt>
                <c:pt idx="4980">
                  <c:v>0.30685723989973945</c:v>
                </c:pt>
                <c:pt idx="4981">
                  <c:v>0.30685723989973945</c:v>
                </c:pt>
                <c:pt idx="4982">
                  <c:v>0.30685723989973945</c:v>
                </c:pt>
                <c:pt idx="4983">
                  <c:v>0.30685723989973945</c:v>
                </c:pt>
                <c:pt idx="4984">
                  <c:v>0.30685723989973945</c:v>
                </c:pt>
                <c:pt idx="4985">
                  <c:v>0.30685723989973945</c:v>
                </c:pt>
                <c:pt idx="4986">
                  <c:v>0.30685723989973945</c:v>
                </c:pt>
                <c:pt idx="4987">
                  <c:v>0.30685723989973945</c:v>
                </c:pt>
                <c:pt idx="4988">
                  <c:v>0.30685723989973945</c:v>
                </c:pt>
                <c:pt idx="4989">
                  <c:v>0.30685723989973945</c:v>
                </c:pt>
                <c:pt idx="4990">
                  <c:v>0.30685723989973945</c:v>
                </c:pt>
                <c:pt idx="4991">
                  <c:v>0.30685723989973945</c:v>
                </c:pt>
                <c:pt idx="4992">
                  <c:v>0.30685723989973945</c:v>
                </c:pt>
                <c:pt idx="4993">
                  <c:v>0.30685723989973945</c:v>
                </c:pt>
                <c:pt idx="4994">
                  <c:v>0.30685723989973945</c:v>
                </c:pt>
                <c:pt idx="4995">
                  <c:v>0.30685723989973945</c:v>
                </c:pt>
                <c:pt idx="4996">
                  <c:v>0.30685723989973945</c:v>
                </c:pt>
                <c:pt idx="4997">
                  <c:v>0.30685723989973945</c:v>
                </c:pt>
                <c:pt idx="4998">
                  <c:v>0.30685723989973945</c:v>
                </c:pt>
                <c:pt idx="4999">
                  <c:v>0.30685723989973945</c:v>
                </c:pt>
                <c:pt idx="5000">
                  <c:v>0.30685723989973945</c:v>
                </c:pt>
                <c:pt idx="5001">
                  <c:v>0.30685723989973945</c:v>
                </c:pt>
                <c:pt idx="5002">
                  <c:v>0.30685723989973945</c:v>
                </c:pt>
                <c:pt idx="5003">
                  <c:v>0.30685723989973945</c:v>
                </c:pt>
                <c:pt idx="5004">
                  <c:v>0.30685723989973945</c:v>
                </c:pt>
                <c:pt idx="5005">
                  <c:v>0.30685723989973945</c:v>
                </c:pt>
                <c:pt idx="5006">
                  <c:v>0.30685723989973945</c:v>
                </c:pt>
                <c:pt idx="5007">
                  <c:v>0.30685723989973945</c:v>
                </c:pt>
                <c:pt idx="5008">
                  <c:v>0.30685723989973945</c:v>
                </c:pt>
                <c:pt idx="5009">
                  <c:v>0.30685723989973945</c:v>
                </c:pt>
                <c:pt idx="5010">
                  <c:v>0.30685723989973945</c:v>
                </c:pt>
                <c:pt idx="5011">
                  <c:v>0.30685723989973945</c:v>
                </c:pt>
                <c:pt idx="5012">
                  <c:v>0.30685723989973945</c:v>
                </c:pt>
                <c:pt idx="5013">
                  <c:v>0.30685723989973945</c:v>
                </c:pt>
                <c:pt idx="5014">
                  <c:v>0.30685723989973945</c:v>
                </c:pt>
                <c:pt idx="5015">
                  <c:v>0.30685723989973945</c:v>
                </c:pt>
                <c:pt idx="5016">
                  <c:v>0.30685723989973945</c:v>
                </c:pt>
                <c:pt idx="5017">
                  <c:v>0.30685723989973945</c:v>
                </c:pt>
                <c:pt idx="5018">
                  <c:v>0.30685723989973945</c:v>
                </c:pt>
                <c:pt idx="5019">
                  <c:v>0.30685723989973945</c:v>
                </c:pt>
                <c:pt idx="5020">
                  <c:v>0.30685723989973945</c:v>
                </c:pt>
                <c:pt idx="5021">
                  <c:v>0.30685723989973945</c:v>
                </c:pt>
                <c:pt idx="5022">
                  <c:v>0.30685723989973945</c:v>
                </c:pt>
                <c:pt idx="5023">
                  <c:v>0.30685723989973945</c:v>
                </c:pt>
                <c:pt idx="5024">
                  <c:v>0.30685723989973945</c:v>
                </c:pt>
                <c:pt idx="5025">
                  <c:v>0.30685723989973945</c:v>
                </c:pt>
                <c:pt idx="5026">
                  <c:v>0.30685723989973945</c:v>
                </c:pt>
                <c:pt idx="5027">
                  <c:v>0.30685723989973945</c:v>
                </c:pt>
                <c:pt idx="5028">
                  <c:v>0.30685723989973945</c:v>
                </c:pt>
                <c:pt idx="5029">
                  <c:v>0.30685723989973945</c:v>
                </c:pt>
                <c:pt idx="5030">
                  <c:v>0.30685723989973945</c:v>
                </c:pt>
                <c:pt idx="5031">
                  <c:v>0.30685723989973945</c:v>
                </c:pt>
                <c:pt idx="5032">
                  <c:v>0.30685723989973945</c:v>
                </c:pt>
                <c:pt idx="5033">
                  <c:v>0.30685723989973945</c:v>
                </c:pt>
                <c:pt idx="5034">
                  <c:v>0.30685723989973945</c:v>
                </c:pt>
                <c:pt idx="5035">
                  <c:v>0.30685723989973945</c:v>
                </c:pt>
                <c:pt idx="5036">
                  <c:v>0.30685723989973945</c:v>
                </c:pt>
                <c:pt idx="5037">
                  <c:v>0.30685723989973945</c:v>
                </c:pt>
                <c:pt idx="5038">
                  <c:v>0.30685723989973945</c:v>
                </c:pt>
                <c:pt idx="5039">
                  <c:v>0.30685723989973945</c:v>
                </c:pt>
                <c:pt idx="5040">
                  <c:v>0.30685723989973945</c:v>
                </c:pt>
                <c:pt idx="5041">
                  <c:v>0.30685723989973945</c:v>
                </c:pt>
                <c:pt idx="5042">
                  <c:v>0.30685723989973945</c:v>
                </c:pt>
                <c:pt idx="5043">
                  <c:v>0.30685723989973945</c:v>
                </c:pt>
                <c:pt idx="5044">
                  <c:v>0.30685723989973945</c:v>
                </c:pt>
                <c:pt idx="5045">
                  <c:v>0.30685723989973945</c:v>
                </c:pt>
                <c:pt idx="5046">
                  <c:v>0.30685723989973945</c:v>
                </c:pt>
                <c:pt idx="5047">
                  <c:v>0.30685723989973945</c:v>
                </c:pt>
                <c:pt idx="5048">
                  <c:v>0.30685723989973945</c:v>
                </c:pt>
                <c:pt idx="5049">
                  <c:v>0.30685723989973945</c:v>
                </c:pt>
                <c:pt idx="5050">
                  <c:v>0.30685723989973945</c:v>
                </c:pt>
                <c:pt idx="5051">
                  <c:v>0.30685723989973945</c:v>
                </c:pt>
                <c:pt idx="5052">
                  <c:v>0.30685723989973945</c:v>
                </c:pt>
                <c:pt idx="5053">
                  <c:v>0.30685723989973945</c:v>
                </c:pt>
                <c:pt idx="5054">
                  <c:v>0.30685723989973945</c:v>
                </c:pt>
                <c:pt idx="5055">
                  <c:v>0.30685723989973945</c:v>
                </c:pt>
                <c:pt idx="5056">
                  <c:v>0.30685723989973945</c:v>
                </c:pt>
                <c:pt idx="5057">
                  <c:v>0.30685723989973945</c:v>
                </c:pt>
                <c:pt idx="5058">
                  <c:v>0.30685723989973945</c:v>
                </c:pt>
                <c:pt idx="5059">
                  <c:v>0.30685723989973945</c:v>
                </c:pt>
                <c:pt idx="5060">
                  <c:v>0.30685723989973945</c:v>
                </c:pt>
                <c:pt idx="5061">
                  <c:v>0.30685723989973945</c:v>
                </c:pt>
                <c:pt idx="5062">
                  <c:v>0.30685723989973945</c:v>
                </c:pt>
                <c:pt idx="5063">
                  <c:v>0.30685723989973945</c:v>
                </c:pt>
                <c:pt idx="5064">
                  <c:v>0.30685723989973945</c:v>
                </c:pt>
                <c:pt idx="5065">
                  <c:v>0.30685723989973945</c:v>
                </c:pt>
                <c:pt idx="5066">
                  <c:v>0.30685723989973945</c:v>
                </c:pt>
                <c:pt idx="5067">
                  <c:v>0.30685723989973945</c:v>
                </c:pt>
                <c:pt idx="5068">
                  <c:v>0.30685723989973945</c:v>
                </c:pt>
                <c:pt idx="5069">
                  <c:v>0.30685723989973945</c:v>
                </c:pt>
                <c:pt idx="5070">
                  <c:v>0.30685723989973945</c:v>
                </c:pt>
                <c:pt idx="5071">
                  <c:v>0.30685723989973945</c:v>
                </c:pt>
                <c:pt idx="5072">
                  <c:v>0.30685723989973945</c:v>
                </c:pt>
                <c:pt idx="5073">
                  <c:v>0.30685723989973945</c:v>
                </c:pt>
                <c:pt idx="5074">
                  <c:v>0.30685723989973945</c:v>
                </c:pt>
                <c:pt idx="5075">
                  <c:v>0.30685723989973945</c:v>
                </c:pt>
                <c:pt idx="5076">
                  <c:v>0.30685723989973945</c:v>
                </c:pt>
                <c:pt idx="5077">
                  <c:v>0.30685723989973945</c:v>
                </c:pt>
                <c:pt idx="5078">
                  <c:v>0.30685723989973945</c:v>
                </c:pt>
                <c:pt idx="5079">
                  <c:v>0.30685723989973945</c:v>
                </c:pt>
                <c:pt idx="5080">
                  <c:v>0.30685723989973945</c:v>
                </c:pt>
                <c:pt idx="5081">
                  <c:v>0.30685723989973945</c:v>
                </c:pt>
                <c:pt idx="5082">
                  <c:v>0.30685723989973945</c:v>
                </c:pt>
                <c:pt idx="5083">
                  <c:v>0.30685723989973945</c:v>
                </c:pt>
                <c:pt idx="5084">
                  <c:v>0.30685723989973945</c:v>
                </c:pt>
                <c:pt idx="5085">
                  <c:v>0.30685723989973945</c:v>
                </c:pt>
                <c:pt idx="5086">
                  <c:v>0.30685723989973945</c:v>
                </c:pt>
                <c:pt idx="5087">
                  <c:v>0.30685723989973945</c:v>
                </c:pt>
                <c:pt idx="5088">
                  <c:v>0.30685723989973945</c:v>
                </c:pt>
                <c:pt idx="5089">
                  <c:v>0.30685723989973945</c:v>
                </c:pt>
                <c:pt idx="5090">
                  <c:v>0.30685723989973945</c:v>
                </c:pt>
                <c:pt idx="5091">
                  <c:v>0.30685723989973945</c:v>
                </c:pt>
                <c:pt idx="5092">
                  <c:v>0.30685723989973945</c:v>
                </c:pt>
                <c:pt idx="5093">
                  <c:v>0.30685723989973945</c:v>
                </c:pt>
                <c:pt idx="5094">
                  <c:v>0.30685723989973945</c:v>
                </c:pt>
                <c:pt idx="5095">
                  <c:v>0.30685723989973945</c:v>
                </c:pt>
                <c:pt idx="5096">
                  <c:v>0.30685723989973945</c:v>
                </c:pt>
                <c:pt idx="5097">
                  <c:v>0.30685723989973945</c:v>
                </c:pt>
                <c:pt idx="5098">
                  <c:v>0.30685723989973945</c:v>
                </c:pt>
                <c:pt idx="5099">
                  <c:v>0.30685723989973945</c:v>
                </c:pt>
                <c:pt idx="5100">
                  <c:v>0.30685723989973945</c:v>
                </c:pt>
                <c:pt idx="5101">
                  <c:v>0.30685723989973945</c:v>
                </c:pt>
                <c:pt idx="5102">
                  <c:v>0.30685723989973945</c:v>
                </c:pt>
                <c:pt idx="5103">
                  <c:v>0.30685723989973945</c:v>
                </c:pt>
                <c:pt idx="5104">
                  <c:v>0.30685723989973945</c:v>
                </c:pt>
                <c:pt idx="5105">
                  <c:v>0.30685723989973945</c:v>
                </c:pt>
                <c:pt idx="5106">
                  <c:v>0.30685723989973945</c:v>
                </c:pt>
                <c:pt idx="5107">
                  <c:v>0.30685723989973945</c:v>
                </c:pt>
                <c:pt idx="5108">
                  <c:v>0.30685723989973945</c:v>
                </c:pt>
                <c:pt idx="5109">
                  <c:v>0.30685723989973945</c:v>
                </c:pt>
                <c:pt idx="5110">
                  <c:v>0.30685723989973945</c:v>
                </c:pt>
                <c:pt idx="5111">
                  <c:v>0.30685723989973945</c:v>
                </c:pt>
                <c:pt idx="5112">
                  <c:v>0.30685723989973945</c:v>
                </c:pt>
                <c:pt idx="5113">
                  <c:v>0.30685723989973945</c:v>
                </c:pt>
                <c:pt idx="5114">
                  <c:v>0.30685723989973945</c:v>
                </c:pt>
                <c:pt idx="5115">
                  <c:v>0.30685723989973945</c:v>
                </c:pt>
                <c:pt idx="5116">
                  <c:v>0.30685723989973945</c:v>
                </c:pt>
                <c:pt idx="5117">
                  <c:v>0.30685723989973945</c:v>
                </c:pt>
                <c:pt idx="5118">
                  <c:v>0.30685723989973945</c:v>
                </c:pt>
                <c:pt idx="5119">
                  <c:v>0.30685723989973945</c:v>
                </c:pt>
                <c:pt idx="5120">
                  <c:v>0.30685723989973945</c:v>
                </c:pt>
                <c:pt idx="5121">
                  <c:v>0.30685723989973945</c:v>
                </c:pt>
                <c:pt idx="5122">
                  <c:v>0.30685723989973945</c:v>
                </c:pt>
                <c:pt idx="5123">
                  <c:v>0.30685723989973945</c:v>
                </c:pt>
                <c:pt idx="5124">
                  <c:v>0.30685723989973945</c:v>
                </c:pt>
                <c:pt idx="5125">
                  <c:v>0.30685723989973945</c:v>
                </c:pt>
                <c:pt idx="5126">
                  <c:v>0.30685723989973945</c:v>
                </c:pt>
                <c:pt idx="5127">
                  <c:v>0.30685723989973945</c:v>
                </c:pt>
                <c:pt idx="5128">
                  <c:v>0.30685723989973945</c:v>
                </c:pt>
                <c:pt idx="5129">
                  <c:v>0.30685723989973945</c:v>
                </c:pt>
                <c:pt idx="5130">
                  <c:v>0.30685723989973945</c:v>
                </c:pt>
                <c:pt idx="5131">
                  <c:v>0.30685723989973945</c:v>
                </c:pt>
                <c:pt idx="5132">
                  <c:v>0.30685723989973945</c:v>
                </c:pt>
                <c:pt idx="5133">
                  <c:v>0.30685723989973945</c:v>
                </c:pt>
                <c:pt idx="5134">
                  <c:v>0.30685723989973945</c:v>
                </c:pt>
                <c:pt idx="5135">
                  <c:v>0.30685723989973945</c:v>
                </c:pt>
                <c:pt idx="5136">
                  <c:v>0.30685723989973945</c:v>
                </c:pt>
                <c:pt idx="5137">
                  <c:v>0.30685723989973945</c:v>
                </c:pt>
                <c:pt idx="5138">
                  <c:v>0.30685723989973945</c:v>
                </c:pt>
                <c:pt idx="5139">
                  <c:v>0.30685723989973945</c:v>
                </c:pt>
                <c:pt idx="5140">
                  <c:v>0.30685723989973945</c:v>
                </c:pt>
                <c:pt idx="5141">
                  <c:v>0.30685723989973945</c:v>
                </c:pt>
                <c:pt idx="5142">
                  <c:v>0.30685723989973945</c:v>
                </c:pt>
                <c:pt idx="5143">
                  <c:v>0.30685723989973945</c:v>
                </c:pt>
                <c:pt idx="5144">
                  <c:v>0.30685723989973945</c:v>
                </c:pt>
                <c:pt idx="5145">
                  <c:v>0.30685723989973945</c:v>
                </c:pt>
                <c:pt idx="5146">
                  <c:v>0.30685723989973945</c:v>
                </c:pt>
                <c:pt idx="5147">
                  <c:v>0.30685723989973945</c:v>
                </c:pt>
                <c:pt idx="5148">
                  <c:v>0.30685723989973945</c:v>
                </c:pt>
                <c:pt idx="5149">
                  <c:v>0.30685723989973945</c:v>
                </c:pt>
                <c:pt idx="5150">
                  <c:v>0.30685723989973945</c:v>
                </c:pt>
                <c:pt idx="5151">
                  <c:v>0.30685723989973945</c:v>
                </c:pt>
                <c:pt idx="5152">
                  <c:v>0.30685723989973945</c:v>
                </c:pt>
                <c:pt idx="5153">
                  <c:v>0.30685723989973945</c:v>
                </c:pt>
                <c:pt idx="5154">
                  <c:v>0.30685723989973945</c:v>
                </c:pt>
                <c:pt idx="5155">
                  <c:v>0.30685723989973945</c:v>
                </c:pt>
                <c:pt idx="5156">
                  <c:v>0.30685723989973945</c:v>
                </c:pt>
                <c:pt idx="5157">
                  <c:v>0.30685723989973945</c:v>
                </c:pt>
                <c:pt idx="5158">
                  <c:v>0.30685723989973945</c:v>
                </c:pt>
                <c:pt idx="5159">
                  <c:v>0.30685723989973945</c:v>
                </c:pt>
                <c:pt idx="5160">
                  <c:v>0.30685723989973945</c:v>
                </c:pt>
                <c:pt idx="5161">
                  <c:v>0.30685723989973945</c:v>
                </c:pt>
                <c:pt idx="5162">
                  <c:v>0.30685723989973945</c:v>
                </c:pt>
                <c:pt idx="5163">
                  <c:v>0.30685723989973945</c:v>
                </c:pt>
                <c:pt idx="5164">
                  <c:v>0.30685723989973945</c:v>
                </c:pt>
                <c:pt idx="5165">
                  <c:v>0.30685723989973945</c:v>
                </c:pt>
                <c:pt idx="5166">
                  <c:v>0.30685723989973945</c:v>
                </c:pt>
                <c:pt idx="5167">
                  <c:v>0.30685723989973945</c:v>
                </c:pt>
                <c:pt idx="5168">
                  <c:v>0.30685723989973945</c:v>
                </c:pt>
                <c:pt idx="5169">
                  <c:v>0.30685723989973945</c:v>
                </c:pt>
                <c:pt idx="5170">
                  <c:v>0.30685723989973945</c:v>
                </c:pt>
                <c:pt idx="5171">
                  <c:v>0.30685723989973945</c:v>
                </c:pt>
                <c:pt idx="5172">
                  <c:v>0.30685723989973945</c:v>
                </c:pt>
                <c:pt idx="5173">
                  <c:v>0.30685723989973945</c:v>
                </c:pt>
                <c:pt idx="5174">
                  <c:v>0.30685723989973945</c:v>
                </c:pt>
                <c:pt idx="5175">
                  <c:v>0.30685723989973945</c:v>
                </c:pt>
                <c:pt idx="5176">
                  <c:v>0.30685723989973945</c:v>
                </c:pt>
                <c:pt idx="5177">
                  <c:v>0.30685723989973945</c:v>
                </c:pt>
                <c:pt idx="5178">
                  <c:v>0.30685723989973945</c:v>
                </c:pt>
                <c:pt idx="5179">
                  <c:v>0.30685723989973945</c:v>
                </c:pt>
                <c:pt idx="5180">
                  <c:v>0.30685723989973945</c:v>
                </c:pt>
                <c:pt idx="5181">
                  <c:v>0.30685723989973945</c:v>
                </c:pt>
                <c:pt idx="5182">
                  <c:v>0.30685723989973945</c:v>
                </c:pt>
                <c:pt idx="5183">
                  <c:v>0.30685723989973945</c:v>
                </c:pt>
                <c:pt idx="5184">
                  <c:v>0.30685723989973945</c:v>
                </c:pt>
                <c:pt idx="5185">
                  <c:v>0.30685723989973945</c:v>
                </c:pt>
                <c:pt idx="5186">
                  <c:v>0.30685723989973945</c:v>
                </c:pt>
                <c:pt idx="5187">
                  <c:v>0.30685723989973945</c:v>
                </c:pt>
                <c:pt idx="5188">
                  <c:v>0.30685723989973945</c:v>
                </c:pt>
                <c:pt idx="5189">
                  <c:v>0.30685723989973945</c:v>
                </c:pt>
                <c:pt idx="5190">
                  <c:v>0.30685723989973945</c:v>
                </c:pt>
                <c:pt idx="5191">
                  <c:v>0.30685723989973945</c:v>
                </c:pt>
                <c:pt idx="5192">
                  <c:v>0.30685723989973945</c:v>
                </c:pt>
                <c:pt idx="5193">
                  <c:v>0.30685723989973945</c:v>
                </c:pt>
                <c:pt idx="5194">
                  <c:v>0.30685723989973945</c:v>
                </c:pt>
                <c:pt idx="5195">
                  <c:v>0.30685723989973945</c:v>
                </c:pt>
                <c:pt idx="5196">
                  <c:v>0.30685723989973945</c:v>
                </c:pt>
                <c:pt idx="5197">
                  <c:v>0.30685723989973945</c:v>
                </c:pt>
                <c:pt idx="5198">
                  <c:v>0.30685723989973945</c:v>
                </c:pt>
                <c:pt idx="5199">
                  <c:v>0.30685723989973945</c:v>
                </c:pt>
                <c:pt idx="5200">
                  <c:v>0.30685723989973945</c:v>
                </c:pt>
                <c:pt idx="5201">
                  <c:v>0.30685723989973945</c:v>
                </c:pt>
                <c:pt idx="5202">
                  <c:v>0.30685723989973945</c:v>
                </c:pt>
                <c:pt idx="5203">
                  <c:v>0.30685723989973945</c:v>
                </c:pt>
                <c:pt idx="5204">
                  <c:v>0.30685723989973945</c:v>
                </c:pt>
                <c:pt idx="5205">
                  <c:v>0.30685723989973945</c:v>
                </c:pt>
                <c:pt idx="5206">
                  <c:v>0.30685723989973945</c:v>
                </c:pt>
                <c:pt idx="5207">
                  <c:v>0.30685723989973945</c:v>
                </c:pt>
                <c:pt idx="5208">
                  <c:v>0.30685723989973945</c:v>
                </c:pt>
                <c:pt idx="5209">
                  <c:v>0.30685723989973945</c:v>
                </c:pt>
                <c:pt idx="5210">
                  <c:v>0.30685723989973945</c:v>
                </c:pt>
                <c:pt idx="5211">
                  <c:v>0.30685723989973945</c:v>
                </c:pt>
                <c:pt idx="5212">
                  <c:v>0.30685723989973945</c:v>
                </c:pt>
                <c:pt idx="5213">
                  <c:v>0.30685723989973945</c:v>
                </c:pt>
                <c:pt idx="5214">
                  <c:v>0.30685723989973945</c:v>
                </c:pt>
                <c:pt idx="5215">
                  <c:v>0.30685723989973945</c:v>
                </c:pt>
                <c:pt idx="5216">
                  <c:v>0.30685723989973945</c:v>
                </c:pt>
                <c:pt idx="5217">
                  <c:v>0.30685723989973945</c:v>
                </c:pt>
                <c:pt idx="5218">
                  <c:v>0.30685723989973945</c:v>
                </c:pt>
                <c:pt idx="5219">
                  <c:v>0.30685723989973945</c:v>
                </c:pt>
                <c:pt idx="5220">
                  <c:v>0.30685723989973945</c:v>
                </c:pt>
                <c:pt idx="5221">
                  <c:v>0.30685723989973945</c:v>
                </c:pt>
                <c:pt idx="5222">
                  <c:v>0.30685723989973945</c:v>
                </c:pt>
                <c:pt idx="5223">
                  <c:v>0.30685723989973945</c:v>
                </c:pt>
                <c:pt idx="5224">
                  <c:v>0.30685723989973945</c:v>
                </c:pt>
                <c:pt idx="5225">
                  <c:v>0.30685723989973945</c:v>
                </c:pt>
                <c:pt idx="5226">
                  <c:v>0.30685723989973945</c:v>
                </c:pt>
                <c:pt idx="5227">
                  <c:v>0.30685723989973945</c:v>
                </c:pt>
                <c:pt idx="5228">
                  <c:v>0.30685723989973945</c:v>
                </c:pt>
                <c:pt idx="5229">
                  <c:v>0.30685723989973945</c:v>
                </c:pt>
                <c:pt idx="5230">
                  <c:v>0.30685723989973945</c:v>
                </c:pt>
                <c:pt idx="5231">
                  <c:v>0.30685723989973945</c:v>
                </c:pt>
                <c:pt idx="5232">
                  <c:v>0.30685723989973945</c:v>
                </c:pt>
                <c:pt idx="5233">
                  <c:v>0.30685723989973945</c:v>
                </c:pt>
                <c:pt idx="5234">
                  <c:v>0.30685723989973945</c:v>
                </c:pt>
                <c:pt idx="5235">
                  <c:v>0.30685723989973945</c:v>
                </c:pt>
                <c:pt idx="5236">
                  <c:v>0.30685723989973945</c:v>
                </c:pt>
                <c:pt idx="5237">
                  <c:v>0.30685723989973945</c:v>
                </c:pt>
                <c:pt idx="5238">
                  <c:v>0.30685723989973945</c:v>
                </c:pt>
                <c:pt idx="5239">
                  <c:v>0.30685723989973945</c:v>
                </c:pt>
                <c:pt idx="5240">
                  <c:v>0.30685723989973945</c:v>
                </c:pt>
                <c:pt idx="5241">
                  <c:v>0.30685723989973945</c:v>
                </c:pt>
                <c:pt idx="5242">
                  <c:v>0.30685723989973945</c:v>
                </c:pt>
                <c:pt idx="5243">
                  <c:v>0.30685723989973945</c:v>
                </c:pt>
                <c:pt idx="5244">
                  <c:v>0.30685723989973945</c:v>
                </c:pt>
                <c:pt idx="5245">
                  <c:v>0.30685723989973945</c:v>
                </c:pt>
                <c:pt idx="5246">
                  <c:v>0.30685723989973945</c:v>
                </c:pt>
                <c:pt idx="5247">
                  <c:v>0.30685723989973945</c:v>
                </c:pt>
                <c:pt idx="5248">
                  <c:v>0.30685723989973945</c:v>
                </c:pt>
                <c:pt idx="5249">
                  <c:v>0.30685723989973945</c:v>
                </c:pt>
                <c:pt idx="5250">
                  <c:v>0.30685723989973945</c:v>
                </c:pt>
                <c:pt idx="5251">
                  <c:v>0.30685723989973945</c:v>
                </c:pt>
                <c:pt idx="5252">
                  <c:v>0.30685723989973945</c:v>
                </c:pt>
                <c:pt idx="5253">
                  <c:v>0.30685723989973945</c:v>
                </c:pt>
                <c:pt idx="5254">
                  <c:v>0.30685723989973945</c:v>
                </c:pt>
                <c:pt idx="5255">
                  <c:v>0.30685723989973945</c:v>
                </c:pt>
                <c:pt idx="5256">
                  <c:v>0.30685723989973945</c:v>
                </c:pt>
                <c:pt idx="5257">
                  <c:v>0.30685723989973945</c:v>
                </c:pt>
                <c:pt idx="5258">
                  <c:v>0.30685723989973945</c:v>
                </c:pt>
                <c:pt idx="5259">
                  <c:v>0.30685723989973945</c:v>
                </c:pt>
                <c:pt idx="5260">
                  <c:v>0.30685723989973945</c:v>
                </c:pt>
                <c:pt idx="5261">
                  <c:v>0.30685723989973945</c:v>
                </c:pt>
                <c:pt idx="5262">
                  <c:v>0.30685723989973945</c:v>
                </c:pt>
                <c:pt idx="5263">
                  <c:v>0.30685723989973945</c:v>
                </c:pt>
                <c:pt idx="5264">
                  <c:v>0.30685723989973945</c:v>
                </c:pt>
                <c:pt idx="5265">
                  <c:v>0.30685723989973945</c:v>
                </c:pt>
                <c:pt idx="5266">
                  <c:v>0.30685723989973945</c:v>
                </c:pt>
                <c:pt idx="5267">
                  <c:v>0.30685723989973945</c:v>
                </c:pt>
                <c:pt idx="5268">
                  <c:v>0.30685723989973945</c:v>
                </c:pt>
                <c:pt idx="5269">
                  <c:v>0.30685723989973945</c:v>
                </c:pt>
                <c:pt idx="5270">
                  <c:v>0.30685723989973945</c:v>
                </c:pt>
                <c:pt idx="5271">
                  <c:v>0.30685723989973945</c:v>
                </c:pt>
                <c:pt idx="5272">
                  <c:v>0.30685723989973945</c:v>
                </c:pt>
                <c:pt idx="5273">
                  <c:v>0.30685723989973945</c:v>
                </c:pt>
                <c:pt idx="5274">
                  <c:v>0.30685723989973945</c:v>
                </c:pt>
                <c:pt idx="5275">
                  <c:v>0.30685723989973945</c:v>
                </c:pt>
                <c:pt idx="5276">
                  <c:v>0.30685723989973945</c:v>
                </c:pt>
                <c:pt idx="5277">
                  <c:v>0.30685723989973945</c:v>
                </c:pt>
                <c:pt idx="5278">
                  <c:v>0.30685723989973945</c:v>
                </c:pt>
                <c:pt idx="5279">
                  <c:v>0.30685723989973945</c:v>
                </c:pt>
                <c:pt idx="5280">
                  <c:v>0.30685723989973945</c:v>
                </c:pt>
                <c:pt idx="5281">
                  <c:v>0.30685723989973945</c:v>
                </c:pt>
                <c:pt idx="5282">
                  <c:v>0.30685723989973945</c:v>
                </c:pt>
                <c:pt idx="5283">
                  <c:v>0.30685723989973945</c:v>
                </c:pt>
                <c:pt idx="5284">
                  <c:v>0.30685723989973945</c:v>
                </c:pt>
                <c:pt idx="5285">
                  <c:v>0.30685723989973945</c:v>
                </c:pt>
                <c:pt idx="5286">
                  <c:v>0.30685723989973945</c:v>
                </c:pt>
                <c:pt idx="5287">
                  <c:v>0.30685723989973945</c:v>
                </c:pt>
                <c:pt idx="5288">
                  <c:v>0.30685723989973945</c:v>
                </c:pt>
                <c:pt idx="5289">
                  <c:v>0.30685723989973945</c:v>
                </c:pt>
                <c:pt idx="5290">
                  <c:v>0.30685723989973945</c:v>
                </c:pt>
                <c:pt idx="5291">
                  <c:v>0.30685723989973945</c:v>
                </c:pt>
                <c:pt idx="5292">
                  <c:v>0.30685723989973945</c:v>
                </c:pt>
                <c:pt idx="5293">
                  <c:v>0.30685723989973945</c:v>
                </c:pt>
                <c:pt idx="5294">
                  <c:v>0.30685723989973945</c:v>
                </c:pt>
                <c:pt idx="5295">
                  <c:v>0.30685723989973945</c:v>
                </c:pt>
                <c:pt idx="5296">
                  <c:v>0.30685723989973945</c:v>
                </c:pt>
                <c:pt idx="5297">
                  <c:v>0.30685723989973945</c:v>
                </c:pt>
                <c:pt idx="5298">
                  <c:v>0.30685723989973945</c:v>
                </c:pt>
                <c:pt idx="5299">
                  <c:v>0.30685723989973945</c:v>
                </c:pt>
                <c:pt idx="5300">
                  <c:v>0.30685723989973945</c:v>
                </c:pt>
                <c:pt idx="5301">
                  <c:v>0.30685723989973945</c:v>
                </c:pt>
                <c:pt idx="5302">
                  <c:v>0.30685723989973945</c:v>
                </c:pt>
                <c:pt idx="5303">
                  <c:v>0.30685723989973945</c:v>
                </c:pt>
                <c:pt idx="5304">
                  <c:v>0.30685723989973945</c:v>
                </c:pt>
                <c:pt idx="5305">
                  <c:v>0.30685723989973945</c:v>
                </c:pt>
                <c:pt idx="5306">
                  <c:v>0.30685723989973945</c:v>
                </c:pt>
                <c:pt idx="5307">
                  <c:v>0.30685723989973945</c:v>
                </c:pt>
                <c:pt idx="5308">
                  <c:v>0.30685723989973945</c:v>
                </c:pt>
                <c:pt idx="5309">
                  <c:v>0.30685723989973945</c:v>
                </c:pt>
                <c:pt idx="5310">
                  <c:v>0.30685723989973945</c:v>
                </c:pt>
                <c:pt idx="5311">
                  <c:v>0.30685723989973945</c:v>
                </c:pt>
                <c:pt idx="5312">
                  <c:v>0.30685723989973945</c:v>
                </c:pt>
                <c:pt idx="5313">
                  <c:v>0.30685723989973945</c:v>
                </c:pt>
                <c:pt idx="5314">
                  <c:v>0.30685723989973945</c:v>
                </c:pt>
                <c:pt idx="5315">
                  <c:v>0.30685723989973945</c:v>
                </c:pt>
                <c:pt idx="5316">
                  <c:v>0.30685723989973945</c:v>
                </c:pt>
                <c:pt idx="5317">
                  <c:v>0.30685723989973945</c:v>
                </c:pt>
                <c:pt idx="5318">
                  <c:v>0.30685723989973945</c:v>
                </c:pt>
                <c:pt idx="5319">
                  <c:v>0.30685723989973945</c:v>
                </c:pt>
                <c:pt idx="5320">
                  <c:v>0.30685723989973945</c:v>
                </c:pt>
                <c:pt idx="5321">
                  <c:v>0.30685723989973945</c:v>
                </c:pt>
                <c:pt idx="5322">
                  <c:v>0.30685723989973945</c:v>
                </c:pt>
                <c:pt idx="5323">
                  <c:v>0.30685723989973945</c:v>
                </c:pt>
                <c:pt idx="5324">
                  <c:v>0.30685723989973945</c:v>
                </c:pt>
                <c:pt idx="5325">
                  <c:v>0.30685723989973945</c:v>
                </c:pt>
                <c:pt idx="5326">
                  <c:v>0.30685723989973945</c:v>
                </c:pt>
                <c:pt idx="5327">
                  <c:v>0.30685723989973945</c:v>
                </c:pt>
                <c:pt idx="5328">
                  <c:v>0.30685723989973945</c:v>
                </c:pt>
                <c:pt idx="5329">
                  <c:v>0.30685723989973945</c:v>
                </c:pt>
                <c:pt idx="5330">
                  <c:v>0.30685723989973945</c:v>
                </c:pt>
                <c:pt idx="5331">
                  <c:v>0.30685723989973945</c:v>
                </c:pt>
                <c:pt idx="5332">
                  <c:v>0.30685723989973945</c:v>
                </c:pt>
                <c:pt idx="5333">
                  <c:v>0.30685723989973945</c:v>
                </c:pt>
                <c:pt idx="5334">
                  <c:v>0.30685723989973945</c:v>
                </c:pt>
                <c:pt idx="5335">
                  <c:v>0.30685723989973945</c:v>
                </c:pt>
                <c:pt idx="5336">
                  <c:v>0.30685723989973945</c:v>
                </c:pt>
                <c:pt idx="5337">
                  <c:v>0.30685723989973945</c:v>
                </c:pt>
                <c:pt idx="5338">
                  <c:v>0.30685723989973945</c:v>
                </c:pt>
                <c:pt idx="5339">
                  <c:v>0.30685723989973945</c:v>
                </c:pt>
                <c:pt idx="5340">
                  <c:v>0.30685723989973945</c:v>
                </c:pt>
                <c:pt idx="5341">
                  <c:v>0.30685723989973945</c:v>
                </c:pt>
                <c:pt idx="5342">
                  <c:v>0.30685723989973945</c:v>
                </c:pt>
                <c:pt idx="5343">
                  <c:v>0.30685723989973945</c:v>
                </c:pt>
                <c:pt idx="5344">
                  <c:v>0.30685723989973945</c:v>
                </c:pt>
                <c:pt idx="5345">
                  <c:v>0.30685723989973945</c:v>
                </c:pt>
                <c:pt idx="5346">
                  <c:v>0.30685723989973945</c:v>
                </c:pt>
                <c:pt idx="5347">
                  <c:v>0.30685723989973945</c:v>
                </c:pt>
                <c:pt idx="5348">
                  <c:v>0.30685723989973945</c:v>
                </c:pt>
                <c:pt idx="5349">
                  <c:v>0.30685723989973945</c:v>
                </c:pt>
                <c:pt idx="5350">
                  <c:v>0.30685723989973945</c:v>
                </c:pt>
                <c:pt idx="5351">
                  <c:v>0.30685723989973945</c:v>
                </c:pt>
                <c:pt idx="5352">
                  <c:v>0.30685723989973945</c:v>
                </c:pt>
                <c:pt idx="5353">
                  <c:v>0.30685723989973945</c:v>
                </c:pt>
                <c:pt idx="5354">
                  <c:v>0.30685723989973945</c:v>
                </c:pt>
                <c:pt idx="5355">
                  <c:v>0.30685723989973945</c:v>
                </c:pt>
                <c:pt idx="5356">
                  <c:v>0.30685723989973945</c:v>
                </c:pt>
                <c:pt idx="5357">
                  <c:v>0.30685723989973945</c:v>
                </c:pt>
                <c:pt idx="5358">
                  <c:v>0.30685723989973945</c:v>
                </c:pt>
                <c:pt idx="5359">
                  <c:v>0.30685723989973945</c:v>
                </c:pt>
                <c:pt idx="5360">
                  <c:v>0.30685723989973945</c:v>
                </c:pt>
                <c:pt idx="5361">
                  <c:v>0.30685723989973945</c:v>
                </c:pt>
                <c:pt idx="5362">
                  <c:v>0.30685723989973945</c:v>
                </c:pt>
                <c:pt idx="5363">
                  <c:v>0.30685723989973945</c:v>
                </c:pt>
                <c:pt idx="5364">
                  <c:v>0.30685723989973945</c:v>
                </c:pt>
                <c:pt idx="5365">
                  <c:v>0.30685723989973945</c:v>
                </c:pt>
                <c:pt idx="5366">
                  <c:v>0.30685723989973945</c:v>
                </c:pt>
                <c:pt idx="5367">
                  <c:v>0.30685723989973945</c:v>
                </c:pt>
                <c:pt idx="5368">
                  <c:v>0.30685723989973945</c:v>
                </c:pt>
                <c:pt idx="5369">
                  <c:v>0.30685723989973945</c:v>
                </c:pt>
                <c:pt idx="5370">
                  <c:v>0.30685723989973945</c:v>
                </c:pt>
                <c:pt idx="5371">
                  <c:v>0.30685723989973945</c:v>
                </c:pt>
                <c:pt idx="5372">
                  <c:v>0.30685723989973945</c:v>
                </c:pt>
                <c:pt idx="5373">
                  <c:v>0.30685723989973945</c:v>
                </c:pt>
                <c:pt idx="5374">
                  <c:v>0.30685723989973945</c:v>
                </c:pt>
                <c:pt idx="5375">
                  <c:v>0.30685723989973945</c:v>
                </c:pt>
                <c:pt idx="5376">
                  <c:v>0.30685723989973945</c:v>
                </c:pt>
                <c:pt idx="5377">
                  <c:v>0.30685723989973945</c:v>
                </c:pt>
                <c:pt idx="5378">
                  <c:v>0.30685723989973945</c:v>
                </c:pt>
                <c:pt idx="5379">
                  <c:v>0.30685723989973945</c:v>
                </c:pt>
                <c:pt idx="5380">
                  <c:v>0.30685723989973945</c:v>
                </c:pt>
                <c:pt idx="5381">
                  <c:v>0.30685723989973945</c:v>
                </c:pt>
                <c:pt idx="5382">
                  <c:v>0.30685723989973945</c:v>
                </c:pt>
                <c:pt idx="5383">
                  <c:v>0.30685723989973945</c:v>
                </c:pt>
                <c:pt idx="5384">
                  <c:v>0.30685723989973945</c:v>
                </c:pt>
                <c:pt idx="5385">
                  <c:v>0.30685723989973945</c:v>
                </c:pt>
                <c:pt idx="5386">
                  <c:v>0.30685723989973945</c:v>
                </c:pt>
                <c:pt idx="5387">
                  <c:v>0.30685723989973945</c:v>
                </c:pt>
                <c:pt idx="5388">
                  <c:v>0.30685723989973945</c:v>
                </c:pt>
                <c:pt idx="5389">
                  <c:v>0.30685723989973945</c:v>
                </c:pt>
                <c:pt idx="5390">
                  <c:v>0.30685723989973945</c:v>
                </c:pt>
                <c:pt idx="5391">
                  <c:v>0.30685723989973945</c:v>
                </c:pt>
                <c:pt idx="5392">
                  <c:v>0.30685723989973945</c:v>
                </c:pt>
                <c:pt idx="5393">
                  <c:v>0.30685723989973945</c:v>
                </c:pt>
                <c:pt idx="5394">
                  <c:v>0.30685723989973945</c:v>
                </c:pt>
                <c:pt idx="5395">
                  <c:v>0.30685723989973945</c:v>
                </c:pt>
                <c:pt idx="5396">
                  <c:v>0.30685723989973945</c:v>
                </c:pt>
                <c:pt idx="5397">
                  <c:v>0.30685723989973945</c:v>
                </c:pt>
                <c:pt idx="5398">
                  <c:v>0.30685723989973945</c:v>
                </c:pt>
                <c:pt idx="5399">
                  <c:v>0.30685723989973945</c:v>
                </c:pt>
                <c:pt idx="5400">
                  <c:v>0.30685723989973945</c:v>
                </c:pt>
                <c:pt idx="5401">
                  <c:v>0.30685723989973945</c:v>
                </c:pt>
                <c:pt idx="5402">
                  <c:v>0.30685723989973945</c:v>
                </c:pt>
                <c:pt idx="5403">
                  <c:v>0.30685723989973945</c:v>
                </c:pt>
                <c:pt idx="5404">
                  <c:v>0.30685723989973945</c:v>
                </c:pt>
                <c:pt idx="5405">
                  <c:v>0.30685723989973945</c:v>
                </c:pt>
                <c:pt idx="5406">
                  <c:v>0.30685723989973945</c:v>
                </c:pt>
                <c:pt idx="5407">
                  <c:v>0.30685723989973945</c:v>
                </c:pt>
                <c:pt idx="5408">
                  <c:v>0.30685723989973945</c:v>
                </c:pt>
                <c:pt idx="5409">
                  <c:v>0.30685723989973945</c:v>
                </c:pt>
                <c:pt idx="5410">
                  <c:v>0.30685723989973945</c:v>
                </c:pt>
                <c:pt idx="5411">
                  <c:v>0.30685723989973945</c:v>
                </c:pt>
                <c:pt idx="5412">
                  <c:v>0.30685723989973945</c:v>
                </c:pt>
                <c:pt idx="5413">
                  <c:v>0.30685723989973945</c:v>
                </c:pt>
                <c:pt idx="5414">
                  <c:v>0.30685723989973945</c:v>
                </c:pt>
                <c:pt idx="5415">
                  <c:v>0.30685723989973945</c:v>
                </c:pt>
                <c:pt idx="5416">
                  <c:v>0.30685723989973945</c:v>
                </c:pt>
                <c:pt idx="5417">
                  <c:v>0.30685723989973945</c:v>
                </c:pt>
                <c:pt idx="5418">
                  <c:v>0.30685723989973945</c:v>
                </c:pt>
                <c:pt idx="5419">
                  <c:v>0.30685723989973945</c:v>
                </c:pt>
                <c:pt idx="5420">
                  <c:v>0.30685723989973945</c:v>
                </c:pt>
                <c:pt idx="5421">
                  <c:v>0.30685723989973945</c:v>
                </c:pt>
                <c:pt idx="5422">
                  <c:v>0.30685723989973945</c:v>
                </c:pt>
                <c:pt idx="5423">
                  <c:v>0.30685723989973945</c:v>
                </c:pt>
                <c:pt idx="5424">
                  <c:v>0.30685723989973945</c:v>
                </c:pt>
                <c:pt idx="5425">
                  <c:v>0.30685723989973945</c:v>
                </c:pt>
                <c:pt idx="5426">
                  <c:v>0.30685723989973945</c:v>
                </c:pt>
                <c:pt idx="5427">
                  <c:v>0.30685723989973945</c:v>
                </c:pt>
                <c:pt idx="5428">
                  <c:v>0.30685723989973945</c:v>
                </c:pt>
                <c:pt idx="5429">
                  <c:v>0.30685723989973945</c:v>
                </c:pt>
                <c:pt idx="5430">
                  <c:v>0.30685723989973945</c:v>
                </c:pt>
                <c:pt idx="5431">
                  <c:v>0.30685723989973945</c:v>
                </c:pt>
                <c:pt idx="5432">
                  <c:v>0.30685723989973945</c:v>
                </c:pt>
                <c:pt idx="5433">
                  <c:v>0.30685723989973945</c:v>
                </c:pt>
                <c:pt idx="5434">
                  <c:v>0.30685723989973945</c:v>
                </c:pt>
                <c:pt idx="5435">
                  <c:v>0.30685723989973945</c:v>
                </c:pt>
                <c:pt idx="5436">
                  <c:v>0.30685723989973945</c:v>
                </c:pt>
                <c:pt idx="5437">
                  <c:v>0.30685723989973945</c:v>
                </c:pt>
                <c:pt idx="5438">
                  <c:v>0.30685723989973945</c:v>
                </c:pt>
                <c:pt idx="5439">
                  <c:v>0.30685723989973945</c:v>
                </c:pt>
                <c:pt idx="5440">
                  <c:v>0.30685723989973945</c:v>
                </c:pt>
                <c:pt idx="5441">
                  <c:v>0.30685723989973945</c:v>
                </c:pt>
                <c:pt idx="5442">
                  <c:v>0.30685723989973945</c:v>
                </c:pt>
                <c:pt idx="5443">
                  <c:v>0.30685723989973945</c:v>
                </c:pt>
                <c:pt idx="5444">
                  <c:v>0.30685723989973945</c:v>
                </c:pt>
                <c:pt idx="5445">
                  <c:v>0.30685723989973945</c:v>
                </c:pt>
                <c:pt idx="5446">
                  <c:v>0.30685723989973945</c:v>
                </c:pt>
                <c:pt idx="5447">
                  <c:v>0.30685723989973945</c:v>
                </c:pt>
                <c:pt idx="5448">
                  <c:v>0.30685723989973945</c:v>
                </c:pt>
                <c:pt idx="5449">
                  <c:v>0.30685723989973945</c:v>
                </c:pt>
                <c:pt idx="5450">
                  <c:v>0.30685723989973945</c:v>
                </c:pt>
                <c:pt idx="5451">
                  <c:v>0.30685723989973945</c:v>
                </c:pt>
                <c:pt idx="5452">
                  <c:v>0.30685723989973945</c:v>
                </c:pt>
                <c:pt idx="5453">
                  <c:v>0.30685723989973945</c:v>
                </c:pt>
                <c:pt idx="5454">
                  <c:v>0.30685723989973945</c:v>
                </c:pt>
                <c:pt idx="5455">
                  <c:v>0.30685723989973945</c:v>
                </c:pt>
                <c:pt idx="5456">
                  <c:v>0.30685723989973945</c:v>
                </c:pt>
                <c:pt idx="5457">
                  <c:v>0.30685723989973945</c:v>
                </c:pt>
                <c:pt idx="5458">
                  <c:v>0.30685723989973945</c:v>
                </c:pt>
                <c:pt idx="5459">
                  <c:v>0.30685723989973945</c:v>
                </c:pt>
                <c:pt idx="5460">
                  <c:v>0.30685723989973945</c:v>
                </c:pt>
                <c:pt idx="5461">
                  <c:v>0.30685723989973945</c:v>
                </c:pt>
                <c:pt idx="5462">
                  <c:v>0.30685723989973945</c:v>
                </c:pt>
                <c:pt idx="5463">
                  <c:v>0.30685723989973945</c:v>
                </c:pt>
                <c:pt idx="5464">
                  <c:v>0.30685723989973945</c:v>
                </c:pt>
                <c:pt idx="5465">
                  <c:v>0.30685723989973945</c:v>
                </c:pt>
                <c:pt idx="5466">
                  <c:v>0.30685723989973945</c:v>
                </c:pt>
                <c:pt idx="5467">
                  <c:v>0.30685723989973945</c:v>
                </c:pt>
                <c:pt idx="5468">
                  <c:v>0.30685723989973945</c:v>
                </c:pt>
                <c:pt idx="5469">
                  <c:v>0.30685723989973945</c:v>
                </c:pt>
                <c:pt idx="5470">
                  <c:v>0.30685723989973945</c:v>
                </c:pt>
                <c:pt idx="5471">
                  <c:v>0.30685723989973945</c:v>
                </c:pt>
                <c:pt idx="5472">
                  <c:v>0.30685723989973945</c:v>
                </c:pt>
                <c:pt idx="5473">
                  <c:v>0.30685723989973945</c:v>
                </c:pt>
                <c:pt idx="5474">
                  <c:v>0.30685723989973945</c:v>
                </c:pt>
                <c:pt idx="5475">
                  <c:v>0.30685723989973945</c:v>
                </c:pt>
                <c:pt idx="5476">
                  <c:v>0.30685723989973945</c:v>
                </c:pt>
                <c:pt idx="5477">
                  <c:v>0.30685723989973945</c:v>
                </c:pt>
                <c:pt idx="5478">
                  <c:v>0.30685723989973945</c:v>
                </c:pt>
                <c:pt idx="5479">
                  <c:v>0.30685723989973945</c:v>
                </c:pt>
                <c:pt idx="5480">
                  <c:v>0.30685723989973945</c:v>
                </c:pt>
                <c:pt idx="5481">
                  <c:v>0.30685723989973945</c:v>
                </c:pt>
                <c:pt idx="5482">
                  <c:v>0.30685723989973945</c:v>
                </c:pt>
                <c:pt idx="5483">
                  <c:v>0.30685723989973945</c:v>
                </c:pt>
                <c:pt idx="5484">
                  <c:v>0.30685723989973945</c:v>
                </c:pt>
                <c:pt idx="5485">
                  <c:v>0.30685723989973945</c:v>
                </c:pt>
                <c:pt idx="5486">
                  <c:v>0.30685723989973945</c:v>
                </c:pt>
                <c:pt idx="5487">
                  <c:v>0.30685723989973945</c:v>
                </c:pt>
                <c:pt idx="5488">
                  <c:v>0.30685723989973945</c:v>
                </c:pt>
                <c:pt idx="5489">
                  <c:v>0.30685723989973945</c:v>
                </c:pt>
                <c:pt idx="5490">
                  <c:v>0.30685723989973945</c:v>
                </c:pt>
                <c:pt idx="5491">
                  <c:v>0.30685723989973945</c:v>
                </c:pt>
                <c:pt idx="5492">
                  <c:v>0.30685723989973945</c:v>
                </c:pt>
                <c:pt idx="5493">
                  <c:v>0.30685723989973945</c:v>
                </c:pt>
                <c:pt idx="5494">
                  <c:v>0.30685723989973945</c:v>
                </c:pt>
                <c:pt idx="5495">
                  <c:v>0.30685723989973945</c:v>
                </c:pt>
                <c:pt idx="5496">
                  <c:v>0.30685723989973945</c:v>
                </c:pt>
                <c:pt idx="5497">
                  <c:v>0.30685723989973945</c:v>
                </c:pt>
                <c:pt idx="5498">
                  <c:v>0.30685723989973945</c:v>
                </c:pt>
                <c:pt idx="5499">
                  <c:v>0.30685723989973945</c:v>
                </c:pt>
                <c:pt idx="5500">
                  <c:v>0.30685723989973945</c:v>
                </c:pt>
                <c:pt idx="5501">
                  <c:v>0.30685723989973945</c:v>
                </c:pt>
                <c:pt idx="5502">
                  <c:v>0.30685723989973945</c:v>
                </c:pt>
                <c:pt idx="5503">
                  <c:v>0.30685723989973945</c:v>
                </c:pt>
                <c:pt idx="5504">
                  <c:v>0.30685723989973945</c:v>
                </c:pt>
                <c:pt idx="5505">
                  <c:v>0.30685723989973945</c:v>
                </c:pt>
                <c:pt idx="5506">
                  <c:v>0.30685723989973945</c:v>
                </c:pt>
                <c:pt idx="5507">
                  <c:v>0.30685723989973945</c:v>
                </c:pt>
                <c:pt idx="5508">
                  <c:v>0.30685723989973945</c:v>
                </c:pt>
                <c:pt idx="5509">
                  <c:v>0.30685723989973945</c:v>
                </c:pt>
                <c:pt idx="5510">
                  <c:v>0.30685723989973945</c:v>
                </c:pt>
                <c:pt idx="5511">
                  <c:v>0.30685723989973945</c:v>
                </c:pt>
                <c:pt idx="5512">
                  <c:v>0.30685723989973945</c:v>
                </c:pt>
                <c:pt idx="5513">
                  <c:v>0.30685723989973945</c:v>
                </c:pt>
                <c:pt idx="5514">
                  <c:v>0.30685723989973945</c:v>
                </c:pt>
                <c:pt idx="5515">
                  <c:v>0.30685723989973945</c:v>
                </c:pt>
                <c:pt idx="5516">
                  <c:v>0.30685723989973945</c:v>
                </c:pt>
                <c:pt idx="5517">
                  <c:v>0.30685723989973945</c:v>
                </c:pt>
                <c:pt idx="5518">
                  <c:v>0.30685723989973945</c:v>
                </c:pt>
                <c:pt idx="5519">
                  <c:v>0.30685723989973945</c:v>
                </c:pt>
                <c:pt idx="5520">
                  <c:v>0.30685723989973945</c:v>
                </c:pt>
                <c:pt idx="5521">
                  <c:v>0.30685723989973945</c:v>
                </c:pt>
                <c:pt idx="5522">
                  <c:v>0.30685723989973945</c:v>
                </c:pt>
                <c:pt idx="5523">
                  <c:v>0.30685723989973945</c:v>
                </c:pt>
                <c:pt idx="5524">
                  <c:v>0.30685723989973945</c:v>
                </c:pt>
                <c:pt idx="5525">
                  <c:v>0.30685723989973945</c:v>
                </c:pt>
                <c:pt idx="5526">
                  <c:v>0.30685723989973945</c:v>
                </c:pt>
                <c:pt idx="5527">
                  <c:v>0.30685723989973945</c:v>
                </c:pt>
                <c:pt idx="5528">
                  <c:v>0.30685723989973945</c:v>
                </c:pt>
                <c:pt idx="5529">
                  <c:v>0.30685723989973945</c:v>
                </c:pt>
                <c:pt idx="5530">
                  <c:v>0.30685723989973945</c:v>
                </c:pt>
                <c:pt idx="5531">
                  <c:v>0.30685723989973945</c:v>
                </c:pt>
                <c:pt idx="5532">
                  <c:v>0.30685723989973945</c:v>
                </c:pt>
                <c:pt idx="5533">
                  <c:v>0.30685723989973945</c:v>
                </c:pt>
                <c:pt idx="5534">
                  <c:v>0.30685723989973945</c:v>
                </c:pt>
                <c:pt idx="5535">
                  <c:v>0.30685723989973945</c:v>
                </c:pt>
                <c:pt idx="5536">
                  <c:v>0.30685723989973945</c:v>
                </c:pt>
                <c:pt idx="5537">
                  <c:v>0.30685723989973945</c:v>
                </c:pt>
                <c:pt idx="5538">
                  <c:v>0.30685723989973945</c:v>
                </c:pt>
                <c:pt idx="5539">
                  <c:v>0.30685723989973945</c:v>
                </c:pt>
                <c:pt idx="5540">
                  <c:v>0.30685723989973945</c:v>
                </c:pt>
                <c:pt idx="5541">
                  <c:v>0.30685723989973945</c:v>
                </c:pt>
                <c:pt idx="5542">
                  <c:v>0.30685723989973945</c:v>
                </c:pt>
                <c:pt idx="5543">
                  <c:v>0.30685723989973945</c:v>
                </c:pt>
                <c:pt idx="5544">
                  <c:v>0.30685723989973945</c:v>
                </c:pt>
                <c:pt idx="5545">
                  <c:v>0.30685723989973945</c:v>
                </c:pt>
                <c:pt idx="5546">
                  <c:v>0.30685723989973945</c:v>
                </c:pt>
                <c:pt idx="5547">
                  <c:v>0.30685723989973945</c:v>
                </c:pt>
                <c:pt idx="5548">
                  <c:v>0.30685723989973945</c:v>
                </c:pt>
                <c:pt idx="5549">
                  <c:v>0.30685723989973945</c:v>
                </c:pt>
                <c:pt idx="5550">
                  <c:v>0.30685723989973945</c:v>
                </c:pt>
                <c:pt idx="5551">
                  <c:v>0.30685723989973945</c:v>
                </c:pt>
                <c:pt idx="5552">
                  <c:v>0.30685723989973945</c:v>
                </c:pt>
                <c:pt idx="5553">
                  <c:v>0.30685723989973945</c:v>
                </c:pt>
                <c:pt idx="5554">
                  <c:v>0.30685723989973945</c:v>
                </c:pt>
                <c:pt idx="5555">
                  <c:v>0.30685723989973945</c:v>
                </c:pt>
                <c:pt idx="5556">
                  <c:v>0.30685723989973945</c:v>
                </c:pt>
                <c:pt idx="5557">
                  <c:v>0.30685723989973945</c:v>
                </c:pt>
                <c:pt idx="5558">
                  <c:v>0.30685723989973945</c:v>
                </c:pt>
                <c:pt idx="5559">
                  <c:v>0.30685723989973945</c:v>
                </c:pt>
                <c:pt idx="5560">
                  <c:v>0.30685723989973945</c:v>
                </c:pt>
                <c:pt idx="5561">
                  <c:v>0.30685723989973945</c:v>
                </c:pt>
                <c:pt idx="5562">
                  <c:v>0.30685723989973945</c:v>
                </c:pt>
                <c:pt idx="5563">
                  <c:v>0.30685723989973945</c:v>
                </c:pt>
                <c:pt idx="5564">
                  <c:v>0.30685723989973945</c:v>
                </c:pt>
                <c:pt idx="5565">
                  <c:v>0.30685723989973945</c:v>
                </c:pt>
                <c:pt idx="5566">
                  <c:v>0.30685723989973945</c:v>
                </c:pt>
                <c:pt idx="5567">
                  <c:v>0.30685723989973945</c:v>
                </c:pt>
                <c:pt idx="5568">
                  <c:v>0.30685723989973945</c:v>
                </c:pt>
                <c:pt idx="5569">
                  <c:v>0.30685723989973945</c:v>
                </c:pt>
                <c:pt idx="5570">
                  <c:v>0.30685723989973945</c:v>
                </c:pt>
                <c:pt idx="5571">
                  <c:v>0.30685723989973945</c:v>
                </c:pt>
                <c:pt idx="5572">
                  <c:v>0.30685723989973945</c:v>
                </c:pt>
                <c:pt idx="5573">
                  <c:v>0.30685723989973945</c:v>
                </c:pt>
                <c:pt idx="5574">
                  <c:v>0.30685723989973945</c:v>
                </c:pt>
                <c:pt idx="5575">
                  <c:v>0.30685723989973945</c:v>
                </c:pt>
                <c:pt idx="5576">
                  <c:v>0.30685723989973945</c:v>
                </c:pt>
                <c:pt idx="5577">
                  <c:v>0.30685723989973945</c:v>
                </c:pt>
                <c:pt idx="5578">
                  <c:v>0.30685723989973945</c:v>
                </c:pt>
                <c:pt idx="5579">
                  <c:v>0.30685723989973945</c:v>
                </c:pt>
                <c:pt idx="5580">
                  <c:v>0.30685723989973945</c:v>
                </c:pt>
                <c:pt idx="5581">
                  <c:v>0.30685723989973945</c:v>
                </c:pt>
                <c:pt idx="5582">
                  <c:v>0.30685723989973945</c:v>
                </c:pt>
                <c:pt idx="5583">
                  <c:v>0.30685723989973945</c:v>
                </c:pt>
                <c:pt idx="5584">
                  <c:v>0.30685723989973945</c:v>
                </c:pt>
                <c:pt idx="5585">
                  <c:v>0.30685723989973945</c:v>
                </c:pt>
                <c:pt idx="5586">
                  <c:v>0.30685723989973945</c:v>
                </c:pt>
                <c:pt idx="5587">
                  <c:v>0.30685723989973945</c:v>
                </c:pt>
                <c:pt idx="5588">
                  <c:v>0.30685723989973945</c:v>
                </c:pt>
                <c:pt idx="5589">
                  <c:v>0.30685723989973945</c:v>
                </c:pt>
                <c:pt idx="5590">
                  <c:v>0.30685723989973945</c:v>
                </c:pt>
                <c:pt idx="5591">
                  <c:v>0.30685723989973945</c:v>
                </c:pt>
                <c:pt idx="5592">
                  <c:v>0.30685723989973945</c:v>
                </c:pt>
                <c:pt idx="5593">
                  <c:v>0.30685723989973945</c:v>
                </c:pt>
                <c:pt idx="5594">
                  <c:v>0.30685723989973945</c:v>
                </c:pt>
                <c:pt idx="5595">
                  <c:v>0.30685723989973945</c:v>
                </c:pt>
                <c:pt idx="5596">
                  <c:v>0.30685723989973945</c:v>
                </c:pt>
                <c:pt idx="5597">
                  <c:v>0.30685723989973945</c:v>
                </c:pt>
                <c:pt idx="5598">
                  <c:v>0.30685723989973945</c:v>
                </c:pt>
                <c:pt idx="5599">
                  <c:v>0.30685723989973945</c:v>
                </c:pt>
                <c:pt idx="5600">
                  <c:v>0.30685723989973945</c:v>
                </c:pt>
                <c:pt idx="5601">
                  <c:v>0.30685723989973945</c:v>
                </c:pt>
                <c:pt idx="5602">
                  <c:v>0.30685723989973945</c:v>
                </c:pt>
                <c:pt idx="5603">
                  <c:v>0.30685723989973945</c:v>
                </c:pt>
                <c:pt idx="5604">
                  <c:v>0.30685723989973945</c:v>
                </c:pt>
                <c:pt idx="5605">
                  <c:v>0.30685723989973945</c:v>
                </c:pt>
                <c:pt idx="5606">
                  <c:v>0.30685723989973945</c:v>
                </c:pt>
                <c:pt idx="5607">
                  <c:v>0.30685723989973945</c:v>
                </c:pt>
                <c:pt idx="5608">
                  <c:v>0.30685723989973945</c:v>
                </c:pt>
                <c:pt idx="5609">
                  <c:v>0.30685723989973945</c:v>
                </c:pt>
                <c:pt idx="5610">
                  <c:v>0.30685723989973945</c:v>
                </c:pt>
                <c:pt idx="5611">
                  <c:v>0.30685723989973945</c:v>
                </c:pt>
                <c:pt idx="5612">
                  <c:v>0.30685723989973945</c:v>
                </c:pt>
                <c:pt idx="5613">
                  <c:v>0.30685723989973945</c:v>
                </c:pt>
                <c:pt idx="5614">
                  <c:v>0.30685723989973945</c:v>
                </c:pt>
                <c:pt idx="5615">
                  <c:v>0.30685723989973945</c:v>
                </c:pt>
                <c:pt idx="5616">
                  <c:v>0.30685723989973945</c:v>
                </c:pt>
                <c:pt idx="5617">
                  <c:v>0.30685723989973945</c:v>
                </c:pt>
                <c:pt idx="5618">
                  <c:v>0.30685723989973945</c:v>
                </c:pt>
                <c:pt idx="5619">
                  <c:v>0.30685723989973945</c:v>
                </c:pt>
                <c:pt idx="5620">
                  <c:v>0.30685723989973945</c:v>
                </c:pt>
                <c:pt idx="5621">
                  <c:v>0.30685723989973945</c:v>
                </c:pt>
                <c:pt idx="5622">
                  <c:v>0.30685723989973945</c:v>
                </c:pt>
                <c:pt idx="5623">
                  <c:v>0.30685723989973945</c:v>
                </c:pt>
                <c:pt idx="5624">
                  <c:v>0.30685723989973945</c:v>
                </c:pt>
                <c:pt idx="5625">
                  <c:v>0.30685723989973945</c:v>
                </c:pt>
                <c:pt idx="5626">
                  <c:v>0.30685723989973945</c:v>
                </c:pt>
                <c:pt idx="5627">
                  <c:v>0.30685723989973945</c:v>
                </c:pt>
                <c:pt idx="5628">
                  <c:v>0.30685723989973945</c:v>
                </c:pt>
                <c:pt idx="5629">
                  <c:v>0.30685723989973945</c:v>
                </c:pt>
                <c:pt idx="5630">
                  <c:v>0.30685723989973945</c:v>
                </c:pt>
                <c:pt idx="5631">
                  <c:v>0.30685723989973945</c:v>
                </c:pt>
                <c:pt idx="5632">
                  <c:v>0.30685723989973945</c:v>
                </c:pt>
                <c:pt idx="5633">
                  <c:v>0.30685723989973945</c:v>
                </c:pt>
                <c:pt idx="5634">
                  <c:v>0.30685723989973945</c:v>
                </c:pt>
                <c:pt idx="5635">
                  <c:v>0.30685723989973945</c:v>
                </c:pt>
                <c:pt idx="5636">
                  <c:v>0.30685723989973945</c:v>
                </c:pt>
                <c:pt idx="5637">
                  <c:v>0.30685723989973945</c:v>
                </c:pt>
                <c:pt idx="5638">
                  <c:v>0.30685723989973945</c:v>
                </c:pt>
                <c:pt idx="5639">
                  <c:v>0.30685723989973945</c:v>
                </c:pt>
                <c:pt idx="5640">
                  <c:v>0.30685723989973945</c:v>
                </c:pt>
                <c:pt idx="5641">
                  <c:v>0.30685723989973945</c:v>
                </c:pt>
                <c:pt idx="5642">
                  <c:v>0.30685723989973945</c:v>
                </c:pt>
                <c:pt idx="5643">
                  <c:v>0.30685723989973945</c:v>
                </c:pt>
                <c:pt idx="5644">
                  <c:v>0.30685723989973945</c:v>
                </c:pt>
                <c:pt idx="5645">
                  <c:v>0.30685723989973945</c:v>
                </c:pt>
                <c:pt idx="5646">
                  <c:v>0.30685723989973945</c:v>
                </c:pt>
                <c:pt idx="5647">
                  <c:v>0.30685723989973945</c:v>
                </c:pt>
                <c:pt idx="5648">
                  <c:v>0.30685723989973945</c:v>
                </c:pt>
                <c:pt idx="5649">
                  <c:v>0.30685723989973945</c:v>
                </c:pt>
                <c:pt idx="5650">
                  <c:v>0.30685723989973945</c:v>
                </c:pt>
                <c:pt idx="5651">
                  <c:v>0.30685723989973945</c:v>
                </c:pt>
                <c:pt idx="5652">
                  <c:v>0.30685723989973945</c:v>
                </c:pt>
                <c:pt idx="5653">
                  <c:v>0.30685723989973945</c:v>
                </c:pt>
                <c:pt idx="5654">
                  <c:v>0.30685723989973945</c:v>
                </c:pt>
                <c:pt idx="5655">
                  <c:v>0.30685723989973945</c:v>
                </c:pt>
                <c:pt idx="5656">
                  <c:v>0.30685723989973945</c:v>
                </c:pt>
                <c:pt idx="5657">
                  <c:v>0.30685723989973945</c:v>
                </c:pt>
                <c:pt idx="5658">
                  <c:v>0.30685723989973945</c:v>
                </c:pt>
                <c:pt idx="5659">
                  <c:v>0.30685723989973945</c:v>
                </c:pt>
                <c:pt idx="5660">
                  <c:v>0.30685723989973945</c:v>
                </c:pt>
                <c:pt idx="5661">
                  <c:v>0.30685723989973945</c:v>
                </c:pt>
                <c:pt idx="5662">
                  <c:v>0.30685723989973945</c:v>
                </c:pt>
                <c:pt idx="5663">
                  <c:v>0.30685723989973945</c:v>
                </c:pt>
                <c:pt idx="5664">
                  <c:v>0.30685723989973945</c:v>
                </c:pt>
                <c:pt idx="5665">
                  <c:v>0.30685723989973945</c:v>
                </c:pt>
                <c:pt idx="5666">
                  <c:v>0.30685723989973945</c:v>
                </c:pt>
                <c:pt idx="5667">
                  <c:v>0.30685723989973945</c:v>
                </c:pt>
                <c:pt idx="5668">
                  <c:v>0.30685723989973945</c:v>
                </c:pt>
                <c:pt idx="5669">
                  <c:v>0.30685723989973945</c:v>
                </c:pt>
                <c:pt idx="5670">
                  <c:v>0.30685723989973945</c:v>
                </c:pt>
                <c:pt idx="5671">
                  <c:v>0.30685723989973945</c:v>
                </c:pt>
                <c:pt idx="5672">
                  <c:v>0.30685723989973945</c:v>
                </c:pt>
                <c:pt idx="5673">
                  <c:v>0.30685723989973945</c:v>
                </c:pt>
                <c:pt idx="5674">
                  <c:v>0.30685723989973945</c:v>
                </c:pt>
                <c:pt idx="5675">
                  <c:v>0.30685723989973945</c:v>
                </c:pt>
                <c:pt idx="5676">
                  <c:v>0.30685723989973945</c:v>
                </c:pt>
                <c:pt idx="5677">
                  <c:v>0.30685723989973945</c:v>
                </c:pt>
                <c:pt idx="5678">
                  <c:v>0.30685723989973945</c:v>
                </c:pt>
                <c:pt idx="5679">
                  <c:v>0.30685723989973945</c:v>
                </c:pt>
                <c:pt idx="5680">
                  <c:v>0.30685723989973945</c:v>
                </c:pt>
                <c:pt idx="5681">
                  <c:v>0.30685723989973945</c:v>
                </c:pt>
                <c:pt idx="5682">
                  <c:v>0.30685723989973945</c:v>
                </c:pt>
                <c:pt idx="5683">
                  <c:v>0.30685723989973945</c:v>
                </c:pt>
                <c:pt idx="5684">
                  <c:v>0.30685723989973945</c:v>
                </c:pt>
                <c:pt idx="5685">
                  <c:v>0.30685723989973945</c:v>
                </c:pt>
                <c:pt idx="5686">
                  <c:v>0.30685723989973945</c:v>
                </c:pt>
                <c:pt idx="5687">
                  <c:v>0.30685723989973945</c:v>
                </c:pt>
                <c:pt idx="5688">
                  <c:v>0.30685723989973945</c:v>
                </c:pt>
                <c:pt idx="5689">
                  <c:v>0.30685723989973945</c:v>
                </c:pt>
                <c:pt idx="5690">
                  <c:v>0.30685723989973945</c:v>
                </c:pt>
                <c:pt idx="5691">
                  <c:v>0.30685723989973945</c:v>
                </c:pt>
                <c:pt idx="5692">
                  <c:v>0.30685723989973945</c:v>
                </c:pt>
                <c:pt idx="5693">
                  <c:v>0.30685723989973945</c:v>
                </c:pt>
                <c:pt idx="5694">
                  <c:v>0.30685723989973945</c:v>
                </c:pt>
                <c:pt idx="5695">
                  <c:v>0.30685723989973945</c:v>
                </c:pt>
                <c:pt idx="5696">
                  <c:v>0.30685723989973945</c:v>
                </c:pt>
                <c:pt idx="5697">
                  <c:v>0.30685723989973945</c:v>
                </c:pt>
                <c:pt idx="5698">
                  <c:v>0.30685723989973945</c:v>
                </c:pt>
                <c:pt idx="5699">
                  <c:v>0.30685723989973945</c:v>
                </c:pt>
                <c:pt idx="5700">
                  <c:v>0.30685723989973945</c:v>
                </c:pt>
                <c:pt idx="5701">
                  <c:v>0.30685723989973945</c:v>
                </c:pt>
                <c:pt idx="5702">
                  <c:v>0.30685723989973945</c:v>
                </c:pt>
                <c:pt idx="5703">
                  <c:v>0.30685723989973945</c:v>
                </c:pt>
                <c:pt idx="5704">
                  <c:v>0.30685723989973945</c:v>
                </c:pt>
                <c:pt idx="5705">
                  <c:v>0.30685723989973945</c:v>
                </c:pt>
                <c:pt idx="5706">
                  <c:v>0.30685723989973945</c:v>
                </c:pt>
                <c:pt idx="5707">
                  <c:v>0.30685723989973945</c:v>
                </c:pt>
                <c:pt idx="5708">
                  <c:v>0.30685723989973945</c:v>
                </c:pt>
                <c:pt idx="5709">
                  <c:v>0.30685723989973945</c:v>
                </c:pt>
                <c:pt idx="5710">
                  <c:v>0.30685723989973945</c:v>
                </c:pt>
                <c:pt idx="5711">
                  <c:v>0.30685723989973945</c:v>
                </c:pt>
                <c:pt idx="5712">
                  <c:v>0.30685723989973945</c:v>
                </c:pt>
                <c:pt idx="5713">
                  <c:v>0.30685723989973945</c:v>
                </c:pt>
                <c:pt idx="5714">
                  <c:v>0.30685723989973945</c:v>
                </c:pt>
                <c:pt idx="5715">
                  <c:v>0.30685723989973945</c:v>
                </c:pt>
                <c:pt idx="5716">
                  <c:v>0.30685723989973945</c:v>
                </c:pt>
                <c:pt idx="5717">
                  <c:v>0.30685723989973945</c:v>
                </c:pt>
                <c:pt idx="5718">
                  <c:v>0.30685723989973945</c:v>
                </c:pt>
                <c:pt idx="5719">
                  <c:v>0.30685723989973945</c:v>
                </c:pt>
                <c:pt idx="5720">
                  <c:v>0.30685723989973945</c:v>
                </c:pt>
                <c:pt idx="5721">
                  <c:v>0.30685723989973945</c:v>
                </c:pt>
                <c:pt idx="5722">
                  <c:v>0.30685723989973945</c:v>
                </c:pt>
                <c:pt idx="5723">
                  <c:v>0.30685723989973945</c:v>
                </c:pt>
                <c:pt idx="5724">
                  <c:v>0.30685723989973945</c:v>
                </c:pt>
                <c:pt idx="5725">
                  <c:v>0.30685723989973945</c:v>
                </c:pt>
                <c:pt idx="5726">
                  <c:v>0.30685723989973945</c:v>
                </c:pt>
                <c:pt idx="5727">
                  <c:v>0.30685723989973945</c:v>
                </c:pt>
                <c:pt idx="5728">
                  <c:v>0.30685723989973945</c:v>
                </c:pt>
                <c:pt idx="5729">
                  <c:v>0.30685723989973945</c:v>
                </c:pt>
                <c:pt idx="5730">
                  <c:v>0.30685723989973945</c:v>
                </c:pt>
                <c:pt idx="5731">
                  <c:v>0.30685723989973945</c:v>
                </c:pt>
                <c:pt idx="5732">
                  <c:v>0.30685723989973945</c:v>
                </c:pt>
                <c:pt idx="5733">
                  <c:v>0.30685723989973945</c:v>
                </c:pt>
                <c:pt idx="5734">
                  <c:v>0.30685723989973945</c:v>
                </c:pt>
                <c:pt idx="5735">
                  <c:v>0.30685723989973945</c:v>
                </c:pt>
                <c:pt idx="5736">
                  <c:v>0.30685723989973945</c:v>
                </c:pt>
                <c:pt idx="5737">
                  <c:v>0.30685723989973945</c:v>
                </c:pt>
                <c:pt idx="5738">
                  <c:v>0.30685723989973945</c:v>
                </c:pt>
                <c:pt idx="5739">
                  <c:v>0.30685723989973945</c:v>
                </c:pt>
                <c:pt idx="5740">
                  <c:v>0.30685723989973945</c:v>
                </c:pt>
                <c:pt idx="5741">
                  <c:v>0.30685723989973945</c:v>
                </c:pt>
                <c:pt idx="5742">
                  <c:v>0.30685723989973945</c:v>
                </c:pt>
                <c:pt idx="5743">
                  <c:v>0.30685723989973945</c:v>
                </c:pt>
                <c:pt idx="5744">
                  <c:v>0.30685723989973945</c:v>
                </c:pt>
                <c:pt idx="5745">
                  <c:v>0.30685723989973945</c:v>
                </c:pt>
                <c:pt idx="5746">
                  <c:v>0.30685723989973945</c:v>
                </c:pt>
                <c:pt idx="5747">
                  <c:v>0.30685723989973945</c:v>
                </c:pt>
                <c:pt idx="5748">
                  <c:v>0.30685723989973945</c:v>
                </c:pt>
                <c:pt idx="5749">
                  <c:v>0.30685723989973945</c:v>
                </c:pt>
                <c:pt idx="5750">
                  <c:v>0.30685723989973945</c:v>
                </c:pt>
                <c:pt idx="5751">
                  <c:v>0.30685723989973945</c:v>
                </c:pt>
                <c:pt idx="5752">
                  <c:v>0.30685723989973945</c:v>
                </c:pt>
                <c:pt idx="5753">
                  <c:v>0.30685723989973945</c:v>
                </c:pt>
                <c:pt idx="5754">
                  <c:v>0.30685723989973945</c:v>
                </c:pt>
                <c:pt idx="5755">
                  <c:v>0.30685723989973945</c:v>
                </c:pt>
                <c:pt idx="5756">
                  <c:v>0.30685723989973945</c:v>
                </c:pt>
                <c:pt idx="5757">
                  <c:v>0.30685723989973945</c:v>
                </c:pt>
                <c:pt idx="5758">
                  <c:v>0.30685723989973945</c:v>
                </c:pt>
                <c:pt idx="5759">
                  <c:v>0.30685723989973945</c:v>
                </c:pt>
                <c:pt idx="5760">
                  <c:v>0.30685723989973945</c:v>
                </c:pt>
                <c:pt idx="5761">
                  <c:v>0.30685723989973945</c:v>
                </c:pt>
                <c:pt idx="5762">
                  <c:v>0.30685723989973945</c:v>
                </c:pt>
                <c:pt idx="5763">
                  <c:v>0.30685723989973945</c:v>
                </c:pt>
                <c:pt idx="5764">
                  <c:v>0.30685723989973945</c:v>
                </c:pt>
                <c:pt idx="5765">
                  <c:v>0.30685723989973945</c:v>
                </c:pt>
                <c:pt idx="5766">
                  <c:v>0.30685723989973945</c:v>
                </c:pt>
                <c:pt idx="5767">
                  <c:v>0.30685723989973945</c:v>
                </c:pt>
                <c:pt idx="5768">
                  <c:v>0.30685723989973945</c:v>
                </c:pt>
                <c:pt idx="5769">
                  <c:v>0.30685723989973945</c:v>
                </c:pt>
                <c:pt idx="5770">
                  <c:v>0.30685723989973945</c:v>
                </c:pt>
                <c:pt idx="5771">
                  <c:v>0.30685723989973945</c:v>
                </c:pt>
                <c:pt idx="5772">
                  <c:v>0.30685723989973945</c:v>
                </c:pt>
                <c:pt idx="5773">
                  <c:v>0.30685723989973945</c:v>
                </c:pt>
                <c:pt idx="5774">
                  <c:v>0.30685723989973945</c:v>
                </c:pt>
                <c:pt idx="5775">
                  <c:v>0.30685723989973945</c:v>
                </c:pt>
                <c:pt idx="5776">
                  <c:v>0.30685723989973945</c:v>
                </c:pt>
                <c:pt idx="5777">
                  <c:v>0.30685723989973945</c:v>
                </c:pt>
                <c:pt idx="5778">
                  <c:v>0.30685723989973945</c:v>
                </c:pt>
                <c:pt idx="5779">
                  <c:v>0.30685723989973945</c:v>
                </c:pt>
                <c:pt idx="5780">
                  <c:v>0.30685723989973945</c:v>
                </c:pt>
                <c:pt idx="5781">
                  <c:v>0.30685723989973945</c:v>
                </c:pt>
                <c:pt idx="5782">
                  <c:v>0.30685723989973945</c:v>
                </c:pt>
                <c:pt idx="5783">
                  <c:v>0.30685723989973945</c:v>
                </c:pt>
                <c:pt idx="5784">
                  <c:v>0.30685723989973945</c:v>
                </c:pt>
                <c:pt idx="5785">
                  <c:v>0.30685723989973945</c:v>
                </c:pt>
                <c:pt idx="5786">
                  <c:v>0.30685723989973945</c:v>
                </c:pt>
                <c:pt idx="5787">
                  <c:v>0.30685723989973945</c:v>
                </c:pt>
                <c:pt idx="5788">
                  <c:v>0.30685723989973945</c:v>
                </c:pt>
                <c:pt idx="5789">
                  <c:v>0.30685723989973945</c:v>
                </c:pt>
                <c:pt idx="5790">
                  <c:v>0.30685723989973945</c:v>
                </c:pt>
                <c:pt idx="5791">
                  <c:v>0.30685723989973945</c:v>
                </c:pt>
                <c:pt idx="5792">
                  <c:v>0.30685723989973945</c:v>
                </c:pt>
                <c:pt idx="5793">
                  <c:v>0.30685723989973945</c:v>
                </c:pt>
                <c:pt idx="5794">
                  <c:v>0.30685723989973945</c:v>
                </c:pt>
                <c:pt idx="5795">
                  <c:v>0.30685723989973945</c:v>
                </c:pt>
                <c:pt idx="5796">
                  <c:v>0.30685723989973945</c:v>
                </c:pt>
                <c:pt idx="5797">
                  <c:v>0.30685723989973945</c:v>
                </c:pt>
                <c:pt idx="5798">
                  <c:v>0.30685723989973945</c:v>
                </c:pt>
                <c:pt idx="5799">
                  <c:v>0.30685723989973945</c:v>
                </c:pt>
                <c:pt idx="5800">
                  <c:v>0.30685723989973945</c:v>
                </c:pt>
                <c:pt idx="5801">
                  <c:v>0.30685723989973945</c:v>
                </c:pt>
                <c:pt idx="5802">
                  <c:v>0.30685723989973945</c:v>
                </c:pt>
                <c:pt idx="5803">
                  <c:v>0.30685723989973945</c:v>
                </c:pt>
                <c:pt idx="5804">
                  <c:v>0.30685723989973945</c:v>
                </c:pt>
                <c:pt idx="5805">
                  <c:v>0.30685723989973945</c:v>
                </c:pt>
                <c:pt idx="5806">
                  <c:v>0.30685723989973945</c:v>
                </c:pt>
                <c:pt idx="5807">
                  <c:v>0.30685723989973945</c:v>
                </c:pt>
                <c:pt idx="5808">
                  <c:v>0.30685723989973945</c:v>
                </c:pt>
                <c:pt idx="5809">
                  <c:v>0.30685723989973945</c:v>
                </c:pt>
                <c:pt idx="5810">
                  <c:v>0.30685723989973945</c:v>
                </c:pt>
                <c:pt idx="5811">
                  <c:v>0.30685723989973945</c:v>
                </c:pt>
                <c:pt idx="5812">
                  <c:v>0.30685723989973945</c:v>
                </c:pt>
                <c:pt idx="5813">
                  <c:v>0.30685723989973945</c:v>
                </c:pt>
                <c:pt idx="5814">
                  <c:v>0.30685723989973945</c:v>
                </c:pt>
                <c:pt idx="5815">
                  <c:v>0.30685723989973945</c:v>
                </c:pt>
                <c:pt idx="5816">
                  <c:v>0.30685723989973945</c:v>
                </c:pt>
                <c:pt idx="5817">
                  <c:v>0.30685723989973945</c:v>
                </c:pt>
                <c:pt idx="5818">
                  <c:v>0.30685723989973945</c:v>
                </c:pt>
                <c:pt idx="5819">
                  <c:v>0.30685723989973945</c:v>
                </c:pt>
                <c:pt idx="5820">
                  <c:v>0.30685723989973945</c:v>
                </c:pt>
                <c:pt idx="5821">
                  <c:v>0.30685723989973945</c:v>
                </c:pt>
                <c:pt idx="5822">
                  <c:v>0.30685723989973945</c:v>
                </c:pt>
                <c:pt idx="5823">
                  <c:v>0.30685723989973945</c:v>
                </c:pt>
                <c:pt idx="5824">
                  <c:v>0.30685723989973945</c:v>
                </c:pt>
                <c:pt idx="5825">
                  <c:v>0.30685723989973945</c:v>
                </c:pt>
                <c:pt idx="5826">
                  <c:v>0.30685723989973945</c:v>
                </c:pt>
                <c:pt idx="5827">
                  <c:v>0.30685723989973945</c:v>
                </c:pt>
                <c:pt idx="5828">
                  <c:v>0.30685723989973945</c:v>
                </c:pt>
                <c:pt idx="5829">
                  <c:v>0.30685723989973945</c:v>
                </c:pt>
                <c:pt idx="5830">
                  <c:v>0.30685723989973945</c:v>
                </c:pt>
                <c:pt idx="5831">
                  <c:v>0.30685723989973945</c:v>
                </c:pt>
                <c:pt idx="5832">
                  <c:v>0.30685723989973945</c:v>
                </c:pt>
                <c:pt idx="5833">
                  <c:v>0.30685723989973945</c:v>
                </c:pt>
                <c:pt idx="5834">
                  <c:v>0.30685723989973945</c:v>
                </c:pt>
                <c:pt idx="5835">
                  <c:v>0.30685723989973945</c:v>
                </c:pt>
                <c:pt idx="5836">
                  <c:v>0.30685723989973945</c:v>
                </c:pt>
                <c:pt idx="5837">
                  <c:v>0.30685723989973945</c:v>
                </c:pt>
                <c:pt idx="5838">
                  <c:v>0.30685723989973945</c:v>
                </c:pt>
                <c:pt idx="5839">
                  <c:v>0.30685723989973945</c:v>
                </c:pt>
                <c:pt idx="5840">
                  <c:v>0.30685723989973945</c:v>
                </c:pt>
                <c:pt idx="5841">
                  <c:v>0.30685723989973945</c:v>
                </c:pt>
                <c:pt idx="5842">
                  <c:v>0.30685723989973945</c:v>
                </c:pt>
                <c:pt idx="5843">
                  <c:v>0.30685723989973945</c:v>
                </c:pt>
                <c:pt idx="5844">
                  <c:v>0.30685723989973945</c:v>
                </c:pt>
                <c:pt idx="5845">
                  <c:v>0.30685723989973945</c:v>
                </c:pt>
                <c:pt idx="5846">
                  <c:v>0.30685723989973945</c:v>
                </c:pt>
                <c:pt idx="5847">
                  <c:v>0.30685723989973945</c:v>
                </c:pt>
                <c:pt idx="5848">
                  <c:v>0.30685723989973945</c:v>
                </c:pt>
                <c:pt idx="5849">
                  <c:v>0.30685723989973945</c:v>
                </c:pt>
                <c:pt idx="5850">
                  <c:v>0.30685723989973945</c:v>
                </c:pt>
                <c:pt idx="5851">
                  <c:v>0.30685723989973945</c:v>
                </c:pt>
                <c:pt idx="5852">
                  <c:v>0.30685723989973945</c:v>
                </c:pt>
                <c:pt idx="5853">
                  <c:v>0.30685723989973945</c:v>
                </c:pt>
                <c:pt idx="5854">
                  <c:v>0.30685723989973945</c:v>
                </c:pt>
                <c:pt idx="5855">
                  <c:v>0.30685723989973945</c:v>
                </c:pt>
                <c:pt idx="5856">
                  <c:v>0.30685723989973945</c:v>
                </c:pt>
                <c:pt idx="5857">
                  <c:v>0.30685723989973945</c:v>
                </c:pt>
                <c:pt idx="5858">
                  <c:v>0.30685723989973945</c:v>
                </c:pt>
                <c:pt idx="5859">
                  <c:v>0.30685723989973945</c:v>
                </c:pt>
                <c:pt idx="5860">
                  <c:v>0.30685723989973945</c:v>
                </c:pt>
                <c:pt idx="5861">
                  <c:v>0.30685723989973945</c:v>
                </c:pt>
                <c:pt idx="5862">
                  <c:v>0.30685723989973945</c:v>
                </c:pt>
                <c:pt idx="5863">
                  <c:v>0.30685723989973945</c:v>
                </c:pt>
                <c:pt idx="5864">
                  <c:v>0.30685723989973945</c:v>
                </c:pt>
                <c:pt idx="5865">
                  <c:v>0.30685723989973945</c:v>
                </c:pt>
                <c:pt idx="5866">
                  <c:v>0.30685723989973945</c:v>
                </c:pt>
                <c:pt idx="5867">
                  <c:v>0.30685723989973945</c:v>
                </c:pt>
                <c:pt idx="5868">
                  <c:v>0.30685723989973945</c:v>
                </c:pt>
                <c:pt idx="5869">
                  <c:v>0.30685723989973945</c:v>
                </c:pt>
                <c:pt idx="5870">
                  <c:v>0.30685723989973945</c:v>
                </c:pt>
                <c:pt idx="5871">
                  <c:v>0.30685723989973945</c:v>
                </c:pt>
                <c:pt idx="5872">
                  <c:v>0.30685723989973945</c:v>
                </c:pt>
                <c:pt idx="5873">
                  <c:v>0.30685723989973945</c:v>
                </c:pt>
                <c:pt idx="5874">
                  <c:v>0.30685723989973945</c:v>
                </c:pt>
                <c:pt idx="5875">
                  <c:v>0.30685723989973945</c:v>
                </c:pt>
                <c:pt idx="5876">
                  <c:v>0.30685723989973945</c:v>
                </c:pt>
                <c:pt idx="5877">
                  <c:v>0.30685723989973945</c:v>
                </c:pt>
                <c:pt idx="5878">
                  <c:v>0.30685723989973945</c:v>
                </c:pt>
                <c:pt idx="5879">
                  <c:v>0.30685723989973945</c:v>
                </c:pt>
                <c:pt idx="5880">
                  <c:v>0.30685723989973945</c:v>
                </c:pt>
                <c:pt idx="5881">
                  <c:v>0.30685723989973945</c:v>
                </c:pt>
                <c:pt idx="5882">
                  <c:v>0.30685723989973945</c:v>
                </c:pt>
                <c:pt idx="5883">
                  <c:v>0.30685723989973945</c:v>
                </c:pt>
                <c:pt idx="5884">
                  <c:v>0.30685723989973945</c:v>
                </c:pt>
                <c:pt idx="5885">
                  <c:v>0.30685723989973945</c:v>
                </c:pt>
                <c:pt idx="5886">
                  <c:v>0.30685723989973945</c:v>
                </c:pt>
                <c:pt idx="5887">
                  <c:v>0.30685723989973945</c:v>
                </c:pt>
                <c:pt idx="5888">
                  <c:v>0.30685723989973945</c:v>
                </c:pt>
                <c:pt idx="5889">
                  <c:v>0.30685723989973945</c:v>
                </c:pt>
                <c:pt idx="5890">
                  <c:v>0.30685723989973945</c:v>
                </c:pt>
                <c:pt idx="5891">
                  <c:v>0.30685723989973945</c:v>
                </c:pt>
                <c:pt idx="5892">
                  <c:v>0.30685723989973945</c:v>
                </c:pt>
                <c:pt idx="5893">
                  <c:v>0.30685723989973945</c:v>
                </c:pt>
                <c:pt idx="5894">
                  <c:v>0.30685723989973945</c:v>
                </c:pt>
                <c:pt idx="5895">
                  <c:v>0.30685723989973945</c:v>
                </c:pt>
                <c:pt idx="5896">
                  <c:v>0.30685723989973945</c:v>
                </c:pt>
                <c:pt idx="5897">
                  <c:v>0.30685723989973945</c:v>
                </c:pt>
                <c:pt idx="5898">
                  <c:v>0.30685723989973945</c:v>
                </c:pt>
                <c:pt idx="5899">
                  <c:v>0.30685723989973945</c:v>
                </c:pt>
                <c:pt idx="5900">
                  <c:v>0.30685723989973945</c:v>
                </c:pt>
                <c:pt idx="5901">
                  <c:v>0.30685723989973945</c:v>
                </c:pt>
                <c:pt idx="5902">
                  <c:v>0.30685723989973945</c:v>
                </c:pt>
                <c:pt idx="5903">
                  <c:v>0.30685723989973945</c:v>
                </c:pt>
                <c:pt idx="5904">
                  <c:v>0.30685723989973945</c:v>
                </c:pt>
                <c:pt idx="5905">
                  <c:v>0.30685723989973945</c:v>
                </c:pt>
                <c:pt idx="5906">
                  <c:v>0.30685723989973945</c:v>
                </c:pt>
                <c:pt idx="5907">
                  <c:v>0.30685723989973945</c:v>
                </c:pt>
                <c:pt idx="5908">
                  <c:v>0.30685723989973945</c:v>
                </c:pt>
                <c:pt idx="5909">
                  <c:v>0.30685723989973945</c:v>
                </c:pt>
                <c:pt idx="5910">
                  <c:v>0.30685723989973945</c:v>
                </c:pt>
                <c:pt idx="5911">
                  <c:v>0.30685723989973945</c:v>
                </c:pt>
                <c:pt idx="5912">
                  <c:v>0.30685723989973945</c:v>
                </c:pt>
                <c:pt idx="5913">
                  <c:v>0.30685723989973945</c:v>
                </c:pt>
                <c:pt idx="5914">
                  <c:v>0.30685723989973945</c:v>
                </c:pt>
                <c:pt idx="5915">
                  <c:v>0.30685723989973945</c:v>
                </c:pt>
                <c:pt idx="5916">
                  <c:v>0.30685723989973945</c:v>
                </c:pt>
                <c:pt idx="5917">
                  <c:v>0.30685723989973945</c:v>
                </c:pt>
                <c:pt idx="5918">
                  <c:v>0.30685723989973945</c:v>
                </c:pt>
                <c:pt idx="5919">
                  <c:v>0.30685723989973945</c:v>
                </c:pt>
                <c:pt idx="5920">
                  <c:v>0.30685723989973945</c:v>
                </c:pt>
                <c:pt idx="5921">
                  <c:v>0.30685723989973945</c:v>
                </c:pt>
                <c:pt idx="5922">
                  <c:v>0.30685723989973945</c:v>
                </c:pt>
                <c:pt idx="5923">
                  <c:v>0.30685723989973945</c:v>
                </c:pt>
                <c:pt idx="5924">
                  <c:v>0.30685723989973945</c:v>
                </c:pt>
                <c:pt idx="5925">
                  <c:v>0.30685723989973945</c:v>
                </c:pt>
                <c:pt idx="5926">
                  <c:v>0.30685723989973945</c:v>
                </c:pt>
                <c:pt idx="5927">
                  <c:v>0.30685723989973945</c:v>
                </c:pt>
                <c:pt idx="5928">
                  <c:v>0.30685723989973945</c:v>
                </c:pt>
                <c:pt idx="5929">
                  <c:v>0.30685723989973945</c:v>
                </c:pt>
                <c:pt idx="5930">
                  <c:v>0.30685723989973945</c:v>
                </c:pt>
                <c:pt idx="5931">
                  <c:v>0.30685723989973945</c:v>
                </c:pt>
                <c:pt idx="5932">
                  <c:v>0.30685723989973945</c:v>
                </c:pt>
                <c:pt idx="5933">
                  <c:v>0.30685723989973945</c:v>
                </c:pt>
                <c:pt idx="5934">
                  <c:v>0.30685723989973945</c:v>
                </c:pt>
                <c:pt idx="5935">
                  <c:v>0.30685723989973945</c:v>
                </c:pt>
                <c:pt idx="5936">
                  <c:v>0.30685723989973945</c:v>
                </c:pt>
                <c:pt idx="5937">
                  <c:v>0.30685723989973945</c:v>
                </c:pt>
                <c:pt idx="5938">
                  <c:v>0.30685723989973945</c:v>
                </c:pt>
                <c:pt idx="5939">
                  <c:v>0.30685723989973945</c:v>
                </c:pt>
                <c:pt idx="5940">
                  <c:v>0.30685723989973945</c:v>
                </c:pt>
                <c:pt idx="5941">
                  <c:v>0.30685723989973945</c:v>
                </c:pt>
                <c:pt idx="5942">
                  <c:v>0.30685723989973945</c:v>
                </c:pt>
                <c:pt idx="5943">
                  <c:v>0.30685723989973945</c:v>
                </c:pt>
                <c:pt idx="5944">
                  <c:v>0.30685723989973945</c:v>
                </c:pt>
                <c:pt idx="5945">
                  <c:v>0.30685723989973945</c:v>
                </c:pt>
                <c:pt idx="5946">
                  <c:v>0.30685723989973945</c:v>
                </c:pt>
                <c:pt idx="5947">
                  <c:v>0.30685723989973945</c:v>
                </c:pt>
                <c:pt idx="5948">
                  <c:v>0.30685723989973945</c:v>
                </c:pt>
                <c:pt idx="5949">
                  <c:v>0.30685723989973945</c:v>
                </c:pt>
                <c:pt idx="5950">
                  <c:v>0.30685723989973945</c:v>
                </c:pt>
                <c:pt idx="5951">
                  <c:v>0.30685723989973945</c:v>
                </c:pt>
                <c:pt idx="5952">
                  <c:v>0.30685723989973945</c:v>
                </c:pt>
                <c:pt idx="5953">
                  <c:v>0.30685723989973945</c:v>
                </c:pt>
                <c:pt idx="5954">
                  <c:v>0.30685723989973945</c:v>
                </c:pt>
                <c:pt idx="5955">
                  <c:v>0.30685723989973945</c:v>
                </c:pt>
                <c:pt idx="5956">
                  <c:v>0.30685723989973945</c:v>
                </c:pt>
                <c:pt idx="5957">
                  <c:v>0.30685723989973945</c:v>
                </c:pt>
                <c:pt idx="5958">
                  <c:v>0.30685723989973945</c:v>
                </c:pt>
                <c:pt idx="5959">
                  <c:v>0.30685723989973945</c:v>
                </c:pt>
                <c:pt idx="5960">
                  <c:v>0.30685723989973945</c:v>
                </c:pt>
                <c:pt idx="5961">
                  <c:v>0.30685723989973945</c:v>
                </c:pt>
                <c:pt idx="5962">
                  <c:v>0.30685723989973945</c:v>
                </c:pt>
                <c:pt idx="5963">
                  <c:v>0.30685723989973945</c:v>
                </c:pt>
                <c:pt idx="5964">
                  <c:v>0.30685723989973945</c:v>
                </c:pt>
                <c:pt idx="5965">
                  <c:v>0.30685723989973945</c:v>
                </c:pt>
                <c:pt idx="5966">
                  <c:v>0.30685723989973945</c:v>
                </c:pt>
                <c:pt idx="5967">
                  <c:v>0.30685723989973945</c:v>
                </c:pt>
                <c:pt idx="5968">
                  <c:v>0.30685723989973945</c:v>
                </c:pt>
                <c:pt idx="5969">
                  <c:v>0.30685723989973945</c:v>
                </c:pt>
                <c:pt idx="5970">
                  <c:v>0.30685723989973945</c:v>
                </c:pt>
                <c:pt idx="5971">
                  <c:v>0.30685723989973945</c:v>
                </c:pt>
                <c:pt idx="5972">
                  <c:v>0.30685723989973945</c:v>
                </c:pt>
                <c:pt idx="5973">
                  <c:v>0.30685723989973945</c:v>
                </c:pt>
                <c:pt idx="5974">
                  <c:v>0.30685723989973945</c:v>
                </c:pt>
                <c:pt idx="5975">
                  <c:v>0.30685723989973945</c:v>
                </c:pt>
                <c:pt idx="5976">
                  <c:v>0.30685723989973945</c:v>
                </c:pt>
                <c:pt idx="5977">
                  <c:v>0.30685723989973945</c:v>
                </c:pt>
                <c:pt idx="5978">
                  <c:v>0.30685723989973945</c:v>
                </c:pt>
                <c:pt idx="5979">
                  <c:v>0.30685723989973945</c:v>
                </c:pt>
                <c:pt idx="5980">
                  <c:v>0.30685723989973945</c:v>
                </c:pt>
                <c:pt idx="5981">
                  <c:v>0.30685723989973945</c:v>
                </c:pt>
                <c:pt idx="5982">
                  <c:v>0.30685723989973945</c:v>
                </c:pt>
                <c:pt idx="5983">
                  <c:v>0.30685723989973945</c:v>
                </c:pt>
                <c:pt idx="5984">
                  <c:v>0.30685723989973945</c:v>
                </c:pt>
                <c:pt idx="5985">
                  <c:v>0.30685723989973945</c:v>
                </c:pt>
                <c:pt idx="5986">
                  <c:v>0.30685723989973945</c:v>
                </c:pt>
                <c:pt idx="5987">
                  <c:v>0.30685723989973945</c:v>
                </c:pt>
                <c:pt idx="5988">
                  <c:v>0.30685723989973945</c:v>
                </c:pt>
                <c:pt idx="5989">
                  <c:v>0.30685723989973945</c:v>
                </c:pt>
                <c:pt idx="5990">
                  <c:v>0.30685723989973945</c:v>
                </c:pt>
                <c:pt idx="5991">
                  <c:v>0.30685723989973945</c:v>
                </c:pt>
                <c:pt idx="5992">
                  <c:v>0.30685723989973945</c:v>
                </c:pt>
                <c:pt idx="5993">
                  <c:v>0.30685723989973945</c:v>
                </c:pt>
                <c:pt idx="5994">
                  <c:v>0.30685723989973945</c:v>
                </c:pt>
                <c:pt idx="5995">
                  <c:v>0.30685723989973945</c:v>
                </c:pt>
                <c:pt idx="5996">
                  <c:v>0.30685723989973945</c:v>
                </c:pt>
                <c:pt idx="5997">
                  <c:v>0.30685723989973945</c:v>
                </c:pt>
                <c:pt idx="5998">
                  <c:v>0.30685723989973945</c:v>
                </c:pt>
                <c:pt idx="5999">
                  <c:v>0.30685723989973945</c:v>
                </c:pt>
                <c:pt idx="6000">
                  <c:v>0.30685723989973945</c:v>
                </c:pt>
                <c:pt idx="6001">
                  <c:v>0.30685723989973945</c:v>
                </c:pt>
                <c:pt idx="6002">
                  <c:v>0.30685723989973945</c:v>
                </c:pt>
                <c:pt idx="6003">
                  <c:v>0.30685723989973945</c:v>
                </c:pt>
                <c:pt idx="6004">
                  <c:v>0.30685723989973945</c:v>
                </c:pt>
                <c:pt idx="6005">
                  <c:v>0.30685723989973945</c:v>
                </c:pt>
                <c:pt idx="6006">
                  <c:v>0.30685723989973945</c:v>
                </c:pt>
                <c:pt idx="6007">
                  <c:v>0.30685723989973945</c:v>
                </c:pt>
                <c:pt idx="6008">
                  <c:v>0.30685723989973945</c:v>
                </c:pt>
                <c:pt idx="6009">
                  <c:v>0.30685723989973945</c:v>
                </c:pt>
                <c:pt idx="6010">
                  <c:v>0.30685723989973945</c:v>
                </c:pt>
                <c:pt idx="6011">
                  <c:v>0.30685723989973945</c:v>
                </c:pt>
                <c:pt idx="6012">
                  <c:v>0.30685723989973945</c:v>
                </c:pt>
                <c:pt idx="6013">
                  <c:v>0.30685723989973945</c:v>
                </c:pt>
                <c:pt idx="6014">
                  <c:v>0.30685723989973945</c:v>
                </c:pt>
                <c:pt idx="6015">
                  <c:v>0.30685723989973945</c:v>
                </c:pt>
                <c:pt idx="6016">
                  <c:v>0.30685723989973945</c:v>
                </c:pt>
                <c:pt idx="6017">
                  <c:v>0.30685723989973945</c:v>
                </c:pt>
                <c:pt idx="6018">
                  <c:v>0.30685723989973945</c:v>
                </c:pt>
                <c:pt idx="6019">
                  <c:v>0.30685723989973945</c:v>
                </c:pt>
                <c:pt idx="6020">
                  <c:v>0.30685723989973945</c:v>
                </c:pt>
                <c:pt idx="6021">
                  <c:v>0.30685723989973945</c:v>
                </c:pt>
                <c:pt idx="6022">
                  <c:v>0.30685723989973945</c:v>
                </c:pt>
                <c:pt idx="6023">
                  <c:v>0.30685723989973945</c:v>
                </c:pt>
                <c:pt idx="6024">
                  <c:v>0.30685723989973945</c:v>
                </c:pt>
                <c:pt idx="6025">
                  <c:v>0.30685723989973945</c:v>
                </c:pt>
                <c:pt idx="6026">
                  <c:v>0.30685723989973945</c:v>
                </c:pt>
                <c:pt idx="6027">
                  <c:v>0.30685723989973945</c:v>
                </c:pt>
                <c:pt idx="6028">
                  <c:v>0.30685723989973945</c:v>
                </c:pt>
                <c:pt idx="6029">
                  <c:v>0.30685723989973945</c:v>
                </c:pt>
                <c:pt idx="6030">
                  <c:v>0.30685723989973945</c:v>
                </c:pt>
                <c:pt idx="6031">
                  <c:v>0.30685723989973945</c:v>
                </c:pt>
                <c:pt idx="6032">
                  <c:v>0.30685723989973945</c:v>
                </c:pt>
                <c:pt idx="6033">
                  <c:v>0.30685723989973945</c:v>
                </c:pt>
                <c:pt idx="6034">
                  <c:v>0.30685723989973945</c:v>
                </c:pt>
                <c:pt idx="6035">
                  <c:v>0.30685723989973945</c:v>
                </c:pt>
                <c:pt idx="6036">
                  <c:v>0.30685723989973945</c:v>
                </c:pt>
                <c:pt idx="6037">
                  <c:v>0.30685723989973945</c:v>
                </c:pt>
                <c:pt idx="6038">
                  <c:v>0.30685723989973945</c:v>
                </c:pt>
                <c:pt idx="6039">
                  <c:v>0.30685723989973945</c:v>
                </c:pt>
                <c:pt idx="6040">
                  <c:v>0.30685723989973945</c:v>
                </c:pt>
                <c:pt idx="6041">
                  <c:v>0.30685723989973945</c:v>
                </c:pt>
                <c:pt idx="6042">
                  <c:v>0.30685723989973945</c:v>
                </c:pt>
                <c:pt idx="6043">
                  <c:v>0.30685723989973945</c:v>
                </c:pt>
                <c:pt idx="6044">
                  <c:v>0.30685723989973945</c:v>
                </c:pt>
                <c:pt idx="6045">
                  <c:v>0.30685723989973945</c:v>
                </c:pt>
                <c:pt idx="6046">
                  <c:v>0.30685723989973945</c:v>
                </c:pt>
                <c:pt idx="6047">
                  <c:v>0.30685723989973945</c:v>
                </c:pt>
                <c:pt idx="6048">
                  <c:v>0.30685723989973945</c:v>
                </c:pt>
                <c:pt idx="6049">
                  <c:v>0.30685723989973945</c:v>
                </c:pt>
                <c:pt idx="6050">
                  <c:v>0.30685723989973945</c:v>
                </c:pt>
                <c:pt idx="6051">
                  <c:v>0.30685723989973945</c:v>
                </c:pt>
                <c:pt idx="6052">
                  <c:v>0.30685723989973945</c:v>
                </c:pt>
                <c:pt idx="6053">
                  <c:v>0.30685723989973945</c:v>
                </c:pt>
                <c:pt idx="6054">
                  <c:v>0.30685723989973945</c:v>
                </c:pt>
                <c:pt idx="6055">
                  <c:v>0.30685723989973945</c:v>
                </c:pt>
                <c:pt idx="6056">
                  <c:v>0.30685723989973945</c:v>
                </c:pt>
                <c:pt idx="6057">
                  <c:v>0.30685723989973945</c:v>
                </c:pt>
                <c:pt idx="6058">
                  <c:v>0.30685723989973945</c:v>
                </c:pt>
                <c:pt idx="6059">
                  <c:v>0.30685723989973945</c:v>
                </c:pt>
                <c:pt idx="6060">
                  <c:v>0.30685723989973945</c:v>
                </c:pt>
                <c:pt idx="6061">
                  <c:v>0.30685723989973945</c:v>
                </c:pt>
                <c:pt idx="6062">
                  <c:v>0.30685723989973945</c:v>
                </c:pt>
                <c:pt idx="6063">
                  <c:v>0.30685723989973945</c:v>
                </c:pt>
                <c:pt idx="6064">
                  <c:v>0.30685723989973945</c:v>
                </c:pt>
                <c:pt idx="6065">
                  <c:v>0.30685723989973945</c:v>
                </c:pt>
                <c:pt idx="6066">
                  <c:v>0.30685723989973945</c:v>
                </c:pt>
                <c:pt idx="6067">
                  <c:v>0.30685723989973945</c:v>
                </c:pt>
                <c:pt idx="6068">
                  <c:v>0.30685723989973945</c:v>
                </c:pt>
                <c:pt idx="6069">
                  <c:v>0.30685723989973945</c:v>
                </c:pt>
                <c:pt idx="6070">
                  <c:v>0.30685723989973945</c:v>
                </c:pt>
                <c:pt idx="6071">
                  <c:v>0.30685723989973945</c:v>
                </c:pt>
                <c:pt idx="6072">
                  <c:v>0.30685723989973945</c:v>
                </c:pt>
                <c:pt idx="6073">
                  <c:v>0.30685723989973945</c:v>
                </c:pt>
                <c:pt idx="6074">
                  <c:v>0.30685723989973945</c:v>
                </c:pt>
                <c:pt idx="6075">
                  <c:v>0.30685723989973945</c:v>
                </c:pt>
                <c:pt idx="6076">
                  <c:v>0.30685723989973945</c:v>
                </c:pt>
                <c:pt idx="6077">
                  <c:v>0.30685723989973945</c:v>
                </c:pt>
                <c:pt idx="6078">
                  <c:v>0.30685723989973945</c:v>
                </c:pt>
                <c:pt idx="6079">
                  <c:v>0.30685723989973945</c:v>
                </c:pt>
                <c:pt idx="6080">
                  <c:v>0.30685723989973945</c:v>
                </c:pt>
                <c:pt idx="6081">
                  <c:v>0.30685723989973945</c:v>
                </c:pt>
                <c:pt idx="6082">
                  <c:v>0.30685723989973945</c:v>
                </c:pt>
                <c:pt idx="6083">
                  <c:v>0.30685723989973945</c:v>
                </c:pt>
                <c:pt idx="6084">
                  <c:v>0.30685723989973945</c:v>
                </c:pt>
                <c:pt idx="6085">
                  <c:v>0.30685723989973945</c:v>
                </c:pt>
                <c:pt idx="6086">
                  <c:v>0.30685723989973945</c:v>
                </c:pt>
                <c:pt idx="6087">
                  <c:v>0.30685723989973945</c:v>
                </c:pt>
                <c:pt idx="6088">
                  <c:v>0.30685723989973945</c:v>
                </c:pt>
                <c:pt idx="6089">
                  <c:v>0.30685723989973945</c:v>
                </c:pt>
                <c:pt idx="6090">
                  <c:v>0.30685723989973945</c:v>
                </c:pt>
                <c:pt idx="6091">
                  <c:v>0.30685723989973945</c:v>
                </c:pt>
                <c:pt idx="6092">
                  <c:v>0.30685723989973945</c:v>
                </c:pt>
                <c:pt idx="6093">
                  <c:v>0.30685723989973945</c:v>
                </c:pt>
                <c:pt idx="6094">
                  <c:v>0.30685723989973945</c:v>
                </c:pt>
                <c:pt idx="6095">
                  <c:v>0.30685723989973945</c:v>
                </c:pt>
                <c:pt idx="6096">
                  <c:v>0.30685723989973945</c:v>
                </c:pt>
                <c:pt idx="6097">
                  <c:v>0.30685723989973945</c:v>
                </c:pt>
                <c:pt idx="6098">
                  <c:v>0.30685723989973945</c:v>
                </c:pt>
                <c:pt idx="6099">
                  <c:v>0.30685723989973945</c:v>
                </c:pt>
                <c:pt idx="6100">
                  <c:v>0.30685723989973945</c:v>
                </c:pt>
                <c:pt idx="6101">
                  <c:v>0.30685723989973945</c:v>
                </c:pt>
                <c:pt idx="6102">
                  <c:v>0.30685723989973945</c:v>
                </c:pt>
                <c:pt idx="6103">
                  <c:v>0.30685723989973945</c:v>
                </c:pt>
                <c:pt idx="6104">
                  <c:v>0.30685723989973945</c:v>
                </c:pt>
                <c:pt idx="6105">
                  <c:v>0.30685723989973945</c:v>
                </c:pt>
                <c:pt idx="6106">
                  <c:v>0.30685723989973945</c:v>
                </c:pt>
                <c:pt idx="6107">
                  <c:v>0.30685723989973945</c:v>
                </c:pt>
                <c:pt idx="6108">
                  <c:v>0.30685723989973945</c:v>
                </c:pt>
                <c:pt idx="6109">
                  <c:v>0.30685723989973945</c:v>
                </c:pt>
                <c:pt idx="6110">
                  <c:v>0.30685723989973945</c:v>
                </c:pt>
                <c:pt idx="6111">
                  <c:v>0.30685723989973945</c:v>
                </c:pt>
                <c:pt idx="6112">
                  <c:v>0.30685723989973945</c:v>
                </c:pt>
                <c:pt idx="6113">
                  <c:v>0.30685723989973945</c:v>
                </c:pt>
                <c:pt idx="6114">
                  <c:v>0.30685723989973945</c:v>
                </c:pt>
                <c:pt idx="6115">
                  <c:v>0.30685723989973945</c:v>
                </c:pt>
                <c:pt idx="6116">
                  <c:v>0.30685723989973945</c:v>
                </c:pt>
                <c:pt idx="6117">
                  <c:v>0.30685723989973945</c:v>
                </c:pt>
                <c:pt idx="6118">
                  <c:v>0.30685723989973945</c:v>
                </c:pt>
                <c:pt idx="6119">
                  <c:v>0.30685723989973945</c:v>
                </c:pt>
                <c:pt idx="6120">
                  <c:v>0.30685723989973945</c:v>
                </c:pt>
                <c:pt idx="6121">
                  <c:v>0.30685723989973945</c:v>
                </c:pt>
                <c:pt idx="6122">
                  <c:v>0.30685723989973945</c:v>
                </c:pt>
                <c:pt idx="6123">
                  <c:v>0.30685723989973945</c:v>
                </c:pt>
                <c:pt idx="6124">
                  <c:v>0.30685723989973945</c:v>
                </c:pt>
                <c:pt idx="6125">
                  <c:v>0.30685723989973945</c:v>
                </c:pt>
                <c:pt idx="6126">
                  <c:v>0.30685723989973945</c:v>
                </c:pt>
                <c:pt idx="6127">
                  <c:v>0.30685723989973945</c:v>
                </c:pt>
                <c:pt idx="6128">
                  <c:v>0.30685723989973945</c:v>
                </c:pt>
                <c:pt idx="6129">
                  <c:v>0.30685723989973945</c:v>
                </c:pt>
                <c:pt idx="6130">
                  <c:v>0.30685723989973945</c:v>
                </c:pt>
                <c:pt idx="6131">
                  <c:v>0.30685723989973945</c:v>
                </c:pt>
                <c:pt idx="6132">
                  <c:v>0.30685723989973945</c:v>
                </c:pt>
                <c:pt idx="6133">
                  <c:v>0.30685723989973945</c:v>
                </c:pt>
                <c:pt idx="6134">
                  <c:v>0.30685723989973945</c:v>
                </c:pt>
                <c:pt idx="6135">
                  <c:v>0.30685723989973945</c:v>
                </c:pt>
                <c:pt idx="6136">
                  <c:v>0.30685723989973945</c:v>
                </c:pt>
                <c:pt idx="6137">
                  <c:v>0.30685723989973945</c:v>
                </c:pt>
                <c:pt idx="6138">
                  <c:v>0.30685723989973945</c:v>
                </c:pt>
                <c:pt idx="6139">
                  <c:v>0.30685723989973945</c:v>
                </c:pt>
                <c:pt idx="6140">
                  <c:v>0.30685723989973945</c:v>
                </c:pt>
                <c:pt idx="6141">
                  <c:v>0.30685723989973945</c:v>
                </c:pt>
                <c:pt idx="6142">
                  <c:v>0.30685723989973945</c:v>
                </c:pt>
                <c:pt idx="6143">
                  <c:v>0.30685723989973945</c:v>
                </c:pt>
                <c:pt idx="6144">
                  <c:v>0.30685723989973945</c:v>
                </c:pt>
                <c:pt idx="6145">
                  <c:v>0.30685723989973945</c:v>
                </c:pt>
                <c:pt idx="6146">
                  <c:v>0.30685723989973945</c:v>
                </c:pt>
                <c:pt idx="6147">
                  <c:v>0.30685723989973945</c:v>
                </c:pt>
                <c:pt idx="6148">
                  <c:v>0.30685723989973945</c:v>
                </c:pt>
                <c:pt idx="6149">
                  <c:v>0.30685723989973945</c:v>
                </c:pt>
                <c:pt idx="6150">
                  <c:v>0.30685723989973945</c:v>
                </c:pt>
                <c:pt idx="6151">
                  <c:v>0.30685723989973945</c:v>
                </c:pt>
                <c:pt idx="6152">
                  <c:v>0.30685723989973945</c:v>
                </c:pt>
                <c:pt idx="6153">
                  <c:v>0.30685723989973945</c:v>
                </c:pt>
                <c:pt idx="6154">
                  <c:v>0.30685723989973945</c:v>
                </c:pt>
                <c:pt idx="6155">
                  <c:v>0.30685723989973945</c:v>
                </c:pt>
                <c:pt idx="6156">
                  <c:v>0.30685723989973945</c:v>
                </c:pt>
                <c:pt idx="6157">
                  <c:v>0.30685723989973945</c:v>
                </c:pt>
                <c:pt idx="6158">
                  <c:v>0.30685723989973945</c:v>
                </c:pt>
                <c:pt idx="6159">
                  <c:v>0.30685723989973945</c:v>
                </c:pt>
                <c:pt idx="6160">
                  <c:v>0.30685723989973945</c:v>
                </c:pt>
                <c:pt idx="6161">
                  <c:v>0.30685723989973945</c:v>
                </c:pt>
                <c:pt idx="6162">
                  <c:v>0.30685723989973945</c:v>
                </c:pt>
                <c:pt idx="6163">
                  <c:v>0.30685723989973945</c:v>
                </c:pt>
                <c:pt idx="6164">
                  <c:v>0.30685723989973945</c:v>
                </c:pt>
                <c:pt idx="6165">
                  <c:v>0.30685723989973945</c:v>
                </c:pt>
                <c:pt idx="6166">
                  <c:v>0.30685723989973945</c:v>
                </c:pt>
                <c:pt idx="6167">
                  <c:v>0.30685723989973945</c:v>
                </c:pt>
                <c:pt idx="6168">
                  <c:v>0.30685723989973945</c:v>
                </c:pt>
                <c:pt idx="6169">
                  <c:v>0.30685723989973945</c:v>
                </c:pt>
                <c:pt idx="6170">
                  <c:v>0.30685723989973945</c:v>
                </c:pt>
                <c:pt idx="6171">
                  <c:v>0.30685723989973945</c:v>
                </c:pt>
                <c:pt idx="6172">
                  <c:v>0.30685723989973945</c:v>
                </c:pt>
                <c:pt idx="6173">
                  <c:v>0.30685723989973945</c:v>
                </c:pt>
                <c:pt idx="6174">
                  <c:v>0.30685723989973945</c:v>
                </c:pt>
                <c:pt idx="6175">
                  <c:v>0.30685723989973945</c:v>
                </c:pt>
                <c:pt idx="6176">
                  <c:v>0.30685723989973945</c:v>
                </c:pt>
                <c:pt idx="6177">
                  <c:v>0.30685723989973945</c:v>
                </c:pt>
                <c:pt idx="6178">
                  <c:v>0.30685723989973945</c:v>
                </c:pt>
                <c:pt idx="6179">
                  <c:v>0.30685723989973945</c:v>
                </c:pt>
                <c:pt idx="6180">
                  <c:v>0.30685723989973945</c:v>
                </c:pt>
                <c:pt idx="6181">
                  <c:v>0.30685723989973945</c:v>
                </c:pt>
                <c:pt idx="6182">
                  <c:v>0.30685723989973945</c:v>
                </c:pt>
                <c:pt idx="6183">
                  <c:v>0.30685723989973945</c:v>
                </c:pt>
                <c:pt idx="6184">
                  <c:v>0.30685723989973945</c:v>
                </c:pt>
                <c:pt idx="6185">
                  <c:v>0.30685723989973945</c:v>
                </c:pt>
                <c:pt idx="6186">
                  <c:v>0.30685723989973945</c:v>
                </c:pt>
                <c:pt idx="6187">
                  <c:v>0.30685723989973945</c:v>
                </c:pt>
                <c:pt idx="6188">
                  <c:v>0.30685723989973945</c:v>
                </c:pt>
                <c:pt idx="6189">
                  <c:v>0.30685723989973945</c:v>
                </c:pt>
                <c:pt idx="6190">
                  <c:v>0.30685723989973945</c:v>
                </c:pt>
                <c:pt idx="6191">
                  <c:v>0.30685723989973945</c:v>
                </c:pt>
                <c:pt idx="6192">
                  <c:v>0.30685723989973945</c:v>
                </c:pt>
                <c:pt idx="6193">
                  <c:v>0.30685723989973945</c:v>
                </c:pt>
                <c:pt idx="6194">
                  <c:v>0.30685723989973945</c:v>
                </c:pt>
                <c:pt idx="6195">
                  <c:v>0.30685723989973945</c:v>
                </c:pt>
                <c:pt idx="6196">
                  <c:v>0.30685723989973945</c:v>
                </c:pt>
                <c:pt idx="6197">
                  <c:v>0.30685723989973945</c:v>
                </c:pt>
                <c:pt idx="6198">
                  <c:v>0.30685723989973945</c:v>
                </c:pt>
                <c:pt idx="6199">
                  <c:v>0.30685723989973945</c:v>
                </c:pt>
                <c:pt idx="6200">
                  <c:v>0.30685723989973945</c:v>
                </c:pt>
                <c:pt idx="6201">
                  <c:v>0.30685723989973945</c:v>
                </c:pt>
                <c:pt idx="6202">
                  <c:v>0.30685723989973945</c:v>
                </c:pt>
                <c:pt idx="6203">
                  <c:v>0.30685723989973945</c:v>
                </c:pt>
                <c:pt idx="6204">
                  <c:v>0.30685723989973945</c:v>
                </c:pt>
                <c:pt idx="6205">
                  <c:v>0.30685723989973945</c:v>
                </c:pt>
                <c:pt idx="6206">
                  <c:v>0.30685723989973945</c:v>
                </c:pt>
                <c:pt idx="6207">
                  <c:v>0.30685723989973945</c:v>
                </c:pt>
                <c:pt idx="6208">
                  <c:v>0.30685723989973945</c:v>
                </c:pt>
                <c:pt idx="6209">
                  <c:v>0.30685723989973945</c:v>
                </c:pt>
                <c:pt idx="6210">
                  <c:v>0.30685723989973945</c:v>
                </c:pt>
                <c:pt idx="6211">
                  <c:v>0.30685723989973945</c:v>
                </c:pt>
                <c:pt idx="6212">
                  <c:v>0.30685723989973945</c:v>
                </c:pt>
                <c:pt idx="6213">
                  <c:v>0.30685723989973945</c:v>
                </c:pt>
                <c:pt idx="6214">
                  <c:v>0.30685723989973945</c:v>
                </c:pt>
                <c:pt idx="6215">
                  <c:v>0.30685723989973945</c:v>
                </c:pt>
                <c:pt idx="6216">
                  <c:v>0.30685723989973945</c:v>
                </c:pt>
                <c:pt idx="6217">
                  <c:v>0.30685723989973945</c:v>
                </c:pt>
                <c:pt idx="6218">
                  <c:v>0.30685723989973945</c:v>
                </c:pt>
                <c:pt idx="6219">
                  <c:v>0.30685723989973945</c:v>
                </c:pt>
                <c:pt idx="6220">
                  <c:v>0.30685723989973945</c:v>
                </c:pt>
                <c:pt idx="6221">
                  <c:v>0.30685723989973945</c:v>
                </c:pt>
                <c:pt idx="6222">
                  <c:v>0.30685723989973945</c:v>
                </c:pt>
                <c:pt idx="6223">
                  <c:v>0.30685723989973945</c:v>
                </c:pt>
                <c:pt idx="6224">
                  <c:v>0.30685723989973945</c:v>
                </c:pt>
                <c:pt idx="6225">
                  <c:v>0.30685723989973945</c:v>
                </c:pt>
                <c:pt idx="6226">
                  <c:v>0.30685723989973945</c:v>
                </c:pt>
                <c:pt idx="6227">
                  <c:v>0.30685723989973945</c:v>
                </c:pt>
                <c:pt idx="6228">
                  <c:v>0.30685723989973945</c:v>
                </c:pt>
                <c:pt idx="6229">
                  <c:v>0.30685723989973945</c:v>
                </c:pt>
                <c:pt idx="6230">
                  <c:v>0.30685723989973945</c:v>
                </c:pt>
                <c:pt idx="6231">
                  <c:v>0.30685723989973945</c:v>
                </c:pt>
                <c:pt idx="6232">
                  <c:v>0.30685723989973945</c:v>
                </c:pt>
                <c:pt idx="6233">
                  <c:v>0.30685723989973945</c:v>
                </c:pt>
                <c:pt idx="6234">
                  <c:v>0.30685723989973945</c:v>
                </c:pt>
                <c:pt idx="6235">
                  <c:v>0.30685723989973945</c:v>
                </c:pt>
                <c:pt idx="6236">
                  <c:v>0.30685723989973945</c:v>
                </c:pt>
                <c:pt idx="6237">
                  <c:v>0.30685723989973945</c:v>
                </c:pt>
                <c:pt idx="6238">
                  <c:v>0.30685723989973945</c:v>
                </c:pt>
                <c:pt idx="6239">
                  <c:v>0.30685723989973945</c:v>
                </c:pt>
                <c:pt idx="6240">
                  <c:v>0.30685723989973945</c:v>
                </c:pt>
                <c:pt idx="6241">
                  <c:v>0.30685723989973945</c:v>
                </c:pt>
                <c:pt idx="6242">
                  <c:v>0.30685723989973945</c:v>
                </c:pt>
                <c:pt idx="6243">
                  <c:v>0.30685723989973945</c:v>
                </c:pt>
                <c:pt idx="6244">
                  <c:v>0.30685723989973945</c:v>
                </c:pt>
                <c:pt idx="6245">
                  <c:v>0.30685723989973945</c:v>
                </c:pt>
                <c:pt idx="6246">
                  <c:v>0.30685723989973945</c:v>
                </c:pt>
                <c:pt idx="6247">
                  <c:v>0.30685723989973945</c:v>
                </c:pt>
                <c:pt idx="6248">
                  <c:v>0.30685723989973945</c:v>
                </c:pt>
                <c:pt idx="6249">
                  <c:v>0.30685723989973945</c:v>
                </c:pt>
                <c:pt idx="6250">
                  <c:v>0.30685723989973945</c:v>
                </c:pt>
                <c:pt idx="6251">
                  <c:v>0.30685723989973945</c:v>
                </c:pt>
                <c:pt idx="6252">
                  <c:v>0.30685723989973945</c:v>
                </c:pt>
                <c:pt idx="6253">
                  <c:v>0.30685723989973945</c:v>
                </c:pt>
                <c:pt idx="6254">
                  <c:v>0.30685723989973945</c:v>
                </c:pt>
                <c:pt idx="6255">
                  <c:v>0.30685723989973945</c:v>
                </c:pt>
                <c:pt idx="6256">
                  <c:v>0.30685723989973945</c:v>
                </c:pt>
                <c:pt idx="6257">
                  <c:v>0.30685723989973945</c:v>
                </c:pt>
                <c:pt idx="6258">
                  <c:v>0.30685723989973945</c:v>
                </c:pt>
                <c:pt idx="6259">
                  <c:v>0.30685723989973945</c:v>
                </c:pt>
                <c:pt idx="6260">
                  <c:v>0.30685723989973945</c:v>
                </c:pt>
                <c:pt idx="6261">
                  <c:v>0.30685723989973945</c:v>
                </c:pt>
                <c:pt idx="6262">
                  <c:v>0.30685723989973945</c:v>
                </c:pt>
                <c:pt idx="6263">
                  <c:v>0.30685723989973945</c:v>
                </c:pt>
                <c:pt idx="6264">
                  <c:v>0.30685723989973945</c:v>
                </c:pt>
                <c:pt idx="6265">
                  <c:v>0.30685723989973945</c:v>
                </c:pt>
                <c:pt idx="6266">
                  <c:v>0.30685723989973945</c:v>
                </c:pt>
                <c:pt idx="6267">
                  <c:v>0.30685723989973945</c:v>
                </c:pt>
                <c:pt idx="6268">
                  <c:v>0.30685723989973945</c:v>
                </c:pt>
                <c:pt idx="6269">
                  <c:v>0.30685723989973945</c:v>
                </c:pt>
                <c:pt idx="6270">
                  <c:v>0.30685723989973945</c:v>
                </c:pt>
                <c:pt idx="6271">
                  <c:v>0.30685723989973945</c:v>
                </c:pt>
                <c:pt idx="6272">
                  <c:v>0.30685723989973945</c:v>
                </c:pt>
                <c:pt idx="6273">
                  <c:v>0.30685723989973945</c:v>
                </c:pt>
                <c:pt idx="6274">
                  <c:v>0.30685723989973945</c:v>
                </c:pt>
                <c:pt idx="6275">
                  <c:v>0.30685723989973945</c:v>
                </c:pt>
                <c:pt idx="6276">
                  <c:v>0.30685723989973945</c:v>
                </c:pt>
                <c:pt idx="6277">
                  <c:v>0.30685723989973945</c:v>
                </c:pt>
                <c:pt idx="6278">
                  <c:v>0.30685723989973945</c:v>
                </c:pt>
                <c:pt idx="6279">
                  <c:v>0.30685723989973945</c:v>
                </c:pt>
                <c:pt idx="6280">
                  <c:v>0.30685723989973945</c:v>
                </c:pt>
                <c:pt idx="6281">
                  <c:v>0.30685723989973945</c:v>
                </c:pt>
                <c:pt idx="6282">
                  <c:v>0.30685723989973945</c:v>
                </c:pt>
                <c:pt idx="6283">
                  <c:v>0.30685723989973945</c:v>
                </c:pt>
                <c:pt idx="6284">
                  <c:v>0.30685723989973945</c:v>
                </c:pt>
                <c:pt idx="6285">
                  <c:v>0.30685723989973945</c:v>
                </c:pt>
                <c:pt idx="6286">
                  <c:v>0.30685723989973945</c:v>
                </c:pt>
                <c:pt idx="6287">
                  <c:v>0.30685723989973945</c:v>
                </c:pt>
                <c:pt idx="6288">
                  <c:v>0.30685723989973945</c:v>
                </c:pt>
                <c:pt idx="6289">
                  <c:v>0.30685723989973945</c:v>
                </c:pt>
                <c:pt idx="6290">
                  <c:v>0.30685723989973945</c:v>
                </c:pt>
                <c:pt idx="6291">
                  <c:v>0.30685723989973945</c:v>
                </c:pt>
                <c:pt idx="6292">
                  <c:v>0.30685723989973945</c:v>
                </c:pt>
                <c:pt idx="6293">
                  <c:v>0.30685723989973945</c:v>
                </c:pt>
                <c:pt idx="6294">
                  <c:v>0.30685723989973945</c:v>
                </c:pt>
                <c:pt idx="6295">
                  <c:v>0.30685723989973945</c:v>
                </c:pt>
                <c:pt idx="6296">
                  <c:v>0.30685723989973945</c:v>
                </c:pt>
                <c:pt idx="6297">
                  <c:v>0.30685723989973945</c:v>
                </c:pt>
                <c:pt idx="6298">
                  <c:v>0.30685723989973945</c:v>
                </c:pt>
                <c:pt idx="6299">
                  <c:v>0.30685723989973945</c:v>
                </c:pt>
                <c:pt idx="6300">
                  <c:v>0.30685723989973945</c:v>
                </c:pt>
                <c:pt idx="6301">
                  <c:v>0.30685723989973945</c:v>
                </c:pt>
                <c:pt idx="6302">
                  <c:v>0.30685723989973945</c:v>
                </c:pt>
                <c:pt idx="6303">
                  <c:v>0.30685723989973945</c:v>
                </c:pt>
                <c:pt idx="6304">
                  <c:v>0.30685723989973945</c:v>
                </c:pt>
                <c:pt idx="6305">
                  <c:v>0.30685723989973945</c:v>
                </c:pt>
                <c:pt idx="6306">
                  <c:v>0.30685723989973945</c:v>
                </c:pt>
                <c:pt idx="6307">
                  <c:v>0.30685723989973945</c:v>
                </c:pt>
                <c:pt idx="6308">
                  <c:v>0.30685723989973945</c:v>
                </c:pt>
                <c:pt idx="6309">
                  <c:v>0.30685723989973945</c:v>
                </c:pt>
                <c:pt idx="6310">
                  <c:v>0.30685723989973945</c:v>
                </c:pt>
                <c:pt idx="6311">
                  <c:v>0.30685723989973945</c:v>
                </c:pt>
                <c:pt idx="6312">
                  <c:v>0.30685723989973945</c:v>
                </c:pt>
                <c:pt idx="6313">
                  <c:v>0.30685723989973945</c:v>
                </c:pt>
                <c:pt idx="6314">
                  <c:v>0.30685723989973945</c:v>
                </c:pt>
                <c:pt idx="6315">
                  <c:v>0.30685723989973945</c:v>
                </c:pt>
                <c:pt idx="6316">
                  <c:v>0.30685723989973945</c:v>
                </c:pt>
                <c:pt idx="6317">
                  <c:v>0.30685723989973945</c:v>
                </c:pt>
                <c:pt idx="6318">
                  <c:v>0.30685723989973945</c:v>
                </c:pt>
                <c:pt idx="6319">
                  <c:v>0.30685723989973945</c:v>
                </c:pt>
                <c:pt idx="6320">
                  <c:v>0.30685723989973945</c:v>
                </c:pt>
                <c:pt idx="6321">
                  <c:v>0.30685723989973945</c:v>
                </c:pt>
                <c:pt idx="6322">
                  <c:v>0.30685723989973945</c:v>
                </c:pt>
                <c:pt idx="6323">
                  <c:v>0.30685723989973945</c:v>
                </c:pt>
                <c:pt idx="6324">
                  <c:v>0.30685723989973945</c:v>
                </c:pt>
                <c:pt idx="6325">
                  <c:v>0.30685723989973945</c:v>
                </c:pt>
                <c:pt idx="6326">
                  <c:v>0.30685723989973945</c:v>
                </c:pt>
                <c:pt idx="6327">
                  <c:v>0.30685723989973945</c:v>
                </c:pt>
                <c:pt idx="6328">
                  <c:v>0.30685723989973945</c:v>
                </c:pt>
                <c:pt idx="6329">
                  <c:v>0.30685723989973945</c:v>
                </c:pt>
                <c:pt idx="6330">
                  <c:v>0.30685723989973945</c:v>
                </c:pt>
                <c:pt idx="6331">
                  <c:v>0.30685723989973945</c:v>
                </c:pt>
                <c:pt idx="6332">
                  <c:v>0.30685723989973945</c:v>
                </c:pt>
                <c:pt idx="6333">
                  <c:v>0.30685723989973945</c:v>
                </c:pt>
                <c:pt idx="6334">
                  <c:v>0.30685723989973945</c:v>
                </c:pt>
                <c:pt idx="6335">
                  <c:v>0.30685723989973945</c:v>
                </c:pt>
                <c:pt idx="6336">
                  <c:v>0.30685723989973945</c:v>
                </c:pt>
                <c:pt idx="6337">
                  <c:v>0.30685723989973945</c:v>
                </c:pt>
                <c:pt idx="6338">
                  <c:v>0.30685723989973945</c:v>
                </c:pt>
                <c:pt idx="6339">
                  <c:v>0.30685723989973945</c:v>
                </c:pt>
                <c:pt idx="6340">
                  <c:v>0.30685723989973945</c:v>
                </c:pt>
                <c:pt idx="6341">
                  <c:v>0.30685723989973945</c:v>
                </c:pt>
                <c:pt idx="6342">
                  <c:v>0.30685723989973945</c:v>
                </c:pt>
                <c:pt idx="6343">
                  <c:v>0.30685723989973945</c:v>
                </c:pt>
                <c:pt idx="6344">
                  <c:v>0.30685723989973945</c:v>
                </c:pt>
                <c:pt idx="6345">
                  <c:v>0.30685723989973945</c:v>
                </c:pt>
                <c:pt idx="6346">
                  <c:v>0.30685723989973945</c:v>
                </c:pt>
                <c:pt idx="6347">
                  <c:v>0.30685723989973945</c:v>
                </c:pt>
                <c:pt idx="6348">
                  <c:v>0.30685723989973945</c:v>
                </c:pt>
                <c:pt idx="6349">
                  <c:v>0.30685723989973945</c:v>
                </c:pt>
                <c:pt idx="6350">
                  <c:v>0.30685723989973945</c:v>
                </c:pt>
                <c:pt idx="6351">
                  <c:v>0.30685723989973945</c:v>
                </c:pt>
                <c:pt idx="6352">
                  <c:v>0.30685723989973945</c:v>
                </c:pt>
                <c:pt idx="6353">
                  <c:v>0.30685723989973945</c:v>
                </c:pt>
                <c:pt idx="6354">
                  <c:v>0.30685723989973945</c:v>
                </c:pt>
                <c:pt idx="6355">
                  <c:v>0.30685723989973945</c:v>
                </c:pt>
                <c:pt idx="6356">
                  <c:v>0.30685723989973945</c:v>
                </c:pt>
                <c:pt idx="6357">
                  <c:v>0.30685723989973945</c:v>
                </c:pt>
                <c:pt idx="6358">
                  <c:v>0.30685723989973945</c:v>
                </c:pt>
                <c:pt idx="6359">
                  <c:v>0.30685723989973945</c:v>
                </c:pt>
                <c:pt idx="6360">
                  <c:v>0.30685723989973945</c:v>
                </c:pt>
                <c:pt idx="6361">
                  <c:v>0.30685723989973945</c:v>
                </c:pt>
                <c:pt idx="6362">
                  <c:v>0.30685723989973945</c:v>
                </c:pt>
                <c:pt idx="6363">
                  <c:v>0.30685723989973945</c:v>
                </c:pt>
                <c:pt idx="6364">
                  <c:v>0.30685723989973945</c:v>
                </c:pt>
                <c:pt idx="6365">
                  <c:v>0.30685723989973945</c:v>
                </c:pt>
                <c:pt idx="6366">
                  <c:v>0.30685723989973945</c:v>
                </c:pt>
                <c:pt idx="6367">
                  <c:v>0.30685723989973945</c:v>
                </c:pt>
                <c:pt idx="6368">
                  <c:v>0.30685723989973945</c:v>
                </c:pt>
                <c:pt idx="6369">
                  <c:v>0.30685723989973945</c:v>
                </c:pt>
                <c:pt idx="6370">
                  <c:v>0.30685723989973945</c:v>
                </c:pt>
                <c:pt idx="6371">
                  <c:v>0.30685723989973945</c:v>
                </c:pt>
                <c:pt idx="6372">
                  <c:v>0.30685723989973945</c:v>
                </c:pt>
                <c:pt idx="6373">
                  <c:v>0.30685723989973945</c:v>
                </c:pt>
                <c:pt idx="6374">
                  <c:v>0.30685723989973945</c:v>
                </c:pt>
                <c:pt idx="6375">
                  <c:v>0.30685723989973945</c:v>
                </c:pt>
                <c:pt idx="6376">
                  <c:v>0.30685723989973945</c:v>
                </c:pt>
                <c:pt idx="6377">
                  <c:v>0.30685723989973945</c:v>
                </c:pt>
                <c:pt idx="6378">
                  <c:v>0.30685723989973945</c:v>
                </c:pt>
                <c:pt idx="6379">
                  <c:v>0.30685723989973945</c:v>
                </c:pt>
                <c:pt idx="6380">
                  <c:v>0.30685723989973945</c:v>
                </c:pt>
                <c:pt idx="6381">
                  <c:v>0.30685723989973945</c:v>
                </c:pt>
                <c:pt idx="6382">
                  <c:v>0.30685723989973945</c:v>
                </c:pt>
                <c:pt idx="6383">
                  <c:v>0.30685723989973945</c:v>
                </c:pt>
                <c:pt idx="6384">
                  <c:v>0.30685723989973945</c:v>
                </c:pt>
                <c:pt idx="6385">
                  <c:v>0.30685723989973945</c:v>
                </c:pt>
                <c:pt idx="6386">
                  <c:v>0.30685723989973945</c:v>
                </c:pt>
                <c:pt idx="6387">
                  <c:v>0.30685723989973945</c:v>
                </c:pt>
                <c:pt idx="6388">
                  <c:v>0.30685723989973945</c:v>
                </c:pt>
                <c:pt idx="6389">
                  <c:v>0.30685723989973945</c:v>
                </c:pt>
                <c:pt idx="6390">
                  <c:v>0.30685723989973945</c:v>
                </c:pt>
                <c:pt idx="6391">
                  <c:v>0.30685723989973945</c:v>
                </c:pt>
                <c:pt idx="6392">
                  <c:v>0.30685723989973945</c:v>
                </c:pt>
                <c:pt idx="6393">
                  <c:v>0.30685723989973945</c:v>
                </c:pt>
                <c:pt idx="6394">
                  <c:v>0.30685723989973945</c:v>
                </c:pt>
                <c:pt idx="6395">
                  <c:v>0.30685723989973945</c:v>
                </c:pt>
                <c:pt idx="6396">
                  <c:v>0.30685723989973945</c:v>
                </c:pt>
                <c:pt idx="6397">
                  <c:v>0.30685723989973945</c:v>
                </c:pt>
                <c:pt idx="6398">
                  <c:v>0.30685723989973945</c:v>
                </c:pt>
                <c:pt idx="6399">
                  <c:v>0.30685723989973945</c:v>
                </c:pt>
                <c:pt idx="6400">
                  <c:v>0.30685723989973945</c:v>
                </c:pt>
                <c:pt idx="6401">
                  <c:v>0.30685723989973945</c:v>
                </c:pt>
                <c:pt idx="6402">
                  <c:v>0.30685723989973945</c:v>
                </c:pt>
                <c:pt idx="6403">
                  <c:v>0.30685723989973945</c:v>
                </c:pt>
                <c:pt idx="6404">
                  <c:v>0.30685723989973945</c:v>
                </c:pt>
                <c:pt idx="6405">
                  <c:v>0.30685723989973945</c:v>
                </c:pt>
                <c:pt idx="6406">
                  <c:v>0.30685723989973945</c:v>
                </c:pt>
                <c:pt idx="6407">
                  <c:v>0.30685723989973945</c:v>
                </c:pt>
                <c:pt idx="6408">
                  <c:v>0.30685723989973945</c:v>
                </c:pt>
                <c:pt idx="6409">
                  <c:v>0.30685723989973945</c:v>
                </c:pt>
                <c:pt idx="6410">
                  <c:v>0.30685723989973945</c:v>
                </c:pt>
                <c:pt idx="6411">
                  <c:v>0.30685723989973945</c:v>
                </c:pt>
                <c:pt idx="6412" formatCode="0.0%">
                  <c:v>0.30685723989973945</c:v>
                </c:pt>
                <c:pt idx="6413">
                  <c:v>0.30685723989973945</c:v>
                </c:pt>
                <c:pt idx="6414">
                  <c:v>0.30685723989973945</c:v>
                </c:pt>
                <c:pt idx="6415">
                  <c:v>0.30685723989973945</c:v>
                </c:pt>
                <c:pt idx="6416">
                  <c:v>0.30685723989973945</c:v>
                </c:pt>
                <c:pt idx="6417">
                  <c:v>0.30685723989973945</c:v>
                </c:pt>
                <c:pt idx="6418">
                  <c:v>0.30685723989973945</c:v>
                </c:pt>
                <c:pt idx="6419">
                  <c:v>0.30685723989973945</c:v>
                </c:pt>
                <c:pt idx="6420">
                  <c:v>0.30685723989973945</c:v>
                </c:pt>
                <c:pt idx="6421">
                  <c:v>0.30685723989973945</c:v>
                </c:pt>
                <c:pt idx="6422">
                  <c:v>0.30685723989973945</c:v>
                </c:pt>
                <c:pt idx="6423">
                  <c:v>0.30685723989973945</c:v>
                </c:pt>
                <c:pt idx="6424">
                  <c:v>0.30685723989973945</c:v>
                </c:pt>
                <c:pt idx="6425">
                  <c:v>0.30685723989973945</c:v>
                </c:pt>
                <c:pt idx="6426">
                  <c:v>0.30685723989973945</c:v>
                </c:pt>
                <c:pt idx="6427">
                  <c:v>0.30685723989973945</c:v>
                </c:pt>
                <c:pt idx="6428">
                  <c:v>0.30685723989973945</c:v>
                </c:pt>
                <c:pt idx="6429">
                  <c:v>0.30685723989973945</c:v>
                </c:pt>
                <c:pt idx="6430">
                  <c:v>0.30685723989973945</c:v>
                </c:pt>
                <c:pt idx="6431">
                  <c:v>0.30685723989973945</c:v>
                </c:pt>
                <c:pt idx="6432">
                  <c:v>0.30685723989973945</c:v>
                </c:pt>
                <c:pt idx="6433">
                  <c:v>0.30685723989973945</c:v>
                </c:pt>
                <c:pt idx="6434">
                  <c:v>0.30685723989973945</c:v>
                </c:pt>
                <c:pt idx="6435">
                  <c:v>0.30685723989973945</c:v>
                </c:pt>
                <c:pt idx="6436">
                  <c:v>0.30685723989973945</c:v>
                </c:pt>
                <c:pt idx="6437">
                  <c:v>0.30685723989973945</c:v>
                </c:pt>
                <c:pt idx="6438">
                  <c:v>0.30685723989973945</c:v>
                </c:pt>
                <c:pt idx="6439">
                  <c:v>0.30685723989973945</c:v>
                </c:pt>
                <c:pt idx="6440">
                  <c:v>0.30685723989973945</c:v>
                </c:pt>
                <c:pt idx="6441">
                  <c:v>0.30685723989973945</c:v>
                </c:pt>
                <c:pt idx="6442">
                  <c:v>0.30685723989973945</c:v>
                </c:pt>
                <c:pt idx="6443">
                  <c:v>0.30685723989973945</c:v>
                </c:pt>
                <c:pt idx="6444">
                  <c:v>0.30685723989973945</c:v>
                </c:pt>
                <c:pt idx="6445">
                  <c:v>0.30685723989973945</c:v>
                </c:pt>
                <c:pt idx="6446">
                  <c:v>0.30685723989973945</c:v>
                </c:pt>
                <c:pt idx="6447">
                  <c:v>0.30685723989973945</c:v>
                </c:pt>
                <c:pt idx="6448">
                  <c:v>0.30685723989973945</c:v>
                </c:pt>
                <c:pt idx="6449">
                  <c:v>0.30685723989973945</c:v>
                </c:pt>
                <c:pt idx="6450">
                  <c:v>0.30685723989973945</c:v>
                </c:pt>
                <c:pt idx="6451">
                  <c:v>0.30685723989973945</c:v>
                </c:pt>
                <c:pt idx="6452">
                  <c:v>0.30685723989973945</c:v>
                </c:pt>
                <c:pt idx="6453">
                  <c:v>0.30685723989973945</c:v>
                </c:pt>
                <c:pt idx="6454">
                  <c:v>0.30685723989973945</c:v>
                </c:pt>
                <c:pt idx="6455">
                  <c:v>0.30685723989973945</c:v>
                </c:pt>
                <c:pt idx="6456">
                  <c:v>0.30685723989973945</c:v>
                </c:pt>
                <c:pt idx="6457">
                  <c:v>0.30685723989973945</c:v>
                </c:pt>
                <c:pt idx="6458">
                  <c:v>0.30685723989973945</c:v>
                </c:pt>
                <c:pt idx="6459">
                  <c:v>0.30685723989973945</c:v>
                </c:pt>
                <c:pt idx="6460">
                  <c:v>0.30685723989973945</c:v>
                </c:pt>
                <c:pt idx="6461">
                  <c:v>0.30685723989973945</c:v>
                </c:pt>
                <c:pt idx="6462">
                  <c:v>0.30685723989973945</c:v>
                </c:pt>
                <c:pt idx="6463">
                  <c:v>0.30685723989973945</c:v>
                </c:pt>
                <c:pt idx="6464">
                  <c:v>0.30685723989973945</c:v>
                </c:pt>
                <c:pt idx="6465">
                  <c:v>0.30685723989973945</c:v>
                </c:pt>
                <c:pt idx="6466">
                  <c:v>0.30685723989973945</c:v>
                </c:pt>
                <c:pt idx="6467">
                  <c:v>0.30685723989973945</c:v>
                </c:pt>
                <c:pt idx="6468">
                  <c:v>0.30685723989973945</c:v>
                </c:pt>
                <c:pt idx="6469">
                  <c:v>0.30685723989973945</c:v>
                </c:pt>
                <c:pt idx="6470">
                  <c:v>0.30685723989973945</c:v>
                </c:pt>
                <c:pt idx="6471">
                  <c:v>0.30685723989973945</c:v>
                </c:pt>
                <c:pt idx="6472">
                  <c:v>0.30685723989973945</c:v>
                </c:pt>
                <c:pt idx="6473">
                  <c:v>0.30685723989973945</c:v>
                </c:pt>
                <c:pt idx="6474">
                  <c:v>0.30685723989973945</c:v>
                </c:pt>
                <c:pt idx="6475">
                  <c:v>0.30685723989973945</c:v>
                </c:pt>
                <c:pt idx="6476">
                  <c:v>0.30685723989973945</c:v>
                </c:pt>
                <c:pt idx="6477">
                  <c:v>0.30685723989973945</c:v>
                </c:pt>
                <c:pt idx="6478">
                  <c:v>0.30685723989973945</c:v>
                </c:pt>
                <c:pt idx="6479">
                  <c:v>0.30685723989973945</c:v>
                </c:pt>
                <c:pt idx="6480">
                  <c:v>0.30685723989973945</c:v>
                </c:pt>
                <c:pt idx="6481">
                  <c:v>0.30685723989973945</c:v>
                </c:pt>
                <c:pt idx="6482">
                  <c:v>0.30685723989973945</c:v>
                </c:pt>
                <c:pt idx="6483">
                  <c:v>0.30685723989973945</c:v>
                </c:pt>
                <c:pt idx="6484">
                  <c:v>0.30685723989973945</c:v>
                </c:pt>
                <c:pt idx="6485">
                  <c:v>0.30685723989973945</c:v>
                </c:pt>
                <c:pt idx="6486">
                  <c:v>0.30685723989973945</c:v>
                </c:pt>
                <c:pt idx="6487">
                  <c:v>0.30685723989973945</c:v>
                </c:pt>
                <c:pt idx="6488">
                  <c:v>0.30685723989973945</c:v>
                </c:pt>
                <c:pt idx="6489">
                  <c:v>0.30685723989973945</c:v>
                </c:pt>
                <c:pt idx="6490">
                  <c:v>0.30685723989973945</c:v>
                </c:pt>
                <c:pt idx="6491">
                  <c:v>0.30685723989973945</c:v>
                </c:pt>
                <c:pt idx="6492">
                  <c:v>0.30685723989973945</c:v>
                </c:pt>
                <c:pt idx="6493">
                  <c:v>0.30685723989973945</c:v>
                </c:pt>
                <c:pt idx="6494">
                  <c:v>0.30685723989973945</c:v>
                </c:pt>
                <c:pt idx="6495">
                  <c:v>0.30685723989973945</c:v>
                </c:pt>
                <c:pt idx="6496">
                  <c:v>0.30685723989973945</c:v>
                </c:pt>
                <c:pt idx="6497">
                  <c:v>0.30685723989973945</c:v>
                </c:pt>
                <c:pt idx="6498">
                  <c:v>0.30685723989973945</c:v>
                </c:pt>
                <c:pt idx="6499">
                  <c:v>0.30685723989973945</c:v>
                </c:pt>
                <c:pt idx="6500">
                  <c:v>0.30685723989973945</c:v>
                </c:pt>
                <c:pt idx="6501">
                  <c:v>0.30685723989973945</c:v>
                </c:pt>
                <c:pt idx="6502">
                  <c:v>0.30685723989973945</c:v>
                </c:pt>
                <c:pt idx="6503">
                  <c:v>0.30685723989973945</c:v>
                </c:pt>
                <c:pt idx="6504">
                  <c:v>0.30685723989973945</c:v>
                </c:pt>
                <c:pt idx="6505">
                  <c:v>0.30685723989973945</c:v>
                </c:pt>
                <c:pt idx="6506">
                  <c:v>0.30685723989973945</c:v>
                </c:pt>
                <c:pt idx="6507">
                  <c:v>0.30685723989973945</c:v>
                </c:pt>
                <c:pt idx="6508">
                  <c:v>0.30685723989973945</c:v>
                </c:pt>
                <c:pt idx="6509">
                  <c:v>0.30685723989973945</c:v>
                </c:pt>
                <c:pt idx="6510">
                  <c:v>0.30685723989973945</c:v>
                </c:pt>
                <c:pt idx="6511">
                  <c:v>0.30685723989973945</c:v>
                </c:pt>
                <c:pt idx="6512">
                  <c:v>0.30685723989973945</c:v>
                </c:pt>
                <c:pt idx="6513">
                  <c:v>0.30685723989973945</c:v>
                </c:pt>
                <c:pt idx="6514">
                  <c:v>0.30685723989973945</c:v>
                </c:pt>
                <c:pt idx="6515">
                  <c:v>0.30685723989973945</c:v>
                </c:pt>
                <c:pt idx="6516">
                  <c:v>0.30685723989973945</c:v>
                </c:pt>
                <c:pt idx="6517">
                  <c:v>0.30685723989973945</c:v>
                </c:pt>
                <c:pt idx="6518">
                  <c:v>0.30685723989973945</c:v>
                </c:pt>
                <c:pt idx="6519">
                  <c:v>0.30685723989973945</c:v>
                </c:pt>
                <c:pt idx="6520">
                  <c:v>0.30685723989973945</c:v>
                </c:pt>
                <c:pt idx="6521">
                  <c:v>0.30685723989973945</c:v>
                </c:pt>
                <c:pt idx="6522">
                  <c:v>0.30685723989973945</c:v>
                </c:pt>
                <c:pt idx="6523">
                  <c:v>0.30685723989973945</c:v>
                </c:pt>
                <c:pt idx="6524">
                  <c:v>0.30685723989973945</c:v>
                </c:pt>
                <c:pt idx="6525">
                  <c:v>0.30685723989973945</c:v>
                </c:pt>
                <c:pt idx="6526">
                  <c:v>0.30685723989973945</c:v>
                </c:pt>
                <c:pt idx="6527">
                  <c:v>0.30685723989973945</c:v>
                </c:pt>
                <c:pt idx="6528">
                  <c:v>0.30685723989973945</c:v>
                </c:pt>
                <c:pt idx="6529">
                  <c:v>0.30685723989973945</c:v>
                </c:pt>
                <c:pt idx="6530">
                  <c:v>0.30685723989973945</c:v>
                </c:pt>
                <c:pt idx="6531">
                  <c:v>0.30685723989973945</c:v>
                </c:pt>
                <c:pt idx="6532">
                  <c:v>0.30685723989973945</c:v>
                </c:pt>
                <c:pt idx="6533">
                  <c:v>0.30685723989973945</c:v>
                </c:pt>
                <c:pt idx="6534">
                  <c:v>0.30685723989973945</c:v>
                </c:pt>
                <c:pt idx="6535">
                  <c:v>0.30685723989973945</c:v>
                </c:pt>
                <c:pt idx="6536">
                  <c:v>0.30685723989973945</c:v>
                </c:pt>
                <c:pt idx="6537">
                  <c:v>0.30685723989973945</c:v>
                </c:pt>
                <c:pt idx="6538">
                  <c:v>0.30685723989973945</c:v>
                </c:pt>
                <c:pt idx="6539">
                  <c:v>0.30685723989973945</c:v>
                </c:pt>
                <c:pt idx="6540">
                  <c:v>0.30685723989973945</c:v>
                </c:pt>
                <c:pt idx="6541">
                  <c:v>0.30685723989973945</c:v>
                </c:pt>
                <c:pt idx="6542">
                  <c:v>0.30685723989973945</c:v>
                </c:pt>
                <c:pt idx="6543">
                  <c:v>0.30685723989973945</c:v>
                </c:pt>
                <c:pt idx="6544">
                  <c:v>0.30685723989973945</c:v>
                </c:pt>
                <c:pt idx="6545">
                  <c:v>0.30685723989973945</c:v>
                </c:pt>
                <c:pt idx="6546">
                  <c:v>0.30685723989973945</c:v>
                </c:pt>
                <c:pt idx="6547">
                  <c:v>0.30685723989973945</c:v>
                </c:pt>
                <c:pt idx="6548">
                  <c:v>0.30685723989973945</c:v>
                </c:pt>
                <c:pt idx="6549">
                  <c:v>0.30685723989973945</c:v>
                </c:pt>
                <c:pt idx="6550">
                  <c:v>0.30685723989973945</c:v>
                </c:pt>
                <c:pt idx="6551">
                  <c:v>0.30685723989973945</c:v>
                </c:pt>
                <c:pt idx="6552">
                  <c:v>0.30685723989973945</c:v>
                </c:pt>
                <c:pt idx="6553">
                  <c:v>0.30685723989973945</c:v>
                </c:pt>
                <c:pt idx="6554">
                  <c:v>0.30685723989973945</c:v>
                </c:pt>
                <c:pt idx="6555">
                  <c:v>0.30685723989973945</c:v>
                </c:pt>
                <c:pt idx="6556">
                  <c:v>0.30685723989973945</c:v>
                </c:pt>
                <c:pt idx="6557">
                  <c:v>0.30685723989973945</c:v>
                </c:pt>
                <c:pt idx="6558">
                  <c:v>0.30685723989973945</c:v>
                </c:pt>
                <c:pt idx="6559">
                  <c:v>0.30685723989973945</c:v>
                </c:pt>
                <c:pt idx="6560">
                  <c:v>0.30685723989973945</c:v>
                </c:pt>
                <c:pt idx="6561">
                  <c:v>0.30685723989973945</c:v>
                </c:pt>
                <c:pt idx="6562">
                  <c:v>0.30685723989973945</c:v>
                </c:pt>
                <c:pt idx="6563">
                  <c:v>0.30685723989973945</c:v>
                </c:pt>
                <c:pt idx="6564">
                  <c:v>0.30685723989973945</c:v>
                </c:pt>
                <c:pt idx="6565">
                  <c:v>0.30685723989973945</c:v>
                </c:pt>
                <c:pt idx="6566">
                  <c:v>0.30685723989973945</c:v>
                </c:pt>
                <c:pt idx="6567">
                  <c:v>0.30685723989973945</c:v>
                </c:pt>
                <c:pt idx="6568">
                  <c:v>0.30685723989973945</c:v>
                </c:pt>
                <c:pt idx="6569">
                  <c:v>0.30685723989973945</c:v>
                </c:pt>
                <c:pt idx="6570">
                  <c:v>0.30685723989973945</c:v>
                </c:pt>
                <c:pt idx="6571">
                  <c:v>0.30685723989973945</c:v>
                </c:pt>
                <c:pt idx="6572">
                  <c:v>0.30685723989973945</c:v>
                </c:pt>
                <c:pt idx="6573">
                  <c:v>0.30685723989973945</c:v>
                </c:pt>
                <c:pt idx="6574">
                  <c:v>0.30685723989973945</c:v>
                </c:pt>
                <c:pt idx="6575">
                  <c:v>0.30685723989973945</c:v>
                </c:pt>
                <c:pt idx="6576">
                  <c:v>0.30685723989973945</c:v>
                </c:pt>
                <c:pt idx="6577">
                  <c:v>0.30685723989973945</c:v>
                </c:pt>
                <c:pt idx="6578">
                  <c:v>0.30685723989973945</c:v>
                </c:pt>
                <c:pt idx="6579">
                  <c:v>0.30685723989973945</c:v>
                </c:pt>
                <c:pt idx="6580">
                  <c:v>0.30685723989973945</c:v>
                </c:pt>
                <c:pt idx="6581">
                  <c:v>0.30685723989973945</c:v>
                </c:pt>
                <c:pt idx="6582">
                  <c:v>0.30685723989973945</c:v>
                </c:pt>
                <c:pt idx="6583">
                  <c:v>0.30685723989973945</c:v>
                </c:pt>
                <c:pt idx="6584">
                  <c:v>0.30685723989973945</c:v>
                </c:pt>
                <c:pt idx="6585">
                  <c:v>0.30685723989973945</c:v>
                </c:pt>
                <c:pt idx="6586">
                  <c:v>0.30685723989973945</c:v>
                </c:pt>
                <c:pt idx="6587">
                  <c:v>0.30685723989973945</c:v>
                </c:pt>
                <c:pt idx="6588">
                  <c:v>0.30685723989973945</c:v>
                </c:pt>
                <c:pt idx="6589">
                  <c:v>0.30685723989973945</c:v>
                </c:pt>
                <c:pt idx="6590">
                  <c:v>0.30685723989973945</c:v>
                </c:pt>
                <c:pt idx="6591">
                  <c:v>0.30685723989973945</c:v>
                </c:pt>
                <c:pt idx="6592">
                  <c:v>0.30685723989973945</c:v>
                </c:pt>
                <c:pt idx="6593">
                  <c:v>0.30685723989973945</c:v>
                </c:pt>
                <c:pt idx="6594">
                  <c:v>0.30685723989973945</c:v>
                </c:pt>
                <c:pt idx="6595">
                  <c:v>0.30685723989973945</c:v>
                </c:pt>
                <c:pt idx="6596">
                  <c:v>0.30685723989973945</c:v>
                </c:pt>
                <c:pt idx="6597">
                  <c:v>0.30685723989973945</c:v>
                </c:pt>
                <c:pt idx="6598">
                  <c:v>0.30685723989973945</c:v>
                </c:pt>
                <c:pt idx="6599">
                  <c:v>0.30685723989973945</c:v>
                </c:pt>
                <c:pt idx="6600">
                  <c:v>0.30685723989973945</c:v>
                </c:pt>
                <c:pt idx="6601">
                  <c:v>0.30685723989973945</c:v>
                </c:pt>
                <c:pt idx="6602">
                  <c:v>0.30685723989973945</c:v>
                </c:pt>
                <c:pt idx="6603">
                  <c:v>0.30685723989973945</c:v>
                </c:pt>
                <c:pt idx="6604">
                  <c:v>0.30685723989973945</c:v>
                </c:pt>
                <c:pt idx="6605">
                  <c:v>0.30685723989973945</c:v>
                </c:pt>
                <c:pt idx="6606">
                  <c:v>0.30685723989973945</c:v>
                </c:pt>
                <c:pt idx="6607">
                  <c:v>0.30685723989973945</c:v>
                </c:pt>
                <c:pt idx="6608">
                  <c:v>0.30685723989973945</c:v>
                </c:pt>
                <c:pt idx="6609">
                  <c:v>0.30685723989973945</c:v>
                </c:pt>
                <c:pt idx="6610">
                  <c:v>0.30685723989973945</c:v>
                </c:pt>
                <c:pt idx="6611">
                  <c:v>0.30685723989973945</c:v>
                </c:pt>
                <c:pt idx="6612">
                  <c:v>0.30685723989973945</c:v>
                </c:pt>
                <c:pt idx="6613">
                  <c:v>0.30685723989973945</c:v>
                </c:pt>
                <c:pt idx="6614">
                  <c:v>0.30685723989973945</c:v>
                </c:pt>
                <c:pt idx="6615">
                  <c:v>0.30685723989973945</c:v>
                </c:pt>
                <c:pt idx="6616">
                  <c:v>0.30685723989973945</c:v>
                </c:pt>
                <c:pt idx="6617">
                  <c:v>0.30685723989973945</c:v>
                </c:pt>
                <c:pt idx="6618">
                  <c:v>0.30685723989973945</c:v>
                </c:pt>
                <c:pt idx="6619">
                  <c:v>0.30685723989973945</c:v>
                </c:pt>
                <c:pt idx="6620">
                  <c:v>0.30685723989973945</c:v>
                </c:pt>
                <c:pt idx="6621">
                  <c:v>0.30685723989973945</c:v>
                </c:pt>
                <c:pt idx="6622">
                  <c:v>0.30685723989973945</c:v>
                </c:pt>
                <c:pt idx="6623">
                  <c:v>0.30685723989973945</c:v>
                </c:pt>
                <c:pt idx="6624">
                  <c:v>0.30685723989973945</c:v>
                </c:pt>
                <c:pt idx="6625">
                  <c:v>0.30685723989973945</c:v>
                </c:pt>
                <c:pt idx="6626">
                  <c:v>0.30685723989973945</c:v>
                </c:pt>
                <c:pt idx="6627">
                  <c:v>0.30685723989973945</c:v>
                </c:pt>
                <c:pt idx="6628">
                  <c:v>0.30685723989973945</c:v>
                </c:pt>
                <c:pt idx="6629">
                  <c:v>0.30685723989973945</c:v>
                </c:pt>
                <c:pt idx="6630">
                  <c:v>0.30685723989973945</c:v>
                </c:pt>
                <c:pt idx="6631">
                  <c:v>0.30685723989973945</c:v>
                </c:pt>
                <c:pt idx="6632">
                  <c:v>0.30685723989973945</c:v>
                </c:pt>
                <c:pt idx="6633">
                  <c:v>0.30685723989973945</c:v>
                </c:pt>
                <c:pt idx="6634">
                  <c:v>0.30685723989973945</c:v>
                </c:pt>
                <c:pt idx="6635">
                  <c:v>0.30685723989973945</c:v>
                </c:pt>
                <c:pt idx="6636">
                  <c:v>0.30685723989973945</c:v>
                </c:pt>
                <c:pt idx="6637">
                  <c:v>0.30685723989973945</c:v>
                </c:pt>
                <c:pt idx="6638">
                  <c:v>0.30685723989973945</c:v>
                </c:pt>
                <c:pt idx="6639">
                  <c:v>0.30685723989973945</c:v>
                </c:pt>
                <c:pt idx="6640">
                  <c:v>0.30685723989973945</c:v>
                </c:pt>
                <c:pt idx="6641">
                  <c:v>0.30685723989973945</c:v>
                </c:pt>
                <c:pt idx="6642">
                  <c:v>0.30685723989973945</c:v>
                </c:pt>
                <c:pt idx="6643">
                  <c:v>0.30685723989973945</c:v>
                </c:pt>
                <c:pt idx="6644">
                  <c:v>0.30685723989973945</c:v>
                </c:pt>
                <c:pt idx="6645">
                  <c:v>0.30685723989973945</c:v>
                </c:pt>
                <c:pt idx="6646">
                  <c:v>0.30685723989973945</c:v>
                </c:pt>
                <c:pt idx="6647">
                  <c:v>0.30685723989973945</c:v>
                </c:pt>
                <c:pt idx="6648">
                  <c:v>0.30685723989973945</c:v>
                </c:pt>
                <c:pt idx="6649">
                  <c:v>0.30685723989973945</c:v>
                </c:pt>
                <c:pt idx="6650">
                  <c:v>0.30685723989973945</c:v>
                </c:pt>
                <c:pt idx="6651">
                  <c:v>0.30685723989973945</c:v>
                </c:pt>
                <c:pt idx="6652">
                  <c:v>0.30685723989973945</c:v>
                </c:pt>
                <c:pt idx="6653">
                  <c:v>0.30685723989973945</c:v>
                </c:pt>
                <c:pt idx="6654">
                  <c:v>0.30685723989973945</c:v>
                </c:pt>
                <c:pt idx="6655">
                  <c:v>0.30685723989973945</c:v>
                </c:pt>
                <c:pt idx="6656">
                  <c:v>0.30685723989973945</c:v>
                </c:pt>
                <c:pt idx="6657">
                  <c:v>0.30685723989973945</c:v>
                </c:pt>
                <c:pt idx="6658">
                  <c:v>0.30685723989973945</c:v>
                </c:pt>
                <c:pt idx="6659">
                  <c:v>0.30685723989973945</c:v>
                </c:pt>
                <c:pt idx="6660">
                  <c:v>0.30685723989973945</c:v>
                </c:pt>
                <c:pt idx="6661">
                  <c:v>0.30685723989973945</c:v>
                </c:pt>
                <c:pt idx="6662">
                  <c:v>0.30685723989973945</c:v>
                </c:pt>
                <c:pt idx="6663">
                  <c:v>0.30685723989973945</c:v>
                </c:pt>
                <c:pt idx="6664">
                  <c:v>0.30685723989973945</c:v>
                </c:pt>
                <c:pt idx="6665">
                  <c:v>0.30685723989973945</c:v>
                </c:pt>
                <c:pt idx="6666">
                  <c:v>0.30685723989973945</c:v>
                </c:pt>
                <c:pt idx="6667">
                  <c:v>0.30685723989973945</c:v>
                </c:pt>
                <c:pt idx="6668">
                  <c:v>0.30685723989973945</c:v>
                </c:pt>
                <c:pt idx="6669">
                  <c:v>0.30685723989973945</c:v>
                </c:pt>
                <c:pt idx="6670">
                  <c:v>0.30685723989973945</c:v>
                </c:pt>
                <c:pt idx="6671">
                  <c:v>0.30685723989973945</c:v>
                </c:pt>
                <c:pt idx="6672">
                  <c:v>0.30685723989973945</c:v>
                </c:pt>
                <c:pt idx="6673">
                  <c:v>0.30685723989973945</c:v>
                </c:pt>
                <c:pt idx="6674">
                  <c:v>0.30685723989973945</c:v>
                </c:pt>
                <c:pt idx="6675">
                  <c:v>0.30685723989973945</c:v>
                </c:pt>
                <c:pt idx="6676">
                  <c:v>0.30685723989973945</c:v>
                </c:pt>
                <c:pt idx="6677">
                  <c:v>0.30685723989973945</c:v>
                </c:pt>
                <c:pt idx="6678">
                  <c:v>0.30685723989973945</c:v>
                </c:pt>
                <c:pt idx="6679">
                  <c:v>0.30685723989973945</c:v>
                </c:pt>
                <c:pt idx="6680">
                  <c:v>0.30685723989973945</c:v>
                </c:pt>
                <c:pt idx="6681">
                  <c:v>0.30685723989973945</c:v>
                </c:pt>
                <c:pt idx="6682">
                  <c:v>0.30685723989973945</c:v>
                </c:pt>
                <c:pt idx="6683">
                  <c:v>0.30685723989973945</c:v>
                </c:pt>
                <c:pt idx="6684">
                  <c:v>0.30685723989973945</c:v>
                </c:pt>
                <c:pt idx="6685">
                  <c:v>0.30685723989973945</c:v>
                </c:pt>
                <c:pt idx="6686">
                  <c:v>0.30685723989973945</c:v>
                </c:pt>
                <c:pt idx="6687">
                  <c:v>0.30685723989973945</c:v>
                </c:pt>
                <c:pt idx="6688">
                  <c:v>0.30685723989973945</c:v>
                </c:pt>
                <c:pt idx="6689">
                  <c:v>0.30685723989973945</c:v>
                </c:pt>
                <c:pt idx="6690">
                  <c:v>0.30685723989973945</c:v>
                </c:pt>
                <c:pt idx="6691">
                  <c:v>0.30685723989973945</c:v>
                </c:pt>
                <c:pt idx="6692">
                  <c:v>0.30685723989973945</c:v>
                </c:pt>
                <c:pt idx="6693">
                  <c:v>0.30685723989973945</c:v>
                </c:pt>
                <c:pt idx="6694">
                  <c:v>0.30685723989973945</c:v>
                </c:pt>
                <c:pt idx="6695">
                  <c:v>0.30685723989973945</c:v>
                </c:pt>
                <c:pt idx="6696">
                  <c:v>0.30685723989973945</c:v>
                </c:pt>
                <c:pt idx="6697">
                  <c:v>0.30685723989973945</c:v>
                </c:pt>
                <c:pt idx="6698">
                  <c:v>0.30685723989973945</c:v>
                </c:pt>
                <c:pt idx="6699">
                  <c:v>0.30685723989973945</c:v>
                </c:pt>
                <c:pt idx="6700">
                  <c:v>0.30685723989973945</c:v>
                </c:pt>
                <c:pt idx="6701">
                  <c:v>0.30685723989973945</c:v>
                </c:pt>
                <c:pt idx="6702">
                  <c:v>0.30685723989973945</c:v>
                </c:pt>
                <c:pt idx="6703">
                  <c:v>0.30685723989973945</c:v>
                </c:pt>
                <c:pt idx="6704">
                  <c:v>0.30685723989973945</c:v>
                </c:pt>
                <c:pt idx="6705">
                  <c:v>0.30685723989973945</c:v>
                </c:pt>
                <c:pt idx="6706">
                  <c:v>0.30685723989973945</c:v>
                </c:pt>
                <c:pt idx="6707">
                  <c:v>0.30685723989973945</c:v>
                </c:pt>
                <c:pt idx="6708">
                  <c:v>0.30685723989973945</c:v>
                </c:pt>
                <c:pt idx="6709">
                  <c:v>0.30685723989973945</c:v>
                </c:pt>
                <c:pt idx="6710">
                  <c:v>0.30685723989973945</c:v>
                </c:pt>
                <c:pt idx="6711">
                  <c:v>0.30685723989973945</c:v>
                </c:pt>
                <c:pt idx="6712">
                  <c:v>0.30685723989973945</c:v>
                </c:pt>
                <c:pt idx="6713">
                  <c:v>0.30685723989973945</c:v>
                </c:pt>
                <c:pt idx="6714">
                  <c:v>0.30685723989973945</c:v>
                </c:pt>
                <c:pt idx="6715">
                  <c:v>0.30685723989973945</c:v>
                </c:pt>
                <c:pt idx="6716">
                  <c:v>0.30685723989973945</c:v>
                </c:pt>
                <c:pt idx="6717">
                  <c:v>0.30685723989973945</c:v>
                </c:pt>
                <c:pt idx="6718">
                  <c:v>0.30685723989973945</c:v>
                </c:pt>
                <c:pt idx="6719">
                  <c:v>0.30685723989973945</c:v>
                </c:pt>
                <c:pt idx="6720">
                  <c:v>0.30685723989973945</c:v>
                </c:pt>
                <c:pt idx="6721">
                  <c:v>0.30685723989973945</c:v>
                </c:pt>
                <c:pt idx="6722">
                  <c:v>0.30685723989973945</c:v>
                </c:pt>
                <c:pt idx="6723">
                  <c:v>0.30685723989973945</c:v>
                </c:pt>
                <c:pt idx="6724">
                  <c:v>0.30685723989973945</c:v>
                </c:pt>
                <c:pt idx="6725">
                  <c:v>0.30685723989973945</c:v>
                </c:pt>
                <c:pt idx="6726">
                  <c:v>0.30685723989973945</c:v>
                </c:pt>
                <c:pt idx="6727">
                  <c:v>0.30685723989973945</c:v>
                </c:pt>
                <c:pt idx="6728">
                  <c:v>0.30685723989973945</c:v>
                </c:pt>
                <c:pt idx="6729">
                  <c:v>0.30685723989973945</c:v>
                </c:pt>
                <c:pt idx="6730">
                  <c:v>0.30685723989973945</c:v>
                </c:pt>
                <c:pt idx="6731">
                  <c:v>0.30685723989973945</c:v>
                </c:pt>
                <c:pt idx="6732">
                  <c:v>0.30685723989973945</c:v>
                </c:pt>
                <c:pt idx="6733">
                  <c:v>0.30685723989973945</c:v>
                </c:pt>
                <c:pt idx="6734">
                  <c:v>0.30685723989973945</c:v>
                </c:pt>
                <c:pt idx="6735">
                  <c:v>0.30685723989973945</c:v>
                </c:pt>
                <c:pt idx="6736">
                  <c:v>0.30685723989973945</c:v>
                </c:pt>
                <c:pt idx="6737">
                  <c:v>0.30685723989973945</c:v>
                </c:pt>
                <c:pt idx="6738">
                  <c:v>0.30685723989973945</c:v>
                </c:pt>
                <c:pt idx="6739">
                  <c:v>0.30685723989973945</c:v>
                </c:pt>
                <c:pt idx="6740">
                  <c:v>0.30685723989973945</c:v>
                </c:pt>
                <c:pt idx="6741">
                  <c:v>0.30685723989973945</c:v>
                </c:pt>
                <c:pt idx="6742">
                  <c:v>0.30685723989973945</c:v>
                </c:pt>
                <c:pt idx="6743">
                  <c:v>0.30685723989973945</c:v>
                </c:pt>
                <c:pt idx="6744">
                  <c:v>0.30685723989973945</c:v>
                </c:pt>
                <c:pt idx="6745">
                  <c:v>0.30685723989973945</c:v>
                </c:pt>
                <c:pt idx="6746">
                  <c:v>0.30685723989973945</c:v>
                </c:pt>
                <c:pt idx="6747">
                  <c:v>0.30685723989973945</c:v>
                </c:pt>
                <c:pt idx="6748">
                  <c:v>0.30685723989973945</c:v>
                </c:pt>
                <c:pt idx="6749">
                  <c:v>0.30685723989973945</c:v>
                </c:pt>
                <c:pt idx="6750">
                  <c:v>0.30685723989973945</c:v>
                </c:pt>
                <c:pt idx="6751">
                  <c:v>0.30685723989973945</c:v>
                </c:pt>
                <c:pt idx="6752">
                  <c:v>0.30685723989973945</c:v>
                </c:pt>
                <c:pt idx="6753">
                  <c:v>0.30685723989973945</c:v>
                </c:pt>
                <c:pt idx="6754">
                  <c:v>0.30685723989973945</c:v>
                </c:pt>
                <c:pt idx="6755">
                  <c:v>0.30685723989973945</c:v>
                </c:pt>
                <c:pt idx="6756">
                  <c:v>0.30685723989973945</c:v>
                </c:pt>
                <c:pt idx="6757">
                  <c:v>0.30685723989973945</c:v>
                </c:pt>
                <c:pt idx="6758">
                  <c:v>0.30685723989973945</c:v>
                </c:pt>
                <c:pt idx="6759">
                  <c:v>0.30685723989973945</c:v>
                </c:pt>
                <c:pt idx="6760">
                  <c:v>0.30685723989973945</c:v>
                </c:pt>
                <c:pt idx="6761">
                  <c:v>0.30685723989973945</c:v>
                </c:pt>
                <c:pt idx="6762">
                  <c:v>0.30685723989973945</c:v>
                </c:pt>
                <c:pt idx="6763">
                  <c:v>0.30685723989973945</c:v>
                </c:pt>
                <c:pt idx="6764">
                  <c:v>0.30685723989973945</c:v>
                </c:pt>
                <c:pt idx="6765">
                  <c:v>0.30685723989973945</c:v>
                </c:pt>
                <c:pt idx="6766">
                  <c:v>0.30685723989973945</c:v>
                </c:pt>
                <c:pt idx="6767">
                  <c:v>0.30685723989973945</c:v>
                </c:pt>
                <c:pt idx="6768">
                  <c:v>0.30685723989973945</c:v>
                </c:pt>
                <c:pt idx="6769">
                  <c:v>0.30685723989973945</c:v>
                </c:pt>
                <c:pt idx="6770">
                  <c:v>0.30685723989973945</c:v>
                </c:pt>
                <c:pt idx="6771">
                  <c:v>0.30685723989973945</c:v>
                </c:pt>
                <c:pt idx="6772">
                  <c:v>0.30685723989973945</c:v>
                </c:pt>
                <c:pt idx="6773">
                  <c:v>0.30685723989973945</c:v>
                </c:pt>
                <c:pt idx="6774">
                  <c:v>0.30685723989973945</c:v>
                </c:pt>
                <c:pt idx="6775">
                  <c:v>0.30685723989973945</c:v>
                </c:pt>
                <c:pt idx="6776">
                  <c:v>0.30685723989973945</c:v>
                </c:pt>
                <c:pt idx="6777">
                  <c:v>0.30685723989973945</c:v>
                </c:pt>
                <c:pt idx="6778">
                  <c:v>0.30685723989973945</c:v>
                </c:pt>
                <c:pt idx="6779">
                  <c:v>0.30685723989973945</c:v>
                </c:pt>
                <c:pt idx="6780">
                  <c:v>0.30685723989973945</c:v>
                </c:pt>
                <c:pt idx="6781">
                  <c:v>0.30685723989973945</c:v>
                </c:pt>
                <c:pt idx="6782">
                  <c:v>0.30685723989973945</c:v>
                </c:pt>
                <c:pt idx="6783">
                  <c:v>0.30685723989973945</c:v>
                </c:pt>
                <c:pt idx="6784">
                  <c:v>0.30685723989973945</c:v>
                </c:pt>
                <c:pt idx="6785">
                  <c:v>0.30685723989973945</c:v>
                </c:pt>
                <c:pt idx="6786">
                  <c:v>0.30685723989973945</c:v>
                </c:pt>
                <c:pt idx="6787">
                  <c:v>0.30685723989973945</c:v>
                </c:pt>
                <c:pt idx="6788">
                  <c:v>0.30685723989973945</c:v>
                </c:pt>
                <c:pt idx="6789">
                  <c:v>0.30685723989973945</c:v>
                </c:pt>
                <c:pt idx="6790">
                  <c:v>0.30685723989973945</c:v>
                </c:pt>
                <c:pt idx="6791">
                  <c:v>0.30685723989973945</c:v>
                </c:pt>
                <c:pt idx="6792">
                  <c:v>0.30685723989973945</c:v>
                </c:pt>
                <c:pt idx="6793">
                  <c:v>0.30685723989973945</c:v>
                </c:pt>
                <c:pt idx="6794">
                  <c:v>0.30685723989973945</c:v>
                </c:pt>
                <c:pt idx="6795">
                  <c:v>0.30685723989973945</c:v>
                </c:pt>
                <c:pt idx="6796">
                  <c:v>0.30685723989973945</c:v>
                </c:pt>
                <c:pt idx="6797">
                  <c:v>0.30685723989973945</c:v>
                </c:pt>
                <c:pt idx="6798">
                  <c:v>0.30685723989973945</c:v>
                </c:pt>
                <c:pt idx="6799">
                  <c:v>0.30685723989973945</c:v>
                </c:pt>
                <c:pt idx="6800">
                  <c:v>0.30685723989973945</c:v>
                </c:pt>
                <c:pt idx="6801">
                  <c:v>0.30685723989973945</c:v>
                </c:pt>
                <c:pt idx="6802">
                  <c:v>0.30685723989973945</c:v>
                </c:pt>
                <c:pt idx="6803">
                  <c:v>0.30685723989973945</c:v>
                </c:pt>
                <c:pt idx="6804">
                  <c:v>0.30685723989973945</c:v>
                </c:pt>
                <c:pt idx="6805">
                  <c:v>0.30685723989973945</c:v>
                </c:pt>
                <c:pt idx="6806">
                  <c:v>0.30685723989973945</c:v>
                </c:pt>
                <c:pt idx="6807">
                  <c:v>0.30685723989973945</c:v>
                </c:pt>
                <c:pt idx="6808">
                  <c:v>0.30685723989973945</c:v>
                </c:pt>
                <c:pt idx="6809">
                  <c:v>0.30685723989973945</c:v>
                </c:pt>
                <c:pt idx="6810">
                  <c:v>0.30685723989973945</c:v>
                </c:pt>
                <c:pt idx="6811">
                  <c:v>0.30685723989973945</c:v>
                </c:pt>
                <c:pt idx="6812">
                  <c:v>0.30685723989973945</c:v>
                </c:pt>
                <c:pt idx="6813">
                  <c:v>0.30685723989973945</c:v>
                </c:pt>
                <c:pt idx="6814">
                  <c:v>0.30685723989973945</c:v>
                </c:pt>
                <c:pt idx="6815">
                  <c:v>0.30685723989973945</c:v>
                </c:pt>
                <c:pt idx="6816">
                  <c:v>0.30685723989973945</c:v>
                </c:pt>
                <c:pt idx="6817">
                  <c:v>0.30685723989973945</c:v>
                </c:pt>
                <c:pt idx="6818">
                  <c:v>0.30685723989973945</c:v>
                </c:pt>
                <c:pt idx="6819">
                  <c:v>0.30685723989973945</c:v>
                </c:pt>
                <c:pt idx="6820">
                  <c:v>0.30685723989973945</c:v>
                </c:pt>
                <c:pt idx="6821">
                  <c:v>0.30685723989973945</c:v>
                </c:pt>
                <c:pt idx="6822">
                  <c:v>0.30685723989973945</c:v>
                </c:pt>
                <c:pt idx="6823">
                  <c:v>0.30685723989973945</c:v>
                </c:pt>
                <c:pt idx="6824">
                  <c:v>0.30685723989973945</c:v>
                </c:pt>
                <c:pt idx="6825">
                  <c:v>0.30685723989973945</c:v>
                </c:pt>
                <c:pt idx="6826">
                  <c:v>0.30685723989973945</c:v>
                </c:pt>
                <c:pt idx="6827">
                  <c:v>0.30685723989973945</c:v>
                </c:pt>
                <c:pt idx="6828">
                  <c:v>0.30685723989973945</c:v>
                </c:pt>
                <c:pt idx="6829">
                  <c:v>0.30685723989973945</c:v>
                </c:pt>
                <c:pt idx="6830">
                  <c:v>0.30685723989973945</c:v>
                </c:pt>
                <c:pt idx="6831">
                  <c:v>0.30685723989973945</c:v>
                </c:pt>
                <c:pt idx="6832">
                  <c:v>0.30685723989973945</c:v>
                </c:pt>
                <c:pt idx="6833">
                  <c:v>0.30685723989973945</c:v>
                </c:pt>
                <c:pt idx="6834">
                  <c:v>0.30685723989973945</c:v>
                </c:pt>
                <c:pt idx="6835">
                  <c:v>0.30685723989973945</c:v>
                </c:pt>
                <c:pt idx="6836">
                  <c:v>0.30685723989973945</c:v>
                </c:pt>
                <c:pt idx="6837">
                  <c:v>0.30685723989973945</c:v>
                </c:pt>
                <c:pt idx="6838">
                  <c:v>0.30685723989973945</c:v>
                </c:pt>
                <c:pt idx="6839">
                  <c:v>0.30685723989973945</c:v>
                </c:pt>
                <c:pt idx="6840">
                  <c:v>0.30685723989973945</c:v>
                </c:pt>
                <c:pt idx="6841">
                  <c:v>0.30685723989973945</c:v>
                </c:pt>
                <c:pt idx="6842">
                  <c:v>0.30685723989973945</c:v>
                </c:pt>
                <c:pt idx="6843">
                  <c:v>0.30685723989973945</c:v>
                </c:pt>
                <c:pt idx="6844">
                  <c:v>0.30685723989973945</c:v>
                </c:pt>
                <c:pt idx="6845">
                  <c:v>0.30685723989973945</c:v>
                </c:pt>
                <c:pt idx="6846">
                  <c:v>0.30685723989973945</c:v>
                </c:pt>
                <c:pt idx="6847">
                  <c:v>0.30685723989973945</c:v>
                </c:pt>
                <c:pt idx="6848">
                  <c:v>0.30685723989973945</c:v>
                </c:pt>
                <c:pt idx="6849">
                  <c:v>0.30685723989973945</c:v>
                </c:pt>
                <c:pt idx="6850">
                  <c:v>0.30685723989973945</c:v>
                </c:pt>
                <c:pt idx="6851">
                  <c:v>0.30685723989973945</c:v>
                </c:pt>
                <c:pt idx="6852">
                  <c:v>0.30685723989973945</c:v>
                </c:pt>
                <c:pt idx="6853">
                  <c:v>0.30685723989973945</c:v>
                </c:pt>
                <c:pt idx="6854">
                  <c:v>0.30685723989973945</c:v>
                </c:pt>
                <c:pt idx="6855">
                  <c:v>0.30685723989973945</c:v>
                </c:pt>
                <c:pt idx="6856">
                  <c:v>0.30685723989973945</c:v>
                </c:pt>
                <c:pt idx="6857">
                  <c:v>0.30685723989973945</c:v>
                </c:pt>
                <c:pt idx="6858">
                  <c:v>0.30685723989973945</c:v>
                </c:pt>
                <c:pt idx="6859">
                  <c:v>0.30685723989973945</c:v>
                </c:pt>
                <c:pt idx="6860">
                  <c:v>0.30685723989973945</c:v>
                </c:pt>
                <c:pt idx="6861">
                  <c:v>0.30685723989973945</c:v>
                </c:pt>
                <c:pt idx="6862">
                  <c:v>0.30685723989973945</c:v>
                </c:pt>
                <c:pt idx="6863">
                  <c:v>0.30685723989973945</c:v>
                </c:pt>
                <c:pt idx="6864">
                  <c:v>0.30685723989973945</c:v>
                </c:pt>
                <c:pt idx="6865">
                  <c:v>0.30685723989973945</c:v>
                </c:pt>
                <c:pt idx="6866">
                  <c:v>0.30685723989973945</c:v>
                </c:pt>
                <c:pt idx="6867">
                  <c:v>0.30685723989973945</c:v>
                </c:pt>
                <c:pt idx="6868">
                  <c:v>0.30685723989973945</c:v>
                </c:pt>
                <c:pt idx="6869">
                  <c:v>0.30685723989973945</c:v>
                </c:pt>
                <c:pt idx="6870">
                  <c:v>0.30685723989973945</c:v>
                </c:pt>
                <c:pt idx="6871">
                  <c:v>0.30685723989973945</c:v>
                </c:pt>
                <c:pt idx="6872">
                  <c:v>0.30685723989973945</c:v>
                </c:pt>
                <c:pt idx="6873">
                  <c:v>0.30685723989973945</c:v>
                </c:pt>
                <c:pt idx="6874">
                  <c:v>0.30685723989973945</c:v>
                </c:pt>
                <c:pt idx="6875">
                  <c:v>0.30685723989973945</c:v>
                </c:pt>
                <c:pt idx="6876">
                  <c:v>0.30685723989973945</c:v>
                </c:pt>
                <c:pt idx="6877">
                  <c:v>0.30685723989973945</c:v>
                </c:pt>
                <c:pt idx="6878">
                  <c:v>0.30685723989973945</c:v>
                </c:pt>
                <c:pt idx="6879">
                  <c:v>0.30685723989973945</c:v>
                </c:pt>
                <c:pt idx="6880">
                  <c:v>0.30685723989973945</c:v>
                </c:pt>
                <c:pt idx="6881">
                  <c:v>0.30685723989973945</c:v>
                </c:pt>
                <c:pt idx="6882">
                  <c:v>0.30685723989973945</c:v>
                </c:pt>
                <c:pt idx="6883">
                  <c:v>0.30685723989973945</c:v>
                </c:pt>
                <c:pt idx="6884">
                  <c:v>0.30685723989973945</c:v>
                </c:pt>
                <c:pt idx="6885">
                  <c:v>0.30685723989973945</c:v>
                </c:pt>
                <c:pt idx="6886">
                  <c:v>0.30685723989973945</c:v>
                </c:pt>
                <c:pt idx="6887">
                  <c:v>0.30685723989973945</c:v>
                </c:pt>
                <c:pt idx="6888">
                  <c:v>0.30685723989973945</c:v>
                </c:pt>
                <c:pt idx="6889">
                  <c:v>0.30685723989973945</c:v>
                </c:pt>
                <c:pt idx="6890">
                  <c:v>0.30685723989973945</c:v>
                </c:pt>
                <c:pt idx="6891">
                  <c:v>0.30685723989973945</c:v>
                </c:pt>
                <c:pt idx="6892">
                  <c:v>0.30685723989973945</c:v>
                </c:pt>
                <c:pt idx="6893">
                  <c:v>0.30685723989973945</c:v>
                </c:pt>
                <c:pt idx="6894">
                  <c:v>0.30685723989973945</c:v>
                </c:pt>
                <c:pt idx="6895">
                  <c:v>0.30685723989973945</c:v>
                </c:pt>
                <c:pt idx="6896">
                  <c:v>0.30685723989973945</c:v>
                </c:pt>
                <c:pt idx="6897">
                  <c:v>0.30685723989973945</c:v>
                </c:pt>
                <c:pt idx="6898">
                  <c:v>0.30685723989973945</c:v>
                </c:pt>
                <c:pt idx="6899">
                  <c:v>0.30685723989973945</c:v>
                </c:pt>
                <c:pt idx="6900">
                  <c:v>0.30685723989973945</c:v>
                </c:pt>
                <c:pt idx="6901">
                  <c:v>0.30685723989973945</c:v>
                </c:pt>
                <c:pt idx="6902">
                  <c:v>0.30685723989973945</c:v>
                </c:pt>
                <c:pt idx="6903">
                  <c:v>0.30685723989973945</c:v>
                </c:pt>
                <c:pt idx="6904">
                  <c:v>0.30685723989973945</c:v>
                </c:pt>
                <c:pt idx="6905">
                  <c:v>0.30685723989973945</c:v>
                </c:pt>
                <c:pt idx="6906">
                  <c:v>0.30685723989973945</c:v>
                </c:pt>
                <c:pt idx="6907">
                  <c:v>0.30685723989973945</c:v>
                </c:pt>
                <c:pt idx="6908">
                  <c:v>0.30685723989973945</c:v>
                </c:pt>
                <c:pt idx="6909">
                  <c:v>0.30685723989973945</c:v>
                </c:pt>
                <c:pt idx="6910">
                  <c:v>0.30685723989973945</c:v>
                </c:pt>
                <c:pt idx="6911">
                  <c:v>0.30685723989973945</c:v>
                </c:pt>
                <c:pt idx="6912">
                  <c:v>0.30685723989973945</c:v>
                </c:pt>
                <c:pt idx="6913">
                  <c:v>0.30685723989973945</c:v>
                </c:pt>
                <c:pt idx="6914">
                  <c:v>0.30685723989973945</c:v>
                </c:pt>
                <c:pt idx="6915">
                  <c:v>0.30685723989973945</c:v>
                </c:pt>
                <c:pt idx="6916">
                  <c:v>0.30685723989973945</c:v>
                </c:pt>
                <c:pt idx="6917">
                  <c:v>0.30685723989973945</c:v>
                </c:pt>
                <c:pt idx="6918">
                  <c:v>0.30685723989973945</c:v>
                </c:pt>
                <c:pt idx="6919">
                  <c:v>0.30685723989973945</c:v>
                </c:pt>
                <c:pt idx="6920">
                  <c:v>0.30685723989973945</c:v>
                </c:pt>
                <c:pt idx="6921">
                  <c:v>0.30685723989973945</c:v>
                </c:pt>
                <c:pt idx="6922">
                  <c:v>0.30685723989973945</c:v>
                </c:pt>
                <c:pt idx="6923">
                  <c:v>0.30685723989973945</c:v>
                </c:pt>
                <c:pt idx="6924">
                  <c:v>0.30685723989973945</c:v>
                </c:pt>
                <c:pt idx="6925">
                  <c:v>0.30685723989973945</c:v>
                </c:pt>
                <c:pt idx="6926">
                  <c:v>0.30685723989973945</c:v>
                </c:pt>
                <c:pt idx="6927">
                  <c:v>0.30685723989973945</c:v>
                </c:pt>
                <c:pt idx="6928">
                  <c:v>0.30685723989973945</c:v>
                </c:pt>
                <c:pt idx="6929">
                  <c:v>0.30685723989973945</c:v>
                </c:pt>
                <c:pt idx="6930">
                  <c:v>0.30685723989973945</c:v>
                </c:pt>
                <c:pt idx="6931">
                  <c:v>0.30685723989973945</c:v>
                </c:pt>
                <c:pt idx="6932">
                  <c:v>0.30685723989973945</c:v>
                </c:pt>
                <c:pt idx="6933">
                  <c:v>0.30685723989973945</c:v>
                </c:pt>
                <c:pt idx="6934">
                  <c:v>0.30685723989973945</c:v>
                </c:pt>
                <c:pt idx="6935">
                  <c:v>0.30685723989973945</c:v>
                </c:pt>
                <c:pt idx="6936">
                  <c:v>0.30685723989973945</c:v>
                </c:pt>
                <c:pt idx="6937">
                  <c:v>0.30685723989973945</c:v>
                </c:pt>
                <c:pt idx="6938">
                  <c:v>0.30685723989973945</c:v>
                </c:pt>
                <c:pt idx="6939">
                  <c:v>0.30685723989973945</c:v>
                </c:pt>
                <c:pt idx="6940">
                  <c:v>0.30685723989973945</c:v>
                </c:pt>
                <c:pt idx="6941">
                  <c:v>0.30685723989973945</c:v>
                </c:pt>
                <c:pt idx="6942">
                  <c:v>0.30685723989973945</c:v>
                </c:pt>
                <c:pt idx="6943">
                  <c:v>0.30685723989973945</c:v>
                </c:pt>
                <c:pt idx="6944">
                  <c:v>0.30685723989973945</c:v>
                </c:pt>
                <c:pt idx="6945">
                  <c:v>0.30685723989973945</c:v>
                </c:pt>
                <c:pt idx="6946">
                  <c:v>0.30685723989973945</c:v>
                </c:pt>
                <c:pt idx="6947">
                  <c:v>0.30685723989973945</c:v>
                </c:pt>
                <c:pt idx="6948">
                  <c:v>0.30685723989973945</c:v>
                </c:pt>
                <c:pt idx="6949">
                  <c:v>0.30685723989973945</c:v>
                </c:pt>
                <c:pt idx="6950">
                  <c:v>0.30685723989973945</c:v>
                </c:pt>
                <c:pt idx="6951">
                  <c:v>0.30685723989973945</c:v>
                </c:pt>
                <c:pt idx="6952">
                  <c:v>0.30685723989973945</c:v>
                </c:pt>
                <c:pt idx="6953">
                  <c:v>0.30685723989973945</c:v>
                </c:pt>
                <c:pt idx="6954">
                  <c:v>0.30685723989973945</c:v>
                </c:pt>
                <c:pt idx="6955">
                  <c:v>0.30685723989973945</c:v>
                </c:pt>
                <c:pt idx="6956">
                  <c:v>0.30685723989973945</c:v>
                </c:pt>
                <c:pt idx="6957">
                  <c:v>0.30685723989973945</c:v>
                </c:pt>
                <c:pt idx="6958">
                  <c:v>0.30685723989973945</c:v>
                </c:pt>
                <c:pt idx="6959">
                  <c:v>0.30685723989973945</c:v>
                </c:pt>
                <c:pt idx="6960">
                  <c:v>0.30685723989973945</c:v>
                </c:pt>
                <c:pt idx="6961">
                  <c:v>0.30685723989973945</c:v>
                </c:pt>
                <c:pt idx="6962">
                  <c:v>0.30685723989973945</c:v>
                </c:pt>
                <c:pt idx="6963">
                  <c:v>0.30685723989973945</c:v>
                </c:pt>
                <c:pt idx="6964">
                  <c:v>0.30685723989973945</c:v>
                </c:pt>
                <c:pt idx="6965">
                  <c:v>0.30685723989973945</c:v>
                </c:pt>
                <c:pt idx="6966">
                  <c:v>0.30685723989973945</c:v>
                </c:pt>
                <c:pt idx="6967">
                  <c:v>0.30685723989973945</c:v>
                </c:pt>
                <c:pt idx="6968">
                  <c:v>0.30685723989973945</c:v>
                </c:pt>
                <c:pt idx="6969">
                  <c:v>0.30685723989973945</c:v>
                </c:pt>
                <c:pt idx="6970">
                  <c:v>0.30685723989973945</c:v>
                </c:pt>
                <c:pt idx="6971">
                  <c:v>0.30685723989973945</c:v>
                </c:pt>
                <c:pt idx="6972">
                  <c:v>0.30685723989973945</c:v>
                </c:pt>
                <c:pt idx="6973">
                  <c:v>0.30685723989973945</c:v>
                </c:pt>
                <c:pt idx="6974">
                  <c:v>0.30685723989973945</c:v>
                </c:pt>
                <c:pt idx="6975">
                  <c:v>0.30685723989973945</c:v>
                </c:pt>
                <c:pt idx="6976">
                  <c:v>0.30685723989973945</c:v>
                </c:pt>
                <c:pt idx="6977">
                  <c:v>0.30685723989973945</c:v>
                </c:pt>
                <c:pt idx="6978">
                  <c:v>0.30685723989973945</c:v>
                </c:pt>
                <c:pt idx="6979">
                  <c:v>0.30685723989973945</c:v>
                </c:pt>
                <c:pt idx="6980">
                  <c:v>0.30685723989973945</c:v>
                </c:pt>
                <c:pt idx="6981">
                  <c:v>0.30685723989973945</c:v>
                </c:pt>
                <c:pt idx="6982">
                  <c:v>0.30685723989973945</c:v>
                </c:pt>
                <c:pt idx="6983">
                  <c:v>0.30685723989973945</c:v>
                </c:pt>
                <c:pt idx="6984">
                  <c:v>0.30685723989973945</c:v>
                </c:pt>
                <c:pt idx="6985">
                  <c:v>0.30685723989973945</c:v>
                </c:pt>
                <c:pt idx="6986">
                  <c:v>0.30685723989973945</c:v>
                </c:pt>
                <c:pt idx="6987">
                  <c:v>0.30685723989973945</c:v>
                </c:pt>
                <c:pt idx="6988">
                  <c:v>0.30685723989973945</c:v>
                </c:pt>
                <c:pt idx="6989">
                  <c:v>0.30685723989973945</c:v>
                </c:pt>
                <c:pt idx="6990">
                  <c:v>0.30685723989973945</c:v>
                </c:pt>
                <c:pt idx="6991">
                  <c:v>0.30685723989973945</c:v>
                </c:pt>
                <c:pt idx="6992">
                  <c:v>0.30685723989973945</c:v>
                </c:pt>
                <c:pt idx="6993">
                  <c:v>0.30685723989973945</c:v>
                </c:pt>
                <c:pt idx="6994">
                  <c:v>0.30685723989973945</c:v>
                </c:pt>
                <c:pt idx="6995">
                  <c:v>0.30685723989973945</c:v>
                </c:pt>
                <c:pt idx="6996">
                  <c:v>0.30685723989973945</c:v>
                </c:pt>
                <c:pt idx="6997">
                  <c:v>0.30685723989973945</c:v>
                </c:pt>
                <c:pt idx="6998">
                  <c:v>0.30685723989973945</c:v>
                </c:pt>
                <c:pt idx="6999">
                  <c:v>0.30685723989973945</c:v>
                </c:pt>
                <c:pt idx="7000">
                  <c:v>0.30685723989973945</c:v>
                </c:pt>
                <c:pt idx="7001">
                  <c:v>0.30685723989973945</c:v>
                </c:pt>
                <c:pt idx="7002">
                  <c:v>0.30685723989973945</c:v>
                </c:pt>
                <c:pt idx="7003">
                  <c:v>0.30685723989973945</c:v>
                </c:pt>
                <c:pt idx="7004">
                  <c:v>0.30685723989973945</c:v>
                </c:pt>
                <c:pt idx="7005">
                  <c:v>0.30685723989973945</c:v>
                </c:pt>
                <c:pt idx="7006">
                  <c:v>0.30685723989973945</c:v>
                </c:pt>
                <c:pt idx="7007">
                  <c:v>0.30685723989973945</c:v>
                </c:pt>
                <c:pt idx="7008">
                  <c:v>0.30685723989973945</c:v>
                </c:pt>
                <c:pt idx="7009">
                  <c:v>0.30685723989973945</c:v>
                </c:pt>
                <c:pt idx="7010">
                  <c:v>0.30685723989973945</c:v>
                </c:pt>
                <c:pt idx="7011">
                  <c:v>0.30685723989973945</c:v>
                </c:pt>
                <c:pt idx="7012">
                  <c:v>0.30685723989973945</c:v>
                </c:pt>
                <c:pt idx="7013">
                  <c:v>0.30685723989973945</c:v>
                </c:pt>
                <c:pt idx="7014">
                  <c:v>0.30685723989973945</c:v>
                </c:pt>
                <c:pt idx="7015">
                  <c:v>0.30685723989973945</c:v>
                </c:pt>
                <c:pt idx="7016">
                  <c:v>0.30685723989973945</c:v>
                </c:pt>
                <c:pt idx="7017">
                  <c:v>0.30685723989973945</c:v>
                </c:pt>
                <c:pt idx="7018">
                  <c:v>0.30685723989973945</c:v>
                </c:pt>
                <c:pt idx="7019">
                  <c:v>0.30685723989973945</c:v>
                </c:pt>
                <c:pt idx="7020">
                  <c:v>0.30685723989973945</c:v>
                </c:pt>
                <c:pt idx="7021">
                  <c:v>0.30685723989973945</c:v>
                </c:pt>
                <c:pt idx="7022">
                  <c:v>0.30685723989973945</c:v>
                </c:pt>
                <c:pt idx="7023">
                  <c:v>0.30685723989973945</c:v>
                </c:pt>
                <c:pt idx="7024">
                  <c:v>0.30685723989973945</c:v>
                </c:pt>
                <c:pt idx="7025">
                  <c:v>0.30685723989973945</c:v>
                </c:pt>
                <c:pt idx="7026">
                  <c:v>0.30685723989973945</c:v>
                </c:pt>
                <c:pt idx="7027">
                  <c:v>0.30685723989973945</c:v>
                </c:pt>
                <c:pt idx="7028">
                  <c:v>0.30685723989973945</c:v>
                </c:pt>
                <c:pt idx="7029">
                  <c:v>0.30685723989973945</c:v>
                </c:pt>
                <c:pt idx="7030">
                  <c:v>0.30685723989973945</c:v>
                </c:pt>
                <c:pt idx="7031">
                  <c:v>0.30685723989973945</c:v>
                </c:pt>
                <c:pt idx="7032">
                  <c:v>0.30685723989973945</c:v>
                </c:pt>
                <c:pt idx="7033">
                  <c:v>0.30685723989973945</c:v>
                </c:pt>
                <c:pt idx="7034">
                  <c:v>0.30685723989973945</c:v>
                </c:pt>
                <c:pt idx="7035">
                  <c:v>0.30685723989973945</c:v>
                </c:pt>
                <c:pt idx="7036">
                  <c:v>0.30685723989973945</c:v>
                </c:pt>
                <c:pt idx="7037">
                  <c:v>0.30685723989973945</c:v>
                </c:pt>
                <c:pt idx="7038">
                  <c:v>0.30685723989973945</c:v>
                </c:pt>
                <c:pt idx="7039">
                  <c:v>0.30685723989973945</c:v>
                </c:pt>
                <c:pt idx="7040">
                  <c:v>0.30685723989973945</c:v>
                </c:pt>
                <c:pt idx="7041">
                  <c:v>0.30685723989973945</c:v>
                </c:pt>
                <c:pt idx="7042">
                  <c:v>0.30685723989973945</c:v>
                </c:pt>
                <c:pt idx="7043">
                  <c:v>0.30685723989973945</c:v>
                </c:pt>
                <c:pt idx="7044">
                  <c:v>0.30685723989973945</c:v>
                </c:pt>
                <c:pt idx="7045">
                  <c:v>0.30685723989973945</c:v>
                </c:pt>
                <c:pt idx="7046">
                  <c:v>0.30685723989973945</c:v>
                </c:pt>
                <c:pt idx="7047">
                  <c:v>0.30685723989973945</c:v>
                </c:pt>
                <c:pt idx="7048">
                  <c:v>0.30685723989973945</c:v>
                </c:pt>
                <c:pt idx="7049">
                  <c:v>0.30685723989973945</c:v>
                </c:pt>
                <c:pt idx="7050">
                  <c:v>0.30685723989973945</c:v>
                </c:pt>
                <c:pt idx="7051">
                  <c:v>0.30685723989973945</c:v>
                </c:pt>
                <c:pt idx="7052">
                  <c:v>0.30685723989973945</c:v>
                </c:pt>
                <c:pt idx="7053">
                  <c:v>0.30685723989973945</c:v>
                </c:pt>
                <c:pt idx="7054">
                  <c:v>0.30685723989973945</c:v>
                </c:pt>
                <c:pt idx="7055">
                  <c:v>0.30685723989973945</c:v>
                </c:pt>
                <c:pt idx="7056">
                  <c:v>0.30685723989973945</c:v>
                </c:pt>
                <c:pt idx="7057">
                  <c:v>0.30685723989973945</c:v>
                </c:pt>
                <c:pt idx="7058">
                  <c:v>0.30685723989973945</c:v>
                </c:pt>
                <c:pt idx="7059">
                  <c:v>0.30685723989973945</c:v>
                </c:pt>
                <c:pt idx="7060">
                  <c:v>0.30685723989973945</c:v>
                </c:pt>
                <c:pt idx="7061">
                  <c:v>0.30685723989973945</c:v>
                </c:pt>
                <c:pt idx="7062">
                  <c:v>0.30685723989973945</c:v>
                </c:pt>
                <c:pt idx="7063">
                  <c:v>0.30685723989973945</c:v>
                </c:pt>
                <c:pt idx="7064">
                  <c:v>0.30685723989973945</c:v>
                </c:pt>
                <c:pt idx="7065">
                  <c:v>0.30685723989973945</c:v>
                </c:pt>
                <c:pt idx="7066">
                  <c:v>0.30685723989973945</c:v>
                </c:pt>
                <c:pt idx="7067">
                  <c:v>0.30685723989973945</c:v>
                </c:pt>
                <c:pt idx="7068">
                  <c:v>0.30685723989973945</c:v>
                </c:pt>
                <c:pt idx="7069">
                  <c:v>0.30685723989973945</c:v>
                </c:pt>
                <c:pt idx="7070">
                  <c:v>0.30685723989973945</c:v>
                </c:pt>
                <c:pt idx="7071">
                  <c:v>0.30685723989973945</c:v>
                </c:pt>
                <c:pt idx="7072">
                  <c:v>0.30685723989973945</c:v>
                </c:pt>
                <c:pt idx="7073">
                  <c:v>0.30685723989973945</c:v>
                </c:pt>
                <c:pt idx="7074">
                  <c:v>0.30685723989973945</c:v>
                </c:pt>
                <c:pt idx="7075">
                  <c:v>0.30685723989973945</c:v>
                </c:pt>
                <c:pt idx="7076">
                  <c:v>0.30685723989973945</c:v>
                </c:pt>
                <c:pt idx="7077">
                  <c:v>0.30685723989973945</c:v>
                </c:pt>
                <c:pt idx="7078">
                  <c:v>0.30685723989973945</c:v>
                </c:pt>
                <c:pt idx="7079">
                  <c:v>0.30685723989973945</c:v>
                </c:pt>
                <c:pt idx="7080">
                  <c:v>0.30685723989973945</c:v>
                </c:pt>
                <c:pt idx="7081">
                  <c:v>0.30685723989973945</c:v>
                </c:pt>
                <c:pt idx="7082">
                  <c:v>0.30685723989973945</c:v>
                </c:pt>
                <c:pt idx="7083">
                  <c:v>0.30685723989973945</c:v>
                </c:pt>
                <c:pt idx="7084">
                  <c:v>0.30685723989973945</c:v>
                </c:pt>
                <c:pt idx="7085">
                  <c:v>0.30685723989973945</c:v>
                </c:pt>
                <c:pt idx="7086">
                  <c:v>0.30685723989973945</c:v>
                </c:pt>
                <c:pt idx="7087">
                  <c:v>0.30685723989973945</c:v>
                </c:pt>
                <c:pt idx="7088">
                  <c:v>0.30685723989973945</c:v>
                </c:pt>
                <c:pt idx="7089">
                  <c:v>0.30685723989973945</c:v>
                </c:pt>
                <c:pt idx="7090">
                  <c:v>0.30685723989973945</c:v>
                </c:pt>
                <c:pt idx="7091">
                  <c:v>0.30685723989973945</c:v>
                </c:pt>
                <c:pt idx="7092">
                  <c:v>0.30685723989973945</c:v>
                </c:pt>
                <c:pt idx="7093">
                  <c:v>0.30685723989973945</c:v>
                </c:pt>
                <c:pt idx="7094">
                  <c:v>0.30685723989973945</c:v>
                </c:pt>
                <c:pt idx="7095">
                  <c:v>0.30685723989973945</c:v>
                </c:pt>
                <c:pt idx="7096">
                  <c:v>0.30685723989973945</c:v>
                </c:pt>
                <c:pt idx="7097">
                  <c:v>0.30685723989973945</c:v>
                </c:pt>
                <c:pt idx="7098">
                  <c:v>0.30685723989973945</c:v>
                </c:pt>
                <c:pt idx="7099">
                  <c:v>0.30685723989973945</c:v>
                </c:pt>
                <c:pt idx="7100">
                  <c:v>0.30685723989973945</c:v>
                </c:pt>
                <c:pt idx="7101">
                  <c:v>0.30685723989973945</c:v>
                </c:pt>
                <c:pt idx="7102">
                  <c:v>0.30685723989973945</c:v>
                </c:pt>
                <c:pt idx="7103">
                  <c:v>0.30685723989973945</c:v>
                </c:pt>
                <c:pt idx="7104">
                  <c:v>0.30685723989973945</c:v>
                </c:pt>
                <c:pt idx="7105">
                  <c:v>0.30685723989973945</c:v>
                </c:pt>
                <c:pt idx="7106">
                  <c:v>0.30685723989973945</c:v>
                </c:pt>
                <c:pt idx="7107">
                  <c:v>0.30685723989973945</c:v>
                </c:pt>
                <c:pt idx="7108">
                  <c:v>0.30685723989973945</c:v>
                </c:pt>
                <c:pt idx="7109">
                  <c:v>0.30685723989973945</c:v>
                </c:pt>
                <c:pt idx="7110">
                  <c:v>0.30685723989973945</c:v>
                </c:pt>
                <c:pt idx="7111">
                  <c:v>0.30685723989973945</c:v>
                </c:pt>
                <c:pt idx="7112">
                  <c:v>0.30685723989973945</c:v>
                </c:pt>
                <c:pt idx="7113">
                  <c:v>0.30685723989973945</c:v>
                </c:pt>
                <c:pt idx="7114">
                  <c:v>0.30685723989973945</c:v>
                </c:pt>
                <c:pt idx="7115">
                  <c:v>0.30685723989973945</c:v>
                </c:pt>
                <c:pt idx="7116">
                  <c:v>0.30685723989973945</c:v>
                </c:pt>
                <c:pt idx="7117">
                  <c:v>0.30685723989973945</c:v>
                </c:pt>
                <c:pt idx="7118">
                  <c:v>0.30685723989973945</c:v>
                </c:pt>
              </c:numCache>
            </c:numRef>
          </c:val>
          <c:smooth val="0"/>
          <c:extLst>
            <c:ext xmlns:c16="http://schemas.microsoft.com/office/drawing/2014/chart" uri="{C3380CC4-5D6E-409C-BE32-E72D297353CC}">
              <c16:uniqueId val="{00000004-B05A-469B-8D1F-BFC6C64D3EA3}"/>
            </c:ext>
          </c:extLst>
        </c:ser>
        <c:ser>
          <c:idx val="5"/>
          <c:order val="5"/>
          <c:tx>
            <c:strRef>
              <c:f>weights!$R$4</c:f>
              <c:strCache>
                <c:ptCount val="1"/>
                <c:pt idx="0">
                  <c:v>Cash</c:v>
                </c:pt>
              </c:strCache>
            </c:strRef>
          </c:tx>
          <c:spPr>
            <a:ln w="9525">
              <a:solidFill>
                <a:srgbClr val="17BF6B"/>
              </a:solidFill>
              <a:prstDash val="dash"/>
            </a:ln>
          </c:spPr>
          <c:marker>
            <c:symbol val="none"/>
          </c:marker>
          <c:cat>
            <c:numRef>
              <c:f>weights!$A$5:$A$10000</c:f>
              <c:numCache>
                <c:formatCode>d\-mmm\-yy</c:formatCode>
                <c:ptCount val="9996"/>
                <c:pt idx="0">
                  <c:v>35828</c:v>
                </c:pt>
                <c:pt idx="1">
                  <c:v>35829</c:v>
                </c:pt>
                <c:pt idx="2">
                  <c:v>35830</c:v>
                </c:pt>
                <c:pt idx="3">
                  <c:v>35831</c:v>
                </c:pt>
                <c:pt idx="4">
                  <c:v>35832</c:v>
                </c:pt>
                <c:pt idx="5">
                  <c:v>35835</c:v>
                </c:pt>
                <c:pt idx="6">
                  <c:v>35836</c:v>
                </c:pt>
                <c:pt idx="7">
                  <c:v>35837</c:v>
                </c:pt>
                <c:pt idx="8">
                  <c:v>35838</c:v>
                </c:pt>
                <c:pt idx="9">
                  <c:v>35839</c:v>
                </c:pt>
                <c:pt idx="10">
                  <c:v>35842</c:v>
                </c:pt>
                <c:pt idx="11">
                  <c:v>35843</c:v>
                </c:pt>
                <c:pt idx="12">
                  <c:v>35844</c:v>
                </c:pt>
                <c:pt idx="13">
                  <c:v>35845</c:v>
                </c:pt>
                <c:pt idx="14">
                  <c:v>35846</c:v>
                </c:pt>
                <c:pt idx="15">
                  <c:v>35849</c:v>
                </c:pt>
                <c:pt idx="16">
                  <c:v>35850</c:v>
                </c:pt>
                <c:pt idx="17">
                  <c:v>35851</c:v>
                </c:pt>
                <c:pt idx="18">
                  <c:v>35852</c:v>
                </c:pt>
                <c:pt idx="19">
                  <c:v>35853</c:v>
                </c:pt>
                <c:pt idx="20">
                  <c:v>35856</c:v>
                </c:pt>
                <c:pt idx="21">
                  <c:v>35857</c:v>
                </c:pt>
                <c:pt idx="22">
                  <c:v>35858</c:v>
                </c:pt>
                <c:pt idx="23">
                  <c:v>35859</c:v>
                </c:pt>
                <c:pt idx="24">
                  <c:v>35860</c:v>
                </c:pt>
                <c:pt idx="25">
                  <c:v>35863</c:v>
                </c:pt>
                <c:pt idx="26">
                  <c:v>35864</c:v>
                </c:pt>
                <c:pt idx="27">
                  <c:v>35865</c:v>
                </c:pt>
                <c:pt idx="28">
                  <c:v>35866</c:v>
                </c:pt>
                <c:pt idx="29">
                  <c:v>35867</c:v>
                </c:pt>
                <c:pt idx="30">
                  <c:v>35870</c:v>
                </c:pt>
                <c:pt idx="31">
                  <c:v>35871</c:v>
                </c:pt>
                <c:pt idx="32">
                  <c:v>35872</c:v>
                </c:pt>
                <c:pt idx="33">
                  <c:v>35873</c:v>
                </c:pt>
                <c:pt idx="34">
                  <c:v>35874</c:v>
                </c:pt>
                <c:pt idx="35">
                  <c:v>35877</c:v>
                </c:pt>
                <c:pt idx="36">
                  <c:v>35878</c:v>
                </c:pt>
                <c:pt idx="37">
                  <c:v>35879</c:v>
                </c:pt>
                <c:pt idx="38">
                  <c:v>35880</c:v>
                </c:pt>
                <c:pt idx="39">
                  <c:v>35881</c:v>
                </c:pt>
                <c:pt idx="40">
                  <c:v>35884</c:v>
                </c:pt>
                <c:pt idx="41">
                  <c:v>35885</c:v>
                </c:pt>
                <c:pt idx="42">
                  <c:v>35886</c:v>
                </c:pt>
                <c:pt idx="43">
                  <c:v>35887</c:v>
                </c:pt>
                <c:pt idx="44">
                  <c:v>35888</c:v>
                </c:pt>
                <c:pt idx="45">
                  <c:v>35891</c:v>
                </c:pt>
                <c:pt idx="46">
                  <c:v>35892</c:v>
                </c:pt>
                <c:pt idx="47">
                  <c:v>35893</c:v>
                </c:pt>
                <c:pt idx="48">
                  <c:v>35894</c:v>
                </c:pt>
                <c:pt idx="49">
                  <c:v>35895</c:v>
                </c:pt>
                <c:pt idx="50">
                  <c:v>35898</c:v>
                </c:pt>
                <c:pt idx="51">
                  <c:v>35899</c:v>
                </c:pt>
                <c:pt idx="52">
                  <c:v>35900</c:v>
                </c:pt>
                <c:pt idx="53">
                  <c:v>35901</c:v>
                </c:pt>
                <c:pt idx="54">
                  <c:v>35902</c:v>
                </c:pt>
                <c:pt idx="55">
                  <c:v>35905</c:v>
                </c:pt>
                <c:pt idx="56">
                  <c:v>35906</c:v>
                </c:pt>
                <c:pt idx="57">
                  <c:v>35907</c:v>
                </c:pt>
                <c:pt idx="58">
                  <c:v>35908</c:v>
                </c:pt>
                <c:pt idx="59">
                  <c:v>35909</c:v>
                </c:pt>
                <c:pt idx="60">
                  <c:v>35912</c:v>
                </c:pt>
                <c:pt idx="61">
                  <c:v>35913</c:v>
                </c:pt>
                <c:pt idx="62">
                  <c:v>35914</c:v>
                </c:pt>
                <c:pt idx="63">
                  <c:v>35915</c:v>
                </c:pt>
                <c:pt idx="64">
                  <c:v>35916</c:v>
                </c:pt>
                <c:pt idx="65">
                  <c:v>35919</c:v>
                </c:pt>
                <c:pt idx="66">
                  <c:v>35920</c:v>
                </c:pt>
                <c:pt idx="67">
                  <c:v>35921</c:v>
                </c:pt>
                <c:pt idx="68">
                  <c:v>35922</c:v>
                </c:pt>
                <c:pt idx="69">
                  <c:v>35923</c:v>
                </c:pt>
                <c:pt idx="70">
                  <c:v>35926</c:v>
                </c:pt>
                <c:pt idx="71">
                  <c:v>35927</c:v>
                </c:pt>
                <c:pt idx="72">
                  <c:v>35928</c:v>
                </c:pt>
                <c:pt idx="73">
                  <c:v>35929</c:v>
                </c:pt>
                <c:pt idx="74">
                  <c:v>35930</c:v>
                </c:pt>
                <c:pt idx="75">
                  <c:v>35933</c:v>
                </c:pt>
                <c:pt idx="76">
                  <c:v>35934</c:v>
                </c:pt>
                <c:pt idx="77">
                  <c:v>35935</c:v>
                </c:pt>
                <c:pt idx="78">
                  <c:v>35936</c:v>
                </c:pt>
                <c:pt idx="79">
                  <c:v>35937</c:v>
                </c:pt>
                <c:pt idx="80">
                  <c:v>35940</c:v>
                </c:pt>
                <c:pt idx="81">
                  <c:v>35941</c:v>
                </c:pt>
                <c:pt idx="82">
                  <c:v>35942</c:v>
                </c:pt>
                <c:pt idx="83">
                  <c:v>35943</c:v>
                </c:pt>
                <c:pt idx="84">
                  <c:v>35944</c:v>
                </c:pt>
                <c:pt idx="85">
                  <c:v>35947</c:v>
                </c:pt>
                <c:pt idx="86">
                  <c:v>35948</c:v>
                </c:pt>
                <c:pt idx="87">
                  <c:v>35949</c:v>
                </c:pt>
                <c:pt idx="88">
                  <c:v>35950</c:v>
                </c:pt>
                <c:pt idx="89">
                  <c:v>35951</c:v>
                </c:pt>
                <c:pt idx="90">
                  <c:v>35954</c:v>
                </c:pt>
                <c:pt idx="91">
                  <c:v>35955</c:v>
                </c:pt>
                <c:pt idx="92">
                  <c:v>35956</c:v>
                </c:pt>
                <c:pt idx="93">
                  <c:v>35957</c:v>
                </c:pt>
                <c:pt idx="94">
                  <c:v>35958</c:v>
                </c:pt>
                <c:pt idx="95">
                  <c:v>35961</c:v>
                </c:pt>
                <c:pt idx="96">
                  <c:v>35962</c:v>
                </c:pt>
                <c:pt idx="97">
                  <c:v>35963</c:v>
                </c:pt>
                <c:pt idx="98">
                  <c:v>35964</c:v>
                </c:pt>
                <c:pt idx="99">
                  <c:v>35965</c:v>
                </c:pt>
                <c:pt idx="100">
                  <c:v>35968</c:v>
                </c:pt>
                <c:pt idx="101">
                  <c:v>35969</c:v>
                </c:pt>
                <c:pt idx="102">
                  <c:v>35970</c:v>
                </c:pt>
                <c:pt idx="103">
                  <c:v>35971</c:v>
                </c:pt>
                <c:pt idx="104">
                  <c:v>35972</c:v>
                </c:pt>
                <c:pt idx="105">
                  <c:v>35975</c:v>
                </c:pt>
                <c:pt idx="106">
                  <c:v>35976</c:v>
                </c:pt>
                <c:pt idx="107">
                  <c:v>35977</c:v>
                </c:pt>
                <c:pt idx="108">
                  <c:v>35978</c:v>
                </c:pt>
                <c:pt idx="109">
                  <c:v>35979</c:v>
                </c:pt>
                <c:pt idx="110">
                  <c:v>35982</c:v>
                </c:pt>
                <c:pt idx="111">
                  <c:v>35983</c:v>
                </c:pt>
                <c:pt idx="112">
                  <c:v>35984</c:v>
                </c:pt>
                <c:pt idx="113">
                  <c:v>35985</c:v>
                </c:pt>
                <c:pt idx="114">
                  <c:v>35986</c:v>
                </c:pt>
                <c:pt idx="115">
                  <c:v>35989</c:v>
                </c:pt>
                <c:pt idx="116">
                  <c:v>35990</c:v>
                </c:pt>
                <c:pt idx="117">
                  <c:v>35991</c:v>
                </c:pt>
                <c:pt idx="118">
                  <c:v>35992</c:v>
                </c:pt>
                <c:pt idx="119">
                  <c:v>35993</c:v>
                </c:pt>
                <c:pt idx="120">
                  <c:v>35996</c:v>
                </c:pt>
                <c:pt idx="121">
                  <c:v>35997</c:v>
                </c:pt>
                <c:pt idx="122">
                  <c:v>35998</c:v>
                </c:pt>
                <c:pt idx="123">
                  <c:v>35999</c:v>
                </c:pt>
                <c:pt idx="124">
                  <c:v>36000</c:v>
                </c:pt>
                <c:pt idx="125">
                  <c:v>36003</c:v>
                </c:pt>
                <c:pt idx="126">
                  <c:v>36004</c:v>
                </c:pt>
                <c:pt idx="127">
                  <c:v>36005</c:v>
                </c:pt>
                <c:pt idx="128">
                  <c:v>36006</c:v>
                </c:pt>
                <c:pt idx="129">
                  <c:v>36007</c:v>
                </c:pt>
                <c:pt idx="130">
                  <c:v>36010</c:v>
                </c:pt>
                <c:pt idx="131">
                  <c:v>36011</c:v>
                </c:pt>
                <c:pt idx="132">
                  <c:v>36012</c:v>
                </c:pt>
                <c:pt idx="133">
                  <c:v>36013</c:v>
                </c:pt>
                <c:pt idx="134">
                  <c:v>36014</c:v>
                </c:pt>
                <c:pt idx="135">
                  <c:v>36017</c:v>
                </c:pt>
                <c:pt idx="136">
                  <c:v>36018</c:v>
                </c:pt>
                <c:pt idx="137">
                  <c:v>36019</c:v>
                </c:pt>
                <c:pt idx="138">
                  <c:v>36020</c:v>
                </c:pt>
                <c:pt idx="139">
                  <c:v>36021</c:v>
                </c:pt>
                <c:pt idx="140">
                  <c:v>36024</c:v>
                </c:pt>
                <c:pt idx="141">
                  <c:v>36025</c:v>
                </c:pt>
                <c:pt idx="142">
                  <c:v>36026</c:v>
                </c:pt>
                <c:pt idx="143">
                  <c:v>36027</c:v>
                </c:pt>
                <c:pt idx="144">
                  <c:v>36028</c:v>
                </c:pt>
                <c:pt idx="145">
                  <c:v>36031</c:v>
                </c:pt>
                <c:pt idx="146">
                  <c:v>36032</c:v>
                </c:pt>
                <c:pt idx="147">
                  <c:v>36033</c:v>
                </c:pt>
                <c:pt idx="148">
                  <c:v>36034</c:v>
                </c:pt>
                <c:pt idx="149">
                  <c:v>36035</c:v>
                </c:pt>
                <c:pt idx="150">
                  <c:v>36038</c:v>
                </c:pt>
                <c:pt idx="151">
                  <c:v>36039</c:v>
                </c:pt>
                <c:pt idx="152">
                  <c:v>36040</c:v>
                </c:pt>
                <c:pt idx="153">
                  <c:v>36041</c:v>
                </c:pt>
                <c:pt idx="154">
                  <c:v>36042</c:v>
                </c:pt>
                <c:pt idx="155">
                  <c:v>36045</c:v>
                </c:pt>
                <c:pt idx="156">
                  <c:v>36046</c:v>
                </c:pt>
                <c:pt idx="157">
                  <c:v>36047</c:v>
                </c:pt>
                <c:pt idx="158">
                  <c:v>36048</c:v>
                </c:pt>
                <c:pt idx="159">
                  <c:v>36049</c:v>
                </c:pt>
                <c:pt idx="160">
                  <c:v>36052</c:v>
                </c:pt>
                <c:pt idx="161">
                  <c:v>36053</c:v>
                </c:pt>
                <c:pt idx="162">
                  <c:v>36054</c:v>
                </c:pt>
                <c:pt idx="163">
                  <c:v>36055</c:v>
                </c:pt>
                <c:pt idx="164">
                  <c:v>36056</c:v>
                </c:pt>
                <c:pt idx="165">
                  <c:v>36059</c:v>
                </c:pt>
                <c:pt idx="166">
                  <c:v>36060</c:v>
                </c:pt>
                <c:pt idx="167">
                  <c:v>36061</c:v>
                </c:pt>
                <c:pt idx="168">
                  <c:v>36062</c:v>
                </c:pt>
                <c:pt idx="169">
                  <c:v>36063</c:v>
                </c:pt>
                <c:pt idx="170">
                  <c:v>36066</c:v>
                </c:pt>
                <c:pt idx="171">
                  <c:v>36067</c:v>
                </c:pt>
                <c:pt idx="172">
                  <c:v>36068</c:v>
                </c:pt>
                <c:pt idx="173">
                  <c:v>36069</c:v>
                </c:pt>
                <c:pt idx="174">
                  <c:v>36070</c:v>
                </c:pt>
                <c:pt idx="175">
                  <c:v>36073</c:v>
                </c:pt>
                <c:pt idx="176">
                  <c:v>36074</c:v>
                </c:pt>
                <c:pt idx="177">
                  <c:v>36075</c:v>
                </c:pt>
                <c:pt idx="178">
                  <c:v>36076</c:v>
                </c:pt>
                <c:pt idx="179">
                  <c:v>36077</c:v>
                </c:pt>
                <c:pt idx="180">
                  <c:v>36080</c:v>
                </c:pt>
                <c:pt idx="181">
                  <c:v>36081</c:v>
                </c:pt>
                <c:pt idx="182">
                  <c:v>36082</c:v>
                </c:pt>
                <c:pt idx="183">
                  <c:v>36083</c:v>
                </c:pt>
                <c:pt idx="184">
                  <c:v>36084</c:v>
                </c:pt>
                <c:pt idx="185">
                  <c:v>36087</c:v>
                </c:pt>
                <c:pt idx="186">
                  <c:v>36088</c:v>
                </c:pt>
                <c:pt idx="187">
                  <c:v>36089</c:v>
                </c:pt>
                <c:pt idx="188">
                  <c:v>36090</c:v>
                </c:pt>
                <c:pt idx="189">
                  <c:v>36091</c:v>
                </c:pt>
                <c:pt idx="190">
                  <c:v>36094</c:v>
                </c:pt>
                <c:pt idx="191">
                  <c:v>36095</c:v>
                </c:pt>
                <c:pt idx="192">
                  <c:v>36096</c:v>
                </c:pt>
                <c:pt idx="193">
                  <c:v>36097</c:v>
                </c:pt>
                <c:pt idx="194">
                  <c:v>36098</c:v>
                </c:pt>
                <c:pt idx="195">
                  <c:v>36101</c:v>
                </c:pt>
                <c:pt idx="196">
                  <c:v>36102</c:v>
                </c:pt>
                <c:pt idx="197">
                  <c:v>36103</c:v>
                </c:pt>
                <c:pt idx="198">
                  <c:v>36104</c:v>
                </c:pt>
                <c:pt idx="199">
                  <c:v>36105</c:v>
                </c:pt>
                <c:pt idx="200">
                  <c:v>36108</c:v>
                </c:pt>
                <c:pt idx="201">
                  <c:v>36109</c:v>
                </c:pt>
                <c:pt idx="202">
                  <c:v>36110</c:v>
                </c:pt>
                <c:pt idx="203">
                  <c:v>36111</c:v>
                </c:pt>
                <c:pt idx="204">
                  <c:v>36112</c:v>
                </c:pt>
                <c:pt idx="205">
                  <c:v>36115</c:v>
                </c:pt>
                <c:pt idx="206">
                  <c:v>36116</c:v>
                </c:pt>
                <c:pt idx="207">
                  <c:v>36117</c:v>
                </c:pt>
                <c:pt idx="208">
                  <c:v>36118</c:v>
                </c:pt>
                <c:pt idx="209">
                  <c:v>36119</c:v>
                </c:pt>
                <c:pt idx="210">
                  <c:v>36122</c:v>
                </c:pt>
                <c:pt idx="211">
                  <c:v>36123</c:v>
                </c:pt>
                <c:pt idx="212">
                  <c:v>36124</c:v>
                </c:pt>
                <c:pt idx="213">
                  <c:v>36125</c:v>
                </c:pt>
                <c:pt idx="214">
                  <c:v>36126</c:v>
                </c:pt>
                <c:pt idx="215">
                  <c:v>36129</c:v>
                </c:pt>
                <c:pt idx="216">
                  <c:v>36130</c:v>
                </c:pt>
                <c:pt idx="217">
                  <c:v>36131</c:v>
                </c:pt>
                <c:pt idx="218">
                  <c:v>36132</c:v>
                </c:pt>
                <c:pt idx="219">
                  <c:v>36133</c:v>
                </c:pt>
                <c:pt idx="220">
                  <c:v>36136</c:v>
                </c:pt>
                <c:pt idx="221">
                  <c:v>36137</c:v>
                </c:pt>
                <c:pt idx="222">
                  <c:v>36138</c:v>
                </c:pt>
                <c:pt idx="223">
                  <c:v>36139</c:v>
                </c:pt>
                <c:pt idx="224">
                  <c:v>36140</c:v>
                </c:pt>
                <c:pt idx="225">
                  <c:v>36143</c:v>
                </c:pt>
                <c:pt idx="226">
                  <c:v>36144</c:v>
                </c:pt>
                <c:pt idx="227">
                  <c:v>36145</c:v>
                </c:pt>
                <c:pt idx="228">
                  <c:v>36146</c:v>
                </c:pt>
                <c:pt idx="229">
                  <c:v>36147</c:v>
                </c:pt>
                <c:pt idx="230">
                  <c:v>36150</c:v>
                </c:pt>
                <c:pt idx="231">
                  <c:v>36151</c:v>
                </c:pt>
                <c:pt idx="232">
                  <c:v>36152</c:v>
                </c:pt>
                <c:pt idx="233">
                  <c:v>36153</c:v>
                </c:pt>
                <c:pt idx="234">
                  <c:v>36154</c:v>
                </c:pt>
                <c:pt idx="235">
                  <c:v>36157</c:v>
                </c:pt>
                <c:pt idx="236">
                  <c:v>36158</c:v>
                </c:pt>
                <c:pt idx="237">
                  <c:v>36159</c:v>
                </c:pt>
                <c:pt idx="238">
                  <c:v>36160</c:v>
                </c:pt>
                <c:pt idx="239">
                  <c:v>36161</c:v>
                </c:pt>
                <c:pt idx="240">
                  <c:v>36164</c:v>
                </c:pt>
                <c:pt idx="241">
                  <c:v>36165</c:v>
                </c:pt>
                <c:pt idx="242">
                  <c:v>36166</c:v>
                </c:pt>
                <c:pt idx="243">
                  <c:v>36167</c:v>
                </c:pt>
                <c:pt idx="244">
                  <c:v>36168</c:v>
                </c:pt>
                <c:pt idx="245">
                  <c:v>36171</c:v>
                </c:pt>
                <c:pt idx="246">
                  <c:v>36172</c:v>
                </c:pt>
                <c:pt idx="247">
                  <c:v>36173</c:v>
                </c:pt>
                <c:pt idx="248">
                  <c:v>36174</c:v>
                </c:pt>
                <c:pt idx="249">
                  <c:v>36175</c:v>
                </c:pt>
                <c:pt idx="250">
                  <c:v>36178</c:v>
                </c:pt>
                <c:pt idx="251">
                  <c:v>36179</c:v>
                </c:pt>
                <c:pt idx="252">
                  <c:v>36180</c:v>
                </c:pt>
                <c:pt idx="253">
                  <c:v>36181</c:v>
                </c:pt>
                <c:pt idx="254">
                  <c:v>36182</c:v>
                </c:pt>
                <c:pt idx="255">
                  <c:v>36185</c:v>
                </c:pt>
                <c:pt idx="256">
                  <c:v>36186</c:v>
                </c:pt>
                <c:pt idx="257">
                  <c:v>36187</c:v>
                </c:pt>
                <c:pt idx="258">
                  <c:v>36188</c:v>
                </c:pt>
                <c:pt idx="259">
                  <c:v>36189</c:v>
                </c:pt>
                <c:pt idx="260">
                  <c:v>36192</c:v>
                </c:pt>
                <c:pt idx="261">
                  <c:v>36193</c:v>
                </c:pt>
                <c:pt idx="262">
                  <c:v>36194</c:v>
                </c:pt>
                <c:pt idx="263">
                  <c:v>36195</c:v>
                </c:pt>
                <c:pt idx="264">
                  <c:v>36196</c:v>
                </c:pt>
                <c:pt idx="265">
                  <c:v>36199</c:v>
                </c:pt>
                <c:pt idx="266">
                  <c:v>36200</c:v>
                </c:pt>
                <c:pt idx="267">
                  <c:v>36201</c:v>
                </c:pt>
                <c:pt idx="268">
                  <c:v>36202</c:v>
                </c:pt>
                <c:pt idx="269">
                  <c:v>36203</c:v>
                </c:pt>
                <c:pt idx="270">
                  <c:v>36206</c:v>
                </c:pt>
                <c:pt idx="271">
                  <c:v>36207</c:v>
                </c:pt>
                <c:pt idx="272">
                  <c:v>36208</c:v>
                </c:pt>
                <c:pt idx="273">
                  <c:v>36209</c:v>
                </c:pt>
                <c:pt idx="274">
                  <c:v>36210</c:v>
                </c:pt>
                <c:pt idx="275">
                  <c:v>36213</c:v>
                </c:pt>
                <c:pt idx="276">
                  <c:v>36214</c:v>
                </c:pt>
                <c:pt idx="277">
                  <c:v>36215</c:v>
                </c:pt>
                <c:pt idx="278">
                  <c:v>36216</c:v>
                </c:pt>
                <c:pt idx="279">
                  <c:v>36217</c:v>
                </c:pt>
                <c:pt idx="280">
                  <c:v>36220</c:v>
                </c:pt>
                <c:pt idx="281">
                  <c:v>36221</c:v>
                </c:pt>
                <c:pt idx="282">
                  <c:v>36222</c:v>
                </c:pt>
                <c:pt idx="283">
                  <c:v>36223</c:v>
                </c:pt>
                <c:pt idx="284">
                  <c:v>36224</c:v>
                </c:pt>
                <c:pt idx="285">
                  <c:v>36227</c:v>
                </c:pt>
                <c:pt idx="286">
                  <c:v>36228</c:v>
                </c:pt>
                <c:pt idx="287">
                  <c:v>36229</c:v>
                </c:pt>
                <c:pt idx="288">
                  <c:v>36230</c:v>
                </c:pt>
                <c:pt idx="289">
                  <c:v>36231</c:v>
                </c:pt>
                <c:pt idx="290">
                  <c:v>36234</c:v>
                </c:pt>
                <c:pt idx="291">
                  <c:v>36235</c:v>
                </c:pt>
                <c:pt idx="292">
                  <c:v>36236</c:v>
                </c:pt>
                <c:pt idx="293">
                  <c:v>36237</c:v>
                </c:pt>
                <c:pt idx="294">
                  <c:v>36238</c:v>
                </c:pt>
                <c:pt idx="295">
                  <c:v>36241</c:v>
                </c:pt>
                <c:pt idx="296">
                  <c:v>36242</c:v>
                </c:pt>
                <c:pt idx="297">
                  <c:v>36243</c:v>
                </c:pt>
                <c:pt idx="298">
                  <c:v>36244</c:v>
                </c:pt>
                <c:pt idx="299">
                  <c:v>36245</c:v>
                </c:pt>
                <c:pt idx="300">
                  <c:v>36248</c:v>
                </c:pt>
                <c:pt idx="301">
                  <c:v>36249</c:v>
                </c:pt>
                <c:pt idx="302">
                  <c:v>36250</c:v>
                </c:pt>
                <c:pt idx="303">
                  <c:v>36251</c:v>
                </c:pt>
                <c:pt idx="304">
                  <c:v>36252</c:v>
                </c:pt>
                <c:pt idx="305">
                  <c:v>36255</c:v>
                </c:pt>
                <c:pt idx="306">
                  <c:v>36256</c:v>
                </c:pt>
                <c:pt idx="307">
                  <c:v>36257</c:v>
                </c:pt>
                <c:pt idx="308">
                  <c:v>36258</c:v>
                </c:pt>
                <c:pt idx="309">
                  <c:v>36259</c:v>
                </c:pt>
                <c:pt idx="310">
                  <c:v>36262</c:v>
                </c:pt>
                <c:pt idx="311">
                  <c:v>36263</c:v>
                </c:pt>
                <c:pt idx="312">
                  <c:v>36264</c:v>
                </c:pt>
                <c:pt idx="313">
                  <c:v>36265</c:v>
                </c:pt>
                <c:pt idx="314">
                  <c:v>36266</c:v>
                </c:pt>
                <c:pt idx="315">
                  <c:v>36269</c:v>
                </c:pt>
                <c:pt idx="316">
                  <c:v>36270</c:v>
                </c:pt>
                <c:pt idx="317">
                  <c:v>36271</c:v>
                </c:pt>
                <c:pt idx="318">
                  <c:v>36272</c:v>
                </c:pt>
                <c:pt idx="319">
                  <c:v>36273</c:v>
                </c:pt>
                <c:pt idx="320">
                  <c:v>36276</c:v>
                </c:pt>
                <c:pt idx="321">
                  <c:v>36277</c:v>
                </c:pt>
                <c:pt idx="322">
                  <c:v>36278</c:v>
                </c:pt>
                <c:pt idx="323">
                  <c:v>36279</c:v>
                </c:pt>
                <c:pt idx="324">
                  <c:v>36280</c:v>
                </c:pt>
                <c:pt idx="325">
                  <c:v>36283</c:v>
                </c:pt>
                <c:pt idx="326">
                  <c:v>36284</c:v>
                </c:pt>
                <c:pt idx="327">
                  <c:v>36285</c:v>
                </c:pt>
                <c:pt idx="328">
                  <c:v>36286</c:v>
                </c:pt>
                <c:pt idx="329">
                  <c:v>36287</c:v>
                </c:pt>
                <c:pt idx="330">
                  <c:v>36290</c:v>
                </c:pt>
                <c:pt idx="331">
                  <c:v>36291</c:v>
                </c:pt>
                <c:pt idx="332">
                  <c:v>36292</c:v>
                </c:pt>
                <c:pt idx="333">
                  <c:v>36293</c:v>
                </c:pt>
                <c:pt idx="334">
                  <c:v>36294</c:v>
                </c:pt>
                <c:pt idx="335">
                  <c:v>36297</c:v>
                </c:pt>
                <c:pt idx="336">
                  <c:v>36298</c:v>
                </c:pt>
                <c:pt idx="337">
                  <c:v>36299</c:v>
                </c:pt>
                <c:pt idx="338">
                  <c:v>36300</c:v>
                </c:pt>
                <c:pt idx="339">
                  <c:v>36301</c:v>
                </c:pt>
                <c:pt idx="340">
                  <c:v>36304</c:v>
                </c:pt>
                <c:pt idx="341">
                  <c:v>36305</c:v>
                </c:pt>
                <c:pt idx="342">
                  <c:v>36306</c:v>
                </c:pt>
                <c:pt idx="343">
                  <c:v>36307</c:v>
                </c:pt>
                <c:pt idx="344">
                  <c:v>36308</c:v>
                </c:pt>
                <c:pt idx="345">
                  <c:v>36311</c:v>
                </c:pt>
                <c:pt idx="346">
                  <c:v>36312</c:v>
                </c:pt>
                <c:pt idx="347">
                  <c:v>36313</c:v>
                </c:pt>
                <c:pt idx="348">
                  <c:v>36314</c:v>
                </c:pt>
                <c:pt idx="349">
                  <c:v>36315</c:v>
                </c:pt>
                <c:pt idx="350">
                  <c:v>36318</c:v>
                </c:pt>
                <c:pt idx="351">
                  <c:v>36319</c:v>
                </c:pt>
                <c:pt idx="352">
                  <c:v>36320</c:v>
                </c:pt>
                <c:pt idx="353">
                  <c:v>36321</c:v>
                </c:pt>
                <c:pt idx="354">
                  <c:v>36322</c:v>
                </c:pt>
                <c:pt idx="355">
                  <c:v>36325</c:v>
                </c:pt>
                <c:pt idx="356">
                  <c:v>36326</c:v>
                </c:pt>
                <c:pt idx="357">
                  <c:v>36327</c:v>
                </c:pt>
                <c:pt idx="358">
                  <c:v>36328</c:v>
                </c:pt>
                <c:pt idx="359">
                  <c:v>36329</c:v>
                </c:pt>
                <c:pt idx="360">
                  <c:v>36332</c:v>
                </c:pt>
                <c:pt idx="361">
                  <c:v>36333</c:v>
                </c:pt>
                <c:pt idx="362">
                  <c:v>36334</c:v>
                </c:pt>
                <c:pt idx="363">
                  <c:v>36335</c:v>
                </c:pt>
                <c:pt idx="364">
                  <c:v>36336</c:v>
                </c:pt>
                <c:pt idx="365">
                  <c:v>36339</c:v>
                </c:pt>
                <c:pt idx="366">
                  <c:v>36340</c:v>
                </c:pt>
                <c:pt idx="367">
                  <c:v>36341</c:v>
                </c:pt>
                <c:pt idx="368">
                  <c:v>36342</c:v>
                </c:pt>
                <c:pt idx="369">
                  <c:v>36343</c:v>
                </c:pt>
                <c:pt idx="370">
                  <c:v>36346</c:v>
                </c:pt>
                <c:pt idx="371">
                  <c:v>36347</c:v>
                </c:pt>
                <c:pt idx="372">
                  <c:v>36348</c:v>
                </c:pt>
                <c:pt idx="373">
                  <c:v>36349</c:v>
                </c:pt>
                <c:pt idx="374">
                  <c:v>36350</c:v>
                </c:pt>
                <c:pt idx="375">
                  <c:v>36353</c:v>
                </c:pt>
                <c:pt idx="376">
                  <c:v>36354</c:v>
                </c:pt>
                <c:pt idx="377">
                  <c:v>36355</c:v>
                </c:pt>
                <c:pt idx="378">
                  <c:v>36356</c:v>
                </c:pt>
                <c:pt idx="379">
                  <c:v>36357</c:v>
                </c:pt>
                <c:pt idx="380">
                  <c:v>36360</c:v>
                </c:pt>
                <c:pt idx="381">
                  <c:v>36361</c:v>
                </c:pt>
                <c:pt idx="382">
                  <c:v>36362</c:v>
                </c:pt>
                <c:pt idx="383">
                  <c:v>36363</c:v>
                </c:pt>
                <c:pt idx="384">
                  <c:v>36364</c:v>
                </c:pt>
                <c:pt idx="385">
                  <c:v>36367</c:v>
                </c:pt>
                <c:pt idx="386">
                  <c:v>36368</c:v>
                </c:pt>
                <c:pt idx="387">
                  <c:v>36369</c:v>
                </c:pt>
                <c:pt idx="388">
                  <c:v>36370</c:v>
                </c:pt>
                <c:pt idx="389">
                  <c:v>36371</c:v>
                </c:pt>
                <c:pt idx="390">
                  <c:v>36374</c:v>
                </c:pt>
                <c:pt idx="391">
                  <c:v>36375</c:v>
                </c:pt>
                <c:pt idx="392">
                  <c:v>36376</c:v>
                </c:pt>
                <c:pt idx="393">
                  <c:v>36377</c:v>
                </c:pt>
                <c:pt idx="394">
                  <c:v>36378</c:v>
                </c:pt>
                <c:pt idx="395">
                  <c:v>36381</c:v>
                </c:pt>
                <c:pt idx="396">
                  <c:v>36382</c:v>
                </c:pt>
                <c:pt idx="397">
                  <c:v>36383</c:v>
                </c:pt>
                <c:pt idx="398">
                  <c:v>36384</c:v>
                </c:pt>
                <c:pt idx="399">
                  <c:v>36385</c:v>
                </c:pt>
                <c:pt idx="400">
                  <c:v>36388</c:v>
                </c:pt>
                <c:pt idx="401">
                  <c:v>36389</c:v>
                </c:pt>
                <c:pt idx="402">
                  <c:v>36390</c:v>
                </c:pt>
                <c:pt idx="403">
                  <c:v>36391</c:v>
                </c:pt>
                <c:pt idx="404">
                  <c:v>36392</c:v>
                </c:pt>
                <c:pt idx="405">
                  <c:v>36395</c:v>
                </c:pt>
                <c:pt idx="406">
                  <c:v>36396</c:v>
                </c:pt>
                <c:pt idx="407">
                  <c:v>36397</c:v>
                </c:pt>
                <c:pt idx="408">
                  <c:v>36398</c:v>
                </c:pt>
                <c:pt idx="409">
                  <c:v>36399</c:v>
                </c:pt>
                <c:pt idx="410">
                  <c:v>36402</c:v>
                </c:pt>
                <c:pt idx="411">
                  <c:v>36403</c:v>
                </c:pt>
                <c:pt idx="412">
                  <c:v>36404</c:v>
                </c:pt>
                <c:pt idx="413">
                  <c:v>36405</c:v>
                </c:pt>
                <c:pt idx="414">
                  <c:v>36406</c:v>
                </c:pt>
                <c:pt idx="415">
                  <c:v>36409</c:v>
                </c:pt>
                <c:pt idx="416">
                  <c:v>36410</c:v>
                </c:pt>
                <c:pt idx="417">
                  <c:v>36411</c:v>
                </c:pt>
                <c:pt idx="418">
                  <c:v>36412</c:v>
                </c:pt>
                <c:pt idx="419">
                  <c:v>36413</c:v>
                </c:pt>
                <c:pt idx="420">
                  <c:v>36416</c:v>
                </c:pt>
                <c:pt idx="421">
                  <c:v>36417</c:v>
                </c:pt>
                <c:pt idx="422">
                  <c:v>36418</c:v>
                </c:pt>
                <c:pt idx="423">
                  <c:v>36419</c:v>
                </c:pt>
                <c:pt idx="424">
                  <c:v>36420</c:v>
                </c:pt>
                <c:pt idx="425">
                  <c:v>36423</c:v>
                </c:pt>
                <c:pt idx="426">
                  <c:v>36424</c:v>
                </c:pt>
                <c:pt idx="427">
                  <c:v>36425</c:v>
                </c:pt>
                <c:pt idx="428">
                  <c:v>36426</c:v>
                </c:pt>
                <c:pt idx="429">
                  <c:v>36427</c:v>
                </c:pt>
                <c:pt idx="430">
                  <c:v>36430</c:v>
                </c:pt>
                <c:pt idx="431">
                  <c:v>36431</c:v>
                </c:pt>
                <c:pt idx="432">
                  <c:v>36432</c:v>
                </c:pt>
                <c:pt idx="433">
                  <c:v>36433</c:v>
                </c:pt>
                <c:pt idx="434">
                  <c:v>36434</c:v>
                </c:pt>
                <c:pt idx="435">
                  <c:v>36437</c:v>
                </c:pt>
                <c:pt idx="436">
                  <c:v>36438</c:v>
                </c:pt>
                <c:pt idx="437">
                  <c:v>36439</c:v>
                </c:pt>
                <c:pt idx="438">
                  <c:v>36440</c:v>
                </c:pt>
                <c:pt idx="439">
                  <c:v>36441</c:v>
                </c:pt>
                <c:pt idx="440">
                  <c:v>36444</c:v>
                </c:pt>
                <c:pt idx="441">
                  <c:v>36445</c:v>
                </c:pt>
                <c:pt idx="442">
                  <c:v>36446</c:v>
                </c:pt>
                <c:pt idx="443">
                  <c:v>36447</c:v>
                </c:pt>
                <c:pt idx="444">
                  <c:v>36448</c:v>
                </c:pt>
                <c:pt idx="445">
                  <c:v>36451</c:v>
                </c:pt>
                <c:pt idx="446">
                  <c:v>36452</c:v>
                </c:pt>
                <c:pt idx="447">
                  <c:v>36453</c:v>
                </c:pt>
                <c:pt idx="448">
                  <c:v>36454</c:v>
                </c:pt>
                <c:pt idx="449">
                  <c:v>36455</c:v>
                </c:pt>
                <c:pt idx="450">
                  <c:v>36458</c:v>
                </c:pt>
                <c:pt idx="451">
                  <c:v>36459</c:v>
                </c:pt>
                <c:pt idx="452">
                  <c:v>36460</c:v>
                </c:pt>
                <c:pt idx="453">
                  <c:v>36461</c:v>
                </c:pt>
                <c:pt idx="454">
                  <c:v>36462</c:v>
                </c:pt>
                <c:pt idx="455">
                  <c:v>36465</c:v>
                </c:pt>
                <c:pt idx="456">
                  <c:v>36466</c:v>
                </c:pt>
                <c:pt idx="457">
                  <c:v>36467</c:v>
                </c:pt>
                <c:pt idx="458">
                  <c:v>36468</c:v>
                </c:pt>
                <c:pt idx="459">
                  <c:v>36469</c:v>
                </c:pt>
                <c:pt idx="460">
                  <c:v>36472</c:v>
                </c:pt>
                <c:pt idx="461">
                  <c:v>36473</c:v>
                </c:pt>
                <c:pt idx="462">
                  <c:v>36474</c:v>
                </c:pt>
                <c:pt idx="463">
                  <c:v>36475</c:v>
                </c:pt>
                <c:pt idx="464">
                  <c:v>36476</c:v>
                </c:pt>
                <c:pt idx="465">
                  <c:v>36479</c:v>
                </c:pt>
                <c:pt idx="466">
                  <c:v>36480</c:v>
                </c:pt>
                <c:pt idx="467">
                  <c:v>36481</c:v>
                </c:pt>
                <c:pt idx="468">
                  <c:v>36482</c:v>
                </c:pt>
                <c:pt idx="469">
                  <c:v>36483</c:v>
                </c:pt>
                <c:pt idx="470">
                  <c:v>36486</c:v>
                </c:pt>
                <c:pt idx="471">
                  <c:v>36487</c:v>
                </c:pt>
                <c:pt idx="472">
                  <c:v>36488</c:v>
                </c:pt>
                <c:pt idx="473">
                  <c:v>36489</c:v>
                </c:pt>
                <c:pt idx="474">
                  <c:v>36490</c:v>
                </c:pt>
                <c:pt idx="475">
                  <c:v>36493</c:v>
                </c:pt>
                <c:pt idx="476">
                  <c:v>36494</c:v>
                </c:pt>
                <c:pt idx="477">
                  <c:v>36495</c:v>
                </c:pt>
                <c:pt idx="478">
                  <c:v>36496</c:v>
                </c:pt>
                <c:pt idx="479">
                  <c:v>36497</c:v>
                </c:pt>
                <c:pt idx="480">
                  <c:v>36500</c:v>
                </c:pt>
                <c:pt idx="481">
                  <c:v>36501</c:v>
                </c:pt>
                <c:pt idx="482">
                  <c:v>36502</c:v>
                </c:pt>
                <c:pt idx="483">
                  <c:v>36503</c:v>
                </c:pt>
                <c:pt idx="484">
                  <c:v>36504</c:v>
                </c:pt>
                <c:pt idx="485">
                  <c:v>36507</c:v>
                </c:pt>
                <c:pt idx="486">
                  <c:v>36508</c:v>
                </c:pt>
                <c:pt idx="487">
                  <c:v>36509</c:v>
                </c:pt>
                <c:pt idx="488">
                  <c:v>36510</c:v>
                </c:pt>
                <c:pt idx="489">
                  <c:v>36511</c:v>
                </c:pt>
                <c:pt idx="490">
                  <c:v>36514</c:v>
                </c:pt>
                <c:pt idx="491">
                  <c:v>36515</c:v>
                </c:pt>
                <c:pt idx="492">
                  <c:v>36516</c:v>
                </c:pt>
                <c:pt idx="493">
                  <c:v>36517</c:v>
                </c:pt>
                <c:pt idx="494">
                  <c:v>36518</c:v>
                </c:pt>
                <c:pt idx="495">
                  <c:v>36521</c:v>
                </c:pt>
                <c:pt idx="496">
                  <c:v>36522</c:v>
                </c:pt>
                <c:pt idx="497">
                  <c:v>36523</c:v>
                </c:pt>
                <c:pt idx="498">
                  <c:v>36524</c:v>
                </c:pt>
                <c:pt idx="499">
                  <c:v>36525</c:v>
                </c:pt>
                <c:pt idx="500">
                  <c:v>36528</c:v>
                </c:pt>
                <c:pt idx="501">
                  <c:v>36529</c:v>
                </c:pt>
                <c:pt idx="502">
                  <c:v>36530</c:v>
                </c:pt>
                <c:pt idx="503">
                  <c:v>36531</c:v>
                </c:pt>
                <c:pt idx="504">
                  <c:v>36532</c:v>
                </c:pt>
                <c:pt idx="505">
                  <c:v>36535</c:v>
                </c:pt>
                <c:pt idx="506">
                  <c:v>36536</c:v>
                </c:pt>
                <c:pt idx="507">
                  <c:v>36537</c:v>
                </c:pt>
                <c:pt idx="508">
                  <c:v>36538</c:v>
                </c:pt>
                <c:pt idx="509">
                  <c:v>36539</c:v>
                </c:pt>
                <c:pt idx="510">
                  <c:v>36542</c:v>
                </c:pt>
                <c:pt idx="511">
                  <c:v>36543</c:v>
                </c:pt>
                <c:pt idx="512">
                  <c:v>36544</c:v>
                </c:pt>
                <c:pt idx="513">
                  <c:v>36545</c:v>
                </c:pt>
                <c:pt idx="514">
                  <c:v>36546</c:v>
                </c:pt>
                <c:pt idx="515">
                  <c:v>36549</c:v>
                </c:pt>
                <c:pt idx="516">
                  <c:v>36550</c:v>
                </c:pt>
                <c:pt idx="517">
                  <c:v>36551</c:v>
                </c:pt>
                <c:pt idx="518">
                  <c:v>36552</c:v>
                </c:pt>
                <c:pt idx="519">
                  <c:v>36553</c:v>
                </c:pt>
                <c:pt idx="520">
                  <c:v>36556</c:v>
                </c:pt>
                <c:pt idx="521">
                  <c:v>36557</c:v>
                </c:pt>
                <c:pt idx="522">
                  <c:v>36558</c:v>
                </c:pt>
                <c:pt idx="523">
                  <c:v>36559</c:v>
                </c:pt>
                <c:pt idx="524">
                  <c:v>36560</c:v>
                </c:pt>
                <c:pt idx="525">
                  <c:v>36563</c:v>
                </c:pt>
                <c:pt idx="526">
                  <c:v>36564</c:v>
                </c:pt>
                <c:pt idx="527">
                  <c:v>36565</c:v>
                </c:pt>
                <c:pt idx="528">
                  <c:v>36566</c:v>
                </c:pt>
                <c:pt idx="529">
                  <c:v>36567</c:v>
                </c:pt>
                <c:pt idx="530">
                  <c:v>36570</c:v>
                </c:pt>
                <c:pt idx="531">
                  <c:v>36571</c:v>
                </c:pt>
                <c:pt idx="532">
                  <c:v>36572</c:v>
                </c:pt>
                <c:pt idx="533">
                  <c:v>36573</c:v>
                </c:pt>
                <c:pt idx="534">
                  <c:v>36574</c:v>
                </c:pt>
                <c:pt idx="535">
                  <c:v>36577</c:v>
                </c:pt>
                <c:pt idx="536">
                  <c:v>36578</c:v>
                </c:pt>
                <c:pt idx="537">
                  <c:v>36579</c:v>
                </c:pt>
                <c:pt idx="538">
                  <c:v>36580</c:v>
                </c:pt>
                <c:pt idx="539">
                  <c:v>36581</c:v>
                </c:pt>
                <c:pt idx="540">
                  <c:v>36584</c:v>
                </c:pt>
                <c:pt idx="541">
                  <c:v>36585</c:v>
                </c:pt>
                <c:pt idx="542">
                  <c:v>36586</c:v>
                </c:pt>
                <c:pt idx="543">
                  <c:v>36587</c:v>
                </c:pt>
                <c:pt idx="544">
                  <c:v>36588</c:v>
                </c:pt>
                <c:pt idx="545">
                  <c:v>36591</c:v>
                </c:pt>
                <c:pt idx="546">
                  <c:v>36592</c:v>
                </c:pt>
                <c:pt idx="547">
                  <c:v>36593</c:v>
                </c:pt>
                <c:pt idx="548">
                  <c:v>36594</c:v>
                </c:pt>
                <c:pt idx="549">
                  <c:v>36595</c:v>
                </c:pt>
                <c:pt idx="550">
                  <c:v>36598</c:v>
                </c:pt>
                <c:pt idx="551">
                  <c:v>36599</c:v>
                </c:pt>
                <c:pt idx="552">
                  <c:v>36600</c:v>
                </c:pt>
                <c:pt idx="553">
                  <c:v>36601</c:v>
                </c:pt>
                <c:pt idx="554">
                  <c:v>36602</c:v>
                </c:pt>
                <c:pt idx="555">
                  <c:v>36605</c:v>
                </c:pt>
                <c:pt idx="556">
                  <c:v>36606</c:v>
                </c:pt>
                <c:pt idx="557">
                  <c:v>36607</c:v>
                </c:pt>
                <c:pt idx="558">
                  <c:v>36608</c:v>
                </c:pt>
                <c:pt idx="559">
                  <c:v>36609</c:v>
                </c:pt>
                <c:pt idx="560">
                  <c:v>36612</c:v>
                </c:pt>
                <c:pt idx="561">
                  <c:v>36613</c:v>
                </c:pt>
                <c:pt idx="562">
                  <c:v>36614</c:v>
                </c:pt>
                <c:pt idx="563">
                  <c:v>36615</c:v>
                </c:pt>
                <c:pt idx="564">
                  <c:v>36616</c:v>
                </c:pt>
                <c:pt idx="565">
                  <c:v>36619</c:v>
                </c:pt>
                <c:pt idx="566">
                  <c:v>36620</c:v>
                </c:pt>
                <c:pt idx="567">
                  <c:v>36621</c:v>
                </c:pt>
                <c:pt idx="568">
                  <c:v>36622</c:v>
                </c:pt>
                <c:pt idx="569">
                  <c:v>36623</c:v>
                </c:pt>
                <c:pt idx="570">
                  <c:v>36626</c:v>
                </c:pt>
                <c:pt idx="571">
                  <c:v>36627</c:v>
                </c:pt>
                <c:pt idx="572">
                  <c:v>36628</c:v>
                </c:pt>
                <c:pt idx="573">
                  <c:v>36629</c:v>
                </c:pt>
                <c:pt idx="574">
                  <c:v>36630</c:v>
                </c:pt>
                <c:pt idx="575">
                  <c:v>36633</c:v>
                </c:pt>
                <c:pt idx="576">
                  <c:v>36634</c:v>
                </c:pt>
                <c:pt idx="577">
                  <c:v>36635</c:v>
                </c:pt>
                <c:pt idx="578">
                  <c:v>36636</c:v>
                </c:pt>
                <c:pt idx="579">
                  <c:v>36637</c:v>
                </c:pt>
                <c:pt idx="580">
                  <c:v>36640</c:v>
                </c:pt>
                <c:pt idx="581">
                  <c:v>36641</c:v>
                </c:pt>
                <c:pt idx="582">
                  <c:v>36642</c:v>
                </c:pt>
                <c:pt idx="583">
                  <c:v>36643</c:v>
                </c:pt>
                <c:pt idx="584">
                  <c:v>36644</c:v>
                </c:pt>
                <c:pt idx="585">
                  <c:v>36647</c:v>
                </c:pt>
                <c:pt idx="586">
                  <c:v>36648</c:v>
                </c:pt>
                <c:pt idx="587">
                  <c:v>36649</c:v>
                </c:pt>
                <c:pt idx="588">
                  <c:v>36650</c:v>
                </c:pt>
                <c:pt idx="589">
                  <c:v>36651</c:v>
                </c:pt>
                <c:pt idx="590">
                  <c:v>36654</c:v>
                </c:pt>
                <c:pt idx="591">
                  <c:v>36655</c:v>
                </c:pt>
                <c:pt idx="592">
                  <c:v>36656</c:v>
                </c:pt>
                <c:pt idx="593">
                  <c:v>36657</c:v>
                </c:pt>
                <c:pt idx="594">
                  <c:v>36658</c:v>
                </c:pt>
                <c:pt idx="595">
                  <c:v>36661</c:v>
                </c:pt>
                <c:pt idx="596">
                  <c:v>36662</c:v>
                </c:pt>
                <c:pt idx="597">
                  <c:v>36663</c:v>
                </c:pt>
                <c:pt idx="598">
                  <c:v>36664</c:v>
                </c:pt>
                <c:pt idx="599">
                  <c:v>36665</c:v>
                </c:pt>
                <c:pt idx="600">
                  <c:v>36668</c:v>
                </c:pt>
                <c:pt idx="601">
                  <c:v>36669</c:v>
                </c:pt>
                <c:pt idx="602">
                  <c:v>36670</c:v>
                </c:pt>
                <c:pt idx="603">
                  <c:v>36671</c:v>
                </c:pt>
                <c:pt idx="604">
                  <c:v>36672</c:v>
                </c:pt>
                <c:pt idx="605">
                  <c:v>36675</c:v>
                </c:pt>
                <c:pt idx="606">
                  <c:v>36676</c:v>
                </c:pt>
                <c:pt idx="607">
                  <c:v>36677</c:v>
                </c:pt>
                <c:pt idx="608">
                  <c:v>36678</c:v>
                </c:pt>
                <c:pt idx="609">
                  <c:v>36679</c:v>
                </c:pt>
                <c:pt idx="610">
                  <c:v>36682</c:v>
                </c:pt>
                <c:pt idx="611">
                  <c:v>36683</c:v>
                </c:pt>
                <c:pt idx="612">
                  <c:v>36684</c:v>
                </c:pt>
                <c:pt idx="613">
                  <c:v>36685</c:v>
                </c:pt>
                <c:pt idx="614">
                  <c:v>36686</c:v>
                </c:pt>
                <c:pt idx="615">
                  <c:v>36689</c:v>
                </c:pt>
                <c:pt idx="616">
                  <c:v>36690</c:v>
                </c:pt>
                <c:pt idx="617">
                  <c:v>36691</c:v>
                </c:pt>
                <c:pt idx="618">
                  <c:v>36692</c:v>
                </c:pt>
                <c:pt idx="619">
                  <c:v>36693</c:v>
                </c:pt>
                <c:pt idx="620">
                  <c:v>36696</c:v>
                </c:pt>
                <c:pt idx="621">
                  <c:v>36697</c:v>
                </c:pt>
                <c:pt idx="622">
                  <c:v>36698</c:v>
                </c:pt>
                <c:pt idx="623">
                  <c:v>36699</c:v>
                </c:pt>
                <c:pt idx="624">
                  <c:v>36700</c:v>
                </c:pt>
                <c:pt idx="625">
                  <c:v>36703</c:v>
                </c:pt>
                <c:pt idx="626">
                  <c:v>36704</c:v>
                </c:pt>
                <c:pt idx="627">
                  <c:v>36705</c:v>
                </c:pt>
                <c:pt idx="628">
                  <c:v>36706</c:v>
                </c:pt>
                <c:pt idx="629">
                  <c:v>36707</c:v>
                </c:pt>
                <c:pt idx="630">
                  <c:v>36710</c:v>
                </c:pt>
                <c:pt idx="631">
                  <c:v>36711</c:v>
                </c:pt>
                <c:pt idx="632">
                  <c:v>36712</c:v>
                </c:pt>
                <c:pt idx="633">
                  <c:v>36713</c:v>
                </c:pt>
                <c:pt idx="634">
                  <c:v>36714</c:v>
                </c:pt>
                <c:pt idx="635">
                  <c:v>36717</c:v>
                </c:pt>
                <c:pt idx="636">
                  <c:v>36718</c:v>
                </c:pt>
                <c:pt idx="637">
                  <c:v>36719</c:v>
                </c:pt>
                <c:pt idx="638">
                  <c:v>36720</c:v>
                </c:pt>
                <c:pt idx="639">
                  <c:v>36721</c:v>
                </c:pt>
                <c:pt idx="640">
                  <c:v>36724</c:v>
                </c:pt>
                <c:pt idx="641">
                  <c:v>36725</c:v>
                </c:pt>
                <c:pt idx="642">
                  <c:v>36726</c:v>
                </c:pt>
                <c:pt idx="643">
                  <c:v>36727</c:v>
                </c:pt>
                <c:pt idx="644">
                  <c:v>36728</c:v>
                </c:pt>
                <c:pt idx="645">
                  <c:v>36731</c:v>
                </c:pt>
                <c:pt idx="646">
                  <c:v>36732</c:v>
                </c:pt>
                <c:pt idx="647">
                  <c:v>36733</c:v>
                </c:pt>
                <c:pt idx="648">
                  <c:v>36734</c:v>
                </c:pt>
                <c:pt idx="649">
                  <c:v>36735</c:v>
                </c:pt>
                <c:pt idx="650">
                  <c:v>36738</c:v>
                </c:pt>
                <c:pt idx="651">
                  <c:v>36739</c:v>
                </c:pt>
                <c:pt idx="652">
                  <c:v>36740</c:v>
                </c:pt>
                <c:pt idx="653">
                  <c:v>36741</c:v>
                </c:pt>
                <c:pt idx="654">
                  <c:v>36742</c:v>
                </c:pt>
                <c:pt idx="655">
                  <c:v>36745</c:v>
                </c:pt>
                <c:pt idx="656">
                  <c:v>36746</c:v>
                </c:pt>
                <c:pt idx="657">
                  <c:v>36747</c:v>
                </c:pt>
                <c:pt idx="658">
                  <c:v>36748</c:v>
                </c:pt>
                <c:pt idx="659">
                  <c:v>36749</c:v>
                </c:pt>
                <c:pt idx="660">
                  <c:v>36752</c:v>
                </c:pt>
                <c:pt idx="661">
                  <c:v>36753</c:v>
                </c:pt>
                <c:pt idx="662">
                  <c:v>36754</c:v>
                </c:pt>
                <c:pt idx="663">
                  <c:v>36755</c:v>
                </c:pt>
                <c:pt idx="664">
                  <c:v>36756</c:v>
                </c:pt>
                <c:pt idx="665">
                  <c:v>36759</c:v>
                </c:pt>
                <c:pt idx="666">
                  <c:v>36760</c:v>
                </c:pt>
                <c:pt idx="667">
                  <c:v>36761</c:v>
                </c:pt>
                <c:pt idx="668">
                  <c:v>36762</c:v>
                </c:pt>
                <c:pt idx="669">
                  <c:v>36763</c:v>
                </c:pt>
                <c:pt idx="670">
                  <c:v>36766</c:v>
                </c:pt>
                <c:pt idx="671">
                  <c:v>36767</c:v>
                </c:pt>
                <c:pt idx="672">
                  <c:v>36768</c:v>
                </c:pt>
                <c:pt idx="673">
                  <c:v>36769</c:v>
                </c:pt>
                <c:pt idx="674">
                  <c:v>36770</c:v>
                </c:pt>
                <c:pt idx="675">
                  <c:v>36773</c:v>
                </c:pt>
                <c:pt idx="676">
                  <c:v>36774</c:v>
                </c:pt>
                <c:pt idx="677">
                  <c:v>36775</c:v>
                </c:pt>
                <c:pt idx="678">
                  <c:v>36776</c:v>
                </c:pt>
                <c:pt idx="679">
                  <c:v>36777</c:v>
                </c:pt>
                <c:pt idx="680">
                  <c:v>36780</c:v>
                </c:pt>
                <c:pt idx="681">
                  <c:v>36781</c:v>
                </c:pt>
                <c:pt idx="682">
                  <c:v>36782</c:v>
                </c:pt>
                <c:pt idx="683">
                  <c:v>36783</c:v>
                </c:pt>
                <c:pt idx="684">
                  <c:v>36784</c:v>
                </c:pt>
                <c:pt idx="685">
                  <c:v>36787</c:v>
                </c:pt>
                <c:pt idx="686">
                  <c:v>36788</c:v>
                </c:pt>
                <c:pt idx="687">
                  <c:v>36789</c:v>
                </c:pt>
                <c:pt idx="688">
                  <c:v>36790</c:v>
                </c:pt>
                <c:pt idx="689">
                  <c:v>36791</c:v>
                </c:pt>
                <c:pt idx="690">
                  <c:v>36794</c:v>
                </c:pt>
                <c:pt idx="691">
                  <c:v>36795</c:v>
                </c:pt>
                <c:pt idx="692">
                  <c:v>36796</c:v>
                </c:pt>
                <c:pt idx="693">
                  <c:v>36797</c:v>
                </c:pt>
                <c:pt idx="694">
                  <c:v>36798</c:v>
                </c:pt>
                <c:pt idx="695">
                  <c:v>36801</c:v>
                </c:pt>
                <c:pt idx="696">
                  <c:v>36802</c:v>
                </c:pt>
                <c:pt idx="697">
                  <c:v>36803</c:v>
                </c:pt>
                <c:pt idx="698">
                  <c:v>36804</c:v>
                </c:pt>
                <c:pt idx="699">
                  <c:v>36805</c:v>
                </c:pt>
                <c:pt idx="700">
                  <c:v>36808</c:v>
                </c:pt>
                <c:pt idx="701">
                  <c:v>36809</c:v>
                </c:pt>
                <c:pt idx="702">
                  <c:v>36810</c:v>
                </c:pt>
                <c:pt idx="703">
                  <c:v>36811</c:v>
                </c:pt>
                <c:pt idx="704">
                  <c:v>36812</c:v>
                </c:pt>
                <c:pt idx="705">
                  <c:v>36815</c:v>
                </c:pt>
                <c:pt idx="706">
                  <c:v>36816</c:v>
                </c:pt>
                <c:pt idx="707">
                  <c:v>36817</c:v>
                </c:pt>
                <c:pt idx="708">
                  <c:v>36818</c:v>
                </c:pt>
                <c:pt idx="709">
                  <c:v>36819</c:v>
                </c:pt>
                <c:pt idx="710">
                  <c:v>36822</c:v>
                </c:pt>
                <c:pt idx="711">
                  <c:v>36823</c:v>
                </c:pt>
                <c:pt idx="712">
                  <c:v>36824</c:v>
                </c:pt>
                <c:pt idx="713">
                  <c:v>36825</c:v>
                </c:pt>
                <c:pt idx="714">
                  <c:v>36826</c:v>
                </c:pt>
                <c:pt idx="715">
                  <c:v>36829</c:v>
                </c:pt>
                <c:pt idx="716">
                  <c:v>36830</c:v>
                </c:pt>
                <c:pt idx="717">
                  <c:v>36831</c:v>
                </c:pt>
                <c:pt idx="718">
                  <c:v>36832</c:v>
                </c:pt>
                <c:pt idx="719">
                  <c:v>36833</c:v>
                </c:pt>
                <c:pt idx="720">
                  <c:v>36836</c:v>
                </c:pt>
                <c:pt idx="721">
                  <c:v>36837</c:v>
                </c:pt>
                <c:pt idx="722">
                  <c:v>36838</c:v>
                </c:pt>
                <c:pt idx="723">
                  <c:v>36839</c:v>
                </c:pt>
                <c:pt idx="724">
                  <c:v>36840</c:v>
                </c:pt>
                <c:pt idx="725">
                  <c:v>36843</c:v>
                </c:pt>
                <c:pt idx="726">
                  <c:v>36844</c:v>
                </c:pt>
                <c:pt idx="727">
                  <c:v>36845</c:v>
                </c:pt>
                <c:pt idx="728">
                  <c:v>36846</c:v>
                </c:pt>
                <c:pt idx="729">
                  <c:v>36847</c:v>
                </c:pt>
                <c:pt idx="730">
                  <c:v>36850</c:v>
                </c:pt>
                <c:pt idx="731">
                  <c:v>36851</c:v>
                </c:pt>
                <c:pt idx="732">
                  <c:v>36852</c:v>
                </c:pt>
                <c:pt idx="733">
                  <c:v>36853</c:v>
                </c:pt>
                <c:pt idx="734">
                  <c:v>36854</c:v>
                </c:pt>
                <c:pt idx="735">
                  <c:v>36857</c:v>
                </c:pt>
                <c:pt idx="736">
                  <c:v>36858</c:v>
                </c:pt>
                <c:pt idx="737">
                  <c:v>36859</c:v>
                </c:pt>
                <c:pt idx="738">
                  <c:v>36860</c:v>
                </c:pt>
                <c:pt idx="739">
                  <c:v>36861</c:v>
                </c:pt>
                <c:pt idx="740">
                  <c:v>36864</c:v>
                </c:pt>
                <c:pt idx="741">
                  <c:v>36865</c:v>
                </c:pt>
                <c:pt idx="742">
                  <c:v>36866</c:v>
                </c:pt>
                <c:pt idx="743">
                  <c:v>36867</c:v>
                </c:pt>
                <c:pt idx="744">
                  <c:v>36868</c:v>
                </c:pt>
                <c:pt idx="745">
                  <c:v>36871</c:v>
                </c:pt>
                <c:pt idx="746">
                  <c:v>36872</c:v>
                </c:pt>
                <c:pt idx="747">
                  <c:v>36873</c:v>
                </c:pt>
                <c:pt idx="748">
                  <c:v>36874</c:v>
                </c:pt>
                <c:pt idx="749">
                  <c:v>36875</c:v>
                </c:pt>
                <c:pt idx="750">
                  <c:v>36878</c:v>
                </c:pt>
                <c:pt idx="751">
                  <c:v>36879</c:v>
                </c:pt>
                <c:pt idx="752">
                  <c:v>36880</c:v>
                </c:pt>
                <c:pt idx="753">
                  <c:v>36881</c:v>
                </c:pt>
                <c:pt idx="754">
                  <c:v>36882</c:v>
                </c:pt>
                <c:pt idx="755">
                  <c:v>36885</c:v>
                </c:pt>
                <c:pt idx="756">
                  <c:v>36886</c:v>
                </c:pt>
                <c:pt idx="757">
                  <c:v>36887</c:v>
                </c:pt>
                <c:pt idx="758">
                  <c:v>36888</c:v>
                </c:pt>
                <c:pt idx="759">
                  <c:v>36889</c:v>
                </c:pt>
                <c:pt idx="760">
                  <c:v>36892</c:v>
                </c:pt>
                <c:pt idx="761">
                  <c:v>36893</c:v>
                </c:pt>
                <c:pt idx="762">
                  <c:v>36894</c:v>
                </c:pt>
                <c:pt idx="763">
                  <c:v>36895</c:v>
                </c:pt>
                <c:pt idx="764">
                  <c:v>36896</c:v>
                </c:pt>
                <c:pt idx="765">
                  <c:v>36899</c:v>
                </c:pt>
                <c:pt idx="766">
                  <c:v>36900</c:v>
                </c:pt>
                <c:pt idx="767">
                  <c:v>36901</c:v>
                </c:pt>
                <c:pt idx="768">
                  <c:v>36902</c:v>
                </c:pt>
                <c:pt idx="769">
                  <c:v>36903</c:v>
                </c:pt>
                <c:pt idx="770">
                  <c:v>36906</c:v>
                </c:pt>
                <c:pt idx="771">
                  <c:v>36907</c:v>
                </c:pt>
                <c:pt idx="772">
                  <c:v>36908</c:v>
                </c:pt>
                <c:pt idx="773">
                  <c:v>36909</c:v>
                </c:pt>
                <c:pt idx="774">
                  <c:v>36910</c:v>
                </c:pt>
                <c:pt idx="775">
                  <c:v>36913</c:v>
                </c:pt>
                <c:pt idx="776">
                  <c:v>36914</c:v>
                </c:pt>
                <c:pt idx="777">
                  <c:v>36915</c:v>
                </c:pt>
                <c:pt idx="778">
                  <c:v>36916</c:v>
                </c:pt>
                <c:pt idx="779">
                  <c:v>36917</c:v>
                </c:pt>
                <c:pt idx="780">
                  <c:v>36920</c:v>
                </c:pt>
                <c:pt idx="781">
                  <c:v>36921</c:v>
                </c:pt>
                <c:pt idx="782">
                  <c:v>36922</c:v>
                </c:pt>
                <c:pt idx="783">
                  <c:v>36923</c:v>
                </c:pt>
                <c:pt idx="784">
                  <c:v>36924</c:v>
                </c:pt>
                <c:pt idx="785">
                  <c:v>36927</c:v>
                </c:pt>
                <c:pt idx="786">
                  <c:v>36928</c:v>
                </c:pt>
                <c:pt idx="787">
                  <c:v>36929</c:v>
                </c:pt>
                <c:pt idx="788">
                  <c:v>36930</c:v>
                </c:pt>
                <c:pt idx="789">
                  <c:v>36931</c:v>
                </c:pt>
                <c:pt idx="790">
                  <c:v>36934</c:v>
                </c:pt>
                <c:pt idx="791">
                  <c:v>36935</c:v>
                </c:pt>
                <c:pt idx="792">
                  <c:v>36936</c:v>
                </c:pt>
                <c:pt idx="793">
                  <c:v>36937</c:v>
                </c:pt>
                <c:pt idx="794">
                  <c:v>36938</c:v>
                </c:pt>
                <c:pt idx="795">
                  <c:v>36941</c:v>
                </c:pt>
                <c:pt idx="796">
                  <c:v>36942</c:v>
                </c:pt>
                <c:pt idx="797">
                  <c:v>36943</c:v>
                </c:pt>
                <c:pt idx="798">
                  <c:v>36944</c:v>
                </c:pt>
                <c:pt idx="799">
                  <c:v>36945</c:v>
                </c:pt>
                <c:pt idx="800">
                  <c:v>36948</c:v>
                </c:pt>
                <c:pt idx="801">
                  <c:v>36949</c:v>
                </c:pt>
                <c:pt idx="802">
                  <c:v>36950</c:v>
                </c:pt>
                <c:pt idx="803">
                  <c:v>36951</c:v>
                </c:pt>
                <c:pt idx="804">
                  <c:v>36952</c:v>
                </c:pt>
                <c:pt idx="805">
                  <c:v>36955</c:v>
                </c:pt>
                <c:pt idx="806">
                  <c:v>36956</c:v>
                </c:pt>
                <c:pt idx="807">
                  <c:v>36957</c:v>
                </c:pt>
                <c:pt idx="808">
                  <c:v>36958</c:v>
                </c:pt>
                <c:pt idx="809">
                  <c:v>36959</c:v>
                </c:pt>
                <c:pt idx="810">
                  <c:v>36962</c:v>
                </c:pt>
                <c:pt idx="811">
                  <c:v>36963</c:v>
                </c:pt>
                <c:pt idx="812">
                  <c:v>36964</c:v>
                </c:pt>
                <c:pt idx="813">
                  <c:v>36965</c:v>
                </c:pt>
                <c:pt idx="814">
                  <c:v>36966</c:v>
                </c:pt>
                <c:pt idx="815">
                  <c:v>36969</c:v>
                </c:pt>
                <c:pt idx="816">
                  <c:v>36970</c:v>
                </c:pt>
                <c:pt idx="817">
                  <c:v>36971</c:v>
                </c:pt>
                <c:pt idx="818">
                  <c:v>36972</c:v>
                </c:pt>
                <c:pt idx="819">
                  <c:v>36973</c:v>
                </c:pt>
                <c:pt idx="820">
                  <c:v>36976</c:v>
                </c:pt>
                <c:pt idx="821">
                  <c:v>36977</c:v>
                </c:pt>
                <c:pt idx="822">
                  <c:v>36978</c:v>
                </c:pt>
                <c:pt idx="823">
                  <c:v>36979</c:v>
                </c:pt>
                <c:pt idx="824">
                  <c:v>36980</c:v>
                </c:pt>
                <c:pt idx="825">
                  <c:v>36983</c:v>
                </c:pt>
                <c:pt idx="826">
                  <c:v>36984</c:v>
                </c:pt>
                <c:pt idx="827">
                  <c:v>36985</c:v>
                </c:pt>
                <c:pt idx="828">
                  <c:v>36986</c:v>
                </c:pt>
                <c:pt idx="829">
                  <c:v>36987</c:v>
                </c:pt>
                <c:pt idx="830">
                  <c:v>36990</c:v>
                </c:pt>
                <c:pt idx="831">
                  <c:v>36991</c:v>
                </c:pt>
                <c:pt idx="832">
                  <c:v>36992</c:v>
                </c:pt>
                <c:pt idx="833">
                  <c:v>36993</c:v>
                </c:pt>
                <c:pt idx="834">
                  <c:v>36994</c:v>
                </c:pt>
                <c:pt idx="835">
                  <c:v>36997</c:v>
                </c:pt>
                <c:pt idx="836">
                  <c:v>36998</c:v>
                </c:pt>
                <c:pt idx="837">
                  <c:v>36999</c:v>
                </c:pt>
                <c:pt idx="838">
                  <c:v>37000</c:v>
                </c:pt>
                <c:pt idx="839">
                  <c:v>37001</c:v>
                </c:pt>
                <c:pt idx="840">
                  <c:v>37004</c:v>
                </c:pt>
                <c:pt idx="841">
                  <c:v>37005</c:v>
                </c:pt>
                <c:pt idx="842">
                  <c:v>37006</c:v>
                </c:pt>
                <c:pt idx="843">
                  <c:v>37007</c:v>
                </c:pt>
                <c:pt idx="844">
                  <c:v>37008</c:v>
                </c:pt>
                <c:pt idx="845">
                  <c:v>37011</c:v>
                </c:pt>
                <c:pt idx="846">
                  <c:v>37012</c:v>
                </c:pt>
                <c:pt idx="847">
                  <c:v>37013</c:v>
                </c:pt>
                <c:pt idx="848">
                  <c:v>37014</c:v>
                </c:pt>
                <c:pt idx="849">
                  <c:v>37015</c:v>
                </c:pt>
                <c:pt idx="850">
                  <c:v>37018</c:v>
                </c:pt>
                <c:pt idx="851">
                  <c:v>37019</c:v>
                </c:pt>
                <c:pt idx="852">
                  <c:v>37020</c:v>
                </c:pt>
                <c:pt idx="853">
                  <c:v>37021</c:v>
                </c:pt>
                <c:pt idx="854">
                  <c:v>37022</c:v>
                </c:pt>
                <c:pt idx="855">
                  <c:v>37025</c:v>
                </c:pt>
                <c:pt idx="856">
                  <c:v>37026</c:v>
                </c:pt>
                <c:pt idx="857">
                  <c:v>37027</c:v>
                </c:pt>
                <c:pt idx="858">
                  <c:v>37028</c:v>
                </c:pt>
                <c:pt idx="859">
                  <c:v>37029</c:v>
                </c:pt>
                <c:pt idx="860">
                  <c:v>37032</c:v>
                </c:pt>
                <c:pt idx="861">
                  <c:v>37033</c:v>
                </c:pt>
                <c:pt idx="862">
                  <c:v>37034</c:v>
                </c:pt>
                <c:pt idx="863">
                  <c:v>37035</c:v>
                </c:pt>
                <c:pt idx="864">
                  <c:v>37036</c:v>
                </c:pt>
                <c:pt idx="865">
                  <c:v>37039</c:v>
                </c:pt>
                <c:pt idx="866">
                  <c:v>37040</c:v>
                </c:pt>
                <c:pt idx="867">
                  <c:v>37041</c:v>
                </c:pt>
                <c:pt idx="868">
                  <c:v>37042</c:v>
                </c:pt>
                <c:pt idx="869">
                  <c:v>37043</c:v>
                </c:pt>
                <c:pt idx="870">
                  <c:v>37046</c:v>
                </c:pt>
                <c:pt idx="871">
                  <c:v>37047</c:v>
                </c:pt>
                <c:pt idx="872">
                  <c:v>37048</c:v>
                </c:pt>
                <c:pt idx="873">
                  <c:v>37049</c:v>
                </c:pt>
                <c:pt idx="874">
                  <c:v>37050</c:v>
                </c:pt>
                <c:pt idx="875">
                  <c:v>37053</c:v>
                </c:pt>
                <c:pt idx="876">
                  <c:v>37054</c:v>
                </c:pt>
                <c:pt idx="877">
                  <c:v>37055</c:v>
                </c:pt>
                <c:pt idx="878">
                  <c:v>37056</c:v>
                </c:pt>
                <c:pt idx="879">
                  <c:v>37057</c:v>
                </c:pt>
                <c:pt idx="880">
                  <c:v>37060</c:v>
                </c:pt>
                <c:pt idx="881">
                  <c:v>37061</c:v>
                </c:pt>
                <c:pt idx="882">
                  <c:v>37062</c:v>
                </c:pt>
                <c:pt idx="883">
                  <c:v>37063</c:v>
                </c:pt>
                <c:pt idx="884">
                  <c:v>37064</c:v>
                </c:pt>
                <c:pt idx="885">
                  <c:v>37067</c:v>
                </c:pt>
                <c:pt idx="886">
                  <c:v>37068</c:v>
                </c:pt>
                <c:pt idx="887">
                  <c:v>37069</c:v>
                </c:pt>
                <c:pt idx="888">
                  <c:v>37070</c:v>
                </c:pt>
                <c:pt idx="889">
                  <c:v>37071</c:v>
                </c:pt>
                <c:pt idx="890">
                  <c:v>37074</c:v>
                </c:pt>
                <c:pt idx="891">
                  <c:v>37075</c:v>
                </c:pt>
                <c:pt idx="892">
                  <c:v>37076</c:v>
                </c:pt>
                <c:pt idx="893">
                  <c:v>37077</c:v>
                </c:pt>
                <c:pt idx="894">
                  <c:v>37078</c:v>
                </c:pt>
                <c:pt idx="895">
                  <c:v>37081</c:v>
                </c:pt>
                <c:pt idx="896">
                  <c:v>37082</c:v>
                </c:pt>
                <c:pt idx="897">
                  <c:v>37083</c:v>
                </c:pt>
                <c:pt idx="898">
                  <c:v>37084</c:v>
                </c:pt>
                <c:pt idx="899">
                  <c:v>37085</c:v>
                </c:pt>
                <c:pt idx="900">
                  <c:v>37088</c:v>
                </c:pt>
                <c:pt idx="901">
                  <c:v>37089</c:v>
                </c:pt>
                <c:pt idx="902">
                  <c:v>37090</c:v>
                </c:pt>
                <c:pt idx="903">
                  <c:v>37091</c:v>
                </c:pt>
                <c:pt idx="904">
                  <c:v>37092</c:v>
                </c:pt>
                <c:pt idx="905">
                  <c:v>37095</c:v>
                </c:pt>
                <c:pt idx="906">
                  <c:v>37096</c:v>
                </c:pt>
                <c:pt idx="907">
                  <c:v>37097</c:v>
                </c:pt>
                <c:pt idx="908">
                  <c:v>37098</c:v>
                </c:pt>
                <c:pt idx="909">
                  <c:v>37099</c:v>
                </c:pt>
                <c:pt idx="910">
                  <c:v>37102</c:v>
                </c:pt>
                <c:pt idx="911">
                  <c:v>37103</c:v>
                </c:pt>
                <c:pt idx="912">
                  <c:v>37104</c:v>
                </c:pt>
                <c:pt idx="913">
                  <c:v>37105</c:v>
                </c:pt>
                <c:pt idx="914">
                  <c:v>37106</c:v>
                </c:pt>
                <c:pt idx="915">
                  <c:v>37109</c:v>
                </c:pt>
                <c:pt idx="916">
                  <c:v>37110</c:v>
                </c:pt>
                <c:pt idx="917">
                  <c:v>37111</c:v>
                </c:pt>
                <c:pt idx="918">
                  <c:v>37112</c:v>
                </c:pt>
                <c:pt idx="919">
                  <c:v>37113</c:v>
                </c:pt>
                <c:pt idx="920">
                  <c:v>37116</c:v>
                </c:pt>
                <c:pt idx="921">
                  <c:v>37117</c:v>
                </c:pt>
                <c:pt idx="922">
                  <c:v>37118</c:v>
                </c:pt>
                <c:pt idx="923">
                  <c:v>37119</c:v>
                </c:pt>
                <c:pt idx="924">
                  <c:v>37120</c:v>
                </c:pt>
                <c:pt idx="925">
                  <c:v>37123</c:v>
                </c:pt>
                <c:pt idx="926">
                  <c:v>37124</c:v>
                </c:pt>
                <c:pt idx="927">
                  <c:v>37125</c:v>
                </c:pt>
                <c:pt idx="928">
                  <c:v>37126</c:v>
                </c:pt>
                <c:pt idx="929">
                  <c:v>37127</c:v>
                </c:pt>
                <c:pt idx="930">
                  <c:v>37130</c:v>
                </c:pt>
                <c:pt idx="931">
                  <c:v>37131</c:v>
                </c:pt>
                <c:pt idx="932">
                  <c:v>37132</c:v>
                </c:pt>
                <c:pt idx="933">
                  <c:v>37133</c:v>
                </c:pt>
                <c:pt idx="934">
                  <c:v>37134</c:v>
                </c:pt>
                <c:pt idx="935">
                  <c:v>37137</c:v>
                </c:pt>
                <c:pt idx="936">
                  <c:v>37138</c:v>
                </c:pt>
                <c:pt idx="937">
                  <c:v>37139</c:v>
                </c:pt>
                <c:pt idx="938">
                  <c:v>37140</c:v>
                </c:pt>
                <c:pt idx="939">
                  <c:v>37141</c:v>
                </c:pt>
                <c:pt idx="940">
                  <c:v>37144</c:v>
                </c:pt>
                <c:pt idx="941">
                  <c:v>37145</c:v>
                </c:pt>
                <c:pt idx="942">
                  <c:v>37146</c:v>
                </c:pt>
                <c:pt idx="943">
                  <c:v>37147</c:v>
                </c:pt>
                <c:pt idx="944">
                  <c:v>37148</c:v>
                </c:pt>
                <c:pt idx="945">
                  <c:v>37151</c:v>
                </c:pt>
                <c:pt idx="946">
                  <c:v>37152</c:v>
                </c:pt>
                <c:pt idx="947">
                  <c:v>37153</c:v>
                </c:pt>
                <c:pt idx="948">
                  <c:v>37154</c:v>
                </c:pt>
                <c:pt idx="949">
                  <c:v>37155</c:v>
                </c:pt>
                <c:pt idx="950">
                  <c:v>37158</c:v>
                </c:pt>
                <c:pt idx="951">
                  <c:v>37159</c:v>
                </c:pt>
                <c:pt idx="952">
                  <c:v>37160</c:v>
                </c:pt>
                <c:pt idx="953">
                  <c:v>37161</c:v>
                </c:pt>
                <c:pt idx="954">
                  <c:v>37162</c:v>
                </c:pt>
                <c:pt idx="955">
                  <c:v>37165</c:v>
                </c:pt>
                <c:pt idx="956">
                  <c:v>37166</c:v>
                </c:pt>
                <c:pt idx="957">
                  <c:v>37167</c:v>
                </c:pt>
                <c:pt idx="958">
                  <c:v>37168</c:v>
                </c:pt>
                <c:pt idx="959">
                  <c:v>37169</c:v>
                </c:pt>
                <c:pt idx="960">
                  <c:v>37172</c:v>
                </c:pt>
                <c:pt idx="961">
                  <c:v>37173</c:v>
                </c:pt>
                <c:pt idx="962">
                  <c:v>37174</c:v>
                </c:pt>
                <c:pt idx="963">
                  <c:v>37175</c:v>
                </c:pt>
                <c:pt idx="964">
                  <c:v>37176</c:v>
                </c:pt>
                <c:pt idx="965">
                  <c:v>37179</c:v>
                </c:pt>
                <c:pt idx="966">
                  <c:v>37180</c:v>
                </c:pt>
                <c:pt idx="967">
                  <c:v>37181</c:v>
                </c:pt>
                <c:pt idx="968">
                  <c:v>37182</c:v>
                </c:pt>
                <c:pt idx="969">
                  <c:v>37183</c:v>
                </c:pt>
                <c:pt idx="970">
                  <c:v>37186</c:v>
                </c:pt>
                <c:pt idx="971">
                  <c:v>37187</c:v>
                </c:pt>
                <c:pt idx="972">
                  <c:v>37188</c:v>
                </c:pt>
                <c:pt idx="973">
                  <c:v>37189</c:v>
                </c:pt>
                <c:pt idx="974">
                  <c:v>37190</c:v>
                </c:pt>
                <c:pt idx="975">
                  <c:v>37193</c:v>
                </c:pt>
                <c:pt idx="976">
                  <c:v>37194</c:v>
                </c:pt>
                <c:pt idx="977">
                  <c:v>37195</c:v>
                </c:pt>
                <c:pt idx="978">
                  <c:v>37196</c:v>
                </c:pt>
                <c:pt idx="979">
                  <c:v>37197</c:v>
                </c:pt>
                <c:pt idx="980">
                  <c:v>37200</c:v>
                </c:pt>
                <c:pt idx="981">
                  <c:v>37201</c:v>
                </c:pt>
                <c:pt idx="982">
                  <c:v>37202</c:v>
                </c:pt>
                <c:pt idx="983">
                  <c:v>37203</c:v>
                </c:pt>
                <c:pt idx="984">
                  <c:v>37204</c:v>
                </c:pt>
                <c:pt idx="985">
                  <c:v>37207</c:v>
                </c:pt>
                <c:pt idx="986">
                  <c:v>37208</c:v>
                </c:pt>
                <c:pt idx="987">
                  <c:v>37209</c:v>
                </c:pt>
                <c:pt idx="988">
                  <c:v>37210</c:v>
                </c:pt>
                <c:pt idx="989">
                  <c:v>37211</c:v>
                </c:pt>
                <c:pt idx="990">
                  <c:v>37214</c:v>
                </c:pt>
                <c:pt idx="991">
                  <c:v>37215</c:v>
                </c:pt>
                <c:pt idx="992">
                  <c:v>37216</c:v>
                </c:pt>
                <c:pt idx="993">
                  <c:v>37217</c:v>
                </c:pt>
                <c:pt idx="994">
                  <c:v>37218</c:v>
                </c:pt>
                <c:pt idx="995">
                  <c:v>37221</c:v>
                </c:pt>
                <c:pt idx="996">
                  <c:v>37222</c:v>
                </c:pt>
                <c:pt idx="997">
                  <c:v>37223</c:v>
                </c:pt>
                <c:pt idx="998">
                  <c:v>37224</c:v>
                </c:pt>
                <c:pt idx="999">
                  <c:v>37225</c:v>
                </c:pt>
                <c:pt idx="1000">
                  <c:v>37228</c:v>
                </c:pt>
                <c:pt idx="1001">
                  <c:v>37229</c:v>
                </c:pt>
                <c:pt idx="1002">
                  <c:v>37230</c:v>
                </c:pt>
                <c:pt idx="1003">
                  <c:v>37231</c:v>
                </c:pt>
                <c:pt idx="1004">
                  <c:v>37232</c:v>
                </c:pt>
                <c:pt idx="1005">
                  <c:v>37235</c:v>
                </c:pt>
                <c:pt idx="1006">
                  <c:v>37236</c:v>
                </c:pt>
                <c:pt idx="1007">
                  <c:v>37237</c:v>
                </c:pt>
                <c:pt idx="1008">
                  <c:v>37238</c:v>
                </c:pt>
                <c:pt idx="1009">
                  <c:v>37239</c:v>
                </c:pt>
                <c:pt idx="1010">
                  <c:v>37242</c:v>
                </c:pt>
                <c:pt idx="1011">
                  <c:v>37243</c:v>
                </c:pt>
                <c:pt idx="1012">
                  <c:v>37244</c:v>
                </c:pt>
                <c:pt idx="1013">
                  <c:v>37245</c:v>
                </c:pt>
                <c:pt idx="1014">
                  <c:v>37246</c:v>
                </c:pt>
                <c:pt idx="1015">
                  <c:v>37249</c:v>
                </c:pt>
                <c:pt idx="1016">
                  <c:v>37250</c:v>
                </c:pt>
                <c:pt idx="1017">
                  <c:v>37251</c:v>
                </c:pt>
                <c:pt idx="1018">
                  <c:v>37252</c:v>
                </c:pt>
                <c:pt idx="1019">
                  <c:v>37253</c:v>
                </c:pt>
                <c:pt idx="1020">
                  <c:v>37256</c:v>
                </c:pt>
                <c:pt idx="1021">
                  <c:v>37257</c:v>
                </c:pt>
                <c:pt idx="1022">
                  <c:v>37258</c:v>
                </c:pt>
                <c:pt idx="1023">
                  <c:v>37259</c:v>
                </c:pt>
                <c:pt idx="1024">
                  <c:v>37260</c:v>
                </c:pt>
                <c:pt idx="1025">
                  <c:v>37263</c:v>
                </c:pt>
                <c:pt idx="1026">
                  <c:v>37264</c:v>
                </c:pt>
                <c:pt idx="1027">
                  <c:v>37265</c:v>
                </c:pt>
                <c:pt idx="1028">
                  <c:v>37266</c:v>
                </c:pt>
                <c:pt idx="1029">
                  <c:v>37267</c:v>
                </c:pt>
                <c:pt idx="1030">
                  <c:v>37270</c:v>
                </c:pt>
                <c:pt idx="1031">
                  <c:v>37271</c:v>
                </c:pt>
                <c:pt idx="1032">
                  <c:v>37272</c:v>
                </c:pt>
                <c:pt idx="1033">
                  <c:v>37273</c:v>
                </c:pt>
                <c:pt idx="1034">
                  <c:v>37274</c:v>
                </c:pt>
                <c:pt idx="1035">
                  <c:v>37277</c:v>
                </c:pt>
                <c:pt idx="1036">
                  <c:v>37278</c:v>
                </c:pt>
                <c:pt idx="1037">
                  <c:v>37279</c:v>
                </c:pt>
                <c:pt idx="1038">
                  <c:v>37280</c:v>
                </c:pt>
                <c:pt idx="1039">
                  <c:v>37281</c:v>
                </c:pt>
                <c:pt idx="1040">
                  <c:v>37284</c:v>
                </c:pt>
                <c:pt idx="1041">
                  <c:v>37285</c:v>
                </c:pt>
                <c:pt idx="1042">
                  <c:v>37286</c:v>
                </c:pt>
                <c:pt idx="1043">
                  <c:v>37287</c:v>
                </c:pt>
                <c:pt idx="1044">
                  <c:v>37288</c:v>
                </c:pt>
                <c:pt idx="1045">
                  <c:v>37291</c:v>
                </c:pt>
                <c:pt idx="1046">
                  <c:v>37292</c:v>
                </c:pt>
                <c:pt idx="1047">
                  <c:v>37293</c:v>
                </c:pt>
                <c:pt idx="1048">
                  <c:v>37294</c:v>
                </c:pt>
                <c:pt idx="1049">
                  <c:v>37295</c:v>
                </c:pt>
                <c:pt idx="1050">
                  <c:v>37298</c:v>
                </c:pt>
                <c:pt idx="1051">
                  <c:v>37299</c:v>
                </c:pt>
                <c:pt idx="1052">
                  <c:v>37300</c:v>
                </c:pt>
                <c:pt idx="1053">
                  <c:v>37301</c:v>
                </c:pt>
                <c:pt idx="1054">
                  <c:v>37302</c:v>
                </c:pt>
                <c:pt idx="1055">
                  <c:v>37305</c:v>
                </c:pt>
                <c:pt idx="1056">
                  <c:v>37306</c:v>
                </c:pt>
                <c:pt idx="1057">
                  <c:v>37307</c:v>
                </c:pt>
                <c:pt idx="1058">
                  <c:v>37308</c:v>
                </c:pt>
                <c:pt idx="1059">
                  <c:v>37309</c:v>
                </c:pt>
                <c:pt idx="1060">
                  <c:v>37312</c:v>
                </c:pt>
                <c:pt idx="1061">
                  <c:v>37313</c:v>
                </c:pt>
                <c:pt idx="1062">
                  <c:v>37314</c:v>
                </c:pt>
                <c:pt idx="1063">
                  <c:v>37315</c:v>
                </c:pt>
                <c:pt idx="1064">
                  <c:v>37316</c:v>
                </c:pt>
                <c:pt idx="1065">
                  <c:v>37319</c:v>
                </c:pt>
                <c:pt idx="1066">
                  <c:v>37320</c:v>
                </c:pt>
                <c:pt idx="1067">
                  <c:v>37321</c:v>
                </c:pt>
                <c:pt idx="1068">
                  <c:v>37322</c:v>
                </c:pt>
                <c:pt idx="1069">
                  <c:v>37323</c:v>
                </c:pt>
                <c:pt idx="1070">
                  <c:v>37326</c:v>
                </c:pt>
                <c:pt idx="1071">
                  <c:v>37327</c:v>
                </c:pt>
                <c:pt idx="1072">
                  <c:v>37328</c:v>
                </c:pt>
                <c:pt idx="1073">
                  <c:v>37329</c:v>
                </c:pt>
                <c:pt idx="1074">
                  <c:v>37330</c:v>
                </c:pt>
                <c:pt idx="1075">
                  <c:v>37333</c:v>
                </c:pt>
                <c:pt idx="1076">
                  <c:v>37334</c:v>
                </c:pt>
                <c:pt idx="1077">
                  <c:v>37335</c:v>
                </c:pt>
                <c:pt idx="1078">
                  <c:v>37336</c:v>
                </c:pt>
                <c:pt idx="1079">
                  <c:v>37337</c:v>
                </c:pt>
                <c:pt idx="1080">
                  <c:v>37340</c:v>
                </c:pt>
                <c:pt idx="1081">
                  <c:v>37341</c:v>
                </c:pt>
                <c:pt idx="1082">
                  <c:v>37342</c:v>
                </c:pt>
                <c:pt idx="1083">
                  <c:v>37343</c:v>
                </c:pt>
                <c:pt idx="1084">
                  <c:v>37344</c:v>
                </c:pt>
                <c:pt idx="1085">
                  <c:v>37347</c:v>
                </c:pt>
                <c:pt idx="1086">
                  <c:v>37348</c:v>
                </c:pt>
                <c:pt idx="1087">
                  <c:v>37349</c:v>
                </c:pt>
                <c:pt idx="1088">
                  <c:v>37350</c:v>
                </c:pt>
                <c:pt idx="1089">
                  <c:v>37351</c:v>
                </c:pt>
                <c:pt idx="1090">
                  <c:v>37354</c:v>
                </c:pt>
                <c:pt idx="1091">
                  <c:v>37355</c:v>
                </c:pt>
                <c:pt idx="1092">
                  <c:v>37356</c:v>
                </c:pt>
                <c:pt idx="1093">
                  <c:v>37357</c:v>
                </c:pt>
                <c:pt idx="1094">
                  <c:v>37358</c:v>
                </c:pt>
                <c:pt idx="1095">
                  <c:v>37361</c:v>
                </c:pt>
                <c:pt idx="1096">
                  <c:v>37362</c:v>
                </c:pt>
                <c:pt idx="1097">
                  <c:v>37363</c:v>
                </c:pt>
                <c:pt idx="1098">
                  <c:v>37364</c:v>
                </c:pt>
                <c:pt idx="1099">
                  <c:v>37365</c:v>
                </c:pt>
                <c:pt idx="1100">
                  <c:v>37368</c:v>
                </c:pt>
                <c:pt idx="1101">
                  <c:v>37369</c:v>
                </c:pt>
                <c:pt idx="1102">
                  <c:v>37370</c:v>
                </c:pt>
                <c:pt idx="1103">
                  <c:v>37371</c:v>
                </c:pt>
                <c:pt idx="1104">
                  <c:v>37372</c:v>
                </c:pt>
                <c:pt idx="1105">
                  <c:v>37375</c:v>
                </c:pt>
                <c:pt idx="1106">
                  <c:v>37376</c:v>
                </c:pt>
                <c:pt idx="1107">
                  <c:v>37377</c:v>
                </c:pt>
                <c:pt idx="1108">
                  <c:v>37378</c:v>
                </c:pt>
                <c:pt idx="1109">
                  <c:v>37379</c:v>
                </c:pt>
                <c:pt idx="1110">
                  <c:v>37382</c:v>
                </c:pt>
                <c:pt idx="1111">
                  <c:v>37383</c:v>
                </c:pt>
                <c:pt idx="1112">
                  <c:v>37384</c:v>
                </c:pt>
                <c:pt idx="1113">
                  <c:v>37385</c:v>
                </c:pt>
                <c:pt idx="1114">
                  <c:v>37386</c:v>
                </c:pt>
                <c:pt idx="1115">
                  <c:v>37389</c:v>
                </c:pt>
                <c:pt idx="1116">
                  <c:v>37390</c:v>
                </c:pt>
                <c:pt idx="1117">
                  <c:v>37391</c:v>
                </c:pt>
                <c:pt idx="1118">
                  <c:v>37392</c:v>
                </c:pt>
                <c:pt idx="1119">
                  <c:v>37393</c:v>
                </c:pt>
                <c:pt idx="1120">
                  <c:v>37396</c:v>
                </c:pt>
                <c:pt idx="1121">
                  <c:v>37397</c:v>
                </c:pt>
                <c:pt idx="1122">
                  <c:v>37398</c:v>
                </c:pt>
                <c:pt idx="1123">
                  <c:v>37399</c:v>
                </c:pt>
                <c:pt idx="1124">
                  <c:v>37400</c:v>
                </c:pt>
                <c:pt idx="1125">
                  <c:v>37403</c:v>
                </c:pt>
                <c:pt idx="1126">
                  <c:v>37404</c:v>
                </c:pt>
                <c:pt idx="1127">
                  <c:v>37405</c:v>
                </c:pt>
                <c:pt idx="1128">
                  <c:v>37406</c:v>
                </c:pt>
                <c:pt idx="1129">
                  <c:v>37407</c:v>
                </c:pt>
                <c:pt idx="1130">
                  <c:v>37410</c:v>
                </c:pt>
                <c:pt idx="1131">
                  <c:v>37411</c:v>
                </c:pt>
                <c:pt idx="1132">
                  <c:v>37412</c:v>
                </c:pt>
                <c:pt idx="1133">
                  <c:v>37413</c:v>
                </c:pt>
                <c:pt idx="1134">
                  <c:v>37414</c:v>
                </c:pt>
                <c:pt idx="1135">
                  <c:v>37417</c:v>
                </c:pt>
                <c:pt idx="1136">
                  <c:v>37418</c:v>
                </c:pt>
                <c:pt idx="1137">
                  <c:v>37419</c:v>
                </c:pt>
                <c:pt idx="1138">
                  <c:v>37420</c:v>
                </c:pt>
                <c:pt idx="1139">
                  <c:v>37421</c:v>
                </c:pt>
                <c:pt idx="1140">
                  <c:v>37424</c:v>
                </c:pt>
                <c:pt idx="1141">
                  <c:v>37425</c:v>
                </c:pt>
                <c:pt idx="1142">
                  <c:v>37426</c:v>
                </c:pt>
                <c:pt idx="1143">
                  <c:v>37427</c:v>
                </c:pt>
                <c:pt idx="1144">
                  <c:v>37428</c:v>
                </c:pt>
                <c:pt idx="1145">
                  <c:v>37431</c:v>
                </c:pt>
                <c:pt idx="1146">
                  <c:v>37432</c:v>
                </c:pt>
                <c:pt idx="1147">
                  <c:v>37433</c:v>
                </c:pt>
                <c:pt idx="1148">
                  <c:v>37434</c:v>
                </c:pt>
                <c:pt idx="1149">
                  <c:v>37435</c:v>
                </c:pt>
                <c:pt idx="1150">
                  <c:v>37438</c:v>
                </c:pt>
                <c:pt idx="1151">
                  <c:v>37439</c:v>
                </c:pt>
                <c:pt idx="1152">
                  <c:v>37440</c:v>
                </c:pt>
                <c:pt idx="1153">
                  <c:v>37441</c:v>
                </c:pt>
                <c:pt idx="1154">
                  <c:v>37442</c:v>
                </c:pt>
                <c:pt idx="1155">
                  <c:v>37445</c:v>
                </c:pt>
                <c:pt idx="1156">
                  <c:v>37446</c:v>
                </c:pt>
                <c:pt idx="1157">
                  <c:v>37447</c:v>
                </c:pt>
                <c:pt idx="1158">
                  <c:v>37448</c:v>
                </c:pt>
                <c:pt idx="1159">
                  <c:v>37449</c:v>
                </c:pt>
                <c:pt idx="1160">
                  <c:v>37452</c:v>
                </c:pt>
                <c:pt idx="1161">
                  <c:v>37453</c:v>
                </c:pt>
                <c:pt idx="1162">
                  <c:v>37454</c:v>
                </c:pt>
                <c:pt idx="1163">
                  <c:v>37455</c:v>
                </c:pt>
                <c:pt idx="1164">
                  <c:v>37456</c:v>
                </c:pt>
                <c:pt idx="1165">
                  <c:v>37459</c:v>
                </c:pt>
                <c:pt idx="1166">
                  <c:v>37460</c:v>
                </c:pt>
                <c:pt idx="1167">
                  <c:v>37461</c:v>
                </c:pt>
                <c:pt idx="1168">
                  <c:v>37462</c:v>
                </c:pt>
                <c:pt idx="1169">
                  <c:v>37463</c:v>
                </c:pt>
                <c:pt idx="1170">
                  <c:v>37466</c:v>
                </c:pt>
                <c:pt idx="1171">
                  <c:v>37467</c:v>
                </c:pt>
                <c:pt idx="1172">
                  <c:v>37468</c:v>
                </c:pt>
                <c:pt idx="1173">
                  <c:v>37469</c:v>
                </c:pt>
                <c:pt idx="1174">
                  <c:v>37470</c:v>
                </c:pt>
                <c:pt idx="1175">
                  <c:v>37473</c:v>
                </c:pt>
                <c:pt idx="1176">
                  <c:v>37474</c:v>
                </c:pt>
                <c:pt idx="1177">
                  <c:v>37475</c:v>
                </c:pt>
                <c:pt idx="1178">
                  <c:v>37476</c:v>
                </c:pt>
                <c:pt idx="1179">
                  <c:v>37477</c:v>
                </c:pt>
                <c:pt idx="1180">
                  <c:v>37480</c:v>
                </c:pt>
                <c:pt idx="1181">
                  <c:v>37481</c:v>
                </c:pt>
                <c:pt idx="1182">
                  <c:v>37482</c:v>
                </c:pt>
                <c:pt idx="1183">
                  <c:v>37483</c:v>
                </c:pt>
                <c:pt idx="1184">
                  <c:v>37484</c:v>
                </c:pt>
                <c:pt idx="1185">
                  <c:v>37487</c:v>
                </c:pt>
                <c:pt idx="1186">
                  <c:v>37488</c:v>
                </c:pt>
                <c:pt idx="1187">
                  <c:v>37489</c:v>
                </c:pt>
                <c:pt idx="1188">
                  <c:v>37490</c:v>
                </c:pt>
                <c:pt idx="1189">
                  <c:v>37491</c:v>
                </c:pt>
                <c:pt idx="1190">
                  <c:v>37494</c:v>
                </c:pt>
                <c:pt idx="1191">
                  <c:v>37495</c:v>
                </c:pt>
                <c:pt idx="1192">
                  <c:v>37496</c:v>
                </c:pt>
                <c:pt idx="1193">
                  <c:v>37497</c:v>
                </c:pt>
                <c:pt idx="1194">
                  <c:v>37498</c:v>
                </c:pt>
                <c:pt idx="1195">
                  <c:v>37501</c:v>
                </c:pt>
                <c:pt idx="1196">
                  <c:v>37502</c:v>
                </c:pt>
                <c:pt idx="1197">
                  <c:v>37503</c:v>
                </c:pt>
                <c:pt idx="1198">
                  <c:v>37504</c:v>
                </c:pt>
                <c:pt idx="1199">
                  <c:v>37505</c:v>
                </c:pt>
                <c:pt idx="1200">
                  <c:v>37508</c:v>
                </c:pt>
                <c:pt idx="1201">
                  <c:v>37509</c:v>
                </c:pt>
                <c:pt idx="1202">
                  <c:v>37510</c:v>
                </c:pt>
                <c:pt idx="1203">
                  <c:v>37511</c:v>
                </c:pt>
                <c:pt idx="1204">
                  <c:v>37512</c:v>
                </c:pt>
                <c:pt idx="1205">
                  <c:v>37515</c:v>
                </c:pt>
                <c:pt idx="1206">
                  <c:v>37516</c:v>
                </c:pt>
                <c:pt idx="1207">
                  <c:v>37517</c:v>
                </c:pt>
                <c:pt idx="1208">
                  <c:v>37518</c:v>
                </c:pt>
                <c:pt idx="1209">
                  <c:v>37519</c:v>
                </c:pt>
                <c:pt idx="1210">
                  <c:v>37522</c:v>
                </c:pt>
                <c:pt idx="1211">
                  <c:v>37523</c:v>
                </c:pt>
                <c:pt idx="1212">
                  <c:v>37524</c:v>
                </c:pt>
                <c:pt idx="1213">
                  <c:v>37525</c:v>
                </c:pt>
                <c:pt idx="1214">
                  <c:v>37526</c:v>
                </c:pt>
                <c:pt idx="1215">
                  <c:v>37529</c:v>
                </c:pt>
                <c:pt idx="1216">
                  <c:v>37530</c:v>
                </c:pt>
                <c:pt idx="1217">
                  <c:v>37531</c:v>
                </c:pt>
                <c:pt idx="1218">
                  <c:v>37532</c:v>
                </c:pt>
                <c:pt idx="1219">
                  <c:v>37533</c:v>
                </c:pt>
                <c:pt idx="1220">
                  <c:v>37536</c:v>
                </c:pt>
                <c:pt idx="1221">
                  <c:v>37537</c:v>
                </c:pt>
                <c:pt idx="1222">
                  <c:v>37538</c:v>
                </c:pt>
                <c:pt idx="1223">
                  <c:v>37539</c:v>
                </c:pt>
                <c:pt idx="1224">
                  <c:v>37540</c:v>
                </c:pt>
                <c:pt idx="1225">
                  <c:v>37543</c:v>
                </c:pt>
                <c:pt idx="1226">
                  <c:v>37544</c:v>
                </c:pt>
                <c:pt idx="1227">
                  <c:v>37545</c:v>
                </c:pt>
                <c:pt idx="1228">
                  <c:v>37546</c:v>
                </c:pt>
                <c:pt idx="1229">
                  <c:v>37547</c:v>
                </c:pt>
                <c:pt idx="1230">
                  <c:v>37550</c:v>
                </c:pt>
                <c:pt idx="1231">
                  <c:v>37551</c:v>
                </c:pt>
                <c:pt idx="1232">
                  <c:v>37552</c:v>
                </c:pt>
                <c:pt idx="1233">
                  <c:v>37553</c:v>
                </c:pt>
                <c:pt idx="1234">
                  <c:v>37554</c:v>
                </c:pt>
                <c:pt idx="1235">
                  <c:v>37557</c:v>
                </c:pt>
                <c:pt idx="1236">
                  <c:v>37558</c:v>
                </c:pt>
                <c:pt idx="1237">
                  <c:v>37559</c:v>
                </c:pt>
                <c:pt idx="1238">
                  <c:v>37560</c:v>
                </c:pt>
                <c:pt idx="1239">
                  <c:v>37561</c:v>
                </c:pt>
                <c:pt idx="1240">
                  <c:v>37564</c:v>
                </c:pt>
                <c:pt idx="1241">
                  <c:v>37565</c:v>
                </c:pt>
                <c:pt idx="1242">
                  <c:v>37566</c:v>
                </c:pt>
                <c:pt idx="1243">
                  <c:v>37567</c:v>
                </c:pt>
                <c:pt idx="1244">
                  <c:v>37568</c:v>
                </c:pt>
                <c:pt idx="1245">
                  <c:v>37571</c:v>
                </c:pt>
                <c:pt idx="1246">
                  <c:v>37572</c:v>
                </c:pt>
                <c:pt idx="1247">
                  <c:v>37573</c:v>
                </c:pt>
                <c:pt idx="1248">
                  <c:v>37574</c:v>
                </c:pt>
                <c:pt idx="1249">
                  <c:v>37575</c:v>
                </c:pt>
                <c:pt idx="1250">
                  <c:v>37578</c:v>
                </c:pt>
                <c:pt idx="1251">
                  <c:v>37579</c:v>
                </c:pt>
                <c:pt idx="1252">
                  <c:v>37580</c:v>
                </c:pt>
                <c:pt idx="1253">
                  <c:v>37581</c:v>
                </c:pt>
                <c:pt idx="1254">
                  <c:v>37582</c:v>
                </c:pt>
                <c:pt idx="1255">
                  <c:v>37585</c:v>
                </c:pt>
                <c:pt idx="1256">
                  <c:v>37586</c:v>
                </c:pt>
                <c:pt idx="1257">
                  <c:v>37587</c:v>
                </c:pt>
                <c:pt idx="1258">
                  <c:v>37588</c:v>
                </c:pt>
                <c:pt idx="1259">
                  <c:v>37589</c:v>
                </c:pt>
                <c:pt idx="1260">
                  <c:v>37592</c:v>
                </c:pt>
                <c:pt idx="1261">
                  <c:v>37593</c:v>
                </c:pt>
                <c:pt idx="1262">
                  <c:v>37594</c:v>
                </c:pt>
                <c:pt idx="1263">
                  <c:v>37595</c:v>
                </c:pt>
                <c:pt idx="1264">
                  <c:v>37596</c:v>
                </c:pt>
                <c:pt idx="1265">
                  <c:v>37599</c:v>
                </c:pt>
                <c:pt idx="1266">
                  <c:v>37600</c:v>
                </c:pt>
                <c:pt idx="1267">
                  <c:v>37601</c:v>
                </c:pt>
                <c:pt idx="1268">
                  <c:v>37602</c:v>
                </c:pt>
                <c:pt idx="1269">
                  <c:v>37603</c:v>
                </c:pt>
                <c:pt idx="1270">
                  <c:v>37606</c:v>
                </c:pt>
                <c:pt idx="1271">
                  <c:v>37607</c:v>
                </c:pt>
                <c:pt idx="1272">
                  <c:v>37608</c:v>
                </c:pt>
                <c:pt idx="1273">
                  <c:v>37609</c:v>
                </c:pt>
                <c:pt idx="1274">
                  <c:v>37610</c:v>
                </c:pt>
                <c:pt idx="1275">
                  <c:v>37613</c:v>
                </c:pt>
                <c:pt idx="1276">
                  <c:v>37614</c:v>
                </c:pt>
                <c:pt idx="1277">
                  <c:v>37615</c:v>
                </c:pt>
                <c:pt idx="1278">
                  <c:v>37616</c:v>
                </c:pt>
                <c:pt idx="1279">
                  <c:v>37617</c:v>
                </c:pt>
                <c:pt idx="1280">
                  <c:v>37620</c:v>
                </c:pt>
                <c:pt idx="1281">
                  <c:v>37621</c:v>
                </c:pt>
                <c:pt idx="1282">
                  <c:v>37622</c:v>
                </c:pt>
                <c:pt idx="1283">
                  <c:v>37623</c:v>
                </c:pt>
                <c:pt idx="1284">
                  <c:v>37624</c:v>
                </c:pt>
                <c:pt idx="1285">
                  <c:v>37627</c:v>
                </c:pt>
                <c:pt idx="1286">
                  <c:v>37628</c:v>
                </c:pt>
                <c:pt idx="1287">
                  <c:v>37629</c:v>
                </c:pt>
                <c:pt idx="1288">
                  <c:v>37630</c:v>
                </c:pt>
                <c:pt idx="1289">
                  <c:v>37631</c:v>
                </c:pt>
                <c:pt idx="1290">
                  <c:v>37634</c:v>
                </c:pt>
                <c:pt idx="1291">
                  <c:v>37635</c:v>
                </c:pt>
                <c:pt idx="1292">
                  <c:v>37636</c:v>
                </c:pt>
                <c:pt idx="1293">
                  <c:v>37637</c:v>
                </c:pt>
                <c:pt idx="1294">
                  <c:v>37638</c:v>
                </c:pt>
                <c:pt idx="1295">
                  <c:v>37641</c:v>
                </c:pt>
                <c:pt idx="1296">
                  <c:v>37642</c:v>
                </c:pt>
                <c:pt idx="1297">
                  <c:v>37643</c:v>
                </c:pt>
                <c:pt idx="1298">
                  <c:v>37644</c:v>
                </c:pt>
                <c:pt idx="1299">
                  <c:v>37645</c:v>
                </c:pt>
                <c:pt idx="1300">
                  <c:v>37648</c:v>
                </c:pt>
                <c:pt idx="1301">
                  <c:v>37649</c:v>
                </c:pt>
                <c:pt idx="1302">
                  <c:v>37650</c:v>
                </c:pt>
                <c:pt idx="1303">
                  <c:v>37651</c:v>
                </c:pt>
                <c:pt idx="1304">
                  <c:v>37652</c:v>
                </c:pt>
                <c:pt idx="1305">
                  <c:v>37655</c:v>
                </c:pt>
                <c:pt idx="1306">
                  <c:v>37656</c:v>
                </c:pt>
                <c:pt idx="1307">
                  <c:v>37657</c:v>
                </c:pt>
                <c:pt idx="1308">
                  <c:v>37658</c:v>
                </c:pt>
                <c:pt idx="1309">
                  <c:v>37659</c:v>
                </c:pt>
                <c:pt idx="1310">
                  <c:v>37662</c:v>
                </c:pt>
                <c:pt idx="1311">
                  <c:v>37663</c:v>
                </c:pt>
                <c:pt idx="1312">
                  <c:v>37664</c:v>
                </c:pt>
                <c:pt idx="1313">
                  <c:v>37665</c:v>
                </c:pt>
                <c:pt idx="1314">
                  <c:v>37666</c:v>
                </c:pt>
                <c:pt idx="1315">
                  <c:v>37669</c:v>
                </c:pt>
                <c:pt idx="1316">
                  <c:v>37670</c:v>
                </c:pt>
                <c:pt idx="1317">
                  <c:v>37671</c:v>
                </c:pt>
                <c:pt idx="1318">
                  <c:v>37672</c:v>
                </c:pt>
                <c:pt idx="1319">
                  <c:v>37673</c:v>
                </c:pt>
                <c:pt idx="1320">
                  <c:v>37676</c:v>
                </c:pt>
                <c:pt idx="1321">
                  <c:v>37677</c:v>
                </c:pt>
                <c:pt idx="1322">
                  <c:v>37678</c:v>
                </c:pt>
                <c:pt idx="1323">
                  <c:v>37679</c:v>
                </c:pt>
                <c:pt idx="1324">
                  <c:v>37680</c:v>
                </c:pt>
                <c:pt idx="1325">
                  <c:v>37683</c:v>
                </c:pt>
                <c:pt idx="1326">
                  <c:v>37684</c:v>
                </c:pt>
                <c:pt idx="1327">
                  <c:v>37685</c:v>
                </c:pt>
                <c:pt idx="1328">
                  <c:v>37686</c:v>
                </c:pt>
                <c:pt idx="1329">
                  <c:v>37687</c:v>
                </c:pt>
                <c:pt idx="1330">
                  <c:v>37690</c:v>
                </c:pt>
                <c:pt idx="1331">
                  <c:v>37691</c:v>
                </c:pt>
                <c:pt idx="1332">
                  <c:v>37692</c:v>
                </c:pt>
                <c:pt idx="1333">
                  <c:v>37693</c:v>
                </c:pt>
                <c:pt idx="1334">
                  <c:v>37694</c:v>
                </c:pt>
                <c:pt idx="1335">
                  <c:v>37697</c:v>
                </c:pt>
                <c:pt idx="1336">
                  <c:v>37698</c:v>
                </c:pt>
                <c:pt idx="1337">
                  <c:v>37699</c:v>
                </c:pt>
                <c:pt idx="1338">
                  <c:v>37700</c:v>
                </c:pt>
                <c:pt idx="1339">
                  <c:v>37701</c:v>
                </c:pt>
                <c:pt idx="1340">
                  <c:v>37704</c:v>
                </c:pt>
                <c:pt idx="1341">
                  <c:v>37705</c:v>
                </c:pt>
                <c:pt idx="1342">
                  <c:v>37706</c:v>
                </c:pt>
                <c:pt idx="1343">
                  <c:v>37707</c:v>
                </c:pt>
                <c:pt idx="1344">
                  <c:v>37708</c:v>
                </c:pt>
                <c:pt idx="1345">
                  <c:v>37711</c:v>
                </c:pt>
                <c:pt idx="1346">
                  <c:v>37712</c:v>
                </c:pt>
                <c:pt idx="1347">
                  <c:v>37713</c:v>
                </c:pt>
                <c:pt idx="1348">
                  <c:v>37714</c:v>
                </c:pt>
                <c:pt idx="1349">
                  <c:v>37715</c:v>
                </c:pt>
                <c:pt idx="1350">
                  <c:v>37718</c:v>
                </c:pt>
                <c:pt idx="1351">
                  <c:v>37719</c:v>
                </c:pt>
                <c:pt idx="1352">
                  <c:v>37720</c:v>
                </c:pt>
                <c:pt idx="1353">
                  <c:v>37721</c:v>
                </c:pt>
                <c:pt idx="1354">
                  <c:v>37722</c:v>
                </c:pt>
                <c:pt idx="1355">
                  <c:v>37725</c:v>
                </c:pt>
                <c:pt idx="1356">
                  <c:v>37726</c:v>
                </c:pt>
                <c:pt idx="1357">
                  <c:v>37727</c:v>
                </c:pt>
                <c:pt idx="1358">
                  <c:v>37728</c:v>
                </c:pt>
                <c:pt idx="1359">
                  <c:v>37729</c:v>
                </c:pt>
                <c:pt idx="1360">
                  <c:v>37732</c:v>
                </c:pt>
                <c:pt idx="1361">
                  <c:v>37733</c:v>
                </c:pt>
                <c:pt idx="1362">
                  <c:v>37734</c:v>
                </c:pt>
                <c:pt idx="1363">
                  <c:v>37735</c:v>
                </c:pt>
                <c:pt idx="1364">
                  <c:v>37736</c:v>
                </c:pt>
                <c:pt idx="1365">
                  <c:v>37739</c:v>
                </c:pt>
                <c:pt idx="1366">
                  <c:v>37740</c:v>
                </c:pt>
                <c:pt idx="1367">
                  <c:v>37741</c:v>
                </c:pt>
                <c:pt idx="1368">
                  <c:v>37742</c:v>
                </c:pt>
                <c:pt idx="1369">
                  <c:v>37743</c:v>
                </c:pt>
                <c:pt idx="1370">
                  <c:v>37746</c:v>
                </c:pt>
                <c:pt idx="1371">
                  <c:v>37747</c:v>
                </c:pt>
                <c:pt idx="1372">
                  <c:v>37748</c:v>
                </c:pt>
                <c:pt idx="1373">
                  <c:v>37749</c:v>
                </c:pt>
                <c:pt idx="1374">
                  <c:v>37750</c:v>
                </c:pt>
                <c:pt idx="1375">
                  <c:v>37753</c:v>
                </c:pt>
                <c:pt idx="1376">
                  <c:v>37754</c:v>
                </c:pt>
                <c:pt idx="1377">
                  <c:v>37755</c:v>
                </c:pt>
                <c:pt idx="1378">
                  <c:v>37756</c:v>
                </c:pt>
                <c:pt idx="1379">
                  <c:v>37757</c:v>
                </c:pt>
                <c:pt idx="1380">
                  <c:v>37760</c:v>
                </c:pt>
                <c:pt idx="1381">
                  <c:v>37761</c:v>
                </c:pt>
                <c:pt idx="1382">
                  <c:v>37762</c:v>
                </c:pt>
                <c:pt idx="1383">
                  <c:v>37763</c:v>
                </c:pt>
                <c:pt idx="1384">
                  <c:v>37764</c:v>
                </c:pt>
                <c:pt idx="1385">
                  <c:v>37767</c:v>
                </c:pt>
                <c:pt idx="1386">
                  <c:v>37768</c:v>
                </c:pt>
                <c:pt idx="1387">
                  <c:v>37769</c:v>
                </c:pt>
                <c:pt idx="1388">
                  <c:v>37770</c:v>
                </c:pt>
                <c:pt idx="1389">
                  <c:v>37771</c:v>
                </c:pt>
                <c:pt idx="1390">
                  <c:v>37774</c:v>
                </c:pt>
                <c:pt idx="1391">
                  <c:v>37775</c:v>
                </c:pt>
                <c:pt idx="1392">
                  <c:v>37776</c:v>
                </c:pt>
                <c:pt idx="1393">
                  <c:v>37777</c:v>
                </c:pt>
                <c:pt idx="1394">
                  <c:v>37778</c:v>
                </c:pt>
                <c:pt idx="1395">
                  <c:v>37781</c:v>
                </c:pt>
                <c:pt idx="1396">
                  <c:v>37782</c:v>
                </c:pt>
                <c:pt idx="1397">
                  <c:v>37783</c:v>
                </c:pt>
                <c:pt idx="1398">
                  <c:v>37784</c:v>
                </c:pt>
                <c:pt idx="1399">
                  <c:v>37785</c:v>
                </c:pt>
                <c:pt idx="1400">
                  <c:v>37788</c:v>
                </c:pt>
                <c:pt idx="1401">
                  <c:v>37789</c:v>
                </c:pt>
                <c:pt idx="1402">
                  <c:v>37790</c:v>
                </c:pt>
                <c:pt idx="1403">
                  <c:v>37791</c:v>
                </c:pt>
                <c:pt idx="1404">
                  <c:v>37792</c:v>
                </c:pt>
                <c:pt idx="1405">
                  <c:v>37795</c:v>
                </c:pt>
                <c:pt idx="1406">
                  <c:v>37796</c:v>
                </c:pt>
                <c:pt idx="1407">
                  <c:v>37797</c:v>
                </c:pt>
                <c:pt idx="1408">
                  <c:v>37798</c:v>
                </c:pt>
                <c:pt idx="1409">
                  <c:v>37799</c:v>
                </c:pt>
                <c:pt idx="1410">
                  <c:v>37802</c:v>
                </c:pt>
                <c:pt idx="1411">
                  <c:v>37803</c:v>
                </c:pt>
                <c:pt idx="1412">
                  <c:v>37804</c:v>
                </c:pt>
                <c:pt idx="1413">
                  <c:v>37805</c:v>
                </c:pt>
                <c:pt idx="1414">
                  <c:v>37806</c:v>
                </c:pt>
                <c:pt idx="1415">
                  <c:v>37809</c:v>
                </c:pt>
                <c:pt idx="1416">
                  <c:v>37810</c:v>
                </c:pt>
                <c:pt idx="1417">
                  <c:v>37811</c:v>
                </c:pt>
                <c:pt idx="1418">
                  <c:v>37812</c:v>
                </c:pt>
                <c:pt idx="1419">
                  <c:v>37813</c:v>
                </c:pt>
                <c:pt idx="1420">
                  <c:v>37816</c:v>
                </c:pt>
                <c:pt idx="1421">
                  <c:v>37817</c:v>
                </c:pt>
                <c:pt idx="1422">
                  <c:v>37818</c:v>
                </c:pt>
                <c:pt idx="1423">
                  <c:v>37819</c:v>
                </c:pt>
                <c:pt idx="1424">
                  <c:v>37820</c:v>
                </c:pt>
                <c:pt idx="1425">
                  <c:v>37823</c:v>
                </c:pt>
                <c:pt idx="1426">
                  <c:v>37824</c:v>
                </c:pt>
                <c:pt idx="1427">
                  <c:v>37825</c:v>
                </c:pt>
                <c:pt idx="1428">
                  <c:v>37826</c:v>
                </c:pt>
                <c:pt idx="1429">
                  <c:v>37827</c:v>
                </c:pt>
                <c:pt idx="1430">
                  <c:v>37830</c:v>
                </c:pt>
                <c:pt idx="1431">
                  <c:v>37831</c:v>
                </c:pt>
                <c:pt idx="1432">
                  <c:v>37832</c:v>
                </c:pt>
                <c:pt idx="1433">
                  <c:v>37833</c:v>
                </c:pt>
                <c:pt idx="1434">
                  <c:v>37834</c:v>
                </c:pt>
                <c:pt idx="1435">
                  <c:v>37837</c:v>
                </c:pt>
                <c:pt idx="1436">
                  <c:v>37838</c:v>
                </c:pt>
                <c:pt idx="1437">
                  <c:v>37839</c:v>
                </c:pt>
                <c:pt idx="1438">
                  <c:v>37840</c:v>
                </c:pt>
                <c:pt idx="1439">
                  <c:v>37841</c:v>
                </c:pt>
                <c:pt idx="1440">
                  <c:v>37844</c:v>
                </c:pt>
                <c:pt idx="1441">
                  <c:v>37845</c:v>
                </c:pt>
                <c:pt idx="1442">
                  <c:v>37846</c:v>
                </c:pt>
                <c:pt idx="1443">
                  <c:v>37847</c:v>
                </c:pt>
                <c:pt idx="1444">
                  <c:v>37848</c:v>
                </c:pt>
                <c:pt idx="1445">
                  <c:v>37851</c:v>
                </c:pt>
                <c:pt idx="1446">
                  <c:v>37852</c:v>
                </c:pt>
                <c:pt idx="1447">
                  <c:v>37853</c:v>
                </c:pt>
                <c:pt idx="1448">
                  <c:v>37854</c:v>
                </c:pt>
                <c:pt idx="1449">
                  <c:v>37855</c:v>
                </c:pt>
                <c:pt idx="1450">
                  <c:v>37858</c:v>
                </c:pt>
                <c:pt idx="1451">
                  <c:v>37859</c:v>
                </c:pt>
                <c:pt idx="1452">
                  <c:v>37860</c:v>
                </c:pt>
                <c:pt idx="1453">
                  <c:v>37861</c:v>
                </c:pt>
                <c:pt idx="1454">
                  <c:v>37862</c:v>
                </c:pt>
                <c:pt idx="1455">
                  <c:v>37865</c:v>
                </c:pt>
                <c:pt idx="1456">
                  <c:v>37866</c:v>
                </c:pt>
                <c:pt idx="1457">
                  <c:v>37867</c:v>
                </c:pt>
                <c:pt idx="1458">
                  <c:v>37868</c:v>
                </c:pt>
                <c:pt idx="1459">
                  <c:v>37869</c:v>
                </c:pt>
                <c:pt idx="1460">
                  <c:v>37872</c:v>
                </c:pt>
                <c:pt idx="1461">
                  <c:v>37873</c:v>
                </c:pt>
                <c:pt idx="1462">
                  <c:v>37874</c:v>
                </c:pt>
                <c:pt idx="1463">
                  <c:v>37875</c:v>
                </c:pt>
                <c:pt idx="1464">
                  <c:v>37876</c:v>
                </c:pt>
                <c:pt idx="1465">
                  <c:v>37879</c:v>
                </c:pt>
                <c:pt idx="1466">
                  <c:v>37880</c:v>
                </c:pt>
                <c:pt idx="1467">
                  <c:v>37881</c:v>
                </c:pt>
                <c:pt idx="1468">
                  <c:v>37882</c:v>
                </c:pt>
                <c:pt idx="1469">
                  <c:v>37883</c:v>
                </c:pt>
                <c:pt idx="1470">
                  <c:v>37886</c:v>
                </c:pt>
                <c:pt idx="1471">
                  <c:v>37887</c:v>
                </c:pt>
                <c:pt idx="1472">
                  <c:v>37888</c:v>
                </c:pt>
                <c:pt idx="1473">
                  <c:v>37889</c:v>
                </c:pt>
                <c:pt idx="1474">
                  <c:v>37890</c:v>
                </c:pt>
                <c:pt idx="1475">
                  <c:v>37893</c:v>
                </c:pt>
                <c:pt idx="1476">
                  <c:v>37894</c:v>
                </c:pt>
                <c:pt idx="1477">
                  <c:v>37895</c:v>
                </c:pt>
                <c:pt idx="1478">
                  <c:v>37896</c:v>
                </c:pt>
                <c:pt idx="1479">
                  <c:v>37897</c:v>
                </c:pt>
                <c:pt idx="1480">
                  <c:v>37900</c:v>
                </c:pt>
                <c:pt idx="1481">
                  <c:v>37901</c:v>
                </c:pt>
                <c:pt idx="1482">
                  <c:v>37902</c:v>
                </c:pt>
                <c:pt idx="1483">
                  <c:v>37903</c:v>
                </c:pt>
                <c:pt idx="1484">
                  <c:v>37904</c:v>
                </c:pt>
                <c:pt idx="1485">
                  <c:v>37907</c:v>
                </c:pt>
                <c:pt idx="1486">
                  <c:v>37908</c:v>
                </c:pt>
                <c:pt idx="1487">
                  <c:v>37909</c:v>
                </c:pt>
                <c:pt idx="1488">
                  <c:v>37910</c:v>
                </c:pt>
                <c:pt idx="1489">
                  <c:v>37911</c:v>
                </c:pt>
                <c:pt idx="1490">
                  <c:v>37914</c:v>
                </c:pt>
                <c:pt idx="1491">
                  <c:v>37915</c:v>
                </c:pt>
                <c:pt idx="1492">
                  <c:v>37916</c:v>
                </c:pt>
                <c:pt idx="1493">
                  <c:v>37917</c:v>
                </c:pt>
                <c:pt idx="1494">
                  <c:v>37918</c:v>
                </c:pt>
                <c:pt idx="1495">
                  <c:v>37921</c:v>
                </c:pt>
                <c:pt idx="1496">
                  <c:v>37922</c:v>
                </c:pt>
                <c:pt idx="1497">
                  <c:v>37923</c:v>
                </c:pt>
                <c:pt idx="1498">
                  <c:v>37924</c:v>
                </c:pt>
                <c:pt idx="1499">
                  <c:v>37925</c:v>
                </c:pt>
                <c:pt idx="1500">
                  <c:v>37928</c:v>
                </c:pt>
                <c:pt idx="1501">
                  <c:v>37929</c:v>
                </c:pt>
                <c:pt idx="1502">
                  <c:v>37930</c:v>
                </c:pt>
                <c:pt idx="1503">
                  <c:v>37931</c:v>
                </c:pt>
                <c:pt idx="1504">
                  <c:v>37932</c:v>
                </c:pt>
                <c:pt idx="1505">
                  <c:v>37935</c:v>
                </c:pt>
                <c:pt idx="1506">
                  <c:v>37936</c:v>
                </c:pt>
                <c:pt idx="1507">
                  <c:v>37937</c:v>
                </c:pt>
                <c:pt idx="1508">
                  <c:v>37938</c:v>
                </c:pt>
                <c:pt idx="1509">
                  <c:v>37939</c:v>
                </c:pt>
                <c:pt idx="1510">
                  <c:v>37942</c:v>
                </c:pt>
                <c:pt idx="1511">
                  <c:v>37943</c:v>
                </c:pt>
                <c:pt idx="1512">
                  <c:v>37944</c:v>
                </c:pt>
                <c:pt idx="1513">
                  <c:v>37945</c:v>
                </c:pt>
                <c:pt idx="1514">
                  <c:v>37946</c:v>
                </c:pt>
                <c:pt idx="1515">
                  <c:v>37949</c:v>
                </c:pt>
                <c:pt idx="1516">
                  <c:v>37950</c:v>
                </c:pt>
                <c:pt idx="1517">
                  <c:v>37951</c:v>
                </c:pt>
                <c:pt idx="1518">
                  <c:v>37952</c:v>
                </c:pt>
                <c:pt idx="1519">
                  <c:v>37953</c:v>
                </c:pt>
                <c:pt idx="1520">
                  <c:v>37956</c:v>
                </c:pt>
                <c:pt idx="1521">
                  <c:v>37957</c:v>
                </c:pt>
                <c:pt idx="1522">
                  <c:v>37958</c:v>
                </c:pt>
                <c:pt idx="1523">
                  <c:v>37959</c:v>
                </c:pt>
                <c:pt idx="1524">
                  <c:v>37960</c:v>
                </c:pt>
                <c:pt idx="1525">
                  <c:v>37963</c:v>
                </c:pt>
                <c:pt idx="1526">
                  <c:v>37964</c:v>
                </c:pt>
                <c:pt idx="1527">
                  <c:v>37965</c:v>
                </c:pt>
                <c:pt idx="1528">
                  <c:v>37966</c:v>
                </c:pt>
                <c:pt idx="1529">
                  <c:v>37967</c:v>
                </c:pt>
                <c:pt idx="1530">
                  <c:v>37970</c:v>
                </c:pt>
                <c:pt idx="1531">
                  <c:v>37971</c:v>
                </c:pt>
                <c:pt idx="1532">
                  <c:v>37972</c:v>
                </c:pt>
                <c:pt idx="1533">
                  <c:v>37973</c:v>
                </c:pt>
                <c:pt idx="1534">
                  <c:v>37974</c:v>
                </c:pt>
                <c:pt idx="1535">
                  <c:v>37977</c:v>
                </c:pt>
                <c:pt idx="1536">
                  <c:v>37978</c:v>
                </c:pt>
                <c:pt idx="1537">
                  <c:v>37979</c:v>
                </c:pt>
                <c:pt idx="1538">
                  <c:v>37980</c:v>
                </c:pt>
                <c:pt idx="1539">
                  <c:v>37981</c:v>
                </c:pt>
                <c:pt idx="1540">
                  <c:v>37984</c:v>
                </c:pt>
                <c:pt idx="1541">
                  <c:v>37985</c:v>
                </c:pt>
                <c:pt idx="1542">
                  <c:v>37986</c:v>
                </c:pt>
                <c:pt idx="1543">
                  <c:v>37987</c:v>
                </c:pt>
                <c:pt idx="1544">
                  <c:v>37988</c:v>
                </c:pt>
                <c:pt idx="1545">
                  <c:v>37991</c:v>
                </c:pt>
                <c:pt idx="1546">
                  <c:v>37992</c:v>
                </c:pt>
                <c:pt idx="1547">
                  <c:v>37993</c:v>
                </c:pt>
                <c:pt idx="1548">
                  <c:v>37994</c:v>
                </c:pt>
                <c:pt idx="1549">
                  <c:v>37995</c:v>
                </c:pt>
                <c:pt idx="1550">
                  <c:v>37998</c:v>
                </c:pt>
                <c:pt idx="1551">
                  <c:v>37999</c:v>
                </c:pt>
                <c:pt idx="1552">
                  <c:v>38000</c:v>
                </c:pt>
                <c:pt idx="1553">
                  <c:v>38001</c:v>
                </c:pt>
                <c:pt idx="1554">
                  <c:v>38002</c:v>
                </c:pt>
                <c:pt idx="1555">
                  <c:v>38005</c:v>
                </c:pt>
                <c:pt idx="1556">
                  <c:v>38006</c:v>
                </c:pt>
                <c:pt idx="1557">
                  <c:v>38007</c:v>
                </c:pt>
                <c:pt idx="1558">
                  <c:v>38008</c:v>
                </c:pt>
                <c:pt idx="1559">
                  <c:v>38009</c:v>
                </c:pt>
                <c:pt idx="1560">
                  <c:v>38012</c:v>
                </c:pt>
                <c:pt idx="1561">
                  <c:v>38013</c:v>
                </c:pt>
                <c:pt idx="1562">
                  <c:v>38014</c:v>
                </c:pt>
                <c:pt idx="1563">
                  <c:v>38015</c:v>
                </c:pt>
                <c:pt idx="1564">
                  <c:v>38016</c:v>
                </c:pt>
                <c:pt idx="1565">
                  <c:v>38019</c:v>
                </c:pt>
                <c:pt idx="1566">
                  <c:v>38020</c:v>
                </c:pt>
                <c:pt idx="1567">
                  <c:v>38021</c:v>
                </c:pt>
                <c:pt idx="1568">
                  <c:v>38022</c:v>
                </c:pt>
                <c:pt idx="1569">
                  <c:v>38023</c:v>
                </c:pt>
                <c:pt idx="1570">
                  <c:v>38026</c:v>
                </c:pt>
                <c:pt idx="1571">
                  <c:v>38027</c:v>
                </c:pt>
                <c:pt idx="1572">
                  <c:v>38028</c:v>
                </c:pt>
                <c:pt idx="1573">
                  <c:v>38029</c:v>
                </c:pt>
                <c:pt idx="1574">
                  <c:v>38030</c:v>
                </c:pt>
                <c:pt idx="1575">
                  <c:v>38033</c:v>
                </c:pt>
                <c:pt idx="1576">
                  <c:v>38034</c:v>
                </c:pt>
                <c:pt idx="1577">
                  <c:v>38035</c:v>
                </c:pt>
                <c:pt idx="1578">
                  <c:v>38036</c:v>
                </c:pt>
                <c:pt idx="1579">
                  <c:v>38037</c:v>
                </c:pt>
                <c:pt idx="1580">
                  <c:v>38040</c:v>
                </c:pt>
                <c:pt idx="1581">
                  <c:v>38041</c:v>
                </c:pt>
                <c:pt idx="1582">
                  <c:v>38042</c:v>
                </c:pt>
                <c:pt idx="1583">
                  <c:v>38043</c:v>
                </c:pt>
                <c:pt idx="1584">
                  <c:v>38044</c:v>
                </c:pt>
                <c:pt idx="1585">
                  <c:v>38047</c:v>
                </c:pt>
                <c:pt idx="1586">
                  <c:v>38048</c:v>
                </c:pt>
                <c:pt idx="1587">
                  <c:v>38049</c:v>
                </c:pt>
                <c:pt idx="1588">
                  <c:v>38050</c:v>
                </c:pt>
                <c:pt idx="1589">
                  <c:v>38051</c:v>
                </c:pt>
                <c:pt idx="1590">
                  <c:v>38054</c:v>
                </c:pt>
                <c:pt idx="1591">
                  <c:v>38055</c:v>
                </c:pt>
                <c:pt idx="1592">
                  <c:v>38056</c:v>
                </c:pt>
                <c:pt idx="1593">
                  <c:v>38057</c:v>
                </c:pt>
                <c:pt idx="1594">
                  <c:v>38058</c:v>
                </c:pt>
                <c:pt idx="1595">
                  <c:v>38061</c:v>
                </c:pt>
                <c:pt idx="1596">
                  <c:v>38062</c:v>
                </c:pt>
                <c:pt idx="1597">
                  <c:v>38063</c:v>
                </c:pt>
                <c:pt idx="1598">
                  <c:v>38064</c:v>
                </c:pt>
                <c:pt idx="1599">
                  <c:v>38065</c:v>
                </c:pt>
                <c:pt idx="1600">
                  <c:v>38068</c:v>
                </c:pt>
                <c:pt idx="1601">
                  <c:v>38069</c:v>
                </c:pt>
                <c:pt idx="1602">
                  <c:v>38070</c:v>
                </c:pt>
                <c:pt idx="1603">
                  <c:v>38071</c:v>
                </c:pt>
                <c:pt idx="1604">
                  <c:v>38072</c:v>
                </c:pt>
                <c:pt idx="1605">
                  <c:v>38075</c:v>
                </c:pt>
                <c:pt idx="1606">
                  <c:v>38076</c:v>
                </c:pt>
                <c:pt idx="1607">
                  <c:v>38077</c:v>
                </c:pt>
                <c:pt idx="1608">
                  <c:v>38078</c:v>
                </c:pt>
                <c:pt idx="1609">
                  <c:v>38079</c:v>
                </c:pt>
                <c:pt idx="1610">
                  <c:v>38082</c:v>
                </c:pt>
                <c:pt idx="1611">
                  <c:v>38083</c:v>
                </c:pt>
                <c:pt idx="1612">
                  <c:v>38084</c:v>
                </c:pt>
                <c:pt idx="1613">
                  <c:v>38085</c:v>
                </c:pt>
                <c:pt idx="1614">
                  <c:v>38086</c:v>
                </c:pt>
                <c:pt idx="1615">
                  <c:v>38089</c:v>
                </c:pt>
                <c:pt idx="1616">
                  <c:v>38090</c:v>
                </c:pt>
                <c:pt idx="1617">
                  <c:v>38091</c:v>
                </c:pt>
                <c:pt idx="1618">
                  <c:v>38092</c:v>
                </c:pt>
                <c:pt idx="1619">
                  <c:v>38093</c:v>
                </c:pt>
                <c:pt idx="1620">
                  <c:v>38096</c:v>
                </c:pt>
                <c:pt idx="1621">
                  <c:v>38097</c:v>
                </c:pt>
                <c:pt idx="1622">
                  <c:v>38098</c:v>
                </c:pt>
                <c:pt idx="1623">
                  <c:v>38099</c:v>
                </c:pt>
                <c:pt idx="1624">
                  <c:v>38100</c:v>
                </c:pt>
                <c:pt idx="1625">
                  <c:v>38103</c:v>
                </c:pt>
                <c:pt idx="1626">
                  <c:v>38104</c:v>
                </c:pt>
                <c:pt idx="1627">
                  <c:v>38105</c:v>
                </c:pt>
                <c:pt idx="1628">
                  <c:v>38106</c:v>
                </c:pt>
                <c:pt idx="1629">
                  <c:v>38107</c:v>
                </c:pt>
                <c:pt idx="1630">
                  <c:v>38110</c:v>
                </c:pt>
                <c:pt idx="1631">
                  <c:v>38111</c:v>
                </c:pt>
                <c:pt idx="1632">
                  <c:v>38112</c:v>
                </c:pt>
                <c:pt idx="1633">
                  <c:v>38113</c:v>
                </c:pt>
                <c:pt idx="1634">
                  <c:v>38114</c:v>
                </c:pt>
                <c:pt idx="1635">
                  <c:v>38117</c:v>
                </c:pt>
                <c:pt idx="1636">
                  <c:v>38118</c:v>
                </c:pt>
                <c:pt idx="1637">
                  <c:v>38119</c:v>
                </c:pt>
                <c:pt idx="1638">
                  <c:v>38120</c:v>
                </c:pt>
                <c:pt idx="1639">
                  <c:v>38121</c:v>
                </c:pt>
                <c:pt idx="1640">
                  <c:v>38124</c:v>
                </c:pt>
                <c:pt idx="1641">
                  <c:v>38125</c:v>
                </c:pt>
                <c:pt idx="1642">
                  <c:v>38126</c:v>
                </c:pt>
                <c:pt idx="1643">
                  <c:v>38127</c:v>
                </c:pt>
                <c:pt idx="1644">
                  <c:v>38128</c:v>
                </c:pt>
                <c:pt idx="1645">
                  <c:v>38131</c:v>
                </c:pt>
                <c:pt idx="1646">
                  <c:v>38132</c:v>
                </c:pt>
                <c:pt idx="1647">
                  <c:v>38133</c:v>
                </c:pt>
                <c:pt idx="1648">
                  <c:v>38134</c:v>
                </c:pt>
                <c:pt idx="1649">
                  <c:v>38135</c:v>
                </c:pt>
                <c:pt idx="1650">
                  <c:v>38138</c:v>
                </c:pt>
                <c:pt idx="1651">
                  <c:v>38139</c:v>
                </c:pt>
                <c:pt idx="1652">
                  <c:v>38140</c:v>
                </c:pt>
                <c:pt idx="1653">
                  <c:v>38141</c:v>
                </c:pt>
                <c:pt idx="1654">
                  <c:v>38142</c:v>
                </c:pt>
                <c:pt idx="1655">
                  <c:v>38145</c:v>
                </c:pt>
                <c:pt idx="1656">
                  <c:v>38146</c:v>
                </c:pt>
                <c:pt idx="1657">
                  <c:v>38147</c:v>
                </c:pt>
                <c:pt idx="1658">
                  <c:v>38148</c:v>
                </c:pt>
                <c:pt idx="1659">
                  <c:v>38149</c:v>
                </c:pt>
                <c:pt idx="1660">
                  <c:v>38152</c:v>
                </c:pt>
                <c:pt idx="1661">
                  <c:v>38153</c:v>
                </c:pt>
                <c:pt idx="1662">
                  <c:v>38154</c:v>
                </c:pt>
                <c:pt idx="1663">
                  <c:v>38155</c:v>
                </c:pt>
                <c:pt idx="1664">
                  <c:v>38156</c:v>
                </c:pt>
                <c:pt idx="1665">
                  <c:v>38159</c:v>
                </c:pt>
                <c:pt idx="1666">
                  <c:v>38160</c:v>
                </c:pt>
                <c:pt idx="1667">
                  <c:v>38161</c:v>
                </c:pt>
                <c:pt idx="1668">
                  <c:v>38162</c:v>
                </c:pt>
                <c:pt idx="1669">
                  <c:v>38163</c:v>
                </c:pt>
                <c:pt idx="1670">
                  <c:v>38166</c:v>
                </c:pt>
                <c:pt idx="1671">
                  <c:v>38167</c:v>
                </c:pt>
                <c:pt idx="1672">
                  <c:v>38168</c:v>
                </c:pt>
                <c:pt idx="1673">
                  <c:v>38169</c:v>
                </c:pt>
                <c:pt idx="1674">
                  <c:v>38170</c:v>
                </c:pt>
                <c:pt idx="1675">
                  <c:v>38173</c:v>
                </c:pt>
                <c:pt idx="1676">
                  <c:v>38174</c:v>
                </c:pt>
                <c:pt idx="1677">
                  <c:v>38175</c:v>
                </c:pt>
                <c:pt idx="1678">
                  <c:v>38176</c:v>
                </c:pt>
                <c:pt idx="1679">
                  <c:v>38177</c:v>
                </c:pt>
                <c:pt idx="1680">
                  <c:v>38180</c:v>
                </c:pt>
                <c:pt idx="1681">
                  <c:v>38181</c:v>
                </c:pt>
                <c:pt idx="1682">
                  <c:v>38182</c:v>
                </c:pt>
                <c:pt idx="1683">
                  <c:v>38183</c:v>
                </c:pt>
                <c:pt idx="1684">
                  <c:v>38184</c:v>
                </c:pt>
                <c:pt idx="1685">
                  <c:v>38187</c:v>
                </c:pt>
                <c:pt idx="1686">
                  <c:v>38188</c:v>
                </c:pt>
                <c:pt idx="1687">
                  <c:v>38189</c:v>
                </c:pt>
                <c:pt idx="1688">
                  <c:v>38190</c:v>
                </c:pt>
                <c:pt idx="1689">
                  <c:v>38191</c:v>
                </c:pt>
                <c:pt idx="1690">
                  <c:v>38194</c:v>
                </c:pt>
                <c:pt idx="1691">
                  <c:v>38195</c:v>
                </c:pt>
                <c:pt idx="1692">
                  <c:v>38196</c:v>
                </c:pt>
                <c:pt idx="1693">
                  <c:v>38197</c:v>
                </c:pt>
                <c:pt idx="1694">
                  <c:v>38198</c:v>
                </c:pt>
                <c:pt idx="1695">
                  <c:v>38201</c:v>
                </c:pt>
                <c:pt idx="1696">
                  <c:v>38202</c:v>
                </c:pt>
                <c:pt idx="1697">
                  <c:v>38203</c:v>
                </c:pt>
                <c:pt idx="1698">
                  <c:v>38204</c:v>
                </c:pt>
                <c:pt idx="1699">
                  <c:v>38205</c:v>
                </c:pt>
                <c:pt idx="1700">
                  <c:v>38208</c:v>
                </c:pt>
                <c:pt idx="1701">
                  <c:v>38209</c:v>
                </c:pt>
                <c:pt idx="1702">
                  <c:v>38210</c:v>
                </c:pt>
                <c:pt idx="1703">
                  <c:v>38211</c:v>
                </c:pt>
                <c:pt idx="1704">
                  <c:v>38212</c:v>
                </c:pt>
                <c:pt idx="1705">
                  <c:v>38215</c:v>
                </c:pt>
                <c:pt idx="1706">
                  <c:v>38216</c:v>
                </c:pt>
                <c:pt idx="1707">
                  <c:v>38217</c:v>
                </c:pt>
                <c:pt idx="1708">
                  <c:v>38218</c:v>
                </c:pt>
                <c:pt idx="1709">
                  <c:v>38219</c:v>
                </c:pt>
                <c:pt idx="1710">
                  <c:v>38222</c:v>
                </c:pt>
                <c:pt idx="1711">
                  <c:v>38223</c:v>
                </c:pt>
                <c:pt idx="1712">
                  <c:v>38224</c:v>
                </c:pt>
                <c:pt idx="1713">
                  <c:v>38225</c:v>
                </c:pt>
                <c:pt idx="1714">
                  <c:v>38226</c:v>
                </c:pt>
                <c:pt idx="1715">
                  <c:v>38229</c:v>
                </c:pt>
                <c:pt idx="1716">
                  <c:v>38230</c:v>
                </c:pt>
                <c:pt idx="1717">
                  <c:v>38231</c:v>
                </c:pt>
                <c:pt idx="1718">
                  <c:v>38232</c:v>
                </c:pt>
                <c:pt idx="1719">
                  <c:v>38233</c:v>
                </c:pt>
                <c:pt idx="1720">
                  <c:v>38236</c:v>
                </c:pt>
                <c:pt idx="1721">
                  <c:v>38237</c:v>
                </c:pt>
                <c:pt idx="1722">
                  <c:v>38238</c:v>
                </c:pt>
                <c:pt idx="1723">
                  <c:v>38239</c:v>
                </c:pt>
                <c:pt idx="1724">
                  <c:v>38240</c:v>
                </c:pt>
                <c:pt idx="1725">
                  <c:v>38243</c:v>
                </c:pt>
                <c:pt idx="1726">
                  <c:v>38244</c:v>
                </c:pt>
                <c:pt idx="1727">
                  <c:v>38245</c:v>
                </c:pt>
                <c:pt idx="1728">
                  <c:v>38246</c:v>
                </c:pt>
                <c:pt idx="1729">
                  <c:v>38247</c:v>
                </c:pt>
                <c:pt idx="1730">
                  <c:v>38250</c:v>
                </c:pt>
                <c:pt idx="1731">
                  <c:v>38251</c:v>
                </c:pt>
                <c:pt idx="1732">
                  <c:v>38252</c:v>
                </c:pt>
                <c:pt idx="1733">
                  <c:v>38253</c:v>
                </c:pt>
                <c:pt idx="1734">
                  <c:v>38254</c:v>
                </c:pt>
                <c:pt idx="1735">
                  <c:v>38257</c:v>
                </c:pt>
                <c:pt idx="1736">
                  <c:v>38258</c:v>
                </c:pt>
                <c:pt idx="1737">
                  <c:v>38259</c:v>
                </c:pt>
                <c:pt idx="1738">
                  <c:v>38260</c:v>
                </c:pt>
                <c:pt idx="1739">
                  <c:v>38261</c:v>
                </c:pt>
                <c:pt idx="1740">
                  <c:v>38264</c:v>
                </c:pt>
                <c:pt idx="1741">
                  <c:v>38265</c:v>
                </c:pt>
                <c:pt idx="1742">
                  <c:v>38266</c:v>
                </c:pt>
                <c:pt idx="1743">
                  <c:v>38267</c:v>
                </c:pt>
                <c:pt idx="1744">
                  <c:v>38268</c:v>
                </c:pt>
                <c:pt idx="1745">
                  <c:v>38271</c:v>
                </c:pt>
                <c:pt idx="1746">
                  <c:v>38272</c:v>
                </c:pt>
                <c:pt idx="1747">
                  <c:v>38273</c:v>
                </c:pt>
                <c:pt idx="1748">
                  <c:v>38274</c:v>
                </c:pt>
                <c:pt idx="1749">
                  <c:v>38275</c:v>
                </c:pt>
                <c:pt idx="1750">
                  <c:v>38278</c:v>
                </c:pt>
                <c:pt idx="1751">
                  <c:v>38279</c:v>
                </c:pt>
                <c:pt idx="1752">
                  <c:v>38280</c:v>
                </c:pt>
                <c:pt idx="1753">
                  <c:v>38281</c:v>
                </c:pt>
                <c:pt idx="1754">
                  <c:v>38282</c:v>
                </c:pt>
                <c:pt idx="1755">
                  <c:v>38285</c:v>
                </c:pt>
                <c:pt idx="1756">
                  <c:v>38286</c:v>
                </c:pt>
                <c:pt idx="1757">
                  <c:v>38287</c:v>
                </c:pt>
                <c:pt idx="1758">
                  <c:v>38288</c:v>
                </c:pt>
                <c:pt idx="1759">
                  <c:v>38289</c:v>
                </c:pt>
                <c:pt idx="1760">
                  <c:v>38292</c:v>
                </c:pt>
                <c:pt idx="1761">
                  <c:v>38293</c:v>
                </c:pt>
                <c:pt idx="1762">
                  <c:v>38294</c:v>
                </c:pt>
                <c:pt idx="1763">
                  <c:v>38295</c:v>
                </c:pt>
                <c:pt idx="1764">
                  <c:v>38296</c:v>
                </c:pt>
                <c:pt idx="1765">
                  <c:v>38299</c:v>
                </c:pt>
                <c:pt idx="1766">
                  <c:v>38300</c:v>
                </c:pt>
                <c:pt idx="1767">
                  <c:v>38301</c:v>
                </c:pt>
                <c:pt idx="1768">
                  <c:v>38302</c:v>
                </c:pt>
                <c:pt idx="1769">
                  <c:v>38303</c:v>
                </c:pt>
                <c:pt idx="1770">
                  <c:v>38306</c:v>
                </c:pt>
                <c:pt idx="1771">
                  <c:v>38307</c:v>
                </c:pt>
                <c:pt idx="1772">
                  <c:v>38308</c:v>
                </c:pt>
                <c:pt idx="1773">
                  <c:v>38309</c:v>
                </c:pt>
                <c:pt idx="1774">
                  <c:v>38310</c:v>
                </c:pt>
                <c:pt idx="1775">
                  <c:v>38313</c:v>
                </c:pt>
                <c:pt idx="1776">
                  <c:v>38314</c:v>
                </c:pt>
                <c:pt idx="1777">
                  <c:v>38315</c:v>
                </c:pt>
                <c:pt idx="1778">
                  <c:v>38316</c:v>
                </c:pt>
                <c:pt idx="1779">
                  <c:v>38317</c:v>
                </c:pt>
                <c:pt idx="1780">
                  <c:v>38320</c:v>
                </c:pt>
                <c:pt idx="1781">
                  <c:v>38321</c:v>
                </c:pt>
                <c:pt idx="1782">
                  <c:v>38322</c:v>
                </c:pt>
                <c:pt idx="1783">
                  <c:v>38323</c:v>
                </c:pt>
                <c:pt idx="1784">
                  <c:v>38324</c:v>
                </c:pt>
                <c:pt idx="1785">
                  <c:v>38327</c:v>
                </c:pt>
                <c:pt idx="1786">
                  <c:v>38328</c:v>
                </c:pt>
                <c:pt idx="1787">
                  <c:v>38329</c:v>
                </c:pt>
                <c:pt idx="1788">
                  <c:v>38330</c:v>
                </c:pt>
                <c:pt idx="1789">
                  <c:v>38331</c:v>
                </c:pt>
                <c:pt idx="1790">
                  <c:v>38334</c:v>
                </c:pt>
                <c:pt idx="1791">
                  <c:v>38335</c:v>
                </c:pt>
                <c:pt idx="1792">
                  <c:v>38336</c:v>
                </c:pt>
                <c:pt idx="1793">
                  <c:v>38337</c:v>
                </c:pt>
                <c:pt idx="1794">
                  <c:v>38338</c:v>
                </c:pt>
                <c:pt idx="1795">
                  <c:v>38341</c:v>
                </c:pt>
                <c:pt idx="1796">
                  <c:v>38342</c:v>
                </c:pt>
                <c:pt idx="1797">
                  <c:v>38343</c:v>
                </c:pt>
                <c:pt idx="1798">
                  <c:v>38344</c:v>
                </c:pt>
                <c:pt idx="1799">
                  <c:v>38345</c:v>
                </c:pt>
                <c:pt idx="1800">
                  <c:v>38348</c:v>
                </c:pt>
                <c:pt idx="1801">
                  <c:v>38349</c:v>
                </c:pt>
                <c:pt idx="1802">
                  <c:v>38350</c:v>
                </c:pt>
                <c:pt idx="1803">
                  <c:v>38351</c:v>
                </c:pt>
                <c:pt idx="1804">
                  <c:v>38352</c:v>
                </c:pt>
                <c:pt idx="1805">
                  <c:v>38355</c:v>
                </c:pt>
                <c:pt idx="1806">
                  <c:v>38356</c:v>
                </c:pt>
                <c:pt idx="1807">
                  <c:v>38357</c:v>
                </c:pt>
                <c:pt idx="1808">
                  <c:v>38358</c:v>
                </c:pt>
                <c:pt idx="1809">
                  <c:v>38359</c:v>
                </c:pt>
                <c:pt idx="1810">
                  <c:v>38362</c:v>
                </c:pt>
                <c:pt idx="1811">
                  <c:v>38363</c:v>
                </c:pt>
                <c:pt idx="1812">
                  <c:v>38364</c:v>
                </c:pt>
                <c:pt idx="1813">
                  <c:v>38365</c:v>
                </c:pt>
                <c:pt idx="1814">
                  <c:v>38366</c:v>
                </c:pt>
                <c:pt idx="1815">
                  <c:v>38369</c:v>
                </c:pt>
                <c:pt idx="1816">
                  <c:v>38370</c:v>
                </c:pt>
                <c:pt idx="1817">
                  <c:v>38371</c:v>
                </c:pt>
                <c:pt idx="1818">
                  <c:v>38372</c:v>
                </c:pt>
                <c:pt idx="1819">
                  <c:v>38373</c:v>
                </c:pt>
                <c:pt idx="1820">
                  <c:v>38376</c:v>
                </c:pt>
                <c:pt idx="1821">
                  <c:v>38377</c:v>
                </c:pt>
                <c:pt idx="1822">
                  <c:v>38378</c:v>
                </c:pt>
                <c:pt idx="1823">
                  <c:v>38379</c:v>
                </c:pt>
                <c:pt idx="1824">
                  <c:v>38380</c:v>
                </c:pt>
                <c:pt idx="1825">
                  <c:v>38383</c:v>
                </c:pt>
                <c:pt idx="1826">
                  <c:v>38384</c:v>
                </c:pt>
                <c:pt idx="1827">
                  <c:v>38385</c:v>
                </c:pt>
                <c:pt idx="1828">
                  <c:v>38386</c:v>
                </c:pt>
                <c:pt idx="1829">
                  <c:v>38387</c:v>
                </c:pt>
                <c:pt idx="1830">
                  <c:v>38390</c:v>
                </c:pt>
                <c:pt idx="1831">
                  <c:v>38391</c:v>
                </c:pt>
                <c:pt idx="1832">
                  <c:v>38392</c:v>
                </c:pt>
                <c:pt idx="1833">
                  <c:v>38393</c:v>
                </c:pt>
                <c:pt idx="1834">
                  <c:v>38394</c:v>
                </c:pt>
                <c:pt idx="1835">
                  <c:v>38397</c:v>
                </c:pt>
                <c:pt idx="1836">
                  <c:v>38398</c:v>
                </c:pt>
                <c:pt idx="1837">
                  <c:v>38399</c:v>
                </c:pt>
                <c:pt idx="1838">
                  <c:v>38400</c:v>
                </c:pt>
                <c:pt idx="1839">
                  <c:v>38401</c:v>
                </c:pt>
                <c:pt idx="1840">
                  <c:v>38404</c:v>
                </c:pt>
                <c:pt idx="1841">
                  <c:v>38405</c:v>
                </c:pt>
                <c:pt idx="1842">
                  <c:v>38406</c:v>
                </c:pt>
                <c:pt idx="1843">
                  <c:v>38407</c:v>
                </c:pt>
                <c:pt idx="1844">
                  <c:v>38408</c:v>
                </c:pt>
                <c:pt idx="1845">
                  <c:v>38411</c:v>
                </c:pt>
                <c:pt idx="1846">
                  <c:v>38412</c:v>
                </c:pt>
                <c:pt idx="1847">
                  <c:v>38413</c:v>
                </c:pt>
                <c:pt idx="1848">
                  <c:v>38414</c:v>
                </c:pt>
                <c:pt idx="1849">
                  <c:v>38415</c:v>
                </c:pt>
                <c:pt idx="1850">
                  <c:v>38418</c:v>
                </c:pt>
                <c:pt idx="1851">
                  <c:v>38419</c:v>
                </c:pt>
                <c:pt idx="1852">
                  <c:v>38420</c:v>
                </c:pt>
                <c:pt idx="1853">
                  <c:v>38421</c:v>
                </c:pt>
                <c:pt idx="1854">
                  <c:v>38422</c:v>
                </c:pt>
                <c:pt idx="1855">
                  <c:v>38425</c:v>
                </c:pt>
                <c:pt idx="1856">
                  <c:v>38426</c:v>
                </c:pt>
                <c:pt idx="1857">
                  <c:v>38427</c:v>
                </c:pt>
                <c:pt idx="1858">
                  <c:v>38428</c:v>
                </c:pt>
                <c:pt idx="1859">
                  <c:v>38429</c:v>
                </c:pt>
                <c:pt idx="1860">
                  <c:v>38432</c:v>
                </c:pt>
                <c:pt idx="1861">
                  <c:v>38433</c:v>
                </c:pt>
                <c:pt idx="1862">
                  <c:v>38434</c:v>
                </c:pt>
                <c:pt idx="1863">
                  <c:v>38435</c:v>
                </c:pt>
                <c:pt idx="1864">
                  <c:v>38436</c:v>
                </c:pt>
                <c:pt idx="1865">
                  <c:v>38439</c:v>
                </c:pt>
                <c:pt idx="1866">
                  <c:v>38440</c:v>
                </c:pt>
                <c:pt idx="1867">
                  <c:v>38441</c:v>
                </c:pt>
                <c:pt idx="1868">
                  <c:v>38442</c:v>
                </c:pt>
                <c:pt idx="1869">
                  <c:v>38443</c:v>
                </c:pt>
                <c:pt idx="1870">
                  <c:v>38446</c:v>
                </c:pt>
                <c:pt idx="1871">
                  <c:v>38447</c:v>
                </c:pt>
                <c:pt idx="1872">
                  <c:v>38448</c:v>
                </c:pt>
                <c:pt idx="1873">
                  <c:v>38449</c:v>
                </c:pt>
                <c:pt idx="1874">
                  <c:v>38450</c:v>
                </c:pt>
                <c:pt idx="1875">
                  <c:v>38453</c:v>
                </c:pt>
                <c:pt idx="1876">
                  <c:v>38454</c:v>
                </c:pt>
                <c:pt idx="1877">
                  <c:v>38455</c:v>
                </c:pt>
                <c:pt idx="1878">
                  <c:v>38456</c:v>
                </c:pt>
                <c:pt idx="1879">
                  <c:v>38457</c:v>
                </c:pt>
                <c:pt idx="1880">
                  <c:v>38460</c:v>
                </c:pt>
                <c:pt idx="1881">
                  <c:v>38461</c:v>
                </c:pt>
                <c:pt idx="1882">
                  <c:v>38462</c:v>
                </c:pt>
                <c:pt idx="1883">
                  <c:v>38463</c:v>
                </c:pt>
                <c:pt idx="1884">
                  <c:v>38464</c:v>
                </c:pt>
                <c:pt idx="1885">
                  <c:v>38467</c:v>
                </c:pt>
                <c:pt idx="1886">
                  <c:v>38468</c:v>
                </c:pt>
                <c:pt idx="1887">
                  <c:v>38469</c:v>
                </c:pt>
                <c:pt idx="1888">
                  <c:v>38470</c:v>
                </c:pt>
                <c:pt idx="1889">
                  <c:v>38471</c:v>
                </c:pt>
                <c:pt idx="1890">
                  <c:v>38474</c:v>
                </c:pt>
                <c:pt idx="1891">
                  <c:v>38475</c:v>
                </c:pt>
                <c:pt idx="1892">
                  <c:v>38476</c:v>
                </c:pt>
                <c:pt idx="1893">
                  <c:v>38477</c:v>
                </c:pt>
                <c:pt idx="1894">
                  <c:v>38478</c:v>
                </c:pt>
                <c:pt idx="1895">
                  <c:v>38481</c:v>
                </c:pt>
                <c:pt idx="1896">
                  <c:v>38482</c:v>
                </c:pt>
                <c:pt idx="1897">
                  <c:v>38483</c:v>
                </c:pt>
                <c:pt idx="1898">
                  <c:v>38484</c:v>
                </c:pt>
                <c:pt idx="1899">
                  <c:v>38485</c:v>
                </c:pt>
                <c:pt idx="1900">
                  <c:v>38488</c:v>
                </c:pt>
                <c:pt idx="1901">
                  <c:v>38489</c:v>
                </c:pt>
                <c:pt idx="1902">
                  <c:v>38490</c:v>
                </c:pt>
                <c:pt idx="1903">
                  <c:v>38491</c:v>
                </c:pt>
                <c:pt idx="1904">
                  <c:v>38492</c:v>
                </c:pt>
                <c:pt idx="1905">
                  <c:v>38495</c:v>
                </c:pt>
                <c:pt idx="1906">
                  <c:v>38496</c:v>
                </c:pt>
                <c:pt idx="1907">
                  <c:v>38497</c:v>
                </c:pt>
                <c:pt idx="1908">
                  <c:v>38498</c:v>
                </c:pt>
                <c:pt idx="1909">
                  <c:v>38499</c:v>
                </c:pt>
                <c:pt idx="1910">
                  <c:v>38502</c:v>
                </c:pt>
                <c:pt idx="1911">
                  <c:v>38503</c:v>
                </c:pt>
                <c:pt idx="1912">
                  <c:v>38504</c:v>
                </c:pt>
                <c:pt idx="1913">
                  <c:v>38505</c:v>
                </c:pt>
                <c:pt idx="1914">
                  <c:v>38506</c:v>
                </c:pt>
                <c:pt idx="1915">
                  <c:v>38509</c:v>
                </c:pt>
                <c:pt idx="1916">
                  <c:v>38510</c:v>
                </c:pt>
                <c:pt idx="1917">
                  <c:v>38511</c:v>
                </c:pt>
                <c:pt idx="1918">
                  <c:v>38512</c:v>
                </c:pt>
                <c:pt idx="1919">
                  <c:v>38513</c:v>
                </c:pt>
                <c:pt idx="1920">
                  <c:v>38516</c:v>
                </c:pt>
                <c:pt idx="1921">
                  <c:v>38517</c:v>
                </c:pt>
                <c:pt idx="1922">
                  <c:v>38518</c:v>
                </c:pt>
                <c:pt idx="1923">
                  <c:v>38519</c:v>
                </c:pt>
                <c:pt idx="1924">
                  <c:v>38520</c:v>
                </c:pt>
                <c:pt idx="1925">
                  <c:v>38523</c:v>
                </c:pt>
                <c:pt idx="1926">
                  <c:v>38524</c:v>
                </c:pt>
                <c:pt idx="1927">
                  <c:v>38525</c:v>
                </c:pt>
                <c:pt idx="1928">
                  <c:v>38526</c:v>
                </c:pt>
                <c:pt idx="1929">
                  <c:v>38527</c:v>
                </c:pt>
                <c:pt idx="1930">
                  <c:v>38530</c:v>
                </c:pt>
                <c:pt idx="1931">
                  <c:v>38531</c:v>
                </c:pt>
                <c:pt idx="1932">
                  <c:v>38532</c:v>
                </c:pt>
                <c:pt idx="1933">
                  <c:v>38533</c:v>
                </c:pt>
                <c:pt idx="1934">
                  <c:v>38534</c:v>
                </c:pt>
                <c:pt idx="1935">
                  <c:v>38537</c:v>
                </c:pt>
                <c:pt idx="1936">
                  <c:v>38538</c:v>
                </c:pt>
                <c:pt idx="1937">
                  <c:v>38539</c:v>
                </c:pt>
                <c:pt idx="1938">
                  <c:v>38540</c:v>
                </c:pt>
                <c:pt idx="1939">
                  <c:v>38541</c:v>
                </c:pt>
                <c:pt idx="1940">
                  <c:v>38544</c:v>
                </c:pt>
                <c:pt idx="1941">
                  <c:v>38545</c:v>
                </c:pt>
                <c:pt idx="1942">
                  <c:v>38546</c:v>
                </c:pt>
                <c:pt idx="1943">
                  <c:v>38547</c:v>
                </c:pt>
                <c:pt idx="1944">
                  <c:v>38548</c:v>
                </c:pt>
                <c:pt idx="1945">
                  <c:v>38551</c:v>
                </c:pt>
                <c:pt idx="1946">
                  <c:v>38552</c:v>
                </c:pt>
                <c:pt idx="1947">
                  <c:v>38553</c:v>
                </c:pt>
                <c:pt idx="1948">
                  <c:v>38554</c:v>
                </c:pt>
                <c:pt idx="1949">
                  <c:v>38555</c:v>
                </c:pt>
                <c:pt idx="1950">
                  <c:v>38558</c:v>
                </c:pt>
                <c:pt idx="1951">
                  <c:v>38559</c:v>
                </c:pt>
                <c:pt idx="1952">
                  <c:v>38560</c:v>
                </c:pt>
                <c:pt idx="1953">
                  <c:v>38561</c:v>
                </c:pt>
                <c:pt idx="1954">
                  <c:v>38562</c:v>
                </c:pt>
                <c:pt idx="1955">
                  <c:v>38565</c:v>
                </c:pt>
                <c:pt idx="1956">
                  <c:v>38566</c:v>
                </c:pt>
                <c:pt idx="1957">
                  <c:v>38567</c:v>
                </c:pt>
                <c:pt idx="1958">
                  <c:v>38568</c:v>
                </c:pt>
                <c:pt idx="1959">
                  <c:v>38569</c:v>
                </c:pt>
                <c:pt idx="1960">
                  <c:v>38572</c:v>
                </c:pt>
                <c:pt idx="1961">
                  <c:v>38573</c:v>
                </c:pt>
                <c:pt idx="1962">
                  <c:v>38574</c:v>
                </c:pt>
                <c:pt idx="1963">
                  <c:v>38575</c:v>
                </c:pt>
                <c:pt idx="1964">
                  <c:v>38576</c:v>
                </c:pt>
                <c:pt idx="1965">
                  <c:v>38579</c:v>
                </c:pt>
                <c:pt idx="1966">
                  <c:v>38580</c:v>
                </c:pt>
                <c:pt idx="1967">
                  <c:v>38581</c:v>
                </c:pt>
                <c:pt idx="1968">
                  <c:v>38582</c:v>
                </c:pt>
                <c:pt idx="1969">
                  <c:v>38583</c:v>
                </c:pt>
                <c:pt idx="1970">
                  <c:v>38586</c:v>
                </c:pt>
                <c:pt idx="1971">
                  <c:v>38587</c:v>
                </c:pt>
                <c:pt idx="1972">
                  <c:v>38588</c:v>
                </c:pt>
                <c:pt idx="1973">
                  <c:v>38589</c:v>
                </c:pt>
                <c:pt idx="1974">
                  <c:v>38590</c:v>
                </c:pt>
                <c:pt idx="1975">
                  <c:v>38593</c:v>
                </c:pt>
                <c:pt idx="1976">
                  <c:v>38594</c:v>
                </c:pt>
                <c:pt idx="1977">
                  <c:v>38595</c:v>
                </c:pt>
                <c:pt idx="1978">
                  <c:v>38596</c:v>
                </c:pt>
                <c:pt idx="1979">
                  <c:v>38597</c:v>
                </c:pt>
                <c:pt idx="1980">
                  <c:v>38600</c:v>
                </c:pt>
                <c:pt idx="1981">
                  <c:v>38601</c:v>
                </c:pt>
                <c:pt idx="1982">
                  <c:v>38602</c:v>
                </c:pt>
                <c:pt idx="1983">
                  <c:v>38603</c:v>
                </c:pt>
                <c:pt idx="1984">
                  <c:v>38604</c:v>
                </c:pt>
                <c:pt idx="1985">
                  <c:v>38607</c:v>
                </c:pt>
                <c:pt idx="1986">
                  <c:v>38608</c:v>
                </c:pt>
                <c:pt idx="1987">
                  <c:v>38609</c:v>
                </c:pt>
                <c:pt idx="1988">
                  <c:v>38610</c:v>
                </c:pt>
                <c:pt idx="1989">
                  <c:v>38611</c:v>
                </c:pt>
                <c:pt idx="1990">
                  <c:v>38614</c:v>
                </c:pt>
                <c:pt idx="1991">
                  <c:v>38615</c:v>
                </c:pt>
                <c:pt idx="1992">
                  <c:v>38616</c:v>
                </c:pt>
                <c:pt idx="1993">
                  <c:v>38617</c:v>
                </c:pt>
                <c:pt idx="1994">
                  <c:v>38618</c:v>
                </c:pt>
                <c:pt idx="1995">
                  <c:v>38621</c:v>
                </c:pt>
                <c:pt idx="1996">
                  <c:v>38622</c:v>
                </c:pt>
                <c:pt idx="1997">
                  <c:v>38623</c:v>
                </c:pt>
                <c:pt idx="1998">
                  <c:v>38624</c:v>
                </c:pt>
                <c:pt idx="1999">
                  <c:v>38625</c:v>
                </c:pt>
                <c:pt idx="2000">
                  <c:v>38628</c:v>
                </c:pt>
                <c:pt idx="2001">
                  <c:v>38629</c:v>
                </c:pt>
                <c:pt idx="2002">
                  <c:v>38630</c:v>
                </c:pt>
                <c:pt idx="2003">
                  <c:v>38631</c:v>
                </c:pt>
                <c:pt idx="2004">
                  <c:v>38632</c:v>
                </c:pt>
                <c:pt idx="2005">
                  <c:v>38635</c:v>
                </c:pt>
                <c:pt idx="2006">
                  <c:v>38636</c:v>
                </c:pt>
                <c:pt idx="2007">
                  <c:v>38637</c:v>
                </c:pt>
                <c:pt idx="2008">
                  <c:v>38638</c:v>
                </c:pt>
                <c:pt idx="2009">
                  <c:v>38639</c:v>
                </c:pt>
                <c:pt idx="2010">
                  <c:v>38642</c:v>
                </c:pt>
                <c:pt idx="2011">
                  <c:v>38643</c:v>
                </c:pt>
                <c:pt idx="2012">
                  <c:v>38644</c:v>
                </c:pt>
                <c:pt idx="2013">
                  <c:v>38645</c:v>
                </c:pt>
                <c:pt idx="2014">
                  <c:v>38646</c:v>
                </c:pt>
                <c:pt idx="2015">
                  <c:v>38649</c:v>
                </c:pt>
                <c:pt idx="2016">
                  <c:v>38650</c:v>
                </c:pt>
                <c:pt idx="2017">
                  <c:v>38651</c:v>
                </c:pt>
                <c:pt idx="2018">
                  <c:v>38652</c:v>
                </c:pt>
                <c:pt idx="2019">
                  <c:v>38653</c:v>
                </c:pt>
                <c:pt idx="2020">
                  <c:v>38656</c:v>
                </c:pt>
                <c:pt idx="2021">
                  <c:v>38657</c:v>
                </c:pt>
                <c:pt idx="2022">
                  <c:v>38658</c:v>
                </c:pt>
                <c:pt idx="2023">
                  <c:v>38659</c:v>
                </c:pt>
                <c:pt idx="2024">
                  <c:v>38660</c:v>
                </c:pt>
                <c:pt idx="2025">
                  <c:v>38663</c:v>
                </c:pt>
                <c:pt idx="2026">
                  <c:v>38664</c:v>
                </c:pt>
                <c:pt idx="2027">
                  <c:v>38665</c:v>
                </c:pt>
                <c:pt idx="2028">
                  <c:v>38666</c:v>
                </c:pt>
                <c:pt idx="2029">
                  <c:v>38667</c:v>
                </c:pt>
                <c:pt idx="2030">
                  <c:v>38670</c:v>
                </c:pt>
                <c:pt idx="2031">
                  <c:v>38671</c:v>
                </c:pt>
                <c:pt idx="2032">
                  <c:v>38672</c:v>
                </c:pt>
                <c:pt idx="2033">
                  <c:v>38673</c:v>
                </c:pt>
                <c:pt idx="2034">
                  <c:v>38674</c:v>
                </c:pt>
                <c:pt idx="2035">
                  <c:v>38677</c:v>
                </c:pt>
                <c:pt idx="2036">
                  <c:v>38678</c:v>
                </c:pt>
                <c:pt idx="2037">
                  <c:v>38679</c:v>
                </c:pt>
                <c:pt idx="2038">
                  <c:v>38680</c:v>
                </c:pt>
                <c:pt idx="2039">
                  <c:v>38681</c:v>
                </c:pt>
                <c:pt idx="2040">
                  <c:v>38684</c:v>
                </c:pt>
                <c:pt idx="2041">
                  <c:v>38685</c:v>
                </c:pt>
                <c:pt idx="2042">
                  <c:v>38686</c:v>
                </c:pt>
                <c:pt idx="2043">
                  <c:v>38687</c:v>
                </c:pt>
                <c:pt idx="2044">
                  <c:v>38688</c:v>
                </c:pt>
                <c:pt idx="2045">
                  <c:v>38691</c:v>
                </c:pt>
                <c:pt idx="2046">
                  <c:v>38692</c:v>
                </c:pt>
                <c:pt idx="2047">
                  <c:v>38693</c:v>
                </c:pt>
                <c:pt idx="2048">
                  <c:v>38694</c:v>
                </c:pt>
                <c:pt idx="2049">
                  <c:v>38695</c:v>
                </c:pt>
                <c:pt idx="2050">
                  <c:v>38698</c:v>
                </c:pt>
                <c:pt idx="2051">
                  <c:v>38699</c:v>
                </c:pt>
                <c:pt idx="2052">
                  <c:v>38700</c:v>
                </c:pt>
                <c:pt idx="2053">
                  <c:v>38701</c:v>
                </c:pt>
                <c:pt idx="2054">
                  <c:v>38702</c:v>
                </c:pt>
                <c:pt idx="2055">
                  <c:v>38705</c:v>
                </c:pt>
                <c:pt idx="2056">
                  <c:v>38706</c:v>
                </c:pt>
                <c:pt idx="2057">
                  <c:v>38707</c:v>
                </c:pt>
                <c:pt idx="2058">
                  <c:v>38708</c:v>
                </c:pt>
                <c:pt idx="2059">
                  <c:v>38709</c:v>
                </c:pt>
                <c:pt idx="2060">
                  <c:v>38712</c:v>
                </c:pt>
                <c:pt idx="2061">
                  <c:v>38713</c:v>
                </c:pt>
                <c:pt idx="2062">
                  <c:v>38714</c:v>
                </c:pt>
                <c:pt idx="2063">
                  <c:v>38715</c:v>
                </c:pt>
                <c:pt idx="2064">
                  <c:v>38716</c:v>
                </c:pt>
                <c:pt idx="2065">
                  <c:v>38719</c:v>
                </c:pt>
                <c:pt idx="2066">
                  <c:v>38720</c:v>
                </c:pt>
                <c:pt idx="2067">
                  <c:v>38721</c:v>
                </c:pt>
                <c:pt idx="2068">
                  <c:v>38722</c:v>
                </c:pt>
                <c:pt idx="2069">
                  <c:v>38723</c:v>
                </c:pt>
                <c:pt idx="2070">
                  <c:v>38726</c:v>
                </c:pt>
                <c:pt idx="2071">
                  <c:v>38727</c:v>
                </c:pt>
                <c:pt idx="2072">
                  <c:v>38728</c:v>
                </c:pt>
                <c:pt idx="2073">
                  <c:v>38729</c:v>
                </c:pt>
                <c:pt idx="2074">
                  <c:v>38730</c:v>
                </c:pt>
                <c:pt idx="2075">
                  <c:v>38733</c:v>
                </c:pt>
                <c:pt idx="2076">
                  <c:v>38734</c:v>
                </c:pt>
                <c:pt idx="2077">
                  <c:v>38735</c:v>
                </c:pt>
                <c:pt idx="2078">
                  <c:v>38736</c:v>
                </c:pt>
                <c:pt idx="2079">
                  <c:v>38737</c:v>
                </c:pt>
                <c:pt idx="2080">
                  <c:v>38740</c:v>
                </c:pt>
                <c:pt idx="2081">
                  <c:v>38741</c:v>
                </c:pt>
                <c:pt idx="2082">
                  <c:v>38742</c:v>
                </c:pt>
                <c:pt idx="2083">
                  <c:v>38743</c:v>
                </c:pt>
                <c:pt idx="2084">
                  <c:v>38744</c:v>
                </c:pt>
                <c:pt idx="2085">
                  <c:v>38747</c:v>
                </c:pt>
                <c:pt idx="2086">
                  <c:v>38748</c:v>
                </c:pt>
                <c:pt idx="2087">
                  <c:v>38749</c:v>
                </c:pt>
                <c:pt idx="2088">
                  <c:v>38750</c:v>
                </c:pt>
                <c:pt idx="2089">
                  <c:v>38751</c:v>
                </c:pt>
                <c:pt idx="2090">
                  <c:v>38754</c:v>
                </c:pt>
                <c:pt idx="2091">
                  <c:v>38755</c:v>
                </c:pt>
                <c:pt idx="2092">
                  <c:v>38756</c:v>
                </c:pt>
                <c:pt idx="2093">
                  <c:v>38757</c:v>
                </c:pt>
                <c:pt idx="2094">
                  <c:v>38758</c:v>
                </c:pt>
                <c:pt idx="2095">
                  <c:v>38761</c:v>
                </c:pt>
                <c:pt idx="2096">
                  <c:v>38762</c:v>
                </c:pt>
                <c:pt idx="2097">
                  <c:v>38763</c:v>
                </c:pt>
                <c:pt idx="2098">
                  <c:v>38764</c:v>
                </c:pt>
                <c:pt idx="2099">
                  <c:v>38765</c:v>
                </c:pt>
                <c:pt idx="2100">
                  <c:v>38768</c:v>
                </c:pt>
                <c:pt idx="2101">
                  <c:v>38769</c:v>
                </c:pt>
                <c:pt idx="2102">
                  <c:v>38770</c:v>
                </c:pt>
                <c:pt idx="2103">
                  <c:v>38771</c:v>
                </c:pt>
                <c:pt idx="2104">
                  <c:v>38772</c:v>
                </c:pt>
                <c:pt idx="2105">
                  <c:v>38775</c:v>
                </c:pt>
                <c:pt idx="2106">
                  <c:v>38776</c:v>
                </c:pt>
                <c:pt idx="2107">
                  <c:v>38777</c:v>
                </c:pt>
                <c:pt idx="2108">
                  <c:v>38778</c:v>
                </c:pt>
                <c:pt idx="2109">
                  <c:v>38779</c:v>
                </c:pt>
                <c:pt idx="2110">
                  <c:v>38782</c:v>
                </c:pt>
                <c:pt idx="2111">
                  <c:v>38783</c:v>
                </c:pt>
                <c:pt idx="2112">
                  <c:v>38784</c:v>
                </c:pt>
                <c:pt idx="2113">
                  <c:v>38785</c:v>
                </c:pt>
                <c:pt idx="2114">
                  <c:v>38786</c:v>
                </c:pt>
                <c:pt idx="2115">
                  <c:v>38789</c:v>
                </c:pt>
                <c:pt idx="2116">
                  <c:v>38790</c:v>
                </c:pt>
                <c:pt idx="2117">
                  <c:v>38791</c:v>
                </c:pt>
                <c:pt idx="2118">
                  <c:v>38792</c:v>
                </c:pt>
                <c:pt idx="2119">
                  <c:v>38793</c:v>
                </c:pt>
                <c:pt idx="2120">
                  <c:v>38796</c:v>
                </c:pt>
                <c:pt idx="2121">
                  <c:v>38797</c:v>
                </c:pt>
                <c:pt idx="2122">
                  <c:v>38798</c:v>
                </c:pt>
                <c:pt idx="2123">
                  <c:v>38799</c:v>
                </c:pt>
                <c:pt idx="2124">
                  <c:v>38800</c:v>
                </c:pt>
                <c:pt idx="2125">
                  <c:v>38803</c:v>
                </c:pt>
                <c:pt idx="2126">
                  <c:v>38804</c:v>
                </c:pt>
                <c:pt idx="2127">
                  <c:v>38805</c:v>
                </c:pt>
                <c:pt idx="2128">
                  <c:v>38806</c:v>
                </c:pt>
                <c:pt idx="2129">
                  <c:v>38807</c:v>
                </c:pt>
                <c:pt idx="2130">
                  <c:v>38810</c:v>
                </c:pt>
                <c:pt idx="2131">
                  <c:v>38811</c:v>
                </c:pt>
                <c:pt idx="2132">
                  <c:v>38812</c:v>
                </c:pt>
                <c:pt idx="2133">
                  <c:v>38813</c:v>
                </c:pt>
                <c:pt idx="2134">
                  <c:v>38814</c:v>
                </c:pt>
                <c:pt idx="2135">
                  <c:v>38817</c:v>
                </c:pt>
                <c:pt idx="2136">
                  <c:v>38818</c:v>
                </c:pt>
                <c:pt idx="2137">
                  <c:v>38819</c:v>
                </c:pt>
                <c:pt idx="2138">
                  <c:v>38820</c:v>
                </c:pt>
                <c:pt idx="2139">
                  <c:v>38821</c:v>
                </c:pt>
                <c:pt idx="2140">
                  <c:v>38824</c:v>
                </c:pt>
                <c:pt idx="2141">
                  <c:v>38825</c:v>
                </c:pt>
                <c:pt idx="2142">
                  <c:v>38826</c:v>
                </c:pt>
                <c:pt idx="2143">
                  <c:v>38827</c:v>
                </c:pt>
                <c:pt idx="2144">
                  <c:v>38828</c:v>
                </c:pt>
                <c:pt idx="2145">
                  <c:v>38831</c:v>
                </c:pt>
                <c:pt idx="2146">
                  <c:v>38832</c:v>
                </c:pt>
                <c:pt idx="2147">
                  <c:v>38833</c:v>
                </c:pt>
                <c:pt idx="2148">
                  <c:v>38834</c:v>
                </c:pt>
                <c:pt idx="2149">
                  <c:v>38835</c:v>
                </c:pt>
                <c:pt idx="2150">
                  <c:v>38838</c:v>
                </c:pt>
                <c:pt idx="2151">
                  <c:v>38839</c:v>
                </c:pt>
                <c:pt idx="2152">
                  <c:v>38840</c:v>
                </c:pt>
                <c:pt idx="2153">
                  <c:v>38841</c:v>
                </c:pt>
                <c:pt idx="2154">
                  <c:v>38842</c:v>
                </c:pt>
                <c:pt idx="2155">
                  <c:v>38845</c:v>
                </c:pt>
                <c:pt idx="2156">
                  <c:v>38846</c:v>
                </c:pt>
                <c:pt idx="2157">
                  <c:v>38847</c:v>
                </c:pt>
                <c:pt idx="2158">
                  <c:v>38848</c:v>
                </c:pt>
                <c:pt idx="2159">
                  <c:v>38849</c:v>
                </c:pt>
                <c:pt idx="2160">
                  <c:v>38852</c:v>
                </c:pt>
                <c:pt idx="2161">
                  <c:v>38853</c:v>
                </c:pt>
                <c:pt idx="2162">
                  <c:v>38854</c:v>
                </c:pt>
                <c:pt idx="2163">
                  <c:v>38855</c:v>
                </c:pt>
                <c:pt idx="2164">
                  <c:v>38856</c:v>
                </c:pt>
                <c:pt idx="2165">
                  <c:v>38859</c:v>
                </c:pt>
                <c:pt idx="2166">
                  <c:v>38860</c:v>
                </c:pt>
                <c:pt idx="2167">
                  <c:v>38861</c:v>
                </c:pt>
                <c:pt idx="2168">
                  <c:v>38862</c:v>
                </c:pt>
                <c:pt idx="2169">
                  <c:v>38863</c:v>
                </c:pt>
                <c:pt idx="2170">
                  <c:v>38866</c:v>
                </c:pt>
                <c:pt idx="2171">
                  <c:v>38867</c:v>
                </c:pt>
                <c:pt idx="2172">
                  <c:v>38868</c:v>
                </c:pt>
                <c:pt idx="2173">
                  <c:v>38869</c:v>
                </c:pt>
                <c:pt idx="2174">
                  <c:v>38870</c:v>
                </c:pt>
                <c:pt idx="2175">
                  <c:v>38873</c:v>
                </c:pt>
                <c:pt idx="2176">
                  <c:v>38874</c:v>
                </c:pt>
                <c:pt idx="2177">
                  <c:v>38875</c:v>
                </c:pt>
                <c:pt idx="2178">
                  <c:v>38876</c:v>
                </c:pt>
                <c:pt idx="2179">
                  <c:v>38877</c:v>
                </c:pt>
                <c:pt idx="2180">
                  <c:v>38880</c:v>
                </c:pt>
                <c:pt idx="2181">
                  <c:v>38881</c:v>
                </c:pt>
                <c:pt idx="2182">
                  <c:v>38882</c:v>
                </c:pt>
                <c:pt idx="2183">
                  <c:v>38883</c:v>
                </c:pt>
                <c:pt idx="2184">
                  <c:v>38884</c:v>
                </c:pt>
                <c:pt idx="2185">
                  <c:v>38887</c:v>
                </c:pt>
                <c:pt idx="2186">
                  <c:v>38888</c:v>
                </c:pt>
                <c:pt idx="2187">
                  <c:v>38889</c:v>
                </c:pt>
                <c:pt idx="2188">
                  <c:v>38890</c:v>
                </c:pt>
                <c:pt idx="2189">
                  <c:v>38891</c:v>
                </c:pt>
                <c:pt idx="2190">
                  <c:v>38894</c:v>
                </c:pt>
                <c:pt idx="2191">
                  <c:v>38895</c:v>
                </c:pt>
                <c:pt idx="2192">
                  <c:v>38896</c:v>
                </c:pt>
                <c:pt idx="2193">
                  <c:v>38897</c:v>
                </c:pt>
                <c:pt idx="2194">
                  <c:v>38898</c:v>
                </c:pt>
                <c:pt idx="2195">
                  <c:v>38901</c:v>
                </c:pt>
                <c:pt idx="2196">
                  <c:v>38902</c:v>
                </c:pt>
                <c:pt idx="2197">
                  <c:v>38903</c:v>
                </c:pt>
                <c:pt idx="2198">
                  <c:v>38904</c:v>
                </c:pt>
                <c:pt idx="2199">
                  <c:v>38905</c:v>
                </c:pt>
                <c:pt idx="2200">
                  <c:v>38908</c:v>
                </c:pt>
                <c:pt idx="2201">
                  <c:v>38909</c:v>
                </c:pt>
                <c:pt idx="2202">
                  <c:v>38910</c:v>
                </c:pt>
                <c:pt idx="2203">
                  <c:v>38911</c:v>
                </c:pt>
                <c:pt idx="2204">
                  <c:v>38912</c:v>
                </c:pt>
                <c:pt idx="2205">
                  <c:v>38915</c:v>
                </c:pt>
                <c:pt idx="2206">
                  <c:v>38916</c:v>
                </c:pt>
                <c:pt idx="2207">
                  <c:v>38917</c:v>
                </c:pt>
                <c:pt idx="2208">
                  <c:v>38918</c:v>
                </c:pt>
                <c:pt idx="2209">
                  <c:v>38919</c:v>
                </c:pt>
                <c:pt idx="2210">
                  <c:v>38922</c:v>
                </c:pt>
                <c:pt idx="2211">
                  <c:v>38923</c:v>
                </c:pt>
                <c:pt idx="2212">
                  <c:v>38924</c:v>
                </c:pt>
                <c:pt idx="2213">
                  <c:v>38925</c:v>
                </c:pt>
                <c:pt idx="2214">
                  <c:v>38926</c:v>
                </c:pt>
                <c:pt idx="2215">
                  <c:v>38929</c:v>
                </c:pt>
                <c:pt idx="2216">
                  <c:v>38930</c:v>
                </c:pt>
                <c:pt idx="2217">
                  <c:v>38931</c:v>
                </c:pt>
                <c:pt idx="2218">
                  <c:v>38932</c:v>
                </c:pt>
                <c:pt idx="2219">
                  <c:v>38933</c:v>
                </c:pt>
                <c:pt idx="2220">
                  <c:v>38936</c:v>
                </c:pt>
                <c:pt idx="2221">
                  <c:v>38937</c:v>
                </c:pt>
                <c:pt idx="2222">
                  <c:v>38938</c:v>
                </c:pt>
                <c:pt idx="2223">
                  <c:v>38939</c:v>
                </c:pt>
                <c:pt idx="2224">
                  <c:v>38940</c:v>
                </c:pt>
                <c:pt idx="2225">
                  <c:v>38943</c:v>
                </c:pt>
                <c:pt idx="2226">
                  <c:v>38944</c:v>
                </c:pt>
                <c:pt idx="2227">
                  <c:v>38945</c:v>
                </c:pt>
                <c:pt idx="2228">
                  <c:v>38946</c:v>
                </c:pt>
                <c:pt idx="2229">
                  <c:v>38947</c:v>
                </c:pt>
                <c:pt idx="2230">
                  <c:v>38950</c:v>
                </c:pt>
                <c:pt idx="2231">
                  <c:v>38951</c:v>
                </c:pt>
                <c:pt idx="2232">
                  <c:v>38952</c:v>
                </c:pt>
                <c:pt idx="2233">
                  <c:v>38953</c:v>
                </c:pt>
                <c:pt idx="2234">
                  <c:v>38954</c:v>
                </c:pt>
                <c:pt idx="2235">
                  <c:v>38957</c:v>
                </c:pt>
                <c:pt idx="2236">
                  <c:v>38958</c:v>
                </c:pt>
                <c:pt idx="2237">
                  <c:v>38959</c:v>
                </c:pt>
                <c:pt idx="2238">
                  <c:v>38960</c:v>
                </c:pt>
                <c:pt idx="2239">
                  <c:v>38961</c:v>
                </c:pt>
                <c:pt idx="2240">
                  <c:v>38964</c:v>
                </c:pt>
                <c:pt idx="2241">
                  <c:v>38965</c:v>
                </c:pt>
                <c:pt idx="2242">
                  <c:v>38966</c:v>
                </c:pt>
                <c:pt idx="2243">
                  <c:v>38967</c:v>
                </c:pt>
                <c:pt idx="2244">
                  <c:v>38968</c:v>
                </c:pt>
                <c:pt idx="2245">
                  <c:v>38971</c:v>
                </c:pt>
                <c:pt idx="2246">
                  <c:v>38972</c:v>
                </c:pt>
                <c:pt idx="2247">
                  <c:v>38973</c:v>
                </c:pt>
                <c:pt idx="2248">
                  <c:v>38974</c:v>
                </c:pt>
                <c:pt idx="2249">
                  <c:v>38975</c:v>
                </c:pt>
                <c:pt idx="2250">
                  <c:v>38978</c:v>
                </c:pt>
                <c:pt idx="2251">
                  <c:v>38979</c:v>
                </c:pt>
                <c:pt idx="2252">
                  <c:v>38980</c:v>
                </c:pt>
                <c:pt idx="2253">
                  <c:v>38981</c:v>
                </c:pt>
                <c:pt idx="2254">
                  <c:v>38982</c:v>
                </c:pt>
                <c:pt idx="2255">
                  <c:v>38985</c:v>
                </c:pt>
                <c:pt idx="2256">
                  <c:v>38986</c:v>
                </c:pt>
                <c:pt idx="2257">
                  <c:v>38987</c:v>
                </c:pt>
                <c:pt idx="2258">
                  <c:v>38988</c:v>
                </c:pt>
                <c:pt idx="2259">
                  <c:v>38989</c:v>
                </c:pt>
                <c:pt idx="2260">
                  <c:v>38992</c:v>
                </c:pt>
                <c:pt idx="2261">
                  <c:v>38993</c:v>
                </c:pt>
                <c:pt idx="2262">
                  <c:v>38994</c:v>
                </c:pt>
                <c:pt idx="2263">
                  <c:v>38995</c:v>
                </c:pt>
                <c:pt idx="2264">
                  <c:v>38996</c:v>
                </c:pt>
                <c:pt idx="2265">
                  <c:v>38999</c:v>
                </c:pt>
                <c:pt idx="2266">
                  <c:v>39000</c:v>
                </c:pt>
                <c:pt idx="2267">
                  <c:v>39001</c:v>
                </c:pt>
                <c:pt idx="2268">
                  <c:v>39002</c:v>
                </c:pt>
                <c:pt idx="2269">
                  <c:v>39003</c:v>
                </c:pt>
                <c:pt idx="2270">
                  <c:v>39006</c:v>
                </c:pt>
                <c:pt idx="2271">
                  <c:v>39007</c:v>
                </c:pt>
                <c:pt idx="2272">
                  <c:v>39008</c:v>
                </c:pt>
                <c:pt idx="2273">
                  <c:v>39009</c:v>
                </c:pt>
                <c:pt idx="2274">
                  <c:v>39010</c:v>
                </c:pt>
                <c:pt idx="2275">
                  <c:v>39013</c:v>
                </c:pt>
                <c:pt idx="2276">
                  <c:v>39014</c:v>
                </c:pt>
                <c:pt idx="2277">
                  <c:v>39015</c:v>
                </c:pt>
                <c:pt idx="2278">
                  <c:v>39016</c:v>
                </c:pt>
                <c:pt idx="2279">
                  <c:v>39017</c:v>
                </c:pt>
                <c:pt idx="2280">
                  <c:v>39020</c:v>
                </c:pt>
                <c:pt idx="2281">
                  <c:v>39021</c:v>
                </c:pt>
                <c:pt idx="2282">
                  <c:v>39022</c:v>
                </c:pt>
                <c:pt idx="2283">
                  <c:v>39023</c:v>
                </c:pt>
                <c:pt idx="2284">
                  <c:v>39024</c:v>
                </c:pt>
                <c:pt idx="2285">
                  <c:v>39027</c:v>
                </c:pt>
                <c:pt idx="2286">
                  <c:v>39028</c:v>
                </c:pt>
                <c:pt idx="2287">
                  <c:v>39029</c:v>
                </c:pt>
                <c:pt idx="2288">
                  <c:v>39030</c:v>
                </c:pt>
                <c:pt idx="2289">
                  <c:v>39031</c:v>
                </c:pt>
                <c:pt idx="2290">
                  <c:v>39034</c:v>
                </c:pt>
                <c:pt idx="2291">
                  <c:v>39035</c:v>
                </c:pt>
                <c:pt idx="2292">
                  <c:v>39036</c:v>
                </c:pt>
                <c:pt idx="2293">
                  <c:v>39037</c:v>
                </c:pt>
                <c:pt idx="2294">
                  <c:v>39038</c:v>
                </c:pt>
                <c:pt idx="2295">
                  <c:v>39041</c:v>
                </c:pt>
                <c:pt idx="2296">
                  <c:v>39042</c:v>
                </c:pt>
                <c:pt idx="2297">
                  <c:v>39043</c:v>
                </c:pt>
                <c:pt idx="2298">
                  <c:v>39044</c:v>
                </c:pt>
                <c:pt idx="2299">
                  <c:v>39045</c:v>
                </c:pt>
                <c:pt idx="2300">
                  <c:v>39048</c:v>
                </c:pt>
                <c:pt idx="2301">
                  <c:v>39049</c:v>
                </c:pt>
                <c:pt idx="2302">
                  <c:v>39050</c:v>
                </c:pt>
                <c:pt idx="2303">
                  <c:v>39051</c:v>
                </c:pt>
                <c:pt idx="2304">
                  <c:v>39052</c:v>
                </c:pt>
                <c:pt idx="2305">
                  <c:v>39055</c:v>
                </c:pt>
                <c:pt idx="2306">
                  <c:v>39056</c:v>
                </c:pt>
                <c:pt idx="2307">
                  <c:v>39057</c:v>
                </c:pt>
                <c:pt idx="2308">
                  <c:v>39058</c:v>
                </c:pt>
                <c:pt idx="2309">
                  <c:v>39059</c:v>
                </c:pt>
                <c:pt idx="2310">
                  <c:v>39062</c:v>
                </c:pt>
                <c:pt idx="2311">
                  <c:v>39063</c:v>
                </c:pt>
                <c:pt idx="2312">
                  <c:v>39064</c:v>
                </c:pt>
                <c:pt idx="2313">
                  <c:v>39065</c:v>
                </c:pt>
                <c:pt idx="2314">
                  <c:v>39066</c:v>
                </c:pt>
                <c:pt idx="2315">
                  <c:v>39069</c:v>
                </c:pt>
                <c:pt idx="2316">
                  <c:v>39070</c:v>
                </c:pt>
                <c:pt idx="2317">
                  <c:v>39071</c:v>
                </c:pt>
                <c:pt idx="2318">
                  <c:v>39072</c:v>
                </c:pt>
                <c:pt idx="2319">
                  <c:v>39073</c:v>
                </c:pt>
                <c:pt idx="2320">
                  <c:v>39076</c:v>
                </c:pt>
                <c:pt idx="2321">
                  <c:v>39077</c:v>
                </c:pt>
                <c:pt idx="2322">
                  <c:v>39078</c:v>
                </c:pt>
                <c:pt idx="2323">
                  <c:v>39079</c:v>
                </c:pt>
                <c:pt idx="2324">
                  <c:v>39080</c:v>
                </c:pt>
                <c:pt idx="2325">
                  <c:v>39083</c:v>
                </c:pt>
                <c:pt idx="2326">
                  <c:v>39084</c:v>
                </c:pt>
                <c:pt idx="2327">
                  <c:v>39085</c:v>
                </c:pt>
                <c:pt idx="2328">
                  <c:v>39086</c:v>
                </c:pt>
                <c:pt idx="2329">
                  <c:v>39087</c:v>
                </c:pt>
                <c:pt idx="2330">
                  <c:v>39090</c:v>
                </c:pt>
                <c:pt idx="2331">
                  <c:v>39091</c:v>
                </c:pt>
                <c:pt idx="2332">
                  <c:v>39092</c:v>
                </c:pt>
                <c:pt idx="2333">
                  <c:v>39093</c:v>
                </c:pt>
                <c:pt idx="2334">
                  <c:v>39094</c:v>
                </c:pt>
                <c:pt idx="2335">
                  <c:v>39097</c:v>
                </c:pt>
                <c:pt idx="2336">
                  <c:v>39098</c:v>
                </c:pt>
                <c:pt idx="2337">
                  <c:v>39099</c:v>
                </c:pt>
                <c:pt idx="2338">
                  <c:v>39100</c:v>
                </c:pt>
                <c:pt idx="2339">
                  <c:v>39101</c:v>
                </c:pt>
                <c:pt idx="2340">
                  <c:v>39104</c:v>
                </c:pt>
                <c:pt idx="2341">
                  <c:v>39105</c:v>
                </c:pt>
                <c:pt idx="2342">
                  <c:v>39106</c:v>
                </c:pt>
                <c:pt idx="2343">
                  <c:v>39107</c:v>
                </c:pt>
                <c:pt idx="2344">
                  <c:v>39108</c:v>
                </c:pt>
                <c:pt idx="2345">
                  <c:v>39111</c:v>
                </c:pt>
                <c:pt idx="2346">
                  <c:v>39112</c:v>
                </c:pt>
                <c:pt idx="2347">
                  <c:v>39113</c:v>
                </c:pt>
                <c:pt idx="2348">
                  <c:v>39114</c:v>
                </c:pt>
                <c:pt idx="2349">
                  <c:v>39115</c:v>
                </c:pt>
                <c:pt idx="2350">
                  <c:v>39118</c:v>
                </c:pt>
                <c:pt idx="2351">
                  <c:v>39119</c:v>
                </c:pt>
                <c:pt idx="2352">
                  <c:v>39120</c:v>
                </c:pt>
                <c:pt idx="2353">
                  <c:v>39121</c:v>
                </c:pt>
                <c:pt idx="2354">
                  <c:v>39122</c:v>
                </c:pt>
                <c:pt idx="2355">
                  <c:v>39125</c:v>
                </c:pt>
                <c:pt idx="2356">
                  <c:v>39126</c:v>
                </c:pt>
                <c:pt idx="2357">
                  <c:v>39127</c:v>
                </c:pt>
                <c:pt idx="2358">
                  <c:v>39128</c:v>
                </c:pt>
                <c:pt idx="2359">
                  <c:v>39129</c:v>
                </c:pt>
                <c:pt idx="2360">
                  <c:v>39132</c:v>
                </c:pt>
                <c:pt idx="2361">
                  <c:v>39133</c:v>
                </c:pt>
                <c:pt idx="2362">
                  <c:v>39134</c:v>
                </c:pt>
                <c:pt idx="2363">
                  <c:v>39135</c:v>
                </c:pt>
                <c:pt idx="2364">
                  <c:v>39136</c:v>
                </c:pt>
                <c:pt idx="2365">
                  <c:v>39139</c:v>
                </c:pt>
                <c:pt idx="2366">
                  <c:v>39140</c:v>
                </c:pt>
                <c:pt idx="2367">
                  <c:v>39141</c:v>
                </c:pt>
                <c:pt idx="2368">
                  <c:v>39142</c:v>
                </c:pt>
                <c:pt idx="2369">
                  <c:v>39143</c:v>
                </c:pt>
                <c:pt idx="2370">
                  <c:v>39146</c:v>
                </c:pt>
                <c:pt idx="2371">
                  <c:v>39147</c:v>
                </c:pt>
                <c:pt idx="2372">
                  <c:v>39148</c:v>
                </c:pt>
                <c:pt idx="2373">
                  <c:v>39149</c:v>
                </c:pt>
                <c:pt idx="2374">
                  <c:v>39150</c:v>
                </c:pt>
                <c:pt idx="2375">
                  <c:v>39153</c:v>
                </c:pt>
                <c:pt idx="2376">
                  <c:v>39154</c:v>
                </c:pt>
                <c:pt idx="2377">
                  <c:v>39155</c:v>
                </c:pt>
                <c:pt idx="2378">
                  <c:v>39156</c:v>
                </c:pt>
                <c:pt idx="2379">
                  <c:v>39157</c:v>
                </c:pt>
                <c:pt idx="2380">
                  <c:v>39160</c:v>
                </c:pt>
                <c:pt idx="2381">
                  <c:v>39161</c:v>
                </c:pt>
                <c:pt idx="2382">
                  <c:v>39162</c:v>
                </c:pt>
                <c:pt idx="2383">
                  <c:v>39163</c:v>
                </c:pt>
                <c:pt idx="2384">
                  <c:v>39164</c:v>
                </c:pt>
                <c:pt idx="2385">
                  <c:v>39167</c:v>
                </c:pt>
                <c:pt idx="2386">
                  <c:v>39168</c:v>
                </c:pt>
                <c:pt idx="2387">
                  <c:v>39169</c:v>
                </c:pt>
                <c:pt idx="2388">
                  <c:v>39170</c:v>
                </c:pt>
                <c:pt idx="2389">
                  <c:v>39171</c:v>
                </c:pt>
                <c:pt idx="2390">
                  <c:v>39174</c:v>
                </c:pt>
                <c:pt idx="2391">
                  <c:v>39175</c:v>
                </c:pt>
                <c:pt idx="2392">
                  <c:v>39176</c:v>
                </c:pt>
                <c:pt idx="2393">
                  <c:v>39177</c:v>
                </c:pt>
                <c:pt idx="2394">
                  <c:v>39178</c:v>
                </c:pt>
                <c:pt idx="2395">
                  <c:v>39181</c:v>
                </c:pt>
                <c:pt idx="2396">
                  <c:v>39182</c:v>
                </c:pt>
                <c:pt idx="2397">
                  <c:v>39183</c:v>
                </c:pt>
                <c:pt idx="2398">
                  <c:v>39184</c:v>
                </c:pt>
                <c:pt idx="2399">
                  <c:v>39185</c:v>
                </c:pt>
                <c:pt idx="2400">
                  <c:v>39188</c:v>
                </c:pt>
                <c:pt idx="2401">
                  <c:v>39189</c:v>
                </c:pt>
                <c:pt idx="2402">
                  <c:v>39190</c:v>
                </c:pt>
                <c:pt idx="2403">
                  <c:v>39191</c:v>
                </c:pt>
                <c:pt idx="2404">
                  <c:v>39192</c:v>
                </c:pt>
                <c:pt idx="2405">
                  <c:v>39195</c:v>
                </c:pt>
                <c:pt idx="2406">
                  <c:v>39196</c:v>
                </c:pt>
                <c:pt idx="2407">
                  <c:v>39197</c:v>
                </c:pt>
                <c:pt idx="2408">
                  <c:v>39198</c:v>
                </c:pt>
                <c:pt idx="2409">
                  <c:v>39199</c:v>
                </c:pt>
                <c:pt idx="2410">
                  <c:v>39202</c:v>
                </c:pt>
                <c:pt idx="2411">
                  <c:v>39203</c:v>
                </c:pt>
                <c:pt idx="2412">
                  <c:v>39204</c:v>
                </c:pt>
                <c:pt idx="2413">
                  <c:v>39205</c:v>
                </c:pt>
                <c:pt idx="2414">
                  <c:v>39206</c:v>
                </c:pt>
                <c:pt idx="2415">
                  <c:v>39209</c:v>
                </c:pt>
                <c:pt idx="2416">
                  <c:v>39210</c:v>
                </c:pt>
                <c:pt idx="2417">
                  <c:v>39211</c:v>
                </c:pt>
                <c:pt idx="2418">
                  <c:v>39212</c:v>
                </c:pt>
                <c:pt idx="2419">
                  <c:v>39213</c:v>
                </c:pt>
                <c:pt idx="2420">
                  <c:v>39216</c:v>
                </c:pt>
                <c:pt idx="2421">
                  <c:v>39217</c:v>
                </c:pt>
                <c:pt idx="2422">
                  <c:v>39218</c:v>
                </c:pt>
                <c:pt idx="2423">
                  <c:v>39219</c:v>
                </c:pt>
                <c:pt idx="2424">
                  <c:v>39220</c:v>
                </c:pt>
                <c:pt idx="2425">
                  <c:v>39223</c:v>
                </c:pt>
                <c:pt idx="2426">
                  <c:v>39224</c:v>
                </c:pt>
                <c:pt idx="2427">
                  <c:v>39225</c:v>
                </c:pt>
                <c:pt idx="2428">
                  <c:v>39226</c:v>
                </c:pt>
                <c:pt idx="2429">
                  <c:v>39227</c:v>
                </c:pt>
                <c:pt idx="2430">
                  <c:v>39230</c:v>
                </c:pt>
                <c:pt idx="2431">
                  <c:v>39231</c:v>
                </c:pt>
                <c:pt idx="2432">
                  <c:v>39232</c:v>
                </c:pt>
                <c:pt idx="2433">
                  <c:v>39233</c:v>
                </c:pt>
                <c:pt idx="2434">
                  <c:v>39234</c:v>
                </c:pt>
                <c:pt idx="2435">
                  <c:v>39237</c:v>
                </c:pt>
                <c:pt idx="2436">
                  <c:v>39238</c:v>
                </c:pt>
                <c:pt idx="2437">
                  <c:v>39239</c:v>
                </c:pt>
                <c:pt idx="2438">
                  <c:v>39240</c:v>
                </c:pt>
                <c:pt idx="2439">
                  <c:v>39241</c:v>
                </c:pt>
                <c:pt idx="2440">
                  <c:v>39244</c:v>
                </c:pt>
                <c:pt idx="2441">
                  <c:v>39245</c:v>
                </c:pt>
                <c:pt idx="2442">
                  <c:v>39246</c:v>
                </c:pt>
                <c:pt idx="2443">
                  <c:v>39247</c:v>
                </c:pt>
                <c:pt idx="2444">
                  <c:v>39248</c:v>
                </c:pt>
                <c:pt idx="2445">
                  <c:v>39251</c:v>
                </c:pt>
                <c:pt idx="2446">
                  <c:v>39252</c:v>
                </c:pt>
                <c:pt idx="2447">
                  <c:v>39253</c:v>
                </c:pt>
                <c:pt idx="2448">
                  <c:v>39254</c:v>
                </c:pt>
                <c:pt idx="2449">
                  <c:v>39255</c:v>
                </c:pt>
                <c:pt idx="2450">
                  <c:v>39258</c:v>
                </c:pt>
                <c:pt idx="2451">
                  <c:v>39259</c:v>
                </c:pt>
                <c:pt idx="2452">
                  <c:v>39260</c:v>
                </c:pt>
                <c:pt idx="2453">
                  <c:v>39261</c:v>
                </c:pt>
                <c:pt idx="2454">
                  <c:v>39262</c:v>
                </c:pt>
                <c:pt idx="2455">
                  <c:v>39265</c:v>
                </c:pt>
                <c:pt idx="2456">
                  <c:v>39266</c:v>
                </c:pt>
                <c:pt idx="2457">
                  <c:v>39267</c:v>
                </c:pt>
                <c:pt idx="2458">
                  <c:v>39268</c:v>
                </c:pt>
                <c:pt idx="2459">
                  <c:v>39269</c:v>
                </c:pt>
                <c:pt idx="2460">
                  <c:v>39272</c:v>
                </c:pt>
                <c:pt idx="2461">
                  <c:v>39273</c:v>
                </c:pt>
                <c:pt idx="2462">
                  <c:v>39274</c:v>
                </c:pt>
                <c:pt idx="2463">
                  <c:v>39275</c:v>
                </c:pt>
                <c:pt idx="2464">
                  <c:v>39276</c:v>
                </c:pt>
                <c:pt idx="2465">
                  <c:v>39279</c:v>
                </c:pt>
                <c:pt idx="2466">
                  <c:v>39280</c:v>
                </c:pt>
                <c:pt idx="2467">
                  <c:v>39281</c:v>
                </c:pt>
                <c:pt idx="2468">
                  <c:v>39282</c:v>
                </c:pt>
                <c:pt idx="2469">
                  <c:v>39283</c:v>
                </c:pt>
                <c:pt idx="2470">
                  <c:v>39286</c:v>
                </c:pt>
                <c:pt idx="2471">
                  <c:v>39287</c:v>
                </c:pt>
                <c:pt idx="2472">
                  <c:v>39288</c:v>
                </c:pt>
                <c:pt idx="2473">
                  <c:v>39289</c:v>
                </c:pt>
                <c:pt idx="2474">
                  <c:v>39290</c:v>
                </c:pt>
                <c:pt idx="2475">
                  <c:v>39293</c:v>
                </c:pt>
                <c:pt idx="2476">
                  <c:v>39294</c:v>
                </c:pt>
                <c:pt idx="2477">
                  <c:v>39295</c:v>
                </c:pt>
                <c:pt idx="2478">
                  <c:v>39296</c:v>
                </c:pt>
                <c:pt idx="2479">
                  <c:v>39297</c:v>
                </c:pt>
                <c:pt idx="2480">
                  <c:v>39300</c:v>
                </c:pt>
                <c:pt idx="2481">
                  <c:v>39301</c:v>
                </c:pt>
                <c:pt idx="2482">
                  <c:v>39302</c:v>
                </c:pt>
                <c:pt idx="2483">
                  <c:v>39303</c:v>
                </c:pt>
                <c:pt idx="2484">
                  <c:v>39304</c:v>
                </c:pt>
                <c:pt idx="2485">
                  <c:v>39307</c:v>
                </c:pt>
                <c:pt idx="2486">
                  <c:v>39308</c:v>
                </c:pt>
                <c:pt idx="2487">
                  <c:v>39309</c:v>
                </c:pt>
                <c:pt idx="2488">
                  <c:v>39310</c:v>
                </c:pt>
                <c:pt idx="2489">
                  <c:v>39311</c:v>
                </c:pt>
                <c:pt idx="2490">
                  <c:v>39314</c:v>
                </c:pt>
                <c:pt idx="2491">
                  <c:v>39315</c:v>
                </c:pt>
                <c:pt idx="2492">
                  <c:v>39316</c:v>
                </c:pt>
                <c:pt idx="2493">
                  <c:v>39317</c:v>
                </c:pt>
                <c:pt idx="2494">
                  <c:v>39318</c:v>
                </c:pt>
                <c:pt idx="2495">
                  <c:v>39321</c:v>
                </c:pt>
                <c:pt idx="2496">
                  <c:v>39322</c:v>
                </c:pt>
                <c:pt idx="2497">
                  <c:v>39323</c:v>
                </c:pt>
                <c:pt idx="2498">
                  <c:v>39324</c:v>
                </c:pt>
                <c:pt idx="2499">
                  <c:v>39325</c:v>
                </c:pt>
                <c:pt idx="2500">
                  <c:v>39328</c:v>
                </c:pt>
                <c:pt idx="2501">
                  <c:v>39329</c:v>
                </c:pt>
                <c:pt idx="2502">
                  <c:v>39330</c:v>
                </c:pt>
                <c:pt idx="2503">
                  <c:v>39331</c:v>
                </c:pt>
                <c:pt idx="2504">
                  <c:v>39332</c:v>
                </c:pt>
                <c:pt idx="2505">
                  <c:v>39335</c:v>
                </c:pt>
                <c:pt idx="2506">
                  <c:v>39336</c:v>
                </c:pt>
                <c:pt idx="2507">
                  <c:v>39337</c:v>
                </c:pt>
                <c:pt idx="2508">
                  <c:v>39338</c:v>
                </c:pt>
                <c:pt idx="2509">
                  <c:v>39339</c:v>
                </c:pt>
                <c:pt idx="2510">
                  <c:v>39342</c:v>
                </c:pt>
                <c:pt idx="2511">
                  <c:v>39343</c:v>
                </c:pt>
                <c:pt idx="2512">
                  <c:v>39344</c:v>
                </c:pt>
                <c:pt idx="2513">
                  <c:v>39345</c:v>
                </c:pt>
                <c:pt idx="2514">
                  <c:v>39346</c:v>
                </c:pt>
                <c:pt idx="2515">
                  <c:v>39349</c:v>
                </c:pt>
                <c:pt idx="2516">
                  <c:v>39350</c:v>
                </c:pt>
                <c:pt idx="2517">
                  <c:v>39351</c:v>
                </c:pt>
                <c:pt idx="2518">
                  <c:v>39352</c:v>
                </c:pt>
                <c:pt idx="2519">
                  <c:v>39353</c:v>
                </c:pt>
                <c:pt idx="2520">
                  <c:v>39356</c:v>
                </c:pt>
                <c:pt idx="2521">
                  <c:v>39357</c:v>
                </c:pt>
                <c:pt idx="2522">
                  <c:v>39358</c:v>
                </c:pt>
                <c:pt idx="2523">
                  <c:v>39359</c:v>
                </c:pt>
                <c:pt idx="2524">
                  <c:v>39360</c:v>
                </c:pt>
                <c:pt idx="2525">
                  <c:v>39363</c:v>
                </c:pt>
                <c:pt idx="2526">
                  <c:v>39364</c:v>
                </c:pt>
                <c:pt idx="2527">
                  <c:v>39365</c:v>
                </c:pt>
                <c:pt idx="2528">
                  <c:v>39366</c:v>
                </c:pt>
                <c:pt idx="2529">
                  <c:v>39367</c:v>
                </c:pt>
                <c:pt idx="2530">
                  <c:v>39370</c:v>
                </c:pt>
                <c:pt idx="2531">
                  <c:v>39371</c:v>
                </c:pt>
                <c:pt idx="2532">
                  <c:v>39372</c:v>
                </c:pt>
                <c:pt idx="2533">
                  <c:v>39373</c:v>
                </c:pt>
                <c:pt idx="2534">
                  <c:v>39374</c:v>
                </c:pt>
                <c:pt idx="2535">
                  <c:v>39377</c:v>
                </c:pt>
                <c:pt idx="2536">
                  <c:v>39378</c:v>
                </c:pt>
                <c:pt idx="2537">
                  <c:v>39379</c:v>
                </c:pt>
                <c:pt idx="2538">
                  <c:v>39380</c:v>
                </c:pt>
                <c:pt idx="2539">
                  <c:v>39381</c:v>
                </c:pt>
                <c:pt idx="2540">
                  <c:v>39384</c:v>
                </c:pt>
                <c:pt idx="2541">
                  <c:v>39385</c:v>
                </c:pt>
                <c:pt idx="2542">
                  <c:v>39386</c:v>
                </c:pt>
                <c:pt idx="2543">
                  <c:v>39387</c:v>
                </c:pt>
                <c:pt idx="2544">
                  <c:v>39388</c:v>
                </c:pt>
                <c:pt idx="2545">
                  <c:v>39391</c:v>
                </c:pt>
                <c:pt idx="2546">
                  <c:v>39392</c:v>
                </c:pt>
                <c:pt idx="2547">
                  <c:v>39393</c:v>
                </c:pt>
                <c:pt idx="2548">
                  <c:v>39394</c:v>
                </c:pt>
                <c:pt idx="2549">
                  <c:v>39395</c:v>
                </c:pt>
                <c:pt idx="2550">
                  <c:v>39398</c:v>
                </c:pt>
                <c:pt idx="2551">
                  <c:v>39399</c:v>
                </c:pt>
                <c:pt idx="2552">
                  <c:v>39400</c:v>
                </c:pt>
                <c:pt idx="2553">
                  <c:v>39401</c:v>
                </c:pt>
                <c:pt idx="2554">
                  <c:v>39402</c:v>
                </c:pt>
                <c:pt idx="2555">
                  <c:v>39405</c:v>
                </c:pt>
                <c:pt idx="2556">
                  <c:v>39406</c:v>
                </c:pt>
                <c:pt idx="2557">
                  <c:v>39407</c:v>
                </c:pt>
                <c:pt idx="2558">
                  <c:v>39408</c:v>
                </c:pt>
                <c:pt idx="2559">
                  <c:v>39409</c:v>
                </c:pt>
                <c:pt idx="2560">
                  <c:v>39412</c:v>
                </c:pt>
                <c:pt idx="2561">
                  <c:v>39413</c:v>
                </c:pt>
                <c:pt idx="2562">
                  <c:v>39414</c:v>
                </c:pt>
                <c:pt idx="2563">
                  <c:v>39415</c:v>
                </c:pt>
                <c:pt idx="2564">
                  <c:v>39416</c:v>
                </c:pt>
                <c:pt idx="2565">
                  <c:v>39419</c:v>
                </c:pt>
                <c:pt idx="2566">
                  <c:v>39420</c:v>
                </c:pt>
                <c:pt idx="2567">
                  <c:v>39421</c:v>
                </c:pt>
                <c:pt idx="2568">
                  <c:v>39422</c:v>
                </c:pt>
                <c:pt idx="2569">
                  <c:v>39423</c:v>
                </c:pt>
                <c:pt idx="2570">
                  <c:v>39426</c:v>
                </c:pt>
                <c:pt idx="2571">
                  <c:v>39427</c:v>
                </c:pt>
                <c:pt idx="2572">
                  <c:v>39428</c:v>
                </c:pt>
                <c:pt idx="2573">
                  <c:v>39429</c:v>
                </c:pt>
                <c:pt idx="2574">
                  <c:v>39430</c:v>
                </c:pt>
                <c:pt idx="2575">
                  <c:v>39433</c:v>
                </c:pt>
                <c:pt idx="2576">
                  <c:v>39434</c:v>
                </c:pt>
                <c:pt idx="2577">
                  <c:v>39435</c:v>
                </c:pt>
                <c:pt idx="2578">
                  <c:v>39436</c:v>
                </c:pt>
                <c:pt idx="2579">
                  <c:v>39437</c:v>
                </c:pt>
                <c:pt idx="2580">
                  <c:v>39440</c:v>
                </c:pt>
                <c:pt idx="2581">
                  <c:v>39441</c:v>
                </c:pt>
                <c:pt idx="2582">
                  <c:v>39442</c:v>
                </c:pt>
                <c:pt idx="2583">
                  <c:v>39443</c:v>
                </c:pt>
                <c:pt idx="2584">
                  <c:v>39444</c:v>
                </c:pt>
                <c:pt idx="2585">
                  <c:v>39447</c:v>
                </c:pt>
                <c:pt idx="2586">
                  <c:v>39448</c:v>
                </c:pt>
                <c:pt idx="2587">
                  <c:v>39449</c:v>
                </c:pt>
                <c:pt idx="2588">
                  <c:v>39450</c:v>
                </c:pt>
                <c:pt idx="2589">
                  <c:v>39451</c:v>
                </c:pt>
                <c:pt idx="2590">
                  <c:v>39454</c:v>
                </c:pt>
                <c:pt idx="2591">
                  <c:v>39455</c:v>
                </c:pt>
                <c:pt idx="2592">
                  <c:v>39456</c:v>
                </c:pt>
                <c:pt idx="2593">
                  <c:v>39457</c:v>
                </c:pt>
                <c:pt idx="2594">
                  <c:v>39458</c:v>
                </c:pt>
                <c:pt idx="2595">
                  <c:v>39461</c:v>
                </c:pt>
                <c:pt idx="2596">
                  <c:v>39462</c:v>
                </c:pt>
                <c:pt idx="2597">
                  <c:v>39463</c:v>
                </c:pt>
                <c:pt idx="2598">
                  <c:v>39464</c:v>
                </c:pt>
                <c:pt idx="2599">
                  <c:v>39465</c:v>
                </c:pt>
                <c:pt idx="2600">
                  <c:v>39468</c:v>
                </c:pt>
                <c:pt idx="2601">
                  <c:v>39469</c:v>
                </c:pt>
                <c:pt idx="2602">
                  <c:v>39470</c:v>
                </c:pt>
                <c:pt idx="2603">
                  <c:v>39471</c:v>
                </c:pt>
                <c:pt idx="2604">
                  <c:v>39472</c:v>
                </c:pt>
                <c:pt idx="2605">
                  <c:v>39475</c:v>
                </c:pt>
                <c:pt idx="2606">
                  <c:v>39476</c:v>
                </c:pt>
                <c:pt idx="2607">
                  <c:v>39477</c:v>
                </c:pt>
                <c:pt idx="2608">
                  <c:v>39478</c:v>
                </c:pt>
                <c:pt idx="2609">
                  <c:v>39479</c:v>
                </c:pt>
                <c:pt idx="2610">
                  <c:v>39482</c:v>
                </c:pt>
                <c:pt idx="2611">
                  <c:v>39483</c:v>
                </c:pt>
                <c:pt idx="2612">
                  <c:v>39484</c:v>
                </c:pt>
                <c:pt idx="2613">
                  <c:v>39485</c:v>
                </c:pt>
                <c:pt idx="2614">
                  <c:v>39486</c:v>
                </c:pt>
                <c:pt idx="2615">
                  <c:v>39489</c:v>
                </c:pt>
                <c:pt idx="2616">
                  <c:v>39490</c:v>
                </c:pt>
                <c:pt idx="2617">
                  <c:v>39491</c:v>
                </c:pt>
                <c:pt idx="2618">
                  <c:v>39492</c:v>
                </c:pt>
                <c:pt idx="2619">
                  <c:v>39493</c:v>
                </c:pt>
                <c:pt idx="2620">
                  <c:v>39496</c:v>
                </c:pt>
                <c:pt idx="2621">
                  <c:v>39497</c:v>
                </c:pt>
                <c:pt idx="2622">
                  <c:v>39498</c:v>
                </c:pt>
                <c:pt idx="2623">
                  <c:v>39499</c:v>
                </c:pt>
                <c:pt idx="2624">
                  <c:v>39500</c:v>
                </c:pt>
                <c:pt idx="2625">
                  <c:v>39503</c:v>
                </c:pt>
                <c:pt idx="2626">
                  <c:v>39504</c:v>
                </c:pt>
                <c:pt idx="2627">
                  <c:v>39505</c:v>
                </c:pt>
                <c:pt idx="2628">
                  <c:v>39506</c:v>
                </c:pt>
                <c:pt idx="2629">
                  <c:v>39507</c:v>
                </c:pt>
                <c:pt idx="2630">
                  <c:v>39510</c:v>
                </c:pt>
                <c:pt idx="2631">
                  <c:v>39511</c:v>
                </c:pt>
                <c:pt idx="2632">
                  <c:v>39512</c:v>
                </c:pt>
                <c:pt idx="2633">
                  <c:v>39513</c:v>
                </c:pt>
                <c:pt idx="2634">
                  <c:v>39514</c:v>
                </c:pt>
                <c:pt idx="2635">
                  <c:v>39517</c:v>
                </c:pt>
                <c:pt idx="2636">
                  <c:v>39518</c:v>
                </c:pt>
                <c:pt idx="2637">
                  <c:v>39519</c:v>
                </c:pt>
                <c:pt idx="2638">
                  <c:v>39520</c:v>
                </c:pt>
                <c:pt idx="2639">
                  <c:v>39521</c:v>
                </c:pt>
                <c:pt idx="2640">
                  <c:v>39524</c:v>
                </c:pt>
                <c:pt idx="2641">
                  <c:v>39525</c:v>
                </c:pt>
                <c:pt idx="2642">
                  <c:v>39526</c:v>
                </c:pt>
                <c:pt idx="2643">
                  <c:v>39527</c:v>
                </c:pt>
                <c:pt idx="2644">
                  <c:v>39528</c:v>
                </c:pt>
                <c:pt idx="2645">
                  <c:v>39531</c:v>
                </c:pt>
                <c:pt idx="2646">
                  <c:v>39532</c:v>
                </c:pt>
                <c:pt idx="2647">
                  <c:v>39533</c:v>
                </c:pt>
                <c:pt idx="2648">
                  <c:v>39534</c:v>
                </c:pt>
                <c:pt idx="2649">
                  <c:v>39535</c:v>
                </c:pt>
                <c:pt idx="2650">
                  <c:v>39538</c:v>
                </c:pt>
                <c:pt idx="2651">
                  <c:v>39539</c:v>
                </c:pt>
                <c:pt idx="2652">
                  <c:v>39540</c:v>
                </c:pt>
                <c:pt idx="2653">
                  <c:v>39541</c:v>
                </c:pt>
                <c:pt idx="2654">
                  <c:v>39542</c:v>
                </c:pt>
                <c:pt idx="2655">
                  <c:v>39545</c:v>
                </c:pt>
                <c:pt idx="2656">
                  <c:v>39546</c:v>
                </c:pt>
                <c:pt idx="2657">
                  <c:v>39547</c:v>
                </c:pt>
                <c:pt idx="2658">
                  <c:v>39548</c:v>
                </c:pt>
                <c:pt idx="2659">
                  <c:v>39549</c:v>
                </c:pt>
                <c:pt idx="2660">
                  <c:v>39552</c:v>
                </c:pt>
                <c:pt idx="2661">
                  <c:v>39553</c:v>
                </c:pt>
                <c:pt idx="2662">
                  <c:v>39554</c:v>
                </c:pt>
                <c:pt idx="2663">
                  <c:v>39555</c:v>
                </c:pt>
                <c:pt idx="2664">
                  <c:v>39556</c:v>
                </c:pt>
                <c:pt idx="2665">
                  <c:v>39559</c:v>
                </c:pt>
                <c:pt idx="2666">
                  <c:v>39560</c:v>
                </c:pt>
                <c:pt idx="2667">
                  <c:v>39561</c:v>
                </c:pt>
                <c:pt idx="2668">
                  <c:v>39562</c:v>
                </c:pt>
                <c:pt idx="2669">
                  <c:v>39563</c:v>
                </c:pt>
                <c:pt idx="2670">
                  <c:v>39566</c:v>
                </c:pt>
                <c:pt idx="2671">
                  <c:v>39567</c:v>
                </c:pt>
                <c:pt idx="2672">
                  <c:v>39568</c:v>
                </c:pt>
                <c:pt idx="2673">
                  <c:v>39569</c:v>
                </c:pt>
                <c:pt idx="2674">
                  <c:v>39570</c:v>
                </c:pt>
                <c:pt idx="2675">
                  <c:v>39573</c:v>
                </c:pt>
                <c:pt idx="2676">
                  <c:v>39574</c:v>
                </c:pt>
                <c:pt idx="2677">
                  <c:v>39575</c:v>
                </c:pt>
                <c:pt idx="2678">
                  <c:v>39576</c:v>
                </c:pt>
                <c:pt idx="2679">
                  <c:v>39577</c:v>
                </c:pt>
                <c:pt idx="2680">
                  <c:v>39580</c:v>
                </c:pt>
                <c:pt idx="2681">
                  <c:v>39581</c:v>
                </c:pt>
                <c:pt idx="2682">
                  <c:v>39582</c:v>
                </c:pt>
                <c:pt idx="2683">
                  <c:v>39583</c:v>
                </c:pt>
                <c:pt idx="2684">
                  <c:v>39584</c:v>
                </c:pt>
                <c:pt idx="2685">
                  <c:v>39587</c:v>
                </c:pt>
                <c:pt idx="2686">
                  <c:v>39588</c:v>
                </c:pt>
                <c:pt idx="2687">
                  <c:v>39589</c:v>
                </c:pt>
                <c:pt idx="2688">
                  <c:v>39590</c:v>
                </c:pt>
                <c:pt idx="2689">
                  <c:v>39591</c:v>
                </c:pt>
                <c:pt idx="2690">
                  <c:v>39594</c:v>
                </c:pt>
                <c:pt idx="2691">
                  <c:v>39595</c:v>
                </c:pt>
                <c:pt idx="2692">
                  <c:v>39596</c:v>
                </c:pt>
                <c:pt idx="2693">
                  <c:v>39597</c:v>
                </c:pt>
                <c:pt idx="2694">
                  <c:v>39598</c:v>
                </c:pt>
                <c:pt idx="2695">
                  <c:v>39601</c:v>
                </c:pt>
                <c:pt idx="2696">
                  <c:v>39602</c:v>
                </c:pt>
                <c:pt idx="2697">
                  <c:v>39603</c:v>
                </c:pt>
                <c:pt idx="2698">
                  <c:v>39604</c:v>
                </c:pt>
                <c:pt idx="2699">
                  <c:v>39605</c:v>
                </c:pt>
                <c:pt idx="2700">
                  <c:v>39608</c:v>
                </c:pt>
                <c:pt idx="2701">
                  <c:v>39609</c:v>
                </c:pt>
                <c:pt idx="2702">
                  <c:v>39610</c:v>
                </c:pt>
                <c:pt idx="2703">
                  <c:v>39611</c:v>
                </c:pt>
                <c:pt idx="2704">
                  <c:v>39612</c:v>
                </c:pt>
                <c:pt idx="2705">
                  <c:v>39615</c:v>
                </c:pt>
                <c:pt idx="2706">
                  <c:v>39616</c:v>
                </c:pt>
                <c:pt idx="2707">
                  <c:v>39617</c:v>
                </c:pt>
                <c:pt idx="2708">
                  <c:v>39618</c:v>
                </c:pt>
                <c:pt idx="2709">
                  <c:v>39619</c:v>
                </c:pt>
                <c:pt idx="2710">
                  <c:v>39622</c:v>
                </c:pt>
                <c:pt idx="2711">
                  <c:v>39623</c:v>
                </c:pt>
                <c:pt idx="2712">
                  <c:v>39624</c:v>
                </c:pt>
                <c:pt idx="2713">
                  <c:v>39625</c:v>
                </c:pt>
                <c:pt idx="2714">
                  <c:v>39626</c:v>
                </c:pt>
                <c:pt idx="2715">
                  <c:v>39629</c:v>
                </c:pt>
                <c:pt idx="2716">
                  <c:v>39630</c:v>
                </c:pt>
                <c:pt idx="2717">
                  <c:v>39631</c:v>
                </c:pt>
                <c:pt idx="2718">
                  <c:v>39632</c:v>
                </c:pt>
                <c:pt idx="2719">
                  <c:v>39633</c:v>
                </c:pt>
                <c:pt idx="2720">
                  <c:v>39636</c:v>
                </c:pt>
                <c:pt idx="2721">
                  <c:v>39637</c:v>
                </c:pt>
                <c:pt idx="2722">
                  <c:v>39638</c:v>
                </c:pt>
                <c:pt idx="2723">
                  <c:v>39639</c:v>
                </c:pt>
                <c:pt idx="2724">
                  <c:v>39640</c:v>
                </c:pt>
                <c:pt idx="2725">
                  <c:v>39643</c:v>
                </c:pt>
                <c:pt idx="2726">
                  <c:v>39644</c:v>
                </c:pt>
                <c:pt idx="2727">
                  <c:v>39645</c:v>
                </c:pt>
                <c:pt idx="2728">
                  <c:v>39646</c:v>
                </c:pt>
                <c:pt idx="2729">
                  <c:v>39647</c:v>
                </c:pt>
                <c:pt idx="2730">
                  <c:v>39650</c:v>
                </c:pt>
                <c:pt idx="2731">
                  <c:v>39651</c:v>
                </c:pt>
                <c:pt idx="2732">
                  <c:v>39652</c:v>
                </c:pt>
                <c:pt idx="2733">
                  <c:v>39653</c:v>
                </c:pt>
                <c:pt idx="2734">
                  <c:v>39654</c:v>
                </c:pt>
                <c:pt idx="2735">
                  <c:v>39657</c:v>
                </c:pt>
                <c:pt idx="2736">
                  <c:v>39658</c:v>
                </c:pt>
                <c:pt idx="2737">
                  <c:v>39659</c:v>
                </c:pt>
                <c:pt idx="2738">
                  <c:v>39660</c:v>
                </c:pt>
                <c:pt idx="2739">
                  <c:v>39661</c:v>
                </c:pt>
                <c:pt idx="2740">
                  <c:v>39664</c:v>
                </c:pt>
                <c:pt idx="2741">
                  <c:v>39665</c:v>
                </c:pt>
                <c:pt idx="2742">
                  <c:v>39666</c:v>
                </c:pt>
                <c:pt idx="2743">
                  <c:v>39667</c:v>
                </c:pt>
                <c:pt idx="2744">
                  <c:v>39668</c:v>
                </c:pt>
                <c:pt idx="2745">
                  <c:v>39671</c:v>
                </c:pt>
                <c:pt idx="2746">
                  <c:v>39672</c:v>
                </c:pt>
                <c:pt idx="2747">
                  <c:v>39673</c:v>
                </c:pt>
                <c:pt idx="2748">
                  <c:v>39674</c:v>
                </c:pt>
                <c:pt idx="2749">
                  <c:v>39675</c:v>
                </c:pt>
                <c:pt idx="2750">
                  <c:v>39678</c:v>
                </c:pt>
                <c:pt idx="2751">
                  <c:v>39679</c:v>
                </c:pt>
                <c:pt idx="2752">
                  <c:v>39680</c:v>
                </c:pt>
                <c:pt idx="2753">
                  <c:v>39681</c:v>
                </c:pt>
                <c:pt idx="2754">
                  <c:v>39682</c:v>
                </c:pt>
                <c:pt idx="2755">
                  <c:v>39685</c:v>
                </c:pt>
                <c:pt idx="2756">
                  <c:v>39686</c:v>
                </c:pt>
                <c:pt idx="2757">
                  <c:v>39687</c:v>
                </c:pt>
                <c:pt idx="2758">
                  <c:v>39688</c:v>
                </c:pt>
                <c:pt idx="2759">
                  <c:v>39689</c:v>
                </c:pt>
                <c:pt idx="2760">
                  <c:v>39692</c:v>
                </c:pt>
                <c:pt idx="2761">
                  <c:v>39693</c:v>
                </c:pt>
                <c:pt idx="2762">
                  <c:v>39694</c:v>
                </c:pt>
                <c:pt idx="2763">
                  <c:v>39695</c:v>
                </c:pt>
                <c:pt idx="2764">
                  <c:v>39696</c:v>
                </c:pt>
                <c:pt idx="2765">
                  <c:v>39699</c:v>
                </c:pt>
                <c:pt idx="2766">
                  <c:v>39700</c:v>
                </c:pt>
                <c:pt idx="2767">
                  <c:v>39701</c:v>
                </c:pt>
                <c:pt idx="2768">
                  <c:v>39702</c:v>
                </c:pt>
                <c:pt idx="2769">
                  <c:v>39703</c:v>
                </c:pt>
                <c:pt idx="2770">
                  <c:v>39706</c:v>
                </c:pt>
                <c:pt idx="2771">
                  <c:v>39707</c:v>
                </c:pt>
                <c:pt idx="2772">
                  <c:v>39708</c:v>
                </c:pt>
                <c:pt idx="2773">
                  <c:v>39709</c:v>
                </c:pt>
                <c:pt idx="2774">
                  <c:v>39710</c:v>
                </c:pt>
                <c:pt idx="2775">
                  <c:v>39713</c:v>
                </c:pt>
                <c:pt idx="2776">
                  <c:v>39714</c:v>
                </c:pt>
                <c:pt idx="2777">
                  <c:v>39715</c:v>
                </c:pt>
                <c:pt idx="2778">
                  <c:v>39716</c:v>
                </c:pt>
                <c:pt idx="2779">
                  <c:v>39717</c:v>
                </c:pt>
                <c:pt idx="2780">
                  <c:v>39720</c:v>
                </c:pt>
                <c:pt idx="2781">
                  <c:v>39721</c:v>
                </c:pt>
                <c:pt idx="2782">
                  <c:v>39722</c:v>
                </c:pt>
                <c:pt idx="2783">
                  <c:v>39723</c:v>
                </c:pt>
                <c:pt idx="2784">
                  <c:v>39724</c:v>
                </c:pt>
                <c:pt idx="2785">
                  <c:v>39727</c:v>
                </c:pt>
                <c:pt idx="2786">
                  <c:v>39728</c:v>
                </c:pt>
                <c:pt idx="2787">
                  <c:v>39729</c:v>
                </c:pt>
                <c:pt idx="2788">
                  <c:v>39730</c:v>
                </c:pt>
                <c:pt idx="2789">
                  <c:v>39731</c:v>
                </c:pt>
                <c:pt idx="2790">
                  <c:v>39734</c:v>
                </c:pt>
                <c:pt idx="2791">
                  <c:v>39735</c:v>
                </c:pt>
                <c:pt idx="2792">
                  <c:v>39736</c:v>
                </c:pt>
                <c:pt idx="2793">
                  <c:v>39737</c:v>
                </c:pt>
                <c:pt idx="2794">
                  <c:v>39738</c:v>
                </c:pt>
                <c:pt idx="2795">
                  <c:v>39741</c:v>
                </c:pt>
                <c:pt idx="2796">
                  <c:v>39742</c:v>
                </c:pt>
                <c:pt idx="2797">
                  <c:v>39743</c:v>
                </c:pt>
                <c:pt idx="2798">
                  <c:v>39744</c:v>
                </c:pt>
                <c:pt idx="2799">
                  <c:v>39745</c:v>
                </c:pt>
                <c:pt idx="2800">
                  <c:v>39748</c:v>
                </c:pt>
                <c:pt idx="2801">
                  <c:v>39749</c:v>
                </c:pt>
                <c:pt idx="2802">
                  <c:v>39750</c:v>
                </c:pt>
                <c:pt idx="2803">
                  <c:v>39751</c:v>
                </c:pt>
                <c:pt idx="2804">
                  <c:v>39752</c:v>
                </c:pt>
                <c:pt idx="2805">
                  <c:v>39755</c:v>
                </c:pt>
                <c:pt idx="2806">
                  <c:v>39756</c:v>
                </c:pt>
                <c:pt idx="2807">
                  <c:v>39757</c:v>
                </c:pt>
                <c:pt idx="2808">
                  <c:v>39758</c:v>
                </c:pt>
                <c:pt idx="2809">
                  <c:v>39759</c:v>
                </c:pt>
                <c:pt idx="2810">
                  <c:v>39762</c:v>
                </c:pt>
                <c:pt idx="2811">
                  <c:v>39763</c:v>
                </c:pt>
                <c:pt idx="2812">
                  <c:v>39764</c:v>
                </c:pt>
                <c:pt idx="2813">
                  <c:v>39765</c:v>
                </c:pt>
                <c:pt idx="2814">
                  <c:v>39766</c:v>
                </c:pt>
                <c:pt idx="2815">
                  <c:v>39769</c:v>
                </c:pt>
                <c:pt idx="2816">
                  <c:v>39770</c:v>
                </c:pt>
                <c:pt idx="2817">
                  <c:v>39771</c:v>
                </c:pt>
                <c:pt idx="2818">
                  <c:v>39772</c:v>
                </c:pt>
                <c:pt idx="2819">
                  <c:v>39773</c:v>
                </c:pt>
                <c:pt idx="2820">
                  <c:v>39776</c:v>
                </c:pt>
                <c:pt idx="2821">
                  <c:v>39777</c:v>
                </c:pt>
                <c:pt idx="2822">
                  <c:v>39778</c:v>
                </c:pt>
                <c:pt idx="2823">
                  <c:v>39779</c:v>
                </c:pt>
                <c:pt idx="2824">
                  <c:v>39780</c:v>
                </c:pt>
                <c:pt idx="2825">
                  <c:v>39783</c:v>
                </c:pt>
                <c:pt idx="2826">
                  <c:v>39784</c:v>
                </c:pt>
                <c:pt idx="2827">
                  <c:v>39785</c:v>
                </c:pt>
                <c:pt idx="2828">
                  <c:v>39786</c:v>
                </c:pt>
                <c:pt idx="2829">
                  <c:v>39787</c:v>
                </c:pt>
                <c:pt idx="2830">
                  <c:v>39790</c:v>
                </c:pt>
                <c:pt idx="2831">
                  <c:v>39791</c:v>
                </c:pt>
                <c:pt idx="2832">
                  <c:v>39792</c:v>
                </c:pt>
                <c:pt idx="2833">
                  <c:v>39793</c:v>
                </c:pt>
                <c:pt idx="2834">
                  <c:v>39794</c:v>
                </c:pt>
                <c:pt idx="2835">
                  <c:v>39797</c:v>
                </c:pt>
                <c:pt idx="2836">
                  <c:v>39798</c:v>
                </c:pt>
                <c:pt idx="2837">
                  <c:v>39799</c:v>
                </c:pt>
                <c:pt idx="2838">
                  <c:v>39800</c:v>
                </c:pt>
                <c:pt idx="2839">
                  <c:v>39801</c:v>
                </c:pt>
                <c:pt idx="2840">
                  <c:v>39804</c:v>
                </c:pt>
                <c:pt idx="2841">
                  <c:v>39805</c:v>
                </c:pt>
                <c:pt idx="2842">
                  <c:v>39806</c:v>
                </c:pt>
                <c:pt idx="2843">
                  <c:v>39807</c:v>
                </c:pt>
                <c:pt idx="2844">
                  <c:v>39808</c:v>
                </c:pt>
                <c:pt idx="2845">
                  <c:v>39811</c:v>
                </c:pt>
                <c:pt idx="2846">
                  <c:v>39812</c:v>
                </c:pt>
                <c:pt idx="2847">
                  <c:v>39813</c:v>
                </c:pt>
                <c:pt idx="2848">
                  <c:v>39814</c:v>
                </c:pt>
                <c:pt idx="2849">
                  <c:v>39815</c:v>
                </c:pt>
                <c:pt idx="2850">
                  <c:v>39818</c:v>
                </c:pt>
                <c:pt idx="2851">
                  <c:v>39819</c:v>
                </c:pt>
                <c:pt idx="2852">
                  <c:v>39820</c:v>
                </c:pt>
                <c:pt idx="2853">
                  <c:v>39821</c:v>
                </c:pt>
                <c:pt idx="2854">
                  <c:v>39822</c:v>
                </c:pt>
                <c:pt idx="2855">
                  <c:v>39825</c:v>
                </c:pt>
                <c:pt idx="2856">
                  <c:v>39826</c:v>
                </c:pt>
                <c:pt idx="2857">
                  <c:v>39827</c:v>
                </c:pt>
                <c:pt idx="2858">
                  <c:v>39828</c:v>
                </c:pt>
                <c:pt idx="2859">
                  <c:v>39829</c:v>
                </c:pt>
                <c:pt idx="2860">
                  <c:v>39832</c:v>
                </c:pt>
                <c:pt idx="2861">
                  <c:v>39833</c:v>
                </c:pt>
                <c:pt idx="2862">
                  <c:v>39834</c:v>
                </c:pt>
                <c:pt idx="2863">
                  <c:v>39835</c:v>
                </c:pt>
                <c:pt idx="2864">
                  <c:v>39836</c:v>
                </c:pt>
                <c:pt idx="2865">
                  <c:v>39839</c:v>
                </c:pt>
                <c:pt idx="2866">
                  <c:v>39840</c:v>
                </c:pt>
                <c:pt idx="2867">
                  <c:v>39841</c:v>
                </c:pt>
                <c:pt idx="2868">
                  <c:v>39842</c:v>
                </c:pt>
                <c:pt idx="2869">
                  <c:v>39843</c:v>
                </c:pt>
                <c:pt idx="2870">
                  <c:v>39846</c:v>
                </c:pt>
                <c:pt idx="2871">
                  <c:v>39847</c:v>
                </c:pt>
                <c:pt idx="2872">
                  <c:v>39848</c:v>
                </c:pt>
                <c:pt idx="2873">
                  <c:v>39849</c:v>
                </c:pt>
                <c:pt idx="2874">
                  <c:v>39850</c:v>
                </c:pt>
                <c:pt idx="2875">
                  <c:v>39853</c:v>
                </c:pt>
                <c:pt idx="2876">
                  <c:v>39854</c:v>
                </c:pt>
                <c:pt idx="2877">
                  <c:v>39855</c:v>
                </c:pt>
                <c:pt idx="2878">
                  <c:v>39856</c:v>
                </c:pt>
                <c:pt idx="2879">
                  <c:v>39857</c:v>
                </c:pt>
                <c:pt idx="2880">
                  <c:v>39860</c:v>
                </c:pt>
                <c:pt idx="2881">
                  <c:v>39861</c:v>
                </c:pt>
                <c:pt idx="2882">
                  <c:v>39862</c:v>
                </c:pt>
                <c:pt idx="2883">
                  <c:v>39863</c:v>
                </c:pt>
                <c:pt idx="2884">
                  <c:v>39864</c:v>
                </c:pt>
                <c:pt idx="2885">
                  <c:v>39867</c:v>
                </c:pt>
                <c:pt idx="2886">
                  <c:v>39868</c:v>
                </c:pt>
                <c:pt idx="2887">
                  <c:v>39869</c:v>
                </c:pt>
                <c:pt idx="2888">
                  <c:v>39870</c:v>
                </c:pt>
                <c:pt idx="2889">
                  <c:v>39871</c:v>
                </c:pt>
                <c:pt idx="2890">
                  <c:v>39874</c:v>
                </c:pt>
                <c:pt idx="2891">
                  <c:v>39875</c:v>
                </c:pt>
                <c:pt idx="2892">
                  <c:v>39876</c:v>
                </c:pt>
                <c:pt idx="2893">
                  <c:v>39877</c:v>
                </c:pt>
                <c:pt idx="2894">
                  <c:v>39878</c:v>
                </c:pt>
                <c:pt idx="2895">
                  <c:v>39881</c:v>
                </c:pt>
                <c:pt idx="2896">
                  <c:v>39882</c:v>
                </c:pt>
                <c:pt idx="2897">
                  <c:v>39883</c:v>
                </c:pt>
                <c:pt idx="2898">
                  <c:v>39884</c:v>
                </c:pt>
                <c:pt idx="2899">
                  <c:v>39885</c:v>
                </c:pt>
                <c:pt idx="2900">
                  <c:v>39888</c:v>
                </c:pt>
                <c:pt idx="2901">
                  <c:v>39889</c:v>
                </c:pt>
                <c:pt idx="2902">
                  <c:v>39890</c:v>
                </c:pt>
                <c:pt idx="2903">
                  <c:v>39891</c:v>
                </c:pt>
                <c:pt idx="2904">
                  <c:v>39892</c:v>
                </c:pt>
                <c:pt idx="2905">
                  <c:v>39895</c:v>
                </c:pt>
                <c:pt idx="2906">
                  <c:v>39896</c:v>
                </c:pt>
                <c:pt idx="2907">
                  <c:v>39897</c:v>
                </c:pt>
                <c:pt idx="2908">
                  <c:v>39898</c:v>
                </c:pt>
                <c:pt idx="2909">
                  <c:v>39899</c:v>
                </c:pt>
                <c:pt idx="2910">
                  <c:v>39902</c:v>
                </c:pt>
                <c:pt idx="2911">
                  <c:v>39903</c:v>
                </c:pt>
                <c:pt idx="2912">
                  <c:v>39904</c:v>
                </c:pt>
                <c:pt idx="2913">
                  <c:v>39905</c:v>
                </c:pt>
                <c:pt idx="2914">
                  <c:v>39906</c:v>
                </c:pt>
                <c:pt idx="2915">
                  <c:v>39909</c:v>
                </c:pt>
                <c:pt idx="2916">
                  <c:v>39910</c:v>
                </c:pt>
                <c:pt idx="2917">
                  <c:v>39911</c:v>
                </c:pt>
                <c:pt idx="2918">
                  <c:v>39912</c:v>
                </c:pt>
                <c:pt idx="2919">
                  <c:v>39913</c:v>
                </c:pt>
                <c:pt idx="2920">
                  <c:v>39916</c:v>
                </c:pt>
                <c:pt idx="2921">
                  <c:v>39917</c:v>
                </c:pt>
                <c:pt idx="2922">
                  <c:v>39918</c:v>
                </c:pt>
                <c:pt idx="2923">
                  <c:v>39919</c:v>
                </c:pt>
                <c:pt idx="2924">
                  <c:v>39920</c:v>
                </c:pt>
                <c:pt idx="2925">
                  <c:v>39923</c:v>
                </c:pt>
                <c:pt idx="2926">
                  <c:v>39924</c:v>
                </c:pt>
                <c:pt idx="2927">
                  <c:v>39925</c:v>
                </c:pt>
                <c:pt idx="2928">
                  <c:v>39926</c:v>
                </c:pt>
                <c:pt idx="2929">
                  <c:v>39927</c:v>
                </c:pt>
                <c:pt idx="2930">
                  <c:v>39930</c:v>
                </c:pt>
                <c:pt idx="2931">
                  <c:v>39931</c:v>
                </c:pt>
                <c:pt idx="2932">
                  <c:v>39932</c:v>
                </c:pt>
                <c:pt idx="2933">
                  <c:v>39933</c:v>
                </c:pt>
                <c:pt idx="2934">
                  <c:v>39934</c:v>
                </c:pt>
                <c:pt idx="2935">
                  <c:v>39937</c:v>
                </c:pt>
                <c:pt idx="2936">
                  <c:v>39938</c:v>
                </c:pt>
                <c:pt idx="2937">
                  <c:v>39939</c:v>
                </c:pt>
                <c:pt idx="2938">
                  <c:v>39940</c:v>
                </c:pt>
                <c:pt idx="2939">
                  <c:v>39941</c:v>
                </c:pt>
                <c:pt idx="2940">
                  <c:v>39944</c:v>
                </c:pt>
                <c:pt idx="2941">
                  <c:v>39945</c:v>
                </c:pt>
                <c:pt idx="2942">
                  <c:v>39946</c:v>
                </c:pt>
                <c:pt idx="2943">
                  <c:v>39947</c:v>
                </c:pt>
                <c:pt idx="2944">
                  <c:v>39948</c:v>
                </c:pt>
                <c:pt idx="2945">
                  <c:v>39951</c:v>
                </c:pt>
                <c:pt idx="2946">
                  <c:v>39952</c:v>
                </c:pt>
                <c:pt idx="2947">
                  <c:v>39953</c:v>
                </c:pt>
                <c:pt idx="2948">
                  <c:v>39954</c:v>
                </c:pt>
                <c:pt idx="2949">
                  <c:v>39955</c:v>
                </c:pt>
                <c:pt idx="2950">
                  <c:v>39958</c:v>
                </c:pt>
                <c:pt idx="2951">
                  <c:v>39959</c:v>
                </c:pt>
                <c:pt idx="2952">
                  <c:v>39960</c:v>
                </c:pt>
                <c:pt idx="2953">
                  <c:v>39961</c:v>
                </c:pt>
                <c:pt idx="2954">
                  <c:v>39962</c:v>
                </c:pt>
                <c:pt idx="2955">
                  <c:v>39965</c:v>
                </c:pt>
                <c:pt idx="2956">
                  <c:v>39966</c:v>
                </c:pt>
                <c:pt idx="2957">
                  <c:v>39967</c:v>
                </c:pt>
                <c:pt idx="2958">
                  <c:v>39968</c:v>
                </c:pt>
                <c:pt idx="2959">
                  <c:v>39969</c:v>
                </c:pt>
                <c:pt idx="2960">
                  <c:v>39972</c:v>
                </c:pt>
                <c:pt idx="2961">
                  <c:v>39973</c:v>
                </c:pt>
                <c:pt idx="2962">
                  <c:v>39974</c:v>
                </c:pt>
                <c:pt idx="2963">
                  <c:v>39975</c:v>
                </c:pt>
                <c:pt idx="2964">
                  <c:v>39976</c:v>
                </c:pt>
                <c:pt idx="2965">
                  <c:v>39979</c:v>
                </c:pt>
                <c:pt idx="2966">
                  <c:v>39980</c:v>
                </c:pt>
                <c:pt idx="2967">
                  <c:v>39981</c:v>
                </c:pt>
                <c:pt idx="2968">
                  <c:v>39982</c:v>
                </c:pt>
                <c:pt idx="2969">
                  <c:v>39983</c:v>
                </c:pt>
                <c:pt idx="2970">
                  <c:v>39986</c:v>
                </c:pt>
                <c:pt idx="2971">
                  <c:v>39987</c:v>
                </c:pt>
                <c:pt idx="2972">
                  <c:v>39988</c:v>
                </c:pt>
                <c:pt idx="2973">
                  <c:v>39989</c:v>
                </c:pt>
                <c:pt idx="2974">
                  <c:v>39990</c:v>
                </c:pt>
                <c:pt idx="2975">
                  <c:v>39993</c:v>
                </c:pt>
                <c:pt idx="2976">
                  <c:v>39994</c:v>
                </c:pt>
                <c:pt idx="2977">
                  <c:v>39995</c:v>
                </c:pt>
                <c:pt idx="2978">
                  <c:v>39996</c:v>
                </c:pt>
                <c:pt idx="2979">
                  <c:v>39997</c:v>
                </c:pt>
                <c:pt idx="2980">
                  <c:v>40000</c:v>
                </c:pt>
                <c:pt idx="2981">
                  <c:v>40001</c:v>
                </c:pt>
                <c:pt idx="2982">
                  <c:v>40002</c:v>
                </c:pt>
                <c:pt idx="2983">
                  <c:v>40003</c:v>
                </c:pt>
                <c:pt idx="2984">
                  <c:v>40004</c:v>
                </c:pt>
                <c:pt idx="2985">
                  <c:v>40007</c:v>
                </c:pt>
                <c:pt idx="2986">
                  <c:v>40008</c:v>
                </c:pt>
                <c:pt idx="2987">
                  <c:v>40009</c:v>
                </c:pt>
                <c:pt idx="2988">
                  <c:v>40010</c:v>
                </c:pt>
                <c:pt idx="2989">
                  <c:v>40011</c:v>
                </c:pt>
                <c:pt idx="2990">
                  <c:v>40014</c:v>
                </c:pt>
                <c:pt idx="2991">
                  <c:v>40015</c:v>
                </c:pt>
                <c:pt idx="2992">
                  <c:v>40016</c:v>
                </c:pt>
                <c:pt idx="2993">
                  <c:v>40017</c:v>
                </c:pt>
                <c:pt idx="2994">
                  <c:v>40018</c:v>
                </c:pt>
                <c:pt idx="2995">
                  <c:v>40021</c:v>
                </c:pt>
                <c:pt idx="2996">
                  <c:v>40022</c:v>
                </c:pt>
                <c:pt idx="2997">
                  <c:v>40023</c:v>
                </c:pt>
                <c:pt idx="2998">
                  <c:v>40024</c:v>
                </c:pt>
                <c:pt idx="2999">
                  <c:v>40025</c:v>
                </c:pt>
                <c:pt idx="3000">
                  <c:v>40028</c:v>
                </c:pt>
                <c:pt idx="3001">
                  <c:v>40029</c:v>
                </c:pt>
                <c:pt idx="3002">
                  <c:v>40030</c:v>
                </c:pt>
                <c:pt idx="3003">
                  <c:v>40031</c:v>
                </c:pt>
                <c:pt idx="3004">
                  <c:v>40032</c:v>
                </c:pt>
                <c:pt idx="3005">
                  <c:v>40035</c:v>
                </c:pt>
                <c:pt idx="3006">
                  <c:v>40036</c:v>
                </c:pt>
                <c:pt idx="3007">
                  <c:v>40037</c:v>
                </c:pt>
                <c:pt idx="3008">
                  <c:v>40038</c:v>
                </c:pt>
                <c:pt idx="3009">
                  <c:v>40039</c:v>
                </c:pt>
                <c:pt idx="3010">
                  <c:v>40042</c:v>
                </c:pt>
                <c:pt idx="3011">
                  <c:v>40043</c:v>
                </c:pt>
                <c:pt idx="3012">
                  <c:v>40044</c:v>
                </c:pt>
                <c:pt idx="3013">
                  <c:v>40045</c:v>
                </c:pt>
                <c:pt idx="3014">
                  <c:v>40046</c:v>
                </c:pt>
                <c:pt idx="3015">
                  <c:v>40049</c:v>
                </c:pt>
                <c:pt idx="3016">
                  <c:v>40050</c:v>
                </c:pt>
                <c:pt idx="3017">
                  <c:v>40051</c:v>
                </c:pt>
                <c:pt idx="3018">
                  <c:v>40052</c:v>
                </c:pt>
                <c:pt idx="3019">
                  <c:v>40053</c:v>
                </c:pt>
                <c:pt idx="3020">
                  <c:v>40056</c:v>
                </c:pt>
                <c:pt idx="3021">
                  <c:v>40057</c:v>
                </c:pt>
                <c:pt idx="3022">
                  <c:v>40058</c:v>
                </c:pt>
                <c:pt idx="3023">
                  <c:v>40059</c:v>
                </c:pt>
                <c:pt idx="3024">
                  <c:v>40060</c:v>
                </c:pt>
                <c:pt idx="3025">
                  <c:v>40063</c:v>
                </c:pt>
                <c:pt idx="3026">
                  <c:v>40064</c:v>
                </c:pt>
                <c:pt idx="3027">
                  <c:v>40065</c:v>
                </c:pt>
                <c:pt idx="3028">
                  <c:v>40066</c:v>
                </c:pt>
                <c:pt idx="3029">
                  <c:v>40067</c:v>
                </c:pt>
                <c:pt idx="3030">
                  <c:v>40070</c:v>
                </c:pt>
                <c:pt idx="3031">
                  <c:v>40071</c:v>
                </c:pt>
                <c:pt idx="3032">
                  <c:v>40072</c:v>
                </c:pt>
                <c:pt idx="3033">
                  <c:v>40073</c:v>
                </c:pt>
                <c:pt idx="3034">
                  <c:v>40074</c:v>
                </c:pt>
                <c:pt idx="3035">
                  <c:v>40077</c:v>
                </c:pt>
                <c:pt idx="3036">
                  <c:v>40078</c:v>
                </c:pt>
                <c:pt idx="3037">
                  <c:v>40079</c:v>
                </c:pt>
                <c:pt idx="3038">
                  <c:v>40080</c:v>
                </c:pt>
                <c:pt idx="3039">
                  <c:v>40081</c:v>
                </c:pt>
                <c:pt idx="3040">
                  <c:v>40084</c:v>
                </c:pt>
                <c:pt idx="3041">
                  <c:v>40085</c:v>
                </c:pt>
                <c:pt idx="3042">
                  <c:v>40086</c:v>
                </c:pt>
                <c:pt idx="3043">
                  <c:v>40087</c:v>
                </c:pt>
                <c:pt idx="3044">
                  <c:v>40088</c:v>
                </c:pt>
                <c:pt idx="3045">
                  <c:v>40091</c:v>
                </c:pt>
                <c:pt idx="3046">
                  <c:v>40092</c:v>
                </c:pt>
                <c:pt idx="3047">
                  <c:v>40093</c:v>
                </c:pt>
                <c:pt idx="3048">
                  <c:v>40094</c:v>
                </c:pt>
                <c:pt idx="3049">
                  <c:v>40095</c:v>
                </c:pt>
                <c:pt idx="3050">
                  <c:v>40098</c:v>
                </c:pt>
                <c:pt idx="3051">
                  <c:v>40099</c:v>
                </c:pt>
                <c:pt idx="3052">
                  <c:v>40100</c:v>
                </c:pt>
                <c:pt idx="3053">
                  <c:v>40101</c:v>
                </c:pt>
                <c:pt idx="3054">
                  <c:v>40102</c:v>
                </c:pt>
                <c:pt idx="3055">
                  <c:v>40105</c:v>
                </c:pt>
                <c:pt idx="3056">
                  <c:v>40106</c:v>
                </c:pt>
                <c:pt idx="3057">
                  <c:v>40107</c:v>
                </c:pt>
                <c:pt idx="3058">
                  <c:v>40108</c:v>
                </c:pt>
                <c:pt idx="3059">
                  <c:v>40109</c:v>
                </c:pt>
                <c:pt idx="3060">
                  <c:v>40112</c:v>
                </c:pt>
                <c:pt idx="3061">
                  <c:v>40113</c:v>
                </c:pt>
                <c:pt idx="3062">
                  <c:v>40114</c:v>
                </c:pt>
                <c:pt idx="3063">
                  <c:v>40115</c:v>
                </c:pt>
                <c:pt idx="3064">
                  <c:v>40116</c:v>
                </c:pt>
                <c:pt idx="3065">
                  <c:v>40119</c:v>
                </c:pt>
                <c:pt idx="3066">
                  <c:v>40120</c:v>
                </c:pt>
                <c:pt idx="3067">
                  <c:v>40121</c:v>
                </c:pt>
                <c:pt idx="3068">
                  <c:v>40122</c:v>
                </c:pt>
                <c:pt idx="3069">
                  <c:v>40123</c:v>
                </c:pt>
                <c:pt idx="3070">
                  <c:v>40126</c:v>
                </c:pt>
                <c:pt idx="3071">
                  <c:v>40127</c:v>
                </c:pt>
                <c:pt idx="3072">
                  <c:v>40128</c:v>
                </c:pt>
                <c:pt idx="3073">
                  <c:v>40129</c:v>
                </c:pt>
                <c:pt idx="3074">
                  <c:v>40130</c:v>
                </c:pt>
                <c:pt idx="3075">
                  <c:v>40133</c:v>
                </c:pt>
                <c:pt idx="3076">
                  <c:v>40134</c:v>
                </c:pt>
                <c:pt idx="3077">
                  <c:v>40135</c:v>
                </c:pt>
                <c:pt idx="3078">
                  <c:v>40136</c:v>
                </c:pt>
                <c:pt idx="3079">
                  <c:v>40137</c:v>
                </c:pt>
                <c:pt idx="3080">
                  <c:v>40140</c:v>
                </c:pt>
                <c:pt idx="3081">
                  <c:v>40141</c:v>
                </c:pt>
                <c:pt idx="3082">
                  <c:v>40142</c:v>
                </c:pt>
                <c:pt idx="3083">
                  <c:v>40143</c:v>
                </c:pt>
                <c:pt idx="3084">
                  <c:v>40144</c:v>
                </c:pt>
                <c:pt idx="3085">
                  <c:v>40147</c:v>
                </c:pt>
                <c:pt idx="3086">
                  <c:v>40148</c:v>
                </c:pt>
                <c:pt idx="3087">
                  <c:v>40149</c:v>
                </c:pt>
                <c:pt idx="3088">
                  <c:v>40150</c:v>
                </c:pt>
                <c:pt idx="3089">
                  <c:v>40151</c:v>
                </c:pt>
                <c:pt idx="3090">
                  <c:v>40154</c:v>
                </c:pt>
                <c:pt idx="3091">
                  <c:v>40155</c:v>
                </c:pt>
                <c:pt idx="3092">
                  <c:v>40156</c:v>
                </c:pt>
                <c:pt idx="3093">
                  <c:v>40157</c:v>
                </c:pt>
                <c:pt idx="3094">
                  <c:v>40158</c:v>
                </c:pt>
                <c:pt idx="3095">
                  <c:v>40161</c:v>
                </c:pt>
                <c:pt idx="3096">
                  <c:v>40162</c:v>
                </c:pt>
                <c:pt idx="3097">
                  <c:v>40163</c:v>
                </c:pt>
                <c:pt idx="3098">
                  <c:v>40164</c:v>
                </c:pt>
                <c:pt idx="3099">
                  <c:v>40165</c:v>
                </c:pt>
                <c:pt idx="3100">
                  <c:v>40168</c:v>
                </c:pt>
                <c:pt idx="3101">
                  <c:v>40169</c:v>
                </c:pt>
                <c:pt idx="3102">
                  <c:v>40170</c:v>
                </c:pt>
                <c:pt idx="3103">
                  <c:v>40171</c:v>
                </c:pt>
                <c:pt idx="3104">
                  <c:v>40172</c:v>
                </c:pt>
                <c:pt idx="3105">
                  <c:v>40175</c:v>
                </c:pt>
                <c:pt idx="3106">
                  <c:v>40176</c:v>
                </c:pt>
                <c:pt idx="3107">
                  <c:v>40177</c:v>
                </c:pt>
                <c:pt idx="3108">
                  <c:v>40178</c:v>
                </c:pt>
                <c:pt idx="3109">
                  <c:v>40179</c:v>
                </c:pt>
                <c:pt idx="3110">
                  <c:v>40182</c:v>
                </c:pt>
                <c:pt idx="3111">
                  <c:v>40183</c:v>
                </c:pt>
                <c:pt idx="3112">
                  <c:v>40184</c:v>
                </c:pt>
                <c:pt idx="3113">
                  <c:v>40185</c:v>
                </c:pt>
                <c:pt idx="3114">
                  <c:v>40186</c:v>
                </c:pt>
                <c:pt idx="3115">
                  <c:v>40189</c:v>
                </c:pt>
                <c:pt idx="3116">
                  <c:v>40190</c:v>
                </c:pt>
                <c:pt idx="3117">
                  <c:v>40191</c:v>
                </c:pt>
                <c:pt idx="3118">
                  <c:v>40192</c:v>
                </c:pt>
                <c:pt idx="3119">
                  <c:v>40193</c:v>
                </c:pt>
                <c:pt idx="3120">
                  <c:v>40196</c:v>
                </c:pt>
                <c:pt idx="3121">
                  <c:v>40197</c:v>
                </c:pt>
                <c:pt idx="3122">
                  <c:v>40198</c:v>
                </c:pt>
                <c:pt idx="3123">
                  <c:v>40199</c:v>
                </c:pt>
                <c:pt idx="3124">
                  <c:v>40200</c:v>
                </c:pt>
                <c:pt idx="3125">
                  <c:v>40203</c:v>
                </c:pt>
                <c:pt idx="3126">
                  <c:v>40204</c:v>
                </c:pt>
                <c:pt idx="3127">
                  <c:v>40205</c:v>
                </c:pt>
                <c:pt idx="3128">
                  <c:v>40206</c:v>
                </c:pt>
                <c:pt idx="3129">
                  <c:v>40207</c:v>
                </c:pt>
                <c:pt idx="3130">
                  <c:v>40210</c:v>
                </c:pt>
                <c:pt idx="3131">
                  <c:v>40211</c:v>
                </c:pt>
                <c:pt idx="3132">
                  <c:v>40212</c:v>
                </c:pt>
                <c:pt idx="3133">
                  <c:v>40213</c:v>
                </c:pt>
                <c:pt idx="3134">
                  <c:v>40214</c:v>
                </c:pt>
                <c:pt idx="3135">
                  <c:v>40217</c:v>
                </c:pt>
                <c:pt idx="3136">
                  <c:v>40218</c:v>
                </c:pt>
                <c:pt idx="3137">
                  <c:v>40219</c:v>
                </c:pt>
                <c:pt idx="3138">
                  <c:v>40220</c:v>
                </c:pt>
                <c:pt idx="3139">
                  <c:v>40221</c:v>
                </c:pt>
                <c:pt idx="3140">
                  <c:v>40224</c:v>
                </c:pt>
                <c:pt idx="3141">
                  <c:v>40225</c:v>
                </c:pt>
                <c:pt idx="3142">
                  <c:v>40226</c:v>
                </c:pt>
                <c:pt idx="3143">
                  <c:v>40227</c:v>
                </c:pt>
                <c:pt idx="3144">
                  <c:v>40228</c:v>
                </c:pt>
                <c:pt idx="3145">
                  <c:v>40231</c:v>
                </c:pt>
                <c:pt idx="3146">
                  <c:v>40232</c:v>
                </c:pt>
                <c:pt idx="3147">
                  <c:v>40233</c:v>
                </c:pt>
                <c:pt idx="3148">
                  <c:v>40234</c:v>
                </c:pt>
                <c:pt idx="3149">
                  <c:v>40235</c:v>
                </c:pt>
                <c:pt idx="3150">
                  <c:v>40238</c:v>
                </c:pt>
                <c:pt idx="3151">
                  <c:v>40239</c:v>
                </c:pt>
                <c:pt idx="3152">
                  <c:v>40240</c:v>
                </c:pt>
                <c:pt idx="3153">
                  <c:v>40241</c:v>
                </c:pt>
                <c:pt idx="3154">
                  <c:v>40242</c:v>
                </c:pt>
                <c:pt idx="3155">
                  <c:v>40245</c:v>
                </c:pt>
                <c:pt idx="3156">
                  <c:v>40246</c:v>
                </c:pt>
                <c:pt idx="3157">
                  <c:v>40247</c:v>
                </c:pt>
                <c:pt idx="3158">
                  <c:v>40248</c:v>
                </c:pt>
                <c:pt idx="3159">
                  <c:v>40249</c:v>
                </c:pt>
                <c:pt idx="3160">
                  <c:v>40252</c:v>
                </c:pt>
                <c:pt idx="3161">
                  <c:v>40253</c:v>
                </c:pt>
                <c:pt idx="3162">
                  <c:v>40254</c:v>
                </c:pt>
                <c:pt idx="3163">
                  <c:v>40255</c:v>
                </c:pt>
                <c:pt idx="3164">
                  <c:v>40256</c:v>
                </c:pt>
                <c:pt idx="3165">
                  <c:v>40259</c:v>
                </c:pt>
                <c:pt idx="3166">
                  <c:v>40260</c:v>
                </c:pt>
                <c:pt idx="3167">
                  <c:v>40261</c:v>
                </c:pt>
                <c:pt idx="3168">
                  <c:v>40262</c:v>
                </c:pt>
                <c:pt idx="3169">
                  <c:v>40263</c:v>
                </c:pt>
                <c:pt idx="3170">
                  <c:v>40266</c:v>
                </c:pt>
                <c:pt idx="3171">
                  <c:v>40267</c:v>
                </c:pt>
                <c:pt idx="3172">
                  <c:v>40268</c:v>
                </c:pt>
                <c:pt idx="3173">
                  <c:v>40269</c:v>
                </c:pt>
                <c:pt idx="3174">
                  <c:v>40270</c:v>
                </c:pt>
                <c:pt idx="3175">
                  <c:v>40273</c:v>
                </c:pt>
                <c:pt idx="3176">
                  <c:v>40274</c:v>
                </c:pt>
                <c:pt idx="3177">
                  <c:v>40275</c:v>
                </c:pt>
                <c:pt idx="3178">
                  <c:v>40276</c:v>
                </c:pt>
                <c:pt idx="3179">
                  <c:v>40277</c:v>
                </c:pt>
                <c:pt idx="3180">
                  <c:v>40280</c:v>
                </c:pt>
                <c:pt idx="3181">
                  <c:v>40281</c:v>
                </c:pt>
                <c:pt idx="3182">
                  <c:v>40282</c:v>
                </c:pt>
                <c:pt idx="3183">
                  <c:v>40283</c:v>
                </c:pt>
                <c:pt idx="3184">
                  <c:v>40284</c:v>
                </c:pt>
                <c:pt idx="3185">
                  <c:v>40287</c:v>
                </c:pt>
                <c:pt idx="3186">
                  <c:v>40288</c:v>
                </c:pt>
                <c:pt idx="3187">
                  <c:v>40289</c:v>
                </c:pt>
                <c:pt idx="3188">
                  <c:v>40290</c:v>
                </c:pt>
                <c:pt idx="3189">
                  <c:v>40291</c:v>
                </c:pt>
                <c:pt idx="3190">
                  <c:v>40294</c:v>
                </c:pt>
                <c:pt idx="3191">
                  <c:v>40295</c:v>
                </c:pt>
                <c:pt idx="3192">
                  <c:v>40296</c:v>
                </c:pt>
                <c:pt idx="3193">
                  <c:v>40297</c:v>
                </c:pt>
                <c:pt idx="3194">
                  <c:v>40298</c:v>
                </c:pt>
                <c:pt idx="3195">
                  <c:v>40301</c:v>
                </c:pt>
                <c:pt idx="3196">
                  <c:v>40302</c:v>
                </c:pt>
                <c:pt idx="3197">
                  <c:v>40303</c:v>
                </c:pt>
                <c:pt idx="3198">
                  <c:v>40304</c:v>
                </c:pt>
                <c:pt idx="3199">
                  <c:v>40305</c:v>
                </c:pt>
                <c:pt idx="3200">
                  <c:v>40308</c:v>
                </c:pt>
                <c:pt idx="3201">
                  <c:v>40309</c:v>
                </c:pt>
                <c:pt idx="3202">
                  <c:v>40310</c:v>
                </c:pt>
                <c:pt idx="3203">
                  <c:v>40311</c:v>
                </c:pt>
                <c:pt idx="3204">
                  <c:v>40312</c:v>
                </c:pt>
                <c:pt idx="3205">
                  <c:v>40315</c:v>
                </c:pt>
                <c:pt idx="3206">
                  <c:v>40316</c:v>
                </c:pt>
                <c:pt idx="3207">
                  <c:v>40317</c:v>
                </c:pt>
                <c:pt idx="3208">
                  <c:v>40318</c:v>
                </c:pt>
                <c:pt idx="3209">
                  <c:v>40319</c:v>
                </c:pt>
                <c:pt idx="3210">
                  <c:v>40322</c:v>
                </c:pt>
                <c:pt idx="3211">
                  <c:v>40323</c:v>
                </c:pt>
                <c:pt idx="3212">
                  <c:v>40324</c:v>
                </c:pt>
                <c:pt idx="3213">
                  <c:v>40325</c:v>
                </c:pt>
                <c:pt idx="3214">
                  <c:v>40326</c:v>
                </c:pt>
                <c:pt idx="3215">
                  <c:v>40329</c:v>
                </c:pt>
                <c:pt idx="3216">
                  <c:v>40330</c:v>
                </c:pt>
                <c:pt idx="3217">
                  <c:v>40331</c:v>
                </c:pt>
                <c:pt idx="3218">
                  <c:v>40332</c:v>
                </c:pt>
                <c:pt idx="3219">
                  <c:v>40333</c:v>
                </c:pt>
                <c:pt idx="3220">
                  <c:v>40336</c:v>
                </c:pt>
                <c:pt idx="3221">
                  <c:v>40337</c:v>
                </c:pt>
                <c:pt idx="3222">
                  <c:v>40338</c:v>
                </c:pt>
                <c:pt idx="3223">
                  <c:v>40339</c:v>
                </c:pt>
                <c:pt idx="3224">
                  <c:v>40340</c:v>
                </c:pt>
                <c:pt idx="3225">
                  <c:v>40343</c:v>
                </c:pt>
                <c:pt idx="3226">
                  <c:v>40344</c:v>
                </c:pt>
                <c:pt idx="3227">
                  <c:v>40345</c:v>
                </c:pt>
                <c:pt idx="3228">
                  <c:v>40346</c:v>
                </c:pt>
                <c:pt idx="3229">
                  <c:v>40347</c:v>
                </c:pt>
                <c:pt idx="3230">
                  <c:v>40350</c:v>
                </c:pt>
                <c:pt idx="3231">
                  <c:v>40351</c:v>
                </c:pt>
                <c:pt idx="3232">
                  <c:v>40352</c:v>
                </c:pt>
                <c:pt idx="3233">
                  <c:v>40353</c:v>
                </c:pt>
                <c:pt idx="3234">
                  <c:v>40354</c:v>
                </c:pt>
                <c:pt idx="3235">
                  <c:v>40357</c:v>
                </c:pt>
                <c:pt idx="3236">
                  <c:v>40358</c:v>
                </c:pt>
                <c:pt idx="3237">
                  <c:v>40359</c:v>
                </c:pt>
                <c:pt idx="3238">
                  <c:v>40360</c:v>
                </c:pt>
                <c:pt idx="3239">
                  <c:v>40361</c:v>
                </c:pt>
                <c:pt idx="3240">
                  <c:v>40364</c:v>
                </c:pt>
                <c:pt idx="3241">
                  <c:v>40365</c:v>
                </c:pt>
                <c:pt idx="3242">
                  <c:v>40366</c:v>
                </c:pt>
                <c:pt idx="3243">
                  <c:v>40367</c:v>
                </c:pt>
                <c:pt idx="3244">
                  <c:v>40368</c:v>
                </c:pt>
                <c:pt idx="3245">
                  <c:v>40371</c:v>
                </c:pt>
                <c:pt idx="3246">
                  <c:v>40372</c:v>
                </c:pt>
                <c:pt idx="3247">
                  <c:v>40373</c:v>
                </c:pt>
                <c:pt idx="3248">
                  <c:v>40374</c:v>
                </c:pt>
                <c:pt idx="3249">
                  <c:v>40375</c:v>
                </c:pt>
                <c:pt idx="3250">
                  <c:v>40378</c:v>
                </c:pt>
                <c:pt idx="3251">
                  <c:v>40379</c:v>
                </c:pt>
                <c:pt idx="3252">
                  <c:v>40380</c:v>
                </c:pt>
                <c:pt idx="3253">
                  <c:v>40381</c:v>
                </c:pt>
                <c:pt idx="3254">
                  <c:v>40382</c:v>
                </c:pt>
                <c:pt idx="3255">
                  <c:v>40385</c:v>
                </c:pt>
                <c:pt idx="3256">
                  <c:v>40386</c:v>
                </c:pt>
                <c:pt idx="3257">
                  <c:v>40387</c:v>
                </c:pt>
                <c:pt idx="3258">
                  <c:v>40388</c:v>
                </c:pt>
                <c:pt idx="3259">
                  <c:v>40389</c:v>
                </c:pt>
                <c:pt idx="3260">
                  <c:v>40392</c:v>
                </c:pt>
                <c:pt idx="3261">
                  <c:v>40393</c:v>
                </c:pt>
                <c:pt idx="3262">
                  <c:v>40394</c:v>
                </c:pt>
                <c:pt idx="3263">
                  <c:v>40395</c:v>
                </c:pt>
                <c:pt idx="3264">
                  <c:v>40396</c:v>
                </c:pt>
                <c:pt idx="3265">
                  <c:v>40399</c:v>
                </c:pt>
                <c:pt idx="3266">
                  <c:v>40400</c:v>
                </c:pt>
                <c:pt idx="3267">
                  <c:v>40401</c:v>
                </c:pt>
                <c:pt idx="3268">
                  <c:v>40402</c:v>
                </c:pt>
                <c:pt idx="3269">
                  <c:v>40403</c:v>
                </c:pt>
                <c:pt idx="3270">
                  <c:v>40406</c:v>
                </c:pt>
                <c:pt idx="3271">
                  <c:v>40407</c:v>
                </c:pt>
                <c:pt idx="3272">
                  <c:v>40408</c:v>
                </c:pt>
                <c:pt idx="3273">
                  <c:v>40409</c:v>
                </c:pt>
                <c:pt idx="3274">
                  <c:v>40410</c:v>
                </c:pt>
                <c:pt idx="3275">
                  <c:v>40413</c:v>
                </c:pt>
                <c:pt idx="3276">
                  <c:v>40414</c:v>
                </c:pt>
                <c:pt idx="3277">
                  <c:v>40415</c:v>
                </c:pt>
                <c:pt idx="3278">
                  <c:v>40416</c:v>
                </c:pt>
                <c:pt idx="3279">
                  <c:v>40417</c:v>
                </c:pt>
                <c:pt idx="3280">
                  <c:v>40420</c:v>
                </c:pt>
                <c:pt idx="3281">
                  <c:v>40421</c:v>
                </c:pt>
                <c:pt idx="3282">
                  <c:v>40422</c:v>
                </c:pt>
                <c:pt idx="3283">
                  <c:v>40423</c:v>
                </c:pt>
                <c:pt idx="3284">
                  <c:v>40424</c:v>
                </c:pt>
                <c:pt idx="3285">
                  <c:v>40427</c:v>
                </c:pt>
                <c:pt idx="3286">
                  <c:v>40428</c:v>
                </c:pt>
                <c:pt idx="3287">
                  <c:v>40429</c:v>
                </c:pt>
                <c:pt idx="3288">
                  <c:v>40430</c:v>
                </c:pt>
                <c:pt idx="3289">
                  <c:v>40431</c:v>
                </c:pt>
                <c:pt idx="3290">
                  <c:v>40434</c:v>
                </c:pt>
                <c:pt idx="3291">
                  <c:v>40435</c:v>
                </c:pt>
                <c:pt idx="3292">
                  <c:v>40436</c:v>
                </c:pt>
                <c:pt idx="3293">
                  <c:v>40437</c:v>
                </c:pt>
                <c:pt idx="3294">
                  <c:v>40438</c:v>
                </c:pt>
                <c:pt idx="3295">
                  <c:v>40441</c:v>
                </c:pt>
                <c:pt idx="3296">
                  <c:v>40442</c:v>
                </c:pt>
                <c:pt idx="3297">
                  <c:v>40443</c:v>
                </c:pt>
                <c:pt idx="3298">
                  <c:v>40444</c:v>
                </c:pt>
                <c:pt idx="3299">
                  <c:v>40445</c:v>
                </c:pt>
                <c:pt idx="3300">
                  <c:v>40448</c:v>
                </c:pt>
                <c:pt idx="3301">
                  <c:v>40449</c:v>
                </c:pt>
                <c:pt idx="3302">
                  <c:v>40450</c:v>
                </c:pt>
                <c:pt idx="3303">
                  <c:v>40451</c:v>
                </c:pt>
                <c:pt idx="3304">
                  <c:v>40452</c:v>
                </c:pt>
                <c:pt idx="3305">
                  <c:v>40455</c:v>
                </c:pt>
                <c:pt idx="3306">
                  <c:v>40456</c:v>
                </c:pt>
                <c:pt idx="3307">
                  <c:v>40457</c:v>
                </c:pt>
                <c:pt idx="3308">
                  <c:v>40458</c:v>
                </c:pt>
                <c:pt idx="3309">
                  <c:v>40459</c:v>
                </c:pt>
                <c:pt idx="3310">
                  <c:v>40462</c:v>
                </c:pt>
                <c:pt idx="3311">
                  <c:v>40463</c:v>
                </c:pt>
                <c:pt idx="3312">
                  <c:v>40464</c:v>
                </c:pt>
                <c:pt idx="3313">
                  <c:v>40465</c:v>
                </c:pt>
                <c:pt idx="3314">
                  <c:v>40466</c:v>
                </c:pt>
                <c:pt idx="3315">
                  <c:v>40469</c:v>
                </c:pt>
                <c:pt idx="3316">
                  <c:v>40470</c:v>
                </c:pt>
                <c:pt idx="3317">
                  <c:v>40471</c:v>
                </c:pt>
                <c:pt idx="3318">
                  <c:v>40472</c:v>
                </c:pt>
                <c:pt idx="3319">
                  <c:v>40473</c:v>
                </c:pt>
                <c:pt idx="3320">
                  <c:v>40476</c:v>
                </c:pt>
                <c:pt idx="3321">
                  <c:v>40477</c:v>
                </c:pt>
                <c:pt idx="3322">
                  <c:v>40478</c:v>
                </c:pt>
                <c:pt idx="3323">
                  <c:v>40479</c:v>
                </c:pt>
                <c:pt idx="3324">
                  <c:v>40480</c:v>
                </c:pt>
                <c:pt idx="3325">
                  <c:v>40483</c:v>
                </c:pt>
                <c:pt idx="3326">
                  <c:v>40484</c:v>
                </c:pt>
                <c:pt idx="3327">
                  <c:v>40485</c:v>
                </c:pt>
                <c:pt idx="3328">
                  <c:v>40486</c:v>
                </c:pt>
                <c:pt idx="3329">
                  <c:v>40487</c:v>
                </c:pt>
                <c:pt idx="3330">
                  <c:v>40490</c:v>
                </c:pt>
                <c:pt idx="3331">
                  <c:v>40491</c:v>
                </c:pt>
                <c:pt idx="3332">
                  <c:v>40492</c:v>
                </c:pt>
                <c:pt idx="3333">
                  <c:v>40493</c:v>
                </c:pt>
                <c:pt idx="3334">
                  <c:v>40494</c:v>
                </c:pt>
                <c:pt idx="3335">
                  <c:v>40497</c:v>
                </c:pt>
                <c:pt idx="3336">
                  <c:v>40498</c:v>
                </c:pt>
                <c:pt idx="3337">
                  <c:v>40499</c:v>
                </c:pt>
                <c:pt idx="3338">
                  <c:v>40500</c:v>
                </c:pt>
                <c:pt idx="3339">
                  <c:v>40501</c:v>
                </c:pt>
                <c:pt idx="3340">
                  <c:v>40504</c:v>
                </c:pt>
                <c:pt idx="3341">
                  <c:v>40505</c:v>
                </c:pt>
                <c:pt idx="3342">
                  <c:v>40506</c:v>
                </c:pt>
                <c:pt idx="3343">
                  <c:v>40507</c:v>
                </c:pt>
                <c:pt idx="3344">
                  <c:v>40508</c:v>
                </c:pt>
                <c:pt idx="3345">
                  <c:v>40511</c:v>
                </c:pt>
                <c:pt idx="3346">
                  <c:v>40512</c:v>
                </c:pt>
                <c:pt idx="3347">
                  <c:v>40513</c:v>
                </c:pt>
                <c:pt idx="3348">
                  <c:v>40514</c:v>
                </c:pt>
                <c:pt idx="3349">
                  <c:v>40515</c:v>
                </c:pt>
                <c:pt idx="3350">
                  <c:v>40518</c:v>
                </c:pt>
                <c:pt idx="3351">
                  <c:v>40519</c:v>
                </c:pt>
                <c:pt idx="3352">
                  <c:v>40520</c:v>
                </c:pt>
                <c:pt idx="3353">
                  <c:v>40521</c:v>
                </c:pt>
                <c:pt idx="3354">
                  <c:v>40522</c:v>
                </c:pt>
                <c:pt idx="3355">
                  <c:v>40525</c:v>
                </c:pt>
                <c:pt idx="3356">
                  <c:v>40526</c:v>
                </c:pt>
                <c:pt idx="3357">
                  <c:v>40527</c:v>
                </c:pt>
                <c:pt idx="3358">
                  <c:v>40528</c:v>
                </c:pt>
                <c:pt idx="3359">
                  <c:v>40529</c:v>
                </c:pt>
                <c:pt idx="3360">
                  <c:v>40532</c:v>
                </c:pt>
                <c:pt idx="3361">
                  <c:v>40533</c:v>
                </c:pt>
                <c:pt idx="3362">
                  <c:v>40534</c:v>
                </c:pt>
                <c:pt idx="3363">
                  <c:v>40535</c:v>
                </c:pt>
                <c:pt idx="3364">
                  <c:v>40536</c:v>
                </c:pt>
                <c:pt idx="3365">
                  <c:v>40539</c:v>
                </c:pt>
                <c:pt idx="3366">
                  <c:v>40540</c:v>
                </c:pt>
                <c:pt idx="3367">
                  <c:v>40541</c:v>
                </c:pt>
                <c:pt idx="3368">
                  <c:v>40542</c:v>
                </c:pt>
                <c:pt idx="3369">
                  <c:v>40543</c:v>
                </c:pt>
                <c:pt idx="3370">
                  <c:v>40546</c:v>
                </c:pt>
                <c:pt idx="3371">
                  <c:v>40547</c:v>
                </c:pt>
                <c:pt idx="3372">
                  <c:v>40548</c:v>
                </c:pt>
                <c:pt idx="3373">
                  <c:v>40549</c:v>
                </c:pt>
                <c:pt idx="3374">
                  <c:v>40550</c:v>
                </c:pt>
                <c:pt idx="3375">
                  <c:v>40553</c:v>
                </c:pt>
                <c:pt idx="3376">
                  <c:v>40554</c:v>
                </c:pt>
                <c:pt idx="3377">
                  <c:v>40555</c:v>
                </c:pt>
                <c:pt idx="3378">
                  <c:v>40556</c:v>
                </c:pt>
                <c:pt idx="3379">
                  <c:v>40557</c:v>
                </c:pt>
                <c:pt idx="3380">
                  <c:v>40560</c:v>
                </c:pt>
                <c:pt idx="3381">
                  <c:v>40561</c:v>
                </c:pt>
                <c:pt idx="3382">
                  <c:v>40562</c:v>
                </c:pt>
                <c:pt idx="3383">
                  <c:v>40563</c:v>
                </c:pt>
                <c:pt idx="3384">
                  <c:v>40564</c:v>
                </c:pt>
                <c:pt idx="3385">
                  <c:v>40567</c:v>
                </c:pt>
                <c:pt idx="3386">
                  <c:v>40568</c:v>
                </c:pt>
                <c:pt idx="3387">
                  <c:v>40569</c:v>
                </c:pt>
                <c:pt idx="3388">
                  <c:v>40570</c:v>
                </c:pt>
                <c:pt idx="3389">
                  <c:v>40571</c:v>
                </c:pt>
                <c:pt idx="3390">
                  <c:v>40574</c:v>
                </c:pt>
                <c:pt idx="3391">
                  <c:v>40575</c:v>
                </c:pt>
                <c:pt idx="3392">
                  <c:v>40576</c:v>
                </c:pt>
                <c:pt idx="3393">
                  <c:v>40577</c:v>
                </c:pt>
                <c:pt idx="3394">
                  <c:v>40578</c:v>
                </c:pt>
                <c:pt idx="3395">
                  <c:v>40581</c:v>
                </c:pt>
                <c:pt idx="3396">
                  <c:v>40582</c:v>
                </c:pt>
                <c:pt idx="3397">
                  <c:v>40583</c:v>
                </c:pt>
                <c:pt idx="3398">
                  <c:v>40584</c:v>
                </c:pt>
                <c:pt idx="3399">
                  <c:v>40585</c:v>
                </c:pt>
                <c:pt idx="3400">
                  <c:v>40588</c:v>
                </c:pt>
                <c:pt idx="3401">
                  <c:v>40589</c:v>
                </c:pt>
                <c:pt idx="3402">
                  <c:v>40590</c:v>
                </c:pt>
                <c:pt idx="3403">
                  <c:v>40591</c:v>
                </c:pt>
                <c:pt idx="3404">
                  <c:v>40592</c:v>
                </c:pt>
                <c:pt idx="3405">
                  <c:v>40595</c:v>
                </c:pt>
                <c:pt idx="3406">
                  <c:v>40596</c:v>
                </c:pt>
                <c:pt idx="3407">
                  <c:v>40597</c:v>
                </c:pt>
                <c:pt idx="3408">
                  <c:v>40598</c:v>
                </c:pt>
                <c:pt idx="3409">
                  <c:v>40599</c:v>
                </c:pt>
                <c:pt idx="3410">
                  <c:v>40602</c:v>
                </c:pt>
                <c:pt idx="3411">
                  <c:v>40603</c:v>
                </c:pt>
                <c:pt idx="3412">
                  <c:v>40604</c:v>
                </c:pt>
                <c:pt idx="3413">
                  <c:v>40605</c:v>
                </c:pt>
                <c:pt idx="3414">
                  <c:v>40606</c:v>
                </c:pt>
                <c:pt idx="3415">
                  <c:v>40609</c:v>
                </c:pt>
                <c:pt idx="3416">
                  <c:v>40610</c:v>
                </c:pt>
                <c:pt idx="3417">
                  <c:v>40611</c:v>
                </c:pt>
                <c:pt idx="3418">
                  <c:v>40612</c:v>
                </c:pt>
                <c:pt idx="3419">
                  <c:v>40613</c:v>
                </c:pt>
                <c:pt idx="3420">
                  <c:v>40616</c:v>
                </c:pt>
                <c:pt idx="3421">
                  <c:v>40617</c:v>
                </c:pt>
                <c:pt idx="3422">
                  <c:v>40618</c:v>
                </c:pt>
                <c:pt idx="3423">
                  <c:v>40619</c:v>
                </c:pt>
                <c:pt idx="3424">
                  <c:v>40620</c:v>
                </c:pt>
                <c:pt idx="3425">
                  <c:v>40623</c:v>
                </c:pt>
                <c:pt idx="3426">
                  <c:v>40624</c:v>
                </c:pt>
                <c:pt idx="3427">
                  <c:v>40625</c:v>
                </c:pt>
                <c:pt idx="3428">
                  <c:v>40626</c:v>
                </c:pt>
                <c:pt idx="3429">
                  <c:v>40627</c:v>
                </c:pt>
                <c:pt idx="3430">
                  <c:v>40630</c:v>
                </c:pt>
                <c:pt idx="3431">
                  <c:v>40631</c:v>
                </c:pt>
                <c:pt idx="3432">
                  <c:v>40632</c:v>
                </c:pt>
                <c:pt idx="3433">
                  <c:v>40633</c:v>
                </c:pt>
                <c:pt idx="3434">
                  <c:v>40634</c:v>
                </c:pt>
                <c:pt idx="3435">
                  <c:v>40637</c:v>
                </c:pt>
                <c:pt idx="3436">
                  <c:v>40638</c:v>
                </c:pt>
                <c:pt idx="3437">
                  <c:v>40639</c:v>
                </c:pt>
                <c:pt idx="3438">
                  <c:v>40640</c:v>
                </c:pt>
                <c:pt idx="3439">
                  <c:v>40641</c:v>
                </c:pt>
                <c:pt idx="3440">
                  <c:v>40644</c:v>
                </c:pt>
                <c:pt idx="3441">
                  <c:v>40645</c:v>
                </c:pt>
                <c:pt idx="3442">
                  <c:v>40646</c:v>
                </c:pt>
                <c:pt idx="3443">
                  <c:v>40647</c:v>
                </c:pt>
                <c:pt idx="3444">
                  <c:v>40648</c:v>
                </c:pt>
                <c:pt idx="3445">
                  <c:v>40651</c:v>
                </c:pt>
                <c:pt idx="3446">
                  <c:v>40652</c:v>
                </c:pt>
                <c:pt idx="3447">
                  <c:v>40653</c:v>
                </c:pt>
                <c:pt idx="3448">
                  <c:v>40654</c:v>
                </c:pt>
                <c:pt idx="3449">
                  <c:v>40655</c:v>
                </c:pt>
                <c:pt idx="3450">
                  <c:v>40658</c:v>
                </c:pt>
                <c:pt idx="3451">
                  <c:v>40659</c:v>
                </c:pt>
                <c:pt idx="3452">
                  <c:v>40660</c:v>
                </c:pt>
                <c:pt idx="3453">
                  <c:v>40661</c:v>
                </c:pt>
                <c:pt idx="3454">
                  <c:v>40662</c:v>
                </c:pt>
                <c:pt idx="3455">
                  <c:v>40665</c:v>
                </c:pt>
                <c:pt idx="3456">
                  <c:v>40666</c:v>
                </c:pt>
                <c:pt idx="3457">
                  <c:v>40667</c:v>
                </c:pt>
                <c:pt idx="3458">
                  <c:v>40668</c:v>
                </c:pt>
                <c:pt idx="3459">
                  <c:v>40669</c:v>
                </c:pt>
                <c:pt idx="3460">
                  <c:v>40672</c:v>
                </c:pt>
                <c:pt idx="3461">
                  <c:v>40673</c:v>
                </c:pt>
                <c:pt idx="3462">
                  <c:v>40674</c:v>
                </c:pt>
                <c:pt idx="3463">
                  <c:v>40675</c:v>
                </c:pt>
                <c:pt idx="3464">
                  <c:v>40676</c:v>
                </c:pt>
                <c:pt idx="3465">
                  <c:v>40679</c:v>
                </c:pt>
                <c:pt idx="3466">
                  <c:v>40680</c:v>
                </c:pt>
                <c:pt idx="3467">
                  <c:v>40681</c:v>
                </c:pt>
                <c:pt idx="3468">
                  <c:v>40682</c:v>
                </c:pt>
                <c:pt idx="3469">
                  <c:v>40683</c:v>
                </c:pt>
                <c:pt idx="3470">
                  <c:v>40686</c:v>
                </c:pt>
                <c:pt idx="3471">
                  <c:v>40687</c:v>
                </c:pt>
                <c:pt idx="3472">
                  <c:v>40688</c:v>
                </c:pt>
                <c:pt idx="3473">
                  <c:v>40689</c:v>
                </c:pt>
                <c:pt idx="3474">
                  <c:v>40690</c:v>
                </c:pt>
                <c:pt idx="3475">
                  <c:v>40693</c:v>
                </c:pt>
                <c:pt idx="3476">
                  <c:v>40694</c:v>
                </c:pt>
                <c:pt idx="3477">
                  <c:v>40695</c:v>
                </c:pt>
                <c:pt idx="3478">
                  <c:v>40696</c:v>
                </c:pt>
                <c:pt idx="3479">
                  <c:v>40697</c:v>
                </c:pt>
                <c:pt idx="3480">
                  <c:v>40700</c:v>
                </c:pt>
                <c:pt idx="3481">
                  <c:v>40701</c:v>
                </c:pt>
                <c:pt idx="3482">
                  <c:v>40702</c:v>
                </c:pt>
                <c:pt idx="3483">
                  <c:v>40703</c:v>
                </c:pt>
                <c:pt idx="3484">
                  <c:v>40704</c:v>
                </c:pt>
                <c:pt idx="3485">
                  <c:v>40707</c:v>
                </c:pt>
                <c:pt idx="3486">
                  <c:v>40708</c:v>
                </c:pt>
                <c:pt idx="3487">
                  <c:v>40709</c:v>
                </c:pt>
                <c:pt idx="3488">
                  <c:v>40710</c:v>
                </c:pt>
                <c:pt idx="3489">
                  <c:v>40711</c:v>
                </c:pt>
                <c:pt idx="3490">
                  <c:v>40714</c:v>
                </c:pt>
                <c:pt idx="3491">
                  <c:v>40715</c:v>
                </c:pt>
                <c:pt idx="3492">
                  <c:v>40716</c:v>
                </c:pt>
                <c:pt idx="3493">
                  <c:v>40717</c:v>
                </c:pt>
                <c:pt idx="3494">
                  <c:v>40718</c:v>
                </c:pt>
                <c:pt idx="3495">
                  <c:v>40721</c:v>
                </c:pt>
                <c:pt idx="3496">
                  <c:v>40722</c:v>
                </c:pt>
                <c:pt idx="3497">
                  <c:v>40723</c:v>
                </c:pt>
                <c:pt idx="3498">
                  <c:v>40724</c:v>
                </c:pt>
                <c:pt idx="3499">
                  <c:v>40725</c:v>
                </c:pt>
                <c:pt idx="3500">
                  <c:v>40728</c:v>
                </c:pt>
                <c:pt idx="3501">
                  <c:v>40729</c:v>
                </c:pt>
                <c:pt idx="3502">
                  <c:v>40730</c:v>
                </c:pt>
                <c:pt idx="3503">
                  <c:v>40731</c:v>
                </c:pt>
                <c:pt idx="3504">
                  <c:v>40732</c:v>
                </c:pt>
                <c:pt idx="3505">
                  <c:v>40735</c:v>
                </c:pt>
                <c:pt idx="3506">
                  <c:v>40736</c:v>
                </c:pt>
                <c:pt idx="3507">
                  <c:v>40737</c:v>
                </c:pt>
                <c:pt idx="3508">
                  <c:v>40738</c:v>
                </c:pt>
                <c:pt idx="3509">
                  <c:v>40739</c:v>
                </c:pt>
                <c:pt idx="3510">
                  <c:v>40742</c:v>
                </c:pt>
                <c:pt idx="3511">
                  <c:v>40743</c:v>
                </c:pt>
                <c:pt idx="3512">
                  <c:v>40744</c:v>
                </c:pt>
                <c:pt idx="3513">
                  <c:v>40745</c:v>
                </c:pt>
                <c:pt idx="3514">
                  <c:v>40746</c:v>
                </c:pt>
                <c:pt idx="3515">
                  <c:v>40749</c:v>
                </c:pt>
                <c:pt idx="3516">
                  <c:v>40750</c:v>
                </c:pt>
                <c:pt idx="3517">
                  <c:v>40751</c:v>
                </c:pt>
                <c:pt idx="3518">
                  <c:v>40752</c:v>
                </c:pt>
                <c:pt idx="3519">
                  <c:v>40753</c:v>
                </c:pt>
                <c:pt idx="3520">
                  <c:v>40756</c:v>
                </c:pt>
                <c:pt idx="3521">
                  <c:v>40757</c:v>
                </c:pt>
                <c:pt idx="3522">
                  <c:v>40758</c:v>
                </c:pt>
                <c:pt idx="3523">
                  <c:v>40759</c:v>
                </c:pt>
                <c:pt idx="3524">
                  <c:v>40760</c:v>
                </c:pt>
                <c:pt idx="3525">
                  <c:v>40763</c:v>
                </c:pt>
                <c:pt idx="3526">
                  <c:v>40764</c:v>
                </c:pt>
                <c:pt idx="3527">
                  <c:v>40765</c:v>
                </c:pt>
                <c:pt idx="3528">
                  <c:v>40766</c:v>
                </c:pt>
                <c:pt idx="3529">
                  <c:v>40767</c:v>
                </c:pt>
                <c:pt idx="3530">
                  <c:v>40770</c:v>
                </c:pt>
                <c:pt idx="3531">
                  <c:v>40771</c:v>
                </c:pt>
                <c:pt idx="3532">
                  <c:v>40772</c:v>
                </c:pt>
                <c:pt idx="3533">
                  <c:v>40773</c:v>
                </c:pt>
                <c:pt idx="3534">
                  <c:v>40774</c:v>
                </c:pt>
                <c:pt idx="3535">
                  <c:v>40777</c:v>
                </c:pt>
                <c:pt idx="3536">
                  <c:v>40778</c:v>
                </c:pt>
                <c:pt idx="3537">
                  <c:v>40779</c:v>
                </c:pt>
                <c:pt idx="3538">
                  <c:v>40780</c:v>
                </c:pt>
                <c:pt idx="3539">
                  <c:v>40781</c:v>
                </c:pt>
                <c:pt idx="3540">
                  <c:v>40784</c:v>
                </c:pt>
                <c:pt idx="3541">
                  <c:v>40785</c:v>
                </c:pt>
                <c:pt idx="3542">
                  <c:v>40786</c:v>
                </c:pt>
                <c:pt idx="3543">
                  <c:v>40787</c:v>
                </c:pt>
                <c:pt idx="3544">
                  <c:v>40788</c:v>
                </c:pt>
                <c:pt idx="3545">
                  <c:v>40791</c:v>
                </c:pt>
                <c:pt idx="3546">
                  <c:v>40792</c:v>
                </c:pt>
                <c:pt idx="3547">
                  <c:v>40793</c:v>
                </c:pt>
                <c:pt idx="3548">
                  <c:v>40794</c:v>
                </c:pt>
                <c:pt idx="3549">
                  <c:v>40795</c:v>
                </c:pt>
                <c:pt idx="3550">
                  <c:v>40798</c:v>
                </c:pt>
                <c:pt idx="3551">
                  <c:v>40799</c:v>
                </c:pt>
                <c:pt idx="3552">
                  <c:v>40800</c:v>
                </c:pt>
                <c:pt idx="3553">
                  <c:v>40801</c:v>
                </c:pt>
                <c:pt idx="3554">
                  <c:v>40802</c:v>
                </c:pt>
                <c:pt idx="3555">
                  <c:v>40805</c:v>
                </c:pt>
                <c:pt idx="3556">
                  <c:v>40806</c:v>
                </c:pt>
                <c:pt idx="3557">
                  <c:v>40807</c:v>
                </c:pt>
                <c:pt idx="3558">
                  <c:v>40808</c:v>
                </c:pt>
                <c:pt idx="3559">
                  <c:v>40809</c:v>
                </c:pt>
                <c:pt idx="3560">
                  <c:v>40812</c:v>
                </c:pt>
                <c:pt idx="3561">
                  <c:v>40813</c:v>
                </c:pt>
                <c:pt idx="3562">
                  <c:v>40814</c:v>
                </c:pt>
                <c:pt idx="3563">
                  <c:v>40815</c:v>
                </c:pt>
                <c:pt idx="3564">
                  <c:v>40816</c:v>
                </c:pt>
                <c:pt idx="3565">
                  <c:v>40819</c:v>
                </c:pt>
                <c:pt idx="3566">
                  <c:v>40820</c:v>
                </c:pt>
                <c:pt idx="3567">
                  <c:v>40821</c:v>
                </c:pt>
                <c:pt idx="3568">
                  <c:v>40822</c:v>
                </c:pt>
                <c:pt idx="3569">
                  <c:v>40823</c:v>
                </c:pt>
                <c:pt idx="3570">
                  <c:v>40826</c:v>
                </c:pt>
                <c:pt idx="3571">
                  <c:v>40827</c:v>
                </c:pt>
                <c:pt idx="3572">
                  <c:v>40828</c:v>
                </c:pt>
                <c:pt idx="3573">
                  <c:v>40829</c:v>
                </c:pt>
                <c:pt idx="3574">
                  <c:v>40830</c:v>
                </c:pt>
                <c:pt idx="3575">
                  <c:v>40833</c:v>
                </c:pt>
                <c:pt idx="3576">
                  <c:v>40834</c:v>
                </c:pt>
                <c:pt idx="3577">
                  <c:v>40835</c:v>
                </c:pt>
                <c:pt idx="3578">
                  <c:v>40836</c:v>
                </c:pt>
                <c:pt idx="3579">
                  <c:v>40837</c:v>
                </c:pt>
                <c:pt idx="3580">
                  <c:v>40840</c:v>
                </c:pt>
                <c:pt idx="3581">
                  <c:v>40841</c:v>
                </c:pt>
                <c:pt idx="3582">
                  <c:v>40842</c:v>
                </c:pt>
                <c:pt idx="3583">
                  <c:v>40843</c:v>
                </c:pt>
                <c:pt idx="3584">
                  <c:v>40844</c:v>
                </c:pt>
                <c:pt idx="3585">
                  <c:v>40847</c:v>
                </c:pt>
                <c:pt idx="3586">
                  <c:v>40848</c:v>
                </c:pt>
                <c:pt idx="3587">
                  <c:v>40849</c:v>
                </c:pt>
                <c:pt idx="3588">
                  <c:v>40850</c:v>
                </c:pt>
                <c:pt idx="3589">
                  <c:v>40851</c:v>
                </c:pt>
                <c:pt idx="3590">
                  <c:v>40854</c:v>
                </c:pt>
                <c:pt idx="3591">
                  <c:v>40855</c:v>
                </c:pt>
                <c:pt idx="3592">
                  <c:v>40856</c:v>
                </c:pt>
                <c:pt idx="3593">
                  <c:v>40857</c:v>
                </c:pt>
                <c:pt idx="3594">
                  <c:v>40858</c:v>
                </c:pt>
                <c:pt idx="3595">
                  <c:v>40861</c:v>
                </c:pt>
                <c:pt idx="3596">
                  <c:v>40862</c:v>
                </c:pt>
                <c:pt idx="3597">
                  <c:v>40863</c:v>
                </c:pt>
                <c:pt idx="3598">
                  <c:v>40864</c:v>
                </c:pt>
                <c:pt idx="3599">
                  <c:v>40865</c:v>
                </c:pt>
                <c:pt idx="3600">
                  <c:v>40868</c:v>
                </c:pt>
                <c:pt idx="3601">
                  <c:v>40869</c:v>
                </c:pt>
                <c:pt idx="3602">
                  <c:v>40870</c:v>
                </c:pt>
                <c:pt idx="3603">
                  <c:v>40871</c:v>
                </c:pt>
                <c:pt idx="3604">
                  <c:v>40872</c:v>
                </c:pt>
                <c:pt idx="3605">
                  <c:v>40875</c:v>
                </c:pt>
                <c:pt idx="3606">
                  <c:v>40876</c:v>
                </c:pt>
                <c:pt idx="3607">
                  <c:v>40877</c:v>
                </c:pt>
                <c:pt idx="3608">
                  <c:v>40878</c:v>
                </c:pt>
                <c:pt idx="3609">
                  <c:v>40879</c:v>
                </c:pt>
                <c:pt idx="3610">
                  <c:v>40882</c:v>
                </c:pt>
                <c:pt idx="3611">
                  <c:v>40883</c:v>
                </c:pt>
                <c:pt idx="3612">
                  <c:v>40884</c:v>
                </c:pt>
                <c:pt idx="3613">
                  <c:v>40885</c:v>
                </c:pt>
                <c:pt idx="3614">
                  <c:v>40886</c:v>
                </c:pt>
                <c:pt idx="3615">
                  <c:v>40889</c:v>
                </c:pt>
                <c:pt idx="3616">
                  <c:v>40890</c:v>
                </c:pt>
                <c:pt idx="3617">
                  <c:v>40891</c:v>
                </c:pt>
                <c:pt idx="3618">
                  <c:v>40892</c:v>
                </c:pt>
                <c:pt idx="3619">
                  <c:v>40893</c:v>
                </c:pt>
                <c:pt idx="3620">
                  <c:v>40896</c:v>
                </c:pt>
                <c:pt idx="3621">
                  <c:v>40897</c:v>
                </c:pt>
                <c:pt idx="3622">
                  <c:v>40898</c:v>
                </c:pt>
                <c:pt idx="3623">
                  <c:v>40899</c:v>
                </c:pt>
                <c:pt idx="3624">
                  <c:v>40900</c:v>
                </c:pt>
                <c:pt idx="3625">
                  <c:v>40903</c:v>
                </c:pt>
                <c:pt idx="3626">
                  <c:v>40904</c:v>
                </c:pt>
                <c:pt idx="3627">
                  <c:v>40905</c:v>
                </c:pt>
                <c:pt idx="3628">
                  <c:v>40906</c:v>
                </c:pt>
                <c:pt idx="3629">
                  <c:v>40907</c:v>
                </c:pt>
                <c:pt idx="3630">
                  <c:v>40910</c:v>
                </c:pt>
                <c:pt idx="3631">
                  <c:v>40911</c:v>
                </c:pt>
                <c:pt idx="3632">
                  <c:v>40912</c:v>
                </c:pt>
                <c:pt idx="3633">
                  <c:v>40913</c:v>
                </c:pt>
                <c:pt idx="3634">
                  <c:v>40914</c:v>
                </c:pt>
                <c:pt idx="3635">
                  <c:v>40917</c:v>
                </c:pt>
                <c:pt idx="3636">
                  <c:v>40918</c:v>
                </c:pt>
                <c:pt idx="3637">
                  <c:v>40919</c:v>
                </c:pt>
                <c:pt idx="3638">
                  <c:v>40920</c:v>
                </c:pt>
                <c:pt idx="3639">
                  <c:v>40921</c:v>
                </c:pt>
                <c:pt idx="3640">
                  <c:v>40924</c:v>
                </c:pt>
                <c:pt idx="3641">
                  <c:v>40925</c:v>
                </c:pt>
                <c:pt idx="3642">
                  <c:v>40926</c:v>
                </c:pt>
                <c:pt idx="3643">
                  <c:v>40927</c:v>
                </c:pt>
                <c:pt idx="3644">
                  <c:v>40928</c:v>
                </c:pt>
                <c:pt idx="3645">
                  <c:v>40931</c:v>
                </c:pt>
                <c:pt idx="3646">
                  <c:v>40932</c:v>
                </c:pt>
                <c:pt idx="3647">
                  <c:v>40933</c:v>
                </c:pt>
                <c:pt idx="3648">
                  <c:v>40934</c:v>
                </c:pt>
                <c:pt idx="3649">
                  <c:v>40935</c:v>
                </c:pt>
                <c:pt idx="3650">
                  <c:v>40938</c:v>
                </c:pt>
                <c:pt idx="3651">
                  <c:v>40939</c:v>
                </c:pt>
                <c:pt idx="3652">
                  <c:v>40940</c:v>
                </c:pt>
                <c:pt idx="3653">
                  <c:v>40941</c:v>
                </c:pt>
                <c:pt idx="3654">
                  <c:v>40942</c:v>
                </c:pt>
                <c:pt idx="3655">
                  <c:v>40945</c:v>
                </c:pt>
                <c:pt idx="3656">
                  <c:v>40946</c:v>
                </c:pt>
                <c:pt idx="3657">
                  <c:v>40947</c:v>
                </c:pt>
                <c:pt idx="3658">
                  <c:v>40948</c:v>
                </c:pt>
                <c:pt idx="3659">
                  <c:v>40949</c:v>
                </c:pt>
                <c:pt idx="3660">
                  <c:v>40952</c:v>
                </c:pt>
                <c:pt idx="3661">
                  <c:v>40953</c:v>
                </c:pt>
                <c:pt idx="3662">
                  <c:v>40954</c:v>
                </c:pt>
                <c:pt idx="3663">
                  <c:v>40955</c:v>
                </c:pt>
                <c:pt idx="3664">
                  <c:v>40956</c:v>
                </c:pt>
                <c:pt idx="3665">
                  <c:v>40959</c:v>
                </c:pt>
                <c:pt idx="3666">
                  <c:v>40960</c:v>
                </c:pt>
                <c:pt idx="3667">
                  <c:v>40961</c:v>
                </c:pt>
                <c:pt idx="3668">
                  <c:v>40962</c:v>
                </c:pt>
                <c:pt idx="3669">
                  <c:v>40963</c:v>
                </c:pt>
                <c:pt idx="3670">
                  <c:v>40966</c:v>
                </c:pt>
                <c:pt idx="3671">
                  <c:v>40967</c:v>
                </c:pt>
                <c:pt idx="3672">
                  <c:v>40968</c:v>
                </c:pt>
                <c:pt idx="3673">
                  <c:v>40969</c:v>
                </c:pt>
                <c:pt idx="3674">
                  <c:v>40970</c:v>
                </c:pt>
                <c:pt idx="3675">
                  <c:v>40973</c:v>
                </c:pt>
                <c:pt idx="3676">
                  <c:v>40974</c:v>
                </c:pt>
                <c:pt idx="3677">
                  <c:v>40975</c:v>
                </c:pt>
                <c:pt idx="3678">
                  <c:v>40976</c:v>
                </c:pt>
                <c:pt idx="3679">
                  <c:v>40977</c:v>
                </c:pt>
                <c:pt idx="3680">
                  <c:v>40980</c:v>
                </c:pt>
                <c:pt idx="3681">
                  <c:v>40981</c:v>
                </c:pt>
                <c:pt idx="3682">
                  <c:v>40982</c:v>
                </c:pt>
                <c:pt idx="3683">
                  <c:v>40983</c:v>
                </c:pt>
                <c:pt idx="3684">
                  <c:v>40984</c:v>
                </c:pt>
                <c:pt idx="3685">
                  <c:v>40987</c:v>
                </c:pt>
                <c:pt idx="3686">
                  <c:v>40988</c:v>
                </c:pt>
                <c:pt idx="3687">
                  <c:v>40989</c:v>
                </c:pt>
                <c:pt idx="3688">
                  <c:v>40990</c:v>
                </c:pt>
                <c:pt idx="3689">
                  <c:v>40991</c:v>
                </c:pt>
                <c:pt idx="3690">
                  <c:v>40994</c:v>
                </c:pt>
                <c:pt idx="3691">
                  <c:v>40995</c:v>
                </c:pt>
                <c:pt idx="3692">
                  <c:v>40996</c:v>
                </c:pt>
                <c:pt idx="3693">
                  <c:v>40997</c:v>
                </c:pt>
                <c:pt idx="3694">
                  <c:v>40998</c:v>
                </c:pt>
                <c:pt idx="3695">
                  <c:v>41001</c:v>
                </c:pt>
                <c:pt idx="3696">
                  <c:v>41002</c:v>
                </c:pt>
                <c:pt idx="3697">
                  <c:v>41003</c:v>
                </c:pt>
                <c:pt idx="3698">
                  <c:v>41004</c:v>
                </c:pt>
                <c:pt idx="3699">
                  <c:v>41005</c:v>
                </c:pt>
                <c:pt idx="3700">
                  <c:v>41008</c:v>
                </c:pt>
                <c:pt idx="3701">
                  <c:v>41009</c:v>
                </c:pt>
                <c:pt idx="3702">
                  <c:v>41010</c:v>
                </c:pt>
                <c:pt idx="3703">
                  <c:v>41011</c:v>
                </c:pt>
                <c:pt idx="3704">
                  <c:v>41012</c:v>
                </c:pt>
                <c:pt idx="3705">
                  <c:v>41015</c:v>
                </c:pt>
                <c:pt idx="3706">
                  <c:v>41016</c:v>
                </c:pt>
                <c:pt idx="3707">
                  <c:v>41017</c:v>
                </c:pt>
                <c:pt idx="3708">
                  <c:v>41018</c:v>
                </c:pt>
                <c:pt idx="3709">
                  <c:v>41019</c:v>
                </c:pt>
                <c:pt idx="3710">
                  <c:v>41022</c:v>
                </c:pt>
                <c:pt idx="3711">
                  <c:v>41023</c:v>
                </c:pt>
                <c:pt idx="3712">
                  <c:v>41024</c:v>
                </c:pt>
                <c:pt idx="3713">
                  <c:v>41025</c:v>
                </c:pt>
                <c:pt idx="3714">
                  <c:v>41026</c:v>
                </c:pt>
                <c:pt idx="3715">
                  <c:v>41029</c:v>
                </c:pt>
                <c:pt idx="3716">
                  <c:v>41030</c:v>
                </c:pt>
                <c:pt idx="3717">
                  <c:v>41031</c:v>
                </c:pt>
                <c:pt idx="3718">
                  <c:v>41032</c:v>
                </c:pt>
                <c:pt idx="3719">
                  <c:v>41033</c:v>
                </c:pt>
                <c:pt idx="3720">
                  <c:v>41036</c:v>
                </c:pt>
                <c:pt idx="3721">
                  <c:v>41037</c:v>
                </c:pt>
                <c:pt idx="3722">
                  <c:v>41038</c:v>
                </c:pt>
                <c:pt idx="3723">
                  <c:v>41039</c:v>
                </c:pt>
                <c:pt idx="3724">
                  <c:v>41040</c:v>
                </c:pt>
                <c:pt idx="3725">
                  <c:v>41043</c:v>
                </c:pt>
                <c:pt idx="3726">
                  <c:v>41044</c:v>
                </c:pt>
                <c:pt idx="3727">
                  <c:v>41045</c:v>
                </c:pt>
                <c:pt idx="3728">
                  <c:v>41046</c:v>
                </c:pt>
                <c:pt idx="3729">
                  <c:v>41047</c:v>
                </c:pt>
                <c:pt idx="3730">
                  <c:v>41050</c:v>
                </c:pt>
                <c:pt idx="3731">
                  <c:v>41051</c:v>
                </c:pt>
                <c:pt idx="3732">
                  <c:v>41052</c:v>
                </c:pt>
                <c:pt idx="3733">
                  <c:v>41053</c:v>
                </c:pt>
                <c:pt idx="3734">
                  <c:v>41054</c:v>
                </c:pt>
                <c:pt idx="3735">
                  <c:v>41057</c:v>
                </c:pt>
                <c:pt idx="3736">
                  <c:v>41058</c:v>
                </c:pt>
                <c:pt idx="3737">
                  <c:v>41059</c:v>
                </c:pt>
                <c:pt idx="3738">
                  <c:v>41060</c:v>
                </c:pt>
                <c:pt idx="3739">
                  <c:v>41061</c:v>
                </c:pt>
                <c:pt idx="3740">
                  <c:v>41064</c:v>
                </c:pt>
                <c:pt idx="3741">
                  <c:v>41065</c:v>
                </c:pt>
                <c:pt idx="3742">
                  <c:v>41066</c:v>
                </c:pt>
                <c:pt idx="3743">
                  <c:v>41067</c:v>
                </c:pt>
                <c:pt idx="3744">
                  <c:v>41068</c:v>
                </c:pt>
                <c:pt idx="3745">
                  <c:v>41071</c:v>
                </c:pt>
                <c:pt idx="3746">
                  <c:v>41072</c:v>
                </c:pt>
                <c:pt idx="3747">
                  <c:v>41073</c:v>
                </c:pt>
                <c:pt idx="3748">
                  <c:v>41074</c:v>
                </c:pt>
                <c:pt idx="3749">
                  <c:v>41075</c:v>
                </c:pt>
                <c:pt idx="3750">
                  <c:v>41078</c:v>
                </c:pt>
                <c:pt idx="3751">
                  <c:v>41079</c:v>
                </c:pt>
                <c:pt idx="3752">
                  <c:v>41080</c:v>
                </c:pt>
                <c:pt idx="3753">
                  <c:v>41081</c:v>
                </c:pt>
                <c:pt idx="3754">
                  <c:v>41082</c:v>
                </c:pt>
                <c:pt idx="3755">
                  <c:v>41085</c:v>
                </c:pt>
                <c:pt idx="3756">
                  <c:v>41086</c:v>
                </c:pt>
                <c:pt idx="3757">
                  <c:v>41087</c:v>
                </c:pt>
                <c:pt idx="3758">
                  <c:v>41088</c:v>
                </c:pt>
                <c:pt idx="3759">
                  <c:v>41089</c:v>
                </c:pt>
                <c:pt idx="3760">
                  <c:v>41092</c:v>
                </c:pt>
                <c:pt idx="3761">
                  <c:v>41093</c:v>
                </c:pt>
                <c:pt idx="3762">
                  <c:v>41094</c:v>
                </c:pt>
                <c:pt idx="3763">
                  <c:v>41095</c:v>
                </c:pt>
                <c:pt idx="3764">
                  <c:v>41096</c:v>
                </c:pt>
                <c:pt idx="3765">
                  <c:v>41099</c:v>
                </c:pt>
                <c:pt idx="3766">
                  <c:v>41100</c:v>
                </c:pt>
                <c:pt idx="3767">
                  <c:v>41101</c:v>
                </c:pt>
                <c:pt idx="3768">
                  <c:v>41102</c:v>
                </c:pt>
                <c:pt idx="3769">
                  <c:v>41103</c:v>
                </c:pt>
                <c:pt idx="3770">
                  <c:v>41106</c:v>
                </c:pt>
                <c:pt idx="3771">
                  <c:v>41107</c:v>
                </c:pt>
                <c:pt idx="3772">
                  <c:v>41108</c:v>
                </c:pt>
                <c:pt idx="3773">
                  <c:v>41109</c:v>
                </c:pt>
                <c:pt idx="3774">
                  <c:v>41110</c:v>
                </c:pt>
                <c:pt idx="3775">
                  <c:v>41113</c:v>
                </c:pt>
                <c:pt idx="3776">
                  <c:v>41114</c:v>
                </c:pt>
                <c:pt idx="3777">
                  <c:v>41115</c:v>
                </c:pt>
                <c:pt idx="3778">
                  <c:v>41116</c:v>
                </c:pt>
                <c:pt idx="3779">
                  <c:v>41117</c:v>
                </c:pt>
                <c:pt idx="3780">
                  <c:v>41120</c:v>
                </c:pt>
                <c:pt idx="3781">
                  <c:v>41121</c:v>
                </c:pt>
                <c:pt idx="3782">
                  <c:v>41122</c:v>
                </c:pt>
                <c:pt idx="3783">
                  <c:v>41123</c:v>
                </c:pt>
                <c:pt idx="3784">
                  <c:v>41124</c:v>
                </c:pt>
                <c:pt idx="3785">
                  <c:v>41127</c:v>
                </c:pt>
                <c:pt idx="3786">
                  <c:v>41128</c:v>
                </c:pt>
                <c:pt idx="3787">
                  <c:v>41129</c:v>
                </c:pt>
                <c:pt idx="3788">
                  <c:v>41130</c:v>
                </c:pt>
                <c:pt idx="3789">
                  <c:v>41131</c:v>
                </c:pt>
                <c:pt idx="3790">
                  <c:v>41134</c:v>
                </c:pt>
                <c:pt idx="3791">
                  <c:v>41135</c:v>
                </c:pt>
                <c:pt idx="3792">
                  <c:v>41136</c:v>
                </c:pt>
                <c:pt idx="3793">
                  <c:v>41137</c:v>
                </c:pt>
                <c:pt idx="3794">
                  <c:v>41138</c:v>
                </c:pt>
                <c:pt idx="3795">
                  <c:v>41141</c:v>
                </c:pt>
                <c:pt idx="3796">
                  <c:v>41142</c:v>
                </c:pt>
                <c:pt idx="3797">
                  <c:v>41143</c:v>
                </c:pt>
                <c:pt idx="3798">
                  <c:v>41144</c:v>
                </c:pt>
                <c:pt idx="3799">
                  <c:v>41145</c:v>
                </c:pt>
                <c:pt idx="3800">
                  <c:v>41148</c:v>
                </c:pt>
                <c:pt idx="3801">
                  <c:v>41149</c:v>
                </c:pt>
                <c:pt idx="3802">
                  <c:v>41150</c:v>
                </c:pt>
                <c:pt idx="3803">
                  <c:v>41151</c:v>
                </c:pt>
                <c:pt idx="3804">
                  <c:v>41152</c:v>
                </c:pt>
                <c:pt idx="3805">
                  <c:v>41155</c:v>
                </c:pt>
                <c:pt idx="3806">
                  <c:v>41156</c:v>
                </c:pt>
                <c:pt idx="3807">
                  <c:v>41157</c:v>
                </c:pt>
                <c:pt idx="3808">
                  <c:v>41158</c:v>
                </c:pt>
                <c:pt idx="3809">
                  <c:v>41159</c:v>
                </c:pt>
                <c:pt idx="3810">
                  <c:v>41162</c:v>
                </c:pt>
                <c:pt idx="3811">
                  <c:v>41163</c:v>
                </c:pt>
                <c:pt idx="3812">
                  <c:v>41164</c:v>
                </c:pt>
                <c:pt idx="3813">
                  <c:v>41165</c:v>
                </c:pt>
                <c:pt idx="3814">
                  <c:v>41166</c:v>
                </c:pt>
                <c:pt idx="3815">
                  <c:v>41169</c:v>
                </c:pt>
                <c:pt idx="3816">
                  <c:v>41170</c:v>
                </c:pt>
                <c:pt idx="3817">
                  <c:v>41171</c:v>
                </c:pt>
                <c:pt idx="3818">
                  <c:v>41172</c:v>
                </c:pt>
                <c:pt idx="3819">
                  <c:v>41173</c:v>
                </c:pt>
                <c:pt idx="3820">
                  <c:v>41176</c:v>
                </c:pt>
                <c:pt idx="3821">
                  <c:v>41177</c:v>
                </c:pt>
                <c:pt idx="3822">
                  <c:v>41178</c:v>
                </c:pt>
                <c:pt idx="3823">
                  <c:v>41179</c:v>
                </c:pt>
                <c:pt idx="3824">
                  <c:v>41180</c:v>
                </c:pt>
                <c:pt idx="3825">
                  <c:v>41183</c:v>
                </c:pt>
                <c:pt idx="3826">
                  <c:v>41184</c:v>
                </c:pt>
                <c:pt idx="3827">
                  <c:v>41185</c:v>
                </c:pt>
                <c:pt idx="3828">
                  <c:v>41186</c:v>
                </c:pt>
                <c:pt idx="3829">
                  <c:v>41187</c:v>
                </c:pt>
                <c:pt idx="3830">
                  <c:v>41190</c:v>
                </c:pt>
                <c:pt idx="3831">
                  <c:v>41191</c:v>
                </c:pt>
                <c:pt idx="3832">
                  <c:v>41192</c:v>
                </c:pt>
                <c:pt idx="3833">
                  <c:v>41193</c:v>
                </c:pt>
                <c:pt idx="3834">
                  <c:v>41194</c:v>
                </c:pt>
                <c:pt idx="3835">
                  <c:v>41197</c:v>
                </c:pt>
                <c:pt idx="3836">
                  <c:v>41198</c:v>
                </c:pt>
                <c:pt idx="3837">
                  <c:v>41199</c:v>
                </c:pt>
                <c:pt idx="3838">
                  <c:v>41200</c:v>
                </c:pt>
                <c:pt idx="3839">
                  <c:v>41201</c:v>
                </c:pt>
                <c:pt idx="3840">
                  <c:v>41204</c:v>
                </c:pt>
                <c:pt idx="3841">
                  <c:v>41205</c:v>
                </c:pt>
                <c:pt idx="3842">
                  <c:v>41206</c:v>
                </c:pt>
                <c:pt idx="3843">
                  <c:v>41207</c:v>
                </c:pt>
                <c:pt idx="3844">
                  <c:v>41208</c:v>
                </c:pt>
                <c:pt idx="3845">
                  <c:v>41211</c:v>
                </c:pt>
                <c:pt idx="3846">
                  <c:v>41212</c:v>
                </c:pt>
                <c:pt idx="3847">
                  <c:v>41213</c:v>
                </c:pt>
                <c:pt idx="3848">
                  <c:v>41214</c:v>
                </c:pt>
                <c:pt idx="3849">
                  <c:v>41215</c:v>
                </c:pt>
                <c:pt idx="3850">
                  <c:v>41218</c:v>
                </c:pt>
                <c:pt idx="3851">
                  <c:v>41219</c:v>
                </c:pt>
                <c:pt idx="3852">
                  <c:v>41220</c:v>
                </c:pt>
                <c:pt idx="3853">
                  <c:v>41221</c:v>
                </c:pt>
                <c:pt idx="3854">
                  <c:v>41222</c:v>
                </c:pt>
                <c:pt idx="3855">
                  <c:v>41225</c:v>
                </c:pt>
                <c:pt idx="3856">
                  <c:v>41226</c:v>
                </c:pt>
                <c:pt idx="3857">
                  <c:v>41227</c:v>
                </c:pt>
                <c:pt idx="3858">
                  <c:v>41228</c:v>
                </c:pt>
                <c:pt idx="3859">
                  <c:v>41229</c:v>
                </c:pt>
                <c:pt idx="3860">
                  <c:v>41232</c:v>
                </c:pt>
                <c:pt idx="3861">
                  <c:v>41233</c:v>
                </c:pt>
                <c:pt idx="3862">
                  <c:v>41234</c:v>
                </c:pt>
                <c:pt idx="3863">
                  <c:v>41235</c:v>
                </c:pt>
                <c:pt idx="3864">
                  <c:v>41236</c:v>
                </c:pt>
                <c:pt idx="3865">
                  <c:v>41239</c:v>
                </c:pt>
                <c:pt idx="3866">
                  <c:v>41240</c:v>
                </c:pt>
                <c:pt idx="3867">
                  <c:v>41241</c:v>
                </c:pt>
                <c:pt idx="3868">
                  <c:v>41242</c:v>
                </c:pt>
                <c:pt idx="3869">
                  <c:v>41243</c:v>
                </c:pt>
                <c:pt idx="3870">
                  <c:v>41246</c:v>
                </c:pt>
                <c:pt idx="3871">
                  <c:v>41247</c:v>
                </c:pt>
                <c:pt idx="3872">
                  <c:v>41248</c:v>
                </c:pt>
                <c:pt idx="3873">
                  <c:v>41249</c:v>
                </c:pt>
                <c:pt idx="3874">
                  <c:v>41250</c:v>
                </c:pt>
                <c:pt idx="3875">
                  <c:v>41253</c:v>
                </c:pt>
                <c:pt idx="3876">
                  <c:v>41254</c:v>
                </c:pt>
                <c:pt idx="3877">
                  <c:v>41255</c:v>
                </c:pt>
                <c:pt idx="3878">
                  <c:v>41256</c:v>
                </c:pt>
                <c:pt idx="3879">
                  <c:v>41257</c:v>
                </c:pt>
                <c:pt idx="3880">
                  <c:v>41260</c:v>
                </c:pt>
                <c:pt idx="3881">
                  <c:v>41261</c:v>
                </c:pt>
                <c:pt idx="3882">
                  <c:v>41262</c:v>
                </c:pt>
                <c:pt idx="3883">
                  <c:v>41263</c:v>
                </c:pt>
                <c:pt idx="3884">
                  <c:v>41264</c:v>
                </c:pt>
                <c:pt idx="3885">
                  <c:v>41267</c:v>
                </c:pt>
                <c:pt idx="3886">
                  <c:v>41268</c:v>
                </c:pt>
                <c:pt idx="3887">
                  <c:v>41269</c:v>
                </c:pt>
                <c:pt idx="3888">
                  <c:v>41270</c:v>
                </c:pt>
                <c:pt idx="3889">
                  <c:v>41271</c:v>
                </c:pt>
                <c:pt idx="3890">
                  <c:v>41274</c:v>
                </c:pt>
                <c:pt idx="3891">
                  <c:v>41275</c:v>
                </c:pt>
                <c:pt idx="3892">
                  <c:v>41276</c:v>
                </c:pt>
                <c:pt idx="3893">
                  <c:v>41277</c:v>
                </c:pt>
                <c:pt idx="3894">
                  <c:v>41278</c:v>
                </c:pt>
                <c:pt idx="3895">
                  <c:v>41281</c:v>
                </c:pt>
                <c:pt idx="3896">
                  <c:v>41282</c:v>
                </c:pt>
                <c:pt idx="3897">
                  <c:v>41283</c:v>
                </c:pt>
                <c:pt idx="3898">
                  <c:v>41284</c:v>
                </c:pt>
                <c:pt idx="3899">
                  <c:v>41285</c:v>
                </c:pt>
                <c:pt idx="3900">
                  <c:v>41288</c:v>
                </c:pt>
                <c:pt idx="3901">
                  <c:v>41289</c:v>
                </c:pt>
                <c:pt idx="3902">
                  <c:v>41290</c:v>
                </c:pt>
                <c:pt idx="3903">
                  <c:v>41291</c:v>
                </c:pt>
                <c:pt idx="3904">
                  <c:v>41292</c:v>
                </c:pt>
                <c:pt idx="3905">
                  <c:v>41295</c:v>
                </c:pt>
                <c:pt idx="3906">
                  <c:v>41296</c:v>
                </c:pt>
                <c:pt idx="3907">
                  <c:v>41297</c:v>
                </c:pt>
                <c:pt idx="3908">
                  <c:v>41298</c:v>
                </c:pt>
                <c:pt idx="3909">
                  <c:v>41299</c:v>
                </c:pt>
                <c:pt idx="3910">
                  <c:v>41302</c:v>
                </c:pt>
                <c:pt idx="3911">
                  <c:v>41303</c:v>
                </c:pt>
                <c:pt idx="3912">
                  <c:v>41304</c:v>
                </c:pt>
                <c:pt idx="3913">
                  <c:v>41305</c:v>
                </c:pt>
                <c:pt idx="3914">
                  <c:v>41306</c:v>
                </c:pt>
                <c:pt idx="3915">
                  <c:v>41309</c:v>
                </c:pt>
                <c:pt idx="3916">
                  <c:v>41310</c:v>
                </c:pt>
                <c:pt idx="3917">
                  <c:v>41311</c:v>
                </c:pt>
                <c:pt idx="3918">
                  <c:v>41312</c:v>
                </c:pt>
                <c:pt idx="3919">
                  <c:v>41313</c:v>
                </c:pt>
                <c:pt idx="3920">
                  <c:v>41316</c:v>
                </c:pt>
                <c:pt idx="3921">
                  <c:v>41317</c:v>
                </c:pt>
                <c:pt idx="3922">
                  <c:v>41318</c:v>
                </c:pt>
                <c:pt idx="3923">
                  <c:v>41319</c:v>
                </c:pt>
                <c:pt idx="3924">
                  <c:v>41320</c:v>
                </c:pt>
                <c:pt idx="3925">
                  <c:v>41323</c:v>
                </c:pt>
                <c:pt idx="3926">
                  <c:v>41324</c:v>
                </c:pt>
                <c:pt idx="3927">
                  <c:v>41325</c:v>
                </c:pt>
                <c:pt idx="3928">
                  <c:v>41326</c:v>
                </c:pt>
                <c:pt idx="3929">
                  <c:v>41327</c:v>
                </c:pt>
                <c:pt idx="3930">
                  <c:v>41330</c:v>
                </c:pt>
                <c:pt idx="3931">
                  <c:v>41331</c:v>
                </c:pt>
                <c:pt idx="3932">
                  <c:v>41332</c:v>
                </c:pt>
                <c:pt idx="3933">
                  <c:v>41333</c:v>
                </c:pt>
                <c:pt idx="3934">
                  <c:v>41334</c:v>
                </c:pt>
                <c:pt idx="3935">
                  <c:v>41337</c:v>
                </c:pt>
                <c:pt idx="3936">
                  <c:v>41338</c:v>
                </c:pt>
                <c:pt idx="3937">
                  <c:v>41339</c:v>
                </c:pt>
                <c:pt idx="3938">
                  <c:v>41340</c:v>
                </c:pt>
                <c:pt idx="3939">
                  <c:v>41341</c:v>
                </c:pt>
                <c:pt idx="3940">
                  <c:v>41344</c:v>
                </c:pt>
                <c:pt idx="3941">
                  <c:v>41345</c:v>
                </c:pt>
                <c:pt idx="3942">
                  <c:v>41346</c:v>
                </c:pt>
                <c:pt idx="3943">
                  <c:v>41347</c:v>
                </c:pt>
                <c:pt idx="3944">
                  <c:v>41348</c:v>
                </c:pt>
                <c:pt idx="3945">
                  <c:v>41351</c:v>
                </c:pt>
                <c:pt idx="3946">
                  <c:v>41352</c:v>
                </c:pt>
                <c:pt idx="3947">
                  <c:v>41353</c:v>
                </c:pt>
                <c:pt idx="3948">
                  <c:v>41354</c:v>
                </c:pt>
                <c:pt idx="3949">
                  <c:v>41355</c:v>
                </c:pt>
                <c:pt idx="3950">
                  <c:v>41358</c:v>
                </c:pt>
                <c:pt idx="3951">
                  <c:v>41359</c:v>
                </c:pt>
                <c:pt idx="3952">
                  <c:v>41360</c:v>
                </c:pt>
                <c:pt idx="3953">
                  <c:v>41361</c:v>
                </c:pt>
                <c:pt idx="3954">
                  <c:v>41362</c:v>
                </c:pt>
                <c:pt idx="3955">
                  <c:v>41365</c:v>
                </c:pt>
                <c:pt idx="3956">
                  <c:v>41366</c:v>
                </c:pt>
                <c:pt idx="3957">
                  <c:v>41367</c:v>
                </c:pt>
                <c:pt idx="3958">
                  <c:v>41368</c:v>
                </c:pt>
                <c:pt idx="3959">
                  <c:v>41369</c:v>
                </c:pt>
                <c:pt idx="3960">
                  <c:v>41372</c:v>
                </c:pt>
                <c:pt idx="3961">
                  <c:v>41373</c:v>
                </c:pt>
                <c:pt idx="3962">
                  <c:v>41374</c:v>
                </c:pt>
                <c:pt idx="3963">
                  <c:v>41375</c:v>
                </c:pt>
                <c:pt idx="3964">
                  <c:v>41376</c:v>
                </c:pt>
                <c:pt idx="3965">
                  <c:v>41379</c:v>
                </c:pt>
                <c:pt idx="3966">
                  <c:v>41380</c:v>
                </c:pt>
                <c:pt idx="3967">
                  <c:v>41381</c:v>
                </c:pt>
                <c:pt idx="3968">
                  <c:v>41382</c:v>
                </c:pt>
                <c:pt idx="3969">
                  <c:v>41383</c:v>
                </c:pt>
                <c:pt idx="3970">
                  <c:v>41386</c:v>
                </c:pt>
                <c:pt idx="3971">
                  <c:v>41387</c:v>
                </c:pt>
                <c:pt idx="3972">
                  <c:v>41388</c:v>
                </c:pt>
                <c:pt idx="3973">
                  <c:v>41389</c:v>
                </c:pt>
                <c:pt idx="3974">
                  <c:v>41390</c:v>
                </c:pt>
                <c:pt idx="3975">
                  <c:v>41393</c:v>
                </c:pt>
                <c:pt idx="3976">
                  <c:v>41394</c:v>
                </c:pt>
                <c:pt idx="3977">
                  <c:v>41395</c:v>
                </c:pt>
                <c:pt idx="3978">
                  <c:v>41396</c:v>
                </c:pt>
                <c:pt idx="3979">
                  <c:v>41397</c:v>
                </c:pt>
                <c:pt idx="3980">
                  <c:v>41400</c:v>
                </c:pt>
                <c:pt idx="3981">
                  <c:v>41401</c:v>
                </c:pt>
                <c:pt idx="3982">
                  <c:v>41402</c:v>
                </c:pt>
                <c:pt idx="3983">
                  <c:v>41403</c:v>
                </c:pt>
                <c:pt idx="3984">
                  <c:v>41404</c:v>
                </c:pt>
                <c:pt idx="3985">
                  <c:v>41407</c:v>
                </c:pt>
                <c:pt idx="3986">
                  <c:v>41408</c:v>
                </c:pt>
                <c:pt idx="3987">
                  <c:v>41409</c:v>
                </c:pt>
                <c:pt idx="3988">
                  <c:v>41410</c:v>
                </c:pt>
                <c:pt idx="3989">
                  <c:v>41411</c:v>
                </c:pt>
                <c:pt idx="3990">
                  <c:v>41414</c:v>
                </c:pt>
                <c:pt idx="3991">
                  <c:v>41415</c:v>
                </c:pt>
                <c:pt idx="3992">
                  <c:v>41416</c:v>
                </c:pt>
                <c:pt idx="3993">
                  <c:v>41417</c:v>
                </c:pt>
                <c:pt idx="3994">
                  <c:v>41418</c:v>
                </c:pt>
                <c:pt idx="3995">
                  <c:v>41421</c:v>
                </c:pt>
                <c:pt idx="3996">
                  <c:v>41422</c:v>
                </c:pt>
                <c:pt idx="3997">
                  <c:v>41423</c:v>
                </c:pt>
                <c:pt idx="3998">
                  <c:v>41424</c:v>
                </c:pt>
                <c:pt idx="3999">
                  <c:v>41425</c:v>
                </c:pt>
                <c:pt idx="4000">
                  <c:v>41428</c:v>
                </c:pt>
                <c:pt idx="4001">
                  <c:v>41429</c:v>
                </c:pt>
                <c:pt idx="4002">
                  <c:v>41430</c:v>
                </c:pt>
                <c:pt idx="4003">
                  <c:v>41431</c:v>
                </c:pt>
                <c:pt idx="4004">
                  <c:v>41432</c:v>
                </c:pt>
                <c:pt idx="4005">
                  <c:v>41435</c:v>
                </c:pt>
                <c:pt idx="4006">
                  <c:v>41436</c:v>
                </c:pt>
                <c:pt idx="4007">
                  <c:v>41437</c:v>
                </c:pt>
                <c:pt idx="4008">
                  <c:v>41438</c:v>
                </c:pt>
                <c:pt idx="4009">
                  <c:v>41439</c:v>
                </c:pt>
                <c:pt idx="4010">
                  <c:v>41442</c:v>
                </c:pt>
                <c:pt idx="4011">
                  <c:v>41443</c:v>
                </c:pt>
                <c:pt idx="4012">
                  <c:v>41444</c:v>
                </c:pt>
                <c:pt idx="4013">
                  <c:v>41445</c:v>
                </c:pt>
                <c:pt idx="4014">
                  <c:v>41446</c:v>
                </c:pt>
                <c:pt idx="4015">
                  <c:v>41449</c:v>
                </c:pt>
                <c:pt idx="4016">
                  <c:v>41450</c:v>
                </c:pt>
                <c:pt idx="4017">
                  <c:v>41451</c:v>
                </c:pt>
                <c:pt idx="4018">
                  <c:v>41452</c:v>
                </c:pt>
                <c:pt idx="4019">
                  <c:v>41453</c:v>
                </c:pt>
                <c:pt idx="4020">
                  <c:v>41456</c:v>
                </c:pt>
                <c:pt idx="4021">
                  <c:v>41457</c:v>
                </c:pt>
                <c:pt idx="4022">
                  <c:v>41458</c:v>
                </c:pt>
                <c:pt idx="4023">
                  <c:v>41459</c:v>
                </c:pt>
                <c:pt idx="4024">
                  <c:v>41460</c:v>
                </c:pt>
                <c:pt idx="4025">
                  <c:v>41463</c:v>
                </c:pt>
                <c:pt idx="4026">
                  <c:v>41464</c:v>
                </c:pt>
                <c:pt idx="4027">
                  <c:v>41465</c:v>
                </c:pt>
                <c:pt idx="4028">
                  <c:v>41466</c:v>
                </c:pt>
                <c:pt idx="4029">
                  <c:v>41467</c:v>
                </c:pt>
                <c:pt idx="4030">
                  <c:v>41470</c:v>
                </c:pt>
                <c:pt idx="4031">
                  <c:v>41471</c:v>
                </c:pt>
                <c:pt idx="4032">
                  <c:v>41472</c:v>
                </c:pt>
                <c:pt idx="4033">
                  <c:v>41473</c:v>
                </c:pt>
                <c:pt idx="4034">
                  <c:v>41474</c:v>
                </c:pt>
                <c:pt idx="4035">
                  <c:v>41477</c:v>
                </c:pt>
                <c:pt idx="4036">
                  <c:v>41478</c:v>
                </c:pt>
                <c:pt idx="4037">
                  <c:v>41479</c:v>
                </c:pt>
                <c:pt idx="4038">
                  <c:v>41480</c:v>
                </c:pt>
                <c:pt idx="4039">
                  <c:v>41481</c:v>
                </c:pt>
                <c:pt idx="4040">
                  <c:v>41484</c:v>
                </c:pt>
                <c:pt idx="4041">
                  <c:v>41485</c:v>
                </c:pt>
                <c:pt idx="4042">
                  <c:v>41486</c:v>
                </c:pt>
                <c:pt idx="4043">
                  <c:v>41487</c:v>
                </c:pt>
                <c:pt idx="4044">
                  <c:v>41488</c:v>
                </c:pt>
                <c:pt idx="4045">
                  <c:v>41491</c:v>
                </c:pt>
                <c:pt idx="4046">
                  <c:v>41492</c:v>
                </c:pt>
                <c:pt idx="4047">
                  <c:v>41493</c:v>
                </c:pt>
                <c:pt idx="4048">
                  <c:v>41494</c:v>
                </c:pt>
                <c:pt idx="4049">
                  <c:v>41495</c:v>
                </c:pt>
                <c:pt idx="4050">
                  <c:v>41498</c:v>
                </c:pt>
                <c:pt idx="4051">
                  <c:v>41499</c:v>
                </c:pt>
                <c:pt idx="4052">
                  <c:v>41500</c:v>
                </c:pt>
                <c:pt idx="4053">
                  <c:v>41501</c:v>
                </c:pt>
                <c:pt idx="4054">
                  <c:v>41502</c:v>
                </c:pt>
                <c:pt idx="4055">
                  <c:v>41505</c:v>
                </c:pt>
                <c:pt idx="4056">
                  <c:v>41506</c:v>
                </c:pt>
                <c:pt idx="4057">
                  <c:v>41507</c:v>
                </c:pt>
                <c:pt idx="4058">
                  <c:v>41508</c:v>
                </c:pt>
                <c:pt idx="4059">
                  <c:v>41509</c:v>
                </c:pt>
                <c:pt idx="4060">
                  <c:v>41512</c:v>
                </c:pt>
                <c:pt idx="4061">
                  <c:v>41513</c:v>
                </c:pt>
                <c:pt idx="4062">
                  <c:v>41514</c:v>
                </c:pt>
                <c:pt idx="4063">
                  <c:v>41515</c:v>
                </c:pt>
                <c:pt idx="4064">
                  <c:v>41516</c:v>
                </c:pt>
                <c:pt idx="4065">
                  <c:v>41519</c:v>
                </c:pt>
                <c:pt idx="4066">
                  <c:v>41520</c:v>
                </c:pt>
                <c:pt idx="4067">
                  <c:v>41521</c:v>
                </c:pt>
                <c:pt idx="4068">
                  <c:v>41522</c:v>
                </c:pt>
                <c:pt idx="4069">
                  <c:v>41523</c:v>
                </c:pt>
                <c:pt idx="4070">
                  <c:v>41526</c:v>
                </c:pt>
                <c:pt idx="4071">
                  <c:v>41527</c:v>
                </c:pt>
                <c:pt idx="4072">
                  <c:v>41528</c:v>
                </c:pt>
                <c:pt idx="4073">
                  <c:v>41529</c:v>
                </c:pt>
                <c:pt idx="4074">
                  <c:v>41530</c:v>
                </c:pt>
                <c:pt idx="4075">
                  <c:v>41533</c:v>
                </c:pt>
                <c:pt idx="4076">
                  <c:v>41534</c:v>
                </c:pt>
                <c:pt idx="4077">
                  <c:v>41535</c:v>
                </c:pt>
                <c:pt idx="4078">
                  <c:v>41536</c:v>
                </c:pt>
                <c:pt idx="4079">
                  <c:v>41537</c:v>
                </c:pt>
                <c:pt idx="4080">
                  <c:v>41540</c:v>
                </c:pt>
                <c:pt idx="4081">
                  <c:v>41541</c:v>
                </c:pt>
                <c:pt idx="4082">
                  <c:v>41542</c:v>
                </c:pt>
                <c:pt idx="4083">
                  <c:v>41543</c:v>
                </c:pt>
                <c:pt idx="4084">
                  <c:v>41544</c:v>
                </c:pt>
                <c:pt idx="4085">
                  <c:v>41547</c:v>
                </c:pt>
                <c:pt idx="4086">
                  <c:v>41548</c:v>
                </c:pt>
                <c:pt idx="4087">
                  <c:v>41549</c:v>
                </c:pt>
                <c:pt idx="4088">
                  <c:v>41550</c:v>
                </c:pt>
                <c:pt idx="4089">
                  <c:v>41551</c:v>
                </c:pt>
                <c:pt idx="4090">
                  <c:v>41554</c:v>
                </c:pt>
                <c:pt idx="4091">
                  <c:v>41555</c:v>
                </c:pt>
                <c:pt idx="4092">
                  <c:v>41556</c:v>
                </c:pt>
                <c:pt idx="4093">
                  <c:v>41557</c:v>
                </c:pt>
                <c:pt idx="4094">
                  <c:v>41558</c:v>
                </c:pt>
                <c:pt idx="4095">
                  <c:v>41561</c:v>
                </c:pt>
                <c:pt idx="4096">
                  <c:v>41562</c:v>
                </c:pt>
                <c:pt idx="4097">
                  <c:v>41563</c:v>
                </c:pt>
                <c:pt idx="4098">
                  <c:v>41564</c:v>
                </c:pt>
                <c:pt idx="4099">
                  <c:v>41565</c:v>
                </c:pt>
                <c:pt idx="4100">
                  <c:v>41568</c:v>
                </c:pt>
                <c:pt idx="4101">
                  <c:v>41569</c:v>
                </c:pt>
                <c:pt idx="4102">
                  <c:v>41570</c:v>
                </c:pt>
                <c:pt idx="4103">
                  <c:v>41571</c:v>
                </c:pt>
                <c:pt idx="4104">
                  <c:v>41572</c:v>
                </c:pt>
                <c:pt idx="4105">
                  <c:v>41575</c:v>
                </c:pt>
                <c:pt idx="4106">
                  <c:v>41576</c:v>
                </c:pt>
                <c:pt idx="4107">
                  <c:v>41577</c:v>
                </c:pt>
                <c:pt idx="4108">
                  <c:v>41578</c:v>
                </c:pt>
                <c:pt idx="4109">
                  <c:v>41579</c:v>
                </c:pt>
                <c:pt idx="4110">
                  <c:v>41582</c:v>
                </c:pt>
                <c:pt idx="4111">
                  <c:v>41583</c:v>
                </c:pt>
                <c:pt idx="4112">
                  <c:v>41584</c:v>
                </c:pt>
                <c:pt idx="4113">
                  <c:v>41585</c:v>
                </c:pt>
                <c:pt idx="4114">
                  <c:v>41586</c:v>
                </c:pt>
                <c:pt idx="4115">
                  <c:v>41589</c:v>
                </c:pt>
                <c:pt idx="4116">
                  <c:v>41590</c:v>
                </c:pt>
                <c:pt idx="4117">
                  <c:v>41591</c:v>
                </c:pt>
                <c:pt idx="4118">
                  <c:v>41592</c:v>
                </c:pt>
                <c:pt idx="4119">
                  <c:v>41593</c:v>
                </c:pt>
                <c:pt idx="4120">
                  <c:v>41596</c:v>
                </c:pt>
                <c:pt idx="4121">
                  <c:v>41597</c:v>
                </c:pt>
                <c:pt idx="4122">
                  <c:v>41598</c:v>
                </c:pt>
                <c:pt idx="4123">
                  <c:v>41599</c:v>
                </c:pt>
                <c:pt idx="4124">
                  <c:v>41600</c:v>
                </c:pt>
                <c:pt idx="4125">
                  <c:v>41603</c:v>
                </c:pt>
                <c:pt idx="4126">
                  <c:v>41604</c:v>
                </c:pt>
                <c:pt idx="4127">
                  <c:v>41605</c:v>
                </c:pt>
                <c:pt idx="4128">
                  <c:v>41606</c:v>
                </c:pt>
                <c:pt idx="4129">
                  <c:v>41607</c:v>
                </c:pt>
                <c:pt idx="4130">
                  <c:v>41610</c:v>
                </c:pt>
                <c:pt idx="4131">
                  <c:v>41611</c:v>
                </c:pt>
                <c:pt idx="4132">
                  <c:v>41612</c:v>
                </c:pt>
                <c:pt idx="4133">
                  <c:v>41613</c:v>
                </c:pt>
                <c:pt idx="4134">
                  <c:v>41614</c:v>
                </c:pt>
                <c:pt idx="4135">
                  <c:v>41617</c:v>
                </c:pt>
                <c:pt idx="4136">
                  <c:v>41618</c:v>
                </c:pt>
                <c:pt idx="4137">
                  <c:v>41619</c:v>
                </c:pt>
                <c:pt idx="4138">
                  <c:v>41620</c:v>
                </c:pt>
                <c:pt idx="4139">
                  <c:v>41621</c:v>
                </c:pt>
                <c:pt idx="4140">
                  <c:v>41624</c:v>
                </c:pt>
                <c:pt idx="4141">
                  <c:v>41625</c:v>
                </c:pt>
                <c:pt idx="4142">
                  <c:v>41626</c:v>
                </c:pt>
                <c:pt idx="4143">
                  <c:v>41627</c:v>
                </c:pt>
                <c:pt idx="4144">
                  <c:v>41628</c:v>
                </c:pt>
                <c:pt idx="4145">
                  <c:v>41631</c:v>
                </c:pt>
                <c:pt idx="4146">
                  <c:v>41632</c:v>
                </c:pt>
                <c:pt idx="4147">
                  <c:v>41633</c:v>
                </c:pt>
                <c:pt idx="4148">
                  <c:v>41634</c:v>
                </c:pt>
                <c:pt idx="4149">
                  <c:v>41635</c:v>
                </c:pt>
                <c:pt idx="4150">
                  <c:v>41638</c:v>
                </c:pt>
                <c:pt idx="4151">
                  <c:v>41639</c:v>
                </c:pt>
                <c:pt idx="4152">
                  <c:v>41640</c:v>
                </c:pt>
                <c:pt idx="4153">
                  <c:v>41641</c:v>
                </c:pt>
                <c:pt idx="4154">
                  <c:v>41642</c:v>
                </c:pt>
                <c:pt idx="4155">
                  <c:v>41645</c:v>
                </c:pt>
                <c:pt idx="4156">
                  <c:v>41646</c:v>
                </c:pt>
                <c:pt idx="4157">
                  <c:v>41647</c:v>
                </c:pt>
                <c:pt idx="4158">
                  <c:v>41648</c:v>
                </c:pt>
                <c:pt idx="4159">
                  <c:v>41649</c:v>
                </c:pt>
                <c:pt idx="4160">
                  <c:v>41652</c:v>
                </c:pt>
                <c:pt idx="4161">
                  <c:v>41653</c:v>
                </c:pt>
                <c:pt idx="4162">
                  <c:v>41654</c:v>
                </c:pt>
                <c:pt idx="4163">
                  <c:v>41655</c:v>
                </c:pt>
                <c:pt idx="4164">
                  <c:v>41656</c:v>
                </c:pt>
                <c:pt idx="4165">
                  <c:v>41659</c:v>
                </c:pt>
                <c:pt idx="4166">
                  <c:v>41660</c:v>
                </c:pt>
                <c:pt idx="4167">
                  <c:v>41661</c:v>
                </c:pt>
                <c:pt idx="4168">
                  <c:v>41662</c:v>
                </c:pt>
                <c:pt idx="4169">
                  <c:v>41663</c:v>
                </c:pt>
                <c:pt idx="4170">
                  <c:v>41666</c:v>
                </c:pt>
                <c:pt idx="4171">
                  <c:v>41667</c:v>
                </c:pt>
                <c:pt idx="4172">
                  <c:v>41668</c:v>
                </c:pt>
                <c:pt idx="4173">
                  <c:v>41669</c:v>
                </c:pt>
                <c:pt idx="4174">
                  <c:v>41670</c:v>
                </c:pt>
                <c:pt idx="4175">
                  <c:v>41673</c:v>
                </c:pt>
                <c:pt idx="4176">
                  <c:v>41674</c:v>
                </c:pt>
                <c:pt idx="4177">
                  <c:v>41675</c:v>
                </c:pt>
                <c:pt idx="4178">
                  <c:v>41676</c:v>
                </c:pt>
                <c:pt idx="4179">
                  <c:v>41677</c:v>
                </c:pt>
                <c:pt idx="4180">
                  <c:v>41680</c:v>
                </c:pt>
                <c:pt idx="4181">
                  <c:v>41681</c:v>
                </c:pt>
                <c:pt idx="4182">
                  <c:v>41682</c:v>
                </c:pt>
                <c:pt idx="4183">
                  <c:v>41683</c:v>
                </c:pt>
                <c:pt idx="4184">
                  <c:v>41684</c:v>
                </c:pt>
                <c:pt idx="4185">
                  <c:v>41687</c:v>
                </c:pt>
                <c:pt idx="4186">
                  <c:v>41688</c:v>
                </c:pt>
                <c:pt idx="4187">
                  <c:v>41689</c:v>
                </c:pt>
                <c:pt idx="4188">
                  <c:v>41690</c:v>
                </c:pt>
                <c:pt idx="4189">
                  <c:v>41691</c:v>
                </c:pt>
                <c:pt idx="4190">
                  <c:v>41694</c:v>
                </c:pt>
                <c:pt idx="4191">
                  <c:v>41695</c:v>
                </c:pt>
                <c:pt idx="4192">
                  <c:v>41696</c:v>
                </c:pt>
                <c:pt idx="4193">
                  <c:v>41697</c:v>
                </c:pt>
                <c:pt idx="4194">
                  <c:v>41698</c:v>
                </c:pt>
                <c:pt idx="4195">
                  <c:v>41701</c:v>
                </c:pt>
                <c:pt idx="4196">
                  <c:v>41702</c:v>
                </c:pt>
                <c:pt idx="4197">
                  <c:v>41703</c:v>
                </c:pt>
                <c:pt idx="4198">
                  <c:v>41704</c:v>
                </c:pt>
                <c:pt idx="4199">
                  <c:v>41705</c:v>
                </c:pt>
                <c:pt idx="4200">
                  <c:v>41708</c:v>
                </c:pt>
                <c:pt idx="4201">
                  <c:v>41709</c:v>
                </c:pt>
                <c:pt idx="4202">
                  <c:v>41710</c:v>
                </c:pt>
                <c:pt idx="4203">
                  <c:v>41711</c:v>
                </c:pt>
                <c:pt idx="4204">
                  <c:v>41712</c:v>
                </c:pt>
                <c:pt idx="4205">
                  <c:v>41715</c:v>
                </c:pt>
                <c:pt idx="4206">
                  <c:v>41716</c:v>
                </c:pt>
                <c:pt idx="4207">
                  <c:v>41717</c:v>
                </c:pt>
                <c:pt idx="4208">
                  <c:v>41718</c:v>
                </c:pt>
                <c:pt idx="4209">
                  <c:v>41719</c:v>
                </c:pt>
                <c:pt idx="4210">
                  <c:v>41722</c:v>
                </c:pt>
                <c:pt idx="4211">
                  <c:v>41723</c:v>
                </c:pt>
                <c:pt idx="4212">
                  <c:v>41724</c:v>
                </c:pt>
                <c:pt idx="4213">
                  <c:v>41725</c:v>
                </c:pt>
                <c:pt idx="4214">
                  <c:v>41726</c:v>
                </c:pt>
                <c:pt idx="4215">
                  <c:v>41729</c:v>
                </c:pt>
                <c:pt idx="4216">
                  <c:v>41730</c:v>
                </c:pt>
                <c:pt idx="4217">
                  <c:v>41731</c:v>
                </c:pt>
                <c:pt idx="4218">
                  <c:v>41732</c:v>
                </c:pt>
                <c:pt idx="4219">
                  <c:v>41733</c:v>
                </c:pt>
                <c:pt idx="4220">
                  <c:v>41736</c:v>
                </c:pt>
                <c:pt idx="4221">
                  <c:v>41737</c:v>
                </c:pt>
                <c:pt idx="4222">
                  <c:v>41738</c:v>
                </c:pt>
                <c:pt idx="4223">
                  <c:v>41739</c:v>
                </c:pt>
                <c:pt idx="4224">
                  <c:v>41740</c:v>
                </c:pt>
                <c:pt idx="4225">
                  <c:v>41743</c:v>
                </c:pt>
                <c:pt idx="4226">
                  <c:v>41744</c:v>
                </c:pt>
                <c:pt idx="4227">
                  <c:v>41745</c:v>
                </c:pt>
                <c:pt idx="4228">
                  <c:v>41746</c:v>
                </c:pt>
                <c:pt idx="4229">
                  <c:v>41747</c:v>
                </c:pt>
                <c:pt idx="4230">
                  <c:v>41750</c:v>
                </c:pt>
                <c:pt idx="4231">
                  <c:v>41751</c:v>
                </c:pt>
                <c:pt idx="4232">
                  <c:v>41752</c:v>
                </c:pt>
                <c:pt idx="4233">
                  <c:v>41753</c:v>
                </c:pt>
                <c:pt idx="4234">
                  <c:v>41754</c:v>
                </c:pt>
                <c:pt idx="4235">
                  <c:v>41757</c:v>
                </c:pt>
                <c:pt idx="4236">
                  <c:v>41758</c:v>
                </c:pt>
                <c:pt idx="4237">
                  <c:v>41759</c:v>
                </c:pt>
                <c:pt idx="4238">
                  <c:v>41760</c:v>
                </c:pt>
                <c:pt idx="4239">
                  <c:v>41761</c:v>
                </c:pt>
                <c:pt idx="4240">
                  <c:v>41764</c:v>
                </c:pt>
                <c:pt idx="4241">
                  <c:v>41765</c:v>
                </c:pt>
                <c:pt idx="4242">
                  <c:v>41766</c:v>
                </c:pt>
                <c:pt idx="4243">
                  <c:v>41767</c:v>
                </c:pt>
                <c:pt idx="4244">
                  <c:v>41768</c:v>
                </c:pt>
                <c:pt idx="4245">
                  <c:v>41771</c:v>
                </c:pt>
                <c:pt idx="4246">
                  <c:v>41772</c:v>
                </c:pt>
                <c:pt idx="4247">
                  <c:v>41773</c:v>
                </c:pt>
                <c:pt idx="4248">
                  <c:v>41774</c:v>
                </c:pt>
                <c:pt idx="4249">
                  <c:v>41775</c:v>
                </c:pt>
                <c:pt idx="4250">
                  <c:v>41778</c:v>
                </c:pt>
                <c:pt idx="4251">
                  <c:v>41779</c:v>
                </c:pt>
                <c:pt idx="4252">
                  <c:v>41780</c:v>
                </c:pt>
                <c:pt idx="4253">
                  <c:v>41781</c:v>
                </c:pt>
                <c:pt idx="4254">
                  <c:v>41782</c:v>
                </c:pt>
                <c:pt idx="4255">
                  <c:v>41785</c:v>
                </c:pt>
                <c:pt idx="4256">
                  <c:v>41786</c:v>
                </c:pt>
                <c:pt idx="4257">
                  <c:v>41787</c:v>
                </c:pt>
                <c:pt idx="4258">
                  <c:v>41788</c:v>
                </c:pt>
                <c:pt idx="4259">
                  <c:v>41789</c:v>
                </c:pt>
                <c:pt idx="4260">
                  <c:v>41792</c:v>
                </c:pt>
                <c:pt idx="4261">
                  <c:v>41793</c:v>
                </c:pt>
                <c:pt idx="4262">
                  <c:v>41794</c:v>
                </c:pt>
                <c:pt idx="4263">
                  <c:v>41795</c:v>
                </c:pt>
                <c:pt idx="4264">
                  <c:v>41796</c:v>
                </c:pt>
                <c:pt idx="4265">
                  <c:v>41799</c:v>
                </c:pt>
                <c:pt idx="4266">
                  <c:v>41800</c:v>
                </c:pt>
                <c:pt idx="4267">
                  <c:v>41801</c:v>
                </c:pt>
                <c:pt idx="4268">
                  <c:v>41802</c:v>
                </c:pt>
                <c:pt idx="4269">
                  <c:v>41803</c:v>
                </c:pt>
                <c:pt idx="4270">
                  <c:v>41806</c:v>
                </c:pt>
                <c:pt idx="4271">
                  <c:v>41807</c:v>
                </c:pt>
                <c:pt idx="4272">
                  <c:v>41808</c:v>
                </c:pt>
                <c:pt idx="4273">
                  <c:v>41809</c:v>
                </c:pt>
                <c:pt idx="4274">
                  <c:v>41810</c:v>
                </c:pt>
                <c:pt idx="4275">
                  <c:v>41813</c:v>
                </c:pt>
                <c:pt idx="4276">
                  <c:v>41814</c:v>
                </c:pt>
                <c:pt idx="4277">
                  <c:v>41815</c:v>
                </c:pt>
                <c:pt idx="4278">
                  <c:v>41816</c:v>
                </c:pt>
                <c:pt idx="4279">
                  <c:v>41817</c:v>
                </c:pt>
                <c:pt idx="4280">
                  <c:v>41820</c:v>
                </c:pt>
                <c:pt idx="4281">
                  <c:v>41821</c:v>
                </c:pt>
                <c:pt idx="4282">
                  <c:v>41822</c:v>
                </c:pt>
                <c:pt idx="4283">
                  <c:v>41823</c:v>
                </c:pt>
                <c:pt idx="4284">
                  <c:v>41824</c:v>
                </c:pt>
                <c:pt idx="4285">
                  <c:v>41827</c:v>
                </c:pt>
                <c:pt idx="4286">
                  <c:v>41828</c:v>
                </c:pt>
                <c:pt idx="4287">
                  <c:v>41829</c:v>
                </c:pt>
                <c:pt idx="4288">
                  <c:v>41830</c:v>
                </c:pt>
                <c:pt idx="4289">
                  <c:v>41831</c:v>
                </c:pt>
                <c:pt idx="4290">
                  <c:v>41834</c:v>
                </c:pt>
                <c:pt idx="4291">
                  <c:v>41835</c:v>
                </c:pt>
                <c:pt idx="4292">
                  <c:v>41836</c:v>
                </c:pt>
                <c:pt idx="4293">
                  <c:v>41837</c:v>
                </c:pt>
                <c:pt idx="4294">
                  <c:v>41838</c:v>
                </c:pt>
                <c:pt idx="4295">
                  <c:v>41841</c:v>
                </c:pt>
                <c:pt idx="4296">
                  <c:v>41842</c:v>
                </c:pt>
                <c:pt idx="4297">
                  <c:v>41843</c:v>
                </c:pt>
                <c:pt idx="4298">
                  <c:v>41844</c:v>
                </c:pt>
                <c:pt idx="4299">
                  <c:v>41845</c:v>
                </c:pt>
                <c:pt idx="4300">
                  <c:v>41848</c:v>
                </c:pt>
                <c:pt idx="4301">
                  <c:v>41849</c:v>
                </c:pt>
                <c:pt idx="4302">
                  <c:v>41850</c:v>
                </c:pt>
                <c:pt idx="4303">
                  <c:v>41851</c:v>
                </c:pt>
                <c:pt idx="4304">
                  <c:v>41852</c:v>
                </c:pt>
                <c:pt idx="4305">
                  <c:v>41855</c:v>
                </c:pt>
                <c:pt idx="4306">
                  <c:v>41856</c:v>
                </c:pt>
                <c:pt idx="4307">
                  <c:v>41857</c:v>
                </c:pt>
                <c:pt idx="4308">
                  <c:v>41858</c:v>
                </c:pt>
                <c:pt idx="4309">
                  <c:v>41859</c:v>
                </c:pt>
                <c:pt idx="4310">
                  <c:v>41862</c:v>
                </c:pt>
                <c:pt idx="4311">
                  <c:v>41863</c:v>
                </c:pt>
                <c:pt idx="4312">
                  <c:v>41864</c:v>
                </c:pt>
                <c:pt idx="4313">
                  <c:v>41865</c:v>
                </c:pt>
                <c:pt idx="4314">
                  <c:v>41866</c:v>
                </c:pt>
                <c:pt idx="4315">
                  <c:v>41869</c:v>
                </c:pt>
                <c:pt idx="4316">
                  <c:v>41870</c:v>
                </c:pt>
                <c:pt idx="4317">
                  <c:v>41871</c:v>
                </c:pt>
                <c:pt idx="4318">
                  <c:v>41872</c:v>
                </c:pt>
                <c:pt idx="4319">
                  <c:v>41873</c:v>
                </c:pt>
                <c:pt idx="4320">
                  <c:v>41876</c:v>
                </c:pt>
                <c:pt idx="4321">
                  <c:v>41877</c:v>
                </c:pt>
                <c:pt idx="4322">
                  <c:v>41878</c:v>
                </c:pt>
                <c:pt idx="4323">
                  <c:v>41879</c:v>
                </c:pt>
                <c:pt idx="4324">
                  <c:v>41880</c:v>
                </c:pt>
                <c:pt idx="4325">
                  <c:v>41883</c:v>
                </c:pt>
                <c:pt idx="4326">
                  <c:v>41884</c:v>
                </c:pt>
                <c:pt idx="4327">
                  <c:v>41885</c:v>
                </c:pt>
                <c:pt idx="4328">
                  <c:v>41886</c:v>
                </c:pt>
                <c:pt idx="4329">
                  <c:v>41887</c:v>
                </c:pt>
                <c:pt idx="4330">
                  <c:v>41890</c:v>
                </c:pt>
                <c:pt idx="4331">
                  <c:v>41891</c:v>
                </c:pt>
                <c:pt idx="4332">
                  <c:v>41892</c:v>
                </c:pt>
                <c:pt idx="4333">
                  <c:v>41893</c:v>
                </c:pt>
                <c:pt idx="4334">
                  <c:v>41894</c:v>
                </c:pt>
                <c:pt idx="4335">
                  <c:v>41897</c:v>
                </c:pt>
                <c:pt idx="4336">
                  <c:v>41898</c:v>
                </c:pt>
                <c:pt idx="4337">
                  <c:v>41899</c:v>
                </c:pt>
                <c:pt idx="4338">
                  <c:v>41900</c:v>
                </c:pt>
                <c:pt idx="4339">
                  <c:v>41901</c:v>
                </c:pt>
                <c:pt idx="4340">
                  <c:v>41904</c:v>
                </c:pt>
                <c:pt idx="4341">
                  <c:v>41905</c:v>
                </c:pt>
                <c:pt idx="4342">
                  <c:v>41906</c:v>
                </c:pt>
                <c:pt idx="4343">
                  <c:v>41907</c:v>
                </c:pt>
                <c:pt idx="4344">
                  <c:v>41908</c:v>
                </c:pt>
                <c:pt idx="4345">
                  <c:v>41911</c:v>
                </c:pt>
                <c:pt idx="4346">
                  <c:v>41912</c:v>
                </c:pt>
                <c:pt idx="4347">
                  <c:v>41913</c:v>
                </c:pt>
                <c:pt idx="4348">
                  <c:v>41914</c:v>
                </c:pt>
                <c:pt idx="4349">
                  <c:v>41915</c:v>
                </c:pt>
                <c:pt idx="4350">
                  <c:v>41918</c:v>
                </c:pt>
                <c:pt idx="4351">
                  <c:v>41919</c:v>
                </c:pt>
                <c:pt idx="4352">
                  <c:v>41920</c:v>
                </c:pt>
                <c:pt idx="4353">
                  <c:v>41921</c:v>
                </c:pt>
                <c:pt idx="4354">
                  <c:v>41922</c:v>
                </c:pt>
                <c:pt idx="4355">
                  <c:v>41925</c:v>
                </c:pt>
                <c:pt idx="4356">
                  <c:v>41926</c:v>
                </c:pt>
                <c:pt idx="4357">
                  <c:v>41927</c:v>
                </c:pt>
                <c:pt idx="4358">
                  <c:v>41928</c:v>
                </c:pt>
                <c:pt idx="4359">
                  <c:v>41929</c:v>
                </c:pt>
                <c:pt idx="4360">
                  <c:v>41932</c:v>
                </c:pt>
                <c:pt idx="4361">
                  <c:v>41933</c:v>
                </c:pt>
                <c:pt idx="4362">
                  <c:v>41934</c:v>
                </c:pt>
                <c:pt idx="4363">
                  <c:v>41935</c:v>
                </c:pt>
                <c:pt idx="4364">
                  <c:v>41936</c:v>
                </c:pt>
                <c:pt idx="4365">
                  <c:v>41939</c:v>
                </c:pt>
                <c:pt idx="4366">
                  <c:v>41940</c:v>
                </c:pt>
                <c:pt idx="4367">
                  <c:v>41941</c:v>
                </c:pt>
                <c:pt idx="4368">
                  <c:v>41942</c:v>
                </c:pt>
                <c:pt idx="4369">
                  <c:v>41943</c:v>
                </c:pt>
                <c:pt idx="4370">
                  <c:v>41946</c:v>
                </c:pt>
                <c:pt idx="4371">
                  <c:v>41947</c:v>
                </c:pt>
                <c:pt idx="4372">
                  <c:v>41948</c:v>
                </c:pt>
                <c:pt idx="4373">
                  <c:v>41949</c:v>
                </c:pt>
                <c:pt idx="4374">
                  <c:v>41950</c:v>
                </c:pt>
                <c:pt idx="4375">
                  <c:v>41953</c:v>
                </c:pt>
                <c:pt idx="4376">
                  <c:v>41954</c:v>
                </c:pt>
                <c:pt idx="4377">
                  <c:v>41955</c:v>
                </c:pt>
                <c:pt idx="4378">
                  <c:v>41956</c:v>
                </c:pt>
                <c:pt idx="4379">
                  <c:v>41957</c:v>
                </c:pt>
                <c:pt idx="4380">
                  <c:v>41960</c:v>
                </c:pt>
                <c:pt idx="4381">
                  <c:v>41961</c:v>
                </c:pt>
                <c:pt idx="4382">
                  <c:v>41962</c:v>
                </c:pt>
                <c:pt idx="4383">
                  <c:v>41963</c:v>
                </c:pt>
                <c:pt idx="4384">
                  <c:v>41964</c:v>
                </c:pt>
                <c:pt idx="4385">
                  <c:v>41967</c:v>
                </c:pt>
                <c:pt idx="4386">
                  <c:v>41968</c:v>
                </c:pt>
                <c:pt idx="4387">
                  <c:v>41969</c:v>
                </c:pt>
                <c:pt idx="4388">
                  <c:v>41970</c:v>
                </c:pt>
                <c:pt idx="4389">
                  <c:v>41971</c:v>
                </c:pt>
                <c:pt idx="4390">
                  <c:v>41974</c:v>
                </c:pt>
                <c:pt idx="4391">
                  <c:v>41975</c:v>
                </c:pt>
                <c:pt idx="4392">
                  <c:v>41976</c:v>
                </c:pt>
                <c:pt idx="4393">
                  <c:v>41977</c:v>
                </c:pt>
                <c:pt idx="4394">
                  <c:v>41978</c:v>
                </c:pt>
                <c:pt idx="4395">
                  <c:v>41981</c:v>
                </c:pt>
                <c:pt idx="4396">
                  <c:v>41982</c:v>
                </c:pt>
                <c:pt idx="4397">
                  <c:v>41983</c:v>
                </c:pt>
                <c:pt idx="4398">
                  <c:v>41984</c:v>
                </c:pt>
                <c:pt idx="4399">
                  <c:v>41985</c:v>
                </c:pt>
                <c:pt idx="4400">
                  <c:v>41988</c:v>
                </c:pt>
                <c:pt idx="4401">
                  <c:v>41989</c:v>
                </c:pt>
                <c:pt idx="4402">
                  <c:v>41990</c:v>
                </c:pt>
                <c:pt idx="4403">
                  <c:v>41991</c:v>
                </c:pt>
                <c:pt idx="4404">
                  <c:v>41992</c:v>
                </c:pt>
                <c:pt idx="4405">
                  <c:v>41995</c:v>
                </c:pt>
                <c:pt idx="4406">
                  <c:v>41996</c:v>
                </c:pt>
                <c:pt idx="4407">
                  <c:v>41997</c:v>
                </c:pt>
                <c:pt idx="4408">
                  <c:v>41998</c:v>
                </c:pt>
                <c:pt idx="4409">
                  <c:v>41999</c:v>
                </c:pt>
                <c:pt idx="4410">
                  <c:v>42002</c:v>
                </c:pt>
                <c:pt idx="4411">
                  <c:v>42003</c:v>
                </c:pt>
                <c:pt idx="4412">
                  <c:v>42004</c:v>
                </c:pt>
                <c:pt idx="4413">
                  <c:v>42005</c:v>
                </c:pt>
                <c:pt idx="4414">
                  <c:v>42006</c:v>
                </c:pt>
                <c:pt idx="4415">
                  <c:v>42009</c:v>
                </c:pt>
                <c:pt idx="4416">
                  <c:v>42010</c:v>
                </c:pt>
                <c:pt idx="4417">
                  <c:v>42011</c:v>
                </c:pt>
                <c:pt idx="4418">
                  <c:v>42012</c:v>
                </c:pt>
                <c:pt idx="4419">
                  <c:v>42013</c:v>
                </c:pt>
                <c:pt idx="4420">
                  <c:v>42016</c:v>
                </c:pt>
                <c:pt idx="4421">
                  <c:v>42017</c:v>
                </c:pt>
                <c:pt idx="4422">
                  <c:v>42018</c:v>
                </c:pt>
                <c:pt idx="4423">
                  <c:v>42019</c:v>
                </c:pt>
                <c:pt idx="4424">
                  <c:v>42020</c:v>
                </c:pt>
                <c:pt idx="4425">
                  <c:v>42023</c:v>
                </c:pt>
                <c:pt idx="4426">
                  <c:v>42024</c:v>
                </c:pt>
                <c:pt idx="4427">
                  <c:v>42025</c:v>
                </c:pt>
                <c:pt idx="4428">
                  <c:v>42026</c:v>
                </c:pt>
                <c:pt idx="4429">
                  <c:v>42027</c:v>
                </c:pt>
                <c:pt idx="4430">
                  <c:v>42030</c:v>
                </c:pt>
                <c:pt idx="4431">
                  <c:v>42031</c:v>
                </c:pt>
                <c:pt idx="4432">
                  <c:v>42032</c:v>
                </c:pt>
                <c:pt idx="4433">
                  <c:v>42033</c:v>
                </c:pt>
                <c:pt idx="4434">
                  <c:v>42034</c:v>
                </c:pt>
                <c:pt idx="4435">
                  <c:v>42037</c:v>
                </c:pt>
                <c:pt idx="4436">
                  <c:v>42038</c:v>
                </c:pt>
                <c:pt idx="4437">
                  <c:v>42039</c:v>
                </c:pt>
                <c:pt idx="4438">
                  <c:v>42040</c:v>
                </c:pt>
                <c:pt idx="4439">
                  <c:v>42041</c:v>
                </c:pt>
                <c:pt idx="4440">
                  <c:v>42044</c:v>
                </c:pt>
                <c:pt idx="4441">
                  <c:v>42045</c:v>
                </c:pt>
                <c:pt idx="4442">
                  <c:v>42046</c:v>
                </c:pt>
                <c:pt idx="4443">
                  <c:v>42047</c:v>
                </c:pt>
                <c:pt idx="4444">
                  <c:v>42048</c:v>
                </c:pt>
                <c:pt idx="4445">
                  <c:v>42051</c:v>
                </c:pt>
                <c:pt idx="4446">
                  <c:v>42052</c:v>
                </c:pt>
                <c:pt idx="4447">
                  <c:v>42053</c:v>
                </c:pt>
                <c:pt idx="4448">
                  <c:v>42054</c:v>
                </c:pt>
                <c:pt idx="4449">
                  <c:v>42055</c:v>
                </c:pt>
                <c:pt idx="4450">
                  <c:v>42058</c:v>
                </c:pt>
                <c:pt idx="4451">
                  <c:v>42059</c:v>
                </c:pt>
                <c:pt idx="4452">
                  <c:v>42060</c:v>
                </c:pt>
                <c:pt idx="4453">
                  <c:v>42061</c:v>
                </c:pt>
                <c:pt idx="4454">
                  <c:v>42062</c:v>
                </c:pt>
                <c:pt idx="4455">
                  <c:v>42065</c:v>
                </c:pt>
                <c:pt idx="4456">
                  <c:v>42066</c:v>
                </c:pt>
                <c:pt idx="4457">
                  <c:v>42067</c:v>
                </c:pt>
                <c:pt idx="4458">
                  <c:v>42068</c:v>
                </c:pt>
                <c:pt idx="4459">
                  <c:v>42069</c:v>
                </c:pt>
                <c:pt idx="4460">
                  <c:v>42072</c:v>
                </c:pt>
                <c:pt idx="4461">
                  <c:v>42073</c:v>
                </c:pt>
                <c:pt idx="4462">
                  <c:v>42074</c:v>
                </c:pt>
                <c:pt idx="4463">
                  <c:v>42075</c:v>
                </c:pt>
                <c:pt idx="4464">
                  <c:v>42076</c:v>
                </c:pt>
                <c:pt idx="4465">
                  <c:v>42079</c:v>
                </c:pt>
                <c:pt idx="4466">
                  <c:v>42080</c:v>
                </c:pt>
                <c:pt idx="4467">
                  <c:v>42081</c:v>
                </c:pt>
                <c:pt idx="4468">
                  <c:v>42082</c:v>
                </c:pt>
                <c:pt idx="4469">
                  <c:v>42083</c:v>
                </c:pt>
                <c:pt idx="4470">
                  <c:v>42086</c:v>
                </c:pt>
                <c:pt idx="4471">
                  <c:v>42087</c:v>
                </c:pt>
                <c:pt idx="4472">
                  <c:v>42088</c:v>
                </c:pt>
                <c:pt idx="4473">
                  <c:v>42089</c:v>
                </c:pt>
                <c:pt idx="4474">
                  <c:v>42090</c:v>
                </c:pt>
                <c:pt idx="4475">
                  <c:v>42093</c:v>
                </c:pt>
                <c:pt idx="4476">
                  <c:v>42094</c:v>
                </c:pt>
                <c:pt idx="4477">
                  <c:v>42095</c:v>
                </c:pt>
                <c:pt idx="4478">
                  <c:v>42096</c:v>
                </c:pt>
                <c:pt idx="4479">
                  <c:v>42097</c:v>
                </c:pt>
                <c:pt idx="4480">
                  <c:v>42100</c:v>
                </c:pt>
                <c:pt idx="4481">
                  <c:v>42101</c:v>
                </c:pt>
                <c:pt idx="4482">
                  <c:v>42102</c:v>
                </c:pt>
                <c:pt idx="4483">
                  <c:v>42103</c:v>
                </c:pt>
                <c:pt idx="4484">
                  <c:v>42104</c:v>
                </c:pt>
                <c:pt idx="4485">
                  <c:v>42107</c:v>
                </c:pt>
                <c:pt idx="4486">
                  <c:v>42108</c:v>
                </c:pt>
                <c:pt idx="4487">
                  <c:v>42109</c:v>
                </c:pt>
                <c:pt idx="4488">
                  <c:v>42110</c:v>
                </c:pt>
                <c:pt idx="4489">
                  <c:v>42111</c:v>
                </c:pt>
                <c:pt idx="4490">
                  <c:v>42114</c:v>
                </c:pt>
                <c:pt idx="4491">
                  <c:v>42115</c:v>
                </c:pt>
                <c:pt idx="4492">
                  <c:v>42116</c:v>
                </c:pt>
                <c:pt idx="4493">
                  <c:v>42117</c:v>
                </c:pt>
                <c:pt idx="4494">
                  <c:v>42118</c:v>
                </c:pt>
                <c:pt idx="4495">
                  <c:v>42121</c:v>
                </c:pt>
                <c:pt idx="4496">
                  <c:v>42122</c:v>
                </c:pt>
                <c:pt idx="4497">
                  <c:v>42123</c:v>
                </c:pt>
                <c:pt idx="4498">
                  <c:v>42124</c:v>
                </c:pt>
                <c:pt idx="4499">
                  <c:v>42125</c:v>
                </c:pt>
                <c:pt idx="4500">
                  <c:v>42128</c:v>
                </c:pt>
                <c:pt idx="4501">
                  <c:v>42129</c:v>
                </c:pt>
                <c:pt idx="4502">
                  <c:v>42130</c:v>
                </c:pt>
                <c:pt idx="4503">
                  <c:v>42131</c:v>
                </c:pt>
                <c:pt idx="4504">
                  <c:v>42132</c:v>
                </c:pt>
                <c:pt idx="4505">
                  <c:v>42135</c:v>
                </c:pt>
                <c:pt idx="4506">
                  <c:v>42136</c:v>
                </c:pt>
                <c:pt idx="4507">
                  <c:v>42137</c:v>
                </c:pt>
                <c:pt idx="4508">
                  <c:v>42138</c:v>
                </c:pt>
                <c:pt idx="4509">
                  <c:v>42139</c:v>
                </c:pt>
                <c:pt idx="4510">
                  <c:v>42142</c:v>
                </c:pt>
                <c:pt idx="4511">
                  <c:v>42143</c:v>
                </c:pt>
                <c:pt idx="4512">
                  <c:v>42144</c:v>
                </c:pt>
                <c:pt idx="4513">
                  <c:v>42145</c:v>
                </c:pt>
                <c:pt idx="4514">
                  <c:v>42146</c:v>
                </c:pt>
                <c:pt idx="4515">
                  <c:v>42149</c:v>
                </c:pt>
                <c:pt idx="4516">
                  <c:v>42150</c:v>
                </c:pt>
                <c:pt idx="4517">
                  <c:v>42151</c:v>
                </c:pt>
                <c:pt idx="4518">
                  <c:v>42152</c:v>
                </c:pt>
                <c:pt idx="4519">
                  <c:v>42153</c:v>
                </c:pt>
                <c:pt idx="4520">
                  <c:v>42156</c:v>
                </c:pt>
                <c:pt idx="4521">
                  <c:v>42157</c:v>
                </c:pt>
                <c:pt idx="4522">
                  <c:v>42158</c:v>
                </c:pt>
                <c:pt idx="4523">
                  <c:v>42159</c:v>
                </c:pt>
                <c:pt idx="4524">
                  <c:v>42160</c:v>
                </c:pt>
                <c:pt idx="4525">
                  <c:v>42163</c:v>
                </c:pt>
                <c:pt idx="4526">
                  <c:v>42164</c:v>
                </c:pt>
                <c:pt idx="4527">
                  <c:v>42165</c:v>
                </c:pt>
                <c:pt idx="4528">
                  <c:v>42166</c:v>
                </c:pt>
                <c:pt idx="4529">
                  <c:v>42167</c:v>
                </c:pt>
                <c:pt idx="4530">
                  <c:v>42170</c:v>
                </c:pt>
                <c:pt idx="4531">
                  <c:v>42171</c:v>
                </c:pt>
                <c:pt idx="4532">
                  <c:v>42172</c:v>
                </c:pt>
                <c:pt idx="4533">
                  <c:v>42173</c:v>
                </c:pt>
                <c:pt idx="4534">
                  <c:v>42174</c:v>
                </c:pt>
                <c:pt idx="4535">
                  <c:v>42177</c:v>
                </c:pt>
                <c:pt idx="4536">
                  <c:v>42178</c:v>
                </c:pt>
                <c:pt idx="4537">
                  <c:v>42179</c:v>
                </c:pt>
                <c:pt idx="4538">
                  <c:v>42180</c:v>
                </c:pt>
                <c:pt idx="4539">
                  <c:v>42181</c:v>
                </c:pt>
                <c:pt idx="4540">
                  <c:v>42184</c:v>
                </c:pt>
                <c:pt idx="4541">
                  <c:v>42185</c:v>
                </c:pt>
                <c:pt idx="4542">
                  <c:v>42186</c:v>
                </c:pt>
                <c:pt idx="4543">
                  <c:v>42187</c:v>
                </c:pt>
                <c:pt idx="4544">
                  <c:v>42188</c:v>
                </c:pt>
                <c:pt idx="4545">
                  <c:v>42191</c:v>
                </c:pt>
                <c:pt idx="4546">
                  <c:v>42192</c:v>
                </c:pt>
                <c:pt idx="4547">
                  <c:v>42193</c:v>
                </c:pt>
                <c:pt idx="4548">
                  <c:v>42194</c:v>
                </c:pt>
                <c:pt idx="4549">
                  <c:v>42195</c:v>
                </c:pt>
                <c:pt idx="4550">
                  <c:v>42198</c:v>
                </c:pt>
                <c:pt idx="4551">
                  <c:v>42199</c:v>
                </c:pt>
                <c:pt idx="4552">
                  <c:v>42200</c:v>
                </c:pt>
                <c:pt idx="4553">
                  <c:v>42201</c:v>
                </c:pt>
                <c:pt idx="4554">
                  <c:v>42202</c:v>
                </c:pt>
                <c:pt idx="4555">
                  <c:v>42205</c:v>
                </c:pt>
                <c:pt idx="4556">
                  <c:v>42206</c:v>
                </c:pt>
                <c:pt idx="4557">
                  <c:v>42207</c:v>
                </c:pt>
                <c:pt idx="4558">
                  <c:v>42208</c:v>
                </c:pt>
                <c:pt idx="4559">
                  <c:v>42209</c:v>
                </c:pt>
                <c:pt idx="4560">
                  <c:v>42212</c:v>
                </c:pt>
                <c:pt idx="4561">
                  <c:v>42213</c:v>
                </c:pt>
                <c:pt idx="4562">
                  <c:v>42214</c:v>
                </c:pt>
                <c:pt idx="4563">
                  <c:v>42215</c:v>
                </c:pt>
                <c:pt idx="4564">
                  <c:v>42216</c:v>
                </c:pt>
                <c:pt idx="4565">
                  <c:v>42219</c:v>
                </c:pt>
                <c:pt idx="4566">
                  <c:v>42220</c:v>
                </c:pt>
                <c:pt idx="4567">
                  <c:v>42221</c:v>
                </c:pt>
                <c:pt idx="4568">
                  <c:v>42222</c:v>
                </c:pt>
                <c:pt idx="4569">
                  <c:v>42223</c:v>
                </c:pt>
                <c:pt idx="4570">
                  <c:v>42226</c:v>
                </c:pt>
                <c:pt idx="4571">
                  <c:v>42227</c:v>
                </c:pt>
                <c:pt idx="4572">
                  <c:v>42228</c:v>
                </c:pt>
                <c:pt idx="4573">
                  <c:v>42229</c:v>
                </c:pt>
                <c:pt idx="4574">
                  <c:v>42230</c:v>
                </c:pt>
                <c:pt idx="4575">
                  <c:v>42233</c:v>
                </c:pt>
                <c:pt idx="4576">
                  <c:v>42234</c:v>
                </c:pt>
                <c:pt idx="4577">
                  <c:v>42235</c:v>
                </c:pt>
                <c:pt idx="4578">
                  <c:v>42236</c:v>
                </c:pt>
                <c:pt idx="4579">
                  <c:v>42237</c:v>
                </c:pt>
                <c:pt idx="4580">
                  <c:v>42240</c:v>
                </c:pt>
                <c:pt idx="4581">
                  <c:v>42241</c:v>
                </c:pt>
                <c:pt idx="4582">
                  <c:v>42242</c:v>
                </c:pt>
                <c:pt idx="4583">
                  <c:v>42243</c:v>
                </c:pt>
                <c:pt idx="4584">
                  <c:v>42244</c:v>
                </c:pt>
                <c:pt idx="4585">
                  <c:v>42247</c:v>
                </c:pt>
                <c:pt idx="4586">
                  <c:v>42248</c:v>
                </c:pt>
                <c:pt idx="4587">
                  <c:v>42249</c:v>
                </c:pt>
                <c:pt idx="4588">
                  <c:v>42250</c:v>
                </c:pt>
                <c:pt idx="4589">
                  <c:v>42251</c:v>
                </c:pt>
                <c:pt idx="4590">
                  <c:v>42254</c:v>
                </c:pt>
                <c:pt idx="4591">
                  <c:v>42255</c:v>
                </c:pt>
                <c:pt idx="4592">
                  <c:v>42256</c:v>
                </c:pt>
                <c:pt idx="4593">
                  <c:v>42257</c:v>
                </c:pt>
                <c:pt idx="4594">
                  <c:v>42258</c:v>
                </c:pt>
                <c:pt idx="4595">
                  <c:v>42261</c:v>
                </c:pt>
                <c:pt idx="4596">
                  <c:v>42262</c:v>
                </c:pt>
                <c:pt idx="4597">
                  <c:v>42263</c:v>
                </c:pt>
                <c:pt idx="4598">
                  <c:v>42264</c:v>
                </c:pt>
                <c:pt idx="4599">
                  <c:v>42265</c:v>
                </c:pt>
                <c:pt idx="4600">
                  <c:v>42268</c:v>
                </c:pt>
                <c:pt idx="4601">
                  <c:v>42269</c:v>
                </c:pt>
                <c:pt idx="4602">
                  <c:v>42270</c:v>
                </c:pt>
                <c:pt idx="4603">
                  <c:v>42271</c:v>
                </c:pt>
                <c:pt idx="4604">
                  <c:v>42272</c:v>
                </c:pt>
                <c:pt idx="4605">
                  <c:v>42275</c:v>
                </c:pt>
                <c:pt idx="4606">
                  <c:v>42276</c:v>
                </c:pt>
                <c:pt idx="4607">
                  <c:v>42277</c:v>
                </c:pt>
                <c:pt idx="4608">
                  <c:v>42278</c:v>
                </c:pt>
                <c:pt idx="4609">
                  <c:v>42279</c:v>
                </c:pt>
                <c:pt idx="4610">
                  <c:v>42282</c:v>
                </c:pt>
                <c:pt idx="4611">
                  <c:v>42283</c:v>
                </c:pt>
                <c:pt idx="4612">
                  <c:v>42284</c:v>
                </c:pt>
                <c:pt idx="4613">
                  <c:v>42285</c:v>
                </c:pt>
                <c:pt idx="4614">
                  <c:v>42286</c:v>
                </c:pt>
                <c:pt idx="4615">
                  <c:v>42289</c:v>
                </c:pt>
                <c:pt idx="4616">
                  <c:v>42290</c:v>
                </c:pt>
                <c:pt idx="4617">
                  <c:v>42291</c:v>
                </c:pt>
                <c:pt idx="4618">
                  <c:v>42292</c:v>
                </c:pt>
                <c:pt idx="4619">
                  <c:v>42293</c:v>
                </c:pt>
                <c:pt idx="4620">
                  <c:v>42296</c:v>
                </c:pt>
                <c:pt idx="4621">
                  <c:v>42297</c:v>
                </c:pt>
                <c:pt idx="4622">
                  <c:v>42298</c:v>
                </c:pt>
                <c:pt idx="4623">
                  <c:v>42299</c:v>
                </c:pt>
                <c:pt idx="4624">
                  <c:v>42300</c:v>
                </c:pt>
                <c:pt idx="4625">
                  <c:v>42303</c:v>
                </c:pt>
                <c:pt idx="4626">
                  <c:v>42304</c:v>
                </c:pt>
                <c:pt idx="4627">
                  <c:v>42305</c:v>
                </c:pt>
                <c:pt idx="4628">
                  <c:v>42306</c:v>
                </c:pt>
                <c:pt idx="4629">
                  <c:v>42307</c:v>
                </c:pt>
                <c:pt idx="4630">
                  <c:v>42310</c:v>
                </c:pt>
                <c:pt idx="4631">
                  <c:v>42311</c:v>
                </c:pt>
                <c:pt idx="4632">
                  <c:v>42312</c:v>
                </c:pt>
                <c:pt idx="4633">
                  <c:v>42313</c:v>
                </c:pt>
                <c:pt idx="4634">
                  <c:v>42314</c:v>
                </c:pt>
                <c:pt idx="4635">
                  <c:v>42317</c:v>
                </c:pt>
                <c:pt idx="4636">
                  <c:v>42318</c:v>
                </c:pt>
                <c:pt idx="4637">
                  <c:v>42319</c:v>
                </c:pt>
                <c:pt idx="4638">
                  <c:v>42320</c:v>
                </c:pt>
                <c:pt idx="4639">
                  <c:v>42321</c:v>
                </c:pt>
                <c:pt idx="4640">
                  <c:v>42324</c:v>
                </c:pt>
                <c:pt idx="4641">
                  <c:v>42325</c:v>
                </c:pt>
                <c:pt idx="4642">
                  <c:v>42326</c:v>
                </c:pt>
                <c:pt idx="4643">
                  <c:v>42327</c:v>
                </c:pt>
                <c:pt idx="4644">
                  <c:v>42328</c:v>
                </c:pt>
                <c:pt idx="4645">
                  <c:v>42331</c:v>
                </c:pt>
                <c:pt idx="4646">
                  <c:v>42332</c:v>
                </c:pt>
                <c:pt idx="4647">
                  <c:v>42333</c:v>
                </c:pt>
                <c:pt idx="4648">
                  <c:v>42334</c:v>
                </c:pt>
                <c:pt idx="4649">
                  <c:v>42335</c:v>
                </c:pt>
                <c:pt idx="4650">
                  <c:v>42338</c:v>
                </c:pt>
                <c:pt idx="4651">
                  <c:v>42339</c:v>
                </c:pt>
                <c:pt idx="4652">
                  <c:v>42340</c:v>
                </c:pt>
                <c:pt idx="4653">
                  <c:v>42341</c:v>
                </c:pt>
                <c:pt idx="4654">
                  <c:v>42342</c:v>
                </c:pt>
                <c:pt idx="4655">
                  <c:v>42345</c:v>
                </c:pt>
                <c:pt idx="4656">
                  <c:v>42346</c:v>
                </c:pt>
                <c:pt idx="4657">
                  <c:v>42347</c:v>
                </c:pt>
                <c:pt idx="4658">
                  <c:v>42348</c:v>
                </c:pt>
                <c:pt idx="4659">
                  <c:v>42349</c:v>
                </c:pt>
                <c:pt idx="4660">
                  <c:v>42352</c:v>
                </c:pt>
                <c:pt idx="4661">
                  <c:v>42353</c:v>
                </c:pt>
                <c:pt idx="4662">
                  <c:v>42354</c:v>
                </c:pt>
                <c:pt idx="4663">
                  <c:v>42355</c:v>
                </c:pt>
                <c:pt idx="4664">
                  <c:v>42356</c:v>
                </c:pt>
                <c:pt idx="4665">
                  <c:v>42359</c:v>
                </c:pt>
                <c:pt idx="4666">
                  <c:v>42360</c:v>
                </c:pt>
                <c:pt idx="4667">
                  <c:v>42361</c:v>
                </c:pt>
                <c:pt idx="4668">
                  <c:v>42362</c:v>
                </c:pt>
                <c:pt idx="4669">
                  <c:v>42363</c:v>
                </c:pt>
                <c:pt idx="4670">
                  <c:v>42366</c:v>
                </c:pt>
                <c:pt idx="4671">
                  <c:v>42367</c:v>
                </c:pt>
                <c:pt idx="4672">
                  <c:v>42368</c:v>
                </c:pt>
                <c:pt idx="4673">
                  <c:v>42369</c:v>
                </c:pt>
                <c:pt idx="4674">
                  <c:v>42370</c:v>
                </c:pt>
                <c:pt idx="4675">
                  <c:v>42373</c:v>
                </c:pt>
                <c:pt idx="4676">
                  <c:v>42374</c:v>
                </c:pt>
                <c:pt idx="4677">
                  <c:v>42375</c:v>
                </c:pt>
                <c:pt idx="4678">
                  <c:v>42376</c:v>
                </c:pt>
                <c:pt idx="4679">
                  <c:v>42377</c:v>
                </c:pt>
                <c:pt idx="4680">
                  <c:v>42380</c:v>
                </c:pt>
                <c:pt idx="4681">
                  <c:v>42381</c:v>
                </c:pt>
                <c:pt idx="4682">
                  <c:v>42382</c:v>
                </c:pt>
                <c:pt idx="4683">
                  <c:v>42383</c:v>
                </c:pt>
                <c:pt idx="4684">
                  <c:v>42384</c:v>
                </c:pt>
                <c:pt idx="4685">
                  <c:v>42387</c:v>
                </c:pt>
                <c:pt idx="4686">
                  <c:v>42388</c:v>
                </c:pt>
                <c:pt idx="4687">
                  <c:v>42389</c:v>
                </c:pt>
                <c:pt idx="4688">
                  <c:v>42390</c:v>
                </c:pt>
                <c:pt idx="4689">
                  <c:v>42391</c:v>
                </c:pt>
                <c:pt idx="4690">
                  <c:v>42394</c:v>
                </c:pt>
                <c:pt idx="4691">
                  <c:v>42395</c:v>
                </c:pt>
                <c:pt idx="4692">
                  <c:v>42396</c:v>
                </c:pt>
                <c:pt idx="4693">
                  <c:v>42397</c:v>
                </c:pt>
                <c:pt idx="4694">
                  <c:v>42398</c:v>
                </c:pt>
                <c:pt idx="4695">
                  <c:v>42401</c:v>
                </c:pt>
                <c:pt idx="4696">
                  <c:v>42402</c:v>
                </c:pt>
                <c:pt idx="4697">
                  <c:v>42403</c:v>
                </c:pt>
                <c:pt idx="4698">
                  <c:v>42404</c:v>
                </c:pt>
                <c:pt idx="4699">
                  <c:v>42405</c:v>
                </c:pt>
                <c:pt idx="4700">
                  <c:v>42408</c:v>
                </c:pt>
                <c:pt idx="4701">
                  <c:v>42409</c:v>
                </c:pt>
                <c:pt idx="4702">
                  <c:v>42410</c:v>
                </c:pt>
                <c:pt idx="4703">
                  <c:v>42411</c:v>
                </c:pt>
                <c:pt idx="4704">
                  <c:v>42412</c:v>
                </c:pt>
                <c:pt idx="4705">
                  <c:v>42415</c:v>
                </c:pt>
                <c:pt idx="4706">
                  <c:v>42416</c:v>
                </c:pt>
                <c:pt idx="4707">
                  <c:v>42417</c:v>
                </c:pt>
                <c:pt idx="4708">
                  <c:v>42418</c:v>
                </c:pt>
                <c:pt idx="4709">
                  <c:v>42419</c:v>
                </c:pt>
                <c:pt idx="4710">
                  <c:v>42422</c:v>
                </c:pt>
                <c:pt idx="4711">
                  <c:v>42423</c:v>
                </c:pt>
                <c:pt idx="4712">
                  <c:v>42424</c:v>
                </c:pt>
                <c:pt idx="4713">
                  <c:v>42425</c:v>
                </c:pt>
                <c:pt idx="4714">
                  <c:v>42426</c:v>
                </c:pt>
                <c:pt idx="4715">
                  <c:v>42429</c:v>
                </c:pt>
                <c:pt idx="4716">
                  <c:v>42430</c:v>
                </c:pt>
                <c:pt idx="4717">
                  <c:v>42431</c:v>
                </c:pt>
                <c:pt idx="4718">
                  <c:v>42432</c:v>
                </c:pt>
                <c:pt idx="4719">
                  <c:v>42433</c:v>
                </c:pt>
                <c:pt idx="4720">
                  <c:v>42436</c:v>
                </c:pt>
                <c:pt idx="4721">
                  <c:v>42437</c:v>
                </c:pt>
                <c:pt idx="4722">
                  <c:v>42438</c:v>
                </c:pt>
                <c:pt idx="4723">
                  <c:v>42439</c:v>
                </c:pt>
                <c:pt idx="4724">
                  <c:v>42440</c:v>
                </c:pt>
                <c:pt idx="4725">
                  <c:v>42443</c:v>
                </c:pt>
                <c:pt idx="4726">
                  <c:v>42444</c:v>
                </c:pt>
                <c:pt idx="4727">
                  <c:v>42445</c:v>
                </c:pt>
                <c:pt idx="4728">
                  <c:v>42446</c:v>
                </c:pt>
                <c:pt idx="4729">
                  <c:v>42447</c:v>
                </c:pt>
                <c:pt idx="4730">
                  <c:v>42450</c:v>
                </c:pt>
                <c:pt idx="4731">
                  <c:v>42451</c:v>
                </c:pt>
                <c:pt idx="4732">
                  <c:v>42452</c:v>
                </c:pt>
                <c:pt idx="4733">
                  <c:v>42453</c:v>
                </c:pt>
                <c:pt idx="4734">
                  <c:v>42454</c:v>
                </c:pt>
                <c:pt idx="4735">
                  <c:v>42457</c:v>
                </c:pt>
                <c:pt idx="4736">
                  <c:v>42458</c:v>
                </c:pt>
                <c:pt idx="4737">
                  <c:v>42459</c:v>
                </c:pt>
                <c:pt idx="4738">
                  <c:v>42460</c:v>
                </c:pt>
                <c:pt idx="4739">
                  <c:v>42461</c:v>
                </c:pt>
                <c:pt idx="4740">
                  <c:v>42464</c:v>
                </c:pt>
                <c:pt idx="4741">
                  <c:v>42465</c:v>
                </c:pt>
                <c:pt idx="4742">
                  <c:v>42466</c:v>
                </c:pt>
                <c:pt idx="4743">
                  <c:v>42467</c:v>
                </c:pt>
                <c:pt idx="4744">
                  <c:v>42468</c:v>
                </c:pt>
                <c:pt idx="4745">
                  <c:v>42471</c:v>
                </c:pt>
                <c:pt idx="4746">
                  <c:v>42472</c:v>
                </c:pt>
                <c:pt idx="4747">
                  <c:v>42473</c:v>
                </c:pt>
                <c:pt idx="4748">
                  <c:v>42474</c:v>
                </c:pt>
                <c:pt idx="4749">
                  <c:v>42475</c:v>
                </c:pt>
                <c:pt idx="4750">
                  <c:v>42478</c:v>
                </c:pt>
                <c:pt idx="4751">
                  <c:v>42479</c:v>
                </c:pt>
                <c:pt idx="4752">
                  <c:v>42480</c:v>
                </c:pt>
                <c:pt idx="4753">
                  <c:v>42481</c:v>
                </c:pt>
                <c:pt idx="4754">
                  <c:v>42482</c:v>
                </c:pt>
                <c:pt idx="4755">
                  <c:v>42485</c:v>
                </c:pt>
                <c:pt idx="4756">
                  <c:v>42486</c:v>
                </c:pt>
                <c:pt idx="4757">
                  <c:v>42487</c:v>
                </c:pt>
                <c:pt idx="4758">
                  <c:v>42488</c:v>
                </c:pt>
                <c:pt idx="4759">
                  <c:v>42489</c:v>
                </c:pt>
                <c:pt idx="4760">
                  <c:v>42492</c:v>
                </c:pt>
                <c:pt idx="4761">
                  <c:v>42493</c:v>
                </c:pt>
                <c:pt idx="4762">
                  <c:v>42494</c:v>
                </c:pt>
                <c:pt idx="4763">
                  <c:v>42495</c:v>
                </c:pt>
                <c:pt idx="4764">
                  <c:v>42496</c:v>
                </c:pt>
                <c:pt idx="4765">
                  <c:v>42499</c:v>
                </c:pt>
                <c:pt idx="4766">
                  <c:v>42500</c:v>
                </c:pt>
                <c:pt idx="4767">
                  <c:v>42501</c:v>
                </c:pt>
                <c:pt idx="4768">
                  <c:v>42502</c:v>
                </c:pt>
                <c:pt idx="4769">
                  <c:v>42503</c:v>
                </c:pt>
                <c:pt idx="4770">
                  <c:v>42506</c:v>
                </c:pt>
                <c:pt idx="4771">
                  <c:v>42507</c:v>
                </c:pt>
                <c:pt idx="4772">
                  <c:v>42508</c:v>
                </c:pt>
                <c:pt idx="4773">
                  <c:v>42509</c:v>
                </c:pt>
                <c:pt idx="4774">
                  <c:v>42510</c:v>
                </c:pt>
                <c:pt idx="4775">
                  <c:v>42513</c:v>
                </c:pt>
                <c:pt idx="4776">
                  <c:v>42514</c:v>
                </c:pt>
                <c:pt idx="4777">
                  <c:v>42515</c:v>
                </c:pt>
                <c:pt idx="4778">
                  <c:v>42516</c:v>
                </c:pt>
                <c:pt idx="4779">
                  <c:v>42517</c:v>
                </c:pt>
                <c:pt idx="4780">
                  <c:v>42520</c:v>
                </c:pt>
                <c:pt idx="4781">
                  <c:v>42521</c:v>
                </c:pt>
                <c:pt idx="4782">
                  <c:v>42522</c:v>
                </c:pt>
                <c:pt idx="4783">
                  <c:v>42523</c:v>
                </c:pt>
                <c:pt idx="4784">
                  <c:v>42524</c:v>
                </c:pt>
                <c:pt idx="4785">
                  <c:v>42527</c:v>
                </c:pt>
                <c:pt idx="4786">
                  <c:v>42528</c:v>
                </c:pt>
                <c:pt idx="4787">
                  <c:v>42529</c:v>
                </c:pt>
                <c:pt idx="4788">
                  <c:v>42530</c:v>
                </c:pt>
                <c:pt idx="4789">
                  <c:v>42531</c:v>
                </c:pt>
                <c:pt idx="4790">
                  <c:v>42534</c:v>
                </c:pt>
                <c:pt idx="4791">
                  <c:v>42535</c:v>
                </c:pt>
                <c:pt idx="4792">
                  <c:v>42536</c:v>
                </c:pt>
                <c:pt idx="4793">
                  <c:v>42537</c:v>
                </c:pt>
                <c:pt idx="4794">
                  <c:v>42538</c:v>
                </c:pt>
                <c:pt idx="4795">
                  <c:v>42541</c:v>
                </c:pt>
                <c:pt idx="4796">
                  <c:v>42542</c:v>
                </c:pt>
                <c:pt idx="4797">
                  <c:v>42543</c:v>
                </c:pt>
                <c:pt idx="4798">
                  <c:v>42544</c:v>
                </c:pt>
                <c:pt idx="4799">
                  <c:v>42545</c:v>
                </c:pt>
                <c:pt idx="4800">
                  <c:v>42548</c:v>
                </c:pt>
                <c:pt idx="4801">
                  <c:v>42549</c:v>
                </c:pt>
                <c:pt idx="4802">
                  <c:v>42550</c:v>
                </c:pt>
                <c:pt idx="4803">
                  <c:v>42551</c:v>
                </c:pt>
                <c:pt idx="4804">
                  <c:v>42552</c:v>
                </c:pt>
                <c:pt idx="4805">
                  <c:v>42555</c:v>
                </c:pt>
                <c:pt idx="4806">
                  <c:v>42556</c:v>
                </c:pt>
                <c:pt idx="4807">
                  <c:v>42557</c:v>
                </c:pt>
                <c:pt idx="4808">
                  <c:v>42558</c:v>
                </c:pt>
                <c:pt idx="4809">
                  <c:v>42559</c:v>
                </c:pt>
                <c:pt idx="4810">
                  <c:v>42562</c:v>
                </c:pt>
                <c:pt idx="4811">
                  <c:v>42563</c:v>
                </c:pt>
                <c:pt idx="4812">
                  <c:v>42564</c:v>
                </c:pt>
                <c:pt idx="4813">
                  <c:v>42565</c:v>
                </c:pt>
                <c:pt idx="4814">
                  <c:v>42566</c:v>
                </c:pt>
                <c:pt idx="4815">
                  <c:v>42569</c:v>
                </c:pt>
                <c:pt idx="4816">
                  <c:v>42570</c:v>
                </c:pt>
                <c:pt idx="4817">
                  <c:v>42571</c:v>
                </c:pt>
                <c:pt idx="4818">
                  <c:v>42572</c:v>
                </c:pt>
                <c:pt idx="4819">
                  <c:v>42573</c:v>
                </c:pt>
                <c:pt idx="4820">
                  <c:v>42576</c:v>
                </c:pt>
                <c:pt idx="4821">
                  <c:v>42577</c:v>
                </c:pt>
                <c:pt idx="4822">
                  <c:v>42578</c:v>
                </c:pt>
                <c:pt idx="4823">
                  <c:v>42579</c:v>
                </c:pt>
                <c:pt idx="4824">
                  <c:v>42580</c:v>
                </c:pt>
                <c:pt idx="4825">
                  <c:v>42583</c:v>
                </c:pt>
                <c:pt idx="4826">
                  <c:v>42584</c:v>
                </c:pt>
                <c:pt idx="4827">
                  <c:v>42585</c:v>
                </c:pt>
                <c:pt idx="4828">
                  <c:v>42586</c:v>
                </c:pt>
                <c:pt idx="4829">
                  <c:v>42587</c:v>
                </c:pt>
                <c:pt idx="4830">
                  <c:v>42590</c:v>
                </c:pt>
                <c:pt idx="4831">
                  <c:v>42591</c:v>
                </c:pt>
                <c:pt idx="4832">
                  <c:v>42592</c:v>
                </c:pt>
                <c:pt idx="4833">
                  <c:v>42593</c:v>
                </c:pt>
                <c:pt idx="4834">
                  <c:v>42594</c:v>
                </c:pt>
                <c:pt idx="4835">
                  <c:v>42597</c:v>
                </c:pt>
                <c:pt idx="4836">
                  <c:v>42598</c:v>
                </c:pt>
                <c:pt idx="4837">
                  <c:v>42599</c:v>
                </c:pt>
                <c:pt idx="4838">
                  <c:v>42600</c:v>
                </c:pt>
                <c:pt idx="4839">
                  <c:v>42601</c:v>
                </c:pt>
                <c:pt idx="4840">
                  <c:v>42604</c:v>
                </c:pt>
                <c:pt idx="4841">
                  <c:v>42605</c:v>
                </c:pt>
                <c:pt idx="4842">
                  <c:v>42606</c:v>
                </c:pt>
                <c:pt idx="4843">
                  <c:v>42607</c:v>
                </c:pt>
                <c:pt idx="4844">
                  <c:v>42608</c:v>
                </c:pt>
                <c:pt idx="4845">
                  <c:v>42611</c:v>
                </c:pt>
                <c:pt idx="4846">
                  <c:v>42612</c:v>
                </c:pt>
                <c:pt idx="4847">
                  <c:v>42613</c:v>
                </c:pt>
                <c:pt idx="4848">
                  <c:v>42614</c:v>
                </c:pt>
                <c:pt idx="4849">
                  <c:v>42615</c:v>
                </c:pt>
                <c:pt idx="4850">
                  <c:v>42618</c:v>
                </c:pt>
                <c:pt idx="4851">
                  <c:v>42619</c:v>
                </c:pt>
                <c:pt idx="4852">
                  <c:v>42620</c:v>
                </c:pt>
                <c:pt idx="4853">
                  <c:v>42621</c:v>
                </c:pt>
                <c:pt idx="4854">
                  <c:v>42622</c:v>
                </c:pt>
                <c:pt idx="4855">
                  <c:v>42625</c:v>
                </c:pt>
                <c:pt idx="4856">
                  <c:v>42626</c:v>
                </c:pt>
                <c:pt idx="4857">
                  <c:v>42627</c:v>
                </c:pt>
                <c:pt idx="4858">
                  <c:v>42628</c:v>
                </c:pt>
                <c:pt idx="4859">
                  <c:v>42629</c:v>
                </c:pt>
                <c:pt idx="4860">
                  <c:v>42632</c:v>
                </c:pt>
                <c:pt idx="4861">
                  <c:v>42633</c:v>
                </c:pt>
                <c:pt idx="4862">
                  <c:v>42634</c:v>
                </c:pt>
                <c:pt idx="4863">
                  <c:v>42635</c:v>
                </c:pt>
                <c:pt idx="4864">
                  <c:v>42636</c:v>
                </c:pt>
                <c:pt idx="4865">
                  <c:v>42639</c:v>
                </c:pt>
                <c:pt idx="4866">
                  <c:v>42640</c:v>
                </c:pt>
                <c:pt idx="4867">
                  <c:v>42641</c:v>
                </c:pt>
                <c:pt idx="4868">
                  <c:v>42642</c:v>
                </c:pt>
                <c:pt idx="4869">
                  <c:v>42643</c:v>
                </c:pt>
                <c:pt idx="4870">
                  <c:v>42646</c:v>
                </c:pt>
                <c:pt idx="4871">
                  <c:v>42647</c:v>
                </c:pt>
                <c:pt idx="4872">
                  <c:v>42648</c:v>
                </c:pt>
                <c:pt idx="4873">
                  <c:v>42649</c:v>
                </c:pt>
                <c:pt idx="4874">
                  <c:v>42650</c:v>
                </c:pt>
                <c:pt idx="4875">
                  <c:v>42653</c:v>
                </c:pt>
                <c:pt idx="4876">
                  <c:v>42654</c:v>
                </c:pt>
                <c:pt idx="4877">
                  <c:v>42655</c:v>
                </c:pt>
                <c:pt idx="4878">
                  <c:v>42656</c:v>
                </c:pt>
                <c:pt idx="4879">
                  <c:v>42657</c:v>
                </c:pt>
                <c:pt idx="4880">
                  <c:v>42660</c:v>
                </c:pt>
                <c:pt idx="4881">
                  <c:v>42661</c:v>
                </c:pt>
                <c:pt idx="4882">
                  <c:v>42662</c:v>
                </c:pt>
                <c:pt idx="4883">
                  <c:v>42663</c:v>
                </c:pt>
                <c:pt idx="4884">
                  <c:v>42664</c:v>
                </c:pt>
                <c:pt idx="4885">
                  <c:v>42667</c:v>
                </c:pt>
                <c:pt idx="4886">
                  <c:v>42668</c:v>
                </c:pt>
                <c:pt idx="4887">
                  <c:v>42669</c:v>
                </c:pt>
                <c:pt idx="4888">
                  <c:v>42670</c:v>
                </c:pt>
                <c:pt idx="4889">
                  <c:v>42671</c:v>
                </c:pt>
                <c:pt idx="4890">
                  <c:v>42674</c:v>
                </c:pt>
                <c:pt idx="4891">
                  <c:v>42675</c:v>
                </c:pt>
                <c:pt idx="4892">
                  <c:v>42676</c:v>
                </c:pt>
                <c:pt idx="4893">
                  <c:v>42677</c:v>
                </c:pt>
                <c:pt idx="4894">
                  <c:v>42678</c:v>
                </c:pt>
                <c:pt idx="4895">
                  <c:v>42681</c:v>
                </c:pt>
                <c:pt idx="4896">
                  <c:v>42682</c:v>
                </c:pt>
                <c:pt idx="4897">
                  <c:v>42683</c:v>
                </c:pt>
                <c:pt idx="4898">
                  <c:v>42684</c:v>
                </c:pt>
                <c:pt idx="4899">
                  <c:v>42685</c:v>
                </c:pt>
                <c:pt idx="4900">
                  <c:v>42688</c:v>
                </c:pt>
                <c:pt idx="4901">
                  <c:v>42689</c:v>
                </c:pt>
                <c:pt idx="4902">
                  <c:v>42690</c:v>
                </c:pt>
                <c:pt idx="4903">
                  <c:v>42691</c:v>
                </c:pt>
                <c:pt idx="4904">
                  <c:v>42692</c:v>
                </c:pt>
                <c:pt idx="4905">
                  <c:v>42695</c:v>
                </c:pt>
                <c:pt idx="4906">
                  <c:v>42696</c:v>
                </c:pt>
                <c:pt idx="4907">
                  <c:v>42697</c:v>
                </c:pt>
                <c:pt idx="4908">
                  <c:v>42698</c:v>
                </c:pt>
                <c:pt idx="4909">
                  <c:v>42699</c:v>
                </c:pt>
                <c:pt idx="4910">
                  <c:v>42702</c:v>
                </c:pt>
                <c:pt idx="4911">
                  <c:v>42703</c:v>
                </c:pt>
                <c:pt idx="4912">
                  <c:v>42704</c:v>
                </c:pt>
                <c:pt idx="4913">
                  <c:v>42705</c:v>
                </c:pt>
                <c:pt idx="4914">
                  <c:v>42706</c:v>
                </c:pt>
                <c:pt idx="4915">
                  <c:v>42709</c:v>
                </c:pt>
                <c:pt idx="4916">
                  <c:v>42710</c:v>
                </c:pt>
                <c:pt idx="4917">
                  <c:v>42711</c:v>
                </c:pt>
                <c:pt idx="4918">
                  <c:v>42712</c:v>
                </c:pt>
                <c:pt idx="4919">
                  <c:v>42713</c:v>
                </c:pt>
                <c:pt idx="4920">
                  <c:v>42716</c:v>
                </c:pt>
                <c:pt idx="4921">
                  <c:v>42717</c:v>
                </c:pt>
                <c:pt idx="4922">
                  <c:v>42718</c:v>
                </c:pt>
                <c:pt idx="4923">
                  <c:v>42719</c:v>
                </c:pt>
                <c:pt idx="4924">
                  <c:v>42720</c:v>
                </c:pt>
                <c:pt idx="4925">
                  <c:v>42723</c:v>
                </c:pt>
                <c:pt idx="4926">
                  <c:v>42724</c:v>
                </c:pt>
                <c:pt idx="4927">
                  <c:v>42725</c:v>
                </c:pt>
                <c:pt idx="4928">
                  <c:v>42726</c:v>
                </c:pt>
                <c:pt idx="4929">
                  <c:v>42727</c:v>
                </c:pt>
                <c:pt idx="4930">
                  <c:v>42730</c:v>
                </c:pt>
                <c:pt idx="4931">
                  <c:v>42731</c:v>
                </c:pt>
                <c:pt idx="4932">
                  <c:v>42732</c:v>
                </c:pt>
                <c:pt idx="4933">
                  <c:v>42733</c:v>
                </c:pt>
                <c:pt idx="4934">
                  <c:v>42734</c:v>
                </c:pt>
                <c:pt idx="4935">
                  <c:v>42737</c:v>
                </c:pt>
                <c:pt idx="4936">
                  <c:v>42738</c:v>
                </c:pt>
                <c:pt idx="4937">
                  <c:v>42739</c:v>
                </c:pt>
                <c:pt idx="4938">
                  <c:v>42740</c:v>
                </c:pt>
                <c:pt idx="4939">
                  <c:v>42741</c:v>
                </c:pt>
                <c:pt idx="4940">
                  <c:v>42744</c:v>
                </c:pt>
                <c:pt idx="4941">
                  <c:v>42745</c:v>
                </c:pt>
                <c:pt idx="4942">
                  <c:v>42746</c:v>
                </c:pt>
                <c:pt idx="4943">
                  <c:v>42747</c:v>
                </c:pt>
                <c:pt idx="4944">
                  <c:v>42748</c:v>
                </c:pt>
                <c:pt idx="4945">
                  <c:v>42751</c:v>
                </c:pt>
                <c:pt idx="4946">
                  <c:v>42752</c:v>
                </c:pt>
                <c:pt idx="4947">
                  <c:v>42753</c:v>
                </c:pt>
                <c:pt idx="4948">
                  <c:v>42754</c:v>
                </c:pt>
                <c:pt idx="4949">
                  <c:v>42755</c:v>
                </c:pt>
                <c:pt idx="4950">
                  <c:v>42758</c:v>
                </c:pt>
                <c:pt idx="4951">
                  <c:v>42759</c:v>
                </c:pt>
                <c:pt idx="4952">
                  <c:v>42760</c:v>
                </c:pt>
                <c:pt idx="4953">
                  <c:v>42761</c:v>
                </c:pt>
                <c:pt idx="4954">
                  <c:v>42762</c:v>
                </c:pt>
                <c:pt idx="4955">
                  <c:v>42765</c:v>
                </c:pt>
                <c:pt idx="4956">
                  <c:v>42766</c:v>
                </c:pt>
                <c:pt idx="4957">
                  <c:v>42767</c:v>
                </c:pt>
                <c:pt idx="4958">
                  <c:v>42768</c:v>
                </c:pt>
                <c:pt idx="4959">
                  <c:v>42769</c:v>
                </c:pt>
                <c:pt idx="4960">
                  <c:v>42772</c:v>
                </c:pt>
                <c:pt idx="4961">
                  <c:v>42773</c:v>
                </c:pt>
                <c:pt idx="4962">
                  <c:v>42774</c:v>
                </c:pt>
                <c:pt idx="4963">
                  <c:v>42775</c:v>
                </c:pt>
                <c:pt idx="4964">
                  <c:v>42776</c:v>
                </c:pt>
                <c:pt idx="4965">
                  <c:v>42779</c:v>
                </c:pt>
                <c:pt idx="4966">
                  <c:v>42780</c:v>
                </c:pt>
                <c:pt idx="4967">
                  <c:v>42781</c:v>
                </c:pt>
                <c:pt idx="4968">
                  <c:v>42782</c:v>
                </c:pt>
                <c:pt idx="4969">
                  <c:v>42783</c:v>
                </c:pt>
                <c:pt idx="4970">
                  <c:v>42786</c:v>
                </c:pt>
                <c:pt idx="4971">
                  <c:v>42787</c:v>
                </c:pt>
                <c:pt idx="4972">
                  <c:v>42788</c:v>
                </c:pt>
                <c:pt idx="4973">
                  <c:v>42789</c:v>
                </c:pt>
                <c:pt idx="4974">
                  <c:v>42790</c:v>
                </c:pt>
                <c:pt idx="4975">
                  <c:v>42793</c:v>
                </c:pt>
                <c:pt idx="4976">
                  <c:v>42794</c:v>
                </c:pt>
                <c:pt idx="4977">
                  <c:v>42795</c:v>
                </c:pt>
                <c:pt idx="4978">
                  <c:v>42796</c:v>
                </c:pt>
                <c:pt idx="4979">
                  <c:v>42797</c:v>
                </c:pt>
                <c:pt idx="4980">
                  <c:v>42800</c:v>
                </c:pt>
                <c:pt idx="4981">
                  <c:v>42801</c:v>
                </c:pt>
                <c:pt idx="4982">
                  <c:v>42802</c:v>
                </c:pt>
                <c:pt idx="4983">
                  <c:v>42803</c:v>
                </c:pt>
                <c:pt idx="4984">
                  <c:v>42804</c:v>
                </c:pt>
                <c:pt idx="4985">
                  <c:v>42807</c:v>
                </c:pt>
                <c:pt idx="4986">
                  <c:v>42808</c:v>
                </c:pt>
                <c:pt idx="4987">
                  <c:v>42809</c:v>
                </c:pt>
                <c:pt idx="4988">
                  <c:v>42810</c:v>
                </c:pt>
                <c:pt idx="4989">
                  <c:v>42811</c:v>
                </c:pt>
                <c:pt idx="4990">
                  <c:v>42814</c:v>
                </c:pt>
                <c:pt idx="4991">
                  <c:v>42815</c:v>
                </c:pt>
                <c:pt idx="4992">
                  <c:v>42816</c:v>
                </c:pt>
                <c:pt idx="4993">
                  <c:v>42817</c:v>
                </c:pt>
                <c:pt idx="4994">
                  <c:v>42818</c:v>
                </c:pt>
                <c:pt idx="4995">
                  <c:v>42821</c:v>
                </c:pt>
                <c:pt idx="4996">
                  <c:v>42822</c:v>
                </c:pt>
                <c:pt idx="4997">
                  <c:v>42823</c:v>
                </c:pt>
                <c:pt idx="4998">
                  <c:v>42824</c:v>
                </c:pt>
                <c:pt idx="4999">
                  <c:v>42825</c:v>
                </c:pt>
                <c:pt idx="5000">
                  <c:v>42828</c:v>
                </c:pt>
                <c:pt idx="5001">
                  <c:v>42829</c:v>
                </c:pt>
                <c:pt idx="5002">
                  <c:v>42830</c:v>
                </c:pt>
                <c:pt idx="5003">
                  <c:v>42831</c:v>
                </c:pt>
                <c:pt idx="5004">
                  <c:v>42832</c:v>
                </c:pt>
                <c:pt idx="5005">
                  <c:v>42835</c:v>
                </c:pt>
                <c:pt idx="5006">
                  <c:v>42836</c:v>
                </c:pt>
                <c:pt idx="5007">
                  <c:v>42837</c:v>
                </c:pt>
                <c:pt idx="5008">
                  <c:v>42838</c:v>
                </c:pt>
                <c:pt idx="5009">
                  <c:v>42839</c:v>
                </c:pt>
                <c:pt idx="5010">
                  <c:v>42842</c:v>
                </c:pt>
                <c:pt idx="5011">
                  <c:v>42843</c:v>
                </c:pt>
                <c:pt idx="5012">
                  <c:v>42844</c:v>
                </c:pt>
                <c:pt idx="5013">
                  <c:v>42845</c:v>
                </c:pt>
                <c:pt idx="5014">
                  <c:v>42846</c:v>
                </c:pt>
                <c:pt idx="5015">
                  <c:v>42849</c:v>
                </c:pt>
                <c:pt idx="5016">
                  <c:v>42850</c:v>
                </c:pt>
                <c:pt idx="5017">
                  <c:v>42851</c:v>
                </c:pt>
                <c:pt idx="5018">
                  <c:v>42852</c:v>
                </c:pt>
                <c:pt idx="5019">
                  <c:v>42853</c:v>
                </c:pt>
                <c:pt idx="5020">
                  <c:v>42856</c:v>
                </c:pt>
                <c:pt idx="5021">
                  <c:v>42857</c:v>
                </c:pt>
                <c:pt idx="5022">
                  <c:v>42858</c:v>
                </c:pt>
                <c:pt idx="5023">
                  <c:v>42859</c:v>
                </c:pt>
                <c:pt idx="5024">
                  <c:v>42860</c:v>
                </c:pt>
                <c:pt idx="5025">
                  <c:v>42863</c:v>
                </c:pt>
                <c:pt idx="5026">
                  <c:v>42864</c:v>
                </c:pt>
                <c:pt idx="5027">
                  <c:v>42865</c:v>
                </c:pt>
                <c:pt idx="5028">
                  <c:v>42866</c:v>
                </c:pt>
                <c:pt idx="5029">
                  <c:v>42867</c:v>
                </c:pt>
                <c:pt idx="5030">
                  <c:v>42870</c:v>
                </c:pt>
                <c:pt idx="5031">
                  <c:v>42871</c:v>
                </c:pt>
                <c:pt idx="5032">
                  <c:v>42872</c:v>
                </c:pt>
                <c:pt idx="5033">
                  <c:v>42873</c:v>
                </c:pt>
                <c:pt idx="5034">
                  <c:v>42874</c:v>
                </c:pt>
                <c:pt idx="5035">
                  <c:v>42877</c:v>
                </c:pt>
                <c:pt idx="5036">
                  <c:v>42878</c:v>
                </c:pt>
                <c:pt idx="5037">
                  <c:v>42879</c:v>
                </c:pt>
                <c:pt idx="5038">
                  <c:v>42880</c:v>
                </c:pt>
                <c:pt idx="5039">
                  <c:v>42881</c:v>
                </c:pt>
                <c:pt idx="5040">
                  <c:v>42884</c:v>
                </c:pt>
                <c:pt idx="5041">
                  <c:v>42885</c:v>
                </c:pt>
                <c:pt idx="5042">
                  <c:v>42886</c:v>
                </c:pt>
                <c:pt idx="5043">
                  <c:v>42887</c:v>
                </c:pt>
                <c:pt idx="5044">
                  <c:v>42888</c:v>
                </c:pt>
                <c:pt idx="5045">
                  <c:v>42891</c:v>
                </c:pt>
                <c:pt idx="5046">
                  <c:v>42892</c:v>
                </c:pt>
                <c:pt idx="5047">
                  <c:v>42893</c:v>
                </c:pt>
                <c:pt idx="5048">
                  <c:v>42894</c:v>
                </c:pt>
                <c:pt idx="5049">
                  <c:v>42895</c:v>
                </c:pt>
                <c:pt idx="5050">
                  <c:v>42898</c:v>
                </c:pt>
                <c:pt idx="5051">
                  <c:v>42899</c:v>
                </c:pt>
                <c:pt idx="5052">
                  <c:v>42900</c:v>
                </c:pt>
                <c:pt idx="5053">
                  <c:v>42901</c:v>
                </c:pt>
                <c:pt idx="5054">
                  <c:v>42902</c:v>
                </c:pt>
                <c:pt idx="5055">
                  <c:v>42905</c:v>
                </c:pt>
                <c:pt idx="5056">
                  <c:v>42906</c:v>
                </c:pt>
                <c:pt idx="5057">
                  <c:v>42907</c:v>
                </c:pt>
                <c:pt idx="5058">
                  <c:v>42908</c:v>
                </c:pt>
                <c:pt idx="5059">
                  <c:v>42909</c:v>
                </c:pt>
                <c:pt idx="5060">
                  <c:v>42912</c:v>
                </c:pt>
                <c:pt idx="5061">
                  <c:v>42913</c:v>
                </c:pt>
                <c:pt idx="5062">
                  <c:v>42914</c:v>
                </c:pt>
                <c:pt idx="5063">
                  <c:v>42915</c:v>
                </c:pt>
                <c:pt idx="5064">
                  <c:v>42916</c:v>
                </c:pt>
                <c:pt idx="5065">
                  <c:v>42919</c:v>
                </c:pt>
                <c:pt idx="5066">
                  <c:v>42920</c:v>
                </c:pt>
                <c:pt idx="5067">
                  <c:v>42921</c:v>
                </c:pt>
                <c:pt idx="5068">
                  <c:v>42922</c:v>
                </c:pt>
                <c:pt idx="5069">
                  <c:v>42923</c:v>
                </c:pt>
                <c:pt idx="5070">
                  <c:v>42926</c:v>
                </c:pt>
                <c:pt idx="5071">
                  <c:v>42927</c:v>
                </c:pt>
                <c:pt idx="5072">
                  <c:v>42928</c:v>
                </c:pt>
                <c:pt idx="5073">
                  <c:v>42929</c:v>
                </c:pt>
                <c:pt idx="5074">
                  <c:v>42930</c:v>
                </c:pt>
                <c:pt idx="5075">
                  <c:v>42933</c:v>
                </c:pt>
                <c:pt idx="5076">
                  <c:v>42934</c:v>
                </c:pt>
                <c:pt idx="5077">
                  <c:v>42935</c:v>
                </c:pt>
                <c:pt idx="5078">
                  <c:v>42936</c:v>
                </c:pt>
                <c:pt idx="5079">
                  <c:v>42937</c:v>
                </c:pt>
                <c:pt idx="5080">
                  <c:v>42940</c:v>
                </c:pt>
                <c:pt idx="5081">
                  <c:v>42941</c:v>
                </c:pt>
                <c:pt idx="5082">
                  <c:v>42942</c:v>
                </c:pt>
                <c:pt idx="5083">
                  <c:v>42943</c:v>
                </c:pt>
                <c:pt idx="5084">
                  <c:v>42944</c:v>
                </c:pt>
                <c:pt idx="5085">
                  <c:v>42947</c:v>
                </c:pt>
                <c:pt idx="5086">
                  <c:v>42948</c:v>
                </c:pt>
                <c:pt idx="5087">
                  <c:v>42949</c:v>
                </c:pt>
                <c:pt idx="5088">
                  <c:v>42950</c:v>
                </c:pt>
                <c:pt idx="5089">
                  <c:v>42951</c:v>
                </c:pt>
                <c:pt idx="5090">
                  <c:v>42954</c:v>
                </c:pt>
                <c:pt idx="5091">
                  <c:v>42955</c:v>
                </c:pt>
                <c:pt idx="5092">
                  <c:v>42956</c:v>
                </c:pt>
                <c:pt idx="5093">
                  <c:v>42957</c:v>
                </c:pt>
                <c:pt idx="5094">
                  <c:v>42958</c:v>
                </c:pt>
                <c:pt idx="5095">
                  <c:v>42961</c:v>
                </c:pt>
                <c:pt idx="5096">
                  <c:v>42962</c:v>
                </c:pt>
                <c:pt idx="5097">
                  <c:v>42963</c:v>
                </c:pt>
                <c:pt idx="5098">
                  <c:v>42964</c:v>
                </c:pt>
                <c:pt idx="5099">
                  <c:v>42965</c:v>
                </c:pt>
                <c:pt idx="5100">
                  <c:v>42968</c:v>
                </c:pt>
                <c:pt idx="5101">
                  <c:v>42969</c:v>
                </c:pt>
                <c:pt idx="5102">
                  <c:v>42970</c:v>
                </c:pt>
                <c:pt idx="5103">
                  <c:v>42971</c:v>
                </c:pt>
                <c:pt idx="5104">
                  <c:v>42972</c:v>
                </c:pt>
                <c:pt idx="5105">
                  <c:v>42975</c:v>
                </c:pt>
                <c:pt idx="5106">
                  <c:v>42976</c:v>
                </c:pt>
                <c:pt idx="5107">
                  <c:v>42977</c:v>
                </c:pt>
                <c:pt idx="5108">
                  <c:v>42978</c:v>
                </c:pt>
                <c:pt idx="5109">
                  <c:v>42979</c:v>
                </c:pt>
                <c:pt idx="5110">
                  <c:v>42982</c:v>
                </c:pt>
                <c:pt idx="5111">
                  <c:v>42983</c:v>
                </c:pt>
                <c:pt idx="5112">
                  <c:v>42984</c:v>
                </c:pt>
                <c:pt idx="5113">
                  <c:v>42985</c:v>
                </c:pt>
                <c:pt idx="5114">
                  <c:v>42986</c:v>
                </c:pt>
                <c:pt idx="5115">
                  <c:v>42989</c:v>
                </c:pt>
                <c:pt idx="5116">
                  <c:v>42990</c:v>
                </c:pt>
                <c:pt idx="5117">
                  <c:v>42991</c:v>
                </c:pt>
                <c:pt idx="5118">
                  <c:v>42992</c:v>
                </c:pt>
                <c:pt idx="5119">
                  <c:v>42993</c:v>
                </c:pt>
                <c:pt idx="5120">
                  <c:v>42996</c:v>
                </c:pt>
                <c:pt idx="5121">
                  <c:v>42997</c:v>
                </c:pt>
                <c:pt idx="5122">
                  <c:v>42998</c:v>
                </c:pt>
                <c:pt idx="5123">
                  <c:v>42999</c:v>
                </c:pt>
                <c:pt idx="5124">
                  <c:v>43000</c:v>
                </c:pt>
                <c:pt idx="5125">
                  <c:v>43003</c:v>
                </c:pt>
                <c:pt idx="5126">
                  <c:v>43004</c:v>
                </c:pt>
                <c:pt idx="5127">
                  <c:v>43005</c:v>
                </c:pt>
                <c:pt idx="5128">
                  <c:v>43006</c:v>
                </c:pt>
                <c:pt idx="5129">
                  <c:v>43007</c:v>
                </c:pt>
                <c:pt idx="5130">
                  <c:v>43010</c:v>
                </c:pt>
                <c:pt idx="5131">
                  <c:v>43011</c:v>
                </c:pt>
                <c:pt idx="5132">
                  <c:v>43012</c:v>
                </c:pt>
                <c:pt idx="5133">
                  <c:v>43013</c:v>
                </c:pt>
                <c:pt idx="5134">
                  <c:v>43014</c:v>
                </c:pt>
                <c:pt idx="5135">
                  <c:v>43017</c:v>
                </c:pt>
                <c:pt idx="5136">
                  <c:v>43018</c:v>
                </c:pt>
                <c:pt idx="5137">
                  <c:v>43019</c:v>
                </c:pt>
                <c:pt idx="5138">
                  <c:v>43020</c:v>
                </c:pt>
                <c:pt idx="5139">
                  <c:v>43021</c:v>
                </c:pt>
                <c:pt idx="5140">
                  <c:v>43024</c:v>
                </c:pt>
                <c:pt idx="5141">
                  <c:v>43025</c:v>
                </c:pt>
                <c:pt idx="5142">
                  <c:v>43026</c:v>
                </c:pt>
                <c:pt idx="5143">
                  <c:v>43027</c:v>
                </c:pt>
                <c:pt idx="5144">
                  <c:v>43028</c:v>
                </c:pt>
                <c:pt idx="5145">
                  <c:v>43031</c:v>
                </c:pt>
                <c:pt idx="5146">
                  <c:v>43032</c:v>
                </c:pt>
                <c:pt idx="5147">
                  <c:v>43033</c:v>
                </c:pt>
                <c:pt idx="5148">
                  <c:v>43034</c:v>
                </c:pt>
                <c:pt idx="5149">
                  <c:v>43035</c:v>
                </c:pt>
                <c:pt idx="5150">
                  <c:v>43038</c:v>
                </c:pt>
                <c:pt idx="5151">
                  <c:v>43039</c:v>
                </c:pt>
                <c:pt idx="5152">
                  <c:v>43040</c:v>
                </c:pt>
                <c:pt idx="5153">
                  <c:v>43041</c:v>
                </c:pt>
                <c:pt idx="5154">
                  <c:v>43042</c:v>
                </c:pt>
                <c:pt idx="5155">
                  <c:v>43045</c:v>
                </c:pt>
                <c:pt idx="5156">
                  <c:v>43046</c:v>
                </c:pt>
                <c:pt idx="5157">
                  <c:v>43047</c:v>
                </c:pt>
                <c:pt idx="5158">
                  <c:v>43048</c:v>
                </c:pt>
                <c:pt idx="5159">
                  <c:v>43049</c:v>
                </c:pt>
                <c:pt idx="5160">
                  <c:v>43052</c:v>
                </c:pt>
                <c:pt idx="5161">
                  <c:v>43053</c:v>
                </c:pt>
                <c:pt idx="5162">
                  <c:v>43054</c:v>
                </c:pt>
                <c:pt idx="5163">
                  <c:v>43055</c:v>
                </c:pt>
                <c:pt idx="5164">
                  <c:v>43056</c:v>
                </c:pt>
                <c:pt idx="5165">
                  <c:v>43059</c:v>
                </c:pt>
                <c:pt idx="5166">
                  <c:v>43060</c:v>
                </c:pt>
                <c:pt idx="5167">
                  <c:v>43061</c:v>
                </c:pt>
                <c:pt idx="5168">
                  <c:v>43062</c:v>
                </c:pt>
                <c:pt idx="5169">
                  <c:v>43063</c:v>
                </c:pt>
                <c:pt idx="5170">
                  <c:v>43066</c:v>
                </c:pt>
                <c:pt idx="5171">
                  <c:v>43067</c:v>
                </c:pt>
                <c:pt idx="5172">
                  <c:v>43068</c:v>
                </c:pt>
                <c:pt idx="5173">
                  <c:v>43069</c:v>
                </c:pt>
                <c:pt idx="5174">
                  <c:v>43070</c:v>
                </c:pt>
                <c:pt idx="5175">
                  <c:v>43073</c:v>
                </c:pt>
                <c:pt idx="5176">
                  <c:v>43074</c:v>
                </c:pt>
                <c:pt idx="5177">
                  <c:v>43075</c:v>
                </c:pt>
                <c:pt idx="5178">
                  <c:v>43076</c:v>
                </c:pt>
                <c:pt idx="5179">
                  <c:v>43077</c:v>
                </c:pt>
                <c:pt idx="5180">
                  <c:v>43080</c:v>
                </c:pt>
                <c:pt idx="5181">
                  <c:v>43081</c:v>
                </c:pt>
                <c:pt idx="5182">
                  <c:v>43082</c:v>
                </c:pt>
                <c:pt idx="5183">
                  <c:v>43083</c:v>
                </c:pt>
                <c:pt idx="5184">
                  <c:v>43084</c:v>
                </c:pt>
                <c:pt idx="5185">
                  <c:v>43087</c:v>
                </c:pt>
                <c:pt idx="5186">
                  <c:v>43088</c:v>
                </c:pt>
                <c:pt idx="5187">
                  <c:v>43089</c:v>
                </c:pt>
                <c:pt idx="5188">
                  <c:v>43090</c:v>
                </c:pt>
                <c:pt idx="5189">
                  <c:v>43091</c:v>
                </c:pt>
                <c:pt idx="5190">
                  <c:v>43094</c:v>
                </c:pt>
                <c:pt idx="5191">
                  <c:v>43095</c:v>
                </c:pt>
                <c:pt idx="5192">
                  <c:v>43096</c:v>
                </c:pt>
                <c:pt idx="5193">
                  <c:v>43097</c:v>
                </c:pt>
                <c:pt idx="5194">
                  <c:v>43098</c:v>
                </c:pt>
                <c:pt idx="5195">
                  <c:v>43101</c:v>
                </c:pt>
                <c:pt idx="5196">
                  <c:v>43102</c:v>
                </c:pt>
                <c:pt idx="5197">
                  <c:v>43103</c:v>
                </c:pt>
                <c:pt idx="5198">
                  <c:v>43104</c:v>
                </c:pt>
                <c:pt idx="5199">
                  <c:v>43105</c:v>
                </c:pt>
                <c:pt idx="5200">
                  <c:v>43108</c:v>
                </c:pt>
                <c:pt idx="5201">
                  <c:v>43109</c:v>
                </c:pt>
                <c:pt idx="5202">
                  <c:v>43110</c:v>
                </c:pt>
                <c:pt idx="5203">
                  <c:v>43111</c:v>
                </c:pt>
                <c:pt idx="5204">
                  <c:v>43112</c:v>
                </c:pt>
                <c:pt idx="5205">
                  <c:v>43115</c:v>
                </c:pt>
                <c:pt idx="5206">
                  <c:v>43116</c:v>
                </c:pt>
                <c:pt idx="5207">
                  <c:v>43117</c:v>
                </c:pt>
                <c:pt idx="5208">
                  <c:v>43118</c:v>
                </c:pt>
                <c:pt idx="5209">
                  <c:v>43119</c:v>
                </c:pt>
                <c:pt idx="5210">
                  <c:v>43122</c:v>
                </c:pt>
                <c:pt idx="5211">
                  <c:v>43123</c:v>
                </c:pt>
                <c:pt idx="5212">
                  <c:v>43124</c:v>
                </c:pt>
                <c:pt idx="5213">
                  <c:v>43125</c:v>
                </c:pt>
                <c:pt idx="5214">
                  <c:v>43126</c:v>
                </c:pt>
                <c:pt idx="5215">
                  <c:v>43129</c:v>
                </c:pt>
                <c:pt idx="5216">
                  <c:v>43130</c:v>
                </c:pt>
                <c:pt idx="5217">
                  <c:v>43131</c:v>
                </c:pt>
                <c:pt idx="5218">
                  <c:v>43132</c:v>
                </c:pt>
                <c:pt idx="5219">
                  <c:v>43133</c:v>
                </c:pt>
                <c:pt idx="5220">
                  <c:v>43136</c:v>
                </c:pt>
                <c:pt idx="5221">
                  <c:v>43137</c:v>
                </c:pt>
                <c:pt idx="5222">
                  <c:v>43138</c:v>
                </c:pt>
                <c:pt idx="5223">
                  <c:v>43139</c:v>
                </c:pt>
                <c:pt idx="5224">
                  <c:v>43140</c:v>
                </c:pt>
                <c:pt idx="5225">
                  <c:v>43143</c:v>
                </c:pt>
                <c:pt idx="5226">
                  <c:v>43144</c:v>
                </c:pt>
                <c:pt idx="5227">
                  <c:v>43145</c:v>
                </c:pt>
                <c:pt idx="5228">
                  <c:v>43146</c:v>
                </c:pt>
                <c:pt idx="5229">
                  <c:v>43147</c:v>
                </c:pt>
                <c:pt idx="5230">
                  <c:v>43150</c:v>
                </c:pt>
                <c:pt idx="5231">
                  <c:v>43151</c:v>
                </c:pt>
                <c:pt idx="5232">
                  <c:v>43152</c:v>
                </c:pt>
                <c:pt idx="5233">
                  <c:v>43153</c:v>
                </c:pt>
                <c:pt idx="5234">
                  <c:v>43154</c:v>
                </c:pt>
                <c:pt idx="5235">
                  <c:v>43157</c:v>
                </c:pt>
                <c:pt idx="5236">
                  <c:v>43158</c:v>
                </c:pt>
                <c:pt idx="5237">
                  <c:v>43159</c:v>
                </c:pt>
                <c:pt idx="5238">
                  <c:v>43160</c:v>
                </c:pt>
                <c:pt idx="5239">
                  <c:v>43161</c:v>
                </c:pt>
                <c:pt idx="5240">
                  <c:v>43164</c:v>
                </c:pt>
                <c:pt idx="5241">
                  <c:v>43165</c:v>
                </c:pt>
                <c:pt idx="5242">
                  <c:v>43166</c:v>
                </c:pt>
                <c:pt idx="5243">
                  <c:v>43167</c:v>
                </c:pt>
                <c:pt idx="5244">
                  <c:v>43168</c:v>
                </c:pt>
                <c:pt idx="5245">
                  <c:v>43171</c:v>
                </c:pt>
                <c:pt idx="5246">
                  <c:v>43172</c:v>
                </c:pt>
                <c:pt idx="5247">
                  <c:v>43173</c:v>
                </c:pt>
                <c:pt idx="5248">
                  <c:v>43174</c:v>
                </c:pt>
                <c:pt idx="5249">
                  <c:v>43175</c:v>
                </c:pt>
                <c:pt idx="5250">
                  <c:v>43178</c:v>
                </c:pt>
                <c:pt idx="5251">
                  <c:v>43179</c:v>
                </c:pt>
                <c:pt idx="5252">
                  <c:v>43180</c:v>
                </c:pt>
                <c:pt idx="5253">
                  <c:v>43181</c:v>
                </c:pt>
                <c:pt idx="5254">
                  <c:v>43182</c:v>
                </c:pt>
                <c:pt idx="5255">
                  <c:v>43185</c:v>
                </c:pt>
                <c:pt idx="5256">
                  <c:v>43186</c:v>
                </c:pt>
                <c:pt idx="5257">
                  <c:v>43187</c:v>
                </c:pt>
                <c:pt idx="5258">
                  <c:v>43188</c:v>
                </c:pt>
                <c:pt idx="5259">
                  <c:v>43189</c:v>
                </c:pt>
                <c:pt idx="5260">
                  <c:v>43192</c:v>
                </c:pt>
                <c:pt idx="5261">
                  <c:v>43193</c:v>
                </c:pt>
                <c:pt idx="5262">
                  <c:v>43194</c:v>
                </c:pt>
                <c:pt idx="5263">
                  <c:v>43195</c:v>
                </c:pt>
                <c:pt idx="5264">
                  <c:v>43196</c:v>
                </c:pt>
                <c:pt idx="5265">
                  <c:v>43199</c:v>
                </c:pt>
                <c:pt idx="5266">
                  <c:v>43200</c:v>
                </c:pt>
                <c:pt idx="5267">
                  <c:v>43201</c:v>
                </c:pt>
                <c:pt idx="5268">
                  <c:v>43202</c:v>
                </c:pt>
                <c:pt idx="5269">
                  <c:v>43203</c:v>
                </c:pt>
                <c:pt idx="5270">
                  <c:v>43206</c:v>
                </c:pt>
                <c:pt idx="5271">
                  <c:v>43207</c:v>
                </c:pt>
                <c:pt idx="5272">
                  <c:v>43208</c:v>
                </c:pt>
                <c:pt idx="5273">
                  <c:v>43209</c:v>
                </c:pt>
                <c:pt idx="5274">
                  <c:v>43210</c:v>
                </c:pt>
                <c:pt idx="5275">
                  <c:v>43213</c:v>
                </c:pt>
                <c:pt idx="5276">
                  <c:v>43214</c:v>
                </c:pt>
                <c:pt idx="5277">
                  <c:v>43215</c:v>
                </c:pt>
                <c:pt idx="5278">
                  <c:v>43216</c:v>
                </c:pt>
                <c:pt idx="5279">
                  <c:v>43217</c:v>
                </c:pt>
                <c:pt idx="5280">
                  <c:v>43220</c:v>
                </c:pt>
                <c:pt idx="5281">
                  <c:v>43221</c:v>
                </c:pt>
                <c:pt idx="5282">
                  <c:v>43222</c:v>
                </c:pt>
                <c:pt idx="5283">
                  <c:v>43223</c:v>
                </c:pt>
                <c:pt idx="5284">
                  <c:v>43224</c:v>
                </c:pt>
                <c:pt idx="5285">
                  <c:v>43227</c:v>
                </c:pt>
                <c:pt idx="5286">
                  <c:v>43228</c:v>
                </c:pt>
                <c:pt idx="5287">
                  <c:v>43229</c:v>
                </c:pt>
                <c:pt idx="5288">
                  <c:v>43230</c:v>
                </c:pt>
                <c:pt idx="5289">
                  <c:v>43231</c:v>
                </c:pt>
                <c:pt idx="5290">
                  <c:v>43234</c:v>
                </c:pt>
                <c:pt idx="5291">
                  <c:v>43235</c:v>
                </c:pt>
                <c:pt idx="5292">
                  <c:v>43236</c:v>
                </c:pt>
                <c:pt idx="5293">
                  <c:v>43237</c:v>
                </c:pt>
                <c:pt idx="5294">
                  <c:v>43238</c:v>
                </c:pt>
                <c:pt idx="5295">
                  <c:v>43241</c:v>
                </c:pt>
                <c:pt idx="5296">
                  <c:v>43242</c:v>
                </c:pt>
                <c:pt idx="5297">
                  <c:v>43243</c:v>
                </c:pt>
                <c:pt idx="5298">
                  <c:v>43244</c:v>
                </c:pt>
                <c:pt idx="5299">
                  <c:v>43245</c:v>
                </c:pt>
                <c:pt idx="5300">
                  <c:v>43248</c:v>
                </c:pt>
                <c:pt idx="5301">
                  <c:v>43249</c:v>
                </c:pt>
                <c:pt idx="5302">
                  <c:v>43250</c:v>
                </c:pt>
                <c:pt idx="5303">
                  <c:v>43251</c:v>
                </c:pt>
                <c:pt idx="5304">
                  <c:v>43252</c:v>
                </c:pt>
                <c:pt idx="5305">
                  <c:v>43255</c:v>
                </c:pt>
                <c:pt idx="5306">
                  <c:v>43256</c:v>
                </c:pt>
                <c:pt idx="5307">
                  <c:v>43257</c:v>
                </c:pt>
                <c:pt idx="5308">
                  <c:v>43258</c:v>
                </c:pt>
                <c:pt idx="5309">
                  <c:v>43259</c:v>
                </c:pt>
                <c:pt idx="5310">
                  <c:v>43262</c:v>
                </c:pt>
                <c:pt idx="5311">
                  <c:v>43263</c:v>
                </c:pt>
                <c:pt idx="5312">
                  <c:v>43264</c:v>
                </c:pt>
                <c:pt idx="5313">
                  <c:v>43265</c:v>
                </c:pt>
                <c:pt idx="5314">
                  <c:v>43266</c:v>
                </c:pt>
                <c:pt idx="5315">
                  <c:v>43269</c:v>
                </c:pt>
                <c:pt idx="5316">
                  <c:v>43270</c:v>
                </c:pt>
                <c:pt idx="5317">
                  <c:v>43271</c:v>
                </c:pt>
                <c:pt idx="5318">
                  <c:v>43272</c:v>
                </c:pt>
                <c:pt idx="5319">
                  <c:v>43273</c:v>
                </c:pt>
                <c:pt idx="5320">
                  <c:v>43276</c:v>
                </c:pt>
                <c:pt idx="5321">
                  <c:v>43277</c:v>
                </c:pt>
                <c:pt idx="5322">
                  <c:v>43278</c:v>
                </c:pt>
                <c:pt idx="5323">
                  <c:v>43279</c:v>
                </c:pt>
                <c:pt idx="5324">
                  <c:v>43280</c:v>
                </c:pt>
                <c:pt idx="5325">
                  <c:v>43283</c:v>
                </c:pt>
                <c:pt idx="5326">
                  <c:v>43284</c:v>
                </c:pt>
                <c:pt idx="5327">
                  <c:v>43285</c:v>
                </c:pt>
                <c:pt idx="5328">
                  <c:v>43286</c:v>
                </c:pt>
                <c:pt idx="5329">
                  <c:v>43287</c:v>
                </c:pt>
                <c:pt idx="5330">
                  <c:v>43290</c:v>
                </c:pt>
                <c:pt idx="5331">
                  <c:v>43291</c:v>
                </c:pt>
                <c:pt idx="5332">
                  <c:v>43292</c:v>
                </c:pt>
                <c:pt idx="5333">
                  <c:v>43293</c:v>
                </c:pt>
                <c:pt idx="5334">
                  <c:v>43294</c:v>
                </c:pt>
                <c:pt idx="5335">
                  <c:v>43297</c:v>
                </c:pt>
                <c:pt idx="5336">
                  <c:v>43298</c:v>
                </c:pt>
                <c:pt idx="5337">
                  <c:v>43299</c:v>
                </c:pt>
                <c:pt idx="5338">
                  <c:v>43300</c:v>
                </c:pt>
                <c:pt idx="5339">
                  <c:v>43301</c:v>
                </c:pt>
                <c:pt idx="5340">
                  <c:v>43304</c:v>
                </c:pt>
                <c:pt idx="5341">
                  <c:v>43305</c:v>
                </c:pt>
                <c:pt idx="5342">
                  <c:v>43306</c:v>
                </c:pt>
                <c:pt idx="5343">
                  <c:v>43307</c:v>
                </c:pt>
                <c:pt idx="5344">
                  <c:v>43308</c:v>
                </c:pt>
                <c:pt idx="5345">
                  <c:v>43311</c:v>
                </c:pt>
                <c:pt idx="5346">
                  <c:v>43312</c:v>
                </c:pt>
                <c:pt idx="5347">
                  <c:v>43313</c:v>
                </c:pt>
                <c:pt idx="5348">
                  <c:v>43314</c:v>
                </c:pt>
                <c:pt idx="5349">
                  <c:v>43315</c:v>
                </c:pt>
                <c:pt idx="5350">
                  <c:v>43318</c:v>
                </c:pt>
                <c:pt idx="5351">
                  <c:v>43319</c:v>
                </c:pt>
                <c:pt idx="5352">
                  <c:v>43320</c:v>
                </c:pt>
                <c:pt idx="5353">
                  <c:v>43321</c:v>
                </c:pt>
                <c:pt idx="5354">
                  <c:v>43322</c:v>
                </c:pt>
                <c:pt idx="5355">
                  <c:v>43325</c:v>
                </c:pt>
                <c:pt idx="5356">
                  <c:v>43326</c:v>
                </c:pt>
                <c:pt idx="5357">
                  <c:v>43327</c:v>
                </c:pt>
                <c:pt idx="5358">
                  <c:v>43328</c:v>
                </c:pt>
                <c:pt idx="5359">
                  <c:v>43329</c:v>
                </c:pt>
                <c:pt idx="5360">
                  <c:v>43332</c:v>
                </c:pt>
                <c:pt idx="5361">
                  <c:v>43333</c:v>
                </c:pt>
                <c:pt idx="5362">
                  <c:v>43334</c:v>
                </c:pt>
                <c:pt idx="5363">
                  <c:v>43335</c:v>
                </c:pt>
                <c:pt idx="5364">
                  <c:v>43336</c:v>
                </c:pt>
                <c:pt idx="5365">
                  <c:v>43339</c:v>
                </c:pt>
                <c:pt idx="5366">
                  <c:v>43340</c:v>
                </c:pt>
                <c:pt idx="5367">
                  <c:v>43341</c:v>
                </c:pt>
                <c:pt idx="5368">
                  <c:v>43342</c:v>
                </c:pt>
                <c:pt idx="5369">
                  <c:v>43343</c:v>
                </c:pt>
                <c:pt idx="5370">
                  <c:v>43346</c:v>
                </c:pt>
                <c:pt idx="5371">
                  <c:v>43347</c:v>
                </c:pt>
                <c:pt idx="5372">
                  <c:v>43348</c:v>
                </c:pt>
                <c:pt idx="5373">
                  <c:v>43349</c:v>
                </c:pt>
                <c:pt idx="5374">
                  <c:v>43350</c:v>
                </c:pt>
                <c:pt idx="5375">
                  <c:v>43353</c:v>
                </c:pt>
                <c:pt idx="5376">
                  <c:v>43354</c:v>
                </c:pt>
                <c:pt idx="5377">
                  <c:v>43355</c:v>
                </c:pt>
                <c:pt idx="5378">
                  <c:v>43356</c:v>
                </c:pt>
                <c:pt idx="5379">
                  <c:v>43357</c:v>
                </c:pt>
                <c:pt idx="5380">
                  <c:v>43360</c:v>
                </c:pt>
                <c:pt idx="5381">
                  <c:v>43361</c:v>
                </c:pt>
                <c:pt idx="5382">
                  <c:v>43362</c:v>
                </c:pt>
                <c:pt idx="5383">
                  <c:v>43363</c:v>
                </c:pt>
                <c:pt idx="5384">
                  <c:v>43364</c:v>
                </c:pt>
                <c:pt idx="5385">
                  <c:v>43367</c:v>
                </c:pt>
                <c:pt idx="5386">
                  <c:v>43368</c:v>
                </c:pt>
                <c:pt idx="5387">
                  <c:v>43369</c:v>
                </c:pt>
                <c:pt idx="5388">
                  <c:v>43370</c:v>
                </c:pt>
                <c:pt idx="5389">
                  <c:v>43371</c:v>
                </c:pt>
                <c:pt idx="5390">
                  <c:v>43374</c:v>
                </c:pt>
                <c:pt idx="5391">
                  <c:v>43375</c:v>
                </c:pt>
                <c:pt idx="5392">
                  <c:v>43376</c:v>
                </c:pt>
                <c:pt idx="5393">
                  <c:v>43377</c:v>
                </c:pt>
                <c:pt idx="5394">
                  <c:v>43378</c:v>
                </c:pt>
                <c:pt idx="5395">
                  <c:v>43381</c:v>
                </c:pt>
                <c:pt idx="5396">
                  <c:v>43382</c:v>
                </c:pt>
                <c:pt idx="5397">
                  <c:v>43383</c:v>
                </c:pt>
                <c:pt idx="5398">
                  <c:v>43384</c:v>
                </c:pt>
                <c:pt idx="5399">
                  <c:v>43385</c:v>
                </c:pt>
                <c:pt idx="5400">
                  <c:v>43388</c:v>
                </c:pt>
                <c:pt idx="5401">
                  <c:v>43389</c:v>
                </c:pt>
                <c:pt idx="5402">
                  <c:v>43390</c:v>
                </c:pt>
                <c:pt idx="5403">
                  <c:v>43391</c:v>
                </c:pt>
                <c:pt idx="5404">
                  <c:v>43392</c:v>
                </c:pt>
                <c:pt idx="5405">
                  <c:v>43395</c:v>
                </c:pt>
                <c:pt idx="5406">
                  <c:v>43396</c:v>
                </c:pt>
                <c:pt idx="5407">
                  <c:v>43397</c:v>
                </c:pt>
                <c:pt idx="5408">
                  <c:v>43398</c:v>
                </c:pt>
                <c:pt idx="5409">
                  <c:v>43399</c:v>
                </c:pt>
                <c:pt idx="5410">
                  <c:v>43402</c:v>
                </c:pt>
                <c:pt idx="5411">
                  <c:v>43403</c:v>
                </c:pt>
                <c:pt idx="5412">
                  <c:v>43404</c:v>
                </c:pt>
                <c:pt idx="5413">
                  <c:v>43405</c:v>
                </c:pt>
                <c:pt idx="5414">
                  <c:v>43406</c:v>
                </c:pt>
                <c:pt idx="5415">
                  <c:v>43409</c:v>
                </c:pt>
                <c:pt idx="5416">
                  <c:v>43410</c:v>
                </c:pt>
                <c:pt idx="5417">
                  <c:v>43411</c:v>
                </c:pt>
                <c:pt idx="5418">
                  <c:v>43412</c:v>
                </c:pt>
                <c:pt idx="5419">
                  <c:v>43413</c:v>
                </c:pt>
                <c:pt idx="5420">
                  <c:v>43416</c:v>
                </c:pt>
                <c:pt idx="5421">
                  <c:v>43417</c:v>
                </c:pt>
                <c:pt idx="5422">
                  <c:v>43418</c:v>
                </c:pt>
                <c:pt idx="5423">
                  <c:v>43419</c:v>
                </c:pt>
                <c:pt idx="5424">
                  <c:v>43420</c:v>
                </c:pt>
                <c:pt idx="5425">
                  <c:v>43423</c:v>
                </c:pt>
                <c:pt idx="5426">
                  <c:v>43424</c:v>
                </c:pt>
                <c:pt idx="5427">
                  <c:v>43425</c:v>
                </c:pt>
                <c:pt idx="5428">
                  <c:v>43426</c:v>
                </c:pt>
                <c:pt idx="5429">
                  <c:v>43427</c:v>
                </c:pt>
                <c:pt idx="5430">
                  <c:v>43430</c:v>
                </c:pt>
                <c:pt idx="5431">
                  <c:v>43431</c:v>
                </c:pt>
                <c:pt idx="5432">
                  <c:v>43432</c:v>
                </c:pt>
                <c:pt idx="5433">
                  <c:v>43433</c:v>
                </c:pt>
                <c:pt idx="5434">
                  <c:v>43434</c:v>
                </c:pt>
                <c:pt idx="5435">
                  <c:v>43437</c:v>
                </c:pt>
                <c:pt idx="5436">
                  <c:v>43438</c:v>
                </c:pt>
                <c:pt idx="5437">
                  <c:v>43439</c:v>
                </c:pt>
                <c:pt idx="5438">
                  <c:v>43440</c:v>
                </c:pt>
                <c:pt idx="5439">
                  <c:v>43441</c:v>
                </c:pt>
                <c:pt idx="5440">
                  <c:v>43444</c:v>
                </c:pt>
                <c:pt idx="5441">
                  <c:v>43445</c:v>
                </c:pt>
                <c:pt idx="5442">
                  <c:v>43446</c:v>
                </c:pt>
                <c:pt idx="5443">
                  <c:v>43447</c:v>
                </c:pt>
                <c:pt idx="5444">
                  <c:v>43448</c:v>
                </c:pt>
                <c:pt idx="5445">
                  <c:v>43451</c:v>
                </c:pt>
                <c:pt idx="5446">
                  <c:v>43452</c:v>
                </c:pt>
                <c:pt idx="5447">
                  <c:v>43453</c:v>
                </c:pt>
                <c:pt idx="5448">
                  <c:v>43454</c:v>
                </c:pt>
                <c:pt idx="5449">
                  <c:v>43455</c:v>
                </c:pt>
                <c:pt idx="5450">
                  <c:v>43458</c:v>
                </c:pt>
                <c:pt idx="5451">
                  <c:v>43459</c:v>
                </c:pt>
                <c:pt idx="5452">
                  <c:v>43460</c:v>
                </c:pt>
                <c:pt idx="5453">
                  <c:v>43461</c:v>
                </c:pt>
                <c:pt idx="5454">
                  <c:v>43462</c:v>
                </c:pt>
                <c:pt idx="5455">
                  <c:v>43465</c:v>
                </c:pt>
                <c:pt idx="5456">
                  <c:v>43466</c:v>
                </c:pt>
                <c:pt idx="5457">
                  <c:v>43467</c:v>
                </c:pt>
                <c:pt idx="5458">
                  <c:v>43468</c:v>
                </c:pt>
                <c:pt idx="5459">
                  <c:v>43469</c:v>
                </c:pt>
                <c:pt idx="5460">
                  <c:v>43472</c:v>
                </c:pt>
                <c:pt idx="5461">
                  <c:v>43473</c:v>
                </c:pt>
                <c:pt idx="5462">
                  <c:v>43474</c:v>
                </c:pt>
                <c:pt idx="5463">
                  <c:v>43475</c:v>
                </c:pt>
                <c:pt idx="5464">
                  <c:v>43476</c:v>
                </c:pt>
                <c:pt idx="5465">
                  <c:v>43479</c:v>
                </c:pt>
                <c:pt idx="5466">
                  <c:v>43480</c:v>
                </c:pt>
                <c:pt idx="5467">
                  <c:v>43481</c:v>
                </c:pt>
                <c:pt idx="5468">
                  <c:v>43482</c:v>
                </c:pt>
                <c:pt idx="5469">
                  <c:v>43483</c:v>
                </c:pt>
                <c:pt idx="5470">
                  <c:v>43486</c:v>
                </c:pt>
                <c:pt idx="5471">
                  <c:v>43487</c:v>
                </c:pt>
                <c:pt idx="5472">
                  <c:v>43488</c:v>
                </c:pt>
                <c:pt idx="5473">
                  <c:v>43489</c:v>
                </c:pt>
                <c:pt idx="5474">
                  <c:v>43490</c:v>
                </c:pt>
                <c:pt idx="5475">
                  <c:v>43493</c:v>
                </c:pt>
                <c:pt idx="5476">
                  <c:v>43494</c:v>
                </c:pt>
                <c:pt idx="5477">
                  <c:v>43495</c:v>
                </c:pt>
                <c:pt idx="5478">
                  <c:v>43496</c:v>
                </c:pt>
                <c:pt idx="5479">
                  <c:v>43497</c:v>
                </c:pt>
                <c:pt idx="5480">
                  <c:v>43500</c:v>
                </c:pt>
                <c:pt idx="5481">
                  <c:v>43501</c:v>
                </c:pt>
                <c:pt idx="5482">
                  <c:v>43502</c:v>
                </c:pt>
                <c:pt idx="5483">
                  <c:v>43503</c:v>
                </c:pt>
                <c:pt idx="5484">
                  <c:v>43504</c:v>
                </c:pt>
                <c:pt idx="5485">
                  <c:v>43507</c:v>
                </c:pt>
                <c:pt idx="5486">
                  <c:v>43508</c:v>
                </c:pt>
                <c:pt idx="5487">
                  <c:v>43509</c:v>
                </c:pt>
                <c:pt idx="5488">
                  <c:v>43510</c:v>
                </c:pt>
                <c:pt idx="5489">
                  <c:v>43511</c:v>
                </c:pt>
                <c:pt idx="5490">
                  <c:v>43514</c:v>
                </c:pt>
                <c:pt idx="5491">
                  <c:v>43515</c:v>
                </c:pt>
                <c:pt idx="5492">
                  <c:v>43516</c:v>
                </c:pt>
                <c:pt idx="5493">
                  <c:v>43517</c:v>
                </c:pt>
                <c:pt idx="5494">
                  <c:v>43518</c:v>
                </c:pt>
                <c:pt idx="5495">
                  <c:v>43521</c:v>
                </c:pt>
                <c:pt idx="5496">
                  <c:v>43522</c:v>
                </c:pt>
                <c:pt idx="5497">
                  <c:v>43523</c:v>
                </c:pt>
                <c:pt idx="5498">
                  <c:v>43524</c:v>
                </c:pt>
                <c:pt idx="5499">
                  <c:v>43525</c:v>
                </c:pt>
                <c:pt idx="5500">
                  <c:v>43528</c:v>
                </c:pt>
                <c:pt idx="5501">
                  <c:v>43529</c:v>
                </c:pt>
                <c:pt idx="5502">
                  <c:v>43530</c:v>
                </c:pt>
                <c:pt idx="5503">
                  <c:v>43531</c:v>
                </c:pt>
                <c:pt idx="5504">
                  <c:v>43532</c:v>
                </c:pt>
                <c:pt idx="5505">
                  <c:v>43535</c:v>
                </c:pt>
                <c:pt idx="5506">
                  <c:v>43536</c:v>
                </c:pt>
                <c:pt idx="5507">
                  <c:v>43537</c:v>
                </c:pt>
                <c:pt idx="5508">
                  <c:v>43538</c:v>
                </c:pt>
                <c:pt idx="5509">
                  <c:v>43539</c:v>
                </c:pt>
                <c:pt idx="5510">
                  <c:v>43542</c:v>
                </c:pt>
                <c:pt idx="5511">
                  <c:v>43543</c:v>
                </c:pt>
                <c:pt idx="5512">
                  <c:v>43544</c:v>
                </c:pt>
                <c:pt idx="5513">
                  <c:v>43545</c:v>
                </c:pt>
                <c:pt idx="5514">
                  <c:v>43546</c:v>
                </c:pt>
                <c:pt idx="5515">
                  <c:v>43549</c:v>
                </c:pt>
                <c:pt idx="5516">
                  <c:v>43550</c:v>
                </c:pt>
                <c:pt idx="5517">
                  <c:v>43551</c:v>
                </c:pt>
                <c:pt idx="5518">
                  <c:v>43552</c:v>
                </c:pt>
                <c:pt idx="5519">
                  <c:v>43553</c:v>
                </c:pt>
                <c:pt idx="5520">
                  <c:v>43556</c:v>
                </c:pt>
                <c:pt idx="5521">
                  <c:v>43557</c:v>
                </c:pt>
                <c:pt idx="5522">
                  <c:v>43558</c:v>
                </c:pt>
                <c:pt idx="5523">
                  <c:v>43559</c:v>
                </c:pt>
                <c:pt idx="5524">
                  <c:v>43560</c:v>
                </c:pt>
                <c:pt idx="5525">
                  <c:v>43563</c:v>
                </c:pt>
                <c:pt idx="5526">
                  <c:v>43564</c:v>
                </c:pt>
                <c:pt idx="5527">
                  <c:v>43565</c:v>
                </c:pt>
                <c:pt idx="5528">
                  <c:v>43566</c:v>
                </c:pt>
                <c:pt idx="5529">
                  <c:v>43567</c:v>
                </c:pt>
                <c:pt idx="5530">
                  <c:v>43570</c:v>
                </c:pt>
                <c:pt idx="5531">
                  <c:v>43571</c:v>
                </c:pt>
                <c:pt idx="5532">
                  <c:v>43572</c:v>
                </c:pt>
                <c:pt idx="5533">
                  <c:v>43573</c:v>
                </c:pt>
                <c:pt idx="5534">
                  <c:v>43574</c:v>
                </c:pt>
                <c:pt idx="5535">
                  <c:v>43577</c:v>
                </c:pt>
                <c:pt idx="5536">
                  <c:v>43578</c:v>
                </c:pt>
                <c:pt idx="5537">
                  <c:v>43579</c:v>
                </c:pt>
                <c:pt idx="5538">
                  <c:v>43580</c:v>
                </c:pt>
                <c:pt idx="5539">
                  <c:v>43581</c:v>
                </c:pt>
                <c:pt idx="5540">
                  <c:v>43584</c:v>
                </c:pt>
                <c:pt idx="5541">
                  <c:v>43585</c:v>
                </c:pt>
                <c:pt idx="5542">
                  <c:v>43586</c:v>
                </c:pt>
                <c:pt idx="5543">
                  <c:v>43587</c:v>
                </c:pt>
                <c:pt idx="5544">
                  <c:v>43588</c:v>
                </c:pt>
                <c:pt idx="5545">
                  <c:v>43591</c:v>
                </c:pt>
                <c:pt idx="5546">
                  <c:v>43592</c:v>
                </c:pt>
                <c:pt idx="5547">
                  <c:v>43593</c:v>
                </c:pt>
                <c:pt idx="5548">
                  <c:v>43594</c:v>
                </c:pt>
                <c:pt idx="5549">
                  <c:v>43595</c:v>
                </c:pt>
                <c:pt idx="5550">
                  <c:v>43598</c:v>
                </c:pt>
                <c:pt idx="5551">
                  <c:v>43599</c:v>
                </c:pt>
                <c:pt idx="5552">
                  <c:v>43600</c:v>
                </c:pt>
                <c:pt idx="5553">
                  <c:v>43601</c:v>
                </c:pt>
                <c:pt idx="5554">
                  <c:v>43602</c:v>
                </c:pt>
                <c:pt idx="5555">
                  <c:v>43605</c:v>
                </c:pt>
                <c:pt idx="5556">
                  <c:v>43606</c:v>
                </c:pt>
                <c:pt idx="5557">
                  <c:v>43607</c:v>
                </c:pt>
                <c:pt idx="5558">
                  <c:v>43608</c:v>
                </c:pt>
                <c:pt idx="5559">
                  <c:v>43609</c:v>
                </c:pt>
                <c:pt idx="5560">
                  <c:v>43612</c:v>
                </c:pt>
                <c:pt idx="5561">
                  <c:v>43613</c:v>
                </c:pt>
                <c:pt idx="5562">
                  <c:v>43614</c:v>
                </c:pt>
                <c:pt idx="5563">
                  <c:v>43615</c:v>
                </c:pt>
                <c:pt idx="5564">
                  <c:v>43616</c:v>
                </c:pt>
                <c:pt idx="5565">
                  <c:v>43619</c:v>
                </c:pt>
                <c:pt idx="5566">
                  <c:v>43620</c:v>
                </c:pt>
                <c:pt idx="5567">
                  <c:v>43621</c:v>
                </c:pt>
                <c:pt idx="5568">
                  <c:v>43622</c:v>
                </c:pt>
                <c:pt idx="5569">
                  <c:v>43623</c:v>
                </c:pt>
                <c:pt idx="5570">
                  <c:v>43626</c:v>
                </c:pt>
                <c:pt idx="5571">
                  <c:v>43627</c:v>
                </c:pt>
                <c:pt idx="5572">
                  <c:v>43628</c:v>
                </c:pt>
                <c:pt idx="5573">
                  <c:v>43629</c:v>
                </c:pt>
                <c:pt idx="5574">
                  <c:v>43630</c:v>
                </c:pt>
                <c:pt idx="5575">
                  <c:v>43633</c:v>
                </c:pt>
                <c:pt idx="5576">
                  <c:v>43634</c:v>
                </c:pt>
                <c:pt idx="5577">
                  <c:v>43635</c:v>
                </c:pt>
                <c:pt idx="5578">
                  <c:v>43636</c:v>
                </c:pt>
                <c:pt idx="5579">
                  <c:v>43637</c:v>
                </c:pt>
                <c:pt idx="5580">
                  <c:v>43640</c:v>
                </c:pt>
                <c:pt idx="5581">
                  <c:v>43641</c:v>
                </c:pt>
                <c:pt idx="5582">
                  <c:v>43642</c:v>
                </c:pt>
                <c:pt idx="5583">
                  <c:v>43643</c:v>
                </c:pt>
                <c:pt idx="5584">
                  <c:v>43644</c:v>
                </c:pt>
                <c:pt idx="5585">
                  <c:v>43647</c:v>
                </c:pt>
                <c:pt idx="5586">
                  <c:v>43648</c:v>
                </c:pt>
                <c:pt idx="5587">
                  <c:v>43649</c:v>
                </c:pt>
                <c:pt idx="5588">
                  <c:v>43650</c:v>
                </c:pt>
                <c:pt idx="5589">
                  <c:v>43651</c:v>
                </c:pt>
                <c:pt idx="5590">
                  <c:v>43654</c:v>
                </c:pt>
                <c:pt idx="5591">
                  <c:v>43655</c:v>
                </c:pt>
                <c:pt idx="5592">
                  <c:v>43656</c:v>
                </c:pt>
                <c:pt idx="5593">
                  <c:v>43657</c:v>
                </c:pt>
                <c:pt idx="5594">
                  <c:v>43658</c:v>
                </c:pt>
                <c:pt idx="5595">
                  <c:v>43661</c:v>
                </c:pt>
                <c:pt idx="5596">
                  <c:v>43662</c:v>
                </c:pt>
                <c:pt idx="5597">
                  <c:v>43663</c:v>
                </c:pt>
                <c:pt idx="5598">
                  <c:v>43664</c:v>
                </c:pt>
                <c:pt idx="5599">
                  <c:v>43665</c:v>
                </c:pt>
                <c:pt idx="5600">
                  <c:v>43668</c:v>
                </c:pt>
                <c:pt idx="5601">
                  <c:v>43669</c:v>
                </c:pt>
                <c:pt idx="5602">
                  <c:v>43670</c:v>
                </c:pt>
                <c:pt idx="5603">
                  <c:v>43671</c:v>
                </c:pt>
                <c:pt idx="5604">
                  <c:v>43672</c:v>
                </c:pt>
                <c:pt idx="5605">
                  <c:v>43675</c:v>
                </c:pt>
                <c:pt idx="5606">
                  <c:v>43676</c:v>
                </c:pt>
                <c:pt idx="5607">
                  <c:v>43677</c:v>
                </c:pt>
                <c:pt idx="5608">
                  <c:v>43678</c:v>
                </c:pt>
                <c:pt idx="5609">
                  <c:v>43679</c:v>
                </c:pt>
                <c:pt idx="5610">
                  <c:v>43682</c:v>
                </c:pt>
                <c:pt idx="5611">
                  <c:v>43683</c:v>
                </c:pt>
                <c:pt idx="5612">
                  <c:v>43684</c:v>
                </c:pt>
                <c:pt idx="5613">
                  <c:v>43685</c:v>
                </c:pt>
                <c:pt idx="5614">
                  <c:v>43686</c:v>
                </c:pt>
                <c:pt idx="5615">
                  <c:v>43689</c:v>
                </c:pt>
                <c:pt idx="5616">
                  <c:v>43690</c:v>
                </c:pt>
                <c:pt idx="5617">
                  <c:v>43691</c:v>
                </c:pt>
                <c:pt idx="5618">
                  <c:v>43692</c:v>
                </c:pt>
                <c:pt idx="5619">
                  <c:v>43693</c:v>
                </c:pt>
                <c:pt idx="5620">
                  <c:v>43696</c:v>
                </c:pt>
                <c:pt idx="5621">
                  <c:v>43697</c:v>
                </c:pt>
                <c:pt idx="5622">
                  <c:v>43698</c:v>
                </c:pt>
                <c:pt idx="5623">
                  <c:v>43699</c:v>
                </c:pt>
                <c:pt idx="5624">
                  <c:v>43700</c:v>
                </c:pt>
                <c:pt idx="5625">
                  <c:v>43703</c:v>
                </c:pt>
                <c:pt idx="5626">
                  <c:v>43704</c:v>
                </c:pt>
                <c:pt idx="5627">
                  <c:v>43705</c:v>
                </c:pt>
                <c:pt idx="5628">
                  <c:v>43706</c:v>
                </c:pt>
                <c:pt idx="5629">
                  <c:v>43707</c:v>
                </c:pt>
                <c:pt idx="5630">
                  <c:v>43710</c:v>
                </c:pt>
                <c:pt idx="5631">
                  <c:v>43711</c:v>
                </c:pt>
                <c:pt idx="5632">
                  <c:v>43712</c:v>
                </c:pt>
                <c:pt idx="5633">
                  <c:v>43713</c:v>
                </c:pt>
                <c:pt idx="5634">
                  <c:v>43714</c:v>
                </c:pt>
                <c:pt idx="5635">
                  <c:v>43717</c:v>
                </c:pt>
                <c:pt idx="5636">
                  <c:v>43718</c:v>
                </c:pt>
                <c:pt idx="5637">
                  <c:v>43719</c:v>
                </c:pt>
                <c:pt idx="5638">
                  <c:v>43720</c:v>
                </c:pt>
                <c:pt idx="5639">
                  <c:v>43721</c:v>
                </c:pt>
                <c:pt idx="5640">
                  <c:v>43724</c:v>
                </c:pt>
                <c:pt idx="5641">
                  <c:v>43725</c:v>
                </c:pt>
                <c:pt idx="5642">
                  <c:v>43726</c:v>
                </c:pt>
                <c:pt idx="5643">
                  <c:v>43727</c:v>
                </c:pt>
                <c:pt idx="5644">
                  <c:v>43728</c:v>
                </c:pt>
                <c:pt idx="5645">
                  <c:v>43731</c:v>
                </c:pt>
                <c:pt idx="5646">
                  <c:v>43732</c:v>
                </c:pt>
                <c:pt idx="5647">
                  <c:v>43733</c:v>
                </c:pt>
                <c:pt idx="5648">
                  <c:v>43734</c:v>
                </c:pt>
                <c:pt idx="5649">
                  <c:v>43735</c:v>
                </c:pt>
                <c:pt idx="5650">
                  <c:v>43738</c:v>
                </c:pt>
                <c:pt idx="5651">
                  <c:v>43739</c:v>
                </c:pt>
                <c:pt idx="5652">
                  <c:v>43740</c:v>
                </c:pt>
                <c:pt idx="5653">
                  <c:v>43741</c:v>
                </c:pt>
                <c:pt idx="5654">
                  <c:v>43742</c:v>
                </c:pt>
                <c:pt idx="5655">
                  <c:v>43745</c:v>
                </c:pt>
                <c:pt idx="5656">
                  <c:v>43746</c:v>
                </c:pt>
                <c:pt idx="5657">
                  <c:v>43747</c:v>
                </c:pt>
                <c:pt idx="5658">
                  <c:v>43748</c:v>
                </c:pt>
                <c:pt idx="5659">
                  <c:v>43749</c:v>
                </c:pt>
                <c:pt idx="5660">
                  <c:v>43752</c:v>
                </c:pt>
                <c:pt idx="5661">
                  <c:v>43753</c:v>
                </c:pt>
                <c:pt idx="5662">
                  <c:v>43754</c:v>
                </c:pt>
                <c:pt idx="5663">
                  <c:v>43755</c:v>
                </c:pt>
                <c:pt idx="5664">
                  <c:v>43756</c:v>
                </c:pt>
                <c:pt idx="5665">
                  <c:v>43759</c:v>
                </c:pt>
                <c:pt idx="5666">
                  <c:v>43760</c:v>
                </c:pt>
                <c:pt idx="5667">
                  <c:v>43761</c:v>
                </c:pt>
                <c:pt idx="5668">
                  <c:v>43762</c:v>
                </c:pt>
                <c:pt idx="5669">
                  <c:v>43763</c:v>
                </c:pt>
                <c:pt idx="5670">
                  <c:v>43766</c:v>
                </c:pt>
                <c:pt idx="5671">
                  <c:v>43767</c:v>
                </c:pt>
                <c:pt idx="5672">
                  <c:v>43768</c:v>
                </c:pt>
                <c:pt idx="5673">
                  <c:v>43769</c:v>
                </c:pt>
                <c:pt idx="5674">
                  <c:v>43770</c:v>
                </c:pt>
                <c:pt idx="5675">
                  <c:v>43773</c:v>
                </c:pt>
                <c:pt idx="5676">
                  <c:v>43774</c:v>
                </c:pt>
                <c:pt idx="5677">
                  <c:v>43775</c:v>
                </c:pt>
                <c:pt idx="5678">
                  <c:v>43776</c:v>
                </c:pt>
                <c:pt idx="5679">
                  <c:v>43777</c:v>
                </c:pt>
                <c:pt idx="5680">
                  <c:v>43780</c:v>
                </c:pt>
                <c:pt idx="5681">
                  <c:v>43781</c:v>
                </c:pt>
                <c:pt idx="5682">
                  <c:v>43782</c:v>
                </c:pt>
                <c:pt idx="5683">
                  <c:v>43783</c:v>
                </c:pt>
                <c:pt idx="5684">
                  <c:v>43784</c:v>
                </c:pt>
                <c:pt idx="5685">
                  <c:v>43787</c:v>
                </c:pt>
                <c:pt idx="5686">
                  <c:v>43788</c:v>
                </c:pt>
                <c:pt idx="5687">
                  <c:v>43789</c:v>
                </c:pt>
                <c:pt idx="5688">
                  <c:v>43790</c:v>
                </c:pt>
                <c:pt idx="5689">
                  <c:v>43791</c:v>
                </c:pt>
                <c:pt idx="5690">
                  <c:v>43794</c:v>
                </c:pt>
                <c:pt idx="5691">
                  <c:v>43795</c:v>
                </c:pt>
                <c:pt idx="5692">
                  <c:v>43796</c:v>
                </c:pt>
                <c:pt idx="5693">
                  <c:v>43797</c:v>
                </c:pt>
                <c:pt idx="5694">
                  <c:v>43798</c:v>
                </c:pt>
                <c:pt idx="5695">
                  <c:v>43801</c:v>
                </c:pt>
                <c:pt idx="5696">
                  <c:v>43802</c:v>
                </c:pt>
                <c:pt idx="5697">
                  <c:v>43803</c:v>
                </c:pt>
                <c:pt idx="5698">
                  <c:v>43804</c:v>
                </c:pt>
                <c:pt idx="5699">
                  <c:v>43805</c:v>
                </c:pt>
                <c:pt idx="5700">
                  <c:v>43808</c:v>
                </c:pt>
                <c:pt idx="5701">
                  <c:v>43809</c:v>
                </c:pt>
                <c:pt idx="5702">
                  <c:v>43810</c:v>
                </c:pt>
                <c:pt idx="5703">
                  <c:v>43811</c:v>
                </c:pt>
                <c:pt idx="5704">
                  <c:v>43812</c:v>
                </c:pt>
                <c:pt idx="5705">
                  <c:v>43815</c:v>
                </c:pt>
                <c:pt idx="5706">
                  <c:v>43816</c:v>
                </c:pt>
                <c:pt idx="5707">
                  <c:v>43817</c:v>
                </c:pt>
                <c:pt idx="5708">
                  <c:v>43818</c:v>
                </c:pt>
                <c:pt idx="5709">
                  <c:v>43819</c:v>
                </c:pt>
                <c:pt idx="5710">
                  <c:v>43822</c:v>
                </c:pt>
                <c:pt idx="5711">
                  <c:v>43823</c:v>
                </c:pt>
                <c:pt idx="5712">
                  <c:v>43824</c:v>
                </c:pt>
                <c:pt idx="5713">
                  <c:v>43825</c:v>
                </c:pt>
                <c:pt idx="5714">
                  <c:v>43826</c:v>
                </c:pt>
                <c:pt idx="5715">
                  <c:v>43829</c:v>
                </c:pt>
                <c:pt idx="5716">
                  <c:v>43830</c:v>
                </c:pt>
                <c:pt idx="5717">
                  <c:v>43831</c:v>
                </c:pt>
                <c:pt idx="5718">
                  <c:v>43832</c:v>
                </c:pt>
                <c:pt idx="5719">
                  <c:v>43833</c:v>
                </c:pt>
                <c:pt idx="5720">
                  <c:v>43836</c:v>
                </c:pt>
                <c:pt idx="5721">
                  <c:v>43837</c:v>
                </c:pt>
                <c:pt idx="5722">
                  <c:v>43838</c:v>
                </c:pt>
                <c:pt idx="5723">
                  <c:v>43839</c:v>
                </c:pt>
                <c:pt idx="5724">
                  <c:v>43840</c:v>
                </c:pt>
                <c:pt idx="5725">
                  <c:v>43843</c:v>
                </c:pt>
                <c:pt idx="5726">
                  <c:v>43844</c:v>
                </c:pt>
                <c:pt idx="5727">
                  <c:v>43845</c:v>
                </c:pt>
                <c:pt idx="5728">
                  <c:v>43846</c:v>
                </c:pt>
                <c:pt idx="5729">
                  <c:v>43847</c:v>
                </c:pt>
                <c:pt idx="5730">
                  <c:v>43850</c:v>
                </c:pt>
                <c:pt idx="5731">
                  <c:v>43851</c:v>
                </c:pt>
                <c:pt idx="5732">
                  <c:v>43852</c:v>
                </c:pt>
                <c:pt idx="5733">
                  <c:v>43853</c:v>
                </c:pt>
                <c:pt idx="5734">
                  <c:v>43854</c:v>
                </c:pt>
                <c:pt idx="5735">
                  <c:v>43857</c:v>
                </c:pt>
                <c:pt idx="5736">
                  <c:v>43858</c:v>
                </c:pt>
                <c:pt idx="5737">
                  <c:v>43859</c:v>
                </c:pt>
                <c:pt idx="5738">
                  <c:v>43860</c:v>
                </c:pt>
                <c:pt idx="5739">
                  <c:v>43861</c:v>
                </c:pt>
                <c:pt idx="5740">
                  <c:v>43864</c:v>
                </c:pt>
                <c:pt idx="5741">
                  <c:v>43865</c:v>
                </c:pt>
                <c:pt idx="5742">
                  <c:v>43866</c:v>
                </c:pt>
                <c:pt idx="5743">
                  <c:v>43867</c:v>
                </c:pt>
                <c:pt idx="5744">
                  <c:v>43868</c:v>
                </c:pt>
                <c:pt idx="5745">
                  <c:v>43871</c:v>
                </c:pt>
                <c:pt idx="5746">
                  <c:v>43872</c:v>
                </c:pt>
                <c:pt idx="5747">
                  <c:v>43873</c:v>
                </c:pt>
                <c:pt idx="5748">
                  <c:v>43874</c:v>
                </c:pt>
                <c:pt idx="5749">
                  <c:v>43875</c:v>
                </c:pt>
                <c:pt idx="5750">
                  <c:v>43878</c:v>
                </c:pt>
                <c:pt idx="5751">
                  <c:v>43879</c:v>
                </c:pt>
                <c:pt idx="5752">
                  <c:v>43880</c:v>
                </c:pt>
                <c:pt idx="5753">
                  <c:v>43881</c:v>
                </c:pt>
                <c:pt idx="5754">
                  <c:v>43882</c:v>
                </c:pt>
                <c:pt idx="5755">
                  <c:v>43885</c:v>
                </c:pt>
                <c:pt idx="5756">
                  <c:v>43886</c:v>
                </c:pt>
                <c:pt idx="5757">
                  <c:v>43887</c:v>
                </c:pt>
                <c:pt idx="5758">
                  <c:v>43888</c:v>
                </c:pt>
                <c:pt idx="5759">
                  <c:v>43889</c:v>
                </c:pt>
                <c:pt idx="5760">
                  <c:v>43892</c:v>
                </c:pt>
                <c:pt idx="5761">
                  <c:v>43893</c:v>
                </c:pt>
                <c:pt idx="5762">
                  <c:v>43894</c:v>
                </c:pt>
                <c:pt idx="5763">
                  <c:v>43895</c:v>
                </c:pt>
                <c:pt idx="5764">
                  <c:v>43896</c:v>
                </c:pt>
                <c:pt idx="5765">
                  <c:v>43899</c:v>
                </c:pt>
                <c:pt idx="5766">
                  <c:v>43900</c:v>
                </c:pt>
                <c:pt idx="5767">
                  <c:v>43901</c:v>
                </c:pt>
                <c:pt idx="5768">
                  <c:v>43902</c:v>
                </c:pt>
                <c:pt idx="5769">
                  <c:v>43903</c:v>
                </c:pt>
                <c:pt idx="5770">
                  <c:v>43906</c:v>
                </c:pt>
                <c:pt idx="5771">
                  <c:v>43907</c:v>
                </c:pt>
                <c:pt idx="5772">
                  <c:v>43908</c:v>
                </c:pt>
                <c:pt idx="5773">
                  <c:v>43909</c:v>
                </c:pt>
                <c:pt idx="5774">
                  <c:v>43910</c:v>
                </c:pt>
                <c:pt idx="5775">
                  <c:v>43913</c:v>
                </c:pt>
                <c:pt idx="5776">
                  <c:v>43914</c:v>
                </c:pt>
                <c:pt idx="5777">
                  <c:v>43915</c:v>
                </c:pt>
                <c:pt idx="5778">
                  <c:v>43916</c:v>
                </c:pt>
                <c:pt idx="5779">
                  <c:v>43917</c:v>
                </c:pt>
                <c:pt idx="5780">
                  <c:v>43920</c:v>
                </c:pt>
                <c:pt idx="5781">
                  <c:v>43921</c:v>
                </c:pt>
                <c:pt idx="5782">
                  <c:v>43922</c:v>
                </c:pt>
                <c:pt idx="5783">
                  <c:v>43923</c:v>
                </c:pt>
                <c:pt idx="5784">
                  <c:v>43924</c:v>
                </c:pt>
                <c:pt idx="5785">
                  <c:v>43927</c:v>
                </c:pt>
                <c:pt idx="5786">
                  <c:v>43928</c:v>
                </c:pt>
                <c:pt idx="5787">
                  <c:v>43929</c:v>
                </c:pt>
                <c:pt idx="5788">
                  <c:v>43930</c:v>
                </c:pt>
                <c:pt idx="5789">
                  <c:v>43931</c:v>
                </c:pt>
                <c:pt idx="5790">
                  <c:v>43934</c:v>
                </c:pt>
                <c:pt idx="5791">
                  <c:v>43935</c:v>
                </c:pt>
                <c:pt idx="5792">
                  <c:v>43936</c:v>
                </c:pt>
                <c:pt idx="5793">
                  <c:v>43937</c:v>
                </c:pt>
                <c:pt idx="5794">
                  <c:v>43938</c:v>
                </c:pt>
                <c:pt idx="5795">
                  <c:v>43941</c:v>
                </c:pt>
                <c:pt idx="5796">
                  <c:v>43942</c:v>
                </c:pt>
                <c:pt idx="5797">
                  <c:v>43943</c:v>
                </c:pt>
                <c:pt idx="5798">
                  <c:v>43944</c:v>
                </c:pt>
                <c:pt idx="5799">
                  <c:v>43945</c:v>
                </c:pt>
                <c:pt idx="5800">
                  <c:v>43948</c:v>
                </c:pt>
                <c:pt idx="5801">
                  <c:v>43949</c:v>
                </c:pt>
                <c:pt idx="5802">
                  <c:v>43950</c:v>
                </c:pt>
                <c:pt idx="5803">
                  <c:v>43951</c:v>
                </c:pt>
                <c:pt idx="5804">
                  <c:v>43952</c:v>
                </c:pt>
                <c:pt idx="5805">
                  <c:v>43955</c:v>
                </c:pt>
                <c:pt idx="5806">
                  <c:v>43956</c:v>
                </c:pt>
                <c:pt idx="5807">
                  <c:v>43957</c:v>
                </c:pt>
                <c:pt idx="5808">
                  <c:v>43958</c:v>
                </c:pt>
                <c:pt idx="5809">
                  <c:v>43959</c:v>
                </c:pt>
                <c:pt idx="5810">
                  <c:v>43962</c:v>
                </c:pt>
                <c:pt idx="5811">
                  <c:v>43963</c:v>
                </c:pt>
                <c:pt idx="5812">
                  <c:v>43964</c:v>
                </c:pt>
                <c:pt idx="5813">
                  <c:v>43965</c:v>
                </c:pt>
                <c:pt idx="5814">
                  <c:v>43966</c:v>
                </c:pt>
                <c:pt idx="5815">
                  <c:v>43969</c:v>
                </c:pt>
                <c:pt idx="5816">
                  <c:v>43970</c:v>
                </c:pt>
                <c:pt idx="5817">
                  <c:v>43971</c:v>
                </c:pt>
                <c:pt idx="5818">
                  <c:v>43972</c:v>
                </c:pt>
                <c:pt idx="5819">
                  <c:v>43973</c:v>
                </c:pt>
                <c:pt idx="5820">
                  <c:v>43976</c:v>
                </c:pt>
                <c:pt idx="5821">
                  <c:v>43977</c:v>
                </c:pt>
                <c:pt idx="5822">
                  <c:v>43978</c:v>
                </c:pt>
                <c:pt idx="5823">
                  <c:v>43979</c:v>
                </c:pt>
                <c:pt idx="5824">
                  <c:v>43980</c:v>
                </c:pt>
                <c:pt idx="5825">
                  <c:v>43983</c:v>
                </c:pt>
                <c:pt idx="5826">
                  <c:v>43984</c:v>
                </c:pt>
                <c:pt idx="5827">
                  <c:v>43985</c:v>
                </c:pt>
                <c:pt idx="5828">
                  <c:v>43986</c:v>
                </c:pt>
                <c:pt idx="5829">
                  <c:v>43987</c:v>
                </c:pt>
                <c:pt idx="5830">
                  <c:v>43990</c:v>
                </c:pt>
                <c:pt idx="5831">
                  <c:v>43991</c:v>
                </c:pt>
                <c:pt idx="5832">
                  <c:v>43992</c:v>
                </c:pt>
                <c:pt idx="5833">
                  <c:v>43993</c:v>
                </c:pt>
                <c:pt idx="5834">
                  <c:v>43994</c:v>
                </c:pt>
                <c:pt idx="5835">
                  <c:v>43997</c:v>
                </c:pt>
                <c:pt idx="5836">
                  <c:v>43998</c:v>
                </c:pt>
                <c:pt idx="5837">
                  <c:v>43999</c:v>
                </c:pt>
                <c:pt idx="5838">
                  <c:v>44000</c:v>
                </c:pt>
                <c:pt idx="5839">
                  <c:v>44001</c:v>
                </c:pt>
                <c:pt idx="5840">
                  <c:v>44004</c:v>
                </c:pt>
                <c:pt idx="5841">
                  <c:v>44005</c:v>
                </c:pt>
                <c:pt idx="5842">
                  <c:v>44006</c:v>
                </c:pt>
                <c:pt idx="5843">
                  <c:v>44007</c:v>
                </c:pt>
                <c:pt idx="5844">
                  <c:v>44008</c:v>
                </c:pt>
                <c:pt idx="5845">
                  <c:v>44011</c:v>
                </c:pt>
                <c:pt idx="5846">
                  <c:v>44012</c:v>
                </c:pt>
                <c:pt idx="5847">
                  <c:v>44013</c:v>
                </c:pt>
                <c:pt idx="5848">
                  <c:v>44014</c:v>
                </c:pt>
                <c:pt idx="5849">
                  <c:v>44015</c:v>
                </c:pt>
                <c:pt idx="5850">
                  <c:v>44018</c:v>
                </c:pt>
                <c:pt idx="5851">
                  <c:v>44019</c:v>
                </c:pt>
                <c:pt idx="5852">
                  <c:v>44020</c:v>
                </c:pt>
                <c:pt idx="5853">
                  <c:v>44021</c:v>
                </c:pt>
                <c:pt idx="5854">
                  <c:v>44022</c:v>
                </c:pt>
                <c:pt idx="5855">
                  <c:v>44025</c:v>
                </c:pt>
                <c:pt idx="5856">
                  <c:v>44026</c:v>
                </c:pt>
                <c:pt idx="5857">
                  <c:v>44027</c:v>
                </c:pt>
                <c:pt idx="5858">
                  <c:v>44028</c:v>
                </c:pt>
                <c:pt idx="5859">
                  <c:v>44029</c:v>
                </c:pt>
                <c:pt idx="5860">
                  <c:v>44032</c:v>
                </c:pt>
                <c:pt idx="5861">
                  <c:v>44033</c:v>
                </c:pt>
                <c:pt idx="5862">
                  <c:v>44034</c:v>
                </c:pt>
                <c:pt idx="5863">
                  <c:v>44035</c:v>
                </c:pt>
                <c:pt idx="5864">
                  <c:v>44036</c:v>
                </c:pt>
                <c:pt idx="5865">
                  <c:v>44039</c:v>
                </c:pt>
                <c:pt idx="5866">
                  <c:v>44040</c:v>
                </c:pt>
                <c:pt idx="5867">
                  <c:v>44041</c:v>
                </c:pt>
                <c:pt idx="5868">
                  <c:v>44042</c:v>
                </c:pt>
                <c:pt idx="5869">
                  <c:v>44043</c:v>
                </c:pt>
                <c:pt idx="5870">
                  <c:v>44046</c:v>
                </c:pt>
                <c:pt idx="5871">
                  <c:v>44047</c:v>
                </c:pt>
                <c:pt idx="5872">
                  <c:v>44048</c:v>
                </c:pt>
                <c:pt idx="5873">
                  <c:v>44049</c:v>
                </c:pt>
                <c:pt idx="5874">
                  <c:v>44050</c:v>
                </c:pt>
                <c:pt idx="5875">
                  <c:v>44053</c:v>
                </c:pt>
                <c:pt idx="5876">
                  <c:v>44054</c:v>
                </c:pt>
                <c:pt idx="5877">
                  <c:v>44055</c:v>
                </c:pt>
                <c:pt idx="5878">
                  <c:v>44056</c:v>
                </c:pt>
                <c:pt idx="5879">
                  <c:v>44057</c:v>
                </c:pt>
                <c:pt idx="5880">
                  <c:v>44060</c:v>
                </c:pt>
                <c:pt idx="5881">
                  <c:v>44061</c:v>
                </c:pt>
                <c:pt idx="5882">
                  <c:v>44062</c:v>
                </c:pt>
                <c:pt idx="5883">
                  <c:v>44063</c:v>
                </c:pt>
                <c:pt idx="5884">
                  <c:v>44064</c:v>
                </c:pt>
                <c:pt idx="5885">
                  <c:v>44067</c:v>
                </c:pt>
                <c:pt idx="5886">
                  <c:v>44068</c:v>
                </c:pt>
                <c:pt idx="5887">
                  <c:v>44069</c:v>
                </c:pt>
                <c:pt idx="5888">
                  <c:v>44070</c:v>
                </c:pt>
                <c:pt idx="5889">
                  <c:v>44071</c:v>
                </c:pt>
                <c:pt idx="5890">
                  <c:v>44074</c:v>
                </c:pt>
                <c:pt idx="5891">
                  <c:v>44075</c:v>
                </c:pt>
                <c:pt idx="5892">
                  <c:v>44076</c:v>
                </c:pt>
                <c:pt idx="5893">
                  <c:v>44077</c:v>
                </c:pt>
                <c:pt idx="5894">
                  <c:v>44078</c:v>
                </c:pt>
                <c:pt idx="5895">
                  <c:v>44081</c:v>
                </c:pt>
                <c:pt idx="5896">
                  <c:v>44082</c:v>
                </c:pt>
                <c:pt idx="5897">
                  <c:v>44083</c:v>
                </c:pt>
                <c:pt idx="5898">
                  <c:v>44084</c:v>
                </c:pt>
                <c:pt idx="5899">
                  <c:v>44085</c:v>
                </c:pt>
                <c:pt idx="5900">
                  <c:v>44088</c:v>
                </c:pt>
                <c:pt idx="5901">
                  <c:v>44089</c:v>
                </c:pt>
                <c:pt idx="5902">
                  <c:v>44090</c:v>
                </c:pt>
                <c:pt idx="5903">
                  <c:v>44091</c:v>
                </c:pt>
                <c:pt idx="5904">
                  <c:v>44092</c:v>
                </c:pt>
                <c:pt idx="5905">
                  <c:v>44095</c:v>
                </c:pt>
                <c:pt idx="5906">
                  <c:v>44096</c:v>
                </c:pt>
                <c:pt idx="5907">
                  <c:v>44097</c:v>
                </c:pt>
                <c:pt idx="5908">
                  <c:v>44098</c:v>
                </c:pt>
                <c:pt idx="5909">
                  <c:v>44099</c:v>
                </c:pt>
                <c:pt idx="5910">
                  <c:v>44102</c:v>
                </c:pt>
                <c:pt idx="5911">
                  <c:v>44103</c:v>
                </c:pt>
                <c:pt idx="5912">
                  <c:v>44104</c:v>
                </c:pt>
                <c:pt idx="5913">
                  <c:v>44105</c:v>
                </c:pt>
                <c:pt idx="5914">
                  <c:v>44106</c:v>
                </c:pt>
                <c:pt idx="5915">
                  <c:v>44109</c:v>
                </c:pt>
                <c:pt idx="5916">
                  <c:v>44110</c:v>
                </c:pt>
                <c:pt idx="5917">
                  <c:v>44111</c:v>
                </c:pt>
                <c:pt idx="5918">
                  <c:v>44112</c:v>
                </c:pt>
                <c:pt idx="5919">
                  <c:v>44113</c:v>
                </c:pt>
                <c:pt idx="5920">
                  <c:v>44116</c:v>
                </c:pt>
                <c:pt idx="5921">
                  <c:v>44117</c:v>
                </c:pt>
                <c:pt idx="5922">
                  <c:v>44118</c:v>
                </c:pt>
                <c:pt idx="5923">
                  <c:v>44119</c:v>
                </c:pt>
                <c:pt idx="5924">
                  <c:v>44120</c:v>
                </c:pt>
                <c:pt idx="5925">
                  <c:v>44123</c:v>
                </c:pt>
                <c:pt idx="5926">
                  <c:v>44124</c:v>
                </c:pt>
                <c:pt idx="5927">
                  <c:v>44125</c:v>
                </c:pt>
                <c:pt idx="5928">
                  <c:v>44126</c:v>
                </c:pt>
                <c:pt idx="5929">
                  <c:v>44127</c:v>
                </c:pt>
                <c:pt idx="5930">
                  <c:v>44130</c:v>
                </c:pt>
                <c:pt idx="5931">
                  <c:v>44131</c:v>
                </c:pt>
                <c:pt idx="5932">
                  <c:v>44132</c:v>
                </c:pt>
                <c:pt idx="5933">
                  <c:v>44133</c:v>
                </c:pt>
                <c:pt idx="5934">
                  <c:v>44134</c:v>
                </c:pt>
                <c:pt idx="5935">
                  <c:v>44137</c:v>
                </c:pt>
                <c:pt idx="5936">
                  <c:v>44138</c:v>
                </c:pt>
                <c:pt idx="5937">
                  <c:v>44139</c:v>
                </c:pt>
                <c:pt idx="5938">
                  <c:v>44140</c:v>
                </c:pt>
                <c:pt idx="5939">
                  <c:v>44141</c:v>
                </c:pt>
                <c:pt idx="5940">
                  <c:v>44144</c:v>
                </c:pt>
                <c:pt idx="5941">
                  <c:v>44145</c:v>
                </c:pt>
                <c:pt idx="5942">
                  <c:v>44146</c:v>
                </c:pt>
                <c:pt idx="5943">
                  <c:v>44147</c:v>
                </c:pt>
                <c:pt idx="5944">
                  <c:v>44148</c:v>
                </c:pt>
                <c:pt idx="5945">
                  <c:v>44151</c:v>
                </c:pt>
                <c:pt idx="5946">
                  <c:v>44152</c:v>
                </c:pt>
                <c:pt idx="5947">
                  <c:v>44153</c:v>
                </c:pt>
                <c:pt idx="5948">
                  <c:v>44154</c:v>
                </c:pt>
                <c:pt idx="5949">
                  <c:v>44155</c:v>
                </c:pt>
                <c:pt idx="5950">
                  <c:v>44158</c:v>
                </c:pt>
                <c:pt idx="5951">
                  <c:v>44159</c:v>
                </c:pt>
                <c:pt idx="5952">
                  <c:v>44160</c:v>
                </c:pt>
                <c:pt idx="5953">
                  <c:v>44161</c:v>
                </c:pt>
                <c:pt idx="5954">
                  <c:v>44162</c:v>
                </c:pt>
                <c:pt idx="5955">
                  <c:v>44165</c:v>
                </c:pt>
                <c:pt idx="5956">
                  <c:v>44166</c:v>
                </c:pt>
                <c:pt idx="5957">
                  <c:v>44167</c:v>
                </c:pt>
                <c:pt idx="5958">
                  <c:v>44168</c:v>
                </c:pt>
                <c:pt idx="5959">
                  <c:v>44169</c:v>
                </c:pt>
                <c:pt idx="5960">
                  <c:v>44172</c:v>
                </c:pt>
                <c:pt idx="5961">
                  <c:v>44173</c:v>
                </c:pt>
                <c:pt idx="5962">
                  <c:v>44174</c:v>
                </c:pt>
                <c:pt idx="5963">
                  <c:v>44175</c:v>
                </c:pt>
                <c:pt idx="5964">
                  <c:v>44176</c:v>
                </c:pt>
                <c:pt idx="5965">
                  <c:v>44179</c:v>
                </c:pt>
                <c:pt idx="5966">
                  <c:v>44180</c:v>
                </c:pt>
                <c:pt idx="5967">
                  <c:v>44181</c:v>
                </c:pt>
                <c:pt idx="5968">
                  <c:v>44182</c:v>
                </c:pt>
                <c:pt idx="5969">
                  <c:v>44183</c:v>
                </c:pt>
                <c:pt idx="5970">
                  <c:v>44186</c:v>
                </c:pt>
                <c:pt idx="5971">
                  <c:v>44187</c:v>
                </c:pt>
                <c:pt idx="5972">
                  <c:v>44188</c:v>
                </c:pt>
                <c:pt idx="5973">
                  <c:v>44189</c:v>
                </c:pt>
                <c:pt idx="5974">
                  <c:v>44190</c:v>
                </c:pt>
                <c:pt idx="5975">
                  <c:v>44193</c:v>
                </c:pt>
                <c:pt idx="5976">
                  <c:v>44194</c:v>
                </c:pt>
                <c:pt idx="5977">
                  <c:v>44195</c:v>
                </c:pt>
                <c:pt idx="5978">
                  <c:v>44196</c:v>
                </c:pt>
                <c:pt idx="5979">
                  <c:v>44197</c:v>
                </c:pt>
                <c:pt idx="5980">
                  <c:v>44200</c:v>
                </c:pt>
                <c:pt idx="5981">
                  <c:v>44201</c:v>
                </c:pt>
                <c:pt idx="5982">
                  <c:v>44202</c:v>
                </c:pt>
                <c:pt idx="5983">
                  <c:v>44203</c:v>
                </c:pt>
                <c:pt idx="5984">
                  <c:v>44204</c:v>
                </c:pt>
                <c:pt idx="5985">
                  <c:v>44207</c:v>
                </c:pt>
                <c:pt idx="5986">
                  <c:v>44208</c:v>
                </c:pt>
                <c:pt idx="5987">
                  <c:v>44209</c:v>
                </c:pt>
                <c:pt idx="5988">
                  <c:v>44210</c:v>
                </c:pt>
                <c:pt idx="5989">
                  <c:v>44211</c:v>
                </c:pt>
                <c:pt idx="5990">
                  <c:v>44214</c:v>
                </c:pt>
                <c:pt idx="5991">
                  <c:v>44215</c:v>
                </c:pt>
                <c:pt idx="5992">
                  <c:v>44216</c:v>
                </c:pt>
                <c:pt idx="5993">
                  <c:v>44217</c:v>
                </c:pt>
                <c:pt idx="5994">
                  <c:v>44218</c:v>
                </c:pt>
                <c:pt idx="5995">
                  <c:v>44221</c:v>
                </c:pt>
                <c:pt idx="5996">
                  <c:v>44222</c:v>
                </c:pt>
                <c:pt idx="5997">
                  <c:v>44223</c:v>
                </c:pt>
                <c:pt idx="5998">
                  <c:v>44224</c:v>
                </c:pt>
                <c:pt idx="5999">
                  <c:v>44225</c:v>
                </c:pt>
                <c:pt idx="6000">
                  <c:v>44228</c:v>
                </c:pt>
                <c:pt idx="6001">
                  <c:v>44229</c:v>
                </c:pt>
                <c:pt idx="6002">
                  <c:v>44230</c:v>
                </c:pt>
                <c:pt idx="6003">
                  <c:v>44231</c:v>
                </c:pt>
                <c:pt idx="6004">
                  <c:v>44232</c:v>
                </c:pt>
                <c:pt idx="6005">
                  <c:v>44235</c:v>
                </c:pt>
                <c:pt idx="6006">
                  <c:v>44236</c:v>
                </c:pt>
                <c:pt idx="6007">
                  <c:v>44237</c:v>
                </c:pt>
                <c:pt idx="6008">
                  <c:v>44238</c:v>
                </c:pt>
                <c:pt idx="6009">
                  <c:v>44239</c:v>
                </c:pt>
                <c:pt idx="6010">
                  <c:v>44242</c:v>
                </c:pt>
                <c:pt idx="6011">
                  <c:v>44243</c:v>
                </c:pt>
                <c:pt idx="6012">
                  <c:v>44244</c:v>
                </c:pt>
                <c:pt idx="6013">
                  <c:v>44245</c:v>
                </c:pt>
                <c:pt idx="6014">
                  <c:v>44246</c:v>
                </c:pt>
                <c:pt idx="6015">
                  <c:v>44249</c:v>
                </c:pt>
                <c:pt idx="6016">
                  <c:v>44250</c:v>
                </c:pt>
                <c:pt idx="6017">
                  <c:v>44251</c:v>
                </c:pt>
                <c:pt idx="6018">
                  <c:v>44252</c:v>
                </c:pt>
                <c:pt idx="6019">
                  <c:v>44253</c:v>
                </c:pt>
                <c:pt idx="6020">
                  <c:v>44256</c:v>
                </c:pt>
                <c:pt idx="6021">
                  <c:v>44257</c:v>
                </c:pt>
                <c:pt idx="6022">
                  <c:v>44258</c:v>
                </c:pt>
                <c:pt idx="6023">
                  <c:v>44259</c:v>
                </c:pt>
                <c:pt idx="6024">
                  <c:v>44260</c:v>
                </c:pt>
                <c:pt idx="6025">
                  <c:v>44263</c:v>
                </c:pt>
                <c:pt idx="6026">
                  <c:v>44264</c:v>
                </c:pt>
                <c:pt idx="6027">
                  <c:v>44265</c:v>
                </c:pt>
                <c:pt idx="6028">
                  <c:v>44266</c:v>
                </c:pt>
                <c:pt idx="6029">
                  <c:v>44267</c:v>
                </c:pt>
                <c:pt idx="6030">
                  <c:v>44270</c:v>
                </c:pt>
                <c:pt idx="6031">
                  <c:v>44271</c:v>
                </c:pt>
                <c:pt idx="6032">
                  <c:v>44272</c:v>
                </c:pt>
                <c:pt idx="6033">
                  <c:v>44273</c:v>
                </c:pt>
                <c:pt idx="6034">
                  <c:v>44274</c:v>
                </c:pt>
                <c:pt idx="6035">
                  <c:v>44277</c:v>
                </c:pt>
                <c:pt idx="6036">
                  <c:v>44278</c:v>
                </c:pt>
                <c:pt idx="6037">
                  <c:v>44279</c:v>
                </c:pt>
                <c:pt idx="6038">
                  <c:v>44280</c:v>
                </c:pt>
                <c:pt idx="6039">
                  <c:v>44281</c:v>
                </c:pt>
                <c:pt idx="6040">
                  <c:v>44284</c:v>
                </c:pt>
                <c:pt idx="6041">
                  <c:v>44285</c:v>
                </c:pt>
                <c:pt idx="6042">
                  <c:v>44286</c:v>
                </c:pt>
                <c:pt idx="6043">
                  <c:v>44287</c:v>
                </c:pt>
                <c:pt idx="6044">
                  <c:v>44288</c:v>
                </c:pt>
                <c:pt idx="6045">
                  <c:v>44291</c:v>
                </c:pt>
                <c:pt idx="6046">
                  <c:v>44292</c:v>
                </c:pt>
                <c:pt idx="6047">
                  <c:v>44293</c:v>
                </c:pt>
                <c:pt idx="6048">
                  <c:v>44294</c:v>
                </c:pt>
                <c:pt idx="6049">
                  <c:v>44295</c:v>
                </c:pt>
                <c:pt idx="6050">
                  <c:v>44298</c:v>
                </c:pt>
                <c:pt idx="6051">
                  <c:v>44299</c:v>
                </c:pt>
                <c:pt idx="6052">
                  <c:v>44300</c:v>
                </c:pt>
                <c:pt idx="6053">
                  <c:v>44301</c:v>
                </c:pt>
                <c:pt idx="6054">
                  <c:v>44302</c:v>
                </c:pt>
                <c:pt idx="6055">
                  <c:v>44305</c:v>
                </c:pt>
                <c:pt idx="6056">
                  <c:v>44306</c:v>
                </c:pt>
                <c:pt idx="6057">
                  <c:v>44307</c:v>
                </c:pt>
                <c:pt idx="6058">
                  <c:v>44308</c:v>
                </c:pt>
                <c:pt idx="6059">
                  <c:v>44309</c:v>
                </c:pt>
                <c:pt idx="6060">
                  <c:v>44312</c:v>
                </c:pt>
                <c:pt idx="6061">
                  <c:v>44313</c:v>
                </c:pt>
                <c:pt idx="6062">
                  <c:v>44314</c:v>
                </c:pt>
                <c:pt idx="6063">
                  <c:v>44315</c:v>
                </c:pt>
                <c:pt idx="6064">
                  <c:v>44316</c:v>
                </c:pt>
                <c:pt idx="6065">
                  <c:v>44319</c:v>
                </c:pt>
                <c:pt idx="6066">
                  <c:v>44320</c:v>
                </c:pt>
                <c:pt idx="6067">
                  <c:v>44321</c:v>
                </c:pt>
                <c:pt idx="6068">
                  <c:v>44322</c:v>
                </c:pt>
                <c:pt idx="6069">
                  <c:v>44323</c:v>
                </c:pt>
                <c:pt idx="6070">
                  <c:v>44326</c:v>
                </c:pt>
                <c:pt idx="6071">
                  <c:v>44327</c:v>
                </c:pt>
                <c:pt idx="6072">
                  <c:v>44328</c:v>
                </c:pt>
                <c:pt idx="6073">
                  <c:v>44329</c:v>
                </c:pt>
                <c:pt idx="6074">
                  <c:v>44330</c:v>
                </c:pt>
                <c:pt idx="6075">
                  <c:v>44333</c:v>
                </c:pt>
                <c:pt idx="6076">
                  <c:v>44334</c:v>
                </c:pt>
                <c:pt idx="6077">
                  <c:v>44335</c:v>
                </c:pt>
                <c:pt idx="6078">
                  <c:v>44336</c:v>
                </c:pt>
                <c:pt idx="6079">
                  <c:v>44337</c:v>
                </c:pt>
                <c:pt idx="6080">
                  <c:v>44340</c:v>
                </c:pt>
                <c:pt idx="6081">
                  <c:v>44341</c:v>
                </c:pt>
                <c:pt idx="6082">
                  <c:v>44342</c:v>
                </c:pt>
                <c:pt idx="6083">
                  <c:v>44343</c:v>
                </c:pt>
                <c:pt idx="6084">
                  <c:v>44344</c:v>
                </c:pt>
                <c:pt idx="6085">
                  <c:v>44347</c:v>
                </c:pt>
                <c:pt idx="6086">
                  <c:v>44348</c:v>
                </c:pt>
                <c:pt idx="6087">
                  <c:v>44349</c:v>
                </c:pt>
                <c:pt idx="6088">
                  <c:v>44350</c:v>
                </c:pt>
                <c:pt idx="6089">
                  <c:v>44351</c:v>
                </c:pt>
                <c:pt idx="6090">
                  <c:v>44354</c:v>
                </c:pt>
                <c:pt idx="6091">
                  <c:v>44355</c:v>
                </c:pt>
                <c:pt idx="6092">
                  <c:v>44356</c:v>
                </c:pt>
                <c:pt idx="6093">
                  <c:v>44357</c:v>
                </c:pt>
                <c:pt idx="6094">
                  <c:v>44358</c:v>
                </c:pt>
                <c:pt idx="6095">
                  <c:v>44361</c:v>
                </c:pt>
                <c:pt idx="6096">
                  <c:v>44362</c:v>
                </c:pt>
                <c:pt idx="6097">
                  <c:v>44363</c:v>
                </c:pt>
                <c:pt idx="6098">
                  <c:v>44364</c:v>
                </c:pt>
                <c:pt idx="6099">
                  <c:v>44365</c:v>
                </c:pt>
                <c:pt idx="6100">
                  <c:v>44368</c:v>
                </c:pt>
                <c:pt idx="6101">
                  <c:v>44369</c:v>
                </c:pt>
                <c:pt idx="6102">
                  <c:v>44370</c:v>
                </c:pt>
                <c:pt idx="6103">
                  <c:v>44371</c:v>
                </c:pt>
                <c:pt idx="6104">
                  <c:v>44372</c:v>
                </c:pt>
                <c:pt idx="6105">
                  <c:v>44375</c:v>
                </c:pt>
                <c:pt idx="6106">
                  <c:v>44376</c:v>
                </c:pt>
                <c:pt idx="6107">
                  <c:v>44377</c:v>
                </c:pt>
                <c:pt idx="6108">
                  <c:v>44378</c:v>
                </c:pt>
                <c:pt idx="6109">
                  <c:v>44379</c:v>
                </c:pt>
                <c:pt idx="6110">
                  <c:v>44382</c:v>
                </c:pt>
                <c:pt idx="6111">
                  <c:v>44383</c:v>
                </c:pt>
                <c:pt idx="6112">
                  <c:v>44384</c:v>
                </c:pt>
                <c:pt idx="6113">
                  <c:v>44385</c:v>
                </c:pt>
                <c:pt idx="6114">
                  <c:v>44386</c:v>
                </c:pt>
                <c:pt idx="6115">
                  <c:v>44389</c:v>
                </c:pt>
                <c:pt idx="6116">
                  <c:v>44390</c:v>
                </c:pt>
                <c:pt idx="6117">
                  <c:v>44391</c:v>
                </c:pt>
                <c:pt idx="6118">
                  <c:v>44392</c:v>
                </c:pt>
                <c:pt idx="6119">
                  <c:v>44393</c:v>
                </c:pt>
                <c:pt idx="6120">
                  <c:v>44396</c:v>
                </c:pt>
                <c:pt idx="6121">
                  <c:v>44397</c:v>
                </c:pt>
                <c:pt idx="6122">
                  <c:v>44398</c:v>
                </c:pt>
                <c:pt idx="6123">
                  <c:v>44399</c:v>
                </c:pt>
                <c:pt idx="6124">
                  <c:v>44400</c:v>
                </c:pt>
                <c:pt idx="6125">
                  <c:v>44403</c:v>
                </c:pt>
                <c:pt idx="6126">
                  <c:v>44404</c:v>
                </c:pt>
                <c:pt idx="6127">
                  <c:v>44405</c:v>
                </c:pt>
                <c:pt idx="6128">
                  <c:v>44406</c:v>
                </c:pt>
                <c:pt idx="6129">
                  <c:v>44407</c:v>
                </c:pt>
                <c:pt idx="6130">
                  <c:v>44410</c:v>
                </c:pt>
                <c:pt idx="6131">
                  <c:v>44411</c:v>
                </c:pt>
                <c:pt idx="6132">
                  <c:v>44412</c:v>
                </c:pt>
                <c:pt idx="6133">
                  <c:v>44413</c:v>
                </c:pt>
                <c:pt idx="6134">
                  <c:v>44414</c:v>
                </c:pt>
                <c:pt idx="6135">
                  <c:v>44417</c:v>
                </c:pt>
                <c:pt idx="6136">
                  <c:v>44418</c:v>
                </c:pt>
                <c:pt idx="6137">
                  <c:v>44419</c:v>
                </c:pt>
                <c:pt idx="6138">
                  <c:v>44420</c:v>
                </c:pt>
                <c:pt idx="6139">
                  <c:v>44421</c:v>
                </c:pt>
                <c:pt idx="6140">
                  <c:v>44424</c:v>
                </c:pt>
                <c:pt idx="6141">
                  <c:v>44425</c:v>
                </c:pt>
                <c:pt idx="6142">
                  <c:v>44426</c:v>
                </c:pt>
                <c:pt idx="6143">
                  <c:v>44427</c:v>
                </c:pt>
                <c:pt idx="6144">
                  <c:v>44428</c:v>
                </c:pt>
                <c:pt idx="6145">
                  <c:v>44431</c:v>
                </c:pt>
                <c:pt idx="6146">
                  <c:v>44432</c:v>
                </c:pt>
                <c:pt idx="6147">
                  <c:v>44433</c:v>
                </c:pt>
                <c:pt idx="6148">
                  <c:v>44434</c:v>
                </c:pt>
                <c:pt idx="6149">
                  <c:v>44435</c:v>
                </c:pt>
                <c:pt idx="6150">
                  <c:v>44438</c:v>
                </c:pt>
                <c:pt idx="6151">
                  <c:v>44439</c:v>
                </c:pt>
                <c:pt idx="6152">
                  <c:v>44440</c:v>
                </c:pt>
                <c:pt idx="6153">
                  <c:v>44441</c:v>
                </c:pt>
                <c:pt idx="6154">
                  <c:v>44442</c:v>
                </c:pt>
                <c:pt idx="6155">
                  <c:v>44445</c:v>
                </c:pt>
                <c:pt idx="6156">
                  <c:v>44446</c:v>
                </c:pt>
                <c:pt idx="6157">
                  <c:v>44447</c:v>
                </c:pt>
                <c:pt idx="6158">
                  <c:v>44448</c:v>
                </c:pt>
                <c:pt idx="6159">
                  <c:v>44449</c:v>
                </c:pt>
                <c:pt idx="6160">
                  <c:v>44452</c:v>
                </c:pt>
                <c:pt idx="6161">
                  <c:v>44453</c:v>
                </c:pt>
                <c:pt idx="6162">
                  <c:v>44454</c:v>
                </c:pt>
                <c:pt idx="6163">
                  <c:v>44455</c:v>
                </c:pt>
                <c:pt idx="6164">
                  <c:v>44456</c:v>
                </c:pt>
                <c:pt idx="6165">
                  <c:v>44459</c:v>
                </c:pt>
                <c:pt idx="6166">
                  <c:v>44460</c:v>
                </c:pt>
                <c:pt idx="6167">
                  <c:v>44461</c:v>
                </c:pt>
                <c:pt idx="6168">
                  <c:v>44462</c:v>
                </c:pt>
                <c:pt idx="6169">
                  <c:v>44463</c:v>
                </c:pt>
                <c:pt idx="6170">
                  <c:v>44466</c:v>
                </c:pt>
                <c:pt idx="6171">
                  <c:v>44467</c:v>
                </c:pt>
                <c:pt idx="6172">
                  <c:v>44468</c:v>
                </c:pt>
                <c:pt idx="6173">
                  <c:v>44469</c:v>
                </c:pt>
                <c:pt idx="6174">
                  <c:v>44470</c:v>
                </c:pt>
                <c:pt idx="6175">
                  <c:v>44473</c:v>
                </c:pt>
                <c:pt idx="6176">
                  <c:v>44474</c:v>
                </c:pt>
                <c:pt idx="6177">
                  <c:v>44475</c:v>
                </c:pt>
                <c:pt idx="6178">
                  <c:v>44476</c:v>
                </c:pt>
                <c:pt idx="6179">
                  <c:v>44477</c:v>
                </c:pt>
                <c:pt idx="6180">
                  <c:v>44480</c:v>
                </c:pt>
                <c:pt idx="6181">
                  <c:v>44481</c:v>
                </c:pt>
                <c:pt idx="6182">
                  <c:v>44482</c:v>
                </c:pt>
                <c:pt idx="6183">
                  <c:v>44483</c:v>
                </c:pt>
                <c:pt idx="6184">
                  <c:v>44484</c:v>
                </c:pt>
                <c:pt idx="6185">
                  <c:v>44487</c:v>
                </c:pt>
                <c:pt idx="6186">
                  <c:v>44488</c:v>
                </c:pt>
                <c:pt idx="6187">
                  <c:v>44489</c:v>
                </c:pt>
                <c:pt idx="6188">
                  <c:v>44490</c:v>
                </c:pt>
                <c:pt idx="6189">
                  <c:v>44491</c:v>
                </c:pt>
                <c:pt idx="6190">
                  <c:v>44494</c:v>
                </c:pt>
                <c:pt idx="6191">
                  <c:v>44495</c:v>
                </c:pt>
                <c:pt idx="6192">
                  <c:v>44496</c:v>
                </c:pt>
                <c:pt idx="6193">
                  <c:v>44497</c:v>
                </c:pt>
                <c:pt idx="6194">
                  <c:v>44498</c:v>
                </c:pt>
                <c:pt idx="6195">
                  <c:v>44501</c:v>
                </c:pt>
                <c:pt idx="6196">
                  <c:v>44502</c:v>
                </c:pt>
                <c:pt idx="6197">
                  <c:v>44503</c:v>
                </c:pt>
                <c:pt idx="6198">
                  <c:v>44504</c:v>
                </c:pt>
                <c:pt idx="6199">
                  <c:v>44505</c:v>
                </c:pt>
                <c:pt idx="6200">
                  <c:v>44508</c:v>
                </c:pt>
                <c:pt idx="6201">
                  <c:v>44509</c:v>
                </c:pt>
                <c:pt idx="6202">
                  <c:v>44510</c:v>
                </c:pt>
                <c:pt idx="6203">
                  <c:v>44511</c:v>
                </c:pt>
                <c:pt idx="6204">
                  <c:v>44512</c:v>
                </c:pt>
                <c:pt idx="6205">
                  <c:v>44515</c:v>
                </c:pt>
                <c:pt idx="6206">
                  <c:v>44516</c:v>
                </c:pt>
                <c:pt idx="6207">
                  <c:v>44517</c:v>
                </c:pt>
                <c:pt idx="6208">
                  <c:v>44518</c:v>
                </c:pt>
                <c:pt idx="6209">
                  <c:v>44519</c:v>
                </c:pt>
                <c:pt idx="6210">
                  <c:v>44522</c:v>
                </c:pt>
                <c:pt idx="6211">
                  <c:v>44523</c:v>
                </c:pt>
                <c:pt idx="6212">
                  <c:v>44524</c:v>
                </c:pt>
                <c:pt idx="6213">
                  <c:v>44525</c:v>
                </c:pt>
                <c:pt idx="6214">
                  <c:v>44526</c:v>
                </c:pt>
                <c:pt idx="6215">
                  <c:v>44529</c:v>
                </c:pt>
                <c:pt idx="6216">
                  <c:v>44530</c:v>
                </c:pt>
                <c:pt idx="6217">
                  <c:v>44531</c:v>
                </c:pt>
                <c:pt idx="6218">
                  <c:v>44532</c:v>
                </c:pt>
                <c:pt idx="6219">
                  <c:v>44533</c:v>
                </c:pt>
                <c:pt idx="6220">
                  <c:v>44536</c:v>
                </c:pt>
                <c:pt idx="6221">
                  <c:v>44537</c:v>
                </c:pt>
                <c:pt idx="6222">
                  <c:v>44538</c:v>
                </c:pt>
                <c:pt idx="6223">
                  <c:v>44539</c:v>
                </c:pt>
                <c:pt idx="6224">
                  <c:v>44540</c:v>
                </c:pt>
                <c:pt idx="6225">
                  <c:v>44543</c:v>
                </c:pt>
                <c:pt idx="6226">
                  <c:v>44544</c:v>
                </c:pt>
                <c:pt idx="6227">
                  <c:v>44545</c:v>
                </c:pt>
                <c:pt idx="6228">
                  <c:v>44546</c:v>
                </c:pt>
                <c:pt idx="6229">
                  <c:v>44547</c:v>
                </c:pt>
                <c:pt idx="6230">
                  <c:v>44550</c:v>
                </c:pt>
                <c:pt idx="6231">
                  <c:v>44551</c:v>
                </c:pt>
                <c:pt idx="6232">
                  <c:v>44552</c:v>
                </c:pt>
                <c:pt idx="6233">
                  <c:v>44553</c:v>
                </c:pt>
                <c:pt idx="6234">
                  <c:v>44554</c:v>
                </c:pt>
                <c:pt idx="6235">
                  <c:v>44557</c:v>
                </c:pt>
                <c:pt idx="6236">
                  <c:v>44558</c:v>
                </c:pt>
                <c:pt idx="6237">
                  <c:v>44559</c:v>
                </c:pt>
                <c:pt idx="6238">
                  <c:v>44560</c:v>
                </c:pt>
                <c:pt idx="6239">
                  <c:v>44561</c:v>
                </c:pt>
                <c:pt idx="6240">
                  <c:v>44564</c:v>
                </c:pt>
                <c:pt idx="6241">
                  <c:v>44565</c:v>
                </c:pt>
                <c:pt idx="6242">
                  <c:v>44566</c:v>
                </c:pt>
                <c:pt idx="6243">
                  <c:v>44567</c:v>
                </c:pt>
                <c:pt idx="6244">
                  <c:v>44568</c:v>
                </c:pt>
                <c:pt idx="6245">
                  <c:v>44571</c:v>
                </c:pt>
                <c:pt idx="6246">
                  <c:v>44572</c:v>
                </c:pt>
                <c:pt idx="6247">
                  <c:v>44573</c:v>
                </c:pt>
                <c:pt idx="6248">
                  <c:v>44574</c:v>
                </c:pt>
                <c:pt idx="6249">
                  <c:v>44575</c:v>
                </c:pt>
                <c:pt idx="6250">
                  <c:v>44578</c:v>
                </c:pt>
                <c:pt idx="6251">
                  <c:v>44579</c:v>
                </c:pt>
                <c:pt idx="6252">
                  <c:v>44580</c:v>
                </c:pt>
                <c:pt idx="6253">
                  <c:v>44581</c:v>
                </c:pt>
                <c:pt idx="6254">
                  <c:v>44582</c:v>
                </c:pt>
                <c:pt idx="6255">
                  <c:v>44585</c:v>
                </c:pt>
                <c:pt idx="6256">
                  <c:v>44586</c:v>
                </c:pt>
                <c:pt idx="6257">
                  <c:v>44587</c:v>
                </c:pt>
                <c:pt idx="6258">
                  <c:v>44588</c:v>
                </c:pt>
                <c:pt idx="6259">
                  <c:v>44589</c:v>
                </c:pt>
                <c:pt idx="6260">
                  <c:v>44592</c:v>
                </c:pt>
                <c:pt idx="6261">
                  <c:v>44593</c:v>
                </c:pt>
                <c:pt idx="6262">
                  <c:v>44594</c:v>
                </c:pt>
                <c:pt idx="6263">
                  <c:v>44595</c:v>
                </c:pt>
                <c:pt idx="6264">
                  <c:v>44596</c:v>
                </c:pt>
                <c:pt idx="6265">
                  <c:v>44599</c:v>
                </c:pt>
                <c:pt idx="6266">
                  <c:v>44600</c:v>
                </c:pt>
                <c:pt idx="6267">
                  <c:v>44601</c:v>
                </c:pt>
                <c:pt idx="6268">
                  <c:v>44602</c:v>
                </c:pt>
                <c:pt idx="6269">
                  <c:v>44603</c:v>
                </c:pt>
                <c:pt idx="6270">
                  <c:v>44606</c:v>
                </c:pt>
                <c:pt idx="6271">
                  <c:v>44607</c:v>
                </c:pt>
                <c:pt idx="6272">
                  <c:v>44608</c:v>
                </c:pt>
                <c:pt idx="6273">
                  <c:v>44609</c:v>
                </c:pt>
                <c:pt idx="6274">
                  <c:v>44610</c:v>
                </c:pt>
                <c:pt idx="6275">
                  <c:v>44613</c:v>
                </c:pt>
                <c:pt idx="6276">
                  <c:v>44614</c:v>
                </c:pt>
                <c:pt idx="6277">
                  <c:v>44615</c:v>
                </c:pt>
                <c:pt idx="6278">
                  <c:v>44616</c:v>
                </c:pt>
                <c:pt idx="6279">
                  <c:v>44617</c:v>
                </c:pt>
                <c:pt idx="6280">
                  <c:v>44620</c:v>
                </c:pt>
                <c:pt idx="6281">
                  <c:v>44621</c:v>
                </c:pt>
                <c:pt idx="6282">
                  <c:v>44622</c:v>
                </c:pt>
                <c:pt idx="6283">
                  <c:v>44623</c:v>
                </c:pt>
                <c:pt idx="6284">
                  <c:v>44624</c:v>
                </c:pt>
                <c:pt idx="6285">
                  <c:v>44627</c:v>
                </c:pt>
                <c:pt idx="6286">
                  <c:v>44628</c:v>
                </c:pt>
                <c:pt idx="6287">
                  <c:v>44629</c:v>
                </c:pt>
                <c:pt idx="6288">
                  <c:v>44630</c:v>
                </c:pt>
                <c:pt idx="6289">
                  <c:v>44631</c:v>
                </c:pt>
                <c:pt idx="6290">
                  <c:v>44634</c:v>
                </c:pt>
                <c:pt idx="6291">
                  <c:v>44635</c:v>
                </c:pt>
                <c:pt idx="6292">
                  <c:v>44636</c:v>
                </c:pt>
                <c:pt idx="6293">
                  <c:v>44637</c:v>
                </c:pt>
                <c:pt idx="6294">
                  <c:v>44638</c:v>
                </c:pt>
                <c:pt idx="6295">
                  <c:v>44641</c:v>
                </c:pt>
                <c:pt idx="6296">
                  <c:v>44642</c:v>
                </c:pt>
                <c:pt idx="6297">
                  <c:v>44643</c:v>
                </c:pt>
                <c:pt idx="6298">
                  <c:v>44644</c:v>
                </c:pt>
                <c:pt idx="6299">
                  <c:v>44645</c:v>
                </c:pt>
                <c:pt idx="6300">
                  <c:v>44648</c:v>
                </c:pt>
                <c:pt idx="6301">
                  <c:v>44649</c:v>
                </c:pt>
                <c:pt idx="6302">
                  <c:v>44650</c:v>
                </c:pt>
                <c:pt idx="6303">
                  <c:v>44651</c:v>
                </c:pt>
                <c:pt idx="6304">
                  <c:v>44652</c:v>
                </c:pt>
                <c:pt idx="6305">
                  <c:v>44655</c:v>
                </c:pt>
                <c:pt idx="6306">
                  <c:v>44656</c:v>
                </c:pt>
                <c:pt idx="6307">
                  <c:v>44657</c:v>
                </c:pt>
                <c:pt idx="6308">
                  <c:v>44658</c:v>
                </c:pt>
                <c:pt idx="6309">
                  <c:v>44659</c:v>
                </c:pt>
                <c:pt idx="6310">
                  <c:v>44662</c:v>
                </c:pt>
                <c:pt idx="6311">
                  <c:v>44663</c:v>
                </c:pt>
                <c:pt idx="6312">
                  <c:v>44664</c:v>
                </c:pt>
                <c:pt idx="6313">
                  <c:v>44665</c:v>
                </c:pt>
                <c:pt idx="6314">
                  <c:v>44666</c:v>
                </c:pt>
                <c:pt idx="6315">
                  <c:v>44669</c:v>
                </c:pt>
                <c:pt idx="6316">
                  <c:v>44670</c:v>
                </c:pt>
                <c:pt idx="6317">
                  <c:v>44671</c:v>
                </c:pt>
                <c:pt idx="6318">
                  <c:v>44672</c:v>
                </c:pt>
                <c:pt idx="6319">
                  <c:v>44673</c:v>
                </c:pt>
                <c:pt idx="6320">
                  <c:v>44676</c:v>
                </c:pt>
                <c:pt idx="6321">
                  <c:v>44677</c:v>
                </c:pt>
                <c:pt idx="6322">
                  <c:v>44678</c:v>
                </c:pt>
                <c:pt idx="6323">
                  <c:v>44679</c:v>
                </c:pt>
                <c:pt idx="6324">
                  <c:v>44680</c:v>
                </c:pt>
                <c:pt idx="6325">
                  <c:v>44683</c:v>
                </c:pt>
                <c:pt idx="6326">
                  <c:v>44684</c:v>
                </c:pt>
                <c:pt idx="6327">
                  <c:v>44685</c:v>
                </c:pt>
                <c:pt idx="6328">
                  <c:v>44686</c:v>
                </c:pt>
                <c:pt idx="6329">
                  <c:v>44687</c:v>
                </c:pt>
                <c:pt idx="6330">
                  <c:v>44690</c:v>
                </c:pt>
                <c:pt idx="6331">
                  <c:v>44691</c:v>
                </c:pt>
                <c:pt idx="6332">
                  <c:v>44692</c:v>
                </c:pt>
                <c:pt idx="6333">
                  <c:v>44693</c:v>
                </c:pt>
                <c:pt idx="6334">
                  <c:v>44694</c:v>
                </c:pt>
                <c:pt idx="6335">
                  <c:v>44697</c:v>
                </c:pt>
                <c:pt idx="6336">
                  <c:v>44698</c:v>
                </c:pt>
                <c:pt idx="6337">
                  <c:v>44699</c:v>
                </c:pt>
                <c:pt idx="6338">
                  <c:v>44700</c:v>
                </c:pt>
                <c:pt idx="6339">
                  <c:v>44701</c:v>
                </c:pt>
                <c:pt idx="6340">
                  <c:v>44704</c:v>
                </c:pt>
                <c:pt idx="6341">
                  <c:v>44705</c:v>
                </c:pt>
                <c:pt idx="6342">
                  <c:v>44706</c:v>
                </c:pt>
                <c:pt idx="6343">
                  <c:v>44707</c:v>
                </c:pt>
                <c:pt idx="6344">
                  <c:v>44708</c:v>
                </c:pt>
                <c:pt idx="6345">
                  <c:v>44711</c:v>
                </c:pt>
                <c:pt idx="6346">
                  <c:v>44712</c:v>
                </c:pt>
                <c:pt idx="6347">
                  <c:v>44713</c:v>
                </c:pt>
                <c:pt idx="6348">
                  <c:v>44714</c:v>
                </c:pt>
                <c:pt idx="6349">
                  <c:v>44715</c:v>
                </c:pt>
                <c:pt idx="6350">
                  <c:v>44718</c:v>
                </c:pt>
                <c:pt idx="6351">
                  <c:v>44719</c:v>
                </c:pt>
                <c:pt idx="6352">
                  <c:v>44720</c:v>
                </c:pt>
                <c:pt idx="6353">
                  <c:v>44721</c:v>
                </c:pt>
                <c:pt idx="6354">
                  <c:v>44722</c:v>
                </c:pt>
                <c:pt idx="6355">
                  <c:v>44725</c:v>
                </c:pt>
                <c:pt idx="6356">
                  <c:v>44726</c:v>
                </c:pt>
                <c:pt idx="6357">
                  <c:v>44727</c:v>
                </c:pt>
                <c:pt idx="6358">
                  <c:v>44728</c:v>
                </c:pt>
                <c:pt idx="6359">
                  <c:v>44729</c:v>
                </c:pt>
                <c:pt idx="6360">
                  <c:v>44732</c:v>
                </c:pt>
                <c:pt idx="6361">
                  <c:v>44733</c:v>
                </c:pt>
                <c:pt idx="6362">
                  <c:v>44734</c:v>
                </c:pt>
                <c:pt idx="6363">
                  <c:v>44735</c:v>
                </c:pt>
                <c:pt idx="6364">
                  <c:v>44736</c:v>
                </c:pt>
                <c:pt idx="6365">
                  <c:v>44739</c:v>
                </c:pt>
                <c:pt idx="6366">
                  <c:v>44740</c:v>
                </c:pt>
                <c:pt idx="6367">
                  <c:v>44741</c:v>
                </c:pt>
                <c:pt idx="6368">
                  <c:v>44742</c:v>
                </c:pt>
                <c:pt idx="6369">
                  <c:v>44743</c:v>
                </c:pt>
                <c:pt idx="6370">
                  <c:v>44746</c:v>
                </c:pt>
                <c:pt idx="6371">
                  <c:v>44747</c:v>
                </c:pt>
                <c:pt idx="6372">
                  <c:v>44748</c:v>
                </c:pt>
                <c:pt idx="6373">
                  <c:v>44749</c:v>
                </c:pt>
                <c:pt idx="6374">
                  <c:v>44750</c:v>
                </c:pt>
                <c:pt idx="6375">
                  <c:v>44753</c:v>
                </c:pt>
                <c:pt idx="6376">
                  <c:v>44754</c:v>
                </c:pt>
                <c:pt idx="6377">
                  <c:v>44755</c:v>
                </c:pt>
                <c:pt idx="6378">
                  <c:v>44756</c:v>
                </c:pt>
                <c:pt idx="6379">
                  <c:v>44757</c:v>
                </c:pt>
                <c:pt idx="6380">
                  <c:v>44760</c:v>
                </c:pt>
                <c:pt idx="6381">
                  <c:v>44761</c:v>
                </c:pt>
                <c:pt idx="6382">
                  <c:v>44762</c:v>
                </c:pt>
                <c:pt idx="6383">
                  <c:v>44763</c:v>
                </c:pt>
                <c:pt idx="6384">
                  <c:v>44764</c:v>
                </c:pt>
                <c:pt idx="6385">
                  <c:v>44767</c:v>
                </c:pt>
                <c:pt idx="6386">
                  <c:v>44768</c:v>
                </c:pt>
                <c:pt idx="6387">
                  <c:v>44769</c:v>
                </c:pt>
                <c:pt idx="6388">
                  <c:v>44770</c:v>
                </c:pt>
                <c:pt idx="6389">
                  <c:v>44771</c:v>
                </c:pt>
                <c:pt idx="6390">
                  <c:v>44774</c:v>
                </c:pt>
                <c:pt idx="6391">
                  <c:v>44775</c:v>
                </c:pt>
                <c:pt idx="6392">
                  <c:v>44776</c:v>
                </c:pt>
                <c:pt idx="6393">
                  <c:v>44777</c:v>
                </c:pt>
                <c:pt idx="6394">
                  <c:v>44778</c:v>
                </c:pt>
                <c:pt idx="6395">
                  <c:v>44781</c:v>
                </c:pt>
                <c:pt idx="6396">
                  <c:v>44782</c:v>
                </c:pt>
                <c:pt idx="6397">
                  <c:v>44783</c:v>
                </c:pt>
                <c:pt idx="6398">
                  <c:v>44784</c:v>
                </c:pt>
                <c:pt idx="6399">
                  <c:v>44785</c:v>
                </c:pt>
                <c:pt idx="6400">
                  <c:v>44788</c:v>
                </c:pt>
                <c:pt idx="6401">
                  <c:v>44789</c:v>
                </c:pt>
                <c:pt idx="6402">
                  <c:v>44790</c:v>
                </c:pt>
                <c:pt idx="6403">
                  <c:v>44791</c:v>
                </c:pt>
                <c:pt idx="6404">
                  <c:v>44792</c:v>
                </c:pt>
                <c:pt idx="6405">
                  <c:v>44795</c:v>
                </c:pt>
                <c:pt idx="6406">
                  <c:v>44796</c:v>
                </c:pt>
                <c:pt idx="6407">
                  <c:v>44797</c:v>
                </c:pt>
                <c:pt idx="6408">
                  <c:v>44798</c:v>
                </c:pt>
                <c:pt idx="6409">
                  <c:v>44799</c:v>
                </c:pt>
                <c:pt idx="6410">
                  <c:v>44802</c:v>
                </c:pt>
                <c:pt idx="6411">
                  <c:v>44803</c:v>
                </c:pt>
                <c:pt idx="6412">
                  <c:v>44804</c:v>
                </c:pt>
                <c:pt idx="6413">
                  <c:v>44805</c:v>
                </c:pt>
                <c:pt idx="6414">
                  <c:v>44806</c:v>
                </c:pt>
                <c:pt idx="6415">
                  <c:v>44809</c:v>
                </c:pt>
                <c:pt idx="6416">
                  <c:v>44810</c:v>
                </c:pt>
                <c:pt idx="6417">
                  <c:v>44811</c:v>
                </c:pt>
                <c:pt idx="6418">
                  <c:v>44812</c:v>
                </c:pt>
                <c:pt idx="6419">
                  <c:v>44813</c:v>
                </c:pt>
                <c:pt idx="6420">
                  <c:v>44816</c:v>
                </c:pt>
                <c:pt idx="6421">
                  <c:v>44817</c:v>
                </c:pt>
                <c:pt idx="6422">
                  <c:v>44818</c:v>
                </c:pt>
                <c:pt idx="6423">
                  <c:v>44819</c:v>
                </c:pt>
                <c:pt idx="6424">
                  <c:v>44820</c:v>
                </c:pt>
                <c:pt idx="6425">
                  <c:v>44823</c:v>
                </c:pt>
                <c:pt idx="6426">
                  <c:v>44824</c:v>
                </c:pt>
                <c:pt idx="6427">
                  <c:v>44825</c:v>
                </c:pt>
                <c:pt idx="6428">
                  <c:v>44826</c:v>
                </c:pt>
                <c:pt idx="6429">
                  <c:v>44827</c:v>
                </c:pt>
                <c:pt idx="6430">
                  <c:v>44830</c:v>
                </c:pt>
                <c:pt idx="6431">
                  <c:v>44831</c:v>
                </c:pt>
                <c:pt idx="6432">
                  <c:v>44832</c:v>
                </c:pt>
                <c:pt idx="6433">
                  <c:v>44833</c:v>
                </c:pt>
                <c:pt idx="6434">
                  <c:v>44834</c:v>
                </c:pt>
                <c:pt idx="6435">
                  <c:v>44837</c:v>
                </c:pt>
                <c:pt idx="6436">
                  <c:v>44838</c:v>
                </c:pt>
                <c:pt idx="6437">
                  <c:v>44839</c:v>
                </c:pt>
                <c:pt idx="6438">
                  <c:v>44840</c:v>
                </c:pt>
                <c:pt idx="6439">
                  <c:v>44841</c:v>
                </c:pt>
                <c:pt idx="6440">
                  <c:v>44844</c:v>
                </c:pt>
                <c:pt idx="6441">
                  <c:v>44845</c:v>
                </c:pt>
                <c:pt idx="6442">
                  <c:v>44846</c:v>
                </c:pt>
                <c:pt idx="6443">
                  <c:v>44847</c:v>
                </c:pt>
                <c:pt idx="6444">
                  <c:v>44848</c:v>
                </c:pt>
                <c:pt idx="6445">
                  <c:v>44851</c:v>
                </c:pt>
                <c:pt idx="6446">
                  <c:v>44852</c:v>
                </c:pt>
                <c:pt idx="6447">
                  <c:v>44853</c:v>
                </c:pt>
                <c:pt idx="6448">
                  <c:v>44854</c:v>
                </c:pt>
                <c:pt idx="6449">
                  <c:v>44855</c:v>
                </c:pt>
                <c:pt idx="6450">
                  <c:v>44858</c:v>
                </c:pt>
                <c:pt idx="6451">
                  <c:v>44859</c:v>
                </c:pt>
                <c:pt idx="6452">
                  <c:v>44860</c:v>
                </c:pt>
                <c:pt idx="6453">
                  <c:v>44861</c:v>
                </c:pt>
                <c:pt idx="6454">
                  <c:v>44862</c:v>
                </c:pt>
                <c:pt idx="6455">
                  <c:v>44865</c:v>
                </c:pt>
                <c:pt idx="6456">
                  <c:v>44866</c:v>
                </c:pt>
                <c:pt idx="6457">
                  <c:v>44867</c:v>
                </c:pt>
                <c:pt idx="6458">
                  <c:v>44868</c:v>
                </c:pt>
                <c:pt idx="6459">
                  <c:v>44869</c:v>
                </c:pt>
                <c:pt idx="6460">
                  <c:v>44872</c:v>
                </c:pt>
                <c:pt idx="6461">
                  <c:v>44873</c:v>
                </c:pt>
                <c:pt idx="6462">
                  <c:v>44874</c:v>
                </c:pt>
                <c:pt idx="6463">
                  <c:v>44875</c:v>
                </c:pt>
                <c:pt idx="6464">
                  <c:v>44876</c:v>
                </c:pt>
                <c:pt idx="6465">
                  <c:v>44879</c:v>
                </c:pt>
                <c:pt idx="6466">
                  <c:v>44880</c:v>
                </c:pt>
                <c:pt idx="6467">
                  <c:v>44881</c:v>
                </c:pt>
                <c:pt idx="6468">
                  <c:v>44882</c:v>
                </c:pt>
                <c:pt idx="6469">
                  <c:v>44883</c:v>
                </c:pt>
                <c:pt idx="6470">
                  <c:v>44886</c:v>
                </c:pt>
                <c:pt idx="6471">
                  <c:v>44887</c:v>
                </c:pt>
                <c:pt idx="6472">
                  <c:v>44888</c:v>
                </c:pt>
                <c:pt idx="6473">
                  <c:v>44889</c:v>
                </c:pt>
                <c:pt idx="6474">
                  <c:v>44890</c:v>
                </c:pt>
                <c:pt idx="6475">
                  <c:v>44893</c:v>
                </c:pt>
                <c:pt idx="6476">
                  <c:v>44894</c:v>
                </c:pt>
                <c:pt idx="6477">
                  <c:v>44895</c:v>
                </c:pt>
                <c:pt idx="6478">
                  <c:v>44896</c:v>
                </c:pt>
                <c:pt idx="6479">
                  <c:v>44897</c:v>
                </c:pt>
                <c:pt idx="6480">
                  <c:v>44900</c:v>
                </c:pt>
                <c:pt idx="6481">
                  <c:v>44901</c:v>
                </c:pt>
                <c:pt idx="6482">
                  <c:v>44902</c:v>
                </c:pt>
                <c:pt idx="6483">
                  <c:v>44903</c:v>
                </c:pt>
                <c:pt idx="6484">
                  <c:v>44904</c:v>
                </c:pt>
                <c:pt idx="6485">
                  <c:v>44907</c:v>
                </c:pt>
                <c:pt idx="6486">
                  <c:v>44908</c:v>
                </c:pt>
                <c:pt idx="6487">
                  <c:v>44909</c:v>
                </c:pt>
                <c:pt idx="6488">
                  <c:v>44910</c:v>
                </c:pt>
                <c:pt idx="6489">
                  <c:v>44911</c:v>
                </c:pt>
                <c:pt idx="6490">
                  <c:v>44914</c:v>
                </c:pt>
                <c:pt idx="6491">
                  <c:v>44915</c:v>
                </c:pt>
                <c:pt idx="6492">
                  <c:v>44916</c:v>
                </c:pt>
                <c:pt idx="6493">
                  <c:v>44917</c:v>
                </c:pt>
                <c:pt idx="6494">
                  <c:v>44918</c:v>
                </c:pt>
                <c:pt idx="6495">
                  <c:v>44921</c:v>
                </c:pt>
                <c:pt idx="6496">
                  <c:v>44922</c:v>
                </c:pt>
                <c:pt idx="6497">
                  <c:v>44923</c:v>
                </c:pt>
                <c:pt idx="6498">
                  <c:v>44924</c:v>
                </c:pt>
                <c:pt idx="6499">
                  <c:v>44925</c:v>
                </c:pt>
                <c:pt idx="6500">
                  <c:v>44928</c:v>
                </c:pt>
                <c:pt idx="6501">
                  <c:v>44929</c:v>
                </c:pt>
                <c:pt idx="6502">
                  <c:v>44930</c:v>
                </c:pt>
                <c:pt idx="6503">
                  <c:v>44931</c:v>
                </c:pt>
                <c:pt idx="6504">
                  <c:v>44932</c:v>
                </c:pt>
                <c:pt idx="6505">
                  <c:v>44935</c:v>
                </c:pt>
                <c:pt idx="6506">
                  <c:v>44936</c:v>
                </c:pt>
                <c:pt idx="6507">
                  <c:v>44937</c:v>
                </c:pt>
                <c:pt idx="6508">
                  <c:v>44938</c:v>
                </c:pt>
                <c:pt idx="6509">
                  <c:v>44939</c:v>
                </c:pt>
                <c:pt idx="6510">
                  <c:v>44942</c:v>
                </c:pt>
                <c:pt idx="6511">
                  <c:v>44943</c:v>
                </c:pt>
                <c:pt idx="6512">
                  <c:v>44944</c:v>
                </c:pt>
                <c:pt idx="6513">
                  <c:v>44945</c:v>
                </c:pt>
                <c:pt idx="6514">
                  <c:v>44946</c:v>
                </c:pt>
                <c:pt idx="6515">
                  <c:v>44949</c:v>
                </c:pt>
                <c:pt idx="6516">
                  <c:v>44950</c:v>
                </c:pt>
                <c:pt idx="6517">
                  <c:v>44951</c:v>
                </c:pt>
                <c:pt idx="6518">
                  <c:v>44952</c:v>
                </c:pt>
                <c:pt idx="6519">
                  <c:v>44953</c:v>
                </c:pt>
                <c:pt idx="6520">
                  <c:v>44956</c:v>
                </c:pt>
                <c:pt idx="6521">
                  <c:v>44957</c:v>
                </c:pt>
                <c:pt idx="6522">
                  <c:v>44958</c:v>
                </c:pt>
                <c:pt idx="6523">
                  <c:v>44959</c:v>
                </c:pt>
                <c:pt idx="6524">
                  <c:v>44960</c:v>
                </c:pt>
                <c:pt idx="6525">
                  <c:v>44963</c:v>
                </c:pt>
                <c:pt idx="6526">
                  <c:v>44964</c:v>
                </c:pt>
                <c:pt idx="6527">
                  <c:v>44965</c:v>
                </c:pt>
                <c:pt idx="6528">
                  <c:v>44966</c:v>
                </c:pt>
                <c:pt idx="6529">
                  <c:v>44967</c:v>
                </c:pt>
                <c:pt idx="6530">
                  <c:v>44970</c:v>
                </c:pt>
                <c:pt idx="6531">
                  <c:v>44971</c:v>
                </c:pt>
                <c:pt idx="6532">
                  <c:v>44972</c:v>
                </c:pt>
                <c:pt idx="6533">
                  <c:v>44973</c:v>
                </c:pt>
                <c:pt idx="6534">
                  <c:v>44974</c:v>
                </c:pt>
                <c:pt idx="6535">
                  <c:v>44977</c:v>
                </c:pt>
                <c:pt idx="6536">
                  <c:v>44978</c:v>
                </c:pt>
                <c:pt idx="6537">
                  <c:v>44979</c:v>
                </c:pt>
                <c:pt idx="6538">
                  <c:v>44980</c:v>
                </c:pt>
                <c:pt idx="6539">
                  <c:v>44981</c:v>
                </c:pt>
                <c:pt idx="6540">
                  <c:v>44984</c:v>
                </c:pt>
                <c:pt idx="6541">
                  <c:v>44985</c:v>
                </c:pt>
                <c:pt idx="6542">
                  <c:v>44986</c:v>
                </c:pt>
                <c:pt idx="6543">
                  <c:v>44987</c:v>
                </c:pt>
                <c:pt idx="6544">
                  <c:v>44988</c:v>
                </c:pt>
                <c:pt idx="6545">
                  <c:v>44991</c:v>
                </c:pt>
                <c:pt idx="6546">
                  <c:v>44992</c:v>
                </c:pt>
                <c:pt idx="6547">
                  <c:v>44993</c:v>
                </c:pt>
                <c:pt idx="6548">
                  <c:v>44994</c:v>
                </c:pt>
                <c:pt idx="6549">
                  <c:v>44995</c:v>
                </c:pt>
                <c:pt idx="6550">
                  <c:v>44998</c:v>
                </c:pt>
                <c:pt idx="6551">
                  <c:v>44999</c:v>
                </c:pt>
                <c:pt idx="6552">
                  <c:v>45000</c:v>
                </c:pt>
                <c:pt idx="6553">
                  <c:v>45001</c:v>
                </c:pt>
                <c:pt idx="6554">
                  <c:v>45002</c:v>
                </c:pt>
                <c:pt idx="6555">
                  <c:v>45005</c:v>
                </c:pt>
                <c:pt idx="6556">
                  <c:v>45006</c:v>
                </c:pt>
                <c:pt idx="6557">
                  <c:v>45007</c:v>
                </c:pt>
                <c:pt idx="6558">
                  <c:v>45008</c:v>
                </c:pt>
                <c:pt idx="6559">
                  <c:v>45009</c:v>
                </c:pt>
                <c:pt idx="6560">
                  <c:v>45012</c:v>
                </c:pt>
                <c:pt idx="6561">
                  <c:v>45013</c:v>
                </c:pt>
                <c:pt idx="6562">
                  <c:v>45014</c:v>
                </c:pt>
                <c:pt idx="6563">
                  <c:v>45015</c:v>
                </c:pt>
                <c:pt idx="6564">
                  <c:v>45016</c:v>
                </c:pt>
                <c:pt idx="6565">
                  <c:v>45019</c:v>
                </c:pt>
                <c:pt idx="6566">
                  <c:v>45020</c:v>
                </c:pt>
                <c:pt idx="6567">
                  <c:v>45021</c:v>
                </c:pt>
                <c:pt idx="6568">
                  <c:v>45022</c:v>
                </c:pt>
                <c:pt idx="6569">
                  <c:v>45023</c:v>
                </c:pt>
                <c:pt idx="6570">
                  <c:v>45026</c:v>
                </c:pt>
                <c:pt idx="6571">
                  <c:v>45027</c:v>
                </c:pt>
                <c:pt idx="6572">
                  <c:v>45028</c:v>
                </c:pt>
                <c:pt idx="6573">
                  <c:v>45029</c:v>
                </c:pt>
                <c:pt idx="6574">
                  <c:v>45030</c:v>
                </c:pt>
                <c:pt idx="6575">
                  <c:v>45033</c:v>
                </c:pt>
                <c:pt idx="6576">
                  <c:v>45034</c:v>
                </c:pt>
                <c:pt idx="6577">
                  <c:v>45035</c:v>
                </c:pt>
                <c:pt idx="6578">
                  <c:v>45036</c:v>
                </c:pt>
                <c:pt idx="6579">
                  <c:v>45037</c:v>
                </c:pt>
                <c:pt idx="6580">
                  <c:v>45040</c:v>
                </c:pt>
                <c:pt idx="6581">
                  <c:v>45041</c:v>
                </c:pt>
                <c:pt idx="6582">
                  <c:v>45042</c:v>
                </c:pt>
                <c:pt idx="6583">
                  <c:v>45043</c:v>
                </c:pt>
                <c:pt idx="6584">
                  <c:v>45044</c:v>
                </c:pt>
                <c:pt idx="6585">
                  <c:v>45047</c:v>
                </c:pt>
                <c:pt idx="6586">
                  <c:v>45048</c:v>
                </c:pt>
                <c:pt idx="6587">
                  <c:v>45049</c:v>
                </c:pt>
                <c:pt idx="6588">
                  <c:v>45050</c:v>
                </c:pt>
                <c:pt idx="6589">
                  <c:v>45051</c:v>
                </c:pt>
                <c:pt idx="6590">
                  <c:v>45054</c:v>
                </c:pt>
                <c:pt idx="6591">
                  <c:v>45055</c:v>
                </c:pt>
                <c:pt idx="6592">
                  <c:v>45056</c:v>
                </c:pt>
                <c:pt idx="6593">
                  <c:v>45057</c:v>
                </c:pt>
                <c:pt idx="6594">
                  <c:v>45058</c:v>
                </c:pt>
                <c:pt idx="6595">
                  <c:v>45061</c:v>
                </c:pt>
                <c:pt idx="6596">
                  <c:v>45062</c:v>
                </c:pt>
                <c:pt idx="6597">
                  <c:v>45063</c:v>
                </c:pt>
                <c:pt idx="6598">
                  <c:v>45064</c:v>
                </c:pt>
                <c:pt idx="6599">
                  <c:v>45065</c:v>
                </c:pt>
                <c:pt idx="6600">
                  <c:v>45068</c:v>
                </c:pt>
                <c:pt idx="6601">
                  <c:v>45069</c:v>
                </c:pt>
                <c:pt idx="6602">
                  <c:v>45070</c:v>
                </c:pt>
                <c:pt idx="6603">
                  <c:v>45071</c:v>
                </c:pt>
                <c:pt idx="6604">
                  <c:v>45072</c:v>
                </c:pt>
                <c:pt idx="6605">
                  <c:v>45075</c:v>
                </c:pt>
                <c:pt idx="6606">
                  <c:v>45076</c:v>
                </c:pt>
                <c:pt idx="6607">
                  <c:v>45077</c:v>
                </c:pt>
                <c:pt idx="6608">
                  <c:v>45078</c:v>
                </c:pt>
                <c:pt idx="6609">
                  <c:v>45079</c:v>
                </c:pt>
                <c:pt idx="6610">
                  <c:v>45082</c:v>
                </c:pt>
                <c:pt idx="6611">
                  <c:v>45083</c:v>
                </c:pt>
                <c:pt idx="6612">
                  <c:v>45084</c:v>
                </c:pt>
                <c:pt idx="6613">
                  <c:v>45085</c:v>
                </c:pt>
                <c:pt idx="6614">
                  <c:v>45086</c:v>
                </c:pt>
                <c:pt idx="6615">
                  <c:v>45089</c:v>
                </c:pt>
                <c:pt idx="6616">
                  <c:v>45090</c:v>
                </c:pt>
                <c:pt idx="6617">
                  <c:v>45091</c:v>
                </c:pt>
                <c:pt idx="6618">
                  <c:v>45092</c:v>
                </c:pt>
                <c:pt idx="6619">
                  <c:v>45093</c:v>
                </c:pt>
                <c:pt idx="6620">
                  <c:v>45096</c:v>
                </c:pt>
                <c:pt idx="6621">
                  <c:v>45097</c:v>
                </c:pt>
                <c:pt idx="6622">
                  <c:v>45098</c:v>
                </c:pt>
                <c:pt idx="6623">
                  <c:v>45099</c:v>
                </c:pt>
                <c:pt idx="6624">
                  <c:v>45100</c:v>
                </c:pt>
                <c:pt idx="6625">
                  <c:v>45103</c:v>
                </c:pt>
                <c:pt idx="6626">
                  <c:v>45104</c:v>
                </c:pt>
                <c:pt idx="6627">
                  <c:v>45105</c:v>
                </c:pt>
                <c:pt idx="6628">
                  <c:v>45106</c:v>
                </c:pt>
                <c:pt idx="6629">
                  <c:v>45107</c:v>
                </c:pt>
                <c:pt idx="6630">
                  <c:v>45110</c:v>
                </c:pt>
                <c:pt idx="6631">
                  <c:v>45111</c:v>
                </c:pt>
                <c:pt idx="6632">
                  <c:v>45112</c:v>
                </c:pt>
                <c:pt idx="6633">
                  <c:v>45113</c:v>
                </c:pt>
                <c:pt idx="6634">
                  <c:v>45114</c:v>
                </c:pt>
                <c:pt idx="6635">
                  <c:v>45117</c:v>
                </c:pt>
                <c:pt idx="6636">
                  <c:v>45118</c:v>
                </c:pt>
                <c:pt idx="6637">
                  <c:v>45119</c:v>
                </c:pt>
                <c:pt idx="6638">
                  <c:v>45120</c:v>
                </c:pt>
                <c:pt idx="6639">
                  <c:v>45121</c:v>
                </c:pt>
                <c:pt idx="6640">
                  <c:v>45124</c:v>
                </c:pt>
                <c:pt idx="6641">
                  <c:v>45125</c:v>
                </c:pt>
                <c:pt idx="6642">
                  <c:v>45126</c:v>
                </c:pt>
                <c:pt idx="6643">
                  <c:v>45127</c:v>
                </c:pt>
                <c:pt idx="6644">
                  <c:v>45128</c:v>
                </c:pt>
                <c:pt idx="6645">
                  <c:v>45131</c:v>
                </c:pt>
                <c:pt idx="6646">
                  <c:v>45132</c:v>
                </c:pt>
                <c:pt idx="6647">
                  <c:v>45133</c:v>
                </c:pt>
                <c:pt idx="6648">
                  <c:v>45134</c:v>
                </c:pt>
                <c:pt idx="6649">
                  <c:v>45135</c:v>
                </c:pt>
                <c:pt idx="6650">
                  <c:v>45138</c:v>
                </c:pt>
                <c:pt idx="6651">
                  <c:v>45139</c:v>
                </c:pt>
                <c:pt idx="6652">
                  <c:v>45140</c:v>
                </c:pt>
                <c:pt idx="6653">
                  <c:v>45141</c:v>
                </c:pt>
                <c:pt idx="6654">
                  <c:v>45142</c:v>
                </c:pt>
                <c:pt idx="6655">
                  <c:v>45145</c:v>
                </c:pt>
                <c:pt idx="6656">
                  <c:v>45146</c:v>
                </c:pt>
                <c:pt idx="6657">
                  <c:v>45147</c:v>
                </c:pt>
                <c:pt idx="6658">
                  <c:v>45148</c:v>
                </c:pt>
                <c:pt idx="6659">
                  <c:v>45149</c:v>
                </c:pt>
                <c:pt idx="6660">
                  <c:v>45152</c:v>
                </c:pt>
                <c:pt idx="6661">
                  <c:v>45153</c:v>
                </c:pt>
                <c:pt idx="6662">
                  <c:v>45154</c:v>
                </c:pt>
                <c:pt idx="6663">
                  <c:v>45155</c:v>
                </c:pt>
                <c:pt idx="6664">
                  <c:v>45156</c:v>
                </c:pt>
                <c:pt idx="6665">
                  <c:v>45159</c:v>
                </c:pt>
                <c:pt idx="6666">
                  <c:v>45160</c:v>
                </c:pt>
                <c:pt idx="6667">
                  <c:v>45161</c:v>
                </c:pt>
                <c:pt idx="6668">
                  <c:v>45162</c:v>
                </c:pt>
                <c:pt idx="6669">
                  <c:v>45163</c:v>
                </c:pt>
                <c:pt idx="6670">
                  <c:v>45166</c:v>
                </c:pt>
                <c:pt idx="6671">
                  <c:v>45167</c:v>
                </c:pt>
                <c:pt idx="6672">
                  <c:v>45168</c:v>
                </c:pt>
                <c:pt idx="6673">
                  <c:v>45169</c:v>
                </c:pt>
                <c:pt idx="6674">
                  <c:v>45170</c:v>
                </c:pt>
                <c:pt idx="6675">
                  <c:v>45173</c:v>
                </c:pt>
                <c:pt idx="6676">
                  <c:v>45174</c:v>
                </c:pt>
                <c:pt idx="6677">
                  <c:v>45175</c:v>
                </c:pt>
                <c:pt idx="6678">
                  <c:v>45176</c:v>
                </c:pt>
                <c:pt idx="6679">
                  <c:v>45177</c:v>
                </c:pt>
                <c:pt idx="6680">
                  <c:v>45180</c:v>
                </c:pt>
                <c:pt idx="6681">
                  <c:v>45181</c:v>
                </c:pt>
                <c:pt idx="6682">
                  <c:v>45182</c:v>
                </c:pt>
                <c:pt idx="6683">
                  <c:v>45183</c:v>
                </c:pt>
                <c:pt idx="6684">
                  <c:v>45184</c:v>
                </c:pt>
                <c:pt idx="6685">
                  <c:v>45187</c:v>
                </c:pt>
                <c:pt idx="6686">
                  <c:v>45188</c:v>
                </c:pt>
                <c:pt idx="6687">
                  <c:v>45189</c:v>
                </c:pt>
                <c:pt idx="6688">
                  <c:v>45190</c:v>
                </c:pt>
                <c:pt idx="6689">
                  <c:v>45191</c:v>
                </c:pt>
                <c:pt idx="6690">
                  <c:v>45194</c:v>
                </c:pt>
                <c:pt idx="6691">
                  <c:v>45195</c:v>
                </c:pt>
                <c:pt idx="6692">
                  <c:v>45196</c:v>
                </c:pt>
                <c:pt idx="6693">
                  <c:v>45197</c:v>
                </c:pt>
                <c:pt idx="6694">
                  <c:v>45198</c:v>
                </c:pt>
                <c:pt idx="6695">
                  <c:v>45201</c:v>
                </c:pt>
                <c:pt idx="6696">
                  <c:v>45202</c:v>
                </c:pt>
                <c:pt idx="6697">
                  <c:v>45203</c:v>
                </c:pt>
                <c:pt idx="6698">
                  <c:v>45204</c:v>
                </c:pt>
                <c:pt idx="6699">
                  <c:v>45205</c:v>
                </c:pt>
                <c:pt idx="6700">
                  <c:v>45208</c:v>
                </c:pt>
                <c:pt idx="6701">
                  <c:v>45209</c:v>
                </c:pt>
                <c:pt idx="6702">
                  <c:v>45210</c:v>
                </c:pt>
                <c:pt idx="6703">
                  <c:v>45211</c:v>
                </c:pt>
                <c:pt idx="6704">
                  <c:v>45212</c:v>
                </c:pt>
                <c:pt idx="6705">
                  <c:v>45215</c:v>
                </c:pt>
                <c:pt idx="6706">
                  <c:v>45216</c:v>
                </c:pt>
                <c:pt idx="6707">
                  <c:v>45217</c:v>
                </c:pt>
                <c:pt idx="6708">
                  <c:v>45218</c:v>
                </c:pt>
                <c:pt idx="6709">
                  <c:v>45219</c:v>
                </c:pt>
                <c:pt idx="6710">
                  <c:v>45222</c:v>
                </c:pt>
                <c:pt idx="6711">
                  <c:v>45223</c:v>
                </c:pt>
                <c:pt idx="6712">
                  <c:v>45224</c:v>
                </c:pt>
                <c:pt idx="6713">
                  <c:v>45225</c:v>
                </c:pt>
                <c:pt idx="6714">
                  <c:v>45226</c:v>
                </c:pt>
                <c:pt idx="6715">
                  <c:v>45229</c:v>
                </c:pt>
                <c:pt idx="6716">
                  <c:v>45230</c:v>
                </c:pt>
                <c:pt idx="6717">
                  <c:v>45231</c:v>
                </c:pt>
                <c:pt idx="6718">
                  <c:v>45232</c:v>
                </c:pt>
                <c:pt idx="6719">
                  <c:v>45233</c:v>
                </c:pt>
                <c:pt idx="6720">
                  <c:v>45236</c:v>
                </c:pt>
                <c:pt idx="6721">
                  <c:v>45237</c:v>
                </c:pt>
                <c:pt idx="6722">
                  <c:v>45238</c:v>
                </c:pt>
                <c:pt idx="6723">
                  <c:v>45239</c:v>
                </c:pt>
                <c:pt idx="6724">
                  <c:v>45240</c:v>
                </c:pt>
                <c:pt idx="6725">
                  <c:v>45243</c:v>
                </c:pt>
                <c:pt idx="6726">
                  <c:v>45244</c:v>
                </c:pt>
                <c:pt idx="6727">
                  <c:v>45245</c:v>
                </c:pt>
                <c:pt idx="6728">
                  <c:v>45246</c:v>
                </c:pt>
                <c:pt idx="6729">
                  <c:v>45247</c:v>
                </c:pt>
                <c:pt idx="6730">
                  <c:v>45250</c:v>
                </c:pt>
                <c:pt idx="6731">
                  <c:v>45251</c:v>
                </c:pt>
                <c:pt idx="6732">
                  <c:v>45252</c:v>
                </c:pt>
                <c:pt idx="6733">
                  <c:v>45253</c:v>
                </c:pt>
                <c:pt idx="6734">
                  <c:v>45254</c:v>
                </c:pt>
                <c:pt idx="6735">
                  <c:v>45257</c:v>
                </c:pt>
                <c:pt idx="6736">
                  <c:v>45258</c:v>
                </c:pt>
                <c:pt idx="6737">
                  <c:v>45259</c:v>
                </c:pt>
                <c:pt idx="6738">
                  <c:v>45260</c:v>
                </c:pt>
                <c:pt idx="6739">
                  <c:v>45261</c:v>
                </c:pt>
                <c:pt idx="6740">
                  <c:v>45264</c:v>
                </c:pt>
                <c:pt idx="6741">
                  <c:v>45265</c:v>
                </c:pt>
                <c:pt idx="6742">
                  <c:v>45266</c:v>
                </c:pt>
                <c:pt idx="6743">
                  <c:v>45267</c:v>
                </c:pt>
                <c:pt idx="6744">
                  <c:v>45268</c:v>
                </c:pt>
                <c:pt idx="6745">
                  <c:v>45271</c:v>
                </c:pt>
                <c:pt idx="6746">
                  <c:v>45272</c:v>
                </c:pt>
                <c:pt idx="6747">
                  <c:v>45273</c:v>
                </c:pt>
                <c:pt idx="6748">
                  <c:v>45274</c:v>
                </c:pt>
                <c:pt idx="6749">
                  <c:v>45275</c:v>
                </c:pt>
                <c:pt idx="6750">
                  <c:v>45278</c:v>
                </c:pt>
                <c:pt idx="6751">
                  <c:v>45279</c:v>
                </c:pt>
                <c:pt idx="6752">
                  <c:v>45280</c:v>
                </c:pt>
                <c:pt idx="6753">
                  <c:v>45281</c:v>
                </c:pt>
                <c:pt idx="6754">
                  <c:v>45282</c:v>
                </c:pt>
                <c:pt idx="6755">
                  <c:v>45285</c:v>
                </c:pt>
                <c:pt idx="6756">
                  <c:v>45286</c:v>
                </c:pt>
                <c:pt idx="6757">
                  <c:v>45287</c:v>
                </c:pt>
                <c:pt idx="6758">
                  <c:v>45288</c:v>
                </c:pt>
                <c:pt idx="6759">
                  <c:v>45289</c:v>
                </c:pt>
                <c:pt idx="6760">
                  <c:v>45292</c:v>
                </c:pt>
                <c:pt idx="6761">
                  <c:v>45293</c:v>
                </c:pt>
                <c:pt idx="6762">
                  <c:v>45294</c:v>
                </c:pt>
                <c:pt idx="6763">
                  <c:v>45295</c:v>
                </c:pt>
                <c:pt idx="6764">
                  <c:v>45296</c:v>
                </c:pt>
                <c:pt idx="6765">
                  <c:v>45299</c:v>
                </c:pt>
                <c:pt idx="6766">
                  <c:v>45300</c:v>
                </c:pt>
                <c:pt idx="6767">
                  <c:v>45301</c:v>
                </c:pt>
                <c:pt idx="6768">
                  <c:v>45302</c:v>
                </c:pt>
                <c:pt idx="6769">
                  <c:v>45303</c:v>
                </c:pt>
                <c:pt idx="6770">
                  <c:v>45306</c:v>
                </c:pt>
                <c:pt idx="6771">
                  <c:v>45307</c:v>
                </c:pt>
                <c:pt idx="6772">
                  <c:v>45308</c:v>
                </c:pt>
                <c:pt idx="6773">
                  <c:v>45309</c:v>
                </c:pt>
                <c:pt idx="6774">
                  <c:v>45310</c:v>
                </c:pt>
                <c:pt idx="6775">
                  <c:v>45313</c:v>
                </c:pt>
                <c:pt idx="6776">
                  <c:v>45314</c:v>
                </c:pt>
                <c:pt idx="6777">
                  <c:v>45315</c:v>
                </c:pt>
                <c:pt idx="6778">
                  <c:v>45316</c:v>
                </c:pt>
                <c:pt idx="6779">
                  <c:v>45317</c:v>
                </c:pt>
                <c:pt idx="6780">
                  <c:v>45320</c:v>
                </c:pt>
                <c:pt idx="6781">
                  <c:v>45321</c:v>
                </c:pt>
                <c:pt idx="6782">
                  <c:v>45322</c:v>
                </c:pt>
                <c:pt idx="6783">
                  <c:v>45323</c:v>
                </c:pt>
                <c:pt idx="6784">
                  <c:v>45324</c:v>
                </c:pt>
                <c:pt idx="6785">
                  <c:v>45327</c:v>
                </c:pt>
                <c:pt idx="6786">
                  <c:v>45328</c:v>
                </c:pt>
                <c:pt idx="6787">
                  <c:v>45329</c:v>
                </c:pt>
                <c:pt idx="6788">
                  <c:v>45330</c:v>
                </c:pt>
                <c:pt idx="6789">
                  <c:v>45331</c:v>
                </c:pt>
                <c:pt idx="6790">
                  <c:v>45334</c:v>
                </c:pt>
                <c:pt idx="6791">
                  <c:v>45335</c:v>
                </c:pt>
                <c:pt idx="6792">
                  <c:v>45336</c:v>
                </c:pt>
                <c:pt idx="6793">
                  <c:v>45337</c:v>
                </c:pt>
                <c:pt idx="6794">
                  <c:v>45338</c:v>
                </c:pt>
                <c:pt idx="6795">
                  <c:v>45341</c:v>
                </c:pt>
                <c:pt idx="6796">
                  <c:v>45342</c:v>
                </c:pt>
                <c:pt idx="6797">
                  <c:v>45343</c:v>
                </c:pt>
                <c:pt idx="6798">
                  <c:v>45344</c:v>
                </c:pt>
                <c:pt idx="6799">
                  <c:v>45345</c:v>
                </c:pt>
                <c:pt idx="6800">
                  <c:v>45348</c:v>
                </c:pt>
                <c:pt idx="6801">
                  <c:v>45349</c:v>
                </c:pt>
                <c:pt idx="6802">
                  <c:v>45350</c:v>
                </c:pt>
                <c:pt idx="6803">
                  <c:v>45351</c:v>
                </c:pt>
                <c:pt idx="6804">
                  <c:v>45352</c:v>
                </c:pt>
                <c:pt idx="6805">
                  <c:v>45355</c:v>
                </c:pt>
                <c:pt idx="6806">
                  <c:v>45356</c:v>
                </c:pt>
                <c:pt idx="6807">
                  <c:v>45357</c:v>
                </c:pt>
                <c:pt idx="6808">
                  <c:v>45358</c:v>
                </c:pt>
                <c:pt idx="6809">
                  <c:v>45359</c:v>
                </c:pt>
                <c:pt idx="6810">
                  <c:v>45362</c:v>
                </c:pt>
                <c:pt idx="6811">
                  <c:v>45363</c:v>
                </c:pt>
                <c:pt idx="6812">
                  <c:v>45364</c:v>
                </c:pt>
                <c:pt idx="6813">
                  <c:v>45365</c:v>
                </c:pt>
                <c:pt idx="6814">
                  <c:v>45366</c:v>
                </c:pt>
                <c:pt idx="6815">
                  <c:v>45369</c:v>
                </c:pt>
                <c:pt idx="6816">
                  <c:v>45370</c:v>
                </c:pt>
                <c:pt idx="6817">
                  <c:v>45371</c:v>
                </c:pt>
                <c:pt idx="6818">
                  <c:v>45372</c:v>
                </c:pt>
                <c:pt idx="6819">
                  <c:v>45373</c:v>
                </c:pt>
                <c:pt idx="6820">
                  <c:v>45376</c:v>
                </c:pt>
                <c:pt idx="6821">
                  <c:v>45377</c:v>
                </c:pt>
                <c:pt idx="6822">
                  <c:v>45378</c:v>
                </c:pt>
                <c:pt idx="6823">
                  <c:v>45379</c:v>
                </c:pt>
                <c:pt idx="6824">
                  <c:v>45380</c:v>
                </c:pt>
                <c:pt idx="6825">
                  <c:v>45383</c:v>
                </c:pt>
                <c:pt idx="6826">
                  <c:v>45384</c:v>
                </c:pt>
                <c:pt idx="6827">
                  <c:v>45385</c:v>
                </c:pt>
                <c:pt idx="6828">
                  <c:v>45386</c:v>
                </c:pt>
                <c:pt idx="6829">
                  <c:v>45387</c:v>
                </c:pt>
                <c:pt idx="6830">
                  <c:v>45390</c:v>
                </c:pt>
                <c:pt idx="6831">
                  <c:v>45391</c:v>
                </c:pt>
                <c:pt idx="6832">
                  <c:v>45392</c:v>
                </c:pt>
                <c:pt idx="6833">
                  <c:v>45393</c:v>
                </c:pt>
                <c:pt idx="6834">
                  <c:v>45394</c:v>
                </c:pt>
                <c:pt idx="6835">
                  <c:v>45397</c:v>
                </c:pt>
                <c:pt idx="6836">
                  <c:v>45398</c:v>
                </c:pt>
                <c:pt idx="6837">
                  <c:v>45399</c:v>
                </c:pt>
                <c:pt idx="6838">
                  <c:v>45400</c:v>
                </c:pt>
                <c:pt idx="6839">
                  <c:v>45401</c:v>
                </c:pt>
                <c:pt idx="6840">
                  <c:v>45404</c:v>
                </c:pt>
                <c:pt idx="6841">
                  <c:v>45405</c:v>
                </c:pt>
                <c:pt idx="6842">
                  <c:v>45406</c:v>
                </c:pt>
                <c:pt idx="6843">
                  <c:v>45407</c:v>
                </c:pt>
                <c:pt idx="6844">
                  <c:v>45408</c:v>
                </c:pt>
                <c:pt idx="6845">
                  <c:v>45411</c:v>
                </c:pt>
                <c:pt idx="6846">
                  <c:v>45412</c:v>
                </c:pt>
                <c:pt idx="6847">
                  <c:v>45413</c:v>
                </c:pt>
                <c:pt idx="6848">
                  <c:v>45414</c:v>
                </c:pt>
                <c:pt idx="6849">
                  <c:v>45415</c:v>
                </c:pt>
                <c:pt idx="6850">
                  <c:v>45418</c:v>
                </c:pt>
                <c:pt idx="6851">
                  <c:v>45419</c:v>
                </c:pt>
                <c:pt idx="6852">
                  <c:v>45420</c:v>
                </c:pt>
                <c:pt idx="6853">
                  <c:v>45421</c:v>
                </c:pt>
                <c:pt idx="6854">
                  <c:v>45422</c:v>
                </c:pt>
                <c:pt idx="6855">
                  <c:v>45425</c:v>
                </c:pt>
                <c:pt idx="6856">
                  <c:v>45426</c:v>
                </c:pt>
                <c:pt idx="6857">
                  <c:v>45427</c:v>
                </c:pt>
                <c:pt idx="6858">
                  <c:v>45428</c:v>
                </c:pt>
                <c:pt idx="6859">
                  <c:v>45429</c:v>
                </c:pt>
                <c:pt idx="6860">
                  <c:v>45432</c:v>
                </c:pt>
                <c:pt idx="6861">
                  <c:v>45433</c:v>
                </c:pt>
                <c:pt idx="6862">
                  <c:v>45434</c:v>
                </c:pt>
                <c:pt idx="6863">
                  <c:v>45435</c:v>
                </c:pt>
                <c:pt idx="6864">
                  <c:v>45436</c:v>
                </c:pt>
                <c:pt idx="6865">
                  <c:v>45439</c:v>
                </c:pt>
                <c:pt idx="6866">
                  <c:v>45440</c:v>
                </c:pt>
                <c:pt idx="6867">
                  <c:v>45441</c:v>
                </c:pt>
                <c:pt idx="6868">
                  <c:v>45442</c:v>
                </c:pt>
                <c:pt idx="6869">
                  <c:v>45443</c:v>
                </c:pt>
                <c:pt idx="6870">
                  <c:v>45446</c:v>
                </c:pt>
                <c:pt idx="6871">
                  <c:v>45447</c:v>
                </c:pt>
                <c:pt idx="6872">
                  <c:v>45448</c:v>
                </c:pt>
                <c:pt idx="6873">
                  <c:v>45449</c:v>
                </c:pt>
                <c:pt idx="6874">
                  <c:v>45450</c:v>
                </c:pt>
                <c:pt idx="6875">
                  <c:v>45453</c:v>
                </c:pt>
                <c:pt idx="6876">
                  <c:v>45454</c:v>
                </c:pt>
                <c:pt idx="6877">
                  <c:v>45455</c:v>
                </c:pt>
                <c:pt idx="6878">
                  <c:v>45456</c:v>
                </c:pt>
                <c:pt idx="6879">
                  <c:v>45457</c:v>
                </c:pt>
                <c:pt idx="6880">
                  <c:v>45460</c:v>
                </c:pt>
                <c:pt idx="6881">
                  <c:v>45461</c:v>
                </c:pt>
                <c:pt idx="6882">
                  <c:v>45462</c:v>
                </c:pt>
                <c:pt idx="6883">
                  <c:v>45463</c:v>
                </c:pt>
                <c:pt idx="6884">
                  <c:v>45464</c:v>
                </c:pt>
                <c:pt idx="6885">
                  <c:v>45467</c:v>
                </c:pt>
                <c:pt idx="6886">
                  <c:v>45468</c:v>
                </c:pt>
                <c:pt idx="6887">
                  <c:v>45469</c:v>
                </c:pt>
                <c:pt idx="6888">
                  <c:v>45470</c:v>
                </c:pt>
                <c:pt idx="6889">
                  <c:v>45471</c:v>
                </c:pt>
                <c:pt idx="6890">
                  <c:v>45474</c:v>
                </c:pt>
                <c:pt idx="6891">
                  <c:v>45475</c:v>
                </c:pt>
                <c:pt idx="6892">
                  <c:v>45476</c:v>
                </c:pt>
                <c:pt idx="6893">
                  <c:v>45477</c:v>
                </c:pt>
                <c:pt idx="6894">
                  <c:v>45478</c:v>
                </c:pt>
                <c:pt idx="6895">
                  <c:v>45481</c:v>
                </c:pt>
                <c:pt idx="6896">
                  <c:v>45482</c:v>
                </c:pt>
                <c:pt idx="6897">
                  <c:v>45483</c:v>
                </c:pt>
                <c:pt idx="6898">
                  <c:v>45484</c:v>
                </c:pt>
                <c:pt idx="6899">
                  <c:v>45485</c:v>
                </c:pt>
                <c:pt idx="6900">
                  <c:v>45488</c:v>
                </c:pt>
                <c:pt idx="6901">
                  <c:v>45489</c:v>
                </c:pt>
                <c:pt idx="6902">
                  <c:v>45490</c:v>
                </c:pt>
                <c:pt idx="6903">
                  <c:v>45491</c:v>
                </c:pt>
                <c:pt idx="6904">
                  <c:v>45492</c:v>
                </c:pt>
                <c:pt idx="6905">
                  <c:v>45495</c:v>
                </c:pt>
                <c:pt idx="6906">
                  <c:v>45496</c:v>
                </c:pt>
                <c:pt idx="6907">
                  <c:v>45497</c:v>
                </c:pt>
                <c:pt idx="6908">
                  <c:v>45498</c:v>
                </c:pt>
                <c:pt idx="6909">
                  <c:v>45499</c:v>
                </c:pt>
                <c:pt idx="6910">
                  <c:v>45502</c:v>
                </c:pt>
                <c:pt idx="6911">
                  <c:v>45503</c:v>
                </c:pt>
                <c:pt idx="6912">
                  <c:v>45504</c:v>
                </c:pt>
                <c:pt idx="6913">
                  <c:v>45505</c:v>
                </c:pt>
                <c:pt idx="6914">
                  <c:v>45506</c:v>
                </c:pt>
                <c:pt idx="6915">
                  <c:v>45509</c:v>
                </c:pt>
                <c:pt idx="6916">
                  <c:v>45510</c:v>
                </c:pt>
                <c:pt idx="6917">
                  <c:v>45511</c:v>
                </c:pt>
                <c:pt idx="6918">
                  <c:v>45512</c:v>
                </c:pt>
                <c:pt idx="6919">
                  <c:v>45513</c:v>
                </c:pt>
                <c:pt idx="6920">
                  <c:v>45516</c:v>
                </c:pt>
                <c:pt idx="6921">
                  <c:v>45517</c:v>
                </c:pt>
                <c:pt idx="6922">
                  <c:v>45518</c:v>
                </c:pt>
                <c:pt idx="6923">
                  <c:v>45519</c:v>
                </c:pt>
                <c:pt idx="6924">
                  <c:v>45520</c:v>
                </c:pt>
                <c:pt idx="6925">
                  <c:v>45523</c:v>
                </c:pt>
                <c:pt idx="6926">
                  <c:v>45524</c:v>
                </c:pt>
                <c:pt idx="6927">
                  <c:v>45525</c:v>
                </c:pt>
                <c:pt idx="6928">
                  <c:v>45526</c:v>
                </c:pt>
                <c:pt idx="6929">
                  <c:v>45527</c:v>
                </c:pt>
                <c:pt idx="6930">
                  <c:v>45530</c:v>
                </c:pt>
                <c:pt idx="6931">
                  <c:v>45531</c:v>
                </c:pt>
                <c:pt idx="6932">
                  <c:v>45532</c:v>
                </c:pt>
                <c:pt idx="6933">
                  <c:v>45533</c:v>
                </c:pt>
                <c:pt idx="6934">
                  <c:v>45534</c:v>
                </c:pt>
                <c:pt idx="6935">
                  <c:v>45537</c:v>
                </c:pt>
                <c:pt idx="6936">
                  <c:v>45538</c:v>
                </c:pt>
                <c:pt idx="6937">
                  <c:v>45539</c:v>
                </c:pt>
                <c:pt idx="6938">
                  <c:v>45540</c:v>
                </c:pt>
                <c:pt idx="6939">
                  <c:v>45541</c:v>
                </c:pt>
                <c:pt idx="6940">
                  <c:v>45544</c:v>
                </c:pt>
                <c:pt idx="6941">
                  <c:v>45545</c:v>
                </c:pt>
                <c:pt idx="6942">
                  <c:v>45546</c:v>
                </c:pt>
                <c:pt idx="6943">
                  <c:v>45547</c:v>
                </c:pt>
                <c:pt idx="6944">
                  <c:v>45548</c:v>
                </c:pt>
                <c:pt idx="6945">
                  <c:v>45551</c:v>
                </c:pt>
                <c:pt idx="6946">
                  <c:v>45552</c:v>
                </c:pt>
                <c:pt idx="6947">
                  <c:v>45553</c:v>
                </c:pt>
                <c:pt idx="6948">
                  <c:v>45554</c:v>
                </c:pt>
                <c:pt idx="6949">
                  <c:v>45555</c:v>
                </c:pt>
                <c:pt idx="6950">
                  <c:v>45558</c:v>
                </c:pt>
                <c:pt idx="6951">
                  <c:v>45559</c:v>
                </c:pt>
                <c:pt idx="6952">
                  <c:v>45560</c:v>
                </c:pt>
                <c:pt idx="6953">
                  <c:v>45561</c:v>
                </c:pt>
                <c:pt idx="6954">
                  <c:v>45562</c:v>
                </c:pt>
                <c:pt idx="6955">
                  <c:v>45565</c:v>
                </c:pt>
                <c:pt idx="6956">
                  <c:v>45566</c:v>
                </c:pt>
                <c:pt idx="6957">
                  <c:v>45567</c:v>
                </c:pt>
                <c:pt idx="6958">
                  <c:v>45568</c:v>
                </c:pt>
                <c:pt idx="6959">
                  <c:v>45569</c:v>
                </c:pt>
                <c:pt idx="6960">
                  <c:v>45572</c:v>
                </c:pt>
                <c:pt idx="6961">
                  <c:v>45573</c:v>
                </c:pt>
                <c:pt idx="6962">
                  <c:v>45574</c:v>
                </c:pt>
                <c:pt idx="6963">
                  <c:v>45575</c:v>
                </c:pt>
                <c:pt idx="6964">
                  <c:v>45576</c:v>
                </c:pt>
                <c:pt idx="6965">
                  <c:v>45579</c:v>
                </c:pt>
                <c:pt idx="6966">
                  <c:v>45580</c:v>
                </c:pt>
                <c:pt idx="6967">
                  <c:v>45581</c:v>
                </c:pt>
                <c:pt idx="6968">
                  <c:v>45582</c:v>
                </c:pt>
                <c:pt idx="6969">
                  <c:v>45583</c:v>
                </c:pt>
                <c:pt idx="6970">
                  <c:v>45586</c:v>
                </c:pt>
                <c:pt idx="6971">
                  <c:v>45587</c:v>
                </c:pt>
                <c:pt idx="6972">
                  <c:v>45588</c:v>
                </c:pt>
                <c:pt idx="6973">
                  <c:v>45589</c:v>
                </c:pt>
                <c:pt idx="6974">
                  <c:v>45590</c:v>
                </c:pt>
                <c:pt idx="6975">
                  <c:v>45593</c:v>
                </c:pt>
                <c:pt idx="6976">
                  <c:v>45594</c:v>
                </c:pt>
                <c:pt idx="6977">
                  <c:v>45595</c:v>
                </c:pt>
                <c:pt idx="6978">
                  <c:v>45596</c:v>
                </c:pt>
                <c:pt idx="6979">
                  <c:v>45597</c:v>
                </c:pt>
                <c:pt idx="6980">
                  <c:v>45600</c:v>
                </c:pt>
                <c:pt idx="6981">
                  <c:v>45601</c:v>
                </c:pt>
                <c:pt idx="6982">
                  <c:v>45602</c:v>
                </c:pt>
                <c:pt idx="6983">
                  <c:v>45603</c:v>
                </c:pt>
                <c:pt idx="6984">
                  <c:v>45604</c:v>
                </c:pt>
                <c:pt idx="6985">
                  <c:v>45607</c:v>
                </c:pt>
                <c:pt idx="6986">
                  <c:v>45608</c:v>
                </c:pt>
                <c:pt idx="6987">
                  <c:v>45609</c:v>
                </c:pt>
                <c:pt idx="6988">
                  <c:v>45610</c:v>
                </c:pt>
                <c:pt idx="6989">
                  <c:v>45611</c:v>
                </c:pt>
                <c:pt idx="6990">
                  <c:v>45614</c:v>
                </c:pt>
                <c:pt idx="6991">
                  <c:v>45615</c:v>
                </c:pt>
                <c:pt idx="6992">
                  <c:v>45616</c:v>
                </c:pt>
                <c:pt idx="6993">
                  <c:v>45617</c:v>
                </c:pt>
                <c:pt idx="6994">
                  <c:v>45618</c:v>
                </c:pt>
                <c:pt idx="6995">
                  <c:v>45621</c:v>
                </c:pt>
                <c:pt idx="6996">
                  <c:v>45622</c:v>
                </c:pt>
                <c:pt idx="6997">
                  <c:v>45623</c:v>
                </c:pt>
                <c:pt idx="6998">
                  <c:v>45624</c:v>
                </c:pt>
                <c:pt idx="6999">
                  <c:v>45625</c:v>
                </c:pt>
                <c:pt idx="7000">
                  <c:v>45628</c:v>
                </c:pt>
                <c:pt idx="7001">
                  <c:v>45629</c:v>
                </c:pt>
                <c:pt idx="7002">
                  <c:v>45630</c:v>
                </c:pt>
                <c:pt idx="7003">
                  <c:v>#N/A</c:v>
                </c:pt>
                <c:pt idx="7004">
                  <c:v>#N/A</c:v>
                </c:pt>
                <c:pt idx="7005">
                  <c:v>#N/A</c:v>
                </c:pt>
                <c:pt idx="7006">
                  <c:v>#N/A</c:v>
                </c:pt>
                <c:pt idx="7007">
                  <c:v>#N/A</c:v>
                </c:pt>
                <c:pt idx="7008">
                  <c:v>#N/A</c:v>
                </c:pt>
                <c:pt idx="7009">
                  <c:v>#N/A</c:v>
                </c:pt>
                <c:pt idx="7010">
                  <c:v>#N/A</c:v>
                </c:pt>
                <c:pt idx="7011">
                  <c:v>#N/A</c:v>
                </c:pt>
                <c:pt idx="7012">
                  <c:v>#N/A</c:v>
                </c:pt>
                <c:pt idx="7013">
                  <c:v>#N/A</c:v>
                </c:pt>
                <c:pt idx="7014">
                  <c:v>#N/A</c:v>
                </c:pt>
                <c:pt idx="7015">
                  <c:v>#N/A</c:v>
                </c:pt>
                <c:pt idx="7016">
                  <c:v>#N/A</c:v>
                </c:pt>
                <c:pt idx="7017">
                  <c:v>#N/A</c:v>
                </c:pt>
                <c:pt idx="7018">
                  <c:v>#N/A</c:v>
                </c:pt>
                <c:pt idx="7019">
                  <c:v>#N/A</c:v>
                </c:pt>
                <c:pt idx="7020">
                  <c:v>#N/A</c:v>
                </c:pt>
                <c:pt idx="7021">
                  <c:v>#N/A</c:v>
                </c:pt>
                <c:pt idx="7022">
                  <c:v>#N/A</c:v>
                </c:pt>
                <c:pt idx="7023">
                  <c:v>#N/A</c:v>
                </c:pt>
                <c:pt idx="7024">
                  <c:v>#N/A</c:v>
                </c:pt>
                <c:pt idx="7025">
                  <c:v>#N/A</c:v>
                </c:pt>
                <c:pt idx="7026">
                  <c:v>#N/A</c:v>
                </c:pt>
                <c:pt idx="7027">
                  <c:v>#N/A</c:v>
                </c:pt>
                <c:pt idx="7028">
                  <c:v>#N/A</c:v>
                </c:pt>
                <c:pt idx="7029">
                  <c:v>#N/A</c:v>
                </c:pt>
                <c:pt idx="7030">
                  <c:v>#N/A</c:v>
                </c:pt>
                <c:pt idx="7031">
                  <c:v>#N/A</c:v>
                </c:pt>
                <c:pt idx="7032">
                  <c:v>#N/A</c:v>
                </c:pt>
                <c:pt idx="7033">
                  <c:v>#N/A</c:v>
                </c:pt>
                <c:pt idx="7034">
                  <c:v>#N/A</c:v>
                </c:pt>
                <c:pt idx="7035">
                  <c:v>#N/A</c:v>
                </c:pt>
                <c:pt idx="7036">
                  <c:v>#N/A</c:v>
                </c:pt>
                <c:pt idx="7037">
                  <c:v>#N/A</c:v>
                </c:pt>
                <c:pt idx="7038">
                  <c:v>#N/A</c:v>
                </c:pt>
                <c:pt idx="7039">
                  <c:v>#N/A</c:v>
                </c:pt>
                <c:pt idx="7040">
                  <c:v>#N/A</c:v>
                </c:pt>
                <c:pt idx="7041">
                  <c:v>#N/A</c:v>
                </c:pt>
                <c:pt idx="7042">
                  <c:v>#N/A</c:v>
                </c:pt>
                <c:pt idx="7043">
                  <c:v>#N/A</c:v>
                </c:pt>
                <c:pt idx="7044">
                  <c:v>#N/A</c:v>
                </c:pt>
                <c:pt idx="7045">
                  <c:v>#N/A</c:v>
                </c:pt>
                <c:pt idx="7046">
                  <c:v>#N/A</c:v>
                </c:pt>
                <c:pt idx="7047">
                  <c:v>#N/A</c:v>
                </c:pt>
                <c:pt idx="7048">
                  <c:v>#N/A</c:v>
                </c:pt>
                <c:pt idx="7049">
                  <c:v>#N/A</c:v>
                </c:pt>
                <c:pt idx="7050">
                  <c:v>#N/A</c:v>
                </c:pt>
                <c:pt idx="7051">
                  <c:v>#N/A</c:v>
                </c:pt>
                <c:pt idx="7052">
                  <c:v>#N/A</c:v>
                </c:pt>
                <c:pt idx="7053">
                  <c:v>#N/A</c:v>
                </c:pt>
                <c:pt idx="7054">
                  <c:v>#N/A</c:v>
                </c:pt>
                <c:pt idx="7055">
                  <c:v>#N/A</c:v>
                </c:pt>
                <c:pt idx="7056">
                  <c:v>#N/A</c:v>
                </c:pt>
                <c:pt idx="7057">
                  <c:v>#N/A</c:v>
                </c:pt>
                <c:pt idx="7058">
                  <c:v>#N/A</c:v>
                </c:pt>
                <c:pt idx="7059">
                  <c:v>#N/A</c:v>
                </c:pt>
                <c:pt idx="7060">
                  <c:v>#N/A</c:v>
                </c:pt>
                <c:pt idx="7061">
                  <c:v>#N/A</c:v>
                </c:pt>
                <c:pt idx="7062">
                  <c:v>#N/A</c:v>
                </c:pt>
                <c:pt idx="7063">
                  <c:v>#N/A</c:v>
                </c:pt>
                <c:pt idx="7064">
                  <c:v>#N/A</c:v>
                </c:pt>
                <c:pt idx="7065">
                  <c:v>#N/A</c:v>
                </c:pt>
                <c:pt idx="7066">
                  <c:v>#N/A</c:v>
                </c:pt>
                <c:pt idx="7067">
                  <c:v>#N/A</c:v>
                </c:pt>
                <c:pt idx="7068">
                  <c:v>#N/A</c:v>
                </c:pt>
                <c:pt idx="7069">
                  <c:v>#N/A</c:v>
                </c:pt>
                <c:pt idx="7070">
                  <c:v>#N/A</c:v>
                </c:pt>
                <c:pt idx="7071">
                  <c:v>#N/A</c:v>
                </c:pt>
                <c:pt idx="7072">
                  <c:v>#N/A</c:v>
                </c:pt>
                <c:pt idx="7073">
                  <c:v>#N/A</c:v>
                </c:pt>
                <c:pt idx="7074">
                  <c:v>#N/A</c:v>
                </c:pt>
                <c:pt idx="7075">
                  <c:v>#N/A</c:v>
                </c:pt>
                <c:pt idx="7076">
                  <c:v>#N/A</c:v>
                </c:pt>
                <c:pt idx="7077">
                  <c:v>#N/A</c:v>
                </c:pt>
                <c:pt idx="7078">
                  <c:v>#N/A</c:v>
                </c:pt>
                <c:pt idx="7079">
                  <c:v>#N/A</c:v>
                </c:pt>
                <c:pt idx="7080">
                  <c:v>#N/A</c:v>
                </c:pt>
                <c:pt idx="7081">
                  <c:v>#N/A</c:v>
                </c:pt>
                <c:pt idx="7082">
                  <c:v>#N/A</c:v>
                </c:pt>
                <c:pt idx="7083">
                  <c:v>#N/A</c:v>
                </c:pt>
                <c:pt idx="7084">
                  <c:v>#N/A</c:v>
                </c:pt>
                <c:pt idx="7085">
                  <c:v>#N/A</c:v>
                </c:pt>
                <c:pt idx="7086">
                  <c:v>#N/A</c:v>
                </c:pt>
                <c:pt idx="7087">
                  <c:v>#N/A</c:v>
                </c:pt>
                <c:pt idx="7088">
                  <c:v>#N/A</c:v>
                </c:pt>
                <c:pt idx="7089">
                  <c:v>#N/A</c:v>
                </c:pt>
                <c:pt idx="7090">
                  <c:v>#N/A</c:v>
                </c:pt>
                <c:pt idx="7091">
                  <c:v>#N/A</c:v>
                </c:pt>
                <c:pt idx="7092">
                  <c:v>#N/A</c:v>
                </c:pt>
                <c:pt idx="7093">
                  <c:v>#N/A</c:v>
                </c:pt>
                <c:pt idx="7094">
                  <c:v>#N/A</c:v>
                </c:pt>
                <c:pt idx="7095">
                  <c:v>#N/A</c:v>
                </c:pt>
                <c:pt idx="7096">
                  <c:v>#N/A</c:v>
                </c:pt>
                <c:pt idx="7097">
                  <c:v>#N/A</c:v>
                </c:pt>
                <c:pt idx="7098">
                  <c:v>#N/A</c:v>
                </c:pt>
                <c:pt idx="7099">
                  <c:v>#N/A</c:v>
                </c:pt>
                <c:pt idx="7100">
                  <c:v>#N/A</c:v>
                </c:pt>
                <c:pt idx="7101">
                  <c:v>#N/A</c:v>
                </c:pt>
                <c:pt idx="7102">
                  <c:v>#N/A</c:v>
                </c:pt>
                <c:pt idx="7103">
                  <c:v>#N/A</c:v>
                </c:pt>
                <c:pt idx="7104">
                  <c:v>#N/A</c:v>
                </c:pt>
                <c:pt idx="7105">
                  <c:v>#N/A</c:v>
                </c:pt>
                <c:pt idx="7106">
                  <c:v>#N/A</c:v>
                </c:pt>
                <c:pt idx="7107">
                  <c:v>#N/A</c:v>
                </c:pt>
                <c:pt idx="7108">
                  <c:v>#N/A</c:v>
                </c:pt>
                <c:pt idx="7109">
                  <c:v>#N/A</c:v>
                </c:pt>
                <c:pt idx="7110">
                  <c:v>#N/A</c:v>
                </c:pt>
                <c:pt idx="7111">
                  <c:v>#N/A</c:v>
                </c:pt>
                <c:pt idx="7112">
                  <c:v>#N/A</c:v>
                </c:pt>
                <c:pt idx="7113">
                  <c:v>#N/A</c:v>
                </c:pt>
                <c:pt idx="7114">
                  <c:v>#N/A</c:v>
                </c:pt>
                <c:pt idx="7115">
                  <c:v>#N/A</c:v>
                </c:pt>
                <c:pt idx="7116">
                  <c:v>#N/A</c:v>
                </c:pt>
                <c:pt idx="7117">
                  <c:v>#N/A</c:v>
                </c:pt>
                <c:pt idx="7118">
                  <c:v>#N/A</c:v>
                </c:pt>
              </c:numCache>
            </c:numRef>
          </c:cat>
          <c:val>
            <c:numRef>
              <c:f>weights!$R$5:$R$8762</c:f>
              <c:numCache>
                <c:formatCode>0%</c:formatCode>
                <c:ptCount val="8758"/>
                <c:pt idx="0" formatCode="0.00%">
                  <c:v>0.18726639738244411</c:v>
                </c:pt>
                <c:pt idx="1">
                  <c:v>0.18726639738244411</c:v>
                </c:pt>
                <c:pt idx="2">
                  <c:v>0.18726639738244411</c:v>
                </c:pt>
                <c:pt idx="3">
                  <c:v>0.18726639738244411</c:v>
                </c:pt>
                <c:pt idx="4">
                  <c:v>0.18726639738244411</c:v>
                </c:pt>
                <c:pt idx="5">
                  <c:v>0.18726639738244411</c:v>
                </c:pt>
                <c:pt idx="6">
                  <c:v>0.18726639738244411</c:v>
                </c:pt>
                <c:pt idx="7">
                  <c:v>0.18726639738244411</c:v>
                </c:pt>
                <c:pt idx="8">
                  <c:v>0.18726639738244411</c:v>
                </c:pt>
                <c:pt idx="9">
                  <c:v>0.18726639738244411</c:v>
                </c:pt>
                <c:pt idx="10">
                  <c:v>0.18726639738244411</c:v>
                </c:pt>
                <c:pt idx="11">
                  <c:v>0.18726639738244411</c:v>
                </c:pt>
                <c:pt idx="12">
                  <c:v>0.18726639738244411</c:v>
                </c:pt>
                <c:pt idx="13">
                  <c:v>0.18726639738244411</c:v>
                </c:pt>
                <c:pt idx="14">
                  <c:v>0.18726639738244411</c:v>
                </c:pt>
                <c:pt idx="15">
                  <c:v>0.18726639738244411</c:v>
                </c:pt>
                <c:pt idx="16">
                  <c:v>0.18726639738244411</c:v>
                </c:pt>
                <c:pt idx="17">
                  <c:v>0.18726639738244411</c:v>
                </c:pt>
                <c:pt idx="18">
                  <c:v>0.18726639738244411</c:v>
                </c:pt>
                <c:pt idx="19">
                  <c:v>0.18726639738244411</c:v>
                </c:pt>
                <c:pt idx="20">
                  <c:v>0.18726639738244411</c:v>
                </c:pt>
                <c:pt idx="21">
                  <c:v>0.18726639738244411</c:v>
                </c:pt>
                <c:pt idx="22">
                  <c:v>0.18726639738244411</c:v>
                </c:pt>
                <c:pt idx="23">
                  <c:v>0.18726639738244411</c:v>
                </c:pt>
                <c:pt idx="24">
                  <c:v>0.18726639738244411</c:v>
                </c:pt>
                <c:pt idx="25">
                  <c:v>0.18726639738244411</c:v>
                </c:pt>
                <c:pt idx="26">
                  <c:v>0.18726639738244411</c:v>
                </c:pt>
                <c:pt idx="27">
                  <c:v>0.18726639738244411</c:v>
                </c:pt>
                <c:pt idx="28">
                  <c:v>0.18726639738244411</c:v>
                </c:pt>
                <c:pt idx="29">
                  <c:v>0.18726639738244411</c:v>
                </c:pt>
                <c:pt idx="30">
                  <c:v>0.18726639738244411</c:v>
                </c:pt>
                <c:pt idx="31">
                  <c:v>0.18726639738244411</c:v>
                </c:pt>
                <c:pt idx="32">
                  <c:v>0.18726639738244411</c:v>
                </c:pt>
                <c:pt idx="33">
                  <c:v>0.18726639738244411</c:v>
                </c:pt>
                <c:pt idx="34">
                  <c:v>0.18726639738244411</c:v>
                </c:pt>
                <c:pt idx="35">
                  <c:v>0.18726639738244411</c:v>
                </c:pt>
                <c:pt idx="36">
                  <c:v>0.18726639738244411</c:v>
                </c:pt>
                <c:pt idx="37">
                  <c:v>0.18726639738244411</c:v>
                </c:pt>
                <c:pt idx="38">
                  <c:v>0.18726639738244411</c:v>
                </c:pt>
                <c:pt idx="39">
                  <c:v>0.18726639738244411</c:v>
                </c:pt>
                <c:pt idx="40">
                  <c:v>0.18726639738244411</c:v>
                </c:pt>
                <c:pt idx="41">
                  <c:v>0.18726639738244411</c:v>
                </c:pt>
                <c:pt idx="42">
                  <c:v>0.18726639738244411</c:v>
                </c:pt>
                <c:pt idx="43">
                  <c:v>0.18726639738244411</c:v>
                </c:pt>
                <c:pt idx="44">
                  <c:v>0.18726639738244411</c:v>
                </c:pt>
                <c:pt idx="45">
                  <c:v>0.18726639738244411</c:v>
                </c:pt>
                <c:pt idx="46">
                  <c:v>0.18726639738244411</c:v>
                </c:pt>
                <c:pt idx="47">
                  <c:v>0.18726639738244411</c:v>
                </c:pt>
                <c:pt idx="48">
                  <c:v>0.18726639738244411</c:v>
                </c:pt>
                <c:pt idx="49">
                  <c:v>0.18726639738244411</c:v>
                </c:pt>
                <c:pt idx="50">
                  <c:v>0.18726639738244411</c:v>
                </c:pt>
                <c:pt idx="51">
                  <c:v>0.18726639738244411</c:v>
                </c:pt>
                <c:pt idx="52">
                  <c:v>0.18726639738244411</c:v>
                </c:pt>
                <c:pt idx="53">
                  <c:v>0.18726639738244411</c:v>
                </c:pt>
                <c:pt idx="54">
                  <c:v>0.18726639738244411</c:v>
                </c:pt>
                <c:pt idx="55">
                  <c:v>0.18726639738244411</c:v>
                </c:pt>
                <c:pt idx="56">
                  <c:v>0.18726639738244411</c:v>
                </c:pt>
                <c:pt idx="57">
                  <c:v>0.18726639738244411</c:v>
                </c:pt>
                <c:pt idx="58">
                  <c:v>0.18726639738244411</c:v>
                </c:pt>
                <c:pt idx="59">
                  <c:v>0.18726639738244411</c:v>
                </c:pt>
                <c:pt idx="60">
                  <c:v>0.18726639738244411</c:v>
                </c:pt>
                <c:pt idx="61">
                  <c:v>0.18726639738244411</c:v>
                </c:pt>
                <c:pt idx="62">
                  <c:v>0.18726639738244411</c:v>
                </c:pt>
                <c:pt idx="63">
                  <c:v>0.18726639738244411</c:v>
                </c:pt>
                <c:pt idx="64">
                  <c:v>0.18726639738244411</c:v>
                </c:pt>
                <c:pt idx="65">
                  <c:v>0.18726639738244411</c:v>
                </c:pt>
                <c:pt idx="66">
                  <c:v>0.18726639738244411</c:v>
                </c:pt>
                <c:pt idx="67">
                  <c:v>0.18726639738244411</c:v>
                </c:pt>
                <c:pt idx="68">
                  <c:v>0.18726639738244411</c:v>
                </c:pt>
                <c:pt idx="69">
                  <c:v>0.18726639738244411</c:v>
                </c:pt>
                <c:pt idx="70">
                  <c:v>0.18726639738244411</c:v>
                </c:pt>
                <c:pt idx="71">
                  <c:v>0.18726639738244411</c:v>
                </c:pt>
                <c:pt idx="72">
                  <c:v>0.18726639738244411</c:v>
                </c:pt>
                <c:pt idx="73">
                  <c:v>0.18726639738244411</c:v>
                </c:pt>
                <c:pt idx="74">
                  <c:v>0.18726639738244411</c:v>
                </c:pt>
                <c:pt idx="75">
                  <c:v>0.18726639738244411</c:v>
                </c:pt>
                <c:pt idx="76">
                  <c:v>0.18726639738244411</c:v>
                </c:pt>
                <c:pt idx="77">
                  <c:v>0.18726639738244411</c:v>
                </c:pt>
                <c:pt idx="78">
                  <c:v>0.18726639738244411</c:v>
                </c:pt>
                <c:pt idx="79">
                  <c:v>0.18726639738244411</c:v>
                </c:pt>
                <c:pt idx="80">
                  <c:v>0.18726639738244411</c:v>
                </c:pt>
                <c:pt idx="81">
                  <c:v>0.18726639738244411</c:v>
                </c:pt>
                <c:pt idx="82">
                  <c:v>0.18726639738244411</c:v>
                </c:pt>
                <c:pt idx="83">
                  <c:v>0.18726639738244411</c:v>
                </c:pt>
                <c:pt idx="84">
                  <c:v>0.18726639738244411</c:v>
                </c:pt>
                <c:pt idx="85">
                  <c:v>0.18726639738244411</c:v>
                </c:pt>
                <c:pt idx="86">
                  <c:v>0.18726639738244411</c:v>
                </c:pt>
                <c:pt idx="87">
                  <c:v>0.18726639738244411</c:v>
                </c:pt>
                <c:pt idx="88">
                  <c:v>0.18726639738244411</c:v>
                </c:pt>
                <c:pt idx="89">
                  <c:v>0.18726639738244411</c:v>
                </c:pt>
                <c:pt idx="90">
                  <c:v>0.18726639738244411</c:v>
                </c:pt>
                <c:pt idx="91">
                  <c:v>0.18726639738244411</c:v>
                </c:pt>
                <c:pt idx="92">
                  <c:v>0.18726639738244411</c:v>
                </c:pt>
                <c:pt idx="93">
                  <c:v>0.18726639738244411</c:v>
                </c:pt>
                <c:pt idx="94">
                  <c:v>0.18726639738244411</c:v>
                </c:pt>
                <c:pt idx="95">
                  <c:v>0.18726639738244411</c:v>
                </c:pt>
                <c:pt idx="96">
                  <c:v>0.18726639738244411</c:v>
                </c:pt>
                <c:pt idx="97">
                  <c:v>0.18726639738244411</c:v>
                </c:pt>
                <c:pt idx="98">
                  <c:v>0.18726639738244411</c:v>
                </c:pt>
                <c:pt idx="99">
                  <c:v>0.18726639738244411</c:v>
                </c:pt>
                <c:pt idx="100">
                  <c:v>0.18726639738244411</c:v>
                </c:pt>
                <c:pt idx="101">
                  <c:v>0.18726639738244411</c:v>
                </c:pt>
                <c:pt idx="102">
                  <c:v>0.18726639738244411</c:v>
                </c:pt>
                <c:pt idx="103">
                  <c:v>0.18726639738244411</c:v>
                </c:pt>
                <c:pt idx="104">
                  <c:v>0.18726639738244411</c:v>
                </c:pt>
                <c:pt idx="105">
                  <c:v>0.18726639738244411</c:v>
                </c:pt>
                <c:pt idx="106">
                  <c:v>0.18726639738244411</c:v>
                </c:pt>
                <c:pt idx="107">
                  <c:v>0.18726639738244411</c:v>
                </c:pt>
                <c:pt idx="108">
                  <c:v>0.18726639738244411</c:v>
                </c:pt>
                <c:pt idx="109">
                  <c:v>0.18726639738244411</c:v>
                </c:pt>
                <c:pt idx="110">
                  <c:v>0.18726639738244411</c:v>
                </c:pt>
                <c:pt idx="111">
                  <c:v>0.18726639738244411</c:v>
                </c:pt>
                <c:pt idx="112">
                  <c:v>0.18726639738244411</c:v>
                </c:pt>
                <c:pt idx="113">
                  <c:v>0.18726639738244411</c:v>
                </c:pt>
                <c:pt idx="114">
                  <c:v>0.18726639738244411</c:v>
                </c:pt>
                <c:pt idx="115">
                  <c:v>0.18726639738244411</c:v>
                </c:pt>
                <c:pt idx="116">
                  <c:v>0.18726639738244411</c:v>
                </c:pt>
                <c:pt idx="117">
                  <c:v>0.18726639738244411</c:v>
                </c:pt>
                <c:pt idx="118">
                  <c:v>0.18726639738244411</c:v>
                </c:pt>
                <c:pt idx="119">
                  <c:v>0.18726639738244411</c:v>
                </c:pt>
                <c:pt idx="120">
                  <c:v>0.18726639738244411</c:v>
                </c:pt>
                <c:pt idx="121">
                  <c:v>0.18726639738244411</c:v>
                </c:pt>
                <c:pt idx="122">
                  <c:v>0.18726639738244411</c:v>
                </c:pt>
                <c:pt idx="123">
                  <c:v>0.18726639738244411</c:v>
                </c:pt>
                <c:pt idx="124">
                  <c:v>0.18726639738244411</c:v>
                </c:pt>
                <c:pt idx="125">
                  <c:v>0.18726639738244411</c:v>
                </c:pt>
                <c:pt idx="126">
                  <c:v>0.18726639738244411</c:v>
                </c:pt>
                <c:pt idx="127">
                  <c:v>0.18726639738244411</c:v>
                </c:pt>
                <c:pt idx="128">
                  <c:v>0.18726639738244411</c:v>
                </c:pt>
                <c:pt idx="129">
                  <c:v>0.18726639738244411</c:v>
                </c:pt>
                <c:pt idx="130">
                  <c:v>0.18726639738244411</c:v>
                </c:pt>
                <c:pt idx="131">
                  <c:v>0.18726639738244411</c:v>
                </c:pt>
                <c:pt idx="132">
                  <c:v>0.18726639738244411</c:v>
                </c:pt>
                <c:pt idx="133">
                  <c:v>0.18726639738244411</c:v>
                </c:pt>
                <c:pt idx="134">
                  <c:v>0.18726639738244411</c:v>
                </c:pt>
                <c:pt idx="135">
                  <c:v>0.18726639738244411</c:v>
                </c:pt>
                <c:pt idx="136">
                  <c:v>0.18726639738244411</c:v>
                </c:pt>
                <c:pt idx="137">
                  <c:v>0.18726639738244411</c:v>
                </c:pt>
                <c:pt idx="138">
                  <c:v>0.18726639738244411</c:v>
                </c:pt>
                <c:pt idx="139">
                  <c:v>0.18726639738244411</c:v>
                </c:pt>
                <c:pt idx="140">
                  <c:v>0.18726639738244411</c:v>
                </c:pt>
                <c:pt idx="141">
                  <c:v>0.18726639738244411</c:v>
                </c:pt>
                <c:pt idx="142">
                  <c:v>0.18726639738244411</c:v>
                </c:pt>
                <c:pt idx="143">
                  <c:v>0.18726639738244411</c:v>
                </c:pt>
                <c:pt idx="144">
                  <c:v>0.18726639738244411</c:v>
                </c:pt>
                <c:pt idx="145">
                  <c:v>0.18726639738244411</c:v>
                </c:pt>
                <c:pt idx="146">
                  <c:v>0.18726639738244411</c:v>
                </c:pt>
                <c:pt idx="147">
                  <c:v>0.18726639738244411</c:v>
                </c:pt>
                <c:pt idx="148">
                  <c:v>0.18726639738244411</c:v>
                </c:pt>
                <c:pt idx="149">
                  <c:v>0.18726639738244411</c:v>
                </c:pt>
                <c:pt idx="150">
                  <c:v>0.18726639738244411</c:v>
                </c:pt>
                <c:pt idx="151">
                  <c:v>0.18726639738244411</c:v>
                </c:pt>
                <c:pt idx="152">
                  <c:v>0.18726639738244411</c:v>
                </c:pt>
                <c:pt idx="153">
                  <c:v>0.18726639738244411</c:v>
                </c:pt>
                <c:pt idx="154">
                  <c:v>0.18726639738244411</c:v>
                </c:pt>
                <c:pt idx="155">
                  <c:v>0.18726639738244411</c:v>
                </c:pt>
                <c:pt idx="156">
                  <c:v>0.18726639738244411</c:v>
                </c:pt>
                <c:pt idx="157">
                  <c:v>0.18726639738244411</c:v>
                </c:pt>
                <c:pt idx="158">
                  <c:v>0.18726639738244411</c:v>
                </c:pt>
                <c:pt idx="159">
                  <c:v>0.18726639738244411</c:v>
                </c:pt>
                <c:pt idx="160">
                  <c:v>0.18726639738244411</c:v>
                </c:pt>
                <c:pt idx="161">
                  <c:v>0.18726639738244411</c:v>
                </c:pt>
                <c:pt idx="162">
                  <c:v>0.18726639738244411</c:v>
                </c:pt>
                <c:pt idx="163">
                  <c:v>0.18726639738244411</c:v>
                </c:pt>
                <c:pt idx="164">
                  <c:v>0.18726639738244411</c:v>
                </c:pt>
                <c:pt idx="165">
                  <c:v>0.18726639738244411</c:v>
                </c:pt>
                <c:pt idx="166">
                  <c:v>0.18726639738244411</c:v>
                </c:pt>
                <c:pt idx="167">
                  <c:v>0.18726639738244411</c:v>
                </c:pt>
                <c:pt idx="168">
                  <c:v>0.18726639738244411</c:v>
                </c:pt>
                <c:pt idx="169">
                  <c:v>0.18726639738244411</c:v>
                </c:pt>
                <c:pt idx="170">
                  <c:v>0.18726639738244411</c:v>
                </c:pt>
                <c:pt idx="171">
                  <c:v>0.18726639738244411</c:v>
                </c:pt>
                <c:pt idx="172">
                  <c:v>0.18726639738244411</c:v>
                </c:pt>
                <c:pt idx="173">
                  <c:v>0.18726639738244411</c:v>
                </c:pt>
                <c:pt idx="174">
                  <c:v>0.18726639738244411</c:v>
                </c:pt>
                <c:pt idx="175">
                  <c:v>0.18726639738244411</c:v>
                </c:pt>
                <c:pt idx="176">
                  <c:v>0.18726639738244411</c:v>
                </c:pt>
                <c:pt idx="177">
                  <c:v>0.18726639738244411</c:v>
                </c:pt>
                <c:pt idx="178">
                  <c:v>0.18726639738244411</c:v>
                </c:pt>
                <c:pt idx="179">
                  <c:v>0.18726639738244411</c:v>
                </c:pt>
                <c:pt idx="180">
                  <c:v>0.18726639738244411</c:v>
                </c:pt>
                <c:pt idx="181">
                  <c:v>0.18726639738244411</c:v>
                </c:pt>
                <c:pt idx="182">
                  <c:v>0.18726639738244411</c:v>
                </c:pt>
                <c:pt idx="183">
                  <c:v>0.18726639738244411</c:v>
                </c:pt>
                <c:pt idx="184">
                  <c:v>0.18726639738244411</c:v>
                </c:pt>
                <c:pt idx="185">
                  <c:v>0.18726639738244411</c:v>
                </c:pt>
                <c:pt idx="186">
                  <c:v>0.18726639738244411</c:v>
                </c:pt>
                <c:pt idx="187">
                  <c:v>0.18726639738244411</c:v>
                </c:pt>
                <c:pt idx="188">
                  <c:v>0.18726639738244411</c:v>
                </c:pt>
                <c:pt idx="189">
                  <c:v>0.18726639738244411</c:v>
                </c:pt>
                <c:pt idx="190">
                  <c:v>0.18726639738244411</c:v>
                </c:pt>
                <c:pt idx="191">
                  <c:v>0.18726639738244411</c:v>
                </c:pt>
                <c:pt idx="192">
                  <c:v>0.18726639738244411</c:v>
                </c:pt>
                <c:pt idx="193">
                  <c:v>0.18726639738244411</c:v>
                </c:pt>
                <c:pt idx="194">
                  <c:v>0.18726639738244411</c:v>
                </c:pt>
                <c:pt idx="195">
                  <c:v>0.18726639738244411</c:v>
                </c:pt>
                <c:pt idx="196">
                  <c:v>0.18726639738244411</c:v>
                </c:pt>
                <c:pt idx="197">
                  <c:v>0.18726639738244411</c:v>
                </c:pt>
                <c:pt idx="198">
                  <c:v>0.18726639738244411</c:v>
                </c:pt>
                <c:pt idx="199">
                  <c:v>0.18726639738244411</c:v>
                </c:pt>
                <c:pt idx="200">
                  <c:v>0.18726639738244411</c:v>
                </c:pt>
                <c:pt idx="201">
                  <c:v>0.18726639738244411</c:v>
                </c:pt>
                <c:pt idx="202">
                  <c:v>0.18726639738244411</c:v>
                </c:pt>
                <c:pt idx="203">
                  <c:v>0.18726639738244411</c:v>
                </c:pt>
                <c:pt idx="204">
                  <c:v>0.18726639738244411</c:v>
                </c:pt>
                <c:pt idx="205">
                  <c:v>0.18726639738244411</c:v>
                </c:pt>
                <c:pt idx="206">
                  <c:v>0.18726639738244411</c:v>
                </c:pt>
                <c:pt idx="207">
                  <c:v>0.18726639738244411</c:v>
                </c:pt>
                <c:pt idx="208">
                  <c:v>0.18726639738244411</c:v>
                </c:pt>
                <c:pt idx="209">
                  <c:v>0.18726639738244411</c:v>
                </c:pt>
                <c:pt idx="210">
                  <c:v>0.18726639738244411</c:v>
                </c:pt>
                <c:pt idx="211">
                  <c:v>0.18726639738244411</c:v>
                </c:pt>
                <c:pt idx="212">
                  <c:v>0.18726639738244411</c:v>
                </c:pt>
                <c:pt idx="213">
                  <c:v>0.18726639738244411</c:v>
                </c:pt>
                <c:pt idx="214">
                  <c:v>0.18726639738244411</c:v>
                </c:pt>
                <c:pt idx="215">
                  <c:v>0.18726639738244411</c:v>
                </c:pt>
                <c:pt idx="216">
                  <c:v>0.18726639738244411</c:v>
                </c:pt>
                <c:pt idx="217">
                  <c:v>0.18726639738244411</c:v>
                </c:pt>
                <c:pt idx="218">
                  <c:v>0.18726639738244411</c:v>
                </c:pt>
                <c:pt idx="219">
                  <c:v>0.18726639738244411</c:v>
                </c:pt>
                <c:pt idx="220">
                  <c:v>0.18726639738244411</c:v>
                </c:pt>
                <c:pt idx="221">
                  <c:v>0.18726639738244411</c:v>
                </c:pt>
                <c:pt idx="222">
                  <c:v>0.18726639738244411</c:v>
                </c:pt>
                <c:pt idx="223">
                  <c:v>0.18726639738244411</c:v>
                </c:pt>
                <c:pt idx="224">
                  <c:v>0.18726639738244411</c:v>
                </c:pt>
                <c:pt idx="225">
                  <c:v>0.18726639738244411</c:v>
                </c:pt>
                <c:pt idx="226">
                  <c:v>0.18726639738244411</c:v>
                </c:pt>
                <c:pt idx="227">
                  <c:v>0.18726639738244411</c:v>
                </c:pt>
                <c:pt idx="228">
                  <c:v>0.18726639738244411</c:v>
                </c:pt>
                <c:pt idx="229">
                  <c:v>0.18726639738244411</c:v>
                </c:pt>
                <c:pt idx="230">
                  <c:v>0.18726639738244411</c:v>
                </c:pt>
                <c:pt idx="231">
                  <c:v>0.18726639738244411</c:v>
                </c:pt>
                <c:pt idx="232">
                  <c:v>0.18726639738244411</c:v>
                </c:pt>
                <c:pt idx="233">
                  <c:v>0.18726639738244411</c:v>
                </c:pt>
                <c:pt idx="234">
                  <c:v>0.18726639738244411</c:v>
                </c:pt>
                <c:pt idx="235">
                  <c:v>0.18726639738244411</c:v>
                </c:pt>
                <c:pt idx="236">
                  <c:v>0.18726639738244411</c:v>
                </c:pt>
                <c:pt idx="237">
                  <c:v>0.18726639738244411</c:v>
                </c:pt>
                <c:pt idx="238">
                  <c:v>0.18726639738244411</c:v>
                </c:pt>
                <c:pt idx="239">
                  <c:v>0.18726639738244411</c:v>
                </c:pt>
                <c:pt idx="240">
                  <c:v>0.18726639738244411</c:v>
                </c:pt>
                <c:pt idx="241">
                  <c:v>0.18726639738244411</c:v>
                </c:pt>
                <c:pt idx="242">
                  <c:v>0.18726639738244411</c:v>
                </c:pt>
                <c:pt idx="243">
                  <c:v>0.18726639738244411</c:v>
                </c:pt>
                <c:pt idx="244">
                  <c:v>0.18726639738244411</c:v>
                </c:pt>
                <c:pt idx="245">
                  <c:v>0.18726639738244411</c:v>
                </c:pt>
                <c:pt idx="246">
                  <c:v>0.18726639738244411</c:v>
                </c:pt>
                <c:pt idx="247">
                  <c:v>0.18726639738244411</c:v>
                </c:pt>
                <c:pt idx="248">
                  <c:v>0.18726639738244411</c:v>
                </c:pt>
                <c:pt idx="249">
                  <c:v>0.18726639738244411</c:v>
                </c:pt>
                <c:pt idx="250">
                  <c:v>0.18726639738244411</c:v>
                </c:pt>
                <c:pt idx="251">
                  <c:v>0.18726639738244411</c:v>
                </c:pt>
                <c:pt idx="252">
                  <c:v>0.18726639738244411</c:v>
                </c:pt>
                <c:pt idx="253">
                  <c:v>0.18726639738244411</c:v>
                </c:pt>
                <c:pt idx="254">
                  <c:v>0.18726639738244411</c:v>
                </c:pt>
                <c:pt idx="255">
                  <c:v>0.18726639738244411</c:v>
                </c:pt>
                <c:pt idx="256">
                  <c:v>0.18726639738244411</c:v>
                </c:pt>
                <c:pt idx="257">
                  <c:v>0.18726639738244411</c:v>
                </c:pt>
                <c:pt idx="258">
                  <c:v>0.18726639738244411</c:v>
                </c:pt>
                <c:pt idx="259">
                  <c:v>0.18726639738244411</c:v>
                </c:pt>
                <c:pt idx="260">
                  <c:v>0.18726639738244411</c:v>
                </c:pt>
                <c:pt idx="261">
                  <c:v>0.18726639738244411</c:v>
                </c:pt>
                <c:pt idx="262">
                  <c:v>0.18726639738244411</c:v>
                </c:pt>
                <c:pt idx="263">
                  <c:v>0.18726639738244411</c:v>
                </c:pt>
                <c:pt idx="264">
                  <c:v>0.18726639738244411</c:v>
                </c:pt>
                <c:pt idx="265">
                  <c:v>0.18726639738244411</c:v>
                </c:pt>
                <c:pt idx="266">
                  <c:v>0.18726639738244411</c:v>
                </c:pt>
                <c:pt idx="267">
                  <c:v>0.18726639738244411</c:v>
                </c:pt>
                <c:pt idx="268">
                  <c:v>0.18726639738244411</c:v>
                </c:pt>
                <c:pt idx="269">
                  <c:v>0.18726639738244411</c:v>
                </c:pt>
                <c:pt idx="270">
                  <c:v>0.18726639738244411</c:v>
                </c:pt>
                <c:pt idx="271">
                  <c:v>0.18726639738244411</c:v>
                </c:pt>
                <c:pt idx="272">
                  <c:v>0.18726639738244411</c:v>
                </c:pt>
                <c:pt idx="273">
                  <c:v>0.18726639738244411</c:v>
                </c:pt>
                <c:pt idx="274">
                  <c:v>0.18726639738244411</c:v>
                </c:pt>
                <c:pt idx="275">
                  <c:v>0.18726639738244411</c:v>
                </c:pt>
                <c:pt idx="276">
                  <c:v>0.18726639738244411</c:v>
                </c:pt>
                <c:pt idx="277">
                  <c:v>0.18726639738244411</c:v>
                </c:pt>
                <c:pt idx="278">
                  <c:v>0.18726639738244411</c:v>
                </c:pt>
                <c:pt idx="279">
                  <c:v>0.18726639738244411</c:v>
                </c:pt>
                <c:pt idx="280">
                  <c:v>0.18726639738244411</c:v>
                </c:pt>
                <c:pt idx="281">
                  <c:v>0.18726639738244411</c:v>
                </c:pt>
                <c:pt idx="282">
                  <c:v>0.18726639738244411</c:v>
                </c:pt>
                <c:pt idx="283">
                  <c:v>0.18726639738244411</c:v>
                </c:pt>
                <c:pt idx="284">
                  <c:v>0.18726639738244411</c:v>
                </c:pt>
                <c:pt idx="285">
                  <c:v>0.18726639738244411</c:v>
                </c:pt>
                <c:pt idx="286">
                  <c:v>0.18726639738244411</c:v>
                </c:pt>
                <c:pt idx="287">
                  <c:v>0.18726639738244411</c:v>
                </c:pt>
                <c:pt idx="288">
                  <c:v>0.18726639738244411</c:v>
                </c:pt>
                <c:pt idx="289">
                  <c:v>0.18726639738244411</c:v>
                </c:pt>
                <c:pt idx="290">
                  <c:v>0.18726639738244411</c:v>
                </c:pt>
                <c:pt idx="291">
                  <c:v>0.18726639738244411</c:v>
                </c:pt>
                <c:pt idx="292">
                  <c:v>0.18726639738244411</c:v>
                </c:pt>
                <c:pt idx="293">
                  <c:v>0.18726639738244411</c:v>
                </c:pt>
                <c:pt idx="294">
                  <c:v>0.18726639738244411</c:v>
                </c:pt>
                <c:pt idx="295">
                  <c:v>0.18726639738244411</c:v>
                </c:pt>
                <c:pt idx="296">
                  <c:v>0.18726639738244411</c:v>
                </c:pt>
                <c:pt idx="297">
                  <c:v>0.18726639738244411</c:v>
                </c:pt>
                <c:pt idx="298">
                  <c:v>0.18726639738244411</c:v>
                </c:pt>
                <c:pt idx="299">
                  <c:v>0.18726639738244411</c:v>
                </c:pt>
                <c:pt idx="300">
                  <c:v>0.18726639738244411</c:v>
                </c:pt>
                <c:pt idx="301">
                  <c:v>0.18726639738244411</c:v>
                </c:pt>
                <c:pt idx="302">
                  <c:v>0.18726639738244411</c:v>
                </c:pt>
                <c:pt idx="303">
                  <c:v>0.18726639738244411</c:v>
                </c:pt>
                <c:pt idx="304">
                  <c:v>0.18726639738244411</c:v>
                </c:pt>
                <c:pt idx="305">
                  <c:v>0.18726639738244411</c:v>
                </c:pt>
                <c:pt idx="306">
                  <c:v>0.18726639738244411</c:v>
                </c:pt>
                <c:pt idx="307">
                  <c:v>0.18726639738244411</c:v>
                </c:pt>
                <c:pt idx="308">
                  <c:v>0.18726639738244411</c:v>
                </c:pt>
                <c:pt idx="309">
                  <c:v>0.18726639738244411</c:v>
                </c:pt>
                <c:pt idx="310">
                  <c:v>0.18726639738244411</c:v>
                </c:pt>
                <c:pt idx="311">
                  <c:v>0.18726639738244411</c:v>
                </c:pt>
                <c:pt idx="312">
                  <c:v>0.18726639738244411</c:v>
                </c:pt>
                <c:pt idx="313">
                  <c:v>0.18726639738244411</c:v>
                </c:pt>
                <c:pt idx="314">
                  <c:v>0.18726639738244411</c:v>
                </c:pt>
                <c:pt idx="315">
                  <c:v>0.18726639738244411</c:v>
                </c:pt>
                <c:pt idx="316">
                  <c:v>0.18726639738244411</c:v>
                </c:pt>
                <c:pt idx="317">
                  <c:v>0.18726639738244411</c:v>
                </c:pt>
                <c:pt idx="318">
                  <c:v>0.18726639738244411</c:v>
                </c:pt>
                <c:pt idx="319">
                  <c:v>0.18726639738244411</c:v>
                </c:pt>
                <c:pt idx="320">
                  <c:v>0.18726639738244411</c:v>
                </c:pt>
                <c:pt idx="321">
                  <c:v>0.18726639738244411</c:v>
                </c:pt>
                <c:pt idx="322">
                  <c:v>0.18726639738244411</c:v>
                </c:pt>
                <c:pt idx="323">
                  <c:v>0.18726639738244411</c:v>
                </c:pt>
                <c:pt idx="324">
                  <c:v>0.18726639738244411</c:v>
                </c:pt>
                <c:pt idx="325">
                  <c:v>0.18726639738244411</c:v>
                </c:pt>
                <c:pt idx="326">
                  <c:v>0.18726639738244411</c:v>
                </c:pt>
                <c:pt idx="327">
                  <c:v>0.18726639738244411</c:v>
                </c:pt>
                <c:pt idx="328">
                  <c:v>0.18726639738244411</c:v>
                </c:pt>
                <c:pt idx="329">
                  <c:v>0.18726639738244411</c:v>
                </c:pt>
                <c:pt idx="330">
                  <c:v>0.18726639738244411</c:v>
                </c:pt>
                <c:pt idx="331">
                  <c:v>0.18726639738244411</c:v>
                </c:pt>
                <c:pt idx="332">
                  <c:v>0.18726639738244411</c:v>
                </c:pt>
                <c:pt idx="333">
                  <c:v>0.18726639738244411</c:v>
                </c:pt>
                <c:pt idx="334">
                  <c:v>0.18726639738244411</c:v>
                </c:pt>
                <c:pt idx="335">
                  <c:v>0.18726639738244411</c:v>
                </c:pt>
                <c:pt idx="336">
                  <c:v>0.18726639738244411</c:v>
                </c:pt>
                <c:pt idx="337">
                  <c:v>0.18726639738244411</c:v>
                </c:pt>
                <c:pt idx="338">
                  <c:v>0.18726639738244411</c:v>
                </c:pt>
                <c:pt idx="339">
                  <c:v>0.18726639738244411</c:v>
                </c:pt>
                <c:pt idx="340">
                  <c:v>0.18726639738244411</c:v>
                </c:pt>
                <c:pt idx="341">
                  <c:v>0.18726639738244411</c:v>
                </c:pt>
                <c:pt idx="342">
                  <c:v>0.18726639738244411</c:v>
                </c:pt>
                <c:pt idx="343">
                  <c:v>0.18726639738244411</c:v>
                </c:pt>
                <c:pt idx="344">
                  <c:v>0.18726639738244411</c:v>
                </c:pt>
                <c:pt idx="345">
                  <c:v>0.18726639738244411</c:v>
                </c:pt>
                <c:pt idx="346">
                  <c:v>0.18726639738244411</c:v>
                </c:pt>
                <c:pt idx="347">
                  <c:v>0.18726639738244411</c:v>
                </c:pt>
                <c:pt idx="348">
                  <c:v>0.18726639738244411</c:v>
                </c:pt>
                <c:pt idx="349">
                  <c:v>0.18726639738244411</c:v>
                </c:pt>
                <c:pt idx="350">
                  <c:v>0.18726639738244411</c:v>
                </c:pt>
                <c:pt idx="351">
                  <c:v>0.18726639738244411</c:v>
                </c:pt>
                <c:pt idx="352">
                  <c:v>0.18726639738244411</c:v>
                </c:pt>
                <c:pt idx="353">
                  <c:v>0.18726639738244411</c:v>
                </c:pt>
                <c:pt idx="354">
                  <c:v>0.18726639738244411</c:v>
                </c:pt>
                <c:pt idx="355">
                  <c:v>0.18726639738244411</c:v>
                </c:pt>
                <c:pt idx="356">
                  <c:v>0.18726639738244411</c:v>
                </c:pt>
                <c:pt idx="357">
                  <c:v>0.18726639738244411</c:v>
                </c:pt>
                <c:pt idx="358">
                  <c:v>0.18726639738244411</c:v>
                </c:pt>
                <c:pt idx="359">
                  <c:v>0.18726639738244411</c:v>
                </c:pt>
                <c:pt idx="360">
                  <c:v>0.18726639738244411</c:v>
                </c:pt>
                <c:pt idx="361">
                  <c:v>0.18726639738244411</c:v>
                </c:pt>
                <c:pt idx="362">
                  <c:v>0.18726639738244411</c:v>
                </c:pt>
                <c:pt idx="363">
                  <c:v>0.18726639738244411</c:v>
                </c:pt>
                <c:pt idx="364">
                  <c:v>0.18726639738244411</c:v>
                </c:pt>
                <c:pt idx="365">
                  <c:v>0.18726639738244411</c:v>
                </c:pt>
                <c:pt idx="366">
                  <c:v>0.18726639738244411</c:v>
                </c:pt>
                <c:pt idx="367">
                  <c:v>0.18726639738244411</c:v>
                </c:pt>
                <c:pt idx="368">
                  <c:v>0.18726639738244411</c:v>
                </c:pt>
                <c:pt idx="369">
                  <c:v>0.18726639738244411</c:v>
                </c:pt>
                <c:pt idx="370">
                  <c:v>0.18726639738244411</c:v>
                </c:pt>
                <c:pt idx="371">
                  <c:v>0.18726639738244411</c:v>
                </c:pt>
                <c:pt idx="372">
                  <c:v>0.18726639738244411</c:v>
                </c:pt>
                <c:pt idx="373">
                  <c:v>0.18726639738244411</c:v>
                </c:pt>
                <c:pt idx="374">
                  <c:v>0.18726639738244411</c:v>
                </c:pt>
                <c:pt idx="375">
                  <c:v>0.18726639738244411</c:v>
                </c:pt>
                <c:pt idx="376">
                  <c:v>0.18726639738244411</c:v>
                </c:pt>
                <c:pt idx="377">
                  <c:v>0.18726639738244411</c:v>
                </c:pt>
                <c:pt idx="378">
                  <c:v>0.18726639738244411</c:v>
                </c:pt>
                <c:pt idx="379">
                  <c:v>0.18726639738244411</c:v>
                </c:pt>
                <c:pt idx="380">
                  <c:v>0.18726639738244411</c:v>
                </c:pt>
                <c:pt idx="381">
                  <c:v>0.18726639738244411</c:v>
                </c:pt>
                <c:pt idx="382">
                  <c:v>0.18726639738244411</c:v>
                </c:pt>
                <c:pt idx="383">
                  <c:v>0.18726639738244411</c:v>
                </c:pt>
                <c:pt idx="384">
                  <c:v>0.18726639738244411</c:v>
                </c:pt>
                <c:pt idx="385">
                  <c:v>0.18726639738244411</c:v>
                </c:pt>
                <c:pt idx="386">
                  <c:v>0.18726639738244411</c:v>
                </c:pt>
                <c:pt idx="387">
                  <c:v>0.18726639738244411</c:v>
                </c:pt>
                <c:pt idx="388">
                  <c:v>0.18726639738244411</c:v>
                </c:pt>
                <c:pt idx="389">
                  <c:v>0.18726639738244411</c:v>
                </c:pt>
                <c:pt idx="390">
                  <c:v>0.18726639738244411</c:v>
                </c:pt>
                <c:pt idx="391">
                  <c:v>0.18726639738244411</c:v>
                </c:pt>
                <c:pt idx="392">
                  <c:v>0.18726639738244411</c:v>
                </c:pt>
                <c:pt idx="393">
                  <c:v>0.18726639738244411</c:v>
                </c:pt>
                <c:pt idx="394">
                  <c:v>0.18726639738244411</c:v>
                </c:pt>
                <c:pt idx="395">
                  <c:v>0.18726639738244411</c:v>
                </c:pt>
                <c:pt idx="396">
                  <c:v>0.18726639738244411</c:v>
                </c:pt>
                <c:pt idx="397">
                  <c:v>0.18726639738244411</c:v>
                </c:pt>
                <c:pt idx="398">
                  <c:v>0.18726639738244411</c:v>
                </c:pt>
                <c:pt idx="399">
                  <c:v>0.18726639738244411</c:v>
                </c:pt>
                <c:pt idx="400">
                  <c:v>0.18726639738244411</c:v>
                </c:pt>
                <c:pt idx="401">
                  <c:v>0.18726639738244411</c:v>
                </c:pt>
                <c:pt idx="402">
                  <c:v>0.18726639738244411</c:v>
                </c:pt>
                <c:pt idx="403">
                  <c:v>0.18726639738244411</c:v>
                </c:pt>
                <c:pt idx="404">
                  <c:v>0.18726639738244411</c:v>
                </c:pt>
                <c:pt idx="405">
                  <c:v>0.18726639738244411</c:v>
                </c:pt>
                <c:pt idx="406">
                  <c:v>0.18726639738244411</c:v>
                </c:pt>
                <c:pt idx="407">
                  <c:v>0.18726639738244411</c:v>
                </c:pt>
                <c:pt idx="408">
                  <c:v>0.18726639738244411</c:v>
                </c:pt>
                <c:pt idx="409">
                  <c:v>0.18726639738244411</c:v>
                </c:pt>
                <c:pt idx="410">
                  <c:v>0.18726639738244411</c:v>
                </c:pt>
                <c:pt idx="411">
                  <c:v>0.18726639738244411</c:v>
                </c:pt>
                <c:pt idx="412">
                  <c:v>0.18726639738244411</c:v>
                </c:pt>
                <c:pt idx="413">
                  <c:v>0.18726639738244411</c:v>
                </c:pt>
                <c:pt idx="414">
                  <c:v>0.18726639738244411</c:v>
                </c:pt>
                <c:pt idx="415">
                  <c:v>0.18726639738244411</c:v>
                </c:pt>
                <c:pt idx="416">
                  <c:v>0.18726639738244411</c:v>
                </c:pt>
                <c:pt idx="417">
                  <c:v>0.18726639738244411</c:v>
                </c:pt>
                <c:pt idx="418">
                  <c:v>0.18726639738244411</c:v>
                </c:pt>
                <c:pt idx="419">
                  <c:v>0.18726639738244411</c:v>
                </c:pt>
                <c:pt idx="420">
                  <c:v>0.18726639738244411</c:v>
                </c:pt>
                <c:pt idx="421">
                  <c:v>0.18726639738244411</c:v>
                </c:pt>
                <c:pt idx="422">
                  <c:v>0.18726639738244411</c:v>
                </c:pt>
                <c:pt idx="423">
                  <c:v>0.18726639738244411</c:v>
                </c:pt>
                <c:pt idx="424">
                  <c:v>0.18726639738244411</c:v>
                </c:pt>
                <c:pt idx="425">
                  <c:v>0.18726639738244411</c:v>
                </c:pt>
                <c:pt idx="426">
                  <c:v>0.18726639738244411</c:v>
                </c:pt>
                <c:pt idx="427">
                  <c:v>0.18726639738244411</c:v>
                </c:pt>
                <c:pt idx="428">
                  <c:v>0.18726639738244411</c:v>
                </c:pt>
                <c:pt idx="429">
                  <c:v>0.18726639738244411</c:v>
                </c:pt>
                <c:pt idx="430">
                  <c:v>0.18726639738244411</c:v>
                </c:pt>
                <c:pt idx="431">
                  <c:v>0.18726639738244411</c:v>
                </c:pt>
                <c:pt idx="432">
                  <c:v>0.18726639738244411</c:v>
                </c:pt>
                <c:pt idx="433">
                  <c:v>0.18726639738244411</c:v>
                </c:pt>
                <c:pt idx="434">
                  <c:v>0.18726639738244411</c:v>
                </c:pt>
                <c:pt idx="435">
                  <c:v>0.18726639738244411</c:v>
                </c:pt>
                <c:pt idx="436">
                  <c:v>0.18726639738244411</c:v>
                </c:pt>
                <c:pt idx="437">
                  <c:v>0.18726639738244411</c:v>
                </c:pt>
                <c:pt idx="438">
                  <c:v>0.18726639738244411</c:v>
                </c:pt>
                <c:pt idx="439">
                  <c:v>0.18726639738244411</c:v>
                </c:pt>
                <c:pt idx="440">
                  <c:v>0.18726639738244411</c:v>
                </c:pt>
                <c:pt idx="441">
                  <c:v>0.18726639738244411</c:v>
                </c:pt>
                <c:pt idx="442">
                  <c:v>0.18726639738244411</c:v>
                </c:pt>
                <c:pt idx="443">
                  <c:v>0.18726639738244411</c:v>
                </c:pt>
                <c:pt idx="444">
                  <c:v>0.18726639738244411</c:v>
                </c:pt>
                <c:pt idx="445">
                  <c:v>0.18726639738244411</c:v>
                </c:pt>
                <c:pt idx="446">
                  <c:v>0.18726639738244411</c:v>
                </c:pt>
                <c:pt idx="447">
                  <c:v>0.18726639738244411</c:v>
                </c:pt>
                <c:pt idx="448">
                  <c:v>0.18726639738244411</c:v>
                </c:pt>
                <c:pt idx="449">
                  <c:v>0.18726639738244411</c:v>
                </c:pt>
                <c:pt idx="450">
                  <c:v>0.18726639738244411</c:v>
                </c:pt>
                <c:pt idx="451">
                  <c:v>0.18726639738244411</c:v>
                </c:pt>
                <c:pt idx="452">
                  <c:v>0.18726639738244411</c:v>
                </c:pt>
                <c:pt idx="453">
                  <c:v>0.18726639738244411</c:v>
                </c:pt>
                <c:pt idx="454">
                  <c:v>0.18726639738244411</c:v>
                </c:pt>
                <c:pt idx="455">
                  <c:v>0.18726639738244411</c:v>
                </c:pt>
                <c:pt idx="456">
                  <c:v>0.18726639738244411</c:v>
                </c:pt>
                <c:pt idx="457">
                  <c:v>0.18726639738244411</c:v>
                </c:pt>
                <c:pt idx="458">
                  <c:v>0.18726639738244411</c:v>
                </c:pt>
                <c:pt idx="459">
                  <c:v>0.18726639738244411</c:v>
                </c:pt>
                <c:pt idx="460">
                  <c:v>0.18726639738244411</c:v>
                </c:pt>
                <c:pt idx="461">
                  <c:v>0.18726639738244411</c:v>
                </c:pt>
                <c:pt idx="462">
                  <c:v>0.18726639738244411</c:v>
                </c:pt>
                <c:pt idx="463">
                  <c:v>0.18726639738244411</c:v>
                </c:pt>
                <c:pt idx="464">
                  <c:v>0.18726639738244411</c:v>
                </c:pt>
                <c:pt idx="465">
                  <c:v>0.18726639738244411</c:v>
                </c:pt>
                <c:pt idx="466">
                  <c:v>0.18726639738244411</c:v>
                </c:pt>
                <c:pt idx="467">
                  <c:v>0.18726639738244411</c:v>
                </c:pt>
                <c:pt idx="468">
                  <c:v>0.18726639738244411</c:v>
                </c:pt>
                <c:pt idx="469">
                  <c:v>0.18726639738244411</c:v>
                </c:pt>
                <c:pt idx="470">
                  <c:v>0.18726639738244411</c:v>
                </c:pt>
                <c:pt idx="471">
                  <c:v>0.18726639738244411</c:v>
                </c:pt>
                <c:pt idx="472">
                  <c:v>0.18726639738244411</c:v>
                </c:pt>
                <c:pt idx="473">
                  <c:v>0.18726639738244411</c:v>
                </c:pt>
                <c:pt idx="474">
                  <c:v>0.18726639738244411</c:v>
                </c:pt>
                <c:pt idx="475">
                  <c:v>0.18726639738244411</c:v>
                </c:pt>
                <c:pt idx="476">
                  <c:v>0.18726639738244411</c:v>
                </c:pt>
                <c:pt idx="477">
                  <c:v>0.18726639738244411</c:v>
                </c:pt>
                <c:pt idx="478">
                  <c:v>0.18726639738244411</c:v>
                </c:pt>
                <c:pt idx="479">
                  <c:v>0.18726639738244411</c:v>
                </c:pt>
                <c:pt idx="480">
                  <c:v>0.18726639738244411</c:v>
                </c:pt>
                <c:pt idx="481">
                  <c:v>0.18726639738244411</c:v>
                </c:pt>
                <c:pt idx="482">
                  <c:v>0.18726639738244411</c:v>
                </c:pt>
                <c:pt idx="483">
                  <c:v>0.18726639738244411</c:v>
                </c:pt>
                <c:pt idx="484">
                  <c:v>0.18726639738244411</c:v>
                </c:pt>
                <c:pt idx="485">
                  <c:v>0.18726639738244411</c:v>
                </c:pt>
                <c:pt idx="486">
                  <c:v>0.18726639738244411</c:v>
                </c:pt>
                <c:pt idx="487">
                  <c:v>0.18726639738244411</c:v>
                </c:pt>
                <c:pt idx="488">
                  <c:v>0.18726639738244411</c:v>
                </c:pt>
                <c:pt idx="489">
                  <c:v>0.18726639738244411</c:v>
                </c:pt>
                <c:pt idx="490">
                  <c:v>0.18726639738244411</c:v>
                </c:pt>
                <c:pt idx="491">
                  <c:v>0.18726639738244411</c:v>
                </c:pt>
                <c:pt idx="492">
                  <c:v>0.18726639738244411</c:v>
                </c:pt>
                <c:pt idx="493">
                  <c:v>0.18726639738244411</c:v>
                </c:pt>
                <c:pt idx="494">
                  <c:v>0.18726639738244411</c:v>
                </c:pt>
                <c:pt idx="495">
                  <c:v>0.18726639738244411</c:v>
                </c:pt>
                <c:pt idx="496">
                  <c:v>0.18726639738244411</c:v>
                </c:pt>
                <c:pt idx="497">
                  <c:v>0.18726639738244411</c:v>
                </c:pt>
                <c:pt idx="498">
                  <c:v>0.18726639738244411</c:v>
                </c:pt>
                <c:pt idx="499">
                  <c:v>0.18726639738244411</c:v>
                </c:pt>
                <c:pt idx="500">
                  <c:v>0.18726639738244411</c:v>
                </c:pt>
                <c:pt idx="501">
                  <c:v>0.18726639738244411</c:v>
                </c:pt>
                <c:pt idx="502">
                  <c:v>0.18726639738244411</c:v>
                </c:pt>
                <c:pt idx="503">
                  <c:v>0.18726639738244411</c:v>
                </c:pt>
                <c:pt idx="504">
                  <c:v>0.18726639738244411</c:v>
                </c:pt>
                <c:pt idx="505">
                  <c:v>0.18726639738244411</c:v>
                </c:pt>
                <c:pt idx="506">
                  <c:v>0.18726639738244411</c:v>
                </c:pt>
                <c:pt idx="507">
                  <c:v>0.18726639738244411</c:v>
                </c:pt>
                <c:pt idx="508">
                  <c:v>0.18726639738244411</c:v>
                </c:pt>
                <c:pt idx="509">
                  <c:v>0.18726639738244411</c:v>
                </c:pt>
                <c:pt idx="510">
                  <c:v>0.18726639738244411</c:v>
                </c:pt>
                <c:pt idx="511">
                  <c:v>0.18726639738244411</c:v>
                </c:pt>
                <c:pt idx="512">
                  <c:v>0.18726639738244411</c:v>
                </c:pt>
                <c:pt idx="513">
                  <c:v>0.18726639738244411</c:v>
                </c:pt>
                <c:pt idx="514">
                  <c:v>0.18726639738244411</c:v>
                </c:pt>
                <c:pt idx="515">
                  <c:v>0.18726639738244411</c:v>
                </c:pt>
                <c:pt idx="516">
                  <c:v>0.18726639738244411</c:v>
                </c:pt>
                <c:pt idx="517">
                  <c:v>0.18726639738244411</c:v>
                </c:pt>
                <c:pt idx="518">
                  <c:v>0.18726639738244411</c:v>
                </c:pt>
                <c:pt idx="519">
                  <c:v>0.18726639738244411</c:v>
                </c:pt>
                <c:pt idx="520">
                  <c:v>0.18726639738244411</c:v>
                </c:pt>
                <c:pt idx="521">
                  <c:v>0.18726639738244411</c:v>
                </c:pt>
                <c:pt idx="522">
                  <c:v>0.18726639738244411</c:v>
                </c:pt>
                <c:pt idx="523">
                  <c:v>0.18726639738244411</c:v>
                </c:pt>
                <c:pt idx="524">
                  <c:v>0.18726639738244411</c:v>
                </c:pt>
                <c:pt idx="525">
                  <c:v>0.18726639738244411</c:v>
                </c:pt>
                <c:pt idx="526">
                  <c:v>0.18726639738244411</c:v>
                </c:pt>
                <c:pt idx="527">
                  <c:v>0.18726639738244411</c:v>
                </c:pt>
                <c:pt idx="528">
                  <c:v>0.18726639738244411</c:v>
                </c:pt>
                <c:pt idx="529">
                  <c:v>0.18726639738244411</c:v>
                </c:pt>
                <c:pt idx="530">
                  <c:v>0.18726639738244411</c:v>
                </c:pt>
                <c:pt idx="531">
                  <c:v>0.18726639738244411</c:v>
                </c:pt>
                <c:pt idx="532">
                  <c:v>0.18726639738244411</c:v>
                </c:pt>
                <c:pt idx="533">
                  <c:v>0.18726639738244411</c:v>
                </c:pt>
                <c:pt idx="534">
                  <c:v>0.18726639738244411</c:v>
                </c:pt>
                <c:pt idx="535">
                  <c:v>0.18726639738244411</c:v>
                </c:pt>
                <c:pt idx="536">
                  <c:v>0.18726639738244411</c:v>
                </c:pt>
                <c:pt idx="537">
                  <c:v>0.18726639738244411</c:v>
                </c:pt>
                <c:pt idx="538">
                  <c:v>0.18726639738244411</c:v>
                </c:pt>
                <c:pt idx="539">
                  <c:v>0.18726639738244411</c:v>
                </c:pt>
                <c:pt idx="540">
                  <c:v>0.18726639738244411</c:v>
                </c:pt>
                <c:pt idx="541">
                  <c:v>0.18726639738244411</c:v>
                </c:pt>
                <c:pt idx="542">
                  <c:v>0.18726639738244411</c:v>
                </c:pt>
                <c:pt idx="543">
                  <c:v>0.18726639738244411</c:v>
                </c:pt>
                <c:pt idx="544">
                  <c:v>0.18726639738244411</c:v>
                </c:pt>
                <c:pt idx="545">
                  <c:v>0.18726639738244411</c:v>
                </c:pt>
                <c:pt idx="546">
                  <c:v>0.18726639738244411</c:v>
                </c:pt>
                <c:pt idx="547">
                  <c:v>0.18726639738244411</c:v>
                </c:pt>
                <c:pt idx="548">
                  <c:v>0.18726639738244411</c:v>
                </c:pt>
                <c:pt idx="549">
                  <c:v>0.18726639738244411</c:v>
                </c:pt>
                <c:pt idx="550">
                  <c:v>0.18726639738244411</c:v>
                </c:pt>
                <c:pt idx="551">
                  <c:v>0.18726639738244411</c:v>
                </c:pt>
                <c:pt idx="552">
                  <c:v>0.18726639738244411</c:v>
                </c:pt>
                <c:pt idx="553">
                  <c:v>0.18726639738244411</c:v>
                </c:pt>
                <c:pt idx="554">
                  <c:v>0.18726639738244411</c:v>
                </c:pt>
                <c:pt idx="555">
                  <c:v>0.18726639738244411</c:v>
                </c:pt>
                <c:pt idx="556">
                  <c:v>0.18726639738244411</c:v>
                </c:pt>
                <c:pt idx="557">
                  <c:v>0.18726639738244411</c:v>
                </c:pt>
                <c:pt idx="558">
                  <c:v>0.18726639738244411</c:v>
                </c:pt>
                <c:pt idx="559">
                  <c:v>0.18726639738244411</c:v>
                </c:pt>
                <c:pt idx="560">
                  <c:v>0.18726639738244411</c:v>
                </c:pt>
                <c:pt idx="561">
                  <c:v>0.18726639738244411</c:v>
                </c:pt>
                <c:pt idx="562">
                  <c:v>0.18726639738244411</c:v>
                </c:pt>
                <c:pt idx="563">
                  <c:v>0.18726639738244411</c:v>
                </c:pt>
                <c:pt idx="564">
                  <c:v>0.18726639738244411</c:v>
                </c:pt>
                <c:pt idx="565">
                  <c:v>0.18726639738244411</c:v>
                </c:pt>
                <c:pt idx="566">
                  <c:v>0.18726639738244411</c:v>
                </c:pt>
                <c:pt idx="567">
                  <c:v>0.18726639738244411</c:v>
                </c:pt>
                <c:pt idx="568">
                  <c:v>0.18726639738244411</c:v>
                </c:pt>
                <c:pt idx="569">
                  <c:v>0.18726639738244411</c:v>
                </c:pt>
                <c:pt idx="570">
                  <c:v>0.18726639738244411</c:v>
                </c:pt>
                <c:pt idx="571">
                  <c:v>0.18726639738244411</c:v>
                </c:pt>
                <c:pt idx="572">
                  <c:v>0.18726639738244411</c:v>
                </c:pt>
                <c:pt idx="573">
                  <c:v>0.18726639738244411</c:v>
                </c:pt>
                <c:pt idx="574">
                  <c:v>0.18726639738244411</c:v>
                </c:pt>
                <c:pt idx="575">
                  <c:v>0.18726639738244411</c:v>
                </c:pt>
                <c:pt idx="576">
                  <c:v>0.18726639738244411</c:v>
                </c:pt>
                <c:pt idx="577">
                  <c:v>0.18726639738244411</c:v>
                </c:pt>
                <c:pt idx="578">
                  <c:v>0.18726639738244411</c:v>
                </c:pt>
                <c:pt idx="579">
                  <c:v>0.18726639738244411</c:v>
                </c:pt>
                <c:pt idx="580">
                  <c:v>0.18726639738244411</c:v>
                </c:pt>
                <c:pt idx="581">
                  <c:v>0.18726639738244411</c:v>
                </c:pt>
                <c:pt idx="582">
                  <c:v>0.18726639738244411</c:v>
                </c:pt>
                <c:pt idx="583">
                  <c:v>0.18726639738244411</c:v>
                </c:pt>
                <c:pt idx="584">
                  <c:v>0.18726639738244411</c:v>
                </c:pt>
                <c:pt idx="585">
                  <c:v>0.18726639738244411</c:v>
                </c:pt>
                <c:pt idx="586">
                  <c:v>0.18726639738244411</c:v>
                </c:pt>
                <c:pt idx="587">
                  <c:v>0.18726639738244411</c:v>
                </c:pt>
                <c:pt idx="588">
                  <c:v>0.18726639738244411</c:v>
                </c:pt>
                <c:pt idx="589">
                  <c:v>0.18726639738244411</c:v>
                </c:pt>
                <c:pt idx="590">
                  <c:v>0.18726639738244411</c:v>
                </c:pt>
                <c:pt idx="591">
                  <c:v>0.18726639738244411</c:v>
                </c:pt>
                <c:pt idx="592">
                  <c:v>0.18726639738244411</c:v>
                </c:pt>
                <c:pt idx="593">
                  <c:v>0.18726639738244411</c:v>
                </c:pt>
                <c:pt idx="594">
                  <c:v>0.18726639738244411</c:v>
                </c:pt>
                <c:pt idx="595">
                  <c:v>0.18726639738244411</c:v>
                </c:pt>
                <c:pt idx="596">
                  <c:v>0.18726639738244411</c:v>
                </c:pt>
                <c:pt idx="597">
                  <c:v>0.18726639738244411</c:v>
                </c:pt>
                <c:pt idx="598">
                  <c:v>0.18726639738244411</c:v>
                </c:pt>
                <c:pt idx="599">
                  <c:v>0.18726639738244411</c:v>
                </c:pt>
                <c:pt idx="600">
                  <c:v>0.18726639738244411</c:v>
                </c:pt>
                <c:pt idx="601">
                  <c:v>0.18726639738244411</c:v>
                </c:pt>
                <c:pt idx="602">
                  <c:v>0.18726639738244411</c:v>
                </c:pt>
                <c:pt idx="603">
                  <c:v>0.18726639738244411</c:v>
                </c:pt>
                <c:pt idx="604">
                  <c:v>0.18726639738244411</c:v>
                </c:pt>
                <c:pt idx="605">
                  <c:v>0.18726639738244411</c:v>
                </c:pt>
                <c:pt idx="606">
                  <c:v>0.18726639738244411</c:v>
                </c:pt>
                <c:pt idx="607">
                  <c:v>0.18726639738244411</c:v>
                </c:pt>
                <c:pt idx="608">
                  <c:v>0.18726639738244411</c:v>
                </c:pt>
                <c:pt idx="609">
                  <c:v>0.18726639738244411</c:v>
                </c:pt>
                <c:pt idx="610">
                  <c:v>0.18726639738244411</c:v>
                </c:pt>
                <c:pt idx="611">
                  <c:v>0.18726639738244411</c:v>
                </c:pt>
                <c:pt idx="612">
                  <c:v>0.18726639738244411</c:v>
                </c:pt>
                <c:pt idx="613">
                  <c:v>0.18726639738244411</c:v>
                </c:pt>
                <c:pt idx="614">
                  <c:v>0.18726639738244411</c:v>
                </c:pt>
                <c:pt idx="615">
                  <c:v>0.18726639738244411</c:v>
                </c:pt>
                <c:pt idx="616">
                  <c:v>0.18726639738244411</c:v>
                </c:pt>
                <c:pt idx="617">
                  <c:v>0.18726639738244411</c:v>
                </c:pt>
                <c:pt idx="618">
                  <c:v>0.18726639738244411</c:v>
                </c:pt>
                <c:pt idx="619">
                  <c:v>0.18726639738244411</c:v>
                </c:pt>
                <c:pt idx="620">
                  <c:v>0.18726639738244411</c:v>
                </c:pt>
                <c:pt idx="621">
                  <c:v>0.18726639738244411</c:v>
                </c:pt>
                <c:pt idx="622">
                  <c:v>0.18726639738244411</c:v>
                </c:pt>
                <c:pt idx="623">
                  <c:v>0.18726639738244411</c:v>
                </c:pt>
                <c:pt idx="624">
                  <c:v>0.18726639738244411</c:v>
                </c:pt>
                <c:pt idx="625">
                  <c:v>0.18726639738244411</c:v>
                </c:pt>
                <c:pt idx="626">
                  <c:v>0.18726639738244411</c:v>
                </c:pt>
                <c:pt idx="627">
                  <c:v>0.18726639738244411</c:v>
                </c:pt>
                <c:pt idx="628">
                  <c:v>0.18726639738244411</c:v>
                </c:pt>
                <c:pt idx="629">
                  <c:v>0.18726639738244411</c:v>
                </c:pt>
                <c:pt idx="630">
                  <c:v>0.18726639738244411</c:v>
                </c:pt>
                <c:pt idx="631">
                  <c:v>0.18726639738244411</c:v>
                </c:pt>
                <c:pt idx="632">
                  <c:v>0.18726639738244411</c:v>
                </c:pt>
                <c:pt idx="633">
                  <c:v>0.18726639738244411</c:v>
                </c:pt>
                <c:pt idx="634">
                  <c:v>0.18726639738244411</c:v>
                </c:pt>
                <c:pt idx="635">
                  <c:v>0.18726639738244411</c:v>
                </c:pt>
                <c:pt idx="636">
                  <c:v>0.18726639738244411</c:v>
                </c:pt>
                <c:pt idx="637">
                  <c:v>0.18726639738244411</c:v>
                </c:pt>
                <c:pt idx="638">
                  <c:v>0.18726639738244411</c:v>
                </c:pt>
                <c:pt idx="639">
                  <c:v>0.18726639738244411</c:v>
                </c:pt>
                <c:pt idx="640">
                  <c:v>0.18726639738244411</c:v>
                </c:pt>
                <c:pt idx="641">
                  <c:v>0.18726639738244411</c:v>
                </c:pt>
                <c:pt idx="642">
                  <c:v>0.18726639738244411</c:v>
                </c:pt>
                <c:pt idx="643">
                  <c:v>0.18726639738244411</c:v>
                </c:pt>
                <c:pt idx="644">
                  <c:v>0.18726639738244411</c:v>
                </c:pt>
                <c:pt idx="645">
                  <c:v>0.18726639738244411</c:v>
                </c:pt>
                <c:pt idx="646">
                  <c:v>0.18726639738244411</c:v>
                </c:pt>
                <c:pt idx="647">
                  <c:v>0.18726639738244411</c:v>
                </c:pt>
                <c:pt idx="648">
                  <c:v>0.18726639738244411</c:v>
                </c:pt>
                <c:pt idx="649">
                  <c:v>0.18726639738244411</c:v>
                </c:pt>
                <c:pt idx="650">
                  <c:v>0.18726639738244411</c:v>
                </c:pt>
                <c:pt idx="651">
                  <c:v>0.18726639738244411</c:v>
                </c:pt>
                <c:pt idx="652">
                  <c:v>0.18726639738244411</c:v>
                </c:pt>
                <c:pt idx="653">
                  <c:v>0.18726639738244411</c:v>
                </c:pt>
                <c:pt idx="654">
                  <c:v>0.18726639738244411</c:v>
                </c:pt>
                <c:pt idx="655">
                  <c:v>0.18726639738244411</c:v>
                </c:pt>
                <c:pt idx="656">
                  <c:v>0.18726639738244411</c:v>
                </c:pt>
                <c:pt idx="657">
                  <c:v>0.18726639738244411</c:v>
                </c:pt>
                <c:pt idx="658">
                  <c:v>0.18726639738244411</c:v>
                </c:pt>
                <c:pt idx="659">
                  <c:v>0.18726639738244411</c:v>
                </c:pt>
                <c:pt idx="660">
                  <c:v>0.18726639738244411</c:v>
                </c:pt>
                <c:pt idx="661">
                  <c:v>0.18726639738244411</c:v>
                </c:pt>
                <c:pt idx="662">
                  <c:v>0.18726639738244411</c:v>
                </c:pt>
                <c:pt idx="663">
                  <c:v>0.18726639738244411</c:v>
                </c:pt>
                <c:pt idx="664">
                  <c:v>0.18726639738244411</c:v>
                </c:pt>
                <c:pt idx="665">
                  <c:v>0.18726639738244411</c:v>
                </c:pt>
                <c:pt idx="666">
                  <c:v>0.18726639738244411</c:v>
                </c:pt>
                <c:pt idx="667">
                  <c:v>0.18726639738244411</c:v>
                </c:pt>
                <c:pt idx="668">
                  <c:v>0.18726639738244411</c:v>
                </c:pt>
                <c:pt idx="669">
                  <c:v>0.18726639738244411</c:v>
                </c:pt>
                <c:pt idx="670">
                  <c:v>0.18726639738244411</c:v>
                </c:pt>
                <c:pt idx="671">
                  <c:v>0.18726639738244411</c:v>
                </c:pt>
                <c:pt idx="672">
                  <c:v>0.18726639738244411</c:v>
                </c:pt>
                <c:pt idx="673">
                  <c:v>0.18726639738244411</c:v>
                </c:pt>
                <c:pt idx="674">
                  <c:v>0.18726639738244411</c:v>
                </c:pt>
                <c:pt idx="675">
                  <c:v>0.18726639738244411</c:v>
                </c:pt>
                <c:pt idx="676">
                  <c:v>0.18726639738244411</c:v>
                </c:pt>
                <c:pt idx="677">
                  <c:v>0.18726639738244411</c:v>
                </c:pt>
                <c:pt idx="678">
                  <c:v>0.18726639738244411</c:v>
                </c:pt>
                <c:pt idx="679">
                  <c:v>0.18726639738244411</c:v>
                </c:pt>
                <c:pt idx="680">
                  <c:v>0.18726639738244411</c:v>
                </c:pt>
                <c:pt idx="681">
                  <c:v>0.18726639738244411</c:v>
                </c:pt>
                <c:pt idx="682">
                  <c:v>0.18726639738244411</c:v>
                </c:pt>
                <c:pt idx="683">
                  <c:v>0.18726639738244411</c:v>
                </c:pt>
                <c:pt idx="684">
                  <c:v>0.18726639738244411</c:v>
                </c:pt>
                <c:pt idx="685">
                  <c:v>0.18726639738244411</c:v>
                </c:pt>
                <c:pt idx="686">
                  <c:v>0.18726639738244411</c:v>
                </c:pt>
                <c:pt idx="687">
                  <c:v>0.18726639738244411</c:v>
                </c:pt>
                <c:pt idx="688">
                  <c:v>0.18726639738244411</c:v>
                </c:pt>
                <c:pt idx="689">
                  <c:v>0.18726639738244411</c:v>
                </c:pt>
                <c:pt idx="690">
                  <c:v>0.18726639738244411</c:v>
                </c:pt>
                <c:pt idx="691">
                  <c:v>0.18726639738244411</c:v>
                </c:pt>
                <c:pt idx="692">
                  <c:v>0.18726639738244411</c:v>
                </c:pt>
                <c:pt idx="693">
                  <c:v>0.18726639738244411</c:v>
                </c:pt>
                <c:pt idx="694">
                  <c:v>0.18726639738244411</c:v>
                </c:pt>
                <c:pt idx="695">
                  <c:v>0.18726639738244411</c:v>
                </c:pt>
                <c:pt idx="696">
                  <c:v>0.18726639738244411</c:v>
                </c:pt>
                <c:pt idx="697">
                  <c:v>0.18726639738244411</c:v>
                </c:pt>
                <c:pt idx="698">
                  <c:v>0.18726639738244411</c:v>
                </c:pt>
                <c:pt idx="699">
                  <c:v>0.18726639738244411</c:v>
                </c:pt>
                <c:pt idx="700">
                  <c:v>0.18726639738244411</c:v>
                </c:pt>
                <c:pt idx="701">
                  <c:v>0.18726639738244411</c:v>
                </c:pt>
                <c:pt idx="702">
                  <c:v>0.18726639738244411</c:v>
                </c:pt>
                <c:pt idx="703">
                  <c:v>0.18726639738244411</c:v>
                </c:pt>
                <c:pt idx="704">
                  <c:v>0.18726639738244411</c:v>
                </c:pt>
                <c:pt idx="705">
                  <c:v>0.18726639738244411</c:v>
                </c:pt>
                <c:pt idx="706">
                  <c:v>0.18726639738244411</c:v>
                </c:pt>
                <c:pt idx="707">
                  <c:v>0.18726639738244411</c:v>
                </c:pt>
                <c:pt idx="708">
                  <c:v>0.18726639738244411</c:v>
                </c:pt>
                <c:pt idx="709">
                  <c:v>0.18726639738244411</c:v>
                </c:pt>
                <c:pt idx="710">
                  <c:v>0.18726639738244411</c:v>
                </c:pt>
                <c:pt idx="711">
                  <c:v>0.18726639738244411</c:v>
                </c:pt>
                <c:pt idx="712">
                  <c:v>0.18726639738244411</c:v>
                </c:pt>
                <c:pt idx="713">
                  <c:v>0.18726639738244411</c:v>
                </c:pt>
                <c:pt idx="714">
                  <c:v>0.18726639738244411</c:v>
                </c:pt>
                <c:pt idx="715">
                  <c:v>0.18726639738244411</c:v>
                </c:pt>
                <c:pt idx="716">
                  <c:v>0.18726639738244411</c:v>
                </c:pt>
                <c:pt idx="717">
                  <c:v>0.18726639738244411</c:v>
                </c:pt>
                <c:pt idx="718">
                  <c:v>0.18726639738244411</c:v>
                </c:pt>
                <c:pt idx="719">
                  <c:v>0.18726639738244411</c:v>
                </c:pt>
                <c:pt idx="720">
                  <c:v>0.18726639738244411</c:v>
                </c:pt>
                <c:pt idx="721">
                  <c:v>0.18726639738244411</c:v>
                </c:pt>
                <c:pt idx="722">
                  <c:v>0.18726639738244411</c:v>
                </c:pt>
                <c:pt idx="723">
                  <c:v>0.18726639738244411</c:v>
                </c:pt>
                <c:pt idx="724">
                  <c:v>0.18726639738244411</c:v>
                </c:pt>
                <c:pt idx="725">
                  <c:v>0.18726639738244411</c:v>
                </c:pt>
                <c:pt idx="726">
                  <c:v>0.18726639738244411</c:v>
                </c:pt>
                <c:pt idx="727">
                  <c:v>0.18726639738244411</c:v>
                </c:pt>
                <c:pt idx="728">
                  <c:v>0.18726639738244411</c:v>
                </c:pt>
                <c:pt idx="729">
                  <c:v>0.18726639738244411</c:v>
                </c:pt>
                <c:pt idx="730">
                  <c:v>0.18726639738244411</c:v>
                </c:pt>
                <c:pt idx="731">
                  <c:v>0.18726639738244411</c:v>
                </c:pt>
                <c:pt idx="732">
                  <c:v>0.18726639738244411</c:v>
                </c:pt>
                <c:pt idx="733">
                  <c:v>0.18726639738244411</c:v>
                </c:pt>
                <c:pt idx="734">
                  <c:v>0.18726639738244411</c:v>
                </c:pt>
                <c:pt idx="735">
                  <c:v>0.18726639738244411</c:v>
                </c:pt>
                <c:pt idx="736">
                  <c:v>0.18726639738244411</c:v>
                </c:pt>
                <c:pt idx="737">
                  <c:v>0.18726639738244411</c:v>
                </c:pt>
                <c:pt idx="738">
                  <c:v>0.18726639738244411</c:v>
                </c:pt>
                <c:pt idx="739">
                  <c:v>0.18726639738244411</c:v>
                </c:pt>
                <c:pt idx="740">
                  <c:v>0.18726639738244411</c:v>
                </c:pt>
                <c:pt idx="741">
                  <c:v>0.18726639738244411</c:v>
                </c:pt>
                <c:pt idx="742">
                  <c:v>0.18726639738244411</c:v>
                </c:pt>
                <c:pt idx="743">
                  <c:v>0.18726639738244411</c:v>
                </c:pt>
                <c:pt idx="744">
                  <c:v>0.18726639738244411</c:v>
                </c:pt>
                <c:pt idx="745">
                  <c:v>0.18726639738244411</c:v>
                </c:pt>
                <c:pt idx="746">
                  <c:v>0.18726639738244411</c:v>
                </c:pt>
                <c:pt idx="747">
                  <c:v>0.18726639738244411</c:v>
                </c:pt>
                <c:pt idx="748">
                  <c:v>0.18726639738244411</c:v>
                </c:pt>
                <c:pt idx="749">
                  <c:v>0.18726639738244411</c:v>
                </c:pt>
                <c:pt idx="750">
                  <c:v>0.18726639738244411</c:v>
                </c:pt>
                <c:pt idx="751">
                  <c:v>0.18726639738244411</c:v>
                </c:pt>
                <c:pt idx="752">
                  <c:v>0.18726639738244411</c:v>
                </c:pt>
                <c:pt idx="753">
                  <c:v>0.18726639738244411</c:v>
                </c:pt>
                <c:pt idx="754">
                  <c:v>0.18726639738244411</c:v>
                </c:pt>
                <c:pt idx="755">
                  <c:v>0.18726639738244411</c:v>
                </c:pt>
                <c:pt idx="756">
                  <c:v>0.18726639738244411</c:v>
                </c:pt>
                <c:pt idx="757">
                  <c:v>0.18726639738244411</c:v>
                </c:pt>
                <c:pt idx="758">
                  <c:v>0.18726639738244411</c:v>
                </c:pt>
                <c:pt idx="759">
                  <c:v>0.18726639738244411</c:v>
                </c:pt>
                <c:pt idx="760">
                  <c:v>0.18726639738244411</c:v>
                </c:pt>
                <c:pt idx="761">
                  <c:v>0.18726639738244411</c:v>
                </c:pt>
                <c:pt idx="762">
                  <c:v>0.18726639738244411</c:v>
                </c:pt>
                <c:pt idx="763">
                  <c:v>0.18726639738244411</c:v>
                </c:pt>
                <c:pt idx="764">
                  <c:v>0.18726639738244411</c:v>
                </c:pt>
                <c:pt idx="765">
                  <c:v>0.18726639738244411</c:v>
                </c:pt>
                <c:pt idx="766">
                  <c:v>0.18726639738244411</c:v>
                </c:pt>
                <c:pt idx="767">
                  <c:v>0.18726639738244411</c:v>
                </c:pt>
                <c:pt idx="768">
                  <c:v>0.18726639738244411</c:v>
                </c:pt>
                <c:pt idx="769">
                  <c:v>0.18726639738244411</c:v>
                </c:pt>
                <c:pt idx="770">
                  <c:v>0.18726639738244411</c:v>
                </c:pt>
                <c:pt idx="771">
                  <c:v>0.18726639738244411</c:v>
                </c:pt>
                <c:pt idx="772">
                  <c:v>0.18726639738244411</c:v>
                </c:pt>
                <c:pt idx="773">
                  <c:v>0.18726639738244411</c:v>
                </c:pt>
                <c:pt idx="774">
                  <c:v>0.18726639738244411</c:v>
                </c:pt>
                <c:pt idx="775">
                  <c:v>0.18726639738244411</c:v>
                </c:pt>
                <c:pt idx="776">
                  <c:v>0.18726639738244411</c:v>
                </c:pt>
                <c:pt idx="777">
                  <c:v>0.18726639738244411</c:v>
                </c:pt>
                <c:pt idx="778">
                  <c:v>0.18726639738244411</c:v>
                </c:pt>
                <c:pt idx="779">
                  <c:v>0.18726639738244411</c:v>
                </c:pt>
                <c:pt idx="780">
                  <c:v>0.18726639738244411</c:v>
                </c:pt>
                <c:pt idx="781">
                  <c:v>0.18726639738244411</c:v>
                </c:pt>
                <c:pt idx="782">
                  <c:v>0.18726639738244411</c:v>
                </c:pt>
                <c:pt idx="783">
                  <c:v>0.18726639738244411</c:v>
                </c:pt>
                <c:pt idx="784">
                  <c:v>0.18726639738244411</c:v>
                </c:pt>
                <c:pt idx="785">
                  <c:v>0.18726639738244411</c:v>
                </c:pt>
                <c:pt idx="786">
                  <c:v>0.18726639738244411</c:v>
                </c:pt>
                <c:pt idx="787">
                  <c:v>0.18726639738244411</c:v>
                </c:pt>
                <c:pt idx="788">
                  <c:v>0.18726639738244411</c:v>
                </c:pt>
                <c:pt idx="789">
                  <c:v>0.18726639738244411</c:v>
                </c:pt>
                <c:pt idx="790">
                  <c:v>0.18726639738244411</c:v>
                </c:pt>
                <c:pt idx="791">
                  <c:v>0.18726639738244411</c:v>
                </c:pt>
                <c:pt idx="792">
                  <c:v>0.18726639738244411</c:v>
                </c:pt>
                <c:pt idx="793">
                  <c:v>0.18726639738244411</c:v>
                </c:pt>
                <c:pt idx="794">
                  <c:v>0.18726639738244411</c:v>
                </c:pt>
                <c:pt idx="795">
                  <c:v>0.18726639738244411</c:v>
                </c:pt>
                <c:pt idx="796">
                  <c:v>0.18726639738244411</c:v>
                </c:pt>
                <c:pt idx="797">
                  <c:v>0.18726639738244411</c:v>
                </c:pt>
                <c:pt idx="798">
                  <c:v>0.18726639738244411</c:v>
                </c:pt>
                <c:pt idx="799">
                  <c:v>0.18726639738244411</c:v>
                </c:pt>
                <c:pt idx="800">
                  <c:v>0.18726639738244411</c:v>
                </c:pt>
                <c:pt idx="801">
                  <c:v>0.18726639738244411</c:v>
                </c:pt>
                <c:pt idx="802">
                  <c:v>0.18726639738244411</c:v>
                </c:pt>
                <c:pt idx="803">
                  <c:v>0.18726639738244411</c:v>
                </c:pt>
                <c:pt idx="804">
                  <c:v>0.18726639738244411</c:v>
                </c:pt>
                <c:pt idx="805">
                  <c:v>0.18726639738244411</c:v>
                </c:pt>
                <c:pt idx="806">
                  <c:v>0.18726639738244411</c:v>
                </c:pt>
                <c:pt idx="807">
                  <c:v>0.18726639738244411</c:v>
                </c:pt>
                <c:pt idx="808">
                  <c:v>0.18726639738244411</c:v>
                </c:pt>
                <c:pt idx="809">
                  <c:v>0.18726639738244411</c:v>
                </c:pt>
                <c:pt idx="810">
                  <c:v>0.18726639738244411</c:v>
                </c:pt>
                <c:pt idx="811">
                  <c:v>0.18726639738244411</c:v>
                </c:pt>
                <c:pt idx="812">
                  <c:v>0.18726639738244411</c:v>
                </c:pt>
                <c:pt idx="813">
                  <c:v>0.18726639738244411</c:v>
                </c:pt>
                <c:pt idx="814">
                  <c:v>0.18726639738244411</c:v>
                </c:pt>
                <c:pt idx="815">
                  <c:v>0.18726639738244411</c:v>
                </c:pt>
                <c:pt idx="816">
                  <c:v>0.18726639738244411</c:v>
                </c:pt>
                <c:pt idx="817">
                  <c:v>0.18726639738244411</c:v>
                </c:pt>
                <c:pt idx="818">
                  <c:v>0.18726639738244411</c:v>
                </c:pt>
                <c:pt idx="819">
                  <c:v>0.18726639738244411</c:v>
                </c:pt>
                <c:pt idx="820">
                  <c:v>0.18726639738244411</c:v>
                </c:pt>
                <c:pt idx="821">
                  <c:v>0.18726639738244411</c:v>
                </c:pt>
                <c:pt idx="822">
                  <c:v>0.18726639738244411</c:v>
                </c:pt>
                <c:pt idx="823">
                  <c:v>0.18726639738244411</c:v>
                </c:pt>
                <c:pt idx="824">
                  <c:v>0.18726639738244411</c:v>
                </c:pt>
                <c:pt idx="825">
                  <c:v>0.18726639738244411</c:v>
                </c:pt>
                <c:pt idx="826">
                  <c:v>0.18726639738244411</c:v>
                </c:pt>
                <c:pt idx="827">
                  <c:v>0.18726639738244411</c:v>
                </c:pt>
                <c:pt idx="828">
                  <c:v>0.18726639738244411</c:v>
                </c:pt>
                <c:pt idx="829">
                  <c:v>0.18726639738244411</c:v>
                </c:pt>
                <c:pt idx="830">
                  <c:v>0.18726639738244411</c:v>
                </c:pt>
                <c:pt idx="831">
                  <c:v>0.18726639738244411</c:v>
                </c:pt>
                <c:pt idx="832">
                  <c:v>0.18726639738244411</c:v>
                </c:pt>
                <c:pt idx="833">
                  <c:v>0.18726639738244411</c:v>
                </c:pt>
                <c:pt idx="834">
                  <c:v>0.18726639738244411</c:v>
                </c:pt>
                <c:pt idx="835">
                  <c:v>0.18726639738244411</c:v>
                </c:pt>
                <c:pt idx="836">
                  <c:v>0.18726639738244411</c:v>
                </c:pt>
                <c:pt idx="837">
                  <c:v>0.18726639738244411</c:v>
                </c:pt>
                <c:pt idx="838">
                  <c:v>0.18726639738244411</c:v>
                </c:pt>
                <c:pt idx="839">
                  <c:v>0.18726639738244411</c:v>
                </c:pt>
                <c:pt idx="840">
                  <c:v>0.18726639738244411</c:v>
                </c:pt>
                <c:pt idx="841">
                  <c:v>0.18726639738244411</c:v>
                </c:pt>
                <c:pt idx="842">
                  <c:v>0.18726639738244411</c:v>
                </c:pt>
                <c:pt idx="843">
                  <c:v>0.18726639738244411</c:v>
                </c:pt>
                <c:pt idx="844">
                  <c:v>0.18726639738244411</c:v>
                </c:pt>
                <c:pt idx="845">
                  <c:v>0.18726639738244411</c:v>
                </c:pt>
                <c:pt idx="846">
                  <c:v>0.18726639738244411</c:v>
                </c:pt>
                <c:pt idx="847">
                  <c:v>0.18726639738244411</c:v>
                </c:pt>
                <c:pt idx="848">
                  <c:v>0.18726639738244411</c:v>
                </c:pt>
                <c:pt idx="849">
                  <c:v>0.18726639738244411</c:v>
                </c:pt>
                <c:pt idx="850">
                  <c:v>0.18726639738244411</c:v>
                </c:pt>
                <c:pt idx="851">
                  <c:v>0.18726639738244411</c:v>
                </c:pt>
                <c:pt idx="852">
                  <c:v>0.18726639738244411</c:v>
                </c:pt>
                <c:pt idx="853">
                  <c:v>0.18726639738244411</c:v>
                </c:pt>
                <c:pt idx="854">
                  <c:v>0.18726639738244411</c:v>
                </c:pt>
                <c:pt idx="855">
                  <c:v>0.18726639738244411</c:v>
                </c:pt>
                <c:pt idx="856">
                  <c:v>0.18726639738244411</c:v>
                </c:pt>
                <c:pt idx="857">
                  <c:v>0.18726639738244411</c:v>
                </c:pt>
                <c:pt idx="858">
                  <c:v>0.18726639738244411</c:v>
                </c:pt>
                <c:pt idx="859">
                  <c:v>0.18726639738244411</c:v>
                </c:pt>
                <c:pt idx="860">
                  <c:v>0.18726639738244411</c:v>
                </c:pt>
                <c:pt idx="861">
                  <c:v>0.18726639738244411</c:v>
                </c:pt>
                <c:pt idx="862">
                  <c:v>0.18726639738244411</c:v>
                </c:pt>
                <c:pt idx="863">
                  <c:v>0.18726639738244411</c:v>
                </c:pt>
                <c:pt idx="864">
                  <c:v>0.18726639738244411</c:v>
                </c:pt>
                <c:pt idx="865">
                  <c:v>0.18726639738244411</c:v>
                </c:pt>
                <c:pt idx="866">
                  <c:v>0.18726639738244411</c:v>
                </c:pt>
                <c:pt idx="867">
                  <c:v>0.18726639738244411</c:v>
                </c:pt>
                <c:pt idx="868">
                  <c:v>0.18726639738244411</c:v>
                </c:pt>
                <c:pt idx="869">
                  <c:v>0.18726639738244411</c:v>
                </c:pt>
                <c:pt idx="870">
                  <c:v>0.18726639738244411</c:v>
                </c:pt>
                <c:pt idx="871">
                  <c:v>0.18726639738244411</c:v>
                </c:pt>
                <c:pt idx="872">
                  <c:v>0.18726639738244411</c:v>
                </c:pt>
                <c:pt idx="873">
                  <c:v>0.18726639738244411</c:v>
                </c:pt>
                <c:pt idx="874">
                  <c:v>0.18726639738244411</c:v>
                </c:pt>
                <c:pt idx="875">
                  <c:v>0.18726639738244411</c:v>
                </c:pt>
                <c:pt idx="876">
                  <c:v>0.18726639738244411</c:v>
                </c:pt>
                <c:pt idx="877">
                  <c:v>0.18726639738244411</c:v>
                </c:pt>
                <c:pt idx="878">
                  <c:v>0.18726639738244411</c:v>
                </c:pt>
                <c:pt idx="879">
                  <c:v>0.18726639738244411</c:v>
                </c:pt>
                <c:pt idx="880">
                  <c:v>0.18726639738244411</c:v>
                </c:pt>
                <c:pt idx="881">
                  <c:v>0.18726639738244411</c:v>
                </c:pt>
                <c:pt idx="882">
                  <c:v>0.18726639738244411</c:v>
                </c:pt>
                <c:pt idx="883">
                  <c:v>0.18726639738244411</c:v>
                </c:pt>
                <c:pt idx="884">
                  <c:v>0.18726639738244411</c:v>
                </c:pt>
                <c:pt idx="885">
                  <c:v>0.18726639738244411</c:v>
                </c:pt>
                <c:pt idx="886">
                  <c:v>0.18726639738244411</c:v>
                </c:pt>
                <c:pt idx="887">
                  <c:v>0.18726639738244411</c:v>
                </c:pt>
                <c:pt idx="888">
                  <c:v>0.18726639738244411</c:v>
                </c:pt>
                <c:pt idx="889">
                  <c:v>0.18726639738244411</c:v>
                </c:pt>
                <c:pt idx="890">
                  <c:v>0.18726639738244411</c:v>
                </c:pt>
                <c:pt idx="891">
                  <c:v>0.18726639738244411</c:v>
                </c:pt>
                <c:pt idx="892">
                  <c:v>0.18726639738244411</c:v>
                </c:pt>
                <c:pt idx="893">
                  <c:v>0.18726639738244411</c:v>
                </c:pt>
                <c:pt idx="894">
                  <c:v>0.18726639738244411</c:v>
                </c:pt>
                <c:pt idx="895">
                  <c:v>0.18726639738244411</c:v>
                </c:pt>
                <c:pt idx="896">
                  <c:v>0.18726639738244411</c:v>
                </c:pt>
                <c:pt idx="897">
                  <c:v>0.18726639738244411</c:v>
                </c:pt>
                <c:pt idx="898">
                  <c:v>0.18726639738244411</c:v>
                </c:pt>
                <c:pt idx="899">
                  <c:v>0.18726639738244411</c:v>
                </c:pt>
                <c:pt idx="900">
                  <c:v>0.18726639738244411</c:v>
                </c:pt>
                <c:pt idx="901">
                  <c:v>0.18726639738244411</c:v>
                </c:pt>
                <c:pt idx="902">
                  <c:v>0.18726639738244411</c:v>
                </c:pt>
                <c:pt idx="903">
                  <c:v>0.18726639738244411</c:v>
                </c:pt>
                <c:pt idx="904">
                  <c:v>0.18726639738244411</c:v>
                </c:pt>
                <c:pt idx="905">
                  <c:v>0.18726639738244411</c:v>
                </c:pt>
                <c:pt idx="906">
                  <c:v>0.18726639738244411</c:v>
                </c:pt>
                <c:pt idx="907">
                  <c:v>0.18726639738244411</c:v>
                </c:pt>
                <c:pt idx="908">
                  <c:v>0.18726639738244411</c:v>
                </c:pt>
                <c:pt idx="909">
                  <c:v>0.18726639738244411</c:v>
                </c:pt>
                <c:pt idx="910">
                  <c:v>0.18726639738244411</c:v>
                </c:pt>
                <c:pt idx="911">
                  <c:v>0.18726639738244411</c:v>
                </c:pt>
                <c:pt idx="912">
                  <c:v>0.18726639738244411</c:v>
                </c:pt>
                <c:pt idx="913">
                  <c:v>0.18726639738244411</c:v>
                </c:pt>
                <c:pt idx="914">
                  <c:v>0.18726639738244411</c:v>
                </c:pt>
                <c:pt idx="915">
                  <c:v>0.18726639738244411</c:v>
                </c:pt>
                <c:pt idx="916">
                  <c:v>0.18726639738244411</c:v>
                </c:pt>
                <c:pt idx="917">
                  <c:v>0.18726639738244411</c:v>
                </c:pt>
                <c:pt idx="918">
                  <c:v>0.18726639738244411</c:v>
                </c:pt>
                <c:pt idx="919">
                  <c:v>0.18726639738244411</c:v>
                </c:pt>
                <c:pt idx="920">
                  <c:v>0.18726639738244411</c:v>
                </c:pt>
                <c:pt idx="921">
                  <c:v>0.18726639738244411</c:v>
                </c:pt>
                <c:pt idx="922">
                  <c:v>0.18726639738244411</c:v>
                </c:pt>
                <c:pt idx="923">
                  <c:v>0.18726639738244411</c:v>
                </c:pt>
                <c:pt idx="924">
                  <c:v>0.18726639738244411</c:v>
                </c:pt>
                <c:pt idx="925">
                  <c:v>0.18726639738244411</c:v>
                </c:pt>
                <c:pt idx="926">
                  <c:v>0.18726639738244411</c:v>
                </c:pt>
                <c:pt idx="927">
                  <c:v>0.18726639738244411</c:v>
                </c:pt>
                <c:pt idx="928">
                  <c:v>0.18726639738244411</c:v>
                </c:pt>
                <c:pt idx="929">
                  <c:v>0.18726639738244411</c:v>
                </c:pt>
                <c:pt idx="930">
                  <c:v>0.18726639738244411</c:v>
                </c:pt>
                <c:pt idx="931">
                  <c:v>0.18726639738244411</c:v>
                </c:pt>
                <c:pt idx="932">
                  <c:v>0.18726639738244411</c:v>
                </c:pt>
                <c:pt idx="933">
                  <c:v>0.18726639738244411</c:v>
                </c:pt>
                <c:pt idx="934">
                  <c:v>0.18726639738244411</c:v>
                </c:pt>
                <c:pt idx="935">
                  <c:v>0.18726639738244411</c:v>
                </c:pt>
                <c:pt idx="936">
                  <c:v>0.18726639738244411</c:v>
                </c:pt>
                <c:pt idx="937">
                  <c:v>0.18726639738244411</c:v>
                </c:pt>
                <c:pt idx="938">
                  <c:v>0.18726639738244411</c:v>
                </c:pt>
                <c:pt idx="939">
                  <c:v>0.18726639738244411</c:v>
                </c:pt>
                <c:pt idx="940">
                  <c:v>0.18726639738244411</c:v>
                </c:pt>
                <c:pt idx="941">
                  <c:v>0.18726639738244411</c:v>
                </c:pt>
                <c:pt idx="942">
                  <c:v>0.18726639738244411</c:v>
                </c:pt>
                <c:pt idx="943">
                  <c:v>0.18726639738244411</c:v>
                </c:pt>
                <c:pt idx="944">
                  <c:v>0.18726639738244411</c:v>
                </c:pt>
                <c:pt idx="945">
                  <c:v>0.18726639738244411</c:v>
                </c:pt>
                <c:pt idx="946">
                  <c:v>0.18726639738244411</c:v>
                </c:pt>
                <c:pt idx="947">
                  <c:v>0.18726639738244411</c:v>
                </c:pt>
                <c:pt idx="948">
                  <c:v>0.18726639738244411</c:v>
                </c:pt>
                <c:pt idx="949">
                  <c:v>0.18726639738244411</c:v>
                </c:pt>
                <c:pt idx="950">
                  <c:v>0.18726639738244411</c:v>
                </c:pt>
                <c:pt idx="951">
                  <c:v>0.18726639738244411</c:v>
                </c:pt>
                <c:pt idx="952">
                  <c:v>0.18726639738244411</c:v>
                </c:pt>
                <c:pt idx="953">
                  <c:v>0.18726639738244411</c:v>
                </c:pt>
                <c:pt idx="954">
                  <c:v>0.18726639738244411</c:v>
                </c:pt>
                <c:pt idx="955">
                  <c:v>0.18726639738244411</c:v>
                </c:pt>
                <c:pt idx="956">
                  <c:v>0.18726639738244411</c:v>
                </c:pt>
                <c:pt idx="957">
                  <c:v>0.18726639738244411</c:v>
                </c:pt>
                <c:pt idx="958">
                  <c:v>0.18726639738244411</c:v>
                </c:pt>
                <c:pt idx="959">
                  <c:v>0.18726639738244411</c:v>
                </c:pt>
                <c:pt idx="960">
                  <c:v>0.18726639738244411</c:v>
                </c:pt>
                <c:pt idx="961">
                  <c:v>0.18726639738244411</c:v>
                </c:pt>
                <c:pt idx="962">
                  <c:v>0.18726639738244411</c:v>
                </c:pt>
                <c:pt idx="963">
                  <c:v>0.18726639738244411</c:v>
                </c:pt>
                <c:pt idx="964">
                  <c:v>0.18726639738244411</c:v>
                </c:pt>
                <c:pt idx="965">
                  <c:v>0.18726639738244411</c:v>
                </c:pt>
                <c:pt idx="966">
                  <c:v>0.18726639738244411</c:v>
                </c:pt>
                <c:pt idx="967">
                  <c:v>0.18726639738244411</c:v>
                </c:pt>
                <c:pt idx="968">
                  <c:v>0.18726639738244411</c:v>
                </c:pt>
                <c:pt idx="969">
                  <c:v>0.18726639738244411</c:v>
                </c:pt>
                <c:pt idx="970">
                  <c:v>0.18726639738244411</c:v>
                </c:pt>
                <c:pt idx="971">
                  <c:v>0.18726639738244411</c:v>
                </c:pt>
                <c:pt idx="972">
                  <c:v>0.18726639738244411</c:v>
                </c:pt>
                <c:pt idx="973">
                  <c:v>0.18726639738244411</c:v>
                </c:pt>
                <c:pt idx="974">
                  <c:v>0.18726639738244411</c:v>
                </c:pt>
                <c:pt idx="975">
                  <c:v>0.18726639738244411</c:v>
                </c:pt>
                <c:pt idx="976">
                  <c:v>0.18726639738244411</c:v>
                </c:pt>
                <c:pt idx="977">
                  <c:v>0.18726639738244411</c:v>
                </c:pt>
                <c:pt idx="978">
                  <c:v>0.18726639738244411</c:v>
                </c:pt>
                <c:pt idx="979">
                  <c:v>0.18726639738244411</c:v>
                </c:pt>
                <c:pt idx="980">
                  <c:v>0.18726639738244411</c:v>
                </c:pt>
                <c:pt idx="981">
                  <c:v>0.18726639738244411</c:v>
                </c:pt>
                <c:pt idx="982">
                  <c:v>0.18726639738244411</c:v>
                </c:pt>
                <c:pt idx="983">
                  <c:v>0.18726639738244411</c:v>
                </c:pt>
                <c:pt idx="984">
                  <c:v>0.18726639738244411</c:v>
                </c:pt>
                <c:pt idx="985">
                  <c:v>0.18726639738244411</c:v>
                </c:pt>
                <c:pt idx="986">
                  <c:v>0.18726639738244411</c:v>
                </c:pt>
                <c:pt idx="987">
                  <c:v>0.18726639738244411</c:v>
                </c:pt>
                <c:pt idx="988">
                  <c:v>0.18726639738244411</c:v>
                </c:pt>
                <c:pt idx="989">
                  <c:v>0.18726639738244411</c:v>
                </c:pt>
                <c:pt idx="990">
                  <c:v>0.18726639738244411</c:v>
                </c:pt>
                <c:pt idx="991">
                  <c:v>0.18726639738244411</c:v>
                </c:pt>
                <c:pt idx="992">
                  <c:v>0.18726639738244411</c:v>
                </c:pt>
                <c:pt idx="993">
                  <c:v>0.18726639738244411</c:v>
                </c:pt>
                <c:pt idx="994">
                  <c:v>0.18726639738244411</c:v>
                </c:pt>
                <c:pt idx="995">
                  <c:v>0.18726639738244411</c:v>
                </c:pt>
                <c:pt idx="996">
                  <c:v>0.18726639738244411</c:v>
                </c:pt>
                <c:pt idx="997">
                  <c:v>0.18726639738244411</c:v>
                </c:pt>
                <c:pt idx="998">
                  <c:v>0.18726639738244411</c:v>
                </c:pt>
                <c:pt idx="999">
                  <c:v>0.18726639738244411</c:v>
                </c:pt>
                <c:pt idx="1000">
                  <c:v>0.18726639738244411</c:v>
                </c:pt>
                <c:pt idx="1001">
                  <c:v>0.18726639738244411</c:v>
                </c:pt>
                <c:pt idx="1002">
                  <c:v>0.18726639738244411</c:v>
                </c:pt>
                <c:pt idx="1003">
                  <c:v>0.18726639738244411</c:v>
                </c:pt>
                <c:pt idx="1004">
                  <c:v>0.18726639738244411</c:v>
                </c:pt>
                <c:pt idx="1005">
                  <c:v>0.18726639738244411</c:v>
                </c:pt>
                <c:pt idx="1006">
                  <c:v>0.18726639738244411</c:v>
                </c:pt>
                <c:pt idx="1007">
                  <c:v>0.18726639738244411</c:v>
                </c:pt>
                <c:pt idx="1008">
                  <c:v>0.18726639738244411</c:v>
                </c:pt>
                <c:pt idx="1009">
                  <c:v>0.18726639738244411</c:v>
                </c:pt>
                <c:pt idx="1010">
                  <c:v>0.18726639738244411</c:v>
                </c:pt>
                <c:pt idx="1011">
                  <c:v>0.18726639738244411</c:v>
                </c:pt>
                <c:pt idx="1012">
                  <c:v>0.18726639738244411</c:v>
                </c:pt>
                <c:pt idx="1013">
                  <c:v>0.18726639738244411</c:v>
                </c:pt>
                <c:pt idx="1014">
                  <c:v>0.18726639738244411</c:v>
                </c:pt>
                <c:pt idx="1015">
                  <c:v>0.18726639738244411</c:v>
                </c:pt>
                <c:pt idx="1016">
                  <c:v>0.18726639738244411</c:v>
                </c:pt>
                <c:pt idx="1017">
                  <c:v>0.18726639738244411</c:v>
                </c:pt>
                <c:pt idx="1018">
                  <c:v>0.18726639738244411</c:v>
                </c:pt>
                <c:pt idx="1019">
                  <c:v>0.18726639738244411</c:v>
                </c:pt>
                <c:pt idx="1020">
                  <c:v>0.18726639738244411</c:v>
                </c:pt>
                <c:pt idx="1021">
                  <c:v>0.18726639738244411</c:v>
                </c:pt>
                <c:pt idx="1022">
                  <c:v>0.18726639738244411</c:v>
                </c:pt>
                <c:pt idx="1023">
                  <c:v>0.18726639738244411</c:v>
                </c:pt>
                <c:pt idx="1024">
                  <c:v>0.18726639738244411</c:v>
                </c:pt>
                <c:pt idx="1025">
                  <c:v>0.18726639738244411</c:v>
                </c:pt>
                <c:pt idx="1026">
                  <c:v>0.18726639738244411</c:v>
                </c:pt>
                <c:pt idx="1027">
                  <c:v>0.18726639738244411</c:v>
                </c:pt>
                <c:pt idx="1028">
                  <c:v>0.18726639738244411</c:v>
                </c:pt>
                <c:pt idx="1029">
                  <c:v>0.18726639738244411</c:v>
                </c:pt>
                <c:pt idx="1030">
                  <c:v>0.18726639738244411</c:v>
                </c:pt>
                <c:pt idx="1031">
                  <c:v>0.18726639738244411</c:v>
                </c:pt>
                <c:pt idx="1032">
                  <c:v>0.18726639738244411</c:v>
                </c:pt>
                <c:pt idx="1033">
                  <c:v>0.18726639738244411</c:v>
                </c:pt>
                <c:pt idx="1034">
                  <c:v>0.18726639738244411</c:v>
                </c:pt>
                <c:pt idx="1035">
                  <c:v>0.18726639738244411</c:v>
                </c:pt>
                <c:pt idx="1036">
                  <c:v>0.18726639738244411</c:v>
                </c:pt>
                <c:pt idx="1037">
                  <c:v>0.18726639738244411</c:v>
                </c:pt>
                <c:pt idx="1038">
                  <c:v>0.18726639738244411</c:v>
                </c:pt>
                <c:pt idx="1039">
                  <c:v>0.18726639738244411</c:v>
                </c:pt>
                <c:pt idx="1040">
                  <c:v>0.18726639738244411</c:v>
                </c:pt>
                <c:pt idx="1041">
                  <c:v>0.18726639738244411</c:v>
                </c:pt>
                <c:pt idx="1042">
                  <c:v>0.18726639738244411</c:v>
                </c:pt>
                <c:pt idx="1043">
                  <c:v>0.18726639738244411</c:v>
                </c:pt>
                <c:pt idx="1044">
                  <c:v>0.18726639738244411</c:v>
                </c:pt>
                <c:pt idx="1045">
                  <c:v>0.18726639738244411</c:v>
                </c:pt>
                <c:pt idx="1046">
                  <c:v>0.18726639738244411</c:v>
                </c:pt>
                <c:pt idx="1047">
                  <c:v>0.18726639738244411</c:v>
                </c:pt>
                <c:pt idx="1048">
                  <c:v>0.18726639738244411</c:v>
                </c:pt>
                <c:pt idx="1049">
                  <c:v>0.18726639738244411</c:v>
                </c:pt>
                <c:pt idx="1050">
                  <c:v>0.18726639738244411</c:v>
                </c:pt>
                <c:pt idx="1051">
                  <c:v>0.18726639738244411</c:v>
                </c:pt>
                <c:pt idx="1052">
                  <c:v>0.18726639738244411</c:v>
                </c:pt>
                <c:pt idx="1053">
                  <c:v>0.18726639738244411</c:v>
                </c:pt>
                <c:pt idx="1054">
                  <c:v>0.18726639738244411</c:v>
                </c:pt>
                <c:pt idx="1055">
                  <c:v>0.18726639738244411</c:v>
                </c:pt>
                <c:pt idx="1056">
                  <c:v>0.18726639738244411</c:v>
                </c:pt>
                <c:pt idx="1057">
                  <c:v>0.18726639738244411</c:v>
                </c:pt>
                <c:pt idx="1058">
                  <c:v>0.18726639738244411</c:v>
                </c:pt>
                <c:pt idx="1059">
                  <c:v>0.18726639738244411</c:v>
                </c:pt>
                <c:pt idx="1060">
                  <c:v>0.18726639738244411</c:v>
                </c:pt>
                <c:pt idx="1061">
                  <c:v>0.18726639738244411</c:v>
                </c:pt>
                <c:pt idx="1062">
                  <c:v>0.18726639738244411</c:v>
                </c:pt>
                <c:pt idx="1063">
                  <c:v>0.18726639738244411</c:v>
                </c:pt>
                <c:pt idx="1064">
                  <c:v>0.18726639738244411</c:v>
                </c:pt>
                <c:pt idx="1065">
                  <c:v>0.18726639738244411</c:v>
                </c:pt>
                <c:pt idx="1066">
                  <c:v>0.18726639738244411</c:v>
                </c:pt>
                <c:pt idx="1067">
                  <c:v>0.18726639738244411</c:v>
                </c:pt>
                <c:pt idx="1068">
                  <c:v>0.18726639738244411</c:v>
                </c:pt>
                <c:pt idx="1069">
                  <c:v>0.18726639738244411</c:v>
                </c:pt>
                <c:pt idx="1070">
                  <c:v>0.18726639738244411</c:v>
                </c:pt>
                <c:pt idx="1071">
                  <c:v>0.18726639738244411</c:v>
                </c:pt>
                <c:pt idx="1072">
                  <c:v>0.18726639738244411</c:v>
                </c:pt>
                <c:pt idx="1073">
                  <c:v>0.18726639738244411</c:v>
                </c:pt>
                <c:pt idx="1074">
                  <c:v>0.18726639738244411</c:v>
                </c:pt>
                <c:pt idx="1075">
                  <c:v>0.18726639738244411</c:v>
                </c:pt>
                <c:pt idx="1076">
                  <c:v>0.18726639738244411</c:v>
                </c:pt>
                <c:pt idx="1077">
                  <c:v>0.18726639738244411</c:v>
                </c:pt>
                <c:pt idx="1078">
                  <c:v>0.18726639738244411</c:v>
                </c:pt>
                <c:pt idx="1079">
                  <c:v>0.18726639738244411</c:v>
                </c:pt>
                <c:pt idx="1080">
                  <c:v>0.18726639738244411</c:v>
                </c:pt>
                <c:pt idx="1081">
                  <c:v>0.18726639738244411</c:v>
                </c:pt>
                <c:pt idx="1082">
                  <c:v>0.18726639738244411</c:v>
                </c:pt>
                <c:pt idx="1083">
                  <c:v>0.18726639738244411</c:v>
                </c:pt>
                <c:pt idx="1084">
                  <c:v>0.18726639738244411</c:v>
                </c:pt>
                <c:pt idx="1085">
                  <c:v>0.18726639738244411</c:v>
                </c:pt>
                <c:pt idx="1086">
                  <c:v>0.18726639738244411</c:v>
                </c:pt>
                <c:pt idx="1087">
                  <c:v>0.18726639738244411</c:v>
                </c:pt>
                <c:pt idx="1088">
                  <c:v>0.18726639738244411</c:v>
                </c:pt>
                <c:pt idx="1089">
                  <c:v>0.18726639738244411</c:v>
                </c:pt>
                <c:pt idx="1090">
                  <c:v>0.18726639738244411</c:v>
                </c:pt>
                <c:pt idx="1091">
                  <c:v>0.18726639738244411</c:v>
                </c:pt>
                <c:pt idx="1092">
                  <c:v>0.18726639738244411</c:v>
                </c:pt>
                <c:pt idx="1093">
                  <c:v>0.18726639738244411</c:v>
                </c:pt>
                <c:pt idx="1094">
                  <c:v>0.18726639738244411</c:v>
                </c:pt>
                <c:pt idx="1095">
                  <c:v>0.18726639738244411</c:v>
                </c:pt>
                <c:pt idx="1096">
                  <c:v>0.18726639738244411</c:v>
                </c:pt>
                <c:pt idx="1097">
                  <c:v>0.18726639738244411</c:v>
                </c:pt>
                <c:pt idx="1098">
                  <c:v>0.18726639738244411</c:v>
                </c:pt>
                <c:pt idx="1099">
                  <c:v>0.18726639738244411</c:v>
                </c:pt>
                <c:pt idx="1100">
                  <c:v>0.18726639738244411</c:v>
                </c:pt>
                <c:pt idx="1101">
                  <c:v>0.18726639738244411</c:v>
                </c:pt>
                <c:pt idx="1102">
                  <c:v>0.18726639738244411</c:v>
                </c:pt>
                <c:pt idx="1103">
                  <c:v>0.18726639738244411</c:v>
                </c:pt>
                <c:pt idx="1104">
                  <c:v>0.18726639738244411</c:v>
                </c:pt>
                <c:pt idx="1105">
                  <c:v>0.18726639738244411</c:v>
                </c:pt>
                <c:pt idx="1106">
                  <c:v>0.18726639738244411</c:v>
                </c:pt>
                <c:pt idx="1107">
                  <c:v>0.18726639738244411</c:v>
                </c:pt>
                <c:pt idx="1108">
                  <c:v>0.18726639738244411</c:v>
                </c:pt>
                <c:pt idx="1109">
                  <c:v>0.18726639738244411</c:v>
                </c:pt>
                <c:pt idx="1110">
                  <c:v>0.18726639738244411</c:v>
                </c:pt>
                <c:pt idx="1111">
                  <c:v>0.18726639738244411</c:v>
                </c:pt>
                <c:pt idx="1112">
                  <c:v>0.18726639738244411</c:v>
                </c:pt>
                <c:pt idx="1113">
                  <c:v>0.18726639738244411</c:v>
                </c:pt>
                <c:pt idx="1114">
                  <c:v>0.18726639738244411</c:v>
                </c:pt>
                <c:pt idx="1115">
                  <c:v>0.18726639738244411</c:v>
                </c:pt>
                <c:pt idx="1116">
                  <c:v>0.18726639738244411</c:v>
                </c:pt>
                <c:pt idx="1117">
                  <c:v>0.18726639738244411</c:v>
                </c:pt>
                <c:pt idx="1118">
                  <c:v>0.18726639738244411</c:v>
                </c:pt>
                <c:pt idx="1119">
                  <c:v>0.18726639738244411</c:v>
                </c:pt>
                <c:pt idx="1120">
                  <c:v>0.18726639738244411</c:v>
                </c:pt>
                <c:pt idx="1121">
                  <c:v>0.18726639738244411</c:v>
                </c:pt>
                <c:pt idx="1122">
                  <c:v>0.18726639738244411</c:v>
                </c:pt>
                <c:pt idx="1123">
                  <c:v>0.18726639738244411</c:v>
                </c:pt>
                <c:pt idx="1124">
                  <c:v>0.18726639738244411</c:v>
                </c:pt>
                <c:pt idx="1125">
                  <c:v>0.18726639738244411</c:v>
                </c:pt>
                <c:pt idx="1126">
                  <c:v>0.18726639738244411</c:v>
                </c:pt>
                <c:pt idx="1127">
                  <c:v>0.18726639738244411</c:v>
                </c:pt>
                <c:pt idx="1128">
                  <c:v>0.18726639738244411</c:v>
                </c:pt>
                <c:pt idx="1129">
                  <c:v>0.18726639738244411</c:v>
                </c:pt>
                <c:pt idx="1130">
                  <c:v>0.18726639738244411</c:v>
                </c:pt>
                <c:pt idx="1131">
                  <c:v>0.18726639738244411</c:v>
                </c:pt>
                <c:pt idx="1132">
                  <c:v>0.18726639738244411</c:v>
                </c:pt>
                <c:pt idx="1133">
                  <c:v>0.18726639738244411</c:v>
                </c:pt>
                <c:pt idx="1134">
                  <c:v>0.18726639738244411</c:v>
                </c:pt>
                <c:pt idx="1135">
                  <c:v>0.18726639738244411</c:v>
                </c:pt>
                <c:pt idx="1136">
                  <c:v>0.18726639738244411</c:v>
                </c:pt>
                <c:pt idx="1137">
                  <c:v>0.18726639738244411</c:v>
                </c:pt>
                <c:pt idx="1138">
                  <c:v>0.18726639738244411</c:v>
                </c:pt>
                <c:pt idx="1139">
                  <c:v>0.18726639738244411</c:v>
                </c:pt>
                <c:pt idx="1140">
                  <c:v>0.18726639738244411</c:v>
                </c:pt>
                <c:pt idx="1141">
                  <c:v>0.18726639738244411</c:v>
                </c:pt>
                <c:pt idx="1142">
                  <c:v>0.18726639738244411</c:v>
                </c:pt>
                <c:pt idx="1143">
                  <c:v>0.18726639738244411</c:v>
                </c:pt>
                <c:pt idx="1144">
                  <c:v>0.18726639738244411</c:v>
                </c:pt>
                <c:pt idx="1145">
                  <c:v>0.18726639738244411</c:v>
                </c:pt>
                <c:pt idx="1146">
                  <c:v>0.18726639738244411</c:v>
                </c:pt>
                <c:pt idx="1147">
                  <c:v>0.18726639738244411</c:v>
                </c:pt>
                <c:pt idx="1148">
                  <c:v>0.18726639738244411</c:v>
                </c:pt>
                <c:pt idx="1149">
                  <c:v>0.18726639738244411</c:v>
                </c:pt>
                <c:pt idx="1150">
                  <c:v>0.18726639738244411</c:v>
                </c:pt>
                <c:pt idx="1151">
                  <c:v>0.18726639738244411</c:v>
                </c:pt>
                <c:pt idx="1152">
                  <c:v>0.18726639738244411</c:v>
                </c:pt>
                <c:pt idx="1153">
                  <c:v>0.18726639738244411</c:v>
                </c:pt>
                <c:pt idx="1154">
                  <c:v>0.18726639738244411</c:v>
                </c:pt>
                <c:pt idx="1155">
                  <c:v>0.18726639738244411</c:v>
                </c:pt>
                <c:pt idx="1156">
                  <c:v>0.18726639738244411</c:v>
                </c:pt>
                <c:pt idx="1157">
                  <c:v>0.18726639738244411</c:v>
                </c:pt>
                <c:pt idx="1158">
                  <c:v>0.18726639738244411</c:v>
                </c:pt>
                <c:pt idx="1159">
                  <c:v>0.18726639738244411</c:v>
                </c:pt>
                <c:pt idx="1160">
                  <c:v>0.18726639738244411</c:v>
                </c:pt>
                <c:pt idx="1161">
                  <c:v>0.18726639738244411</c:v>
                </c:pt>
                <c:pt idx="1162">
                  <c:v>0.18726639738244411</c:v>
                </c:pt>
                <c:pt idx="1163">
                  <c:v>0.18726639738244411</c:v>
                </c:pt>
                <c:pt idx="1164">
                  <c:v>0.18726639738244411</c:v>
                </c:pt>
                <c:pt idx="1165">
                  <c:v>0.18726639738244411</c:v>
                </c:pt>
                <c:pt idx="1166">
                  <c:v>0.18726639738244411</c:v>
                </c:pt>
                <c:pt idx="1167">
                  <c:v>0.18726639738244411</c:v>
                </c:pt>
                <c:pt idx="1168">
                  <c:v>0.18726639738244411</c:v>
                </c:pt>
                <c:pt idx="1169">
                  <c:v>0.18726639738244411</c:v>
                </c:pt>
                <c:pt idx="1170">
                  <c:v>0.18726639738244411</c:v>
                </c:pt>
                <c:pt idx="1171">
                  <c:v>0.18726639738244411</c:v>
                </c:pt>
                <c:pt idx="1172">
                  <c:v>0.18726639738244411</c:v>
                </c:pt>
                <c:pt idx="1173">
                  <c:v>0.18726639738244411</c:v>
                </c:pt>
                <c:pt idx="1174">
                  <c:v>0.18726639738244411</c:v>
                </c:pt>
                <c:pt idx="1175">
                  <c:v>0.18726639738244411</c:v>
                </c:pt>
                <c:pt idx="1176">
                  <c:v>0.18726639738244411</c:v>
                </c:pt>
                <c:pt idx="1177">
                  <c:v>0.18726639738244411</c:v>
                </c:pt>
                <c:pt idx="1178">
                  <c:v>0.18726639738244411</c:v>
                </c:pt>
                <c:pt idx="1179">
                  <c:v>0.18726639738244411</c:v>
                </c:pt>
                <c:pt idx="1180">
                  <c:v>0.18726639738244411</c:v>
                </c:pt>
                <c:pt idx="1181">
                  <c:v>0.18726639738244411</c:v>
                </c:pt>
                <c:pt idx="1182">
                  <c:v>0.18726639738244411</c:v>
                </c:pt>
                <c:pt idx="1183">
                  <c:v>0.18726639738244411</c:v>
                </c:pt>
                <c:pt idx="1184">
                  <c:v>0.18726639738244411</c:v>
                </c:pt>
                <c:pt idx="1185">
                  <c:v>0.18726639738244411</c:v>
                </c:pt>
                <c:pt idx="1186">
                  <c:v>0.18726639738244411</c:v>
                </c:pt>
                <c:pt idx="1187">
                  <c:v>0.18726639738244411</c:v>
                </c:pt>
                <c:pt idx="1188">
                  <c:v>0.18726639738244411</c:v>
                </c:pt>
                <c:pt idx="1189">
                  <c:v>0.18726639738244411</c:v>
                </c:pt>
                <c:pt idx="1190">
                  <c:v>0.18726639738244411</c:v>
                </c:pt>
                <c:pt idx="1191">
                  <c:v>0.18726639738244411</c:v>
                </c:pt>
                <c:pt idx="1192">
                  <c:v>0.18726639738244411</c:v>
                </c:pt>
                <c:pt idx="1193">
                  <c:v>0.18726639738244411</c:v>
                </c:pt>
                <c:pt idx="1194">
                  <c:v>0.18726639738244411</c:v>
                </c:pt>
                <c:pt idx="1195">
                  <c:v>0.18726639738244411</c:v>
                </c:pt>
                <c:pt idx="1196">
                  <c:v>0.18726639738244411</c:v>
                </c:pt>
                <c:pt idx="1197">
                  <c:v>0.18726639738244411</c:v>
                </c:pt>
                <c:pt idx="1198">
                  <c:v>0.18726639738244411</c:v>
                </c:pt>
                <c:pt idx="1199">
                  <c:v>0.18726639738244411</c:v>
                </c:pt>
                <c:pt idx="1200">
                  <c:v>0.18726639738244411</c:v>
                </c:pt>
                <c:pt idx="1201">
                  <c:v>0.18726639738244411</c:v>
                </c:pt>
                <c:pt idx="1202">
                  <c:v>0.18726639738244411</c:v>
                </c:pt>
                <c:pt idx="1203">
                  <c:v>0.18726639738244411</c:v>
                </c:pt>
                <c:pt idx="1204">
                  <c:v>0.18726639738244411</c:v>
                </c:pt>
                <c:pt idx="1205">
                  <c:v>0.18726639738244411</c:v>
                </c:pt>
                <c:pt idx="1206">
                  <c:v>0.18726639738244411</c:v>
                </c:pt>
                <c:pt idx="1207">
                  <c:v>0.18726639738244411</c:v>
                </c:pt>
                <c:pt idx="1208">
                  <c:v>0.18726639738244411</c:v>
                </c:pt>
                <c:pt idx="1209">
                  <c:v>0.18726639738244411</c:v>
                </c:pt>
                <c:pt idx="1210">
                  <c:v>0.18726639738244411</c:v>
                </c:pt>
                <c:pt idx="1211">
                  <c:v>0.18726639738244411</c:v>
                </c:pt>
                <c:pt idx="1212">
                  <c:v>0.18726639738244411</c:v>
                </c:pt>
                <c:pt idx="1213">
                  <c:v>0.18726639738244411</c:v>
                </c:pt>
                <c:pt idx="1214">
                  <c:v>0.18726639738244411</c:v>
                </c:pt>
                <c:pt idx="1215">
                  <c:v>0.18726639738244411</c:v>
                </c:pt>
                <c:pt idx="1216">
                  <c:v>0.18726639738244411</c:v>
                </c:pt>
                <c:pt idx="1217">
                  <c:v>0.18726639738244411</c:v>
                </c:pt>
                <c:pt idx="1218">
                  <c:v>0.18726639738244411</c:v>
                </c:pt>
                <c:pt idx="1219">
                  <c:v>0.18726639738244411</c:v>
                </c:pt>
                <c:pt idx="1220">
                  <c:v>0.18726639738244411</c:v>
                </c:pt>
                <c:pt idx="1221">
                  <c:v>0.18726639738244411</c:v>
                </c:pt>
                <c:pt idx="1222">
                  <c:v>0.18726639738244411</c:v>
                </c:pt>
                <c:pt idx="1223">
                  <c:v>0.18726639738244411</c:v>
                </c:pt>
                <c:pt idx="1224">
                  <c:v>0.18726639738244411</c:v>
                </c:pt>
                <c:pt idx="1225">
                  <c:v>0.18726639738244411</c:v>
                </c:pt>
                <c:pt idx="1226">
                  <c:v>0.18726639738244411</c:v>
                </c:pt>
                <c:pt idx="1227">
                  <c:v>0.18726639738244411</c:v>
                </c:pt>
                <c:pt idx="1228">
                  <c:v>0.18726639738244411</c:v>
                </c:pt>
                <c:pt idx="1229">
                  <c:v>0.18726639738244411</c:v>
                </c:pt>
                <c:pt idx="1230">
                  <c:v>0.18726639738244411</c:v>
                </c:pt>
                <c:pt idx="1231">
                  <c:v>0.18726639738244411</c:v>
                </c:pt>
                <c:pt idx="1232">
                  <c:v>0.18726639738244411</c:v>
                </c:pt>
                <c:pt idx="1233">
                  <c:v>0.18726639738244411</c:v>
                </c:pt>
                <c:pt idx="1234">
                  <c:v>0.18726639738244411</c:v>
                </c:pt>
                <c:pt idx="1235">
                  <c:v>0.18726639738244411</c:v>
                </c:pt>
                <c:pt idx="1236">
                  <c:v>0.18726639738244411</c:v>
                </c:pt>
                <c:pt idx="1237">
                  <c:v>0.18726639738244411</c:v>
                </c:pt>
                <c:pt idx="1238">
                  <c:v>0.18726639738244411</c:v>
                </c:pt>
                <c:pt idx="1239">
                  <c:v>0.18726639738244411</c:v>
                </c:pt>
                <c:pt idx="1240">
                  <c:v>0.18726639738244411</c:v>
                </c:pt>
                <c:pt idx="1241">
                  <c:v>0.18726639738244411</c:v>
                </c:pt>
                <c:pt idx="1242">
                  <c:v>0.18726639738244411</c:v>
                </c:pt>
                <c:pt idx="1243">
                  <c:v>0.18726639738244411</c:v>
                </c:pt>
                <c:pt idx="1244">
                  <c:v>0.18726639738244411</c:v>
                </c:pt>
                <c:pt idx="1245">
                  <c:v>0.18726639738244411</c:v>
                </c:pt>
                <c:pt idx="1246">
                  <c:v>0.18726639738244411</c:v>
                </c:pt>
                <c:pt idx="1247">
                  <c:v>0.18726639738244411</c:v>
                </c:pt>
                <c:pt idx="1248">
                  <c:v>0.18726639738244411</c:v>
                </c:pt>
                <c:pt idx="1249">
                  <c:v>0.18726639738244411</c:v>
                </c:pt>
                <c:pt idx="1250">
                  <c:v>0.18726639738244411</c:v>
                </c:pt>
                <c:pt idx="1251">
                  <c:v>0.18726639738244411</c:v>
                </c:pt>
                <c:pt idx="1252">
                  <c:v>0.18726639738244411</c:v>
                </c:pt>
                <c:pt idx="1253">
                  <c:v>0.18726639738244411</c:v>
                </c:pt>
                <c:pt idx="1254">
                  <c:v>0.18726639738244411</c:v>
                </c:pt>
                <c:pt idx="1255">
                  <c:v>0.18726639738244411</c:v>
                </c:pt>
                <c:pt idx="1256">
                  <c:v>0.18726639738244411</c:v>
                </c:pt>
                <c:pt idx="1257">
                  <c:v>0.18726639738244411</c:v>
                </c:pt>
                <c:pt idx="1258">
                  <c:v>0.18726639738244411</c:v>
                </c:pt>
                <c:pt idx="1259">
                  <c:v>0.18726639738244411</c:v>
                </c:pt>
                <c:pt idx="1260">
                  <c:v>0.18726639738244411</c:v>
                </c:pt>
                <c:pt idx="1261">
                  <c:v>0.18726639738244411</c:v>
                </c:pt>
                <c:pt idx="1262">
                  <c:v>0.18726639738244411</c:v>
                </c:pt>
                <c:pt idx="1263">
                  <c:v>0.18726639738244411</c:v>
                </c:pt>
                <c:pt idx="1264">
                  <c:v>0.18726639738244411</c:v>
                </c:pt>
                <c:pt idx="1265">
                  <c:v>0.18726639738244411</c:v>
                </c:pt>
                <c:pt idx="1266">
                  <c:v>0.18726639738244411</c:v>
                </c:pt>
                <c:pt idx="1267">
                  <c:v>0.18726639738244411</c:v>
                </c:pt>
                <c:pt idx="1268">
                  <c:v>0.18726639738244411</c:v>
                </c:pt>
                <c:pt idx="1269">
                  <c:v>0.18726639738244411</c:v>
                </c:pt>
                <c:pt idx="1270">
                  <c:v>0.18726639738244411</c:v>
                </c:pt>
                <c:pt idx="1271">
                  <c:v>0.18726639738244411</c:v>
                </c:pt>
                <c:pt idx="1272">
                  <c:v>0.18726639738244411</c:v>
                </c:pt>
                <c:pt idx="1273">
                  <c:v>0.18726639738244411</c:v>
                </c:pt>
                <c:pt idx="1274">
                  <c:v>0.18726639738244411</c:v>
                </c:pt>
                <c:pt idx="1275">
                  <c:v>0.18726639738244411</c:v>
                </c:pt>
                <c:pt idx="1276">
                  <c:v>0.18726639738244411</c:v>
                </c:pt>
                <c:pt idx="1277">
                  <c:v>0.18726639738244411</c:v>
                </c:pt>
                <c:pt idx="1278">
                  <c:v>0.18726639738244411</c:v>
                </c:pt>
                <c:pt idx="1279">
                  <c:v>0.18726639738244411</c:v>
                </c:pt>
                <c:pt idx="1280">
                  <c:v>0.18726639738244411</c:v>
                </c:pt>
                <c:pt idx="1281">
                  <c:v>0.18726639738244411</c:v>
                </c:pt>
                <c:pt idx="1282">
                  <c:v>0.18726639738244411</c:v>
                </c:pt>
                <c:pt idx="1283">
                  <c:v>0.18726639738244411</c:v>
                </c:pt>
                <c:pt idx="1284">
                  <c:v>0.18726639738244411</c:v>
                </c:pt>
                <c:pt idx="1285">
                  <c:v>0.18726639738244411</c:v>
                </c:pt>
                <c:pt idx="1286">
                  <c:v>0.18726639738244411</c:v>
                </c:pt>
                <c:pt idx="1287">
                  <c:v>0.18726639738244411</c:v>
                </c:pt>
                <c:pt idx="1288">
                  <c:v>0.18726639738244411</c:v>
                </c:pt>
                <c:pt idx="1289">
                  <c:v>0.18726639738244411</c:v>
                </c:pt>
                <c:pt idx="1290">
                  <c:v>0.18726639738244411</c:v>
                </c:pt>
                <c:pt idx="1291">
                  <c:v>0.18726639738244411</c:v>
                </c:pt>
                <c:pt idx="1292">
                  <c:v>0.18726639738244411</c:v>
                </c:pt>
                <c:pt idx="1293">
                  <c:v>0.18726639738244411</c:v>
                </c:pt>
                <c:pt idx="1294">
                  <c:v>0.18726639738244411</c:v>
                </c:pt>
                <c:pt idx="1295">
                  <c:v>0.18726639738244411</c:v>
                </c:pt>
                <c:pt idx="1296">
                  <c:v>0.18726639738244411</c:v>
                </c:pt>
                <c:pt idx="1297">
                  <c:v>0.18726639738244411</c:v>
                </c:pt>
                <c:pt idx="1298">
                  <c:v>0.18726639738244411</c:v>
                </c:pt>
                <c:pt idx="1299">
                  <c:v>0.18726639738244411</c:v>
                </c:pt>
                <c:pt idx="1300">
                  <c:v>0.18726639738244411</c:v>
                </c:pt>
                <c:pt idx="1301">
                  <c:v>0.18726639738244411</c:v>
                </c:pt>
                <c:pt idx="1302">
                  <c:v>0.18726639738244411</c:v>
                </c:pt>
                <c:pt idx="1303">
                  <c:v>0.18726639738244411</c:v>
                </c:pt>
                <c:pt idx="1304">
                  <c:v>0.18726639738244411</c:v>
                </c:pt>
                <c:pt idx="1305">
                  <c:v>0.18726639738244411</c:v>
                </c:pt>
                <c:pt idx="1306">
                  <c:v>0.18726639738244411</c:v>
                </c:pt>
                <c:pt idx="1307">
                  <c:v>0.18726639738244411</c:v>
                </c:pt>
                <c:pt idx="1308">
                  <c:v>0.18726639738244411</c:v>
                </c:pt>
                <c:pt idx="1309">
                  <c:v>0.18726639738244411</c:v>
                </c:pt>
                <c:pt idx="1310">
                  <c:v>0.18726639738244411</c:v>
                </c:pt>
                <c:pt idx="1311">
                  <c:v>0.18726639738244411</c:v>
                </c:pt>
                <c:pt idx="1312">
                  <c:v>0.18726639738244411</c:v>
                </c:pt>
                <c:pt idx="1313">
                  <c:v>0.18726639738244411</c:v>
                </c:pt>
                <c:pt idx="1314">
                  <c:v>0.18726639738244411</c:v>
                </c:pt>
                <c:pt idx="1315">
                  <c:v>0.18726639738244411</c:v>
                </c:pt>
                <c:pt idx="1316">
                  <c:v>0.18726639738244411</c:v>
                </c:pt>
                <c:pt idx="1317">
                  <c:v>0.18726639738244411</c:v>
                </c:pt>
                <c:pt idx="1318">
                  <c:v>0.18726639738244411</c:v>
                </c:pt>
                <c:pt idx="1319">
                  <c:v>0.18726639738244411</c:v>
                </c:pt>
                <c:pt idx="1320">
                  <c:v>0.18726639738244411</c:v>
                </c:pt>
                <c:pt idx="1321">
                  <c:v>0.18726639738244411</c:v>
                </c:pt>
                <c:pt idx="1322">
                  <c:v>0.18726639738244411</c:v>
                </c:pt>
                <c:pt idx="1323">
                  <c:v>0.18726639738244411</c:v>
                </c:pt>
                <c:pt idx="1324">
                  <c:v>0.18726639738244411</c:v>
                </c:pt>
                <c:pt idx="1325">
                  <c:v>0.18726639738244411</c:v>
                </c:pt>
                <c:pt idx="1326">
                  <c:v>0.18726639738244411</c:v>
                </c:pt>
                <c:pt idx="1327">
                  <c:v>0.18726639738244411</c:v>
                </c:pt>
                <c:pt idx="1328">
                  <c:v>0.18726639738244411</c:v>
                </c:pt>
                <c:pt idx="1329">
                  <c:v>0.18726639738244411</c:v>
                </c:pt>
                <c:pt idx="1330">
                  <c:v>0.18726639738244411</c:v>
                </c:pt>
                <c:pt idx="1331">
                  <c:v>0.18726639738244411</c:v>
                </c:pt>
                <c:pt idx="1332">
                  <c:v>0.18726639738244411</c:v>
                </c:pt>
                <c:pt idx="1333">
                  <c:v>0.18726639738244411</c:v>
                </c:pt>
                <c:pt idx="1334">
                  <c:v>0.18726639738244411</c:v>
                </c:pt>
                <c:pt idx="1335">
                  <c:v>0.18726639738244411</c:v>
                </c:pt>
                <c:pt idx="1336">
                  <c:v>0.18726639738244411</c:v>
                </c:pt>
                <c:pt idx="1337">
                  <c:v>0.18726639738244411</c:v>
                </c:pt>
                <c:pt idx="1338">
                  <c:v>0.18726639738244411</c:v>
                </c:pt>
                <c:pt idx="1339">
                  <c:v>0.18726639738244411</c:v>
                </c:pt>
                <c:pt idx="1340">
                  <c:v>0.18726639738244411</c:v>
                </c:pt>
                <c:pt idx="1341">
                  <c:v>0.18726639738244411</c:v>
                </c:pt>
                <c:pt idx="1342">
                  <c:v>0.18726639738244411</c:v>
                </c:pt>
                <c:pt idx="1343">
                  <c:v>0.18726639738244411</c:v>
                </c:pt>
                <c:pt idx="1344">
                  <c:v>0.18726639738244411</c:v>
                </c:pt>
                <c:pt idx="1345">
                  <c:v>0.18726639738244411</c:v>
                </c:pt>
                <c:pt idx="1346">
                  <c:v>0.18726639738244411</c:v>
                </c:pt>
                <c:pt idx="1347">
                  <c:v>0.18726639738244411</c:v>
                </c:pt>
                <c:pt idx="1348">
                  <c:v>0.18726639738244411</c:v>
                </c:pt>
                <c:pt idx="1349">
                  <c:v>0.18726639738244411</c:v>
                </c:pt>
                <c:pt idx="1350">
                  <c:v>0.18726639738244411</c:v>
                </c:pt>
                <c:pt idx="1351">
                  <c:v>0.18726639738244411</c:v>
                </c:pt>
                <c:pt idx="1352">
                  <c:v>0.18726639738244411</c:v>
                </c:pt>
                <c:pt idx="1353">
                  <c:v>0.18726639738244411</c:v>
                </c:pt>
                <c:pt idx="1354">
                  <c:v>0.18726639738244411</c:v>
                </c:pt>
                <c:pt idx="1355">
                  <c:v>0.18726639738244411</c:v>
                </c:pt>
                <c:pt idx="1356">
                  <c:v>0.18726639738244411</c:v>
                </c:pt>
                <c:pt idx="1357">
                  <c:v>0.18726639738244411</c:v>
                </c:pt>
                <c:pt idx="1358">
                  <c:v>0.18726639738244411</c:v>
                </c:pt>
                <c:pt idx="1359">
                  <c:v>0.18726639738244411</c:v>
                </c:pt>
                <c:pt idx="1360">
                  <c:v>0.18726639738244411</c:v>
                </c:pt>
                <c:pt idx="1361">
                  <c:v>0.18726639738244411</c:v>
                </c:pt>
                <c:pt idx="1362">
                  <c:v>0.18726639738244411</c:v>
                </c:pt>
                <c:pt idx="1363">
                  <c:v>0.18726639738244411</c:v>
                </c:pt>
                <c:pt idx="1364">
                  <c:v>0.18726639738244411</c:v>
                </c:pt>
                <c:pt idx="1365">
                  <c:v>0.18726639738244411</c:v>
                </c:pt>
                <c:pt idx="1366">
                  <c:v>0.18726639738244411</c:v>
                </c:pt>
                <c:pt idx="1367">
                  <c:v>0.18726639738244411</c:v>
                </c:pt>
                <c:pt idx="1368">
                  <c:v>0.18726639738244411</c:v>
                </c:pt>
                <c:pt idx="1369">
                  <c:v>0.18726639738244411</c:v>
                </c:pt>
                <c:pt idx="1370">
                  <c:v>0.18726639738244411</c:v>
                </c:pt>
                <c:pt idx="1371">
                  <c:v>0.18726639738244411</c:v>
                </c:pt>
                <c:pt idx="1372">
                  <c:v>0.18726639738244411</c:v>
                </c:pt>
                <c:pt idx="1373">
                  <c:v>0.18726639738244411</c:v>
                </c:pt>
                <c:pt idx="1374">
                  <c:v>0.18726639738244411</c:v>
                </c:pt>
                <c:pt idx="1375">
                  <c:v>0.18726639738244411</c:v>
                </c:pt>
                <c:pt idx="1376">
                  <c:v>0.18726639738244411</c:v>
                </c:pt>
                <c:pt idx="1377">
                  <c:v>0.18726639738244411</c:v>
                </c:pt>
                <c:pt idx="1378">
                  <c:v>0.18726639738244411</c:v>
                </c:pt>
                <c:pt idx="1379">
                  <c:v>0.18726639738244411</c:v>
                </c:pt>
                <c:pt idx="1380">
                  <c:v>0.18726639738244411</c:v>
                </c:pt>
                <c:pt idx="1381">
                  <c:v>0.18726639738244411</c:v>
                </c:pt>
                <c:pt idx="1382">
                  <c:v>0.18726639738244411</c:v>
                </c:pt>
                <c:pt idx="1383">
                  <c:v>0.18726639738244411</c:v>
                </c:pt>
                <c:pt idx="1384">
                  <c:v>0.18726639738244411</c:v>
                </c:pt>
                <c:pt idx="1385">
                  <c:v>0.18726639738244411</c:v>
                </c:pt>
                <c:pt idx="1386">
                  <c:v>0.18726639738244411</c:v>
                </c:pt>
                <c:pt idx="1387">
                  <c:v>0.18726639738244411</c:v>
                </c:pt>
                <c:pt idx="1388">
                  <c:v>0.18726639738244411</c:v>
                </c:pt>
                <c:pt idx="1389">
                  <c:v>0.18726639738244411</c:v>
                </c:pt>
                <c:pt idx="1390">
                  <c:v>0.18726639738244411</c:v>
                </c:pt>
                <c:pt idx="1391">
                  <c:v>0.18726639738244411</c:v>
                </c:pt>
                <c:pt idx="1392">
                  <c:v>0.18726639738244411</c:v>
                </c:pt>
                <c:pt idx="1393">
                  <c:v>0.18726639738244411</c:v>
                </c:pt>
                <c:pt idx="1394">
                  <c:v>0.18726639738244411</c:v>
                </c:pt>
                <c:pt idx="1395">
                  <c:v>0.18726639738244411</c:v>
                </c:pt>
                <c:pt idx="1396">
                  <c:v>0.18726639738244411</c:v>
                </c:pt>
                <c:pt idx="1397">
                  <c:v>0.18726639738244411</c:v>
                </c:pt>
                <c:pt idx="1398">
                  <c:v>0.18726639738244411</c:v>
                </c:pt>
                <c:pt idx="1399">
                  <c:v>0.18726639738244411</c:v>
                </c:pt>
                <c:pt idx="1400">
                  <c:v>0.18726639738244411</c:v>
                </c:pt>
                <c:pt idx="1401">
                  <c:v>0.18726639738244411</c:v>
                </c:pt>
                <c:pt idx="1402">
                  <c:v>0.18726639738244411</c:v>
                </c:pt>
                <c:pt idx="1403">
                  <c:v>0.18726639738244411</c:v>
                </c:pt>
                <c:pt idx="1404">
                  <c:v>0.18726639738244411</c:v>
                </c:pt>
                <c:pt idx="1405">
                  <c:v>0.18726639738244411</c:v>
                </c:pt>
                <c:pt idx="1406">
                  <c:v>0.18726639738244411</c:v>
                </c:pt>
                <c:pt idx="1407">
                  <c:v>0.18726639738244411</c:v>
                </c:pt>
                <c:pt idx="1408">
                  <c:v>0.18726639738244411</c:v>
                </c:pt>
                <c:pt idx="1409">
                  <c:v>0.18726639738244411</c:v>
                </c:pt>
                <c:pt idx="1410">
                  <c:v>0.18726639738244411</c:v>
                </c:pt>
                <c:pt idx="1411">
                  <c:v>0.18726639738244411</c:v>
                </c:pt>
                <c:pt idx="1412">
                  <c:v>0.18726639738244411</c:v>
                </c:pt>
                <c:pt idx="1413">
                  <c:v>0.18726639738244411</c:v>
                </c:pt>
                <c:pt idx="1414">
                  <c:v>0.18726639738244411</c:v>
                </c:pt>
                <c:pt idx="1415">
                  <c:v>0.18726639738244411</c:v>
                </c:pt>
                <c:pt idx="1416">
                  <c:v>0.18726639738244411</c:v>
                </c:pt>
                <c:pt idx="1417">
                  <c:v>0.18726639738244411</c:v>
                </c:pt>
                <c:pt idx="1418">
                  <c:v>0.18726639738244411</c:v>
                </c:pt>
                <c:pt idx="1419">
                  <c:v>0.18726639738244411</c:v>
                </c:pt>
                <c:pt idx="1420">
                  <c:v>0.18726639738244411</c:v>
                </c:pt>
                <c:pt idx="1421">
                  <c:v>0.18726639738244411</c:v>
                </c:pt>
                <c:pt idx="1422">
                  <c:v>0.18726639738244411</c:v>
                </c:pt>
                <c:pt idx="1423">
                  <c:v>0.18726639738244411</c:v>
                </c:pt>
                <c:pt idx="1424">
                  <c:v>0.18726639738244411</c:v>
                </c:pt>
                <c:pt idx="1425">
                  <c:v>0.18726639738244411</c:v>
                </c:pt>
                <c:pt idx="1426">
                  <c:v>0.18726639738244411</c:v>
                </c:pt>
                <c:pt idx="1427">
                  <c:v>0.18726639738244411</c:v>
                </c:pt>
                <c:pt idx="1428">
                  <c:v>0.18726639738244411</c:v>
                </c:pt>
                <c:pt idx="1429">
                  <c:v>0.18726639738244411</c:v>
                </c:pt>
                <c:pt idx="1430">
                  <c:v>0.18726639738244411</c:v>
                </c:pt>
                <c:pt idx="1431">
                  <c:v>0.18726639738244411</c:v>
                </c:pt>
                <c:pt idx="1432">
                  <c:v>0.18726639738244411</c:v>
                </c:pt>
                <c:pt idx="1433">
                  <c:v>0.18726639738244411</c:v>
                </c:pt>
                <c:pt idx="1434">
                  <c:v>0.18726639738244411</c:v>
                </c:pt>
                <c:pt idx="1435">
                  <c:v>0.18726639738244411</c:v>
                </c:pt>
                <c:pt idx="1436">
                  <c:v>0.18726639738244411</c:v>
                </c:pt>
                <c:pt idx="1437">
                  <c:v>0.18726639738244411</c:v>
                </c:pt>
                <c:pt idx="1438">
                  <c:v>0.18726639738244411</c:v>
                </c:pt>
                <c:pt idx="1439">
                  <c:v>0.18726639738244411</c:v>
                </c:pt>
                <c:pt idx="1440">
                  <c:v>0.18726639738244411</c:v>
                </c:pt>
                <c:pt idx="1441">
                  <c:v>0.18726639738244411</c:v>
                </c:pt>
                <c:pt idx="1442">
                  <c:v>0.18726639738244411</c:v>
                </c:pt>
                <c:pt idx="1443">
                  <c:v>0.18726639738244411</c:v>
                </c:pt>
                <c:pt idx="1444">
                  <c:v>0.18726639738244411</c:v>
                </c:pt>
                <c:pt idx="1445">
                  <c:v>0.18726639738244411</c:v>
                </c:pt>
                <c:pt idx="1446">
                  <c:v>0.18726639738244411</c:v>
                </c:pt>
                <c:pt idx="1447">
                  <c:v>0.18726639738244411</c:v>
                </c:pt>
                <c:pt idx="1448">
                  <c:v>0.18726639738244411</c:v>
                </c:pt>
                <c:pt idx="1449">
                  <c:v>0.18726639738244411</c:v>
                </c:pt>
                <c:pt idx="1450">
                  <c:v>0.18726639738244411</c:v>
                </c:pt>
                <c:pt idx="1451">
                  <c:v>0.18726639738244411</c:v>
                </c:pt>
                <c:pt idx="1452">
                  <c:v>0.18726639738244411</c:v>
                </c:pt>
                <c:pt idx="1453">
                  <c:v>0.18726639738244411</c:v>
                </c:pt>
                <c:pt idx="1454">
                  <c:v>0.18726639738244411</c:v>
                </c:pt>
                <c:pt idx="1455">
                  <c:v>0.18726639738244411</c:v>
                </c:pt>
                <c:pt idx="1456">
                  <c:v>0.18726639738244411</c:v>
                </c:pt>
                <c:pt idx="1457">
                  <c:v>0.18726639738244411</c:v>
                </c:pt>
                <c:pt idx="1458">
                  <c:v>0.18726639738244411</c:v>
                </c:pt>
                <c:pt idx="1459">
                  <c:v>0.18726639738244411</c:v>
                </c:pt>
                <c:pt idx="1460">
                  <c:v>0.18726639738244411</c:v>
                </c:pt>
                <c:pt idx="1461">
                  <c:v>0.18726639738244411</c:v>
                </c:pt>
                <c:pt idx="1462">
                  <c:v>0.18726639738244411</c:v>
                </c:pt>
                <c:pt idx="1463">
                  <c:v>0.18726639738244411</c:v>
                </c:pt>
                <c:pt idx="1464">
                  <c:v>0.18726639738244411</c:v>
                </c:pt>
                <c:pt idx="1465">
                  <c:v>0.18726639738244411</c:v>
                </c:pt>
                <c:pt idx="1466">
                  <c:v>0.18726639738244411</c:v>
                </c:pt>
                <c:pt idx="1467">
                  <c:v>0.18726639738244411</c:v>
                </c:pt>
                <c:pt idx="1468">
                  <c:v>0.18726639738244411</c:v>
                </c:pt>
                <c:pt idx="1469">
                  <c:v>0.18726639738244411</c:v>
                </c:pt>
                <c:pt idx="1470">
                  <c:v>0.18726639738244411</c:v>
                </c:pt>
                <c:pt idx="1471">
                  <c:v>0.18726639738244411</c:v>
                </c:pt>
                <c:pt idx="1472">
                  <c:v>0.18726639738244411</c:v>
                </c:pt>
                <c:pt idx="1473">
                  <c:v>0.18726639738244411</c:v>
                </c:pt>
                <c:pt idx="1474">
                  <c:v>0.18726639738244411</c:v>
                </c:pt>
                <c:pt idx="1475">
                  <c:v>0.18726639738244411</c:v>
                </c:pt>
                <c:pt idx="1476">
                  <c:v>0.18726639738244411</c:v>
                </c:pt>
                <c:pt idx="1477">
                  <c:v>0.18726639738244411</c:v>
                </c:pt>
                <c:pt idx="1478">
                  <c:v>0.18726639738244411</c:v>
                </c:pt>
                <c:pt idx="1479">
                  <c:v>0.18726639738244411</c:v>
                </c:pt>
                <c:pt idx="1480">
                  <c:v>0.18726639738244411</c:v>
                </c:pt>
                <c:pt idx="1481">
                  <c:v>0.18726639738244411</c:v>
                </c:pt>
                <c:pt idx="1482">
                  <c:v>0.18726639738244411</c:v>
                </c:pt>
                <c:pt idx="1483">
                  <c:v>0.18726639738244411</c:v>
                </c:pt>
                <c:pt idx="1484">
                  <c:v>0.18726639738244411</c:v>
                </c:pt>
                <c:pt idx="1485">
                  <c:v>0.18726639738244411</c:v>
                </c:pt>
                <c:pt idx="1486">
                  <c:v>0.18726639738244411</c:v>
                </c:pt>
                <c:pt idx="1487">
                  <c:v>0.18726639738244411</c:v>
                </c:pt>
                <c:pt idx="1488">
                  <c:v>0.18726639738244411</c:v>
                </c:pt>
                <c:pt idx="1489">
                  <c:v>0.18726639738244411</c:v>
                </c:pt>
                <c:pt idx="1490">
                  <c:v>0.18726639738244411</c:v>
                </c:pt>
                <c:pt idx="1491">
                  <c:v>0.18726639738244411</c:v>
                </c:pt>
                <c:pt idx="1492">
                  <c:v>0.18726639738244411</c:v>
                </c:pt>
                <c:pt idx="1493">
                  <c:v>0.18726639738244411</c:v>
                </c:pt>
                <c:pt idx="1494">
                  <c:v>0.18726639738244411</c:v>
                </c:pt>
                <c:pt idx="1495">
                  <c:v>0.18726639738244411</c:v>
                </c:pt>
                <c:pt idx="1496">
                  <c:v>0.18726639738244411</c:v>
                </c:pt>
                <c:pt idx="1497">
                  <c:v>0.18726639738244411</c:v>
                </c:pt>
                <c:pt idx="1498">
                  <c:v>0.18726639738244411</c:v>
                </c:pt>
                <c:pt idx="1499">
                  <c:v>0.18726639738244411</c:v>
                </c:pt>
                <c:pt idx="1500">
                  <c:v>0.18726639738244411</c:v>
                </c:pt>
                <c:pt idx="1501">
                  <c:v>0.18726639738244411</c:v>
                </c:pt>
                <c:pt idx="1502">
                  <c:v>0.18726639738244411</c:v>
                </c:pt>
                <c:pt idx="1503">
                  <c:v>0.18726639738244411</c:v>
                </c:pt>
                <c:pt idx="1504">
                  <c:v>0.18726639738244411</c:v>
                </c:pt>
                <c:pt idx="1505">
                  <c:v>0.18726639738244411</c:v>
                </c:pt>
                <c:pt idx="1506">
                  <c:v>0.18726639738244411</c:v>
                </c:pt>
                <c:pt idx="1507">
                  <c:v>0.18726639738244411</c:v>
                </c:pt>
                <c:pt idx="1508">
                  <c:v>0.18726639738244411</c:v>
                </c:pt>
                <c:pt idx="1509">
                  <c:v>0.18726639738244411</c:v>
                </c:pt>
                <c:pt idx="1510">
                  <c:v>0.18726639738244411</c:v>
                </c:pt>
                <c:pt idx="1511">
                  <c:v>0.18726639738244411</c:v>
                </c:pt>
                <c:pt idx="1512">
                  <c:v>0.18726639738244411</c:v>
                </c:pt>
                <c:pt idx="1513">
                  <c:v>0.18726639738244411</c:v>
                </c:pt>
                <c:pt idx="1514">
                  <c:v>0.18726639738244411</c:v>
                </c:pt>
                <c:pt idx="1515">
                  <c:v>0.18726639738244411</c:v>
                </c:pt>
                <c:pt idx="1516">
                  <c:v>0.18726639738244411</c:v>
                </c:pt>
                <c:pt idx="1517">
                  <c:v>0.18726639738244411</c:v>
                </c:pt>
                <c:pt idx="1518">
                  <c:v>0.18726639738244411</c:v>
                </c:pt>
                <c:pt idx="1519">
                  <c:v>0.18726639738244411</c:v>
                </c:pt>
                <c:pt idx="1520">
                  <c:v>0.18726639738244411</c:v>
                </c:pt>
                <c:pt idx="1521">
                  <c:v>0.18726639738244411</c:v>
                </c:pt>
                <c:pt idx="1522">
                  <c:v>0.18726639738244411</c:v>
                </c:pt>
                <c:pt idx="1523">
                  <c:v>0.18726639738244411</c:v>
                </c:pt>
                <c:pt idx="1524">
                  <c:v>0.18726639738244411</c:v>
                </c:pt>
                <c:pt idx="1525">
                  <c:v>0.18726639738244411</c:v>
                </c:pt>
                <c:pt idx="1526">
                  <c:v>0.18726639738244411</c:v>
                </c:pt>
                <c:pt idx="1527">
                  <c:v>0.18726639738244411</c:v>
                </c:pt>
                <c:pt idx="1528">
                  <c:v>0.18726639738244411</c:v>
                </c:pt>
                <c:pt idx="1529">
                  <c:v>0.18726639738244411</c:v>
                </c:pt>
                <c:pt idx="1530">
                  <c:v>0.18726639738244411</c:v>
                </c:pt>
                <c:pt idx="1531">
                  <c:v>0.18726639738244411</c:v>
                </c:pt>
                <c:pt idx="1532">
                  <c:v>0.18726639738244411</c:v>
                </c:pt>
                <c:pt idx="1533">
                  <c:v>0.18726639738244411</c:v>
                </c:pt>
                <c:pt idx="1534">
                  <c:v>0.18726639738244411</c:v>
                </c:pt>
                <c:pt idx="1535">
                  <c:v>0.18726639738244411</c:v>
                </c:pt>
                <c:pt idx="1536">
                  <c:v>0.18726639738244411</c:v>
                </c:pt>
                <c:pt idx="1537">
                  <c:v>0.18726639738244411</c:v>
                </c:pt>
                <c:pt idx="1538">
                  <c:v>0.18726639738244411</c:v>
                </c:pt>
                <c:pt idx="1539">
                  <c:v>0.18726639738244411</c:v>
                </c:pt>
                <c:pt idx="1540">
                  <c:v>0.18726639738244411</c:v>
                </c:pt>
                <c:pt idx="1541">
                  <c:v>0.18726639738244411</c:v>
                </c:pt>
                <c:pt idx="1542">
                  <c:v>0.18726639738244411</c:v>
                </c:pt>
                <c:pt idx="1543">
                  <c:v>0.18726639738244411</c:v>
                </c:pt>
                <c:pt idx="1544">
                  <c:v>0.18726639738244411</c:v>
                </c:pt>
                <c:pt idx="1545">
                  <c:v>0.18726639738244411</c:v>
                </c:pt>
                <c:pt idx="1546">
                  <c:v>0.18726639738244411</c:v>
                </c:pt>
                <c:pt idx="1547">
                  <c:v>0.18726639738244411</c:v>
                </c:pt>
                <c:pt idx="1548">
                  <c:v>0.18726639738244411</c:v>
                </c:pt>
                <c:pt idx="1549">
                  <c:v>0.18726639738244411</c:v>
                </c:pt>
                <c:pt idx="1550">
                  <c:v>0.18726639738244411</c:v>
                </c:pt>
                <c:pt idx="1551">
                  <c:v>0.18726639738244411</c:v>
                </c:pt>
                <c:pt idx="1552">
                  <c:v>0.18726639738244411</c:v>
                </c:pt>
                <c:pt idx="1553">
                  <c:v>0.18726639738244411</c:v>
                </c:pt>
                <c:pt idx="1554">
                  <c:v>0.18726639738244411</c:v>
                </c:pt>
                <c:pt idx="1555">
                  <c:v>0.18726639738244411</c:v>
                </c:pt>
                <c:pt idx="1556">
                  <c:v>0.18726639738244411</c:v>
                </c:pt>
                <c:pt idx="1557">
                  <c:v>0.18726639738244411</c:v>
                </c:pt>
                <c:pt idx="1558">
                  <c:v>0.18726639738244411</c:v>
                </c:pt>
                <c:pt idx="1559">
                  <c:v>0.18726639738244411</c:v>
                </c:pt>
                <c:pt idx="1560">
                  <c:v>0.18726639738244411</c:v>
                </c:pt>
                <c:pt idx="1561">
                  <c:v>0.18726639738244411</c:v>
                </c:pt>
                <c:pt idx="1562">
                  <c:v>0.18726639738244411</c:v>
                </c:pt>
                <c:pt idx="1563">
                  <c:v>0.18726639738244411</c:v>
                </c:pt>
                <c:pt idx="1564">
                  <c:v>0.18726639738244411</c:v>
                </c:pt>
                <c:pt idx="1565">
                  <c:v>0.18726639738244411</c:v>
                </c:pt>
                <c:pt idx="1566">
                  <c:v>0.18726639738244411</c:v>
                </c:pt>
                <c:pt idx="1567">
                  <c:v>0.18726639738244411</c:v>
                </c:pt>
                <c:pt idx="1568">
                  <c:v>0.18726639738244411</c:v>
                </c:pt>
                <c:pt idx="1569">
                  <c:v>0.18726639738244411</c:v>
                </c:pt>
                <c:pt idx="1570">
                  <c:v>0.18726639738244411</c:v>
                </c:pt>
                <c:pt idx="1571">
                  <c:v>0.18726639738244411</c:v>
                </c:pt>
                <c:pt idx="1572">
                  <c:v>0.18726639738244411</c:v>
                </c:pt>
                <c:pt idx="1573">
                  <c:v>0.18726639738244411</c:v>
                </c:pt>
                <c:pt idx="1574">
                  <c:v>0.18726639738244411</c:v>
                </c:pt>
                <c:pt idx="1575">
                  <c:v>0.18726639738244411</c:v>
                </c:pt>
                <c:pt idx="1576">
                  <c:v>0.18726639738244411</c:v>
                </c:pt>
                <c:pt idx="1577">
                  <c:v>0.18726639738244411</c:v>
                </c:pt>
                <c:pt idx="1578">
                  <c:v>0.18726639738244411</c:v>
                </c:pt>
                <c:pt idx="1579">
                  <c:v>0.18726639738244411</c:v>
                </c:pt>
                <c:pt idx="1580">
                  <c:v>0.18726639738244411</c:v>
                </c:pt>
                <c:pt idx="1581">
                  <c:v>0.18726639738244411</c:v>
                </c:pt>
                <c:pt idx="1582">
                  <c:v>0.18726639738244411</c:v>
                </c:pt>
                <c:pt idx="1583">
                  <c:v>0.18726639738244411</c:v>
                </c:pt>
                <c:pt idx="1584">
                  <c:v>0.18726639738244411</c:v>
                </c:pt>
                <c:pt idx="1585">
                  <c:v>0.18726639738244411</c:v>
                </c:pt>
                <c:pt idx="1586">
                  <c:v>0.18726639738244411</c:v>
                </c:pt>
                <c:pt idx="1587">
                  <c:v>0.18726639738244411</c:v>
                </c:pt>
                <c:pt idx="1588">
                  <c:v>0.18726639738244411</c:v>
                </c:pt>
                <c:pt idx="1589">
                  <c:v>0.18726639738244411</c:v>
                </c:pt>
                <c:pt idx="1590">
                  <c:v>0.18726639738244411</c:v>
                </c:pt>
                <c:pt idx="1591">
                  <c:v>0.18726639738244411</c:v>
                </c:pt>
                <c:pt idx="1592">
                  <c:v>0.18726639738244411</c:v>
                </c:pt>
                <c:pt idx="1593">
                  <c:v>0.18726639738244411</c:v>
                </c:pt>
                <c:pt idx="1594">
                  <c:v>0.18726639738244411</c:v>
                </c:pt>
                <c:pt idx="1595">
                  <c:v>0.18726639738244411</c:v>
                </c:pt>
                <c:pt idx="1596">
                  <c:v>0.18726639738244411</c:v>
                </c:pt>
                <c:pt idx="1597">
                  <c:v>0.18726639738244411</c:v>
                </c:pt>
                <c:pt idx="1598">
                  <c:v>0.18726639738244411</c:v>
                </c:pt>
                <c:pt idx="1599">
                  <c:v>0.18726639738244411</c:v>
                </c:pt>
                <c:pt idx="1600">
                  <c:v>0.18726639738244411</c:v>
                </c:pt>
                <c:pt idx="1601">
                  <c:v>0.18726639738244411</c:v>
                </c:pt>
                <c:pt idx="1602">
                  <c:v>0.18726639738244411</c:v>
                </c:pt>
                <c:pt idx="1603">
                  <c:v>0.18726639738244411</c:v>
                </c:pt>
                <c:pt idx="1604">
                  <c:v>0.18726639738244411</c:v>
                </c:pt>
                <c:pt idx="1605">
                  <c:v>0.18726639738244411</c:v>
                </c:pt>
                <c:pt idx="1606">
                  <c:v>0.18726639738244411</c:v>
                </c:pt>
                <c:pt idx="1607">
                  <c:v>0.18726639738244411</c:v>
                </c:pt>
                <c:pt idx="1608">
                  <c:v>0.18726639738244411</c:v>
                </c:pt>
                <c:pt idx="1609">
                  <c:v>0.18726639738244411</c:v>
                </c:pt>
                <c:pt idx="1610">
                  <c:v>0.18726639738244411</c:v>
                </c:pt>
                <c:pt idx="1611">
                  <c:v>0.18726639738244411</c:v>
                </c:pt>
                <c:pt idx="1612">
                  <c:v>0.18726639738244411</c:v>
                </c:pt>
                <c:pt idx="1613">
                  <c:v>0.18726639738244411</c:v>
                </c:pt>
                <c:pt idx="1614">
                  <c:v>0.18726639738244411</c:v>
                </c:pt>
                <c:pt idx="1615">
                  <c:v>0.18726639738244411</c:v>
                </c:pt>
                <c:pt idx="1616">
                  <c:v>0.18726639738244411</c:v>
                </c:pt>
                <c:pt idx="1617">
                  <c:v>0.18726639738244411</c:v>
                </c:pt>
                <c:pt idx="1618">
                  <c:v>0.18726639738244411</c:v>
                </c:pt>
                <c:pt idx="1619">
                  <c:v>0.18726639738244411</c:v>
                </c:pt>
                <c:pt idx="1620">
                  <c:v>0.18726639738244411</c:v>
                </c:pt>
                <c:pt idx="1621">
                  <c:v>0.18726639738244411</c:v>
                </c:pt>
                <c:pt idx="1622">
                  <c:v>0.18726639738244411</c:v>
                </c:pt>
                <c:pt idx="1623">
                  <c:v>0.18726639738244411</c:v>
                </c:pt>
                <c:pt idx="1624">
                  <c:v>0.18726639738244411</c:v>
                </c:pt>
                <c:pt idx="1625">
                  <c:v>0.18726639738244411</c:v>
                </c:pt>
                <c:pt idx="1626">
                  <c:v>0.18726639738244411</c:v>
                </c:pt>
                <c:pt idx="1627">
                  <c:v>0.18726639738244411</c:v>
                </c:pt>
                <c:pt idx="1628">
                  <c:v>0.18726639738244411</c:v>
                </c:pt>
                <c:pt idx="1629">
                  <c:v>0.18726639738244411</c:v>
                </c:pt>
                <c:pt idx="1630">
                  <c:v>0.18726639738244411</c:v>
                </c:pt>
                <c:pt idx="1631">
                  <c:v>0.18726639738244411</c:v>
                </c:pt>
                <c:pt idx="1632">
                  <c:v>0.18726639738244411</c:v>
                </c:pt>
                <c:pt idx="1633">
                  <c:v>0.18726639738244411</c:v>
                </c:pt>
                <c:pt idx="1634">
                  <c:v>0.18726639738244411</c:v>
                </c:pt>
                <c:pt idx="1635">
                  <c:v>0.18726639738244411</c:v>
                </c:pt>
                <c:pt idx="1636">
                  <c:v>0.18726639738244411</c:v>
                </c:pt>
                <c:pt idx="1637">
                  <c:v>0.18726639738244411</c:v>
                </c:pt>
                <c:pt idx="1638">
                  <c:v>0.18726639738244411</c:v>
                </c:pt>
                <c:pt idx="1639">
                  <c:v>0.18726639738244411</c:v>
                </c:pt>
                <c:pt idx="1640">
                  <c:v>0.18726639738244411</c:v>
                </c:pt>
                <c:pt idx="1641">
                  <c:v>0.18726639738244411</c:v>
                </c:pt>
                <c:pt idx="1642">
                  <c:v>0.18726639738244411</c:v>
                </c:pt>
                <c:pt idx="1643">
                  <c:v>0.18726639738244411</c:v>
                </c:pt>
                <c:pt idx="1644">
                  <c:v>0.18726639738244411</c:v>
                </c:pt>
                <c:pt idx="1645">
                  <c:v>0.18726639738244411</c:v>
                </c:pt>
                <c:pt idx="1646">
                  <c:v>0.18726639738244411</c:v>
                </c:pt>
                <c:pt idx="1647">
                  <c:v>0.18726639738244411</c:v>
                </c:pt>
                <c:pt idx="1648">
                  <c:v>0.18726639738244411</c:v>
                </c:pt>
                <c:pt idx="1649">
                  <c:v>0.18726639738244411</c:v>
                </c:pt>
                <c:pt idx="1650">
                  <c:v>0.18726639738244411</c:v>
                </c:pt>
                <c:pt idx="1651">
                  <c:v>0.18726639738244411</c:v>
                </c:pt>
                <c:pt idx="1652">
                  <c:v>0.18726639738244411</c:v>
                </c:pt>
                <c:pt idx="1653">
                  <c:v>0.18726639738244411</c:v>
                </c:pt>
                <c:pt idx="1654">
                  <c:v>0.18726639738244411</c:v>
                </c:pt>
                <c:pt idx="1655">
                  <c:v>0.18726639738244411</c:v>
                </c:pt>
                <c:pt idx="1656">
                  <c:v>0.18726639738244411</c:v>
                </c:pt>
                <c:pt idx="1657">
                  <c:v>0.18726639738244411</c:v>
                </c:pt>
                <c:pt idx="1658">
                  <c:v>0.18726639738244411</c:v>
                </c:pt>
                <c:pt idx="1659">
                  <c:v>0.18726639738244411</c:v>
                </c:pt>
                <c:pt idx="1660">
                  <c:v>0.18726639738244411</c:v>
                </c:pt>
                <c:pt idx="1661">
                  <c:v>0.18726639738244411</c:v>
                </c:pt>
                <c:pt idx="1662">
                  <c:v>0.18726639738244411</c:v>
                </c:pt>
                <c:pt idx="1663">
                  <c:v>0.18726639738244411</c:v>
                </c:pt>
                <c:pt idx="1664">
                  <c:v>0.18726639738244411</c:v>
                </c:pt>
                <c:pt idx="1665">
                  <c:v>0.18726639738244411</c:v>
                </c:pt>
                <c:pt idx="1666">
                  <c:v>0.18726639738244411</c:v>
                </c:pt>
                <c:pt idx="1667">
                  <c:v>0.18726639738244411</c:v>
                </c:pt>
                <c:pt idx="1668">
                  <c:v>0.18726639738244411</c:v>
                </c:pt>
                <c:pt idx="1669">
                  <c:v>0.18726639738244411</c:v>
                </c:pt>
                <c:pt idx="1670">
                  <c:v>0.18726639738244411</c:v>
                </c:pt>
                <c:pt idx="1671">
                  <c:v>0.18726639738244411</c:v>
                </c:pt>
                <c:pt idx="1672">
                  <c:v>0.18726639738244411</c:v>
                </c:pt>
                <c:pt idx="1673">
                  <c:v>0.18726639738244411</c:v>
                </c:pt>
                <c:pt idx="1674">
                  <c:v>0.18726639738244411</c:v>
                </c:pt>
                <c:pt idx="1675">
                  <c:v>0.18726639738244411</c:v>
                </c:pt>
                <c:pt idx="1676">
                  <c:v>0.18726639738244411</c:v>
                </c:pt>
                <c:pt idx="1677">
                  <c:v>0.18726639738244411</c:v>
                </c:pt>
                <c:pt idx="1678">
                  <c:v>0.18726639738244411</c:v>
                </c:pt>
                <c:pt idx="1679">
                  <c:v>0.18726639738244411</c:v>
                </c:pt>
                <c:pt idx="1680">
                  <c:v>0.18726639738244411</c:v>
                </c:pt>
                <c:pt idx="1681">
                  <c:v>0.18726639738244411</c:v>
                </c:pt>
                <c:pt idx="1682">
                  <c:v>0.18726639738244411</c:v>
                </c:pt>
                <c:pt idx="1683">
                  <c:v>0.18726639738244411</c:v>
                </c:pt>
                <c:pt idx="1684">
                  <c:v>0.18726639738244411</c:v>
                </c:pt>
                <c:pt idx="1685">
                  <c:v>0.18726639738244411</c:v>
                </c:pt>
                <c:pt idx="1686">
                  <c:v>0.18726639738244411</c:v>
                </c:pt>
                <c:pt idx="1687">
                  <c:v>0.18726639738244411</c:v>
                </c:pt>
                <c:pt idx="1688">
                  <c:v>0.18726639738244411</c:v>
                </c:pt>
                <c:pt idx="1689">
                  <c:v>0.18726639738244411</c:v>
                </c:pt>
                <c:pt idx="1690">
                  <c:v>0.18726639738244411</c:v>
                </c:pt>
                <c:pt idx="1691">
                  <c:v>0.18726639738244411</c:v>
                </c:pt>
                <c:pt idx="1692">
                  <c:v>0.18726639738244411</c:v>
                </c:pt>
                <c:pt idx="1693">
                  <c:v>0.18726639738244411</c:v>
                </c:pt>
                <c:pt idx="1694">
                  <c:v>0.18726639738244411</c:v>
                </c:pt>
                <c:pt idx="1695">
                  <c:v>0.18726639738244411</c:v>
                </c:pt>
                <c:pt idx="1696">
                  <c:v>0.18726639738244411</c:v>
                </c:pt>
                <c:pt idx="1697">
                  <c:v>0.18726639738244411</c:v>
                </c:pt>
                <c:pt idx="1698">
                  <c:v>0.18726639738244411</c:v>
                </c:pt>
                <c:pt idx="1699">
                  <c:v>0.18726639738244411</c:v>
                </c:pt>
                <c:pt idx="1700">
                  <c:v>0.18726639738244411</c:v>
                </c:pt>
                <c:pt idx="1701">
                  <c:v>0.18726639738244411</c:v>
                </c:pt>
                <c:pt idx="1702">
                  <c:v>0.18726639738244411</c:v>
                </c:pt>
                <c:pt idx="1703">
                  <c:v>0.18726639738244411</c:v>
                </c:pt>
                <c:pt idx="1704">
                  <c:v>0.18726639738244411</c:v>
                </c:pt>
                <c:pt idx="1705">
                  <c:v>0.18726639738244411</c:v>
                </c:pt>
                <c:pt idx="1706">
                  <c:v>0.18726639738244411</c:v>
                </c:pt>
                <c:pt idx="1707">
                  <c:v>0.18726639738244411</c:v>
                </c:pt>
                <c:pt idx="1708">
                  <c:v>0.18726639738244411</c:v>
                </c:pt>
                <c:pt idx="1709">
                  <c:v>0.18726639738244411</c:v>
                </c:pt>
                <c:pt idx="1710">
                  <c:v>0.18726639738244411</c:v>
                </c:pt>
                <c:pt idx="1711">
                  <c:v>0.18726639738244411</c:v>
                </c:pt>
                <c:pt idx="1712">
                  <c:v>0.18726639738244411</c:v>
                </c:pt>
                <c:pt idx="1713">
                  <c:v>0.18726639738244411</c:v>
                </c:pt>
                <c:pt idx="1714">
                  <c:v>0.18726639738244411</c:v>
                </c:pt>
                <c:pt idx="1715">
                  <c:v>0.18726639738244411</c:v>
                </c:pt>
                <c:pt idx="1716">
                  <c:v>0.18726639738244411</c:v>
                </c:pt>
                <c:pt idx="1717">
                  <c:v>0.18726639738244411</c:v>
                </c:pt>
                <c:pt idx="1718">
                  <c:v>0.18726639738244411</c:v>
                </c:pt>
                <c:pt idx="1719">
                  <c:v>0.18726639738244411</c:v>
                </c:pt>
                <c:pt idx="1720">
                  <c:v>0.18726639738244411</c:v>
                </c:pt>
                <c:pt idx="1721">
                  <c:v>0.18726639738244411</c:v>
                </c:pt>
                <c:pt idx="1722">
                  <c:v>0.18726639738244411</c:v>
                </c:pt>
                <c:pt idx="1723">
                  <c:v>0.18726639738244411</c:v>
                </c:pt>
                <c:pt idx="1724">
                  <c:v>0.18726639738244411</c:v>
                </c:pt>
                <c:pt idx="1725">
                  <c:v>0.18726639738244411</c:v>
                </c:pt>
                <c:pt idx="1726">
                  <c:v>0.18726639738244411</c:v>
                </c:pt>
                <c:pt idx="1727">
                  <c:v>0.18726639738244411</c:v>
                </c:pt>
                <c:pt idx="1728">
                  <c:v>0.18726639738244411</c:v>
                </c:pt>
                <c:pt idx="1729">
                  <c:v>0.18726639738244411</c:v>
                </c:pt>
                <c:pt idx="1730">
                  <c:v>0.18726639738244411</c:v>
                </c:pt>
                <c:pt idx="1731">
                  <c:v>0.18726639738244411</c:v>
                </c:pt>
                <c:pt idx="1732">
                  <c:v>0.18726639738244411</c:v>
                </c:pt>
                <c:pt idx="1733">
                  <c:v>0.18726639738244411</c:v>
                </c:pt>
                <c:pt idx="1734">
                  <c:v>0.18726639738244411</c:v>
                </c:pt>
                <c:pt idx="1735">
                  <c:v>0.18726639738244411</c:v>
                </c:pt>
                <c:pt idx="1736">
                  <c:v>0.18726639738244411</c:v>
                </c:pt>
                <c:pt idx="1737">
                  <c:v>0.18726639738244411</c:v>
                </c:pt>
                <c:pt idx="1738">
                  <c:v>0.18726639738244411</c:v>
                </c:pt>
                <c:pt idx="1739">
                  <c:v>0.18726639738244411</c:v>
                </c:pt>
                <c:pt idx="1740">
                  <c:v>0.18726639738244411</c:v>
                </c:pt>
                <c:pt idx="1741">
                  <c:v>0.18726639738244411</c:v>
                </c:pt>
                <c:pt idx="1742">
                  <c:v>0.18726639738244411</c:v>
                </c:pt>
                <c:pt idx="1743">
                  <c:v>0.18726639738244411</c:v>
                </c:pt>
                <c:pt idx="1744">
                  <c:v>0.18726639738244411</c:v>
                </c:pt>
                <c:pt idx="1745">
                  <c:v>0.18726639738244411</c:v>
                </c:pt>
                <c:pt idx="1746">
                  <c:v>0.18726639738244411</c:v>
                </c:pt>
                <c:pt idx="1747">
                  <c:v>0.18726639738244411</c:v>
                </c:pt>
                <c:pt idx="1748">
                  <c:v>0.18726639738244411</c:v>
                </c:pt>
                <c:pt idx="1749">
                  <c:v>0.18726639738244411</c:v>
                </c:pt>
                <c:pt idx="1750">
                  <c:v>0.18726639738244411</c:v>
                </c:pt>
                <c:pt idx="1751">
                  <c:v>0.18726639738244411</c:v>
                </c:pt>
                <c:pt idx="1752">
                  <c:v>0.18726639738244411</c:v>
                </c:pt>
                <c:pt idx="1753">
                  <c:v>0.18726639738244411</c:v>
                </c:pt>
                <c:pt idx="1754">
                  <c:v>0.18726639738244411</c:v>
                </c:pt>
                <c:pt idx="1755">
                  <c:v>0.18726639738244411</c:v>
                </c:pt>
                <c:pt idx="1756">
                  <c:v>0.18726639738244411</c:v>
                </c:pt>
                <c:pt idx="1757">
                  <c:v>0.18726639738244411</c:v>
                </c:pt>
                <c:pt idx="1758">
                  <c:v>0.18726639738244411</c:v>
                </c:pt>
                <c:pt idx="1759">
                  <c:v>0.18726639738244411</c:v>
                </c:pt>
                <c:pt idx="1760">
                  <c:v>0.18726639738244411</c:v>
                </c:pt>
                <c:pt idx="1761">
                  <c:v>0.18726639738244411</c:v>
                </c:pt>
                <c:pt idx="1762">
                  <c:v>0.18726639738244411</c:v>
                </c:pt>
                <c:pt idx="1763">
                  <c:v>0.18726639738244411</c:v>
                </c:pt>
                <c:pt idx="1764">
                  <c:v>0.18726639738244411</c:v>
                </c:pt>
                <c:pt idx="1765">
                  <c:v>0.18726639738244411</c:v>
                </c:pt>
                <c:pt idx="1766">
                  <c:v>0.18726639738244411</c:v>
                </c:pt>
                <c:pt idx="1767">
                  <c:v>0.18726639738244411</c:v>
                </c:pt>
                <c:pt idx="1768">
                  <c:v>0.18726639738244411</c:v>
                </c:pt>
                <c:pt idx="1769">
                  <c:v>0.18726639738244411</c:v>
                </c:pt>
                <c:pt idx="1770">
                  <c:v>0.18726639738244411</c:v>
                </c:pt>
                <c:pt idx="1771">
                  <c:v>0.18726639738244411</c:v>
                </c:pt>
                <c:pt idx="1772">
                  <c:v>0.18726639738244411</c:v>
                </c:pt>
                <c:pt idx="1773">
                  <c:v>0.18726639738244411</c:v>
                </c:pt>
                <c:pt idx="1774">
                  <c:v>0.18726639738244411</c:v>
                </c:pt>
                <c:pt idx="1775">
                  <c:v>0.18726639738244411</c:v>
                </c:pt>
                <c:pt idx="1776">
                  <c:v>0.18726639738244411</c:v>
                </c:pt>
                <c:pt idx="1777">
                  <c:v>0.18726639738244411</c:v>
                </c:pt>
                <c:pt idx="1778">
                  <c:v>0.18726639738244411</c:v>
                </c:pt>
                <c:pt idx="1779">
                  <c:v>0.18726639738244411</c:v>
                </c:pt>
                <c:pt idx="1780">
                  <c:v>0.18726639738244411</c:v>
                </c:pt>
                <c:pt idx="1781">
                  <c:v>0.18726639738244411</c:v>
                </c:pt>
                <c:pt idx="1782">
                  <c:v>0.18726639738244411</c:v>
                </c:pt>
                <c:pt idx="1783">
                  <c:v>0.18726639738244411</c:v>
                </c:pt>
                <c:pt idx="1784">
                  <c:v>0.18726639738244411</c:v>
                </c:pt>
                <c:pt idx="1785">
                  <c:v>0.18726639738244411</c:v>
                </c:pt>
                <c:pt idx="1786">
                  <c:v>0.18726639738244411</c:v>
                </c:pt>
                <c:pt idx="1787">
                  <c:v>0.18726639738244411</c:v>
                </c:pt>
                <c:pt idx="1788">
                  <c:v>0.18726639738244411</c:v>
                </c:pt>
                <c:pt idx="1789">
                  <c:v>0.18726639738244411</c:v>
                </c:pt>
                <c:pt idx="1790">
                  <c:v>0.18726639738244411</c:v>
                </c:pt>
                <c:pt idx="1791">
                  <c:v>0.18726639738244411</c:v>
                </c:pt>
                <c:pt idx="1792">
                  <c:v>0.18726639738244411</c:v>
                </c:pt>
                <c:pt idx="1793">
                  <c:v>0.18726639738244411</c:v>
                </c:pt>
                <c:pt idx="1794">
                  <c:v>0.18726639738244411</c:v>
                </c:pt>
                <c:pt idx="1795">
                  <c:v>0.18726639738244411</c:v>
                </c:pt>
                <c:pt idx="1796">
                  <c:v>0.18726639738244411</c:v>
                </c:pt>
                <c:pt idx="1797">
                  <c:v>0.18726639738244411</c:v>
                </c:pt>
                <c:pt idx="1798">
                  <c:v>0.18726639738244411</c:v>
                </c:pt>
                <c:pt idx="1799">
                  <c:v>0.18726639738244411</c:v>
                </c:pt>
                <c:pt idx="1800">
                  <c:v>0.18726639738244411</c:v>
                </c:pt>
                <c:pt idx="1801">
                  <c:v>0.18726639738244411</c:v>
                </c:pt>
                <c:pt idx="1802">
                  <c:v>0.18726639738244411</c:v>
                </c:pt>
                <c:pt idx="1803">
                  <c:v>0.18726639738244411</c:v>
                </c:pt>
                <c:pt idx="1804">
                  <c:v>0.18726639738244411</c:v>
                </c:pt>
                <c:pt idx="1805">
                  <c:v>0.18726639738244411</c:v>
                </c:pt>
                <c:pt idx="1806">
                  <c:v>0.18726639738244411</c:v>
                </c:pt>
                <c:pt idx="1807">
                  <c:v>0.18726639738244411</c:v>
                </c:pt>
                <c:pt idx="1808">
                  <c:v>0.18726639738244411</c:v>
                </c:pt>
                <c:pt idx="1809">
                  <c:v>0.18726639738244411</c:v>
                </c:pt>
                <c:pt idx="1810">
                  <c:v>0.18726639738244411</c:v>
                </c:pt>
                <c:pt idx="1811">
                  <c:v>0.18726639738244411</c:v>
                </c:pt>
                <c:pt idx="1812">
                  <c:v>0.18726639738244411</c:v>
                </c:pt>
                <c:pt idx="1813">
                  <c:v>0.18726639738244411</c:v>
                </c:pt>
                <c:pt idx="1814">
                  <c:v>0.18726639738244411</c:v>
                </c:pt>
                <c:pt idx="1815">
                  <c:v>0.18726639738244411</c:v>
                </c:pt>
                <c:pt idx="1816">
                  <c:v>0.18726639738244411</c:v>
                </c:pt>
                <c:pt idx="1817">
                  <c:v>0.18726639738244411</c:v>
                </c:pt>
                <c:pt idx="1818">
                  <c:v>0.18726639738244411</c:v>
                </c:pt>
                <c:pt idx="1819">
                  <c:v>0.18726639738244411</c:v>
                </c:pt>
                <c:pt idx="1820">
                  <c:v>0.18726639738244411</c:v>
                </c:pt>
                <c:pt idx="1821">
                  <c:v>0.18726639738244411</c:v>
                </c:pt>
                <c:pt idx="1822">
                  <c:v>0.18726639738244411</c:v>
                </c:pt>
                <c:pt idx="1823">
                  <c:v>0.18726639738244411</c:v>
                </c:pt>
                <c:pt idx="1824">
                  <c:v>0.18726639738244411</c:v>
                </c:pt>
                <c:pt idx="1825">
                  <c:v>0.18726639738244411</c:v>
                </c:pt>
                <c:pt idx="1826">
                  <c:v>0.18726639738244411</c:v>
                </c:pt>
                <c:pt idx="1827">
                  <c:v>0.18726639738244411</c:v>
                </c:pt>
                <c:pt idx="1828">
                  <c:v>0.18726639738244411</c:v>
                </c:pt>
                <c:pt idx="1829">
                  <c:v>0.18726639738244411</c:v>
                </c:pt>
                <c:pt idx="1830">
                  <c:v>0.18726639738244411</c:v>
                </c:pt>
                <c:pt idx="1831">
                  <c:v>0.18726639738244411</c:v>
                </c:pt>
                <c:pt idx="1832">
                  <c:v>0.18726639738244411</c:v>
                </c:pt>
                <c:pt idx="1833">
                  <c:v>0.18726639738244411</c:v>
                </c:pt>
                <c:pt idx="1834">
                  <c:v>0.18726639738244411</c:v>
                </c:pt>
                <c:pt idx="1835">
                  <c:v>0.18726639738244411</c:v>
                </c:pt>
                <c:pt idx="1836">
                  <c:v>0.18726639738244411</c:v>
                </c:pt>
                <c:pt idx="1837">
                  <c:v>0.18726639738244411</c:v>
                </c:pt>
                <c:pt idx="1838">
                  <c:v>0.18726639738244411</c:v>
                </c:pt>
                <c:pt idx="1839">
                  <c:v>0.18726639738244411</c:v>
                </c:pt>
                <c:pt idx="1840">
                  <c:v>0.18726639738244411</c:v>
                </c:pt>
                <c:pt idx="1841">
                  <c:v>0.18726639738244411</c:v>
                </c:pt>
                <c:pt idx="1842">
                  <c:v>0.18726639738244411</c:v>
                </c:pt>
                <c:pt idx="1843">
                  <c:v>0.18726639738244411</c:v>
                </c:pt>
                <c:pt idx="1844">
                  <c:v>0.18726639738244411</c:v>
                </c:pt>
                <c:pt idx="1845">
                  <c:v>0.18726639738244411</c:v>
                </c:pt>
                <c:pt idx="1846">
                  <c:v>0.18726639738244411</c:v>
                </c:pt>
                <c:pt idx="1847">
                  <c:v>0.18726639738244411</c:v>
                </c:pt>
                <c:pt idx="1848">
                  <c:v>0.18726639738244411</c:v>
                </c:pt>
                <c:pt idx="1849">
                  <c:v>0.18726639738244411</c:v>
                </c:pt>
                <c:pt idx="1850">
                  <c:v>0.18726639738244411</c:v>
                </c:pt>
                <c:pt idx="1851">
                  <c:v>0.18726639738244411</c:v>
                </c:pt>
                <c:pt idx="1852">
                  <c:v>0.18726639738244411</c:v>
                </c:pt>
                <c:pt idx="1853">
                  <c:v>0.18726639738244411</c:v>
                </c:pt>
                <c:pt idx="1854">
                  <c:v>0.18726639738244411</c:v>
                </c:pt>
                <c:pt idx="1855">
                  <c:v>0.18726639738244411</c:v>
                </c:pt>
                <c:pt idx="1856">
                  <c:v>0.18726639738244411</c:v>
                </c:pt>
                <c:pt idx="1857">
                  <c:v>0.18726639738244411</c:v>
                </c:pt>
                <c:pt idx="1858">
                  <c:v>0.18726639738244411</c:v>
                </c:pt>
                <c:pt idx="1859">
                  <c:v>0.18726639738244411</c:v>
                </c:pt>
                <c:pt idx="1860">
                  <c:v>0.18726639738244411</c:v>
                </c:pt>
                <c:pt idx="1861">
                  <c:v>0.18726639738244411</c:v>
                </c:pt>
                <c:pt idx="1862">
                  <c:v>0.18726639738244411</c:v>
                </c:pt>
                <c:pt idx="1863">
                  <c:v>0.18726639738244411</c:v>
                </c:pt>
                <c:pt idx="1864">
                  <c:v>0.18726639738244411</c:v>
                </c:pt>
                <c:pt idx="1865">
                  <c:v>0.18726639738244411</c:v>
                </c:pt>
                <c:pt idx="1866">
                  <c:v>0.18726639738244411</c:v>
                </c:pt>
                <c:pt idx="1867">
                  <c:v>0.18726639738244411</c:v>
                </c:pt>
                <c:pt idx="1868">
                  <c:v>0.18726639738244411</c:v>
                </c:pt>
                <c:pt idx="1869">
                  <c:v>0.18726639738244411</c:v>
                </c:pt>
                <c:pt idx="1870">
                  <c:v>0.18726639738244411</c:v>
                </c:pt>
                <c:pt idx="1871">
                  <c:v>0.18726639738244411</c:v>
                </c:pt>
                <c:pt idx="1872">
                  <c:v>0.18726639738244411</c:v>
                </c:pt>
                <c:pt idx="1873">
                  <c:v>0.18726639738244411</c:v>
                </c:pt>
                <c:pt idx="1874">
                  <c:v>0.18726639738244411</c:v>
                </c:pt>
                <c:pt idx="1875">
                  <c:v>0.18726639738244411</c:v>
                </c:pt>
                <c:pt idx="1876">
                  <c:v>0.18726639738244411</c:v>
                </c:pt>
                <c:pt idx="1877">
                  <c:v>0.18726639738244411</c:v>
                </c:pt>
                <c:pt idx="1878">
                  <c:v>0.18726639738244411</c:v>
                </c:pt>
                <c:pt idx="1879">
                  <c:v>0.18726639738244411</c:v>
                </c:pt>
                <c:pt idx="1880">
                  <c:v>0.18726639738244411</c:v>
                </c:pt>
                <c:pt idx="1881">
                  <c:v>0.18726639738244411</c:v>
                </c:pt>
                <c:pt idx="1882">
                  <c:v>0.18726639738244411</c:v>
                </c:pt>
                <c:pt idx="1883">
                  <c:v>0.18726639738244411</c:v>
                </c:pt>
                <c:pt idx="1884">
                  <c:v>0.18726639738244411</c:v>
                </c:pt>
                <c:pt idx="1885">
                  <c:v>0.18726639738244411</c:v>
                </c:pt>
                <c:pt idx="1886">
                  <c:v>0.18726639738244411</c:v>
                </c:pt>
                <c:pt idx="1887">
                  <c:v>0.18726639738244411</c:v>
                </c:pt>
                <c:pt idx="1888">
                  <c:v>0.18726639738244411</c:v>
                </c:pt>
                <c:pt idx="1889">
                  <c:v>0.18726639738244411</c:v>
                </c:pt>
                <c:pt idx="1890">
                  <c:v>0.18726639738244411</c:v>
                </c:pt>
                <c:pt idx="1891">
                  <c:v>0.18726639738244411</c:v>
                </c:pt>
                <c:pt idx="1892">
                  <c:v>0.18726639738244411</c:v>
                </c:pt>
                <c:pt idx="1893">
                  <c:v>0.18726639738244411</c:v>
                </c:pt>
                <c:pt idx="1894">
                  <c:v>0.18726639738244411</c:v>
                </c:pt>
                <c:pt idx="1895">
                  <c:v>0.18726639738244411</c:v>
                </c:pt>
                <c:pt idx="1896">
                  <c:v>0.18726639738244411</c:v>
                </c:pt>
                <c:pt idx="1897">
                  <c:v>0.18726639738244411</c:v>
                </c:pt>
                <c:pt idx="1898">
                  <c:v>0.18726639738244411</c:v>
                </c:pt>
                <c:pt idx="1899">
                  <c:v>0.18726639738244411</c:v>
                </c:pt>
                <c:pt idx="1900">
                  <c:v>0.18726639738244411</c:v>
                </c:pt>
                <c:pt idx="1901">
                  <c:v>0.18726639738244411</c:v>
                </c:pt>
                <c:pt idx="1902">
                  <c:v>0.18726639738244411</c:v>
                </c:pt>
                <c:pt idx="1903">
                  <c:v>0.18726639738244411</c:v>
                </c:pt>
                <c:pt idx="1904">
                  <c:v>0.18726639738244411</c:v>
                </c:pt>
                <c:pt idx="1905">
                  <c:v>0.18726639738244411</c:v>
                </c:pt>
                <c:pt idx="1906">
                  <c:v>0.18726639738244411</c:v>
                </c:pt>
                <c:pt idx="1907">
                  <c:v>0.18726639738244411</c:v>
                </c:pt>
                <c:pt idx="1908">
                  <c:v>0.18726639738244411</c:v>
                </c:pt>
                <c:pt idx="1909">
                  <c:v>0.18726639738244411</c:v>
                </c:pt>
                <c:pt idx="1910">
                  <c:v>0.18726639738244411</c:v>
                </c:pt>
                <c:pt idx="1911">
                  <c:v>0.18726639738244411</c:v>
                </c:pt>
                <c:pt idx="1912">
                  <c:v>0.18726639738244411</c:v>
                </c:pt>
                <c:pt idx="1913">
                  <c:v>0.18726639738244411</c:v>
                </c:pt>
                <c:pt idx="1914">
                  <c:v>0.18726639738244411</c:v>
                </c:pt>
                <c:pt idx="1915">
                  <c:v>0.18726639738244411</c:v>
                </c:pt>
                <c:pt idx="1916">
                  <c:v>0.18726639738244411</c:v>
                </c:pt>
                <c:pt idx="1917">
                  <c:v>0.18726639738244411</c:v>
                </c:pt>
                <c:pt idx="1918">
                  <c:v>0.18726639738244411</c:v>
                </c:pt>
                <c:pt idx="1919">
                  <c:v>0.18726639738244411</c:v>
                </c:pt>
                <c:pt idx="1920">
                  <c:v>0.18726639738244411</c:v>
                </c:pt>
                <c:pt idx="1921">
                  <c:v>0.18726639738244411</c:v>
                </c:pt>
                <c:pt idx="1922">
                  <c:v>0.18726639738244411</c:v>
                </c:pt>
                <c:pt idx="1923">
                  <c:v>0.18726639738244411</c:v>
                </c:pt>
                <c:pt idx="1924">
                  <c:v>0.18726639738244411</c:v>
                </c:pt>
                <c:pt idx="1925">
                  <c:v>0.18726639738244411</c:v>
                </c:pt>
                <c:pt idx="1926">
                  <c:v>0.18726639738244411</c:v>
                </c:pt>
                <c:pt idx="1927">
                  <c:v>0.18726639738244411</c:v>
                </c:pt>
                <c:pt idx="1928">
                  <c:v>0.18726639738244411</c:v>
                </c:pt>
                <c:pt idx="1929">
                  <c:v>0.18726639738244411</c:v>
                </c:pt>
                <c:pt idx="1930">
                  <c:v>0.18726639738244411</c:v>
                </c:pt>
                <c:pt idx="1931">
                  <c:v>0.18726639738244411</c:v>
                </c:pt>
                <c:pt idx="1932">
                  <c:v>0.18726639738244411</c:v>
                </c:pt>
                <c:pt idx="1933">
                  <c:v>0.18726639738244411</c:v>
                </c:pt>
                <c:pt idx="1934">
                  <c:v>0.18726639738244411</c:v>
                </c:pt>
                <c:pt idx="1935">
                  <c:v>0.18726639738244411</c:v>
                </c:pt>
                <c:pt idx="1936">
                  <c:v>0.18726639738244411</c:v>
                </c:pt>
                <c:pt idx="1937">
                  <c:v>0.18726639738244411</c:v>
                </c:pt>
                <c:pt idx="1938">
                  <c:v>0.18726639738244411</c:v>
                </c:pt>
                <c:pt idx="1939">
                  <c:v>0.18726639738244411</c:v>
                </c:pt>
                <c:pt idx="1940">
                  <c:v>0.18726639738244411</c:v>
                </c:pt>
                <c:pt idx="1941">
                  <c:v>0.18726639738244411</c:v>
                </c:pt>
                <c:pt idx="1942">
                  <c:v>0.18726639738244411</c:v>
                </c:pt>
                <c:pt idx="1943">
                  <c:v>0.18726639738244411</c:v>
                </c:pt>
                <c:pt idx="1944">
                  <c:v>0.18726639738244411</c:v>
                </c:pt>
                <c:pt idx="1945">
                  <c:v>0.18726639738244411</c:v>
                </c:pt>
                <c:pt idx="1946">
                  <c:v>0.18726639738244411</c:v>
                </c:pt>
                <c:pt idx="1947">
                  <c:v>0.18726639738244411</c:v>
                </c:pt>
                <c:pt idx="1948">
                  <c:v>0.18726639738244411</c:v>
                </c:pt>
                <c:pt idx="1949">
                  <c:v>0.18726639738244411</c:v>
                </c:pt>
                <c:pt idx="1950">
                  <c:v>0.18726639738244411</c:v>
                </c:pt>
                <c:pt idx="1951">
                  <c:v>0.18726639738244411</c:v>
                </c:pt>
                <c:pt idx="1952">
                  <c:v>0.18726639738244411</c:v>
                </c:pt>
                <c:pt idx="1953">
                  <c:v>0.18726639738244411</c:v>
                </c:pt>
                <c:pt idx="1954">
                  <c:v>0.18726639738244411</c:v>
                </c:pt>
                <c:pt idx="1955">
                  <c:v>0.18726639738244411</c:v>
                </c:pt>
                <c:pt idx="1956">
                  <c:v>0.18726639738244411</c:v>
                </c:pt>
                <c:pt idx="1957">
                  <c:v>0.18726639738244411</c:v>
                </c:pt>
                <c:pt idx="1958">
                  <c:v>0.18726639738244411</c:v>
                </c:pt>
                <c:pt idx="1959">
                  <c:v>0.18726639738244411</c:v>
                </c:pt>
                <c:pt idx="1960">
                  <c:v>0.18726639738244411</c:v>
                </c:pt>
                <c:pt idx="1961">
                  <c:v>0.18726639738244411</c:v>
                </c:pt>
                <c:pt idx="1962">
                  <c:v>0.18726639738244411</c:v>
                </c:pt>
                <c:pt idx="1963">
                  <c:v>0.18726639738244411</c:v>
                </c:pt>
                <c:pt idx="1964">
                  <c:v>0.18726639738244411</c:v>
                </c:pt>
                <c:pt idx="1965">
                  <c:v>0.18726639738244411</c:v>
                </c:pt>
                <c:pt idx="1966">
                  <c:v>0.18726639738244411</c:v>
                </c:pt>
                <c:pt idx="1967">
                  <c:v>0.18726639738244411</c:v>
                </c:pt>
                <c:pt idx="1968">
                  <c:v>0.18726639738244411</c:v>
                </c:pt>
                <c:pt idx="1969">
                  <c:v>0.18726639738244411</c:v>
                </c:pt>
                <c:pt idx="1970">
                  <c:v>0.18726639738244411</c:v>
                </c:pt>
                <c:pt idx="1971">
                  <c:v>0.18726639738244411</c:v>
                </c:pt>
                <c:pt idx="1972">
                  <c:v>0.18726639738244411</c:v>
                </c:pt>
                <c:pt idx="1973">
                  <c:v>0.18726639738244411</c:v>
                </c:pt>
                <c:pt idx="1974">
                  <c:v>0.18726639738244411</c:v>
                </c:pt>
                <c:pt idx="1975">
                  <c:v>0.18726639738244411</c:v>
                </c:pt>
                <c:pt idx="1976">
                  <c:v>0.18726639738244411</c:v>
                </c:pt>
                <c:pt idx="1977">
                  <c:v>0.18726639738244411</c:v>
                </c:pt>
                <c:pt idx="1978">
                  <c:v>0.18726639738244411</c:v>
                </c:pt>
                <c:pt idx="1979">
                  <c:v>0.18726639738244411</c:v>
                </c:pt>
                <c:pt idx="1980">
                  <c:v>0.18726639738244411</c:v>
                </c:pt>
                <c:pt idx="1981">
                  <c:v>0.18726639738244411</c:v>
                </c:pt>
                <c:pt idx="1982">
                  <c:v>0.18726639738244411</c:v>
                </c:pt>
                <c:pt idx="1983">
                  <c:v>0.18726639738244411</c:v>
                </c:pt>
                <c:pt idx="1984">
                  <c:v>0.18726639738244411</c:v>
                </c:pt>
                <c:pt idx="1985">
                  <c:v>0.18726639738244411</c:v>
                </c:pt>
                <c:pt idx="1986">
                  <c:v>0.18726639738244411</c:v>
                </c:pt>
                <c:pt idx="1987">
                  <c:v>0.18726639738244411</c:v>
                </c:pt>
                <c:pt idx="1988">
                  <c:v>0.18726639738244411</c:v>
                </c:pt>
                <c:pt idx="1989">
                  <c:v>0.18726639738244411</c:v>
                </c:pt>
                <c:pt idx="1990">
                  <c:v>0.18726639738244411</c:v>
                </c:pt>
                <c:pt idx="1991">
                  <c:v>0.18726639738244411</c:v>
                </c:pt>
                <c:pt idx="1992">
                  <c:v>0.18726639738244411</c:v>
                </c:pt>
                <c:pt idx="1993">
                  <c:v>0.18726639738244411</c:v>
                </c:pt>
                <c:pt idx="1994">
                  <c:v>0.18726639738244411</c:v>
                </c:pt>
                <c:pt idx="1995">
                  <c:v>0.18726639738244411</c:v>
                </c:pt>
                <c:pt idx="1996">
                  <c:v>0.18726639738244411</c:v>
                </c:pt>
                <c:pt idx="1997">
                  <c:v>0.18726639738244411</c:v>
                </c:pt>
                <c:pt idx="1998">
                  <c:v>0.18726639738244411</c:v>
                </c:pt>
                <c:pt idx="1999">
                  <c:v>0.18726639738244411</c:v>
                </c:pt>
                <c:pt idx="2000">
                  <c:v>0.18726639738244411</c:v>
                </c:pt>
                <c:pt idx="2001">
                  <c:v>0.18726639738244411</c:v>
                </c:pt>
                <c:pt idx="2002">
                  <c:v>0.18726639738244411</c:v>
                </c:pt>
                <c:pt idx="2003">
                  <c:v>0.18726639738244411</c:v>
                </c:pt>
                <c:pt idx="2004">
                  <c:v>0.18726639738244411</c:v>
                </c:pt>
                <c:pt idx="2005">
                  <c:v>0.18726639738244411</c:v>
                </c:pt>
                <c:pt idx="2006">
                  <c:v>0.18726639738244411</c:v>
                </c:pt>
                <c:pt idx="2007">
                  <c:v>0.18726639738244411</c:v>
                </c:pt>
                <c:pt idx="2008">
                  <c:v>0.18726639738244411</c:v>
                </c:pt>
                <c:pt idx="2009">
                  <c:v>0.18726639738244411</c:v>
                </c:pt>
                <c:pt idx="2010">
                  <c:v>0.18726639738244411</c:v>
                </c:pt>
                <c:pt idx="2011">
                  <c:v>0.18726639738244411</c:v>
                </c:pt>
                <c:pt idx="2012">
                  <c:v>0.18726639738244411</c:v>
                </c:pt>
                <c:pt idx="2013">
                  <c:v>0.18726639738244411</c:v>
                </c:pt>
                <c:pt idx="2014">
                  <c:v>0.18726639738244411</c:v>
                </c:pt>
                <c:pt idx="2015">
                  <c:v>0.18726639738244411</c:v>
                </c:pt>
                <c:pt idx="2016">
                  <c:v>0.18726639738244411</c:v>
                </c:pt>
                <c:pt idx="2017">
                  <c:v>0.18726639738244411</c:v>
                </c:pt>
                <c:pt idx="2018">
                  <c:v>0.18726639738244411</c:v>
                </c:pt>
                <c:pt idx="2019">
                  <c:v>0.18726639738244411</c:v>
                </c:pt>
                <c:pt idx="2020">
                  <c:v>0.18726639738244411</c:v>
                </c:pt>
                <c:pt idx="2021">
                  <c:v>0.18726639738244411</c:v>
                </c:pt>
                <c:pt idx="2022">
                  <c:v>0.18726639738244411</c:v>
                </c:pt>
                <c:pt idx="2023">
                  <c:v>0.18726639738244411</c:v>
                </c:pt>
                <c:pt idx="2024">
                  <c:v>0.18726639738244411</c:v>
                </c:pt>
                <c:pt idx="2025">
                  <c:v>0.18726639738244411</c:v>
                </c:pt>
                <c:pt idx="2026">
                  <c:v>0.18726639738244411</c:v>
                </c:pt>
                <c:pt idx="2027">
                  <c:v>0.18726639738244411</c:v>
                </c:pt>
                <c:pt idx="2028">
                  <c:v>0.18726639738244411</c:v>
                </c:pt>
                <c:pt idx="2029">
                  <c:v>0.18726639738244411</c:v>
                </c:pt>
                <c:pt idx="2030">
                  <c:v>0.18726639738244411</c:v>
                </c:pt>
                <c:pt idx="2031">
                  <c:v>0.18726639738244411</c:v>
                </c:pt>
                <c:pt idx="2032">
                  <c:v>0.18726639738244411</c:v>
                </c:pt>
                <c:pt idx="2033">
                  <c:v>0.18726639738244411</c:v>
                </c:pt>
                <c:pt idx="2034">
                  <c:v>0.18726639738244411</c:v>
                </c:pt>
                <c:pt idx="2035">
                  <c:v>0.18726639738244411</c:v>
                </c:pt>
                <c:pt idx="2036">
                  <c:v>0.18726639738244411</c:v>
                </c:pt>
                <c:pt idx="2037">
                  <c:v>0.18726639738244411</c:v>
                </c:pt>
                <c:pt idx="2038">
                  <c:v>0.18726639738244411</c:v>
                </c:pt>
                <c:pt idx="2039">
                  <c:v>0.18726639738244411</c:v>
                </c:pt>
                <c:pt idx="2040">
                  <c:v>0.18726639738244411</c:v>
                </c:pt>
                <c:pt idx="2041">
                  <c:v>0.18726639738244411</c:v>
                </c:pt>
                <c:pt idx="2042">
                  <c:v>0.18726639738244411</c:v>
                </c:pt>
                <c:pt idx="2043">
                  <c:v>0.18726639738244411</c:v>
                </c:pt>
                <c:pt idx="2044">
                  <c:v>0.18726639738244411</c:v>
                </c:pt>
                <c:pt idx="2045">
                  <c:v>0.18726639738244411</c:v>
                </c:pt>
                <c:pt idx="2046">
                  <c:v>0.18726639738244411</c:v>
                </c:pt>
                <c:pt idx="2047">
                  <c:v>0.18726639738244411</c:v>
                </c:pt>
                <c:pt idx="2048">
                  <c:v>0.18726639738244411</c:v>
                </c:pt>
                <c:pt idx="2049">
                  <c:v>0.18726639738244411</c:v>
                </c:pt>
                <c:pt idx="2050">
                  <c:v>0.18726639738244411</c:v>
                </c:pt>
                <c:pt idx="2051">
                  <c:v>0.18726639738244411</c:v>
                </c:pt>
                <c:pt idx="2052">
                  <c:v>0.18726639738244411</c:v>
                </c:pt>
                <c:pt idx="2053">
                  <c:v>0.18726639738244411</c:v>
                </c:pt>
                <c:pt idx="2054">
                  <c:v>0.18726639738244411</c:v>
                </c:pt>
                <c:pt idx="2055">
                  <c:v>0.18726639738244411</c:v>
                </c:pt>
                <c:pt idx="2056">
                  <c:v>0.18726639738244411</c:v>
                </c:pt>
                <c:pt idx="2057">
                  <c:v>0.18726639738244411</c:v>
                </c:pt>
                <c:pt idx="2058">
                  <c:v>0.18726639738244411</c:v>
                </c:pt>
                <c:pt idx="2059">
                  <c:v>0.18726639738244411</c:v>
                </c:pt>
                <c:pt idx="2060">
                  <c:v>0.18726639738244411</c:v>
                </c:pt>
                <c:pt idx="2061">
                  <c:v>0.18726639738244411</c:v>
                </c:pt>
                <c:pt idx="2062">
                  <c:v>0.18726639738244411</c:v>
                </c:pt>
                <c:pt idx="2063">
                  <c:v>0.18726639738244411</c:v>
                </c:pt>
                <c:pt idx="2064">
                  <c:v>0.18726639738244411</c:v>
                </c:pt>
                <c:pt idx="2065">
                  <c:v>0.18726639738244411</c:v>
                </c:pt>
                <c:pt idx="2066">
                  <c:v>0.18726639738244411</c:v>
                </c:pt>
                <c:pt idx="2067">
                  <c:v>0.18726639738244411</c:v>
                </c:pt>
                <c:pt idx="2068">
                  <c:v>0.18726639738244411</c:v>
                </c:pt>
                <c:pt idx="2069">
                  <c:v>0.18726639738244411</c:v>
                </c:pt>
                <c:pt idx="2070">
                  <c:v>0.18726639738244411</c:v>
                </c:pt>
                <c:pt idx="2071">
                  <c:v>0.18726639738244411</c:v>
                </c:pt>
                <c:pt idx="2072">
                  <c:v>0.18726639738244411</c:v>
                </c:pt>
                <c:pt idx="2073">
                  <c:v>0.18726639738244411</c:v>
                </c:pt>
                <c:pt idx="2074">
                  <c:v>0.18726639738244411</c:v>
                </c:pt>
                <c:pt idx="2075">
                  <c:v>0.18726639738244411</c:v>
                </c:pt>
                <c:pt idx="2076">
                  <c:v>0.18726639738244411</c:v>
                </c:pt>
                <c:pt idx="2077">
                  <c:v>0.18726639738244411</c:v>
                </c:pt>
                <c:pt idx="2078">
                  <c:v>0.18726639738244411</c:v>
                </c:pt>
                <c:pt idx="2079">
                  <c:v>0.18726639738244411</c:v>
                </c:pt>
                <c:pt idx="2080">
                  <c:v>0.18726639738244411</c:v>
                </c:pt>
                <c:pt idx="2081">
                  <c:v>0.18726639738244411</c:v>
                </c:pt>
                <c:pt idx="2082">
                  <c:v>0.18726639738244411</c:v>
                </c:pt>
                <c:pt idx="2083">
                  <c:v>0.18726639738244411</c:v>
                </c:pt>
                <c:pt idx="2084">
                  <c:v>0.18726639738244411</c:v>
                </c:pt>
                <c:pt idx="2085">
                  <c:v>0.18726639738244411</c:v>
                </c:pt>
                <c:pt idx="2086">
                  <c:v>0.18726639738244411</c:v>
                </c:pt>
                <c:pt idx="2087">
                  <c:v>0.18726639738244411</c:v>
                </c:pt>
                <c:pt idx="2088">
                  <c:v>0.18726639738244411</c:v>
                </c:pt>
                <c:pt idx="2089">
                  <c:v>0.18726639738244411</c:v>
                </c:pt>
                <c:pt idx="2090">
                  <c:v>0.18726639738244411</c:v>
                </c:pt>
                <c:pt idx="2091">
                  <c:v>0.18726639738244411</c:v>
                </c:pt>
                <c:pt idx="2092">
                  <c:v>0.18726639738244411</c:v>
                </c:pt>
                <c:pt idx="2093">
                  <c:v>0.18726639738244411</c:v>
                </c:pt>
                <c:pt idx="2094">
                  <c:v>0.18726639738244411</c:v>
                </c:pt>
                <c:pt idx="2095">
                  <c:v>0.18726639738244411</c:v>
                </c:pt>
                <c:pt idx="2096">
                  <c:v>0.18726639738244411</c:v>
                </c:pt>
                <c:pt idx="2097">
                  <c:v>0.18726639738244411</c:v>
                </c:pt>
                <c:pt idx="2098">
                  <c:v>0.18726639738244411</c:v>
                </c:pt>
                <c:pt idx="2099">
                  <c:v>0.18726639738244411</c:v>
                </c:pt>
                <c:pt idx="2100">
                  <c:v>0.18726639738244411</c:v>
                </c:pt>
                <c:pt idx="2101">
                  <c:v>0.18726639738244411</c:v>
                </c:pt>
                <c:pt idx="2102">
                  <c:v>0.18726639738244411</c:v>
                </c:pt>
                <c:pt idx="2103">
                  <c:v>0.18726639738244411</c:v>
                </c:pt>
                <c:pt idx="2104">
                  <c:v>0.18726639738244411</c:v>
                </c:pt>
                <c:pt idx="2105">
                  <c:v>0.18726639738244411</c:v>
                </c:pt>
                <c:pt idx="2106">
                  <c:v>0.18726639738244411</c:v>
                </c:pt>
                <c:pt idx="2107">
                  <c:v>0.18726639738244411</c:v>
                </c:pt>
                <c:pt idx="2108">
                  <c:v>0.18726639738244411</c:v>
                </c:pt>
                <c:pt idx="2109">
                  <c:v>0.18726639738244411</c:v>
                </c:pt>
                <c:pt idx="2110">
                  <c:v>0.18726639738244411</c:v>
                </c:pt>
                <c:pt idx="2111">
                  <c:v>0.18726639738244411</c:v>
                </c:pt>
                <c:pt idx="2112">
                  <c:v>0.18726639738244411</c:v>
                </c:pt>
                <c:pt idx="2113">
                  <c:v>0.18726639738244411</c:v>
                </c:pt>
                <c:pt idx="2114">
                  <c:v>0.18726639738244411</c:v>
                </c:pt>
                <c:pt idx="2115">
                  <c:v>0.18726639738244411</c:v>
                </c:pt>
                <c:pt idx="2116">
                  <c:v>0.18726639738244411</c:v>
                </c:pt>
                <c:pt idx="2117">
                  <c:v>0.18726639738244411</c:v>
                </c:pt>
                <c:pt idx="2118">
                  <c:v>0.18726639738244411</c:v>
                </c:pt>
                <c:pt idx="2119">
                  <c:v>0.18726639738244411</c:v>
                </c:pt>
                <c:pt idx="2120">
                  <c:v>0.18726639738244411</c:v>
                </c:pt>
                <c:pt idx="2121">
                  <c:v>0.18726639738244411</c:v>
                </c:pt>
                <c:pt idx="2122">
                  <c:v>0.18726639738244411</c:v>
                </c:pt>
                <c:pt idx="2123">
                  <c:v>0.18726639738244411</c:v>
                </c:pt>
                <c:pt idx="2124">
                  <c:v>0.18726639738244411</c:v>
                </c:pt>
                <c:pt idx="2125">
                  <c:v>0.18726639738244411</c:v>
                </c:pt>
                <c:pt idx="2126">
                  <c:v>0.18726639738244411</c:v>
                </c:pt>
                <c:pt idx="2127">
                  <c:v>0.18726639738244411</c:v>
                </c:pt>
                <c:pt idx="2128">
                  <c:v>0.18726639738244411</c:v>
                </c:pt>
                <c:pt idx="2129">
                  <c:v>0.18726639738244411</c:v>
                </c:pt>
                <c:pt idx="2130">
                  <c:v>0.18726639738244411</c:v>
                </c:pt>
                <c:pt idx="2131">
                  <c:v>0.18726639738244411</c:v>
                </c:pt>
                <c:pt idx="2132">
                  <c:v>0.18726639738244411</c:v>
                </c:pt>
                <c:pt idx="2133">
                  <c:v>0.18726639738244411</c:v>
                </c:pt>
                <c:pt idx="2134">
                  <c:v>0.18726639738244411</c:v>
                </c:pt>
                <c:pt idx="2135">
                  <c:v>0.18726639738244411</c:v>
                </c:pt>
                <c:pt idx="2136">
                  <c:v>0.18726639738244411</c:v>
                </c:pt>
                <c:pt idx="2137">
                  <c:v>0.18726639738244411</c:v>
                </c:pt>
                <c:pt idx="2138">
                  <c:v>0.18726639738244411</c:v>
                </c:pt>
                <c:pt idx="2139">
                  <c:v>0.18726639738244411</c:v>
                </c:pt>
                <c:pt idx="2140">
                  <c:v>0.18726639738244411</c:v>
                </c:pt>
                <c:pt idx="2141">
                  <c:v>0.18726639738244411</c:v>
                </c:pt>
                <c:pt idx="2142">
                  <c:v>0.18726639738244411</c:v>
                </c:pt>
                <c:pt idx="2143">
                  <c:v>0.18726639738244411</c:v>
                </c:pt>
                <c:pt idx="2144">
                  <c:v>0.18726639738244411</c:v>
                </c:pt>
                <c:pt idx="2145">
                  <c:v>0.18726639738244411</c:v>
                </c:pt>
                <c:pt idx="2146">
                  <c:v>0.18726639738244411</c:v>
                </c:pt>
                <c:pt idx="2147">
                  <c:v>0.18726639738244411</c:v>
                </c:pt>
                <c:pt idx="2148">
                  <c:v>0.18726639738244411</c:v>
                </c:pt>
                <c:pt idx="2149">
                  <c:v>0.18726639738244411</c:v>
                </c:pt>
                <c:pt idx="2150">
                  <c:v>0.18726639738244411</c:v>
                </c:pt>
                <c:pt idx="2151">
                  <c:v>0.18726639738244411</c:v>
                </c:pt>
                <c:pt idx="2152">
                  <c:v>0.18726639738244411</c:v>
                </c:pt>
                <c:pt idx="2153">
                  <c:v>0.18726639738244411</c:v>
                </c:pt>
                <c:pt idx="2154">
                  <c:v>0.18726639738244411</c:v>
                </c:pt>
                <c:pt idx="2155">
                  <c:v>0.18726639738244411</c:v>
                </c:pt>
                <c:pt idx="2156">
                  <c:v>0.18726639738244411</c:v>
                </c:pt>
                <c:pt idx="2157">
                  <c:v>0.18726639738244411</c:v>
                </c:pt>
                <c:pt idx="2158">
                  <c:v>0.18726639738244411</c:v>
                </c:pt>
                <c:pt idx="2159">
                  <c:v>0.18726639738244411</c:v>
                </c:pt>
                <c:pt idx="2160">
                  <c:v>0.18726639738244411</c:v>
                </c:pt>
                <c:pt idx="2161">
                  <c:v>0.18726639738244411</c:v>
                </c:pt>
                <c:pt idx="2162">
                  <c:v>0.18726639738244411</c:v>
                </c:pt>
                <c:pt idx="2163">
                  <c:v>0.18726639738244411</c:v>
                </c:pt>
                <c:pt idx="2164">
                  <c:v>0.18726639738244411</c:v>
                </c:pt>
                <c:pt idx="2165">
                  <c:v>0.18726639738244411</c:v>
                </c:pt>
                <c:pt idx="2166">
                  <c:v>0.18726639738244411</c:v>
                </c:pt>
                <c:pt idx="2167">
                  <c:v>0.18726639738244411</c:v>
                </c:pt>
                <c:pt idx="2168">
                  <c:v>0.18726639738244411</c:v>
                </c:pt>
                <c:pt idx="2169">
                  <c:v>0.18726639738244411</c:v>
                </c:pt>
                <c:pt idx="2170">
                  <c:v>0.18726639738244411</c:v>
                </c:pt>
                <c:pt idx="2171">
                  <c:v>0.18726639738244411</c:v>
                </c:pt>
                <c:pt idx="2172">
                  <c:v>0.18726639738244411</c:v>
                </c:pt>
                <c:pt idx="2173">
                  <c:v>0.18726639738244411</c:v>
                </c:pt>
                <c:pt idx="2174">
                  <c:v>0.18726639738244411</c:v>
                </c:pt>
                <c:pt idx="2175">
                  <c:v>0.18726639738244411</c:v>
                </c:pt>
                <c:pt idx="2176">
                  <c:v>0.18726639738244411</c:v>
                </c:pt>
                <c:pt idx="2177">
                  <c:v>0.18726639738244411</c:v>
                </c:pt>
                <c:pt idx="2178">
                  <c:v>0.18726639738244411</c:v>
                </c:pt>
                <c:pt idx="2179">
                  <c:v>0.18726639738244411</c:v>
                </c:pt>
                <c:pt idx="2180">
                  <c:v>0.18726639738244411</c:v>
                </c:pt>
                <c:pt idx="2181">
                  <c:v>0.18726639738244411</c:v>
                </c:pt>
                <c:pt idx="2182">
                  <c:v>0.18726639738244411</c:v>
                </c:pt>
                <c:pt idx="2183">
                  <c:v>0.18726639738244411</c:v>
                </c:pt>
                <c:pt idx="2184">
                  <c:v>0.18726639738244411</c:v>
                </c:pt>
                <c:pt idx="2185">
                  <c:v>0.18726639738244411</c:v>
                </c:pt>
                <c:pt idx="2186">
                  <c:v>0.18726639738244411</c:v>
                </c:pt>
                <c:pt idx="2187">
                  <c:v>0.18726639738244411</c:v>
                </c:pt>
                <c:pt idx="2188">
                  <c:v>0.18726639738244411</c:v>
                </c:pt>
                <c:pt idx="2189">
                  <c:v>0.18726639738244411</c:v>
                </c:pt>
                <c:pt idx="2190">
                  <c:v>0.18726639738244411</c:v>
                </c:pt>
                <c:pt idx="2191">
                  <c:v>0.18726639738244411</c:v>
                </c:pt>
                <c:pt idx="2192">
                  <c:v>0.18726639738244411</c:v>
                </c:pt>
                <c:pt idx="2193">
                  <c:v>0.18726639738244411</c:v>
                </c:pt>
                <c:pt idx="2194">
                  <c:v>0.18726639738244411</c:v>
                </c:pt>
                <c:pt idx="2195">
                  <c:v>0.18726639738244411</c:v>
                </c:pt>
                <c:pt idx="2196">
                  <c:v>0.18726639738244411</c:v>
                </c:pt>
                <c:pt idx="2197">
                  <c:v>0.18726639738244411</c:v>
                </c:pt>
                <c:pt idx="2198">
                  <c:v>0.18726639738244411</c:v>
                </c:pt>
                <c:pt idx="2199">
                  <c:v>0.18726639738244411</c:v>
                </c:pt>
                <c:pt idx="2200">
                  <c:v>0.18726639738244411</c:v>
                </c:pt>
                <c:pt idx="2201">
                  <c:v>0.18726639738244411</c:v>
                </c:pt>
                <c:pt idx="2202">
                  <c:v>0.18726639738244411</c:v>
                </c:pt>
                <c:pt idx="2203">
                  <c:v>0.18726639738244411</c:v>
                </c:pt>
                <c:pt idx="2204">
                  <c:v>0.18726639738244411</c:v>
                </c:pt>
                <c:pt idx="2205">
                  <c:v>0.18726639738244411</c:v>
                </c:pt>
                <c:pt idx="2206">
                  <c:v>0.18726639738244411</c:v>
                </c:pt>
                <c:pt idx="2207">
                  <c:v>0.18726639738244411</c:v>
                </c:pt>
                <c:pt idx="2208">
                  <c:v>0.18726639738244411</c:v>
                </c:pt>
                <c:pt idx="2209">
                  <c:v>0.18726639738244411</c:v>
                </c:pt>
                <c:pt idx="2210">
                  <c:v>0.18726639738244411</c:v>
                </c:pt>
                <c:pt idx="2211">
                  <c:v>0.18726639738244411</c:v>
                </c:pt>
                <c:pt idx="2212">
                  <c:v>0.18726639738244411</c:v>
                </c:pt>
                <c:pt idx="2213">
                  <c:v>0.18726639738244411</c:v>
                </c:pt>
                <c:pt idx="2214">
                  <c:v>0.18726639738244411</c:v>
                </c:pt>
                <c:pt idx="2215">
                  <c:v>0.18726639738244411</c:v>
                </c:pt>
                <c:pt idx="2216">
                  <c:v>0.18726639738244411</c:v>
                </c:pt>
                <c:pt idx="2217">
                  <c:v>0.18726639738244411</c:v>
                </c:pt>
                <c:pt idx="2218">
                  <c:v>0.18726639738244411</c:v>
                </c:pt>
                <c:pt idx="2219">
                  <c:v>0.18726639738244411</c:v>
                </c:pt>
                <c:pt idx="2220">
                  <c:v>0.18726639738244411</c:v>
                </c:pt>
                <c:pt idx="2221">
                  <c:v>0.18726639738244411</c:v>
                </c:pt>
                <c:pt idx="2222">
                  <c:v>0.18726639738244411</c:v>
                </c:pt>
                <c:pt idx="2223">
                  <c:v>0.18726639738244411</c:v>
                </c:pt>
                <c:pt idx="2224">
                  <c:v>0.18726639738244411</c:v>
                </c:pt>
                <c:pt idx="2225">
                  <c:v>0.18726639738244411</c:v>
                </c:pt>
                <c:pt idx="2226">
                  <c:v>0.18726639738244411</c:v>
                </c:pt>
                <c:pt idx="2227">
                  <c:v>0.18726639738244411</c:v>
                </c:pt>
                <c:pt idx="2228">
                  <c:v>0.18726639738244411</c:v>
                </c:pt>
                <c:pt idx="2229">
                  <c:v>0.18726639738244411</c:v>
                </c:pt>
                <c:pt idx="2230">
                  <c:v>0.18726639738244411</c:v>
                </c:pt>
                <c:pt idx="2231">
                  <c:v>0.18726639738244411</c:v>
                </c:pt>
                <c:pt idx="2232">
                  <c:v>0.18726639738244411</c:v>
                </c:pt>
                <c:pt idx="2233">
                  <c:v>0.18726639738244411</c:v>
                </c:pt>
                <c:pt idx="2234">
                  <c:v>0.18726639738244411</c:v>
                </c:pt>
                <c:pt idx="2235">
                  <c:v>0.18726639738244411</c:v>
                </c:pt>
                <c:pt idx="2236">
                  <c:v>0.18726639738244411</c:v>
                </c:pt>
                <c:pt idx="2237">
                  <c:v>0.18726639738244411</c:v>
                </c:pt>
                <c:pt idx="2238">
                  <c:v>0.18726639738244411</c:v>
                </c:pt>
                <c:pt idx="2239">
                  <c:v>0.18726639738244411</c:v>
                </c:pt>
                <c:pt idx="2240">
                  <c:v>0.18726639738244411</c:v>
                </c:pt>
                <c:pt idx="2241">
                  <c:v>0.18726639738244411</c:v>
                </c:pt>
                <c:pt idx="2242">
                  <c:v>0.18726639738244411</c:v>
                </c:pt>
                <c:pt idx="2243">
                  <c:v>0.18726639738244411</c:v>
                </c:pt>
                <c:pt idx="2244">
                  <c:v>0.18726639738244411</c:v>
                </c:pt>
                <c:pt idx="2245">
                  <c:v>0.18726639738244411</c:v>
                </c:pt>
                <c:pt idx="2246">
                  <c:v>0.18726639738244411</c:v>
                </c:pt>
                <c:pt idx="2247">
                  <c:v>0.18726639738244411</c:v>
                </c:pt>
                <c:pt idx="2248">
                  <c:v>0.18726639738244411</c:v>
                </c:pt>
                <c:pt idx="2249">
                  <c:v>0.18726639738244411</c:v>
                </c:pt>
                <c:pt idx="2250">
                  <c:v>0.18726639738244411</c:v>
                </c:pt>
                <c:pt idx="2251">
                  <c:v>0.18726639738244411</c:v>
                </c:pt>
                <c:pt idx="2252">
                  <c:v>0.18726639738244411</c:v>
                </c:pt>
                <c:pt idx="2253">
                  <c:v>0.18726639738244411</c:v>
                </c:pt>
                <c:pt idx="2254">
                  <c:v>0.18726639738244411</c:v>
                </c:pt>
                <c:pt idx="2255">
                  <c:v>0.18726639738244411</c:v>
                </c:pt>
                <c:pt idx="2256">
                  <c:v>0.18726639738244411</c:v>
                </c:pt>
                <c:pt idx="2257">
                  <c:v>0.18726639738244411</c:v>
                </c:pt>
                <c:pt idx="2258">
                  <c:v>0.18726639738244411</c:v>
                </c:pt>
                <c:pt idx="2259">
                  <c:v>0.18726639738244411</c:v>
                </c:pt>
                <c:pt idx="2260">
                  <c:v>0.18726639738244411</c:v>
                </c:pt>
                <c:pt idx="2261">
                  <c:v>0.18726639738244411</c:v>
                </c:pt>
                <c:pt idx="2262">
                  <c:v>0.18726639738244411</c:v>
                </c:pt>
                <c:pt idx="2263">
                  <c:v>0.18726639738244411</c:v>
                </c:pt>
                <c:pt idx="2264">
                  <c:v>0.18726639738244411</c:v>
                </c:pt>
                <c:pt idx="2265">
                  <c:v>0.18726639738244411</c:v>
                </c:pt>
                <c:pt idx="2266">
                  <c:v>0.18726639738244411</c:v>
                </c:pt>
                <c:pt idx="2267">
                  <c:v>0.18726639738244411</c:v>
                </c:pt>
                <c:pt idx="2268">
                  <c:v>0.18726639738244411</c:v>
                </c:pt>
                <c:pt idx="2269">
                  <c:v>0.18726639738244411</c:v>
                </c:pt>
                <c:pt idx="2270">
                  <c:v>0.18726639738244411</c:v>
                </c:pt>
                <c:pt idx="2271">
                  <c:v>0.18726639738244411</c:v>
                </c:pt>
                <c:pt idx="2272">
                  <c:v>0.18726639738244411</c:v>
                </c:pt>
                <c:pt idx="2273">
                  <c:v>0.18726639738244411</c:v>
                </c:pt>
                <c:pt idx="2274">
                  <c:v>0.18726639738244411</c:v>
                </c:pt>
                <c:pt idx="2275">
                  <c:v>0.18726639738244411</c:v>
                </c:pt>
                <c:pt idx="2276">
                  <c:v>0.18726639738244411</c:v>
                </c:pt>
                <c:pt idx="2277">
                  <c:v>0.18726639738244411</c:v>
                </c:pt>
                <c:pt idx="2278">
                  <c:v>0.18726639738244411</c:v>
                </c:pt>
                <c:pt idx="2279">
                  <c:v>0.18726639738244411</c:v>
                </c:pt>
                <c:pt idx="2280">
                  <c:v>0.18726639738244411</c:v>
                </c:pt>
                <c:pt idx="2281">
                  <c:v>0.18726639738244411</c:v>
                </c:pt>
                <c:pt idx="2282">
                  <c:v>0.18726639738244411</c:v>
                </c:pt>
                <c:pt idx="2283">
                  <c:v>0.18726639738244411</c:v>
                </c:pt>
                <c:pt idx="2284">
                  <c:v>0.18726639738244411</c:v>
                </c:pt>
                <c:pt idx="2285">
                  <c:v>0.18726639738244411</c:v>
                </c:pt>
                <c:pt idx="2286">
                  <c:v>0.18726639738244411</c:v>
                </c:pt>
                <c:pt idx="2287">
                  <c:v>0.18726639738244411</c:v>
                </c:pt>
                <c:pt idx="2288">
                  <c:v>0.18726639738244411</c:v>
                </c:pt>
                <c:pt idx="2289">
                  <c:v>0.18726639738244411</c:v>
                </c:pt>
                <c:pt idx="2290">
                  <c:v>0.18726639738244411</c:v>
                </c:pt>
                <c:pt idx="2291">
                  <c:v>0.18726639738244411</c:v>
                </c:pt>
                <c:pt idx="2292">
                  <c:v>0.18726639738244411</c:v>
                </c:pt>
                <c:pt idx="2293">
                  <c:v>0.18726639738244411</c:v>
                </c:pt>
                <c:pt idx="2294">
                  <c:v>0.18726639738244411</c:v>
                </c:pt>
                <c:pt idx="2295">
                  <c:v>0.18726639738244411</c:v>
                </c:pt>
                <c:pt idx="2296">
                  <c:v>0.18726639738244411</c:v>
                </c:pt>
                <c:pt idx="2297">
                  <c:v>0.18726639738244411</c:v>
                </c:pt>
                <c:pt idx="2298">
                  <c:v>0.18726639738244411</c:v>
                </c:pt>
                <c:pt idx="2299">
                  <c:v>0.18726639738244411</c:v>
                </c:pt>
                <c:pt idx="2300">
                  <c:v>0.18726639738244411</c:v>
                </c:pt>
                <c:pt idx="2301">
                  <c:v>0.18726639738244411</c:v>
                </c:pt>
                <c:pt idx="2302">
                  <c:v>0.18726639738244411</c:v>
                </c:pt>
                <c:pt idx="2303">
                  <c:v>0.18726639738244411</c:v>
                </c:pt>
                <c:pt idx="2304">
                  <c:v>0.18726639738244411</c:v>
                </c:pt>
                <c:pt idx="2305">
                  <c:v>0.18726639738244411</c:v>
                </c:pt>
                <c:pt idx="2306">
                  <c:v>0.18726639738244411</c:v>
                </c:pt>
                <c:pt idx="2307">
                  <c:v>0.18726639738244411</c:v>
                </c:pt>
                <c:pt idx="2308">
                  <c:v>0.18726639738244411</c:v>
                </c:pt>
                <c:pt idx="2309">
                  <c:v>0.18726639738244411</c:v>
                </c:pt>
                <c:pt idx="2310">
                  <c:v>0.18726639738244411</c:v>
                </c:pt>
                <c:pt idx="2311">
                  <c:v>0.18726639738244411</c:v>
                </c:pt>
                <c:pt idx="2312">
                  <c:v>0.18726639738244411</c:v>
                </c:pt>
                <c:pt idx="2313">
                  <c:v>0.18726639738244411</c:v>
                </c:pt>
                <c:pt idx="2314">
                  <c:v>0.18726639738244411</c:v>
                </c:pt>
                <c:pt idx="2315">
                  <c:v>0.18726639738244411</c:v>
                </c:pt>
                <c:pt idx="2316">
                  <c:v>0.18726639738244411</c:v>
                </c:pt>
                <c:pt idx="2317">
                  <c:v>0.18726639738244411</c:v>
                </c:pt>
                <c:pt idx="2318">
                  <c:v>0.18726639738244411</c:v>
                </c:pt>
                <c:pt idx="2319">
                  <c:v>0.18726639738244411</c:v>
                </c:pt>
                <c:pt idx="2320">
                  <c:v>0.18726639738244411</c:v>
                </c:pt>
                <c:pt idx="2321">
                  <c:v>0.18726639738244411</c:v>
                </c:pt>
                <c:pt idx="2322">
                  <c:v>0.18726639738244411</c:v>
                </c:pt>
                <c:pt idx="2323">
                  <c:v>0.18726639738244411</c:v>
                </c:pt>
                <c:pt idx="2324">
                  <c:v>0.18726639738244411</c:v>
                </c:pt>
                <c:pt idx="2325">
                  <c:v>0.18726639738244411</c:v>
                </c:pt>
                <c:pt idx="2326">
                  <c:v>0.18726639738244411</c:v>
                </c:pt>
                <c:pt idx="2327">
                  <c:v>0.18726639738244411</c:v>
                </c:pt>
                <c:pt idx="2328">
                  <c:v>0.18726639738244411</c:v>
                </c:pt>
                <c:pt idx="2329">
                  <c:v>0.18726639738244411</c:v>
                </c:pt>
                <c:pt idx="2330">
                  <c:v>0.18726639738244411</c:v>
                </c:pt>
                <c:pt idx="2331">
                  <c:v>0.18726639738244411</c:v>
                </c:pt>
                <c:pt idx="2332">
                  <c:v>0.18726639738244411</c:v>
                </c:pt>
                <c:pt idx="2333">
                  <c:v>0.18726639738244411</c:v>
                </c:pt>
                <c:pt idx="2334">
                  <c:v>0.18726639738244411</c:v>
                </c:pt>
                <c:pt idx="2335">
                  <c:v>0.18726639738244411</c:v>
                </c:pt>
                <c:pt idx="2336">
                  <c:v>0.18726639738244411</c:v>
                </c:pt>
                <c:pt idx="2337">
                  <c:v>0.18726639738244411</c:v>
                </c:pt>
                <c:pt idx="2338">
                  <c:v>0.18726639738244411</c:v>
                </c:pt>
                <c:pt idx="2339">
                  <c:v>0.18726639738244411</c:v>
                </c:pt>
                <c:pt idx="2340">
                  <c:v>0.18726639738244411</c:v>
                </c:pt>
                <c:pt idx="2341">
                  <c:v>0.18726639738244411</c:v>
                </c:pt>
                <c:pt idx="2342">
                  <c:v>0.18726639738244411</c:v>
                </c:pt>
                <c:pt idx="2343">
                  <c:v>0.18726639738244411</c:v>
                </c:pt>
                <c:pt idx="2344">
                  <c:v>0.18726639738244411</c:v>
                </c:pt>
                <c:pt idx="2345">
                  <c:v>0.18726639738244411</c:v>
                </c:pt>
                <c:pt idx="2346">
                  <c:v>0.18726639738244411</c:v>
                </c:pt>
                <c:pt idx="2347">
                  <c:v>0.18726639738244411</c:v>
                </c:pt>
                <c:pt idx="2348">
                  <c:v>0.18726639738244411</c:v>
                </c:pt>
                <c:pt idx="2349">
                  <c:v>0.18726639738244411</c:v>
                </c:pt>
                <c:pt idx="2350">
                  <c:v>0.18726639738244411</c:v>
                </c:pt>
                <c:pt idx="2351">
                  <c:v>0.18726639738244411</c:v>
                </c:pt>
                <c:pt idx="2352">
                  <c:v>0.18726639738244411</c:v>
                </c:pt>
                <c:pt idx="2353">
                  <c:v>0.18726639738244411</c:v>
                </c:pt>
                <c:pt idx="2354">
                  <c:v>0.18726639738244411</c:v>
                </c:pt>
                <c:pt idx="2355">
                  <c:v>0.18726639738244411</c:v>
                </c:pt>
                <c:pt idx="2356">
                  <c:v>0.18726639738244411</c:v>
                </c:pt>
                <c:pt idx="2357">
                  <c:v>0.18726639738244411</c:v>
                </c:pt>
                <c:pt idx="2358">
                  <c:v>0.18726639738244411</c:v>
                </c:pt>
                <c:pt idx="2359">
                  <c:v>0.18726639738244411</c:v>
                </c:pt>
                <c:pt idx="2360">
                  <c:v>0.18726639738244411</c:v>
                </c:pt>
                <c:pt idx="2361">
                  <c:v>0.18726639738244411</c:v>
                </c:pt>
                <c:pt idx="2362">
                  <c:v>0.18726639738244411</c:v>
                </c:pt>
                <c:pt idx="2363">
                  <c:v>0.18726639738244411</c:v>
                </c:pt>
                <c:pt idx="2364">
                  <c:v>0.18726639738244411</c:v>
                </c:pt>
                <c:pt idx="2365">
                  <c:v>0.18726639738244411</c:v>
                </c:pt>
                <c:pt idx="2366">
                  <c:v>0.18726639738244411</c:v>
                </c:pt>
                <c:pt idx="2367">
                  <c:v>0.18726639738244411</c:v>
                </c:pt>
                <c:pt idx="2368">
                  <c:v>0.18726639738244411</c:v>
                </c:pt>
                <c:pt idx="2369">
                  <c:v>0.18726639738244411</c:v>
                </c:pt>
                <c:pt idx="2370">
                  <c:v>0.18726639738244411</c:v>
                </c:pt>
                <c:pt idx="2371">
                  <c:v>0.18726639738244411</c:v>
                </c:pt>
                <c:pt idx="2372">
                  <c:v>0.18726639738244411</c:v>
                </c:pt>
                <c:pt idx="2373">
                  <c:v>0.18726639738244411</c:v>
                </c:pt>
                <c:pt idx="2374">
                  <c:v>0.18726639738244411</c:v>
                </c:pt>
                <c:pt idx="2375">
                  <c:v>0.18726639738244411</c:v>
                </c:pt>
                <c:pt idx="2376">
                  <c:v>0.18726639738244411</c:v>
                </c:pt>
                <c:pt idx="2377">
                  <c:v>0.18726639738244411</c:v>
                </c:pt>
                <c:pt idx="2378">
                  <c:v>0.18726639738244411</c:v>
                </c:pt>
                <c:pt idx="2379">
                  <c:v>0.18726639738244411</c:v>
                </c:pt>
                <c:pt idx="2380">
                  <c:v>0.18726639738244411</c:v>
                </c:pt>
                <c:pt idx="2381">
                  <c:v>0.18726639738244411</c:v>
                </c:pt>
                <c:pt idx="2382">
                  <c:v>0.18726639738244411</c:v>
                </c:pt>
                <c:pt idx="2383">
                  <c:v>0.18726639738244411</c:v>
                </c:pt>
                <c:pt idx="2384">
                  <c:v>0.18726639738244411</c:v>
                </c:pt>
                <c:pt idx="2385">
                  <c:v>0.18726639738244411</c:v>
                </c:pt>
                <c:pt idx="2386">
                  <c:v>0.18726639738244411</c:v>
                </c:pt>
                <c:pt idx="2387">
                  <c:v>0.18726639738244411</c:v>
                </c:pt>
                <c:pt idx="2388">
                  <c:v>0.18726639738244411</c:v>
                </c:pt>
                <c:pt idx="2389">
                  <c:v>0.18726639738244411</c:v>
                </c:pt>
                <c:pt idx="2390">
                  <c:v>0.18726639738244411</c:v>
                </c:pt>
                <c:pt idx="2391">
                  <c:v>0.18726639738244411</c:v>
                </c:pt>
                <c:pt idx="2392">
                  <c:v>0.18726639738244411</c:v>
                </c:pt>
                <c:pt idx="2393">
                  <c:v>0.18726639738244411</c:v>
                </c:pt>
                <c:pt idx="2394">
                  <c:v>0.18726639738244411</c:v>
                </c:pt>
                <c:pt idx="2395">
                  <c:v>0.18726639738244411</c:v>
                </c:pt>
                <c:pt idx="2396">
                  <c:v>0.18726639738244411</c:v>
                </c:pt>
                <c:pt idx="2397">
                  <c:v>0.18726639738244411</c:v>
                </c:pt>
                <c:pt idx="2398">
                  <c:v>0.18726639738244411</c:v>
                </c:pt>
                <c:pt idx="2399">
                  <c:v>0.18726639738244411</c:v>
                </c:pt>
                <c:pt idx="2400">
                  <c:v>0.18726639738244411</c:v>
                </c:pt>
                <c:pt idx="2401">
                  <c:v>0.18726639738244411</c:v>
                </c:pt>
                <c:pt idx="2402">
                  <c:v>0.18726639738244411</c:v>
                </c:pt>
                <c:pt idx="2403">
                  <c:v>0.18726639738244411</c:v>
                </c:pt>
                <c:pt idx="2404">
                  <c:v>0.18726639738244411</c:v>
                </c:pt>
                <c:pt idx="2405">
                  <c:v>0.18726639738244411</c:v>
                </c:pt>
                <c:pt idx="2406">
                  <c:v>0.18726639738244411</c:v>
                </c:pt>
                <c:pt idx="2407">
                  <c:v>0.18726639738244411</c:v>
                </c:pt>
                <c:pt idx="2408">
                  <c:v>0.18726639738244411</c:v>
                </c:pt>
                <c:pt idx="2409">
                  <c:v>0.18726639738244411</c:v>
                </c:pt>
                <c:pt idx="2410">
                  <c:v>0.18726639738244411</c:v>
                </c:pt>
                <c:pt idx="2411">
                  <c:v>0.18726639738244411</c:v>
                </c:pt>
                <c:pt idx="2412">
                  <c:v>0.18726639738244411</c:v>
                </c:pt>
                <c:pt idx="2413">
                  <c:v>0.18726639738244411</c:v>
                </c:pt>
                <c:pt idx="2414">
                  <c:v>0.18726639738244411</c:v>
                </c:pt>
                <c:pt idx="2415">
                  <c:v>0.18726639738244411</c:v>
                </c:pt>
                <c:pt idx="2416">
                  <c:v>0.18726639738244411</c:v>
                </c:pt>
                <c:pt idx="2417">
                  <c:v>0.18726639738244411</c:v>
                </c:pt>
                <c:pt idx="2418">
                  <c:v>0.18726639738244411</c:v>
                </c:pt>
                <c:pt idx="2419">
                  <c:v>0.18726639738244411</c:v>
                </c:pt>
                <c:pt idx="2420">
                  <c:v>0.18726639738244411</c:v>
                </c:pt>
                <c:pt idx="2421">
                  <c:v>0.18726639738244411</c:v>
                </c:pt>
                <c:pt idx="2422">
                  <c:v>0.18726639738244411</c:v>
                </c:pt>
                <c:pt idx="2423">
                  <c:v>0.18726639738244411</c:v>
                </c:pt>
                <c:pt idx="2424">
                  <c:v>0.18726639738244411</c:v>
                </c:pt>
                <c:pt idx="2425">
                  <c:v>0.18726639738244411</c:v>
                </c:pt>
                <c:pt idx="2426">
                  <c:v>0.18726639738244411</c:v>
                </c:pt>
                <c:pt idx="2427">
                  <c:v>0.18726639738244411</c:v>
                </c:pt>
                <c:pt idx="2428">
                  <c:v>0.18726639738244411</c:v>
                </c:pt>
                <c:pt idx="2429">
                  <c:v>0.18726639738244411</c:v>
                </c:pt>
                <c:pt idx="2430">
                  <c:v>0.18726639738244411</c:v>
                </c:pt>
                <c:pt idx="2431">
                  <c:v>0.18726639738244411</c:v>
                </c:pt>
                <c:pt idx="2432">
                  <c:v>0.18726639738244411</c:v>
                </c:pt>
                <c:pt idx="2433">
                  <c:v>0.18726639738244411</c:v>
                </c:pt>
                <c:pt idx="2434">
                  <c:v>0.18726639738244411</c:v>
                </c:pt>
                <c:pt idx="2435">
                  <c:v>0.18726639738244411</c:v>
                </c:pt>
                <c:pt idx="2436">
                  <c:v>0.18726639738244411</c:v>
                </c:pt>
                <c:pt idx="2437">
                  <c:v>0.18726639738244411</c:v>
                </c:pt>
                <c:pt idx="2438">
                  <c:v>0.18726639738244411</c:v>
                </c:pt>
                <c:pt idx="2439">
                  <c:v>0.18726639738244411</c:v>
                </c:pt>
                <c:pt idx="2440">
                  <c:v>0.18726639738244411</c:v>
                </c:pt>
                <c:pt idx="2441">
                  <c:v>0.18726639738244411</c:v>
                </c:pt>
                <c:pt idx="2442">
                  <c:v>0.18726639738244411</c:v>
                </c:pt>
                <c:pt idx="2443">
                  <c:v>0.18726639738244411</c:v>
                </c:pt>
                <c:pt idx="2444">
                  <c:v>0.18726639738244411</c:v>
                </c:pt>
                <c:pt idx="2445">
                  <c:v>0.18726639738244411</c:v>
                </c:pt>
                <c:pt idx="2446">
                  <c:v>0.18726639738244411</c:v>
                </c:pt>
                <c:pt idx="2447">
                  <c:v>0.18726639738244411</c:v>
                </c:pt>
                <c:pt idx="2448">
                  <c:v>0.18726639738244411</c:v>
                </c:pt>
                <c:pt idx="2449">
                  <c:v>0.18726639738244411</c:v>
                </c:pt>
                <c:pt idx="2450">
                  <c:v>0.18726639738244411</c:v>
                </c:pt>
                <c:pt idx="2451">
                  <c:v>0.18726639738244411</c:v>
                </c:pt>
                <c:pt idx="2452">
                  <c:v>0.18726639738244411</c:v>
                </c:pt>
                <c:pt idx="2453">
                  <c:v>0.18726639738244411</c:v>
                </c:pt>
                <c:pt idx="2454">
                  <c:v>0.18726639738244411</c:v>
                </c:pt>
                <c:pt idx="2455">
                  <c:v>0.18726639738244411</c:v>
                </c:pt>
                <c:pt idx="2456">
                  <c:v>0.18726639738244411</c:v>
                </c:pt>
                <c:pt idx="2457">
                  <c:v>0.18726639738244411</c:v>
                </c:pt>
                <c:pt idx="2458">
                  <c:v>0.18726639738244411</c:v>
                </c:pt>
                <c:pt idx="2459">
                  <c:v>0.18726639738244411</c:v>
                </c:pt>
                <c:pt idx="2460">
                  <c:v>0.18726639738244411</c:v>
                </c:pt>
                <c:pt idx="2461">
                  <c:v>0.18726639738244411</c:v>
                </c:pt>
                <c:pt idx="2462">
                  <c:v>0.18726639738244411</c:v>
                </c:pt>
                <c:pt idx="2463">
                  <c:v>0.18726639738244411</c:v>
                </c:pt>
                <c:pt idx="2464">
                  <c:v>0.18726639738244411</c:v>
                </c:pt>
                <c:pt idx="2465">
                  <c:v>0.18726639738244411</c:v>
                </c:pt>
                <c:pt idx="2466">
                  <c:v>0.18726639738244411</c:v>
                </c:pt>
                <c:pt idx="2467">
                  <c:v>0.18726639738244411</c:v>
                </c:pt>
                <c:pt idx="2468">
                  <c:v>0.18726639738244411</c:v>
                </c:pt>
                <c:pt idx="2469">
                  <c:v>0.18726639738244411</c:v>
                </c:pt>
                <c:pt idx="2470">
                  <c:v>0.18726639738244411</c:v>
                </c:pt>
                <c:pt idx="2471">
                  <c:v>0.18726639738244411</c:v>
                </c:pt>
                <c:pt idx="2472">
                  <c:v>0.18726639738244411</c:v>
                </c:pt>
                <c:pt idx="2473">
                  <c:v>0.18726639738244411</c:v>
                </c:pt>
                <c:pt idx="2474">
                  <c:v>0.18726639738244411</c:v>
                </c:pt>
                <c:pt idx="2475">
                  <c:v>0.18726639738244411</c:v>
                </c:pt>
                <c:pt idx="2476">
                  <c:v>0.18726639738244411</c:v>
                </c:pt>
                <c:pt idx="2477">
                  <c:v>0.18726639738244411</c:v>
                </c:pt>
                <c:pt idx="2478">
                  <c:v>0.18726639738244411</c:v>
                </c:pt>
                <c:pt idx="2479">
                  <c:v>0.18726639738244411</c:v>
                </c:pt>
                <c:pt idx="2480">
                  <c:v>0.18726639738244411</c:v>
                </c:pt>
                <c:pt idx="2481">
                  <c:v>0.18726639738244411</c:v>
                </c:pt>
                <c:pt idx="2482">
                  <c:v>0.18726639738244411</c:v>
                </c:pt>
                <c:pt idx="2483">
                  <c:v>0.18726639738244411</c:v>
                </c:pt>
                <c:pt idx="2484">
                  <c:v>0.18726639738244411</c:v>
                </c:pt>
                <c:pt idx="2485">
                  <c:v>0.18726639738244411</c:v>
                </c:pt>
                <c:pt idx="2486">
                  <c:v>0.18726639738244411</c:v>
                </c:pt>
                <c:pt idx="2487">
                  <c:v>0.18726639738244411</c:v>
                </c:pt>
                <c:pt idx="2488">
                  <c:v>0.18726639738244411</c:v>
                </c:pt>
                <c:pt idx="2489">
                  <c:v>0.18726639738244411</c:v>
                </c:pt>
                <c:pt idx="2490">
                  <c:v>0.18726639738244411</c:v>
                </c:pt>
                <c:pt idx="2491">
                  <c:v>0.18726639738244411</c:v>
                </c:pt>
                <c:pt idx="2492">
                  <c:v>0.18726639738244411</c:v>
                </c:pt>
                <c:pt idx="2493">
                  <c:v>0.18726639738244411</c:v>
                </c:pt>
                <c:pt idx="2494">
                  <c:v>0.18726639738244411</c:v>
                </c:pt>
                <c:pt idx="2495">
                  <c:v>0.18726639738244411</c:v>
                </c:pt>
                <c:pt idx="2496">
                  <c:v>0.18726639738244411</c:v>
                </c:pt>
                <c:pt idx="2497">
                  <c:v>0.18726639738244411</c:v>
                </c:pt>
                <c:pt idx="2498">
                  <c:v>0.18726639738244411</c:v>
                </c:pt>
                <c:pt idx="2499">
                  <c:v>0.18726639738244411</c:v>
                </c:pt>
                <c:pt idx="2500">
                  <c:v>0.18726639738244411</c:v>
                </c:pt>
                <c:pt idx="2501">
                  <c:v>0.18726639738244411</c:v>
                </c:pt>
                <c:pt idx="2502">
                  <c:v>0.18726639738244411</c:v>
                </c:pt>
                <c:pt idx="2503">
                  <c:v>0.18726639738244411</c:v>
                </c:pt>
                <c:pt idx="2504">
                  <c:v>0.18726639738244411</c:v>
                </c:pt>
                <c:pt idx="2505">
                  <c:v>0.18726639738244411</c:v>
                </c:pt>
                <c:pt idx="2506">
                  <c:v>0.18726639738244411</c:v>
                </c:pt>
                <c:pt idx="2507">
                  <c:v>0.18726639738244411</c:v>
                </c:pt>
                <c:pt idx="2508">
                  <c:v>0.18726639738244411</c:v>
                </c:pt>
                <c:pt idx="2509">
                  <c:v>0.18726639738244411</c:v>
                </c:pt>
                <c:pt idx="2510">
                  <c:v>0.18726639738244411</c:v>
                </c:pt>
                <c:pt idx="2511">
                  <c:v>0.18726639738244411</c:v>
                </c:pt>
                <c:pt idx="2512">
                  <c:v>0.18726639738244411</c:v>
                </c:pt>
                <c:pt idx="2513">
                  <c:v>0.18726639738244411</c:v>
                </c:pt>
                <c:pt idx="2514">
                  <c:v>0.18726639738244411</c:v>
                </c:pt>
                <c:pt idx="2515">
                  <c:v>0.18726639738244411</c:v>
                </c:pt>
                <c:pt idx="2516">
                  <c:v>0.18726639738244411</c:v>
                </c:pt>
                <c:pt idx="2517">
                  <c:v>0.18726639738244411</c:v>
                </c:pt>
                <c:pt idx="2518">
                  <c:v>0.18726639738244411</c:v>
                </c:pt>
                <c:pt idx="2519">
                  <c:v>0.18726639738244411</c:v>
                </c:pt>
                <c:pt idx="2520">
                  <c:v>0.18726639738244411</c:v>
                </c:pt>
                <c:pt idx="2521">
                  <c:v>0.18726639738244411</c:v>
                </c:pt>
                <c:pt idx="2522">
                  <c:v>0.18726639738244411</c:v>
                </c:pt>
                <c:pt idx="2523">
                  <c:v>0.18726639738244411</c:v>
                </c:pt>
                <c:pt idx="2524">
                  <c:v>0.18726639738244411</c:v>
                </c:pt>
                <c:pt idx="2525">
                  <c:v>0.18726639738244411</c:v>
                </c:pt>
                <c:pt idx="2526">
                  <c:v>0.18726639738244411</c:v>
                </c:pt>
                <c:pt idx="2527">
                  <c:v>0.18726639738244411</c:v>
                </c:pt>
                <c:pt idx="2528">
                  <c:v>0.18726639738244411</c:v>
                </c:pt>
                <c:pt idx="2529">
                  <c:v>0.18726639738244411</c:v>
                </c:pt>
                <c:pt idx="2530">
                  <c:v>0.18726639738244411</c:v>
                </c:pt>
                <c:pt idx="2531">
                  <c:v>0.18726639738244411</c:v>
                </c:pt>
                <c:pt idx="2532">
                  <c:v>0.18726639738244411</c:v>
                </c:pt>
                <c:pt idx="2533">
                  <c:v>0.18726639738244411</c:v>
                </c:pt>
                <c:pt idx="2534">
                  <c:v>0.18726639738244411</c:v>
                </c:pt>
                <c:pt idx="2535">
                  <c:v>0.18726639738244411</c:v>
                </c:pt>
                <c:pt idx="2536">
                  <c:v>0.18726639738244411</c:v>
                </c:pt>
                <c:pt idx="2537">
                  <c:v>0.18726639738244411</c:v>
                </c:pt>
                <c:pt idx="2538">
                  <c:v>0.18726639738244411</c:v>
                </c:pt>
                <c:pt idx="2539">
                  <c:v>0.18726639738244411</c:v>
                </c:pt>
                <c:pt idx="2540">
                  <c:v>0.18726639738244411</c:v>
                </c:pt>
                <c:pt idx="2541">
                  <c:v>0.18726639738244411</c:v>
                </c:pt>
                <c:pt idx="2542">
                  <c:v>0.18726639738244411</c:v>
                </c:pt>
                <c:pt idx="2543">
                  <c:v>0.18726639738244411</c:v>
                </c:pt>
                <c:pt idx="2544">
                  <c:v>0.18726639738244411</c:v>
                </c:pt>
                <c:pt idx="2545">
                  <c:v>0.18726639738244411</c:v>
                </c:pt>
                <c:pt idx="2546">
                  <c:v>0.18726639738244411</c:v>
                </c:pt>
                <c:pt idx="2547">
                  <c:v>0.18726639738244411</c:v>
                </c:pt>
                <c:pt idx="2548">
                  <c:v>0.18726639738244411</c:v>
                </c:pt>
                <c:pt idx="2549">
                  <c:v>0.18726639738244411</c:v>
                </c:pt>
                <c:pt idx="2550">
                  <c:v>0.18726639738244411</c:v>
                </c:pt>
                <c:pt idx="2551">
                  <c:v>0.18726639738244411</c:v>
                </c:pt>
                <c:pt idx="2552">
                  <c:v>0.18726639738244411</c:v>
                </c:pt>
                <c:pt idx="2553">
                  <c:v>0.18726639738244411</c:v>
                </c:pt>
                <c:pt idx="2554">
                  <c:v>0.18726639738244411</c:v>
                </c:pt>
                <c:pt idx="2555">
                  <c:v>0.18726639738244411</c:v>
                </c:pt>
                <c:pt idx="2556">
                  <c:v>0.18726639738244411</c:v>
                </c:pt>
                <c:pt idx="2557">
                  <c:v>0.18726639738244411</c:v>
                </c:pt>
                <c:pt idx="2558">
                  <c:v>0.18726639738244411</c:v>
                </c:pt>
                <c:pt idx="2559">
                  <c:v>0.18726639738244411</c:v>
                </c:pt>
                <c:pt idx="2560">
                  <c:v>0.18726639738244411</c:v>
                </c:pt>
                <c:pt idx="2561">
                  <c:v>0.18726639738244411</c:v>
                </c:pt>
                <c:pt idx="2562">
                  <c:v>0.18726639738244411</c:v>
                </c:pt>
                <c:pt idx="2563">
                  <c:v>0.18726639738244411</c:v>
                </c:pt>
                <c:pt idx="2564">
                  <c:v>0.18726639738244411</c:v>
                </c:pt>
                <c:pt idx="2565">
                  <c:v>0.18726639738244411</c:v>
                </c:pt>
                <c:pt idx="2566">
                  <c:v>0.18726639738244411</c:v>
                </c:pt>
                <c:pt idx="2567">
                  <c:v>0.18726639738244411</c:v>
                </c:pt>
                <c:pt idx="2568">
                  <c:v>0.18726639738244411</c:v>
                </c:pt>
                <c:pt idx="2569">
                  <c:v>0.18726639738244411</c:v>
                </c:pt>
                <c:pt idx="2570">
                  <c:v>0.18726639738244411</c:v>
                </c:pt>
                <c:pt idx="2571">
                  <c:v>0.18726639738244411</c:v>
                </c:pt>
                <c:pt idx="2572">
                  <c:v>0.18726639738244411</c:v>
                </c:pt>
                <c:pt idx="2573">
                  <c:v>0.18726639738244411</c:v>
                </c:pt>
                <c:pt idx="2574">
                  <c:v>0.18726639738244411</c:v>
                </c:pt>
                <c:pt idx="2575">
                  <c:v>0.18726639738244411</c:v>
                </c:pt>
                <c:pt idx="2576">
                  <c:v>0.18726639738244411</c:v>
                </c:pt>
                <c:pt idx="2577">
                  <c:v>0.18726639738244411</c:v>
                </c:pt>
                <c:pt idx="2578">
                  <c:v>0.18726639738244411</c:v>
                </c:pt>
                <c:pt idx="2579">
                  <c:v>0.18726639738244411</c:v>
                </c:pt>
                <c:pt idx="2580">
                  <c:v>0.18726639738244411</c:v>
                </c:pt>
                <c:pt idx="2581">
                  <c:v>0.18726639738244411</c:v>
                </c:pt>
                <c:pt idx="2582">
                  <c:v>0.18726639738244411</c:v>
                </c:pt>
                <c:pt idx="2583">
                  <c:v>0.18726639738244411</c:v>
                </c:pt>
                <c:pt idx="2584">
                  <c:v>0.18726639738244411</c:v>
                </c:pt>
                <c:pt idx="2585">
                  <c:v>0.18726639738244411</c:v>
                </c:pt>
                <c:pt idx="2586">
                  <c:v>0.18726639738244411</c:v>
                </c:pt>
                <c:pt idx="2587">
                  <c:v>0.18726639738244411</c:v>
                </c:pt>
                <c:pt idx="2588">
                  <c:v>0.18726639738244411</c:v>
                </c:pt>
                <c:pt idx="2589">
                  <c:v>0.18726639738244411</c:v>
                </c:pt>
                <c:pt idx="2590">
                  <c:v>0.18726639738244411</c:v>
                </c:pt>
                <c:pt idx="2591">
                  <c:v>0.18726639738244411</c:v>
                </c:pt>
                <c:pt idx="2592">
                  <c:v>0.18726639738244411</c:v>
                </c:pt>
                <c:pt idx="2593">
                  <c:v>0.18726639738244411</c:v>
                </c:pt>
                <c:pt idx="2594">
                  <c:v>0.18726639738244411</c:v>
                </c:pt>
                <c:pt idx="2595">
                  <c:v>0.18726639738244411</c:v>
                </c:pt>
                <c:pt idx="2596">
                  <c:v>0.18726639738244411</c:v>
                </c:pt>
                <c:pt idx="2597">
                  <c:v>0.18726639738244411</c:v>
                </c:pt>
                <c:pt idx="2598">
                  <c:v>0.18726639738244411</c:v>
                </c:pt>
                <c:pt idx="2599">
                  <c:v>0.18726639738244411</c:v>
                </c:pt>
                <c:pt idx="2600">
                  <c:v>0.18726639738244411</c:v>
                </c:pt>
                <c:pt idx="2601">
                  <c:v>0.18726639738244411</c:v>
                </c:pt>
                <c:pt idx="2602">
                  <c:v>0.18726639738244411</c:v>
                </c:pt>
                <c:pt idx="2603">
                  <c:v>0.18726639738244411</c:v>
                </c:pt>
                <c:pt idx="2604">
                  <c:v>0.18726639738244411</c:v>
                </c:pt>
                <c:pt idx="2605">
                  <c:v>0.18726639738244411</c:v>
                </c:pt>
                <c:pt idx="2606">
                  <c:v>0.18726639738244411</c:v>
                </c:pt>
                <c:pt idx="2607">
                  <c:v>0.18726639738244411</c:v>
                </c:pt>
                <c:pt idx="2608">
                  <c:v>0.18726639738244411</c:v>
                </c:pt>
                <c:pt idx="2609">
                  <c:v>0.18726639738244411</c:v>
                </c:pt>
                <c:pt idx="2610">
                  <c:v>0.18726639738244411</c:v>
                </c:pt>
                <c:pt idx="2611">
                  <c:v>0.18726639738244411</c:v>
                </c:pt>
                <c:pt idx="2612">
                  <c:v>0.18726639738244411</c:v>
                </c:pt>
                <c:pt idx="2613">
                  <c:v>0.18726639738244411</c:v>
                </c:pt>
                <c:pt idx="2614">
                  <c:v>0.18726639738244411</c:v>
                </c:pt>
                <c:pt idx="2615">
                  <c:v>0.18726639738244411</c:v>
                </c:pt>
                <c:pt idx="2616">
                  <c:v>0.18726639738244411</c:v>
                </c:pt>
                <c:pt idx="2617">
                  <c:v>0.18726639738244411</c:v>
                </c:pt>
                <c:pt idx="2618">
                  <c:v>0.18726639738244411</c:v>
                </c:pt>
                <c:pt idx="2619">
                  <c:v>0.18726639738244411</c:v>
                </c:pt>
                <c:pt idx="2620">
                  <c:v>0.18726639738244411</c:v>
                </c:pt>
                <c:pt idx="2621">
                  <c:v>0.18726639738244411</c:v>
                </c:pt>
                <c:pt idx="2622">
                  <c:v>0.18726639738244411</c:v>
                </c:pt>
                <c:pt idx="2623">
                  <c:v>0.18726639738244411</c:v>
                </c:pt>
                <c:pt idx="2624">
                  <c:v>0.18726639738244411</c:v>
                </c:pt>
                <c:pt idx="2625">
                  <c:v>0.18726639738244411</c:v>
                </c:pt>
                <c:pt idx="2626">
                  <c:v>0.18726639738244411</c:v>
                </c:pt>
                <c:pt idx="2627">
                  <c:v>0.18726639738244411</c:v>
                </c:pt>
                <c:pt idx="2628">
                  <c:v>0.18726639738244411</c:v>
                </c:pt>
                <c:pt idx="2629">
                  <c:v>0.18726639738244411</c:v>
                </c:pt>
                <c:pt idx="2630">
                  <c:v>0.18726639738244411</c:v>
                </c:pt>
                <c:pt idx="2631">
                  <c:v>0.18726639738244411</c:v>
                </c:pt>
                <c:pt idx="2632">
                  <c:v>0.18726639738244411</c:v>
                </c:pt>
                <c:pt idx="2633">
                  <c:v>0.18726639738244411</c:v>
                </c:pt>
                <c:pt idx="2634">
                  <c:v>0.18726639738244411</c:v>
                </c:pt>
                <c:pt idx="2635">
                  <c:v>0.18726639738244411</c:v>
                </c:pt>
                <c:pt idx="2636">
                  <c:v>0.18726639738244411</c:v>
                </c:pt>
                <c:pt idx="2637">
                  <c:v>0.18726639738244411</c:v>
                </c:pt>
                <c:pt idx="2638">
                  <c:v>0.18726639738244411</c:v>
                </c:pt>
                <c:pt idx="2639">
                  <c:v>0.18726639738244411</c:v>
                </c:pt>
                <c:pt idx="2640">
                  <c:v>0.18726639738244411</c:v>
                </c:pt>
                <c:pt idx="2641">
                  <c:v>0.18726639738244411</c:v>
                </c:pt>
                <c:pt idx="2642">
                  <c:v>0.18726639738244411</c:v>
                </c:pt>
                <c:pt idx="2643">
                  <c:v>0.18726639738244411</c:v>
                </c:pt>
                <c:pt idx="2644">
                  <c:v>0.18726639738244411</c:v>
                </c:pt>
                <c:pt idx="2645">
                  <c:v>0.18726639738244411</c:v>
                </c:pt>
                <c:pt idx="2646">
                  <c:v>0.18726639738244411</c:v>
                </c:pt>
                <c:pt idx="2647">
                  <c:v>0.18726639738244411</c:v>
                </c:pt>
                <c:pt idx="2648">
                  <c:v>0.18726639738244411</c:v>
                </c:pt>
                <c:pt idx="2649">
                  <c:v>0.18726639738244411</c:v>
                </c:pt>
                <c:pt idx="2650">
                  <c:v>0.18726639738244411</c:v>
                </c:pt>
                <c:pt idx="2651">
                  <c:v>0.18726639738244411</c:v>
                </c:pt>
                <c:pt idx="2652">
                  <c:v>0.18726639738244411</c:v>
                </c:pt>
                <c:pt idx="2653">
                  <c:v>0.18726639738244411</c:v>
                </c:pt>
                <c:pt idx="2654">
                  <c:v>0.18726639738244411</c:v>
                </c:pt>
                <c:pt idx="2655">
                  <c:v>0.18726639738244411</c:v>
                </c:pt>
                <c:pt idx="2656">
                  <c:v>0.18726639738244411</c:v>
                </c:pt>
                <c:pt idx="2657">
                  <c:v>0.18726639738244411</c:v>
                </c:pt>
                <c:pt idx="2658">
                  <c:v>0.18726639738244411</c:v>
                </c:pt>
                <c:pt idx="2659">
                  <c:v>0.18726639738244411</c:v>
                </c:pt>
                <c:pt idx="2660">
                  <c:v>0.18726639738244411</c:v>
                </c:pt>
                <c:pt idx="2661">
                  <c:v>0.18726639738244411</c:v>
                </c:pt>
                <c:pt idx="2662">
                  <c:v>0.18726639738244411</c:v>
                </c:pt>
                <c:pt idx="2663">
                  <c:v>0.18726639738244411</c:v>
                </c:pt>
                <c:pt idx="2664">
                  <c:v>0.18726639738244411</c:v>
                </c:pt>
                <c:pt idx="2665">
                  <c:v>0.18726639738244411</c:v>
                </c:pt>
                <c:pt idx="2666">
                  <c:v>0.18726639738244411</c:v>
                </c:pt>
                <c:pt idx="2667">
                  <c:v>0.18726639738244411</c:v>
                </c:pt>
                <c:pt idx="2668">
                  <c:v>0.18726639738244411</c:v>
                </c:pt>
                <c:pt idx="2669">
                  <c:v>0.18726639738244411</c:v>
                </c:pt>
                <c:pt idx="2670">
                  <c:v>0.18726639738244411</c:v>
                </c:pt>
                <c:pt idx="2671">
                  <c:v>0.18726639738244411</c:v>
                </c:pt>
                <c:pt idx="2672">
                  <c:v>0.18726639738244411</c:v>
                </c:pt>
                <c:pt idx="2673">
                  <c:v>0.18726639738244411</c:v>
                </c:pt>
                <c:pt idx="2674">
                  <c:v>0.18726639738244411</c:v>
                </c:pt>
                <c:pt idx="2675">
                  <c:v>0.18726639738244411</c:v>
                </c:pt>
                <c:pt idx="2676">
                  <c:v>0.18726639738244411</c:v>
                </c:pt>
                <c:pt idx="2677">
                  <c:v>0.18726639738244411</c:v>
                </c:pt>
                <c:pt idx="2678">
                  <c:v>0.18726639738244411</c:v>
                </c:pt>
                <c:pt idx="2679">
                  <c:v>0.18726639738244411</c:v>
                </c:pt>
                <c:pt idx="2680">
                  <c:v>0.18726639738244411</c:v>
                </c:pt>
                <c:pt idx="2681">
                  <c:v>0.18726639738244411</c:v>
                </c:pt>
                <c:pt idx="2682">
                  <c:v>0.18726639738244411</c:v>
                </c:pt>
                <c:pt idx="2683">
                  <c:v>0.18726639738244411</c:v>
                </c:pt>
                <c:pt idx="2684">
                  <c:v>0.18726639738244411</c:v>
                </c:pt>
                <c:pt idx="2685">
                  <c:v>0.18726639738244411</c:v>
                </c:pt>
                <c:pt idx="2686">
                  <c:v>0.18726639738244411</c:v>
                </c:pt>
                <c:pt idx="2687">
                  <c:v>0.18726639738244411</c:v>
                </c:pt>
                <c:pt idx="2688">
                  <c:v>0.18726639738244411</c:v>
                </c:pt>
                <c:pt idx="2689">
                  <c:v>0.18726639738244411</c:v>
                </c:pt>
                <c:pt idx="2690">
                  <c:v>0.18726639738244411</c:v>
                </c:pt>
                <c:pt idx="2691">
                  <c:v>0.18726639738244411</c:v>
                </c:pt>
                <c:pt idx="2692">
                  <c:v>0.18726639738244411</c:v>
                </c:pt>
                <c:pt idx="2693">
                  <c:v>0.18726639738244411</c:v>
                </c:pt>
                <c:pt idx="2694">
                  <c:v>0.18726639738244411</c:v>
                </c:pt>
                <c:pt idx="2695">
                  <c:v>0.18726639738244411</c:v>
                </c:pt>
                <c:pt idx="2696">
                  <c:v>0.18726639738244411</c:v>
                </c:pt>
                <c:pt idx="2697">
                  <c:v>0.18726639738244411</c:v>
                </c:pt>
                <c:pt idx="2698">
                  <c:v>0.18726639738244411</c:v>
                </c:pt>
                <c:pt idx="2699">
                  <c:v>0.18726639738244411</c:v>
                </c:pt>
                <c:pt idx="2700">
                  <c:v>0.18726639738244411</c:v>
                </c:pt>
                <c:pt idx="2701">
                  <c:v>0.18726639738244411</c:v>
                </c:pt>
                <c:pt idx="2702">
                  <c:v>0.18726639738244411</c:v>
                </c:pt>
                <c:pt idx="2703">
                  <c:v>0.18726639738244411</c:v>
                </c:pt>
                <c:pt idx="2704">
                  <c:v>0.18726639738244411</c:v>
                </c:pt>
                <c:pt idx="2705">
                  <c:v>0.18726639738244411</c:v>
                </c:pt>
                <c:pt idx="2706">
                  <c:v>0.18726639738244411</c:v>
                </c:pt>
                <c:pt idx="2707">
                  <c:v>0.18726639738244411</c:v>
                </c:pt>
                <c:pt idx="2708">
                  <c:v>0.18726639738244411</c:v>
                </c:pt>
                <c:pt idx="2709">
                  <c:v>0.18726639738244411</c:v>
                </c:pt>
                <c:pt idx="2710">
                  <c:v>0.18726639738244411</c:v>
                </c:pt>
                <c:pt idx="2711">
                  <c:v>0.18726639738244411</c:v>
                </c:pt>
                <c:pt idx="2712">
                  <c:v>0.18726639738244411</c:v>
                </c:pt>
                <c:pt idx="2713">
                  <c:v>0.18726639738244411</c:v>
                </c:pt>
                <c:pt idx="2714">
                  <c:v>0.18726639738244411</c:v>
                </c:pt>
                <c:pt idx="2715">
                  <c:v>0.18726639738244411</c:v>
                </c:pt>
                <c:pt idx="2716">
                  <c:v>0.18726639738244411</c:v>
                </c:pt>
                <c:pt idx="2717">
                  <c:v>0.18726639738244411</c:v>
                </c:pt>
                <c:pt idx="2718">
                  <c:v>0.18726639738244411</c:v>
                </c:pt>
                <c:pt idx="2719">
                  <c:v>0.18726639738244411</c:v>
                </c:pt>
                <c:pt idx="2720">
                  <c:v>0.18726639738244411</c:v>
                </c:pt>
                <c:pt idx="2721">
                  <c:v>0.18726639738244411</c:v>
                </c:pt>
                <c:pt idx="2722">
                  <c:v>0.18726639738244411</c:v>
                </c:pt>
                <c:pt idx="2723">
                  <c:v>0.18726639738244411</c:v>
                </c:pt>
                <c:pt idx="2724">
                  <c:v>0.18726639738244411</c:v>
                </c:pt>
                <c:pt idx="2725">
                  <c:v>0.18726639738244411</c:v>
                </c:pt>
                <c:pt idx="2726">
                  <c:v>0.18726639738244411</c:v>
                </c:pt>
                <c:pt idx="2727">
                  <c:v>0.18726639738244411</c:v>
                </c:pt>
                <c:pt idx="2728">
                  <c:v>0.18726639738244411</c:v>
                </c:pt>
                <c:pt idx="2729">
                  <c:v>0.18726639738244411</c:v>
                </c:pt>
                <c:pt idx="2730">
                  <c:v>0.18726639738244411</c:v>
                </c:pt>
                <c:pt idx="2731">
                  <c:v>0.18726639738244411</c:v>
                </c:pt>
                <c:pt idx="2732">
                  <c:v>0.18726639738244411</c:v>
                </c:pt>
                <c:pt idx="2733">
                  <c:v>0.18726639738244411</c:v>
                </c:pt>
                <c:pt idx="2734">
                  <c:v>0.18726639738244411</c:v>
                </c:pt>
                <c:pt idx="2735">
                  <c:v>0.18726639738244411</c:v>
                </c:pt>
                <c:pt idx="2736">
                  <c:v>0.18726639738244411</c:v>
                </c:pt>
                <c:pt idx="2737">
                  <c:v>0.18726639738244411</c:v>
                </c:pt>
                <c:pt idx="2738">
                  <c:v>0.18726639738244411</c:v>
                </c:pt>
                <c:pt idx="2739">
                  <c:v>0.18726639738244411</c:v>
                </c:pt>
                <c:pt idx="2740">
                  <c:v>0.18726639738244411</c:v>
                </c:pt>
                <c:pt idx="2741">
                  <c:v>0.18726639738244411</c:v>
                </c:pt>
                <c:pt idx="2742">
                  <c:v>0.18726639738244411</c:v>
                </c:pt>
                <c:pt idx="2743">
                  <c:v>0.18726639738244411</c:v>
                </c:pt>
                <c:pt idx="2744">
                  <c:v>0.18726639738244411</c:v>
                </c:pt>
                <c:pt idx="2745">
                  <c:v>0.18726639738244411</c:v>
                </c:pt>
                <c:pt idx="2746">
                  <c:v>0.18726639738244411</c:v>
                </c:pt>
                <c:pt idx="2747">
                  <c:v>0.18726639738244411</c:v>
                </c:pt>
                <c:pt idx="2748">
                  <c:v>0.18726639738244411</c:v>
                </c:pt>
                <c:pt idx="2749">
                  <c:v>0.18726639738244411</c:v>
                </c:pt>
                <c:pt idx="2750">
                  <c:v>0.18726639738244411</c:v>
                </c:pt>
                <c:pt idx="2751">
                  <c:v>0.18726639738244411</c:v>
                </c:pt>
                <c:pt idx="2752">
                  <c:v>0.18726639738244411</c:v>
                </c:pt>
                <c:pt idx="2753">
                  <c:v>0.18726639738244411</c:v>
                </c:pt>
                <c:pt idx="2754">
                  <c:v>0.18726639738244411</c:v>
                </c:pt>
                <c:pt idx="2755">
                  <c:v>0.18726639738244411</c:v>
                </c:pt>
                <c:pt idx="2756">
                  <c:v>0.18726639738244411</c:v>
                </c:pt>
                <c:pt idx="2757">
                  <c:v>0.18726639738244411</c:v>
                </c:pt>
                <c:pt idx="2758">
                  <c:v>0.18726639738244411</c:v>
                </c:pt>
                <c:pt idx="2759">
                  <c:v>0.18726639738244411</c:v>
                </c:pt>
                <c:pt idx="2760">
                  <c:v>0.18726639738244411</c:v>
                </c:pt>
                <c:pt idx="2761">
                  <c:v>0.18726639738244411</c:v>
                </c:pt>
                <c:pt idx="2762">
                  <c:v>0.18726639738244411</c:v>
                </c:pt>
                <c:pt idx="2763">
                  <c:v>0.18726639738244411</c:v>
                </c:pt>
                <c:pt idx="2764">
                  <c:v>0.18726639738244411</c:v>
                </c:pt>
                <c:pt idx="2765">
                  <c:v>0.18726639738244411</c:v>
                </c:pt>
                <c:pt idx="2766">
                  <c:v>0.18726639738244411</c:v>
                </c:pt>
                <c:pt idx="2767">
                  <c:v>0.18726639738244411</c:v>
                </c:pt>
                <c:pt idx="2768">
                  <c:v>0.18726639738244411</c:v>
                </c:pt>
                <c:pt idx="2769">
                  <c:v>0.18726639738244411</c:v>
                </c:pt>
                <c:pt idx="2770">
                  <c:v>0.18726639738244411</c:v>
                </c:pt>
                <c:pt idx="2771">
                  <c:v>0.18726639738244411</c:v>
                </c:pt>
                <c:pt idx="2772">
                  <c:v>0.18726639738244411</c:v>
                </c:pt>
                <c:pt idx="2773">
                  <c:v>0.18726639738244411</c:v>
                </c:pt>
                <c:pt idx="2774">
                  <c:v>0.18726639738244411</c:v>
                </c:pt>
                <c:pt idx="2775">
                  <c:v>0.18726639738244411</c:v>
                </c:pt>
                <c:pt idx="2776">
                  <c:v>0.18726639738244411</c:v>
                </c:pt>
                <c:pt idx="2777">
                  <c:v>0.18726639738244411</c:v>
                </c:pt>
                <c:pt idx="2778">
                  <c:v>0.18726639738244411</c:v>
                </c:pt>
                <c:pt idx="2779">
                  <c:v>0.18726639738244411</c:v>
                </c:pt>
                <c:pt idx="2780">
                  <c:v>0.18726639738244411</c:v>
                </c:pt>
                <c:pt idx="2781">
                  <c:v>0.18726639738244411</c:v>
                </c:pt>
                <c:pt idx="2782">
                  <c:v>0.18726639738244411</c:v>
                </c:pt>
                <c:pt idx="2783">
                  <c:v>0.18726639738244411</c:v>
                </c:pt>
                <c:pt idx="2784">
                  <c:v>0.18726639738244411</c:v>
                </c:pt>
                <c:pt idx="2785">
                  <c:v>0.18726639738244411</c:v>
                </c:pt>
                <c:pt idx="2786">
                  <c:v>0.18726639738244411</c:v>
                </c:pt>
                <c:pt idx="2787">
                  <c:v>0.18726639738244411</c:v>
                </c:pt>
                <c:pt idx="2788">
                  <c:v>0.18726639738244411</c:v>
                </c:pt>
                <c:pt idx="2789">
                  <c:v>0.18726639738244411</c:v>
                </c:pt>
                <c:pt idx="2790">
                  <c:v>0.18726639738244411</c:v>
                </c:pt>
                <c:pt idx="2791">
                  <c:v>0.18726639738244411</c:v>
                </c:pt>
                <c:pt idx="2792">
                  <c:v>0.18726639738244411</c:v>
                </c:pt>
                <c:pt idx="2793">
                  <c:v>0.18726639738244411</c:v>
                </c:pt>
                <c:pt idx="2794">
                  <c:v>0.18726639738244411</c:v>
                </c:pt>
                <c:pt idx="2795">
                  <c:v>0.18726639738244411</c:v>
                </c:pt>
                <c:pt idx="2796">
                  <c:v>0.18726639738244411</c:v>
                </c:pt>
                <c:pt idx="2797">
                  <c:v>0.18726639738244411</c:v>
                </c:pt>
                <c:pt idx="2798">
                  <c:v>0.18726639738244411</c:v>
                </c:pt>
                <c:pt idx="2799">
                  <c:v>0.18726639738244411</c:v>
                </c:pt>
                <c:pt idx="2800">
                  <c:v>0.18726639738244411</c:v>
                </c:pt>
                <c:pt idx="2801">
                  <c:v>0.18726639738244411</c:v>
                </c:pt>
                <c:pt idx="2802">
                  <c:v>0.18726639738244411</c:v>
                </c:pt>
                <c:pt idx="2803">
                  <c:v>0.18726639738244411</c:v>
                </c:pt>
                <c:pt idx="2804">
                  <c:v>0.18726639738244411</c:v>
                </c:pt>
                <c:pt idx="2805">
                  <c:v>0.18726639738244411</c:v>
                </c:pt>
                <c:pt idx="2806">
                  <c:v>0.18726639738244411</c:v>
                </c:pt>
                <c:pt idx="2807">
                  <c:v>0.18726639738244411</c:v>
                </c:pt>
                <c:pt idx="2808">
                  <c:v>0.18726639738244411</c:v>
                </c:pt>
                <c:pt idx="2809">
                  <c:v>0.18726639738244411</c:v>
                </c:pt>
                <c:pt idx="2810">
                  <c:v>0.18726639738244411</c:v>
                </c:pt>
                <c:pt idx="2811">
                  <c:v>0.18726639738244411</c:v>
                </c:pt>
                <c:pt idx="2812">
                  <c:v>0.18726639738244411</c:v>
                </c:pt>
                <c:pt idx="2813">
                  <c:v>0.18726639738244411</c:v>
                </c:pt>
                <c:pt idx="2814">
                  <c:v>0.18726639738244411</c:v>
                </c:pt>
                <c:pt idx="2815">
                  <c:v>0.18726639738244411</c:v>
                </c:pt>
                <c:pt idx="2816">
                  <c:v>0.18726639738244411</c:v>
                </c:pt>
                <c:pt idx="2817">
                  <c:v>0.18726639738244411</c:v>
                </c:pt>
                <c:pt idx="2818">
                  <c:v>0.18726639738244411</c:v>
                </c:pt>
                <c:pt idx="2819">
                  <c:v>0.18726639738244411</c:v>
                </c:pt>
                <c:pt idx="2820">
                  <c:v>0.18726639738244411</c:v>
                </c:pt>
                <c:pt idx="2821">
                  <c:v>0.18726639738244411</c:v>
                </c:pt>
                <c:pt idx="2822">
                  <c:v>0.18726639738244411</c:v>
                </c:pt>
                <c:pt idx="2823">
                  <c:v>0.18726639738244411</c:v>
                </c:pt>
                <c:pt idx="2824">
                  <c:v>0.18726639738244411</c:v>
                </c:pt>
                <c:pt idx="2825">
                  <c:v>0.18726639738244411</c:v>
                </c:pt>
                <c:pt idx="2826">
                  <c:v>0.18726639738244411</c:v>
                </c:pt>
                <c:pt idx="2827">
                  <c:v>0.18726639738244411</c:v>
                </c:pt>
                <c:pt idx="2828">
                  <c:v>0.18726639738244411</c:v>
                </c:pt>
                <c:pt idx="2829">
                  <c:v>0.18726639738244411</c:v>
                </c:pt>
                <c:pt idx="2830">
                  <c:v>0.18726639738244411</c:v>
                </c:pt>
                <c:pt idx="2831">
                  <c:v>0.18726639738244411</c:v>
                </c:pt>
                <c:pt idx="2832">
                  <c:v>0.18726639738244411</c:v>
                </c:pt>
                <c:pt idx="2833">
                  <c:v>0.18726639738244411</c:v>
                </c:pt>
                <c:pt idx="2834">
                  <c:v>0.18726639738244411</c:v>
                </c:pt>
                <c:pt idx="2835">
                  <c:v>0.18726639738244411</c:v>
                </c:pt>
                <c:pt idx="2836">
                  <c:v>0.18726639738244411</c:v>
                </c:pt>
                <c:pt idx="2837">
                  <c:v>0.18726639738244411</c:v>
                </c:pt>
                <c:pt idx="2838">
                  <c:v>0.18726639738244411</c:v>
                </c:pt>
                <c:pt idx="2839">
                  <c:v>0.18726639738244411</c:v>
                </c:pt>
                <c:pt idx="2840">
                  <c:v>0.18726639738244411</c:v>
                </c:pt>
                <c:pt idx="2841">
                  <c:v>0.18726639738244411</c:v>
                </c:pt>
                <c:pt idx="2842">
                  <c:v>0.18726639738244411</c:v>
                </c:pt>
                <c:pt idx="2843">
                  <c:v>0.18726639738244411</c:v>
                </c:pt>
                <c:pt idx="2844">
                  <c:v>0.18726639738244411</c:v>
                </c:pt>
                <c:pt idx="2845">
                  <c:v>0.18726639738244411</c:v>
                </c:pt>
                <c:pt idx="2846">
                  <c:v>0.18726639738244411</c:v>
                </c:pt>
                <c:pt idx="2847">
                  <c:v>0.18726639738244411</c:v>
                </c:pt>
                <c:pt idx="2848">
                  <c:v>0.18726639738244411</c:v>
                </c:pt>
                <c:pt idx="2849">
                  <c:v>0.18726639738244411</c:v>
                </c:pt>
                <c:pt idx="2850">
                  <c:v>0.18726639738244411</c:v>
                </c:pt>
                <c:pt idx="2851">
                  <c:v>0.18726639738244411</c:v>
                </c:pt>
                <c:pt idx="2852">
                  <c:v>0.18726639738244411</c:v>
                </c:pt>
                <c:pt idx="2853">
                  <c:v>0.18726639738244411</c:v>
                </c:pt>
                <c:pt idx="2854">
                  <c:v>0.18726639738244411</c:v>
                </c:pt>
                <c:pt idx="2855">
                  <c:v>0.18726639738244411</c:v>
                </c:pt>
                <c:pt idx="2856">
                  <c:v>0.18726639738244411</c:v>
                </c:pt>
                <c:pt idx="2857">
                  <c:v>0.18726639738244411</c:v>
                </c:pt>
                <c:pt idx="2858">
                  <c:v>0.18726639738244411</c:v>
                </c:pt>
                <c:pt idx="2859">
                  <c:v>0.18726639738244411</c:v>
                </c:pt>
                <c:pt idx="2860">
                  <c:v>0.18726639738244411</c:v>
                </c:pt>
                <c:pt idx="2861">
                  <c:v>0.18726639738244411</c:v>
                </c:pt>
                <c:pt idx="2862">
                  <c:v>0.18726639738244411</c:v>
                </c:pt>
                <c:pt idx="2863">
                  <c:v>0.18726639738244411</c:v>
                </c:pt>
                <c:pt idx="2864">
                  <c:v>0.18726639738244411</c:v>
                </c:pt>
                <c:pt idx="2865">
                  <c:v>0.18726639738244411</c:v>
                </c:pt>
                <c:pt idx="2866">
                  <c:v>0.18726639738244411</c:v>
                </c:pt>
                <c:pt idx="2867">
                  <c:v>0.18726639738244411</c:v>
                </c:pt>
                <c:pt idx="2868">
                  <c:v>0.18726639738244411</c:v>
                </c:pt>
                <c:pt idx="2869">
                  <c:v>0.18726639738244411</c:v>
                </c:pt>
                <c:pt idx="2870">
                  <c:v>0.18726639738244411</c:v>
                </c:pt>
                <c:pt idx="2871">
                  <c:v>0.18726639738244411</c:v>
                </c:pt>
                <c:pt idx="2872">
                  <c:v>0.18726639738244411</c:v>
                </c:pt>
                <c:pt idx="2873">
                  <c:v>0.18726639738244411</c:v>
                </c:pt>
                <c:pt idx="2874">
                  <c:v>0.18726639738244411</c:v>
                </c:pt>
                <c:pt idx="2875">
                  <c:v>0.18726639738244411</c:v>
                </c:pt>
                <c:pt idx="2876">
                  <c:v>0.18726639738244411</c:v>
                </c:pt>
                <c:pt idx="2877">
                  <c:v>0.18726639738244411</c:v>
                </c:pt>
                <c:pt idx="2878">
                  <c:v>0.18726639738244411</c:v>
                </c:pt>
                <c:pt idx="2879">
                  <c:v>0.18726639738244411</c:v>
                </c:pt>
                <c:pt idx="2880">
                  <c:v>0.18726639738244411</c:v>
                </c:pt>
                <c:pt idx="2881">
                  <c:v>0.18726639738244411</c:v>
                </c:pt>
                <c:pt idx="2882">
                  <c:v>0.18726639738244411</c:v>
                </c:pt>
                <c:pt idx="2883">
                  <c:v>0.18726639738244411</c:v>
                </c:pt>
                <c:pt idx="2884">
                  <c:v>0.18726639738244411</c:v>
                </c:pt>
                <c:pt idx="2885">
                  <c:v>0.18726639738244411</c:v>
                </c:pt>
                <c:pt idx="2886">
                  <c:v>0.18726639738244411</c:v>
                </c:pt>
                <c:pt idx="2887">
                  <c:v>0.18726639738244411</c:v>
                </c:pt>
                <c:pt idx="2888">
                  <c:v>0.18726639738244411</c:v>
                </c:pt>
                <c:pt idx="2889">
                  <c:v>0.18726639738244411</c:v>
                </c:pt>
                <c:pt idx="2890">
                  <c:v>0.18726639738244411</c:v>
                </c:pt>
                <c:pt idx="2891">
                  <c:v>0.18726639738244411</c:v>
                </c:pt>
                <c:pt idx="2892">
                  <c:v>0.18726639738244411</c:v>
                </c:pt>
                <c:pt idx="2893">
                  <c:v>0.18726639738244411</c:v>
                </c:pt>
                <c:pt idx="2894">
                  <c:v>0.18726639738244411</c:v>
                </c:pt>
                <c:pt idx="2895">
                  <c:v>0.18726639738244411</c:v>
                </c:pt>
                <c:pt idx="2896">
                  <c:v>0.18726639738244411</c:v>
                </c:pt>
                <c:pt idx="2897">
                  <c:v>0.18726639738244411</c:v>
                </c:pt>
                <c:pt idx="2898">
                  <c:v>0.18726639738244411</c:v>
                </c:pt>
                <c:pt idx="2899">
                  <c:v>0.18726639738244411</c:v>
                </c:pt>
                <c:pt idx="2900">
                  <c:v>0.18726639738244411</c:v>
                </c:pt>
                <c:pt idx="2901">
                  <c:v>0.18726639738244411</c:v>
                </c:pt>
                <c:pt idx="2902">
                  <c:v>0.18726639738244411</c:v>
                </c:pt>
                <c:pt idx="2903">
                  <c:v>0.18726639738244411</c:v>
                </c:pt>
                <c:pt idx="2904">
                  <c:v>0.18726639738244411</c:v>
                </c:pt>
                <c:pt idx="2905">
                  <c:v>0.18726639738244411</c:v>
                </c:pt>
                <c:pt idx="2906">
                  <c:v>0.18726639738244411</c:v>
                </c:pt>
                <c:pt idx="2907">
                  <c:v>0.18726639738244411</c:v>
                </c:pt>
                <c:pt idx="2908">
                  <c:v>0.18726639738244411</c:v>
                </c:pt>
                <c:pt idx="2909">
                  <c:v>0.18726639738244411</c:v>
                </c:pt>
                <c:pt idx="2910">
                  <c:v>0.18726639738244411</c:v>
                </c:pt>
                <c:pt idx="2911">
                  <c:v>0.18726639738244411</c:v>
                </c:pt>
                <c:pt idx="2912">
                  <c:v>0.18726639738244411</c:v>
                </c:pt>
                <c:pt idx="2913">
                  <c:v>0.18726639738244411</c:v>
                </c:pt>
                <c:pt idx="2914">
                  <c:v>0.18726639738244411</c:v>
                </c:pt>
                <c:pt idx="2915">
                  <c:v>0.18726639738244411</c:v>
                </c:pt>
                <c:pt idx="2916">
                  <c:v>0.18726639738244411</c:v>
                </c:pt>
                <c:pt idx="2917">
                  <c:v>0.18726639738244411</c:v>
                </c:pt>
                <c:pt idx="2918">
                  <c:v>0.18726639738244411</c:v>
                </c:pt>
                <c:pt idx="2919">
                  <c:v>0.18726639738244411</c:v>
                </c:pt>
                <c:pt idx="2920">
                  <c:v>0.18726639738244411</c:v>
                </c:pt>
                <c:pt idx="2921">
                  <c:v>0.18726639738244411</c:v>
                </c:pt>
                <c:pt idx="2922">
                  <c:v>0.18726639738244411</c:v>
                </c:pt>
                <c:pt idx="2923">
                  <c:v>0.18726639738244411</c:v>
                </c:pt>
                <c:pt idx="2924">
                  <c:v>0.18726639738244411</c:v>
                </c:pt>
                <c:pt idx="2925">
                  <c:v>0.18726639738244411</c:v>
                </c:pt>
                <c:pt idx="2926">
                  <c:v>0.18726639738244411</c:v>
                </c:pt>
                <c:pt idx="2927">
                  <c:v>0.18726639738244411</c:v>
                </c:pt>
                <c:pt idx="2928">
                  <c:v>0.18726639738244411</c:v>
                </c:pt>
                <c:pt idx="2929">
                  <c:v>0.18726639738244411</c:v>
                </c:pt>
                <c:pt idx="2930">
                  <c:v>0.18726639738244411</c:v>
                </c:pt>
                <c:pt idx="2931">
                  <c:v>0.18726639738244411</c:v>
                </c:pt>
                <c:pt idx="2932">
                  <c:v>0.18726639738244411</c:v>
                </c:pt>
                <c:pt idx="2933">
                  <c:v>0.18726639738244411</c:v>
                </c:pt>
                <c:pt idx="2934">
                  <c:v>0.18726639738244411</c:v>
                </c:pt>
                <c:pt idx="2935">
                  <c:v>0.18726639738244411</c:v>
                </c:pt>
                <c:pt idx="2936">
                  <c:v>0.18726639738244411</c:v>
                </c:pt>
                <c:pt idx="2937">
                  <c:v>0.18726639738244411</c:v>
                </c:pt>
                <c:pt idx="2938">
                  <c:v>0.18726639738244411</c:v>
                </c:pt>
                <c:pt idx="2939">
                  <c:v>0.18726639738244411</c:v>
                </c:pt>
                <c:pt idx="2940">
                  <c:v>0.18726639738244411</c:v>
                </c:pt>
                <c:pt idx="2941">
                  <c:v>0.18726639738244411</c:v>
                </c:pt>
                <c:pt idx="2942">
                  <c:v>0.18726639738244411</c:v>
                </c:pt>
                <c:pt idx="2943">
                  <c:v>0.18726639738244411</c:v>
                </c:pt>
                <c:pt idx="2944">
                  <c:v>0.18726639738244411</c:v>
                </c:pt>
                <c:pt idx="2945">
                  <c:v>0.18726639738244411</c:v>
                </c:pt>
                <c:pt idx="2946">
                  <c:v>0.18726639738244411</c:v>
                </c:pt>
                <c:pt idx="2947">
                  <c:v>0.18726639738244411</c:v>
                </c:pt>
                <c:pt idx="2948">
                  <c:v>0.18726639738244411</c:v>
                </c:pt>
                <c:pt idx="2949">
                  <c:v>0.18726639738244411</c:v>
                </c:pt>
                <c:pt idx="2950">
                  <c:v>0.18726639738244411</c:v>
                </c:pt>
                <c:pt idx="2951">
                  <c:v>0.18726639738244411</c:v>
                </c:pt>
                <c:pt idx="2952">
                  <c:v>0.18726639738244411</c:v>
                </c:pt>
                <c:pt idx="2953">
                  <c:v>0.18726639738244411</c:v>
                </c:pt>
                <c:pt idx="2954">
                  <c:v>0.18726639738244411</c:v>
                </c:pt>
                <c:pt idx="2955">
                  <c:v>0.18726639738244411</c:v>
                </c:pt>
                <c:pt idx="2956">
                  <c:v>0.18726639738244411</c:v>
                </c:pt>
                <c:pt idx="2957">
                  <c:v>0.18726639738244411</c:v>
                </c:pt>
                <c:pt idx="2958">
                  <c:v>0.18726639738244411</c:v>
                </c:pt>
                <c:pt idx="2959">
                  <c:v>0.18726639738244411</c:v>
                </c:pt>
                <c:pt idx="2960">
                  <c:v>0.18726639738244411</c:v>
                </c:pt>
                <c:pt idx="2961">
                  <c:v>0.18726639738244411</c:v>
                </c:pt>
                <c:pt idx="2962">
                  <c:v>0.18726639738244411</c:v>
                </c:pt>
                <c:pt idx="2963">
                  <c:v>0.18726639738244411</c:v>
                </c:pt>
                <c:pt idx="2964">
                  <c:v>0.18726639738244411</c:v>
                </c:pt>
                <c:pt idx="2965">
                  <c:v>0.18726639738244411</c:v>
                </c:pt>
                <c:pt idx="2966">
                  <c:v>0.18726639738244411</c:v>
                </c:pt>
                <c:pt idx="2967">
                  <c:v>0.18726639738244411</c:v>
                </c:pt>
                <c:pt idx="2968">
                  <c:v>0.18726639738244411</c:v>
                </c:pt>
                <c:pt idx="2969">
                  <c:v>0.18726639738244411</c:v>
                </c:pt>
                <c:pt idx="2970">
                  <c:v>0.18726639738244411</c:v>
                </c:pt>
                <c:pt idx="2971">
                  <c:v>0.18726639738244411</c:v>
                </c:pt>
                <c:pt idx="2972">
                  <c:v>0.18726639738244411</c:v>
                </c:pt>
                <c:pt idx="2973">
                  <c:v>0.18726639738244411</c:v>
                </c:pt>
                <c:pt idx="2974">
                  <c:v>0.18726639738244411</c:v>
                </c:pt>
                <c:pt idx="2975">
                  <c:v>0.18726639738244411</c:v>
                </c:pt>
                <c:pt idx="2976">
                  <c:v>0.18726639738244411</c:v>
                </c:pt>
                <c:pt idx="2977">
                  <c:v>0.18726639738244411</c:v>
                </c:pt>
                <c:pt idx="2978">
                  <c:v>0.18726639738244411</c:v>
                </c:pt>
                <c:pt idx="2979">
                  <c:v>0.18726639738244411</c:v>
                </c:pt>
                <c:pt idx="2980">
                  <c:v>0.18726639738244411</c:v>
                </c:pt>
                <c:pt idx="2981">
                  <c:v>0.18726639738244411</c:v>
                </c:pt>
                <c:pt idx="2982">
                  <c:v>0.18726639738244411</c:v>
                </c:pt>
                <c:pt idx="2983">
                  <c:v>0.18726639738244411</c:v>
                </c:pt>
                <c:pt idx="2984">
                  <c:v>0.18726639738244411</c:v>
                </c:pt>
                <c:pt idx="2985">
                  <c:v>0.18726639738244411</c:v>
                </c:pt>
                <c:pt idx="2986">
                  <c:v>0.18726639738244411</c:v>
                </c:pt>
                <c:pt idx="2987">
                  <c:v>0.18726639738244411</c:v>
                </c:pt>
                <c:pt idx="2988">
                  <c:v>0.18726639738244411</c:v>
                </c:pt>
                <c:pt idx="2989">
                  <c:v>0.18726639738244411</c:v>
                </c:pt>
                <c:pt idx="2990">
                  <c:v>0.18726639738244411</c:v>
                </c:pt>
                <c:pt idx="2991">
                  <c:v>0.18726639738244411</c:v>
                </c:pt>
                <c:pt idx="2992">
                  <c:v>0.18726639738244411</c:v>
                </c:pt>
                <c:pt idx="2993">
                  <c:v>0.18726639738244411</c:v>
                </c:pt>
                <c:pt idx="2994">
                  <c:v>0.18726639738244411</c:v>
                </c:pt>
                <c:pt idx="2995">
                  <c:v>0.18726639738244411</c:v>
                </c:pt>
                <c:pt idx="2996">
                  <c:v>0.18726639738244411</c:v>
                </c:pt>
                <c:pt idx="2997">
                  <c:v>0.18726639738244411</c:v>
                </c:pt>
                <c:pt idx="2998">
                  <c:v>0.18726639738244411</c:v>
                </c:pt>
                <c:pt idx="2999">
                  <c:v>0.18726639738244411</c:v>
                </c:pt>
                <c:pt idx="3000">
                  <c:v>0.18726639738244411</c:v>
                </c:pt>
                <c:pt idx="3001">
                  <c:v>0.18726639738244411</c:v>
                </c:pt>
                <c:pt idx="3002">
                  <c:v>0.18726639738244411</c:v>
                </c:pt>
                <c:pt idx="3003">
                  <c:v>0.18726639738244411</c:v>
                </c:pt>
                <c:pt idx="3004">
                  <c:v>0.18726639738244411</c:v>
                </c:pt>
                <c:pt idx="3005">
                  <c:v>0.18726639738244411</c:v>
                </c:pt>
                <c:pt idx="3006">
                  <c:v>0.18726639738244411</c:v>
                </c:pt>
                <c:pt idx="3007">
                  <c:v>0.18726639738244411</c:v>
                </c:pt>
                <c:pt idx="3008">
                  <c:v>0.18726639738244411</c:v>
                </c:pt>
                <c:pt idx="3009">
                  <c:v>0.18726639738244411</c:v>
                </c:pt>
                <c:pt idx="3010">
                  <c:v>0.18726639738244411</c:v>
                </c:pt>
                <c:pt idx="3011">
                  <c:v>0.18726639738244411</c:v>
                </c:pt>
                <c:pt idx="3012">
                  <c:v>0.18726639738244411</c:v>
                </c:pt>
                <c:pt idx="3013">
                  <c:v>0.18726639738244411</c:v>
                </c:pt>
                <c:pt idx="3014">
                  <c:v>0.18726639738244411</c:v>
                </c:pt>
                <c:pt idx="3015">
                  <c:v>0.18726639738244411</c:v>
                </c:pt>
                <c:pt idx="3016">
                  <c:v>0.18726639738244411</c:v>
                </c:pt>
                <c:pt idx="3017">
                  <c:v>0.18726639738244411</c:v>
                </c:pt>
                <c:pt idx="3018">
                  <c:v>0.18726639738244411</c:v>
                </c:pt>
                <c:pt idx="3019">
                  <c:v>0.18726639738244411</c:v>
                </c:pt>
                <c:pt idx="3020">
                  <c:v>0.18726639738244411</c:v>
                </c:pt>
                <c:pt idx="3021">
                  <c:v>0.18726639738244411</c:v>
                </c:pt>
                <c:pt idx="3022">
                  <c:v>0.18726639738244411</c:v>
                </c:pt>
                <c:pt idx="3023">
                  <c:v>0.18726639738244411</c:v>
                </c:pt>
                <c:pt idx="3024">
                  <c:v>0.18726639738244411</c:v>
                </c:pt>
                <c:pt idx="3025">
                  <c:v>0.18726639738244411</c:v>
                </c:pt>
                <c:pt idx="3026">
                  <c:v>0.18726639738244411</c:v>
                </c:pt>
                <c:pt idx="3027">
                  <c:v>0.18726639738244411</c:v>
                </c:pt>
                <c:pt idx="3028">
                  <c:v>0.18726639738244411</c:v>
                </c:pt>
                <c:pt idx="3029">
                  <c:v>0.18726639738244411</c:v>
                </c:pt>
                <c:pt idx="3030">
                  <c:v>0.18726639738244411</c:v>
                </c:pt>
                <c:pt idx="3031">
                  <c:v>0.18726639738244411</c:v>
                </c:pt>
                <c:pt idx="3032">
                  <c:v>0.18726639738244411</c:v>
                </c:pt>
                <c:pt idx="3033">
                  <c:v>0.18726639738244411</c:v>
                </c:pt>
                <c:pt idx="3034">
                  <c:v>0.18726639738244411</c:v>
                </c:pt>
                <c:pt idx="3035">
                  <c:v>0.18726639738244411</c:v>
                </c:pt>
                <c:pt idx="3036">
                  <c:v>0.18726639738244411</c:v>
                </c:pt>
                <c:pt idx="3037">
                  <c:v>0.18726639738244411</c:v>
                </c:pt>
                <c:pt idx="3038">
                  <c:v>0.18726639738244411</c:v>
                </c:pt>
                <c:pt idx="3039">
                  <c:v>0.18726639738244411</c:v>
                </c:pt>
                <c:pt idx="3040">
                  <c:v>0.18726639738244411</c:v>
                </c:pt>
                <c:pt idx="3041">
                  <c:v>0.18726639738244411</c:v>
                </c:pt>
                <c:pt idx="3042">
                  <c:v>0.18726639738244411</c:v>
                </c:pt>
                <c:pt idx="3043">
                  <c:v>0.18726639738244411</c:v>
                </c:pt>
                <c:pt idx="3044">
                  <c:v>0.18726639738244411</c:v>
                </c:pt>
                <c:pt idx="3045">
                  <c:v>0.18726639738244411</c:v>
                </c:pt>
                <c:pt idx="3046">
                  <c:v>0.18726639738244411</c:v>
                </c:pt>
                <c:pt idx="3047">
                  <c:v>0.18726639738244411</c:v>
                </c:pt>
                <c:pt idx="3048">
                  <c:v>0.18726639738244411</c:v>
                </c:pt>
                <c:pt idx="3049">
                  <c:v>0.18726639738244411</c:v>
                </c:pt>
                <c:pt idx="3050">
                  <c:v>0.18726639738244411</c:v>
                </c:pt>
                <c:pt idx="3051">
                  <c:v>0.18726639738244411</c:v>
                </c:pt>
                <c:pt idx="3052">
                  <c:v>0.18726639738244411</c:v>
                </c:pt>
                <c:pt idx="3053">
                  <c:v>0.18726639738244411</c:v>
                </c:pt>
                <c:pt idx="3054">
                  <c:v>0.18726639738244411</c:v>
                </c:pt>
                <c:pt idx="3055">
                  <c:v>0.18726639738244411</c:v>
                </c:pt>
                <c:pt idx="3056">
                  <c:v>0.18726639738244411</c:v>
                </c:pt>
                <c:pt idx="3057">
                  <c:v>0.18726639738244411</c:v>
                </c:pt>
                <c:pt idx="3058">
                  <c:v>0.18726639738244411</c:v>
                </c:pt>
                <c:pt idx="3059">
                  <c:v>0.18726639738244411</c:v>
                </c:pt>
                <c:pt idx="3060">
                  <c:v>0.18726639738244411</c:v>
                </c:pt>
                <c:pt idx="3061">
                  <c:v>0.18726639738244411</c:v>
                </c:pt>
                <c:pt idx="3062">
                  <c:v>0.18726639738244411</c:v>
                </c:pt>
                <c:pt idx="3063">
                  <c:v>0.18726639738244411</c:v>
                </c:pt>
                <c:pt idx="3064">
                  <c:v>0.18726639738244411</c:v>
                </c:pt>
                <c:pt idx="3065">
                  <c:v>0.18726639738244411</c:v>
                </c:pt>
                <c:pt idx="3066">
                  <c:v>0.18726639738244411</c:v>
                </c:pt>
                <c:pt idx="3067">
                  <c:v>0.18726639738244411</c:v>
                </c:pt>
                <c:pt idx="3068">
                  <c:v>0.18726639738244411</c:v>
                </c:pt>
                <c:pt idx="3069">
                  <c:v>0.18726639738244411</c:v>
                </c:pt>
                <c:pt idx="3070">
                  <c:v>0.18726639738244411</c:v>
                </c:pt>
                <c:pt idx="3071">
                  <c:v>0.18726639738244411</c:v>
                </c:pt>
                <c:pt idx="3072">
                  <c:v>0.18726639738244411</c:v>
                </c:pt>
                <c:pt idx="3073">
                  <c:v>0.18726639738244411</c:v>
                </c:pt>
                <c:pt idx="3074">
                  <c:v>0.18726639738244411</c:v>
                </c:pt>
                <c:pt idx="3075">
                  <c:v>0.18726639738244411</c:v>
                </c:pt>
                <c:pt idx="3076">
                  <c:v>0.18726639738244411</c:v>
                </c:pt>
                <c:pt idx="3077">
                  <c:v>0.18726639738244411</c:v>
                </c:pt>
                <c:pt idx="3078">
                  <c:v>0.18726639738244411</c:v>
                </c:pt>
                <c:pt idx="3079">
                  <c:v>0.18726639738244411</c:v>
                </c:pt>
                <c:pt idx="3080">
                  <c:v>0.18726639738244411</c:v>
                </c:pt>
                <c:pt idx="3081">
                  <c:v>0.18726639738244411</c:v>
                </c:pt>
                <c:pt idx="3082">
                  <c:v>0.18726639738244411</c:v>
                </c:pt>
                <c:pt idx="3083">
                  <c:v>0.18726639738244411</c:v>
                </c:pt>
                <c:pt idx="3084">
                  <c:v>0.18726639738244411</c:v>
                </c:pt>
                <c:pt idx="3085">
                  <c:v>0.18726639738244411</c:v>
                </c:pt>
                <c:pt idx="3086">
                  <c:v>0.18726639738244411</c:v>
                </c:pt>
                <c:pt idx="3087">
                  <c:v>0.18726639738244411</c:v>
                </c:pt>
                <c:pt idx="3088">
                  <c:v>0.18726639738244411</c:v>
                </c:pt>
                <c:pt idx="3089">
                  <c:v>0.18726639738244411</c:v>
                </c:pt>
                <c:pt idx="3090">
                  <c:v>0.18726639738244411</c:v>
                </c:pt>
                <c:pt idx="3091">
                  <c:v>0.18726639738244411</c:v>
                </c:pt>
                <c:pt idx="3092">
                  <c:v>0.18726639738244411</c:v>
                </c:pt>
                <c:pt idx="3093">
                  <c:v>0.18726639738244411</c:v>
                </c:pt>
                <c:pt idx="3094">
                  <c:v>0.18726639738244411</c:v>
                </c:pt>
                <c:pt idx="3095">
                  <c:v>0.18726639738244411</c:v>
                </c:pt>
                <c:pt idx="3096">
                  <c:v>0.18726639738244411</c:v>
                </c:pt>
                <c:pt idx="3097">
                  <c:v>0.18726639738244411</c:v>
                </c:pt>
                <c:pt idx="3098">
                  <c:v>0.18726639738244411</c:v>
                </c:pt>
                <c:pt idx="3099">
                  <c:v>0.18726639738244411</c:v>
                </c:pt>
                <c:pt idx="3100">
                  <c:v>0.18726639738244411</c:v>
                </c:pt>
                <c:pt idx="3101">
                  <c:v>0.18726639738244411</c:v>
                </c:pt>
                <c:pt idx="3102">
                  <c:v>0.18726639738244411</c:v>
                </c:pt>
                <c:pt idx="3103">
                  <c:v>0.18726639738244411</c:v>
                </c:pt>
                <c:pt idx="3104">
                  <c:v>0.18726639738244411</c:v>
                </c:pt>
                <c:pt idx="3105">
                  <c:v>0.18726639738244411</c:v>
                </c:pt>
                <c:pt idx="3106">
                  <c:v>0.18726639738244411</c:v>
                </c:pt>
                <c:pt idx="3107">
                  <c:v>0.18726639738244411</c:v>
                </c:pt>
                <c:pt idx="3108">
                  <c:v>0.18726639738244411</c:v>
                </c:pt>
                <c:pt idx="3109">
                  <c:v>0.18726639738244411</c:v>
                </c:pt>
                <c:pt idx="3110">
                  <c:v>0.18726639738244411</c:v>
                </c:pt>
                <c:pt idx="3111">
                  <c:v>0.18726639738244411</c:v>
                </c:pt>
                <c:pt idx="3112">
                  <c:v>0.18726639738244411</c:v>
                </c:pt>
                <c:pt idx="3113">
                  <c:v>0.18726639738244411</c:v>
                </c:pt>
                <c:pt idx="3114">
                  <c:v>0.18726639738244411</c:v>
                </c:pt>
                <c:pt idx="3115">
                  <c:v>0.18726639738244411</c:v>
                </c:pt>
                <c:pt idx="3116">
                  <c:v>0.18726639738244411</c:v>
                </c:pt>
                <c:pt idx="3117">
                  <c:v>0.18726639738244411</c:v>
                </c:pt>
                <c:pt idx="3118">
                  <c:v>0.18726639738244411</c:v>
                </c:pt>
                <c:pt idx="3119">
                  <c:v>0.18726639738244411</c:v>
                </c:pt>
                <c:pt idx="3120">
                  <c:v>0.18726639738244411</c:v>
                </c:pt>
                <c:pt idx="3121">
                  <c:v>0.18726639738244411</c:v>
                </c:pt>
                <c:pt idx="3122">
                  <c:v>0.18726639738244411</c:v>
                </c:pt>
                <c:pt idx="3123">
                  <c:v>0.18726639738244411</c:v>
                </c:pt>
                <c:pt idx="3124">
                  <c:v>0.18726639738244411</c:v>
                </c:pt>
                <c:pt idx="3125">
                  <c:v>0.18726639738244411</c:v>
                </c:pt>
                <c:pt idx="3126">
                  <c:v>0.18726639738244411</c:v>
                </c:pt>
                <c:pt idx="3127">
                  <c:v>0.18726639738244411</c:v>
                </c:pt>
                <c:pt idx="3128">
                  <c:v>0.18726639738244411</c:v>
                </c:pt>
                <c:pt idx="3129">
                  <c:v>0.18726639738244411</c:v>
                </c:pt>
                <c:pt idx="3130">
                  <c:v>0.18726639738244411</c:v>
                </c:pt>
                <c:pt idx="3131">
                  <c:v>0.18726639738244411</c:v>
                </c:pt>
                <c:pt idx="3132">
                  <c:v>0.18726639738244411</c:v>
                </c:pt>
                <c:pt idx="3133">
                  <c:v>0.18726639738244411</c:v>
                </c:pt>
                <c:pt idx="3134">
                  <c:v>0.18726639738244411</c:v>
                </c:pt>
                <c:pt idx="3135">
                  <c:v>0.18726639738244411</c:v>
                </c:pt>
                <c:pt idx="3136">
                  <c:v>0.18726639738244411</c:v>
                </c:pt>
                <c:pt idx="3137">
                  <c:v>0.18726639738244411</c:v>
                </c:pt>
                <c:pt idx="3138">
                  <c:v>0.18726639738244411</c:v>
                </c:pt>
                <c:pt idx="3139">
                  <c:v>0.18726639738244411</c:v>
                </c:pt>
                <c:pt idx="3140">
                  <c:v>0.18726639738244411</c:v>
                </c:pt>
                <c:pt idx="3141">
                  <c:v>0.18726639738244411</c:v>
                </c:pt>
                <c:pt idx="3142">
                  <c:v>0.18726639738244411</c:v>
                </c:pt>
                <c:pt idx="3143">
                  <c:v>0.18726639738244411</c:v>
                </c:pt>
                <c:pt idx="3144">
                  <c:v>0.18726639738244411</c:v>
                </c:pt>
                <c:pt idx="3145">
                  <c:v>0.18726639738244411</c:v>
                </c:pt>
                <c:pt idx="3146">
                  <c:v>0.18726639738244411</c:v>
                </c:pt>
                <c:pt idx="3147">
                  <c:v>0.18726639738244411</c:v>
                </c:pt>
                <c:pt idx="3148">
                  <c:v>0.18726639738244411</c:v>
                </c:pt>
                <c:pt idx="3149">
                  <c:v>0.18726639738244411</c:v>
                </c:pt>
                <c:pt idx="3150">
                  <c:v>0.18726639738244411</c:v>
                </c:pt>
                <c:pt idx="3151">
                  <c:v>0.18726639738244411</c:v>
                </c:pt>
                <c:pt idx="3152">
                  <c:v>0.18726639738244411</c:v>
                </c:pt>
                <c:pt idx="3153">
                  <c:v>0.18726639738244411</c:v>
                </c:pt>
                <c:pt idx="3154">
                  <c:v>0.18726639738244411</c:v>
                </c:pt>
                <c:pt idx="3155">
                  <c:v>0.18726639738244411</c:v>
                </c:pt>
                <c:pt idx="3156">
                  <c:v>0.18726639738244411</c:v>
                </c:pt>
                <c:pt idx="3157">
                  <c:v>0.18726639738244411</c:v>
                </c:pt>
                <c:pt idx="3158">
                  <c:v>0.18726639738244411</c:v>
                </c:pt>
                <c:pt idx="3159">
                  <c:v>0.18726639738244411</c:v>
                </c:pt>
                <c:pt idx="3160">
                  <c:v>0.18726639738244411</c:v>
                </c:pt>
                <c:pt idx="3161">
                  <c:v>0.18726639738244411</c:v>
                </c:pt>
                <c:pt idx="3162">
                  <c:v>0.18726639738244411</c:v>
                </c:pt>
                <c:pt idx="3163">
                  <c:v>0.18726639738244411</c:v>
                </c:pt>
                <c:pt idx="3164">
                  <c:v>0.18726639738244411</c:v>
                </c:pt>
                <c:pt idx="3165">
                  <c:v>0.18726639738244411</c:v>
                </c:pt>
                <c:pt idx="3166">
                  <c:v>0.18726639738244411</c:v>
                </c:pt>
                <c:pt idx="3167">
                  <c:v>0.18726639738244411</c:v>
                </c:pt>
                <c:pt idx="3168">
                  <c:v>0.18726639738244411</c:v>
                </c:pt>
                <c:pt idx="3169">
                  <c:v>0.18726639738244411</c:v>
                </c:pt>
                <c:pt idx="3170">
                  <c:v>0.18726639738244411</c:v>
                </c:pt>
                <c:pt idx="3171">
                  <c:v>0.18726639738244411</c:v>
                </c:pt>
                <c:pt idx="3172">
                  <c:v>0.18726639738244411</c:v>
                </c:pt>
                <c:pt idx="3173">
                  <c:v>0.18726639738244411</c:v>
                </c:pt>
                <c:pt idx="3174">
                  <c:v>0.18726639738244411</c:v>
                </c:pt>
                <c:pt idx="3175">
                  <c:v>0.18726639738244411</c:v>
                </c:pt>
                <c:pt idx="3176">
                  <c:v>0.18726639738244411</c:v>
                </c:pt>
                <c:pt idx="3177">
                  <c:v>0.18726639738244411</c:v>
                </c:pt>
                <c:pt idx="3178">
                  <c:v>0.18726639738244411</c:v>
                </c:pt>
                <c:pt idx="3179">
                  <c:v>0.18726639738244411</c:v>
                </c:pt>
                <c:pt idx="3180">
                  <c:v>0.18726639738244411</c:v>
                </c:pt>
                <c:pt idx="3181">
                  <c:v>0.18726639738244411</c:v>
                </c:pt>
                <c:pt idx="3182">
                  <c:v>0.18726639738244411</c:v>
                </c:pt>
                <c:pt idx="3183">
                  <c:v>0.18726639738244411</c:v>
                </c:pt>
                <c:pt idx="3184">
                  <c:v>0.18726639738244411</c:v>
                </c:pt>
                <c:pt idx="3185">
                  <c:v>0.18726639738244411</c:v>
                </c:pt>
                <c:pt idx="3186">
                  <c:v>0.18726639738244411</c:v>
                </c:pt>
                <c:pt idx="3187">
                  <c:v>0.18726639738244411</c:v>
                </c:pt>
                <c:pt idx="3188">
                  <c:v>0.18726639738244411</c:v>
                </c:pt>
                <c:pt idx="3189">
                  <c:v>0.18726639738244411</c:v>
                </c:pt>
                <c:pt idx="3190">
                  <c:v>0.18726639738244411</c:v>
                </c:pt>
                <c:pt idx="3191">
                  <c:v>0.18726639738244411</c:v>
                </c:pt>
                <c:pt idx="3192">
                  <c:v>0.18726639738244411</c:v>
                </c:pt>
                <c:pt idx="3193">
                  <c:v>0.18726639738244411</c:v>
                </c:pt>
                <c:pt idx="3194">
                  <c:v>0.18726639738244411</c:v>
                </c:pt>
                <c:pt idx="3195">
                  <c:v>0.18726639738244411</c:v>
                </c:pt>
                <c:pt idx="3196">
                  <c:v>0.18726639738244411</c:v>
                </c:pt>
                <c:pt idx="3197">
                  <c:v>0.18726639738244411</c:v>
                </c:pt>
                <c:pt idx="3198">
                  <c:v>0.18726639738244411</c:v>
                </c:pt>
                <c:pt idx="3199">
                  <c:v>0.18726639738244411</c:v>
                </c:pt>
                <c:pt idx="3200">
                  <c:v>0.18726639738244411</c:v>
                </c:pt>
                <c:pt idx="3201">
                  <c:v>0.18726639738244411</c:v>
                </c:pt>
                <c:pt idx="3202">
                  <c:v>0.18726639738244411</c:v>
                </c:pt>
                <c:pt idx="3203">
                  <c:v>0.18726639738244411</c:v>
                </c:pt>
                <c:pt idx="3204">
                  <c:v>0.18726639738244411</c:v>
                </c:pt>
                <c:pt idx="3205">
                  <c:v>0.18726639738244411</c:v>
                </c:pt>
                <c:pt idx="3206">
                  <c:v>0.18726639738244411</c:v>
                </c:pt>
                <c:pt idx="3207">
                  <c:v>0.18726639738244411</c:v>
                </c:pt>
                <c:pt idx="3208">
                  <c:v>0.18726639738244411</c:v>
                </c:pt>
                <c:pt idx="3209">
                  <c:v>0.18726639738244411</c:v>
                </c:pt>
                <c:pt idx="3210">
                  <c:v>0.18726639738244411</c:v>
                </c:pt>
                <c:pt idx="3211">
                  <c:v>0.18726639738244411</c:v>
                </c:pt>
                <c:pt idx="3212">
                  <c:v>0.18726639738244411</c:v>
                </c:pt>
                <c:pt idx="3213">
                  <c:v>0.18726639738244411</c:v>
                </c:pt>
                <c:pt idx="3214">
                  <c:v>0.18726639738244411</c:v>
                </c:pt>
                <c:pt idx="3215">
                  <c:v>0.18726639738244411</c:v>
                </c:pt>
                <c:pt idx="3216">
                  <c:v>0.18726639738244411</c:v>
                </c:pt>
                <c:pt idx="3217">
                  <c:v>0.18726639738244411</c:v>
                </c:pt>
                <c:pt idx="3218">
                  <c:v>0.18726639738244411</c:v>
                </c:pt>
                <c:pt idx="3219">
                  <c:v>0.18726639738244411</c:v>
                </c:pt>
                <c:pt idx="3220">
                  <c:v>0.18726639738244411</c:v>
                </c:pt>
                <c:pt idx="3221">
                  <c:v>0.18726639738244411</c:v>
                </c:pt>
                <c:pt idx="3222">
                  <c:v>0.18726639738244411</c:v>
                </c:pt>
                <c:pt idx="3223">
                  <c:v>0.18726639738244411</c:v>
                </c:pt>
                <c:pt idx="3224">
                  <c:v>0.18726639738244411</c:v>
                </c:pt>
                <c:pt idx="3225">
                  <c:v>0.18726639738244411</c:v>
                </c:pt>
                <c:pt idx="3226">
                  <c:v>0.18726639738244411</c:v>
                </c:pt>
                <c:pt idx="3227">
                  <c:v>0.18726639738244411</c:v>
                </c:pt>
                <c:pt idx="3228">
                  <c:v>0.18726639738244411</c:v>
                </c:pt>
                <c:pt idx="3229">
                  <c:v>0.18726639738244411</c:v>
                </c:pt>
                <c:pt idx="3230">
                  <c:v>0.18726639738244411</c:v>
                </c:pt>
                <c:pt idx="3231">
                  <c:v>0.18726639738244411</c:v>
                </c:pt>
                <c:pt idx="3232">
                  <c:v>0.18726639738244411</c:v>
                </c:pt>
                <c:pt idx="3233">
                  <c:v>0.18726639738244411</c:v>
                </c:pt>
                <c:pt idx="3234">
                  <c:v>0.18726639738244411</c:v>
                </c:pt>
                <c:pt idx="3235">
                  <c:v>0.18726639738244411</c:v>
                </c:pt>
                <c:pt idx="3236">
                  <c:v>0.18726639738244411</c:v>
                </c:pt>
                <c:pt idx="3237">
                  <c:v>0.18726639738244411</c:v>
                </c:pt>
                <c:pt idx="3238">
                  <c:v>0.18726639738244411</c:v>
                </c:pt>
                <c:pt idx="3239">
                  <c:v>0.18726639738244411</c:v>
                </c:pt>
                <c:pt idx="3240">
                  <c:v>0.18726639738244411</c:v>
                </c:pt>
                <c:pt idx="3241">
                  <c:v>0.18726639738244411</c:v>
                </c:pt>
                <c:pt idx="3242">
                  <c:v>0.18726639738244411</c:v>
                </c:pt>
                <c:pt idx="3243">
                  <c:v>0.18726639738244411</c:v>
                </c:pt>
                <c:pt idx="3244">
                  <c:v>0.18726639738244411</c:v>
                </c:pt>
                <c:pt idx="3245">
                  <c:v>0.18726639738244411</c:v>
                </c:pt>
                <c:pt idx="3246">
                  <c:v>0.18726639738244411</c:v>
                </c:pt>
                <c:pt idx="3247">
                  <c:v>0.18726639738244411</c:v>
                </c:pt>
                <c:pt idx="3248">
                  <c:v>0.18726639738244411</c:v>
                </c:pt>
                <c:pt idx="3249">
                  <c:v>0.18726639738244411</c:v>
                </c:pt>
                <c:pt idx="3250">
                  <c:v>0.18726639738244411</c:v>
                </c:pt>
                <c:pt idx="3251">
                  <c:v>0.18726639738244411</c:v>
                </c:pt>
                <c:pt idx="3252">
                  <c:v>0.18726639738244411</c:v>
                </c:pt>
                <c:pt idx="3253">
                  <c:v>0.18726639738244411</c:v>
                </c:pt>
                <c:pt idx="3254">
                  <c:v>0.18726639738244411</c:v>
                </c:pt>
                <c:pt idx="3255">
                  <c:v>0.18726639738244411</c:v>
                </c:pt>
                <c:pt idx="3256">
                  <c:v>0.18726639738244411</c:v>
                </c:pt>
                <c:pt idx="3257">
                  <c:v>0.18726639738244411</c:v>
                </c:pt>
                <c:pt idx="3258">
                  <c:v>0.18726639738244411</c:v>
                </c:pt>
                <c:pt idx="3259">
                  <c:v>0.18726639738244411</c:v>
                </c:pt>
                <c:pt idx="3260">
                  <c:v>0.18726639738244411</c:v>
                </c:pt>
                <c:pt idx="3261">
                  <c:v>0.18726639738244411</c:v>
                </c:pt>
                <c:pt idx="3262">
                  <c:v>0.18726639738244411</c:v>
                </c:pt>
                <c:pt idx="3263">
                  <c:v>0.18726639738244411</c:v>
                </c:pt>
                <c:pt idx="3264">
                  <c:v>0.18726639738244411</c:v>
                </c:pt>
                <c:pt idx="3265">
                  <c:v>0.18726639738244411</c:v>
                </c:pt>
                <c:pt idx="3266">
                  <c:v>0.18726639738244411</c:v>
                </c:pt>
                <c:pt idx="3267">
                  <c:v>0.18726639738244411</c:v>
                </c:pt>
                <c:pt idx="3268">
                  <c:v>0.18726639738244411</c:v>
                </c:pt>
                <c:pt idx="3269">
                  <c:v>0.18726639738244411</c:v>
                </c:pt>
                <c:pt idx="3270">
                  <c:v>0.18726639738244411</c:v>
                </c:pt>
                <c:pt idx="3271">
                  <c:v>0.18726639738244411</c:v>
                </c:pt>
                <c:pt idx="3272">
                  <c:v>0.18726639738244411</c:v>
                </c:pt>
                <c:pt idx="3273">
                  <c:v>0.18726639738244411</c:v>
                </c:pt>
                <c:pt idx="3274">
                  <c:v>0.18726639738244411</c:v>
                </c:pt>
                <c:pt idx="3275">
                  <c:v>0.18726639738244411</c:v>
                </c:pt>
                <c:pt idx="3276">
                  <c:v>0.18726639738244411</c:v>
                </c:pt>
                <c:pt idx="3277">
                  <c:v>0.18726639738244411</c:v>
                </c:pt>
                <c:pt idx="3278">
                  <c:v>0.18726639738244411</c:v>
                </c:pt>
                <c:pt idx="3279">
                  <c:v>0.18726639738244411</c:v>
                </c:pt>
                <c:pt idx="3280">
                  <c:v>0.18726639738244411</c:v>
                </c:pt>
                <c:pt idx="3281">
                  <c:v>0.18726639738244411</c:v>
                </c:pt>
                <c:pt idx="3282">
                  <c:v>0.18726639738244411</c:v>
                </c:pt>
                <c:pt idx="3283">
                  <c:v>0.18726639738244411</c:v>
                </c:pt>
                <c:pt idx="3284">
                  <c:v>0.18726639738244411</c:v>
                </c:pt>
                <c:pt idx="3285">
                  <c:v>0.18726639738244411</c:v>
                </c:pt>
                <c:pt idx="3286">
                  <c:v>0.18726639738244411</c:v>
                </c:pt>
                <c:pt idx="3287">
                  <c:v>0.18726639738244411</c:v>
                </c:pt>
                <c:pt idx="3288">
                  <c:v>0.18726639738244411</c:v>
                </c:pt>
                <c:pt idx="3289">
                  <c:v>0.18726639738244411</c:v>
                </c:pt>
                <c:pt idx="3290">
                  <c:v>0.18726639738244411</c:v>
                </c:pt>
                <c:pt idx="3291">
                  <c:v>0.18726639738244411</c:v>
                </c:pt>
                <c:pt idx="3292">
                  <c:v>0.18726639738244411</c:v>
                </c:pt>
                <c:pt idx="3293">
                  <c:v>0.18726639738244411</c:v>
                </c:pt>
                <c:pt idx="3294">
                  <c:v>0.18726639738244411</c:v>
                </c:pt>
                <c:pt idx="3295">
                  <c:v>0.18726639738244411</c:v>
                </c:pt>
                <c:pt idx="3296">
                  <c:v>0.18726639738244411</c:v>
                </c:pt>
                <c:pt idx="3297">
                  <c:v>0.18726639738244411</c:v>
                </c:pt>
                <c:pt idx="3298">
                  <c:v>0.18726639738244411</c:v>
                </c:pt>
                <c:pt idx="3299">
                  <c:v>0.18726639738244411</c:v>
                </c:pt>
                <c:pt idx="3300">
                  <c:v>0.18726639738244411</c:v>
                </c:pt>
                <c:pt idx="3301">
                  <c:v>0.18726639738244411</c:v>
                </c:pt>
                <c:pt idx="3302">
                  <c:v>0.18726639738244411</c:v>
                </c:pt>
                <c:pt idx="3303">
                  <c:v>0.18726639738244411</c:v>
                </c:pt>
                <c:pt idx="3304">
                  <c:v>0.18726639738244411</c:v>
                </c:pt>
                <c:pt idx="3305">
                  <c:v>0.18726639738244411</c:v>
                </c:pt>
                <c:pt idx="3306">
                  <c:v>0.18726639738244411</c:v>
                </c:pt>
                <c:pt idx="3307">
                  <c:v>0.18726639738244411</c:v>
                </c:pt>
                <c:pt idx="3308">
                  <c:v>0.18726639738244411</c:v>
                </c:pt>
                <c:pt idx="3309">
                  <c:v>0.18726639738244411</c:v>
                </c:pt>
                <c:pt idx="3310">
                  <c:v>0.18726639738244411</c:v>
                </c:pt>
                <c:pt idx="3311">
                  <c:v>0.18726639738244411</c:v>
                </c:pt>
                <c:pt idx="3312">
                  <c:v>0.18726639738244411</c:v>
                </c:pt>
                <c:pt idx="3313">
                  <c:v>0.18726639738244411</c:v>
                </c:pt>
                <c:pt idx="3314">
                  <c:v>0.18726639738244411</c:v>
                </c:pt>
                <c:pt idx="3315">
                  <c:v>0.18726639738244411</c:v>
                </c:pt>
                <c:pt idx="3316">
                  <c:v>0.18726639738244411</c:v>
                </c:pt>
                <c:pt idx="3317">
                  <c:v>0.18726639738244411</c:v>
                </c:pt>
                <c:pt idx="3318">
                  <c:v>0.18726639738244411</c:v>
                </c:pt>
                <c:pt idx="3319">
                  <c:v>0.18726639738244411</c:v>
                </c:pt>
                <c:pt idx="3320">
                  <c:v>0.18726639738244411</c:v>
                </c:pt>
                <c:pt idx="3321">
                  <c:v>0.18726639738244411</c:v>
                </c:pt>
                <c:pt idx="3322">
                  <c:v>0.18726639738244411</c:v>
                </c:pt>
                <c:pt idx="3323">
                  <c:v>0.18726639738244411</c:v>
                </c:pt>
                <c:pt idx="3324">
                  <c:v>0.18726639738244411</c:v>
                </c:pt>
                <c:pt idx="3325">
                  <c:v>0.18726639738244411</c:v>
                </c:pt>
                <c:pt idx="3326">
                  <c:v>0.18726639738244411</c:v>
                </c:pt>
                <c:pt idx="3327">
                  <c:v>0.18726639738244411</c:v>
                </c:pt>
                <c:pt idx="3328">
                  <c:v>0.18726639738244411</c:v>
                </c:pt>
                <c:pt idx="3329">
                  <c:v>0.18726639738244411</c:v>
                </c:pt>
                <c:pt idx="3330">
                  <c:v>0.18726639738244411</c:v>
                </c:pt>
                <c:pt idx="3331">
                  <c:v>0.18726639738244411</c:v>
                </c:pt>
                <c:pt idx="3332">
                  <c:v>0.18726639738244411</c:v>
                </c:pt>
                <c:pt idx="3333">
                  <c:v>0.18726639738244411</c:v>
                </c:pt>
                <c:pt idx="3334">
                  <c:v>0.18726639738244411</c:v>
                </c:pt>
                <c:pt idx="3335">
                  <c:v>0.18726639738244411</c:v>
                </c:pt>
                <c:pt idx="3336">
                  <c:v>0.18726639738244411</c:v>
                </c:pt>
                <c:pt idx="3337">
                  <c:v>0.18726639738244411</c:v>
                </c:pt>
                <c:pt idx="3338">
                  <c:v>0.18726639738244411</c:v>
                </c:pt>
                <c:pt idx="3339">
                  <c:v>0.18726639738244411</c:v>
                </c:pt>
                <c:pt idx="3340">
                  <c:v>0.18726639738244411</c:v>
                </c:pt>
                <c:pt idx="3341">
                  <c:v>0.18726639738244411</c:v>
                </c:pt>
                <c:pt idx="3342">
                  <c:v>0.18726639738244411</c:v>
                </c:pt>
                <c:pt idx="3343">
                  <c:v>0.18726639738244411</c:v>
                </c:pt>
                <c:pt idx="3344">
                  <c:v>0.18726639738244411</c:v>
                </c:pt>
                <c:pt idx="3345">
                  <c:v>0.18726639738244411</c:v>
                </c:pt>
                <c:pt idx="3346">
                  <c:v>0.18726639738244411</c:v>
                </c:pt>
                <c:pt idx="3347">
                  <c:v>0.18726639738244411</c:v>
                </c:pt>
                <c:pt idx="3348">
                  <c:v>0.18726639738244411</c:v>
                </c:pt>
                <c:pt idx="3349">
                  <c:v>0.18726639738244411</c:v>
                </c:pt>
                <c:pt idx="3350">
                  <c:v>0.18726639738244411</c:v>
                </c:pt>
                <c:pt idx="3351">
                  <c:v>0.18726639738244411</c:v>
                </c:pt>
                <c:pt idx="3352">
                  <c:v>0.18726639738244411</c:v>
                </c:pt>
                <c:pt idx="3353">
                  <c:v>0.18726639738244411</c:v>
                </c:pt>
                <c:pt idx="3354">
                  <c:v>0.18726639738244411</c:v>
                </c:pt>
                <c:pt idx="3355">
                  <c:v>0.18726639738244411</c:v>
                </c:pt>
                <c:pt idx="3356">
                  <c:v>0.18726639738244411</c:v>
                </c:pt>
                <c:pt idx="3357">
                  <c:v>0.18726639738244411</c:v>
                </c:pt>
                <c:pt idx="3358">
                  <c:v>0.18726639738244411</c:v>
                </c:pt>
                <c:pt idx="3359">
                  <c:v>0.18726639738244411</c:v>
                </c:pt>
                <c:pt idx="3360">
                  <c:v>0.18726639738244411</c:v>
                </c:pt>
                <c:pt idx="3361">
                  <c:v>0.18726639738244411</c:v>
                </c:pt>
                <c:pt idx="3362">
                  <c:v>0.18726639738244411</c:v>
                </c:pt>
                <c:pt idx="3363">
                  <c:v>0.18726639738244411</c:v>
                </c:pt>
                <c:pt idx="3364">
                  <c:v>0.18726639738244411</c:v>
                </c:pt>
                <c:pt idx="3365">
                  <c:v>0.18726639738244411</c:v>
                </c:pt>
                <c:pt idx="3366">
                  <c:v>0.18726639738244411</c:v>
                </c:pt>
                <c:pt idx="3367">
                  <c:v>0.18726639738244411</c:v>
                </c:pt>
                <c:pt idx="3368">
                  <c:v>0.18726639738244411</c:v>
                </c:pt>
                <c:pt idx="3369">
                  <c:v>0.18726639738244411</c:v>
                </c:pt>
                <c:pt idx="3370">
                  <c:v>0.18726639738244411</c:v>
                </c:pt>
                <c:pt idx="3371">
                  <c:v>0.18726639738244411</c:v>
                </c:pt>
                <c:pt idx="3372">
                  <c:v>0.18726639738244411</c:v>
                </c:pt>
                <c:pt idx="3373">
                  <c:v>0.18726639738244411</c:v>
                </c:pt>
                <c:pt idx="3374">
                  <c:v>0.18726639738244411</c:v>
                </c:pt>
                <c:pt idx="3375">
                  <c:v>0.18726639738244411</c:v>
                </c:pt>
                <c:pt idx="3376">
                  <c:v>0.18726639738244411</c:v>
                </c:pt>
                <c:pt idx="3377">
                  <c:v>0.18726639738244411</c:v>
                </c:pt>
                <c:pt idx="3378">
                  <c:v>0.18726639738244411</c:v>
                </c:pt>
                <c:pt idx="3379">
                  <c:v>0.18726639738244411</c:v>
                </c:pt>
                <c:pt idx="3380">
                  <c:v>0.18726639738244411</c:v>
                </c:pt>
                <c:pt idx="3381">
                  <c:v>0.18726639738244411</c:v>
                </c:pt>
                <c:pt idx="3382">
                  <c:v>0.18726639738244411</c:v>
                </c:pt>
                <c:pt idx="3383">
                  <c:v>0.18726639738244411</c:v>
                </c:pt>
                <c:pt idx="3384">
                  <c:v>0.18726639738244411</c:v>
                </c:pt>
                <c:pt idx="3385">
                  <c:v>0.18726639738244411</c:v>
                </c:pt>
                <c:pt idx="3386">
                  <c:v>0.18726639738244411</c:v>
                </c:pt>
                <c:pt idx="3387">
                  <c:v>0.18726639738244411</c:v>
                </c:pt>
                <c:pt idx="3388">
                  <c:v>0.18726639738244411</c:v>
                </c:pt>
                <c:pt idx="3389">
                  <c:v>0.18726639738244411</c:v>
                </c:pt>
                <c:pt idx="3390">
                  <c:v>0.18726639738244411</c:v>
                </c:pt>
                <c:pt idx="3391">
                  <c:v>0.18726639738244411</c:v>
                </c:pt>
                <c:pt idx="3392">
                  <c:v>0.18726639738244411</c:v>
                </c:pt>
                <c:pt idx="3393">
                  <c:v>0.18726639738244411</c:v>
                </c:pt>
                <c:pt idx="3394">
                  <c:v>0.18726639738244411</c:v>
                </c:pt>
                <c:pt idx="3395">
                  <c:v>0.18726639738244411</c:v>
                </c:pt>
                <c:pt idx="3396">
                  <c:v>0.18726639738244411</c:v>
                </c:pt>
                <c:pt idx="3397">
                  <c:v>0.18726639738244411</c:v>
                </c:pt>
                <c:pt idx="3398">
                  <c:v>0.18726639738244411</c:v>
                </c:pt>
                <c:pt idx="3399">
                  <c:v>0.18726639738244411</c:v>
                </c:pt>
                <c:pt idx="3400">
                  <c:v>0.18726639738244411</c:v>
                </c:pt>
                <c:pt idx="3401">
                  <c:v>0.18726639738244411</c:v>
                </c:pt>
                <c:pt idx="3402">
                  <c:v>0.18726639738244411</c:v>
                </c:pt>
                <c:pt idx="3403">
                  <c:v>0.18726639738244411</c:v>
                </c:pt>
                <c:pt idx="3404">
                  <c:v>0.18726639738244411</c:v>
                </c:pt>
                <c:pt idx="3405">
                  <c:v>0.18726639738244411</c:v>
                </c:pt>
                <c:pt idx="3406">
                  <c:v>0.18726639738244411</c:v>
                </c:pt>
                <c:pt idx="3407">
                  <c:v>0.18726639738244411</c:v>
                </c:pt>
                <c:pt idx="3408">
                  <c:v>0.18726639738244411</c:v>
                </c:pt>
                <c:pt idx="3409">
                  <c:v>0.18726639738244411</c:v>
                </c:pt>
                <c:pt idx="3410">
                  <c:v>0.18726639738244411</c:v>
                </c:pt>
                <c:pt idx="3411">
                  <c:v>0.18726639738244411</c:v>
                </c:pt>
                <c:pt idx="3412">
                  <c:v>0.18726639738244411</c:v>
                </c:pt>
                <c:pt idx="3413">
                  <c:v>0.18726639738244411</c:v>
                </c:pt>
                <c:pt idx="3414">
                  <c:v>0.18726639738244411</c:v>
                </c:pt>
                <c:pt idx="3415">
                  <c:v>0.18726639738244411</c:v>
                </c:pt>
                <c:pt idx="3416">
                  <c:v>0.18726639738244411</c:v>
                </c:pt>
                <c:pt idx="3417">
                  <c:v>0.18726639738244411</c:v>
                </c:pt>
                <c:pt idx="3418">
                  <c:v>0.18726639738244411</c:v>
                </c:pt>
                <c:pt idx="3419">
                  <c:v>0.18726639738244411</c:v>
                </c:pt>
                <c:pt idx="3420">
                  <c:v>0.18726639738244411</c:v>
                </c:pt>
                <c:pt idx="3421">
                  <c:v>0.18726639738244411</c:v>
                </c:pt>
                <c:pt idx="3422">
                  <c:v>0.18726639738244411</c:v>
                </c:pt>
                <c:pt idx="3423">
                  <c:v>0.18726639738244411</c:v>
                </c:pt>
                <c:pt idx="3424">
                  <c:v>0.18726639738244411</c:v>
                </c:pt>
                <c:pt idx="3425">
                  <c:v>0.18726639738244411</c:v>
                </c:pt>
                <c:pt idx="3426">
                  <c:v>0.18726639738244411</c:v>
                </c:pt>
                <c:pt idx="3427">
                  <c:v>0.18726639738244411</c:v>
                </c:pt>
                <c:pt idx="3428">
                  <c:v>0.18726639738244411</c:v>
                </c:pt>
                <c:pt idx="3429">
                  <c:v>0.18726639738244411</c:v>
                </c:pt>
                <c:pt idx="3430">
                  <c:v>0.18726639738244411</c:v>
                </c:pt>
                <c:pt idx="3431">
                  <c:v>0.18726639738244411</c:v>
                </c:pt>
                <c:pt idx="3432">
                  <c:v>0.18726639738244411</c:v>
                </c:pt>
                <c:pt idx="3433">
                  <c:v>0.18726639738244411</c:v>
                </c:pt>
                <c:pt idx="3434">
                  <c:v>0.18726639738244411</c:v>
                </c:pt>
                <c:pt idx="3435">
                  <c:v>0.18726639738244411</c:v>
                </c:pt>
                <c:pt idx="3436">
                  <c:v>0.18726639738244411</c:v>
                </c:pt>
                <c:pt idx="3437">
                  <c:v>0.18726639738244411</c:v>
                </c:pt>
                <c:pt idx="3438">
                  <c:v>0.18726639738244411</c:v>
                </c:pt>
                <c:pt idx="3439">
                  <c:v>0.18726639738244411</c:v>
                </c:pt>
                <c:pt idx="3440">
                  <c:v>0.18726639738244411</c:v>
                </c:pt>
                <c:pt idx="3441">
                  <c:v>0.18726639738244411</c:v>
                </c:pt>
                <c:pt idx="3442">
                  <c:v>0.18726639738244411</c:v>
                </c:pt>
                <c:pt idx="3443">
                  <c:v>0.18726639738244411</c:v>
                </c:pt>
                <c:pt idx="3444">
                  <c:v>0.18726639738244411</c:v>
                </c:pt>
                <c:pt idx="3445">
                  <c:v>0.18726639738244411</c:v>
                </c:pt>
                <c:pt idx="3446">
                  <c:v>0.18726639738244411</c:v>
                </c:pt>
                <c:pt idx="3447">
                  <c:v>0.18726639738244411</c:v>
                </c:pt>
                <c:pt idx="3448">
                  <c:v>0.18726639738244411</c:v>
                </c:pt>
                <c:pt idx="3449">
                  <c:v>0.18726639738244411</c:v>
                </c:pt>
                <c:pt idx="3450">
                  <c:v>0.18726639738244411</c:v>
                </c:pt>
                <c:pt idx="3451">
                  <c:v>0.18726639738244411</c:v>
                </c:pt>
                <c:pt idx="3452">
                  <c:v>0.18726639738244411</c:v>
                </c:pt>
                <c:pt idx="3453">
                  <c:v>0.18726639738244411</c:v>
                </c:pt>
                <c:pt idx="3454">
                  <c:v>0.18726639738244411</c:v>
                </c:pt>
                <c:pt idx="3455">
                  <c:v>0.18726639738244411</c:v>
                </c:pt>
                <c:pt idx="3456">
                  <c:v>0.18726639738244411</c:v>
                </c:pt>
                <c:pt idx="3457">
                  <c:v>0.18726639738244411</c:v>
                </c:pt>
                <c:pt idx="3458">
                  <c:v>0.18726639738244411</c:v>
                </c:pt>
                <c:pt idx="3459">
                  <c:v>0.18726639738244411</c:v>
                </c:pt>
                <c:pt idx="3460">
                  <c:v>0.18726639738244411</c:v>
                </c:pt>
                <c:pt idx="3461">
                  <c:v>0.18726639738244411</c:v>
                </c:pt>
                <c:pt idx="3462">
                  <c:v>0.18726639738244411</c:v>
                </c:pt>
                <c:pt idx="3463">
                  <c:v>0.18726639738244411</c:v>
                </c:pt>
                <c:pt idx="3464">
                  <c:v>0.18726639738244411</c:v>
                </c:pt>
                <c:pt idx="3465">
                  <c:v>0.18726639738244411</c:v>
                </c:pt>
                <c:pt idx="3466">
                  <c:v>0.18726639738244411</c:v>
                </c:pt>
                <c:pt idx="3467">
                  <c:v>0.18726639738244411</c:v>
                </c:pt>
                <c:pt idx="3468">
                  <c:v>0.18726639738244411</c:v>
                </c:pt>
                <c:pt idx="3469">
                  <c:v>0.18726639738244411</c:v>
                </c:pt>
                <c:pt idx="3470">
                  <c:v>0.18726639738244411</c:v>
                </c:pt>
                <c:pt idx="3471">
                  <c:v>0.18726639738244411</c:v>
                </c:pt>
                <c:pt idx="3472">
                  <c:v>0.18726639738244411</c:v>
                </c:pt>
                <c:pt idx="3473">
                  <c:v>0.18726639738244411</c:v>
                </c:pt>
                <c:pt idx="3474">
                  <c:v>0.18726639738244411</c:v>
                </c:pt>
                <c:pt idx="3475">
                  <c:v>0.18726639738244411</c:v>
                </c:pt>
                <c:pt idx="3476">
                  <c:v>0.18726639738244411</c:v>
                </c:pt>
                <c:pt idx="3477">
                  <c:v>0.18726639738244411</c:v>
                </c:pt>
                <c:pt idx="3478">
                  <c:v>0.18726639738244411</c:v>
                </c:pt>
                <c:pt idx="3479">
                  <c:v>0.18726639738244411</c:v>
                </c:pt>
                <c:pt idx="3480">
                  <c:v>0.18726639738244411</c:v>
                </c:pt>
                <c:pt idx="3481">
                  <c:v>0.18726639738244411</c:v>
                </c:pt>
                <c:pt idx="3482">
                  <c:v>0.18726639738244411</c:v>
                </c:pt>
                <c:pt idx="3483">
                  <c:v>0.18726639738244411</c:v>
                </c:pt>
                <c:pt idx="3484">
                  <c:v>0.18726639738244411</c:v>
                </c:pt>
                <c:pt idx="3485">
                  <c:v>0.18726639738244411</c:v>
                </c:pt>
                <c:pt idx="3486">
                  <c:v>0.18726639738244411</c:v>
                </c:pt>
                <c:pt idx="3487">
                  <c:v>0.18726639738244411</c:v>
                </c:pt>
                <c:pt idx="3488">
                  <c:v>0.18726639738244411</c:v>
                </c:pt>
                <c:pt idx="3489">
                  <c:v>0.18726639738244411</c:v>
                </c:pt>
                <c:pt idx="3490">
                  <c:v>0.18726639738244411</c:v>
                </c:pt>
                <c:pt idx="3491">
                  <c:v>0.18726639738244411</c:v>
                </c:pt>
                <c:pt idx="3492">
                  <c:v>0.18726639738244411</c:v>
                </c:pt>
                <c:pt idx="3493">
                  <c:v>0.18726639738244411</c:v>
                </c:pt>
                <c:pt idx="3494">
                  <c:v>0.18726639738244411</c:v>
                </c:pt>
                <c:pt idx="3495">
                  <c:v>0.18726639738244411</c:v>
                </c:pt>
                <c:pt idx="3496">
                  <c:v>0.18726639738244411</c:v>
                </c:pt>
                <c:pt idx="3497">
                  <c:v>0.18726639738244411</c:v>
                </c:pt>
                <c:pt idx="3498">
                  <c:v>0.18726639738244411</c:v>
                </c:pt>
                <c:pt idx="3499">
                  <c:v>0.18726639738244411</c:v>
                </c:pt>
                <c:pt idx="3500">
                  <c:v>0.18726639738244411</c:v>
                </c:pt>
                <c:pt idx="3501">
                  <c:v>0.18726639738244411</c:v>
                </c:pt>
                <c:pt idx="3502">
                  <c:v>0.18726639738244411</c:v>
                </c:pt>
                <c:pt idx="3503">
                  <c:v>0.18726639738244411</c:v>
                </c:pt>
                <c:pt idx="3504">
                  <c:v>0.18726639738244411</c:v>
                </c:pt>
                <c:pt idx="3505">
                  <c:v>0.18726639738244411</c:v>
                </c:pt>
                <c:pt idx="3506">
                  <c:v>0.18726639738244411</c:v>
                </c:pt>
                <c:pt idx="3507">
                  <c:v>0.18726639738244411</c:v>
                </c:pt>
                <c:pt idx="3508">
                  <c:v>0.18726639738244411</c:v>
                </c:pt>
                <c:pt idx="3509">
                  <c:v>0.18726639738244411</c:v>
                </c:pt>
                <c:pt idx="3510">
                  <c:v>0.18726639738244411</c:v>
                </c:pt>
                <c:pt idx="3511">
                  <c:v>0.18726639738244411</c:v>
                </c:pt>
                <c:pt idx="3512">
                  <c:v>0.18726639738244411</c:v>
                </c:pt>
                <c:pt idx="3513">
                  <c:v>0.18726639738244411</c:v>
                </c:pt>
                <c:pt idx="3514">
                  <c:v>0.18726639738244411</c:v>
                </c:pt>
                <c:pt idx="3515">
                  <c:v>0.18726639738244411</c:v>
                </c:pt>
                <c:pt idx="3516">
                  <c:v>0.18726639738244411</c:v>
                </c:pt>
                <c:pt idx="3517">
                  <c:v>0.18726639738244411</c:v>
                </c:pt>
                <c:pt idx="3518">
                  <c:v>0.18726639738244411</c:v>
                </c:pt>
                <c:pt idx="3519">
                  <c:v>0.18726639738244411</c:v>
                </c:pt>
                <c:pt idx="3520">
                  <c:v>0.18726639738244411</c:v>
                </c:pt>
                <c:pt idx="3521">
                  <c:v>0.18726639738244411</c:v>
                </c:pt>
                <c:pt idx="3522">
                  <c:v>0.18726639738244411</c:v>
                </c:pt>
                <c:pt idx="3523">
                  <c:v>0.18726639738244411</c:v>
                </c:pt>
                <c:pt idx="3524">
                  <c:v>0.18726639738244411</c:v>
                </c:pt>
                <c:pt idx="3525">
                  <c:v>0.18726639738244411</c:v>
                </c:pt>
                <c:pt idx="3526">
                  <c:v>0.18726639738244411</c:v>
                </c:pt>
                <c:pt idx="3527">
                  <c:v>0.18726639738244411</c:v>
                </c:pt>
                <c:pt idx="3528">
                  <c:v>0.18726639738244411</c:v>
                </c:pt>
                <c:pt idx="3529">
                  <c:v>0.18726639738244411</c:v>
                </c:pt>
                <c:pt idx="3530">
                  <c:v>0.18726639738244411</c:v>
                </c:pt>
                <c:pt idx="3531">
                  <c:v>0.18726639738244411</c:v>
                </c:pt>
                <c:pt idx="3532">
                  <c:v>0.18726639738244411</c:v>
                </c:pt>
                <c:pt idx="3533">
                  <c:v>0.18726639738244411</c:v>
                </c:pt>
                <c:pt idx="3534">
                  <c:v>0.18726639738244411</c:v>
                </c:pt>
                <c:pt idx="3535">
                  <c:v>0.18726639738244411</c:v>
                </c:pt>
                <c:pt idx="3536">
                  <c:v>0.18726639738244411</c:v>
                </c:pt>
                <c:pt idx="3537">
                  <c:v>0.18726639738244411</c:v>
                </c:pt>
                <c:pt idx="3538">
                  <c:v>0.18726639738244411</c:v>
                </c:pt>
                <c:pt idx="3539">
                  <c:v>0.18726639738244411</c:v>
                </c:pt>
                <c:pt idx="3540">
                  <c:v>0.18726639738244411</c:v>
                </c:pt>
                <c:pt idx="3541">
                  <c:v>0.18726639738244411</c:v>
                </c:pt>
                <c:pt idx="3542">
                  <c:v>0.18726639738244411</c:v>
                </c:pt>
                <c:pt idx="3543">
                  <c:v>0.18726639738244411</c:v>
                </c:pt>
                <c:pt idx="3544">
                  <c:v>0.18726639738244411</c:v>
                </c:pt>
                <c:pt idx="3545">
                  <c:v>0.18726639738244411</c:v>
                </c:pt>
                <c:pt idx="3546">
                  <c:v>0.18726639738244411</c:v>
                </c:pt>
                <c:pt idx="3547">
                  <c:v>0.18726639738244411</c:v>
                </c:pt>
                <c:pt idx="3548">
                  <c:v>0.18726639738244411</c:v>
                </c:pt>
                <c:pt idx="3549">
                  <c:v>0.18726639738244411</c:v>
                </c:pt>
                <c:pt idx="3550">
                  <c:v>0.18726639738244411</c:v>
                </c:pt>
                <c:pt idx="3551">
                  <c:v>0.18726639738244411</c:v>
                </c:pt>
                <c:pt idx="3552">
                  <c:v>0.18726639738244411</c:v>
                </c:pt>
                <c:pt idx="3553">
                  <c:v>0.18726639738244411</c:v>
                </c:pt>
                <c:pt idx="3554">
                  <c:v>0.18726639738244411</c:v>
                </c:pt>
                <c:pt idx="3555">
                  <c:v>0.18726639738244411</c:v>
                </c:pt>
                <c:pt idx="3556">
                  <c:v>0.18726639738244411</c:v>
                </c:pt>
                <c:pt idx="3557">
                  <c:v>0.18726639738244411</c:v>
                </c:pt>
                <c:pt idx="3558">
                  <c:v>0.18726639738244411</c:v>
                </c:pt>
                <c:pt idx="3559">
                  <c:v>0.18726639738244411</c:v>
                </c:pt>
                <c:pt idx="3560">
                  <c:v>0.18726639738244411</c:v>
                </c:pt>
                <c:pt idx="3561">
                  <c:v>0.18726639738244411</c:v>
                </c:pt>
                <c:pt idx="3562">
                  <c:v>0.18726639738244411</c:v>
                </c:pt>
                <c:pt idx="3563">
                  <c:v>0.18726639738244411</c:v>
                </c:pt>
                <c:pt idx="3564">
                  <c:v>0.18726639738244411</c:v>
                </c:pt>
                <c:pt idx="3565">
                  <c:v>0.18726639738244411</c:v>
                </c:pt>
                <c:pt idx="3566">
                  <c:v>0.18726639738244411</c:v>
                </c:pt>
                <c:pt idx="3567">
                  <c:v>0.18726639738244411</c:v>
                </c:pt>
                <c:pt idx="3568">
                  <c:v>0.18726639738244411</c:v>
                </c:pt>
                <c:pt idx="3569">
                  <c:v>0.18726639738244411</c:v>
                </c:pt>
                <c:pt idx="3570">
                  <c:v>0.18726639738244411</c:v>
                </c:pt>
                <c:pt idx="3571">
                  <c:v>0.18726639738244411</c:v>
                </c:pt>
                <c:pt idx="3572">
                  <c:v>0.18726639738244411</c:v>
                </c:pt>
                <c:pt idx="3573">
                  <c:v>0.18726639738244411</c:v>
                </c:pt>
                <c:pt idx="3574">
                  <c:v>0.18726639738244411</c:v>
                </c:pt>
                <c:pt idx="3575">
                  <c:v>0.18726639738244411</c:v>
                </c:pt>
                <c:pt idx="3576">
                  <c:v>0.18726639738244411</c:v>
                </c:pt>
                <c:pt idx="3577">
                  <c:v>0.18726639738244411</c:v>
                </c:pt>
                <c:pt idx="3578">
                  <c:v>0.18726639738244411</c:v>
                </c:pt>
                <c:pt idx="3579">
                  <c:v>0.18726639738244411</c:v>
                </c:pt>
                <c:pt idx="3580">
                  <c:v>0.18726639738244411</c:v>
                </c:pt>
                <c:pt idx="3581">
                  <c:v>0.18726639738244411</c:v>
                </c:pt>
                <c:pt idx="3582">
                  <c:v>0.18726639738244411</c:v>
                </c:pt>
                <c:pt idx="3583">
                  <c:v>0.18726639738244411</c:v>
                </c:pt>
                <c:pt idx="3584">
                  <c:v>0.18726639738244411</c:v>
                </c:pt>
                <c:pt idx="3585">
                  <c:v>0.18726639738244411</c:v>
                </c:pt>
                <c:pt idx="3586">
                  <c:v>0.18726639738244411</c:v>
                </c:pt>
                <c:pt idx="3587">
                  <c:v>0.18726639738244411</c:v>
                </c:pt>
                <c:pt idx="3588">
                  <c:v>0.18726639738244411</c:v>
                </c:pt>
                <c:pt idx="3589">
                  <c:v>0.18726639738244411</c:v>
                </c:pt>
                <c:pt idx="3590">
                  <c:v>0.18726639738244411</c:v>
                </c:pt>
                <c:pt idx="3591">
                  <c:v>0.18726639738244411</c:v>
                </c:pt>
                <c:pt idx="3592">
                  <c:v>0.18726639738244411</c:v>
                </c:pt>
                <c:pt idx="3593">
                  <c:v>0.18726639738244411</c:v>
                </c:pt>
                <c:pt idx="3594">
                  <c:v>0.18726639738244411</c:v>
                </c:pt>
                <c:pt idx="3595">
                  <c:v>0.18726639738244411</c:v>
                </c:pt>
                <c:pt idx="3596">
                  <c:v>0.18726639738244411</c:v>
                </c:pt>
                <c:pt idx="3597">
                  <c:v>0.18726639738244411</c:v>
                </c:pt>
                <c:pt idx="3598">
                  <c:v>0.18726639738244411</c:v>
                </c:pt>
                <c:pt idx="3599">
                  <c:v>0.18726639738244411</c:v>
                </c:pt>
                <c:pt idx="3600">
                  <c:v>0.18726639738244411</c:v>
                </c:pt>
                <c:pt idx="3601">
                  <c:v>0.18726639738244411</c:v>
                </c:pt>
                <c:pt idx="3602">
                  <c:v>0.18726639738244411</c:v>
                </c:pt>
                <c:pt idx="3603">
                  <c:v>0.18726639738244411</c:v>
                </c:pt>
                <c:pt idx="3604">
                  <c:v>0.18726639738244411</c:v>
                </c:pt>
                <c:pt idx="3605">
                  <c:v>0.18726639738244411</c:v>
                </c:pt>
                <c:pt idx="3606">
                  <c:v>0.18726639738244411</c:v>
                </c:pt>
                <c:pt idx="3607">
                  <c:v>0.18726639738244411</c:v>
                </c:pt>
                <c:pt idx="3608">
                  <c:v>0.18726639738244411</c:v>
                </c:pt>
                <c:pt idx="3609">
                  <c:v>0.18726639738244411</c:v>
                </c:pt>
                <c:pt idx="3610">
                  <c:v>0.18726639738244411</c:v>
                </c:pt>
                <c:pt idx="3611">
                  <c:v>0.18726639738244411</c:v>
                </c:pt>
                <c:pt idx="3612">
                  <c:v>0.18726639738244411</c:v>
                </c:pt>
                <c:pt idx="3613">
                  <c:v>0.18726639738244411</c:v>
                </c:pt>
                <c:pt idx="3614">
                  <c:v>0.18726639738244411</c:v>
                </c:pt>
                <c:pt idx="3615">
                  <c:v>0.18726639738244411</c:v>
                </c:pt>
                <c:pt idx="3616">
                  <c:v>0.18726639738244411</c:v>
                </c:pt>
                <c:pt idx="3617">
                  <c:v>0.18726639738244411</c:v>
                </c:pt>
                <c:pt idx="3618">
                  <c:v>0.18726639738244411</c:v>
                </c:pt>
                <c:pt idx="3619">
                  <c:v>0.18726639738244411</c:v>
                </c:pt>
                <c:pt idx="3620">
                  <c:v>0.18726639738244411</c:v>
                </c:pt>
                <c:pt idx="3621">
                  <c:v>0.18726639738244411</c:v>
                </c:pt>
                <c:pt idx="3622">
                  <c:v>0.18726639738244411</c:v>
                </c:pt>
                <c:pt idx="3623">
                  <c:v>0.18726639738244411</c:v>
                </c:pt>
                <c:pt idx="3624">
                  <c:v>0.18726639738244411</c:v>
                </c:pt>
                <c:pt idx="3625">
                  <c:v>0.18726639738244411</c:v>
                </c:pt>
                <c:pt idx="3626">
                  <c:v>0.18726639738244411</c:v>
                </c:pt>
                <c:pt idx="3627">
                  <c:v>0.18726639738244411</c:v>
                </c:pt>
                <c:pt idx="3628">
                  <c:v>0.18726639738244411</c:v>
                </c:pt>
                <c:pt idx="3629">
                  <c:v>0.18726639738244411</c:v>
                </c:pt>
                <c:pt idx="3630">
                  <c:v>0.18726639738244411</c:v>
                </c:pt>
                <c:pt idx="3631">
                  <c:v>0.18726639738244411</c:v>
                </c:pt>
                <c:pt idx="3632">
                  <c:v>0.18726639738244411</c:v>
                </c:pt>
                <c:pt idx="3633">
                  <c:v>0.18726639738244411</c:v>
                </c:pt>
                <c:pt idx="3634">
                  <c:v>0.18726639738244411</c:v>
                </c:pt>
                <c:pt idx="3635">
                  <c:v>0.18726639738244411</c:v>
                </c:pt>
                <c:pt idx="3636">
                  <c:v>0.18726639738244411</c:v>
                </c:pt>
                <c:pt idx="3637">
                  <c:v>0.18726639738244411</c:v>
                </c:pt>
                <c:pt idx="3638">
                  <c:v>0.18726639738244411</c:v>
                </c:pt>
                <c:pt idx="3639">
                  <c:v>0.18726639738244411</c:v>
                </c:pt>
                <c:pt idx="3640">
                  <c:v>0.18726639738244411</c:v>
                </c:pt>
                <c:pt idx="3641">
                  <c:v>0.18726639738244411</c:v>
                </c:pt>
                <c:pt idx="3642">
                  <c:v>0.18726639738244411</c:v>
                </c:pt>
                <c:pt idx="3643">
                  <c:v>0.18726639738244411</c:v>
                </c:pt>
                <c:pt idx="3644">
                  <c:v>0.18726639738244411</c:v>
                </c:pt>
                <c:pt idx="3645">
                  <c:v>0.18726639738244411</c:v>
                </c:pt>
                <c:pt idx="3646">
                  <c:v>0.18726639738244411</c:v>
                </c:pt>
                <c:pt idx="3647">
                  <c:v>0.18726639738244411</c:v>
                </c:pt>
                <c:pt idx="3648">
                  <c:v>0.18726639738244411</c:v>
                </c:pt>
                <c:pt idx="3649">
                  <c:v>0.18726639738244411</c:v>
                </c:pt>
                <c:pt idx="3650">
                  <c:v>0.18726639738244411</c:v>
                </c:pt>
                <c:pt idx="3651">
                  <c:v>0.18726639738244411</c:v>
                </c:pt>
                <c:pt idx="3652">
                  <c:v>0.18726639738244411</c:v>
                </c:pt>
                <c:pt idx="3653">
                  <c:v>0.18726639738244411</c:v>
                </c:pt>
                <c:pt idx="3654">
                  <c:v>0.18726639738244411</c:v>
                </c:pt>
                <c:pt idx="3655">
                  <c:v>0.18726639738244411</c:v>
                </c:pt>
                <c:pt idx="3656">
                  <c:v>0.18726639738244411</c:v>
                </c:pt>
                <c:pt idx="3657">
                  <c:v>0.18726639738244411</c:v>
                </c:pt>
                <c:pt idx="3658">
                  <c:v>0.18726639738244411</c:v>
                </c:pt>
                <c:pt idx="3659">
                  <c:v>0.18726639738244411</c:v>
                </c:pt>
                <c:pt idx="3660">
                  <c:v>0.18726639738244411</c:v>
                </c:pt>
                <c:pt idx="3661">
                  <c:v>0.18726639738244411</c:v>
                </c:pt>
                <c:pt idx="3662">
                  <c:v>0.18726639738244411</c:v>
                </c:pt>
                <c:pt idx="3663">
                  <c:v>0.18726639738244411</c:v>
                </c:pt>
                <c:pt idx="3664">
                  <c:v>0.18726639738244411</c:v>
                </c:pt>
                <c:pt idx="3665">
                  <c:v>0.18726639738244411</c:v>
                </c:pt>
                <c:pt idx="3666">
                  <c:v>0.18726639738244411</c:v>
                </c:pt>
                <c:pt idx="3667">
                  <c:v>0.18726639738244411</c:v>
                </c:pt>
                <c:pt idx="3668">
                  <c:v>0.18726639738244411</c:v>
                </c:pt>
                <c:pt idx="3669">
                  <c:v>0.18726639738244411</c:v>
                </c:pt>
                <c:pt idx="3670">
                  <c:v>0.18726639738244411</c:v>
                </c:pt>
                <c:pt idx="3671">
                  <c:v>0.18726639738244411</c:v>
                </c:pt>
                <c:pt idx="3672">
                  <c:v>0.18726639738244411</c:v>
                </c:pt>
                <c:pt idx="3673">
                  <c:v>0.18726639738244411</c:v>
                </c:pt>
                <c:pt idx="3674">
                  <c:v>0.18726639738244411</c:v>
                </c:pt>
                <c:pt idx="3675">
                  <c:v>0.18726639738244411</c:v>
                </c:pt>
                <c:pt idx="3676">
                  <c:v>0.18726639738244411</c:v>
                </c:pt>
                <c:pt idx="3677">
                  <c:v>0.18726639738244411</c:v>
                </c:pt>
                <c:pt idx="3678">
                  <c:v>0.18726639738244411</c:v>
                </c:pt>
                <c:pt idx="3679">
                  <c:v>0.18726639738244411</c:v>
                </c:pt>
                <c:pt idx="3680">
                  <c:v>0.18726639738244411</c:v>
                </c:pt>
                <c:pt idx="3681">
                  <c:v>0.18726639738244411</c:v>
                </c:pt>
                <c:pt idx="3682">
                  <c:v>0.18726639738244411</c:v>
                </c:pt>
                <c:pt idx="3683">
                  <c:v>0.18726639738244411</c:v>
                </c:pt>
                <c:pt idx="3684">
                  <c:v>0.18726639738244411</c:v>
                </c:pt>
                <c:pt idx="3685">
                  <c:v>0.18726639738244411</c:v>
                </c:pt>
                <c:pt idx="3686">
                  <c:v>0.18726639738244411</c:v>
                </c:pt>
                <c:pt idx="3687">
                  <c:v>0.18726639738244411</c:v>
                </c:pt>
                <c:pt idx="3688">
                  <c:v>0.18726639738244411</c:v>
                </c:pt>
                <c:pt idx="3689">
                  <c:v>0.18726639738244411</c:v>
                </c:pt>
                <c:pt idx="3690">
                  <c:v>0.18726639738244411</c:v>
                </c:pt>
                <c:pt idx="3691">
                  <c:v>0.18726639738244411</c:v>
                </c:pt>
                <c:pt idx="3692">
                  <c:v>0.18726639738244411</c:v>
                </c:pt>
                <c:pt idx="3693">
                  <c:v>0.18726639738244411</c:v>
                </c:pt>
                <c:pt idx="3694">
                  <c:v>0.18726639738244411</c:v>
                </c:pt>
                <c:pt idx="3695">
                  <c:v>0.18726639738244411</c:v>
                </c:pt>
                <c:pt idx="3696">
                  <c:v>0.18726639738244411</c:v>
                </c:pt>
                <c:pt idx="3697">
                  <c:v>0.18726639738244411</c:v>
                </c:pt>
                <c:pt idx="3698">
                  <c:v>0.18726639738244411</c:v>
                </c:pt>
                <c:pt idx="3699">
                  <c:v>0.18726639738244411</c:v>
                </c:pt>
                <c:pt idx="3700">
                  <c:v>0.18726639738244411</c:v>
                </c:pt>
                <c:pt idx="3701">
                  <c:v>0.18726639738244411</c:v>
                </c:pt>
                <c:pt idx="3702">
                  <c:v>0.18726639738244411</c:v>
                </c:pt>
                <c:pt idx="3703">
                  <c:v>0.18726639738244411</c:v>
                </c:pt>
                <c:pt idx="3704">
                  <c:v>0.18726639738244411</c:v>
                </c:pt>
                <c:pt idx="3705">
                  <c:v>0.18726639738244411</c:v>
                </c:pt>
                <c:pt idx="3706">
                  <c:v>0.18726639738244411</c:v>
                </c:pt>
                <c:pt idx="3707">
                  <c:v>0.18726639738244411</c:v>
                </c:pt>
                <c:pt idx="3708">
                  <c:v>0.18726639738244411</c:v>
                </c:pt>
                <c:pt idx="3709">
                  <c:v>0.18726639738244411</c:v>
                </c:pt>
                <c:pt idx="3710">
                  <c:v>0.18726639738244411</c:v>
                </c:pt>
                <c:pt idx="3711">
                  <c:v>0.18726639738244411</c:v>
                </c:pt>
                <c:pt idx="3712">
                  <c:v>0.18726639738244411</c:v>
                </c:pt>
                <c:pt idx="3713">
                  <c:v>0.18726639738244411</c:v>
                </c:pt>
                <c:pt idx="3714">
                  <c:v>0.18726639738244411</c:v>
                </c:pt>
                <c:pt idx="3715">
                  <c:v>0.18726639738244411</c:v>
                </c:pt>
                <c:pt idx="3716">
                  <c:v>0.18726639738244411</c:v>
                </c:pt>
                <c:pt idx="3717">
                  <c:v>0.18726639738244411</c:v>
                </c:pt>
                <c:pt idx="3718">
                  <c:v>0.18726639738244411</c:v>
                </c:pt>
                <c:pt idx="3719">
                  <c:v>0.18726639738244411</c:v>
                </c:pt>
                <c:pt idx="3720">
                  <c:v>0.18726639738244411</c:v>
                </c:pt>
                <c:pt idx="3721">
                  <c:v>0.18726639738244411</c:v>
                </c:pt>
                <c:pt idx="3722">
                  <c:v>0.18726639738244411</c:v>
                </c:pt>
                <c:pt idx="3723">
                  <c:v>0.18726639738244411</c:v>
                </c:pt>
                <c:pt idx="3724">
                  <c:v>0.18726639738244411</c:v>
                </c:pt>
                <c:pt idx="3725">
                  <c:v>0.18726639738244411</c:v>
                </c:pt>
                <c:pt idx="3726">
                  <c:v>0.18726639738244411</c:v>
                </c:pt>
                <c:pt idx="3727">
                  <c:v>0.18726639738244411</c:v>
                </c:pt>
                <c:pt idx="3728">
                  <c:v>0.18726639738244411</c:v>
                </c:pt>
                <c:pt idx="3729">
                  <c:v>0.18726639738244411</c:v>
                </c:pt>
                <c:pt idx="3730">
                  <c:v>0.18726639738244411</c:v>
                </c:pt>
                <c:pt idx="3731">
                  <c:v>0.18726639738244411</c:v>
                </c:pt>
                <c:pt idx="3732">
                  <c:v>0.18726639738244411</c:v>
                </c:pt>
                <c:pt idx="3733">
                  <c:v>0.18726639738244411</c:v>
                </c:pt>
                <c:pt idx="3734">
                  <c:v>0.18726639738244411</c:v>
                </c:pt>
                <c:pt idx="3735">
                  <c:v>0.18726639738244411</c:v>
                </c:pt>
                <c:pt idx="3736">
                  <c:v>0.18726639738244411</c:v>
                </c:pt>
                <c:pt idx="3737">
                  <c:v>0.18726639738244411</c:v>
                </c:pt>
                <c:pt idx="3738">
                  <c:v>0.18726639738244411</c:v>
                </c:pt>
                <c:pt idx="3739">
                  <c:v>0.18726639738244411</c:v>
                </c:pt>
                <c:pt idx="3740">
                  <c:v>0.18726639738244411</c:v>
                </c:pt>
                <c:pt idx="3741">
                  <c:v>0.18726639738244411</c:v>
                </c:pt>
                <c:pt idx="3742">
                  <c:v>0.18726639738244411</c:v>
                </c:pt>
                <c:pt idx="3743">
                  <c:v>0.18726639738244411</c:v>
                </c:pt>
                <c:pt idx="3744">
                  <c:v>0.18726639738244411</c:v>
                </c:pt>
                <c:pt idx="3745">
                  <c:v>0.18726639738244411</c:v>
                </c:pt>
                <c:pt idx="3746">
                  <c:v>0.18726639738244411</c:v>
                </c:pt>
                <c:pt idx="3747">
                  <c:v>0.18726639738244411</c:v>
                </c:pt>
                <c:pt idx="3748">
                  <c:v>0.18726639738244411</c:v>
                </c:pt>
                <c:pt idx="3749">
                  <c:v>0.18726639738244411</c:v>
                </c:pt>
                <c:pt idx="3750">
                  <c:v>0.18726639738244411</c:v>
                </c:pt>
                <c:pt idx="3751">
                  <c:v>0.18726639738244411</c:v>
                </c:pt>
                <c:pt idx="3752">
                  <c:v>0.18726639738244411</c:v>
                </c:pt>
                <c:pt idx="3753">
                  <c:v>0.18726639738244411</c:v>
                </c:pt>
                <c:pt idx="3754">
                  <c:v>0.18726639738244411</c:v>
                </c:pt>
                <c:pt idx="3755">
                  <c:v>0.18726639738244411</c:v>
                </c:pt>
                <c:pt idx="3756">
                  <c:v>0.18726639738244411</c:v>
                </c:pt>
                <c:pt idx="3757">
                  <c:v>0.18726639738244411</c:v>
                </c:pt>
                <c:pt idx="3758">
                  <c:v>0.18726639738244411</c:v>
                </c:pt>
                <c:pt idx="3759">
                  <c:v>0.18726639738244411</c:v>
                </c:pt>
                <c:pt idx="3760">
                  <c:v>0.18726639738244411</c:v>
                </c:pt>
                <c:pt idx="3761">
                  <c:v>0.18726639738244411</c:v>
                </c:pt>
                <c:pt idx="3762">
                  <c:v>0.18726639738244411</c:v>
                </c:pt>
                <c:pt idx="3763">
                  <c:v>0.18726639738244411</c:v>
                </c:pt>
                <c:pt idx="3764">
                  <c:v>0.18726639738244411</c:v>
                </c:pt>
                <c:pt idx="3765">
                  <c:v>0.18726639738244411</c:v>
                </c:pt>
                <c:pt idx="3766">
                  <c:v>0.18726639738244411</c:v>
                </c:pt>
                <c:pt idx="3767">
                  <c:v>0.18726639738244411</c:v>
                </c:pt>
                <c:pt idx="3768">
                  <c:v>0.18726639738244411</c:v>
                </c:pt>
                <c:pt idx="3769">
                  <c:v>0.18726639738244411</c:v>
                </c:pt>
                <c:pt idx="3770">
                  <c:v>0.18726639738244411</c:v>
                </c:pt>
                <c:pt idx="3771">
                  <c:v>0.18726639738244411</c:v>
                </c:pt>
                <c:pt idx="3772">
                  <c:v>0.18726639738244411</c:v>
                </c:pt>
                <c:pt idx="3773">
                  <c:v>0.18726639738244411</c:v>
                </c:pt>
                <c:pt idx="3774">
                  <c:v>0.18726639738244411</c:v>
                </c:pt>
                <c:pt idx="3775">
                  <c:v>0.18726639738244411</c:v>
                </c:pt>
                <c:pt idx="3776">
                  <c:v>0.18726639738244411</c:v>
                </c:pt>
                <c:pt idx="3777">
                  <c:v>0.18726639738244411</c:v>
                </c:pt>
                <c:pt idx="3778">
                  <c:v>0.18726639738244411</c:v>
                </c:pt>
                <c:pt idx="3779">
                  <c:v>0.18726639738244411</c:v>
                </c:pt>
                <c:pt idx="3780">
                  <c:v>0.18726639738244411</c:v>
                </c:pt>
                <c:pt idx="3781">
                  <c:v>0.18726639738244411</c:v>
                </c:pt>
                <c:pt idx="3782">
                  <c:v>0.18726639738244411</c:v>
                </c:pt>
                <c:pt idx="3783">
                  <c:v>0.18726639738244411</c:v>
                </c:pt>
                <c:pt idx="3784">
                  <c:v>0.18726639738244411</c:v>
                </c:pt>
                <c:pt idx="3785">
                  <c:v>0.18726639738244411</c:v>
                </c:pt>
                <c:pt idx="3786">
                  <c:v>0.18726639738244411</c:v>
                </c:pt>
                <c:pt idx="3787">
                  <c:v>0.18726639738244411</c:v>
                </c:pt>
                <c:pt idx="3788">
                  <c:v>0.18726639738244411</c:v>
                </c:pt>
                <c:pt idx="3789">
                  <c:v>0.18726639738244411</c:v>
                </c:pt>
                <c:pt idx="3790">
                  <c:v>0.18726639738244411</c:v>
                </c:pt>
                <c:pt idx="3791">
                  <c:v>0.18726639738244411</c:v>
                </c:pt>
                <c:pt idx="3792">
                  <c:v>0.18726639738244411</c:v>
                </c:pt>
                <c:pt idx="3793">
                  <c:v>0.18726639738244411</c:v>
                </c:pt>
                <c:pt idx="3794">
                  <c:v>0.18726639738244411</c:v>
                </c:pt>
                <c:pt idx="3795">
                  <c:v>0.18726639738244411</c:v>
                </c:pt>
                <c:pt idx="3796">
                  <c:v>0.18726639738244411</c:v>
                </c:pt>
                <c:pt idx="3797">
                  <c:v>0.18726639738244411</c:v>
                </c:pt>
                <c:pt idx="3798">
                  <c:v>0.18726639738244411</c:v>
                </c:pt>
                <c:pt idx="3799">
                  <c:v>0.18726639738244411</c:v>
                </c:pt>
                <c:pt idx="3800">
                  <c:v>0.18726639738244411</c:v>
                </c:pt>
                <c:pt idx="3801">
                  <c:v>0.18726639738244411</c:v>
                </c:pt>
                <c:pt idx="3802">
                  <c:v>0.18726639738244411</c:v>
                </c:pt>
                <c:pt idx="3803">
                  <c:v>0.18726639738244411</c:v>
                </c:pt>
                <c:pt idx="3804">
                  <c:v>0.18726639738244411</c:v>
                </c:pt>
                <c:pt idx="3805">
                  <c:v>0.18726639738244411</c:v>
                </c:pt>
                <c:pt idx="3806">
                  <c:v>0.18726639738244411</c:v>
                </c:pt>
                <c:pt idx="3807">
                  <c:v>0.18726639738244411</c:v>
                </c:pt>
                <c:pt idx="3808">
                  <c:v>0.18726639738244411</c:v>
                </c:pt>
                <c:pt idx="3809">
                  <c:v>0.18726639738244411</c:v>
                </c:pt>
                <c:pt idx="3810">
                  <c:v>0.18726639738244411</c:v>
                </c:pt>
                <c:pt idx="3811">
                  <c:v>0.18726639738244411</c:v>
                </c:pt>
                <c:pt idx="3812">
                  <c:v>0.18726639738244411</c:v>
                </c:pt>
                <c:pt idx="3813">
                  <c:v>0.18726639738244411</c:v>
                </c:pt>
                <c:pt idx="3814">
                  <c:v>0.18726639738244411</c:v>
                </c:pt>
                <c:pt idx="3815">
                  <c:v>0.18726639738244411</c:v>
                </c:pt>
                <c:pt idx="3816">
                  <c:v>0.18726639738244411</c:v>
                </c:pt>
                <c:pt idx="3817">
                  <c:v>0.18726639738244411</c:v>
                </c:pt>
                <c:pt idx="3818">
                  <c:v>0.18726639738244411</c:v>
                </c:pt>
                <c:pt idx="3819">
                  <c:v>0.18726639738244411</c:v>
                </c:pt>
                <c:pt idx="3820">
                  <c:v>0.18726639738244411</c:v>
                </c:pt>
                <c:pt idx="3821">
                  <c:v>0.18726639738244411</c:v>
                </c:pt>
                <c:pt idx="3822">
                  <c:v>0.18726639738244411</c:v>
                </c:pt>
                <c:pt idx="3823">
                  <c:v>0.18726639738244411</c:v>
                </c:pt>
                <c:pt idx="3824">
                  <c:v>0.18726639738244411</c:v>
                </c:pt>
                <c:pt idx="3825">
                  <c:v>0.18726639738244411</c:v>
                </c:pt>
                <c:pt idx="3826">
                  <c:v>0.18726639738244411</c:v>
                </c:pt>
                <c:pt idx="3827">
                  <c:v>0.18726639738244411</c:v>
                </c:pt>
                <c:pt idx="3828">
                  <c:v>0.18726639738244411</c:v>
                </c:pt>
                <c:pt idx="3829">
                  <c:v>0.18726639738244411</c:v>
                </c:pt>
                <c:pt idx="3830">
                  <c:v>0.18726639738244411</c:v>
                </c:pt>
                <c:pt idx="3831">
                  <c:v>0.18726639738244411</c:v>
                </c:pt>
                <c:pt idx="3832">
                  <c:v>0.18726639738244411</c:v>
                </c:pt>
                <c:pt idx="3833">
                  <c:v>0.18726639738244411</c:v>
                </c:pt>
                <c:pt idx="3834">
                  <c:v>0.18726639738244411</c:v>
                </c:pt>
                <c:pt idx="3835">
                  <c:v>0.18726639738244411</c:v>
                </c:pt>
                <c:pt idx="3836">
                  <c:v>0.18726639738244411</c:v>
                </c:pt>
                <c:pt idx="3837">
                  <c:v>0.18726639738244411</c:v>
                </c:pt>
                <c:pt idx="3838">
                  <c:v>0.18726639738244411</c:v>
                </c:pt>
                <c:pt idx="3839">
                  <c:v>0.18726639738244411</c:v>
                </c:pt>
                <c:pt idx="3840">
                  <c:v>0.18726639738244411</c:v>
                </c:pt>
                <c:pt idx="3841">
                  <c:v>0.18726639738244411</c:v>
                </c:pt>
                <c:pt idx="3842">
                  <c:v>0.18726639738244411</c:v>
                </c:pt>
                <c:pt idx="3843">
                  <c:v>0.18726639738244411</c:v>
                </c:pt>
                <c:pt idx="3844">
                  <c:v>0.18726639738244411</c:v>
                </c:pt>
                <c:pt idx="3845">
                  <c:v>0.18726639738244411</c:v>
                </c:pt>
                <c:pt idx="3846">
                  <c:v>0.18726639738244411</c:v>
                </c:pt>
                <c:pt idx="3847">
                  <c:v>0.18726639738244411</c:v>
                </c:pt>
                <c:pt idx="3848">
                  <c:v>0.18726639738244411</c:v>
                </c:pt>
                <c:pt idx="3849">
                  <c:v>0.18726639738244411</c:v>
                </c:pt>
                <c:pt idx="3850">
                  <c:v>0.18726639738244411</c:v>
                </c:pt>
                <c:pt idx="3851">
                  <c:v>0.18726639738244411</c:v>
                </c:pt>
                <c:pt idx="3852">
                  <c:v>0.18726639738244411</c:v>
                </c:pt>
                <c:pt idx="3853">
                  <c:v>0.18726639738244411</c:v>
                </c:pt>
                <c:pt idx="3854">
                  <c:v>0.18726639738244411</c:v>
                </c:pt>
                <c:pt idx="3855">
                  <c:v>0.18726639738244411</c:v>
                </c:pt>
                <c:pt idx="3856">
                  <c:v>0.18726639738244411</c:v>
                </c:pt>
                <c:pt idx="3857">
                  <c:v>0.18726639738244411</c:v>
                </c:pt>
                <c:pt idx="3858">
                  <c:v>0.18726639738244411</c:v>
                </c:pt>
                <c:pt idx="3859">
                  <c:v>0.18726639738244411</c:v>
                </c:pt>
                <c:pt idx="3860">
                  <c:v>0.18726639738244411</c:v>
                </c:pt>
                <c:pt idx="3861">
                  <c:v>0.18726639738244411</c:v>
                </c:pt>
                <c:pt idx="3862">
                  <c:v>0.18726639738244411</c:v>
                </c:pt>
                <c:pt idx="3863">
                  <c:v>0.18726639738244411</c:v>
                </c:pt>
                <c:pt idx="3864">
                  <c:v>0.18726639738244411</c:v>
                </c:pt>
                <c:pt idx="3865">
                  <c:v>0.18726639738244411</c:v>
                </c:pt>
                <c:pt idx="3866">
                  <c:v>0.18726639738244411</c:v>
                </c:pt>
                <c:pt idx="3867">
                  <c:v>0.18726639738244411</c:v>
                </c:pt>
                <c:pt idx="3868">
                  <c:v>0.18726639738244411</c:v>
                </c:pt>
                <c:pt idx="3869">
                  <c:v>0.18726639738244411</c:v>
                </c:pt>
                <c:pt idx="3870">
                  <c:v>0.18726639738244411</c:v>
                </c:pt>
                <c:pt idx="3871">
                  <c:v>0.18726639738244411</c:v>
                </c:pt>
                <c:pt idx="3872">
                  <c:v>0.18726639738244411</c:v>
                </c:pt>
                <c:pt idx="3873">
                  <c:v>0.18726639738244411</c:v>
                </c:pt>
                <c:pt idx="3874">
                  <c:v>0.18726639738244411</c:v>
                </c:pt>
                <c:pt idx="3875">
                  <c:v>0.18726639738244411</c:v>
                </c:pt>
                <c:pt idx="3876">
                  <c:v>0.18726639738244411</c:v>
                </c:pt>
                <c:pt idx="3877">
                  <c:v>0.18726639738244411</c:v>
                </c:pt>
                <c:pt idx="3878">
                  <c:v>0.18726639738244411</c:v>
                </c:pt>
                <c:pt idx="3879">
                  <c:v>0.18726639738244411</c:v>
                </c:pt>
                <c:pt idx="3880">
                  <c:v>0.18726639738244411</c:v>
                </c:pt>
                <c:pt idx="3881">
                  <c:v>0.18726639738244411</c:v>
                </c:pt>
                <c:pt idx="3882">
                  <c:v>0.18726639738244411</c:v>
                </c:pt>
                <c:pt idx="3883">
                  <c:v>0.18726639738244411</c:v>
                </c:pt>
                <c:pt idx="3884">
                  <c:v>0.18726639738244411</c:v>
                </c:pt>
                <c:pt idx="3885">
                  <c:v>0.18726639738244411</c:v>
                </c:pt>
                <c:pt idx="3886">
                  <c:v>0.18726639738244411</c:v>
                </c:pt>
                <c:pt idx="3887">
                  <c:v>0.18726639738244411</c:v>
                </c:pt>
                <c:pt idx="3888">
                  <c:v>0.18726639738244411</c:v>
                </c:pt>
                <c:pt idx="3889">
                  <c:v>0.18726639738244411</c:v>
                </c:pt>
                <c:pt idx="3890">
                  <c:v>0.18726639738244411</c:v>
                </c:pt>
                <c:pt idx="3891">
                  <c:v>0.18726639738244411</c:v>
                </c:pt>
                <c:pt idx="3892">
                  <c:v>0.18726639738244411</c:v>
                </c:pt>
                <c:pt idx="3893">
                  <c:v>0.18726639738244411</c:v>
                </c:pt>
                <c:pt idx="3894">
                  <c:v>0.18726639738244411</c:v>
                </c:pt>
                <c:pt idx="3895">
                  <c:v>0.18726639738244411</c:v>
                </c:pt>
                <c:pt idx="3896">
                  <c:v>0.18726639738244411</c:v>
                </c:pt>
                <c:pt idx="3897">
                  <c:v>0.18726639738244411</c:v>
                </c:pt>
                <c:pt idx="3898">
                  <c:v>0.18726639738244411</c:v>
                </c:pt>
                <c:pt idx="3899">
                  <c:v>0.18726639738244411</c:v>
                </c:pt>
                <c:pt idx="3900">
                  <c:v>0.18726639738244411</c:v>
                </c:pt>
                <c:pt idx="3901">
                  <c:v>0.18726639738244411</c:v>
                </c:pt>
                <c:pt idx="3902">
                  <c:v>0.18726639738244411</c:v>
                </c:pt>
                <c:pt idx="3903">
                  <c:v>0.18726639738244411</c:v>
                </c:pt>
                <c:pt idx="3904">
                  <c:v>0.18726639738244411</c:v>
                </c:pt>
                <c:pt idx="3905">
                  <c:v>0.18726639738244411</c:v>
                </c:pt>
                <c:pt idx="3906">
                  <c:v>0.18726639738244411</c:v>
                </c:pt>
                <c:pt idx="3907">
                  <c:v>0.18726639738244411</c:v>
                </c:pt>
                <c:pt idx="3908">
                  <c:v>0.18726639738244411</c:v>
                </c:pt>
                <c:pt idx="3909">
                  <c:v>0.18726639738244411</c:v>
                </c:pt>
                <c:pt idx="3910">
                  <c:v>0.18726639738244411</c:v>
                </c:pt>
                <c:pt idx="3911">
                  <c:v>0.18726639738244411</c:v>
                </c:pt>
                <c:pt idx="3912">
                  <c:v>0.18726639738244411</c:v>
                </c:pt>
                <c:pt idx="3913">
                  <c:v>0.18726639738244411</c:v>
                </c:pt>
                <c:pt idx="3914">
                  <c:v>0.18726639738244411</c:v>
                </c:pt>
                <c:pt idx="3915">
                  <c:v>0.18726639738244411</c:v>
                </c:pt>
                <c:pt idx="3916">
                  <c:v>0.18726639738244411</c:v>
                </c:pt>
                <c:pt idx="3917">
                  <c:v>0.18726639738244411</c:v>
                </c:pt>
                <c:pt idx="3918">
                  <c:v>0.18726639738244411</c:v>
                </c:pt>
                <c:pt idx="3919">
                  <c:v>0.18726639738244411</c:v>
                </c:pt>
                <c:pt idx="3920">
                  <c:v>0.18726639738244411</c:v>
                </c:pt>
                <c:pt idx="3921">
                  <c:v>0.18726639738244411</c:v>
                </c:pt>
                <c:pt idx="3922">
                  <c:v>0.18726639738244411</c:v>
                </c:pt>
                <c:pt idx="3923">
                  <c:v>0.18726639738244411</c:v>
                </c:pt>
                <c:pt idx="3924">
                  <c:v>0.18726639738244411</c:v>
                </c:pt>
                <c:pt idx="3925">
                  <c:v>0.18726639738244411</c:v>
                </c:pt>
                <c:pt idx="3926">
                  <c:v>0.18726639738244411</c:v>
                </c:pt>
                <c:pt idx="3927">
                  <c:v>0.18726639738244411</c:v>
                </c:pt>
                <c:pt idx="3928">
                  <c:v>0.18726639738244411</c:v>
                </c:pt>
                <c:pt idx="3929">
                  <c:v>0.18726639738244411</c:v>
                </c:pt>
                <c:pt idx="3930">
                  <c:v>0.18726639738244411</c:v>
                </c:pt>
                <c:pt idx="3931">
                  <c:v>0.18726639738244411</c:v>
                </c:pt>
                <c:pt idx="3932">
                  <c:v>0.18726639738244411</c:v>
                </c:pt>
                <c:pt idx="3933">
                  <c:v>0.18726639738244411</c:v>
                </c:pt>
                <c:pt idx="3934">
                  <c:v>0.18726639738244411</c:v>
                </c:pt>
                <c:pt idx="3935">
                  <c:v>0.18726639738244411</c:v>
                </c:pt>
                <c:pt idx="3936">
                  <c:v>0.18726639738244411</c:v>
                </c:pt>
                <c:pt idx="3937">
                  <c:v>0.18726639738244411</c:v>
                </c:pt>
                <c:pt idx="3938">
                  <c:v>0.18726639738244411</c:v>
                </c:pt>
                <c:pt idx="3939">
                  <c:v>0.18726639738244411</c:v>
                </c:pt>
                <c:pt idx="3940">
                  <c:v>0.18726639738244411</c:v>
                </c:pt>
                <c:pt idx="3941">
                  <c:v>0.18726639738244411</c:v>
                </c:pt>
                <c:pt idx="3942">
                  <c:v>0.18726639738244411</c:v>
                </c:pt>
                <c:pt idx="3943">
                  <c:v>0.18726639738244411</c:v>
                </c:pt>
                <c:pt idx="3944">
                  <c:v>0.18726639738244411</c:v>
                </c:pt>
                <c:pt idx="3945">
                  <c:v>0.18726639738244411</c:v>
                </c:pt>
                <c:pt idx="3946">
                  <c:v>0.18726639738244411</c:v>
                </c:pt>
                <c:pt idx="3947">
                  <c:v>0.18726639738244411</c:v>
                </c:pt>
                <c:pt idx="3948">
                  <c:v>0.18726639738244411</c:v>
                </c:pt>
                <c:pt idx="3949">
                  <c:v>0.18726639738244411</c:v>
                </c:pt>
                <c:pt idx="3950">
                  <c:v>0.18726639738244411</c:v>
                </c:pt>
                <c:pt idx="3951">
                  <c:v>0.18726639738244411</c:v>
                </c:pt>
                <c:pt idx="3952">
                  <c:v>0.18726639738244411</c:v>
                </c:pt>
                <c:pt idx="3953">
                  <c:v>0.18726639738244411</c:v>
                </c:pt>
                <c:pt idx="3954">
                  <c:v>0.18726639738244411</c:v>
                </c:pt>
                <c:pt idx="3955">
                  <c:v>0.18726639738244411</c:v>
                </c:pt>
                <c:pt idx="3956">
                  <c:v>0.18726639738244411</c:v>
                </c:pt>
                <c:pt idx="3957">
                  <c:v>0.18726639738244411</c:v>
                </c:pt>
                <c:pt idx="3958">
                  <c:v>0.18726639738244411</c:v>
                </c:pt>
                <c:pt idx="3959">
                  <c:v>0.18726639738244411</c:v>
                </c:pt>
                <c:pt idx="3960">
                  <c:v>0.18726639738244411</c:v>
                </c:pt>
                <c:pt idx="3961">
                  <c:v>0.18726639738244411</c:v>
                </c:pt>
                <c:pt idx="3962">
                  <c:v>0.18726639738244411</c:v>
                </c:pt>
                <c:pt idx="3963">
                  <c:v>0.18726639738244411</c:v>
                </c:pt>
                <c:pt idx="3964">
                  <c:v>0.18726639738244411</c:v>
                </c:pt>
                <c:pt idx="3965">
                  <c:v>0.18726639738244411</c:v>
                </c:pt>
                <c:pt idx="3966">
                  <c:v>0.18726639738244411</c:v>
                </c:pt>
                <c:pt idx="3967">
                  <c:v>0.18726639738244411</c:v>
                </c:pt>
                <c:pt idx="3968">
                  <c:v>0.18726639738244411</c:v>
                </c:pt>
                <c:pt idx="3969">
                  <c:v>0.18726639738244411</c:v>
                </c:pt>
                <c:pt idx="3970">
                  <c:v>0.18726639738244411</c:v>
                </c:pt>
                <c:pt idx="3971">
                  <c:v>0.18726639738244411</c:v>
                </c:pt>
                <c:pt idx="3972">
                  <c:v>0.18726639738244411</c:v>
                </c:pt>
                <c:pt idx="3973">
                  <c:v>0.18726639738244411</c:v>
                </c:pt>
                <c:pt idx="3974">
                  <c:v>0.18726639738244411</c:v>
                </c:pt>
                <c:pt idx="3975">
                  <c:v>0.18726639738244411</c:v>
                </c:pt>
                <c:pt idx="3976">
                  <c:v>0.18726639738244411</c:v>
                </c:pt>
                <c:pt idx="3977">
                  <c:v>0.18726639738244411</c:v>
                </c:pt>
                <c:pt idx="3978">
                  <c:v>0.18726639738244411</c:v>
                </c:pt>
                <c:pt idx="3979">
                  <c:v>0.18726639738244411</c:v>
                </c:pt>
                <c:pt idx="3980">
                  <c:v>0.18726639738244411</c:v>
                </c:pt>
                <c:pt idx="3981">
                  <c:v>0.18726639738244411</c:v>
                </c:pt>
                <c:pt idx="3982">
                  <c:v>0.18726639738244411</c:v>
                </c:pt>
                <c:pt idx="3983">
                  <c:v>0.18726639738244411</c:v>
                </c:pt>
                <c:pt idx="3984">
                  <c:v>0.18726639738244411</c:v>
                </c:pt>
                <c:pt idx="3985">
                  <c:v>0.18726639738244411</c:v>
                </c:pt>
                <c:pt idx="3986">
                  <c:v>0.18726639738244411</c:v>
                </c:pt>
                <c:pt idx="3987">
                  <c:v>0.18726639738244411</c:v>
                </c:pt>
                <c:pt idx="3988">
                  <c:v>0.18726639738244411</c:v>
                </c:pt>
                <c:pt idx="3989">
                  <c:v>0.18726639738244411</c:v>
                </c:pt>
                <c:pt idx="3990">
                  <c:v>0.18726639738244411</c:v>
                </c:pt>
                <c:pt idx="3991">
                  <c:v>0.18726639738244411</c:v>
                </c:pt>
                <c:pt idx="3992">
                  <c:v>0.18726639738244411</c:v>
                </c:pt>
                <c:pt idx="3993">
                  <c:v>0.18726639738244411</c:v>
                </c:pt>
                <c:pt idx="3994">
                  <c:v>0.18726639738244411</c:v>
                </c:pt>
                <c:pt idx="3995">
                  <c:v>0.18726639738244411</c:v>
                </c:pt>
                <c:pt idx="3996">
                  <c:v>0.18726639738244411</c:v>
                </c:pt>
                <c:pt idx="3997">
                  <c:v>0.18726639738244411</c:v>
                </c:pt>
                <c:pt idx="3998">
                  <c:v>0.18726639738244411</c:v>
                </c:pt>
                <c:pt idx="3999">
                  <c:v>0.18726639738244411</c:v>
                </c:pt>
                <c:pt idx="4000">
                  <c:v>0.18726639738244411</c:v>
                </c:pt>
                <c:pt idx="4001">
                  <c:v>0.18726639738244411</c:v>
                </c:pt>
                <c:pt idx="4002">
                  <c:v>0.18726639738244411</c:v>
                </c:pt>
                <c:pt idx="4003">
                  <c:v>0.18726639738244411</c:v>
                </c:pt>
                <c:pt idx="4004">
                  <c:v>0.18726639738244411</c:v>
                </c:pt>
                <c:pt idx="4005">
                  <c:v>0.18726639738244411</c:v>
                </c:pt>
                <c:pt idx="4006">
                  <c:v>0.18726639738244411</c:v>
                </c:pt>
                <c:pt idx="4007">
                  <c:v>0.18726639738244411</c:v>
                </c:pt>
                <c:pt idx="4008">
                  <c:v>0.18726639738244411</c:v>
                </c:pt>
                <c:pt idx="4009">
                  <c:v>0.18726639738244411</c:v>
                </c:pt>
                <c:pt idx="4010">
                  <c:v>0.18726639738244411</c:v>
                </c:pt>
                <c:pt idx="4011">
                  <c:v>0.18726639738244411</c:v>
                </c:pt>
                <c:pt idx="4012">
                  <c:v>0.18726639738244411</c:v>
                </c:pt>
                <c:pt idx="4013">
                  <c:v>0.18726639738244411</c:v>
                </c:pt>
                <c:pt idx="4014">
                  <c:v>0.18726639738244411</c:v>
                </c:pt>
                <c:pt idx="4015">
                  <c:v>0.18726639738244411</c:v>
                </c:pt>
                <c:pt idx="4016">
                  <c:v>0.18726639738244411</c:v>
                </c:pt>
                <c:pt idx="4017">
                  <c:v>0.18726639738244411</c:v>
                </c:pt>
                <c:pt idx="4018">
                  <c:v>0.18726639738244411</c:v>
                </c:pt>
                <c:pt idx="4019">
                  <c:v>0.18726639738244411</c:v>
                </c:pt>
                <c:pt idx="4020">
                  <c:v>0.18726639738244411</c:v>
                </c:pt>
                <c:pt idx="4021">
                  <c:v>0.18726639738244411</c:v>
                </c:pt>
                <c:pt idx="4022">
                  <c:v>0.18726639738244411</c:v>
                </c:pt>
                <c:pt idx="4023">
                  <c:v>0.18726639738244411</c:v>
                </c:pt>
                <c:pt idx="4024">
                  <c:v>0.18726639738244411</c:v>
                </c:pt>
                <c:pt idx="4025">
                  <c:v>0.18726639738244411</c:v>
                </c:pt>
                <c:pt idx="4026">
                  <c:v>0.18726639738244411</c:v>
                </c:pt>
                <c:pt idx="4027">
                  <c:v>0.18726639738244411</c:v>
                </c:pt>
                <c:pt idx="4028">
                  <c:v>0.18726639738244411</c:v>
                </c:pt>
                <c:pt idx="4029">
                  <c:v>0.18726639738244411</c:v>
                </c:pt>
                <c:pt idx="4030">
                  <c:v>0.18726639738244411</c:v>
                </c:pt>
                <c:pt idx="4031">
                  <c:v>0.18726639738244411</c:v>
                </c:pt>
                <c:pt idx="4032">
                  <c:v>0.18726639738244411</c:v>
                </c:pt>
                <c:pt idx="4033">
                  <c:v>0.18726639738244411</c:v>
                </c:pt>
                <c:pt idx="4034">
                  <c:v>0.18726639738244411</c:v>
                </c:pt>
                <c:pt idx="4035">
                  <c:v>0.18726639738244411</c:v>
                </c:pt>
                <c:pt idx="4036">
                  <c:v>0.18726639738244411</c:v>
                </c:pt>
                <c:pt idx="4037">
                  <c:v>0.18726639738244411</c:v>
                </c:pt>
                <c:pt idx="4038">
                  <c:v>0.18726639738244411</c:v>
                </c:pt>
                <c:pt idx="4039">
                  <c:v>0.18726639738244411</c:v>
                </c:pt>
                <c:pt idx="4040">
                  <c:v>0.18726639738244411</c:v>
                </c:pt>
                <c:pt idx="4041">
                  <c:v>0.18726639738244411</c:v>
                </c:pt>
                <c:pt idx="4042">
                  <c:v>0.18726639738244411</c:v>
                </c:pt>
                <c:pt idx="4043">
                  <c:v>0.18726639738244411</c:v>
                </c:pt>
                <c:pt idx="4044">
                  <c:v>0.18726639738244411</c:v>
                </c:pt>
                <c:pt idx="4045">
                  <c:v>0.18726639738244411</c:v>
                </c:pt>
                <c:pt idx="4046">
                  <c:v>0.18726639738244411</c:v>
                </c:pt>
                <c:pt idx="4047">
                  <c:v>0.18726639738244411</c:v>
                </c:pt>
                <c:pt idx="4048">
                  <c:v>0.18726639738244411</c:v>
                </c:pt>
                <c:pt idx="4049">
                  <c:v>0.18726639738244411</c:v>
                </c:pt>
                <c:pt idx="4050">
                  <c:v>0.18726639738244411</c:v>
                </c:pt>
                <c:pt idx="4051">
                  <c:v>0.18726639738244411</c:v>
                </c:pt>
                <c:pt idx="4052">
                  <c:v>0.18726639738244411</c:v>
                </c:pt>
                <c:pt idx="4053">
                  <c:v>0.18726639738244411</c:v>
                </c:pt>
                <c:pt idx="4054">
                  <c:v>0.18726639738244411</c:v>
                </c:pt>
                <c:pt idx="4055">
                  <c:v>0.18726639738244411</c:v>
                </c:pt>
                <c:pt idx="4056">
                  <c:v>0.18726639738244411</c:v>
                </c:pt>
                <c:pt idx="4057">
                  <c:v>0.18726639738244411</c:v>
                </c:pt>
                <c:pt idx="4058">
                  <c:v>0.18726639738244411</c:v>
                </c:pt>
                <c:pt idx="4059">
                  <c:v>0.18726639738244411</c:v>
                </c:pt>
                <c:pt idx="4060">
                  <c:v>0.18726639738244411</c:v>
                </c:pt>
                <c:pt idx="4061">
                  <c:v>0.18726639738244411</c:v>
                </c:pt>
                <c:pt idx="4062">
                  <c:v>0.18726639738244411</c:v>
                </c:pt>
                <c:pt idx="4063">
                  <c:v>0.18726639738244411</c:v>
                </c:pt>
                <c:pt idx="4064">
                  <c:v>0.18726639738244411</c:v>
                </c:pt>
                <c:pt idx="4065">
                  <c:v>0.18726639738244411</c:v>
                </c:pt>
                <c:pt idx="4066">
                  <c:v>0.18726639738244411</c:v>
                </c:pt>
                <c:pt idx="4067">
                  <c:v>0.18726639738244411</c:v>
                </c:pt>
                <c:pt idx="4068">
                  <c:v>0.18726639738244411</c:v>
                </c:pt>
                <c:pt idx="4069">
                  <c:v>0.18726639738244411</c:v>
                </c:pt>
                <c:pt idx="4070">
                  <c:v>0.18726639738244411</c:v>
                </c:pt>
                <c:pt idx="4071">
                  <c:v>0.18726639738244411</c:v>
                </c:pt>
                <c:pt idx="4072">
                  <c:v>0.18726639738244411</c:v>
                </c:pt>
                <c:pt idx="4073">
                  <c:v>0.18726639738244411</c:v>
                </c:pt>
                <c:pt idx="4074">
                  <c:v>0.18726639738244411</c:v>
                </c:pt>
                <c:pt idx="4075">
                  <c:v>0.18726639738244411</c:v>
                </c:pt>
                <c:pt idx="4076">
                  <c:v>0.18726639738244411</c:v>
                </c:pt>
                <c:pt idx="4077">
                  <c:v>0.18726639738244411</c:v>
                </c:pt>
                <c:pt idx="4078">
                  <c:v>0.18726639738244411</c:v>
                </c:pt>
                <c:pt idx="4079">
                  <c:v>0.18726639738244411</c:v>
                </c:pt>
                <c:pt idx="4080">
                  <c:v>0.18726639738244411</c:v>
                </c:pt>
                <c:pt idx="4081">
                  <c:v>0.18726639738244411</c:v>
                </c:pt>
                <c:pt idx="4082">
                  <c:v>0.18726639738244411</c:v>
                </c:pt>
                <c:pt idx="4083">
                  <c:v>0.18726639738244411</c:v>
                </c:pt>
                <c:pt idx="4084">
                  <c:v>0.18726639738244411</c:v>
                </c:pt>
                <c:pt idx="4085">
                  <c:v>0.18726639738244411</c:v>
                </c:pt>
                <c:pt idx="4086">
                  <c:v>0.18726639738244411</c:v>
                </c:pt>
                <c:pt idx="4087">
                  <c:v>0.18726639738244411</c:v>
                </c:pt>
                <c:pt idx="4088">
                  <c:v>0.18726639738244411</c:v>
                </c:pt>
                <c:pt idx="4089">
                  <c:v>0.18726639738244411</c:v>
                </c:pt>
                <c:pt idx="4090">
                  <c:v>0.18726639738244411</c:v>
                </c:pt>
                <c:pt idx="4091">
                  <c:v>0.18726639738244411</c:v>
                </c:pt>
                <c:pt idx="4092">
                  <c:v>0.18726639738244411</c:v>
                </c:pt>
                <c:pt idx="4093">
                  <c:v>0.18726639738244411</c:v>
                </c:pt>
                <c:pt idx="4094">
                  <c:v>0.18726639738244411</c:v>
                </c:pt>
                <c:pt idx="4095">
                  <c:v>0.18726639738244411</c:v>
                </c:pt>
                <c:pt idx="4096">
                  <c:v>0.18726639738244411</c:v>
                </c:pt>
                <c:pt idx="4097">
                  <c:v>0.18726639738244411</c:v>
                </c:pt>
                <c:pt idx="4098">
                  <c:v>0.18726639738244411</c:v>
                </c:pt>
                <c:pt idx="4099">
                  <c:v>0.18726639738244411</c:v>
                </c:pt>
                <c:pt idx="4100">
                  <c:v>0.18726639738244411</c:v>
                </c:pt>
                <c:pt idx="4101">
                  <c:v>0.18726639738244411</c:v>
                </c:pt>
                <c:pt idx="4102">
                  <c:v>0.18726639738244411</c:v>
                </c:pt>
                <c:pt idx="4103">
                  <c:v>0.18726639738244411</c:v>
                </c:pt>
                <c:pt idx="4104">
                  <c:v>0.18726639738244411</c:v>
                </c:pt>
                <c:pt idx="4105">
                  <c:v>0.18726639738244411</c:v>
                </c:pt>
                <c:pt idx="4106">
                  <c:v>0.18726639738244411</c:v>
                </c:pt>
                <c:pt idx="4107">
                  <c:v>0.18726639738244411</c:v>
                </c:pt>
                <c:pt idx="4108">
                  <c:v>0.18726639738244411</c:v>
                </c:pt>
                <c:pt idx="4109">
                  <c:v>0.18726639738244411</c:v>
                </c:pt>
                <c:pt idx="4110">
                  <c:v>0.18726639738244411</c:v>
                </c:pt>
                <c:pt idx="4111">
                  <c:v>0.18726639738244411</c:v>
                </c:pt>
                <c:pt idx="4112">
                  <c:v>0.18726639738244411</c:v>
                </c:pt>
                <c:pt idx="4113">
                  <c:v>0.18726639738244411</c:v>
                </c:pt>
                <c:pt idx="4114">
                  <c:v>0.18726639738244411</c:v>
                </c:pt>
                <c:pt idx="4115">
                  <c:v>0.18726639738244411</c:v>
                </c:pt>
                <c:pt idx="4116">
                  <c:v>0.18726639738244411</c:v>
                </c:pt>
                <c:pt idx="4117">
                  <c:v>0.18726639738244411</c:v>
                </c:pt>
                <c:pt idx="4118">
                  <c:v>0.18726639738244411</c:v>
                </c:pt>
                <c:pt idx="4119">
                  <c:v>0.18726639738244411</c:v>
                </c:pt>
                <c:pt idx="4120">
                  <c:v>0.18726639738244411</c:v>
                </c:pt>
                <c:pt idx="4121">
                  <c:v>0.18726639738244411</c:v>
                </c:pt>
                <c:pt idx="4122">
                  <c:v>0.18726639738244411</c:v>
                </c:pt>
                <c:pt idx="4123">
                  <c:v>0.18726639738244411</c:v>
                </c:pt>
                <c:pt idx="4124">
                  <c:v>0.18726639738244411</c:v>
                </c:pt>
                <c:pt idx="4125">
                  <c:v>0.18726639738244411</c:v>
                </c:pt>
                <c:pt idx="4126">
                  <c:v>0.18726639738244411</c:v>
                </c:pt>
                <c:pt idx="4127">
                  <c:v>0.18726639738244411</c:v>
                </c:pt>
                <c:pt idx="4128">
                  <c:v>0.18726639738244411</c:v>
                </c:pt>
                <c:pt idx="4129">
                  <c:v>0.18726639738244411</c:v>
                </c:pt>
                <c:pt idx="4130">
                  <c:v>0.18726639738244411</c:v>
                </c:pt>
                <c:pt idx="4131">
                  <c:v>0.18726639738244411</c:v>
                </c:pt>
                <c:pt idx="4132">
                  <c:v>0.18726639738244411</c:v>
                </c:pt>
                <c:pt idx="4133">
                  <c:v>0.18726639738244411</c:v>
                </c:pt>
                <c:pt idx="4134">
                  <c:v>0.18726639738244411</c:v>
                </c:pt>
                <c:pt idx="4135">
                  <c:v>0.18726639738244411</c:v>
                </c:pt>
                <c:pt idx="4136">
                  <c:v>0.18726639738244411</c:v>
                </c:pt>
                <c:pt idx="4137">
                  <c:v>0.18726639738244411</c:v>
                </c:pt>
                <c:pt idx="4138">
                  <c:v>0.18726639738244411</c:v>
                </c:pt>
                <c:pt idx="4139">
                  <c:v>0.18726639738244411</c:v>
                </c:pt>
                <c:pt idx="4140">
                  <c:v>0.18726639738244411</c:v>
                </c:pt>
                <c:pt idx="4141">
                  <c:v>0.18726639738244411</c:v>
                </c:pt>
                <c:pt idx="4142">
                  <c:v>0.18726639738244411</c:v>
                </c:pt>
                <c:pt idx="4143">
                  <c:v>0.18726639738244411</c:v>
                </c:pt>
                <c:pt idx="4144">
                  <c:v>0.18726639738244411</c:v>
                </c:pt>
                <c:pt idx="4145">
                  <c:v>0.18726639738244411</c:v>
                </c:pt>
                <c:pt idx="4146">
                  <c:v>0.18726639738244411</c:v>
                </c:pt>
                <c:pt idx="4147">
                  <c:v>0.18726639738244411</c:v>
                </c:pt>
                <c:pt idx="4148">
                  <c:v>0.18726639738244411</c:v>
                </c:pt>
                <c:pt idx="4149">
                  <c:v>0.18726639738244411</c:v>
                </c:pt>
                <c:pt idx="4150">
                  <c:v>0.18726639738244411</c:v>
                </c:pt>
                <c:pt idx="4151">
                  <c:v>0.18726639738244411</c:v>
                </c:pt>
                <c:pt idx="4152">
                  <c:v>0.18726639738244411</c:v>
                </c:pt>
                <c:pt idx="4153">
                  <c:v>0.18726639738244411</c:v>
                </c:pt>
                <c:pt idx="4154">
                  <c:v>0.18726639738244411</c:v>
                </c:pt>
                <c:pt idx="4155">
                  <c:v>0.18726639738244411</c:v>
                </c:pt>
                <c:pt idx="4156">
                  <c:v>0.18726639738244411</c:v>
                </c:pt>
                <c:pt idx="4157">
                  <c:v>0.18726639738244411</c:v>
                </c:pt>
                <c:pt idx="4158">
                  <c:v>0.18726639738244411</c:v>
                </c:pt>
                <c:pt idx="4159">
                  <c:v>0.18726639738244411</c:v>
                </c:pt>
                <c:pt idx="4160">
                  <c:v>0.18726639738244411</c:v>
                </c:pt>
                <c:pt idx="4161">
                  <c:v>0.18726639738244411</c:v>
                </c:pt>
                <c:pt idx="4162">
                  <c:v>0.18726639738244411</c:v>
                </c:pt>
                <c:pt idx="4163">
                  <c:v>0.18726639738244411</c:v>
                </c:pt>
                <c:pt idx="4164">
                  <c:v>0.18726639738244411</c:v>
                </c:pt>
                <c:pt idx="4165">
                  <c:v>0.18726639738244411</c:v>
                </c:pt>
                <c:pt idx="4166">
                  <c:v>0.18726639738244411</c:v>
                </c:pt>
                <c:pt idx="4167">
                  <c:v>0.18726639738244411</c:v>
                </c:pt>
                <c:pt idx="4168">
                  <c:v>0.18726639738244411</c:v>
                </c:pt>
                <c:pt idx="4169">
                  <c:v>0.18726639738244411</c:v>
                </c:pt>
                <c:pt idx="4170">
                  <c:v>0.18726639738244411</c:v>
                </c:pt>
                <c:pt idx="4171">
                  <c:v>0.18726639738244411</c:v>
                </c:pt>
                <c:pt idx="4172">
                  <c:v>0.18726639738244411</c:v>
                </c:pt>
                <c:pt idx="4173">
                  <c:v>0.18726639738244411</c:v>
                </c:pt>
                <c:pt idx="4174">
                  <c:v>0.18726639738244411</c:v>
                </c:pt>
                <c:pt idx="4175">
                  <c:v>0.18726639738244411</c:v>
                </c:pt>
                <c:pt idx="4176">
                  <c:v>0.18726639738244411</c:v>
                </c:pt>
                <c:pt idx="4177">
                  <c:v>0.18726639738244411</c:v>
                </c:pt>
                <c:pt idx="4178">
                  <c:v>0.18726639738244411</c:v>
                </c:pt>
                <c:pt idx="4179">
                  <c:v>0.18726639738244411</c:v>
                </c:pt>
                <c:pt idx="4180">
                  <c:v>0.18726639738244411</c:v>
                </c:pt>
                <c:pt idx="4181">
                  <c:v>0.18726639738244411</c:v>
                </c:pt>
                <c:pt idx="4182">
                  <c:v>0.18726639738244411</c:v>
                </c:pt>
                <c:pt idx="4183">
                  <c:v>0.18726639738244411</c:v>
                </c:pt>
                <c:pt idx="4184">
                  <c:v>0.18726639738244411</c:v>
                </c:pt>
                <c:pt idx="4185">
                  <c:v>0.18726639738244411</c:v>
                </c:pt>
                <c:pt idx="4186">
                  <c:v>0.18726639738244411</c:v>
                </c:pt>
                <c:pt idx="4187">
                  <c:v>0.18726639738244411</c:v>
                </c:pt>
                <c:pt idx="4188">
                  <c:v>0.18726639738244411</c:v>
                </c:pt>
                <c:pt idx="4189">
                  <c:v>0.18726639738244411</c:v>
                </c:pt>
                <c:pt idx="4190">
                  <c:v>0.18726639738244411</c:v>
                </c:pt>
                <c:pt idx="4191">
                  <c:v>0.18726639738244411</c:v>
                </c:pt>
                <c:pt idx="4192">
                  <c:v>0.18726639738244411</c:v>
                </c:pt>
                <c:pt idx="4193">
                  <c:v>0.18726639738244411</c:v>
                </c:pt>
                <c:pt idx="4194">
                  <c:v>0.18726639738244411</c:v>
                </c:pt>
                <c:pt idx="4195">
                  <c:v>0.18726639738244411</c:v>
                </c:pt>
                <c:pt idx="4196">
                  <c:v>0.18726639738244411</c:v>
                </c:pt>
                <c:pt idx="4197">
                  <c:v>0.18726639738244411</c:v>
                </c:pt>
                <c:pt idx="4198">
                  <c:v>0.18726639738244411</c:v>
                </c:pt>
                <c:pt idx="4199">
                  <c:v>0.18726639738244411</c:v>
                </c:pt>
                <c:pt idx="4200">
                  <c:v>0.18726639738244411</c:v>
                </c:pt>
                <c:pt idx="4201">
                  <c:v>0.18726639738244411</c:v>
                </c:pt>
                <c:pt idx="4202">
                  <c:v>0.18726639738244411</c:v>
                </c:pt>
                <c:pt idx="4203">
                  <c:v>0.18726639738244411</c:v>
                </c:pt>
                <c:pt idx="4204">
                  <c:v>0.18726639738244411</c:v>
                </c:pt>
                <c:pt idx="4205">
                  <c:v>0.18726639738244411</c:v>
                </c:pt>
                <c:pt idx="4206">
                  <c:v>0.18726639738244411</c:v>
                </c:pt>
                <c:pt idx="4207">
                  <c:v>0.18726639738244411</c:v>
                </c:pt>
                <c:pt idx="4208">
                  <c:v>0.18726639738244411</c:v>
                </c:pt>
                <c:pt idx="4209">
                  <c:v>0.18726639738244411</c:v>
                </c:pt>
                <c:pt idx="4210">
                  <c:v>0.18726639738244411</c:v>
                </c:pt>
                <c:pt idx="4211">
                  <c:v>0.18726639738244411</c:v>
                </c:pt>
                <c:pt idx="4212">
                  <c:v>0.18726639738244411</c:v>
                </c:pt>
                <c:pt idx="4213">
                  <c:v>0.18726639738244411</c:v>
                </c:pt>
                <c:pt idx="4214">
                  <c:v>0.18726639738244411</c:v>
                </c:pt>
                <c:pt idx="4215">
                  <c:v>0.18726639738244411</c:v>
                </c:pt>
                <c:pt idx="4216">
                  <c:v>0.18726639738244411</c:v>
                </c:pt>
                <c:pt idx="4217">
                  <c:v>0.18726639738244411</c:v>
                </c:pt>
                <c:pt idx="4218">
                  <c:v>0.18726639738244411</c:v>
                </c:pt>
                <c:pt idx="4219">
                  <c:v>0.18726639738244411</c:v>
                </c:pt>
                <c:pt idx="4220">
                  <c:v>0.18726639738244411</c:v>
                </c:pt>
                <c:pt idx="4221">
                  <c:v>0.18726639738244411</c:v>
                </c:pt>
                <c:pt idx="4222">
                  <c:v>0.18726639738244411</c:v>
                </c:pt>
                <c:pt idx="4223">
                  <c:v>0.18726639738244411</c:v>
                </c:pt>
                <c:pt idx="4224">
                  <c:v>0.18726639738244411</c:v>
                </c:pt>
                <c:pt idx="4225">
                  <c:v>0.18726639738244411</c:v>
                </c:pt>
                <c:pt idx="4226">
                  <c:v>0.18726639738244411</c:v>
                </c:pt>
                <c:pt idx="4227">
                  <c:v>0.18726639738244411</c:v>
                </c:pt>
                <c:pt idx="4228">
                  <c:v>0.18726639738244411</c:v>
                </c:pt>
                <c:pt idx="4229">
                  <c:v>0.18726639738244411</c:v>
                </c:pt>
                <c:pt idx="4230">
                  <c:v>0.18726639738244411</c:v>
                </c:pt>
                <c:pt idx="4231">
                  <c:v>0.18726639738244411</c:v>
                </c:pt>
                <c:pt idx="4232">
                  <c:v>0.18726639738244411</c:v>
                </c:pt>
                <c:pt idx="4233">
                  <c:v>0.18726639738244411</c:v>
                </c:pt>
                <c:pt idx="4234">
                  <c:v>0.18726639738244411</c:v>
                </c:pt>
                <c:pt idx="4235">
                  <c:v>0.18726639738244411</c:v>
                </c:pt>
                <c:pt idx="4236">
                  <c:v>0.18726639738244411</c:v>
                </c:pt>
                <c:pt idx="4237">
                  <c:v>0.18726639738244411</c:v>
                </c:pt>
                <c:pt idx="4238">
                  <c:v>0.18726639738244411</c:v>
                </c:pt>
                <c:pt idx="4239">
                  <c:v>0.18726639738244411</c:v>
                </c:pt>
                <c:pt idx="4240">
                  <c:v>0.18726639738244411</c:v>
                </c:pt>
                <c:pt idx="4241">
                  <c:v>0.18726639738244411</c:v>
                </c:pt>
                <c:pt idx="4242">
                  <c:v>0.18726639738244411</c:v>
                </c:pt>
                <c:pt idx="4243">
                  <c:v>0.18726639738244411</c:v>
                </c:pt>
                <c:pt idx="4244">
                  <c:v>0.18726639738244411</c:v>
                </c:pt>
                <c:pt idx="4245">
                  <c:v>0.18726639738244411</c:v>
                </c:pt>
                <c:pt idx="4246">
                  <c:v>0.18726639738244411</c:v>
                </c:pt>
                <c:pt idx="4247">
                  <c:v>0.18726639738244411</c:v>
                </c:pt>
                <c:pt idx="4248">
                  <c:v>0.18726639738244411</c:v>
                </c:pt>
                <c:pt idx="4249">
                  <c:v>0.18726639738244411</c:v>
                </c:pt>
                <c:pt idx="4250">
                  <c:v>0.18726639738244411</c:v>
                </c:pt>
                <c:pt idx="4251">
                  <c:v>0.18726639738244411</c:v>
                </c:pt>
                <c:pt idx="4252">
                  <c:v>0.18726639738244411</c:v>
                </c:pt>
                <c:pt idx="4253">
                  <c:v>0.18726639738244411</c:v>
                </c:pt>
                <c:pt idx="4254">
                  <c:v>0.18726639738244411</c:v>
                </c:pt>
                <c:pt idx="4255">
                  <c:v>0.18726639738244411</c:v>
                </c:pt>
                <c:pt idx="4256">
                  <c:v>0.18726639738244411</c:v>
                </c:pt>
                <c:pt idx="4257">
                  <c:v>0.18726639738244411</c:v>
                </c:pt>
                <c:pt idx="4258">
                  <c:v>0.18726639738244411</c:v>
                </c:pt>
                <c:pt idx="4259">
                  <c:v>0.18726639738244411</c:v>
                </c:pt>
                <c:pt idx="4260">
                  <c:v>0.18726639738244411</c:v>
                </c:pt>
                <c:pt idx="4261">
                  <c:v>0.18726639738244411</c:v>
                </c:pt>
                <c:pt idx="4262">
                  <c:v>0.18726639738244411</c:v>
                </c:pt>
                <c:pt idx="4263">
                  <c:v>0.18726639738244411</c:v>
                </c:pt>
                <c:pt idx="4264">
                  <c:v>0.18726639738244411</c:v>
                </c:pt>
                <c:pt idx="4265">
                  <c:v>0.18726639738244411</c:v>
                </c:pt>
                <c:pt idx="4266">
                  <c:v>0.18726639738244411</c:v>
                </c:pt>
                <c:pt idx="4267">
                  <c:v>0.18726639738244411</c:v>
                </c:pt>
                <c:pt idx="4268">
                  <c:v>0.18726639738244411</c:v>
                </c:pt>
                <c:pt idx="4269">
                  <c:v>0.18726639738244411</c:v>
                </c:pt>
                <c:pt idx="4270">
                  <c:v>0.18726639738244411</c:v>
                </c:pt>
                <c:pt idx="4271">
                  <c:v>0.18726639738244411</c:v>
                </c:pt>
                <c:pt idx="4272">
                  <c:v>0.18726639738244411</c:v>
                </c:pt>
                <c:pt idx="4273">
                  <c:v>0.18726639738244411</c:v>
                </c:pt>
                <c:pt idx="4274">
                  <c:v>0.18726639738244411</c:v>
                </c:pt>
                <c:pt idx="4275">
                  <c:v>0.18726639738244411</c:v>
                </c:pt>
                <c:pt idx="4276">
                  <c:v>0.18726639738244411</c:v>
                </c:pt>
                <c:pt idx="4277">
                  <c:v>0.18726639738244411</c:v>
                </c:pt>
                <c:pt idx="4278">
                  <c:v>0.18726639738244411</c:v>
                </c:pt>
                <c:pt idx="4279">
                  <c:v>0.18726639738244411</c:v>
                </c:pt>
                <c:pt idx="4280">
                  <c:v>0.18726639738244411</c:v>
                </c:pt>
                <c:pt idx="4281">
                  <c:v>0.18726639738244411</c:v>
                </c:pt>
                <c:pt idx="4282">
                  <c:v>0.18726639738244411</c:v>
                </c:pt>
                <c:pt idx="4283">
                  <c:v>0.18726639738244411</c:v>
                </c:pt>
                <c:pt idx="4284">
                  <c:v>0.18726639738244411</c:v>
                </c:pt>
                <c:pt idx="4285">
                  <c:v>0.18726639738244411</c:v>
                </c:pt>
                <c:pt idx="4286">
                  <c:v>0.18726639738244411</c:v>
                </c:pt>
                <c:pt idx="4287">
                  <c:v>0.18726639738244411</c:v>
                </c:pt>
                <c:pt idx="4288">
                  <c:v>0.18726639738244411</c:v>
                </c:pt>
                <c:pt idx="4289">
                  <c:v>0.18726639738244411</c:v>
                </c:pt>
                <c:pt idx="4290">
                  <c:v>0.18726639738244411</c:v>
                </c:pt>
                <c:pt idx="4291">
                  <c:v>0.18726639738244411</c:v>
                </c:pt>
                <c:pt idx="4292">
                  <c:v>0.18726639738244411</c:v>
                </c:pt>
                <c:pt idx="4293">
                  <c:v>0.18726639738244411</c:v>
                </c:pt>
                <c:pt idx="4294">
                  <c:v>0.18726639738244411</c:v>
                </c:pt>
                <c:pt idx="4295">
                  <c:v>0.18726639738244411</c:v>
                </c:pt>
                <c:pt idx="4296">
                  <c:v>0.18726639738244411</c:v>
                </c:pt>
                <c:pt idx="4297">
                  <c:v>0.18726639738244411</c:v>
                </c:pt>
                <c:pt idx="4298">
                  <c:v>0.18726639738244411</c:v>
                </c:pt>
                <c:pt idx="4299">
                  <c:v>0.18726639738244411</c:v>
                </c:pt>
                <c:pt idx="4300">
                  <c:v>0.18726639738244411</c:v>
                </c:pt>
                <c:pt idx="4301">
                  <c:v>0.18726639738244411</c:v>
                </c:pt>
                <c:pt idx="4302">
                  <c:v>0.18726639738244411</c:v>
                </c:pt>
                <c:pt idx="4303">
                  <c:v>0.18726639738244411</c:v>
                </c:pt>
                <c:pt idx="4304">
                  <c:v>0.18726639738244411</c:v>
                </c:pt>
                <c:pt idx="4305">
                  <c:v>0.18726639738244411</c:v>
                </c:pt>
                <c:pt idx="4306">
                  <c:v>0.18726639738244411</c:v>
                </c:pt>
                <c:pt idx="4307">
                  <c:v>0.18726639738244411</c:v>
                </c:pt>
                <c:pt idx="4308">
                  <c:v>0.18726639738244411</c:v>
                </c:pt>
                <c:pt idx="4309">
                  <c:v>0.18726639738244411</c:v>
                </c:pt>
                <c:pt idx="4310">
                  <c:v>0.18726639738244411</c:v>
                </c:pt>
                <c:pt idx="4311">
                  <c:v>0.18726639738244411</c:v>
                </c:pt>
                <c:pt idx="4312">
                  <c:v>0.18726639738244411</c:v>
                </c:pt>
                <c:pt idx="4313">
                  <c:v>0.18726639738244411</c:v>
                </c:pt>
                <c:pt idx="4314">
                  <c:v>0.18726639738244411</c:v>
                </c:pt>
                <c:pt idx="4315">
                  <c:v>0.18726639738244411</c:v>
                </c:pt>
                <c:pt idx="4316">
                  <c:v>0.18726639738244411</c:v>
                </c:pt>
                <c:pt idx="4317">
                  <c:v>0.18726639738244411</c:v>
                </c:pt>
                <c:pt idx="4318">
                  <c:v>0.18726639738244411</c:v>
                </c:pt>
                <c:pt idx="4319">
                  <c:v>0.18726639738244411</c:v>
                </c:pt>
                <c:pt idx="4320">
                  <c:v>0.18726639738244411</c:v>
                </c:pt>
                <c:pt idx="4321">
                  <c:v>0.18726639738244411</c:v>
                </c:pt>
                <c:pt idx="4322">
                  <c:v>0.18726639738244411</c:v>
                </c:pt>
                <c:pt idx="4323">
                  <c:v>0.18726639738244411</c:v>
                </c:pt>
                <c:pt idx="4324">
                  <c:v>0.18726639738244411</c:v>
                </c:pt>
                <c:pt idx="4325">
                  <c:v>0.18726639738244411</c:v>
                </c:pt>
                <c:pt idx="4326">
                  <c:v>0.18726639738244411</c:v>
                </c:pt>
                <c:pt idx="4327">
                  <c:v>0.18726639738244411</c:v>
                </c:pt>
                <c:pt idx="4328">
                  <c:v>0.18726639738244411</c:v>
                </c:pt>
                <c:pt idx="4329">
                  <c:v>0.18726639738244411</c:v>
                </c:pt>
                <c:pt idx="4330">
                  <c:v>0.18726639738244411</c:v>
                </c:pt>
                <c:pt idx="4331">
                  <c:v>0.18726639738244411</c:v>
                </c:pt>
                <c:pt idx="4332">
                  <c:v>0.18726639738244411</c:v>
                </c:pt>
                <c:pt idx="4333">
                  <c:v>0.18726639738244411</c:v>
                </c:pt>
                <c:pt idx="4334">
                  <c:v>0.18726639738244411</c:v>
                </c:pt>
                <c:pt idx="4335">
                  <c:v>0.18726639738244411</c:v>
                </c:pt>
                <c:pt idx="4336">
                  <c:v>0.18726639738244411</c:v>
                </c:pt>
                <c:pt idx="4337">
                  <c:v>0.18726639738244411</c:v>
                </c:pt>
                <c:pt idx="4338">
                  <c:v>0.18726639738244411</c:v>
                </c:pt>
                <c:pt idx="4339">
                  <c:v>0.18726639738244411</c:v>
                </c:pt>
                <c:pt idx="4340">
                  <c:v>0.18726639738244411</c:v>
                </c:pt>
                <c:pt idx="4341">
                  <c:v>0.18726639738244411</c:v>
                </c:pt>
                <c:pt idx="4342">
                  <c:v>0.18726639738244411</c:v>
                </c:pt>
                <c:pt idx="4343">
                  <c:v>0.18726639738244411</c:v>
                </c:pt>
                <c:pt idx="4344">
                  <c:v>0.18726639738244411</c:v>
                </c:pt>
                <c:pt idx="4345">
                  <c:v>0.18726639738244411</c:v>
                </c:pt>
                <c:pt idx="4346">
                  <c:v>0.18726639738244411</c:v>
                </c:pt>
                <c:pt idx="4347">
                  <c:v>0.18726639738244411</c:v>
                </c:pt>
                <c:pt idx="4348">
                  <c:v>0.18726639738244411</c:v>
                </c:pt>
                <c:pt idx="4349">
                  <c:v>0.18726639738244411</c:v>
                </c:pt>
                <c:pt idx="4350">
                  <c:v>0.18726639738244411</c:v>
                </c:pt>
                <c:pt idx="4351">
                  <c:v>0.18726639738244411</c:v>
                </c:pt>
                <c:pt idx="4352">
                  <c:v>0.18726639738244411</c:v>
                </c:pt>
                <c:pt idx="4353">
                  <c:v>0.18726639738244411</c:v>
                </c:pt>
                <c:pt idx="4354">
                  <c:v>0.18726639738244411</c:v>
                </c:pt>
                <c:pt idx="4355">
                  <c:v>0.18726639738244411</c:v>
                </c:pt>
                <c:pt idx="4356">
                  <c:v>0.18726639738244411</c:v>
                </c:pt>
                <c:pt idx="4357">
                  <c:v>0.18726639738244411</c:v>
                </c:pt>
                <c:pt idx="4358">
                  <c:v>0.18726639738244411</c:v>
                </c:pt>
                <c:pt idx="4359">
                  <c:v>0.18726639738244411</c:v>
                </c:pt>
                <c:pt idx="4360">
                  <c:v>0.18726639738244411</c:v>
                </c:pt>
                <c:pt idx="4361">
                  <c:v>0.18726639738244411</c:v>
                </c:pt>
                <c:pt idx="4362">
                  <c:v>0.18726639738244411</c:v>
                </c:pt>
                <c:pt idx="4363">
                  <c:v>0.18726639738244411</c:v>
                </c:pt>
                <c:pt idx="4364">
                  <c:v>0.18726639738244411</c:v>
                </c:pt>
                <c:pt idx="4365">
                  <c:v>0.18726639738244411</c:v>
                </c:pt>
                <c:pt idx="4366">
                  <c:v>0.18726639738244411</c:v>
                </c:pt>
                <c:pt idx="4367">
                  <c:v>0.18726639738244411</c:v>
                </c:pt>
                <c:pt idx="4368">
                  <c:v>0.18726639738244411</c:v>
                </c:pt>
                <c:pt idx="4369">
                  <c:v>0.18726639738244411</c:v>
                </c:pt>
                <c:pt idx="4370">
                  <c:v>0.18726639738244411</c:v>
                </c:pt>
                <c:pt idx="4371">
                  <c:v>0.18726639738244411</c:v>
                </c:pt>
                <c:pt idx="4372">
                  <c:v>0.18726639738244411</c:v>
                </c:pt>
                <c:pt idx="4373">
                  <c:v>0.18726639738244411</c:v>
                </c:pt>
                <c:pt idx="4374">
                  <c:v>0.18726639738244411</c:v>
                </c:pt>
                <c:pt idx="4375">
                  <c:v>0.18726639738244411</c:v>
                </c:pt>
                <c:pt idx="4376">
                  <c:v>0.18726639738244411</c:v>
                </c:pt>
                <c:pt idx="4377">
                  <c:v>0.18726639738244411</c:v>
                </c:pt>
                <c:pt idx="4378">
                  <c:v>0.18726639738244411</c:v>
                </c:pt>
                <c:pt idx="4379">
                  <c:v>0.18726639738244411</c:v>
                </c:pt>
                <c:pt idx="4380">
                  <c:v>0.18726639738244411</c:v>
                </c:pt>
                <c:pt idx="4381">
                  <c:v>0.18726639738244411</c:v>
                </c:pt>
                <c:pt idx="4382">
                  <c:v>0.18726639738244411</c:v>
                </c:pt>
                <c:pt idx="4383">
                  <c:v>0.18726639738244411</c:v>
                </c:pt>
                <c:pt idx="4384">
                  <c:v>0.18726639738244411</c:v>
                </c:pt>
                <c:pt idx="4385">
                  <c:v>0.18726639738244411</c:v>
                </c:pt>
                <c:pt idx="4386">
                  <c:v>0.18726639738244411</c:v>
                </c:pt>
                <c:pt idx="4387">
                  <c:v>0.18726639738244411</c:v>
                </c:pt>
                <c:pt idx="4388">
                  <c:v>0.18726639738244411</c:v>
                </c:pt>
                <c:pt idx="4389">
                  <c:v>0.18726639738244411</c:v>
                </c:pt>
                <c:pt idx="4390">
                  <c:v>0.18726639738244411</c:v>
                </c:pt>
                <c:pt idx="4391">
                  <c:v>0.18726639738244411</c:v>
                </c:pt>
                <c:pt idx="4392">
                  <c:v>0.18726639738244411</c:v>
                </c:pt>
                <c:pt idx="4393">
                  <c:v>0.18726639738244411</c:v>
                </c:pt>
                <c:pt idx="4394">
                  <c:v>0.18726639738244411</c:v>
                </c:pt>
                <c:pt idx="4395">
                  <c:v>0.18726639738244411</c:v>
                </c:pt>
                <c:pt idx="4396">
                  <c:v>0.18726639738244411</c:v>
                </c:pt>
                <c:pt idx="4397">
                  <c:v>0.18726639738244411</c:v>
                </c:pt>
                <c:pt idx="4398">
                  <c:v>0.18726639738244411</c:v>
                </c:pt>
                <c:pt idx="4399">
                  <c:v>0.18726639738244411</c:v>
                </c:pt>
                <c:pt idx="4400">
                  <c:v>0.18726639738244411</c:v>
                </c:pt>
                <c:pt idx="4401">
                  <c:v>0.18726639738244411</c:v>
                </c:pt>
                <c:pt idx="4402">
                  <c:v>0.18726639738244411</c:v>
                </c:pt>
                <c:pt idx="4403">
                  <c:v>0.18726639738244411</c:v>
                </c:pt>
                <c:pt idx="4404">
                  <c:v>0.18726639738244411</c:v>
                </c:pt>
                <c:pt idx="4405">
                  <c:v>0.18726639738244411</c:v>
                </c:pt>
                <c:pt idx="4406">
                  <c:v>0.18726639738244411</c:v>
                </c:pt>
                <c:pt idx="4407">
                  <c:v>0.18726639738244411</c:v>
                </c:pt>
                <c:pt idx="4408">
                  <c:v>0.18726639738244411</c:v>
                </c:pt>
                <c:pt idx="4409">
                  <c:v>0.18726639738244411</c:v>
                </c:pt>
                <c:pt idx="4410">
                  <c:v>0.18726639738244411</c:v>
                </c:pt>
                <c:pt idx="4411">
                  <c:v>0.18726639738244411</c:v>
                </c:pt>
                <c:pt idx="4412">
                  <c:v>0.18726639738244411</c:v>
                </c:pt>
                <c:pt idx="4413">
                  <c:v>0.18726639738244411</c:v>
                </c:pt>
                <c:pt idx="4414">
                  <c:v>0.18726639738244411</c:v>
                </c:pt>
                <c:pt idx="4415">
                  <c:v>0.18726639738244411</c:v>
                </c:pt>
                <c:pt idx="4416">
                  <c:v>0.18726639738244411</c:v>
                </c:pt>
                <c:pt idx="4417">
                  <c:v>0.18726639738244411</c:v>
                </c:pt>
                <c:pt idx="4418">
                  <c:v>0.18726639738244411</c:v>
                </c:pt>
                <c:pt idx="4419">
                  <c:v>0.18726639738244411</c:v>
                </c:pt>
                <c:pt idx="4420">
                  <c:v>0.18726639738244411</c:v>
                </c:pt>
                <c:pt idx="4421">
                  <c:v>0.18726639738244411</c:v>
                </c:pt>
                <c:pt idx="4422">
                  <c:v>0.18726639738244411</c:v>
                </c:pt>
                <c:pt idx="4423">
                  <c:v>0.18726639738244411</c:v>
                </c:pt>
                <c:pt idx="4424">
                  <c:v>0.18726639738244411</c:v>
                </c:pt>
                <c:pt idx="4425">
                  <c:v>0.18726639738244411</c:v>
                </c:pt>
                <c:pt idx="4426">
                  <c:v>0.18726639738244411</c:v>
                </c:pt>
                <c:pt idx="4427">
                  <c:v>0.18726639738244411</c:v>
                </c:pt>
                <c:pt idx="4428">
                  <c:v>0.18726639738244411</c:v>
                </c:pt>
                <c:pt idx="4429">
                  <c:v>0.18726639738244411</c:v>
                </c:pt>
                <c:pt idx="4430">
                  <c:v>0.18726639738244411</c:v>
                </c:pt>
                <c:pt idx="4431">
                  <c:v>0.18726639738244411</c:v>
                </c:pt>
                <c:pt idx="4432">
                  <c:v>0.18726639738244411</c:v>
                </c:pt>
                <c:pt idx="4433">
                  <c:v>0.18726639738244411</c:v>
                </c:pt>
                <c:pt idx="4434">
                  <c:v>0.18726639738244411</c:v>
                </c:pt>
                <c:pt idx="4435">
                  <c:v>0.18726639738244411</c:v>
                </c:pt>
                <c:pt idx="4436">
                  <c:v>0.18726639738244411</c:v>
                </c:pt>
                <c:pt idx="4437">
                  <c:v>0.18726639738244411</c:v>
                </c:pt>
                <c:pt idx="4438">
                  <c:v>0.18726639738244411</c:v>
                </c:pt>
                <c:pt idx="4439">
                  <c:v>0.18726639738244411</c:v>
                </c:pt>
                <c:pt idx="4440">
                  <c:v>0.18726639738244411</c:v>
                </c:pt>
                <c:pt idx="4441">
                  <c:v>0.18726639738244411</c:v>
                </c:pt>
                <c:pt idx="4442">
                  <c:v>0.18726639738244411</c:v>
                </c:pt>
                <c:pt idx="4443">
                  <c:v>0.18726639738244411</c:v>
                </c:pt>
                <c:pt idx="4444">
                  <c:v>0.18726639738244411</c:v>
                </c:pt>
                <c:pt idx="4445">
                  <c:v>0.18726639738244411</c:v>
                </c:pt>
                <c:pt idx="4446">
                  <c:v>0.18726639738244411</c:v>
                </c:pt>
                <c:pt idx="4447">
                  <c:v>0.18726639738244411</c:v>
                </c:pt>
                <c:pt idx="4448">
                  <c:v>0.18726639738244411</c:v>
                </c:pt>
                <c:pt idx="4449">
                  <c:v>0.18726639738244411</c:v>
                </c:pt>
                <c:pt idx="4450">
                  <c:v>0.18726639738244411</c:v>
                </c:pt>
                <c:pt idx="4451">
                  <c:v>0.18726639738244411</c:v>
                </c:pt>
                <c:pt idx="4452">
                  <c:v>0.18726639738244411</c:v>
                </c:pt>
                <c:pt idx="4453">
                  <c:v>0.18726639738244411</c:v>
                </c:pt>
                <c:pt idx="4454">
                  <c:v>0.18726639738244411</c:v>
                </c:pt>
                <c:pt idx="4455">
                  <c:v>0.18726639738244411</c:v>
                </c:pt>
                <c:pt idx="4456">
                  <c:v>0.18726639738244411</c:v>
                </c:pt>
                <c:pt idx="4457">
                  <c:v>0.18726639738244411</c:v>
                </c:pt>
                <c:pt idx="4458">
                  <c:v>0.18726639738244411</c:v>
                </c:pt>
                <c:pt idx="4459">
                  <c:v>0.18726639738244411</c:v>
                </c:pt>
                <c:pt idx="4460">
                  <c:v>0.18726639738244411</c:v>
                </c:pt>
                <c:pt idx="4461">
                  <c:v>0.18726639738244411</c:v>
                </c:pt>
                <c:pt idx="4462">
                  <c:v>0.18726639738244411</c:v>
                </c:pt>
                <c:pt idx="4463">
                  <c:v>0.18726639738244411</c:v>
                </c:pt>
                <c:pt idx="4464">
                  <c:v>0.18726639738244411</c:v>
                </c:pt>
                <c:pt idx="4465">
                  <c:v>0.18726639738244411</c:v>
                </c:pt>
                <c:pt idx="4466">
                  <c:v>0.18726639738244411</c:v>
                </c:pt>
                <c:pt idx="4467">
                  <c:v>0.18726639738244411</c:v>
                </c:pt>
                <c:pt idx="4468">
                  <c:v>0.18726639738244411</c:v>
                </c:pt>
                <c:pt idx="4469">
                  <c:v>0.18726639738244411</c:v>
                </c:pt>
                <c:pt idx="4470">
                  <c:v>0.18726639738244411</c:v>
                </c:pt>
                <c:pt idx="4471">
                  <c:v>0.18726639738244411</c:v>
                </c:pt>
                <c:pt idx="4472">
                  <c:v>0.18726639738244411</c:v>
                </c:pt>
                <c:pt idx="4473">
                  <c:v>0.18726639738244411</c:v>
                </c:pt>
                <c:pt idx="4474">
                  <c:v>0.18726639738244411</c:v>
                </c:pt>
                <c:pt idx="4475">
                  <c:v>0.18726639738244411</c:v>
                </c:pt>
                <c:pt idx="4476">
                  <c:v>0.18726639738244411</c:v>
                </c:pt>
                <c:pt idx="4477">
                  <c:v>0.18726639738244411</c:v>
                </c:pt>
                <c:pt idx="4478">
                  <c:v>0.18726639738244411</c:v>
                </c:pt>
                <c:pt idx="4479">
                  <c:v>0.18726639738244411</c:v>
                </c:pt>
                <c:pt idx="4480">
                  <c:v>0.18726639738244411</c:v>
                </c:pt>
                <c:pt idx="4481">
                  <c:v>0.18726639738244411</c:v>
                </c:pt>
                <c:pt idx="4482">
                  <c:v>0.18726639738244411</c:v>
                </c:pt>
                <c:pt idx="4483">
                  <c:v>0.18726639738244411</c:v>
                </c:pt>
                <c:pt idx="4484">
                  <c:v>0.18726639738244411</c:v>
                </c:pt>
                <c:pt idx="4485">
                  <c:v>0.18726639738244411</c:v>
                </c:pt>
                <c:pt idx="4486">
                  <c:v>0.18726639738244411</c:v>
                </c:pt>
                <c:pt idx="4487">
                  <c:v>0.18726639738244411</c:v>
                </c:pt>
                <c:pt idx="4488">
                  <c:v>0.18726639738244411</c:v>
                </c:pt>
                <c:pt idx="4489">
                  <c:v>0.18726639738244411</c:v>
                </c:pt>
                <c:pt idx="4490">
                  <c:v>0.18726639738244411</c:v>
                </c:pt>
                <c:pt idx="4491">
                  <c:v>0.18726639738244411</c:v>
                </c:pt>
                <c:pt idx="4492">
                  <c:v>0.18726639738244411</c:v>
                </c:pt>
                <c:pt idx="4493">
                  <c:v>0.18726639738244411</c:v>
                </c:pt>
                <c:pt idx="4494">
                  <c:v>0.18726639738244411</c:v>
                </c:pt>
                <c:pt idx="4495">
                  <c:v>0.18726639738244411</c:v>
                </c:pt>
                <c:pt idx="4496">
                  <c:v>0.18726639738244411</c:v>
                </c:pt>
                <c:pt idx="4497">
                  <c:v>0.18726639738244411</c:v>
                </c:pt>
                <c:pt idx="4498">
                  <c:v>0.18726639738244411</c:v>
                </c:pt>
                <c:pt idx="4499">
                  <c:v>0.18726639738244411</c:v>
                </c:pt>
                <c:pt idx="4500">
                  <c:v>0.18726639738244411</c:v>
                </c:pt>
                <c:pt idx="4501">
                  <c:v>0.18726639738244411</c:v>
                </c:pt>
                <c:pt idx="4502">
                  <c:v>0.18726639738244411</c:v>
                </c:pt>
                <c:pt idx="4503">
                  <c:v>0.18726639738244411</c:v>
                </c:pt>
                <c:pt idx="4504">
                  <c:v>0.18726639738244411</c:v>
                </c:pt>
                <c:pt idx="4505">
                  <c:v>0.18726639738244411</c:v>
                </c:pt>
                <c:pt idx="4506">
                  <c:v>0.18726639738244411</c:v>
                </c:pt>
                <c:pt idx="4507">
                  <c:v>0.18726639738244411</c:v>
                </c:pt>
                <c:pt idx="4508">
                  <c:v>0.18726639738244411</c:v>
                </c:pt>
                <c:pt idx="4509">
                  <c:v>0.18726639738244411</c:v>
                </c:pt>
                <c:pt idx="4510">
                  <c:v>0.18726639738244411</c:v>
                </c:pt>
                <c:pt idx="4511">
                  <c:v>0.18726639738244411</c:v>
                </c:pt>
                <c:pt idx="4512">
                  <c:v>0.18726639738244411</c:v>
                </c:pt>
                <c:pt idx="4513">
                  <c:v>0.18726639738244411</c:v>
                </c:pt>
                <c:pt idx="4514">
                  <c:v>0.18726639738244411</c:v>
                </c:pt>
                <c:pt idx="4515">
                  <c:v>0.18726639738244411</c:v>
                </c:pt>
                <c:pt idx="4516">
                  <c:v>0.18726639738244411</c:v>
                </c:pt>
                <c:pt idx="4517">
                  <c:v>0.18726639738244411</c:v>
                </c:pt>
                <c:pt idx="4518">
                  <c:v>0.18726639738244411</c:v>
                </c:pt>
                <c:pt idx="4519">
                  <c:v>0.18726639738244411</c:v>
                </c:pt>
                <c:pt idx="4520">
                  <c:v>0.18726639738244411</c:v>
                </c:pt>
                <c:pt idx="4521">
                  <c:v>0.18726639738244411</c:v>
                </c:pt>
                <c:pt idx="4522">
                  <c:v>0.18726639738244411</c:v>
                </c:pt>
                <c:pt idx="4523">
                  <c:v>0.18726639738244411</c:v>
                </c:pt>
                <c:pt idx="4524">
                  <c:v>0.18726639738244411</c:v>
                </c:pt>
                <c:pt idx="4525">
                  <c:v>0.18726639738244411</c:v>
                </c:pt>
                <c:pt idx="4526">
                  <c:v>0.18726639738244411</c:v>
                </c:pt>
                <c:pt idx="4527">
                  <c:v>0.18726639738244411</c:v>
                </c:pt>
                <c:pt idx="4528">
                  <c:v>0.18726639738244411</c:v>
                </c:pt>
                <c:pt idx="4529">
                  <c:v>0.18726639738244411</c:v>
                </c:pt>
                <c:pt idx="4530">
                  <c:v>0.18726639738244411</c:v>
                </c:pt>
                <c:pt idx="4531">
                  <c:v>0.18726639738244411</c:v>
                </c:pt>
                <c:pt idx="4532">
                  <c:v>0.18726639738244411</c:v>
                </c:pt>
                <c:pt idx="4533">
                  <c:v>0.18726639738244411</c:v>
                </c:pt>
                <c:pt idx="4534">
                  <c:v>0.18726639738244411</c:v>
                </c:pt>
                <c:pt idx="4535">
                  <c:v>0.18726639738244411</c:v>
                </c:pt>
                <c:pt idx="4536">
                  <c:v>0.18726639738244411</c:v>
                </c:pt>
                <c:pt idx="4537">
                  <c:v>0.18726639738244411</c:v>
                </c:pt>
                <c:pt idx="4538">
                  <c:v>0.18726639738244411</c:v>
                </c:pt>
                <c:pt idx="4539">
                  <c:v>0.18726639738244411</c:v>
                </c:pt>
                <c:pt idx="4540">
                  <c:v>0.18726639738244411</c:v>
                </c:pt>
                <c:pt idx="4541">
                  <c:v>0.18726639738244411</c:v>
                </c:pt>
                <c:pt idx="4542">
                  <c:v>0.18726639738244411</c:v>
                </c:pt>
                <c:pt idx="4543">
                  <c:v>0.18726639738244411</c:v>
                </c:pt>
                <c:pt idx="4544">
                  <c:v>0.18726639738244411</c:v>
                </c:pt>
                <c:pt idx="4545">
                  <c:v>0.18726639738244411</c:v>
                </c:pt>
                <c:pt idx="4546">
                  <c:v>0.18726639738244411</c:v>
                </c:pt>
                <c:pt idx="4547">
                  <c:v>0.18726639738244411</c:v>
                </c:pt>
                <c:pt idx="4548">
                  <c:v>0.18726639738244411</c:v>
                </c:pt>
                <c:pt idx="4549">
                  <c:v>0.18726639738244411</c:v>
                </c:pt>
                <c:pt idx="4550">
                  <c:v>0.18726639738244411</c:v>
                </c:pt>
                <c:pt idx="4551">
                  <c:v>0.18726639738244411</c:v>
                </c:pt>
                <c:pt idx="4552">
                  <c:v>0.18726639738244411</c:v>
                </c:pt>
                <c:pt idx="4553">
                  <c:v>0.18726639738244411</c:v>
                </c:pt>
                <c:pt idx="4554">
                  <c:v>0.18726639738244411</c:v>
                </c:pt>
                <c:pt idx="4555">
                  <c:v>0.18726639738244411</c:v>
                </c:pt>
                <c:pt idx="4556">
                  <c:v>0.18726639738244411</c:v>
                </c:pt>
                <c:pt idx="4557">
                  <c:v>0.18726639738244411</c:v>
                </c:pt>
                <c:pt idx="4558">
                  <c:v>0.18726639738244411</c:v>
                </c:pt>
                <c:pt idx="4559">
                  <c:v>0.18726639738244411</c:v>
                </c:pt>
                <c:pt idx="4560">
                  <c:v>0.18726639738244411</c:v>
                </c:pt>
                <c:pt idx="4561">
                  <c:v>0.18726639738244411</c:v>
                </c:pt>
                <c:pt idx="4562">
                  <c:v>0.18726639738244411</c:v>
                </c:pt>
                <c:pt idx="4563">
                  <c:v>0.18726639738244411</c:v>
                </c:pt>
                <c:pt idx="4564">
                  <c:v>0.18726639738244411</c:v>
                </c:pt>
                <c:pt idx="4565">
                  <c:v>0.18726639738244411</c:v>
                </c:pt>
                <c:pt idx="4566">
                  <c:v>0.18726639738244411</c:v>
                </c:pt>
                <c:pt idx="4567">
                  <c:v>0.18726639738244411</c:v>
                </c:pt>
                <c:pt idx="4568">
                  <c:v>0.18726639738244411</c:v>
                </c:pt>
                <c:pt idx="4569">
                  <c:v>0.18726639738244411</c:v>
                </c:pt>
                <c:pt idx="4570">
                  <c:v>0.18726639738244411</c:v>
                </c:pt>
                <c:pt idx="4571">
                  <c:v>0.18726639738244411</c:v>
                </c:pt>
                <c:pt idx="4572">
                  <c:v>0.18726639738244411</c:v>
                </c:pt>
                <c:pt idx="4573">
                  <c:v>0.18726639738244411</c:v>
                </c:pt>
                <c:pt idx="4574">
                  <c:v>0.18726639738244411</c:v>
                </c:pt>
                <c:pt idx="4575">
                  <c:v>0.18726639738244411</c:v>
                </c:pt>
                <c:pt idx="4576">
                  <c:v>0.18726639738244411</c:v>
                </c:pt>
                <c:pt idx="4577">
                  <c:v>0.18726639738244411</c:v>
                </c:pt>
                <c:pt idx="4578">
                  <c:v>0.18726639738244411</c:v>
                </c:pt>
                <c:pt idx="4579">
                  <c:v>0.18726639738244411</c:v>
                </c:pt>
                <c:pt idx="4580">
                  <c:v>0.18726639738244411</c:v>
                </c:pt>
                <c:pt idx="4581">
                  <c:v>0.18726639738244411</c:v>
                </c:pt>
                <c:pt idx="4582">
                  <c:v>0.18726639738244411</c:v>
                </c:pt>
                <c:pt idx="4583">
                  <c:v>0.18726639738244411</c:v>
                </c:pt>
                <c:pt idx="4584">
                  <c:v>0.18726639738244411</c:v>
                </c:pt>
                <c:pt idx="4585">
                  <c:v>0.18726639738244411</c:v>
                </c:pt>
                <c:pt idx="4586">
                  <c:v>0.18726639738244411</c:v>
                </c:pt>
                <c:pt idx="4587">
                  <c:v>0.18726639738244411</c:v>
                </c:pt>
                <c:pt idx="4588">
                  <c:v>0.18726639738244411</c:v>
                </c:pt>
                <c:pt idx="4589">
                  <c:v>0.18726639738244411</c:v>
                </c:pt>
                <c:pt idx="4590">
                  <c:v>0.18726639738244411</c:v>
                </c:pt>
                <c:pt idx="4591">
                  <c:v>0.18726639738244411</c:v>
                </c:pt>
                <c:pt idx="4592">
                  <c:v>0.18726639738244411</c:v>
                </c:pt>
                <c:pt idx="4593">
                  <c:v>0.18726639738244411</c:v>
                </c:pt>
                <c:pt idx="4594">
                  <c:v>0.18726639738244411</c:v>
                </c:pt>
                <c:pt idx="4595">
                  <c:v>0.18726639738244411</c:v>
                </c:pt>
                <c:pt idx="4596">
                  <c:v>0.18726639738244411</c:v>
                </c:pt>
                <c:pt idx="4597">
                  <c:v>0.18726639738244411</c:v>
                </c:pt>
                <c:pt idx="4598">
                  <c:v>0.18726639738244411</c:v>
                </c:pt>
                <c:pt idx="4599">
                  <c:v>0.18726639738244411</c:v>
                </c:pt>
                <c:pt idx="4600">
                  <c:v>0.18726639738244411</c:v>
                </c:pt>
                <c:pt idx="4601">
                  <c:v>0.18726639738244411</c:v>
                </c:pt>
                <c:pt idx="4602">
                  <c:v>0.18726639738244411</c:v>
                </c:pt>
                <c:pt idx="4603">
                  <c:v>0.18726639738244411</c:v>
                </c:pt>
                <c:pt idx="4604">
                  <c:v>0.18726639738244411</c:v>
                </c:pt>
                <c:pt idx="4605">
                  <c:v>0.18726639738244411</c:v>
                </c:pt>
                <c:pt idx="4606">
                  <c:v>0.18726639738244411</c:v>
                </c:pt>
                <c:pt idx="4607">
                  <c:v>0.18726639738244411</c:v>
                </c:pt>
                <c:pt idx="4608">
                  <c:v>0.18726639738244411</c:v>
                </c:pt>
                <c:pt idx="4609">
                  <c:v>0.18726639738244411</c:v>
                </c:pt>
                <c:pt idx="4610">
                  <c:v>0.18726639738244411</c:v>
                </c:pt>
                <c:pt idx="4611">
                  <c:v>0.18726639738244411</c:v>
                </c:pt>
                <c:pt idx="4612">
                  <c:v>0.18726639738244411</c:v>
                </c:pt>
                <c:pt idx="4613">
                  <c:v>0.18726639738244411</c:v>
                </c:pt>
                <c:pt idx="4614">
                  <c:v>0.18726639738244411</c:v>
                </c:pt>
                <c:pt idx="4615">
                  <c:v>0.18726639738244411</c:v>
                </c:pt>
                <c:pt idx="4616">
                  <c:v>0.18726639738244411</c:v>
                </c:pt>
                <c:pt idx="4617">
                  <c:v>0.18726639738244411</c:v>
                </c:pt>
                <c:pt idx="4618">
                  <c:v>0.18726639738244411</c:v>
                </c:pt>
                <c:pt idx="4619">
                  <c:v>0.18726639738244411</c:v>
                </c:pt>
                <c:pt idx="4620">
                  <c:v>0.18726639738244411</c:v>
                </c:pt>
                <c:pt idx="4621">
                  <c:v>0.18726639738244411</c:v>
                </c:pt>
                <c:pt idx="4622">
                  <c:v>0.18726639738244411</c:v>
                </c:pt>
                <c:pt idx="4623">
                  <c:v>0.18726639738244411</c:v>
                </c:pt>
                <c:pt idx="4624">
                  <c:v>0.18726639738244411</c:v>
                </c:pt>
                <c:pt idx="4625">
                  <c:v>0.18726639738244411</c:v>
                </c:pt>
                <c:pt idx="4626">
                  <c:v>0.18726639738244411</c:v>
                </c:pt>
                <c:pt idx="4627">
                  <c:v>0.18726639738244411</c:v>
                </c:pt>
                <c:pt idx="4628">
                  <c:v>0.18726639738244411</c:v>
                </c:pt>
                <c:pt idx="4629">
                  <c:v>0.18726639738244411</c:v>
                </c:pt>
                <c:pt idx="4630">
                  <c:v>0.18726639738244411</c:v>
                </c:pt>
                <c:pt idx="4631">
                  <c:v>0.18726639738244411</c:v>
                </c:pt>
                <c:pt idx="4632">
                  <c:v>0.18726639738244411</c:v>
                </c:pt>
                <c:pt idx="4633">
                  <c:v>0.18726639738244411</c:v>
                </c:pt>
                <c:pt idx="4634">
                  <c:v>0.18726639738244411</c:v>
                </c:pt>
                <c:pt idx="4635">
                  <c:v>0.18726639738244411</c:v>
                </c:pt>
                <c:pt idx="4636">
                  <c:v>0.18726639738244411</c:v>
                </c:pt>
                <c:pt idx="4637">
                  <c:v>0.18726639738244411</c:v>
                </c:pt>
                <c:pt idx="4638">
                  <c:v>0.18726639738244411</c:v>
                </c:pt>
                <c:pt idx="4639">
                  <c:v>0.18726639738244411</c:v>
                </c:pt>
                <c:pt idx="4640">
                  <c:v>0.18726639738244411</c:v>
                </c:pt>
                <c:pt idx="4641">
                  <c:v>0.18726639738244411</c:v>
                </c:pt>
                <c:pt idx="4642">
                  <c:v>0.18726639738244411</c:v>
                </c:pt>
                <c:pt idx="4643">
                  <c:v>0.18726639738244411</c:v>
                </c:pt>
                <c:pt idx="4644">
                  <c:v>0.18726639738244411</c:v>
                </c:pt>
                <c:pt idx="4645">
                  <c:v>0.18726639738244411</c:v>
                </c:pt>
                <c:pt idx="4646">
                  <c:v>0.18726639738244411</c:v>
                </c:pt>
                <c:pt idx="4647">
                  <c:v>0.18726639738244411</c:v>
                </c:pt>
                <c:pt idx="4648">
                  <c:v>0.18726639738244411</c:v>
                </c:pt>
                <c:pt idx="4649">
                  <c:v>0.18726639738244411</c:v>
                </c:pt>
                <c:pt idx="4650">
                  <c:v>0.18726639738244411</c:v>
                </c:pt>
                <c:pt idx="4651">
                  <c:v>0.18726639738244411</c:v>
                </c:pt>
                <c:pt idx="4652">
                  <c:v>0.18726639738244411</c:v>
                </c:pt>
                <c:pt idx="4653">
                  <c:v>0.18726639738244411</c:v>
                </c:pt>
                <c:pt idx="4654">
                  <c:v>0.18726639738244411</c:v>
                </c:pt>
                <c:pt idx="4655">
                  <c:v>0.18726639738244411</c:v>
                </c:pt>
                <c:pt idx="4656">
                  <c:v>0.18726639738244411</c:v>
                </c:pt>
                <c:pt idx="4657">
                  <c:v>0.18726639738244411</c:v>
                </c:pt>
                <c:pt idx="4658">
                  <c:v>0.18726639738244411</c:v>
                </c:pt>
                <c:pt idx="4659">
                  <c:v>0.18726639738244411</c:v>
                </c:pt>
                <c:pt idx="4660">
                  <c:v>0.18726639738244411</c:v>
                </c:pt>
                <c:pt idx="4661">
                  <c:v>0.18726639738244411</c:v>
                </c:pt>
                <c:pt idx="4662">
                  <c:v>0.18726639738244411</c:v>
                </c:pt>
                <c:pt idx="4663">
                  <c:v>0.18726639738244411</c:v>
                </c:pt>
                <c:pt idx="4664">
                  <c:v>0.18726639738244411</c:v>
                </c:pt>
                <c:pt idx="4665">
                  <c:v>0.18726639738244411</c:v>
                </c:pt>
                <c:pt idx="4666">
                  <c:v>0.18726639738244411</c:v>
                </c:pt>
                <c:pt idx="4667">
                  <c:v>0.18726639738244411</c:v>
                </c:pt>
                <c:pt idx="4668">
                  <c:v>0.18726639738244411</c:v>
                </c:pt>
                <c:pt idx="4669">
                  <c:v>0.18726639738244411</c:v>
                </c:pt>
                <c:pt idx="4670">
                  <c:v>0.18726639738244411</c:v>
                </c:pt>
                <c:pt idx="4671">
                  <c:v>0.18726639738244411</c:v>
                </c:pt>
                <c:pt idx="4672">
                  <c:v>0.18726639738244411</c:v>
                </c:pt>
                <c:pt idx="4673">
                  <c:v>0.18726639738244411</c:v>
                </c:pt>
                <c:pt idx="4674">
                  <c:v>0.18726639738244411</c:v>
                </c:pt>
                <c:pt idx="4675">
                  <c:v>0.18726639738244411</c:v>
                </c:pt>
                <c:pt idx="4676">
                  <c:v>0.18726639738244411</c:v>
                </c:pt>
                <c:pt idx="4677">
                  <c:v>0.18726639738244411</c:v>
                </c:pt>
                <c:pt idx="4678">
                  <c:v>0.18726639738244411</c:v>
                </c:pt>
                <c:pt idx="4679">
                  <c:v>0.18726639738244411</c:v>
                </c:pt>
                <c:pt idx="4680">
                  <c:v>0.18726639738244411</c:v>
                </c:pt>
                <c:pt idx="4681">
                  <c:v>0.18726639738244411</c:v>
                </c:pt>
                <c:pt idx="4682">
                  <c:v>0.18726639738244411</c:v>
                </c:pt>
                <c:pt idx="4683">
                  <c:v>0.18726639738244411</c:v>
                </c:pt>
                <c:pt idx="4684">
                  <c:v>0.18726639738244411</c:v>
                </c:pt>
                <c:pt idx="4685">
                  <c:v>0.18726639738244411</c:v>
                </c:pt>
                <c:pt idx="4686">
                  <c:v>0.18726639738244411</c:v>
                </c:pt>
                <c:pt idx="4687">
                  <c:v>0.18726639738244411</c:v>
                </c:pt>
                <c:pt idx="4688">
                  <c:v>0.18726639738244411</c:v>
                </c:pt>
                <c:pt idx="4689">
                  <c:v>0.18726639738244411</c:v>
                </c:pt>
                <c:pt idx="4690">
                  <c:v>0.18726639738244411</c:v>
                </c:pt>
                <c:pt idx="4691">
                  <c:v>0.18726639738244411</c:v>
                </c:pt>
                <c:pt idx="4692">
                  <c:v>0.18726639738244411</c:v>
                </c:pt>
                <c:pt idx="4693">
                  <c:v>0.18726639738244411</c:v>
                </c:pt>
                <c:pt idx="4694">
                  <c:v>0.18726639738244411</c:v>
                </c:pt>
                <c:pt idx="4695">
                  <c:v>0.18726639738244411</c:v>
                </c:pt>
                <c:pt idx="4696">
                  <c:v>0.18726639738244411</c:v>
                </c:pt>
                <c:pt idx="4697">
                  <c:v>0.18726639738244411</c:v>
                </c:pt>
                <c:pt idx="4698">
                  <c:v>0.18726639738244411</c:v>
                </c:pt>
                <c:pt idx="4699">
                  <c:v>0.18726639738244411</c:v>
                </c:pt>
                <c:pt idx="4700">
                  <c:v>0.18726639738244411</c:v>
                </c:pt>
                <c:pt idx="4701">
                  <c:v>0.18726639738244411</c:v>
                </c:pt>
                <c:pt idx="4702">
                  <c:v>0.18726639738244411</c:v>
                </c:pt>
                <c:pt idx="4703">
                  <c:v>0.18726639738244411</c:v>
                </c:pt>
                <c:pt idx="4704">
                  <c:v>0.18726639738244411</c:v>
                </c:pt>
                <c:pt idx="4705">
                  <c:v>0.18726639738244411</c:v>
                </c:pt>
                <c:pt idx="4706">
                  <c:v>0.18726639738244411</c:v>
                </c:pt>
                <c:pt idx="4707">
                  <c:v>0.18726639738244411</c:v>
                </c:pt>
                <c:pt idx="4708">
                  <c:v>0.18726639738244411</c:v>
                </c:pt>
                <c:pt idx="4709">
                  <c:v>0.18726639738244411</c:v>
                </c:pt>
                <c:pt idx="4710">
                  <c:v>0.18726639738244411</c:v>
                </c:pt>
                <c:pt idx="4711">
                  <c:v>0.18726639738244411</c:v>
                </c:pt>
                <c:pt idx="4712">
                  <c:v>0.18726639738244411</c:v>
                </c:pt>
                <c:pt idx="4713">
                  <c:v>0.18726639738244411</c:v>
                </c:pt>
                <c:pt idx="4714">
                  <c:v>0.18726639738244411</c:v>
                </c:pt>
                <c:pt idx="4715">
                  <c:v>0.18726639738244411</c:v>
                </c:pt>
                <c:pt idx="4716">
                  <c:v>0.18726639738244411</c:v>
                </c:pt>
                <c:pt idx="4717">
                  <c:v>0.18726639738244411</c:v>
                </c:pt>
                <c:pt idx="4718">
                  <c:v>0.18726639738244411</c:v>
                </c:pt>
                <c:pt idx="4719">
                  <c:v>0.18726639738244411</c:v>
                </c:pt>
                <c:pt idx="4720">
                  <c:v>0.18726639738244411</c:v>
                </c:pt>
                <c:pt idx="4721">
                  <c:v>0.18726639738244411</c:v>
                </c:pt>
                <c:pt idx="4722">
                  <c:v>0.18726639738244411</c:v>
                </c:pt>
                <c:pt idx="4723">
                  <c:v>0.18726639738244411</c:v>
                </c:pt>
                <c:pt idx="4724">
                  <c:v>0.18726639738244411</c:v>
                </c:pt>
                <c:pt idx="4725">
                  <c:v>0.18726639738244411</c:v>
                </c:pt>
                <c:pt idx="4726">
                  <c:v>0.18726639738244411</c:v>
                </c:pt>
                <c:pt idx="4727">
                  <c:v>0.18726639738244411</c:v>
                </c:pt>
                <c:pt idx="4728">
                  <c:v>0.18726639738244411</c:v>
                </c:pt>
                <c:pt idx="4729">
                  <c:v>0.18726639738244411</c:v>
                </c:pt>
                <c:pt idx="4730">
                  <c:v>0.18726639738244411</c:v>
                </c:pt>
                <c:pt idx="4731">
                  <c:v>0.18726639738244411</c:v>
                </c:pt>
                <c:pt idx="4732">
                  <c:v>0.18726639738244411</c:v>
                </c:pt>
                <c:pt idx="4733">
                  <c:v>0.18726639738244411</c:v>
                </c:pt>
                <c:pt idx="4734">
                  <c:v>0.18726639738244411</c:v>
                </c:pt>
                <c:pt idx="4735">
                  <c:v>0.18726639738244411</c:v>
                </c:pt>
                <c:pt idx="4736">
                  <c:v>0.18726639738244411</c:v>
                </c:pt>
                <c:pt idx="4737">
                  <c:v>0.18726639738244411</c:v>
                </c:pt>
                <c:pt idx="4738">
                  <c:v>0.18726639738244411</c:v>
                </c:pt>
                <c:pt idx="4739">
                  <c:v>0.18726639738244411</c:v>
                </c:pt>
                <c:pt idx="4740">
                  <c:v>0.18726639738244411</c:v>
                </c:pt>
                <c:pt idx="4741">
                  <c:v>0.18726639738244411</c:v>
                </c:pt>
                <c:pt idx="4742">
                  <c:v>0.18726639738244411</c:v>
                </c:pt>
                <c:pt idx="4743">
                  <c:v>0.18726639738244411</c:v>
                </c:pt>
                <c:pt idx="4744">
                  <c:v>0.18726639738244411</c:v>
                </c:pt>
                <c:pt idx="4745">
                  <c:v>0.18726639738244411</c:v>
                </c:pt>
                <c:pt idx="4746">
                  <c:v>0.18726639738244411</c:v>
                </c:pt>
                <c:pt idx="4747">
                  <c:v>0.18726639738244411</c:v>
                </c:pt>
                <c:pt idx="4748">
                  <c:v>0.18726639738244411</c:v>
                </c:pt>
                <c:pt idx="4749">
                  <c:v>0.18726639738244411</c:v>
                </c:pt>
                <c:pt idx="4750">
                  <c:v>0.18726639738244411</c:v>
                </c:pt>
                <c:pt idx="4751">
                  <c:v>0.18726639738244411</c:v>
                </c:pt>
                <c:pt idx="4752">
                  <c:v>0.18726639738244411</c:v>
                </c:pt>
                <c:pt idx="4753">
                  <c:v>0.18726639738244411</c:v>
                </c:pt>
                <c:pt idx="4754">
                  <c:v>0.18726639738244411</c:v>
                </c:pt>
                <c:pt idx="4755">
                  <c:v>0.18726639738244411</c:v>
                </c:pt>
                <c:pt idx="4756">
                  <c:v>0.18726639738244411</c:v>
                </c:pt>
                <c:pt idx="4757">
                  <c:v>0.18726639738244411</c:v>
                </c:pt>
                <c:pt idx="4758">
                  <c:v>0.18726639738244411</c:v>
                </c:pt>
                <c:pt idx="4759">
                  <c:v>0.18726639738244411</c:v>
                </c:pt>
                <c:pt idx="4760">
                  <c:v>0.18726639738244411</c:v>
                </c:pt>
                <c:pt idx="4761">
                  <c:v>0.18726639738244411</c:v>
                </c:pt>
                <c:pt idx="4762">
                  <c:v>0.18726639738244411</c:v>
                </c:pt>
                <c:pt idx="4763">
                  <c:v>0.18726639738244411</c:v>
                </c:pt>
                <c:pt idx="4764">
                  <c:v>0.18726639738244411</c:v>
                </c:pt>
                <c:pt idx="4765">
                  <c:v>0.18726639738244411</c:v>
                </c:pt>
                <c:pt idx="4766">
                  <c:v>0.18726639738244411</c:v>
                </c:pt>
                <c:pt idx="4767">
                  <c:v>0.18726639738244411</c:v>
                </c:pt>
                <c:pt idx="4768">
                  <c:v>0.18726639738244411</c:v>
                </c:pt>
                <c:pt idx="4769">
                  <c:v>0.18726639738244411</c:v>
                </c:pt>
                <c:pt idx="4770">
                  <c:v>0.18726639738244411</c:v>
                </c:pt>
                <c:pt idx="4771">
                  <c:v>0.18726639738244411</c:v>
                </c:pt>
                <c:pt idx="4772">
                  <c:v>0.18726639738244411</c:v>
                </c:pt>
                <c:pt idx="4773">
                  <c:v>0.18726639738244411</c:v>
                </c:pt>
                <c:pt idx="4774">
                  <c:v>0.18726639738244411</c:v>
                </c:pt>
                <c:pt idx="4775">
                  <c:v>0.18726639738244411</c:v>
                </c:pt>
                <c:pt idx="4776">
                  <c:v>0.18726639738244411</c:v>
                </c:pt>
                <c:pt idx="4777">
                  <c:v>0.18726639738244411</c:v>
                </c:pt>
                <c:pt idx="4778">
                  <c:v>0.18726639738244411</c:v>
                </c:pt>
                <c:pt idx="4779">
                  <c:v>0.18726639738244411</c:v>
                </c:pt>
                <c:pt idx="4780">
                  <c:v>0.18726639738244411</c:v>
                </c:pt>
                <c:pt idx="4781">
                  <c:v>0.18726639738244411</c:v>
                </c:pt>
                <c:pt idx="4782">
                  <c:v>0.18726639738244411</c:v>
                </c:pt>
                <c:pt idx="4783">
                  <c:v>0.18726639738244411</c:v>
                </c:pt>
                <c:pt idx="4784">
                  <c:v>0.18726639738244411</c:v>
                </c:pt>
                <c:pt idx="4785">
                  <c:v>0.18726639738244411</c:v>
                </c:pt>
                <c:pt idx="4786">
                  <c:v>0.18726639738244411</c:v>
                </c:pt>
                <c:pt idx="4787">
                  <c:v>0.18726639738244411</c:v>
                </c:pt>
                <c:pt idx="4788">
                  <c:v>0.18726639738244411</c:v>
                </c:pt>
                <c:pt idx="4789">
                  <c:v>0.18726639738244411</c:v>
                </c:pt>
                <c:pt idx="4790">
                  <c:v>0.18726639738244411</c:v>
                </c:pt>
                <c:pt idx="4791">
                  <c:v>0.18726639738244411</c:v>
                </c:pt>
                <c:pt idx="4792">
                  <c:v>0.18726639738244411</c:v>
                </c:pt>
                <c:pt idx="4793">
                  <c:v>0.18726639738244411</c:v>
                </c:pt>
                <c:pt idx="4794">
                  <c:v>0.18726639738244411</c:v>
                </c:pt>
                <c:pt idx="4795">
                  <c:v>0.18726639738244411</c:v>
                </c:pt>
                <c:pt idx="4796">
                  <c:v>0.18726639738244411</c:v>
                </c:pt>
                <c:pt idx="4797">
                  <c:v>0.18726639738244411</c:v>
                </c:pt>
                <c:pt idx="4798">
                  <c:v>0.18726639738244411</c:v>
                </c:pt>
                <c:pt idx="4799">
                  <c:v>0.18726639738244411</c:v>
                </c:pt>
                <c:pt idx="4800">
                  <c:v>0.18726639738244411</c:v>
                </c:pt>
                <c:pt idx="4801">
                  <c:v>0.18726639738244411</c:v>
                </c:pt>
                <c:pt idx="4802">
                  <c:v>0.18726639738244411</c:v>
                </c:pt>
                <c:pt idx="4803">
                  <c:v>0.18726639738244411</c:v>
                </c:pt>
                <c:pt idx="4804">
                  <c:v>0.18726639738244411</c:v>
                </c:pt>
                <c:pt idx="4805">
                  <c:v>0.18726639738244411</c:v>
                </c:pt>
                <c:pt idx="4806">
                  <c:v>0.18726639738244411</c:v>
                </c:pt>
                <c:pt idx="4807">
                  <c:v>0.18726639738244411</c:v>
                </c:pt>
                <c:pt idx="4808">
                  <c:v>0.18726639738244411</c:v>
                </c:pt>
                <c:pt idx="4809">
                  <c:v>0.18726639738244411</c:v>
                </c:pt>
                <c:pt idx="4810">
                  <c:v>0.18726639738244411</c:v>
                </c:pt>
                <c:pt idx="4811">
                  <c:v>0.18726639738244411</c:v>
                </c:pt>
                <c:pt idx="4812">
                  <c:v>0.18726639738244411</c:v>
                </c:pt>
                <c:pt idx="4813">
                  <c:v>0.18726639738244411</c:v>
                </c:pt>
                <c:pt idx="4814">
                  <c:v>0.18726639738244411</c:v>
                </c:pt>
                <c:pt idx="4815">
                  <c:v>0.18726639738244411</c:v>
                </c:pt>
                <c:pt idx="4816">
                  <c:v>0.18726639738244411</c:v>
                </c:pt>
                <c:pt idx="4817">
                  <c:v>0.18726639738244411</c:v>
                </c:pt>
                <c:pt idx="4818">
                  <c:v>0.18726639738244411</c:v>
                </c:pt>
                <c:pt idx="4819">
                  <c:v>0.18726639738244411</c:v>
                </c:pt>
                <c:pt idx="4820">
                  <c:v>0.18726639738244411</c:v>
                </c:pt>
                <c:pt idx="4821">
                  <c:v>0.18726639738244411</c:v>
                </c:pt>
                <c:pt idx="4822">
                  <c:v>0.18726639738244411</c:v>
                </c:pt>
                <c:pt idx="4823">
                  <c:v>0.18726639738244411</c:v>
                </c:pt>
                <c:pt idx="4824">
                  <c:v>0.18726639738244411</c:v>
                </c:pt>
                <c:pt idx="4825">
                  <c:v>0.18726639738244411</c:v>
                </c:pt>
                <c:pt idx="4826">
                  <c:v>0.18726639738244411</c:v>
                </c:pt>
                <c:pt idx="4827">
                  <c:v>0.18726639738244411</c:v>
                </c:pt>
                <c:pt idx="4828">
                  <c:v>0.18726639738244411</c:v>
                </c:pt>
                <c:pt idx="4829">
                  <c:v>0.18726639738244411</c:v>
                </c:pt>
                <c:pt idx="4830">
                  <c:v>0.18726639738244411</c:v>
                </c:pt>
                <c:pt idx="4831">
                  <c:v>0.18726639738244411</c:v>
                </c:pt>
                <c:pt idx="4832">
                  <c:v>0.18726639738244411</c:v>
                </c:pt>
                <c:pt idx="4833">
                  <c:v>0.18726639738244411</c:v>
                </c:pt>
                <c:pt idx="4834">
                  <c:v>0.18726639738244411</c:v>
                </c:pt>
                <c:pt idx="4835">
                  <c:v>0.18726639738244411</c:v>
                </c:pt>
                <c:pt idx="4836">
                  <c:v>0.18726639738244411</c:v>
                </c:pt>
                <c:pt idx="4837">
                  <c:v>0.18726639738244411</c:v>
                </c:pt>
                <c:pt idx="4838">
                  <c:v>0.18726639738244411</c:v>
                </c:pt>
                <c:pt idx="4839">
                  <c:v>0.18726639738244411</c:v>
                </c:pt>
                <c:pt idx="4840">
                  <c:v>0.18726639738244411</c:v>
                </c:pt>
                <c:pt idx="4841">
                  <c:v>0.18726639738244411</c:v>
                </c:pt>
                <c:pt idx="4842">
                  <c:v>0.18726639738244411</c:v>
                </c:pt>
                <c:pt idx="4843">
                  <c:v>0.18726639738244411</c:v>
                </c:pt>
                <c:pt idx="4844">
                  <c:v>0.18726639738244411</c:v>
                </c:pt>
                <c:pt idx="4845">
                  <c:v>0.18726639738244411</c:v>
                </c:pt>
                <c:pt idx="4846">
                  <c:v>0.18726639738244411</c:v>
                </c:pt>
                <c:pt idx="4847">
                  <c:v>0.18726639738244411</c:v>
                </c:pt>
                <c:pt idx="4848">
                  <c:v>0.18726639738244411</c:v>
                </c:pt>
                <c:pt idx="4849">
                  <c:v>0.18726639738244411</c:v>
                </c:pt>
                <c:pt idx="4850">
                  <c:v>0.18726639738244411</c:v>
                </c:pt>
                <c:pt idx="4851">
                  <c:v>0.18726639738244411</c:v>
                </c:pt>
                <c:pt idx="4852">
                  <c:v>0.18726639738244411</c:v>
                </c:pt>
                <c:pt idx="4853">
                  <c:v>0.18726639738244411</c:v>
                </c:pt>
                <c:pt idx="4854">
                  <c:v>0.18726639738244411</c:v>
                </c:pt>
                <c:pt idx="4855">
                  <c:v>0.18726639738244411</c:v>
                </c:pt>
                <c:pt idx="4856">
                  <c:v>0.18726639738244411</c:v>
                </c:pt>
                <c:pt idx="4857">
                  <c:v>0.18726639738244411</c:v>
                </c:pt>
                <c:pt idx="4858">
                  <c:v>0.18726639738244411</c:v>
                </c:pt>
                <c:pt idx="4859">
                  <c:v>0.18726639738244411</c:v>
                </c:pt>
                <c:pt idx="4860">
                  <c:v>0.18726639738244411</c:v>
                </c:pt>
                <c:pt idx="4861">
                  <c:v>0.18726639738244411</c:v>
                </c:pt>
                <c:pt idx="4862">
                  <c:v>0.18726639738244411</c:v>
                </c:pt>
                <c:pt idx="4863">
                  <c:v>0.18726639738244411</c:v>
                </c:pt>
                <c:pt idx="4864">
                  <c:v>0.18726639738244411</c:v>
                </c:pt>
                <c:pt idx="4865">
                  <c:v>0.18726639738244411</c:v>
                </c:pt>
                <c:pt idx="4866">
                  <c:v>0.18726639738244411</c:v>
                </c:pt>
                <c:pt idx="4867">
                  <c:v>0.18726639738244411</c:v>
                </c:pt>
                <c:pt idx="4868">
                  <c:v>0.18726639738244411</c:v>
                </c:pt>
                <c:pt idx="4869">
                  <c:v>0.18726639738244411</c:v>
                </c:pt>
                <c:pt idx="4870">
                  <c:v>0.18726639738244411</c:v>
                </c:pt>
                <c:pt idx="4871">
                  <c:v>0.18726639738244411</c:v>
                </c:pt>
                <c:pt idx="4872">
                  <c:v>0.18726639738244411</c:v>
                </c:pt>
                <c:pt idx="4873">
                  <c:v>0.18726639738244411</c:v>
                </c:pt>
                <c:pt idx="4874">
                  <c:v>0.18726639738244411</c:v>
                </c:pt>
                <c:pt idx="4875">
                  <c:v>0.18726639738244411</c:v>
                </c:pt>
                <c:pt idx="4876">
                  <c:v>0.18726639738244411</c:v>
                </c:pt>
                <c:pt idx="4877">
                  <c:v>0.18726639738244411</c:v>
                </c:pt>
                <c:pt idx="4878">
                  <c:v>0.18726639738244411</c:v>
                </c:pt>
                <c:pt idx="4879">
                  <c:v>0.18726639738244411</c:v>
                </c:pt>
                <c:pt idx="4880">
                  <c:v>0.18726639738244411</c:v>
                </c:pt>
                <c:pt idx="4881">
                  <c:v>0.18726639738244411</c:v>
                </c:pt>
                <c:pt idx="4882">
                  <c:v>0.18726639738244411</c:v>
                </c:pt>
                <c:pt idx="4883">
                  <c:v>0.18726639738244411</c:v>
                </c:pt>
                <c:pt idx="4884">
                  <c:v>0.18726639738244411</c:v>
                </c:pt>
                <c:pt idx="4885">
                  <c:v>0.18726639738244411</c:v>
                </c:pt>
                <c:pt idx="4886">
                  <c:v>0.18726639738244411</c:v>
                </c:pt>
                <c:pt idx="4887">
                  <c:v>0.18726639738244411</c:v>
                </c:pt>
                <c:pt idx="4888">
                  <c:v>0.18726639738244411</c:v>
                </c:pt>
                <c:pt idx="4889">
                  <c:v>0.18726639738244411</c:v>
                </c:pt>
                <c:pt idx="4890">
                  <c:v>0.18726639738244411</c:v>
                </c:pt>
                <c:pt idx="4891">
                  <c:v>0.18726639738244411</c:v>
                </c:pt>
                <c:pt idx="4892">
                  <c:v>0.18726639738244411</c:v>
                </c:pt>
                <c:pt idx="4893">
                  <c:v>0.18726639738244411</c:v>
                </c:pt>
                <c:pt idx="4894">
                  <c:v>0.18726639738244411</c:v>
                </c:pt>
                <c:pt idx="4895">
                  <c:v>0.18726639738244411</c:v>
                </c:pt>
                <c:pt idx="4896">
                  <c:v>0.18726639738244411</c:v>
                </c:pt>
                <c:pt idx="4897">
                  <c:v>0.18726639738244411</c:v>
                </c:pt>
                <c:pt idx="4898">
                  <c:v>0.18726639738244411</c:v>
                </c:pt>
                <c:pt idx="4899">
                  <c:v>0.18726639738244411</c:v>
                </c:pt>
                <c:pt idx="4900">
                  <c:v>0.18726639738244411</c:v>
                </c:pt>
                <c:pt idx="4901">
                  <c:v>0.18726639738244411</c:v>
                </c:pt>
                <c:pt idx="4902">
                  <c:v>0.18726639738244411</c:v>
                </c:pt>
                <c:pt idx="4903">
                  <c:v>0.18726639738244411</c:v>
                </c:pt>
                <c:pt idx="4904">
                  <c:v>0.18726639738244411</c:v>
                </c:pt>
                <c:pt idx="4905">
                  <c:v>0.18726639738244411</c:v>
                </c:pt>
                <c:pt idx="4906">
                  <c:v>0.18726639738244411</c:v>
                </c:pt>
                <c:pt idx="4907">
                  <c:v>0.18726639738244411</c:v>
                </c:pt>
                <c:pt idx="4908">
                  <c:v>0.18726639738244411</c:v>
                </c:pt>
                <c:pt idx="4909">
                  <c:v>0.18726639738244411</c:v>
                </c:pt>
                <c:pt idx="4910">
                  <c:v>0.18726639738244411</c:v>
                </c:pt>
                <c:pt idx="4911">
                  <c:v>0.18726639738244411</c:v>
                </c:pt>
                <c:pt idx="4912">
                  <c:v>0.18726639738244411</c:v>
                </c:pt>
                <c:pt idx="4913">
                  <c:v>0.18726639738244411</c:v>
                </c:pt>
                <c:pt idx="4914">
                  <c:v>0.18726639738244411</c:v>
                </c:pt>
                <c:pt idx="4915">
                  <c:v>0.18726639738244411</c:v>
                </c:pt>
                <c:pt idx="4916">
                  <c:v>0.18726639738244411</c:v>
                </c:pt>
                <c:pt idx="4917">
                  <c:v>0.18726639738244411</c:v>
                </c:pt>
                <c:pt idx="4918">
                  <c:v>0.18726639738244411</c:v>
                </c:pt>
                <c:pt idx="4919">
                  <c:v>0.18726639738244411</c:v>
                </c:pt>
                <c:pt idx="4920">
                  <c:v>0.18726639738244411</c:v>
                </c:pt>
                <c:pt idx="4921">
                  <c:v>0.18726639738244411</c:v>
                </c:pt>
                <c:pt idx="4922">
                  <c:v>0.18726639738244411</c:v>
                </c:pt>
                <c:pt idx="4923">
                  <c:v>0.18726639738244411</c:v>
                </c:pt>
                <c:pt idx="4924">
                  <c:v>0.18726639738244411</c:v>
                </c:pt>
                <c:pt idx="4925">
                  <c:v>0.18726639738244411</c:v>
                </c:pt>
                <c:pt idx="4926">
                  <c:v>0.18726639738244411</c:v>
                </c:pt>
                <c:pt idx="4927">
                  <c:v>0.18726639738244411</c:v>
                </c:pt>
                <c:pt idx="4928">
                  <c:v>0.18726639738244411</c:v>
                </c:pt>
                <c:pt idx="4929">
                  <c:v>0.18726639738244411</c:v>
                </c:pt>
                <c:pt idx="4930">
                  <c:v>0.18726639738244411</c:v>
                </c:pt>
                <c:pt idx="4931">
                  <c:v>0.18726639738244411</c:v>
                </c:pt>
                <c:pt idx="4932">
                  <c:v>0.18726639738244411</c:v>
                </c:pt>
                <c:pt idx="4933">
                  <c:v>0.18726639738244411</c:v>
                </c:pt>
                <c:pt idx="4934">
                  <c:v>0.18726639738244411</c:v>
                </c:pt>
                <c:pt idx="4935">
                  <c:v>0.18726639738244411</c:v>
                </c:pt>
                <c:pt idx="4936">
                  <c:v>0.18726639738244411</c:v>
                </c:pt>
                <c:pt idx="4937">
                  <c:v>0.18726639738244411</c:v>
                </c:pt>
                <c:pt idx="4938">
                  <c:v>0.18726639738244411</c:v>
                </c:pt>
                <c:pt idx="4939">
                  <c:v>0.18726639738244411</c:v>
                </c:pt>
                <c:pt idx="4940">
                  <c:v>0.18726639738244411</c:v>
                </c:pt>
                <c:pt idx="4941">
                  <c:v>0.18726639738244411</c:v>
                </c:pt>
                <c:pt idx="4942">
                  <c:v>0.18726639738244411</c:v>
                </c:pt>
                <c:pt idx="4943">
                  <c:v>0.18726639738244411</c:v>
                </c:pt>
                <c:pt idx="4944">
                  <c:v>0.18726639738244411</c:v>
                </c:pt>
                <c:pt idx="4945">
                  <c:v>0.18726639738244411</c:v>
                </c:pt>
                <c:pt idx="4946">
                  <c:v>0.18726639738244411</c:v>
                </c:pt>
                <c:pt idx="4947">
                  <c:v>0.18726639738244411</c:v>
                </c:pt>
                <c:pt idx="4948">
                  <c:v>0.18726639738244411</c:v>
                </c:pt>
                <c:pt idx="4949">
                  <c:v>0.18726639738244411</c:v>
                </c:pt>
                <c:pt idx="4950">
                  <c:v>0.18726639738244411</c:v>
                </c:pt>
                <c:pt idx="4951">
                  <c:v>0.18726639738244411</c:v>
                </c:pt>
                <c:pt idx="4952">
                  <c:v>0.18726639738244411</c:v>
                </c:pt>
                <c:pt idx="4953">
                  <c:v>0.18726639738244411</c:v>
                </c:pt>
                <c:pt idx="4954">
                  <c:v>0.18726639738244411</c:v>
                </c:pt>
                <c:pt idx="4955">
                  <c:v>0.18726639738244411</c:v>
                </c:pt>
                <c:pt idx="4956">
                  <c:v>0.18726639738244411</c:v>
                </c:pt>
                <c:pt idx="4957">
                  <c:v>0.18726639738244411</c:v>
                </c:pt>
                <c:pt idx="4958">
                  <c:v>0.18726639738244411</c:v>
                </c:pt>
                <c:pt idx="4959">
                  <c:v>0.18726639738244411</c:v>
                </c:pt>
                <c:pt idx="4960">
                  <c:v>0.18726639738244411</c:v>
                </c:pt>
                <c:pt idx="4961">
                  <c:v>0.18726639738244411</c:v>
                </c:pt>
                <c:pt idx="4962">
                  <c:v>0.18726639738244411</c:v>
                </c:pt>
                <c:pt idx="4963">
                  <c:v>0.18726639738244411</c:v>
                </c:pt>
                <c:pt idx="4964">
                  <c:v>0.18726639738244411</c:v>
                </c:pt>
                <c:pt idx="4965">
                  <c:v>0.18726639738244411</c:v>
                </c:pt>
                <c:pt idx="4966">
                  <c:v>0.18726639738244411</c:v>
                </c:pt>
                <c:pt idx="4967">
                  <c:v>0.18726639738244411</c:v>
                </c:pt>
                <c:pt idx="4968">
                  <c:v>0.18726639738244411</c:v>
                </c:pt>
                <c:pt idx="4969">
                  <c:v>0.18726639738244411</c:v>
                </c:pt>
                <c:pt idx="4970">
                  <c:v>0.18726639738244411</c:v>
                </c:pt>
                <c:pt idx="4971">
                  <c:v>0.18726639738244411</c:v>
                </c:pt>
                <c:pt idx="4972">
                  <c:v>0.18726639738244411</c:v>
                </c:pt>
                <c:pt idx="4973">
                  <c:v>0.18726639738244411</c:v>
                </c:pt>
                <c:pt idx="4974">
                  <c:v>0.18726639738244411</c:v>
                </c:pt>
                <c:pt idx="4975">
                  <c:v>0.18726639738244411</c:v>
                </c:pt>
                <c:pt idx="4976">
                  <c:v>0.18726639738244411</c:v>
                </c:pt>
                <c:pt idx="4977">
                  <c:v>0.18726639738244411</c:v>
                </c:pt>
                <c:pt idx="4978">
                  <c:v>0.18726639738244411</c:v>
                </c:pt>
                <c:pt idx="4979">
                  <c:v>0.18726639738244411</c:v>
                </c:pt>
                <c:pt idx="4980">
                  <c:v>0.18726639738244411</c:v>
                </c:pt>
                <c:pt idx="4981">
                  <c:v>0.18726639738244411</c:v>
                </c:pt>
                <c:pt idx="4982">
                  <c:v>0.18726639738244411</c:v>
                </c:pt>
                <c:pt idx="4983">
                  <c:v>0.18726639738244411</c:v>
                </c:pt>
                <c:pt idx="4984">
                  <c:v>0.18726639738244411</c:v>
                </c:pt>
                <c:pt idx="4985">
                  <c:v>0.18726639738244411</c:v>
                </c:pt>
                <c:pt idx="4986">
                  <c:v>0.18726639738244411</c:v>
                </c:pt>
                <c:pt idx="4987">
                  <c:v>0.18726639738244411</c:v>
                </c:pt>
                <c:pt idx="4988">
                  <c:v>0.18726639738244411</c:v>
                </c:pt>
                <c:pt idx="4989">
                  <c:v>0.18726639738244411</c:v>
                </c:pt>
                <c:pt idx="4990">
                  <c:v>0.18726639738244411</c:v>
                </c:pt>
                <c:pt idx="4991">
                  <c:v>0.18726639738244411</c:v>
                </c:pt>
                <c:pt idx="4992">
                  <c:v>0.18726639738244411</c:v>
                </c:pt>
                <c:pt idx="4993">
                  <c:v>0.18726639738244411</c:v>
                </c:pt>
                <c:pt idx="4994">
                  <c:v>0.18726639738244411</c:v>
                </c:pt>
                <c:pt idx="4995">
                  <c:v>0.18726639738244411</c:v>
                </c:pt>
                <c:pt idx="4996">
                  <c:v>0.18726639738244411</c:v>
                </c:pt>
                <c:pt idx="4997">
                  <c:v>0.18726639738244411</c:v>
                </c:pt>
                <c:pt idx="4998">
                  <c:v>0.18726639738244411</c:v>
                </c:pt>
                <c:pt idx="4999">
                  <c:v>0.18726639738244411</c:v>
                </c:pt>
                <c:pt idx="5000">
                  <c:v>0.18726639738244411</c:v>
                </c:pt>
                <c:pt idx="5001">
                  <c:v>0.18726639738244411</c:v>
                </c:pt>
                <c:pt idx="5002">
                  <c:v>0.18726639738244411</c:v>
                </c:pt>
                <c:pt idx="5003">
                  <c:v>0.18726639738244411</c:v>
                </c:pt>
                <c:pt idx="5004">
                  <c:v>0.18726639738244411</c:v>
                </c:pt>
                <c:pt idx="5005">
                  <c:v>0.18726639738244411</c:v>
                </c:pt>
                <c:pt idx="5006">
                  <c:v>0.18726639738244411</c:v>
                </c:pt>
                <c:pt idx="5007">
                  <c:v>0.18726639738244411</c:v>
                </c:pt>
                <c:pt idx="5008">
                  <c:v>0.18726639738244411</c:v>
                </c:pt>
                <c:pt idx="5009">
                  <c:v>0.18726639738244411</c:v>
                </c:pt>
                <c:pt idx="5010">
                  <c:v>0.18726639738244411</c:v>
                </c:pt>
                <c:pt idx="5011">
                  <c:v>0.18726639738244411</c:v>
                </c:pt>
                <c:pt idx="5012">
                  <c:v>0.18726639738244411</c:v>
                </c:pt>
                <c:pt idx="5013">
                  <c:v>0.18726639738244411</c:v>
                </c:pt>
                <c:pt idx="5014">
                  <c:v>0.18726639738244411</c:v>
                </c:pt>
                <c:pt idx="5015">
                  <c:v>0.18726639738244411</c:v>
                </c:pt>
                <c:pt idx="5016">
                  <c:v>0.18726639738244411</c:v>
                </c:pt>
                <c:pt idx="5017">
                  <c:v>0.18726639738244411</c:v>
                </c:pt>
                <c:pt idx="5018">
                  <c:v>0.18726639738244411</c:v>
                </c:pt>
                <c:pt idx="5019">
                  <c:v>0.18726639738244411</c:v>
                </c:pt>
                <c:pt idx="5020">
                  <c:v>0.18726639738244411</c:v>
                </c:pt>
                <c:pt idx="5021">
                  <c:v>0.18726639738244411</c:v>
                </c:pt>
                <c:pt idx="5022">
                  <c:v>0.18726639738244411</c:v>
                </c:pt>
                <c:pt idx="5023">
                  <c:v>0.18726639738244411</c:v>
                </c:pt>
                <c:pt idx="5024">
                  <c:v>0.18726639738244411</c:v>
                </c:pt>
                <c:pt idx="5025">
                  <c:v>0.18726639738244411</c:v>
                </c:pt>
                <c:pt idx="5026">
                  <c:v>0.18726639738244411</c:v>
                </c:pt>
                <c:pt idx="5027">
                  <c:v>0.18726639738244411</c:v>
                </c:pt>
                <c:pt idx="5028">
                  <c:v>0.18726639738244411</c:v>
                </c:pt>
                <c:pt idx="5029">
                  <c:v>0.18726639738244411</c:v>
                </c:pt>
                <c:pt idx="5030">
                  <c:v>0.18726639738244411</c:v>
                </c:pt>
                <c:pt idx="5031">
                  <c:v>0.18726639738244411</c:v>
                </c:pt>
                <c:pt idx="5032">
                  <c:v>0.18726639738244411</c:v>
                </c:pt>
                <c:pt idx="5033">
                  <c:v>0.18726639738244411</c:v>
                </c:pt>
                <c:pt idx="5034">
                  <c:v>0.18726639738244411</c:v>
                </c:pt>
                <c:pt idx="5035">
                  <c:v>0.18726639738244411</c:v>
                </c:pt>
                <c:pt idx="5036">
                  <c:v>0.18726639738244411</c:v>
                </c:pt>
                <c:pt idx="5037">
                  <c:v>0.18726639738244411</c:v>
                </c:pt>
                <c:pt idx="5038">
                  <c:v>0.18726639738244411</c:v>
                </c:pt>
                <c:pt idx="5039">
                  <c:v>0.18726639738244411</c:v>
                </c:pt>
                <c:pt idx="5040">
                  <c:v>0.18726639738244411</c:v>
                </c:pt>
                <c:pt idx="5041">
                  <c:v>0.18726639738244411</c:v>
                </c:pt>
                <c:pt idx="5042">
                  <c:v>0.18726639738244411</c:v>
                </c:pt>
                <c:pt idx="5043">
                  <c:v>0.18726639738244411</c:v>
                </c:pt>
                <c:pt idx="5044">
                  <c:v>0.18726639738244411</c:v>
                </c:pt>
                <c:pt idx="5045">
                  <c:v>0.18726639738244411</c:v>
                </c:pt>
                <c:pt idx="5046">
                  <c:v>0.18726639738244411</c:v>
                </c:pt>
                <c:pt idx="5047">
                  <c:v>0.18726639738244411</c:v>
                </c:pt>
                <c:pt idx="5048">
                  <c:v>0.18726639738244411</c:v>
                </c:pt>
                <c:pt idx="5049">
                  <c:v>0.18726639738244411</c:v>
                </c:pt>
                <c:pt idx="5050">
                  <c:v>0.18726639738244411</c:v>
                </c:pt>
                <c:pt idx="5051">
                  <c:v>0.18726639738244411</c:v>
                </c:pt>
                <c:pt idx="5052">
                  <c:v>0.18726639738244411</c:v>
                </c:pt>
                <c:pt idx="5053">
                  <c:v>0.18726639738244411</c:v>
                </c:pt>
                <c:pt idx="5054">
                  <c:v>0.18726639738244411</c:v>
                </c:pt>
                <c:pt idx="5055">
                  <c:v>0.18726639738244411</c:v>
                </c:pt>
                <c:pt idx="5056">
                  <c:v>0.18726639738244411</c:v>
                </c:pt>
                <c:pt idx="5057">
                  <c:v>0.18726639738244411</c:v>
                </c:pt>
                <c:pt idx="5058">
                  <c:v>0.18726639738244411</c:v>
                </c:pt>
                <c:pt idx="5059">
                  <c:v>0.18726639738244411</c:v>
                </c:pt>
                <c:pt idx="5060">
                  <c:v>0.18726639738244411</c:v>
                </c:pt>
                <c:pt idx="5061">
                  <c:v>0.18726639738244411</c:v>
                </c:pt>
                <c:pt idx="5062">
                  <c:v>0.18726639738244411</c:v>
                </c:pt>
                <c:pt idx="5063">
                  <c:v>0.18726639738244411</c:v>
                </c:pt>
                <c:pt idx="5064">
                  <c:v>0.18726639738244411</c:v>
                </c:pt>
                <c:pt idx="5065">
                  <c:v>0.18726639738244411</c:v>
                </c:pt>
                <c:pt idx="5066">
                  <c:v>0.18726639738244411</c:v>
                </c:pt>
                <c:pt idx="5067">
                  <c:v>0.18726639738244411</c:v>
                </c:pt>
                <c:pt idx="5068">
                  <c:v>0.18726639738244411</c:v>
                </c:pt>
                <c:pt idx="5069">
                  <c:v>0.18726639738244411</c:v>
                </c:pt>
                <c:pt idx="5070">
                  <c:v>0.18726639738244411</c:v>
                </c:pt>
                <c:pt idx="5071">
                  <c:v>0.18726639738244411</c:v>
                </c:pt>
                <c:pt idx="5072">
                  <c:v>0.18726639738244411</c:v>
                </c:pt>
                <c:pt idx="5073">
                  <c:v>0.18726639738244411</c:v>
                </c:pt>
                <c:pt idx="5074">
                  <c:v>0.18726639738244411</c:v>
                </c:pt>
                <c:pt idx="5075">
                  <c:v>0.18726639738244411</c:v>
                </c:pt>
                <c:pt idx="5076">
                  <c:v>0.18726639738244411</c:v>
                </c:pt>
                <c:pt idx="5077">
                  <c:v>0.18726639738244411</c:v>
                </c:pt>
                <c:pt idx="5078">
                  <c:v>0.18726639738244411</c:v>
                </c:pt>
                <c:pt idx="5079">
                  <c:v>0.18726639738244411</c:v>
                </c:pt>
                <c:pt idx="5080">
                  <c:v>0.18726639738244411</c:v>
                </c:pt>
                <c:pt idx="5081">
                  <c:v>0.18726639738244411</c:v>
                </c:pt>
                <c:pt idx="5082">
                  <c:v>0.18726639738244411</c:v>
                </c:pt>
                <c:pt idx="5083">
                  <c:v>0.18726639738244411</c:v>
                </c:pt>
                <c:pt idx="5084">
                  <c:v>0.18726639738244411</c:v>
                </c:pt>
                <c:pt idx="5085">
                  <c:v>0.18726639738244411</c:v>
                </c:pt>
                <c:pt idx="5086">
                  <c:v>0.18726639738244411</c:v>
                </c:pt>
                <c:pt idx="5087">
                  <c:v>0.18726639738244411</c:v>
                </c:pt>
                <c:pt idx="5088">
                  <c:v>0.18726639738244411</c:v>
                </c:pt>
                <c:pt idx="5089">
                  <c:v>0.18726639738244411</c:v>
                </c:pt>
                <c:pt idx="5090">
                  <c:v>0.18726639738244411</c:v>
                </c:pt>
                <c:pt idx="5091">
                  <c:v>0.18726639738244411</c:v>
                </c:pt>
                <c:pt idx="5092">
                  <c:v>0.18726639738244411</c:v>
                </c:pt>
                <c:pt idx="5093">
                  <c:v>0.18726639738244411</c:v>
                </c:pt>
                <c:pt idx="5094">
                  <c:v>0.18726639738244411</c:v>
                </c:pt>
                <c:pt idx="5095">
                  <c:v>0.18726639738244411</c:v>
                </c:pt>
                <c:pt idx="5096">
                  <c:v>0.18726639738244411</c:v>
                </c:pt>
                <c:pt idx="5097">
                  <c:v>0.18726639738244411</c:v>
                </c:pt>
                <c:pt idx="5098">
                  <c:v>0.18726639738244411</c:v>
                </c:pt>
                <c:pt idx="5099">
                  <c:v>0.18726639738244411</c:v>
                </c:pt>
                <c:pt idx="5100">
                  <c:v>0.18726639738244411</c:v>
                </c:pt>
                <c:pt idx="5101">
                  <c:v>0.18726639738244411</c:v>
                </c:pt>
                <c:pt idx="5102">
                  <c:v>0.18726639738244411</c:v>
                </c:pt>
                <c:pt idx="5103">
                  <c:v>0.18726639738244411</c:v>
                </c:pt>
                <c:pt idx="5104">
                  <c:v>0.18726639738244411</c:v>
                </c:pt>
                <c:pt idx="5105">
                  <c:v>0.18726639738244411</c:v>
                </c:pt>
                <c:pt idx="5106">
                  <c:v>0.18726639738244411</c:v>
                </c:pt>
                <c:pt idx="5107">
                  <c:v>0.18726639738244411</c:v>
                </c:pt>
                <c:pt idx="5108">
                  <c:v>0.18726639738244411</c:v>
                </c:pt>
                <c:pt idx="5109">
                  <c:v>0.18726639738244411</c:v>
                </c:pt>
                <c:pt idx="5110">
                  <c:v>0.18726639738244411</c:v>
                </c:pt>
                <c:pt idx="5111">
                  <c:v>0.18726639738244411</c:v>
                </c:pt>
                <c:pt idx="5112">
                  <c:v>0.18726639738244411</c:v>
                </c:pt>
                <c:pt idx="5113">
                  <c:v>0.18726639738244411</c:v>
                </c:pt>
                <c:pt idx="5114">
                  <c:v>0.18726639738244411</c:v>
                </c:pt>
                <c:pt idx="5115">
                  <c:v>0.18726639738244411</c:v>
                </c:pt>
                <c:pt idx="5116">
                  <c:v>0.18726639738244411</c:v>
                </c:pt>
                <c:pt idx="5117">
                  <c:v>0.18726639738244411</c:v>
                </c:pt>
                <c:pt idx="5118">
                  <c:v>0.18726639738244411</c:v>
                </c:pt>
                <c:pt idx="5119">
                  <c:v>0.18726639738244411</c:v>
                </c:pt>
                <c:pt idx="5120">
                  <c:v>0.18726639738244411</c:v>
                </c:pt>
                <c:pt idx="5121">
                  <c:v>0.18726639738244411</c:v>
                </c:pt>
                <c:pt idx="5122">
                  <c:v>0.18726639738244411</c:v>
                </c:pt>
                <c:pt idx="5123">
                  <c:v>0.18726639738244411</c:v>
                </c:pt>
                <c:pt idx="5124">
                  <c:v>0.18726639738244411</c:v>
                </c:pt>
                <c:pt idx="5125">
                  <c:v>0.18726639738244411</c:v>
                </c:pt>
                <c:pt idx="5126">
                  <c:v>0.18726639738244411</c:v>
                </c:pt>
                <c:pt idx="5127">
                  <c:v>0.18726639738244411</c:v>
                </c:pt>
                <c:pt idx="5128">
                  <c:v>0.18726639738244411</c:v>
                </c:pt>
                <c:pt idx="5129">
                  <c:v>0.18726639738244411</c:v>
                </c:pt>
                <c:pt idx="5130">
                  <c:v>0.18726639738244411</c:v>
                </c:pt>
                <c:pt idx="5131">
                  <c:v>0.18726639738244411</c:v>
                </c:pt>
                <c:pt idx="5132">
                  <c:v>0.18726639738244411</c:v>
                </c:pt>
                <c:pt idx="5133">
                  <c:v>0.18726639738244411</c:v>
                </c:pt>
                <c:pt idx="5134">
                  <c:v>0.18726639738244411</c:v>
                </c:pt>
                <c:pt idx="5135">
                  <c:v>0.18726639738244411</c:v>
                </c:pt>
                <c:pt idx="5136">
                  <c:v>0.18726639738244411</c:v>
                </c:pt>
                <c:pt idx="5137">
                  <c:v>0.18726639738244411</c:v>
                </c:pt>
                <c:pt idx="5138">
                  <c:v>0.18726639738244411</c:v>
                </c:pt>
                <c:pt idx="5139">
                  <c:v>0.18726639738244411</c:v>
                </c:pt>
                <c:pt idx="5140">
                  <c:v>0.18726639738244411</c:v>
                </c:pt>
                <c:pt idx="5141">
                  <c:v>0.18726639738244411</c:v>
                </c:pt>
                <c:pt idx="5142">
                  <c:v>0.18726639738244411</c:v>
                </c:pt>
                <c:pt idx="5143">
                  <c:v>0.18726639738244411</c:v>
                </c:pt>
                <c:pt idx="5144">
                  <c:v>0.18726639738244411</c:v>
                </c:pt>
                <c:pt idx="5145">
                  <c:v>0.18726639738244411</c:v>
                </c:pt>
                <c:pt idx="5146">
                  <c:v>0.18726639738244411</c:v>
                </c:pt>
                <c:pt idx="5147">
                  <c:v>0.18726639738244411</c:v>
                </c:pt>
                <c:pt idx="5148">
                  <c:v>0.18726639738244411</c:v>
                </c:pt>
                <c:pt idx="5149">
                  <c:v>0.18726639738244411</c:v>
                </c:pt>
                <c:pt idx="5150">
                  <c:v>0.18726639738244411</c:v>
                </c:pt>
                <c:pt idx="5151">
                  <c:v>0.18726639738244411</c:v>
                </c:pt>
                <c:pt idx="5152">
                  <c:v>0.18726639738244411</c:v>
                </c:pt>
                <c:pt idx="5153">
                  <c:v>0.18726639738244411</c:v>
                </c:pt>
                <c:pt idx="5154">
                  <c:v>0.18726639738244411</c:v>
                </c:pt>
                <c:pt idx="5155">
                  <c:v>0.18726639738244411</c:v>
                </c:pt>
                <c:pt idx="5156">
                  <c:v>0.18726639738244411</c:v>
                </c:pt>
                <c:pt idx="5157">
                  <c:v>0.18726639738244411</c:v>
                </c:pt>
                <c:pt idx="5158">
                  <c:v>0.18726639738244411</c:v>
                </c:pt>
                <c:pt idx="5159">
                  <c:v>0.18726639738244411</c:v>
                </c:pt>
                <c:pt idx="5160">
                  <c:v>0.18726639738244411</c:v>
                </c:pt>
                <c:pt idx="5161">
                  <c:v>0.18726639738244411</c:v>
                </c:pt>
                <c:pt idx="5162">
                  <c:v>0.18726639738244411</c:v>
                </c:pt>
                <c:pt idx="5163">
                  <c:v>0.18726639738244411</c:v>
                </c:pt>
                <c:pt idx="5164">
                  <c:v>0.18726639738244411</c:v>
                </c:pt>
                <c:pt idx="5165">
                  <c:v>0.18726639738244411</c:v>
                </c:pt>
                <c:pt idx="5166">
                  <c:v>0.18726639738244411</c:v>
                </c:pt>
                <c:pt idx="5167">
                  <c:v>0.18726639738244411</c:v>
                </c:pt>
                <c:pt idx="5168">
                  <c:v>0.18726639738244411</c:v>
                </c:pt>
                <c:pt idx="5169">
                  <c:v>0.18726639738244411</c:v>
                </c:pt>
                <c:pt idx="5170">
                  <c:v>0.18726639738244411</c:v>
                </c:pt>
                <c:pt idx="5171">
                  <c:v>0.18726639738244411</c:v>
                </c:pt>
                <c:pt idx="5172">
                  <c:v>0.18726639738244411</c:v>
                </c:pt>
                <c:pt idx="5173">
                  <c:v>0.18726639738244411</c:v>
                </c:pt>
                <c:pt idx="5174">
                  <c:v>0.18726639738244411</c:v>
                </c:pt>
                <c:pt idx="5175">
                  <c:v>0.18726639738244411</c:v>
                </c:pt>
                <c:pt idx="5176">
                  <c:v>0.18726639738244411</c:v>
                </c:pt>
                <c:pt idx="5177">
                  <c:v>0.18726639738244411</c:v>
                </c:pt>
                <c:pt idx="5178">
                  <c:v>0.18726639738244411</c:v>
                </c:pt>
                <c:pt idx="5179">
                  <c:v>0.18726639738244411</c:v>
                </c:pt>
                <c:pt idx="5180">
                  <c:v>0.18726639738244411</c:v>
                </c:pt>
                <c:pt idx="5181">
                  <c:v>0.18726639738244411</c:v>
                </c:pt>
                <c:pt idx="5182">
                  <c:v>0.18726639738244411</c:v>
                </c:pt>
                <c:pt idx="5183">
                  <c:v>0.18726639738244411</c:v>
                </c:pt>
                <c:pt idx="5184">
                  <c:v>0.18726639738244411</c:v>
                </c:pt>
                <c:pt idx="5185">
                  <c:v>0.18726639738244411</c:v>
                </c:pt>
                <c:pt idx="5186">
                  <c:v>0.18726639738244411</c:v>
                </c:pt>
                <c:pt idx="5187">
                  <c:v>0.18726639738244411</c:v>
                </c:pt>
                <c:pt idx="5188">
                  <c:v>0.18726639738244411</c:v>
                </c:pt>
                <c:pt idx="5189">
                  <c:v>0.18726639738244411</c:v>
                </c:pt>
                <c:pt idx="5190">
                  <c:v>0.18726639738244411</c:v>
                </c:pt>
                <c:pt idx="5191">
                  <c:v>0.18726639738244411</c:v>
                </c:pt>
                <c:pt idx="5192">
                  <c:v>0.18726639738244411</c:v>
                </c:pt>
                <c:pt idx="5193">
                  <c:v>0.18726639738244411</c:v>
                </c:pt>
                <c:pt idx="5194">
                  <c:v>0.18726639738244411</c:v>
                </c:pt>
                <c:pt idx="5195">
                  <c:v>0.18726639738244411</c:v>
                </c:pt>
                <c:pt idx="5196">
                  <c:v>0.18726639738244411</c:v>
                </c:pt>
                <c:pt idx="5197">
                  <c:v>0.18726639738244411</c:v>
                </c:pt>
                <c:pt idx="5198">
                  <c:v>0.18726639738244411</c:v>
                </c:pt>
                <c:pt idx="5199">
                  <c:v>0.18726639738244411</c:v>
                </c:pt>
                <c:pt idx="5200">
                  <c:v>0.18726639738244411</c:v>
                </c:pt>
                <c:pt idx="5201">
                  <c:v>0.18726639738244411</c:v>
                </c:pt>
                <c:pt idx="5202">
                  <c:v>0.18726639738244411</c:v>
                </c:pt>
                <c:pt idx="5203">
                  <c:v>0.18726639738244411</c:v>
                </c:pt>
                <c:pt idx="5204">
                  <c:v>0.18726639738244411</c:v>
                </c:pt>
                <c:pt idx="5205">
                  <c:v>0.18726639738244411</c:v>
                </c:pt>
                <c:pt idx="5206">
                  <c:v>0.18726639738244411</c:v>
                </c:pt>
                <c:pt idx="5207">
                  <c:v>0.18726639738244411</c:v>
                </c:pt>
                <c:pt idx="5208">
                  <c:v>0.18726639738244411</c:v>
                </c:pt>
                <c:pt idx="5209">
                  <c:v>0.18726639738244411</c:v>
                </c:pt>
                <c:pt idx="5210">
                  <c:v>0.18726639738244411</c:v>
                </c:pt>
                <c:pt idx="5211">
                  <c:v>0.18726639738244411</c:v>
                </c:pt>
                <c:pt idx="5212">
                  <c:v>0.18726639738244411</c:v>
                </c:pt>
                <c:pt idx="5213">
                  <c:v>0.18726639738244411</c:v>
                </c:pt>
                <c:pt idx="5214">
                  <c:v>0.18726639738244411</c:v>
                </c:pt>
                <c:pt idx="5215">
                  <c:v>0.18726639738244411</c:v>
                </c:pt>
                <c:pt idx="5216">
                  <c:v>0.18726639738244411</c:v>
                </c:pt>
                <c:pt idx="5217">
                  <c:v>0.18726639738244411</c:v>
                </c:pt>
                <c:pt idx="5218">
                  <c:v>0.18726639738244411</c:v>
                </c:pt>
                <c:pt idx="5219">
                  <c:v>0.18726639738244411</c:v>
                </c:pt>
                <c:pt idx="5220">
                  <c:v>0.18726639738244411</c:v>
                </c:pt>
                <c:pt idx="5221">
                  <c:v>0.18726639738244411</c:v>
                </c:pt>
                <c:pt idx="5222">
                  <c:v>0.18726639738244411</c:v>
                </c:pt>
                <c:pt idx="5223">
                  <c:v>0.18726639738244411</c:v>
                </c:pt>
                <c:pt idx="5224">
                  <c:v>0.18726639738244411</c:v>
                </c:pt>
                <c:pt idx="5225">
                  <c:v>0.18726639738244411</c:v>
                </c:pt>
                <c:pt idx="5226">
                  <c:v>0.18726639738244411</c:v>
                </c:pt>
                <c:pt idx="5227">
                  <c:v>0.18726639738244411</c:v>
                </c:pt>
                <c:pt idx="5228">
                  <c:v>0.18726639738244411</c:v>
                </c:pt>
                <c:pt idx="5229">
                  <c:v>0.18726639738244411</c:v>
                </c:pt>
                <c:pt idx="5230">
                  <c:v>0.18726639738244411</c:v>
                </c:pt>
                <c:pt idx="5231">
                  <c:v>0.18726639738244411</c:v>
                </c:pt>
                <c:pt idx="5232">
                  <c:v>0.18726639738244411</c:v>
                </c:pt>
                <c:pt idx="5233">
                  <c:v>0.18726639738244411</c:v>
                </c:pt>
                <c:pt idx="5234">
                  <c:v>0.18726639738244411</c:v>
                </c:pt>
                <c:pt idx="5235">
                  <c:v>0.18726639738244411</c:v>
                </c:pt>
                <c:pt idx="5236">
                  <c:v>0.18726639738244411</c:v>
                </c:pt>
                <c:pt idx="5237">
                  <c:v>0.18726639738244411</c:v>
                </c:pt>
                <c:pt idx="5238">
                  <c:v>0.18726639738244411</c:v>
                </c:pt>
                <c:pt idx="5239">
                  <c:v>0.18726639738244411</c:v>
                </c:pt>
                <c:pt idx="5240">
                  <c:v>0.18726639738244411</c:v>
                </c:pt>
                <c:pt idx="5241">
                  <c:v>0.18726639738244411</c:v>
                </c:pt>
                <c:pt idx="5242">
                  <c:v>0.18726639738244411</c:v>
                </c:pt>
                <c:pt idx="5243">
                  <c:v>0.18726639738244411</c:v>
                </c:pt>
                <c:pt idx="5244">
                  <c:v>0.18726639738244411</c:v>
                </c:pt>
                <c:pt idx="5245">
                  <c:v>0.18726639738244411</c:v>
                </c:pt>
                <c:pt idx="5246">
                  <c:v>0.18726639738244411</c:v>
                </c:pt>
                <c:pt idx="5247">
                  <c:v>0.18726639738244411</c:v>
                </c:pt>
                <c:pt idx="5248">
                  <c:v>0.18726639738244411</c:v>
                </c:pt>
                <c:pt idx="5249">
                  <c:v>0.18726639738244411</c:v>
                </c:pt>
                <c:pt idx="5250">
                  <c:v>0.18726639738244411</c:v>
                </c:pt>
                <c:pt idx="5251">
                  <c:v>0.18726639738244411</c:v>
                </c:pt>
                <c:pt idx="5252">
                  <c:v>0.18726639738244411</c:v>
                </c:pt>
                <c:pt idx="5253">
                  <c:v>0.18726639738244411</c:v>
                </c:pt>
                <c:pt idx="5254">
                  <c:v>0.18726639738244411</c:v>
                </c:pt>
                <c:pt idx="5255">
                  <c:v>0.18726639738244411</c:v>
                </c:pt>
                <c:pt idx="5256">
                  <c:v>0.18726639738244411</c:v>
                </c:pt>
                <c:pt idx="5257">
                  <c:v>0.18726639738244411</c:v>
                </c:pt>
                <c:pt idx="5258">
                  <c:v>0.18726639738244411</c:v>
                </c:pt>
                <c:pt idx="5259">
                  <c:v>0.18726639738244411</c:v>
                </c:pt>
                <c:pt idx="5260">
                  <c:v>0.18726639738244411</c:v>
                </c:pt>
                <c:pt idx="5261">
                  <c:v>0.18726639738244411</c:v>
                </c:pt>
                <c:pt idx="5262">
                  <c:v>0.18726639738244411</c:v>
                </c:pt>
                <c:pt idx="5263">
                  <c:v>0.18726639738244411</c:v>
                </c:pt>
                <c:pt idx="5264">
                  <c:v>0.18726639738244411</c:v>
                </c:pt>
                <c:pt idx="5265">
                  <c:v>0.18726639738244411</c:v>
                </c:pt>
                <c:pt idx="5266">
                  <c:v>0.18726639738244411</c:v>
                </c:pt>
                <c:pt idx="5267">
                  <c:v>0.18726639738244411</c:v>
                </c:pt>
                <c:pt idx="5268">
                  <c:v>0.18726639738244411</c:v>
                </c:pt>
                <c:pt idx="5269">
                  <c:v>0.18726639738244411</c:v>
                </c:pt>
                <c:pt idx="5270">
                  <c:v>0.18726639738244411</c:v>
                </c:pt>
                <c:pt idx="5271">
                  <c:v>0.18726639738244411</c:v>
                </c:pt>
                <c:pt idx="5272">
                  <c:v>0.18726639738244411</c:v>
                </c:pt>
                <c:pt idx="5273">
                  <c:v>0.18726639738244411</c:v>
                </c:pt>
                <c:pt idx="5274">
                  <c:v>0.18726639738244411</c:v>
                </c:pt>
                <c:pt idx="5275">
                  <c:v>0.18726639738244411</c:v>
                </c:pt>
                <c:pt idx="5276">
                  <c:v>0.18726639738244411</c:v>
                </c:pt>
                <c:pt idx="5277">
                  <c:v>0.18726639738244411</c:v>
                </c:pt>
                <c:pt idx="5278">
                  <c:v>0.18726639738244411</c:v>
                </c:pt>
                <c:pt idx="5279">
                  <c:v>0.18726639738244411</c:v>
                </c:pt>
                <c:pt idx="5280">
                  <c:v>0.18726639738244411</c:v>
                </c:pt>
                <c:pt idx="5281">
                  <c:v>0.18726639738244411</c:v>
                </c:pt>
                <c:pt idx="5282">
                  <c:v>0.18726639738244411</c:v>
                </c:pt>
                <c:pt idx="5283">
                  <c:v>0.18726639738244411</c:v>
                </c:pt>
                <c:pt idx="5284">
                  <c:v>0.18726639738244411</c:v>
                </c:pt>
                <c:pt idx="5285">
                  <c:v>0.18726639738244411</c:v>
                </c:pt>
                <c:pt idx="5286">
                  <c:v>0.18726639738244411</c:v>
                </c:pt>
                <c:pt idx="5287">
                  <c:v>0.18726639738244411</c:v>
                </c:pt>
                <c:pt idx="5288">
                  <c:v>0.18726639738244411</c:v>
                </c:pt>
                <c:pt idx="5289">
                  <c:v>0.18726639738244411</c:v>
                </c:pt>
                <c:pt idx="5290">
                  <c:v>0.18726639738244411</c:v>
                </c:pt>
                <c:pt idx="5291">
                  <c:v>0.18726639738244411</c:v>
                </c:pt>
                <c:pt idx="5292">
                  <c:v>0.18726639738244411</c:v>
                </c:pt>
                <c:pt idx="5293">
                  <c:v>0.18726639738244411</c:v>
                </c:pt>
                <c:pt idx="5294">
                  <c:v>0.18726639738244411</c:v>
                </c:pt>
                <c:pt idx="5295">
                  <c:v>0.18726639738244411</c:v>
                </c:pt>
                <c:pt idx="5296">
                  <c:v>0.18726639738244411</c:v>
                </c:pt>
                <c:pt idx="5297">
                  <c:v>0.18726639738244411</c:v>
                </c:pt>
                <c:pt idx="5298">
                  <c:v>0.18726639738244411</c:v>
                </c:pt>
                <c:pt idx="5299">
                  <c:v>0.18726639738244411</c:v>
                </c:pt>
                <c:pt idx="5300">
                  <c:v>0.18726639738244411</c:v>
                </c:pt>
                <c:pt idx="5301">
                  <c:v>0.18726639738244411</c:v>
                </c:pt>
                <c:pt idx="5302">
                  <c:v>0.18726639738244411</c:v>
                </c:pt>
                <c:pt idx="5303">
                  <c:v>0.18726639738244411</c:v>
                </c:pt>
                <c:pt idx="5304">
                  <c:v>0.18726639738244411</c:v>
                </c:pt>
                <c:pt idx="5305">
                  <c:v>0.18726639738244411</c:v>
                </c:pt>
                <c:pt idx="5306">
                  <c:v>0.18726639738244411</c:v>
                </c:pt>
                <c:pt idx="5307">
                  <c:v>0.18726639738244411</c:v>
                </c:pt>
                <c:pt idx="5308">
                  <c:v>0.18726639738244411</c:v>
                </c:pt>
                <c:pt idx="5309">
                  <c:v>0.18726639738244411</c:v>
                </c:pt>
                <c:pt idx="5310">
                  <c:v>0.18726639738244411</c:v>
                </c:pt>
                <c:pt idx="5311">
                  <c:v>0.18726639738244411</c:v>
                </c:pt>
                <c:pt idx="5312">
                  <c:v>0.18726639738244411</c:v>
                </c:pt>
                <c:pt idx="5313">
                  <c:v>0.18726639738244411</c:v>
                </c:pt>
                <c:pt idx="5314">
                  <c:v>0.18726639738244411</c:v>
                </c:pt>
                <c:pt idx="5315">
                  <c:v>0.18726639738244411</c:v>
                </c:pt>
                <c:pt idx="5316">
                  <c:v>0.18726639738244411</c:v>
                </c:pt>
                <c:pt idx="5317">
                  <c:v>0.18726639738244411</c:v>
                </c:pt>
                <c:pt idx="5318">
                  <c:v>0.18726639738244411</c:v>
                </c:pt>
                <c:pt idx="5319">
                  <c:v>0.18726639738244411</c:v>
                </c:pt>
                <c:pt idx="5320">
                  <c:v>0.18726639738244411</c:v>
                </c:pt>
                <c:pt idx="5321">
                  <c:v>0.18726639738244411</c:v>
                </c:pt>
                <c:pt idx="5322">
                  <c:v>0.18726639738244411</c:v>
                </c:pt>
                <c:pt idx="5323">
                  <c:v>0.18726639738244411</c:v>
                </c:pt>
                <c:pt idx="5324">
                  <c:v>0.18726639738244411</c:v>
                </c:pt>
                <c:pt idx="5325">
                  <c:v>0.18726639738244411</c:v>
                </c:pt>
                <c:pt idx="5326">
                  <c:v>0.18726639738244411</c:v>
                </c:pt>
                <c:pt idx="5327">
                  <c:v>0.18726639738244411</c:v>
                </c:pt>
                <c:pt idx="5328">
                  <c:v>0.18726639738244411</c:v>
                </c:pt>
                <c:pt idx="5329">
                  <c:v>0.18726639738244411</c:v>
                </c:pt>
                <c:pt idx="5330">
                  <c:v>0.18726639738244411</c:v>
                </c:pt>
                <c:pt idx="5331">
                  <c:v>0.18726639738244411</c:v>
                </c:pt>
                <c:pt idx="5332">
                  <c:v>0.18726639738244411</c:v>
                </c:pt>
                <c:pt idx="5333">
                  <c:v>0.18726639738244411</c:v>
                </c:pt>
                <c:pt idx="5334">
                  <c:v>0.18726639738244411</c:v>
                </c:pt>
                <c:pt idx="5335">
                  <c:v>0.18726639738244411</c:v>
                </c:pt>
                <c:pt idx="5336">
                  <c:v>0.18726639738244411</c:v>
                </c:pt>
                <c:pt idx="5337">
                  <c:v>0.18726639738244411</c:v>
                </c:pt>
                <c:pt idx="5338">
                  <c:v>0.18726639738244411</c:v>
                </c:pt>
                <c:pt idx="5339">
                  <c:v>0.18726639738244411</c:v>
                </c:pt>
                <c:pt idx="5340">
                  <c:v>0.18726639738244411</c:v>
                </c:pt>
                <c:pt idx="5341">
                  <c:v>0.18726639738244411</c:v>
                </c:pt>
                <c:pt idx="5342">
                  <c:v>0.18726639738244411</c:v>
                </c:pt>
                <c:pt idx="5343">
                  <c:v>0.18726639738244411</c:v>
                </c:pt>
                <c:pt idx="5344">
                  <c:v>0.18726639738244411</c:v>
                </c:pt>
                <c:pt idx="5345">
                  <c:v>0.18726639738244411</c:v>
                </c:pt>
                <c:pt idx="5346">
                  <c:v>0.18726639738244411</c:v>
                </c:pt>
                <c:pt idx="5347">
                  <c:v>0.18726639738244411</c:v>
                </c:pt>
                <c:pt idx="5348">
                  <c:v>0.18726639738244411</c:v>
                </c:pt>
                <c:pt idx="5349">
                  <c:v>0.18726639738244411</c:v>
                </c:pt>
                <c:pt idx="5350">
                  <c:v>0.18726639738244411</c:v>
                </c:pt>
                <c:pt idx="5351">
                  <c:v>0.18726639738244411</c:v>
                </c:pt>
                <c:pt idx="5352">
                  <c:v>0.18726639738244411</c:v>
                </c:pt>
                <c:pt idx="5353">
                  <c:v>0.18726639738244411</c:v>
                </c:pt>
                <c:pt idx="5354">
                  <c:v>0.18726639738244411</c:v>
                </c:pt>
                <c:pt idx="5355">
                  <c:v>0.18726639738244411</c:v>
                </c:pt>
                <c:pt idx="5356">
                  <c:v>0.18726639738244411</c:v>
                </c:pt>
                <c:pt idx="5357">
                  <c:v>0.18726639738244411</c:v>
                </c:pt>
                <c:pt idx="5358">
                  <c:v>0.18726639738244411</c:v>
                </c:pt>
                <c:pt idx="5359">
                  <c:v>0.18726639738244411</c:v>
                </c:pt>
                <c:pt idx="5360">
                  <c:v>0.18726639738244411</c:v>
                </c:pt>
                <c:pt idx="5361">
                  <c:v>0.18726639738244411</c:v>
                </c:pt>
                <c:pt idx="5362">
                  <c:v>0.18726639738244411</c:v>
                </c:pt>
                <c:pt idx="5363">
                  <c:v>0.18726639738244411</c:v>
                </c:pt>
                <c:pt idx="5364">
                  <c:v>0.18726639738244411</c:v>
                </c:pt>
                <c:pt idx="5365">
                  <c:v>0.18726639738244411</c:v>
                </c:pt>
                <c:pt idx="5366">
                  <c:v>0.18726639738244411</c:v>
                </c:pt>
                <c:pt idx="5367">
                  <c:v>0.18726639738244411</c:v>
                </c:pt>
                <c:pt idx="5368">
                  <c:v>0.18726639738244411</c:v>
                </c:pt>
                <c:pt idx="5369">
                  <c:v>0.18726639738244411</c:v>
                </c:pt>
                <c:pt idx="5370">
                  <c:v>0.18726639738244411</c:v>
                </c:pt>
                <c:pt idx="5371">
                  <c:v>0.18726639738244411</c:v>
                </c:pt>
                <c:pt idx="5372">
                  <c:v>0.18726639738244411</c:v>
                </c:pt>
                <c:pt idx="5373">
                  <c:v>0.18726639738244411</c:v>
                </c:pt>
                <c:pt idx="5374">
                  <c:v>0.18726639738244411</c:v>
                </c:pt>
                <c:pt idx="5375">
                  <c:v>0.18726639738244411</c:v>
                </c:pt>
                <c:pt idx="5376">
                  <c:v>0.18726639738244411</c:v>
                </c:pt>
                <c:pt idx="5377">
                  <c:v>0.18726639738244411</c:v>
                </c:pt>
                <c:pt idx="5378">
                  <c:v>0.18726639738244411</c:v>
                </c:pt>
                <c:pt idx="5379">
                  <c:v>0.18726639738244411</c:v>
                </c:pt>
                <c:pt idx="5380">
                  <c:v>0.18726639738244411</c:v>
                </c:pt>
                <c:pt idx="5381">
                  <c:v>0.18726639738244411</c:v>
                </c:pt>
                <c:pt idx="5382">
                  <c:v>0.18726639738244411</c:v>
                </c:pt>
                <c:pt idx="5383">
                  <c:v>0.18726639738244411</c:v>
                </c:pt>
                <c:pt idx="5384">
                  <c:v>0.18726639738244411</c:v>
                </c:pt>
                <c:pt idx="5385">
                  <c:v>0.18726639738244411</c:v>
                </c:pt>
                <c:pt idx="5386">
                  <c:v>0.18726639738244411</c:v>
                </c:pt>
                <c:pt idx="5387">
                  <c:v>0.18726639738244411</c:v>
                </c:pt>
                <c:pt idx="5388">
                  <c:v>0.18726639738244411</c:v>
                </c:pt>
                <c:pt idx="5389">
                  <c:v>0.18726639738244411</c:v>
                </c:pt>
                <c:pt idx="5390">
                  <c:v>0.18726639738244411</c:v>
                </c:pt>
                <c:pt idx="5391">
                  <c:v>0.18726639738244411</c:v>
                </c:pt>
                <c:pt idx="5392">
                  <c:v>0.18726639738244411</c:v>
                </c:pt>
                <c:pt idx="5393">
                  <c:v>0.18726639738244411</c:v>
                </c:pt>
                <c:pt idx="5394">
                  <c:v>0.18726639738244411</c:v>
                </c:pt>
                <c:pt idx="5395">
                  <c:v>0.18726639738244411</c:v>
                </c:pt>
                <c:pt idx="5396">
                  <c:v>0.18726639738244411</c:v>
                </c:pt>
                <c:pt idx="5397">
                  <c:v>0.18726639738244411</c:v>
                </c:pt>
                <c:pt idx="5398">
                  <c:v>0.18726639738244411</c:v>
                </c:pt>
                <c:pt idx="5399">
                  <c:v>0.18726639738244411</c:v>
                </c:pt>
                <c:pt idx="5400">
                  <c:v>0.18726639738244411</c:v>
                </c:pt>
                <c:pt idx="5401">
                  <c:v>0.18726639738244411</c:v>
                </c:pt>
                <c:pt idx="5402">
                  <c:v>0.18726639738244411</c:v>
                </c:pt>
                <c:pt idx="5403">
                  <c:v>0.18726639738244411</c:v>
                </c:pt>
                <c:pt idx="5404">
                  <c:v>0.18726639738244411</c:v>
                </c:pt>
                <c:pt idx="5405">
                  <c:v>0.18726639738244411</c:v>
                </c:pt>
                <c:pt idx="5406">
                  <c:v>0.18726639738244411</c:v>
                </c:pt>
                <c:pt idx="5407">
                  <c:v>0.18726639738244411</c:v>
                </c:pt>
                <c:pt idx="5408">
                  <c:v>0.18726639738244411</c:v>
                </c:pt>
                <c:pt idx="5409">
                  <c:v>0.18726639738244411</c:v>
                </c:pt>
                <c:pt idx="5410">
                  <c:v>0.18726639738244411</c:v>
                </c:pt>
                <c:pt idx="5411">
                  <c:v>0.18726639738244411</c:v>
                </c:pt>
                <c:pt idx="5412">
                  <c:v>0.18726639738244411</c:v>
                </c:pt>
                <c:pt idx="5413">
                  <c:v>0.18726639738244411</c:v>
                </c:pt>
                <c:pt idx="5414">
                  <c:v>0.18726639738244411</c:v>
                </c:pt>
                <c:pt idx="5415">
                  <c:v>0.18726639738244411</c:v>
                </c:pt>
                <c:pt idx="5416">
                  <c:v>0.18726639738244411</c:v>
                </c:pt>
                <c:pt idx="5417">
                  <c:v>0.18726639738244411</c:v>
                </c:pt>
                <c:pt idx="5418">
                  <c:v>0.18726639738244411</c:v>
                </c:pt>
                <c:pt idx="5419">
                  <c:v>0.18726639738244411</c:v>
                </c:pt>
                <c:pt idx="5420">
                  <c:v>0.18726639738244411</c:v>
                </c:pt>
                <c:pt idx="5421">
                  <c:v>0.18726639738244411</c:v>
                </c:pt>
                <c:pt idx="5422">
                  <c:v>0.18726639738244411</c:v>
                </c:pt>
                <c:pt idx="5423">
                  <c:v>0.18726639738244411</c:v>
                </c:pt>
                <c:pt idx="5424">
                  <c:v>0.18726639738244411</c:v>
                </c:pt>
                <c:pt idx="5425">
                  <c:v>0.18726639738244411</c:v>
                </c:pt>
                <c:pt idx="5426">
                  <c:v>0.18726639738244411</c:v>
                </c:pt>
                <c:pt idx="5427">
                  <c:v>0.18726639738244411</c:v>
                </c:pt>
                <c:pt idx="5428">
                  <c:v>0.18726639738244411</c:v>
                </c:pt>
                <c:pt idx="5429">
                  <c:v>0.18726639738244411</c:v>
                </c:pt>
                <c:pt idx="5430">
                  <c:v>0.18726639738244411</c:v>
                </c:pt>
                <c:pt idx="5431">
                  <c:v>0.18726639738244411</c:v>
                </c:pt>
                <c:pt idx="5432">
                  <c:v>0.18726639738244411</c:v>
                </c:pt>
                <c:pt idx="5433">
                  <c:v>0.18726639738244411</c:v>
                </c:pt>
                <c:pt idx="5434">
                  <c:v>0.18726639738244411</c:v>
                </c:pt>
                <c:pt idx="5435">
                  <c:v>0.18726639738244411</c:v>
                </c:pt>
                <c:pt idx="5436">
                  <c:v>0.18726639738244411</c:v>
                </c:pt>
                <c:pt idx="5437">
                  <c:v>0.18726639738244411</c:v>
                </c:pt>
                <c:pt idx="5438">
                  <c:v>0.18726639738244411</c:v>
                </c:pt>
                <c:pt idx="5439">
                  <c:v>0.18726639738244411</c:v>
                </c:pt>
                <c:pt idx="5440">
                  <c:v>0.18726639738244411</c:v>
                </c:pt>
                <c:pt idx="5441">
                  <c:v>0.18726639738244411</c:v>
                </c:pt>
                <c:pt idx="5442">
                  <c:v>0.18726639738244411</c:v>
                </c:pt>
                <c:pt idx="5443">
                  <c:v>0.18726639738244411</c:v>
                </c:pt>
                <c:pt idx="5444">
                  <c:v>0.18726639738244411</c:v>
                </c:pt>
                <c:pt idx="5445">
                  <c:v>0.18726639738244411</c:v>
                </c:pt>
                <c:pt idx="5446">
                  <c:v>0.18726639738244411</c:v>
                </c:pt>
                <c:pt idx="5447">
                  <c:v>0.18726639738244411</c:v>
                </c:pt>
                <c:pt idx="5448">
                  <c:v>0.18726639738244411</c:v>
                </c:pt>
                <c:pt idx="5449">
                  <c:v>0.18726639738244411</c:v>
                </c:pt>
                <c:pt idx="5450">
                  <c:v>0.18726639738244411</c:v>
                </c:pt>
                <c:pt idx="5451">
                  <c:v>0.18726639738244411</c:v>
                </c:pt>
                <c:pt idx="5452">
                  <c:v>0.18726639738244411</c:v>
                </c:pt>
                <c:pt idx="5453">
                  <c:v>0.18726639738244411</c:v>
                </c:pt>
                <c:pt idx="5454">
                  <c:v>0.18726639738244411</c:v>
                </c:pt>
                <c:pt idx="5455">
                  <c:v>0.18726639738244411</c:v>
                </c:pt>
                <c:pt idx="5456">
                  <c:v>0.18726639738244411</c:v>
                </c:pt>
                <c:pt idx="5457">
                  <c:v>0.18726639738244411</c:v>
                </c:pt>
                <c:pt idx="5458">
                  <c:v>0.18726639738244411</c:v>
                </c:pt>
                <c:pt idx="5459">
                  <c:v>0.18726639738244411</c:v>
                </c:pt>
                <c:pt idx="5460">
                  <c:v>0.18726639738244411</c:v>
                </c:pt>
                <c:pt idx="5461">
                  <c:v>0.18726639738244411</c:v>
                </c:pt>
                <c:pt idx="5462">
                  <c:v>0.18726639738244411</c:v>
                </c:pt>
                <c:pt idx="5463">
                  <c:v>0.18726639738244411</c:v>
                </c:pt>
                <c:pt idx="5464">
                  <c:v>0.18726639738244411</c:v>
                </c:pt>
                <c:pt idx="5465">
                  <c:v>0.18726639738244411</c:v>
                </c:pt>
                <c:pt idx="5466">
                  <c:v>0.18726639738244411</c:v>
                </c:pt>
                <c:pt idx="5467">
                  <c:v>0.18726639738244411</c:v>
                </c:pt>
                <c:pt idx="5468">
                  <c:v>0.18726639738244411</c:v>
                </c:pt>
                <c:pt idx="5469">
                  <c:v>0.18726639738244411</c:v>
                </c:pt>
                <c:pt idx="5470">
                  <c:v>0.18726639738244411</c:v>
                </c:pt>
                <c:pt idx="5471">
                  <c:v>0.18726639738244411</c:v>
                </c:pt>
                <c:pt idx="5472">
                  <c:v>0.18726639738244411</c:v>
                </c:pt>
                <c:pt idx="5473">
                  <c:v>0.18726639738244411</c:v>
                </c:pt>
                <c:pt idx="5474">
                  <c:v>0.18726639738244411</c:v>
                </c:pt>
                <c:pt idx="5475">
                  <c:v>0.18726639738244411</c:v>
                </c:pt>
                <c:pt idx="5476">
                  <c:v>0.18726639738244411</c:v>
                </c:pt>
                <c:pt idx="5477">
                  <c:v>0.18726639738244411</c:v>
                </c:pt>
                <c:pt idx="5478">
                  <c:v>0.18726639738244411</c:v>
                </c:pt>
                <c:pt idx="5479">
                  <c:v>0.18726639738244411</c:v>
                </c:pt>
                <c:pt idx="5480">
                  <c:v>0.18726639738244411</c:v>
                </c:pt>
                <c:pt idx="5481">
                  <c:v>0.18726639738244411</c:v>
                </c:pt>
                <c:pt idx="5482">
                  <c:v>0.18726639738244411</c:v>
                </c:pt>
                <c:pt idx="5483">
                  <c:v>0.18726639738244411</c:v>
                </c:pt>
                <c:pt idx="5484">
                  <c:v>0.18726639738244411</c:v>
                </c:pt>
                <c:pt idx="5485">
                  <c:v>0.18726639738244411</c:v>
                </c:pt>
                <c:pt idx="5486">
                  <c:v>0.18726639738244411</c:v>
                </c:pt>
                <c:pt idx="5487">
                  <c:v>0.18726639738244411</c:v>
                </c:pt>
                <c:pt idx="5488">
                  <c:v>0.18726639738244411</c:v>
                </c:pt>
                <c:pt idx="5489">
                  <c:v>0.18726639738244411</c:v>
                </c:pt>
                <c:pt idx="5490">
                  <c:v>0.18726639738244411</c:v>
                </c:pt>
                <c:pt idx="5491">
                  <c:v>0.18726639738244411</c:v>
                </c:pt>
                <c:pt idx="5492">
                  <c:v>0.18726639738244411</c:v>
                </c:pt>
                <c:pt idx="5493">
                  <c:v>0.18726639738244411</c:v>
                </c:pt>
                <c:pt idx="5494">
                  <c:v>0.18726639738244411</c:v>
                </c:pt>
                <c:pt idx="5495">
                  <c:v>0.18726639738244411</c:v>
                </c:pt>
                <c:pt idx="5496">
                  <c:v>0.18726639738244411</c:v>
                </c:pt>
                <c:pt idx="5497">
                  <c:v>0.18726639738244411</c:v>
                </c:pt>
                <c:pt idx="5498">
                  <c:v>0.18726639738244411</c:v>
                </c:pt>
                <c:pt idx="5499">
                  <c:v>0.18726639738244411</c:v>
                </c:pt>
                <c:pt idx="5500">
                  <c:v>0.18726639738244411</c:v>
                </c:pt>
                <c:pt idx="5501">
                  <c:v>0.18726639738244411</c:v>
                </c:pt>
                <c:pt idx="5502">
                  <c:v>0.18726639738244411</c:v>
                </c:pt>
                <c:pt idx="5503">
                  <c:v>0.18726639738244411</c:v>
                </c:pt>
                <c:pt idx="5504">
                  <c:v>0.18726639738244411</c:v>
                </c:pt>
                <c:pt idx="5505">
                  <c:v>0.18726639738244411</c:v>
                </c:pt>
                <c:pt idx="5506">
                  <c:v>0.18726639738244411</c:v>
                </c:pt>
                <c:pt idx="5507">
                  <c:v>0.18726639738244411</c:v>
                </c:pt>
                <c:pt idx="5508">
                  <c:v>0.18726639738244411</c:v>
                </c:pt>
                <c:pt idx="5509">
                  <c:v>0.18726639738244411</c:v>
                </c:pt>
                <c:pt idx="5510">
                  <c:v>0.18726639738244411</c:v>
                </c:pt>
                <c:pt idx="5511">
                  <c:v>0.18726639738244411</c:v>
                </c:pt>
                <c:pt idx="5512">
                  <c:v>0.18726639738244411</c:v>
                </c:pt>
                <c:pt idx="5513">
                  <c:v>0.18726639738244411</c:v>
                </c:pt>
                <c:pt idx="5514">
                  <c:v>0.18726639738244411</c:v>
                </c:pt>
                <c:pt idx="5515">
                  <c:v>0.18726639738244411</c:v>
                </c:pt>
                <c:pt idx="5516">
                  <c:v>0.18726639738244411</c:v>
                </c:pt>
                <c:pt idx="5517">
                  <c:v>0.18726639738244411</c:v>
                </c:pt>
                <c:pt idx="5518">
                  <c:v>0.18726639738244411</c:v>
                </c:pt>
                <c:pt idx="5519">
                  <c:v>0.18726639738244411</c:v>
                </c:pt>
                <c:pt idx="5520">
                  <c:v>0.18726639738244411</c:v>
                </c:pt>
                <c:pt idx="5521">
                  <c:v>0.18726639738244411</c:v>
                </c:pt>
                <c:pt idx="5522">
                  <c:v>0.18726639738244411</c:v>
                </c:pt>
                <c:pt idx="5523">
                  <c:v>0.18726639738244411</c:v>
                </c:pt>
                <c:pt idx="5524">
                  <c:v>0.18726639738244411</c:v>
                </c:pt>
                <c:pt idx="5525">
                  <c:v>0.18726639738244411</c:v>
                </c:pt>
                <c:pt idx="5526">
                  <c:v>0.18726639738244411</c:v>
                </c:pt>
                <c:pt idx="5527">
                  <c:v>0.18726639738244411</c:v>
                </c:pt>
                <c:pt idx="5528">
                  <c:v>0.18726639738244411</c:v>
                </c:pt>
                <c:pt idx="5529">
                  <c:v>0.18726639738244411</c:v>
                </c:pt>
                <c:pt idx="5530">
                  <c:v>0.18726639738244411</c:v>
                </c:pt>
                <c:pt idx="5531">
                  <c:v>0.18726639738244411</c:v>
                </c:pt>
                <c:pt idx="5532">
                  <c:v>0.18726639738244411</c:v>
                </c:pt>
                <c:pt idx="5533">
                  <c:v>0.18726639738244411</c:v>
                </c:pt>
                <c:pt idx="5534">
                  <c:v>0.18726639738244411</c:v>
                </c:pt>
                <c:pt idx="5535">
                  <c:v>0.18726639738244411</c:v>
                </c:pt>
                <c:pt idx="5536">
                  <c:v>0.18726639738244411</c:v>
                </c:pt>
                <c:pt idx="5537">
                  <c:v>0.18726639738244411</c:v>
                </c:pt>
                <c:pt idx="5538">
                  <c:v>0.18726639738244411</c:v>
                </c:pt>
                <c:pt idx="5539">
                  <c:v>0.18726639738244411</c:v>
                </c:pt>
                <c:pt idx="5540">
                  <c:v>0.18726639738244411</c:v>
                </c:pt>
                <c:pt idx="5541">
                  <c:v>0.18726639738244411</c:v>
                </c:pt>
                <c:pt idx="5542">
                  <c:v>0.18726639738244411</c:v>
                </c:pt>
                <c:pt idx="5543">
                  <c:v>0.18726639738244411</c:v>
                </c:pt>
                <c:pt idx="5544">
                  <c:v>0.18726639738244411</c:v>
                </c:pt>
                <c:pt idx="5545">
                  <c:v>0.18726639738244411</c:v>
                </c:pt>
                <c:pt idx="5546">
                  <c:v>0.18726639738244411</c:v>
                </c:pt>
                <c:pt idx="5547">
                  <c:v>0.18726639738244411</c:v>
                </c:pt>
                <c:pt idx="5548">
                  <c:v>0.18726639738244411</c:v>
                </c:pt>
                <c:pt idx="5549">
                  <c:v>0.18726639738244411</c:v>
                </c:pt>
                <c:pt idx="5550">
                  <c:v>0.18726639738244411</c:v>
                </c:pt>
                <c:pt idx="5551">
                  <c:v>0.18726639738244411</c:v>
                </c:pt>
                <c:pt idx="5552">
                  <c:v>0.18726639738244411</c:v>
                </c:pt>
                <c:pt idx="5553">
                  <c:v>0.18726639738244411</c:v>
                </c:pt>
                <c:pt idx="5554">
                  <c:v>0.18726639738244411</c:v>
                </c:pt>
                <c:pt idx="5555">
                  <c:v>0.18726639738244411</c:v>
                </c:pt>
                <c:pt idx="5556">
                  <c:v>0.18726639738244411</c:v>
                </c:pt>
                <c:pt idx="5557">
                  <c:v>0.18726639738244411</c:v>
                </c:pt>
                <c:pt idx="5558">
                  <c:v>0.18726639738244411</c:v>
                </c:pt>
                <c:pt idx="5559">
                  <c:v>0.18726639738244411</c:v>
                </c:pt>
                <c:pt idx="5560">
                  <c:v>0.18726639738244411</c:v>
                </c:pt>
                <c:pt idx="5561">
                  <c:v>0.18726639738244411</c:v>
                </c:pt>
                <c:pt idx="5562">
                  <c:v>0.18726639738244411</c:v>
                </c:pt>
                <c:pt idx="5563">
                  <c:v>0.18726639738244411</c:v>
                </c:pt>
                <c:pt idx="5564">
                  <c:v>0.18726639738244411</c:v>
                </c:pt>
                <c:pt idx="5565">
                  <c:v>0.18726639738244411</c:v>
                </c:pt>
                <c:pt idx="5566">
                  <c:v>0.18726639738244411</c:v>
                </c:pt>
                <c:pt idx="5567">
                  <c:v>0.18726639738244411</c:v>
                </c:pt>
                <c:pt idx="5568">
                  <c:v>0.18726639738244411</c:v>
                </c:pt>
                <c:pt idx="5569">
                  <c:v>0.18726639738244411</c:v>
                </c:pt>
                <c:pt idx="5570">
                  <c:v>0.18726639738244411</c:v>
                </c:pt>
                <c:pt idx="5571">
                  <c:v>0.18726639738244411</c:v>
                </c:pt>
                <c:pt idx="5572">
                  <c:v>0.18726639738244411</c:v>
                </c:pt>
                <c:pt idx="5573">
                  <c:v>0.18726639738244411</c:v>
                </c:pt>
                <c:pt idx="5574">
                  <c:v>0.18726639738244411</c:v>
                </c:pt>
                <c:pt idx="5575">
                  <c:v>0.18726639738244411</c:v>
                </c:pt>
                <c:pt idx="5576">
                  <c:v>0.18726639738244411</c:v>
                </c:pt>
                <c:pt idx="5577">
                  <c:v>0.18726639738244411</c:v>
                </c:pt>
                <c:pt idx="5578">
                  <c:v>0.18726639738244411</c:v>
                </c:pt>
                <c:pt idx="5579">
                  <c:v>0.18726639738244411</c:v>
                </c:pt>
                <c:pt idx="5580">
                  <c:v>0.18726639738244411</c:v>
                </c:pt>
                <c:pt idx="5581">
                  <c:v>0.18726639738244411</c:v>
                </c:pt>
                <c:pt idx="5582">
                  <c:v>0.18726639738244411</c:v>
                </c:pt>
                <c:pt idx="5583">
                  <c:v>0.18726639738244411</c:v>
                </c:pt>
                <c:pt idx="5584">
                  <c:v>0.18726639738244411</c:v>
                </c:pt>
                <c:pt idx="5585">
                  <c:v>0.18726639738244411</c:v>
                </c:pt>
                <c:pt idx="5586">
                  <c:v>0.18726639738244411</c:v>
                </c:pt>
                <c:pt idx="5587">
                  <c:v>0.18726639738244411</c:v>
                </c:pt>
                <c:pt idx="5588">
                  <c:v>0.18726639738244411</c:v>
                </c:pt>
                <c:pt idx="5589">
                  <c:v>0.18726639738244411</c:v>
                </c:pt>
                <c:pt idx="5590">
                  <c:v>0.18726639738244411</c:v>
                </c:pt>
                <c:pt idx="5591">
                  <c:v>0.18726639738244411</c:v>
                </c:pt>
                <c:pt idx="5592">
                  <c:v>0.18726639738244411</c:v>
                </c:pt>
                <c:pt idx="5593">
                  <c:v>0.18726639738244411</c:v>
                </c:pt>
                <c:pt idx="5594">
                  <c:v>0.18726639738244411</c:v>
                </c:pt>
                <c:pt idx="5595">
                  <c:v>0.18726639738244411</c:v>
                </c:pt>
                <c:pt idx="5596">
                  <c:v>0.18726639738244411</c:v>
                </c:pt>
                <c:pt idx="5597">
                  <c:v>0.18726639738244411</c:v>
                </c:pt>
                <c:pt idx="5598">
                  <c:v>0.18726639738244411</c:v>
                </c:pt>
                <c:pt idx="5599">
                  <c:v>0.18726639738244411</c:v>
                </c:pt>
                <c:pt idx="5600">
                  <c:v>0.18726639738244411</c:v>
                </c:pt>
                <c:pt idx="5601">
                  <c:v>0.18726639738244411</c:v>
                </c:pt>
                <c:pt idx="5602">
                  <c:v>0.18726639738244411</c:v>
                </c:pt>
                <c:pt idx="5603">
                  <c:v>0.18726639738244411</c:v>
                </c:pt>
                <c:pt idx="5604">
                  <c:v>0.18726639738244411</c:v>
                </c:pt>
                <c:pt idx="5605">
                  <c:v>0.18726639738244411</c:v>
                </c:pt>
                <c:pt idx="5606">
                  <c:v>0.18726639738244411</c:v>
                </c:pt>
                <c:pt idx="5607">
                  <c:v>0.18726639738244411</c:v>
                </c:pt>
                <c:pt idx="5608">
                  <c:v>0.18726639738244411</c:v>
                </c:pt>
                <c:pt idx="5609">
                  <c:v>0.18726639738244411</c:v>
                </c:pt>
                <c:pt idx="5610">
                  <c:v>0.18726639738244411</c:v>
                </c:pt>
                <c:pt idx="5611">
                  <c:v>0.18726639738244411</c:v>
                </c:pt>
                <c:pt idx="5612">
                  <c:v>0.18726639738244411</c:v>
                </c:pt>
                <c:pt idx="5613">
                  <c:v>0.18726639738244411</c:v>
                </c:pt>
                <c:pt idx="5614">
                  <c:v>0.18726639738244411</c:v>
                </c:pt>
                <c:pt idx="5615">
                  <c:v>0.18726639738244411</c:v>
                </c:pt>
                <c:pt idx="5616">
                  <c:v>0.18726639738244411</c:v>
                </c:pt>
                <c:pt idx="5617">
                  <c:v>0.18726639738244411</c:v>
                </c:pt>
                <c:pt idx="5618">
                  <c:v>0.18726639738244411</c:v>
                </c:pt>
                <c:pt idx="5619">
                  <c:v>0.18726639738244411</c:v>
                </c:pt>
                <c:pt idx="5620">
                  <c:v>0.18726639738244411</c:v>
                </c:pt>
                <c:pt idx="5621">
                  <c:v>0.18726639738244411</c:v>
                </c:pt>
                <c:pt idx="5622">
                  <c:v>0.18726639738244411</c:v>
                </c:pt>
                <c:pt idx="5623">
                  <c:v>0.18726639738244411</c:v>
                </c:pt>
                <c:pt idx="5624">
                  <c:v>0.18726639738244411</c:v>
                </c:pt>
                <c:pt idx="5625">
                  <c:v>0.18726639738244411</c:v>
                </c:pt>
                <c:pt idx="5626">
                  <c:v>0.18726639738244411</c:v>
                </c:pt>
                <c:pt idx="5627">
                  <c:v>0.18726639738244411</c:v>
                </c:pt>
                <c:pt idx="5628">
                  <c:v>0.18726639738244411</c:v>
                </c:pt>
                <c:pt idx="5629">
                  <c:v>0.18726639738244411</c:v>
                </c:pt>
                <c:pt idx="5630">
                  <c:v>0.18726639738244411</c:v>
                </c:pt>
                <c:pt idx="5631">
                  <c:v>0.18726639738244411</c:v>
                </c:pt>
                <c:pt idx="5632">
                  <c:v>0.18726639738244411</c:v>
                </c:pt>
                <c:pt idx="5633">
                  <c:v>0.18726639738244411</c:v>
                </c:pt>
                <c:pt idx="5634">
                  <c:v>0.18726639738244411</c:v>
                </c:pt>
                <c:pt idx="5635">
                  <c:v>0.18726639738244411</c:v>
                </c:pt>
                <c:pt idx="5636">
                  <c:v>0.18726639738244411</c:v>
                </c:pt>
                <c:pt idx="5637">
                  <c:v>0.18726639738244411</c:v>
                </c:pt>
                <c:pt idx="5638">
                  <c:v>0.18726639738244411</c:v>
                </c:pt>
                <c:pt idx="5639">
                  <c:v>0.18726639738244411</c:v>
                </c:pt>
                <c:pt idx="5640">
                  <c:v>0.18726639738244411</c:v>
                </c:pt>
                <c:pt idx="5641">
                  <c:v>0.18726639738244411</c:v>
                </c:pt>
                <c:pt idx="5642">
                  <c:v>0.18726639738244411</c:v>
                </c:pt>
                <c:pt idx="5643">
                  <c:v>0.18726639738244411</c:v>
                </c:pt>
                <c:pt idx="5644">
                  <c:v>0.18726639738244411</c:v>
                </c:pt>
                <c:pt idx="5645">
                  <c:v>0.18726639738244411</c:v>
                </c:pt>
                <c:pt idx="5646">
                  <c:v>0.18726639738244411</c:v>
                </c:pt>
                <c:pt idx="5647">
                  <c:v>0.18726639738244411</c:v>
                </c:pt>
                <c:pt idx="5648">
                  <c:v>0.18726639738244411</c:v>
                </c:pt>
                <c:pt idx="5649">
                  <c:v>0.18726639738244411</c:v>
                </c:pt>
                <c:pt idx="5650">
                  <c:v>0.18726639738244411</c:v>
                </c:pt>
                <c:pt idx="5651">
                  <c:v>0.18726639738244411</c:v>
                </c:pt>
                <c:pt idx="5652">
                  <c:v>0.18726639738244411</c:v>
                </c:pt>
                <c:pt idx="5653">
                  <c:v>0.18726639738244411</c:v>
                </c:pt>
                <c:pt idx="5654">
                  <c:v>0.18726639738244411</c:v>
                </c:pt>
                <c:pt idx="5655">
                  <c:v>0.18726639738244411</c:v>
                </c:pt>
                <c:pt idx="5656">
                  <c:v>0.18726639738244411</c:v>
                </c:pt>
                <c:pt idx="5657">
                  <c:v>0.18726639738244411</c:v>
                </c:pt>
                <c:pt idx="5658">
                  <c:v>0.18726639738244411</c:v>
                </c:pt>
                <c:pt idx="5659">
                  <c:v>0.18726639738244411</c:v>
                </c:pt>
                <c:pt idx="5660">
                  <c:v>0.18726639738244411</c:v>
                </c:pt>
                <c:pt idx="5661">
                  <c:v>0.18726639738244411</c:v>
                </c:pt>
                <c:pt idx="5662">
                  <c:v>0.18726639738244411</c:v>
                </c:pt>
                <c:pt idx="5663">
                  <c:v>0.18726639738244411</c:v>
                </c:pt>
                <c:pt idx="5664">
                  <c:v>0.18726639738244411</c:v>
                </c:pt>
                <c:pt idx="5665">
                  <c:v>0.18726639738244411</c:v>
                </c:pt>
                <c:pt idx="5666">
                  <c:v>0.18726639738244411</c:v>
                </c:pt>
                <c:pt idx="5667">
                  <c:v>0.18726639738244411</c:v>
                </c:pt>
                <c:pt idx="5668">
                  <c:v>0.18726639738244411</c:v>
                </c:pt>
                <c:pt idx="5669">
                  <c:v>0.18726639738244411</c:v>
                </c:pt>
                <c:pt idx="5670">
                  <c:v>0.18726639738244411</c:v>
                </c:pt>
                <c:pt idx="5671">
                  <c:v>0.18726639738244411</c:v>
                </c:pt>
                <c:pt idx="5672">
                  <c:v>0.18726639738244411</c:v>
                </c:pt>
                <c:pt idx="5673">
                  <c:v>0.18726639738244411</c:v>
                </c:pt>
                <c:pt idx="5674">
                  <c:v>0.18726639738244411</c:v>
                </c:pt>
                <c:pt idx="5675">
                  <c:v>0.18726639738244411</c:v>
                </c:pt>
                <c:pt idx="5676">
                  <c:v>0.18726639738244411</c:v>
                </c:pt>
                <c:pt idx="5677">
                  <c:v>0.18726639738244411</c:v>
                </c:pt>
                <c:pt idx="5678">
                  <c:v>0.18726639738244411</c:v>
                </c:pt>
                <c:pt idx="5679">
                  <c:v>0.18726639738244411</c:v>
                </c:pt>
                <c:pt idx="5680">
                  <c:v>0.18726639738244411</c:v>
                </c:pt>
                <c:pt idx="5681">
                  <c:v>0.18726639738244411</c:v>
                </c:pt>
                <c:pt idx="5682">
                  <c:v>0.18726639738244411</c:v>
                </c:pt>
                <c:pt idx="5683">
                  <c:v>0.18726639738244411</c:v>
                </c:pt>
                <c:pt idx="5684">
                  <c:v>0.18726639738244411</c:v>
                </c:pt>
                <c:pt idx="5685">
                  <c:v>0.18726639738244411</c:v>
                </c:pt>
                <c:pt idx="5686">
                  <c:v>0.18726639738244411</c:v>
                </c:pt>
                <c:pt idx="5687">
                  <c:v>0.18726639738244411</c:v>
                </c:pt>
                <c:pt idx="5688">
                  <c:v>0.18726639738244411</c:v>
                </c:pt>
                <c:pt idx="5689">
                  <c:v>0.18726639738244411</c:v>
                </c:pt>
                <c:pt idx="5690">
                  <c:v>0.18726639738244411</c:v>
                </c:pt>
                <c:pt idx="5691">
                  <c:v>0.18726639738244411</c:v>
                </c:pt>
                <c:pt idx="5692">
                  <c:v>0.18726639738244411</c:v>
                </c:pt>
                <c:pt idx="5693">
                  <c:v>0.18726639738244411</c:v>
                </c:pt>
                <c:pt idx="5694">
                  <c:v>0.18726639738244411</c:v>
                </c:pt>
                <c:pt idx="5695">
                  <c:v>0.18726639738244411</c:v>
                </c:pt>
                <c:pt idx="5696">
                  <c:v>0.18726639738244411</c:v>
                </c:pt>
                <c:pt idx="5697">
                  <c:v>0.18726639738244411</c:v>
                </c:pt>
                <c:pt idx="5698">
                  <c:v>0.18726639738244411</c:v>
                </c:pt>
                <c:pt idx="5699">
                  <c:v>0.18726639738244411</c:v>
                </c:pt>
                <c:pt idx="5700">
                  <c:v>0.18726639738244411</c:v>
                </c:pt>
                <c:pt idx="5701">
                  <c:v>0.18726639738244411</c:v>
                </c:pt>
                <c:pt idx="5702">
                  <c:v>0.18726639738244411</c:v>
                </c:pt>
                <c:pt idx="5703">
                  <c:v>0.18726639738244411</c:v>
                </c:pt>
                <c:pt idx="5704">
                  <c:v>0.18726639738244411</c:v>
                </c:pt>
                <c:pt idx="5705">
                  <c:v>0.18726639738244411</c:v>
                </c:pt>
                <c:pt idx="5706">
                  <c:v>0.18726639738244411</c:v>
                </c:pt>
                <c:pt idx="5707">
                  <c:v>0.18726639738244411</c:v>
                </c:pt>
                <c:pt idx="5708">
                  <c:v>0.18726639738244411</c:v>
                </c:pt>
                <c:pt idx="5709">
                  <c:v>0.18726639738244411</c:v>
                </c:pt>
                <c:pt idx="5710">
                  <c:v>0.18726639738244411</c:v>
                </c:pt>
                <c:pt idx="5711">
                  <c:v>0.18726639738244411</c:v>
                </c:pt>
                <c:pt idx="5712">
                  <c:v>0.18726639738244411</c:v>
                </c:pt>
                <c:pt idx="5713">
                  <c:v>0.18726639738244411</c:v>
                </c:pt>
                <c:pt idx="5714">
                  <c:v>0.18726639738244411</c:v>
                </c:pt>
                <c:pt idx="5715">
                  <c:v>0.18726639738244411</c:v>
                </c:pt>
                <c:pt idx="5716">
                  <c:v>0.18726639738244411</c:v>
                </c:pt>
                <c:pt idx="5717">
                  <c:v>0.18726639738244411</c:v>
                </c:pt>
                <c:pt idx="5718">
                  <c:v>0.18726639738244411</c:v>
                </c:pt>
                <c:pt idx="5719">
                  <c:v>0.18726639738244411</c:v>
                </c:pt>
                <c:pt idx="5720">
                  <c:v>0.18726639738244411</c:v>
                </c:pt>
                <c:pt idx="5721">
                  <c:v>0.18726639738244411</c:v>
                </c:pt>
                <c:pt idx="5722">
                  <c:v>0.18726639738244411</c:v>
                </c:pt>
                <c:pt idx="5723">
                  <c:v>0.18726639738244411</c:v>
                </c:pt>
                <c:pt idx="5724">
                  <c:v>0.18726639738244411</c:v>
                </c:pt>
                <c:pt idx="5725">
                  <c:v>0.18726639738244411</c:v>
                </c:pt>
                <c:pt idx="5726">
                  <c:v>0.18726639738244411</c:v>
                </c:pt>
                <c:pt idx="5727">
                  <c:v>0.18726639738244411</c:v>
                </c:pt>
                <c:pt idx="5728">
                  <c:v>0.18726639738244411</c:v>
                </c:pt>
                <c:pt idx="5729">
                  <c:v>0.18726639738244411</c:v>
                </c:pt>
                <c:pt idx="5730">
                  <c:v>0.18726639738244411</c:v>
                </c:pt>
                <c:pt idx="5731">
                  <c:v>0.18726639738244411</c:v>
                </c:pt>
                <c:pt idx="5732">
                  <c:v>0.18726639738244411</c:v>
                </c:pt>
                <c:pt idx="5733">
                  <c:v>0.18726639738244411</c:v>
                </c:pt>
                <c:pt idx="5734">
                  <c:v>0.18726639738244411</c:v>
                </c:pt>
                <c:pt idx="5735">
                  <c:v>0.18726639738244411</c:v>
                </c:pt>
                <c:pt idx="5736">
                  <c:v>0.18726639738244411</c:v>
                </c:pt>
                <c:pt idx="5737">
                  <c:v>0.18726639738244411</c:v>
                </c:pt>
                <c:pt idx="5738">
                  <c:v>0.18726639738244411</c:v>
                </c:pt>
                <c:pt idx="5739">
                  <c:v>0.18726639738244411</c:v>
                </c:pt>
                <c:pt idx="5740">
                  <c:v>0.18726639738244411</c:v>
                </c:pt>
                <c:pt idx="5741">
                  <c:v>0.18726639738244411</c:v>
                </c:pt>
                <c:pt idx="5742">
                  <c:v>0.18726639738244411</c:v>
                </c:pt>
                <c:pt idx="5743">
                  <c:v>0.18726639738244411</c:v>
                </c:pt>
                <c:pt idx="5744">
                  <c:v>0.18726639738244411</c:v>
                </c:pt>
                <c:pt idx="5745">
                  <c:v>0.18726639738244411</c:v>
                </c:pt>
                <c:pt idx="5746">
                  <c:v>0.18726639738244411</c:v>
                </c:pt>
                <c:pt idx="5747">
                  <c:v>0.18726639738244411</c:v>
                </c:pt>
                <c:pt idx="5748">
                  <c:v>0.18726639738244411</c:v>
                </c:pt>
                <c:pt idx="5749">
                  <c:v>0.18726639738244411</c:v>
                </c:pt>
                <c:pt idx="5750">
                  <c:v>0.18726639738244411</c:v>
                </c:pt>
                <c:pt idx="5751">
                  <c:v>0.18726639738244411</c:v>
                </c:pt>
                <c:pt idx="5752">
                  <c:v>0.18726639738244411</c:v>
                </c:pt>
                <c:pt idx="5753">
                  <c:v>0.18726639738244411</c:v>
                </c:pt>
                <c:pt idx="5754">
                  <c:v>0.18726639738244411</c:v>
                </c:pt>
                <c:pt idx="5755">
                  <c:v>0.18726639738244411</c:v>
                </c:pt>
                <c:pt idx="5756">
                  <c:v>0.18726639738244411</c:v>
                </c:pt>
                <c:pt idx="5757">
                  <c:v>0.18726639738244411</c:v>
                </c:pt>
                <c:pt idx="5758">
                  <c:v>0.18726639738244411</c:v>
                </c:pt>
                <c:pt idx="5759">
                  <c:v>0.18726639738244411</c:v>
                </c:pt>
                <c:pt idx="5760">
                  <c:v>0.18726639738244411</c:v>
                </c:pt>
                <c:pt idx="5761">
                  <c:v>0.18726639738244411</c:v>
                </c:pt>
                <c:pt idx="5762">
                  <c:v>0.18726639738244411</c:v>
                </c:pt>
                <c:pt idx="5763">
                  <c:v>0.18726639738244411</c:v>
                </c:pt>
                <c:pt idx="5764">
                  <c:v>0.18726639738244411</c:v>
                </c:pt>
                <c:pt idx="5765">
                  <c:v>0.18726639738244411</c:v>
                </c:pt>
                <c:pt idx="5766">
                  <c:v>0.18726639738244411</c:v>
                </c:pt>
                <c:pt idx="5767">
                  <c:v>0.18726639738244411</c:v>
                </c:pt>
                <c:pt idx="5768">
                  <c:v>0.18726639738244411</c:v>
                </c:pt>
                <c:pt idx="5769">
                  <c:v>0.18726639738244411</c:v>
                </c:pt>
                <c:pt idx="5770">
                  <c:v>0.18726639738244411</c:v>
                </c:pt>
                <c:pt idx="5771">
                  <c:v>0.18726639738244411</c:v>
                </c:pt>
                <c:pt idx="5772">
                  <c:v>0.18726639738244411</c:v>
                </c:pt>
                <c:pt idx="5773">
                  <c:v>0.18726639738244411</c:v>
                </c:pt>
                <c:pt idx="5774">
                  <c:v>0.18726639738244411</c:v>
                </c:pt>
                <c:pt idx="5775">
                  <c:v>0.18726639738244411</c:v>
                </c:pt>
                <c:pt idx="5776">
                  <c:v>0.18726639738244411</c:v>
                </c:pt>
                <c:pt idx="5777">
                  <c:v>0.18726639738244411</c:v>
                </c:pt>
                <c:pt idx="5778">
                  <c:v>0.18726639738244411</c:v>
                </c:pt>
                <c:pt idx="5779">
                  <c:v>0.18726639738244411</c:v>
                </c:pt>
                <c:pt idx="5780">
                  <c:v>0.18726639738244411</c:v>
                </c:pt>
                <c:pt idx="5781">
                  <c:v>0.18726639738244411</c:v>
                </c:pt>
                <c:pt idx="5782">
                  <c:v>0.18726639738244411</c:v>
                </c:pt>
                <c:pt idx="5783">
                  <c:v>0.18726639738244411</c:v>
                </c:pt>
                <c:pt idx="5784">
                  <c:v>0.18726639738244411</c:v>
                </c:pt>
                <c:pt idx="5785">
                  <c:v>0.18726639738244411</c:v>
                </c:pt>
                <c:pt idx="5786">
                  <c:v>0.18726639738244411</c:v>
                </c:pt>
                <c:pt idx="5787">
                  <c:v>0.18726639738244411</c:v>
                </c:pt>
                <c:pt idx="5788">
                  <c:v>0.18726639738244411</c:v>
                </c:pt>
                <c:pt idx="5789">
                  <c:v>0.18726639738244411</c:v>
                </c:pt>
                <c:pt idx="5790">
                  <c:v>0.18726639738244411</c:v>
                </c:pt>
                <c:pt idx="5791">
                  <c:v>0.18726639738244411</c:v>
                </c:pt>
                <c:pt idx="5792">
                  <c:v>0.18726639738244411</c:v>
                </c:pt>
                <c:pt idx="5793">
                  <c:v>0.18726639738244411</c:v>
                </c:pt>
                <c:pt idx="5794">
                  <c:v>0.18726639738244411</c:v>
                </c:pt>
                <c:pt idx="5795">
                  <c:v>0.18726639738244411</c:v>
                </c:pt>
                <c:pt idx="5796">
                  <c:v>0.18726639738244411</c:v>
                </c:pt>
                <c:pt idx="5797">
                  <c:v>0.18726639738244411</c:v>
                </c:pt>
                <c:pt idx="5798">
                  <c:v>0.18726639738244411</c:v>
                </c:pt>
                <c:pt idx="5799">
                  <c:v>0.18726639738244411</c:v>
                </c:pt>
                <c:pt idx="5800">
                  <c:v>0.18726639738244411</c:v>
                </c:pt>
                <c:pt idx="5801">
                  <c:v>0.18726639738244411</c:v>
                </c:pt>
                <c:pt idx="5802">
                  <c:v>0.18726639738244411</c:v>
                </c:pt>
                <c:pt idx="5803">
                  <c:v>0.18726639738244411</c:v>
                </c:pt>
                <c:pt idx="5804">
                  <c:v>0.18726639738244411</c:v>
                </c:pt>
                <c:pt idx="5805">
                  <c:v>0.18726639738244411</c:v>
                </c:pt>
                <c:pt idx="5806">
                  <c:v>0.18726639738244411</c:v>
                </c:pt>
                <c:pt idx="5807">
                  <c:v>0.18726639738244411</c:v>
                </c:pt>
                <c:pt idx="5808">
                  <c:v>0.18726639738244411</c:v>
                </c:pt>
                <c:pt idx="5809">
                  <c:v>0.18726639738244411</c:v>
                </c:pt>
                <c:pt idx="5810">
                  <c:v>0.18726639738244411</c:v>
                </c:pt>
                <c:pt idx="5811">
                  <c:v>0.18726639738244411</c:v>
                </c:pt>
                <c:pt idx="5812">
                  <c:v>0.18726639738244411</c:v>
                </c:pt>
                <c:pt idx="5813">
                  <c:v>0.18726639738244411</c:v>
                </c:pt>
                <c:pt idx="5814">
                  <c:v>0.18726639738244411</c:v>
                </c:pt>
                <c:pt idx="5815">
                  <c:v>0.18726639738244411</c:v>
                </c:pt>
                <c:pt idx="5816">
                  <c:v>0.18726639738244411</c:v>
                </c:pt>
                <c:pt idx="5817">
                  <c:v>0.18726639738244411</c:v>
                </c:pt>
                <c:pt idx="5818">
                  <c:v>0.18726639738244411</c:v>
                </c:pt>
                <c:pt idx="5819">
                  <c:v>0.18726639738244411</c:v>
                </c:pt>
                <c:pt idx="5820">
                  <c:v>0.18726639738244411</c:v>
                </c:pt>
                <c:pt idx="5821">
                  <c:v>0.18726639738244411</c:v>
                </c:pt>
                <c:pt idx="5822">
                  <c:v>0.18726639738244411</c:v>
                </c:pt>
                <c:pt idx="5823">
                  <c:v>0.18726639738244411</c:v>
                </c:pt>
                <c:pt idx="5824">
                  <c:v>0.18726639738244411</c:v>
                </c:pt>
                <c:pt idx="5825">
                  <c:v>0.18726639738244411</c:v>
                </c:pt>
                <c:pt idx="5826">
                  <c:v>0.18726639738244411</c:v>
                </c:pt>
                <c:pt idx="5827">
                  <c:v>0.18726639738244411</c:v>
                </c:pt>
                <c:pt idx="5828">
                  <c:v>0.18726639738244411</c:v>
                </c:pt>
                <c:pt idx="5829">
                  <c:v>0.18726639738244411</c:v>
                </c:pt>
                <c:pt idx="5830">
                  <c:v>0.18726639738244411</c:v>
                </c:pt>
                <c:pt idx="5831">
                  <c:v>0.18726639738244411</c:v>
                </c:pt>
                <c:pt idx="5832">
                  <c:v>0.18726639738244411</c:v>
                </c:pt>
                <c:pt idx="5833">
                  <c:v>0.18726639738244411</c:v>
                </c:pt>
                <c:pt idx="5834">
                  <c:v>0.18726639738244411</c:v>
                </c:pt>
                <c:pt idx="5835">
                  <c:v>0.18726639738244411</c:v>
                </c:pt>
                <c:pt idx="5836">
                  <c:v>0.18726639738244411</c:v>
                </c:pt>
                <c:pt idx="5837">
                  <c:v>0.18726639738244411</c:v>
                </c:pt>
                <c:pt idx="5838">
                  <c:v>0.18726639738244411</c:v>
                </c:pt>
                <c:pt idx="5839">
                  <c:v>0.18726639738244411</c:v>
                </c:pt>
                <c:pt idx="5840">
                  <c:v>0.18726639738244411</c:v>
                </c:pt>
                <c:pt idx="5841">
                  <c:v>0.18726639738244411</c:v>
                </c:pt>
                <c:pt idx="5842">
                  <c:v>0.18726639738244411</c:v>
                </c:pt>
                <c:pt idx="5843">
                  <c:v>0.18726639738244411</c:v>
                </c:pt>
                <c:pt idx="5844">
                  <c:v>0.18726639738244411</c:v>
                </c:pt>
                <c:pt idx="5845">
                  <c:v>0.18726639738244411</c:v>
                </c:pt>
                <c:pt idx="5846">
                  <c:v>0.18726639738244411</c:v>
                </c:pt>
                <c:pt idx="5847">
                  <c:v>0.18726639738244411</c:v>
                </c:pt>
                <c:pt idx="5848">
                  <c:v>0.18726639738244411</c:v>
                </c:pt>
                <c:pt idx="5849">
                  <c:v>0.18726639738244411</c:v>
                </c:pt>
                <c:pt idx="5850">
                  <c:v>0.18726639738244411</c:v>
                </c:pt>
                <c:pt idx="5851">
                  <c:v>0.18726639738244411</c:v>
                </c:pt>
                <c:pt idx="5852">
                  <c:v>0.18726639738244411</c:v>
                </c:pt>
                <c:pt idx="5853">
                  <c:v>0.18726639738244411</c:v>
                </c:pt>
                <c:pt idx="5854">
                  <c:v>0.18726639738244411</c:v>
                </c:pt>
                <c:pt idx="5855">
                  <c:v>0.18726639738244411</c:v>
                </c:pt>
                <c:pt idx="5856">
                  <c:v>0.18726639738244411</c:v>
                </c:pt>
                <c:pt idx="5857">
                  <c:v>0.18726639738244411</c:v>
                </c:pt>
                <c:pt idx="5858">
                  <c:v>0.18726639738244411</c:v>
                </c:pt>
                <c:pt idx="5859">
                  <c:v>0.18726639738244411</c:v>
                </c:pt>
                <c:pt idx="5860">
                  <c:v>0.18726639738244411</c:v>
                </c:pt>
                <c:pt idx="5861">
                  <c:v>0.18726639738244411</c:v>
                </c:pt>
                <c:pt idx="5862">
                  <c:v>0.18726639738244411</c:v>
                </c:pt>
                <c:pt idx="5863">
                  <c:v>0.18726639738244411</c:v>
                </c:pt>
                <c:pt idx="5864">
                  <c:v>0.18726639738244411</c:v>
                </c:pt>
                <c:pt idx="5865">
                  <c:v>0.18726639738244411</c:v>
                </c:pt>
                <c:pt idx="5866">
                  <c:v>0.18726639738244411</c:v>
                </c:pt>
                <c:pt idx="5867">
                  <c:v>0.18726639738244411</c:v>
                </c:pt>
                <c:pt idx="5868">
                  <c:v>0.18726639738244411</c:v>
                </c:pt>
                <c:pt idx="5869">
                  <c:v>0.18726639738244411</c:v>
                </c:pt>
                <c:pt idx="5870">
                  <c:v>0.18726639738244411</c:v>
                </c:pt>
                <c:pt idx="5871">
                  <c:v>0.18726639738244411</c:v>
                </c:pt>
                <c:pt idx="5872">
                  <c:v>0.18726639738244411</c:v>
                </c:pt>
                <c:pt idx="5873">
                  <c:v>0.18726639738244411</c:v>
                </c:pt>
                <c:pt idx="5874">
                  <c:v>0.18726639738244411</c:v>
                </c:pt>
                <c:pt idx="5875">
                  <c:v>0.18726639738244411</c:v>
                </c:pt>
                <c:pt idx="5876">
                  <c:v>0.18726639738244411</c:v>
                </c:pt>
                <c:pt idx="5877">
                  <c:v>0.18726639738244411</c:v>
                </c:pt>
                <c:pt idx="5878">
                  <c:v>0.18726639738244411</c:v>
                </c:pt>
                <c:pt idx="5879">
                  <c:v>0.18726639738244411</c:v>
                </c:pt>
                <c:pt idx="5880">
                  <c:v>0.18726639738244411</c:v>
                </c:pt>
                <c:pt idx="5881">
                  <c:v>0.18726639738244411</c:v>
                </c:pt>
                <c:pt idx="5882">
                  <c:v>0.18726639738244411</c:v>
                </c:pt>
                <c:pt idx="5883">
                  <c:v>0.18726639738244411</c:v>
                </c:pt>
                <c:pt idx="5884">
                  <c:v>0.18726639738244411</c:v>
                </c:pt>
                <c:pt idx="5885">
                  <c:v>0.18726639738244411</c:v>
                </c:pt>
                <c:pt idx="5886">
                  <c:v>0.18726639738244411</c:v>
                </c:pt>
                <c:pt idx="5887">
                  <c:v>0.18726639738244411</c:v>
                </c:pt>
                <c:pt idx="5888">
                  <c:v>0.18726639738244411</c:v>
                </c:pt>
                <c:pt idx="5889">
                  <c:v>0.18726639738244411</c:v>
                </c:pt>
                <c:pt idx="5890">
                  <c:v>0.18726639738244411</c:v>
                </c:pt>
                <c:pt idx="5891">
                  <c:v>0.18726639738244411</c:v>
                </c:pt>
                <c:pt idx="5892">
                  <c:v>0.18726639738244411</c:v>
                </c:pt>
                <c:pt idx="5893">
                  <c:v>0.18726639738244411</c:v>
                </c:pt>
                <c:pt idx="5894">
                  <c:v>0.18726639738244411</c:v>
                </c:pt>
                <c:pt idx="5895">
                  <c:v>0.18726639738244411</c:v>
                </c:pt>
                <c:pt idx="5896">
                  <c:v>0.18726639738244411</c:v>
                </c:pt>
                <c:pt idx="5897">
                  <c:v>0.18726639738244411</c:v>
                </c:pt>
                <c:pt idx="5898">
                  <c:v>0.18726639738244411</c:v>
                </c:pt>
                <c:pt idx="5899">
                  <c:v>0.18726639738244411</c:v>
                </c:pt>
                <c:pt idx="5900">
                  <c:v>0.18726639738244411</c:v>
                </c:pt>
                <c:pt idx="5901">
                  <c:v>0.18726639738244411</c:v>
                </c:pt>
                <c:pt idx="5902">
                  <c:v>0.18726639738244411</c:v>
                </c:pt>
                <c:pt idx="5903">
                  <c:v>0.18726639738244411</c:v>
                </c:pt>
                <c:pt idx="5904">
                  <c:v>0.18726639738244411</c:v>
                </c:pt>
                <c:pt idx="5905">
                  <c:v>0.18726639738244411</c:v>
                </c:pt>
                <c:pt idx="5906">
                  <c:v>0.18726639738244411</c:v>
                </c:pt>
                <c:pt idx="5907">
                  <c:v>0.18726639738244411</c:v>
                </c:pt>
                <c:pt idx="5908">
                  <c:v>0.18726639738244411</c:v>
                </c:pt>
                <c:pt idx="5909">
                  <c:v>0.18726639738244411</c:v>
                </c:pt>
                <c:pt idx="5910">
                  <c:v>0.18726639738244411</c:v>
                </c:pt>
                <c:pt idx="5911">
                  <c:v>0.18726639738244411</c:v>
                </c:pt>
                <c:pt idx="5912">
                  <c:v>0.18726639738244411</c:v>
                </c:pt>
                <c:pt idx="5913">
                  <c:v>0.18726639738244411</c:v>
                </c:pt>
                <c:pt idx="5914">
                  <c:v>0.18726639738244411</c:v>
                </c:pt>
                <c:pt idx="5915">
                  <c:v>0.18726639738244411</c:v>
                </c:pt>
                <c:pt idx="5916">
                  <c:v>0.18726639738244411</c:v>
                </c:pt>
                <c:pt idx="5917">
                  <c:v>0.18726639738244411</c:v>
                </c:pt>
                <c:pt idx="5918">
                  <c:v>0.18726639738244411</c:v>
                </c:pt>
                <c:pt idx="5919">
                  <c:v>0.18726639738244411</c:v>
                </c:pt>
                <c:pt idx="5920">
                  <c:v>0.18726639738244411</c:v>
                </c:pt>
                <c:pt idx="5921">
                  <c:v>0.18726639738244411</c:v>
                </c:pt>
                <c:pt idx="5922">
                  <c:v>0.18726639738244411</c:v>
                </c:pt>
                <c:pt idx="5923">
                  <c:v>0.18726639738244411</c:v>
                </c:pt>
                <c:pt idx="5924">
                  <c:v>0.18726639738244411</c:v>
                </c:pt>
                <c:pt idx="5925">
                  <c:v>0.18726639738244411</c:v>
                </c:pt>
                <c:pt idx="5926">
                  <c:v>0.18726639738244411</c:v>
                </c:pt>
                <c:pt idx="5927">
                  <c:v>0.18726639738244411</c:v>
                </c:pt>
                <c:pt idx="5928">
                  <c:v>0.18726639738244411</c:v>
                </c:pt>
                <c:pt idx="5929">
                  <c:v>0.18726639738244411</c:v>
                </c:pt>
                <c:pt idx="5930">
                  <c:v>0.18726639738244411</c:v>
                </c:pt>
                <c:pt idx="5931">
                  <c:v>0.18726639738244411</c:v>
                </c:pt>
                <c:pt idx="5932">
                  <c:v>0.18726639738244411</c:v>
                </c:pt>
                <c:pt idx="5933">
                  <c:v>0.18726639738244411</c:v>
                </c:pt>
                <c:pt idx="5934">
                  <c:v>0.18726639738244411</c:v>
                </c:pt>
                <c:pt idx="5935">
                  <c:v>0.18726639738244411</c:v>
                </c:pt>
                <c:pt idx="5936">
                  <c:v>0.18726639738244411</c:v>
                </c:pt>
                <c:pt idx="5937">
                  <c:v>0.18726639738244411</c:v>
                </c:pt>
                <c:pt idx="5938">
                  <c:v>0.18726639738244411</c:v>
                </c:pt>
                <c:pt idx="5939">
                  <c:v>0.18726639738244411</c:v>
                </c:pt>
                <c:pt idx="5940">
                  <c:v>0.18726639738244411</c:v>
                </c:pt>
                <c:pt idx="5941">
                  <c:v>0.18726639738244411</c:v>
                </c:pt>
                <c:pt idx="5942">
                  <c:v>0.18726639738244411</c:v>
                </c:pt>
                <c:pt idx="5943">
                  <c:v>0.18726639738244411</c:v>
                </c:pt>
                <c:pt idx="5944">
                  <c:v>0.18726639738244411</c:v>
                </c:pt>
                <c:pt idx="5945">
                  <c:v>0.18726639738244411</c:v>
                </c:pt>
                <c:pt idx="5946">
                  <c:v>0.18726639738244411</c:v>
                </c:pt>
                <c:pt idx="5947">
                  <c:v>0.18726639738244411</c:v>
                </c:pt>
                <c:pt idx="5948">
                  <c:v>0.18726639738244411</c:v>
                </c:pt>
                <c:pt idx="5949">
                  <c:v>0.18726639738244411</c:v>
                </c:pt>
                <c:pt idx="5950">
                  <c:v>0.18726639738244411</c:v>
                </c:pt>
                <c:pt idx="5951">
                  <c:v>0.18726639738244411</c:v>
                </c:pt>
                <c:pt idx="5952">
                  <c:v>0.18726639738244411</c:v>
                </c:pt>
                <c:pt idx="5953">
                  <c:v>0.18726639738244411</c:v>
                </c:pt>
                <c:pt idx="5954">
                  <c:v>0.18726639738244411</c:v>
                </c:pt>
                <c:pt idx="5955">
                  <c:v>0.18726639738244411</c:v>
                </c:pt>
                <c:pt idx="5956">
                  <c:v>0.18726639738244411</c:v>
                </c:pt>
                <c:pt idx="5957">
                  <c:v>0.18726639738244411</c:v>
                </c:pt>
                <c:pt idx="5958">
                  <c:v>0.18726639738244411</c:v>
                </c:pt>
                <c:pt idx="5959">
                  <c:v>0.18726639738244411</c:v>
                </c:pt>
                <c:pt idx="5960">
                  <c:v>0.18726639738244411</c:v>
                </c:pt>
                <c:pt idx="5961">
                  <c:v>0.18726639738244411</c:v>
                </c:pt>
                <c:pt idx="5962">
                  <c:v>0.18726639738244411</c:v>
                </c:pt>
                <c:pt idx="5963">
                  <c:v>0.18726639738244411</c:v>
                </c:pt>
                <c:pt idx="5964">
                  <c:v>0.18726639738244411</c:v>
                </c:pt>
                <c:pt idx="5965">
                  <c:v>0.18726639738244411</c:v>
                </c:pt>
                <c:pt idx="5966">
                  <c:v>0.18726639738244411</c:v>
                </c:pt>
                <c:pt idx="5967">
                  <c:v>0.18726639738244411</c:v>
                </c:pt>
                <c:pt idx="5968">
                  <c:v>0.18726639738244411</c:v>
                </c:pt>
                <c:pt idx="5969">
                  <c:v>0.18726639738244411</c:v>
                </c:pt>
                <c:pt idx="5970">
                  <c:v>0.18726639738244411</c:v>
                </c:pt>
                <c:pt idx="5971">
                  <c:v>0.18726639738244411</c:v>
                </c:pt>
                <c:pt idx="5972">
                  <c:v>0.18726639738244411</c:v>
                </c:pt>
                <c:pt idx="5973">
                  <c:v>0.18726639738244411</c:v>
                </c:pt>
                <c:pt idx="5974">
                  <c:v>0.18726639738244411</c:v>
                </c:pt>
                <c:pt idx="5975">
                  <c:v>0.18726639738244411</c:v>
                </c:pt>
                <c:pt idx="5976">
                  <c:v>0.18726639738244411</c:v>
                </c:pt>
                <c:pt idx="5977">
                  <c:v>0.18726639738244411</c:v>
                </c:pt>
                <c:pt idx="5978">
                  <c:v>0.18726639738244411</c:v>
                </c:pt>
                <c:pt idx="5979">
                  <c:v>0.18726639738244411</c:v>
                </c:pt>
                <c:pt idx="5980">
                  <c:v>0.18726639738244411</c:v>
                </c:pt>
                <c:pt idx="5981">
                  <c:v>0.18726639738244411</c:v>
                </c:pt>
                <c:pt idx="5982">
                  <c:v>0.18726639738244411</c:v>
                </c:pt>
                <c:pt idx="5983">
                  <c:v>0.18726639738244411</c:v>
                </c:pt>
                <c:pt idx="5984">
                  <c:v>0.18726639738244411</c:v>
                </c:pt>
                <c:pt idx="5985">
                  <c:v>0.18726639738244411</c:v>
                </c:pt>
                <c:pt idx="5986">
                  <c:v>0.18726639738244411</c:v>
                </c:pt>
                <c:pt idx="5987">
                  <c:v>0.18726639738244411</c:v>
                </c:pt>
                <c:pt idx="5988">
                  <c:v>0.18726639738244411</c:v>
                </c:pt>
                <c:pt idx="5989">
                  <c:v>0.18726639738244411</c:v>
                </c:pt>
                <c:pt idx="5990">
                  <c:v>0.18726639738244411</c:v>
                </c:pt>
                <c:pt idx="5991">
                  <c:v>0.18726639738244411</c:v>
                </c:pt>
                <c:pt idx="5992">
                  <c:v>0.18726639738244411</c:v>
                </c:pt>
                <c:pt idx="5993">
                  <c:v>0.18726639738244411</c:v>
                </c:pt>
                <c:pt idx="5994">
                  <c:v>0.18726639738244411</c:v>
                </c:pt>
                <c:pt idx="5995">
                  <c:v>0.18726639738244411</c:v>
                </c:pt>
                <c:pt idx="5996">
                  <c:v>0.18726639738244411</c:v>
                </c:pt>
                <c:pt idx="5997">
                  <c:v>0.18726639738244411</c:v>
                </c:pt>
                <c:pt idx="5998">
                  <c:v>0.18726639738244411</c:v>
                </c:pt>
                <c:pt idx="5999">
                  <c:v>0.18726639738244411</c:v>
                </c:pt>
                <c:pt idx="6000">
                  <c:v>0.18726639738244411</c:v>
                </c:pt>
                <c:pt idx="6001">
                  <c:v>0.18726639738244411</c:v>
                </c:pt>
                <c:pt idx="6002">
                  <c:v>0.18726639738244411</c:v>
                </c:pt>
                <c:pt idx="6003">
                  <c:v>0.18726639738244411</c:v>
                </c:pt>
                <c:pt idx="6004">
                  <c:v>0.18726639738244411</c:v>
                </c:pt>
                <c:pt idx="6005">
                  <c:v>0.18726639738244411</c:v>
                </c:pt>
                <c:pt idx="6006">
                  <c:v>0.18726639738244411</c:v>
                </c:pt>
                <c:pt idx="6007">
                  <c:v>0.18726639738244411</c:v>
                </c:pt>
                <c:pt idx="6008">
                  <c:v>0.18726639738244411</c:v>
                </c:pt>
                <c:pt idx="6009">
                  <c:v>0.18726639738244411</c:v>
                </c:pt>
                <c:pt idx="6010">
                  <c:v>0.18726639738244411</c:v>
                </c:pt>
                <c:pt idx="6011">
                  <c:v>0.18726639738244411</c:v>
                </c:pt>
                <c:pt idx="6012">
                  <c:v>0.18726639738244411</c:v>
                </c:pt>
                <c:pt idx="6013">
                  <c:v>0.18726639738244411</c:v>
                </c:pt>
                <c:pt idx="6014">
                  <c:v>0.18726639738244411</c:v>
                </c:pt>
                <c:pt idx="6015">
                  <c:v>0.18726639738244411</c:v>
                </c:pt>
                <c:pt idx="6016">
                  <c:v>0.18726639738244411</c:v>
                </c:pt>
                <c:pt idx="6017">
                  <c:v>0.18726639738244411</c:v>
                </c:pt>
                <c:pt idx="6018">
                  <c:v>0.18726639738244411</c:v>
                </c:pt>
                <c:pt idx="6019">
                  <c:v>0.18726639738244411</c:v>
                </c:pt>
                <c:pt idx="6020">
                  <c:v>0.18726639738244411</c:v>
                </c:pt>
                <c:pt idx="6021">
                  <c:v>0.18726639738244411</c:v>
                </c:pt>
                <c:pt idx="6022">
                  <c:v>0.18726639738244411</c:v>
                </c:pt>
                <c:pt idx="6023">
                  <c:v>0.18726639738244411</c:v>
                </c:pt>
                <c:pt idx="6024">
                  <c:v>0.18726639738244411</c:v>
                </c:pt>
                <c:pt idx="6025">
                  <c:v>0.18726639738244411</c:v>
                </c:pt>
                <c:pt idx="6026">
                  <c:v>0.18726639738244411</c:v>
                </c:pt>
                <c:pt idx="6027">
                  <c:v>0.18726639738244411</c:v>
                </c:pt>
                <c:pt idx="6028">
                  <c:v>0.18726639738244411</c:v>
                </c:pt>
                <c:pt idx="6029">
                  <c:v>0.18726639738244411</c:v>
                </c:pt>
                <c:pt idx="6030">
                  <c:v>0.18726639738244411</c:v>
                </c:pt>
                <c:pt idx="6031">
                  <c:v>0.18726639738244411</c:v>
                </c:pt>
                <c:pt idx="6032">
                  <c:v>0.18726639738244411</c:v>
                </c:pt>
                <c:pt idx="6033">
                  <c:v>0.18726639738244411</c:v>
                </c:pt>
                <c:pt idx="6034">
                  <c:v>0.18726639738244411</c:v>
                </c:pt>
                <c:pt idx="6035">
                  <c:v>0.18726639738244411</c:v>
                </c:pt>
                <c:pt idx="6036">
                  <c:v>0.18726639738244411</c:v>
                </c:pt>
                <c:pt idx="6037">
                  <c:v>0.18726639738244411</c:v>
                </c:pt>
                <c:pt idx="6038">
                  <c:v>0.18726639738244411</c:v>
                </c:pt>
                <c:pt idx="6039">
                  <c:v>0.18726639738244411</c:v>
                </c:pt>
                <c:pt idx="6040">
                  <c:v>0.18726639738244411</c:v>
                </c:pt>
                <c:pt idx="6041">
                  <c:v>0.18726639738244411</c:v>
                </c:pt>
                <c:pt idx="6042">
                  <c:v>0.18726639738244411</c:v>
                </c:pt>
                <c:pt idx="6043">
                  <c:v>0.18726639738244411</c:v>
                </c:pt>
                <c:pt idx="6044">
                  <c:v>0.18726639738244411</c:v>
                </c:pt>
                <c:pt idx="6045">
                  <c:v>0.18726639738244411</c:v>
                </c:pt>
                <c:pt idx="6046">
                  <c:v>0.18726639738244411</c:v>
                </c:pt>
                <c:pt idx="6047">
                  <c:v>0.18726639738244411</c:v>
                </c:pt>
                <c:pt idx="6048">
                  <c:v>0.18726639738244411</c:v>
                </c:pt>
                <c:pt idx="6049">
                  <c:v>0.18726639738244411</c:v>
                </c:pt>
                <c:pt idx="6050">
                  <c:v>0.18726639738244411</c:v>
                </c:pt>
                <c:pt idx="6051">
                  <c:v>0.18726639738244411</c:v>
                </c:pt>
                <c:pt idx="6052">
                  <c:v>0.18726639738244411</c:v>
                </c:pt>
                <c:pt idx="6053">
                  <c:v>0.18726639738244411</c:v>
                </c:pt>
                <c:pt idx="6054">
                  <c:v>0.18726639738244411</c:v>
                </c:pt>
                <c:pt idx="6055">
                  <c:v>0.18726639738244411</c:v>
                </c:pt>
                <c:pt idx="6056">
                  <c:v>0.18726639738244411</c:v>
                </c:pt>
                <c:pt idx="6057">
                  <c:v>0.18726639738244411</c:v>
                </c:pt>
                <c:pt idx="6058">
                  <c:v>0.18726639738244411</c:v>
                </c:pt>
                <c:pt idx="6059">
                  <c:v>0.18726639738244411</c:v>
                </c:pt>
                <c:pt idx="6060">
                  <c:v>0.18726639738244411</c:v>
                </c:pt>
                <c:pt idx="6061">
                  <c:v>0.18726639738244411</c:v>
                </c:pt>
                <c:pt idx="6062">
                  <c:v>0.18726639738244411</c:v>
                </c:pt>
                <c:pt idx="6063">
                  <c:v>0.18726639738244411</c:v>
                </c:pt>
                <c:pt idx="6064">
                  <c:v>0.18726639738244411</c:v>
                </c:pt>
                <c:pt idx="6065">
                  <c:v>0.18726639738244411</c:v>
                </c:pt>
                <c:pt idx="6066">
                  <c:v>0.18726639738244411</c:v>
                </c:pt>
                <c:pt idx="6067">
                  <c:v>0.18726639738244411</c:v>
                </c:pt>
                <c:pt idx="6068">
                  <c:v>0.18726639738244411</c:v>
                </c:pt>
                <c:pt idx="6069">
                  <c:v>0.18726639738244411</c:v>
                </c:pt>
                <c:pt idx="6070">
                  <c:v>0.18726639738244411</c:v>
                </c:pt>
                <c:pt idx="6071">
                  <c:v>0.18726639738244411</c:v>
                </c:pt>
                <c:pt idx="6072">
                  <c:v>0.18726639738244411</c:v>
                </c:pt>
                <c:pt idx="6073">
                  <c:v>0.18726639738244411</c:v>
                </c:pt>
                <c:pt idx="6074">
                  <c:v>0.18726639738244411</c:v>
                </c:pt>
                <c:pt idx="6075">
                  <c:v>0.18726639738244411</c:v>
                </c:pt>
                <c:pt idx="6076">
                  <c:v>0.18726639738244411</c:v>
                </c:pt>
                <c:pt idx="6077">
                  <c:v>0.18726639738244411</c:v>
                </c:pt>
                <c:pt idx="6078">
                  <c:v>0.18726639738244411</c:v>
                </c:pt>
                <c:pt idx="6079">
                  <c:v>0.18726639738244411</c:v>
                </c:pt>
                <c:pt idx="6080">
                  <c:v>0.18726639738244411</c:v>
                </c:pt>
                <c:pt idx="6081">
                  <c:v>0.18726639738244411</c:v>
                </c:pt>
                <c:pt idx="6082">
                  <c:v>0.18726639738244411</c:v>
                </c:pt>
                <c:pt idx="6083">
                  <c:v>0.18726639738244411</c:v>
                </c:pt>
                <c:pt idx="6084">
                  <c:v>0.18726639738244411</c:v>
                </c:pt>
                <c:pt idx="6085">
                  <c:v>0.18726639738244411</c:v>
                </c:pt>
                <c:pt idx="6086">
                  <c:v>0.18726639738244411</c:v>
                </c:pt>
                <c:pt idx="6087">
                  <c:v>0.18726639738244411</c:v>
                </c:pt>
                <c:pt idx="6088">
                  <c:v>0.18726639738244411</c:v>
                </c:pt>
                <c:pt idx="6089">
                  <c:v>0.18726639738244411</c:v>
                </c:pt>
                <c:pt idx="6090">
                  <c:v>0.18726639738244411</c:v>
                </c:pt>
                <c:pt idx="6091">
                  <c:v>0.18726639738244411</c:v>
                </c:pt>
                <c:pt idx="6092">
                  <c:v>0.18726639738244411</c:v>
                </c:pt>
                <c:pt idx="6093">
                  <c:v>0.18726639738244411</c:v>
                </c:pt>
                <c:pt idx="6094">
                  <c:v>0.18726639738244411</c:v>
                </c:pt>
                <c:pt idx="6095">
                  <c:v>0.18726639738244411</c:v>
                </c:pt>
                <c:pt idx="6096">
                  <c:v>0.18726639738244411</c:v>
                </c:pt>
                <c:pt idx="6097">
                  <c:v>0.18726639738244411</c:v>
                </c:pt>
                <c:pt idx="6098">
                  <c:v>0.18726639738244411</c:v>
                </c:pt>
                <c:pt idx="6099">
                  <c:v>0.18726639738244411</c:v>
                </c:pt>
                <c:pt idx="6100">
                  <c:v>0.18726639738244411</c:v>
                </c:pt>
                <c:pt idx="6101">
                  <c:v>0.18726639738244411</c:v>
                </c:pt>
                <c:pt idx="6102">
                  <c:v>0.18726639738244411</c:v>
                </c:pt>
                <c:pt idx="6103">
                  <c:v>0.18726639738244411</c:v>
                </c:pt>
                <c:pt idx="6104">
                  <c:v>0.18726639738244411</c:v>
                </c:pt>
                <c:pt idx="6105">
                  <c:v>0.18726639738244411</c:v>
                </c:pt>
                <c:pt idx="6106">
                  <c:v>0.18726639738244411</c:v>
                </c:pt>
                <c:pt idx="6107">
                  <c:v>0.18726639738244411</c:v>
                </c:pt>
                <c:pt idx="6108">
                  <c:v>0.18726639738244411</c:v>
                </c:pt>
                <c:pt idx="6109">
                  <c:v>0.18726639738244411</c:v>
                </c:pt>
                <c:pt idx="6110">
                  <c:v>0.18726639738244411</c:v>
                </c:pt>
                <c:pt idx="6111">
                  <c:v>0.18726639738244411</c:v>
                </c:pt>
                <c:pt idx="6112">
                  <c:v>0.18726639738244411</c:v>
                </c:pt>
                <c:pt idx="6113">
                  <c:v>0.18726639738244411</c:v>
                </c:pt>
                <c:pt idx="6114">
                  <c:v>0.18726639738244411</c:v>
                </c:pt>
                <c:pt idx="6115">
                  <c:v>0.18726639738244411</c:v>
                </c:pt>
                <c:pt idx="6116">
                  <c:v>0.18726639738244411</c:v>
                </c:pt>
                <c:pt idx="6117">
                  <c:v>0.18726639738244411</c:v>
                </c:pt>
                <c:pt idx="6118">
                  <c:v>0.18726639738244411</c:v>
                </c:pt>
                <c:pt idx="6119">
                  <c:v>0.18726639738244411</c:v>
                </c:pt>
                <c:pt idx="6120">
                  <c:v>0.18726639738244411</c:v>
                </c:pt>
                <c:pt idx="6121">
                  <c:v>0.18726639738244411</c:v>
                </c:pt>
                <c:pt idx="6122">
                  <c:v>0.18726639738244411</c:v>
                </c:pt>
                <c:pt idx="6123">
                  <c:v>0.18726639738244411</c:v>
                </c:pt>
                <c:pt idx="6124">
                  <c:v>0.18726639738244411</c:v>
                </c:pt>
                <c:pt idx="6125">
                  <c:v>0.18726639738244411</c:v>
                </c:pt>
                <c:pt idx="6126">
                  <c:v>0.18726639738244411</c:v>
                </c:pt>
                <c:pt idx="6127">
                  <c:v>0.18726639738244411</c:v>
                </c:pt>
                <c:pt idx="6128">
                  <c:v>0.18726639738244411</c:v>
                </c:pt>
                <c:pt idx="6129">
                  <c:v>0.18726639738244411</c:v>
                </c:pt>
                <c:pt idx="6130">
                  <c:v>0.18726639738244411</c:v>
                </c:pt>
                <c:pt idx="6131">
                  <c:v>0.18726639738244411</c:v>
                </c:pt>
                <c:pt idx="6132">
                  <c:v>0.18726639738244411</c:v>
                </c:pt>
                <c:pt idx="6133">
                  <c:v>0.18726639738244411</c:v>
                </c:pt>
                <c:pt idx="6134">
                  <c:v>0.18726639738244411</c:v>
                </c:pt>
                <c:pt idx="6135">
                  <c:v>0.18726639738244411</c:v>
                </c:pt>
                <c:pt idx="6136">
                  <c:v>0.18726639738244411</c:v>
                </c:pt>
                <c:pt idx="6137">
                  <c:v>0.18726639738244411</c:v>
                </c:pt>
                <c:pt idx="6138">
                  <c:v>0.18726639738244411</c:v>
                </c:pt>
                <c:pt idx="6139">
                  <c:v>0.18726639738244411</c:v>
                </c:pt>
                <c:pt idx="6140">
                  <c:v>0.18726639738244411</c:v>
                </c:pt>
                <c:pt idx="6141">
                  <c:v>0.18726639738244411</c:v>
                </c:pt>
                <c:pt idx="6142">
                  <c:v>0.18726639738244411</c:v>
                </c:pt>
                <c:pt idx="6143">
                  <c:v>0.18726639738244411</c:v>
                </c:pt>
                <c:pt idx="6144">
                  <c:v>0.18726639738244411</c:v>
                </c:pt>
                <c:pt idx="6145">
                  <c:v>0.18726639738244411</c:v>
                </c:pt>
                <c:pt idx="6146">
                  <c:v>0.18726639738244411</c:v>
                </c:pt>
                <c:pt idx="6147">
                  <c:v>0.18726639738244411</c:v>
                </c:pt>
                <c:pt idx="6148">
                  <c:v>0.18726639738244411</c:v>
                </c:pt>
                <c:pt idx="6149">
                  <c:v>0.18726639738244411</c:v>
                </c:pt>
                <c:pt idx="6150">
                  <c:v>0.18726639738244411</c:v>
                </c:pt>
                <c:pt idx="6151">
                  <c:v>0.18726639738244411</c:v>
                </c:pt>
                <c:pt idx="6152">
                  <c:v>0.18726639738244411</c:v>
                </c:pt>
                <c:pt idx="6153">
                  <c:v>0.18726639738244411</c:v>
                </c:pt>
                <c:pt idx="6154">
                  <c:v>0.18726639738244411</c:v>
                </c:pt>
                <c:pt idx="6155">
                  <c:v>0.18726639738244411</c:v>
                </c:pt>
                <c:pt idx="6156">
                  <c:v>0.18726639738244411</c:v>
                </c:pt>
                <c:pt idx="6157">
                  <c:v>0.18726639738244411</c:v>
                </c:pt>
                <c:pt idx="6158">
                  <c:v>0.18726639738244411</c:v>
                </c:pt>
                <c:pt idx="6159">
                  <c:v>0.18726639738244411</c:v>
                </c:pt>
                <c:pt idx="6160">
                  <c:v>0.18726639738244411</c:v>
                </c:pt>
                <c:pt idx="6161">
                  <c:v>0.18726639738244411</c:v>
                </c:pt>
                <c:pt idx="6162">
                  <c:v>0.18726639738244411</c:v>
                </c:pt>
                <c:pt idx="6163">
                  <c:v>0.18726639738244411</c:v>
                </c:pt>
                <c:pt idx="6164">
                  <c:v>0.18726639738244411</c:v>
                </c:pt>
                <c:pt idx="6165">
                  <c:v>0.18726639738244411</c:v>
                </c:pt>
                <c:pt idx="6166">
                  <c:v>0.18726639738244411</c:v>
                </c:pt>
                <c:pt idx="6167">
                  <c:v>0.18726639738244411</c:v>
                </c:pt>
                <c:pt idx="6168">
                  <c:v>0.18726639738244411</c:v>
                </c:pt>
                <c:pt idx="6169">
                  <c:v>0.18726639738244411</c:v>
                </c:pt>
                <c:pt idx="6170">
                  <c:v>0.18726639738244411</c:v>
                </c:pt>
                <c:pt idx="6171">
                  <c:v>0.18726639738244411</c:v>
                </c:pt>
                <c:pt idx="6172">
                  <c:v>0.18726639738244411</c:v>
                </c:pt>
                <c:pt idx="6173">
                  <c:v>0.18726639738244411</c:v>
                </c:pt>
                <c:pt idx="6174">
                  <c:v>0.18726639738244411</c:v>
                </c:pt>
                <c:pt idx="6175">
                  <c:v>0.18726639738244411</c:v>
                </c:pt>
                <c:pt idx="6176">
                  <c:v>0.18726639738244411</c:v>
                </c:pt>
                <c:pt idx="6177">
                  <c:v>0.18726639738244411</c:v>
                </c:pt>
                <c:pt idx="6178">
                  <c:v>0.18726639738244411</c:v>
                </c:pt>
                <c:pt idx="6179">
                  <c:v>0.18726639738244411</c:v>
                </c:pt>
                <c:pt idx="6180">
                  <c:v>0.18726639738244411</c:v>
                </c:pt>
                <c:pt idx="6181">
                  <c:v>0.18726639738244411</c:v>
                </c:pt>
                <c:pt idx="6182">
                  <c:v>0.18726639738244411</c:v>
                </c:pt>
                <c:pt idx="6183">
                  <c:v>0.18726639738244411</c:v>
                </c:pt>
                <c:pt idx="6184">
                  <c:v>0.18726639738244411</c:v>
                </c:pt>
                <c:pt idx="6185">
                  <c:v>0.18726639738244411</c:v>
                </c:pt>
                <c:pt idx="6186">
                  <c:v>0.18726639738244411</c:v>
                </c:pt>
                <c:pt idx="6187">
                  <c:v>0.18726639738244411</c:v>
                </c:pt>
                <c:pt idx="6188">
                  <c:v>0.18726639738244411</c:v>
                </c:pt>
                <c:pt idx="6189">
                  <c:v>0.18726639738244411</c:v>
                </c:pt>
                <c:pt idx="6190">
                  <c:v>0.18726639738244411</c:v>
                </c:pt>
                <c:pt idx="6191">
                  <c:v>0.18726639738244411</c:v>
                </c:pt>
                <c:pt idx="6192">
                  <c:v>0.18726639738244411</c:v>
                </c:pt>
                <c:pt idx="6193">
                  <c:v>0.18726639738244411</c:v>
                </c:pt>
                <c:pt idx="6194">
                  <c:v>0.18726639738244411</c:v>
                </c:pt>
                <c:pt idx="6195">
                  <c:v>0.18726639738244411</c:v>
                </c:pt>
                <c:pt idx="6196">
                  <c:v>0.18726639738244411</c:v>
                </c:pt>
                <c:pt idx="6197">
                  <c:v>0.18726639738244411</c:v>
                </c:pt>
                <c:pt idx="6198">
                  <c:v>0.18726639738244411</c:v>
                </c:pt>
                <c:pt idx="6199">
                  <c:v>0.18726639738244411</c:v>
                </c:pt>
                <c:pt idx="6200">
                  <c:v>0.18726639738244411</c:v>
                </c:pt>
                <c:pt idx="6201">
                  <c:v>0.18726639738244411</c:v>
                </c:pt>
                <c:pt idx="6202">
                  <c:v>0.18726639738244411</c:v>
                </c:pt>
                <c:pt idx="6203">
                  <c:v>0.18726639738244411</c:v>
                </c:pt>
                <c:pt idx="6204">
                  <c:v>0.18726639738244411</c:v>
                </c:pt>
                <c:pt idx="6205">
                  <c:v>0.18726639738244411</c:v>
                </c:pt>
                <c:pt idx="6206">
                  <c:v>0.18726639738244411</c:v>
                </c:pt>
                <c:pt idx="6207">
                  <c:v>0.18726639738244411</c:v>
                </c:pt>
                <c:pt idx="6208">
                  <c:v>0.18726639738244411</c:v>
                </c:pt>
                <c:pt idx="6209">
                  <c:v>0.18726639738244411</c:v>
                </c:pt>
                <c:pt idx="6210">
                  <c:v>0.18726639738244411</c:v>
                </c:pt>
                <c:pt idx="6211">
                  <c:v>0.18726639738244411</c:v>
                </c:pt>
                <c:pt idx="6212">
                  <c:v>0.18726639738244411</c:v>
                </c:pt>
                <c:pt idx="6213">
                  <c:v>0.18726639738244411</c:v>
                </c:pt>
                <c:pt idx="6214">
                  <c:v>0.18726639738244411</c:v>
                </c:pt>
                <c:pt idx="6215">
                  <c:v>0.18726639738244411</c:v>
                </c:pt>
                <c:pt idx="6216">
                  <c:v>0.18726639738244411</c:v>
                </c:pt>
                <c:pt idx="6217">
                  <c:v>0.18726639738244411</c:v>
                </c:pt>
                <c:pt idx="6218">
                  <c:v>0.18726639738244411</c:v>
                </c:pt>
                <c:pt idx="6219">
                  <c:v>0.18726639738244411</c:v>
                </c:pt>
                <c:pt idx="6220">
                  <c:v>0.18726639738244411</c:v>
                </c:pt>
                <c:pt idx="6221">
                  <c:v>0.18726639738244411</c:v>
                </c:pt>
                <c:pt idx="6222">
                  <c:v>0.18726639738244411</c:v>
                </c:pt>
                <c:pt idx="6223">
                  <c:v>0.18726639738244411</c:v>
                </c:pt>
                <c:pt idx="6224">
                  <c:v>0.18726639738244411</c:v>
                </c:pt>
                <c:pt idx="6225">
                  <c:v>0.18726639738244411</c:v>
                </c:pt>
                <c:pt idx="6226">
                  <c:v>0.18726639738244411</c:v>
                </c:pt>
                <c:pt idx="6227">
                  <c:v>0.18726639738244411</c:v>
                </c:pt>
                <c:pt idx="6228">
                  <c:v>0.18726639738244411</c:v>
                </c:pt>
                <c:pt idx="6229">
                  <c:v>0.18726639738244411</c:v>
                </c:pt>
                <c:pt idx="6230">
                  <c:v>0.18726639738244411</c:v>
                </c:pt>
                <c:pt idx="6231">
                  <c:v>0.18726639738244411</c:v>
                </c:pt>
                <c:pt idx="6232">
                  <c:v>0.18726639738244411</c:v>
                </c:pt>
                <c:pt idx="6233">
                  <c:v>0.18726639738244411</c:v>
                </c:pt>
                <c:pt idx="6234">
                  <c:v>0.18726639738244411</c:v>
                </c:pt>
                <c:pt idx="6235">
                  <c:v>0.18726639738244411</c:v>
                </c:pt>
                <c:pt idx="6236">
                  <c:v>0.18726639738244411</c:v>
                </c:pt>
                <c:pt idx="6237">
                  <c:v>0.18726639738244411</c:v>
                </c:pt>
                <c:pt idx="6238">
                  <c:v>0.18726639738244411</c:v>
                </c:pt>
                <c:pt idx="6239">
                  <c:v>0.18726639738244411</c:v>
                </c:pt>
                <c:pt idx="6240">
                  <c:v>0.18726639738244411</c:v>
                </c:pt>
                <c:pt idx="6241">
                  <c:v>0.18726639738244411</c:v>
                </c:pt>
                <c:pt idx="6242">
                  <c:v>0.18726639738244411</c:v>
                </c:pt>
                <c:pt idx="6243">
                  <c:v>0.18726639738244411</c:v>
                </c:pt>
                <c:pt idx="6244">
                  <c:v>0.18726639738244411</c:v>
                </c:pt>
                <c:pt idx="6245">
                  <c:v>0.18726639738244411</c:v>
                </c:pt>
                <c:pt idx="6246">
                  <c:v>0.18726639738244411</c:v>
                </c:pt>
                <c:pt idx="6247">
                  <c:v>0.18726639738244411</c:v>
                </c:pt>
                <c:pt idx="6248">
                  <c:v>0.18726639738244411</c:v>
                </c:pt>
                <c:pt idx="6249">
                  <c:v>0.18726639738244411</c:v>
                </c:pt>
                <c:pt idx="6250">
                  <c:v>0.18726639738244411</c:v>
                </c:pt>
                <c:pt idx="6251">
                  <c:v>0.18726639738244411</c:v>
                </c:pt>
                <c:pt idx="6252">
                  <c:v>0.18726639738244411</c:v>
                </c:pt>
                <c:pt idx="6253">
                  <c:v>0.18726639738244411</c:v>
                </c:pt>
                <c:pt idx="6254">
                  <c:v>0.18726639738244411</c:v>
                </c:pt>
                <c:pt idx="6255">
                  <c:v>0.18726639738244411</c:v>
                </c:pt>
                <c:pt idx="6256">
                  <c:v>0.18726639738244411</c:v>
                </c:pt>
                <c:pt idx="6257">
                  <c:v>0.18726639738244411</c:v>
                </c:pt>
                <c:pt idx="6258">
                  <c:v>0.18726639738244411</c:v>
                </c:pt>
                <c:pt idx="6259">
                  <c:v>0.18726639738244411</c:v>
                </c:pt>
                <c:pt idx="6260">
                  <c:v>0.18726639738244411</c:v>
                </c:pt>
                <c:pt idx="6261">
                  <c:v>0.18726639738244411</c:v>
                </c:pt>
                <c:pt idx="6262">
                  <c:v>0.18726639738244411</c:v>
                </c:pt>
                <c:pt idx="6263">
                  <c:v>0.18726639738244411</c:v>
                </c:pt>
                <c:pt idx="6264">
                  <c:v>0.18726639738244411</c:v>
                </c:pt>
                <c:pt idx="6265">
                  <c:v>0.18726639738244411</c:v>
                </c:pt>
                <c:pt idx="6266">
                  <c:v>0.18726639738244411</c:v>
                </c:pt>
                <c:pt idx="6267">
                  <c:v>0.18726639738244411</c:v>
                </c:pt>
                <c:pt idx="6268">
                  <c:v>0.18726639738244411</c:v>
                </c:pt>
                <c:pt idx="6269">
                  <c:v>0.18726639738244411</c:v>
                </c:pt>
                <c:pt idx="6270">
                  <c:v>0.18726639738244411</c:v>
                </c:pt>
                <c:pt idx="6271">
                  <c:v>0.18726639738244411</c:v>
                </c:pt>
                <c:pt idx="6272">
                  <c:v>0.18726639738244411</c:v>
                </c:pt>
                <c:pt idx="6273">
                  <c:v>0.18726639738244411</c:v>
                </c:pt>
                <c:pt idx="6274">
                  <c:v>0.18726639738244411</c:v>
                </c:pt>
                <c:pt idx="6275">
                  <c:v>0.18726639738244411</c:v>
                </c:pt>
                <c:pt idx="6276">
                  <c:v>0.18726639738244411</c:v>
                </c:pt>
                <c:pt idx="6277">
                  <c:v>0.18726639738244411</c:v>
                </c:pt>
                <c:pt idx="6278">
                  <c:v>0.18726639738244411</c:v>
                </c:pt>
                <c:pt idx="6279">
                  <c:v>0.18726639738244411</c:v>
                </c:pt>
                <c:pt idx="6280">
                  <c:v>0.18726639738244411</c:v>
                </c:pt>
                <c:pt idx="6281">
                  <c:v>0.18726639738244411</c:v>
                </c:pt>
                <c:pt idx="6282">
                  <c:v>0.18726639738244411</c:v>
                </c:pt>
                <c:pt idx="6283">
                  <c:v>0.18726639738244411</c:v>
                </c:pt>
                <c:pt idx="6284">
                  <c:v>0.18726639738244411</c:v>
                </c:pt>
                <c:pt idx="6285">
                  <c:v>0.18726639738244411</c:v>
                </c:pt>
                <c:pt idx="6286">
                  <c:v>0.18726639738244411</c:v>
                </c:pt>
                <c:pt idx="6287">
                  <c:v>0.18726639738244411</c:v>
                </c:pt>
                <c:pt idx="6288">
                  <c:v>0.18726639738244411</c:v>
                </c:pt>
                <c:pt idx="6289">
                  <c:v>0.18726639738244411</c:v>
                </c:pt>
                <c:pt idx="6290">
                  <c:v>0.18726639738244411</c:v>
                </c:pt>
                <c:pt idx="6291">
                  <c:v>0.18726639738244411</c:v>
                </c:pt>
                <c:pt idx="6292">
                  <c:v>0.18726639738244411</c:v>
                </c:pt>
                <c:pt idx="6293">
                  <c:v>0.18726639738244411</c:v>
                </c:pt>
                <c:pt idx="6294">
                  <c:v>0.18726639738244411</c:v>
                </c:pt>
                <c:pt idx="6295">
                  <c:v>0.18726639738244411</c:v>
                </c:pt>
                <c:pt idx="6296">
                  <c:v>0.18726639738244411</c:v>
                </c:pt>
                <c:pt idx="6297">
                  <c:v>0.18726639738244411</c:v>
                </c:pt>
                <c:pt idx="6298">
                  <c:v>0.18726639738244411</c:v>
                </c:pt>
                <c:pt idx="6299">
                  <c:v>0.18726639738244411</c:v>
                </c:pt>
                <c:pt idx="6300">
                  <c:v>0.18726639738244411</c:v>
                </c:pt>
                <c:pt idx="6301">
                  <c:v>0.18726639738244411</c:v>
                </c:pt>
                <c:pt idx="6302">
                  <c:v>0.18726639738244411</c:v>
                </c:pt>
                <c:pt idx="6303">
                  <c:v>0.18726639738244411</c:v>
                </c:pt>
                <c:pt idx="6304">
                  <c:v>0.18726639738244411</c:v>
                </c:pt>
                <c:pt idx="6305">
                  <c:v>0.18726639738244411</c:v>
                </c:pt>
                <c:pt idx="6306">
                  <c:v>0.18726639738244411</c:v>
                </c:pt>
                <c:pt idx="6307">
                  <c:v>0.18726639738244411</c:v>
                </c:pt>
                <c:pt idx="6308">
                  <c:v>0.18726639738244411</c:v>
                </c:pt>
                <c:pt idx="6309">
                  <c:v>0.18726639738244411</c:v>
                </c:pt>
                <c:pt idx="6310">
                  <c:v>0.18726639738244411</c:v>
                </c:pt>
                <c:pt idx="6311">
                  <c:v>0.18726639738244411</c:v>
                </c:pt>
                <c:pt idx="6312">
                  <c:v>0.18726639738244411</c:v>
                </c:pt>
                <c:pt idx="6313">
                  <c:v>0.18726639738244411</c:v>
                </c:pt>
                <c:pt idx="6314">
                  <c:v>0.18726639738244411</c:v>
                </c:pt>
                <c:pt idx="6315">
                  <c:v>0.18726639738244411</c:v>
                </c:pt>
                <c:pt idx="6316">
                  <c:v>0.18726639738244411</c:v>
                </c:pt>
                <c:pt idx="6317">
                  <c:v>0.18726639738244411</c:v>
                </c:pt>
                <c:pt idx="6318">
                  <c:v>0.18726639738244411</c:v>
                </c:pt>
                <c:pt idx="6319">
                  <c:v>0.18726639738244411</c:v>
                </c:pt>
                <c:pt idx="6320">
                  <c:v>0.18726639738244411</c:v>
                </c:pt>
                <c:pt idx="6321">
                  <c:v>0.18726639738244411</c:v>
                </c:pt>
                <c:pt idx="6322">
                  <c:v>0.18726639738244411</c:v>
                </c:pt>
                <c:pt idx="6323">
                  <c:v>0.18726639738244411</c:v>
                </c:pt>
                <c:pt idx="6324">
                  <c:v>0.18726639738244411</c:v>
                </c:pt>
                <c:pt idx="6325">
                  <c:v>0.18726639738244411</c:v>
                </c:pt>
                <c:pt idx="6326">
                  <c:v>0.18726639738244411</c:v>
                </c:pt>
                <c:pt idx="6327">
                  <c:v>0.18726639738244411</c:v>
                </c:pt>
                <c:pt idx="6328">
                  <c:v>0.18726639738244411</c:v>
                </c:pt>
                <c:pt idx="6329">
                  <c:v>0.18726639738244411</c:v>
                </c:pt>
                <c:pt idx="6330">
                  <c:v>0.18726639738244411</c:v>
                </c:pt>
                <c:pt idx="6331">
                  <c:v>0.18726639738244411</c:v>
                </c:pt>
                <c:pt idx="6332">
                  <c:v>0.18726639738244411</c:v>
                </c:pt>
                <c:pt idx="6333">
                  <c:v>0.18726639738244411</c:v>
                </c:pt>
                <c:pt idx="6334">
                  <c:v>0.18726639738244411</c:v>
                </c:pt>
                <c:pt idx="6335">
                  <c:v>0.18726639738244411</c:v>
                </c:pt>
                <c:pt idx="6336">
                  <c:v>0.18726639738244411</c:v>
                </c:pt>
                <c:pt idx="6337">
                  <c:v>0.18726639738244411</c:v>
                </c:pt>
                <c:pt idx="6338">
                  <c:v>0.18726639738244411</c:v>
                </c:pt>
                <c:pt idx="6339">
                  <c:v>0.18726639738244411</c:v>
                </c:pt>
                <c:pt idx="6340">
                  <c:v>0.18726639738244411</c:v>
                </c:pt>
                <c:pt idx="6341">
                  <c:v>0.18726639738244411</c:v>
                </c:pt>
                <c:pt idx="6342">
                  <c:v>0.18726639738244411</c:v>
                </c:pt>
                <c:pt idx="6343">
                  <c:v>0.18726639738244411</c:v>
                </c:pt>
                <c:pt idx="6344">
                  <c:v>0.18726639738244411</c:v>
                </c:pt>
                <c:pt idx="6345">
                  <c:v>0.18726639738244411</c:v>
                </c:pt>
                <c:pt idx="6346">
                  <c:v>0.18726639738244411</c:v>
                </c:pt>
                <c:pt idx="6347">
                  <c:v>0.18726639738244411</c:v>
                </c:pt>
                <c:pt idx="6348">
                  <c:v>0.18726639738244411</c:v>
                </c:pt>
                <c:pt idx="6349">
                  <c:v>0.18726639738244411</c:v>
                </c:pt>
                <c:pt idx="6350">
                  <c:v>0.18726639738244411</c:v>
                </c:pt>
                <c:pt idx="6351">
                  <c:v>0.18726639738244411</c:v>
                </c:pt>
                <c:pt idx="6352">
                  <c:v>0.18726639738244411</c:v>
                </c:pt>
                <c:pt idx="6353">
                  <c:v>0.18726639738244411</c:v>
                </c:pt>
                <c:pt idx="6354">
                  <c:v>0.18726639738244411</c:v>
                </c:pt>
                <c:pt idx="6355">
                  <c:v>0.18726639738244411</c:v>
                </c:pt>
                <c:pt idx="6356">
                  <c:v>0.18726639738244411</c:v>
                </c:pt>
                <c:pt idx="6357">
                  <c:v>0.18726639738244411</c:v>
                </c:pt>
                <c:pt idx="6358">
                  <c:v>0.18726639738244411</c:v>
                </c:pt>
                <c:pt idx="6359">
                  <c:v>0.18726639738244411</c:v>
                </c:pt>
                <c:pt idx="6360">
                  <c:v>0.18726639738244411</c:v>
                </c:pt>
                <c:pt idx="6361">
                  <c:v>0.18726639738244411</c:v>
                </c:pt>
                <c:pt idx="6362">
                  <c:v>0.18726639738244411</c:v>
                </c:pt>
                <c:pt idx="6363">
                  <c:v>0.18726639738244411</c:v>
                </c:pt>
                <c:pt idx="6364">
                  <c:v>0.18726639738244411</c:v>
                </c:pt>
                <c:pt idx="6365">
                  <c:v>0.18726639738244411</c:v>
                </c:pt>
                <c:pt idx="6366">
                  <c:v>0.18726639738244411</c:v>
                </c:pt>
                <c:pt idx="6367">
                  <c:v>0.18726639738244411</c:v>
                </c:pt>
                <c:pt idx="6368">
                  <c:v>0.18726639738244411</c:v>
                </c:pt>
                <c:pt idx="6369">
                  <c:v>0.18726639738244411</c:v>
                </c:pt>
                <c:pt idx="6370">
                  <c:v>0.18726639738244411</c:v>
                </c:pt>
                <c:pt idx="6371">
                  <c:v>0.18726639738244411</c:v>
                </c:pt>
                <c:pt idx="6372">
                  <c:v>0.18726639738244411</c:v>
                </c:pt>
                <c:pt idx="6373">
                  <c:v>0.18726639738244411</c:v>
                </c:pt>
                <c:pt idx="6374">
                  <c:v>0.18726639738244411</c:v>
                </c:pt>
                <c:pt idx="6375">
                  <c:v>0.18726639738244411</c:v>
                </c:pt>
                <c:pt idx="6376">
                  <c:v>0.18726639738244411</c:v>
                </c:pt>
                <c:pt idx="6377">
                  <c:v>0.18726639738244411</c:v>
                </c:pt>
                <c:pt idx="6378">
                  <c:v>0.18726639738244411</c:v>
                </c:pt>
                <c:pt idx="6379">
                  <c:v>0.18726639738244411</c:v>
                </c:pt>
                <c:pt idx="6380">
                  <c:v>0.18726639738244411</c:v>
                </c:pt>
                <c:pt idx="6381">
                  <c:v>0.18726639738244411</c:v>
                </c:pt>
                <c:pt idx="6382">
                  <c:v>0.18726639738244411</c:v>
                </c:pt>
                <c:pt idx="6383">
                  <c:v>0.18726639738244411</c:v>
                </c:pt>
                <c:pt idx="6384">
                  <c:v>0.18726639738244411</c:v>
                </c:pt>
                <c:pt idx="6385">
                  <c:v>0.18726639738244411</c:v>
                </c:pt>
                <c:pt idx="6386">
                  <c:v>0.18726639738244411</c:v>
                </c:pt>
                <c:pt idx="6387">
                  <c:v>0.18726639738244411</c:v>
                </c:pt>
                <c:pt idx="6388">
                  <c:v>0.18726639738244411</c:v>
                </c:pt>
                <c:pt idx="6389">
                  <c:v>0.18726639738244411</c:v>
                </c:pt>
                <c:pt idx="6390">
                  <c:v>0.18726639738244411</c:v>
                </c:pt>
                <c:pt idx="6391">
                  <c:v>0.18726639738244411</c:v>
                </c:pt>
                <c:pt idx="6392">
                  <c:v>0.18726639738244411</c:v>
                </c:pt>
                <c:pt idx="6393">
                  <c:v>0.18726639738244411</c:v>
                </c:pt>
                <c:pt idx="6394">
                  <c:v>0.18726639738244411</c:v>
                </c:pt>
                <c:pt idx="6395">
                  <c:v>0.18726639738244411</c:v>
                </c:pt>
                <c:pt idx="6396">
                  <c:v>0.18726639738244411</c:v>
                </c:pt>
                <c:pt idx="6397">
                  <c:v>0.18726639738244411</c:v>
                </c:pt>
                <c:pt idx="6398">
                  <c:v>0.18726639738244411</c:v>
                </c:pt>
                <c:pt idx="6399">
                  <c:v>0.18726639738244411</c:v>
                </c:pt>
                <c:pt idx="6400">
                  <c:v>0.18726639738244411</c:v>
                </c:pt>
                <c:pt idx="6401">
                  <c:v>0.18726639738244411</c:v>
                </c:pt>
                <c:pt idx="6402">
                  <c:v>0.18726639738244411</c:v>
                </c:pt>
                <c:pt idx="6403">
                  <c:v>0.18726639738244411</c:v>
                </c:pt>
                <c:pt idx="6404">
                  <c:v>0.18726639738244411</c:v>
                </c:pt>
                <c:pt idx="6405">
                  <c:v>0.18726639738244411</c:v>
                </c:pt>
                <c:pt idx="6406">
                  <c:v>0.18726639738244411</c:v>
                </c:pt>
                <c:pt idx="6407">
                  <c:v>0.18726639738244411</c:v>
                </c:pt>
                <c:pt idx="6408">
                  <c:v>0.18726639738244411</c:v>
                </c:pt>
                <c:pt idx="6409">
                  <c:v>0.18726639738244411</c:v>
                </c:pt>
                <c:pt idx="6410">
                  <c:v>0.18726639738244411</c:v>
                </c:pt>
                <c:pt idx="6411">
                  <c:v>0.18726639738244411</c:v>
                </c:pt>
                <c:pt idx="6412" formatCode="0.0%">
                  <c:v>0.18726639738244411</c:v>
                </c:pt>
                <c:pt idx="6413">
                  <c:v>0.18726639738244411</c:v>
                </c:pt>
                <c:pt idx="6414">
                  <c:v>0.18726639738244411</c:v>
                </c:pt>
                <c:pt idx="6415">
                  <c:v>0.18726639738244411</c:v>
                </c:pt>
                <c:pt idx="6416">
                  <c:v>0.18726639738244411</c:v>
                </c:pt>
                <c:pt idx="6417">
                  <c:v>0.18726639738244411</c:v>
                </c:pt>
                <c:pt idx="6418">
                  <c:v>0.18726639738244411</c:v>
                </c:pt>
                <c:pt idx="6419">
                  <c:v>0.18726639738244411</c:v>
                </c:pt>
                <c:pt idx="6420">
                  <c:v>0.18726639738244411</c:v>
                </c:pt>
                <c:pt idx="6421">
                  <c:v>0.18726639738244411</c:v>
                </c:pt>
                <c:pt idx="6422">
                  <c:v>0.18726639738244411</c:v>
                </c:pt>
                <c:pt idx="6423">
                  <c:v>0.18726639738244411</c:v>
                </c:pt>
                <c:pt idx="6424">
                  <c:v>0.18726639738244411</c:v>
                </c:pt>
                <c:pt idx="6425">
                  <c:v>0.18726639738244411</c:v>
                </c:pt>
                <c:pt idx="6426">
                  <c:v>0.18726639738244411</c:v>
                </c:pt>
                <c:pt idx="6427">
                  <c:v>0.18726639738244411</c:v>
                </c:pt>
                <c:pt idx="6428">
                  <c:v>0.18726639738244411</c:v>
                </c:pt>
                <c:pt idx="6429">
                  <c:v>0.18726639738244411</c:v>
                </c:pt>
                <c:pt idx="6430">
                  <c:v>0.18726639738244411</c:v>
                </c:pt>
                <c:pt idx="6431">
                  <c:v>0.18726639738244411</c:v>
                </c:pt>
                <c:pt idx="6432">
                  <c:v>0.18726639738244411</c:v>
                </c:pt>
                <c:pt idx="6433">
                  <c:v>0.18726639738244411</c:v>
                </c:pt>
                <c:pt idx="6434">
                  <c:v>0.18726639738244411</c:v>
                </c:pt>
                <c:pt idx="6435">
                  <c:v>0.18726639738244411</c:v>
                </c:pt>
                <c:pt idx="6436">
                  <c:v>0.18726639738244411</c:v>
                </c:pt>
                <c:pt idx="6437">
                  <c:v>0.18726639738244411</c:v>
                </c:pt>
                <c:pt idx="6438">
                  <c:v>0.18726639738244411</c:v>
                </c:pt>
                <c:pt idx="6439">
                  <c:v>0.18726639738244411</c:v>
                </c:pt>
                <c:pt idx="6440">
                  <c:v>0.18726639738244411</c:v>
                </c:pt>
                <c:pt idx="6441">
                  <c:v>0.18726639738244411</c:v>
                </c:pt>
                <c:pt idx="6442">
                  <c:v>0.18726639738244411</c:v>
                </c:pt>
                <c:pt idx="6443">
                  <c:v>0.18726639738244411</c:v>
                </c:pt>
                <c:pt idx="6444">
                  <c:v>0.18726639738244411</c:v>
                </c:pt>
                <c:pt idx="6445">
                  <c:v>0.18726639738244411</c:v>
                </c:pt>
                <c:pt idx="6446">
                  <c:v>0.18726639738244411</c:v>
                </c:pt>
                <c:pt idx="6447">
                  <c:v>0.18726639738244411</c:v>
                </c:pt>
                <c:pt idx="6448">
                  <c:v>0.18726639738244411</c:v>
                </c:pt>
                <c:pt idx="6449">
                  <c:v>0.18726639738244411</c:v>
                </c:pt>
                <c:pt idx="6450">
                  <c:v>0.18726639738244411</c:v>
                </c:pt>
                <c:pt idx="6451">
                  <c:v>0.18726639738244411</c:v>
                </c:pt>
                <c:pt idx="6452">
                  <c:v>0.18726639738244411</c:v>
                </c:pt>
                <c:pt idx="6453">
                  <c:v>0.18726639738244411</c:v>
                </c:pt>
                <c:pt idx="6454">
                  <c:v>0.18726639738244411</c:v>
                </c:pt>
                <c:pt idx="6455">
                  <c:v>0.18726639738244411</c:v>
                </c:pt>
                <c:pt idx="6456">
                  <c:v>0.18726639738244411</c:v>
                </c:pt>
                <c:pt idx="6457">
                  <c:v>0.18726639738244411</c:v>
                </c:pt>
                <c:pt idx="6458">
                  <c:v>0.18726639738244411</c:v>
                </c:pt>
                <c:pt idx="6459">
                  <c:v>0.18726639738244411</c:v>
                </c:pt>
                <c:pt idx="6460">
                  <c:v>0.18726639738244411</c:v>
                </c:pt>
                <c:pt idx="6461">
                  <c:v>0.18726639738244411</c:v>
                </c:pt>
                <c:pt idx="6462">
                  <c:v>0.18726639738244411</c:v>
                </c:pt>
                <c:pt idx="6463">
                  <c:v>0.18726639738244411</c:v>
                </c:pt>
                <c:pt idx="6464">
                  <c:v>0.18726639738244411</c:v>
                </c:pt>
                <c:pt idx="6465">
                  <c:v>0.18726639738244411</c:v>
                </c:pt>
                <c:pt idx="6466">
                  <c:v>0.18726639738244411</c:v>
                </c:pt>
                <c:pt idx="6467">
                  <c:v>0.18726639738244411</c:v>
                </c:pt>
                <c:pt idx="6468">
                  <c:v>0.18726639738244411</c:v>
                </c:pt>
                <c:pt idx="6469">
                  <c:v>0.18726639738244411</c:v>
                </c:pt>
                <c:pt idx="6470">
                  <c:v>0.18726639738244411</c:v>
                </c:pt>
                <c:pt idx="6471">
                  <c:v>0.18726639738244411</c:v>
                </c:pt>
                <c:pt idx="6472">
                  <c:v>0.18726639738244411</c:v>
                </c:pt>
                <c:pt idx="6473">
                  <c:v>0.18726639738244411</c:v>
                </c:pt>
                <c:pt idx="6474">
                  <c:v>0.18726639738244411</c:v>
                </c:pt>
                <c:pt idx="6475">
                  <c:v>0.18726639738244411</c:v>
                </c:pt>
                <c:pt idx="6476">
                  <c:v>0.18726639738244411</c:v>
                </c:pt>
                <c:pt idx="6477">
                  <c:v>0.18726639738244411</c:v>
                </c:pt>
                <c:pt idx="6478">
                  <c:v>0.18726639738244411</c:v>
                </c:pt>
                <c:pt idx="6479">
                  <c:v>0.18726639738244411</c:v>
                </c:pt>
                <c:pt idx="6480">
                  <c:v>0.18726639738244411</c:v>
                </c:pt>
                <c:pt idx="6481">
                  <c:v>0.18726639738244411</c:v>
                </c:pt>
                <c:pt idx="6482">
                  <c:v>0.18726639738244411</c:v>
                </c:pt>
                <c:pt idx="6483">
                  <c:v>0.18726639738244411</c:v>
                </c:pt>
                <c:pt idx="6484">
                  <c:v>0.18726639738244411</c:v>
                </c:pt>
                <c:pt idx="6485">
                  <c:v>0.18726639738244411</c:v>
                </c:pt>
                <c:pt idx="6486">
                  <c:v>0.18726639738244411</c:v>
                </c:pt>
                <c:pt idx="6487">
                  <c:v>0.18726639738244411</c:v>
                </c:pt>
                <c:pt idx="6488">
                  <c:v>0.18726639738244411</c:v>
                </c:pt>
                <c:pt idx="6489">
                  <c:v>0.18726639738244411</c:v>
                </c:pt>
                <c:pt idx="6490">
                  <c:v>0.18726639738244411</c:v>
                </c:pt>
                <c:pt idx="6491">
                  <c:v>0.18726639738244411</c:v>
                </c:pt>
                <c:pt idx="6492">
                  <c:v>0.18726639738244411</c:v>
                </c:pt>
                <c:pt idx="6493">
                  <c:v>0.18726639738244411</c:v>
                </c:pt>
                <c:pt idx="6494">
                  <c:v>0.18726639738244411</c:v>
                </c:pt>
                <c:pt idx="6495">
                  <c:v>0.18726639738244411</c:v>
                </c:pt>
                <c:pt idx="6496">
                  <c:v>0.18726639738244411</c:v>
                </c:pt>
                <c:pt idx="6497">
                  <c:v>0.18726639738244411</c:v>
                </c:pt>
                <c:pt idx="6498">
                  <c:v>0.18726639738244411</c:v>
                </c:pt>
                <c:pt idx="6499">
                  <c:v>0.18726639738244411</c:v>
                </c:pt>
                <c:pt idx="6500">
                  <c:v>0.18726639738244411</c:v>
                </c:pt>
                <c:pt idx="6501">
                  <c:v>0.18726639738244411</c:v>
                </c:pt>
                <c:pt idx="6502">
                  <c:v>0.18726639738244411</c:v>
                </c:pt>
                <c:pt idx="6503">
                  <c:v>0.18726639738244411</c:v>
                </c:pt>
                <c:pt idx="6504">
                  <c:v>0.18726639738244411</c:v>
                </c:pt>
                <c:pt idx="6505">
                  <c:v>0.18726639738244411</c:v>
                </c:pt>
                <c:pt idx="6506">
                  <c:v>0.18726639738244411</c:v>
                </c:pt>
                <c:pt idx="6507">
                  <c:v>0.18726639738244411</c:v>
                </c:pt>
                <c:pt idx="6508">
                  <c:v>0.18726639738244411</c:v>
                </c:pt>
                <c:pt idx="6509">
                  <c:v>0.18726639738244411</c:v>
                </c:pt>
                <c:pt idx="6510">
                  <c:v>0.18726639738244411</c:v>
                </c:pt>
                <c:pt idx="6511">
                  <c:v>0.18726639738244411</c:v>
                </c:pt>
                <c:pt idx="6512">
                  <c:v>0.18726639738244411</c:v>
                </c:pt>
                <c:pt idx="6513">
                  <c:v>0.18726639738244411</c:v>
                </c:pt>
                <c:pt idx="6514">
                  <c:v>0.18726639738244411</c:v>
                </c:pt>
                <c:pt idx="6515">
                  <c:v>0.18726639738244411</c:v>
                </c:pt>
                <c:pt idx="6516">
                  <c:v>0.18726639738244411</c:v>
                </c:pt>
                <c:pt idx="6517">
                  <c:v>0.18726639738244411</c:v>
                </c:pt>
                <c:pt idx="6518">
                  <c:v>0.18726639738244411</c:v>
                </c:pt>
                <c:pt idx="6519">
                  <c:v>0.18726639738244411</c:v>
                </c:pt>
                <c:pt idx="6520">
                  <c:v>0.18726639738244411</c:v>
                </c:pt>
                <c:pt idx="6521">
                  <c:v>0.18726639738244411</c:v>
                </c:pt>
                <c:pt idx="6522">
                  <c:v>0.18726639738244411</c:v>
                </c:pt>
                <c:pt idx="6523">
                  <c:v>0.18726639738244411</c:v>
                </c:pt>
                <c:pt idx="6524">
                  <c:v>0.18726639738244411</c:v>
                </c:pt>
                <c:pt idx="6525">
                  <c:v>0.18726639738244411</c:v>
                </c:pt>
                <c:pt idx="6526">
                  <c:v>0.18726639738244411</c:v>
                </c:pt>
                <c:pt idx="6527">
                  <c:v>0.18726639738244411</c:v>
                </c:pt>
                <c:pt idx="6528">
                  <c:v>0.18726639738244411</c:v>
                </c:pt>
                <c:pt idx="6529">
                  <c:v>0.18726639738244411</c:v>
                </c:pt>
                <c:pt idx="6530">
                  <c:v>0.18726639738244411</c:v>
                </c:pt>
                <c:pt idx="6531">
                  <c:v>0.18726639738244411</c:v>
                </c:pt>
                <c:pt idx="6532">
                  <c:v>0.18726639738244411</c:v>
                </c:pt>
                <c:pt idx="6533">
                  <c:v>0.18726639738244411</c:v>
                </c:pt>
                <c:pt idx="6534">
                  <c:v>0.18726639738244411</c:v>
                </c:pt>
                <c:pt idx="6535">
                  <c:v>0.18726639738244411</c:v>
                </c:pt>
                <c:pt idx="6536">
                  <c:v>0.18726639738244411</c:v>
                </c:pt>
                <c:pt idx="6537">
                  <c:v>0.18726639738244411</c:v>
                </c:pt>
                <c:pt idx="6538">
                  <c:v>0.18726639738244411</c:v>
                </c:pt>
                <c:pt idx="6539">
                  <c:v>0.18726639738244411</c:v>
                </c:pt>
                <c:pt idx="6540">
                  <c:v>0.18726639738244411</c:v>
                </c:pt>
                <c:pt idx="6541">
                  <c:v>0.18726639738244411</c:v>
                </c:pt>
                <c:pt idx="6542">
                  <c:v>0.18726639738244411</c:v>
                </c:pt>
                <c:pt idx="6543">
                  <c:v>0.18726639738244411</c:v>
                </c:pt>
                <c:pt idx="6544">
                  <c:v>0.18726639738244411</c:v>
                </c:pt>
                <c:pt idx="6545">
                  <c:v>0.18726639738244411</c:v>
                </c:pt>
                <c:pt idx="6546">
                  <c:v>0.18726639738244411</c:v>
                </c:pt>
                <c:pt idx="6547">
                  <c:v>0.18726639738244411</c:v>
                </c:pt>
                <c:pt idx="6548">
                  <c:v>0.18726639738244411</c:v>
                </c:pt>
                <c:pt idx="6549">
                  <c:v>0.18726639738244411</c:v>
                </c:pt>
                <c:pt idx="6550">
                  <c:v>0.18726639738244411</c:v>
                </c:pt>
                <c:pt idx="6551">
                  <c:v>0.18726639738244411</c:v>
                </c:pt>
                <c:pt idx="6552">
                  <c:v>0.18726639738244411</c:v>
                </c:pt>
                <c:pt idx="6553">
                  <c:v>0.18726639738244411</c:v>
                </c:pt>
                <c:pt idx="6554">
                  <c:v>0.18726639738244411</c:v>
                </c:pt>
                <c:pt idx="6555">
                  <c:v>0.18726639738244411</c:v>
                </c:pt>
                <c:pt idx="6556">
                  <c:v>0.18726639738244411</c:v>
                </c:pt>
                <c:pt idx="6557">
                  <c:v>0.18726639738244411</c:v>
                </c:pt>
                <c:pt idx="6558">
                  <c:v>0.18726639738244411</c:v>
                </c:pt>
                <c:pt idx="6559">
                  <c:v>0.18726639738244411</c:v>
                </c:pt>
                <c:pt idx="6560">
                  <c:v>0.18726639738244411</c:v>
                </c:pt>
                <c:pt idx="6561">
                  <c:v>0.18726639738244411</c:v>
                </c:pt>
                <c:pt idx="6562">
                  <c:v>0.18726639738244411</c:v>
                </c:pt>
                <c:pt idx="6563">
                  <c:v>0.18726639738244411</c:v>
                </c:pt>
                <c:pt idx="6564">
                  <c:v>0.18726639738244411</c:v>
                </c:pt>
                <c:pt idx="6565">
                  <c:v>0.18726639738244411</c:v>
                </c:pt>
                <c:pt idx="6566">
                  <c:v>0.18726639738244411</c:v>
                </c:pt>
                <c:pt idx="6567">
                  <c:v>0.18726639738244411</c:v>
                </c:pt>
                <c:pt idx="6568">
                  <c:v>0.18726639738244411</c:v>
                </c:pt>
                <c:pt idx="6569">
                  <c:v>0.18726639738244411</c:v>
                </c:pt>
                <c:pt idx="6570">
                  <c:v>0.18726639738244411</c:v>
                </c:pt>
                <c:pt idx="6571">
                  <c:v>0.18726639738244411</c:v>
                </c:pt>
                <c:pt idx="6572">
                  <c:v>0.18726639738244411</c:v>
                </c:pt>
                <c:pt idx="6573">
                  <c:v>0.18726639738244411</c:v>
                </c:pt>
                <c:pt idx="6574">
                  <c:v>0.18726639738244411</c:v>
                </c:pt>
                <c:pt idx="6575">
                  <c:v>0.18726639738244411</c:v>
                </c:pt>
                <c:pt idx="6576">
                  <c:v>0.18726639738244411</c:v>
                </c:pt>
                <c:pt idx="6577">
                  <c:v>0.18726639738244411</c:v>
                </c:pt>
                <c:pt idx="6578">
                  <c:v>0.18726639738244411</c:v>
                </c:pt>
                <c:pt idx="6579">
                  <c:v>0.18726639738244411</c:v>
                </c:pt>
                <c:pt idx="6580">
                  <c:v>0.18726639738244411</c:v>
                </c:pt>
                <c:pt idx="6581">
                  <c:v>0.18726639738244411</c:v>
                </c:pt>
                <c:pt idx="6582">
                  <c:v>0.18726639738244411</c:v>
                </c:pt>
                <c:pt idx="6583">
                  <c:v>0.18726639738244411</c:v>
                </c:pt>
                <c:pt idx="6584">
                  <c:v>0.18726639738244411</c:v>
                </c:pt>
                <c:pt idx="6585">
                  <c:v>0.18726639738244411</c:v>
                </c:pt>
                <c:pt idx="6586">
                  <c:v>0.18726639738244411</c:v>
                </c:pt>
                <c:pt idx="6587">
                  <c:v>0.18726639738244411</c:v>
                </c:pt>
                <c:pt idx="6588">
                  <c:v>0.18726639738244411</c:v>
                </c:pt>
                <c:pt idx="6589">
                  <c:v>0.18726639738244411</c:v>
                </c:pt>
                <c:pt idx="6590">
                  <c:v>0.18726639738244411</c:v>
                </c:pt>
                <c:pt idx="6591">
                  <c:v>0.18726639738244411</c:v>
                </c:pt>
                <c:pt idx="6592">
                  <c:v>0.18726639738244411</c:v>
                </c:pt>
                <c:pt idx="6593">
                  <c:v>0.18726639738244411</c:v>
                </c:pt>
                <c:pt idx="6594">
                  <c:v>0.18726639738244411</c:v>
                </c:pt>
                <c:pt idx="6595">
                  <c:v>0.18726639738244411</c:v>
                </c:pt>
                <c:pt idx="6596">
                  <c:v>0.18726639738244411</c:v>
                </c:pt>
                <c:pt idx="6597">
                  <c:v>0.18726639738244411</c:v>
                </c:pt>
                <c:pt idx="6598">
                  <c:v>0.18726639738244411</c:v>
                </c:pt>
                <c:pt idx="6599">
                  <c:v>0.18726639738244411</c:v>
                </c:pt>
                <c:pt idx="6600">
                  <c:v>0.18726639738244411</c:v>
                </c:pt>
                <c:pt idx="6601">
                  <c:v>0.18726639738244411</c:v>
                </c:pt>
                <c:pt idx="6602">
                  <c:v>0.18726639738244411</c:v>
                </c:pt>
                <c:pt idx="6603">
                  <c:v>0.18726639738244411</c:v>
                </c:pt>
                <c:pt idx="6604">
                  <c:v>0.18726639738244411</c:v>
                </c:pt>
                <c:pt idx="6605">
                  <c:v>0.18726639738244411</c:v>
                </c:pt>
                <c:pt idx="6606">
                  <c:v>0.18726639738244411</c:v>
                </c:pt>
                <c:pt idx="6607">
                  <c:v>0.18726639738244411</c:v>
                </c:pt>
                <c:pt idx="6608">
                  <c:v>0.18726639738244411</c:v>
                </c:pt>
                <c:pt idx="6609">
                  <c:v>0.18726639738244411</c:v>
                </c:pt>
                <c:pt idx="6610">
                  <c:v>0.18726639738244411</c:v>
                </c:pt>
                <c:pt idx="6611">
                  <c:v>0.18726639738244411</c:v>
                </c:pt>
                <c:pt idx="6612">
                  <c:v>0.18726639738244411</c:v>
                </c:pt>
                <c:pt idx="6613">
                  <c:v>0.18726639738244411</c:v>
                </c:pt>
                <c:pt idx="6614">
                  <c:v>0.18726639738244411</c:v>
                </c:pt>
                <c:pt idx="6615">
                  <c:v>0.18726639738244411</c:v>
                </c:pt>
                <c:pt idx="6616">
                  <c:v>0.18726639738244411</c:v>
                </c:pt>
                <c:pt idx="6617">
                  <c:v>0.18726639738244411</c:v>
                </c:pt>
                <c:pt idx="6618">
                  <c:v>0.18726639738244411</c:v>
                </c:pt>
                <c:pt idx="6619">
                  <c:v>0.18726639738244411</c:v>
                </c:pt>
                <c:pt idx="6620">
                  <c:v>0.18726639738244411</c:v>
                </c:pt>
                <c:pt idx="6621">
                  <c:v>0.18726639738244411</c:v>
                </c:pt>
                <c:pt idx="6622">
                  <c:v>0.18726639738244411</c:v>
                </c:pt>
                <c:pt idx="6623">
                  <c:v>0.18726639738244411</c:v>
                </c:pt>
                <c:pt idx="6624">
                  <c:v>0.18726639738244411</c:v>
                </c:pt>
                <c:pt idx="6625">
                  <c:v>0.18726639738244411</c:v>
                </c:pt>
                <c:pt idx="6626">
                  <c:v>0.18726639738244411</c:v>
                </c:pt>
                <c:pt idx="6627">
                  <c:v>0.18726639738244411</c:v>
                </c:pt>
                <c:pt idx="6628">
                  <c:v>0.18726639738244411</c:v>
                </c:pt>
                <c:pt idx="6629">
                  <c:v>0.18726639738244411</c:v>
                </c:pt>
                <c:pt idx="6630">
                  <c:v>0.18726639738244411</c:v>
                </c:pt>
                <c:pt idx="6631">
                  <c:v>0.18726639738244411</c:v>
                </c:pt>
                <c:pt idx="6632">
                  <c:v>0.18726639738244411</c:v>
                </c:pt>
                <c:pt idx="6633">
                  <c:v>0.18726639738244411</c:v>
                </c:pt>
                <c:pt idx="6634">
                  <c:v>0.18726639738244411</c:v>
                </c:pt>
                <c:pt idx="6635">
                  <c:v>0.18726639738244411</c:v>
                </c:pt>
                <c:pt idx="6636">
                  <c:v>0.18726639738244411</c:v>
                </c:pt>
                <c:pt idx="6637">
                  <c:v>0.18726639738244411</c:v>
                </c:pt>
                <c:pt idx="6638">
                  <c:v>0.18726639738244411</c:v>
                </c:pt>
                <c:pt idx="6639">
                  <c:v>0.18726639738244411</c:v>
                </c:pt>
                <c:pt idx="6640">
                  <c:v>0.18726639738244411</c:v>
                </c:pt>
                <c:pt idx="6641">
                  <c:v>0.18726639738244411</c:v>
                </c:pt>
                <c:pt idx="6642">
                  <c:v>0.18726639738244411</c:v>
                </c:pt>
                <c:pt idx="6643">
                  <c:v>0.18726639738244411</c:v>
                </c:pt>
                <c:pt idx="6644">
                  <c:v>0.18726639738244411</c:v>
                </c:pt>
                <c:pt idx="6645">
                  <c:v>0.18726639738244411</c:v>
                </c:pt>
                <c:pt idx="6646">
                  <c:v>0.18726639738244411</c:v>
                </c:pt>
                <c:pt idx="6647">
                  <c:v>0.18726639738244411</c:v>
                </c:pt>
                <c:pt idx="6648">
                  <c:v>0.18726639738244411</c:v>
                </c:pt>
                <c:pt idx="6649">
                  <c:v>0.18726639738244411</c:v>
                </c:pt>
                <c:pt idx="6650">
                  <c:v>0.18726639738244411</c:v>
                </c:pt>
                <c:pt idx="6651">
                  <c:v>0.18726639738244411</c:v>
                </c:pt>
                <c:pt idx="6652">
                  <c:v>0.18726639738244411</c:v>
                </c:pt>
                <c:pt idx="6653">
                  <c:v>0.18726639738244411</c:v>
                </c:pt>
                <c:pt idx="6654">
                  <c:v>0.18726639738244411</c:v>
                </c:pt>
                <c:pt idx="6655">
                  <c:v>0.18726639738244411</c:v>
                </c:pt>
                <c:pt idx="6656">
                  <c:v>0.18726639738244411</c:v>
                </c:pt>
                <c:pt idx="6657">
                  <c:v>0.18726639738244411</c:v>
                </c:pt>
                <c:pt idx="6658">
                  <c:v>0.18726639738244411</c:v>
                </c:pt>
                <c:pt idx="6659">
                  <c:v>0.18726639738244411</c:v>
                </c:pt>
                <c:pt idx="6660">
                  <c:v>0.18726639738244411</c:v>
                </c:pt>
                <c:pt idx="6661">
                  <c:v>0.18726639738244411</c:v>
                </c:pt>
                <c:pt idx="6662">
                  <c:v>0.18726639738244411</c:v>
                </c:pt>
                <c:pt idx="6663">
                  <c:v>0.18726639738244411</c:v>
                </c:pt>
                <c:pt idx="6664">
                  <c:v>0.18726639738244411</c:v>
                </c:pt>
                <c:pt idx="6665">
                  <c:v>0.18726639738244411</c:v>
                </c:pt>
                <c:pt idx="6666">
                  <c:v>0.18726639738244411</c:v>
                </c:pt>
                <c:pt idx="6667">
                  <c:v>0.18726639738244411</c:v>
                </c:pt>
                <c:pt idx="6668">
                  <c:v>0.18726639738244411</c:v>
                </c:pt>
                <c:pt idx="6669">
                  <c:v>0.18726639738244411</c:v>
                </c:pt>
                <c:pt idx="6670">
                  <c:v>0.18726639738244411</c:v>
                </c:pt>
                <c:pt idx="6671">
                  <c:v>0.18726639738244411</c:v>
                </c:pt>
                <c:pt idx="6672">
                  <c:v>0.18726639738244411</c:v>
                </c:pt>
                <c:pt idx="6673">
                  <c:v>0.18726639738244411</c:v>
                </c:pt>
                <c:pt idx="6674">
                  <c:v>0.18726639738244411</c:v>
                </c:pt>
                <c:pt idx="6675">
                  <c:v>0.18726639738244411</c:v>
                </c:pt>
                <c:pt idx="6676">
                  <c:v>0.18726639738244411</c:v>
                </c:pt>
                <c:pt idx="6677">
                  <c:v>0.18726639738244411</c:v>
                </c:pt>
                <c:pt idx="6678">
                  <c:v>0.18726639738244411</c:v>
                </c:pt>
                <c:pt idx="6679">
                  <c:v>0.18726639738244411</c:v>
                </c:pt>
                <c:pt idx="6680">
                  <c:v>0.18726639738244411</c:v>
                </c:pt>
                <c:pt idx="6681">
                  <c:v>0.18726639738244411</c:v>
                </c:pt>
                <c:pt idx="6682">
                  <c:v>0.18726639738244411</c:v>
                </c:pt>
                <c:pt idx="6683">
                  <c:v>0.18726639738244411</c:v>
                </c:pt>
                <c:pt idx="6684">
                  <c:v>0.18726639738244411</c:v>
                </c:pt>
                <c:pt idx="6685">
                  <c:v>0.18726639738244411</c:v>
                </c:pt>
                <c:pt idx="6686">
                  <c:v>0.18726639738244411</c:v>
                </c:pt>
                <c:pt idx="6687">
                  <c:v>0.18726639738244411</c:v>
                </c:pt>
                <c:pt idx="6688">
                  <c:v>0.18726639738244411</c:v>
                </c:pt>
                <c:pt idx="6689">
                  <c:v>0.18726639738244411</c:v>
                </c:pt>
                <c:pt idx="6690">
                  <c:v>0.18726639738244411</c:v>
                </c:pt>
                <c:pt idx="6691">
                  <c:v>0.18726639738244411</c:v>
                </c:pt>
                <c:pt idx="6692">
                  <c:v>0.18726639738244411</c:v>
                </c:pt>
                <c:pt idx="6693">
                  <c:v>0.18726639738244411</c:v>
                </c:pt>
                <c:pt idx="6694">
                  <c:v>0.18726639738244411</c:v>
                </c:pt>
                <c:pt idx="6695">
                  <c:v>0.18726639738244411</c:v>
                </c:pt>
                <c:pt idx="6696">
                  <c:v>0.18726639738244411</c:v>
                </c:pt>
                <c:pt idx="6697">
                  <c:v>0.18726639738244411</c:v>
                </c:pt>
                <c:pt idx="6698">
                  <c:v>0.18726639738244411</c:v>
                </c:pt>
                <c:pt idx="6699">
                  <c:v>0.18726639738244411</c:v>
                </c:pt>
                <c:pt idx="6700">
                  <c:v>0.18726639738244411</c:v>
                </c:pt>
                <c:pt idx="6701">
                  <c:v>0.18726639738244411</c:v>
                </c:pt>
                <c:pt idx="6702">
                  <c:v>0.18726639738244411</c:v>
                </c:pt>
                <c:pt idx="6703">
                  <c:v>0.18726639738244411</c:v>
                </c:pt>
                <c:pt idx="6704">
                  <c:v>0.18726639738244411</c:v>
                </c:pt>
                <c:pt idx="6705">
                  <c:v>0.18726639738244411</c:v>
                </c:pt>
                <c:pt idx="6706">
                  <c:v>0.18726639738244411</c:v>
                </c:pt>
                <c:pt idx="6707">
                  <c:v>0.18726639738244411</c:v>
                </c:pt>
                <c:pt idx="6708">
                  <c:v>0.18726639738244411</c:v>
                </c:pt>
                <c:pt idx="6709">
                  <c:v>0.18726639738244411</c:v>
                </c:pt>
                <c:pt idx="6710">
                  <c:v>0.18726639738244411</c:v>
                </c:pt>
                <c:pt idx="6711">
                  <c:v>0.18726639738244411</c:v>
                </c:pt>
                <c:pt idx="6712">
                  <c:v>0.18726639738244411</c:v>
                </c:pt>
                <c:pt idx="6713">
                  <c:v>0.18726639738244411</c:v>
                </c:pt>
                <c:pt idx="6714">
                  <c:v>0.18726639738244411</c:v>
                </c:pt>
                <c:pt idx="6715">
                  <c:v>0.18726639738244411</c:v>
                </c:pt>
                <c:pt idx="6716">
                  <c:v>0.18726639738244411</c:v>
                </c:pt>
                <c:pt idx="6717">
                  <c:v>0.18726639738244411</c:v>
                </c:pt>
                <c:pt idx="6718">
                  <c:v>0.18726639738244411</c:v>
                </c:pt>
                <c:pt idx="6719">
                  <c:v>0.18726639738244411</c:v>
                </c:pt>
                <c:pt idx="6720">
                  <c:v>0.18726639738244411</c:v>
                </c:pt>
                <c:pt idx="6721">
                  <c:v>0.18726639738244411</c:v>
                </c:pt>
                <c:pt idx="6722">
                  <c:v>0.18726639738244411</c:v>
                </c:pt>
                <c:pt idx="6723">
                  <c:v>0.18726639738244411</c:v>
                </c:pt>
                <c:pt idx="6724">
                  <c:v>0.18726639738244411</c:v>
                </c:pt>
                <c:pt idx="6725">
                  <c:v>0.18726639738244411</c:v>
                </c:pt>
                <c:pt idx="6726">
                  <c:v>0.18726639738244411</c:v>
                </c:pt>
                <c:pt idx="6727">
                  <c:v>0.18726639738244411</c:v>
                </c:pt>
                <c:pt idx="6728">
                  <c:v>0.18726639738244411</c:v>
                </c:pt>
                <c:pt idx="6729">
                  <c:v>0.18726639738244411</c:v>
                </c:pt>
                <c:pt idx="6730">
                  <c:v>0.18726639738244411</c:v>
                </c:pt>
                <c:pt idx="6731">
                  <c:v>0.18726639738244411</c:v>
                </c:pt>
                <c:pt idx="6732">
                  <c:v>0.18726639738244411</c:v>
                </c:pt>
                <c:pt idx="6733">
                  <c:v>0.18726639738244411</c:v>
                </c:pt>
                <c:pt idx="6734">
                  <c:v>0.18726639738244411</c:v>
                </c:pt>
                <c:pt idx="6735">
                  <c:v>0.18726639738244411</c:v>
                </c:pt>
                <c:pt idx="6736">
                  <c:v>0.18726639738244411</c:v>
                </c:pt>
                <c:pt idx="6737">
                  <c:v>0.18726639738244411</c:v>
                </c:pt>
                <c:pt idx="6738">
                  <c:v>0.18726639738244411</c:v>
                </c:pt>
                <c:pt idx="6739">
                  <c:v>0.18726639738244411</c:v>
                </c:pt>
                <c:pt idx="6740">
                  <c:v>0.18726639738244411</c:v>
                </c:pt>
                <c:pt idx="6741">
                  <c:v>0.18726639738244411</c:v>
                </c:pt>
                <c:pt idx="6742">
                  <c:v>0.18726639738244411</c:v>
                </c:pt>
                <c:pt idx="6743">
                  <c:v>0.18726639738244411</c:v>
                </c:pt>
                <c:pt idx="6744">
                  <c:v>0.18726639738244411</c:v>
                </c:pt>
                <c:pt idx="6745">
                  <c:v>0.18726639738244411</c:v>
                </c:pt>
                <c:pt idx="6746">
                  <c:v>0.18726639738244411</c:v>
                </c:pt>
                <c:pt idx="6747">
                  <c:v>0.18726639738244411</c:v>
                </c:pt>
                <c:pt idx="6748">
                  <c:v>0.18726639738244411</c:v>
                </c:pt>
                <c:pt idx="6749">
                  <c:v>0.18726639738244411</c:v>
                </c:pt>
                <c:pt idx="6750">
                  <c:v>0.18726639738244411</c:v>
                </c:pt>
                <c:pt idx="6751">
                  <c:v>0.18726639738244411</c:v>
                </c:pt>
                <c:pt idx="6752">
                  <c:v>0.18726639738244411</c:v>
                </c:pt>
                <c:pt idx="6753">
                  <c:v>0.18726639738244411</c:v>
                </c:pt>
                <c:pt idx="6754">
                  <c:v>0.18726639738244411</c:v>
                </c:pt>
                <c:pt idx="6755">
                  <c:v>0.18726639738244411</c:v>
                </c:pt>
                <c:pt idx="6756">
                  <c:v>0.18726639738244411</c:v>
                </c:pt>
                <c:pt idx="6757">
                  <c:v>0.18726639738244411</c:v>
                </c:pt>
                <c:pt idx="6758">
                  <c:v>0.18726639738244411</c:v>
                </c:pt>
                <c:pt idx="6759">
                  <c:v>0.18726639738244411</c:v>
                </c:pt>
                <c:pt idx="6760">
                  <c:v>0.18726639738244411</c:v>
                </c:pt>
                <c:pt idx="6761">
                  <c:v>0.18726639738244411</c:v>
                </c:pt>
                <c:pt idx="6762">
                  <c:v>0.18726639738244411</c:v>
                </c:pt>
                <c:pt idx="6763">
                  <c:v>0.18726639738244411</c:v>
                </c:pt>
                <c:pt idx="6764">
                  <c:v>0.18726639738244411</c:v>
                </c:pt>
                <c:pt idx="6765">
                  <c:v>0.18726639738244411</c:v>
                </c:pt>
                <c:pt idx="6766">
                  <c:v>0.18726639738244411</c:v>
                </c:pt>
                <c:pt idx="6767">
                  <c:v>0.18726639738244411</c:v>
                </c:pt>
                <c:pt idx="6768">
                  <c:v>0.18726639738244411</c:v>
                </c:pt>
                <c:pt idx="6769">
                  <c:v>0.18726639738244411</c:v>
                </c:pt>
                <c:pt idx="6770">
                  <c:v>0.18726639738244411</c:v>
                </c:pt>
                <c:pt idx="6771">
                  <c:v>0.18726639738244411</c:v>
                </c:pt>
                <c:pt idx="6772">
                  <c:v>0.18726639738244411</c:v>
                </c:pt>
                <c:pt idx="6773">
                  <c:v>0.18726639738244411</c:v>
                </c:pt>
                <c:pt idx="6774">
                  <c:v>0.18726639738244411</c:v>
                </c:pt>
                <c:pt idx="6775">
                  <c:v>0.18726639738244411</c:v>
                </c:pt>
                <c:pt idx="6776">
                  <c:v>0.18726639738244411</c:v>
                </c:pt>
                <c:pt idx="6777">
                  <c:v>0.18726639738244411</c:v>
                </c:pt>
                <c:pt idx="6778">
                  <c:v>0.18726639738244411</c:v>
                </c:pt>
                <c:pt idx="6779">
                  <c:v>0.18726639738244411</c:v>
                </c:pt>
                <c:pt idx="6780">
                  <c:v>0.18726639738244411</c:v>
                </c:pt>
                <c:pt idx="6781">
                  <c:v>0.18726639738244411</c:v>
                </c:pt>
                <c:pt idx="6782">
                  <c:v>0.18726639738244411</c:v>
                </c:pt>
                <c:pt idx="6783">
                  <c:v>0.18726639738244411</c:v>
                </c:pt>
                <c:pt idx="6784">
                  <c:v>0.18726639738244411</c:v>
                </c:pt>
                <c:pt idx="6785">
                  <c:v>0.18726639738244411</c:v>
                </c:pt>
                <c:pt idx="6786">
                  <c:v>0.18726639738244411</c:v>
                </c:pt>
                <c:pt idx="6787">
                  <c:v>0.18726639738244411</c:v>
                </c:pt>
                <c:pt idx="6788">
                  <c:v>0.18726639738244411</c:v>
                </c:pt>
                <c:pt idx="6789">
                  <c:v>0.18726639738244411</c:v>
                </c:pt>
                <c:pt idx="6790">
                  <c:v>0.18726639738244411</c:v>
                </c:pt>
                <c:pt idx="6791">
                  <c:v>0.18726639738244411</c:v>
                </c:pt>
                <c:pt idx="6792">
                  <c:v>0.18726639738244411</c:v>
                </c:pt>
                <c:pt idx="6793">
                  <c:v>0.18726639738244411</c:v>
                </c:pt>
                <c:pt idx="6794">
                  <c:v>0.18726639738244411</c:v>
                </c:pt>
                <c:pt idx="6795">
                  <c:v>0.18726639738244411</c:v>
                </c:pt>
                <c:pt idx="6796">
                  <c:v>0.18726639738244411</c:v>
                </c:pt>
                <c:pt idx="6797">
                  <c:v>0.18726639738244411</c:v>
                </c:pt>
                <c:pt idx="6798">
                  <c:v>0.18726639738244411</c:v>
                </c:pt>
                <c:pt idx="6799">
                  <c:v>0.18726639738244411</c:v>
                </c:pt>
                <c:pt idx="6800">
                  <c:v>0.18726639738244411</c:v>
                </c:pt>
                <c:pt idx="6801">
                  <c:v>0.18726639738244411</c:v>
                </c:pt>
                <c:pt idx="6802">
                  <c:v>0.18726639738244411</c:v>
                </c:pt>
                <c:pt idx="6803">
                  <c:v>0.18726639738244411</c:v>
                </c:pt>
                <c:pt idx="6804">
                  <c:v>0.18726639738244411</c:v>
                </c:pt>
                <c:pt idx="6805">
                  <c:v>0.18726639738244411</c:v>
                </c:pt>
                <c:pt idx="6806">
                  <c:v>0.18726639738244411</c:v>
                </c:pt>
                <c:pt idx="6807">
                  <c:v>0.18726639738244411</c:v>
                </c:pt>
                <c:pt idx="6808">
                  <c:v>0.18726639738244411</c:v>
                </c:pt>
                <c:pt idx="6809">
                  <c:v>0.18726639738244411</c:v>
                </c:pt>
                <c:pt idx="6810">
                  <c:v>0.18726639738244411</c:v>
                </c:pt>
                <c:pt idx="6811">
                  <c:v>0.18726639738244411</c:v>
                </c:pt>
                <c:pt idx="6812">
                  <c:v>0.18726639738244411</c:v>
                </c:pt>
                <c:pt idx="6813">
                  <c:v>0.18726639738244411</c:v>
                </c:pt>
                <c:pt idx="6814">
                  <c:v>0.18726639738244411</c:v>
                </c:pt>
                <c:pt idx="6815">
                  <c:v>0.18726639738244411</c:v>
                </c:pt>
                <c:pt idx="6816">
                  <c:v>0.18726639738244411</c:v>
                </c:pt>
                <c:pt idx="6817">
                  <c:v>0.18726639738244411</c:v>
                </c:pt>
                <c:pt idx="6818">
                  <c:v>0.18726639738244411</c:v>
                </c:pt>
                <c:pt idx="6819">
                  <c:v>0.18726639738244411</c:v>
                </c:pt>
                <c:pt idx="6820">
                  <c:v>0.18726639738244411</c:v>
                </c:pt>
                <c:pt idx="6821">
                  <c:v>0.18726639738244411</c:v>
                </c:pt>
                <c:pt idx="6822">
                  <c:v>0.18726639738244411</c:v>
                </c:pt>
                <c:pt idx="6823">
                  <c:v>0.18726639738244411</c:v>
                </c:pt>
                <c:pt idx="6824">
                  <c:v>0.18726639738244411</c:v>
                </c:pt>
                <c:pt idx="6825">
                  <c:v>0.18726639738244411</c:v>
                </c:pt>
                <c:pt idx="6826">
                  <c:v>0.18726639738244411</c:v>
                </c:pt>
                <c:pt idx="6827">
                  <c:v>0.18726639738244411</c:v>
                </c:pt>
                <c:pt idx="6828">
                  <c:v>0.18726639738244411</c:v>
                </c:pt>
                <c:pt idx="6829">
                  <c:v>0.18726639738244411</c:v>
                </c:pt>
                <c:pt idx="6830">
                  <c:v>0.18726639738244411</c:v>
                </c:pt>
                <c:pt idx="6831">
                  <c:v>0.18726639738244411</c:v>
                </c:pt>
                <c:pt idx="6832">
                  <c:v>0.18726639738244411</c:v>
                </c:pt>
                <c:pt idx="6833">
                  <c:v>0.18726639738244411</c:v>
                </c:pt>
                <c:pt idx="6834">
                  <c:v>0.18726639738244411</c:v>
                </c:pt>
                <c:pt idx="6835">
                  <c:v>0.18726639738244411</c:v>
                </c:pt>
                <c:pt idx="6836">
                  <c:v>0.18726639738244411</c:v>
                </c:pt>
                <c:pt idx="6837">
                  <c:v>0.18726639738244411</c:v>
                </c:pt>
                <c:pt idx="6838">
                  <c:v>0.18726639738244411</c:v>
                </c:pt>
                <c:pt idx="6839">
                  <c:v>0.18726639738244411</c:v>
                </c:pt>
                <c:pt idx="6840">
                  <c:v>0.18726639738244411</c:v>
                </c:pt>
                <c:pt idx="6841">
                  <c:v>0.18726639738244411</c:v>
                </c:pt>
                <c:pt idx="6842">
                  <c:v>0.18726639738244411</c:v>
                </c:pt>
                <c:pt idx="6843">
                  <c:v>0.18726639738244411</c:v>
                </c:pt>
                <c:pt idx="6844">
                  <c:v>0.18726639738244411</c:v>
                </c:pt>
                <c:pt idx="6845">
                  <c:v>0.18726639738244411</c:v>
                </c:pt>
                <c:pt idx="6846">
                  <c:v>0.18726639738244411</c:v>
                </c:pt>
                <c:pt idx="6847">
                  <c:v>0.18726639738244411</c:v>
                </c:pt>
                <c:pt idx="6848">
                  <c:v>0.18726639738244411</c:v>
                </c:pt>
                <c:pt idx="6849">
                  <c:v>0.18726639738244411</c:v>
                </c:pt>
                <c:pt idx="6850">
                  <c:v>0.18726639738244411</c:v>
                </c:pt>
                <c:pt idx="6851">
                  <c:v>0.18726639738244411</c:v>
                </c:pt>
                <c:pt idx="6852">
                  <c:v>0.18726639738244411</c:v>
                </c:pt>
                <c:pt idx="6853">
                  <c:v>0.18726639738244411</c:v>
                </c:pt>
                <c:pt idx="6854">
                  <c:v>0.18726639738244411</c:v>
                </c:pt>
                <c:pt idx="6855">
                  <c:v>0.18726639738244411</c:v>
                </c:pt>
                <c:pt idx="6856">
                  <c:v>0.18726639738244411</c:v>
                </c:pt>
                <c:pt idx="6857">
                  <c:v>0.18726639738244411</c:v>
                </c:pt>
                <c:pt idx="6858">
                  <c:v>0.18726639738244411</c:v>
                </c:pt>
                <c:pt idx="6859">
                  <c:v>0.18726639738244411</c:v>
                </c:pt>
                <c:pt idx="6860">
                  <c:v>0.18726639738244411</c:v>
                </c:pt>
                <c:pt idx="6861">
                  <c:v>0.18726639738244411</c:v>
                </c:pt>
                <c:pt idx="6862">
                  <c:v>0.18726639738244411</c:v>
                </c:pt>
                <c:pt idx="6863">
                  <c:v>0.18726639738244411</c:v>
                </c:pt>
                <c:pt idx="6864">
                  <c:v>0.18726639738244411</c:v>
                </c:pt>
                <c:pt idx="6865">
                  <c:v>0.18726639738244411</c:v>
                </c:pt>
                <c:pt idx="6866">
                  <c:v>0.18726639738244411</c:v>
                </c:pt>
                <c:pt idx="6867">
                  <c:v>0.18726639738244411</c:v>
                </c:pt>
                <c:pt idx="6868">
                  <c:v>0.18726639738244411</c:v>
                </c:pt>
                <c:pt idx="6869">
                  <c:v>0.18726639738244411</c:v>
                </c:pt>
                <c:pt idx="6870">
                  <c:v>0.18726639738244411</c:v>
                </c:pt>
                <c:pt idx="6871">
                  <c:v>0.18726639738244411</c:v>
                </c:pt>
                <c:pt idx="6872">
                  <c:v>0.18726639738244411</c:v>
                </c:pt>
                <c:pt idx="6873">
                  <c:v>0.18726639738244411</c:v>
                </c:pt>
                <c:pt idx="6874">
                  <c:v>0.18726639738244411</c:v>
                </c:pt>
                <c:pt idx="6875">
                  <c:v>0.18726639738244411</c:v>
                </c:pt>
                <c:pt idx="6876">
                  <c:v>0.18726639738244411</c:v>
                </c:pt>
                <c:pt idx="6877">
                  <c:v>0.18726639738244411</c:v>
                </c:pt>
                <c:pt idx="6878">
                  <c:v>0.18726639738244411</c:v>
                </c:pt>
                <c:pt idx="6879">
                  <c:v>0.18726639738244411</c:v>
                </c:pt>
                <c:pt idx="6880">
                  <c:v>0.18726639738244411</c:v>
                </c:pt>
                <c:pt idx="6881">
                  <c:v>0.18726639738244411</c:v>
                </c:pt>
                <c:pt idx="6882">
                  <c:v>0.18726639738244411</c:v>
                </c:pt>
                <c:pt idx="6883">
                  <c:v>0.18726639738244411</c:v>
                </c:pt>
                <c:pt idx="6884">
                  <c:v>0.18726639738244411</c:v>
                </c:pt>
                <c:pt idx="6885">
                  <c:v>0.18726639738244411</c:v>
                </c:pt>
                <c:pt idx="6886">
                  <c:v>0.18726639738244411</c:v>
                </c:pt>
                <c:pt idx="6887">
                  <c:v>0.18726639738244411</c:v>
                </c:pt>
                <c:pt idx="6888">
                  <c:v>0.18726639738244411</c:v>
                </c:pt>
                <c:pt idx="6889">
                  <c:v>0.18726639738244411</c:v>
                </c:pt>
                <c:pt idx="6890">
                  <c:v>0.18726639738244411</c:v>
                </c:pt>
                <c:pt idx="6891">
                  <c:v>0.18726639738244411</c:v>
                </c:pt>
                <c:pt idx="6892">
                  <c:v>0.18726639738244411</c:v>
                </c:pt>
                <c:pt idx="6893">
                  <c:v>0.18726639738244411</c:v>
                </c:pt>
                <c:pt idx="6894">
                  <c:v>0.18726639738244411</c:v>
                </c:pt>
                <c:pt idx="6895">
                  <c:v>0.18726639738244411</c:v>
                </c:pt>
                <c:pt idx="6896">
                  <c:v>0.18726639738244411</c:v>
                </c:pt>
                <c:pt idx="6897">
                  <c:v>0.18726639738244411</c:v>
                </c:pt>
                <c:pt idx="6898">
                  <c:v>0.18726639738244411</c:v>
                </c:pt>
                <c:pt idx="6899">
                  <c:v>0.18726639738244411</c:v>
                </c:pt>
                <c:pt idx="6900">
                  <c:v>0.18726639738244411</c:v>
                </c:pt>
                <c:pt idx="6901">
                  <c:v>0.18726639738244411</c:v>
                </c:pt>
                <c:pt idx="6902">
                  <c:v>0.18726639738244411</c:v>
                </c:pt>
                <c:pt idx="6903">
                  <c:v>0.18726639738244411</c:v>
                </c:pt>
                <c:pt idx="6904">
                  <c:v>0.18726639738244411</c:v>
                </c:pt>
                <c:pt idx="6905">
                  <c:v>0.18726639738244411</c:v>
                </c:pt>
                <c:pt idx="6906">
                  <c:v>0.18726639738244411</c:v>
                </c:pt>
                <c:pt idx="6907">
                  <c:v>0.18726639738244411</c:v>
                </c:pt>
                <c:pt idx="6908">
                  <c:v>0.18726639738244411</c:v>
                </c:pt>
                <c:pt idx="6909">
                  <c:v>0.18726639738244411</c:v>
                </c:pt>
                <c:pt idx="6910">
                  <c:v>0.18726639738244411</c:v>
                </c:pt>
                <c:pt idx="6911">
                  <c:v>0.18726639738244411</c:v>
                </c:pt>
                <c:pt idx="6912">
                  <c:v>0.18726639738244411</c:v>
                </c:pt>
                <c:pt idx="6913">
                  <c:v>0.18726639738244411</c:v>
                </c:pt>
                <c:pt idx="6914">
                  <c:v>0.18726639738244411</c:v>
                </c:pt>
                <c:pt idx="6915">
                  <c:v>0.18726639738244411</c:v>
                </c:pt>
                <c:pt idx="6916">
                  <c:v>0.18726639738244411</c:v>
                </c:pt>
                <c:pt idx="6917">
                  <c:v>0.18726639738244411</c:v>
                </c:pt>
                <c:pt idx="6918">
                  <c:v>0.18726639738244411</c:v>
                </c:pt>
                <c:pt idx="6919">
                  <c:v>0.18726639738244411</c:v>
                </c:pt>
                <c:pt idx="6920">
                  <c:v>0.18726639738244411</c:v>
                </c:pt>
                <c:pt idx="6921">
                  <c:v>0.18726639738244411</c:v>
                </c:pt>
                <c:pt idx="6922">
                  <c:v>0.18726639738244411</c:v>
                </c:pt>
                <c:pt idx="6923">
                  <c:v>0.18726639738244411</c:v>
                </c:pt>
                <c:pt idx="6924">
                  <c:v>0.18726639738244411</c:v>
                </c:pt>
                <c:pt idx="6925">
                  <c:v>0.18726639738244411</c:v>
                </c:pt>
                <c:pt idx="6926">
                  <c:v>0.18726639738244411</c:v>
                </c:pt>
                <c:pt idx="6927">
                  <c:v>0.18726639738244411</c:v>
                </c:pt>
                <c:pt idx="6928">
                  <c:v>0.18726639738244411</c:v>
                </c:pt>
                <c:pt idx="6929">
                  <c:v>0.18726639738244411</c:v>
                </c:pt>
                <c:pt idx="6930">
                  <c:v>0.18726639738244411</c:v>
                </c:pt>
                <c:pt idx="6931">
                  <c:v>0.18726639738244411</c:v>
                </c:pt>
                <c:pt idx="6932">
                  <c:v>0.18726639738244411</c:v>
                </c:pt>
                <c:pt idx="6933">
                  <c:v>0.18726639738244411</c:v>
                </c:pt>
                <c:pt idx="6934">
                  <c:v>0.18726639738244411</c:v>
                </c:pt>
                <c:pt idx="6935">
                  <c:v>0.18726639738244411</c:v>
                </c:pt>
                <c:pt idx="6936">
                  <c:v>0.18726639738244411</c:v>
                </c:pt>
                <c:pt idx="6937">
                  <c:v>0.18726639738244411</c:v>
                </c:pt>
                <c:pt idx="6938">
                  <c:v>0.18726639738244411</c:v>
                </c:pt>
                <c:pt idx="6939">
                  <c:v>0.18726639738244411</c:v>
                </c:pt>
                <c:pt idx="6940">
                  <c:v>0.18726639738244411</c:v>
                </c:pt>
                <c:pt idx="6941">
                  <c:v>0.18726639738244411</c:v>
                </c:pt>
                <c:pt idx="6942">
                  <c:v>0.18726639738244411</c:v>
                </c:pt>
                <c:pt idx="6943">
                  <c:v>0.18726639738244411</c:v>
                </c:pt>
                <c:pt idx="6944">
                  <c:v>0.18726639738244411</c:v>
                </c:pt>
                <c:pt idx="6945">
                  <c:v>0.18726639738244411</c:v>
                </c:pt>
                <c:pt idx="6946">
                  <c:v>0.18726639738244411</c:v>
                </c:pt>
                <c:pt idx="6947">
                  <c:v>0.18726639738244411</c:v>
                </c:pt>
                <c:pt idx="6948">
                  <c:v>0.18726639738244411</c:v>
                </c:pt>
                <c:pt idx="6949">
                  <c:v>0.18726639738244411</c:v>
                </c:pt>
                <c:pt idx="6950">
                  <c:v>0.18726639738244411</c:v>
                </c:pt>
                <c:pt idx="6951">
                  <c:v>0.18726639738244411</c:v>
                </c:pt>
                <c:pt idx="6952">
                  <c:v>0.18726639738244411</c:v>
                </c:pt>
                <c:pt idx="6953">
                  <c:v>0.18726639738244411</c:v>
                </c:pt>
                <c:pt idx="6954">
                  <c:v>0.18726639738244411</c:v>
                </c:pt>
                <c:pt idx="6955">
                  <c:v>0.18726639738244411</c:v>
                </c:pt>
                <c:pt idx="6956">
                  <c:v>0.18726639738244411</c:v>
                </c:pt>
                <c:pt idx="6957">
                  <c:v>0.18726639738244411</c:v>
                </c:pt>
                <c:pt idx="6958">
                  <c:v>0.18726639738244411</c:v>
                </c:pt>
                <c:pt idx="6959">
                  <c:v>0.18726639738244411</c:v>
                </c:pt>
                <c:pt idx="6960">
                  <c:v>0.18726639738244411</c:v>
                </c:pt>
                <c:pt idx="6961">
                  <c:v>0.18726639738244411</c:v>
                </c:pt>
                <c:pt idx="6962">
                  <c:v>0.18726639738244411</c:v>
                </c:pt>
                <c:pt idx="6963">
                  <c:v>0.18726639738244411</c:v>
                </c:pt>
                <c:pt idx="6964">
                  <c:v>0.18726639738244411</c:v>
                </c:pt>
                <c:pt idx="6965">
                  <c:v>0.18726639738244411</c:v>
                </c:pt>
                <c:pt idx="6966">
                  <c:v>0.18726639738244411</c:v>
                </c:pt>
                <c:pt idx="6967">
                  <c:v>0.18726639738244411</c:v>
                </c:pt>
                <c:pt idx="6968">
                  <c:v>0.18726639738244411</c:v>
                </c:pt>
                <c:pt idx="6969">
                  <c:v>0.18726639738244411</c:v>
                </c:pt>
                <c:pt idx="6970">
                  <c:v>0.18726639738244411</c:v>
                </c:pt>
                <c:pt idx="6971">
                  <c:v>0.18726639738244411</c:v>
                </c:pt>
                <c:pt idx="6972">
                  <c:v>0.18726639738244411</c:v>
                </c:pt>
                <c:pt idx="6973">
                  <c:v>0.18726639738244411</c:v>
                </c:pt>
                <c:pt idx="6974">
                  <c:v>0.18726639738244411</c:v>
                </c:pt>
                <c:pt idx="6975">
                  <c:v>0.18726639738244411</c:v>
                </c:pt>
                <c:pt idx="6976">
                  <c:v>0.18726639738244411</c:v>
                </c:pt>
                <c:pt idx="6977">
                  <c:v>0.18726639738244411</c:v>
                </c:pt>
                <c:pt idx="6978">
                  <c:v>0.18726639738244411</c:v>
                </c:pt>
                <c:pt idx="6979">
                  <c:v>0.18726639738244411</c:v>
                </c:pt>
                <c:pt idx="6980">
                  <c:v>0.18726639738244411</c:v>
                </c:pt>
                <c:pt idx="6981">
                  <c:v>0.18726639738244411</c:v>
                </c:pt>
                <c:pt idx="6982">
                  <c:v>0.18726639738244411</c:v>
                </c:pt>
                <c:pt idx="6983">
                  <c:v>0.18726639738244411</c:v>
                </c:pt>
                <c:pt idx="6984">
                  <c:v>0.18726639738244411</c:v>
                </c:pt>
                <c:pt idx="6985">
                  <c:v>0.18726639738244411</c:v>
                </c:pt>
                <c:pt idx="6986">
                  <c:v>0.18726639738244411</c:v>
                </c:pt>
                <c:pt idx="6987">
                  <c:v>0.18726639738244411</c:v>
                </c:pt>
                <c:pt idx="6988">
                  <c:v>0.18726639738244411</c:v>
                </c:pt>
                <c:pt idx="6989">
                  <c:v>0.18726639738244411</c:v>
                </c:pt>
                <c:pt idx="6990">
                  <c:v>0.18726639738244411</c:v>
                </c:pt>
                <c:pt idx="6991">
                  <c:v>0.18726639738244411</c:v>
                </c:pt>
                <c:pt idx="6992">
                  <c:v>0.18726639738244411</c:v>
                </c:pt>
                <c:pt idx="6993">
                  <c:v>0.18726639738244411</c:v>
                </c:pt>
                <c:pt idx="6994">
                  <c:v>0.18726639738244411</c:v>
                </c:pt>
                <c:pt idx="6995">
                  <c:v>0.18726639738244411</c:v>
                </c:pt>
                <c:pt idx="6996">
                  <c:v>0.18726639738244411</c:v>
                </c:pt>
                <c:pt idx="6997">
                  <c:v>0.18726639738244411</c:v>
                </c:pt>
                <c:pt idx="6998">
                  <c:v>0.18726639738244411</c:v>
                </c:pt>
                <c:pt idx="6999">
                  <c:v>0.18726639738244411</c:v>
                </c:pt>
                <c:pt idx="7000">
                  <c:v>0.18726639738244411</c:v>
                </c:pt>
                <c:pt idx="7001">
                  <c:v>0.18726639738244411</c:v>
                </c:pt>
                <c:pt idx="7002">
                  <c:v>0.18726639738244411</c:v>
                </c:pt>
                <c:pt idx="7003">
                  <c:v>0.18726639738244411</c:v>
                </c:pt>
                <c:pt idx="7004">
                  <c:v>0.18726639738244411</c:v>
                </c:pt>
                <c:pt idx="7005">
                  <c:v>0.18726639738244411</c:v>
                </c:pt>
                <c:pt idx="7006">
                  <c:v>0.18726639738244411</c:v>
                </c:pt>
                <c:pt idx="7007">
                  <c:v>0.18726639738244411</c:v>
                </c:pt>
                <c:pt idx="7008">
                  <c:v>0.18726639738244411</c:v>
                </c:pt>
                <c:pt idx="7009">
                  <c:v>0.18726639738244411</c:v>
                </c:pt>
                <c:pt idx="7010">
                  <c:v>0.18726639738244411</c:v>
                </c:pt>
                <c:pt idx="7011">
                  <c:v>0.18726639738244411</c:v>
                </c:pt>
                <c:pt idx="7012">
                  <c:v>0.18726639738244411</c:v>
                </c:pt>
                <c:pt idx="7013">
                  <c:v>0.18726639738244411</c:v>
                </c:pt>
                <c:pt idx="7014">
                  <c:v>0.18726639738244411</c:v>
                </c:pt>
                <c:pt idx="7015">
                  <c:v>0.18726639738244411</c:v>
                </c:pt>
                <c:pt idx="7016">
                  <c:v>0.18726639738244411</c:v>
                </c:pt>
                <c:pt idx="7017">
                  <c:v>0.18726639738244411</c:v>
                </c:pt>
                <c:pt idx="7018">
                  <c:v>0.18726639738244411</c:v>
                </c:pt>
                <c:pt idx="7019">
                  <c:v>0.18726639738244411</c:v>
                </c:pt>
                <c:pt idx="7020">
                  <c:v>0.18726639738244411</c:v>
                </c:pt>
                <c:pt idx="7021">
                  <c:v>0.18726639738244411</c:v>
                </c:pt>
                <c:pt idx="7022">
                  <c:v>0.18726639738244411</c:v>
                </c:pt>
                <c:pt idx="7023">
                  <c:v>0.18726639738244411</c:v>
                </c:pt>
                <c:pt idx="7024">
                  <c:v>0.18726639738244411</c:v>
                </c:pt>
                <c:pt idx="7025">
                  <c:v>0.18726639738244411</c:v>
                </c:pt>
                <c:pt idx="7026">
                  <c:v>0.18726639738244411</c:v>
                </c:pt>
                <c:pt idx="7027">
                  <c:v>0.18726639738244411</c:v>
                </c:pt>
                <c:pt idx="7028">
                  <c:v>0.18726639738244411</c:v>
                </c:pt>
                <c:pt idx="7029">
                  <c:v>0.18726639738244411</c:v>
                </c:pt>
                <c:pt idx="7030">
                  <c:v>0.18726639738244411</c:v>
                </c:pt>
                <c:pt idx="7031">
                  <c:v>0.18726639738244411</c:v>
                </c:pt>
                <c:pt idx="7032">
                  <c:v>0.18726639738244411</c:v>
                </c:pt>
                <c:pt idx="7033">
                  <c:v>0.18726639738244411</c:v>
                </c:pt>
                <c:pt idx="7034">
                  <c:v>0.18726639738244411</c:v>
                </c:pt>
                <c:pt idx="7035">
                  <c:v>0.18726639738244411</c:v>
                </c:pt>
                <c:pt idx="7036">
                  <c:v>0.18726639738244411</c:v>
                </c:pt>
                <c:pt idx="7037">
                  <c:v>0.18726639738244411</c:v>
                </c:pt>
                <c:pt idx="7038">
                  <c:v>0.18726639738244411</c:v>
                </c:pt>
                <c:pt idx="7039">
                  <c:v>0.18726639738244411</c:v>
                </c:pt>
                <c:pt idx="7040">
                  <c:v>0.18726639738244411</c:v>
                </c:pt>
                <c:pt idx="7041">
                  <c:v>0.18726639738244411</c:v>
                </c:pt>
                <c:pt idx="7042">
                  <c:v>0.18726639738244411</c:v>
                </c:pt>
                <c:pt idx="7043">
                  <c:v>0.18726639738244411</c:v>
                </c:pt>
                <c:pt idx="7044">
                  <c:v>0.18726639738244411</c:v>
                </c:pt>
                <c:pt idx="7045">
                  <c:v>0.18726639738244411</c:v>
                </c:pt>
                <c:pt idx="7046">
                  <c:v>0.18726639738244411</c:v>
                </c:pt>
                <c:pt idx="7047">
                  <c:v>0.18726639738244411</c:v>
                </c:pt>
                <c:pt idx="7048">
                  <c:v>0.18726639738244411</c:v>
                </c:pt>
                <c:pt idx="7049">
                  <c:v>0.18726639738244411</c:v>
                </c:pt>
                <c:pt idx="7050">
                  <c:v>0.18726639738244411</c:v>
                </c:pt>
                <c:pt idx="7051">
                  <c:v>0.18726639738244411</c:v>
                </c:pt>
                <c:pt idx="7052">
                  <c:v>0.18726639738244411</c:v>
                </c:pt>
                <c:pt idx="7053">
                  <c:v>0.18726639738244411</c:v>
                </c:pt>
                <c:pt idx="7054">
                  <c:v>0.18726639738244411</c:v>
                </c:pt>
                <c:pt idx="7055">
                  <c:v>0.18726639738244411</c:v>
                </c:pt>
                <c:pt idx="7056">
                  <c:v>0.18726639738244411</c:v>
                </c:pt>
                <c:pt idx="7057">
                  <c:v>0.18726639738244411</c:v>
                </c:pt>
                <c:pt idx="7058">
                  <c:v>0.18726639738244411</c:v>
                </c:pt>
                <c:pt idx="7059">
                  <c:v>0.18726639738244411</c:v>
                </c:pt>
                <c:pt idx="7060">
                  <c:v>0.18726639738244411</c:v>
                </c:pt>
                <c:pt idx="7061">
                  <c:v>0.18726639738244411</c:v>
                </c:pt>
                <c:pt idx="7062">
                  <c:v>0.18726639738244411</c:v>
                </c:pt>
                <c:pt idx="7063">
                  <c:v>0.18726639738244411</c:v>
                </c:pt>
                <c:pt idx="7064">
                  <c:v>0.18726639738244411</c:v>
                </c:pt>
                <c:pt idx="7065">
                  <c:v>0.18726639738244411</c:v>
                </c:pt>
                <c:pt idx="7066">
                  <c:v>0.18726639738244411</c:v>
                </c:pt>
                <c:pt idx="7067">
                  <c:v>0.18726639738244411</c:v>
                </c:pt>
                <c:pt idx="7068">
                  <c:v>0.18726639738244411</c:v>
                </c:pt>
                <c:pt idx="7069">
                  <c:v>0.18726639738244411</c:v>
                </c:pt>
                <c:pt idx="7070">
                  <c:v>0.18726639738244411</c:v>
                </c:pt>
                <c:pt idx="7071">
                  <c:v>0.18726639738244411</c:v>
                </c:pt>
                <c:pt idx="7072">
                  <c:v>0.18726639738244411</c:v>
                </c:pt>
                <c:pt idx="7073">
                  <c:v>0.18726639738244411</c:v>
                </c:pt>
                <c:pt idx="7074">
                  <c:v>0.18726639738244411</c:v>
                </c:pt>
                <c:pt idx="7075">
                  <c:v>0.18726639738244411</c:v>
                </c:pt>
                <c:pt idx="7076">
                  <c:v>0.18726639738244411</c:v>
                </c:pt>
                <c:pt idx="7077">
                  <c:v>0.18726639738244411</c:v>
                </c:pt>
                <c:pt idx="7078">
                  <c:v>0.18726639738244411</c:v>
                </c:pt>
                <c:pt idx="7079">
                  <c:v>0.18726639738244411</c:v>
                </c:pt>
                <c:pt idx="7080">
                  <c:v>0.18726639738244411</c:v>
                </c:pt>
                <c:pt idx="7081">
                  <c:v>0.18726639738244411</c:v>
                </c:pt>
                <c:pt idx="7082">
                  <c:v>0.18726639738244411</c:v>
                </c:pt>
                <c:pt idx="7083">
                  <c:v>0.18726639738244411</c:v>
                </c:pt>
                <c:pt idx="7084">
                  <c:v>0.18726639738244411</c:v>
                </c:pt>
                <c:pt idx="7085">
                  <c:v>0.18726639738244411</c:v>
                </c:pt>
                <c:pt idx="7086">
                  <c:v>0.18726639738244411</c:v>
                </c:pt>
                <c:pt idx="7087">
                  <c:v>0.18726639738244411</c:v>
                </c:pt>
                <c:pt idx="7088">
                  <c:v>0.18726639738244411</c:v>
                </c:pt>
                <c:pt idx="7089">
                  <c:v>0.18726639738244411</c:v>
                </c:pt>
                <c:pt idx="7090">
                  <c:v>0.18726639738244411</c:v>
                </c:pt>
                <c:pt idx="7091">
                  <c:v>0.18726639738244411</c:v>
                </c:pt>
                <c:pt idx="7092">
                  <c:v>0.18726639738244411</c:v>
                </c:pt>
                <c:pt idx="7093">
                  <c:v>0.18726639738244411</c:v>
                </c:pt>
                <c:pt idx="7094">
                  <c:v>0.18726639738244411</c:v>
                </c:pt>
                <c:pt idx="7095">
                  <c:v>0.18726639738244411</c:v>
                </c:pt>
                <c:pt idx="7096">
                  <c:v>0.18726639738244411</c:v>
                </c:pt>
                <c:pt idx="7097">
                  <c:v>0.18726639738244411</c:v>
                </c:pt>
                <c:pt idx="7098">
                  <c:v>0.18726639738244411</c:v>
                </c:pt>
                <c:pt idx="7099">
                  <c:v>0.18726639738244411</c:v>
                </c:pt>
                <c:pt idx="7100">
                  <c:v>0.18726639738244411</c:v>
                </c:pt>
                <c:pt idx="7101">
                  <c:v>0.18726639738244411</c:v>
                </c:pt>
                <c:pt idx="7102">
                  <c:v>0.18726639738244411</c:v>
                </c:pt>
                <c:pt idx="7103">
                  <c:v>0.18726639738244411</c:v>
                </c:pt>
                <c:pt idx="7104">
                  <c:v>0.18726639738244411</c:v>
                </c:pt>
                <c:pt idx="7105">
                  <c:v>0.18726639738244411</c:v>
                </c:pt>
                <c:pt idx="7106">
                  <c:v>0.18726639738244411</c:v>
                </c:pt>
                <c:pt idx="7107">
                  <c:v>0.18726639738244411</c:v>
                </c:pt>
                <c:pt idx="7108">
                  <c:v>0.18726639738244411</c:v>
                </c:pt>
                <c:pt idx="7109">
                  <c:v>0.18726639738244411</c:v>
                </c:pt>
                <c:pt idx="7110">
                  <c:v>0.18726639738244411</c:v>
                </c:pt>
                <c:pt idx="7111">
                  <c:v>0.18726639738244411</c:v>
                </c:pt>
                <c:pt idx="7112">
                  <c:v>0.18726639738244411</c:v>
                </c:pt>
                <c:pt idx="7113">
                  <c:v>0.18726639738244411</c:v>
                </c:pt>
                <c:pt idx="7114">
                  <c:v>0.18726639738244411</c:v>
                </c:pt>
                <c:pt idx="7115">
                  <c:v>0.18726639738244411</c:v>
                </c:pt>
                <c:pt idx="7116">
                  <c:v>0.18726639738244411</c:v>
                </c:pt>
                <c:pt idx="7117">
                  <c:v>0.18726639738244411</c:v>
                </c:pt>
                <c:pt idx="7118">
                  <c:v>0.18726639738244411</c:v>
                </c:pt>
              </c:numCache>
            </c:numRef>
          </c:val>
          <c:smooth val="0"/>
          <c:extLst>
            <c:ext xmlns:c16="http://schemas.microsoft.com/office/drawing/2014/chart" uri="{C3380CC4-5D6E-409C-BE32-E72D297353CC}">
              <c16:uniqueId val="{00000005-B05A-469B-8D1F-BFC6C64D3EA3}"/>
            </c:ext>
          </c:extLst>
        </c:ser>
        <c:dLbls>
          <c:showLegendKey val="0"/>
          <c:showVal val="0"/>
          <c:showCatName val="0"/>
          <c:showSerName val="0"/>
          <c:showPercent val="0"/>
          <c:showBubbleSize val="0"/>
        </c:dLbls>
        <c:smooth val="0"/>
        <c:axId val="731499520"/>
        <c:axId val="731505408"/>
      </c:lineChart>
      <c:dateAx>
        <c:axId val="731499520"/>
        <c:scaling>
          <c:orientation val="minMax"/>
          <c:min val="36193"/>
        </c:scaling>
        <c:delete val="0"/>
        <c:axPos val="b"/>
        <c:numFmt formatCode="[$-409]mmm\-yy;@" sourceLinked="0"/>
        <c:majorTickMark val="out"/>
        <c:minorTickMark val="none"/>
        <c:tickLblPos val="low"/>
        <c:crossAx val="731505408"/>
        <c:crosses val="autoZero"/>
        <c:auto val="1"/>
        <c:lblOffset val="100"/>
        <c:baseTimeUnit val="days"/>
        <c:majorUnit val="2359"/>
        <c:majorTimeUnit val="days"/>
        <c:minorUnit val="1"/>
        <c:minorTimeUnit val="months"/>
      </c:dateAx>
      <c:valAx>
        <c:axId val="731505408"/>
        <c:scaling>
          <c:orientation val="minMax"/>
          <c:max val="0.65000000000000013"/>
          <c:min val="0.1"/>
        </c:scaling>
        <c:delete val="0"/>
        <c:axPos val="l"/>
        <c:title>
          <c:tx>
            <c:rich>
              <a:bodyPr rot="-5400000" vert="horz"/>
              <a:lstStyle/>
              <a:p>
                <a:pPr>
                  <a:defRPr/>
                </a:pPr>
                <a:r>
                  <a:rPr lang="en-GB"/>
                  <a:t>holdings (portfolio weight)</a:t>
                </a:r>
              </a:p>
            </c:rich>
          </c:tx>
          <c:layout>
            <c:manualLayout>
              <c:xMode val="edge"/>
              <c:yMode val="edge"/>
              <c:x val="6.9615696771525111E-3"/>
              <c:y val="0.25439950143218398"/>
            </c:manualLayout>
          </c:layout>
          <c:overlay val="0"/>
        </c:title>
        <c:numFmt formatCode="0%" sourceLinked="0"/>
        <c:majorTickMark val="out"/>
        <c:minorTickMark val="none"/>
        <c:tickLblPos val="nextTo"/>
        <c:crossAx val="731499520"/>
        <c:crosses val="autoZero"/>
        <c:crossBetween val="between"/>
        <c:majorUnit val="5.000000000000001E-2"/>
      </c:valAx>
    </c:plotArea>
    <c:legend>
      <c:legendPos val="t"/>
      <c:legendEntry>
        <c:idx val="3"/>
        <c:delete val="1"/>
      </c:legendEntry>
      <c:legendEntry>
        <c:idx val="4"/>
        <c:delete val="1"/>
      </c:legendEntry>
      <c:legendEntry>
        <c:idx val="5"/>
        <c:delete val="1"/>
      </c:legendEntry>
      <c:overlay val="0"/>
    </c:legend>
    <c:plotVisOnly val="1"/>
    <c:dispBlanksAs val="gap"/>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17906290156126"/>
          <c:y val="3.4338800128226946E-2"/>
          <c:w val="0.90374425381278367"/>
          <c:h val="0.86612876887067136"/>
        </c:manualLayout>
      </c:layout>
      <c:barChart>
        <c:barDir val="col"/>
        <c:grouping val="clustered"/>
        <c:varyColors val="0"/>
        <c:ser>
          <c:idx val="2"/>
          <c:order val="0"/>
          <c:tx>
            <c:strRef>
              <c:f>weights!$I$2</c:f>
              <c:strCache>
                <c:ptCount val="1"/>
                <c:pt idx="0">
                  <c:v>ytd change (pp.)</c:v>
                </c:pt>
              </c:strCache>
            </c:strRef>
          </c:tx>
          <c:spPr>
            <a:solidFill>
              <a:srgbClr val="020B5B"/>
            </a:solidFill>
          </c:spPr>
          <c:invertIfNegative val="0"/>
          <c:cat>
            <c:strRef>
              <c:f>weights!$J$4:$L$4</c:f>
              <c:strCache>
                <c:ptCount val="3"/>
                <c:pt idx="0">
                  <c:v>Stocks</c:v>
                </c:pt>
                <c:pt idx="1">
                  <c:v>Bonds</c:v>
                </c:pt>
                <c:pt idx="2">
                  <c:v>Cash</c:v>
                </c:pt>
              </c:strCache>
            </c:strRef>
          </c:cat>
          <c:val>
            <c:numRef>
              <c:f>weights!$J$2:$L$2</c:f>
              <c:numCache>
                <c:formatCode>#,##0.00</c:formatCode>
                <c:ptCount val="3"/>
                <c:pt idx="0">
                  <c:v>1.0813440878043923</c:v>
                </c:pt>
                <c:pt idx="1">
                  <c:v>-0.56544503557959813</c:v>
                </c:pt>
                <c:pt idx="2">
                  <c:v>-0.51589905222499954</c:v>
                </c:pt>
              </c:numCache>
            </c:numRef>
          </c:val>
          <c:extLst>
            <c:ext xmlns:c16="http://schemas.microsoft.com/office/drawing/2014/chart" uri="{C3380CC4-5D6E-409C-BE32-E72D297353CC}">
              <c16:uniqueId val="{00000000-2028-4B15-B77C-FD4A9967817D}"/>
            </c:ext>
          </c:extLst>
        </c:ser>
        <c:ser>
          <c:idx val="0"/>
          <c:order val="1"/>
          <c:tx>
            <c:strRef>
              <c:f>weights!$I$3</c:f>
              <c:strCache>
                <c:ptCount val="1"/>
                <c:pt idx="0">
                  <c:v>3m change (pp.)</c:v>
                </c:pt>
              </c:strCache>
            </c:strRef>
          </c:tx>
          <c:spPr>
            <a:solidFill>
              <a:srgbClr val="4489FF"/>
            </a:solidFill>
            <a:ln w="15875"/>
          </c:spPr>
          <c:invertIfNegative val="0"/>
          <c:cat>
            <c:strRef>
              <c:f>weights!$J$4:$L$4</c:f>
              <c:strCache>
                <c:ptCount val="3"/>
                <c:pt idx="0">
                  <c:v>Stocks</c:v>
                </c:pt>
                <c:pt idx="1">
                  <c:v>Bonds</c:v>
                </c:pt>
                <c:pt idx="2">
                  <c:v>Cash</c:v>
                </c:pt>
              </c:strCache>
            </c:strRef>
          </c:cat>
          <c:val>
            <c:numRef>
              <c:f>weights!$J$3:$L$3</c:f>
              <c:numCache>
                <c:formatCode>#,##0.00</c:formatCode>
                <c:ptCount val="3"/>
                <c:pt idx="0">
                  <c:v>1.4380721643575956</c:v>
                </c:pt>
                <c:pt idx="1">
                  <c:v>-1.2593243806105991</c:v>
                </c:pt>
                <c:pt idx="2">
                  <c:v>-0.1787477837470991</c:v>
                </c:pt>
              </c:numCache>
            </c:numRef>
          </c:val>
          <c:extLst>
            <c:ext xmlns:c16="http://schemas.microsoft.com/office/drawing/2014/chart" uri="{C3380CC4-5D6E-409C-BE32-E72D297353CC}">
              <c16:uniqueId val="{00000001-2028-4B15-B77C-FD4A9967817D}"/>
            </c:ext>
          </c:extLst>
        </c:ser>
        <c:ser>
          <c:idx val="1"/>
          <c:order val="2"/>
          <c:tx>
            <c:strRef>
              <c:f>weights!$I$1</c:f>
              <c:strCache>
                <c:ptCount val="1"/>
                <c:pt idx="0">
                  <c:v>1m change (pp.)</c:v>
                </c:pt>
              </c:strCache>
            </c:strRef>
          </c:tx>
          <c:spPr>
            <a:solidFill>
              <a:srgbClr val="17BF6B"/>
            </a:solidFill>
            <a:ln w="15875"/>
          </c:spPr>
          <c:invertIfNegative val="0"/>
          <c:cat>
            <c:strRef>
              <c:f>weights!$J$4:$L$4</c:f>
              <c:strCache>
                <c:ptCount val="3"/>
                <c:pt idx="0">
                  <c:v>Stocks</c:v>
                </c:pt>
                <c:pt idx="1">
                  <c:v>Bonds</c:v>
                </c:pt>
                <c:pt idx="2">
                  <c:v>Cash</c:v>
                </c:pt>
              </c:strCache>
            </c:strRef>
          </c:cat>
          <c:val>
            <c:numRef>
              <c:f>weights!$J$1:$L$1</c:f>
              <c:numCache>
                <c:formatCode>#,##0.00</c:formatCode>
                <c:ptCount val="3"/>
                <c:pt idx="0">
                  <c:v>1.0836319485461932</c:v>
                </c:pt>
                <c:pt idx="1">
                  <c:v>-0.89972327499869831</c:v>
                </c:pt>
                <c:pt idx="2">
                  <c:v>-0.18390867354760032</c:v>
                </c:pt>
              </c:numCache>
            </c:numRef>
          </c:val>
          <c:extLst>
            <c:ext xmlns:c16="http://schemas.microsoft.com/office/drawing/2014/chart" uri="{C3380CC4-5D6E-409C-BE32-E72D297353CC}">
              <c16:uniqueId val="{00000002-2028-4B15-B77C-FD4A9967817D}"/>
            </c:ext>
          </c:extLst>
        </c:ser>
        <c:dLbls>
          <c:showLegendKey val="0"/>
          <c:showVal val="0"/>
          <c:showCatName val="0"/>
          <c:showSerName val="0"/>
          <c:showPercent val="0"/>
          <c:showBubbleSize val="0"/>
        </c:dLbls>
        <c:gapWidth val="70"/>
        <c:axId val="767125376"/>
        <c:axId val="767126912"/>
      </c:barChart>
      <c:catAx>
        <c:axId val="767125376"/>
        <c:scaling>
          <c:orientation val="minMax"/>
        </c:scaling>
        <c:delete val="0"/>
        <c:axPos val="b"/>
        <c:numFmt formatCode="[$-409]d\-mmm;@" sourceLinked="0"/>
        <c:majorTickMark val="out"/>
        <c:minorTickMark val="none"/>
        <c:tickLblPos val="low"/>
        <c:crossAx val="767126912"/>
        <c:crosses val="autoZero"/>
        <c:auto val="1"/>
        <c:lblAlgn val="ctr"/>
        <c:lblOffset val="100"/>
        <c:noMultiLvlLbl val="0"/>
      </c:catAx>
      <c:valAx>
        <c:axId val="767126912"/>
        <c:scaling>
          <c:orientation val="minMax"/>
          <c:max val="1.5"/>
          <c:min val="-1.5"/>
        </c:scaling>
        <c:delete val="0"/>
        <c:axPos val="l"/>
        <c:numFmt formatCode="#,##0.00" sourceLinked="0"/>
        <c:majorTickMark val="out"/>
        <c:minorTickMark val="none"/>
        <c:tickLblPos val="nextTo"/>
        <c:crossAx val="767125376"/>
        <c:crosses val="autoZero"/>
        <c:crossBetween val="between"/>
        <c:majorUnit val="0.5"/>
      </c:valAx>
    </c:plotArea>
    <c:legend>
      <c:legendPos val="t"/>
      <c:layout>
        <c:manualLayout>
          <c:xMode val="edge"/>
          <c:yMode val="edge"/>
          <c:x val="0.35516331291921843"/>
          <c:y val="4.8118747384837762E-2"/>
          <c:w val="0.3865754746629505"/>
          <c:h val="0.22796919170152"/>
        </c:manualLayout>
      </c:layout>
      <c:overlay val="0"/>
    </c:legend>
    <c:plotVisOnly val="1"/>
    <c:dispBlanksAs val="gap"/>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S&amp;P, 1 July 2023 = 100</a:t>
            </a:r>
          </a:p>
        </c:rich>
      </c:tx>
      <c:layout>
        <c:manualLayout>
          <c:xMode val="edge"/>
          <c:yMode val="edge"/>
          <c:x val="0.2923843919041349"/>
          <c:y val="1.6898572609930606E-3"/>
        </c:manualLayout>
      </c:layout>
      <c:overlay val="0"/>
    </c:title>
    <c:autoTitleDeleted val="0"/>
    <c:plotArea>
      <c:layout>
        <c:manualLayout>
          <c:layoutTarget val="inner"/>
          <c:xMode val="edge"/>
          <c:yMode val="edge"/>
          <c:x val="0.11082651170762363"/>
          <c:y val="9.1930631958676401E-2"/>
          <c:w val="0.84356721375696786"/>
          <c:h val="0.83151691654981486"/>
        </c:manualLayout>
      </c:layout>
      <c:lineChart>
        <c:grouping val="standard"/>
        <c:varyColors val="0"/>
        <c:ser>
          <c:idx val="0"/>
          <c:order val="0"/>
          <c:tx>
            <c:v>SPX</c:v>
          </c:tx>
          <c:spPr>
            <a:ln w="22225">
              <a:solidFill>
                <a:srgbClr val="020B5B"/>
              </a:solidFill>
            </a:ln>
          </c:spPr>
          <c:marker>
            <c:symbol val="none"/>
          </c:marker>
          <c:cat>
            <c:numRef>
              <c:f>Sheet1!$A$6:$A$400</c:f>
              <c:numCache>
                <c:formatCode>m/d/yyyy</c:formatCode>
                <c:ptCount val="395"/>
                <c:pt idx="0">
                  <c:v>45110</c:v>
                </c:pt>
                <c:pt idx="1">
                  <c:v>45111</c:v>
                </c:pt>
                <c:pt idx="2">
                  <c:v>45112</c:v>
                </c:pt>
                <c:pt idx="3">
                  <c:v>45113</c:v>
                </c:pt>
                <c:pt idx="4">
                  <c:v>45114</c:v>
                </c:pt>
                <c:pt idx="5">
                  <c:v>45117</c:v>
                </c:pt>
                <c:pt idx="6">
                  <c:v>45118</c:v>
                </c:pt>
                <c:pt idx="7">
                  <c:v>45119</c:v>
                </c:pt>
                <c:pt idx="8">
                  <c:v>45120</c:v>
                </c:pt>
                <c:pt idx="9">
                  <c:v>45121</c:v>
                </c:pt>
                <c:pt idx="10">
                  <c:v>45124</c:v>
                </c:pt>
                <c:pt idx="11">
                  <c:v>45125</c:v>
                </c:pt>
                <c:pt idx="12">
                  <c:v>45126</c:v>
                </c:pt>
                <c:pt idx="13">
                  <c:v>45127</c:v>
                </c:pt>
                <c:pt idx="14">
                  <c:v>45128</c:v>
                </c:pt>
                <c:pt idx="15">
                  <c:v>45131</c:v>
                </c:pt>
                <c:pt idx="16">
                  <c:v>45132</c:v>
                </c:pt>
                <c:pt idx="17">
                  <c:v>45133</c:v>
                </c:pt>
                <c:pt idx="18">
                  <c:v>45134</c:v>
                </c:pt>
                <c:pt idx="19">
                  <c:v>45135</c:v>
                </c:pt>
                <c:pt idx="20">
                  <c:v>45138</c:v>
                </c:pt>
                <c:pt idx="21">
                  <c:v>45139</c:v>
                </c:pt>
                <c:pt idx="22">
                  <c:v>45140</c:v>
                </c:pt>
                <c:pt idx="23">
                  <c:v>45141</c:v>
                </c:pt>
                <c:pt idx="24">
                  <c:v>45142</c:v>
                </c:pt>
                <c:pt idx="25">
                  <c:v>45145</c:v>
                </c:pt>
                <c:pt idx="26">
                  <c:v>45146</c:v>
                </c:pt>
                <c:pt idx="27">
                  <c:v>45147</c:v>
                </c:pt>
                <c:pt idx="28">
                  <c:v>45148</c:v>
                </c:pt>
                <c:pt idx="29">
                  <c:v>45149</c:v>
                </c:pt>
                <c:pt idx="30">
                  <c:v>45152</c:v>
                </c:pt>
                <c:pt idx="31">
                  <c:v>45153</c:v>
                </c:pt>
                <c:pt idx="32">
                  <c:v>45154</c:v>
                </c:pt>
                <c:pt idx="33">
                  <c:v>45155</c:v>
                </c:pt>
                <c:pt idx="34">
                  <c:v>45156</c:v>
                </c:pt>
                <c:pt idx="35">
                  <c:v>45159</c:v>
                </c:pt>
                <c:pt idx="36">
                  <c:v>45160</c:v>
                </c:pt>
                <c:pt idx="37">
                  <c:v>45161</c:v>
                </c:pt>
                <c:pt idx="38">
                  <c:v>45162</c:v>
                </c:pt>
                <c:pt idx="39">
                  <c:v>45163</c:v>
                </c:pt>
                <c:pt idx="40">
                  <c:v>45166</c:v>
                </c:pt>
                <c:pt idx="41">
                  <c:v>45167</c:v>
                </c:pt>
                <c:pt idx="42">
                  <c:v>45168</c:v>
                </c:pt>
                <c:pt idx="43">
                  <c:v>45169</c:v>
                </c:pt>
                <c:pt idx="44">
                  <c:v>45170</c:v>
                </c:pt>
                <c:pt idx="45">
                  <c:v>45173</c:v>
                </c:pt>
                <c:pt idx="46">
                  <c:v>45174</c:v>
                </c:pt>
                <c:pt idx="47">
                  <c:v>45175</c:v>
                </c:pt>
                <c:pt idx="48">
                  <c:v>45176</c:v>
                </c:pt>
                <c:pt idx="49">
                  <c:v>45177</c:v>
                </c:pt>
                <c:pt idx="50">
                  <c:v>45180</c:v>
                </c:pt>
                <c:pt idx="51">
                  <c:v>45181</c:v>
                </c:pt>
                <c:pt idx="52">
                  <c:v>45182</c:v>
                </c:pt>
                <c:pt idx="53">
                  <c:v>45183</c:v>
                </c:pt>
                <c:pt idx="54">
                  <c:v>45184</c:v>
                </c:pt>
                <c:pt idx="55">
                  <c:v>45187</c:v>
                </c:pt>
                <c:pt idx="56">
                  <c:v>45188</c:v>
                </c:pt>
                <c:pt idx="57">
                  <c:v>45189</c:v>
                </c:pt>
                <c:pt idx="58">
                  <c:v>45190</c:v>
                </c:pt>
                <c:pt idx="59">
                  <c:v>45191</c:v>
                </c:pt>
                <c:pt idx="60">
                  <c:v>45194</c:v>
                </c:pt>
                <c:pt idx="61">
                  <c:v>45195</c:v>
                </c:pt>
                <c:pt idx="62">
                  <c:v>45196</c:v>
                </c:pt>
                <c:pt idx="63">
                  <c:v>45197</c:v>
                </c:pt>
                <c:pt idx="64">
                  <c:v>45198</c:v>
                </c:pt>
                <c:pt idx="65">
                  <c:v>45201</c:v>
                </c:pt>
                <c:pt idx="66">
                  <c:v>45202</c:v>
                </c:pt>
                <c:pt idx="67">
                  <c:v>45203</c:v>
                </c:pt>
                <c:pt idx="68">
                  <c:v>45204</c:v>
                </c:pt>
                <c:pt idx="69">
                  <c:v>45205</c:v>
                </c:pt>
                <c:pt idx="70">
                  <c:v>45208</c:v>
                </c:pt>
                <c:pt idx="71">
                  <c:v>45209</c:v>
                </c:pt>
                <c:pt idx="72">
                  <c:v>45210</c:v>
                </c:pt>
                <c:pt idx="73">
                  <c:v>45211</c:v>
                </c:pt>
                <c:pt idx="74">
                  <c:v>45212</c:v>
                </c:pt>
                <c:pt idx="75">
                  <c:v>45215</c:v>
                </c:pt>
                <c:pt idx="76">
                  <c:v>45216</c:v>
                </c:pt>
                <c:pt idx="77">
                  <c:v>45217</c:v>
                </c:pt>
                <c:pt idx="78">
                  <c:v>45218</c:v>
                </c:pt>
                <c:pt idx="79">
                  <c:v>45219</c:v>
                </c:pt>
                <c:pt idx="80">
                  <c:v>45222</c:v>
                </c:pt>
                <c:pt idx="81">
                  <c:v>45223</c:v>
                </c:pt>
                <c:pt idx="82">
                  <c:v>45224</c:v>
                </c:pt>
                <c:pt idx="83">
                  <c:v>45225</c:v>
                </c:pt>
                <c:pt idx="84">
                  <c:v>45226</c:v>
                </c:pt>
                <c:pt idx="85">
                  <c:v>45229</c:v>
                </c:pt>
                <c:pt idx="86">
                  <c:v>45230</c:v>
                </c:pt>
                <c:pt idx="87">
                  <c:v>45231</c:v>
                </c:pt>
                <c:pt idx="88">
                  <c:v>45232</c:v>
                </c:pt>
                <c:pt idx="89">
                  <c:v>45233</c:v>
                </c:pt>
                <c:pt idx="90">
                  <c:v>45236</c:v>
                </c:pt>
                <c:pt idx="91">
                  <c:v>45237</c:v>
                </c:pt>
                <c:pt idx="92">
                  <c:v>45238</c:v>
                </c:pt>
                <c:pt idx="93">
                  <c:v>45239</c:v>
                </c:pt>
                <c:pt idx="94">
                  <c:v>45240</c:v>
                </c:pt>
                <c:pt idx="95">
                  <c:v>45243</c:v>
                </c:pt>
                <c:pt idx="96">
                  <c:v>45244</c:v>
                </c:pt>
                <c:pt idx="97">
                  <c:v>45245</c:v>
                </c:pt>
                <c:pt idx="98">
                  <c:v>45246</c:v>
                </c:pt>
                <c:pt idx="99">
                  <c:v>45247</c:v>
                </c:pt>
                <c:pt idx="100">
                  <c:v>45250</c:v>
                </c:pt>
                <c:pt idx="101">
                  <c:v>45251</c:v>
                </c:pt>
                <c:pt idx="102">
                  <c:v>45252</c:v>
                </c:pt>
                <c:pt idx="103">
                  <c:v>45253</c:v>
                </c:pt>
                <c:pt idx="104">
                  <c:v>45254</c:v>
                </c:pt>
                <c:pt idx="105">
                  <c:v>45257</c:v>
                </c:pt>
                <c:pt idx="106">
                  <c:v>45258</c:v>
                </c:pt>
                <c:pt idx="107">
                  <c:v>45259</c:v>
                </c:pt>
                <c:pt idx="108">
                  <c:v>45260</c:v>
                </c:pt>
                <c:pt idx="109">
                  <c:v>45261</c:v>
                </c:pt>
                <c:pt idx="110">
                  <c:v>45264</c:v>
                </c:pt>
                <c:pt idx="111">
                  <c:v>45265</c:v>
                </c:pt>
                <c:pt idx="112">
                  <c:v>45266</c:v>
                </c:pt>
                <c:pt idx="113">
                  <c:v>45267</c:v>
                </c:pt>
                <c:pt idx="114">
                  <c:v>45268</c:v>
                </c:pt>
                <c:pt idx="115">
                  <c:v>45271</c:v>
                </c:pt>
                <c:pt idx="116">
                  <c:v>45272</c:v>
                </c:pt>
                <c:pt idx="117">
                  <c:v>45273</c:v>
                </c:pt>
                <c:pt idx="118">
                  <c:v>45274</c:v>
                </c:pt>
                <c:pt idx="119">
                  <c:v>45275</c:v>
                </c:pt>
                <c:pt idx="120">
                  <c:v>45278</c:v>
                </c:pt>
                <c:pt idx="121">
                  <c:v>45279</c:v>
                </c:pt>
                <c:pt idx="122">
                  <c:v>45280</c:v>
                </c:pt>
                <c:pt idx="123">
                  <c:v>45281</c:v>
                </c:pt>
                <c:pt idx="124">
                  <c:v>45282</c:v>
                </c:pt>
                <c:pt idx="125">
                  <c:v>45285</c:v>
                </c:pt>
                <c:pt idx="126">
                  <c:v>45286</c:v>
                </c:pt>
                <c:pt idx="127">
                  <c:v>45287</c:v>
                </c:pt>
                <c:pt idx="128">
                  <c:v>45288</c:v>
                </c:pt>
                <c:pt idx="129">
                  <c:v>45289</c:v>
                </c:pt>
                <c:pt idx="130">
                  <c:v>45292</c:v>
                </c:pt>
                <c:pt idx="131">
                  <c:v>45293</c:v>
                </c:pt>
                <c:pt idx="132">
                  <c:v>45294</c:v>
                </c:pt>
                <c:pt idx="133">
                  <c:v>45295</c:v>
                </c:pt>
                <c:pt idx="134">
                  <c:v>45296</c:v>
                </c:pt>
                <c:pt idx="135">
                  <c:v>45299</c:v>
                </c:pt>
                <c:pt idx="136">
                  <c:v>45300</c:v>
                </c:pt>
                <c:pt idx="137">
                  <c:v>45301</c:v>
                </c:pt>
                <c:pt idx="138">
                  <c:v>45302</c:v>
                </c:pt>
                <c:pt idx="139">
                  <c:v>45303</c:v>
                </c:pt>
                <c:pt idx="140">
                  <c:v>45306</c:v>
                </c:pt>
                <c:pt idx="141">
                  <c:v>45307</c:v>
                </c:pt>
                <c:pt idx="142">
                  <c:v>45308</c:v>
                </c:pt>
                <c:pt idx="143">
                  <c:v>45309</c:v>
                </c:pt>
                <c:pt idx="144">
                  <c:v>45310</c:v>
                </c:pt>
                <c:pt idx="145">
                  <c:v>45313</c:v>
                </c:pt>
                <c:pt idx="146">
                  <c:v>45314</c:v>
                </c:pt>
                <c:pt idx="147">
                  <c:v>45315</c:v>
                </c:pt>
                <c:pt idx="148">
                  <c:v>45316</c:v>
                </c:pt>
                <c:pt idx="149">
                  <c:v>45317</c:v>
                </c:pt>
                <c:pt idx="150">
                  <c:v>45320</c:v>
                </c:pt>
                <c:pt idx="151">
                  <c:v>45321</c:v>
                </c:pt>
                <c:pt idx="152">
                  <c:v>45322</c:v>
                </c:pt>
                <c:pt idx="153">
                  <c:v>45323</c:v>
                </c:pt>
                <c:pt idx="154">
                  <c:v>45324</c:v>
                </c:pt>
                <c:pt idx="155">
                  <c:v>45327</c:v>
                </c:pt>
                <c:pt idx="156">
                  <c:v>45328</c:v>
                </c:pt>
                <c:pt idx="157">
                  <c:v>45329</c:v>
                </c:pt>
                <c:pt idx="158">
                  <c:v>45330</c:v>
                </c:pt>
                <c:pt idx="159">
                  <c:v>45331</c:v>
                </c:pt>
                <c:pt idx="160">
                  <c:v>45334</c:v>
                </c:pt>
                <c:pt idx="161">
                  <c:v>45335</c:v>
                </c:pt>
                <c:pt idx="162">
                  <c:v>45336</c:v>
                </c:pt>
                <c:pt idx="163">
                  <c:v>45337</c:v>
                </c:pt>
                <c:pt idx="164">
                  <c:v>45338</c:v>
                </c:pt>
                <c:pt idx="165">
                  <c:v>45341</c:v>
                </c:pt>
                <c:pt idx="166">
                  <c:v>45342</c:v>
                </c:pt>
                <c:pt idx="167">
                  <c:v>45343</c:v>
                </c:pt>
                <c:pt idx="168">
                  <c:v>45344</c:v>
                </c:pt>
                <c:pt idx="169">
                  <c:v>45345</c:v>
                </c:pt>
                <c:pt idx="170">
                  <c:v>45348</c:v>
                </c:pt>
                <c:pt idx="171">
                  <c:v>45349</c:v>
                </c:pt>
                <c:pt idx="172">
                  <c:v>45350</c:v>
                </c:pt>
                <c:pt idx="173">
                  <c:v>45351</c:v>
                </c:pt>
                <c:pt idx="174">
                  <c:v>45352</c:v>
                </c:pt>
                <c:pt idx="175">
                  <c:v>45355</c:v>
                </c:pt>
                <c:pt idx="176">
                  <c:v>45356</c:v>
                </c:pt>
                <c:pt idx="177">
                  <c:v>45357</c:v>
                </c:pt>
                <c:pt idx="178">
                  <c:v>45358</c:v>
                </c:pt>
                <c:pt idx="179">
                  <c:v>45359</c:v>
                </c:pt>
                <c:pt idx="180">
                  <c:v>45362</c:v>
                </c:pt>
                <c:pt idx="181">
                  <c:v>45363</c:v>
                </c:pt>
                <c:pt idx="182">
                  <c:v>45364</c:v>
                </c:pt>
                <c:pt idx="183">
                  <c:v>45365</c:v>
                </c:pt>
                <c:pt idx="184">
                  <c:v>45366</c:v>
                </c:pt>
                <c:pt idx="185">
                  <c:v>45369</c:v>
                </c:pt>
                <c:pt idx="186">
                  <c:v>45370</c:v>
                </c:pt>
                <c:pt idx="187">
                  <c:v>45371</c:v>
                </c:pt>
                <c:pt idx="188">
                  <c:v>45372</c:v>
                </c:pt>
                <c:pt idx="189">
                  <c:v>45373</c:v>
                </c:pt>
                <c:pt idx="190">
                  <c:v>45376</c:v>
                </c:pt>
                <c:pt idx="191">
                  <c:v>45377</c:v>
                </c:pt>
                <c:pt idx="192">
                  <c:v>45378</c:v>
                </c:pt>
                <c:pt idx="193">
                  <c:v>45379</c:v>
                </c:pt>
                <c:pt idx="194">
                  <c:v>45380</c:v>
                </c:pt>
                <c:pt idx="195">
                  <c:v>45383</c:v>
                </c:pt>
                <c:pt idx="196">
                  <c:v>45384</c:v>
                </c:pt>
                <c:pt idx="197">
                  <c:v>45385</c:v>
                </c:pt>
                <c:pt idx="198">
                  <c:v>45386</c:v>
                </c:pt>
                <c:pt idx="199">
                  <c:v>45387</c:v>
                </c:pt>
                <c:pt idx="200">
                  <c:v>45390</c:v>
                </c:pt>
                <c:pt idx="201">
                  <c:v>45391</c:v>
                </c:pt>
                <c:pt idx="202">
                  <c:v>45392</c:v>
                </c:pt>
                <c:pt idx="203">
                  <c:v>45393</c:v>
                </c:pt>
                <c:pt idx="204">
                  <c:v>45394</c:v>
                </c:pt>
                <c:pt idx="205">
                  <c:v>45397</c:v>
                </c:pt>
                <c:pt idx="206">
                  <c:v>45398</c:v>
                </c:pt>
                <c:pt idx="207">
                  <c:v>45399</c:v>
                </c:pt>
                <c:pt idx="208">
                  <c:v>45400</c:v>
                </c:pt>
                <c:pt idx="209">
                  <c:v>45401</c:v>
                </c:pt>
                <c:pt idx="210">
                  <c:v>45404</c:v>
                </c:pt>
                <c:pt idx="211">
                  <c:v>45405</c:v>
                </c:pt>
                <c:pt idx="212">
                  <c:v>45406</c:v>
                </c:pt>
                <c:pt idx="213">
                  <c:v>45407</c:v>
                </c:pt>
                <c:pt idx="214">
                  <c:v>45408</c:v>
                </c:pt>
                <c:pt idx="215">
                  <c:v>45411</c:v>
                </c:pt>
                <c:pt idx="216">
                  <c:v>45412</c:v>
                </c:pt>
                <c:pt idx="217">
                  <c:v>45413</c:v>
                </c:pt>
                <c:pt idx="218">
                  <c:v>45414</c:v>
                </c:pt>
                <c:pt idx="219">
                  <c:v>45415</c:v>
                </c:pt>
                <c:pt idx="220">
                  <c:v>45418</c:v>
                </c:pt>
                <c:pt idx="221">
                  <c:v>45419</c:v>
                </c:pt>
                <c:pt idx="222">
                  <c:v>45420</c:v>
                </c:pt>
                <c:pt idx="223">
                  <c:v>45421</c:v>
                </c:pt>
                <c:pt idx="224">
                  <c:v>45422</c:v>
                </c:pt>
                <c:pt idx="225">
                  <c:v>45425</c:v>
                </c:pt>
                <c:pt idx="226">
                  <c:v>45426</c:v>
                </c:pt>
                <c:pt idx="227">
                  <c:v>45427</c:v>
                </c:pt>
                <c:pt idx="228">
                  <c:v>45428</c:v>
                </c:pt>
                <c:pt idx="229">
                  <c:v>45429</c:v>
                </c:pt>
                <c:pt idx="230">
                  <c:v>45432</c:v>
                </c:pt>
                <c:pt idx="231">
                  <c:v>45433</c:v>
                </c:pt>
                <c:pt idx="232">
                  <c:v>45434</c:v>
                </c:pt>
                <c:pt idx="233">
                  <c:v>45435</c:v>
                </c:pt>
                <c:pt idx="234">
                  <c:v>45436</c:v>
                </c:pt>
                <c:pt idx="235">
                  <c:v>45439</c:v>
                </c:pt>
                <c:pt idx="236">
                  <c:v>45440</c:v>
                </c:pt>
                <c:pt idx="237">
                  <c:v>45441</c:v>
                </c:pt>
                <c:pt idx="238">
                  <c:v>45442</c:v>
                </c:pt>
                <c:pt idx="239">
                  <c:v>45443</c:v>
                </c:pt>
                <c:pt idx="240">
                  <c:v>45446</c:v>
                </c:pt>
                <c:pt idx="241">
                  <c:v>45447</c:v>
                </c:pt>
                <c:pt idx="242">
                  <c:v>45448</c:v>
                </c:pt>
                <c:pt idx="243">
                  <c:v>45449</c:v>
                </c:pt>
                <c:pt idx="244">
                  <c:v>45450</c:v>
                </c:pt>
                <c:pt idx="245">
                  <c:v>45453</c:v>
                </c:pt>
                <c:pt idx="246">
                  <c:v>45454</c:v>
                </c:pt>
                <c:pt idx="247">
                  <c:v>45455</c:v>
                </c:pt>
                <c:pt idx="248">
                  <c:v>45456</c:v>
                </c:pt>
                <c:pt idx="249">
                  <c:v>45457</c:v>
                </c:pt>
                <c:pt idx="250">
                  <c:v>45460</c:v>
                </c:pt>
                <c:pt idx="251">
                  <c:v>45461</c:v>
                </c:pt>
                <c:pt idx="252">
                  <c:v>45462</c:v>
                </c:pt>
                <c:pt idx="253">
                  <c:v>45463</c:v>
                </c:pt>
                <c:pt idx="254">
                  <c:v>45464</c:v>
                </c:pt>
                <c:pt idx="255">
                  <c:v>45467</c:v>
                </c:pt>
                <c:pt idx="256">
                  <c:v>45468</c:v>
                </c:pt>
                <c:pt idx="257">
                  <c:v>45469</c:v>
                </c:pt>
                <c:pt idx="258">
                  <c:v>45470</c:v>
                </c:pt>
                <c:pt idx="259">
                  <c:v>45471</c:v>
                </c:pt>
                <c:pt idx="260">
                  <c:v>45474</c:v>
                </c:pt>
                <c:pt idx="261">
                  <c:v>45475</c:v>
                </c:pt>
                <c:pt idx="262">
                  <c:v>45476</c:v>
                </c:pt>
                <c:pt idx="263">
                  <c:v>45477</c:v>
                </c:pt>
                <c:pt idx="264">
                  <c:v>45478</c:v>
                </c:pt>
                <c:pt idx="265">
                  <c:v>45481</c:v>
                </c:pt>
                <c:pt idx="266">
                  <c:v>45482</c:v>
                </c:pt>
                <c:pt idx="267">
                  <c:v>45483</c:v>
                </c:pt>
                <c:pt idx="268">
                  <c:v>45484</c:v>
                </c:pt>
                <c:pt idx="269">
                  <c:v>45485</c:v>
                </c:pt>
                <c:pt idx="270">
                  <c:v>45488</c:v>
                </c:pt>
                <c:pt idx="271">
                  <c:v>45489</c:v>
                </c:pt>
                <c:pt idx="272">
                  <c:v>45490</c:v>
                </c:pt>
                <c:pt idx="273">
                  <c:v>45491</c:v>
                </c:pt>
                <c:pt idx="274">
                  <c:v>45492</c:v>
                </c:pt>
                <c:pt idx="275">
                  <c:v>45495</c:v>
                </c:pt>
                <c:pt idx="276">
                  <c:v>45496</c:v>
                </c:pt>
                <c:pt idx="277">
                  <c:v>45497</c:v>
                </c:pt>
                <c:pt idx="278">
                  <c:v>45498</c:v>
                </c:pt>
                <c:pt idx="279">
                  <c:v>45499</c:v>
                </c:pt>
                <c:pt idx="280">
                  <c:v>45502</c:v>
                </c:pt>
                <c:pt idx="281">
                  <c:v>45503</c:v>
                </c:pt>
                <c:pt idx="282">
                  <c:v>45504</c:v>
                </c:pt>
                <c:pt idx="283">
                  <c:v>45505</c:v>
                </c:pt>
                <c:pt idx="284">
                  <c:v>45506</c:v>
                </c:pt>
                <c:pt idx="285">
                  <c:v>45509</c:v>
                </c:pt>
                <c:pt idx="286">
                  <c:v>45510</c:v>
                </c:pt>
                <c:pt idx="287">
                  <c:v>45511</c:v>
                </c:pt>
                <c:pt idx="288">
                  <c:v>45512</c:v>
                </c:pt>
                <c:pt idx="289">
                  <c:v>45513</c:v>
                </c:pt>
                <c:pt idx="290">
                  <c:v>45516</c:v>
                </c:pt>
                <c:pt idx="291">
                  <c:v>45517</c:v>
                </c:pt>
                <c:pt idx="292">
                  <c:v>45518</c:v>
                </c:pt>
                <c:pt idx="293">
                  <c:v>45519</c:v>
                </c:pt>
                <c:pt idx="294">
                  <c:v>45520</c:v>
                </c:pt>
                <c:pt idx="295">
                  <c:v>45523</c:v>
                </c:pt>
                <c:pt idx="296">
                  <c:v>45524</c:v>
                </c:pt>
                <c:pt idx="297">
                  <c:v>45525</c:v>
                </c:pt>
                <c:pt idx="298">
                  <c:v>45526</c:v>
                </c:pt>
                <c:pt idx="299">
                  <c:v>45527</c:v>
                </c:pt>
                <c:pt idx="300">
                  <c:v>45530</c:v>
                </c:pt>
                <c:pt idx="301">
                  <c:v>45531</c:v>
                </c:pt>
                <c:pt idx="302">
                  <c:v>45532</c:v>
                </c:pt>
                <c:pt idx="303">
                  <c:v>45533</c:v>
                </c:pt>
                <c:pt idx="304">
                  <c:v>45534</c:v>
                </c:pt>
                <c:pt idx="305">
                  <c:v>45537</c:v>
                </c:pt>
                <c:pt idx="306">
                  <c:v>45538</c:v>
                </c:pt>
                <c:pt idx="307">
                  <c:v>45539</c:v>
                </c:pt>
                <c:pt idx="308">
                  <c:v>45540</c:v>
                </c:pt>
                <c:pt idx="309">
                  <c:v>45541</c:v>
                </c:pt>
                <c:pt idx="310">
                  <c:v>45544</c:v>
                </c:pt>
                <c:pt idx="311">
                  <c:v>45545</c:v>
                </c:pt>
                <c:pt idx="312">
                  <c:v>45546</c:v>
                </c:pt>
                <c:pt idx="313">
                  <c:v>45547</c:v>
                </c:pt>
                <c:pt idx="314">
                  <c:v>45548</c:v>
                </c:pt>
                <c:pt idx="315">
                  <c:v>45551</c:v>
                </c:pt>
                <c:pt idx="316">
                  <c:v>45552</c:v>
                </c:pt>
                <c:pt idx="317">
                  <c:v>45553</c:v>
                </c:pt>
                <c:pt idx="318">
                  <c:v>45554</c:v>
                </c:pt>
                <c:pt idx="319">
                  <c:v>45555</c:v>
                </c:pt>
                <c:pt idx="320">
                  <c:v>45558</c:v>
                </c:pt>
                <c:pt idx="321">
                  <c:v>45559</c:v>
                </c:pt>
                <c:pt idx="322">
                  <c:v>45560</c:v>
                </c:pt>
                <c:pt idx="323">
                  <c:v>45561</c:v>
                </c:pt>
                <c:pt idx="324">
                  <c:v>45562</c:v>
                </c:pt>
                <c:pt idx="325">
                  <c:v>45565</c:v>
                </c:pt>
                <c:pt idx="326">
                  <c:v>45566</c:v>
                </c:pt>
                <c:pt idx="327">
                  <c:v>45567</c:v>
                </c:pt>
                <c:pt idx="328">
                  <c:v>45568</c:v>
                </c:pt>
                <c:pt idx="329">
                  <c:v>45569</c:v>
                </c:pt>
                <c:pt idx="330">
                  <c:v>45572</c:v>
                </c:pt>
                <c:pt idx="331">
                  <c:v>45573</c:v>
                </c:pt>
                <c:pt idx="332">
                  <c:v>45574</c:v>
                </c:pt>
                <c:pt idx="333">
                  <c:v>45575</c:v>
                </c:pt>
                <c:pt idx="334">
                  <c:v>45576</c:v>
                </c:pt>
                <c:pt idx="335">
                  <c:v>45579</c:v>
                </c:pt>
                <c:pt idx="336">
                  <c:v>45580</c:v>
                </c:pt>
                <c:pt idx="337">
                  <c:v>45581</c:v>
                </c:pt>
                <c:pt idx="338">
                  <c:v>45582</c:v>
                </c:pt>
                <c:pt idx="339">
                  <c:v>45583</c:v>
                </c:pt>
                <c:pt idx="340">
                  <c:v>45586</c:v>
                </c:pt>
                <c:pt idx="341">
                  <c:v>45587</c:v>
                </c:pt>
                <c:pt idx="342">
                  <c:v>45588</c:v>
                </c:pt>
                <c:pt idx="343">
                  <c:v>45589</c:v>
                </c:pt>
                <c:pt idx="344">
                  <c:v>45590</c:v>
                </c:pt>
                <c:pt idx="345">
                  <c:v>45593</c:v>
                </c:pt>
                <c:pt idx="346">
                  <c:v>45594</c:v>
                </c:pt>
                <c:pt idx="347">
                  <c:v>45595</c:v>
                </c:pt>
                <c:pt idx="348">
                  <c:v>45596</c:v>
                </c:pt>
                <c:pt idx="349">
                  <c:v>45597</c:v>
                </c:pt>
                <c:pt idx="350">
                  <c:v>45600</c:v>
                </c:pt>
                <c:pt idx="351">
                  <c:v>45601</c:v>
                </c:pt>
                <c:pt idx="352">
                  <c:v>45602</c:v>
                </c:pt>
                <c:pt idx="353">
                  <c:v>45603</c:v>
                </c:pt>
                <c:pt idx="354">
                  <c:v>45604</c:v>
                </c:pt>
                <c:pt idx="355">
                  <c:v>45607</c:v>
                </c:pt>
                <c:pt idx="356">
                  <c:v>45608</c:v>
                </c:pt>
                <c:pt idx="357">
                  <c:v>45609</c:v>
                </c:pt>
                <c:pt idx="358">
                  <c:v>45610</c:v>
                </c:pt>
                <c:pt idx="359">
                  <c:v>45611</c:v>
                </c:pt>
                <c:pt idx="360">
                  <c:v>45614</c:v>
                </c:pt>
                <c:pt idx="361">
                  <c:v>45615</c:v>
                </c:pt>
                <c:pt idx="362">
                  <c:v>45616</c:v>
                </c:pt>
                <c:pt idx="363">
                  <c:v>45617</c:v>
                </c:pt>
                <c:pt idx="364">
                  <c:v>45618</c:v>
                </c:pt>
                <c:pt idx="365">
                  <c:v>45621</c:v>
                </c:pt>
                <c:pt idx="366">
                  <c:v>45622</c:v>
                </c:pt>
                <c:pt idx="367">
                  <c:v>45623</c:v>
                </c:pt>
                <c:pt idx="368">
                  <c:v>45624</c:v>
                </c:pt>
                <c:pt idx="369">
                  <c:v>45625</c:v>
                </c:pt>
                <c:pt idx="370">
                  <c:v>45628</c:v>
                </c:pt>
                <c:pt idx="371">
                  <c:v>45629</c:v>
                </c:pt>
                <c:pt idx="372">
                  <c:v>45630</c:v>
                </c:pt>
                <c:pt idx="373">
                  <c:v>45631</c:v>
                </c:pt>
                <c:pt idx="374">
                  <c:v>45632</c:v>
                </c:pt>
              </c:numCache>
            </c:numRef>
          </c:cat>
          <c:val>
            <c:numRef>
              <c:f>Sheet1!$F$6:$F$459</c:f>
              <c:numCache>
                <c:formatCode>General</c:formatCode>
                <c:ptCount val="454"/>
                <c:pt idx="0">
                  <c:v>100</c:v>
                </c:pt>
                <c:pt idx="1">
                  <c:v>100</c:v>
                </c:pt>
                <c:pt idx="2">
                  <c:v>99.803168603933472</c:v>
                </c:pt>
                <c:pt idx="3">
                  <c:v>99.012476462152037</c:v>
                </c:pt>
                <c:pt idx="4">
                  <c:v>98.728787882188442</c:v>
                </c:pt>
                <c:pt idx="5">
                  <c:v>98.966242405607332</c:v>
                </c:pt>
                <c:pt idx="6">
                  <c:v>99.633494105157794</c:v>
                </c:pt>
                <c:pt idx="7">
                  <c:v>100.37189238686683</c:v>
                </c:pt>
                <c:pt idx="8">
                  <c:v>101.22206037808685</c:v>
                </c:pt>
                <c:pt idx="9">
                  <c:v>101.11837040661283</c:v>
                </c:pt>
                <c:pt idx="10">
                  <c:v>101.50821776689507</c:v>
                </c:pt>
                <c:pt idx="11">
                  <c:v>102.23068100969792</c:v>
                </c:pt>
                <c:pt idx="12">
                  <c:v>102.47172652779992</c:v>
                </c:pt>
                <c:pt idx="13">
                  <c:v>101.77933786546787</c:v>
                </c:pt>
                <c:pt idx="14">
                  <c:v>101.81233012911871</c:v>
                </c:pt>
                <c:pt idx="15">
                  <c:v>102.22305014599638</c:v>
                </c:pt>
                <c:pt idx="16">
                  <c:v>102.51077859497843</c:v>
                </c:pt>
                <c:pt idx="17">
                  <c:v>102.49484355607225</c:v>
                </c:pt>
                <c:pt idx="18">
                  <c:v>101.83634490606181</c:v>
                </c:pt>
                <c:pt idx="19">
                  <c:v>102.84227229166059</c:v>
                </c:pt>
                <c:pt idx="20">
                  <c:v>102.99331850551778</c:v>
                </c:pt>
                <c:pt idx="21">
                  <c:v>102.71883184942958</c:v>
                </c:pt>
                <c:pt idx="22">
                  <c:v>101.29724682926391</c:v>
                </c:pt>
                <c:pt idx="23">
                  <c:v>101.03914408641729</c:v>
                </c:pt>
                <c:pt idx="24">
                  <c:v>100.50363700430245</c:v>
                </c:pt>
                <c:pt idx="25">
                  <c:v>101.41058759894872</c:v>
                </c:pt>
                <c:pt idx="26">
                  <c:v>100.98281035732641</c:v>
                </c:pt>
                <c:pt idx="27">
                  <c:v>100.27201784724357</c:v>
                </c:pt>
                <c:pt idx="28">
                  <c:v>100.29715481002515</c:v>
                </c:pt>
                <c:pt idx="29">
                  <c:v>100.18987384386804</c:v>
                </c:pt>
                <c:pt idx="30">
                  <c:v>100.76600405333525</c:v>
                </c:pt>
                <c:pt idx="31">
                  <c:v>99.602072901680799</c:v>
                </c:pt>
                <c:pt idx="32">
                  <c:v>98.849535078407129</c:v>
                </c:pt>
                <c:pt idx="33">
                  <c:v>98.087122019754943</c:v>
                </c:pt>
                <c:pt idx="34">
                  <c:v>98.072533603854922</c:v>
                </c:pt>
                <c:pt idx="35">
                  <c:v>98.74719172993926</c:v>
                </c:pt>
                <c:pt idx="36">
                  <c:v>98.472929511018748</c:v>
                </c:pt>
                <c:pt idx="37">
                  <c:v>99.560552025657657</c:v>
                </c:pt>
                <c:pt idx="38">
                  <c:v>98.220662134532134</c:v>
                </c:pt>
                <c:pt idx="39">
                  <c:v>98.880507407548706</c:v>
                </c:pt>
                <c:pt idx="40">
                  <c:v>99.499953990380632</c:v>
                </c:pt>
                <c:pt idx="41">
                  <c:v>100.94353385298018</c:v>
                </c:pt>
                <c:pt idx="42">
                  <c:v>101.33046353008244</c:v>
                </c:pt>
                <c:pt idx="43">
                  <c:v>101.16864433217599</c:v>
                </c:pt>
                <c:pt idx="44">
                  <c:v>101.35066287517478</c:v>
                </c:pt>
                <c:pt idx="45">
                  <c:v>101.35066287517478</c:v>
                </c:pt>
                <c:pt idx="46">
                  <c:v>100.92557887956477</c:v>
                </c:pt>
                <c:pt idx="47">
                  <c:v>100.22196835884809</c:v>
                </c:pt>
                <c:pt idx="48">
                  <c:v>99.900125460376742</c:v>
                </c:pt>
                <c:pt idx="49">
                  <c:v>100.04264306186161</c:v>
                </c:pt>
                <c:pt idx="50">
                  <c:v>100.7152812534367</c:v>
                </c:pt>
                <c:pt idx="51">
                  <c:v>100.14161985281409</c:v>
                </c:pt>
                <c:pt idx="52">
                  <c:v>100.26595804371586</c:v>
                </c:pt>
                <c:pt idx="53">
                  <c:v>101.11118841724664</c:v>
                </c:pt>
                <c:pt idx="54">
                  <c:v>99.881721612625924</c:v>
                </c:pt>
                <c:pt idx="55">
                  <c:v>99.953765943455281</c:v>
                </c:pt>
                <c:pt idx="56">
                  <c:v>99.738755136805665</c:v>
                </c:pt>
                <c:pt idx="57">
                  <c:v>98.801729961688565</c:v>
                </c:pt>
                <c:pt idx="58">
                  <c:v>97.181293610947137</c:v>
                </c:pt>
                <c:pt idx="59">
                  <c:v>96.958203066260594</c:v>
                </c:pt>
                <c:pt idx="60">
                  <c:v>97.348274863710515</c:v>
                </c:pt>
                <c:pt idx="61">
                  <c:v>95.913896924986346</c:v>
                </c:pt>
                <c:pt idx="62">
                  <c:v>95.935891767420259</c:v>
                </c:pt>
                <c:pt idx="63">
                  <c:v>96.501248992838214</c:v>
                </c:pt>
                <c:pt idx="64">
                  <c:v>96.239779692476191</c:v>
                </c:pt>
                <c:pt idx="65">
                  <c:v>96.247410556177755</c:v>
                </c:pt>
                <c:pt idx="66">
                  <c:v>94.924577889796851</c:v>
                </c:pt>
                <c:pt idx="67">
                  <c:v>95.694397374982884</c:v>
                </c:pt>
                <c:pt idx="68">
                  <c:v>95.569610309745727</c:v>
                </c:pt>
                <c:pt idx="69">
                  <c:v>96.698753700407806</c:v>
                </c:pt>
                <c:pt idx="70">
                  <c:v>97.308325047861217</c:v>
                </c:pt>
                <c:pt idx="71">
                  <c:v>97.815104172511383</c:v>
                </c:pt>
                <c:pt idx="72">
                  <c:v>98.235026113264453</c:v>
                </c:pt>
                <c:pt idx="73">
                  <c:v>97.621414896792558</c:v>
                </c:pt>
                <c:pt idx="74">
                  <c:v>97.131468559719352</c:v>
                </c:pt>
                <c:pt idx="75">
                  <c:v>98.160512973590471</c:v>
                </c:pt>
                <c:pt idx="76">
                  <c:v>98.150862175379686</c:v>
                </c:pt>
                <c:pt idx="77">
                  <c:v>96.83566037270036</c:v>
                </c:pt>
                <c:pt idx="78">
                  <c:v>96.014220338945009</c:v>
                </c:pt>
                <c:pt idx="79">
                  <c:v>94.805850628087413</c:v>
                </c:pt>
                <c:pt idx="80">
                  <c:v>94.646051364690194</c:v>
                </c:pt>
                <c:pt idx="81">
                  <c:v>95.333726846500682</c:v>
                </c:pt>
                <c:pt idx="82">
                  <c:v>93.96668005808435</c:v>
                </c:pt>
                <c:pt idx="83">
                  <c:v>92.854818329334591</c:v>
                </c:pt>
                <c:pt idx="84">
                  <c:v>92.409086114296869</c:v>
                </c:pt>
                <c:pt idx="85">
                  <c:v>93.51892790853735</c:v>
                </c:pt>
                <c:pt idx="86">
                  <c:v>94.124459386972319</c:v>
                </c:pt>
                <c:pt idx="87">
                  <c:v>95.113329547826424</c:v>
                </c:pt>
                <c:pt idx="88">
                  <c:v>96.907031392026639</c:v>
                </c:pt>
                <c:pt idx="89">
                  <c:v>97.817348544188306</c:v>
                </c:pt>
                <c:pt idx="90">
                  <c:v>97.98881854030553</c:v>
                </c:pt>
                <c:pt idx="91">
                  <c:v>98.267120628244527</c:v>
                </c:pt>
                <c:pt idx="92">
                  <c:v>98.365872982029316</c:v>
                </c:pt>
                <c:pt idx="93">
                  <c:v>97.570692096894021</c:v>
                </c:pt>
                <c:pt idx="94">
                  <c:v>99.094396028359881</c:v>
                </c:pt>
                <c:pt idx="95">
                  <c:v>99.011578713481256</c:v>
                </c:pt>
                <c:pt idx="96">
                  <c:v>100.90021747961548</c:v>
                </c:pt>
                <c:pt idx="97">
                  <c:v>101.06136336601888</c:v>
                </c:pt>
                <c:pt idx="98">
                  <c:v>101.18166168790215</c:v>
                </c:pt>
                <c:pt idx="99">
                  <c:v>101.31138637082857</c:v>
                </c:pt>
                <c:pt idx="100">
                  <c:v>102.06010876225147</c:v>
                </c:pt>
                <c:pt idx="101">
                  <c:v>101.85385100514183</c:v>
                </c:pt>
                <c:pt idx="102">
                  <c:v>102.26748870519953</c:v>
                </c:pt>
                <c:pt idx="103">
                  <c:v>102.26748870519953</c:v>
                </c:pt>
                <c:pt idx="104">
                  <c:v>102.32853561481197</c:v>
                </c:pt>
                <c:pt idx="105">
                  <c:v>102.12856209839775</c:v>
                </c:pt>
                <c:pt idx="106">
                  <c:v>102.22866107518871</c:v>
                </c:pt>
                <c:pt idx="107">
                  <c:v>102.13192865591311</c:v>
                </c:pt>
                <c:pt idx="108">
                  <c:v>102.51840945868</c:v>
                </c:pt>
                <c:pt idx="109">
                  <c:v>103.12057437959956</c:v>
                </c:pt>
                <c:pt idx="110">
                  <c:v>102.56284801788314</c:v>
                </c:pt>
                <c:pt idx="111">
                  <c:v>102.50449435428305</c:v>
                </c:pt>
                <c:pt idx="112">
                  <c:v>102.10409844711923</c:v>
                </c:pt>
                <c:pt idx="113">
                  <c:v>102.91768318000534</c:v>
                </c:pt>
                <c:pt idx="114">
                  <c:v>103.33917618093227</c:v>
                </c:pt>
                <c:pt idx="115">
                  <c:v>103.74473414295299</c:v>
                </c:pt>
                <c:pt idx="116">
                  <c:v>104.22188756146772</c:v>
                </c:pt>
                <c:pt idx="117">
                  <c:v>105.64459476747187</c:v>
                </c:pt>
                <c:pt idx="118">
                  <c:v>105.924243478417</c:v>
                </c:pt>
                <c:pt idx="119">
                  <c:v>105.91616374038004</c:v>
                </c:pt>
                <c:pt idx="120">
                  <c:v>106.3957859677394</c:v>
                </c:pt>
                <c:pt idx="121">
                  <c:v>107.01994573109283</c:v>
                </c:pt>
                <c:pt idx="122">
                  <c:v>105.44843668290844</c:v>
                </c:pt>
                <c:pt idx="123">
                  <c:v>106.53471257454119</c:v>
                </c:pt>
                <c:pt idx="124">
                  <c:v>106.71156906268307</c:v>
                </c:pt>
                <c:pt idx="125">
                  <c:v>106.71156906268307</c:v>
                </c:pt>
                <c:pt idx="126">
                  <c:v>107.16313664408079</c:v>
                </c:pt>
                <c:pt idx="127">
                  <c:v>107.31642722961492</c:v>
                </c:pt>
                <c:pt idx="128">
                  <c:v>107.35615260829654</c:v>
                </c:pt>
                <c:pt idx="129">
                  <c:v>107.05271355757597</c:v>
                </c:pt>
                <c:pt idx="130">
                  <c:v>107.05271355757597</c:v>
                </c:pt>
                <c:pt idx="131">
                  <c:v>106.44673320480564</c:v>
                </c:pt>
                <c:pt idx="132">
                  <c:v>105.59342309323793</c:v>
                </c:pt>
                <c:pt idx="133">
                  <c:v>105.23140594174959</c:v>
                </c:pt>
                <c:pt idx="134">
                  <c:v>105.42352415729455</c:v>
                </c:pt>
                <c:pt idx="135">
                  <c:v>106.91154257909727</c:v>
                </c:pt>
                <c:pt idx="136">
                  <c:v>106.75353881304159</c:v>
                </c:pt>
                <c:pt idx="137">
                  <c:v>107.35839697997346</c:v>
                </c:pt>
                <c:pt idx="138">
                  <c:v>107.28635264914411</c:v>
                </c:pt>
                <c:pt idx="139">
                  <c:v>107.36692559234579</c:v>
                </c:pt>
                <c:pt idx="140">
                  <c:v>107.36692559234579</c:v>
                </c:pt>
                <c:pt idx="141">
                  <c:v>106.96630524801427</c:v>
                </c:pt>
                <c:pt idx="142">
                  <c:v>106.36548695010089</c:v>
                </c:pt>
                <c:pt idx="143">
                  <c:v>107.30206325088258</c:v>
                </c:pt>
                <c:pt idx="144">
                  <c:v>108.62332485708963</c:v>
                </c:pt>
                <c:pt idx="145">
                  <c:v>108.86167712917931</c:v>
                </c:pt>
                <c:pt idx="146">
                  <c:v>109.17970459579989</c:v>
                </c:pt>
                <c:pt idx="147">
                  <c:v>109.26835727703849</c:v>
                </c:pt>
                <c:pt idx="148">
                  <c:v>109.84314086349956</c:v>
                </c:pt>
                <c:pt idx="149">
                  <c:v>109.77154540700558</c:v>
                </c:pt>
                <c:pt idx="150">
                  <c:v>110.60106517879787</c:v>
                </c:pt>
                <c:pt idx="151">
                  <c:v>110.53463177716083</c:v>
                </c:pt>
                <c:pt idx="152">
                  <c:v>108.75439616302216</c:v>
                </c:pt>
                <c:pt idx="153">
                  <c:v>110.11313877623388</c:v>
                </c:pt>
                <c:pt idx="154">
                  <c:v>111.28963840927912</c:v>
                </c:pt>
                <c:pt idx="155">
                  <c:v>110.93502768432464</c:v>
                </c:pt>
                <c:pt idx="156">
                  <c:v>111.19133492982971</c:v>
                </c:pt>
                <c:pt idx="157">
                  <c:v>112.10771188551909</c:v>
                </c:pt>
                <c:pt idx="158">
                  <c:v>112.1716764783115</c:v>
                </c:pt>
                <c:pt idx="159">
                  <c:v>112.81581114958961</c:v>
                </c:pt>
                <c:pt idx="160">
                  <c:v>112.70875462060019</c:v>
                </c:pt>
                <c:pt idx="161">
                  <c:v>111.16754459005429</c:v>
                </c:pt>
                <c:pt idx="162">
                  <c:v>112.23249895075624</c:v>
                </c:pt>
                <c:pt idx="163">
                  <c:v>112.88583554590974</c:v>
                </c:pt>
                <c:pt idx="164">
                  <c:v>112.34359534876413</c:v>
                </c:pt>
                <c:pt idx="165">
                  <c:v>112.34359534876413</c:v>
                </c:pt>
                <c:pt idx="166">
                  <c:v>111.66893722267983</c:v>
                </c:pt>
                <c:pt idx="167">
                  <c:v>111.81010820115856</c:v>
                </c:pt>
                <c:pt idx="168">
                  <c:v>114.171860516789</c:v>
                </c:pt>
                <c:pt idx="169">
                  <c:v>114.21158589547062</c:v>
                </c:pt>
                <c:pt idx="170">
                  <c:v>113.77909547332676</c:v>
                </c:pt>
                <c:pt idx="171">
                  <c:v>113.97323362338096</c:v>
                </c:pt>
                <c:pt idx="172">
                  <c:v>113.7842575281837</c:v>
                </c:pt>
                <c:pt idx="173">
                  <c:v>114.3792404597371</c:v>
                </c:pt>
                <c:pt idx="174">
                  <c:v>115.29516854109107</c:v>
                </c:pt>
                <c:pt idx="175">
                  <c:v>115.15758855729543</c:v>
                </c:pt>
                <c:pt idx="176">
                  <c:v>113.9837821702625</c:v>
                </c:pt>
                <c:pt idx="177">
                  <c:v>114.56978761510821</c:v>
                </c:pt>
                <c:pt idx="178">
                  <c:v>115.75032711717191</c:v>
                </c:pt>
                <c:pt idx="179">
                  <c:v>114.99464717355052</c:v>
                </c:pt>
                <c:pt idx="180">
                  <c:v>114.8655958021272</c:v>
                </c:pt>
                <c:pt idx="181">
                  <c:v>116.15229408450958</c:v>
                </c:pt>
                <c:pt idx="182">
                  <c:v>115.92875466548762</c:v>
                </c:pt>
                <c:pt idx="183">
                  <c:v>115.5959143457993</c:v>
                </c:pt>
                <c:pt idx="184">
                  <c:v>114.84651864287333</c:v>
                </c:pt>
                <c:pt idx="185">
                  <c:v>115.5721240060239</c:v>
                </c:pt>
                <c:pt idx="186">
                  <c:v>116.22501172684201</c:v>
                </c:pt>
                <c:pt idx="187">
                  <c:v>117.25989150707312</c:v>
                </c:pt>
                <c:pt idx="188">
                  <c:v>117.63941475764153</c:v>
                </c:pt>
                <c:pt idx="189">
                  <c:v>117.47445343938739</c:v>
                </c:pt>
                <c:pt idx="190">
                  <c:v>117.11557840824671</c:v>
                </c:pt>
                <c:pt idx="191">
                  <c:v>116.78767570624767</c:v>
                </c:pt>
                <c:pt idx="192">
                  <c:v>117.79562302635564</c:v>
                </c:pt>
                <c:pt idx="193">
                  <c:v>117.92714320662358</c:v>
                </c:pt>
                <c:pt idx="194">
                  <c:v>117.92714320662358</c:v>
                </c:pt>
                <c:pt idx="195">
                  <c:v>117.68968868320471</c:v>
                </c:pt>
                <c:pt idx="196">
                  <c:v>116.83772519464316</c:v>
                </c:pt>
                <c:pt idx="197">
                  <c:v>116.9652055058926</c:v>
                </c:pt>
                <c:pt idx="198">
                  <c:v>115.5225233919638</c:v>
                </c:pt>
                <c:pt idx="199">
                  <c:v>116.80473293099229</c:v>
                </c:pt>
                <c:pt idx="200">
                  <c:v>116.76096768329222</c:v>
                </c:pt>
                <c:pt idx="201">
                  <c:v>116.92974443339715</c:v>
                </c:pt>
                <c:pt idx="202">
                  <c:v>115.82394250817514</c:v>
                </c:pt>
                <c:pt idx="203">
                  <c:v>116.68623010645057</c:v>
                </c:pt>
                <c:pt idx="204">
                  <c:v>114.98836293285513</c:v>
                </c:pt>
                <c:pt idx="205">
                  <c:v>113.60605441703566</c:v>
                </c:pt>
                <c:pt idx="206">
                  <c:v>113.37241532546756</c:v>
                </c:pt>
                <c:pt idx="207">
                  <c:v>112.71705879580483</c:v>
                </c:pt>
                <c:pt idx="208">
                  <c:v>112.46815797683358</c:v>
                </c:pt>
                <c:pt idx="209">
                  <c:v>111.48310324783024</c:v>
                </c:pt>
                <c:pt idx="210">
                  <c:v>112.45648724411356</c:v>
                </c:pt>
                <c:pt idx="211">
                  <c:v>113.80198806443143</c:v>
                </c:pt>
                <c:pt idx="212">
                  <c:v>113.82622727854223</c:v>
                </c:pt>
                <c:pt idx="213">
                  <c:v>113.30530861232744</c:v>
                </c:pt>
                <c:pt idx="214">
                  <c:v>114.46205777461572</c:v>
                </c:pt>
                <c:pt idx="215">
                  <c:v>114.82587042344561</c:v>
                </c:pt>
                <c:pt idx="216">
                  <c:v>113.01960009785459</c:v>
                </c:pt>
                <c:pt idx="217">
                  <c:v>112.63132379774621</c:v>
                </c:pt>
                <c:pt idx="218">
                  <c:v>113.65947046294653</c:v>
                </c:pt>
                <c:pt idx="219">
                  <c:v>115.08666641230454</c:v>
                </c:pt>
                <c:pt idx="220">
                  <c:v>116.27506121523747</c:v>
                </c:pt>
                <c:pt idx="221">
                  <c:v>116.43126948395161</c:v>
                </c:pt>
                <c:pt idx="222">
                  <c:v>116.43059617244853</c:v>
                </c:pt>
                <c:pt idx="223">
                  <c:v>117.023334732325</c:v>
                </c:pt>
                <c:pt idx="224">
                  <c:v>117.21635069654074</c:v>
                </c:pt>
                <c:pt idx="225">
                  <c:v>117.18807161341147</c:v>
                </c:pt>
                <c:pt idx="226">
                  <c:v>117.75499989900328</c:v>
                </c:pt>
                <c:pt idx="227">
                  <c:v>119.13461516881041</c:v>
                </c:pt>
                <c:pt idx="228">
                  <c:v>118.88661209850997</c:v>
                </c:pt>
                <c:pt idx="229">
                  <c:v>119.02508983097637</c:v>
                </c:pt>
                <c:pt idx="230">
                  <c:v>119.13416629447502</c:v>
                </c:pt>
                <c:pt idx="231">
                  <c:v>119.43221885317095</c:v>
                </c:pt>
                <c:pt idx="232">
                  <c:v>119.10902933169345</c:v>
                </c:pt>
                <c:pt idx="233">
                  <c:v>118.22990894584106</c:v>
                </c:pt>
                <c:pt idx="234">
                  <c:v>119.05763322029182</c:v>
                </c:pt>
                <c:pt idx="235">
                  <c:v>119.05763322029182</c:v>
                </c:pt>
                <c:pt idx="236">
                  <c:v>119.08725892642724</c:v>
                </c:pt>
                <c:pt idx="237">
                  <c:v>118.2099340379164</c:v>
                </c:pt>
                <c:pt idx="238">
                  <c:v>117.50363027118742</c:v>
                </c:pt>
                <c:pt idx="239">
                  <c:v>118.44693968699993</c:v>
                </c:pt>
                <c:pt idx="240">
                  <c:v>118.57913317877093</c:v>
                </c:pt>
                <c:pt idx="241">
                  <c:v>118.75733628991895</c:v>
                </c:pt>
                <c:pt idx="242">
                  <c:v>120.1643328941846</c:v>
                </c:pt>
                <c:pt idx="243">
                  <c:v>120.14031811724149</c:v>
                </c:pt>
                <c:pt idx="244">
                  <c:v>120.00632912812893</c:v>
                </c:pt>
                <c:pt idx="245">
                  <c:v>120.31605241954489</c:v>
                </c:pt>
                <c:pt idx="246">
                  <c:v>120.64215962420239</c:v>
                </c:pt>
                <c:pt idx="247">
                  <c:v>121.66806191772581</c:v>
                </c:pt>
                <c:pt idx="248">
                  <c:v>121.95332155786328</c:v>
                </c:pt>
                <c:pt idx="249">
                  <c:v>121.90529200397704</c:v>
                </c:pt>
                <c:pt idx="250">
                  <c:v>122.83962393308181</c:v>
                </c:pt>
                <c:pt idx="251">
                  <c:v>123.14934722449775</c:v>
                </c:pt>
                <c:pt idx="252">
                  <c:v>123.14934722449775</c:v>
                </c:pt>
                <c:pt idx="253">
                  <c:v>122.83827731007565</c:v>
                </c:pt>
                <c:pt idx="254">
                  <c:v>122.64638353169836</c:v>
                </c:pt>
                <c:pt idx="255">
                  <c:v>122.27045127581306</c:v>
                </c:pt>
                <c:pt idx="256">
                  <c:v>122.75142012617857</c:v>
                </c:pt>
                <c:pt idx="257">
                  <c:v>122.94443609039429</c:v>
                </c:pt>
                <c:pt idx="258">
                  <c:v>123.05598136273758</c:v>
                </c:pt>
                <c:pt idx="259">
                  <c:v>122.55346654427359</c:v>
                </c:pt>
                <c:pt idx="260">
                  <c:v>122.88136924627267</c:v>
                </c:pt>
                <c:pt idx="261">
                  <c:v>123.64266011908636</c:v>
                </c:pt>
                <c:pt idx="262">
                  <c:v>124.27130862579368</c:v>
                </c:pt>
                <c:pt idx="263">
                  <c:v>124.27130862579368</c:v>
                </c:pt>
                <c:pt idx="264">
                  <c:v>124.94843556072259</c:v>
                </c:pt>
                <c:pt idx="265">
                  <c:v>125.07546699763668</c:v>
                </c:pt>
                <c:pt idx="266">
                  <c:v>125.16815954789375</c:v>
                </c:pt>
                <c:pt idx="267">
                  <c:v>126.4458803435684</c:v>
                </c:pt>
                <c:pt idx="268">
                  <c:v>125.33783404666946</c:v>
                </c:pt>
                <c:pt idx="269">
                  <c:v>126.02932496033073</c:v>
                </c:pt>
                <c:pt idx="270">
                  <c:v>126.38550674545908</c:v>
                </c:pt>
                <c:pt idx="271">
                  <c:v>127.19303167481746</c:v>
                </c:pt>
                <c:pt idx="272">
                  <c:v>125.42154911021885</c:v>
                </c:pt>
                <c:pt idx="273">
                  <c:v>124.44120756173704</c:v>
                </c:pt>
                <c:pt idx="274">
                  <c:v>123.55266081484157</c:v>
                </c:pt>
                <c:pt idx="275">
                  <c:v>124.886042028104</c:v>
                </c:pt>
                <c:pt idx="276">
                  <c:v>124.69145500371444</c:v>
                </c:pt>
                <c:pt idx="277">
                  <c:v>121.80496859001838</c:v>
                </c:pt>
                <c:pt idx="278">
                  <c:v>121.17856445498801</c:v>
                </c:pt>
                <c:pt idx="279">
                  <c:v>122.52249421513201</c:v>
                </c:pt>
                <c:pt idx="280">
                  <c:v>122.62214431758755</c:v>
                </c:pt>
                <c:pt idx="281">
                  <c:v>122.0139195931403</c:v>
                </c:pt>
                <c:pt idx="282">
                  <c:v>123.94093711494997</c:v>
                </c:pt>
                <c:pt idx="283">
                  <c:v>122.24374325285766</c:v>
                </c:pt>
                <c:pt idx="284">
                  <c:v>119.99667832991815</c:v>
                </c:pt>
                <c:pt idx="285">
                  <c:v>116.40052159197771</c:v>
                </c:pt>
                <c:pt idx="286">
                  <c:v>117.60574918248761</c:v>
                </c:pt>
                <c:pt idx="287">
                  <c:v>116.69610534182901</c:v>
                </c:pt>
                <c:pt idx="288">
                  <c:v>119.38508704795549</c:v>
                </c:pt>
                <c:pt idx="289">
                  <c:v>119.94281340967188</c:v>
                </c:pt>
                <c:pt idx="290">
                  <c:v>119.94797546452882</c:v>
                </c:pt>
                <c:pt idx="291">
                  <c:v>121.96880772243406</c:v>
                </c:pt>
                <c:pt idx="292">
                  <c:v>122.43518815689953</c:v>
                </c:pt>
                <c:pt idx="293">
                  <c:v>124.41045966976316</c:v>
                </c:pt>
                <c:pt idx="294">
                  <c:v>124.65801386572821</c:v>
                </c:pt>
                <c:pt idx="295">
                  <c:v>125.8699745712689</c:v>
                </c:pt>
                <c:pt idx="296">
                  <c:v>125.6201760036269</c:v>
                </c:pt>
                <c:pt idx="297">
                  <c:v>126.15276540256173</c:v>
                </c:pt>
                <c:pt idx="298">
                  <c:v>125.02586638357658</c:v>
                </c:pt>
                <c:pt idx="299">
                  <c:v>126.4615909453069</c:v>
                </c:pt>
                <c:pt idx="300">
                  <c:v>126.06276609831694</c:v>
                </c:pt>
                <c:pt idx="301">
                  <c:v>126.26386180056963</c:v>
                </c:pt>
                <c:pt idx="302">
                  <c:v>125.50930404278671</c:v>
                </c:pt>
                <c:pt idx="303">
                  <c:v>125.50436642509746</c:v>
                </c:pt>
                <c:pt idx="304">
                  <c:v>126.77108979955516</c:v>
                </c:pt>
                <c:pt idx="305">
                  <c:v>126.77108979955516</c:v>
                </c:pt>
                <c:pt idx="306">
                  <c:v>124.08973895713027</c:v>
                </c:pt>
                <c:pt idx="307">
                  <c:v>123.89088762655449</c:v>
                </c:pt>
                <c:pt idx="308">
                  <c:v>123.51697530517842</c:v>
                </c:pt>
                <c:pt idx="309">
                  <c:v>121.38504664926531</c:v>
                </c:pt>
                <c:pt idx="310">
                  <c:v>122.79069663052479</c:v>
                </c:pt>
                <c:pt idx="311">
                  <c:v>123.33989437986889</c:v>
                </c:pt>
                <c:pt idx="312">
                  <c:v>124.65532061971591</c:v>
                </c:pt>
                <c:pt idx="313">
                  <c:v>125.58965254882068</c:v>
                </c:pt>
                <c:pt idx="314">
                  <c:v>126.26879941825887</c:v>
                </c:pt>
                <c:pt idx="315">
                  <c:v>126.4274764958176</c:v>
                </c:pt>
                <c:pt idx="316">
                  <c:v>126.46091763380383</c:v>
                </c:pt>
                <c:pt idx="317">
                  <c:v>126.0946361761293</c:v>
                </c:pt>
                <c:pt idx="318">
                  <c:v>128.23531788158246</c:v>
                </c:pt>
                <c:pt idx="319">
                  <c:v>127.98641706261125</c:v>
                </c:pt>
                <c:pt idx="320">
                  <c:v>128.34596540525496</c:v>
                </c:pt>
                <c:pt idx="321">
                  <c:v>128.66825717806171</c:v>
                </c:pt>
                <c:pt idx="322">
                  <c:v>128.4287827201336</c:v>
                </c:pt>
                <c:pt idx="323">
                  <c:v>128.94745701467144</c:v>
                </c:pt>
                <c:pt idx="324">
                  <c:v>128.78586225393269</c:v>
                </c:pt>
                <c:pt idx="325">
                  <c:v>129.3314690085937</c:v>
                </c:pt>
                <c:pt idx="326">
                  <c:v>128.12556810658072</c:v>
                </c:pt>
                <c:pt idx="327">
                  <c:v>128.14329864282846</c:v>
                </c:pt>
                <c:pt idx="328">
                  <c:v>127.92783896184343</c:v>
                </c:pt>
                <c:pt idx="329">
                  <c:v>129.0753862002563</c:v>
                </c:pt>
                <c:pt idx="330">
                  <c:v>127.83806409476635</c:v>
                </c:pt>
                <c:pt idx="331">
                  <c:v>129.07673282326246</c:v>
                </c:pt>
                <c:pt idx="332">
                  <c:v>129.99490527629337</c:v>
                </c:pt>
                <c:pt idx="333">
                  <c:v>129.72580511222981</c:v>
                </c:pt>
                <c:pt idx="334">
                  <c:v>130.51088632481893</c:v>
                </c:pt>
                <c:pt idx="335">
                  <c:v>131.51681371041769</c:v>
                </c:pt>
                <c:pt idx="336">
                  <c:v>130.51604837967588</c:v>
                </c:pt>
                <c:pt idx="337">
                  <c:v>131.12674191296776</c:v>
                </c:pt>
                <c:pt idx="338">
                  <c:v>131.1042981961985</c:v>
                </c:pt>
                <c:pt idx="339">
                  <c:v>131.62499242524558</c:v>
                </c:pt>
                <c:pt idx="340">
                  <c:v>131.38506909298206</c:v>
                </c:pt>
                <c:pt idx="341">
                  <c:v>131.32267556036351</c:v>
                </c:pt>
                <c:pt idx="342">
                  <c:v>130.11565247251204</c:v>
                </c:pt>
                <c:pt idx="343">
                  <c:v>130.39485230912177</c:v>
                </c:pt>
                <c:pt idx="344">
                  <c:v>130.35580024194326</c:v>
                </c:pt>
                <c:pt idx="345">
                  <c:v>130.70143348019005</c:v>
                </c:pt>
                <c:pt idx="346">
                  <c:v>130.91240441782122</c:v>
                </c:pt>
                <c:pt idx="347">
                  <c:v>130.48036287001273</c:v>
                </c:pt>
                <c:pt idx="348">
                  <c:v>128.05150384124209</c:v>
                </c:pt>
                <c:pt idx="349">
                  <c:v>128.57556462780462</c:v>
                </c:pt>
                <c:pt idx="350">
                  <c:v>128.21399635065166</c:v>
                </c:pt>
                <c:pt idx="351">
                  <c:v>129.78662758467453</c:v>
                </c:pt>
                <c:pt idx="352">
                  <c:v>133.06969447368363</c:v>
                </c:pt>
                <c:pt idx="353">
                  <c:v>134.05856463453773</c:v>
                </c:pt>
                <c:pt idx="354">
                  <c:v>134.56220163884018</c:v>
                </c:pt>
                <c:pt idx="355">
                  <c:v>134.69259963326968</c:v>
                </c:pt>
                <c:pt idx="356">
                  <c:v>134.30297671015509</c:v>
                </c:pt>
                <c:pt idx="357">
                  <c:v>134.3341734764644</c:v>
                </c:pt>
                <c:pt idx="358">
                  <c:v>133.52148649224907</c:v>
                </c:pt>
                <c:pt idx="359">
                  <c:v>131.75853254002274</c:v>
                </c:pt>
                <c:pt idx="360">
                  <c:v>132.274738025716</c:v>
                </c:pt>
                <c:pt idx="361">
                  <c:v>132.79902324944618</c:v>
                </c:pt>
                <c:pt idx="362">
                  <c:v>132.8019409326262</c:v>
                </c:pt>
                <c:pt idx="363">
                  <c:v>133.51116238253519</c:v>
                </c:pt>
                <c:pt idx="364">
                  <c:v>133.97417625948526</c:v>
                </c:pt>
                <c:pt idx="365">
                  <c:v>134.37883647283525</c:v>
                </c:pt>
                <c:pt idx="366">
                  <c:v>135.14775820935051</c:v>
                </c:pt>
                <c:pt idx="367">
                  <c:v>134.63402153250186</c:v>
                </c:pt>
                <c:pt idx="368">
                  <c:v>134.63402153250186</c:v>
                </c:pt>
                <c:pt idx="369">
                  <c:v>135.38902816462019</c:v>
                </c:pt>
                <c:pt idx="370">
                  <c:v>135.7205218613023</c:v>
                </c:pt>
                <c:pt idx="371">
                  <c:v>135.78179320808243</c:v>
                </c:pt>
                <c:pt idx="372">
                  <c:v>136.60345767900546</c:v>
                </c:pt>
                <c:pt idx="373">
                  <c:v>136.34804818217114</c:v>
                </c:pt>
              </c:numCache>
            </c:numRef>
          </c:val>
          <c:smooth val="0"/>
          <c:extLst>
            <c:ext xmlns:c16="http://schemas.microsoft.com/office/drawing/2014/chart" uri="{C3380CC4-5D6E-409C-BE32-E72D297353CC}">
              <c16:uniqueId val="{00000000-C0D2-46D9-AAF4-4EB2CD989402}"/>
            </c:ext>
          </c:extLst>
        </c:ser>
        <c:ser>
          <c:idx val="1"/>
          <c:order val="1"/>
          <c:tx>
            <c:v>SPW</c:v>
          </c:tx>
          <c:spPr>
            <a:ln w="22225">
              <a:solidFill>
                <a:srgbClr val="4489FF"/>
              </a:solidFill>
            </a:ln>
          </c:spPr>
          <c:marker>
            <c:symbol val="none"/>
          </c:marker>
          <c:cat>
            <c:numRef>
              <c:f>Sheet1!$A$6:$A$400</c:f>
              <c:numCache>
                <c:formatCode>m/d/yyyy</c:formatCode>
                <c:ptCount val="395"/>
                <c:pt idx="0">
                  <c:v>45110</c:v>
                </c:pt>
                <c:pt idx="1">
                  <c:v>45111</c:v>
                </c:pt>
                <c:pt idx="2">
                  <c:v>45112</c:v>
                </c:pt>
                <c:pt idx="3">
                  <c:v>45113</c:v>
                </c:pt>
                <c:pt idx="4">
                  <c:v>45114</c:v>
                </c:pt>
                <c:pt idx="5">
                  <c:v>45117</c:v>
                </c:pt>
                <c:pt idx="6">
                  <c:v>45118</c:v>
                </c:pt>
                <c:pt idx="7">
                  <c:v>45119</c:v>
                </c:pt>
                <c:pt idx="8">
                  <c:v>45120</c:v>
                </c:pt>
                <c:pt idx="9">
                  <c:v>45121</c:v>
                </c:pt>
                <c:pt idx="10">
                  <c:v>45124</c:v>
                </c:pt>
                <c:pt idx="11">
                  <c:v>45125</c:v>
                </c:pt>
                <c:pt idx="12">
                  <c:v>45126</c:v>
                </c:pt>
                <c:pt idx="13">
                  <c:v>45127</c:v>
                </c:pt>
                <c:pt idx="14">
                  <c:v>45128</c:v>
                </c:pt>
                <c:pt idx="15">
                  <c:v>45131</c:v>
                </c:pt>
                <c:pt idx="16">
                  <c:v>45132</c:v>
                </c:pt>
                <c:pt idx="17">
                  <c:v>45133</c:v>
                </c:pt>
                <c:pt idx="18">
                  <c:v>45134</c:v>
                </c:pt>
                <c:pt idx="19">
                  <c:v>45135</c:v>
                </c:pt>
                <c:pt idx="20">
                  <c:v>45138</c:v>
                </c:pt>
                <c:pt idx="21">
                  <c:v>45139</c:v>
                </c:pt>
                <c:pt idx="22">
                  <c:v>45140</c:v>
                </c:pt>
                <c:pt idx="23">
                  <c:v>45141</c:v>
                </c:pt>
                <c:pt idx="24">
                  <c:v>45142</c:v>
                </c:pt>
                <c:pt idx="25">
                  <c:v>45145</c:v>
                </c:pt>
                <c:pt idx="26">
                  <c:v>45146</c:v>
                </c:pt>
                <c:pt idx="27">
                  <c:v>45147</c:v>
                </c:pt>
                <c:pt idx="28">
                  <c:v>45148</c:v>
                </c:pt>
                <c:pt idx="29">
                  <c:v>45149</c:v>
                </c:pt>
                <c:pt idx="30">
                  <c:v>45152</c:v>
                </c:pt>
                <c:pt idx="31">
                  <c:v>45153</c:v>
                </c:pt>
                <c:pt idx="32">
                  <c:v>45154</c:v>
                </c:pt>
                <c:pt idx="33">
                  <c:v>45155</c:v>
                </c:pt>
                <c:pt idx="34">
                  <c:v>45156</c:v>
                </c:pt>
                <c:pt idx="35">
                  <c:v>45159</c:v>
                </c:pt>
                <c:pt idx="36">
                  <c:v>45160</c:v>
                </c:pt>
                <c:pt idx="37">
                  <c:v>45161</c:v>
                </c:pt>
                <c:pt idx="38">
                  <c:v>45162</c:v>
                </c:pt>
                <c:pt idx="39">
                  <c:v>45163</c:v>
                </c:pt>
                <c:pt idx="40">
                  <c:v>45166</c:v>
                </c:pt>
                <c:pt idx="41">
                  <c:v>45167</c:v>
                </c:pt>
                <c:pt idx="42">
                  <c:v>45168</c:v>
                </c:pt>
                <c:pt idx="43">
                  <c:v>45169</c:v>
                </c:pt>
                <c:pt idx="44">
                  <c:v>45170</c:v>
                </c:pt>
                <c:pt idx="45">
                  <c:v>45173</c:v>
                </c:pt>
                <c:pt idx="46">
                  <c:v>45174</c:v>
                </c:pt>
                <c:pt idx="47">
                  <c:v>45175</c:v>
                </c:pt>
                <c:pt idx="48">
                  <c:v>45176</c:v>
                </c:pt>
                <c:pt idx="49">
                  <c:v>45177</c:v>
                </c:pt>
                <c:pt idx="50">
                  <c:v>45180</c:v>
                </c:pt>
                <c:pt idx="51">
                  <c:v>45181</c:v>
                </c:pt>
                <c:pt idx="52">
                  <c:v>45182</c:v>
                </c:pt>
                <c:pt idx="53">
                  <c:v>45183</c:v>
                </c:pt>
                <c:pt idx="54">
                  <c:v>45184</c:v>
                </c:pt>
                <c:pt idx="55">
                  <c:v>45187</c:v>
                </c:pt>
                <c:pt idx="56">
                  <c:v>45188</c:v>
                </c:pt>
                <c:pt idx="57">
                  <c:v>45189</c:v>
                </c:pt>
                <c:pt idx="58">
                  <c:v>45190</c:v>
                </c:pt>
                <c:pt idx="59">
                  <c:v>45191</c:v>
                </c:pt>
                <c:pt idx="60">
                  <c:v>45194</c:v>
                </c:pt>
                <c:pt idx="61">
                  <c:v>45195</c:v>
                </c:pt>
                <c:pt idx="62">
                  <c:v>45196</c:v>
                </c:pt>
                <c:pt idx="63">
                  <c:v>45197</c:v>
                </c:pt>
                <c:pt idx="64">
                  <c:v>45198</c:v>
                </c:pt>
                <c:pt idx="65">
                  <c:v>45201</c:v>
                </c:pt>
                <c:pt idx="66">
                  <c:v>45202</c:v>
                </c:pt>
                <c:pt idx="67">
                  <c:v>45203</c:v>
                </c:pt>
                <c:pt idx="68">
                  <c:v>45204</c:v>
                </c:pt>
                <c:pt idx="69">
                  <c:v>45205</c:v>
                </c:pt>
                <c:pt idx="70">
                  <c:v>45208</c:v>
                </c:pt>
                <c:pt idx="71">
                  <c:v>45209</c:v>
                </c:pt>
                <c:pt idx="72">
                  <c:v>45210</c:v>
                </c:pt>
                <c:pt idx="73">
                  <c:v>45211</c:v>
                </c:pt>
                <c:pt idx="74">
                  <c:v>45212</c:v>
                </c:pt>
                <c:pt idx="75">
                  <c:v>45215</c:v>
                </c:pt>
                <c:pt idx="76">
                  <c:v>45216</c:v>
                </c:pt>
                <c:pt idx="77">
                  <c:v>45217</c:v>
                </c:pt>
                <c:pt idx="78">
                  <c:v>45218</c:v>
                </c:pt>
                <c:pt idx="79">
                  <c:v>45219</c:v>
                </c:pt>
                <c:pt idx="80">
                  <c:v>45222</c:v>
                </c:pt>
                <c:pt idx="81">
                  <c:v>45223</c:v>
                </c:pt>
                <c:pt idx="82">
                  <c:v>45224</c:v>
                </c:pt>
                <c:pt idx="83">
                  <c:v>45225</c:v>
                </c:pt>
                <c:pt idx="84">
                  <c:v>45226</c:v>
                </c:pt>
                <c:pt idx="85">
                  <c:v>45229</c:v>
                </c:pt>
                <c:pt idx="86">
                  <c:v>45230</c:v>
                </c:pt>
                <c:pt idx="87">
                  <c:v>45231</c:v>
                </c:pt>
                <c:pt idx="88">
                  <c:v>45232</c:v>
                </c:pt>
                <c:pt idx="89">
                  <c:v>45233</c:v>
                </c:pt>
                <c:pt idx="90">
                  <c:v>45236</c:v>
                </c:pt>
                <c:pt idx="91">
                  <c:v>45237</c:v>
                </c:pt>
                <c:pt idx="92">
                  <c:v>45238</c:v>
                </c:pt>
                <c:pt idx="93">
                  <c:v>45239</c:v>
                </c:pt>
                <c:pt idx="94">
                  <c:v>45240</c:v>
                </c:pt>
                <c:pt idx="95">
                  <c:v>45243</c:v>
                </c:pt>
                <c:pt idx="96">
                  <c:v>45244</c:v>
                </c:pt>
                <c:pt idx="97">
                  <c:v>45245</c:v>
                </c:pt>
                <c:pt idx="98">
                  <c:v>45246</c:v>
                </c:pt>
                <c:pt idx="99">
                  <c:v>45247</c:v>
                </c:pt>
                <c:pt idx="100">
                  <c:v>45250</c:v>
                </c:pt>
                <c:pt idx="101">
                  <c:v>45251</c:v>
                </c:pt>
                <c:pt idx="102">
                  <c:v>45252</c:v>
                </c:pt>
                <c:pt idx="103">
                  <c:v>45253</c:v>
                </c:pt>
                <c:pt idx="104">
                  <c:v>45254</c:v>
                </c:pt>
                <c:pt idx="105">
                  <c:v>45257</c:v>
                </c:pt>
                <c:pt idx="106">
                  <c:v>45258</c:v>
                </c:pt>
                <c:pt idx="107">
                  <c:v>45259</c:v>
                </c:pt>
                <c:pt idx="108">
                  <c:v>45260</c:v>
                </c:pt>
                <c:pt idx="109">
                  <c:v>45261</c:v>
                </c:pt>
                <c:pt idx="110">
                  <c:v>45264</c:v>
                </c:pt>
                <c:pt idx="111">
                  <c:v>45265</c:v>
                </c:pt>
                <c:pt idx="112">
                  <c:v>45266</c:v>
                </c:pt>
                <c:pt idx="113">
                  <c:v>45267</c:v>
                </c:pt>
                <c:pt idx="114">
                  <c:v>45268</c:v>
                </c:pt>
                <c:pt idx="115">
                  <c:v>45271</c:v>
                </c:pt>
                <c:pt idx="116">
                  <c:v>45272</c:v>
                </c:pt>
                <c:pt idx="117">
                  <c:v>45273</c:v>
                </c:pt>
                <c:pt idx="118">
                  <c:v>45274</c:v>
                </c:pt>
                <c:pt idx="119">
                  <c:v>45275</c:v>
                </c:pt>
                <c:pt idx="120">
                  <c:v>45278</c:v>
                </c:pt>
                <c:pt idx="121">
                  <c:v>45279</c:v>
                </c:pt>
                <c:pt idx="122">
                  <c:v>45280</c:v>
                </c:pt>
                <c:pt idx="123">
                  <c:v>45281</c:v>
                </c:pt>
                <c:pt idx="124">
                  <c:v>45282</c:v>
                </c:pt>
                <c:pt idx="125">
                  <c:v>45285</c:v>
                </c:pt>
                <c:pt idx="126">
                  <c:v>45286</c:v>
                </c:pt>
                <c:pt idx="127">
                  <c:v>45287</c:v>
                </c:pt>
                <c:pt idx="128">
                  <c:v>45288</c:v>
                </c:pt>
                <c:pt idx="129">
                  <c:v>45289</c:v>
                </c:pt>
                <c:pt idx="130">
                  <c:v>45292</c:v>
                </c:pt>
                <c:pt idx="131">
                  <c:v>45293</c:v>
                </c:pt>
                <c:pt idx="132">
                  <c:v>45294</c:v>
                </c:pt>
                <c:pt idx="133">
                  <c:v>45295</c:v>
                </c:pt>
                <c:pt idx="134">
                  <c:v>45296</c:v>
                </c:pt>
                <c:pt idx="135">
                  <c:v>45299</c:v>
                </c:pt>
                <c:pt idx="136">
                  <c:v>45300</c:v>
                </c:pt>
                <c:pt idx="137">
                  <c:v>45301</c:v>
                </c:pt>
                <c:pt idx="138">
                  <c:v>45302</c:v>
                </c:pt>
                <c:pt idx="139">
                  <c:v>45303</c:v>
                </c:pt>
                <c:pt idx="140">
                  <c:v>45306</c:v>
                </c:pt>
                <c:pt idx="141">
                  <c:v>45307</c:v>
                </c:pt>
                <c:pt idx="142">
                  <c:v>45308</c:v>
                </c:pt>
                <c:pt idx="143">
                  <c:v>45309</c:v>
                </c:pt>
                <c:pt idx="144">
                  <c:v>45310</c:v>
                </c:pt>
                <c:pt idx="145">
                  <c:v>45313</c:v>
                </c:pt>
                <c:pt idx="146">
                  <c:v>45314</c:v>
                </c:pt>
                <c:pt idx="147">
                  <c:v>45315</c:v>
                </c:pt>
                <c:pt idx="148">
                  <c:v>45316</c:v>
                </c:pt>
                <c:pt idx="149">
                  <c:v>45317</c:v>
                </c:pt>
                <c:pt idx="150">
                  <c:v>45320</c:v>
                </c:pt>
                <c:pt idx="151">
                  <c:v>45321</c:v>
                </c:pt>
                <c:pt idx="152">
                  <c:v>45322</c:v>
                </c:pt>
                <c:pt idx="153">
                  <c:v>45323</c:v>
                </c:pt>
                <c:pt idx="154">
                  <c:v>45324</c:v>
                </c:pt>
                <c:pt idx="155">
                  <c:v>45327</c:v>
                </c:pt>
                <c:pt idx="156">
                  <c:v>45328</c:v>
                </c:pt>
                <c:pt idx="157">
                  <c:v>45329</c:v>
                </c:pt>
                <c:pt idx="158">
                  <c:v>45330</c:v>
                </c:pt>
                <c:pt idx="159">
                  <c:v>45331</c:v>
                </c:pt>
                <c:pt idx="160">
                  <c:v>45334</c:v>
                </c:pt>
                <c:pt idx="161">
                  <c:v>45335</c:v>
                </c:pt>
                <c:pt idx="162">
                  <c:v>45336</c:v>
                </c:pt>
                <c:pt idx="163">
                  <c:v>45337</c:v>
                </c:pt>
                <c:pt idx="164">
                  <c:v>45338</c:v>
                </c:pt>
                <c:pt idx="165">
                  <c:v>45341</c:v>
                </c:pt>
                <c:pt idx="166">
                  <c:v>45342</c:v>
                </c:pt>
                <c:pt idx="167">
                  <c:v>45343</c:v>
                </c:pt>
                <c:pt idx="168">
                  <c:v>45344</c:v>
                </c:pt>
                <c:pt idx="169">
                  <c:v>45345</c:v>
                </c:pt>
                <c:pt idx="170">
                  <c:v>45348</c:v>
                </c:pt>
                <c:pt idx="171">
                  <c:v>45349</c:v>
                </c:pt>
                <c:pt idx="172">
                  <c:v>45350</c:v>
                </c:pt>
                <c:pt idx="173">
                  <c:v>45351</c:v>
                </c:pt>
                <c:pt idx="174">
                  <c:v>45352</c:v>
                </c:pt>
                <c:pt idx="175">
                  <c:v>45355</c:v>
                </c:pt>
                <c:pt idx="176">
                  <c:v>45356</c:v>
                </c:pt>
                <c:pt idx="177">
                  <c:v>45357</c:v>
                </c:pt>
                <c:pt idx="178">
                  <c:v>45358</c:v>
                </c:pt>
                <c:pt idx="179">
                  <c:v>45359</c:v>
                </c:pt>
                <c:pt idx="180">
                  <c:v>45362</c:v>
                </c:pt>
                <c:pt idx="181">
                  <c:v>45363</c:v>
                </c:pt>
                <c:pt idx="182">
                  <c:v>45364</c:v>
                </c:pt>
                <c:pt idx="183">
                  <c:v>45365</c:v>
                </c:pt>
                <c:pt idx="184">
                  <c:v>45366</c:v>
                </c:pt>
                <c:pt idx="185">
                  <c:v>45369</c:v>
                </c:pt>
                <c:pt idx="186">
                  <c:v>45370</c:v>
                </c:pt>
                <c:pt idx="187">
                  <c:v>45371</c:v>
                </c:pt>
                <c:pt idx="188">
                  <c:v>45372</c:v>
                </c:pt>
                <c:pt idx="189">
                  <c:v>45373</c:v>
                </c:pt>
                <c:pt idx="190">
                  <c:v>45376</c:v>
                </c:pt>
                <c:pt idx="191">
                  <c:v>45377</c:v>
                </c:pt>
                <c:pt idx="192">
                  <c:v>45378</c:v>
                </c:pt>
                <c:pt idx="193">
                  <c:v>45379</c:v>
                </c:pt>
                <c:pt idx="194">
                  <c:v>45380</c:v>
                </c:pt>
                <c:pt idx="195">
                  <c:v>45383</c:v>
                </c:pt>
                <c:pt idx="196">
                  <c:v>45384</c:v>
                </c:pt>
                <c:pt idx="197">
                  <c:v>45385</c:v>
                </c:pt>
                <c:pt idx="198">
                  <c:v>45386</c:v>
                </c:pt>
                <c:pt idx="199">
                  <c:v>45387</c:v>
                </c:pt>
                <c:pt idx="200">
                  <c:v>45390</c:v>
                </c:pt>
                <c:pt idx="201">
                  <c:v>45391</c:v>
                </c:pt>
                <c:pt idx="202">
                  <c:v>45392</c:v>
                </c:pt>
                <c:pt idx="203">
                  <c:v>45393</c:v>
                </c:pt>
                <c:pt idx="204">
                  <c:v>45394</c:v>
                </c:pt>
                <c:pt idx="205">
                  <c:v>45397</c:v>
                </c:pt>
                <c:pt idx="206">
                  <c:v>45398</c:v>
                </c:pt>
                <c:pt idx="207">
                  <c:v>45399</c:v>
                </c:pt>
                <c:pt idx="208">
                  <c:v>45400</c:v>
                </c:pt>
                <c:pt idx="209">
                  <c:v>45401</c:v>
                </c:pt>
                <c:pt idx="210">
                  <c:v>45404</c:v>
                </c:pt>
                <c:pt idx="211">
                  <c:v>45405</c:v>
                </c:pt>
                <c:pt idx="212">
                  <c:v>45406</c:v>
                </c:pt>
                <c:pt idx="213">
                  <c:v>45407</c:v>
                </c:pt>
                <c:pt idx="214">
                  <c:v>45408</c:v>
                </c:pt>
                <c:pt idx="215">
                  <c:v>45411</c:v>
                </c:pt>
                <c:pt idx="216">
                  <c:v>45412</c:v>
                </c:pt>
                <c:pt idx="217">
                  <c:v>45413</c:v>
                </c:pt>
                <c:pt idx="218">
                  <c:v>45414</c:v>
                </c:pt>
                <c:pt idx="219">
                  <c:v>45415</c:v>
                </c:pt>
                <c:pt idx="220">
                  <c:v>45418</c:v>
                </c:pt>
                <c:pt idx="221">
                  <c:v>45419</c:v>
                </c:pt>
                <c:pt idx="222">
                  <c:v>45420</c:v>
                </c:pt>
                <c:pt idx="223">
                  <c:v>45421</c:v>
                </c:pt>
                <c:pt idx="224">
                  <c:v>45422</c:v>
                </c:pt>
                <c:pt idx="225">
                  <c:v>45425</c:v>
                </c:pt>
                <c:pt idx="226">
                  <c:v>45426</c:v>
                </c:pt>
                <c:pt idx="227">
                  <c:v>45427</c:v>
                </c:pt>
                <c:pt idx="228">
                  <c:v>45428</c:v>
                </c:pt>
                <c:pt idx="229">
                  <c:v>45429</c:v>
                </c:pt>
                <c:pt idx="230">
                  <c:v>45432</c:v>
                </c:pt>
                <c:pt idx="231">
                  <c:v>45433</c:v>
                </c:pt>
                <c:pt idx="232">
                  <c:v>45434</c:v>
                </c:pt>
                <c:pt idx="233">
                  <c:v>45435</c:v>
                </c:pt>
                <c:pt idx="234">
                  <c:v>45436</c:v>
                </c:pt>
                <c:pt idx="235">
                  <c:v>45439</c:v>
                </c:pt>
                <c:pt idx="236">
                  <c:v>45440</c:v>
                </c:pt>
                <c:pt idx="237">
                  <c:v>45441</c:v>
                </c:pt>
                <c:pt idx="238">
                  <c:v>45442</c:v>
                </c:pt>
                <c:pt idx="239">
                  <c:v>45443</c:v>
                </c:pt>
                <c:pt idx="240">
                  <c:v>45446</c:v>
                </c:pt>
                <c:pt idx="241">
                  <c:v>45447</c:v>
                </c:pt>
                <c:pt idx="242">
                  <c:v>45448</c:v>
                </c:pt>
                <c:pt idx="243">
                  <c:v>45449</c:v>
                </c:pt>
                <c:pt idx="244">
                  <c:v>45450</c:v>
                </c:pt>
                <c:pt idx="245">
                  <c:v>45453</c:v>
                </c:pt>
                <c:pt idx="246">
                  <c:v>45454</c:v>
                </c:pt>
                <c:pt idx="247">
                  <c:v>45455</c:v>
                </c:pt>
                <c:pt idx="248">
                  <c:v>45456</c:v>
                </c:pt>
                <c:pt idx="249">
                  <c:v>45457</c:v>
                </c:pt>
                <c:pt idx="250">
                  <c:v>45460</c:v>
                </c:pt>
                <c:pt idx="251">
                  <c:v>45461</c:v>
                </c:pt>
                <c:pt idx="252">
                  <c:v>45462</c:v>
                </c:pt>
                <c:pt idx="253">
                  <c:v>45463</c:v>
                </c:pt>
                <c:pt idx="254">
                  <c:v>45464</c:v>
                </c:pt>
                <c:pt idx="255">
                  <c:v>45467</c:v>
                </c:pt>
                <c:pt idx="256">
                  <c:v>45468</c:v>
                </c:pt>
                <c:pt idx="257">
                  <c:v>45469</c:v>
                </c:pt>
                <c:pt idx="258">
                  <c:v>45470</c:v>
                </c:pt>
                <c:pt idx="259">
                  <c:v>45471</c:v>
                </c:pt>
                <c:pt idx="260">
                  <c:v>45474</c:v>
                </c:pt>
                <c:pt idx="261">
                  <c:v>45475</c:v>
                </c:pt>
                <c:pt idx="262">
                  <c:v>45476</c:v>
                </c:pt>
                <c:pt idx="263">
                  <c:v>45477</c:v>
                </c:pt>
                <c:pt idx="264">
                  <c:v>45478</c:v>
                </c:pt>
                <c:pt idx="265">
                  <c:v>45481</c:v>
                </c:pt>
                <c:pt idx="266">
                  <c:v>45482</c:v>
                </c:pt>
                <c:pt idx="267">
                  <c:v>45483</c:v>
                </c:pt>
                <c:pt idx="268">
                  <c:v>45484</c:v>
                </c:pt>
                <c:pt idx="269">
                  <c:v>45485</c:v>
                </c:pt>
                <c:pt idx="270">
                  <c:v>45488</c:v>
                </c:pt>
                <c:pt idx="271">
                  <c:v>45489</c:v>
                </c:pt>
                <c:pt idx="272">
                  <c:v>45490</c:v>
                </c:pt>
                <c:pt idx="273">
                  <c:v>45491</c:v>
                </c:pt>
                <c:pt idx="274">
                  <c:v>45492</c:v>
                </c:pt>
                <c:pt idx="275">
                  <c:v>45495</c:v>
                </c:pt>
                <c:pt idx="276">
                  <c:v>45496</c:v>
                </c:pt>
                <c:pt idx="277">
                  <c:v>45497</c:v>
                </c:pt>
                <c:pt idx="278">
                  <c:v>45498</c:v>
                </c:pt>
                <c:pt idx="279">
                  <c:v>45499</c:v>
                </c:pt>
                <c:pt idx="280">
                  <c:v>45502</c:v>
                </c:pt>
                <c:pt idx="281">
                  <c:v>45503</c:v>
                </c:pt>
                <c:pt idx="282">
                  <c:v>45504</c:v>
                </c:pt>
                <c:pt idx="283">
                  <c:v>45505</c:v>
                </c:pt>
                <c:pt idx="284">
                  <c:v>45506</c:v>
                </c:pt>
                <c:pt idx="285">
                  <c:v>45509</c:v>
                </c:pt>
                <c:pt idx="286">
                  <c:v>45510</c:v>
                </c:pt>
                <c:pt idx="287">
                  <c:v>45511</c:v>
                </c:pt>
                <c:pt idx="288">
                  <c:v>45512</c:v>
                </c:pt>
                <c:pt idx="289">
                  <c:v>45513</c:v>
                </c:pt>
                <c:pt idx="290">
                  <c:v>45516</c:v>
                </c:pt>
                <c:pt idx="291">
                  <c:v>45517</c:v>
                </c:pt>
                <c:pt idx="292">
                  <c:v>45518</c:v>
                </c:pt>
                <c:pt idx="293">
                  <c:v>45519</c:v>
                </c:pt>
                <c:pt idx="294">
                  <c:v>45520</c:v>
                </c:pt>
                <c:pt idx="295">
                  <c:v>45523</c:v>
                </c:pt>
                <c:pt idx="296">
                  <c:v>45524</c:v>
                </c:pt>
                <c:pt idx="297">
                  <c:v>45525</c:v>
                </c:pt>
                <c:pt idx="298">
                  <c:v>45526</c:v>
                </c:pt>
                <c:pt idx="299">
                  <c:v>45527</c:v>
                </c:pt>
                <c:pt idx="300">
                  <c:v>45530</c:v>
                </c:pt>
                <c:pt idx="301">
                  <c:v>45531</c:v>
                </c:pt>
                <c:pt idx="302">
                  <c:v>45532</c:v>
                </c:pt>
                <c:pt idx="303">
                  <c:v>45533</c:v>
                </c:pt>
                <c:pt idx="304">
                  <c:v>45534</c:v>
                </c:pt>
                <c:pt idx="305">
                  <c:v>45537</c:v>
                </c:pt>
                <c:pt idx="306">
                  <c:v>45538</c:v>
                </c:pt>
                <c:pt idx="307">
                  <c:v>45539</c:v>
                </c:pt>
                <c:pt idx="308">
                  <c:v>45540</c:v>
                </c:pt>
                <c:pt idx="309">
                  <c:v>45541</c:v>
                </c:pt>
                <c:pt idx="310">
                  <c:v>45544</c:v>
                </c:pt>
                <c:pt idx="311">
                  <c:v>45545</c:v>
                </c:pt>
                <c:pt idx="312">
                  <c:v>45546</c:v>
                </c:pt>
                <c:pt idx="313">
                  <c:v>45547</c:v>
                </c:pt>
                <c:pt idx="314">
                  <c:v>45548</c:v>
                </c:pt>
                <c:pt idx="315">
                  <c:v>45551</c:v>
                </c:pt>
                <c:pt idx="316">
                  <c:v>45552</c:v>
                </c:pt>
                <c:pt idx="317">
                  <c:v>45553</c:v>
                </c:pt>
                <c:pt idx="318">
                  <c:v>45554</c:v>
                </c:pt>
                <c:pt idx="319">
                  <c:v>45555</c:v>
                </c:pt>
                <c:pt idx="320">
                  <c:v>45558</c:v>
                </c:pt>
                <c:pt idx="321">
                  <c:v>45559</c:v>
                </c:pt>
                <c:pt idx="322">
                  <c:v>45560</c:v>
                </c:pt>
                <c:pt idx="323">
                  <c:v>45561</c:v>
                </c:pt>
                <c:pt idx="324">
                  <c:v>45562</c:v>
                </c:pt>
                <c:pt idx="325">
                  <c:v>45565</c:v>
                </c:pt>
                <c:pt idx="326">
                  <c:v>45566</c:v>
                </c:pt>
                <c:pt idx="327">
                  <c:v>45567</c:v>
                </c:pt>
                <c:pt idx="328">
                  <c:v>45568</c:v>
                </c:pt>
                <c:pt idx="329">
                  <c:v>45569</c:v>
                </c:pt>
                <c:pt idx="330">
                  <c:v>45572</c:v>
                </c:pt>
                <c:pt idx="331">
                  <c:v>45573</c:v>
                </c:pt>
                <c:pt idx="332">
                  <c:v>45574</c:v>
                </c:pt>
                <c:pt idx="333">
                  <c:v>45575</c:v>
                </c:pt>
                <c:pt idx="334">
                  <c:v>45576</c:v>
                </c:pt>
                <c:pt idx="335">
                  <c:v>45579</c:v>
                </c:pt>
                <c:pt idx="336">
                  <c:v>45580</c:v>
                </c:pt>
                <c:pt idx="337">
                  <c:v>45581</c:v>
                </c:pt>
                <c:pt idx="338">
                  <c:v>45582</c:v>
                </c:pt>
                <c:pt idx="339">
                  <c:v>45583</c:v>
                </c:pt>
                <c:pt idx="340">
                  <c:v>45586</c:v>
                </c:pt>
                <c:pt idx="341">
                  <c:v>45587</c:v>
                </c:pt>
                <c:pt idx="342">
                  <c:v>45588</c:v>
                </c:pt>
                <c:pt idx="343">
                  <c:v>45589</c:v>
                </c:pt>
                <c:pt idx="344">
                  <c:v>45590</c:v>
                </c:pt>
                <c:pt idx="345">
                  <c:v>45593</c:v>
                </c:pt>
                <c:pt idx="346">
                  <c:v>45594</c:v>
                </c:pt>
                <c:pt idx="347">
                  <c:v>45595</c:v>
                </c:pt>
                <c:pt idx="348">
                  <c:v>45596</c:v>
                </c:pt>
                <c:pt idx="349">
                  <c:v>45597</c:v>
                </c:pt>
                <c:pt idx="350">
                  <c:v>45600</c:v>
                </c:pt>
                <c:pt idx="351">
                  <c:v>45601</c:v>
                </c:pt>
                <c:pt idx="352">
                  <c:v>45602</c:v>
                </c:pt>
                <c:pt idx="353">
                  <c:v>45603</c:v>
                </c:pt>
                <c:pt idx="354">
                  <c:v>45604</c:v>
                </c:pt>
                <c:pt idx="355">
                  <c:v>45607</c:v>
                </c:pt>
                <c:pt idx="356">
                  <c:v>45608</c:v>
                </c:pt>
                <c:pt idx="357">
                  <c:v>45609</c:v>
                </c:pt>
                <c:pt idx="358">
                  <c:v>45610</c:v>
                </c:pt>
                <c:pt idx="359">
                  <c:v>45611</c:v>
                </c:pt>
                <c:pt idx="360">
                  <c:v>45614</c:v>
                </c:pt>
                <c:pt idx="361">
                  <c:v>45615</c:v>
                </c:pt>
                <c:pt idx="362">
                  <c:v>45616</c:v>
                </c:pt>
                <c:pt idx="363">
                  <c:v>45617</c:v>
                </c:pt>
                <c:pt idx="364">
                  <c:v>45618</c:v>
                </c:pt>
                <c:pt idx="365">
                  <c:v>45621</c:v>
                </c:pt>
                <c:pt idx="366">
                  <c:v>45622</c:v>
                </c:pt>
                <c:pt idx="367">
                  <c:v>45623</c:v>
                </c:pt>
                <c:pt idx="368">
                  <c:v>45624</c:v>
                </c:pt>
                <c:pt idx="369">
                  <c:v>45625</c:v>
                </c:pt>
                <c:pt idx="370">
                  <c:v>45628</c:v>
                </c:pt>
                <c:pt idx="371">
                  <c:v>45629</c:v>
                </c:pt>
                <c:pt idx="372">
                  <c:v>45630</c:v>
                </c:pt>
                <c:pt idx="373">
                  <c:v>45631</c:v>
                </c:pt>
                <c:pt idx="374">
                  <c:v>45632</c:v>
                </c:pt>
              </c:numCache>
            </c:numRef>
          </c:cat>
          <c:val>
            <c:numRef>
              <c:f>Sheet1!$G$6:$G$459</c:f>
              <c:numCache>
                <c:formatCode>General</c:formatCode>
                <c:ptCount val="454"/>
                <c:pt idx="0">
                  <c:v>100</c:v>
                </c:pt>
                <c:pt idx="1">
                  <c:v>100</c:v>
                </c:pt>
                <c:pt idx="2">
                  <c:v>99.502454122499572</c:v>
                </c:pt>
                <c:pt idx="3">
                  <c:v>98.680314888343162</c:v>
                </c:pt>
                <c:pt idx="4">
                  <c:v>98.911464702931511</c:v>
                </c:pt>
                <c:pt idx="5">
                  <c:v>99.782620812663751</c:v>
                </c:pt>
                <c:pt idx="6">
                  <c:v>100.90017278858481</c:v>
                </c:pt>
                <c:pt idx="7">
                  <c:v>101.35837401679362</c:v>
                </c:pt>
                <c:pt idx="8">
                  <c:v>101.8587068069522</c:v>
                </c:pt>
                <c:pt idx="9">
                  <c:v>101.21804476765345</c:v>
                </c:pt>
                <c:pt idx="10">
                  <c:v>101.4385387397253</c:v>
                </c:pt>
                <c:pt idx="11">
                  <c:v>102.06247930307512</c:v>
                </c:pt>
                <c:pt idx="12">
                  <c:v>102.5616645409627</c:v>
                </c:pt>
                <c:pt idx="13">
                  <c:v>102.44986016255899</c:v>
                </c:pt>
                <c:pt idx="14">
                  <c:v>102.61756673016455</c:v>
                </c:pt>
                <c:pt idx="15">
                  <c:v>102.867077381089</c:v>
                </c:pt>
                <c:pt idx="16">
                  <c:v>102.96970134132468</c:v>
                </c:pt>
                <c:pt idx="17">
                  <c:v>103.16183437869881</c:v>
                </c:pt>
                <c:pt idx="18">
                  <c:v>102.26084190992044</c:v>
                </c:pt>
                <c:pt idx="19">
                  <c:v>102.77035511824708</c:v>
                </c:pt>
                <c:pt idx="20">
                  <c:v>103.05068574444995</c:v>
                </c:pt>
                <c:pt idx="21">
                  <c:v>102.65346872264318</c:v>
                </c:pt>
                <c:pt idx="22">
                  <c:v>101.65034410174528</c:v>
                </c:pt>
                <c:pt idx="23">
                  <c:v>101.18312639140711</c:v>
                </c:pt>
                <c:pt idx="24">
                  <c:v>100.68607232202285</c:v>
                </c:pt>
                <c:pt idx="25">
                  <c:v>101.54067089184484</c:v>
                </c:pt>
                <c:pt idx="26">
                  <c:v>101.02492811404704</c:v>
                </c:pt>
                <c:pt idx="27">
                  <c:v>100.75131886543147</c:v>
                </c:pt>
                <c:pt idx="28">
                  <c:v>100.61705524972378</c:v>
                </c:pt>
                <c:pt idx="29">
                  <c:v>100.61754705783991</c:v>
                </c:pt>
                <c:pt idx="30">
                  <c:v>100.59295665203265</c:v>
                </c:pt>
                <c:pt idx="31">
                  <c:v>99.229828490116304</c:v>
                </c:pt>
                <c:pt idx="32">
                  <c:v>98.517690337937765</c:v>
                </c:pt>
                <c:pt idx="33">
                  <c:v>97.738338409885998</c:v>
                </c:pt>
                <c:pt idx="34">
                  <c:v>97.851946084715593</c:v>
                </c:pt>
                <c:pt idx="35">
                  <c:v>97.857192037954462</c:v>
                </c:pt>
                <c:pt idx="36">
                  <c:v>97.494565520316584</c:v>
                </c:pt>
                <c:pt idx="37">
                  <c:v>98.314245713892262</c:v>
                </c:pt>
                <c:pt idx="38">
                  <c:v>97.352760846828019</c:v>
                </c:pt>
                <c:pt idx="39">
                  <c:v>97.841454178237825</c:v>
                </c:pt>
                <c:pt idx="40">
                  <c:v>98.550313609642075</c:v>
                </c:pt>
                <c:pt idx="41">
                  <c:v>99.668193457640569</c:v>
                </c:pt>
                <c:pt idx="42">
                  <c:v>99.93672068905596</c:v>
                </c:pt>
                <c:pt idx="43">
                  <c:v>99.58065161296669</c:v>
                </c:pt>
                <c:pt idx="44">
                  <c:v>99.951966740656474</c:v>
                </c:pt>
                <c:pt idx="45">
                  <c:v>99.951966740656474</c:v>
                </c:pt>
                <c:pt idx="46">
                  <c:v>98.756053338229563</c:v>
                </c:pt>
                <c:pt idx="47">
                  <c:v>98.415558185818227</c:v>
                </c:pt>
                <c:pt idx="48">
                  <c:v>97.976209602061658</c:v>
                </c:pt>
                <c:pt idx="49">
                  <c:v>98.016701803624301</c:v>
                </c:pt>
                <c:pt idx="50">
                  <c:v>98.170473807939103</c:v>
                </c:pt>
                <c:pt idx="51">
                  <c:v>98.025390413676206</c:v>
                </c:pt>
                <c:pt idx="52">
                  <c:v>97.651124437289553</c:v>
                </c:pt>
                <c:pt idx="53">
                  <c:v>98.752446745377824</c:v>
                </c:pt>
                <c:pt idx="54">
                  <c:v>97.900143280097851</c:v>
                </c:pt>
                <c:pt idx="55">
                  <c:v>97.684239517110015</c:v>
                </c:pt>
                <c:pt idx="56">
                  <c:v>97.496204880703758</c:v>
                </c:pt>
                <c:pt idx="57">
                  <c:v>97.088823824496643</c:v>
                </c:pt>
                <c:pt idx="58">
                  <c:v>95.440446955215961</c:v>
                </c:pt>
                <c:pt idx="59">
                  <c:v>95.05159067138365</c:v>
                </c:pt>
                <c:pt idx="60">
                  <c:v>95.291593032062607</c:v>
                </c:pt>
                <c:pt idx="61">
                  <c:v>93.940268264933763</c:v>
                </c:pt>
                <c:pt idx="62">
                  <c:v>93.986826099928862</c:v>
                </c:pt>
                <c:pt idx="63">
                  <c:v>94.607324006465646</c:v>
                </c:pt>
                <c:pt idx="64">
                  <c:v>94.34141975166969</c:v>
                </c:pt>
                <c:pt idx="65">
                  <c:v>93.297147185054286</c:v>
                </c:pt>
                <c:pt idx="66">
                  <c:v>92.157627779945386</c:v>
                </c:pt>
                <c:pt idx="67">
                  <c:v>92.717797224234985</c:v>
                </c:pt>
                <c:pt idx="68">
                  <c:v>92.402548221785793</c:v>
                </c:pt>
                <c:pt idx="69">
                  <c:v>93.18616248684414</c:v>
                </c:pt>
                <c:pt idx="70">
                  <c:v>93.882398843267325</c:v>
                </c:pt>
                <c:pt idx="71">
                  <c:v>94.607160070426914</c:v>
                </c:pt>
                <c:pt idx="72">
                  <c:v>94.801752148381809</c:v>
                </c:pt>
                <c:pt idx="73">
                  <c:v>93.574690898599016</c:v>
                </c:pt>
                <c:pt idx="74">
                  <c:v>93.391574343354193</c:v>
                </c:pt>
                <c:pt idx="75">
                  <c:v>94.541421718902157</c:v>
                </c:pt>
                <c:pt idx="76">
                  <c:v>95.020442824027768</c:v>
                </c:pt>
                <c:pt idx="77">
                  <c:v>93.501575425332064</c:v>
                </c:pt>
                <c:pt idx="78">
                  <c:v>92.356974003022998</c:v>
                </c:pt>
                <c:pt idx="79">
                  <c:v>91.192864192106811</c:v>
                </c:pt>
                <c:pt idx="80">
                  <c:v>90.626301242307306</c:v>
                </c:pt>
                <c:pt idx="81">
                  <c:v>91.213356196946208</c:v>
                </c:pt>
                <c:pt idx="82">
                  <c:v>90.189739571208918</c:v>
                </c:pt>
                <c:pt idx="83">
                  <c:v>90.033672462352101</c:v>
                </c:pt>
                <c:pt idx="84">
                  <c:v>88.955301199683944</c:v>
                </c:pt>
                <c:pt idx="85">
                  <c:v>89.632357039577442</c:v>
                </c:pt>
                <c:pt idx="86">
                  <c:v>90.399577700764269</c:v>
                </c:pt>
                <c:pt idx="87">
                  <c:v>90.69482650649023</c:v>
                </c:pt>
                <c:pt idx="88">
                  <c:v>92.673698429820632</c:v>
                </c:pt>
                <c:pt idx="89">
                  <c:v>94.174696800296402</c:v>
                </c:pt>
                <c:pt idx="90">
                  <c:v>93.673544329944235</c:v>
                </c:pt>
                <c:pt idx="91">
                  <c:v>93.486657245808985</c:v>
                </c:pt>
                <c:pt idx="92">
                  <c:v>93.329442584681161</c:v>
                </c:pt>
                <c:pt idx="93">
                  <c:v>92.520254297583264</c:v>
                </c:pt>
                <c:pt idx="94">
                  <c:v>93.611740443348637</c:v>
                </c:pt>
                <c:pt idx="95">
                  <c:v>93.44665685236248</c:v>
                </c:pt>
                <c:pt idx="96">
                  <c:v>96.092092709108627</c:v>
                </c:pt>
                <c:pt idx="97">
                  <c:v>96.525867467548878</c:v>
                </c:pt>
                <c:pt idx="98">
                  <c:v>96.200454430699324</c:v>
                </c:pt>
                <c:pt idx="99">
                  <c:v>96.64619651996577</c:v>
                </c:pt>
                <c:pt idx="100">
                  <c:v>97.042102053462827</c:v>
                </c:pt>
                <c:pt idx="101">
                  <c:v>96.866198683921482</c:v>
                </c:pt>
                <c:pt idx="102">
                  <c:v>97.302760355019885</c:v>
                </c:pt>
                <c:pt idx="103">
                  <c:v>97.302760355019885</c:v>
                </c:pt>
                <c:pt idx="104">
                  <c:v>97.615058508772222</c:v>
                </c:pt>
                <c:pt idx="105">
                  <c:v>97.355219887408722</c:v>
                </c:pt>
                <c:pt idx="106">
                  <c:v>97.277186332980335</c:v>
                </c:pt>
                <c:pt idx="107">
                  <c:v>97.629648816217866</c:v>
                </c:pt>
                <c:pt idx="108">
                  <c:v>98.414082761469786</c:v>
                </c:pt>
                <c:pt idx="109">
                  <c:v>99.907376138125954</c:v>
                </c:pt>
                <c:pt idx="110">
                  <c:v>99.932622288088083</c:v>
                </c:pt>
                <c:pt idx="111">
                  <c:v>99.046875870910213</c:v>
                </c:pt>
                <c:pt idx="112">
                  <c:v>99.108187949389674</c:v>
                </c:pt>
                <c:pt idx="113">
                  <c:v>99.583930333740994</c:v>
                </c:pt>
                <c:pt idx="114">
                  <c:v>99.892294022564158</c:v>
                </c:pt>
                <c:pt idx="115">
                  <c:v>100.77541746312259</c:v>
                </c:pt>
                <c:pt idx="116">
                  <c:v>100.96722262841931</c:v>
                </c:pt>
                <c:pt idx="117">
                  <c:v>103.09052220185772</c:v>
                </c:pt>
                <c:pt idx="118">
                  <c:v>104.39578094210763</c:v>
                </c:pt>
                <c:pt idx="119">
                  <c:v>103.6944625684843</c:v>
                </c:pt>
                <c:pt idx="120">
                  <c:v>103.77364367518369</c:v>
                </c:pt>
                <c:pt idx="121">
                  <c:v>104.66086551671</c:v>
                </c:pt>
                <c:pt idx="122">
                  <c:v>102.86248717200499</c:v>
                </c:pt>
                <c:pt idx="123">
                  <c:v>104.12987668731168</c:v>
                </c:pt>
                <c:pt idx="124">
                  <c:v>104.48233917054921</c:v>
                </c:pt>
                <c:pt idx="125">
                  <c:v>104.48233917054921</c:v>
                </c:pt>
                <c:pt idx="126">
                  <c:v>105.11791919264782</c:v>
                </c:pt>
                <c:pt idx="127">
                  <c:v>105.25185493627806</c:v>
                </c:pt>
                <c:pt idx="128">
                  <c:v>105.37300366888856</c:v>
                </c:pt>
                <c:pt idx="129">
                  <c:v>104.96644229287502</c:v>
                </c:pt>
                <c:pt idx="130">
                  <c:v>104.96644229287502</c:v>
                </c:pt>
                <c:pt idx="131">
                  <c:v>104.93726167798371</c:v>
                </c:pt>
                <c:pt idx="132">
                  <c:v>103.41232864585554</c:v>
                </c:pt>
                <c:pt idx="133">
                  <c:v>103.26478621101191</c:v>
                </c:pt>
                <c:pt idx="134">
                  <c:v>103.5613465050476</c:v>
                </c:pt>
                <c:pt idx="135">
                  <c:v>104.67316071961363</c:v>
                </c:pt>
                <c:pt idx="136">
                  <c:v>104.16627048790646</c:v>
                </c:pt>
                <c:pt idx="137">
                  <c:v>104.32971471850543</c:v>
                </c:pt>
                <c:pt idx="138">
                  <c:v>104.00823614658505</c:v>
                </c:pt>
                <c:pt idx="139">
                  <c:v>103.81052928389461</c:v>
                </c:pt>
                <c:pt idx="140">
                  <c:v>103.81052928389461</c:v>
                </c:pt>
                <c:pt idx="141">
                  <c:v>103.11117814273585</c:v>
                </c:pt>
                <c:pt idx="142">
                  <c:v>102.28657986799871</c:v>
                </c:pt>
                <c:pt idx="143">
                  <c:v>102.82068348213262</c:v>
                </c:pt>
                <c:pt idx="144">
                  <c:v>103.64003580363087</c:v>
                </c:pt>
                <c:pt idx="145">
                  <c:v>104.17233612133889</c:v>
                </c:pt>
                <c:pt idx="146">
                  <c:v>104.22561533392131</c:v>
                </c:pt>
                <c:pt idx="147">
                  <c:v>103.66364259320584</c:v>
                </c:pt>
                <c:pt idx="148">
                  <c:v>104.68463624232369</c:v>
                </c:pt>
                <c:pt idx="149">
                  <c:v>104.7028331426211</c:v>
                </c:pt>
                <c:pt idx="150">
                  <c:v>105.36333144260436</c:v>
                </c:pt>
                <c:pt idx="151">
                  <c:v>105.40382364416698</c:v>
                </c:pt>
                <c:pt idx="152">
                  <c:v>104.00610497808177</c:v>
                </c:pt>
                <c:pt idx="153">
                  <c:v>105.23775643694857</c:v>
                </c:pt>
                <c:pt idx="154">
                  <c:v>105.1503785283134</c:v>
                </c:pt>
                <c:pt idx="155">
                  <c:v>104.24250074590897</c:v>
                </c:pt>
                <c:pt idx="156">
                  <c:v>104.83808037456109</c:v>
                </c:pt>
                <c:pt idx="157">
                  <c:v>105.25169100023935</c:v>
                </c:pt>
                <c:pt idx="158">
                  <c:v>105.488414640144</c:v>
                </c:pt>
                <c:pt idx="159">
                  <c:v>105.64890802204614</c:v>
                </c:pt>
                <c:pt idx="160">
                  <c:v>106.3169473798103</c:v>
                </c:pt>
                <c:pt idx="161">
                  <c:v>104.51037223316951</c:v>
                </c:pt>
                <c:pt idx="162">
                  <c:v>105.54071023649414</c:v>
                </c:pt>
                <c:pt idx="163">
                  <c:v>106.75482053921841</c:v>
                </c:pt>
                <c:pt idx="164">
                  <c:v>106.27301252143464</c:v>
                </c:pt>
                <c:pt idx="165">
                  <c:v>106.27301252143464</c:v>
                </c:pt>
                <c:pt idx="166">
                  <c:v>105.9400584268042</c:v>
                </c:pt>
                <c:pt idx="167">
                  <c:v>106.22350383774265</c:v>
                </c:pt>
                <c:pt idx="168">
                  <c:v>107.31974412863077</c:v>
                </c:pt>
                <c:pt idx="169">
                  <c:v>107.56450063443248</c:v>
                </c:pt>
                <c:pt idx="170">
                  <c:v>107.10416823772037</c:v>
                </c:pt>
                <c:pt idx="171">
                  <c:v>107.56646786689706</c:v>
                </c:pt>
                <c:pt idx="172">
                  <c:v>107.58482870323314</c:v>
                </c:pt>
                <c:pt idx="173">
                  <c:v>108.12762092741896</c:v>
                </c:pt>
                <c:pt idx="174">
                  <c:v>108.75188936284621</c:v>
                </c:pt>
                <c:pt idx="175">
                  <c:v>109.0130394725194</c:v>
                </c:pt>
                <c:pt idx="176">
                  <c:v>108.42975504677095</c:v>
                </c:pt>
                <c:pt idx="177">
                  <c:v>109.09681078830285</c:v>
                </c:pt>
                <c:pt idx="178">
                  <c:v>109.93124522536289</c:v>
                </c:pt>
                <c:pt idx="179">
                  <c:v>109.74075154837588</c:v>
                </c:pt>
                <c:pt idx="180">
                  <c:v>109.89649078515527</c:v>
                </c:pt>
                <c:pt idx="181">
                  <c:v>110.18403459706161</c:v>
                </c:pt>
                <c:pt idx="182">
                  <c:v>110.19813309639113</c:v>
                </c:pt>
                <c:pt idx="183">
                  <c:v>109.14861457653681</c:v>
                </c:pt>
                <c:pt idx="184">
                  <c:v>108.96779312583405</c:v>
                </c:pt>
                <c:pt idx="185">
                  <c:v>109.27681255881205</c:v>
                </c:pt>
                <c:pt idx="186">
                  <c:v>109.90747449974918</c:v>
                </c:pt>
                <c:pt idx="187">
                  <c:v>110.83174588602512</c:v>
                </c:pt>
                <c:pt idx="188">
                  <c:v>111.62388482509664</c:v>
                </c:pt>
                <c:pt idx="189">
                  <c:v>110.90404167909848</c:v>
                </c:pt>
                <c:pt idx="190">
                  <c:v>110.66731803919384</c:v>
                </c:pt>
                <c:pt idx="191">
                  <c:v>110.49616881477525</c:v>
                </c:pt>
                <c:pt idx="192">
                  <c:v>112.23012029626523</c:v>
                </c:pt>
                <c:pt idx="193">
                  <c:v>112.72045298806219</c:v>
                </c:pt>
                <c:pt idx="194">
                  <c:v>112.72045298806219</c:v>
                </c:pt>
                <c:pt idx="195">
                  <c:v>112.02880684072302</c:v>
                </c:pt>
                <c:pt idx="196">
                  <c:v>111.00879680783746</c:v>
                </c:pt>
                <c:pt idx="197">
                  <c:v>111.12797830798335</c:v>
                </c:pt>
                <c:pt idx="198">
                  <c:v>109.95386839870555</c:v>
                </c:pt>
                <c:pt idx="199">
                  <c:v>110.67535090509088</c:v>
                </c:pt>
                <c:pt idx="200">
                  <c:v>110.95584546733247</c:v>
                </c:pt>
                <c:pt idx="201">
                  <c:v>111.39978426017305</c:v>
                </c:pt>
                <c:pt idx="202">
                  <c:v>109.57025806811215</c:v>
                </c:pt>
                <c:pt idx="203">
                  <c:v>109.45779794555357</c:v>
                </c:pt>
                <c:pt idx="204">
                  <c:v>107.719584127057</c:v>
                </c:pt>
                <c:pt idx="205">
                  <c:v>106.755640219412</c:v>
                </c:pt>
                <c:pt idx="206">
                  <c:v>106.18284770014132</c:v>
                </c:pt>
                <c:pt idx="207">
                  <c:v>105.95792745502415</c:v>
                </c:pt>
                <c:pt idx="208">
                  <c:v>105.90563185867403</c:v>
                </c:pt>
                <c:pt idx="209">
                  <c:v>106.23252031987201</c:v>
                </c:pt>
                <c:pt idx="210">
                  <c:v>107.07121709393863</c:v>
                </c:pt>
                <c:pt idx="211">
                  <c:v>107.9967999685243</c:v>
                </c:pt>
                <c:pt idx="212">
                  <c:v>108.16434260009116</c:v>
                </c:pt>
                <c:pt idx="213">
                  <c:v>107.86925773040392</c:v>
                </c:pt>
                <c:pt idx="214">
                  <c:v>108.00975091558279</c:v>
                </c:pt>
                <c:pt idx="215">
                  <c:v>108.76795509464029</c:v>
                </c:pt>
                <c:pt idx="216">
                  <c:v>107.1379390616957</c:v>
                </c:pt>
                <c:pt idx="217">
                  <c:v>106.76760755023822</c:v>
                </c:pt>
                <c:pt idx="218">
                  <c:v>107.43384361157651</c:v>
                </c:pt>
                <c:pt idx="219">
                  <c:v>108.1594245189297</c:v>
                </c:pt>
                <c:pt idx="220">
                  <c:v>109.01287553648069</c:v>
                </c:pt>
                <c:pt idx="221">
                  <c:v>109.31943592887801</c:v>
                </c:pt>
                <c:pt idx="222">
                  <c:v>109.27255022180546</c:v>
                </c:pt>
                <c:pt idx="223">
                  <c:v>110.17780502759045</c:v>
                </c:pt>
                <c:pt idx="224">
                  <c:v>110.35206903674464</c:v>
                </c:pt>
                <c:pt idx="225">
                  <c:v>110.28698642937471</c:v>
                </c:pt>
                <c:pt idx="226">
                  <c:v>110.74928605855141</c:v>
                </c:pt>
                <c:pt idx="227">
                  <c:v>111.62142578451592</c:v>
                </c:pt>
                <c:pt idx="228">
                  <c:v>111.40929255041854</c:v>
                </c:pt>
                <c:pt idx="229">
                  <c:v>111.56175306642362</c:v>
                </c:pt>
                <c:pt idx="230">
                  <c:v>111.46109633865254</c:v>
                </c:pt>
                <c:pt idx="231">
                  <c:v>111.38503001668869</c:v>
                </c:pt>
                <c:pt idx="232">
                  <c:v>111.02092807470238</c:v>
                </c:pt>
                <c:pt idx="233">
                  <c:v>109.43517477221087</c:v>
                </c:pt>
                <c:pt idx="234">
                  <c:v>110.17387056266128</c:v>
                </c:pt>
                <c:pt idx="235">
                  <c:v>110.17387056266128</c:v>
                </c:pt>
                <c:pt idx="236">
                  <c:v>109.35402643304688</c:v>
                </c:pt>
                <c:pt idx="237">
                  <c:v>108.07581713918499</c:v>
                </c:pt>
                <c:pt idx="238">
                  <c:v>108.55172345957502</c:v>
                </c:pt>
                <c:pt idx="239">
                  <c:v>109.95649137532502</c:v>
                </c:pt>
                <c:pt idx="240">
                  <c:v>109.38599396059634</c:v>
                </c:pt>
                <c:pt idx="241">
                  <c:v>109.06041698770808</c:v>
                </c:pt>
                <c:pt idx="242">
                  <c:v>109.73648921136929</c:v>
                </c:pt>
                <c:pt idx="243">
                  <c:v>109.49665078672905</c:v>
                </c:pt>
                <c:pt idx="244">
                  <c:v>109.11418800840664</c:v>
                </c:pt>
                <c:pt idx="245">
                  <c:v>109.37828896677672</c:v>
                </c:pt>
                <c:pt idx="246">
                  <c:v>108.97336695115037</c:v>
                </c:pt>
                <c:pt idx="247">
                  <c:v>109.54779883080819</c:v>
                </c:pt>
                <c:pt idx="248">
                  <c:v>109.25582874585653</c:v>
                </c:pt>
                <c:pt idx="249">
                  <c:v>108.49123106128913</c:v>
                </c:pt>
                <c:pt idx="250">
                  <c:v>109.20697580631942</c:v>
                </c:pt>
                <c:pt idx="251">
                  <c:v>109.5091099256714</c:v>
                </c:pt>
                <c:pt idx="252">
                  <c:v>109.5091099256714</c:v>
                </c:pt>
                <c:pt idx="253">
                  <c:v>109.57517614927362</c:v>
                </c:pt>
                <c:pt idx="254">
                  <c:v>109.70632498024572</c:v>
                </c:pt>
                <c:pt idx="255">
                  <c:v>110.25796975052215</c:v>
                </c:pt>
                <c:pt idx="256">
                  <c:v>109.4677980439152</c:v>
                </c:pt>
                <c:pt idx="257">
                  <c:v>109.07123676626327</c:v>
                </c:pt>
                <c:pt idx="258">
                  <c:v>109.17189349403438</c:v>
                </c:pt>
                <c:pt idx="259">
                  <c:v>109.24222205464318</c:v>
                </c:pt>
                <c:pt idx="260">
                  <c:v>108.38188572346614</c:v>
                </c:pt>
                <c:pt idx="261">
                  <c:v>108.83500493447478</c:v>
                </c:pt>
                <c:pt idx="262">
                  <c:v>108.91369423305804</c:v>
                </c:pt>
                <c:pt idx="263">
                  <c:v>108.91369423305804</c:v>
                </c:pt>
                <c:pt idx="264">
                  <c:v>108.82025069099042</c:v>
                </c:pt>
                <c:pt idx="265">
                  <c:v>109.01254766440327</c:v>
                </c:pt>
                <c:pt idx="266">
                  <c:v>108.82516877215187</c:v>
                </c:pt>
                <c:pt idx="267">
                  <c:v>109.79321108076473</c:v>
                </c:pt>
                <c:pt idx="268">
                  <c:v>111.07715813598166</c:v>
                </c:pt>
                <c:pt idx="269">
                  <c:v>111.97946209306977</c:v>
                </c:pt>
                <c:pt idx="270">
                  <c:v>112.11372570877747</c:v>
                </c:pt>
                <c:pt idx="271">
                  <c:v>114.06931871461032</c:v>
                </c:pt>
                <c:pt idx="272">
                  <c:v>113.65193756004157</c:v>
                </c:pt>
                <c:pt idx="273">
                  <c:v>112.6643868628216</c:v>
                </c:pt>
                <c:pt idx="274">
                  <c:v>111.87946110945354</c:v>
                </c:pt>
                <c:pt idx="275">
                  <c:v>112.80553579215533</c:v>
                </c:pt>
                <c:pt idx="276">
                  <c:v>112.40733515411627</c:v>
                </c:pt>
                <c:pt idx="277">
                  <c:v>111.06519080515547</c:v>
                </c:pt>
                <c:pt idx="278">
                  <c:v>111.1901100666564</c:v>
                </c:pt>
                <c:pt idx="279">
                  <c:v>112.79553569379372</c:v>
                </c:pt>
                <c:pt idx="280">
                  <c:v>112.96258651724442</c:v>
                </c:pt>
                <c:pt idx="281">
                  <c:v>113.48734577717158</c:v>
                </c:pt>
                <c:pt idx="282">
                  <c:v>114.03817086725445</c:v>
                </c:pt>
                <c:pt idx="283">
                  <c:v>112.79684718210343</c:v>
                </c:pt>
                <c:pt idx="284">
                  <c:v>110.82240153181834</c:v>
                </c:pt>
                <c:pt idx="285">
                  <c:v>108.17368695429792</c:v>
                </c:pt>
                <c:pt idx="286">
                  <c:v>109.30714072597436</c:v>
                </c:pt>
                <c:pt idx="287">
                  <c:v>108.47073905644973</c:v>
                </c:pt>
                <c:pt idx="288">
                  <c:v>110.49616881477525</c:v>
                </c:pt>
                <c:pt idx="289">
                  <c:v>110.69223631707854</c:v>
                </c:pt>
                <c:pt idx="290">
                  <c:v>110.14649324419585</c:v>
                </c:pt>
                <c:pt idx="291">
                  <c:v>111.4228992416319</c:v>
                </c:pt>
                <c:pt idx="292">
                  <c:v>111.67863946202749</c:v>
                </c:pt>
                <c:pt idx="293">
                  <c:v>113.13914563094065</c:v>
                </c:pt>
                <c:pt idx="294">
                  <c:v>113.39947606042027</c:v>
                </c:pt>
                <c:pt idx="295">
                  <c:v>114.25555005459071</c:v>
                </c:pt>
                <c:pt idx="296">
                  <c:v>113.77210267641978</c:v>
                </c:pt>
                <c:pt idx="297">
                  <c:v>114.58079915540154</c:v>
                </c:pt>
                <c:pt idx="298">
                  <c:v>114.23522198579003</c:v>
                </c:pt>
                <c:pt idx="299">
                  <c:v>115.69999049170976</c:v>
                </c:pt>
                <c:pt idx="300">
                  <c:v>115.6473670232822</c:v>
                </c:pt>
                <c:pt idx="301">
                  <c:v>115.66376062715371</c:v>
                </c:pt>
                <c:pt idx="302">
                  <c:v>115.34801981658835</c:v>
                </c:pt>
                <c:pt idx="303">
                  <c:v>115.7773683019833</c:v>
                </c:pt>
                <c:pt idx="304">
                  <c:v>116.66147535877403</c:v>
                </c:pt>
                <c:pt idx="305">
                  <c:v>116.66147535877403</c:v>
                </c:pt>
                <c:pt idx="306">
                  <c:v>115.11195192083858</c:v>
                </c:pt>
                <c:pt idx="307">
                  <c:v>115.00326232717045</c:v>
                </c:pt>
                <c:pt idx="308">
                  <c:v>114.30030459315994</c:v>
                </c:pt>
                <c:pt idx="309">
                  <c:v>112.98193096981282</c:v>
                </c:pt>
                <c:pt idx="310">
                  <c:v>114.1276799443929</c:v>
                </c:pt>
                <c:pt idx="311">
                  <c:v>114.15390971058731</c:v>
                </c:pt>
                <c:pt idx="312">
                  <c:v>114.2706321701525</c:v>
                </c:pt>
                <c:pt idx="313">
                  <c:v>114.92178611592901</c:v>
                </c:pt>
                <c:pt idx="314">
                  <c:v>116.01737066266227</c:v>
                </c:pt>
                <c:pt idx="315">
                  <c:v>116.78032898684249</c:v>
                </c:pt>
                <c:pt idx="316">
                  <c:v>116.94180598497692</c:v>
                </c:pt>
                <c:pt idx="317">
                  <c:v>116.72459073367935</c:v>
                </c:pt>
                <c:pt idx="318">
                  <c:v>118.01427555025133</c:v>
                </c:pt>
                <c:pt idx="319">
                  <c:v>117.55722187431353</c:v>
                </c:pt>
                <c:pt idx="320">
                  <c:v>118.14378502083626</c:v>
                </c:pt>
                <c:pt idx="321">
                  <c:v>118.33837709879114</c:v>
                </c:pt>
                <c:pt idx="322">
                  <c:v>117.56902526910102</c:v>
                </c:pt>
                <c:pt idx="323">
                  <c:v>118.58739594159944</c:v>
                </c:pt>
                <c:pt idx="324">
                  <c:v>119.01838378738152</c:v>
                </c:pt>
                <c:pt idx="325">
                  <c:v>119.17166398358017</c:v>
                </c:pt>
                <c:pt idx="326">
                  <c:v>118.47214890638269</c:v>
                </c:pt>
                <c:pt idx="327">
                  <c:v>118.35067230169479</c:v>
                </c:pt>
                <c:pt idx="328">
                  <c:v>117.82968357065809</c:v>
                </c:pt>
                <c:pt idx="329">
                  <c:v>118.70723318590019</c:v>
                </c:pt>
                <c:pt idx="330">
                  <c:v>117.74722374318438</c:v>
                </c:pt>
                <c:pt idx="331">
                  <c:v>118.0432922291039</c:v>
                </c:pt>
                <c:pt idx="332">
                  <c:v>118.87674304993166</c:v>
                </c:pt>
                <c:pt idx="333">
                  <c:v>118.41641065321954</c:v>
                </c:pt>
                <c:pt idx="334">
                  <c:v>119.59199598684577</c:v>
                </c:pt>
                <c:pt idx="335">
                  <c:v>120.40298757036956</c:v>
                </c:pt>
                <c:pt idx="336">
                  <c:v>119.88953989711375</c:v>
                </c:pt>
                <c:pt idx="337">
                  <c:v>120.6785640514497</c:v>
                </c:pt>
                <c:pt idx="338">
                  <c:v>120.48167686895282</c:v>
                </c:pt>
                <c:pt idx="339">
                  <c:v>120.84643455509401</c:v>
                </c:pt>
                <c:pt idx="340">
                  <c:v>119.82330973747284</c:v>
                </c:pt>
                <c:pt idx="341">
                  <c:v>119.28363229802261</c:v>
                </c:pt>
                <c:pt idx="342">
                  <c:v>118.8719889048089</c:v>
                </c:pt>
                <c:pt idx="343">
                  <c:v>118.91084174598438</c:v>
                </c:pt>
                <c:pt idx="344">
                  <c:v>118.36149208024997</c:v>
                </c:pt>
                <c:pt idx="345">
                  <c:v>119.00494103220687</c:v>
                </c:pt>
                <c:pt idx="346">
                  <c:v>118.62723239900721</c:v>
                </c:pt>
                <c:pt idx="347">
                  <c:v>118.42001724607127</c:v>
                </c:pt>
                <c:pt idx="348">
                  <c:v>117.12082413925384</c:v>
                </c:pt>
                <c:pt idx="349">
                  <c:v>117.19311993232722</c:v>
                </c:pt>
                <c:pt idx="350">
                  <c:v>117.29607176464032</c:v>
                </c:pt>
                <c:pt idx="351">
                  <c:v>118.68231490801551</c:v>
                </c:pt>
                <c:pt idx="352">
                  <c:v>121.48283425738614</c:v>
                </c:pt>
                <c:pt idx="353">
                  <c:v>121.58808119424127</c:v>
                </c:pt>
                <c:pt idx="354">
                  <c:v>122.19874293845514</c:v>
                </c:pt>
                <c:pt idx="355">
                  <c:v>122.84874933196063</c:v>
                </c:pt>
                <c:pt idx="356">
                  <c:v>121.9059531733099</c:v>
                </c:pt>
                <c:pt idx="357">
                  <c:v>121.95857664173747</c:v>
                </c:pt>
                <c:pt idx="358">
                  <c:v>121.00660006491867</c:v>
                </c:pt>
                <c:pt idx="359">
                  <c:v>120.09167303284951</c:v>
                </c:pt>
                <c:pt idx="360">
                  <c:v>120.57544828309787</c:v>
                </c:pt>
                <c:pt idx="361">
                  <c:v>120.26577310596498</c:v>
                </c:pt>
                <c:pt idx="362">
                  <c:v>120.62577664698341</c:v>
                </c:pt>
                <c:pt idx="363">
                  <c:v>122.18775922386122</c:v>
                </c:pt>
                <c:pt idx="364">
                  <c:v>123.15514578831926</c:v>
                </c:pt>
                <c:pt idx="365">
                  <c:v>124.23991055649731</c:v>
                </c:pt>
                <c:pt idx="366">
                  <c:v>124.22876290586467</c:v>
                </c:pt>
                <c:pt idx="367">
                  <c:v>124.0872861044535</c:v>
                </c:pt>
                <c:pt idx="368">
                  <c:v>124.0872861044535</c:v>
                </c:pt>
                <c:pt idx="369">
                  <c:v>124.42597796043897</c:v>
                </c:pt>
                <c:pt idx="370">
                  <c:v>124.08548280802762</c:v>
                </c:pt>
                <c:pt idx="371">
                  <c:v>123.55924812375206</c:v>
                </c:pt>
                <c:pt idx="372">
                  <c:v>123.547772601042</c:v>
                </c:pt>
                <c:pt idx="373">
                  <c:v>122.94612733895744</c:v>
                </c:pt>
              </c:numCache>
            </c:numRef>
          </c:val>
          <c:smooth val="0"/>
          <c:extLst>
            <c:ext xmlns:c16="http://schemas.microsoft.com/office/drawing/2014/chart" uri="{C3380CC4-5D6E-409C-BE32-E72D297353CC}">
              <c16:uniqueId val="{00000001-C0D2-46D9-AAF4-4EB2CD989402}"/>
            </c:ext>
          </c:extLst>
        </c:ser>
        <c:dLbls>
          <c:showLegendKey val="0"/>
          <c:showVal val="0"/>
          <c:showCatName val="0"/>
          <c:showSerName val="0"/>
          <c:showPercent val="0"/>
          <c:showBubbleSize val="0"/>
        </c:dLbls>
        <c:smooth val="0"/>
        <c:axId val="2091350680"/>
        <c:axId val="1"/>
      </c:lineChart>
      <c:dateAx>
        <c:axId val="2091350680"/>
        <c:scaling>
          <c:orientation val="minMax"/>
        </c:scaling>
        <c:delete val="0"/>
        <c:axPos val="b"/>
        <c:numFmt formatCode="[$-409]mmm\-yy;@" sourceLinked="0"/>
        <c:majorTickMark val="out"/>
        <c:minorTickMark val="none"/>
        <c:tickLblPos val="low"/>
        <c:spPr>
          <a:ln/>
        </c:spPr>
        <c:txPr>
          <a:bodyPr rot="0" vert="horz"/>
          <a:lstStyle/>
          <a:p>
            <a:pPr>
              <a:defRPr/>
            </a:pPr>
            <a:endParaRPr lang="en-US"/>
          </a:p>
        </c:txPr>
        <c:crossAx val="1"/>
        <c:crosses val="autoZero"/>
        <c:auto val="1"/>
        <c:lblOffset val="100"/>
        <c:baseTimeUnit val="days"/>
        <c:majorUnit val="122"/>
        <c:majorTimeUnit val="days"/>
      </c:dateAx>
      <c:valAx>
        <c:axId val="1"/>
        <c:scaling>
          <c:orientation val="minMax"/>
          <c:max val="145"/>
          <c:min val="85"/>
        </c:scaling>
        <c:delete val="0"/>
        <c:axPos val="l"/>
        <c:numFmt formatCode="General" sourceLinked="1"/>
        <c:majorTickMark val="out"/>
        <c:minorTickMark val="none"/>
        <c:tickLblPos val="nextTo"/>
        <c:spPr>
          <a:ln/>
        </c:spPr>
        <c:txPr>
          <a:bodyPr rot="0" vert="horz"/>
          <a:lstStyle/>
          <a:p>
            <a:pPr>
              <a:defRPr/>
            </a:pPr>
            <a:endParaRPr lang="en-US"/>
          </a:p>
        </c:txPr>
        <c:crossAx val="2091350680"/>
        <c:crosses val="autoZero"/>
        <c:crossBetween val="between"/>
      </c:valAx>
    </c:plotArea>
    <c:legend>
      <c:legendPos val="t"/>
      <c:layout>
        <c:manualLayout>
          <c:xMode val="edge"/>
          <c:yMode val="edge"/>
          <c:x val="0.30369785439041408"/>
          <c:y val="5.5290691403300625E-2"/>
          <c:w val="0.4090895159844149"/>
          <c:h val="5.4221886647730672E-2"/>
        </c:manualLayout>
      </c:layout>
      <c:overlay val="0"/>
    </c:legend>
    <c:plotVisOnly val="1"/>
    <c:dispBlanksAs val="gap"/>
    <c:showDLblsOverMax val="0"/>
  </c:chart>
  <c:spPr>
    <a:ln w="9525">
      <a:noFill/>
    </a:ln>
  </c:spPr>
  <c:txPr>
    <a:bodyPr/>
    <a:lstStyle/>
    <a:p>
      <a:pPr>
        <a:defRPr sz="1000" b="0" i="0" u="none" strike="noStrike" baseline="0">
          <a:solidFill>
            <a:srgbClr val="000000"/>
          </a:solidFill>
          <a:latin typeface="+mn-lt"/>
          <a:ea typeface="Arial"/>
          <a:cs typeface="Arial"/>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sector active holdings</a:t>
            </a:r>
          </a:p>
        </c:rich>
      </c:tx>
      <c:layout>
        <c:manualLayout>
          <c:xMode val="edge"/>
          <c:yMode val="edge"/>
          <c:x val="0.30740740740740741"/>
          <c:y val="0"/>
        </c:manualLayout>
      </c:layout>
      <c:overlay val="0"/>
    </c:title>
    <c:autoTitleDeleted val="0"/>
    <c:plotArea>
      <c:layout>
        <c:manualLayout>
          <c:layoutTarget val="inner"/>
          <c:xMode val="edge"/>
          <c:yMode val="edge"/>
          <c:x val="0.12670555069505202"/>
          <c:y val="5.4823547871733429E-2"/>
          <c:w val="0.83934383202099738"/>
          <c:h val="0.72285318954695876"/>
        </c:manualLayout>
      </c:layout>
      <c:barChart>
        <c:barDir val="col"/>
        <c:grouping val="clustered"/>
        <c:varyColors val="0"/>
        <c:ser>
          <c:idx val="0"/>
          <c:order val="0"/>
          <c:spPr>
            <a:ln w="15875"/>
          </c:spPr>
          <c:invertIfNegative val="0"/>
          <c:cat>
            <c:strRef>
              <c:f>'lee holdings chart'!$B$3:$L$3</c:f>
              <c:strCache>
                <c:ptCount val="11"/>
                <c:pt idx="0">
                  <c:v>Communication</c:v>
                </c:pt>
                <c:pt idx="1">
                  <c:v>Info. Tech</c:v>
                </c:pt>
                <c:pt idx="2">
                  <c:v>Financials</c:v>
                </c:pt>
                <c:pt idx="3">
                  <c:v>Cons. Disc.</c:v>
                </c:pt>
                <c:pt idx="4">
                  <c:v>Utilities</c:v>
                </c:pt>
                <c:pt idx="5">
                  <c:v>Industrials</c:v>
                </c:pt>
                <c:pt idx="6">
                  <c:v>Energy</c:v>
                </c:pt>
                <c:pt idx="7">
                  <c:v>Cons. Staples</c:v>
                </c:pt>
                <c:pt idx="8">
                  <c:v>Materials</c:v>
                </c:pt>
                <c:pt idx="9">
                  <c:v>Real Estate</c:v>
                </c:pt>
                <c:pt idx="10">
                  <c:v>Health Care</c:v>
                </c:pt>
              </c:strCache>
            </c:strRef>
          </c:cat>
          <c:val>
            <c:numRef>
              <c:f>'lee holdings chart'!$B$4:$L$4</c:f>
              <c:numCache>
                <c:formatCode>General</c:formatCode>
                <c:ptCount val="11"/>
                <c:pt idx="0">
                  <c:v>0.97337509788566901</c:v>
                </c:pt>
                <c:pt idx="1">
                  <c:v>0.95513392857142798</c:v>
                </c:pt>
                <c:pt idx="2">
                  <c:v>0.68499427262313795</c:v>
                </c:pt>
                <c:pt idx="3">
                  <c:v>0.42248882615854999</c:v>
                </c:pt>
                <c:pt idx="4">
                  <c:v>0.41495164889660302</c:v>
                </c:pt>
                <c:pt idx="5">
                  <c:v>0.34081119885139899</c:v>
                </c:pt>
                <c:pt idx="6">
                  <c:v>0.33074901445466398</c:v>
                </c:pt>
                <c:pt idx="7">
                  <c:v>0.29218106995884702</c:v>
                </c:pt>
                <c:pt idx="8">
                  <c:v>0.24824393358876101</c:v>
                </c:pt>
                <c:pt idx="9">
                  <c:v>0.14917269906928601</c:v>
                </c:pt>
                <c:pt idx="10">
                  <c:v>2.6828298887122E-3</c:v>
                </c:pt>
              </c:numCache>
            </c:numRef>
          </c:val>
          <c:extLst>
            <c:ext xmlns:c16="http://schemas.microsoft.com/office/drawing/2014/chart" uri="{C3380CC4-5D6E-409C-BE32-E72D297353CC}">
              <c16:uniqueId val="{00000000-63ED-4CCE-ADB2-0019DA534FA7}"/>
            </c:ext>
          </c:extLst>
        </c:ser>
        <c:dLbls>
          <c:showLegendKey val="0"/>
          <c:showVal val="0"/>
          <c:showCatName val="0"/>
          <c:showSerName val="0"/>
          <c:showPercent val="0"/>
          <c:showBubbleSize val="0"/>
        </c:dLbls>
        <c:gapWidth val="30"/>
        <c:overlap val="-27"/>
        <c:axId val="79901847"/>
        <c:axId val="79901487"/>
      </c:barChart>
      <c:catAx>
        <c:axId val="79901847"/>
        <c:scaling>
          <c:orientation val="minMax"/>
        </c:scaling>
        <c:delete val="0"/>
        <c:axPos val="b"/>
        <c:numFmt formatCode="[$-409]d\-mmm;@" sourceLinked="0"/>
        <c:majorTickMark val="none"/>
        <c:minorTickMark val="none"/>
        <c:tickLblPos val="low"/>
        <c:crossAx val="79901487"/>
        <c:crossesAt val="0.5"/>
        <c:auto val="1"/>
        <c:lblAlgn val="ctr"/>
        <c:lblOffset val="100"/>
        <c:noMultiLvlLbl val="0"/>
      </c:catAx>
      <c:valAx>
        <c:axId val="79901487"/>
        <c:scaling>
          <c:orientation val="minMax"/>
          <c:max val="1"/>
        </c:scaling>
        <c:delete val="0"/>
        <c:axPos val="l"/>
        <c:numFmt formatCode="0%" sourceLinked="0"/>
        <c:majorTickMark val="out"/>
        <c:minorTickMark val="none"/>
        <c:tickLblPos val="nextTo"/>
        <c:spPr>
          <a:ln/>
        </c:spPr>
        <c:crossAx val="79901847"/>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Average Hourly Earnings, %</a:t>
            </a:r>
          </a:p>
        </c:rich>
      </c:tx>
      <c:layout>
        <c:manualLayout>
          <c:xMode val="edge"/>
          <c:yMode val="edge"/>
          <c:x val="0.27366557838806738"/>
          <c:y val="0"/>
        </c:manualLayout>
      </c:layout>
      <c:overlay val="0"/>
    </c:title>
    <c:autoTitleDeleted val="0"/>
    <c:plotArea>
      <c:layout>
        <c:manualLayout>
          <c:layoutTarget val="inner"/>
          <c:xMode val="edge"/>
          <c:yMode val="edge"/>
          <c:x val="7.5889820437800667E-2"/>
          <c:y val="8.9167760279965008E-2"/>
          <c:w val="0.86380317819356001"/>
          <c:h val="0.84762709688462856"/>
        </c:manualLayout>
      </c:layout>
      <c:barChart>
        <c:barDir val="col"/>
        <c:grouping val="clustered"/>
        <c:varyColors val="0"/>
        <c:ser>
          <c:idx val="0"/>
          <c:order val="0"/>
          <c:tx>
            <c:v>MoM, %</c:v>
          </c:tx>
          <c:spPr>
            <a:solidFill>
              <a:srgbClr val="4489FF"/>
            </a:solidFill>
            <a:ln w="15875"/>
          </c:spPr>
          <c:invertIfNegative val="0"/>
          <c:cat>
            <c:strRef>
              <c:f>Payrolls!$J$138:$J$184</c:f>
              <c:strCache>
                <c:ptCount val="47"/>
                <c:pt idx="0">
                  <c:v>Jan-21</c:v>
                </c:pt>
                <c:pt idx="1">
                  <c:v>Feb-21</c:v>
                </c:pt>
                <c:pt idx="2">
                  <c:v>Mar-21</c:v>
                </c:pt>
                <c:pt idx="3">
                  <c:v>Apr-21</c:v>
                </c:pt>
                <c:pt idx="4">
                  <c:v>May-21</c:v>
                </c:pt>
                <c:pt idx="5">
                  <c:v>Jun-21</c:v>
                </c:pt>
                <c:pt idx="6">
                  <c:v>Jul-21</c:v>
                </c:pt>
                <c:pt idx="7">
                  <c:v>Aug-21</c:v>
                </c:pt>
                <c:pt idx="8">
                  <c:v>Sep-21</c:v>
                </c:pt>
                <c:pt idx="9">
                  <c:v>Oct-21</c:v>
                </c:pt>
                <c:pt idx="10">
                  <c:v>Nov-21</c:v>
                </c:pt>
                <c:pt idx="11">
                  <c:v>Dec-21</c:v>
                </c:pt>
                <c:pt idx="12">
                  <c:v>Jan-22</c:v>
                </c:pt>
                <c:pt idx="13">
                  <c:v>Feb-22</c:v>
                </c:pt>
                <c:pt idx="14">
                  <c:v>Mar-22</c:v>
                </c:pt>
                <c:pt idx="15">
                  <c:v>Apr-22</c:v>
                </c:pt>
                <c:pt idx="16">
                  <c:v>May-22</c:v>
                </c:pt>
                <c:pt idx="17">
                  <c:v>Jun-22</c:v>
                </c:pt>
                <c:pt idx="18">
                  <c:v>Jul-22</c:v>
                </c:pt>
                <c:pt idx="19">
                  <c:v>Aug-22</c:v>
                </c:pt>
                <c:pt idx="20">
                  <c:v>Sep-22</c:v>
                </c:pt>
                <c:pt idx="21">
                  <c:v>Oct-22</c:v>
                </c:pt>
                <c:pt idx="22">
                  <c:v>Nov-22</c:v>
                </c:pt>
                <c:pt idx="23">
                  <c:v>Dec-22</c:v>
                </c:pt>
                <c:pt idx="24">
                  <c:v>Jan-23</c:v>
                </c:pt>
                <c:pt idx="25">
                  <c:v>Feb-23</c:v>
                </c:pt>
                <c:pt idx="26">
                  <c:v>Mar-23</c:v>
                </c:pt>
                <c:pt idx="27">
                  <c:v>Apr-23</c:v>
                </c:pt>
                <c:pt idx="28">
                  <c:v>May-23</c:v>
                </c:pt>
                <c:pt idx="29">
                  <c:v>Jun-23</c:v>
                </c:pt>
                <c:pt idx="30">
                  <c:v>Jul-23</c:v>
                </c:pt>
                <c:pt idx="31">
                  <c:v>Aug-23</c:v>
                </c:pt>
                <c:pt idx="32">
                  <c:v>Sep-23</c:v>
                </c:pt>
                <c:pt idx="33">
                  <c:v>Oct-23</c:v>
                </c:pt>
                <c:pt idx="34">
                  <c:v>Nov-23</c:v>
                </c:pt>
                <c:pt idx="35">
                  <c:v>Dec-23</c:v>
                </c:pt>
                <c:pt idx="36">
                  <c:v>Jan-24</c:v>
                </c:pt>
                <c:pt idx="37">
                  <c:v>Feb-24</c:v>
                </c:pt>
                <c:pt idx="38">
                  <c:v>Mar-24</c:v>
                </c:pt>
                <c:pt idx="39">
                  <c:v>Apr-24</c:v>
                </c:pt>
                <c:pt idx="40">
                  <c:v>May-24</c:v>
                </c:pt>
                <c:pt idx="41">
                  <c:v>Jun-24</c:v>
                </c:pt>
                <c:pt idx="42">
                  <c:v>Jul-24</c:v>
                </c:pt>
                <c:pt idx="43">
                  <c:v>Aug-24</c:v>
                </c:pt>
                <c:pt idx="44">
                  <c:v>Sep-24</c:v>
                </c:pt>
                <c:pt idx="45">
                  <c:v>Oct-24</c:v>
                </c:pt>
                <c:pt idx="46">
                  <c:v>Nov-24</c:v>
                </c:pt>
              </c:strCache>
            </c:strRef>
          </c:cat>
          <c:val>
            <c:numRef>
              <c:f>Payrolls!$B$138:$B$184</c:f>
              <c:numCache>
                <c:formatCode>General</c:formatCode>
                <c:ptCount val="47"/>
                <c:pt idx="0">
                  <c:v>0.1</c:v>
                </c:pt>
                <c:pt idx="1">
                  <c:v>0.4</c:v>
                </c:pt>
                <c:pt idx="2">
                  <c:v>0</c:v>
                </c:pt>
                <c:pt idx="3">
                  <c:v>0.5</c:v>
                </c:pt>
                <c:pt idx="4">
                  <c:v>0.6</c:v>
                </c:pt>
                <c:pt idx="5">
                  <c:v>0.5</c:v>
                </c:pt>
                <c:pt idx="6">
                  <c:v>0.4</c:v>
                </c:pt>
                <c:pt idx="7">
                  <c:v>0.4</c:v>
                </c:pt>
                <c:pt idx="8">
                  <c:v>0.6</c:v>
                </c:pt>
                <c:pt idx="9">
                  <c:v>0.6</c:v>
                </c:pt>
                <c:pt idx="10">
                  <c:v>0.3</c:v>
                </c:pt>
                <c:pt idx="11">
                  <c:v>0.5</c:v>
                </c:pt>
                <c:pt idx="12">
                  <c:v>0.7</c:v>
                </c:pt>
                <c:pt idx="13">
                  <c:v>0.1</c:v>
                </c:pt>
                <c:pt idx="14">
                  <c:v>0.6</c:v>
                </c:pt>
                <c:pt idx="15">
                  <c:v>0.3</c:v>
                </c:pt>
                <c:pt idx="16">
                  <c:v>0.4</c:v>
                </c:pt>
                <c:pt idx="17">
                  <c:v>0.4</c:v>
                </c:pt>
                <c:pt idx="18">
                  <c:v>0.4</c:v>
                </c:pt>
                <c:pt idx="19">
                  <c:v>0.3</c:v>
                </c:pt>
                <c:pt idx="20">
                  <c:v>0.3</c:v>
                </c:pt>
                <c:pt idx="21">
                  <c:v>0.5</c:v>
                </c:pt>
                <c:pt idx="22">
                  <c:v>0.4</c:v>
                </c:pt>
                <c:pt idx="23">
                  <c:v>0.3</c:v>
                </c:pt>
                <c:pt idx="24">
                  <c:v>0.4</c:v>
                </c:pt>
                <c:pt idx="25">
                  <c:v>0.2</c:v>
                </c:pt>
                <c:pt idx="26">
                  <c:v>0.5</c:v>
                </c:pt>
                <c:pt idx="27">
                  <c:v>0.4</c:v>
                </c:pt>
                <c:pt idx="28">
                  <c:v>0.3</c:v>
                </c:pt>
                <c:pt idx="29">
                  <c:v>0.5</c:v>
                </c:pt>
                <c:pt idx="30">
                  <c:v>0.4</c:v>
                </c:pt>
                <c:pt idx="31">
                  <c:v>0.2</c:v>
                </c:pt>
                <c:pt idx="32">
                  <c:v>0.3</c:v>
                </c:pt>
                <c:pt idx="33">
                  <c:v>0.3</c:v>
                </c:pt>
                <c:pt idx="34">
                  <c:v>0.4</c:v>
                </c:pt>
                <c:pt idx="35">
                  <c:v>0.3</c:v>
                </c:pt>
                <c:pt idx="36">
                  <c:v>0.5</c:v>
                </c:pt>
                <c:pt idx="37">
                  <c:v>0.1</c:v>
                </c:pt>
                <c:pt idx="38">
                  <c:v>0.4</c:v>
                </c:pt>
                <c:pt idx="39">
                  <c:v>0.2</c:v>
                </c:pt>
                <c:pt idx="40">
                  <c:v>0.4</c:v>
                </c:pt>
                <c:pt idx="41">
                  <c:v>0.3</c:v>
                </c:pt>
                <c:pt idx="42">
                  <c:v>0.2</c:v>
                </c:pt>
                <c:pt idx="43">
                  <c:v>0.4</c:v>
                </c:pt>
                <c:pt idx="44">
                  <c:v>0.3</c:v>
                </c:pt>
                <c:pt idx="45">
                  <c:v>0.4</c:v>
                </c:pt>
                <c:pt idx="46">
                  <c:v>0.4</c:v>
                </c:pt>
              </c:numCache>
            </c:numRef>
          </c:val>
          <c:extLst>
            <c:ext xmlns:c16="http://schemas.microsoft.com/office/drawing/2014/chart" uri="{C3380CC4-5D6E-409C-BE32-E72D297353CC}">
              <c16:uniqueId val="{00000000-E337-430C-BEE8-9374F3BD5695}"/>
            </c:ext>
          </c:extLst>
        </c:ser>
        <c:dLbls>
          <c:showLegendKey val="0"/>
          <c:showVal val="0"/>
          <c:showCatName val="0"/>
          <c:showSerName val="0"/>
          <c:showPercent val="0"/>
          <c:showBubbleSize val="0"/>
        </c:dLbls>
        <c:gapWidth val="30"/>
        <c:axId val="1195042720"/>
        <c:axId val="1"/>
      </c:barChart>
      <c:lineChart>
        <c:grouping val="standard"/>
        <c:varyColors val="0"/>
        <c:ser>
          <c:idx val="1"/>
          <c:order val="1"/>
          <c:tx>
            <c:v>YoY, %</c:v>
          </c:tx>
          <c:spPr>
            <a:ln w="25400">
              <a:solidFill>
                <a:srgbClr val="020B5B"/>
              </a:solidFill>
            </a:ln>
          </c:spPr>
          <c:marker>
            <c:symbol val="none"/>
          </c:marker>
          <c:val>
            <c:numRef>
              <c:f>Payrolls!$D$138:$D$184</c:f>
              <c:numCache>
                <c:formatCode>General</c:formatCode>
                <c:ptCount val="47"/>
                <c:pt idx="0">
                  <c:v>5.2</c:v>
                </c:pt>
                <c:pt idx="1">
                  <c:v>5.3</c:v>
                </c:pt>
                <c:pt idx="2">
                  <c:v>4.5</c:v>
                </c:pt>
                <c:pt idx="3">
                  <c:v>0.7</c:v>
                </c:pt>
                <c:pt idx="4">
                  <c:v>2.2999999999999998</c:v>
                </c:pt>
                <c:pt idx="5">
                  <c:v>3.9</c:v>
                </c:pt>
                <c:pt idx="6">
                  <c:v>4.3</c:v>
                </c:pt>
                <c:pt idx="7">
                  <c:v>4.4000000000000004</c:v>
                </c:pt>
                <c:pt idx="8">
                  <c:v>4.9000000000000004</c:v>
                </c:pt>
                <c:pt idx="9">
                  <c:v>5.5</c:v>
                </c:pt>
                <c:pt idx="10">
                  <c:v>5.4</c:v>
                </c:pt>
                <c:pt idx="11">
                  <c:v>5</c:v>
                </c:pt>
                <c:pt idx="12">
                  <c:v>5.7</c:v>
                </c:pt>
                <c:pt idx="13">
                  <c:v>5.3</c:v>
                </c:pt>
                <c:pt idx="14">
                  <c:v>5.9</c:v>
                </c:pt>
                <c:pt idx="15">
                  <c:v>5.8</c:v>
                </c:pt>
                <c:pt idx="16">
                  <c:v>5.6</c:v>
                </c:pt>
                <c:pt idx="17">
                  <c:v>5.4</c:v>
                </c:pt>
                <c:pt idx="18">
                  <c:v>5.5</c:v>
                </c:pt>
                <c:pt idx="19">
                  <c:v>5.4</c:v>
                </c:pt>
                <c:pt idx="20">
                  <c:v>5.0999999999999996</c:v>
                </c:pt>
                <c:pt idx="21">
                  <c:v>5</c:v>
                </c:pt>
                <c:pt idx="22">
                  <c:v>5.0999999999999996</c:v>
                </c:pt>
                <c:pt idx="23">
                  <c:v>4.9000000000000004</c:v>
                </c:pt>
                <c:pt idx="24">
                  <c:v>4.5999999999999996</c:v>
                </c:pt>
                <c:pt idx="25">
                  <c:v>4.7</c:v>
                </c:pt>
                <c:pt idx="26">
                  <c:v>4.5999999999999996</c:v>
                </c:pt>
                <c:pt idx="27">
                  <c:v>4.7</c:v>
                </c:pt>
                <c:pt idx="28">
                  <c:v>4.5999999999999996</c:v>
                </c:pt>
                <c:pt idx="29">
                  <c:v>4.7</c:v>
                </c:pt>
                <c:pt idx="30">
                  <c:v>4.7</c:v>
                </c:pt>
                <c:pt idx="31">
                  <c:v>4.5</c:v>
                </c:pt>
                <c:pt idx="32">
                  <c:v>4.5</c:v>
                </c:pt>
                <c:pt idx="33">
                  <c:v>4.3</c:v>
                </c:pt>
                <c:pt idx="34">
                  <c:v>4.3</c:v>
                </c:pt>
                <c:pt idx="35">
                  <c:v>4.3</c:v>
                </c:pt>
                <c:pt idx="36">
                  <c:v>4.4000000000000004</c:v>
                </c:pt>
                <c:pt idx="37">
                  <c:v>4.3</c:v>
                </c:pt>
                <c:pt idx="38">
                  <c:v>4.0999999999999996</c:v>
                </c:pt>
                <c:pt idx="39">
                  <c:v>3.9</c:v>
                </c:pt>
                <c:pt idx="40">
                  <c:v>4</c:v>
                </c:pt>
                <c:pt idx="41">
                  <c:v>3.8</c:v>
                </c:pt>
                <c:pt idx="42">
                  <c:v>3.6</c:v>
                </c:pt>
                <c:pt idx="43">
                  <c:v>3.9</c:v>
                </c:pt>
                <c:pt idx="44">
                  <c:v>3.9</c:v>
                </c:pt>
                <c:pt idx="45">
                  <c:v>4</c:v>
                </c:pt>
                <c:pt idx="46">
                  <c:v>4</c:v>
                </c:pt>
              </c:numCache>
            </c:numRef>
          </c:val>
          <c:smooth val="0"/>
          <c:extLst>
            <c:ext xmlns:c16="http://schemas.microsoft.com/office/drawing/2014/chart" uri="{C3380CC4-5D6E-409C-BE32-E72D297353CC}">
              <c16:uniqueId val="{00000001-E337-430C-BEE8-9374F3BD5695}"/>
            </c:ext>
          </c:extLst>
        </c:ser>
        <c:dLbls>
          <c:showLegendKey val="0"/>
          <c:showVal val="0"/>
          <c:showCatName val="0"/>
          <c:showSerName val="0"/>
          <c:showPercent val="0"/>
          <c:showBubbleSize val="0"/>
        </c:dLbls>
        <c:marker val="1"/>
        <c:smooth val="0"/>
        <c:axId val="3"/>
        <c:axId val="4"/>
      </c:lineChart>
      <c:catAx>
        <c:axId val="1195042720"/>
        <c:scaling>
          <c:orientation val="minMax"/>
        </c:scaling>
        <c:delete val="0"/>
        <c:axPos val="b"/>
        <c:numFmt formatCode="[$-409]d\-mmm;@" sourceLinked="0"/>
        <c:majorTickMark val="out"/>
        <c:minorTickMark val="none"/>
        <c:tickLblPos val="low"/>
        <c:spPr>
          <a:ln/>
        </c:spPr>
        <c:crossAx val="1"/>
        <c:crosses val="autoZero"/>
        <c:auto val="1"/>
        <c:lblAlgn val="ctr"/>
        <c:lblOffset val="100"/>
        <c:tickLblSkip val="9"/>
        <c:tickMarkSkip val="9"/>
        <c:noMultiLvlLbl val="0"/>
      </c:catAx>
      <c:valAx>
        <c:axId val="1"/>
        <c:scaling>
          <c:orientation val="minMax"/>
          <c:max val="0.70000000000000007"/>
        </c:scaling>
        <c:delete val="0"/>
        <c:axPos val="l"/>
        <c:numFmt formatCode="General" sourceLinked="1"/>
        <c:majorTickMark val="out"/>
        <c:minorTickMark val="none"/>
        <c:tickLblPos val="nextTo"/>
        <c:spPr>
          <a:ln/>
        </c:spPr>
        <c:crossAx val="1195042720"/>
        <c:crosses val="autoZero"/>
        <c:crossBetween val="between"/>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scaling>
        <c:delete val="0"/>
        <c:axPos val="r"/>
        <c:numFmt formatCode="General" sourceLinked="1"/>
        <c:majorTickMark val="out"/>
        <c:minorTickMark val="none"/>
        <c:tickLblPos val="nextTo"/>
        <c:crossAx val="3"/>
        <c:crosses val="max"/>
        <c:crossBetween val="between"/>
      </c:valAx>
    </c:plotArea>
    <c:legend>
      <c:legendPos val="r"/>
      <c:layout>
        <c:manualLayout>
          <c:xMode val="edge"/>
          <c:yMode val="edge"/>
          <c:x val="0.17265213376105765"/>
          <c:y val="4.2611691201643272E-2"/>
          <c:w val="0.65861628576915687"/>
          <c:h val="5.5859010774338136E-2"/>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90536599591716"/>
          <c:y val="0.1022183708014759"/>
          <c:w val="0.78544838145231843"/>
          <c:h val="0.81735231465632019"/>
        </c:manualLayout>
      </c:layout>
      <c:lineChart>
        <c:grouping val="standard"/>
        <c:varyColors val="0"/>
        <c:ser>
          <c:idx val="1"/>
          <c:order val="1"/>
          <c:tx>
            <c:strRef>
              <c:f>Sheet1!$D$4</c:f>
              <c:strCache>
                <c:ptCount val="1"/>
                <c:pt idx="0">
                  <c:v>Excess Reserves ($trn)</c:v>
                </c:pt>
              </c:strCache>
            </c:strRef>
          </c:tx>
          <c:spPr>
            <a:ln w="22225">
              <a:solidFill>
                <a:srgbClr val="4489FF"/>
              </a:solidFill>
            </a:ln>
          </c:spPr>
          <c:marker>
            <c:symbol val="none"/>
          </c:marker>
          <c:cat>
            <c:numRef>
              <c:f>Sheet1!$A$5:$A$5066</c:f>
              <c:numCache>
                <c:formatCode>d\-mmm\-yy</c:formatCode>
                <c:ptCount val="5062"/>
                <c:pt idx="0">
                  <c:v>44641</c:v>
                </c:pt>
                <c:pt idx="1">
                  <c:v>44642</c:v>
                </c:pt>
                <c:pt idx="2">
                  <c:v>44643</c:v>
                </c:pt>
                <c:pt idx="3">
                  <c:v>44644</c:v>
                </c:pt>
                <c:pt idx="4">
                  <c:v>44645</c:v>
                </c:pt>
                <c:pt idx="5">
                  <c:v>44648</c:v>
                </c:pt>
                <c:pt idx="6">
                  <c:v>44649</c:v>
                </c:pt>
                <c:pt idx="7">
                  <c:v>44650</c:v>
                </c:pt>
                <c:pt idx="8">
                  <c:v>44651</c:v>
                </c:pt>
                <c:pt idx="9">
                  <c:v>44652</c:v>
                </c:pt>
                <c:pt idx="10">
                  <c:v>44655</c:v>
                </c:pt>
                <c:pt idx="11">
                  <c:v>44656</c:v>
                </c:pt>
                <c:pt idx="12">
                  <c:v>44657</c:v>
                </c:pt>
                <c:pt idx="13">
                  <c:v>44658</c:v>
                </c:pt>
                <c:pt idx="14">
                  <c:v>44659</c:v>
                </c:pt>
                <c:pt idx="15">
                  <c:v>44662</c:v>
                </c:pt>
                <c:pt idx="16">
                  <c:v>44663</c:v>
                </c:pt>
                <c:pt idx="17">
                  <c:v>44664</c:v>
                </c:pt>
                <c:pt idx="18">
                  <c:v>44665</c:v>
                </c:pt>
                <c:pt idx="19">
                  <c:v>44666</c:v>
                </c:pt>
                <c:pt idx="20">
                  <c:v>44669</c:v>
                </c:pt>
                <c:pt idx="21">
                  <c:v>44670</c:v>
                </c:pt>
                <c:pt idx="22">
                  <c:v>44671</c:v>
                </c:pt>
                <c:pt idx="23">
                  <c:v>44672</c:v>
                </c:pt>
                <c:pt idx="24">
                  <c:v>44673</c:v>
                </c:pt>
                <c:pt idx="25">
                  <c:v>44676</c:v>
                </c:pt>
                <c:pt idx="26">
                  <c:v>44677</c:v>
                </c:pt>
                <c:pt idx="27">
                  <c:v>44678</c:v>
                </c:pt>
                <c:pt idx="28">
                  <c:v>44679</c:v>
                </c:pt>
                <c:pt idx="29">
                  <c:v>44680</c:v>
                </c:pt>
                <c:pt idx="30">
                  <c:v>44683</c:v>
                </c:pt>
                <c:pt idx="31">
                  <c:v>44684</c:v>
                </c:pt>
                <c:pt idx="32">
                  <c:v>44685</c:v>
                </c:pt>
                <c:pt idx="33">
                  <c:v>44686</c:v>
                </c:pt>
                <c:pt idx="34">
                  <c:v>44687</c:v>
                </c:pt>
                <c:pt idx="35">
                  <c:v>44690</c:v>
                </c:pt>
                <c:pt idx="36">
                  <c:v>44691</c:v>
                </c:pt>
                <c:pt idx="37">
                  <c:v>44692</c:v>
                </c:pt>
                <c:pt idx="38">
                  <c:v>44693</c:v>
                </c:pt>
                <c:pt idx="39">
                  <c:v>44694</c:v>
                </c:pt>
                <c:pt idx="40">
                  <c:v>44697</c:v>
                </c:pt>
                <c:pt idx="41">
                  <c:v>44698</c:v>
                </c:pt>
                <c:pt idx="42">
                  <c:v>44699</c:v>
                </c:pt>
                <c:pt idx="43">
                  <c:v>44700</c:v>
                </c:pt>
                <c:pt idx="44">
                  <c:v>44701</c:v>
                </c:pt>
                <c:pt idx="45">
                  <c:v>44704</c:v>
                </c:pt>
                <c:pt idx="46">
                  <c:v>44705</c:v>
                </c:pt>
                <c:pt idx="47">
                  <c:v>44706</c:v>
                </c:pt>
                <c:pt idx="48">
                  <c:v>44707</c:v>
                </c:pt>
                <c:pt idx="49">
                  <c:v>44708</c:v>
                </c:pt>
                <c:pt idx="50">
                  <c:v>44711</c:v>
                </c:pt>
                <c:pt idx="51">
                  <c:v>44712</c:v>
                </c:pt>
                <c:pt idx="52">
                  <c:v>44713</c:v>
                </c:pt>
                <c:pt idx="53">
                  <c:v>44714</c:v>
                </c:pt>
                <c:pt idx="54">
                  <c:v>44715</c:v>
                </c:pt>
                <c:pt idx="55">
                  <c:v>44718</c:v>
                </c:pt>
                <c:pt idx="56">
                  <c:v>44719</c:v>
                </c:pt>
                <c:pt idx="57">
                  <c:v>44720</c:v>
                </c:pt>
                <c:pt idx="58">
                  <c:v>44721</c:v>
                </c:pt>
                <c:pt idx="59">
                  <c:v>44722</c:v>
                </c:pt>
                <c:pt idx="60">
                  <c:v>44725</c:v>
                </c:pt>
                <c:pt idx="61">
                  <c:v>44726</c:v>
                </c:pt>
                <c:pt idx="62">
                  <c:v>44727</c:v>
                </c:pt>
                <c:pt idx="63">
                  <c:v>44728</c:v>
                </c:pt>
                <c:pt idx="64">
                  <c:v>44729</c:v>
                </c:pt>
                <c:pt idx="65">
                  <c:v>44732</c:v>
                </c:pt>
                <c:pt idx="66">
                  <c:v>44733</c:v>
                </c:pt>
                <c:pt idx="67">
                  <c:v>44734</c:v>
                </c:pt>
                <c:pt idx="68">
                  <c:v>44735</c:v>
                </c:pt>
                <c:pt idx="69">
                  <c:v>44736</c:v>
                </c:pt>
                <c:pt idx="70">
                  <c:v>44739</c:v>
                </c:pt>
                <c:pt idx="71">
                  <c:v>44740</c:v>
                </c:pt>
                <c:pt idx="72">
                  <c:v>44741</c:v>
                </c:pt>
                <c:pt idx="73">
                  <c:v>44742</c:v>
                </c:pt>
                <c:pt idx="74">
                  <c:v>44743</c:v>
                </c:pt>
                <c:pt idx="75">
                  <c:v>44746</c:v>
                </c:pt>
                <c:pt idx="76">
                  <c:v>44747</c:v>
                </c:pt>
                <c:pt idx="77">
                  <c:v>44748</c:v>
                </c:pt>
                <c:pt idx="78">
                  <c:v>44749</c:v>
                </c:pt>
                <c:pt idx="79">
                  <c:v>44750</c:v>
                </c:pt>
                <c:pt idx="80">
                  <c:v>44753</c:v>
                </c:pt>
                <c:pt idx="81">
                  <c:v>44754</c:v>
                </c:pt>
                <c:pt idx="82">
                  <c:v>44755</c:v>
                </c:pt>
                <c:pt idx="83">
                  <c:v>44756</c:v>
                </c:pt>
                <c:pt idx="84">
                  <c:v>44757</c:v>
                </c:pt>
                <c:pt idx="85">
                  <c:v>44760</c:v>
                </c:pt>
                <c:pt idx="86">
                  <c:v>44761</c:v>
                </c:pt>
                <c:pt idx="87">
                  <c:v>44762</c:v>
                </c:pt>
                <c:pt idx="88">
                  <c:v>44763</c:v>
                </c:pt>
                <c:pt idx="89">
                  <c:v>44764</c:v>
                </c:pt>
                <c:pt idx="90">
                  <c:v>44767</c:v>
                </c:pt>
                <c:pt idx="91">
                  <c:v>44768</c:v>
                </c:pt>
                <c:pt idx="92">
                  <c:v>44769</c:v>
                </c:pt>
                <c:pt idx="93">
                  <c:v>44770</c:v>
                </c:pt>
                <c:pt idx="94">
                  <c:v>44771</c:v>
                </c:pt>
                <c:pt idx="95">
                  <c:v>44774</c:v>
                </c:pt>
                <c:pt idx="96">
                  <c:v>44775</c:v>
                </c:pt>
                <c:pt idx="97">
                  <c:v>44776</c:v>
                </c:pt>
                <c:pt idx="98">
                  <c:v>44777</c:v>
                </c:pt>
                <c:pt idx="99">
                  <c:v>44778</c:v>
                </c:pt>
                <c:pt idx="100">
                  <c:v>44781</c:v>
                </c:pt>
                <c:pt idx="101">
                  <c:v>44782</c:v>
                </c:pt>
                <c:pt idx="102">
                  <c:v>44783</c:v>
                </c:pt>
                <c:pt idx="103">
                  <c:v>44784</c:v>
                </c:pt>
                <c:pt idx="104">
                  <c:v>44785</c:v>
                </c:pt>
                <c:pt idx="105">
                  <c:v>44788</c:v>
                </c:pt>
                <c:pt idx="106">
                  <c:v>44789</c:v>
                </c:pt>
                <c:pt idx="107">
                  <c:v>44790</c:v>
                </c:pt>
                <c:pt idx="108">
                  <c:v>44791</c:v>
                </c:pt>
                <c:pt idx="109">
                  <c:v>44792</c:v>
                </c:pt>
                <c:pt idx="110">
                  <c:v>44795</c:v>
                </c:pt>
                <c:pt idx="111">
                  <c:v>44796</c:v>
                </c:pt>
                <c:pt idx="112">
                  <c:v>44797</c:v>
                </c:pt>
                <c:pt idx="113">
                  <c:v>44798</c:v>
                </c:pt>
                <c:pt idx="114">
                  <c:v>44799</c:v>
                </c:pt>
                <c:pt idx="115">
                  <c:v>44802</c:v>
                </c:pt>
                <c:pt idx="116">
                  <c:v>44803</c:v>
                </c:pt>
                <c:pt idx="117">
                  <c:v>44804</c:v>
                </c:pt>
                <c:pt idx="118">
                  <c:v>44805</c:v>
                </c:pt>
                <c:pt idx="119">
                  <c:v>44806</c:v>
                </c:pt>
                <c:pt idx="120">
                  <c:v>44809</c:v>
                </c:pt>
                <c:pt idx="121">
                  <c:v>44810</c:v>
                </c:pt>
                <c:pt idx="122">
                  <c:v>44811</c:v>
                </c:pt>
                <c:pt idx="123">
                  <c:v>44812</c:v>
                </c:pt>
                <c:pt idx="124">
                  <c:v>44813</c:v>
                </c:pt>
                <c:pt idx="125">
                  <c:v>44816</c:v>
                </c:pt>
                <c:pt idx="126">
                  <c:v>44817</c:v>
                </c:pt>
                <c:pt idx="127">
                  <c:v>44818</c:v>
                </c:pt>
                <c:pt idx="128">
                  <c:v>44819</c:v>
                </c:pt>
                <c:pt idx="129">
                  <c:v>44820</c:v>
                </c:pt>
                <c:pt idx="130">
                  <c:v>44823</c:v>
                </c:pt>
                <c:pt idx="131">
                  <c:v>44824</c:v>
                </c:pt>
                <c:pt idx="132">
                  <c:v>44825</c:v>
                </c:pt>
                <c:pt idx="133">
                  <c:v>44826</c:v>
                </c:pt>
                <c:pt idx="134">
                  <c:v>44827</c:v>
                </c:pt>
                <c:pt idx="135">
                  <c:v>44830</c:v>
                </c:pt>
                <c:pt idx="136">
                  <c:v>44831</c:v>
                </c:pt>
                <c:pt idx="137">
                  <c:v>44832</c:v>
                </c:pt>
                <c:pt idx="138">
                  <c:v>44833</c:v>
                </c:pt>
                <c:pt idx="139">
                  <c:v>44834</c:v>
                </c:pt>
                <c:pt idx="140">
                  <c:v>44837</c:v>
                </c:pt>
                <c:pt idx="141">
                  <c:v>44838</c:v>
                </c:pt>
                <c:pt idx="142">
                  <c:v>44839</c:v>
                </c:pt>
                <c:pt idx="143">
                  <c:v>44840</c:v>
                </c:pt>
                <c:pt idx="144">
                  <c:v>44841</c:v>
                </c:pt>
                <c:pt idx="145">
                  <c:v>44844</c:v>
                </c:pt>
                <c:pt idx="146">
                  <c:v>44845</c:v>
                </c:pt>
                <c:pt idx="147">
                  <c:v>44846</c:v>
                </c:pt>
                <c:pt idx="148">
                  <c:v>44847</c:v>
                </c:pt>
                <c:pt idx="149">
                  <c:v>44848</c:v>
                </c:pt>
                <c:pt idx="150">
                  <c:v>44851</c:v>
                </c:pt>
                <c:pt idx="151">
                  <c:v>44852</c:v>
                </c:pt>
                <c:pt idx="152">
                  <c:v>44853</c:v>
                </c:pt>
                <c:pt idx="153">
                  <c:v>44854</c:v>
                </c:pt>
                <c:pt idx="154">
                  <c:v>44855</c:v>
                </c:pt>
                <c:pt idx="155">
                  <c:v>44858</c:v>
                </c:pt>
                <c:pt idx="156">
                  <c:v>44859</c:v>
                </c:pt>
                <c:pt idx="157">
                  <c:v>44860</c:v>
                </c:pt>
                <c:pt idx="158">
                  <c:v>44861</c:v>
                </c:pt>
                <c:pt idx="159">
                  <c:v>44862</c:v>
                </c:pt>
                <c:pt idx="160">
                  <c:v>44865</c:v>
                </c:pt>
                <c:pt idx="161">
                  <c:v>44866</c:v>
                </c:pt>
                <c:pt idx="162">
                  <c:v>44867</c:v>
                </c:pt>
                <c:pt idx="163">
                  <c:v>44868</c:v>
                </c:pt>
                <c:pt idx="164">
                  <c:v>44869</c:v>
                </c:pt>
                <c:pt idx="165">
                  <c:v>44872</c:v>
                </c:pt>
                <c:pt idx="166">
                  <c:v>44873</c:v>
                </c:pt>
                <c:pt idx="167">
                  <c:v>44874</c:v>
                </c:pt>
                <c:pt idx="168">
                  <c:v>44875</c:v>
                </c:pt>
                <c:pt idx="169">
                  <c:v>44876</c:v>
                </c:pt>
                <c:pt idx="170">
                  <c:v>44879</c:v>
                </c:pt>
                <c:pt idx="171">
                  <c:v>44880</c:v>
                </c:pt>
                <c:pt idx="172">
                  <c:v>44881</c:v>
                </c:pt>
                <c:pt idx="173">
                  <c:v>44882</c:v>
                </c:pt>
                <c:pt idx="174">
                  <c:v>44883</c:v>
                </c:pt>
                <c:pt idx="175">
                  <c:v>44886</c:v>
                </c:pt>
                <c:pt idx="176">
                  <c:v>44887</c:v>
                </c:pt>
                <c:pt idx="177">
                  <c:v>44888</c:v>
                </c:pt>
                <c:pt idx="178">
                  <c:v>44889</c:v>
                </c:pt>
                <c:pt idx="179">
                  <c:v>44890</c:v>
                </c:pt>
                <c:pt idx="180">
                  <c:v>44893</c:v>
                </c:pt>
                <c:pt idx="181">
                  <c:v>44894</c:v>
                </c:pt>
                <c:pt idx="182">
                  <c:v>44895</c:v>
                </c:pt>
                <c:pt idx="183">
                  <c:v>44896</c:v>
                </c:pt>
                <c:pt idx="184">
                  <c:v>44897</c:v>
                </c:pt>
                <c:pt idx="185">
                  <c:v>44900</c:v>
                </c:pt>
                <c:pt idx="186">
                  <c:v>44901</c:v>
                </c:pt>
                <c:pt idx="187">
                  <c:v>44902</c:v>
                </c:pt>
                <c:pt idx="188">
                  <c:v>44903</c:v>
                </c:pt>
                <c:pt idx="189">
                  <c:v>44904</c:v>
                </c:pt>
                <c:pt idx="190">
                  <c:v>44907</c:v>
                </c:pt>
                <c:pt idx="191">
                  <c:v>44908</c:v>
                </c:pt>
                <c:pt idx="192">
                  <c:v>44909</c:v>
                </c:pt>
                <c:pt idx="193">
                  <c:v>44910</c:v>
                </c:pt>
                <c:pt idx="194">
                  <c:v>44911</c:v>
                </c:pt>
                <c:pt idx="195">
                  <c:v>44914</c:v>
                </c:pt>
                <c:pt idx="196">
                  <c:v>44915</c:v>
                </c:pt>
                <c:pt idx="197">
                  <c:v>44916</c:v>
                </c:pt>
                <c:pt idx="198">
                  <c:v>44917</c:v>
                </c:pt>
                <c:pt idx="199">
                  <c:v>44918</c:v>
                </c:pt>
                <c:pt idx="200">
                  <c:v>44921</c:v>
                </c:pt>
                <c:pt idx="201">
                  <c:v>44922</c:v>
                </c:pt>
                <c:pt idx="202">
                  <c:v>44923</c:v>
                </c:pt>
                <c:pt idx="203">
                  <c:v>44924</c:v>
                </c:pt>
                <c:pt idx="204">
                  <c:v>44925</c:v>
                </c:pt>
                <c:pt idx="205">
                  <c:v>44928</c:v>
                </c:pt>
                <c:pt idx="206">
                  <c:v>44929</c:v>
                </c:pt>
                <c:pt idx="207">
                  <c:v>44930</c:v>
                </c:pt>
                <c:pt idx="208">
                  <c:v>44931</c:v>
                </c:pt>
                <c:pt idx="209">
                  <c:v>44932</c:v>
                </c:pt>
                <c:pt idx="210">
                  <c:v>44935</c:v>
                </c:pt>
                <c:pt idx="211">
                  <c:v>44936</c:v>
                </c:pt>
                <c:pt idx="212">
                  <c:v>44937</c:v>
                </c:pt>
                <c:pt idx="213">
                  <c:v>44938</c:v>
                </c:pt>
                <c:pt idx="214">
                  <c:v>44939</c:v>
                </c:pt>
                <c:pt idx="215">
                  <c:v>44942</c:v>
                </c:pt>
                <c:pt idx="216">
                  <c:v>44943</c:v>
                </c:pt>
                <c:pt idx="217">
                  <c:v>44944</c:v>
                </c:pt>
                <c:pt idx="218">
                  <c:v>44945</c:v>
                </c:pt>
                <c:pt idx="219">
                  <c:v>44946</c:v>
                </c:pt>
                <c:pt idx="220">
                  <c:v>44949</c:v>
                </c:pt>
                <c:pt idx="221">
                  <c:v>44950</c:v>
                </c:pt>
                <c:pt idx="222">
                  <c:v>44951</c:v>
                </c:pt>
                <c:pt idx="223">
                  <c:v>44952</c:v>
                </c:pt>
                <c:pt idx="224">
                  <c:v>44953</c:v>
                </c:pt>
                <c:pt idx="225">
                  <c:v>44956</c:v>
                </c:pt>
                <c:pt idx="226">
                  <c:v>44957</c:v>
                </c:pt>
                <c:pt idx="227">
                  <c:v>44958</c:v>
                </c:pt>
                <c:pt idx="228">
                  <c:v>44959</c:v>
                </c:pt>
                <c:pt idx="229">
                  <c:v>44960</c:v>
                </c:pt>
                <c:pt idx="230">
                  <c:v>44963</c:v>
                </c:pt>
                <c:pt idx="231">
                  <c:v>44964</c:v>
                </c:pt>
                <c:pt idx="232">
                  <c:v>44965</c:v>
                </c:pt>
                <c:pt idx="233">
                  <c:v>44966</c:v>
                </c:pt>
                <c:pt idx="234">
                  <c:v>44967</c:v>
                </c:pt>
                <c:pt idx="235">
                  <c:v>44970</c:v>
                </c:pt>
                <c:pt idx="236">
                  <c:v>44971</c:v>
                </c:pt>
                <c:pt idx="237">
                  <c:v>44972</c:v>
                </c:pt>
                <c:pt idx="238">
                  <c:v>44973</c:v>
                </c:pt>
                <c:pt idx="239">
                  <c:v>44974</c:v>
                </c:pt>
                <c:pt idx="240">
                  <c:v>44977</c:v>
                </c:pt>
                <c:pt idx="241">
                  <c:v>44978</c:v>
                </c:pt>
                <c:pt idx="242">
                  <c:v>44979</c:v>
                </c:pt>
                <c:pt idx="243">
                  <c:v>44980</c:v>
                </c:pt>
                <c:pt idx="244">
                  <c:v>44981</c:v>
                </c:pt>
                <c:pt idx="245">
                  <c:v>44984</c:v>
                </c:pt>
                <c:pt idx="246">
                  <c:v>44985</c:v>
                </c:pt>
                <c:pt idx="247">
                  <c:v>44986</c:v>
                </c:pt>
                <c:pt idx="248">
                  <c:v>44987</c:v>
                </c:pt>
                <c:pt idx="249">
                  <c:v>44988</c:v>
                </c:pt>
                <c:pt idx="250">
                  <c:v>44991</c:v>
                </c:pt>
                <c:pt idx="251">
                  <c:v>44992</c:v>
                </c:pt>
                <c:pt idx="252">
                  <c:v>44993</c:v>
                </c:pt>
                <c:pt idx="253">
                  <c:v>44994</c:v>
                </c:pt>
                <c:pt idx="254">
                  <c:v>44995</c:v>
                </c:pt>
                <c:pt idx="255">
                  <c:v>44998</c:v>
                </c:pt>
                <c:pt idx="256">
                  <c:v>44999</c:v>
                </c:pt>
                <c:pt idx="257">
                  <c:v>45000</c:v>
                </c:pt>
                <c:pt idx="258">
                  <c:v>45001</c:v>
                </c:pt>
                <c:pt idx="259">
                  <c:v>45002</c:v>
                </c:pt>
                <c:pt idx="260">
                  <c:v>45005</c:v>
                </c:pt>
                <c:pt idx="261">
                  <c:v>45006</c:v>
                </c:pt>
                <c:pt idx="262">
                  <c:v>45007</c:v>
                </c:pt>
                <c:pt idx="263">
                  <c:v>45008</c:v>
                </c:pt>
                <c:pt idx="264">
                  <c:v>45009</c:v>
                </c:pt>
                <c:pt idx="265">
                  <c:v>45012</c:v>
                </c:pt>
                <c:pt idx="266">
                  <c:v>45013</c:v>
                </c:pt>
                <c:pt idx="267">
                  <c:v>45014</c:v>
                </c:pt>
                <c:pt idx="268">
                  <c:v>45015</c:v>
                </c:pt>
                <c:pt idx="269">
                  <c:v>45016</c:v>
                </c:pt>
                <c:pt idx="270">
                  <c:v>45019</c:v>
                </c:pt>
                <c:pt idx="271">
                  <c:v>45020</c:v>
                </c:pt>
                <c:pt idx="272">
                  <c:v>45021</c:v>
                </c:pt>
                <c:pt idx="273">
                  <c:v>45022</c:v>
                </c:pt>
                <c:pt idx="274">
                  <c:v>45023</c:v>
                </c:pt>
                <c:pt idx="275">
                  <c:v>45026</c:v>
                </c:pt>
                <c:pt idx="276">
                  <c:v>45027</c:v>
                </c:pt>
                <c:pt idx="277">
                  <c:v>45028</c:v>
                </c:pt>
                <c:pt idx="278">
                  <c:v>45029</c:v>
                </c:pt>
                <c:pt idx="279">
                  <c:v>45030</c:v>
                </c:pt>
                <c:pt idx="280">
                  <c:v>45033</c:v>
                </c:pt>
                <c:pt idx="281">
                  <c:v>45034</c:v>
                </c:pt>
                <c:pt idx="282">
                  <c:v>45035</c:v>
                </c:pt>
                <c:pt idx="283">
                  <c:v>45036</c:v>
                </c:pt>
                <c:pt idx="284">
                  <c:v>45037</c:v>
                </c:pt>
                <c:pt idx="285">
                  <c:v>45040</c:v>
                </c:pt>
                <c:pt idx="286">
                  <c:v>45041</c:v>
                </c:pt>
                <c:pt idx="287">
                  <c:v>45042</c:v>
                </c:pt>
                <c:pt idx="288">
                  <c:v>45043</c:v>
                </c:pt>
                <c:pt idx="289">
                  <c:v>45044</c:v>
                </c:pt>
                <c:pt idx="290">
                  <c:v>45047</c:v>
                </c:pt>
                <c:pt idx="291">
                  <c:v>45048</c:v>
                </c:pt>
                <c:pt idx="292">
                  <c:v>45049</c:v>
                </c:pt>
                <c:pt idx="293">
                  <c:v>45050</c:v>
                </c:pt>
                <c:pt idx="294">
                  <c:v>45051</c:v>
                </c:pt>
                <c:pt idx="295">
                  <c:v>45054</c:v>
                </c:pt>
                <c:pt idx="296">
                  <c:v>45055</c:v>
                </c:pt>
                <c:pt idx="297">
                  <c:v>45056</c:v>
                </c:pt>
                <c:pt idx="298">
                  <c:v>45057</c:v>
                </c:pt>
                <c:pt idx="299">
                  <c:v>45058</c:v>
                </c:pt>
                <c:pt idx="300">
                  <c:v>45061</c:v>
                </c:pt>
                <c:pt idx="301">
                  <c:v>45062</c:v>
                </c:pt>
                <c:pt idx="302">
                  <c:v>45063</c:v>
                </c:pt>
                <c:pt idx="303">
                  <c:v>45064</c:v>
                </c:pt>
                <c:pt idx="304">
                  <c:v>45065</c:v>
                </c:pt>
                <c:pt idx="305">
                  <c:v>45068</c:v>
                </c:pt>
                <c:pt idx="306">
                  <c:v>45069</c:v>
                </c:pt>
                <c:pt idx="307">
                  <c:v>45070</c:v>
                </c:pt>
                <c:pt idx="308">
                  <c:v>45071</c:v>
                </c:pt>
                <c:pt idx="309">
                  <c:v>45072</c:v>
                </c:pt>
                <c:pt idx="310">
                  <c:v>45075</c:v>
                </c:pt>
                <c:pt idx="311">
                  <c:v>45076</c:v>
                </c:pt>
                <c:pt idx="312">
                  <c:v>45077</c:v>
                </c:pt>
                <c:pt idx="313">
                  <c:v>45078</c:v>
                </c:pt>
                <c:pt idx="314">
                  <c:v>45079</c:v>
                </c:pt>
                <c:pt idx="315">
                  <c:v>45082</c:v>
                </c:pt>
                <c:pt idx="316">
                  <c:v>45083</c:v>
                </c:pt>
                <c:pt idx="317">
                  <c:v>45084</c:v>
                </c:pt>
                <c:pt idx="318">
                  <c:v>45085</c:v>
                </c:pt>
                <c:pt idx="319">
                  <c:v>45086</c:v>
                </c:pt>
                <c:pt idx="320">
                  <c:v>45089</c:v>
                </c:pt>
                <c:pt idx="321">
                  <c:v>45090</c:v>
                </c:pt>
                <c:pt idx="322">
                  <c:v>45091</c:v>
                </c:pt>
                <c:pt idx="323">
                  <c:v>45092</c:v>
                </c:pt>
                <c:pt idx="324">
                  <c:v>45093</c:v>
                </c:pt>
                <c:pt idx="325">
                  <c:v>45096</c:v>
                </c:pt>
                <c:pt idx="326">
                  <c:v>45097</c:v>
                </c:pt>
                <c:pt idx="327">
                  <c:v>45098</c:v>
                </c:pt>
                <c:pt idx="328">
                  <c:v>45099</c:v>
                </c:pt>
                <c:pt idx="329">
                  <c:v>45100</c:v>
                </c:pt>
                <c:pt idx="330">
                  <c:v>45103</c:v>
                </c:pt>
                <c:pt idx="331">
                  <c:v>45104</c:v>
                </c:pt>
                <c:pt idx="332">
                  <c:v>45105</c:v>
                </c:pt>
                <c:pt idx="333">
                  <c:v>45106</c:v>
                </c:pt>
                <c:pt idx="334">
                  <c:v>45107</c:v>
                </c:pt>
                <c:pt idx="335">
                  <c:v>45110</c:v>
                </c:pt>
                <c:pt idx="336">
                  <c:v>45111</c:v>
                </c:pt>
                <c:pt idx="337">
                  <c:v>45112</c:v>
                </c:pt>
                <c:pt idx="338">
                  <c:v>45113</c:v>
                </c:pt>
                <c:pt idx="339">
                  <c:v>45114</c:v>
                </c:pt>
                <c:pt idx="340">
                  <c:v>45117</c:v>
                </c:pt>
                <c:pt idx="341">
                  <c:v>45118</c:v>
                </c:pt>
                <c:pt idx="342">
                  <c:v>45119</c:v>
                </c:pt>
                <c:pt idx="343">
                  <c:v>45120</c:v>
                </c:pt>
                <c:pt idx="344">
                  <c:v>45121</c:v>
                </c:pt>
                <c:pt idx="345">
                  <c:v>45124</c:v>
                </c:pt>
                <c:pt idx="346">
                  <c:v>45125</c:v>
                </c:pt>
                <c:pt idx="347">
                  <c:v>45126</c:v>
                </c:pt>
                <c:pt idx="348">
                  <c:v>45127</c:v>
                </c:pt>
                <c:pt idx="349">
                  <c:v>45128</c:v>
                </c:pt>
                <c:pt idx="350">
                  <c:v>45131</c:v>
                </c:pt>
                <c:pt idx="351">
                  <c:v>45132</c:v>
                </c:pt>
                <c:pt idx="352">
                  <c:v>45133</c:v>
                </c:pt>
                <c:pt idx="353">
                  <c:v>45134</c:v>
                </c:pt>
                <c:pt idx="354">
                  <c:v>45135</c:v>
                </c:pt>
                <c:pt idx="355">
                  <c:v>45138</c:v>
                </c:pt>
                <c:pt idx="356">
                  <c:v>45139</c:v>
                </c:pt>
                <c:pt idx="357">
                  <c:v>45140</c:v>
                </c:pt>
                <c:pt idx="358">
                  <c:v>45141</c:v>
                </c:pt>
                <c:pt idx="359">
                  <c:v>45142</c:v>
                </c:pt>
                <c:pt idx="360">
                  <c:v>45145</c:v>
                </c:pt>
                <c:pt idx="361">
                  <c:v>45146</c:v>
                </c:pt>
                <c:pt idx="362">
                  <c:v>45147</c:v>
                </c:pt>
                <c:pt idx="363">
                  <c:v>45148</c:v>
                </c:pt>
                <c:pt idx="364">
                  <c:v>45149</c:v>
                </c:pt>
                <c:pt idx="365">
                  <c:v>45152</c:v>
                </c:pt>
                <c:pt idx="366">
                  <c:v>45153</c:v>
                </c:pt>
                <c:pt idx="367">
                  <c:v>45154</c:v>
                </c:pt>
                <c:pt idx="368">
                  <c:v>45155</c:v>
                </c:pt>
                <c:pt idx="369">
                  <c:v>45156</c:v>
                </c:pt>
                <c:pt idx="370">
                  <c:v>45159</c:v>
                </c:pt>
                <c:pt idx="371">
                  <c:v>45160</c:v>
                </c:pt>
                <c:pt idx="372">
                  <c:v>45161</c:v>
                </c:pt>
                <c:pt idx="373">
                  <c:v>45162</c:v>
                </c:pt>
                <c:pt idx="374">
                  <c:v>45163</c:v>
                </c:pt>
                <c:pt idx="375">
                  <c:v>45166</c:v>
                </c:pt>
                <c:pt idx="376">
                  <c:v>45167</c:v>
                </c:pt>
                <c:pt idx="377">
                  <c:v>45168</c:v>
                </c:pt>
                <c:pt idx="378">
                  <c:v>45169</c:v>
                </c:pt>
                <c:pt idx="379">
                  <c:v>45170</c:v>
                </c:pt>
                <c:pt idx="380">
                  <c:v>45173</c:v>
                </c:pt>
                <c:pt idx="381">
                  <c:v>45174</c:v>
                </c:pt>
                <c:pt idx="382">
                  <c:v>45175</c:v>
                </c:pt>
                <c:pt idx="383">
                  <c:v>45176</c:v>
                </c:pt>
                <c:pt idx="384">
                  <c:v>45177</c:v>
                </c:pt>
                <c:pt idx="385">
                  <c:v>45180</c:v>
                </c:pt>
                <c:pt idx="386">
                  <c:v>45181</c:v>
                </c:pt>
                <c:pt idx="387">
                  <c:v>45182</c:v>
                </c:pt>
                <c:pt idx="388">
                  <c:v>45183</c:v>
                </c:pt>
                <c:pt idx="389">
                  <c:v>45184</c:v>
                </c:pt>
                <c:pt idx="390">
                  <c:v>45187</c:v>
                </c:pt>
                <c:pt idx="391">
                  <c:v>45188</c:v>
                </c:pt>
                <c:pt idx="392">
                  <c:v>45189</c:v>
                </c:pt>
                <c:pt idx="393">
                  <c:v>45190</c:v>
                </c:pt>
                <c:pt idx="394">
                  <c:v>45191</c:v>
                </c:pt>
                <c:pt idx="395">
                  <c:v>45194</c:v>
                </c:pt>
                <c:pt idx="396">
                  <c:v>45195</c:v>
                </c:pt>
                <c:pt idx="397">
                  <c:v>45196</c:v>
                </c:pt>
                <c:pt idx="398">
                  <c:v>45197</c:v>
                </c:pt>
                <c:pt idx="399">
                  <c:v>45198</c:v>
                </c:pt>
                <c:pt idx="400">
                  <c:v>45201</c:v>
                </c:pt>
                <c:pt idx="401">
                  <c:v>45202</c:v>
                </c:pt>
                <c:pt idx="402">
                  <c:v>45203</c:v>
                </c:pt>
                <c:pt idx="403">
                  <c:v>45204</c:v>
                </c:pt>
                <c:pt idx="404">
                  <c:v>45205</c:v>
                </c:pt>
                <c:pt idx="405">
                  <c:v>45208</c:v>
                </c:pt>
                <c:pt idx="406">
                  <c:v>45209</c:v>
                </c:pt>
                <c:pt idx="407">
                  <c:v>45210</c:v>
                </c:pt>
                <c:pt idx="408">
                  <c:v>45211</c:v>
                </c:pt>
                <c:pt idx="409">
                  <c:v>45212</c:v>
                </c:pt>
                <c:pt idx="410">
                  <c:v>45215</c:v>
                </c:pt>
                <c:pt idx="411">
                  <c:v>45216</c:v>
                </c:pt>
                <c:pt idx="412">
                  <c:v>45217</c:v>
                </c:pt>
                <c:pt idx="413">
                  <c:v>45218</c:v>
                </c:pt>
                <c:pt idx="414">
                  <c:v>45219</c:v>
                </c:pt>
                <c:pt idx="415">
                  <c:v>45222</c:v>
                </c:pt>
                <c:pt idx="416">
                  <c:v>45223</c:v>
                </c:pt>
                <c:pt idx="417">
                  <c:v>45224</c:v>
                </c:pt>
                <c:pt idx="418">
                  <c:v>45225</c:v>
                </c:pt>
                <c:pt idx="419">
                  <c:v>45226</c:v>
                </c:pt>
                <c:pt idx="420">
                  <c:v>45229</c:v>
                </c:pt>
                <c:pt idx="421">
                  <c:v>45230</c:v>
                </c:pt>
                <c:pt idx="422">
                  <c:v>45231</c:v>
                </c:pt>
                <c:pt idx="423">
                  <c:v>45232</c:v>
                </c:pt>
                <c:pt idx="424">
                  <c:v>45233</c:v>
                </c:pt>
                <c:pt idx="425">
                  <c:v>45236</c:v>
                </c:pt>
                <c:pt idx="426">
                  <c:v>45237</c:v>
                </c:pt>
                <c:pt idx="427">
                  <c:v>45238</c:v>
                </c:pt>
                <c:pt idx="428">
                  <c:v>45239</c:v>
                </c:pt>
                <c:pt idx="429">
                  <c:v>45240</c:v>
                </c:pt>
                <c:pt idx="430">
                  <c:v>45243</c:v>
                </c:pt>
                <c:pt idx="431">
                  <c:v>45244</c:v>
                </c:pt>
                <c:pt idx="432">
                  <c:v>45245</c:v>
                </c:pt>
                <c:pt idx="433">
                  <c:v>45246</c:v>
                </c:pt>
                <c:pt idx="434">
                  <c:v>45247</c:v>
                </c:pt>
                <c:pt idx="435">
                  <c:v>45250</c:v>
                </c:pt>
                <c:pt idx="436">
                  <c:v>45251</c:v>
                </c:pt>
                <c:pt idx="437">
                  <c:v>45252</c:v>
                </c:pt>
                <c:pt idx="438">
                  <c:v>45253</c:v>
                </c:pt>
                <c:pt idx="439">
                  <c:v>45254</c:v>
                </c:pt>
                <c:pt idx="440">
                  <c:v>45257</c:v>
                </c:pt>
                <c:pt idx="441">
                  <c:v>45258</c:v>
                </c:pt>
                <c:pt idx="442">
                  <c:v>45259</c:v>
                </c:pt>
                <c:pt idx="443">
                  <c:v>45260</c:v>
                </c:pt>
                <c:pt idx="444">
                  <c:v>45261</c:v>
                </c:pt>
                <c:pt idx="445">
                  <c:v>45264</c:v>
                </c:pt>
                <c:pt idx="446">
                  <c:v>45265</c:v>
                </c:pt>
                <c:pt idx="447">
                  <c:v>45266</c:v>
                </c:pt>
                <c:pt idx="448">
                  <c:v>45267</c:v>
                </c:pt>
                <c:pt idx="449">
                  <c:v>45268</c:v>
                </c:pt>
                <c:pt idx="450">
                  <c:v>45271</c:v>
                </c:pt>
                <c:pt idx="451">
                  <c:v>45272</c:v>
                </c:pt>
                <c:pt idx="452">
                  <c:v>45273</c:v>
                </c:pt>
                <c:pt idx="453">
                  <c:v>45274</c:v>
                </c:pt>
                <c:pt idx="454">
                  <c:v>45275</c:v>
                </c:pt>
                <c:pt idx="455">
                  <c:v>45278</c:v>
                </c:pt>
                <c:pt idx="456">
                  <c:v>45279</c:v>
                </c:pt>
                <c:pt idx="457">
                  <c:v>45280</c:v>
                </c:pt>
                <c:pt idx="458">
                  <c:v>45281</c:v>
                </c:pt>
                <c:pt idx="459">
                  <c:v>45282</c:v>
                </c:pt>
                <c:pt idx="460">
                  <c:v>45285</c:v>
                </c:pt>
                <c:pt idx="461">
                  <c:v>45286</c:v>
                </c:pt>
                <c:pt idx="462">
                  <c:v>45287</c:v>
                </c:pt>
                <c:pt idx="463">
                  <c:v>45288</c:v>
                </c:pt>
                <c:pt idx="464">
                  <c:v>45289</c:v>
                </c:pt>
                <c:pt idx="465">
                  <c:v>45292</c:v>
                </c:pt>
                <c:pt idx="466">
                  <c:v>45293</c:v>
                </c:pt>
                <c:pt idx="467">
                  <c:v>45294</c:v>
                </c:pt>
                <c:pt idx="468">
                  <c:v>45295</c:v>
                </c:pt>
                <c:pt idx="469">
                  <c:v>45296</c:v>
                </c:pt>
                <c:pt idx="470">
                  <c:v>45299</c:v>
                </c:pt>
                <c:pt idx="471">
                  <c:v>45300</c:v>
                </c:pt>
                <c:pt idx="472">
                  <c:v>45301</c:v>
                </c:pt>
                <c:pt idx="473">
                  <c:v>45302</c:v>
                </c:pt>
                <c:pt idx="474">
                  <c:v>45303</c:v>
                </c:pt>
                <c:pt idx="475">
                  <c:v>45306</c:v>
                </c:pt>
                <c:pt idx="476">
                  <c:v>45307</c:v>
                </c:pt>
                <c:pt idx="477">
                  <c:v>45308</c:v>
                </c:pt>
                <c:pt idx="478">
                  <c:v>45309</c:v>
                </c:pt>
                <c:pt idx="479">
                  <c:v>45310</c:v>
                </c:pt>
                <c:pt idx="480">
                  <c:v>45313</c:v>
                </c:pt>
                <c:pt idx="481">
                  <c:v>45314</c:v>
                </c:pt>
                <c:pt idx="482">
                  <c:v>45315</c:v>
                </c:pt>
                <c:pt idx="483">
                  <c:v>45316</c:v>
                </c:pt>
                <c:pt idx="484">
                  <c:v>45317</c:v>
                </c:pt>
                <c:pt idx="485">
                  <c:v>45320</c:v>
                </c:pt>
                <c:pt idx="486">
                  <c:v>45321</c:v>
                </c:pt>
                <c:pt idx="487">
                  <c:v>45322</c:v>
                </c:pt>
                <c:pt idx="488">
                  <c:v>45323</c:v>
                </c:pt>
                <c:pt idx="489">
                  <c:v>45324</c:v>
                </c:pt>
                <c:pt idx="490">
                  <c:v>45327</c:v>
                </c:pt>
                <c:pt idx="491">
                  <c:v>45328</c:v>
                </c:pt>
                <c:pt idx="492">
                  <c:v>45329</c:v>
                </c:pt>
                <c:pt idx="493">
                  <c:v>45330</c:v>
                </c:pt>
                <c:pt idx="494">
                  <c:v>45331</c:v>
                </c:pt>
                <c:pt idx="495">
                  <c:v>45334</c:v>
                </c:pt>
                <c:pt idx="496">
                  <c:v>45335</c:v>
                </c:pt>
                <c:pt idx="497">
                  <c:v>45336</c:v>
                </c:pt>
                <c:pt idx="498">
                  <c:v>45337</c:v>
                </c:pt>
                <c:pt idx="499">
                  <c:v>45338</c:v>
                </c:pt>
                <c:pt idx="500">
                  <c:v>45341</c:v>
                </c:pt>
                <c:pt idx="501">
                  <c:v>45342</c:v>
                </c:pt>
                <c:pt idx="502">
                  <c:v>45343</c:v>
                </c:pt>
                <c:pt idx="503">
                  <c:v>45344</c:v>
                </c:pt>
                <c:pt idx="504">
                  <c:v>45345</c:v>
                </c:pt>
                <c:pt idx="505">
                  <c:v>45348</c:v>
                </c:pt>
                <c:pt idx="506">
                  <c:v>45349</c:v>
                </c:pt>
                <c:pt idx="507">
                  <c:v>45350</c:v>
                </c:pt>
                <c:pt idx="508">
                  <c:v>45351</c:v>
                </c:pt>
                <c:pt idx="509">
                  <c:v>45352</c:v>
                </c:pt>
                <c:pt idx="510">
                  <c:v>45355</c:v>
                </c:pt>
                <c:pt idx="511">
                  <c:v>45356</c:v>
                </c:pt>
                <c:pt idx="512">
                  <c:v>45357</c:v>
                </c:pt>
                <c:pt idx="513">
                  <c:v>45358</c:v>
                </c:pt>
                <c:pt idx="514">
                  <c:v>45359</c:v>
                </c:pt>
                <c:pt idx="515">
                  <c:v>45362</c:v>
                </c:pt>
                <c:pt idx="516">
                  <c:v>45363</c:v>
                </c:pt>
                <c:pt idx="517">
                  <c:v>45364</c:v>
                </c:pt>
                <c:pt idx="518">
                  <c:v>45365</c:v>
                </c:pt>
                <c:pt idx="519">
                  <c:v>45366</c:v>
                </c:pt>
                <c:pt idx="520">
                  <c:v>45369</c:v>
                </c:pt>
                <c:pt idx="521">
                  <c:v>45370</c:v>
                </c:pt>
                <c:pt idx="522">
                  <c:v>45371</c:v>
                </c:pt>
                <c:pt idx="523">
                  <c:v>45372</c:v>
                </c:pt>
                <c:pt idx="524">
                  <c:v>45373</c:v>
                </c:pt>
                <c:pt idx="525">
                  <c:v>45376</c:v>
                </c:pt>
                <c:pt idx="526">
                  <c:v>45377</c:v>
                </c:pt>
                <c:pt idx="527">
                  <c:v>45378</c:v>
                </c:pt>
                <c:pt idx="528">
                  <c:v>45379</c:v>
                </c:pt>
                <c:pt idx="529">
                  <c:v>45380</c:v>
                </c:pt>
                <c:pt idx="530">
                  <c:v>45383</c:v>
                </c:pt>
                <c:pt idx="531">
                  <c:v>45384</c:v>
                </c:pt>
                <c:pt idx="532">
                  <c:v>45385</c:v>
                </c:pt>
                <c:pt idx="533">
                  <c:v>45386</c:v>
                </c:pt>
                <c:pt idx="534">
                  <c:v>45387</c:v>
                </c:pt>
                <c:pt idx="535">
                  <c:v>45390</c:v>
                </c:pt>
                <c:pt idx="536">
                  <c:v>45391</c:v>
                </c:pt>
                <c:pt idx="537">
                  <c:v>45392</c:v>
                </c:pt>
                <c:pt idx="538">
                  <c:v>45393</c:v>
                </c:pt>
                <c:pt idx="539">
                  <c:v>45394</c:v>
                </c:pt>
                <c:pt idx="540">
                  <c:v>45397</c:v>
                </c:pt>
                <c:pt idx="541">
                  <c:v>45398</c:v>
                </c:pt>
                <c:pt idx="542">
                  <c:v>45399</c:v>
                </c:pt>
                <c:pt idx="543">
                  <c:v>45400</c:v>
                </c:pt>
                <c:pt idx="544">
                  <c:v>45401</c:v>
                </c:pt>
                <c:pt idx="545">
                  <c:v>45404</c:v>
                </c:pt>
                <c:pt idx="546">
                  <c:v>45405</c:v>
                </c:pt>
                <c:pt idx="547">
                  <c:v>45406</c:v>
                </c:pt>
                <c:pt idx="548">
                  <c:v>45407</c:v>
                </c:pt>
                <c:pt idx="549">
                  <c:v>45408</c:v>
                </c:pt>
                <c:pt idx="550">
                  <c:v>45411</c:v>
                </c:pt>
                <c:pt idx="551">
                  <c:v>45412</c:v>
                </c:pt>
                <c:pt idx="552">
                  <c:v>45413</c:v>
                </c:pt>
                <c:pt idx="553">
                  <c:v>45414</c:v>
                </c:pt>
                <c:pt idx="554">
                  <c:v>45415</c:v>
                </c:pt>
                <c:pt idx="555">
                  <c:v>45418</c:v>
                </c:pt>
                <c:pt idx="556">
                  <c:v>45419</c:v>
                </c:pt>
                <c:pt idx="557">
                  <c:v>45420</c:v>
                </c:pt>
                <c:pt idx="558">
                  <c:v>45421</c:v>
                </c:pt>
                <c:pt idx="559">
                  <c:v>45422</c:v>
                </c:pt>
                <c:pt idx="560">
                  <c:v>45425</c:v>
                </c:pt>
                <c:pt idx="561">
                  <c:v>45426</c:v>
                </c:pt>
                <c:pt idx="562">
                  <c:v>45427</c:v>
                </c:pt>
                <c:pt idx="563">
                  <c:v>45428</c:v>
                </c:pt>
                <c:pt idx="564">
                  <c:v>45429</c:v>
                </c:pt>
                <c:pt idx="565">
                  <c:v>45432</c:v>
                </c:pt>
                <c:pt idx="566">
                  <c:v>45433</c:v>
                </c:pt>
                <c:pt idx="567">
                  <c:v>45434</c:v>
                </c:pt>
                <c:pt idx="568">
                  <c:v>45435</c:v>
                </c:pt>
                <c:pt idx="569">
                  <c:v>45436</c:v>
                </c:pt>
                <c:pt idx="570">
                  <c:v>45439</c:v>
                </c:pt>
                <c:pt idx="571">
                  <c:v>45440</c:v>
                </c:pt>
                <c:pt idx="572">
                  <c:v>45441</c:v>
                </c:pt>
                <c:pt idx="573">
                  <c:v>45442</c:v>
                </c:pt>
                <c:pt idx="574">
                  <c:v>45443</c:v>
                </c:pt>
                <c:pt idx="575">
                  <c:v>45446</c:v>
                </c:pt>
                <c:pt idx="576">
                  <c:v>45447</c:v>
                </c:pt>
                <c:pt idx="577">
                  <c:v>45448</c:v>
                </c:pt>
                <c:pt idx="578">
                  <c:v>45449</c:v>
                </c:pt>
                <c:pt idx="579">
                  <c:v>45450</c:v>
                </c:pt>
                <c:pt idx="580">
                  <c:v>45453</c:v>
                </c:pt>
                <c:pt idx="581">
                  <c:v>45454</c:v>
                </c:pt>
                <c:pt idx="582">
                  <c:v>45455</c:v>
                </c:pt>
                <c:pt idx="583">
                  <c:v>45456</c:v>
                </c:pt>
                <c:pt idx="584">
                  <c:v>45457</c:v>
                </c:pt>
                <c:pt idx="585">
                  <c:v>45460</c:v>
                </c:pt>
                <c:pt idx="586">
                  <c:v>45461</c:v>
                </c:pt>
                <c:pt idx="587">
                  <c:v>45462</c:v>
                </c:pt>
                <c:pt idx="588">
                  <c:v>45463</c:v>
                </c:pt>
                <c:pt idx="589">
                  <c:v>45464</c:v>
                </c:pt>
                <c:pt idx="590">
                  <c:v>45467</c:v>
                </c:pt>
                <c:pt idx="591">
                  <c:v>45468</c:v>
                </c:pt>
                <c:pt idx="592">
                  <c:v>45469</c:v>
                </c:pt>
                <c:pt idx="593">
                  <c:v>45470</c:v>
                </c:pt>
                <c:pt idx="594">
                  <c:v>45471</c:v>
                </c:pt>
                <c:pt idx="595">
                  <c:v>45474</c:v>
                </c:pt>
                <c:pt idx="596">
                  <c:v>45475</c:v>
                </c:pt>
                <c:pt idx="597">
                  <c:v>45476</c:v>
                </c:pt>
                <c:pt idx="598">
                  <c:v>45477</c:v>
                </c:pt>
                <c:pt idx="599">
                  <c:v>45478</c:v>
                </c:pt>
                <c:pt idx="600">
                  <c:v>45481</c:v>
                </c:pt>
                <c:pt idx="601">
                  <c:v>45482</c:v>
                </c:pt>
                <c:pt idx="602">
                  <c:v>45483</c:v>
                </c:pt>
                <c:pt idx="603">
                  <c:v>45484</c:v>
                </c:pt>
                <c:pt idx="604">
                  <c:v>45485</c:v>
                </c:pt>
                <c:pt idx="605">
                  <c:v>45488</c:v>
                </c:pt>
                <c:pt idx="606">
                  <c:v>45489</c:v>
                </c:pt>
                <c:pt idx="607">
                  <c:v>45490</c:v>
                </c:pt>
                <c:pt idx="608">
                  <c:v>45491</c:v>
                </c:pt>
                <c:pt idx="609">
                  <c:v>45492</c:v>
                </c:pt>
                <c:pt idx="610">
                  <c:v>45495</c:v>
                </c:pt>
                <c:pt idx="611">
                  <c:v>45496</c:v>
                </c:pt>
                <c:pt idx="612">
                  <c:v>45497</c:v>
                </c:pt>
                <c:pt idx="613">
                  <c:v>45498</c:v>
                </c:pt>
                <c:pt idx="614">
                  <c:v>45499</c:v>
                </c:pt>
                <c:pt idx="615">
                  <c:v>45502</c:v>
                </c:pt>
                <c:pt idx="616">
                  <c:v>45503</c:v>
                </c:pt>
                <c:pt idx="617">
                  <c:v>45504</c:v>
                </c:pt>
                <c:pt idx="618">
                  <c:v>45505</c:v>
                </c:pt>
                <c:pt idx="619">
                  <c:v>45506</c:v>
                </c:pt>
                <c:pt idx="620">
                  <c:v>45509</c:v>
                </c:pt>
                <c:pt idx="621">
                  <c:v>45510</c:v>
                </c:pt>
                <c:pt idx="622">
                  <c:v>45511</c:v>
                </c:pt>
                <c:pt idx="623">
                  <c:v>45512</c:v>
                </c:pt>
                <c:pt idx="624">
                  <c:v>45513</c:v>
                </c:pt>
                <c:pt idx="625">
                  <c:v>45516</c:v>
                </c:pt>
                <c:pt idx="626">
                  <c:v>45517</c:v>
                </c:pt>
                <c:pt idx="627">
                  <c:v>45518</c:v>
                </c:pt>
                <c:pt idx="628">
                  <c:v>45519</c:v>
                </c:pt>
                <c:pt idx="629">
                  <c:v>45520</c:v>
                </c:pt>
                <c:pt idx="630">
                  <c:v>45523</c:v>
                </c:pt>
                <c:pt idx="631">
                  <c:v>45524</c:v>
                </c:pt>
                <c:pt idx="632">
                  <c:v>45525</c:v>
                </c:pt>
                <c:pt idx="633">
                  <c:v>45526</c:v>
                </c:pt>
                <c:pt idx="634">
                  <c:v>45527</c:v>
                </c:pt>
                <c:pt idx="635">
                  <c:v>45530</c:v>
                </c:pt>
                <c:pt idx="636">
                  <c:v>45531</c:v>
                </c:pt>
                <c:pt idx="637">
                  <c:v>45532</c:v>
                </c:pt>
                <c:pt idx="638">
                  <c:v>45533</c:v>
                </c:pt>
                <c:pt idx="639">
                  <c:v>45534</c:v>
                </c:pt>
                <c:pt idx="640">
                  <c:v>45537</c:v>
                </c:pt>
                <c:pt idx="641">
                  <c:v>45538</c:v>
                </c:pt>
                <c:pt idx="642">
                  <c:v>45539</c:v>
                </c:pt>
                <c:pt idx="643">
                  <c:v>45540</c:v>
                </c:pt>
                <c:pt idx="644">
                  <c:v>45541</c:v>
                </c:pt>
                <c:pt idx="645">
                  <c:v>45544</c:v>
                </c:pt>
                <c:pt idx="646">
                  <c:v>45545</c:v>
                </c:pt>
                <c:pt idx="647">
                  <c:v>45546</c:v>
                </c:pt>
                <c:pt idx="648">
                  <c:v>45547</c:v>
                </c:pt>
                <c:pt idx="649">
                  <c:v>45548</c:v>
                </c:pt>
                <c:pt idx="650">
                  <c:v>45551</c:v>
                </c:pt>
                <c:pt idx="651">
                  <c:v>45552</c:v>
                </c:pt>
                <c:pt idx="652">
                  <c:v>45553</c:v>
                </c:pt>
                <c:pt idx="653">
                  <c:v>45554</c:v>
                </c:pt>
                <c:pt idx="654">
                  <c:v>45555</c:v>
                </c:pt>
                <c:pt idx="655">
                  <c:v>45558</c:v>
                </c:pt>
                <c:pt idx="656">
                  <c:v>45559</c:v>
                </c:pt>
                <c:pt idx="657">
                  <c:v>45560</c:v>
                </c:pt>
                <c:pt idx="658">
                  <c:v>45561</c:v>
                </c:pt>
                <c:pt idx="659">
                  <c:v>45562</c:v>
                </c:pt>
                <c:pt idx="660">
                  <c:v>45565</c:v>
                </c:pt>
                <c:pt idx="661">
                  <c:v>45566</c:v>
                </c:pt>
                <c:pt idx="662">
                  <c:v>45567</c:v>
                </c:pt>
                <c:pt idx="663">
                  <c:v>45568</c:v>
                </c:pt>
                <c:pt idx="664">
                  <c:v>45569</c:v>
                </c:pt>
                <c:pt idx="665">
                  <c:v>45572</c:v>
                </c:pt>
                <c:pt idx="666">
                  <c:v>45573</c:v>
                </c:pt>
                <c:pt idx="667">
                  <c:v>45574</c:v>
                </c:pt>
                <c:pt idx="668">
                  <c:v>45575</c:v>
                </c:pt>
                <c:pt idx="669">
                  <c:v>45576</c:v>
                </c:pt>
                <c:pt idx="670">
                  <c:v>45579</c:v>
                </c:pt>
                <c:pt idx="671">
                  <c:v>45580</c:v>
                </c:pt>
                <c:pt idx="672">
                  <c:v>45581</c:v>
                </c:pt>
                <c:pt idx="673">
                  <c:v>45582</c:v>
                </c:pt>
                <c:pt idx="674">
                  <c:v>45583</c:v>
                </c:pt>
                <c:pt idx="675">
                  <c:v>45586</c:v>
                </c:pt>
                <c:pt idx="676">
                  <c:v>45587</c:v>
                </c:pt>
                <c:pt idx="677">
                  <c:v>45588</c:v>
                </c:pt>
                <c:pt idx="678">
                  <c:v>45589</c:v>
                </c:pt>
                <c:pt idx="679">
                  <c:v>45590</c:v>
                </c:pt>
                <c:pt idx="680">
                  <c:v>45593</c:v>
                </c:pt>
                <c:pt idx="681">
                  <c:v>45594</c:v>
                </c:pt>
                <c:pt idx="682">
                  <c:v>45595</c:v>
                </c:pt>
                <c:pt idx="683">
                  <c:v>45596</c:v>
                </c:pt>
                <c:pt idx="684">
                  <c:v>45597</c:v>
                </c:pt>
                <c:pt idx="685">
                  <c:v>45600</c:v>
                </c:pt>
                <c:pt idx="686">
                  <c:v>45601</c:v>
                </c:pt>
                <c:pt idx="687">
                  <c:v>45602</c:v>
                </c:pt>
                <c:pt idx="688">
                  <c:v>45603</c:v>
                </c:pt>
                <c:pt idx="689">
                  <c:v>45604</c:v>
                </c:pt>
                <c:pt idx="690">
                  <c:v>45607</c:v>
                </c:pt>
                <c:pt idx="691">
                  <c:v>45608</c:v>
                </c:pt>
                <c:pt idx="692">
                  <c:v>45609</c:v>
                </c:pt>
                <c:pt idx="693">
                  <c:v>45610</c:v>
                </c:pt>
                <c:pt idx="694">
                  <c:v>45611</c:v>
                </c:pt>
                <c:pt idx="695">
                  <c:v>45614</c:v>
                </c:pt>
                <c:pt idx="696">
                  <c:v>45615</c:v>
                </c:pt>
                <c:pt idx="697">
                  <c:v>45616</c:v>
                </c:pt>
                <c:pt idx="698">
                  <c:v>45617</c:v>
                </c:pt>
                <c:pt idx="699">
                  <c:v>45618</c:v>
                </c:pt>
                <c:pt idx="700">
                  <c:v>45621</c:v>
                </c:pt>
                <c:pt idx="701">
                  <c:v>45622</c:v>
                </c:pt>
                <c:pt idx="702">
                  <c:v>45623</c:v>
                </c:pt>
                <c:pt idx="703">
                  <c:v>#N/A</c:v>
                </c:pt>
                <c:pt idx="704">
                  <c:v>#N/A</c:v>
                </c:pt>
                <c:pt idx="705">
                  <c:v>#N/A</c:v>
                </c:pt>
                <c:pt idx="706">
                  <c:v>#N/A</c:v>
                </c:pt>
                <c:pt idx="707">
                  <c:v>#N/A</c:v>
                </c:pt>
                <c:pt idx="708">
                  <c:v>#N/A</c:v>
                </c:pt>
              </c:numCache>
            </c:numRef>
          </c:cat>
          <c:val>
            <c:numRef>
              <c:f>Sheet1!$D$5:$D$5066</c:f>
              <c:numCache>
                <c:formatCode>0.00</c:formatCode>
                <c:ptCount val="5062"/>
                <c:pt idx="0">
                  <c:v>1.6622220000000001</c:v>
                </c:pt>
                <c:pt idx="1">
                  <c:v>1.6279319999999999</c:v>
                </c:pt>
                <c:pt idx="2">
                  <c:v>1.3832930000000001</c:v>
                </c:pt>
                <c:pt idx="3">
                  <c:v>1.4788239999999999</c:v>
                </c:pt>
                <c:pt idx="4">
                  <c:v>1.5095050000000001</c:v>
                </c:pt>
                <c:pt idx="5">
                  <c:v>1.4978469999999999</c:v>
                </c:pt>
                <c:pt idx="6">
                  <c:v>1.4676089999999999</c:v>
                </c:pt>
                <c:pt idx="7">
                  <c:v>1.4686760000000001</c:v>
                </c:pt>
                <c:pt idx="8">
                  <c:v>1.3826449999999999</c:v>
                </c:pt>
                <c:pt idx="9">
                  <c:v>1.588552</c:v>
                </c:pt>
                <c:pt idx="10">
                  <c:v>1.561679</c:v>
                </c:pt>
                <c:pt idx="11">
                  <c:v>1.5437810000000001</c:v>
                </c:pt>
                <c:pt idx="12">
                  <c:v>1.52826</c:v>
                </c:pt>
                <c:pt idx="13">
                  <c:v>1.5253080000000001</c:v>
                </c:pt>
                <c:pt idx="14">
                  <c:v>1.509234</c:v>
                </c:pt>
                <c:pt idx="15">
                  <c:v>1.5007740000000001</c:v>
                </c:pt>
                <c:pt idx="16">
                  <c:v>1.549318</c:v>
                </c:pt>
                <c:pt idx="17">
                  <c:v>1.4607810000000001</c:v>
                </c:pt>
                <c:pt idx="18">
                  <c:v>1.569401</c:v>
                </c:pt>
                <c:pt idx="19">
                  <c:v>1.569401</c:v>
                </c:pt>
                <c:pt idx="20">
                  <c:v>1.537957</c:v>
                </c:pt>
                <c:pt idx="21">
                  <c:v>1.459044</c:v>
                </c:pt>
                <c:pt idx="22">
                  <c:v>1.0741350000000001</c:v>
                </c:pt>
                <c:pt idx="23">
                  <c:v>1.085995</c:v>
                </c:pt>
                <c:pt idx="24">
                  <c:v>1.175664</c:v>
                </c:pt>
                <c:pt idx="25">
                  <c:v>1.1570860000000001</c:v>
                </c:pt>
                <c:pt idx="26">
                  <c:v>1.1213519999999999</c:v>
                </c:pt>
                <c:pt idx="27">
                  <c:v>0.58449200000000001</c:v>
                </c:pt>
                <c:pt idx="28">
                  <c:v>0.56923800000000002</c:v>
                </c:pt>
                <c:pt idx="29">
                  <c:v>0.480852</c:v>
                </c:pt>
                <c:pt idx="30">
                  <c:v>0.59135199999999999</c:v>
                </c:pt>
                <c:pt idx="31">
                  <c:v>0.59140199999999998</c:v>
                </c:pt>
                <c:pt idx="32">
                  <c:v>0.53495099999999995</c:v>
                </c:pt>
                <c:pt idx="33">
                  <c:v>0.50584499999999999</c:v>
                </c:pt>
                <c:pt idx="34">
                  <c:v>0.48874099999999998</c:v>
                </c:pt>
                <c:pt idx="35">
                  <c:v>0.49161199999999999</c:v>
                </c:pt>
                <c:pt idx="36">
                  <c:v>0.48638199999999998</c:v>
                </c:pt>
                <c:pt idx="37">
                  <c:v>0.466775</c:v>
                </c:pt>
                <c:pt idx="38">
                  <c:v>0.44282500000000002</c:v>
                </c:pt>
                <c:pt idx="39">
                  <c:v>0.477607</c:v>
                </c:pt>
                <c:pt idx="40">
                  <c:v>0.50974200000000003</c:v>
                </c:pt>
                <c:pt idx="41">
                  <c:v>0.46541100000000002</c:v>
                </c:pt>
                <c:pt idx="42">
                  <c:v>0.49603999999999998</c:v>
                </c:pt>
                <c:pt idx="43">
                  <c:v>0.48840800000000001</c:v>
                </c:pt>
                <c:pt idx="44">
                  <c:v>0.48142600000000002</c:v>
                </c:pt>
                <c:pt idx="45">
                  <c:v>0.42475499999999999</c:v>
                </c:pt>
                <c:pt idx="46">
                  <c:v>0.48154799999999998</c:v>
                </c:pt>
                <c:pt idx="47">
                  <c:v>0.48889500000000002</c:v>
                </c:pt>
                <c:pt idx="48">
                  <c:v>0.47694300000000001</c:v>
                </c:pt>
                <c:pt idx="49">
                  <c:v>0.47795700000000002</c:v>
                </c:pt>
                <c:pt idx="50">
                  <c:v>0.47795700000000002</c:v>
                </c:pt>
                <c:pt idx="51">
                  <c:v>0.50610699999999997</c:v>
                </c:pt>
                <c:pt idx="52">
                  <c:v>0.56748299999999996</c:v>
                </c:pt>
                <c:pt idx="53">
                  <c:v>0.54725900000000005</c:v>
                </c:pt>
                <c:pt idx="54">
                  <c:v>0.50126999999999999</c:v>
                </c:pt>
                <c:pt idx="55">
                  <c:v>0.49240499999999998</c:v>
                </c:pt>
                <c:pt idx="56">
                  <c:v>0.44110300000000002</c:v>
                </c:pt>
                <c:pt idx="57">
                  <c:v>0.475744</c:v>
                </c:pt>
                <c:pt idx="58">
                  <c:v>0.47370299999999999</c:v>
                </c:pt>
                <c:pt idx="59">
                  <c:v>0.45313599999999998</c:v>
                </c:pt>
                <c:pt idx="60">
                  <c:v>0.40340100000000001</c:v>
                </c:pt>
                <c:pt idx="61">
                  <c:v>0.39216400000000001</c:v>
                </c:pt>
                <c:pt idx="62">
                  <c:v>0.46416000000000002</c:v>
                </c:pt>
                <c:pt idx="63">
                  <c:v>0.44870199999999999</c:v>
                </c:pt>
                <c:pt idx="64">
                  <c:v>0.39780500000000002</c:v>
                </c:pt>
                <c:pt idx="65">
                  <c:v>0.39780500000000002</c:v>
                </c:pt>
                <c:pt idx="66">
                  <c:v>0.43845699999999999</c:v>
                </c:pt>
                <c:pt idx="67">
                  <c:v>0.12981500000000001</c:v>
                </c:pt>
                <c:pt idx="68">
                  <c:v>0.10383100000000001</c:v>
                </c:pt>
                <c:pt idx="69">
                  <c:v>0.208289</c:v>
                </c:pt>
                <c:pt idx="70">
                  <c:v>0.23333100000000001</c:v>
                </c:pt>
                <c:pt idx="71">
                  <c:v>0.17548900000000001</c:v>
                </c:pt>
                <c:pt idx="72">
                  <c:v>0.146484</c:v>
                </c:pt>
                <c:pt idx="73">
                  <c:v>4.3716999999999999E-2</c:v>
                </c:pt>
                <c:pt idx="74">
                  <c:v>0.206375</c:v>
                </c:pt>
                <c:pt idx="75">
                  <c:v>0.206375</c:v>
                </c:pt>
                <c:pt idx="76">
                  <c:v>0.23518</c:v>
                </c:pt>
                <c:pt idx="77">
                  <c:v>0.32214399999999999</c:v>
                </c:pt>
                <c:pt idx="78">
                  <c:v>0.31771300000000002</c:v>
                </c:pt>
                <c:pt idx="79">
                  <c:v>0.34524899999999997</c:v>
                </c:pt>
                <c:pt idx="80">
                  <c:v>0.32590400000000003</c:v>
                </c:pt>
                <c:pt idx="81">
                  <c:v>0.34403800000000001</c:v>
                </c:pt>
                <c:pt idx="82">
                  <c:v>0.46557399999999999</c:v>
                </c:pt>
                <c:pt idx="83">
                  <c:v>0.41374300000000003</c:v>
                </c:pt>
                <c:pt idx="84">
                  <c:v>0.46711399999999997</c:v>
                </c:pt>
                <c:pt idx="85">
                  <c:v>0.43048900000000001</c:v>
                </c:pt>
                <c:pt idx="86">
                  <c:v>0.40904299999999999</c:v>
                </c:pt>
                <c:pt idx="87">
                  <c:v>0.43024200000000001</c:v>
                </c:pt>
                <c:pt idx="88">
                  <c:v>0.39868999999999999</c:v>
                </c:pt>
                <c:pt idx="89">
                  <c:v>0.44148700000000002</c:v>
                </c:pt>
                <c:pt idx="90">
                  <c:v>0.47807899999999998</c:v>
                </c:pt>
                <c:pt idx="91">
                  <c:v>0.48097200000000001</c:v>
                </c:pt>
                <c:pt idx="92">
                  <c:v>0.46493600000000002</c:v>
                </c:pt>
                <c:pt idx="93">
                  <c:v>0.414047</c:v>
                </c:pt>
                <c:pt idx="94">
                  <c:v>0.35372999999999999</c:v>
                </c:pt>
                <c:pt idx="95">
                  <c:v>0.49204500000000001</c:v>
                </c:pt>
                <c:pt idx="96">
                  <c:v>0.497917</c:v>
                </c:pt>
                <c:pt idx="97">
                  <c:v>0.48265799999999998</c:v>
                </c:pt>
                <c:pt idx="98">
                  <c:v>0.47334999999999999</c:v>
                </c:pt>
                <c:pt idx="99">
                  <c:v>0.46996900000000003</c:v>
                </c:pt>
                <c:pt idx="100">
                  <c:v>0.46920400000000001</c:v>
                </c:pt>
                <c:pt idx="101">
                  <c:v>0.47832799999999998</c:v>
                </c:pt>
                <c:pt idx="102">
                  <c:v>0.613236</c:v>
                </c:pt>
                <c:pt idx="103">
                  <c:v>0.59163500000000002</c:v>
                </c:pt>
                <c:pt idx="104">
                  <c:v>0.57768900000000001</c:v>
                </c:pt>
                <c:pt idx="105">
                  <c:v>0.61502500000000004</c:v>
                </c:pt>
                <c:pt idx="106">
                  <c:v>0.62555000000000005</c:v>
                </c:pt>
                <c:pt idx="107">
                  <c:v>0.60179800000000006</c:v>
                </c:pt>
                <c:pt idx="108">
                  <c:v>0.58326800000000001</c:v>
                </c:pt>
                <c:pt idx="109">
                  <c:v>0.57974899999999996</c:v>
                </c:pt>
                <c:pt idx="110">
                  <c:v>0.56576400000000004</c:v>
                </c:pt>
                <c:pt idx="111">
                  <c:v>0.55071099999999995</c:v>
                </c:pt>
                <c:pt idx="112">
                  <c:v>0.535026</c:v>
                </c:pt>
                <c:pt idx="113">
                  <c:v>0.58419100000000002</c:v>
                </c:pt>
                <c:pt idx="114">
                  <c:v>0.589646</c:v>
                </c:pt>
                <c:pt idx="115">
                  <c:v>0.56691000000000003</c:v>
                </c:pt>
                <c:pt idx="116">
                  <c:v>0.58312299999999995</c:v>
                </c:pt>
                <c:pt idx="117">
                  <c:v>0.38509300000000002</c:v>
                </c:pt>
                <c:pt idx="118">
                  <c:v>0.46296199999999998</c:v>
                </c:pt>
                <c:pt idx="119">
                  <c:v>0.46270499999999998</c:v>
                </c:pt>
                <c:pt idx="120">
                  <c:v>0.46270499999999998</c:v>
                </c:pt>
                <c:pt idx="121">
                  <c:v>0.447322</c:v>
                </c:pt>
                <c:pt idx="122">
                  <c:v>0.49721599999999999</c:v>
                </c:pt>
                <c:pt idx="123">
                  <c:v>0.49373699999999998</c:v>
                </c:pt>
                <c:pt idx="124">
                  <c:v>0.49448900000000001</c:v>
                </c:pt>
                <c:pt idx="125">
                  <c:v>0.48565700000000001</c:v>
                </c:pt>
                <c:pt idx="126">
                  <c:v>0.50148400000000004</c:v>
                </c:pt>
                <c:pt idx="127">
                  <c:v>0.41554099999999999</c:v>
                </c:pt>
                <c:pt idx="128">
                  <c:v>0.46493200000000001</c:v>
                </c:pt>
                <c:pt idx="129">
                  <c:v>0.454287</c:v>
                </c:pt>
                <c:pt idx="130">
                  <c:v>0.42357800000000001</c:v>
                </c:pt>
                <c:pt idx="131">
                  <c:v>0.40225</c:v>
                </c:pt>
                <c:pt idx="132">
                  <c:v>9.5635999999999999E-2</c:v>
                </c:pt>
                <c:pt idx="133">
                  <c:v>5.2309000000000001E-2</c:v>
                </c:pt>
                <c:pt idx="134">
                  <c:v>9.2175000000000007E-2</c:v>
                </c:pt>
                <c:pt idx="135">
                  <c:v>0.112525</c:v>
                </c:pt>
                <c:pt idx="136">
                  <c:v>8.4425E-2</c:v>
                </c:pt>
                <c:pt idx="137">
                  <c:v>-9.5769000000000007E-2</c:v>
                </c:pt>
                <c:pt idx="138">
                  <c:v>-0.100734</c:v>
                </c:pt>
                <c:pt idx="139">
                  <c:v>-0.15488099999999999</c:v>
                </c:pt>
                <c:pt idx="140">
                  <c:v>1.8506000000000002E-2</c:v>
                </c:pt>
                <c:pt idx="141">
                  <c:v>3.7413000000000002E-2</c:v>
                </c:pt>
                <c:pt idx="142">
                  <c:v>0.108136</c:v>
                </c:pt>
                <c:pt idx="143">
                  <c:v>0.10613400000000001</c:v>
                </c:pt>
                <c:pt idx="144">
                  <c:v>0.111985</c:v>
                </c:pt>
                <c:pt idx="145">
                  <c:v>0.111985</c:v>
                </c:pt>
                <c:pt idx="146">
                  <c:v>0.116456</c:v>
                </c:pt>
                <c:pt idx="147">
                  <c:v>0.232404</c:v>
                </c:pt>
                <c:pt idx="148">
                  <c:v>0.23551</c:v>
                </c:pt>
                <c:pt idx="149">
                  <c:v>0.25755800000000001</c:v>
                </c:pt>
                <c:pt idx="150">
                  <c:v>0.307309</c:v>
                </c:pt>
                <c:pt idx="151">
                  <c:v>0.25288500000000003</c:v>
                </c:pt>
                <c:pt idx="152">
                  <c:v>0.24301</c:v>
                </c:pt>
                <c:pt idx="153">
                  <c:v>0.250774</c:v>
                </c:pt>
                <c:pt idx="154">
                  <c:v>0.21903600000000001</c:v>
                </c:pt>
                <c:pt idx="155">
                  <c:v>0.24280099999999999</c:v>
                </c:pt>
                <c:pt idx="156">
                  <c:v>0.28922900000000001</c:v>
                </c:pt>
                <c:pt idx="157">
                  <c:v>0.22143399999999999</c:v>
                </c:pt>
                <c:pt idx="158">
                  <c:v>0.255805</c:v>
                </c:pt>
                <c:pt idx="159">
                  <c:v>0.22500000000000001</c:v>
                </c:pt>
                <c:pt idx="160">
                  <c:v>0.132831</c:v>
                </c:pt>
                <c:pt idx="161">
                  <c:v>0.20777999999999999</c:v>
                </c:pt>
                <c:pt idx="162">
                  <c:v>0.234322</c:v>
                </c:pt>
                <c:pt idx="163">
                  <c:v>0.244392</c:v>
                </c:pt>
                <c:pt idx="164">
                  <c:v>0.23334299999999999</c:v>
                </c:pt>
                <c:pt idx="165">
                  <c:v>0.22286600000000001</c:v>
                </c:pt>
                <c:pt idx="166">
                  <c:v>0.231628</c:v>
                </c:pt>
                <c:pt idx="167">
                  <c:v>0.302597</c:v>
                </c:pt>
                <c:pt idx="168">
                  <c:v>0.33982299999999999</c:v>
                </c:pt>
                <c:pt idx="169">
                  <c:v>0.33982299999999999</c:v>
                </c:pt>
                <c:pt idx="170">
                  <c:v>0.37539099999999997</c:v>
                </c:pt>
                <c:pt idx="171">
                  <c:v>0.45383499999999999</c:v>
                </c:pt>
                <c:pt idx="172">
                  <c:v>0.52622500000000005</c:v>
                </c:pt>
                <c:pt idx="173">
                  <c:v>0.51095000000000002</c:v>
                </c:pt>
                <c:pt idx="174">
                  <c:v>0.51188199999999995</c:v>
                </c:pt>
                <c:pt idx="175">
                  <c:v>0.49986900000000001</c:v>
                </c:pt>
                <c:pt idx="176">
                  <c:v>0.52136300000000002</c:v>
                </c:pt>
                <c:pt idx="177">
                  <c:v>0.61208200000000001</c:v>
                </c:pt>
                <c:pt idx="178">
                  <c:v>0.61208200000000001</c:v>
                </c:pt>
                <c:pt idx="179">
                  <c:v>0.65019000000000005</c:v>
                </c:pt>
                <c:pt idx="180">
                  <c:v>0.62634199999999995</c:v>
                </c:pt>
                <c:pt idx="181">
                  <c:v>0.61687899999999996</c:v>
                </c:pt>
                <c:pt idx="182">
                  <c:v>0.54160799999999998</c:v>
                </c:pt>
                <c:pt idx="183">
                  <c:v>0.60723499999999997</c:v>
                </c:pt>
                <c:pt idx="184">
                  <c:v>0.60775800000000002</c:v>
                </c:pt>
                <c:pt idx="185">
                  <c:v>0.56387399999999999</c:v>
                </c:pt>
                <c:pt idx="186">
                  <c:v>0.54605599999999999</c:v>
                </c:pt>
                <c:pt idx="187">
                  <c:v>0.61516400000000004</c:v>
                </c:pt>
                <c:pt idx="188">
                  <c:v>0.59074000000000004</c:v>
                </c:pt>
                <c:pt idx="189">
                  <c:v>0.61996499999999999</c:v>
                </c:pt>
                <c:pt idx="190">
                  <c:v>0.60819599999999996</c:v>
                </c:pt>
                <c:pt idx="191">
                  <c:v>0.58603700000000003</c:v>
                </c:pt>
                <c:pt idx="192">
                  <c:v>0.64025299999999996</c:v>
                </c:pt>
                <c:pt idx="193">
                  <c:v>0.70912200000000003</c:v>
                </c:pt>
                <c:pt idx="194">
                  <c:v>0.70657700000000001</c:v>
                </c:pt>
                <c:pt idx="195">
                  <c:v>0.69835199999999997</c:v>
                </c:pt>
                <c:pt idx="196">
                  <c:v>0.673709</c:v>
                </c:pt>
                <c:pt idx="197">
                  <c:v>0.42187599999999997</c:v>
                </c:pt>
                <c:pt idx="198">
                  <c:v>0.405943</c:v>
                </c:pt>
                <c:pt idx="199">
                  <c:v>0.412493</c:v>
                </c:pt>
                <c:pt idx="200">
                  <c:v>0.412493</c:v>
                </c:pt>
                <c:pt idx="201">
                  <c:v>0.407582</c:v>
                </c:pt>
                <c:pt idx="202">
                  <c:v>0.29696</c:v>
                </c:pt>
                <c:pt idx="203">
                  <c:v>0.28164400000000001</c:v>
                </c:pt>
                <c:pt idx="204">
                  <c:v>3.6247000000000001E-2</c:v>
                </c:pt>
                <c:pt idx="205">
                  <c:v>3.6247000000000001E-2</c:v>
                </c:pt>
                <c:pt idx="206">
                  <c:v>0.40169100000000002</c:v>
                </c:pt>
                <c:pt idx="207">
                  <c:v>0.176977</c:v>
                </c:pt>
                <c:pt idx="208">
                  <c:v>0.16403300000000001</c:v>
                </c:pt>
                <c:pt idx="209">
                  <c:v>0.19825400000000001</c:v>
                </c:pt>
                <c:pt idx="210">
                  <c:v>0.207398</c:v>
                </c:pt>
                <c:pt idx="211">
                  <c:v>0.21357699999999999</c:v>
                </c:pt>
                <c:pt idx="212">
                  <c:v>0.50972700000000004</c:v>
                </c:pt>
                <c:pt idx="213">
                  <c:v>0.50590800000000002</c:v>
                </c:pt>
                <c:pt idx="214">
                  <c:v>0.52911600000000003</c:v>
                </c:pt>
                <c:pt idx="215">
                  <c:v>0.52911600000000003</c:v>
                </c:pt>
                <c:pt idx="216">
                  <c:v>0.61556900000000003</c:v>
                </c:pt>
                <c:pt idx="217">
                  <c:v>0.67663600000000002</c:v>
                </c:pt>
                <c:pt idx="218">
                  <c:v>0.69816900000000004</c:v>
                </c:pt>
                <c:pt idx="219">
                  <c:v>0.71779099999999996</c:v>
                </c:pt>
                <c:pt idx="220">
                  <c:v>0.67281500000000005</c:v>
                </c:pt>
                <c:pt idx="221">
                  <c:v>0.75992800000000005</c:v>
                </c:pt>
                <c:pt idx="222">
                  <c:v>0.50848000000000004</c:v>
                </c:pt>
                <c:pt idx="223">
                  <c:v>0.51597199999999999</c:v>
                </c:pt>
                <c:pt idx="224">
                  <c:v>0.53640699999999997</c:v>
                </c:pt>
                <c:pt idx="225">
                  <c:v>0.49132700000000001</c:v>
                </c:pt>
                <c:pt idx="226">
                  <c:v>0.47846899999999998</c:v>
                </c:pt>
                <c:pt idx="227">
                  <c:v>0.417155</c:v>
                </c:pt>
                <c:pt idx="228">
                  <c:v>0.40535399999999999</c:v>
                </c:pt>
                <c:pt idx="229">
                  <c:v>0.41420000000000001</c:v>
                </c:pt>
                <c:pt idx="230">
                  <c:v>0.383156</c:v>
                </c:pt>
                <c:pt idx="231">
                  <c:v>0.39745900000000001</c:v>
                </c:pt>
                <c:pt idx="232">
                  <c:v>0.48470299999999999</c:v>
                </c:pt>
                <c:pt idx="233">
                  <c:v>0.48536499999999999</c:v>
                </c:pt>
                <c:pt idx="234">
                  <c:v>0.50141400000000003</c:v>
                </c:pt>
                <c:pt idx="235">
                  <c:v>0.43653199999999998</c:v>
                </c:pt>
                <c:pt idx="236">
                  <c:v>0.46775899999999998</c:v>
                </c:pt>
                <c:pt idx="237">
                  <c:v>0.53866099999999995</c:v>
                </c:pt>
                <c:pt idx="238">
                  <c:v>0.51820200000000005</c:v>
                </c:pt>
                <c:pt idx="239">
                  <c:v>0.49099700000000002</c:v>
                </c:pt>
                <c:pt idx="240">
                  <c:v>0.49099700000000002</c:v>
                </c:pt>
                <c:pt idx="241">
                  <c:v>0.50459500000000002</c:v>
                </c:pt>
                <c:pt idx="242">
                  <c:v>0.42539500000000002</c:v>
                </c:pt>
                <c:pt idx="243">
                  <c:v>0.39182699999999998</c:v>
                </c:pt>
                <c:pt idx="244">
                  <c:v>0.39710299999999998</c:v>
                </c:pt>
                <c:pt idx="245">
                  <c:v>0.37680900000000001</c:v>
                </c:pt>
                <c:pt idx="246">
                  <c:v>0.35120899999999999</c:v>
                </c:pt>
                <c:pt idx="247">
                  <c:v>0.48310799999999998</c:v>
                </c:pt>
                <c:pt idx="248">
                  <c:v>0.424703</c:v>
                </c:pt>
                <c:pt idx="249">
                  <c:v>0.43090800000000001</c:v>
                </c:pt>
                <c:pt idx="250">
                  <c:v>0.42626500000000001</c:v>
                </c:pt>
                <c:pt idx="251">
                  <c:v>0.44686300000000001</c:v>
                </c:pt>
                <c:pt idx="252">
                  <c:v>0.47313300000000003</c:v>
                </c:pt>
                <c:pt idx="253">
                  <c:v>0.436747</c:v>
                </c:pt>
                <c:pt idx="254">
                  <c:v>0.477995</c:v>
                </c:pt>
                <c:pt idx="255">
                  <c:v>0.53969299999999998</c:v>
                </c:pt>
                <c:pt idx="256">
                  <c:v>0.62379099999999998</c:v>
                </c:pt>
                <c:pt idx="257">
                  <c:v>0.96279300000000001</c:v>
                </c:pt>
                <c:pt idx="258">
                  <c:v>0.95229699999999995</c:v>
                </c:pt>
                <c:pt idx="259">
                  <c:v>0.91244999999999998</c:v>
                </c:pt>
                <c:pt idx="260">
                  <c:v>0.92022300000000001</c:v>
                </c:pt>
                <c:pt idx="261">
                  <c:v>0.82398499999999997</c:v>
                </c:pt>
                <c:pt idx="262">
                  <c:v>0.88588</c:v>
                </c:pt>
                <c:pt idx="263">
                  <c:v>0.93153200000000003</c:v>
                </c:pt>
                <c:pt idx="264">
                  <c:v>0.94703000000000004</c:v>
                </c:pt>
                <c:pt idx="265">
                  <c:v>0.945357</c:v>
                </c:pt>
                <c:pt idx="266">
                  <c:v>0.93373899999999999</c:v>
                </c:pt>
                <c:pt idx="267">
                  <c:v>0.98915299999999995</c:v>
                </c:pt>
                <c:pt idx="268">
                  <c:v>0.98248400000000002</c:v>
                </c:pt>
                <c:pt idx="269">
                  <c:v>0.87884399999999996</c:v>
                </c:pt>
                <c:pt idx="270">
                  <c:v>1.033005</c:v>
                </c:pt>
                <c:pt idx="271">
                  <c:v>1.03464</c:v>
                </c:pt>
                <c:pt idx="272">
                  <c:v>0.88025399999999998</c:v>
                </c:pt>
                <c:pt idx="273">
                  <c:v>0.94960199999999995</c:v>
                </c:pt>
                <c:pt idx="274">
                  <c:v>0.94960199999999995</c:v>
                </c:pt>
                <c:pt idx="275">
                  <c:v>0.88361000000000001</c:v>
                </c:pt>
                <c:pt idx="276">
                  <c:v>0.82605700000000004</c:v>
                </c:pt>
                <c:pt idx="277">
                  <c:v>1.0009189999999999</c:v>
                </c:pt>
                <c:pt idx="278">
                  <c:v>0.98308200000000001</c:v>
                </c:pt>
                <c:pt idx="279">
                  <c:v>1.0509949999999999</c:v>
                </c:pt>
                <c:pt idx="280">
                  <c:v>1.047936</c:v>
                </c:pt>
                <c:pt idx="281">
                  <c:v>1.065787</c:v>
                </c:pt>
                <c:pt idx="282">
                  <c:v>0.84192</c:v>
                </c:pt>
                <c:pt idx="283">
                  <c:v>0.85933800000000005</c:v>
                </c:pt>
                <c:pt idx="284">
                  <c:v>0.84657400000000005</c:v>
                </c:pt>
                <c:pt idx="285">
                  <c:v>0.82805899999999999</c:v>
                </c:pt>
                <c:pt idx="286">
                  <c:v>0.86119500000000004</c:v>
                </c:pt>
                <c:pt idx="287">
                  <c:v>0.564392</c:v>
                </c:pt>
                <c:pt idx="288">
                  <c:v>0.57002699999999995</c:v>
                </c:pt>
                <c:pt idx="289">
                  <c:v>0.51847399999999999</c:v>
                </c:pt>
                <c:pt idx="290">
                  <c:v>0.60408700000000004</c:v>
                </c:pt>
                <c:pt idx="291">
                  <c:v>0.57682299999999997</c:v>
                </c:pt>
                <c:pt idx="292">
                  <c:v>0.56226799999999999</c:v>
                </c:pt>
                <c:pt idx="293">
                  <c:v>0.57809100000000002</c:v>
                </c:pt>
                <c:pt idx="294">
                  <c:v>0.61307500000000004</c:v>
                </c:pt>
                <c:pt idx="295">
                  <c:v>0.60288900000000001</c:v>
                </c:pt>
                <c:pt idx="296">
                  <c:v>0.59762599999999999</c:v>
                </c:pt>
                <c:pt idx="297">
                  <c:v>0.76561400000000002</c:v>
                </c:pt>
                <c:pt idx="298">
                  <c:v>0.75651999999999997</c:v>
                </c:pt>
                <c:pt idx="299">
                  <c:v>0.76956400000000003</c:v>
                </c:pt>
                <c:pt idx="300">
                  <c:v>0.77783599999999997</c:v>
                </c:pt>
                <c:pt idx="301">
                  <c:v>0.79554899999999995</c:v>
                </c:pt>
                <c:pt idx="302">
                  <c:v>0.91898199999999997</c:v>
                </c:pt>
                <c:pt idx="303">
                  <c:v>0.89439199999999996</c:v>
                </c:pt>
                <c:pt idx="304">
                  <c:v>0.85593799999999998</c:v>
                </c:pt>
                <c:pt idx="305">
                  <c:v>0.85734699999999997</c:v>
                </c:pt>
                <c:pt idx="306">
                  <c:v>0.875969</c:v>
                </c:pt>
                <c:pt idx="307">
                  <c:v>0.92751099999999997</c:v>
                </c:pt>
                <c:pt idx="308">
                  <c:v>0.98058199999999995</c:v>
                </c:pt>
                <c:pt idx="309">
                  <c:v>0.98853899999999995</c:v>
                </c:pt>
                <c:pt idx="310">
                  <c:v>0.98853899999999995</c:v>
                </c:pt>
                <c:pt idx="311">
                  <c:v>0.97774099999999997</c:v>
                </c:pt>
                <c:pt idx="312">
                  <c:v>1.0056339999999999</c:v>
                </c:pt>
                <c:pt idx="313">
                  <c:v>1.100438</c:v>
                </c:pt>
                <c:pt idx="314">
                  <c:v>1.1183910000000001</c:v>
                </c:pt>
                <c:pt idx="315">
                  <c:v>1.129076</c:v>
                </c:pt>
                <c:pt idx="316">
                  <c:v>1.1258550000000001</c:v>
                </c:pt>
                <c:pt idx="317">
                  <c:v>1.1434390000000001</c:v>
                </c:pt>
                <c:pt idx="318">
                  <c:v>1.1631970000000003</c:v>
                </c:pt>
                <c:pt idx="319">
                  <c:v>1.177343</c:v>
                </c:pt>
                <c:pt idx="320">
                  <c:v>1.1781250000000001</c:v>
                </c:pt>
                <c:pt idx="321">
                  <c:v>1.230475</c:v>
                </c:pt>
                <c:pt idx="322">
                  <c:v>1.1140380000000001</c:v>
                </c:pt>
                <c:pt idx="323">
                  <c:v>1.2310030000000001</c:v>
                </c:pt>
                <c:pt idx="324">
                  <c:v>1.211587</c:v>
                </c:pt>
                <c:pt idx="325">
                  <c:v>1.211587</c:v>
                </c:pt>
                <c:pt idx="326">
                  <c:v>1.233654</c:v>
                </c:pt>
                <c:pt idx="327">
                  <c:v>0.93760600000000005</c:v>
                </c:pt>
                <c:pt idx="328">
                  <c:v>0.97999700000000001</c:v>
                </c:pt>
                <c:pt idx="329">
                  <c:v>1.005328</c:v>
                </c:pt>
                <c:pt idx="330">
                  <c:v>1.0136810000000001</c:v>
                </c:pt>
                <c:pt idx="331">
                  <c:v>1.0236099999999999</c:v>
                </c:pt>
                <c:pt idx="332">
                  <c:v>0.835785</c:v>
                </c:pt>
                <c:pt idx="333">
                  <c:v>0.84631199999999995</c:v>
                </c:pt>
                <c:pt idx="334">
                  <c:v>0.74667700000000004</c:v>
                </c:pt>
                <c:pt idx="335">
                  <c:v>0.87135700000000005</c:v>
                </c:pt>
                <c:pt idx="336">
                  <c:v>0.87135700000000005</c:v>
                </c:pt>
                <c:pt idx="337">
                  <c:v>0.83248699999999998</c:v>
                </c:pt>
                <c:pt idx="338">
                  <c:v>0.84529200000000004</c:v>
                </c:pt>
                <c:pt idx="339">
                  <c:v>0.87724500000000005</c:v>
                </c:pt>
                <c:pt idx="340">
                  <c:v>0.88756699999999999</c:v>
                </c:pt>
                <c:pt idx="341">
                  <c:v>0.92375200000000002</c:v>
                </c:pt>
                <c:pt idx="342">
                  <c:v>0.83212399999999997</c:v>
                </c:pt>
                <c:pt idx="343">
                  <c:v>0.88483800000000001</c:v>
                </c:pt>
                <c:pt idx="344">
                  <c:v>0.911493</c:v>
                </c:pt>
                <c:pt idx="345">
                  <c:v>0.92394799999999999</c:v>
                </c:pt>
                <c:pt idx="346">
                  <c:v>0.93540800000000002</c:v>
                </c:pt>
                <c:pt idx="347">
                  <c:v>0.96651799999999999</c:v>
                </c:pt>
                <c:pt idx="348">
                  <c:v>0.978321</c:v>
                </c:pt>
                <c:pt idx="349">
                  <c:v>0.92857000000000001</c:v>
                </c:pt>
                <c:pt idx="350">
                  <c:v>0.92845500000000003</c:v>
                </c:pt>
                <c:pt idx="351">
                  <c:v>0.97860599999999998</c:v>
                </c:pt>
                <c:pt idx="352">
                  <c:v>0.87891399999999997</c:v>
                </c:pt>
                <c:pt idx="353">
                  <c:v>0.89286399999999999</c:v>
                </c:pt>
                <c:pt idx="354">
                  <c:v>0.89842</c:v>
                </c:pt>
                <c:pt idx="355">
                  <c:v>0.80752299999999999</c:v>
                </c:pt>
                <c:pt idx="356">
                  <c:v>0.88909300000000002</c:v>
                </c:pt>
                <c:pt idx="357">
                  <c:v>0.90188800000000002</c:v>
                </c:pt>
                <c:pt idx="358">
                  <c:v>0.89529999999999998</c:v>
                </c:pt>
                <c:pt idx="359">
                  <c:v>0.87827</c:v>
                </c:pt>
                <c:pt idx="360">
                  <c:v>0.86149100000000001</c:v>
                </c:pt>
                <c:pt idx="361">
                  <c:v>0.89372300000000005</c:v>
                </c:pt>
                <c:pt idx="362">
                  <c:v>0.98174300000000003</c:v>
                </c:pt>
                <c:pt idx="363">
                  <c:v>1.018365</c:v>
                </c:pt>
                <c:pt idx="364">
                  <c:v>1.005026</c:v>
                </c:pt>
                <c:pt idx="365">
                  <c:v>0.97895100000000002</c:v>
                </c:pt>
                <c:pt idx="366">
                  <c:v>1.034478</c:v>
                </c:pt>
                <c:pt idx="367">
                  <c:v>1.0134510000000001</c:v>
                </c:pt>
                <c:pt idx="368">
                  <c:v>1.0160560000000001</c:v>
                </c:pt>
                <c:pt idx="369">
                  <c:v>0.99097500000000005</c:v>
                </c:pt>
                <c:pt idx="370">
                  <c:v>0.98538800000000004</c:v>
                </c:pt>
                <c:pt idx="371">
                  <c:v>0.99788200000000005</c:v>
                </c:pt>
                <c:pt idx="372">
                  <c:v>0.95646900000000001</c:v>
                </c:pt>
                <c:pt idx="373">
                  <c:v>1.0413790000000001</c:v>
                </c:pt>
                <c:pt idx="374">
                  <c:v>1.085623</c:v>
                </c:pt>
                <c:pt idx="375">
                  <c:v>1.064397</c:v>
                </c:pt>
                <c:pt idx="376">
                  <c:v>1.0797239999999999</c:v>
                </c:pt>
                <c:pt idx="377">
                  <c:v>1.0707260000000001</c:v>
                </c:pt>
                <c:pt idx="378">
                  <c:v>1.1159429999999999</c:v>
                </c:pt>
                <c:pt idx="379">
                  <c:v>1.1934800000000001</c:v>
                </c:pt>
                <c:pt idx="380">
                  <c:v>1.1934800000000001</c:v>
                </c:pt>
                <c:pt idx="381">
                  <c:v>1.199055</c:v>
                </c:pt>
                <c:pt idx="382">
                  <c:v>1.2301660000000001</c:v>
                </c:pt>
                <c:pt idx="383">
                  <c:v>1.301121</c:v>
                </c:pt>
                <c:pt idx="384">
                  <c:v>1.311007</c:v>
                </c:pt>
                <c:pt idx="385">
                  <c:v>1.287299</c:v>
                </c:pt>
                <c:pt idx="386">
                  <c:v>1.3426290000000001</c:v>
                </c:pt>
                <c:pt idx="387">
                  <c:v>1.267727</c:v>
                </c:pt>
                <c:pt idx="388">
                  <c:v>1.3215250000000001</c:v>
                </c:pt>
                <c:pt idx="389">
                  <c:v>1.4125490000000001</c:v>
                </c:pt>
                <c:pt idx="390">
                  <c:v>1.3610100000000001</c:v>
                </c:pt>
                <c:pt idx="391">
                  <c:v>1.3606279999999999</c:v>
                </c:pt>
                <c:pt idx="392">
                  <c:v>1.1043689999999999</c:v>
                </c:pt>
                <c:pt idx="393">
                  <c:v>1.137238</c:v>
                </c:pt>
                <c:pt idx="394">
                  <c:v>1.163778</c:v>
                </c:pt>
                <c:pt idx="395">
                  <c:v>1.1540429999999999</c:v>
                </c:pt>
                <c:pt idx="396">
                  <c:v>1.153052</c:v>
                </c:pt>
                <c:pt idx="397">
                  <c:v>1.046376</c:v>
                </c:pt>
                <c:pt idx="398">
                  <c:v>1.0358149999999999</c:v>
                </c:pt>
                <c:pt idx="399">
                  <c:v>0.931612</c:v>
                </c:pt>
                <c:pt idx="400">
                  <c:v>1.1234420000000001</c:v>
                </c:pt>
                <c:pt idx="401">
                  <c:v>1.1407160000000001</c:v>
                </c:pt>
                <c:pt idx="402">
                  <c:v>1.13568</c:v>
                </c:pt>
                <c:pt idx="403">
                  <c:v>1.2125790000000001</c:v>
                </c:pt>
                <c:pt idx="404">
                  <c:v>1.19425</c:v>
                </c:pt>
                <c:pt idx="405">
                  <c:v>1.19425</c:v>
                </c:pt>
                <c:pt idx="406">
                  <c:v>1.255271</c:v>
                </c:pt>
                <c:pt idx="407">
                  <c:v>1.340403</c:v>
                </c:pt>
                <c:pt idx="408">
                  <c:v>1.422466</c:v>
                </c:pt>
                <c:pt idx="409">
                  <c:v>1.427967</c:v>
                </c:pt>
                <c:pt idx="410">
                  <c:v>1.470966</c:v>
                </c:pt>
                <c:pt idx="411">
                  <c:v>1.4973860000000001</c:v>
                </c:pt>
                <c:pt idx="412">
                  <c:v>1.443222</c:v>
                </c:pt>
                <c:pt idx="413">
                  <c:v>1.479824</c:v>
                </c:pt>
                <c:pt idx="414">
                  <c:v>1.455247</c:v>
                </c:pt>
                <c:pt idx="415">
                  <c:v>1.4360269999999999</c:v>
                </c:pt>
                <c:pt idx="416">
                  <c:v>1.4961279999999999</c:v>
                </c:pt>
                <c:pt idx="417">
                  <c:v>1.326851</c:v>
                </c:pt>
                <c:pt idx="418">
                  <c:v>1.337618</c:v>
                </c:pt>
                <c:pt idx="419">
                  <c:v>1.33561</c:v>
                </c:pt>
                <c:pt idx="420">
                  <c:v>1.2894330000000001</c:v>
                </c:pt>
                <c:pt idx="421">
                  <c:v>1.289771</c:v>
                </c:pt>
                <c:pt idx="422">
                  <c:v>1.367267</c:v>
                </c:pt>
                <c:pt idx="423">
                  <c:v>1.391743</c:v>
                </c:pt>
                <c:pt idx="424">
                  <c:v>1.3755900000000001</c:v>
                </c:pt>
                <c:pt idx="425">
                  <c:v>1.3838509999999999</c:v>
                </c:pt>
                <c:pt idx="426">
                  <c:v>1.4380440000000001</c:v>
                </c:pt>
                <c:pt idx="427">
                  <c:v>1.531771</c:v>
                </c:pt>
                <c:pt idx="428">
                  <c:v>1.562908</c:v>
                </c:pt>
                <c:pt idx="429">
                  <c:v>1.5235019999999999</c:v>
                </c:pt>
                <c:pt idx="430">
                  <c:v>1.5359499999999999</c:v>
                </c:pt>
                <c:pt idx="431">
                  <c:v>1.5679240000000001</c:v>
                </c:pt>
                <c:pt idx="432">
                  <c:v>1.7089099999999999</c:v>
                </c:pt>
                <c:pt idx="433">
                  <c:v>1.741141</c:v>
                </c:pt>
                <c:pt idx="434">
                  <c:v>1.7173480000000001</c:v>
                </c:pt>
                <c:pt idx="435">
                  <c:v>1.7000630000000001</c:v>
                </c:pt>
                <c:pt idx="436">
                  <c:v>1.7219960000000001</c:v>
                </c:pt>
                <c:pt idx="437">
                  <c:v>1.8162320000000001</c:v>
                </c:pt>
                <c:pt idx="438">
                  <c:v>1.8162320000000001</c:v>
                </c:pt>
                <c:pt idx="439">
                  <c:v>1.881929</c:v>
                </c:pt>
                <c:pt idx="440">
                  <c:v>1.8806160000000001</c:v>
                </c:pt>
                <c:pt idx="441">
                  <c:v>1.874492</c:v>
                </c:pt>
                <c:pt idx="442">
                  <c:v>1.7881849999999999</c:v>
                </c:pt>
                <c:pt idx="443">
                  <c:v>1.8145500000000001</c:v>
                </c:pt>
                <c:pt idx="444">
                  <c:v>1.933829</c:v>
                </c:pt>
                <c:pt idx="445">
                  <c:v>1.886525</c:v>
                </c:pt>
                <c:pt idx="446">
                  <c:v>1.867944</c:v>
                </c:pt>
                <c:pt idx="447">
                  <c:v>1.984367</c:v>
                </c:pt>
                <c:pt idx="448">
                  <c:v>2.005131</c:v>
                </c:pt>
                <c:pt idx="449">
                  <c:v>2.0094569999999998</c:v>
                </c:pt>
                <c:pt idx="450">
                  <c:v>1.9923580000000001</c:v>
                </c:pt>
                <c:pt idx="451">
                  <c:v>1.9930619999999999</c:v>
                </c:pt>
                <c:pt idx="452">
                  <c:v>2.0588500000000001</c:v>
                </c:pt>
                <c:pt idx="453">
                  <c:v>2.1128330000000002</c:v>
                </c:pt>
                <c:pt idx="454">
                  <c:v>2.198925</c:v>
                </c:pt>
                <c:pt idx="455">
                  <c:v>2.1574749999999998</c:v>
                </c:pt>
                <c:pt idx="456">
                  <c:v>2.1090970000000002</c:v>
                </c:pt>
                <c:pt idx="457">
                  <c:v>2.0247660000000001</c:v>
                </c:pt>
                <c:pt idx="458">
                  <c:v>2.0255070000000002</c:v>
                </c:pt>
                <c:pt idx="459">
                  <c:v>2.0316510000000001</c:v>
                </c:pt>
                <c:pt idx="460">
                  <c:v>2.0316510000000001</c:v>
                </c:pt>
                <c:pt idx="461">
                  <c:v>2.0099719999999999</c:v>
                </c:pt>
                <c:pt idx="462">
                  <c:v>1.896185</c:v>
                </c:pt>
                <c:pt idx="463">
                  <c:v>1.885481</c:v>
                </c:pt>
                <c:pt idx="464">
                  <c:v>1.6965710000000001</c:v>
                </c:pt>
                <c:pt idx="465">
                  <c:v>1.6965710000000001</c:v>
                </c:pt>
                <c:pt idx="466">
                  <c:v>2.0101900000000001</c:v>
                </c:pt>
                <c:pt idx="467">
                  <c:v>1.7845500000000001</c:v>
                </c:pt>
                <c:pt idx="468">
                  <c:v>1.839548</c:v>
                </c:pt>
                <c:pt idx="469">
                  <c:v>1.8099689999999999</c:v>
                </c:pt>
                <c:pt idx="470">
                  <c:v>1.812962</c:v>
                </c:pt>
                <c:pt idx="471">
                  <c:v>1.828397</c:v>
                </c:pt>
                <c:pt idx="472">
                  <c:v>2.0712220000000001</c:v>
                </c:pt>
                <c:pt idx="473">
                  <c:v>2.1248130000000001</c:v>
                </c:pt>
                <c:pt idx="474">
                  <c:v>2.1480670000000002</c:v>
                </c:pt>
                <c:pt idx="475">
                  <c:v>2.1480670000000002</c:v>
                </c:pt>
                <c:pt idx="476">
                  <c:v>2.1680799999999998</c:v>
                </c:pt>
                <c:pt idx="477">
                  <c:v>2.2726449999999998</c:v>
                </c:pt>
                <c:pt idx="478">
                  <c:v>2.244602</c:v>
                </c:pt>
                <c:pt idx="479">
                  <c:v>2.237654</c:v>
                </c:pt>
                <c:pt idx="480">
                  <c:v>2.2157330000000002</c:v>
                </c:pt>
                <c:pt idx="481">
                  <c:v>2.241641</c:v>
                </c:pt>
                <c:pt idx="482">
                  <c:v>2.0877650000000001</c:v>
                </c:pt>
                <c:pt idx="483">
                  <c:v>2.169638</c:v>
                </c:pt>
                <c:pt idx="484">
                  <c:v>2.1564969999999999</c:v>
                </c:pt>
                <c:pt idx="485">
                  <c:v>2.145915</c:v>
                </c:pt>
                <c:pt idx="486">
                  <c:v>2.1495700000000002</c:v>
                </c:pt>
                <c:pt idx="487">
                  <c:v>2.0693009999999998</c:v>
                </c:pt>
                <c:pt idx="488">
                  <c:v>2.1811319999999998</c:v>
                </c:pt>
                <c:pt idx="489">
                  <c:v>2.1712579999999999</c:v>
                </c:pt>
                <c:pt idx="490">
                  <c:v>2.1323910000000001</c:v>
                </c:pt>
                <c:pt idx="491">
                  <c:v>2.1522410000000001</c:v>
                </c:pt>
                <c:pt idx="492">
                  <c:v>2.2441330000000002</c:v>
                </c:pt>
                <c:pt idx="493">
                  <c:v>2.2614830000000001</c:v>
                </c:pt>
                <c:pt idx="494">
                  <c:v>2.2280129999999998</c:v>
                </c:pt>
                <c:pt idx="495">
                  <c:v>2.2156199999999999</c:v>
                </c:pt>
                <c:pt idx="496">
                  <c:v>2.2435040000000002</c:v>
                </c:pt>
                <c:pt idx="497">
                  <c:v>2.1276079999999999</c:v>
                </c:pt>
                <c:pt idx="498">
                  <c:v>2.2098749999999998</c:v>
                </c:pt>
                <c:pt idx="499">
                  <c:v>2.1708150000000002</c:v>
                </c:pt>
                <c:pt idx="500">
                  <c:v>2.1708150000000002</c:v>
                </c:pt>
                <c:pt idx="501">
                  <c:v>2.1720609999999998</c:v>
                </c:pt>
                <c:pt idx="502">
                  <c:v>2.2056520000000002</c:v>
                </c:pt>
                <c:pt idx="503">
                  <c:v>2.2272889999999999</c:v>
                </c:pt>
                <c:pt idx="504">
                  <c:v>2.260427</c:v>
                </c:pt>
                <c:pt idx="505">
                  <c:v>2.2555749999999999</c:v>
                </c:pt>
                <c:pt idx="506">
                  <c:v>2.2608090000000001</c:v>
                </c:pt>
                <c:pt idx="507">
                  <c:v>2.2118760000000002</c:v>
                </c:pt>
                <c:pt idx="508">
                  <c:v>2.2796569999999998</c:v>
                </c:pt>
                <c:pt idx="509">
                  <c:v>2.3404660000000002</c:v>
                </c:pt>
                <c:pt idx="510">
                  <c:v>2.3419379999999999</c:v>
                </c:pt>
                <c:pt idx="511">
                  <c:v>2.3372570000000001</c:v>
                </c:pt>
                <c:pt idx="512">
                  <c:v>2.4015960000000001</c:v>
                </c:pt>
                <c:pt idx="513">
                  <c:v>2.4216890000000002</c:v>
                </c:pt>
                <c:pt idx="514">
                  <c:v>2.41364</c:v>
                </c:pt>
                <c:pt idx="515">
                  <c:v>2.379715</c:v>
                </c:pt>
                <c:pt idx="516">
                  <c:v>2.3815810000000002</c:v>
                </c:pt>
                <c:pt idx="517">
                  <c:v>2.3345259999999999</c:v>
                </c:pt>
                <c:pt idx="518">
                  <c:v>2.3726910000000001</c:v>
                </c:pt>
                <c:pt idx="519">
                  <c:v>2.4423870000000001</c:v>
                </c:pt>
                <c:pt idx="520">
                  <c:v>2.4156680000000001</c:v>
                </c:pt>
                <c:pt idx="521">
                  <c:v>2.4092859999999998</c:v>
                </c:pt>
                <c:pt idx="522">
                  <c:v>2.247881</c:v>
                </c:pt>
                <c:pt idx="523">
                  <c:v>2.2834949999999998</c:v>
                </c:pt>
                <c:pt idx="524">
                  <c:v>2.2655949999999998</c:v>
                </c:pt>
                <c:pt idx="525">
                  <c:v>2.2703389999999999</c:v>
                </c:pt>
                <c:pt idx="526">
                  <c:v>2.2480639999999998</c:v>
                </c:pt>
                <c:pt idx="527">
                  <c:v>2.1755309999999999</c:v>
                </c:pt>
                <c:pt idx="528">
                  <c:v>2.0994600000000001</c:v>
                </c:pt>
                <c:pt idx="529">
                  <c:v>2.0994600000000001</c:v>
                </c:pt>
                <c:pt idx="530">
                  <c:v>2.2519849999999999</c:v>
                </c:pt>
                <c:pt idx="531">
                  <c:v>2.2454640000000001</c:v>
                </c:pt>
                <c:pt idx="532">
                  <c:v>2.209006</c:v>
                </c:pt>
                <c:pt idx="533">
                  <c:v>2.2068729999999999</c:v>
                </c:pt>
                <c:pt idx="534">
                  <c:v>2.2073179999999999</c:v>
                </c:pt>
                <c:pt idx="535">
                  <c:v>2.1970399999999999</c:v>
                </c:pt>
                <c:pt idx="536">
                  <c:v>2.2038449999999998</c:v>
                </c:pt>
                <c:pt idx="537">
                  <c:v>2.4360580000000001</c:v>
                </c:pt>
                <c:pt idx="538">
                  <c:v>2.4265129999999999</c:v>
                </c:pt>
                <c:pt idx="539">
                  <c:v>2.4745520000000001</c:v>
                </c:pt>
                <c:pt idx="540">
                  <c:v>2.554808</c:v>
                </c:pt>
                <c:pt idx="541">
                  <c:v>2.5103200000000001</c:v>
                </c:pt>
                <c:pt idx="542">
                  <c:v>2.2856740000000002</c:v>
                </c:pt>
                <c:pt idx="543">
                  <c:v>2.2931759999999999</c:v>
                </c:pt>
                <c:pt idx="544">
                  <c:v>2.328948</c:v>
                </c:pt>
                <c:pt idx="545">
                  <c:v>2.3163659999999999</c:v>
                </c:pt>
                <c:pt idx="546">
                  <c:v>2.2903020000000001</c:v>
                </c:pt>
                <c:pt idx="547">
                  <c:v>1.9417180000000001</c:v>
                </c:pt>
                <c:pt idx="548">
                  <c:v>1.9390050000000001</c:v>
                </c:pt>
                <c:pt idx="549">
                  <c:v>1.918021</c:v>
                </c:pt>
                <c:pt idx="550">
                  <c:v>1.8774029999999999</c:v>
                </c:pt>
                <c:pt idx="551">
                  <c:v>1.8486990000000001</c:v>
                </c:pt>
                <c:pt idx="552">
                  <c:v>1.897408</c:v>
                </c:pt>
                <c:pt idx="553">
                  <c:v>1.906876</c:v>
                </c:pt>
                <c:pt idx="554">
                  <c:v>1.885391</c:v>
                </c:pt>
                <c:pt idx="555">
                  <c:v>1.8665860000000001</c:v>
                </c:pt>
                <c:pt idx="556">
                  <c:v>1.860231</c:v>
                </c:pt>
                <c:pt idx="557">
                  <c:v>1.986254</c:v>
                </c:pt>
                <c:pt idx="558">
                  <c:v>2.0210149999999998</c:v>
                </c:pt>
                <c:pt idx="559">
                  <c:v>1.993131</c:v>
                </c:pt>
                <c:pt idx="560">
                  <c:v>1.9874970000000001</c:v>
                </c:pt>
                <c:pt idx="561">
                  <c:v>2.0112209999999999</c:v>
                </c:pt>
                <c:pt idx="562">
                  <c:v>2.1388349999999998</c:v>
                </c:pt>
                <c:pt idx="563">
                  <c:v>2.1724929999999998</c:v>
                </c:pt>
                <c:pt idx="564">
                  <c:v>2.1332409999999999</c:v>
                </c:pt>
                <c:pt idx="565">
                  <c:v>2.092886</c:v>
                </c:pt>
                <c:pt idx="566">
                  <c:v>2.090894</c:v>
                </c:pt>
                <c:pt idx="567">
                  <c:v>2.1690360000000002</c:v>
                </c:pt>
                <c:pt idx="568">
                  <c:v>2.1980200000000001</c:v>
                </c:pt>
                <c:pt idx="569">
                  <c:v>2.2341790000000001</c:v>
                </c:pt>
                <c:pt idx="570">
                  <c:v>2.2341790000000001</c:v>
                </c:pt>
                <c:pt idx="571">
                  <c:v>2.247582</c:v>
                </c:pt>
                <c:pt idx="572">
                  <c:v>2.2456930000000002</c:v>
                </c:pt>
                <c:pt idx="573">
                  <c:v>2.2529729999999999</c:v>
                </c:pt>
                <c:pt idx="574">
                  <c:v>2.2652009999999998</c:v>
                </c:pt>
                <c:pt idx="575">
                  <c:v>2.3179379999999998</c:v>
                </c:pt>
                <c:pt idx="576">
                  <c:v>2.3271820000000001</c:v>
                </c:pt>
                <c:pt idx="577">
                  <c:v>2.3261599999999998</c:v>
                </c:pt>
                <c:pt idx="578">
                  <c:v>2.3198759999999998</c:v>
                </c:pt>
                <c:pt idx="579">
                  <c:v>2.3025389999999999</c:v>
                </c:pt>
                <c:pt idx="580">
                  <c:v>2.28152</c:v>
                </c:pt>
                <c:pt idx="581">
                  <c:v>2.2875519999999998</c:v>
                </c:pt>
                <c:pt idx="582">
                  <c:v>2.333987</c:v>
                </c:pt>
                <c:pt idx="583">
                  <c:v>2.3516970000000001</c:v>
                </c:pt>
                <c:pt idx="584">
                  <c:v>2.394676</c:v>
                </c:pt>
                <c:pt idx="585">
                  <c:v>2.4481320000000002</c:v>
                </c:pt>
                <c:pt idx="586">
                  <c:v>2.4060190000000001</c:v>
                </c:pt>
                <c:pt idx="587">
                  <c:v>2.3353220000000001</c:v>
                </c:pt>
                <c:pt idx="588">
                  <c:v>2.3220230000000002</c:v>
                </c:pt>
                <c:pt idx="589">
                  <c:v>2.2898239999999999</c:v>
                </c:pt>
                <c:pt idx="590">
                  <c:v>2.2749480000000002</c:v>
                </c:pt>
                <c:pt idx="591">
                  <c:v>2.2445539999999999</c:v>
                </c:pt>
                <c:pt idx="592">
                  <c:v>2.0470739999999998</c:v>
                </c:pt>
                <c:pt idx="593">
                  <c:v>2.005538</c:v>
                </c:pt>
                <c:pt idx="594">
                  <c:v>1.87266</c:v>
                </c:pt>
                <c:pt idx="595">
                  <c:v>2.0854469999999998</c:v>
                </c:pt>
                <c:pt idx="596">
                  <c:v>2.093861</c:v>
                </c:pt>
                <c:pt idx="597">
                  <c:v>1.996909</c:v>
                </c:pt>
                <c:pt idx="598">
                  <c:v>1.996909</c:v>
                </c:pt>
                <c:pt idx="599">
                  <c:v>2.0321750000000001</c:v>
                </c:pt>
                <c:pt idx="600">
                  <c:v>2.0075500000000002</c:v>
                </c:pt>
                <c:pt idx="601">
                  <c:v>1.999655</c:v>
                </c:pt>
                <c:pt idx="602">
                  <c:v>2.1834280000000001</c:v>
                </c:pt>
                <c:pt idx="603">
                  <c:v>2.201867</c:v>
                </c:pt>
                <c:pt idx="604">
                  <c:v>2.198985</c:v>
                </c:pt>
                <c:pt idx="605">
                  <c:v>2.1922950000000001</c:v>
                </c:pt>
                <c:pt idx="606">
                  <c:v>2.1959810000000002</c:v>
                </c:pt>
                <c:pt idx="607">
                  <c:v>2.180431</c:v>
                </c:pt>
                <c:pt idx="608">
                  <c:v>2.18818</c:v>
                </c:pt>
                <c:pt idx="609">
                  <c:v>2.2000310000000001</c:v>
                </c:pt>
                <c:pt idx="610">
                  <c:v>2.1839309999999998</c:v>
                </c:pt>
                <c:pt idx="611">
                  <c:v>2.1899950000000001</c:v>
                </c:pt>
                <c:pt idx="612">
                  <c:v>2.1351439999999999</c:v>
                </c:pt>
                <c:pt idx="613">
                  <c:v>2.1568320000000001</c:v>
                </c:pt>
                <c:pt idx="614">
                  <c:v>2.1530079999999998</c:v>
                </c:pt>
                <c:pt idx="615">
                  <c:v>2.148984</c:v>
                </c:pt>
                <c:pt idx="616">
                  <c:v>2.167211</c:v>
                </c:pt>
                <c:pt idx="617">
                  <c:v>2.0938330000000001</c:v>
                </c:pt>
                <c:pt idx="618">
                  <c:v>2.1581480000000002</c:v>
                </c:pt>
                <c:pt idx="619">
                  <c:v>2.1685599999999998</c:v>
                </c:pt>
                <c:pt idx="620">
                  <c:v>2.1907869999999998</c:v>
                </c:pt>
                <c:pt idx="621">
                  <c:v>2.2150750000000001</c:v>
                </c:pt>
                <c:pt idx="622">
                  <c:v>2.2940710000000002</c:v>
                </c:pt>
                <c:pt idx="623">
                  <c:v>2.2775720000000002</c:v>
                </c:pt>
                <c:pt idx="624">
                  <c:v>2.2685330000000001</c:v>
                </c:pt>
                <c:pt idx="625">
                  <c:v>2.2520899999999999</c:v>
                </c:pt>
                <c:pt idx="626">
                  <c:v>2.256237</c:v>
                </c:pt>
                <c:pt idx="627">
                  <c:v>2.2235459999999998</c:v>
                </c:pt>
                <c:pt idx="628">
                  <c:v>2.2448769999999998</c:v>
                </c:pt>
                <c:pt idx="629">
                  <c:v>2.2217009999999999</c:v>
                </c:pt>
                <c:pt idx="630">
                  <c:v>2.2184349999999999</c:v>
                </c:pt>
                <c:pt idx="631">
                  <c:v>2.2411989999999999</c:v>
                </c:pt>
                <c:pt idx="632">
                  <c:v>2.2977630000000002</c:v>
                </c:pt>
                <c:pt idx="633">
                  <c:v>2.3023150000000001</c:v>
                </c:pt>
                <c:pt idx="634">
                  <c:v>2.3061959999999999</c:v>
                </c:pt>
                <c:pt idx="635">
                  <c:v>2.2655349999999999</c:v>
                </c:pt>
                <c:pt idx="636">
                  <c:v>2.2750469999999998</c:v>
                </c:pt>
                <c:pt idx="637">
                  <c:v>2.1788249999999998</c:v>
                </c:pt>
                <c:pt idx="638">
                  <c:v>2.1842809999999999</c:v>
                </c:pt>
                <c:pt idx="639">
                  <c:v>2.134585</c:v>
                </c:pt>
                <c:pt idx="640">
                  <c:v>2.134585</c:v>
                </c:pt>
                <c:pt idx="641">
                  <c:v>2.2179069999999999</c:v>
                </c:pt>
                <c:pt idx="642">
                  <c:v>2.1717309999999999</c:v>
                </c:pt>
                <c:pt idx="643">
                  <c:v>2.2179519999999999</c:v>
                </c:pt>
                <c:pt idx="644">
                  <c:v>2.2097720000000001</c:v>
                </c:pt>
                <c:pt idx="645">
                  <c:v>2.216885</c:v>
                </c:pt>
                <c:pt idx="646">
                  <c:v>2.2276509999999998</c:v>
                </c:pt>
                <c:pt idx="647">
                  <c:v>2.2856450000000001</c:v>
                </c:pt>
                <c:pt idx="648">
                  <c:v>2.2703959999999999</c:v>
                </c:pt>
                <c:pt idx="649">
                  <c:v>2.279909</c:v>
                </c:pt>
                <c:pt idx="650">
                  <c:v>2.3254739999999998</c:v>
                </c:pt>
                <c:pt idx="651">
                  <c:v>2.3085230000000001</c:v>
                </c:pt>
                <c:pt idx="652">
                  <c:v>2.236256</c:v>
                </c:pt>
                <c:pt idx="653">
                  <c:v>2.2303099999999998</c:v>
                </c:pt>
                <c:pt idx="654">
                  <c:v>2.2027709999999998</c:v>
                </c:pt>
                <c:pt idx="655">
                  <c:v>2.1617150000000001</c:v>
                </c:pt>
                <c:pt idx="656">
                  <c:v>2.1531099999999999</c:v>
                </c:pt>
                <c:pt idx="657">
                  <c:v>1.9461850000000001</c:v>
                </c:pt>
                <c:pt idx="658">
                  <c:v>1.937462</c:v>
                </c:pt>
                <c:pt idx="659">
                  <c:v>1.9258599999999999</c:v>
                </c:pt>
                <c:pt idx="660">
                  <c:v>1.8967400000000001</c:v>
                </c:pt>
                <c:pt idx="661">
                  <c:v>1.9871570000000001</c:v>
                </c:pt>
                <c:pt idx="662">
                  <c:v>1.907923</c:v>
                </c:pt>
                <c:pt idx="663">
                  <c:v>1.9500729999999999</c:v>
                </c:pt>
                <c:pt idx="664">
                  <c:v>1.961309</c:v>
                </c:pt>
                <c:pt idx="665">
                  <c:v>1.9683729999999999</c:v>
                </c:pt>
                <c:pt idx="666">
                  <c:v>1.9659660000000001</c:v>
                </c:pt>
                <c:pt idx="667">
                  <c:v>2.0406439999999999</c:v>
                </c:pt>
                <c:pt idx="668">
                  <c:v>2.0615049999999999</c:v>
                </c:pt>
                <c:pt idx="669">
                  <c:v>2.0523570000000002</c:v>
                </c:pt>
                <c:pt idx="670">
                  <c:v>2.0523570000000002</c:v>
                </c:pt>
                <c:pt idx="671">
                  <c:v>2.0976940000000002</c:v>
                </c:pt>
                <c:pt idx="672">
                  <c:v>2.1460569999999999</c:v>
                </c:pt>
                <c:pt idx="673">
                  <c:v>2.155875</c:v>
                </c:pt>
                <c:pt idx="674">
                  <c:v>2.1581929999999998</c:v>
                </c:pt>
                <c:pt idx="675">
                  <c:v>2.157041</c:v>
                </c:pt>
                <c:pt idx="676">
                  <c:v>2.1803249999999998</c:v>
                </c:pt>
                <c:pt idx="677">
                  <c:v>2.1293150000000001</c:v>
                </c:pt>
                <c:pt idx="678">
                  <c:v>2.1973560000000001</c:v>
                </c:pt>
                <c:pt idx="679">
                  <c:v>2.1731539999999998</c:v>
                </c:pt>
                <c:pt idx="680">
                  <c:v>2.1491220000000002</c:v>
                </c:pt>
                <c:pt idx="681">
                  <c:v>2.155313</c:v>
                </c:pt>
                <c:pt idx="682">
                  <c:v>2.1727750000000001</c:v>
                </c:pt>
                <c:pt idx="683">
                  <c:v>2.2004429999999999</c:v>
                </c:pt>
                <c:pt idx="684">
                  <c:v>2.246245</c:v>
                </c:pt>
                <c:pt idx="685">
                  <c:v>2.2298360000000002</c:v>
                </c:pt>
                <c:pt idx="686">
                  <c:v>2.2574779999999999</c:v>
                </c:pt>
                <c:pt idx="687">
                  <c:v>2.2541980000000001</c:v>
                </c:pt>
                <c:pt idx="688">
                  <c:v>2.2730670000000002</c:v>
                </c:pt>
                <c:pt idx="689">
                  <c:v>2.2684479999999998</c:v>
                </c:pt>
                <c:pt idx="690">
                  <c:v>2.2684479999999998</c:v>
                </c:pt>
                <c:pt idx="691">
                  <c:v>2.2532549999999998</c:v>
                </c:pt>
                <c:pt idx="692">
                  <c:v>2.1738569999999999</c:v>
                </c:pt>
                <c:pt idx="693">
                  <c:v>2.197454</c:v>
                </c:pt>
                <c:pt idx="694">
                  <c:v>2.239563</c:v>
                </c:pt>
                <c:pt idx="695">
                  <c:v>2.2119330000000001</c:v>
                </c:pt>
                <c:pt idx="696">
                  <c:v>2.2112989999999999</c:v>
                </c:pt>
                <c:pt idx="697">
                  <c:v>2.3172190000000001</c:v>
                </c:pt>
                <c:pt idx="698">
                  <c:v>2.3464450000000001</c:v>
                </c:pt>
                <c:pt idx="699">
                  <c:v>2.3307579999999999</c:v>
                </c:pt>
                <c:pt idx="700">
                  <c:v>2.3482630000000002</c:v>
                </c:pt>
                <c:pt idx="701">
                  <c:v>2.3861889999999999</c:v>
                </c:pt>
                <c:pt idx="702">
                  <c:v>2.2826089999999999</c:v>
                </c:pt>
                <c:pt idx="703">
                  <c:v>#N/A</c:v>
                </c:pt>
                <c:pt idx="704">
                  <c:v>#N/A</c:v>
                </c:pt>
                <c:pt idx="705">
                  <c:v>#N/A</c:v>
                </c:pt>
                <c:pt idx="706">
                  <c:v>#N/A</c:v>
                </c:pt>
                <c:pt idx="707">
                  <c:v>#N/A</c:v>
                </c:pt>
                <c:pt idx="708">
                  <c:v>#N/A</c:v>
                </c:pt>
              </c:numCache>
            </c:numRef>
          </c:val>
          <c:smooth val="0"/>
          <c:extLst>
            <c:ext xmlns:c16="http://schemas.microsoft.com/office/drawing/2014/chart" uri="{C3380CC4-5D6E-409C-BE32-E72D297353CC}">
              <c16:uniqueId val="{00000000-5122-4C64-88F9-656023B2C762}"/>
            </c:ext>
          </c:extLst>
        </c:ser>
        <c:dLbls>
          <c:showLegendKey val="0"/>
          <c:showVal val="0"/>
          <c:showCatName val="0"/>
          <c:showSerName val="0"/>
          <c:showPercent val="0"/>
          <c:showBubbleSize val="0"/>
        </c:dLbls>
        <c:marker val="1"/>
        <c:smooth val="0"/>
        <c:axId val="373569839"/>
        <c:axId val="373569119"/>
      </c:lineChart>
      <c:lineChart>
        <c:grouping val="standard"/>
        <c:varyColors val="0"/>
        <c:ser>
          <c:idx val="0"/>
          <c:order val="0"/>
          <c:tx>
            <c:strRef>
              <c:f>Sheet1!$B$4</c:f>
              <c:strCache>
                <c:ptCount val="1"/>
                <c:pt idx="0">
                  <c:v>Equity holdings (portfolio weight, rhs)</c:v>
                </c:pt>
              </c:strCache>
            </c:strRef>
          </c:tx>
          <c:spPr>
            <a:ln w="22225"/>
          </c:spPr>
          <c:marker>
            <c:symbol val="none"/>
          </c:marker>
          <c:cat>
            <c:numRef>
              <c:f>Sheet1!$A$5:$A$5066</c:f>
              <c:numCache>
                <c:formatCode>d\-mmm\-yy</c:formatCode>
                <c:ptCount val="5062"/>
                <c:pt idx="0">
                  <c:v>44641</c:v>
                </c:pt>
                <c:pt idx="1">
                  <c:v>44642</c:v>
                </c:pt>
                <c:pt idx="2">
                  <c:v>44643</c:v>
                </c:pt>
                <c:pt idx="3">
                  <c:v>44644</c:v>
                </c:pt>
                <c:pt idx="4">
                  <c:v>44645</c:v>
                </c:pt>
                <c:pt idx="5">
                  <c:v>44648</c:v>
                </c:pt>
                <c:pt idx="6">
                  <c:v>44649</c:v>
                </c:pt>
                <c:pt idx="7">
                  <c:v>44650</c:v>
                </c:pt>
                <c:pt idx="8">
                  <c:v>44651</c:v>
                </c:pt>
                <c:pt idx="9">
                  <c:v>44652</c:v>
                </c:pt>
                <c:pt idx="10">
                  <c:v>44655</c:v>
                </c:pt>
                <c:pt idx="11">
                  <c:v>44656</c:v>
                </c:pt>
                <c:pt idx="12">
                  <c:v>44657</c:v>
                </c:pt>
                <c:pt idx="13">
                  <c:v>44658</c:v>
                </c:pt>
                <c:pt idx="14">
                  <c:v>44659</c:v>
                </c:pt>
                <c:pt idx="15">
                  <c:v>44662</c:v>
                </c:pt>
                <c:pt idx="16">
                  <c:v>44663</c:v>
                </c:pt>
                <c:pt idx="17">
                  <c:v>44664</c:v>
                </c:pt>
                <c:pt idx="18">
                  <c:v>44665</c:v>
                </c:pt>
                <c:pt idx="19">
                  <c:v>44666</c:v>
                </c:pt>
                <c:pt idx="20">
                  <c:v>44669</c:v>
                </c:pt>
                <c:pt idx="21">
                  <c:v>44670</c:v>
                </c:pt>
                <c:pt idx="22">
                  <c:v>44671</c:v>
                </c:pt>
                <c:pt idx="23">
                  <c:v>44672</c:v>
                </c:pt>
                <c:pt idx="24">
                  <c:v>44673</c:v>
                </c:pt>
                <c:pt idx="25">
                  <c:v>44676</c:v>
                </c:pt>
                <c:pt idx="26">
                  <c:v>44677</c:v>
                </c:pt>
                <c:pt idx="27">
                  <c:v>44678</c:v>
                </c:pt>
                <c:pt idx="28">
                  <c:v>44679</c:v>
                </c:pt>
                <c:pt idx="29">
                  <c:v>44680</c:v>
                </c:pt>
                <c:pt idx="30">
                  <c:v>44683</c:v>
                </c:pt>
                <c:pt idx="31">
                  <c:v>44684</c:v>
                </c:pt>
                <c:pt idx="32">
                  <c:v>44685</c:v>
                </c:pt>
                <c:pt idx="33">
                  <c:v>44686</c:v>
                </c:pt>
                <c:pt idx="34">
                  <c:v>44687</c:v>
                </c:pt>
                <c:pt idx="35">
                  <c:v>44690</c:v>
                </c:pt>
                <c:pt idx="36">
                  <c:v>44691</c:v>
                </c:pt>
                <c:pt idx="37">
                  <c:v>44692</c:v>
                </c:pt>
                <c:pt idx="38">
                  <c:v>44693</c:v>
                </c:pt>
                <c:pt idx="39">
                  <c:v>44694</c:v>
                </c:pt>
                <c:pt idx="40">
                  <c:v>44697</c:v>
                </c:pt>
                <c:pt idx="41">
                  <c:v>44698</c:v>
                </c:pt>
                <c:pt idx="42">
                  <c:v>44699</c:v>
                </c:pt>
                <c:pt idx="43">
                  <c:v>44700</c:v>
                </c:pt>
                <c:pt idx="44">
                  <c:v>44701</c:v>
                </c:pt>
                <c:pt idx="45">
                  <c:v>44704</c:v>
                </c:pt>
                <c:pt idx="46">
                  <c:v>44705</c:v>
                </c:pt>
                <c:pt idx="47">
                  <c:v>44706</c:v>
                </c:pt>
                <c:pt idx="48">
                  <c:v>44707</c:v>
                </c:pt>
                <c:pt idx="49">
                  <c:v>44708</c:v>
                </c:pt>
                <c:pt idx="50">
                  <c:v>44711</c:v>
                </c:pt>
                <c:pt idx="51">
                  <c:v>44712</c:v>
                </c:pt>
                <c:pt idx="52">
                  <c:v>44713</c:v>
                </c:pt>
                <c:pt idx="53">
                  <c:v>44714</c:v>
                </c:pt>
                <c:pt idx="54">
                  <c:v>44715</c:v>
                </c:pt>
                <c:pt idx="55">
                  <c:v>44718</c:v>
                </c:pt>
                <c:pt idx="56">
                  <c:v>44719</c:v>
                </c:pt>
                <c:pt idx="57">
                  <c:v>44720</c:v>
                </c:pt>
                <c:pt idx="58">
                  <c:v>44721</c:v>
                </c:pt>
                <c:pt idx="59">
                  <c:v>44722</c:v>
                </c:pt>
                <c:pt idx="60">
                  <c:v>44725</c:v>
                </c:pt>
                <c:pt idx="61">
                  <c:v>44726</c:v>
                </c:pt>
                <c:pt idx="62">
                  <c:v>44727</c:v>
                </c:pt>
                <c:pt idx="63">
                  <c:v>44728</c:v>
                </c:pt>
                <c:pt idx="64">
                  <c:v>44729</c:v>
                </c:pt>
                <c:pt idx="65">
                  <c:v>44732</c:v>
                </c:pt>
                <c:pt idx="66">
                  <c:v>44733</c:v>
                </c:pt>
                <c:pt idx="67">
                  <c:v>44734</c:v>
                </c:pt>
                <c:pt idx="68">
                  <c:v>44735</c:v>
                </c:pt>
                <c:pt idx="69">
                  <c:v>44736</c:v>
                </c:pt>
                <c:pt idx="70">
                  <c:v>44739</c:v>
                </c:pt>
                <c:pt idx="71">
                  <c:v>44740</c:v>
                </c:pt>
                <c:pt idx="72">
                  <c:v>44741</c:v>
                </c:pt>
                <c:pt idx="73">
                  <c:v>44742</c:v>
                </c:pt>
                <c:pt idx="74">
                  <c:v>44743</c:v>
                </c:pt>
                <c:pt idx="75">
                  <c:v>44746</c:v>
                </c:pt>
                <c:pt idx="76">
                  <c:v>44747</c:v>
                </c:pt>
                <c:pt idx="77">
                  <c:v>44748</c:v>
                </c:pt>
                <c:pt idx="78">
                  <c:v>44749</c:v>
                </c:pt>
                <c:pt idx="79">
                  <c:v>44750</c:v>
                </c:pt>
                <c:pt idx="80">
                  <c:v>44753</c:v>
                </c:pt>
                <c:pt idx="81">
                  <c:v>44754</c:v>
                </c:pt>
                <c:pt idx="82">
                  <c:v>44755</c:v>
                </c:pt>
                <c:pt idx="83">
                  <c:v>44756</c:v>
                </c:pt>
                <c:pt idx="84">
                  <c:v>44757</c:v>
                </c:pt>
                <c:pt idx="85">
                  <c:v>44760</c:v>
                </c:pt>
                <c:pt idx="86">
                  <c:v>44761</c:v>
                </c:pt>
                <c:pt idx="87">
                  <c:v>44762</c:v>
                </c:pt>
                <c:pt idx="88">
                  <c:v>44763</c:v>
                </c:pt>
                <c:pt idx="89">
                  <c:v>44764</c:v>
                </c:pt>
                <c:pt idx="90">
                  <c:v>44767</c:v>
                </c:pt>
                <c:pt idx="91">
                  <c:v>44768</c:v>
                </c:pt>
                <c:pt idx="92">
                  <c:v>44769</c:v>
                </c:pt>
                <c:pt idx="93">
                  <c:v>44770</c:v>
                </c:pt>
                <c:pt idx="94">
                  <c:v>44771</c:v>
                </c:pt>
                <c:pt idx="95">
                  <c:v>44774</c:v>
                </c:pt>
                <c:pt idx="96">
                  <c:v>44775</c:v>
                </c:pt>
                <c:pt idx="97">
                  <c:v>44776</c:v>
                </c:pt>
                <c:pt idx="98">
                  <c:v>44777</c:v>
                </c:pt>
                <c:pt idx="99">
                  <c:v>44778</c:v>
                </c:pt>
                <c:pt idx="100">
                  <c:v>44781</c:v>
                </c:pt>
                <c:pt idx="101">
                  <c:v>44782</c:v>
                </c:pt>
                <c:pt idx="102">
                  <c:v>44783</c:v>
                </c:pt>
                <c:pt idx="103">
                  <c:v>44784</c:v>
                </c:pt>
                <c:pt idx="104">
                  <c:v>44785</c:v>
                </c:pt>
                <c:pt idx="105">
                  <c:v>44788</c:v>
                </c:pt>
                <c:pt idx="106">
                  <c:v>44789</c:v>
                </c:pt>
                <c:pt idx="107">
                  <c:v>44790</c:v>
                </c:pt>
                <c:pt idx="108">
                  <c:v>44791</c:v>
                </c:pt>
                <c:pt idx="109">
                  <c:v>44792</c:v>
                </c:pt>
                <c:pt idx="110">
                  <c:v>44795</c:v>
                </c:pt>
                <c:pt idx="111">
                  <c:v>44796</c:v>
                </c:pt>
                <c:pt idx="112">
                  <c:v>44797</c:v>
                </c:pt>
                <c:pt idx="113">
                  <c:v>44798</c:v>
                </c:pt>
                <c:pt idx="114">
                  <c:v>44799</c:v>
                </c:pt>
                <c:pt idx="115">
                  <c:v>44802</c:v>
                </c:pt>
                <c:pt idx="116">
                  <c:v>44803</c:v>
                </c:pt>
                <c:pt idx="117">
                  <c:v>44804</c:v>
                </c:pt>
                <c:pt idx="118">
                  <c:v>44805</c:v>
                </c:pt>
                <c:pt idx="119">
                  <c:v>44806</c:v>
                </c:pt>
                <c:pt idx="120">
                  <c:v>44809</c:v>
                </c:pt>
                <c:pt idx="121">
                  <c:v>44810</c:v>
                </c:pt>
                <c:pt idx="122">
                  <c:v>44811</c:v>
                </c:pt>
                <c:pt idx="123">
                  <c:v>44812</c:v>
                </c:pt>
                <c:pt idx="124">
                  <c:v>44813</c:v>
                </c:pt>
                <c:pt idx="125">
                  <c:v>44816</c:v>
                </c:pt>
                <c:pt idx="126">
                  <c:v>44817</c:v>
                </c:pt>
                <c:pt idx="127">
                  <c:v>44818</c:v>
                </c:pt>
                <c:pt idx="128">
                  <c:v>44819</c:v>
                </c:pt>
                <c:pt idx="129">
                  <c:v>44820</c:v>
                </c:pt>
                <c:pt idx="130">
                  <c:v>44823</c:v>
                </c:pt>
                <c:pt idx="131">
                  <c:v>44824</c:v>
                </c:pt>
                <c:pt idx="132">
                  <c:v>44825</c:v>
                </c:pt>
                <c:pt idx="133">
                  <c:v>44826</c:v>
                </c:pt>
                <c:pt idx="134">
                  <c:v>44827</c:v>
                </c:pt>
                <c:pt idx="135">
                  <c:v>44830</c:v>
                </c:pt>
                <c:pt idx="136">
                  <c:v>44831</c:v>
                </c:pt>
                <c:pt idx="137">
                  <c:v>44832</c:v>
                </c:pt>
                <c:pt idx="138">
                  <c:v>44833</c:v>
                </c:pt>
                <c:pt idx="139">
                  <c:v>44834</c:v>
                </c:pt>
                <c:pt idx="140">
                  <c:v>44837</c:v>
                </c:pt>
                <c:pt idx="141">
                  <c:v>44838</c:v>
                </c:pt>
                <c:pt idx="142">
                  <c:v>44839</c:v>
                </c:pt>
                <c:pt idx="143">
                  <c:v>44840</c:v>
                </c:pt>
                <c:pt idx="144">
                  <c:v>44841</c:v>
                </c:pt>
                <c:pt idx="145">
                  <c:v>44844</c:v>
                </c:pt>
                <c:pt idx="146">
                  <c:v>44845</c:v>
                </c:pt>
                <c:pt idx="147">
                  <c:v>44846</c:v>
                </c:pt>
                <c:pt idx="148">
                  <c:v>44847</c:v>
                </c:pt>
                <c:pt idx="149">
                  <c:v>44848</c:v>
                </c:pt>
                <c:pt idx="150">
                  <c:v>44851</c:v>
                </c:pt>
                <c:pt idx="151">
                  <c:v>44852</c:v>
                </c:pt>
                <c:pt idx="152">
                  <c:v>44853</c:v>
                </c:pt>
                <c:pt idx="153">
                  <c:v>44854</c:v>
                </c:pt>
                <c:pt idx="154">
                  <c:v>44855</c:v>
                </c:pt>
                <c:pt idx="155">
                  <c:v>44858</c:v>
                </c:pt>
                <c:pt idx="156">
                  <c:v>44859</c:v>
                </c:pt>
                <c:pt idx="157">
                  <c:v>44860</c:v>
                </c:pt>
                <c:pt idx="158">
                  <c:v>44861</c:v>
                </c:pt>
                <c:pt idx="159">
                  <c:v>44862</c:v>
                </c:pt>
                <c:pt idx="160">
                  <c:v>44865</c:v>
                </c:pt>
                <c:pt idx="161">
                  <c:v>44866</c:v>
                </c:pt>
                <c:pt idx="162">
                  <c:v>44867</c:v>
                </c:pt>
                <c:pt idx="163">
                  <c:v>44868</c:v>
                </c:pt>
                <c:pt idx="164">
                  <c:v>44869</c:v>
                </c:pt>
                <c:pt idx="165">
                  <c:v>44872</c:v>
                </c:pt>
                <c:pt idx="166">
                  <c:v>44873</c:v>
                </c:pt>
                <c:pt idx="167">
                  <c:v>44874</c:v>
                </c:pt>
                <c:pt idx="168">
                  <c:v>44875</c:v>
                </c:pt>
                <c:pt idx="169">
                  <c:v>44876</c:v>
                </c:pt>
                <c:pt idx="170">
                  <c:v>44879</c:v>
                </c:pt>
                <c:pt idx="171">
                  <c:v>44880</c:v>
                </c:pt>
                <c:pt idx="172">
                  <c:v>44881</c:v>
                </c:pt>
                <c:pt idx="173">
                  <c:v>44882</c:v>
                </c:pt>
                <c:pt idx="174">
                  <c:v>44883</c:v>
                </c:pt>
                <c:pt idx="175">
                  <c:v>44886</c:v>
                </c:pt>
                <c:pt idx="176">
                  <c:v>44887</c:v>
                </c:pt>
                <c:pt idx="177">
                  <c:v>44888</c:v>
                </c:pt>
                <c:pt idx="178">
                  <c:v>44889</c:v>
                </c:pt>
                <c:pt idx="179">
                  <c:v>44890</c:v>
                </c:pt>
                <c:pt idx="180">
                  <c:v>44893</c:v>
                </c:pt>
                <c:pt idx="181">
                  <c:v>44894</c:v>
                </c:pt>
                <c:pt idx="182">
                  <c:v>44895</c:v>
                </c:pt>
                <c:pt idx="183">
                  <c:v>44896</c:v>
                </c:pt>
                <c:pt idx="184">
                  <c:v>44897</c:v>
                </c:pt>
                <c:pt idx="185">
                  <c:v>44900</c:v>
                </c:pt>
                <c:pt idx="186">
                  <c:v>44901</c:v>
                </c:pt>
                <c:pt idx="187">
                  <c:v>44902</c:v>
                </c:pt>
                <c:pt idx="188">
                  <c:v>44903</c:v>
                </c:pt>
                <c:pt idx="189">
                  <c:v>44904</c:v>
                </c:pt>
                <c:pt idx="190">
                  <c:v>44907</c:v>
                </c:pt>
                <c:pt idx="191">
                  <c:v>44908</c:v>
                </c:pt>
                <c:pt idx="192">
                  <c:v>44909</c:v>
                </c:pt>
                <c:pt idx="193">
                  <c:v>44910</c:v>
                </c:pt>
                <c:pt idx="194">
                  <c:v>44911</c:v>
                </c:pt>
                <c:pt idx="195">
                  <c:v>44914</c:v>
                </c:pt>
                <c:pt idx="196">
                  <c:v>44915</c:v>
                </c:pt>
                <c:pt idx="197">
                  <c:v>44916</c:v>
                </c:pt>
                <c:pt idx="198">
                  <c:v>44917</c:v>
                </c:pt>
                <c:pt idx="199">
                  <c:v>44918</c:v>
                </c:pt>
                <c:pt idx="200">
                  <c:v>44921</c:v>
                </c:pt>
                <c:pt idx="201">
                  <c:v>44922</c:v>
                </c:pt>
                <c:pt idx="202">
                  <c:v>44923</c:v>
                </c:pt>
                <c:pt idx="203">
                  <c:v>44924</c:v>
                </c:pt>
                <c:pt idx="204">
                  <c:v>44925</c:v>
                </c:pt>
                <c:pt idx="205">
                  <c:v>44928</c:v>
                </c:pt>
                <c:pt idx="206">
                  <c:v>44929</c:v>
                </c:pt>
                <c:pt idx="207">
                  <c:v>44930</c:v>
                </c:pt>
                <c:pt idx="208">
                  <c:v>44931</c:v>
                </c:pt>
                <c:pt idx="209">
                  <c:v>44932</c:v>
                </c:pt>
                <c:pt idx="210">
                  <c:v>44935</c:v>
                </c:pt>
                <c:pt idx="211">
                  <c:v>44936</c:v>
                </c:pt>
                <c:pt idx="212">
                  <c:v>44937</c:v>
                </c:pt>
                <c:pt idx="213">
                  <c:v>44938</c:v>
                </c:pt>
                <c:pt idx="214">
                  <c:v>44939</c:v>
                </c:pt>
                <c:pt idx="215">
                  <c:v>44942</c:v>
                </c:pt>
                <c:pt idx="216">
                  <c:v>44943</c:v>
                </c:pt>
                <c:pt idx="217">
                  <c:v>44944</c:v>
                </c:pt>
                <c:pt idx="218">
                  <c:v>44945</c:v>
                </c:pt>
                <c:pt idx="219">
                  <c:v>44946</c:v>
                </c:pt>
                <c:pt idx="220">
                  <c:v>44949</c:v>
                </c:pt>
                <c:pt idx="221">
                  <c:v>44950</c:v>
                </c:pt>
                <c:pt idx="222">
                  <c:v>44951</c:v>
                </c:pt>
                <c:pt idx="223">
                  <c:v>44952</c:v>
                </c:pt>
                <c:pt idx="224">
                  <c:v>44953</c:v>
                </c:pt>
                <c:pt idx="225">
                  <c:v>44956</c:v>
                </c:pt>
                <c:pt idx="226">
                  <c:v>44957</c:v>
                </c:pt>
                <c:pt idx="227">
                  <c:v>44958</c:v>
                </c:pt>
                <c:pt idx="228">
                  <c:v>44959</c:v>
                </c:pt>
                <c:pt idx="229">
                  <c:v>44960</c:v>
                </c:pt>
                <c:pt idx="230">
                  <c:v>44963</c:v>
                </c:pt>
                <c:pt idx="231">
                  <c:v>44964</c:v>
                </c:pt>
                <c:pt idx="232">
                  <c:v>44965</c:v>
                </c:pt>
                <c:pt idx="233">
                  <c:v>44966</c:v>
                </c:pt>
                <c:pt idx="234">
                  <c:v>44967</c:v>
                </c:pt>
                <c:pt idx="235">
                  <c:v>44970</c:v>
                </c:pt>
                <c:pt idx="236">
                  <c:v>44971</c:v>
                </c:pt>
                <c:pt idx="237">
                  <c:v>44972</c:v>
                </c:pt>
                <c:pt idx="238">
                  <c:v>44973</c:v>
                </c:pt>
                <c:pt idx="239">
                  <c:v>44974</c:v>
                </c:pt>
                <c:pt idx="240">
                  <c:v>44977</c:v>
                </c:pt>
                <c:pt idx="241">
                  <c:v>44978</c:v>
                </c:pt>
                <c:pt idx="242">
                  <c:v>44979</c:v>
                </c:pt>
                <c:pt idx="243">
                  <c:v>44980</c:v>
                </c:pt>
                <c:pt idx="244">
                  <c:v>44981</c:v>
                </c:pt>
                <c:pt idx="245">
                  <c:v>44984</c:v>
                </c:pt>
                <c:pt idx="246">
                  <c:v>44985</c:v>
                </c:pt>
                <c:pt idx="247">
                  <c:v>44986</c:v>
                </c:pt>
                <c:pt idx="248">
                  <c:v>44987</c:v>
                </c:pt>
                <c:pt idx="249">
                  <c:v>44988</c:v>
                </c:pt>
                <c:pt idx="250">
                  <c:v>44991</c:v>
                </c:pt>
                <c:pt idx="251">
                  <c:v>44992</c:v>
                </c:pt>
                <c:pt idx="252">
                  <c:v>44993</c:v>
                </c:pt>
                <c:pt idx="253">
                  <c:v>44994</c:v>
                </c:pt>
                <c:pt idx="254">
                  <c:v>44995</c:v>
                </c:pt>
                <c:pt idx="255">
                  <c:v>44998</c:v>
                </c:pt>
                <c:pt idx="256">
                  <c:v>44999</c:v>
                </c:pt>
                <c:pt idx="257">
                  <c:v>45000</c:v>
                </c:pt>
                <c:pt idx="258">
                  <c:v>45001</c:v>
                </c:pt>
                <c:pt idx="259">
                  <c:v>45002</c:v>
                </c:pt>
                <c:pt idx="260">
                  <c:v>45005</c:v>
                </c:pt>
                <c:pt idx="261">
                  <c:v>45006</c:v>
                </c:pt>
                <c:pt idx="262">
                  <c:v>45007</c:v>
                </c:pt>
                <c:pt idx="263">
                  <c:v>45008</c:v>
                </c:pt>
                <c:pt idx="264">
                  <c:v>45009</c:v>
                </c:pt>
                <c:pt idx="265">
                  <c:v>45012</c:v>
                </c:pt>
                <c:pt idx="266">
                  <c:v>45013</c:v>
                </c:pt>
                <c:pt idx="267">
                  <c:v>45014</c:v>
                </c:pt>
                <c:pt idx="268">
                  <c:v>45015</c:v>
                </c:pt>
                <c:pt idx="269">
                  <c:v>45016</c:v>
                </c:pt>
                <c:pt idx="270">
                  <c:v>45019</c:v>
                </c:pt>
                <c:pt idx="271">
                  <c:v>45020</c:v>
                </c:pt>
                <c:pt idx="272">
                  <c:v>45021</c:v>
                </c:pt>
                <c:pt idx="273">
                  <c:v>45022</c:v>
                </c:pt>
                <c:pt idx="274">
                  <c:v>45023</c:v>
                </c:pt>
                <c:pt idx="275">
                  <c:v>45026</c:v>
                </c:pt>
                <c:pt idx="276">
                  <c:v>45027</c:v>
                </c:pt>
                <c:pt idx="277">
                  <c:v>45028</c:v>
                </c:pt>
                <c:pt idx="278">
                  <c:v>45029</c:v>
                </c:pt>
                <c:pt idx="279">
                  <c:v>45030</c:v>
                </c:pt>
                <c:pt idx="280">
                  <c:v>45033</c:v>
                </c:pt>
                <c:pt idx="281">
                  <c:v>45034</c:v>
                </c:pt>
                <c:pt idx="282">
                  <c:v>45035</c:v>
                </c:pt>
                <c:pt idx="283">
                  <c:v>45036</c:v>
                </c:pt>
                <c:pt idx="284">
                  <c:v>45037</c:v>
                </c:pt>
                <c:pt idx="285">
                  <c:v>45040</c:v>
                </c:pt>
                <c:pt idx="286">
                  <c:v>45041</c:v>
                </c:pt>
                <c:pt idx="287">
                  <c:v>45042</c:v>
                </c:pt>
                <c:pt idx="288">
                  <c:v>45043</c:v>
                </c:pt>
                <c:pt idx="289">
                  <c:v>45044</c:v>
                </c:pt>
                <c:pt idx="290">
                  <c:v>45047</c:v>
                </c:pt>
                <c:pt idx="291">
                  <c:v>45048</c:v>
                </c:pt>
                <c:pt idx="292">
                  <c:v>45049</c:v>
                </c:pt>
                <c:pt idx="293">
                  <c:v>45050</c:v>
                </c:pt>
                <c:pt idx="294">
                  <c:v>45051</c:v>
                </c:pt>
                <c:pt idx="295">
                  <c:v>45054</c:v>
                </c:pt>
                <c:pt idx="296">
                  <c:v>45055</c:v>
                </c:pt>
                <c:pt idx="297">
                  <c:v>45056</c:v>
                </c:pt>
                <c:pt idx="298">
                  <c:v>45057</c:v>
                </c:pt>
                <c:pt idx="299">
                  <c:v>45058</c:v>
                </c:pt>
                <c:pt idx="300">
                  <c:v>45061</c:v>
                </c:pt>
                <c:pt idx="301">
                  <c:v>45062</c:v>
                </c:pt>
                <c:pt idx="302">
                  <c:v>45063</c:v>
                </c:pt>
                <c:pt idx="303">
                  <c:v>45064</c:v>
                </c:pt>
                <c:pt idx="304">
                  <c:v>45065</c:v>
                </c:pt>
                <c:pt idx="305">
                  <c:v>45068</c:v>
                </c:pt>
                <c:pt idx="306">
                  <c:v>45069</c:v>
                </c:pt>
                <c:pt idx="307">
                  <c:v>45070</c:v>
                </c:pt>
                <c:pt idx="308">
                  <c:v>45071</c:v>
                </c:pt>
                <c:pt idx="309">
                  <c:v>45072</c:v>
                </c:pt>
                <c:pt idx="310">
                  <c:v>45075</c:v>
                </c:pt>
                <c:pt idx="311">
                  <c:v>45076</c:v>
                </c:pt>
                <c:pt idx="312">
                  <c:v>45077</c:v>
                </c:pt>
                <c:pt idx="313">
                  <c:v>45078</c:v>
                </c:pt>
                <c:pt idx="314">
                  <c:v>45079</c:v>
                </c:pt>
                <c:pt idx="315">
                  <c:v>45082</c:v>
                </c:pt>
                <c:pt idx="316">
                  <c:v>45083</c:v>
                </c:pt>
                <c:pt idx="317">
                  <c:v>45084</c:v>
                </c:pt>
                <c:pt idx="318">
                  <c:v>45085</c:v>
                </c:pt>
                <c:pt idx="319">
                  <c:v>45086</c:v>
                </c:pt>
                <c:pt idx="320">
                  <c:v>45089</c:v>
                </c:pt>
                <c:pt idx="321">
                  <c:v>45090</c:v>
                </c:pt>
                <c:pt idx="322">
                  <c:v>45091</c:v>
                </c:pt>
                <c:pt idx="323">
                  <c:v>45092</c:v>
                </c:pt>
                <c:pt idx="324">
                  <c:v>45093</c:v>
                </c:pt>
                <c:pt idx="325">
                  <c:v>45096</c:v>
                </c:pt>
                <c:pt idx="326">
                  <c:v>45097</c:v>
                </c:pt>
                <c:pt idx="327">
                  <c:v>45098</c:v>
                </c:pt>
                <c:pt idx="328">
                  <c:v>45099</c:v>
                </c:pt>
                <c:pt idx="329">
                  <c:v>45100</c:v>
                </c:pt>
                <c:pt idx="330">
                  <c:v>45103</c:v>
                </c:pt>
                <c:pt idx="331">
                  <c:v>45104</c:v>
                </c:pt>
                <c:pt idx="332">
                  <c:v>45105</c:v>
                </c:pt>
                <c:pt idx="333">
                  <c:v>45106</c:v>
                </c:pt>
                <c:pt idx="334">
                  <c:v>45107</c:v>
                </c:pt>
                <c:pt idx="335">
                  <c:v>45110</c:v>
                </c:pt>
                <c:pt idx="336">
                  <c:v>45111</c:v>
                </c:pt>
                <c:pt idx="337">
                  <c:v>45112</c:v>
                </c:pt>
                <c:pt idx="338">
                  <c:v>45113</c:v>
                </c:pt>
                <c:pt idx="339">
                  <c:v>45114</c:v>
                </c:pt>
                <c:pt idx="340">
                  <c:v>45117</c:v>
                </c:pt>
                <c:pt idx="341">
                  <c:v>45118</c:v>
                </c:pt>
                <c:pt idx="342">
                  <c:v>45119</c:v>
                </c:pt>
                <c:pt idx="343">
                  <c:v>45120</c:v>
                </c:pt>
                <c:pt idx="344">
                  <c:v>45121</c:v>
                </c:pt>
                <c:pt idx="345">
                  <c:v>45124</c:v>
                </c:pt>
                <c:pt idx="346">
                  <c:v>45125</c:v>
                </c:pt>
                <c:pt idx="347">
                  <c:v>45126</c:v>
                </c:pt>
                <c:pt idx="348">
                  <c:v>45127</c:v>
                </c:pt>
                <c:pt idx="349">
                  <c:v>45128</c:v>
                </c:pt>
                <c:pt idx="350">
                  <c:v>45131</c:v>
                </c:pt>
                <c:pt idx="351">
                  <c:v>45132</c:v>
                </c:pt>
                <c:pt idx="352">
                  <c:v>45133</c:v>
                </c:pt>
                <c:pt idx="353">
                  <c:v>45134</c:v>
                </c:pt>
                <c:pt idx="354">
                  <c:v>45135</c:v>
                </c:pt>
                <c:pt idx="355">
                  <c:v>45138</c:v>
                </c:pt>
                <c:pt idx="356">
                  <c:v>45139</c:v>
                </c:pt>
                <c:pt idx="357">
                  <c:v>45140</c:v>
                </c:pt>
                <c:pt idx="358">
                  <c:v>45141</c:v>
                </c:pt>
                <c:pt idx="359">
                  <c:v>45142</c:v>
                </c:pt>
                <c:pt idx="360">
                  <c:v>45145</c:v>
                </c:pt>
                <c:pt idx="361">
                  <c:v>45146</c:v>
                </c:pt>
                <c:pt idx="362">
                  <c:v>45147</c:v>
                </c:pt>
                <c:pt idx="363">
                  <c:v>45148</c:v>
                </c:pt>
                <c:pt idx="364">
                  <c:v>45149</c:v>
                </c:pt>
                <c:pt idx="365">
                  <c:v>45152</c:v>
                </c:pt>
                <c:pt idx="366">
                  <c:v>45153</c:v>
                </c:pt>
                <c:pt idx="367">
                  <c:v>45154</c:v>
                </c:pt>
                <c:pt idx="368">
                  <c:v>45155</c:v>
                </c:pt>
                <c:pt idx="369">
                  <c:v>45156</c:v>
                </c:pt>
                <c:pt idx="370">
                  <c:v>45159</c:v>
                </c:pt>
                <c:pt idx="371">
                  <c:v>45160</c:v>
                </c:pt>
                <c:pt idx="372">
                  <c:v>45161</c:v>
                </c:pt>
                <c:pt idx="373">
                  <c:v>45162</c:v>
                </c:pt>
                <c:pt idx="374">
                  <c:v>45163</c:v>
                </c:pt>
                <c:pt idx="375">
                  <c:v>45166</c:v>
                </c:pt>
                <c:pt idx="376">
                  <c:v>45167</c:v>
                </c:pt>
                <c:pt idx="377">
                  <c:v>45168</c:v>
                </c:pt>
                <c:pt idx="378">
                  <c:v>45169</c:v>
                </c:pt>
                <c:pt idx="379">
                  <c:v>45170</c:v>
                </c:pt>
                <c:pt idx="380">
                  <c:v>45173</c:v>
                </c:pt>
                <c:pt idx="381">
                  <c:v>45174</c:v>
                </c:pt>
                <c:pt idx="382">
                  <c:v>45175</c:v>
                </c:pt>
                <c:pt idx="383">
                  <c:v>45176</c:v>
                </c:pt>
                <c:pt idx="384">
                  <c:v>45177</c:v>
                </c:pt>
                <c:pt idx="385">
                  <c:v>45180</c:v>
                </c:pt>
                <c:pt idx="386">
                  <c:v>45181</c:v>
                </c:pt>
                <c:pt idx="387">
                  <c:v>45182</c:v>
                </c:pt>
                <c:pt idx="388">
                  <c:v>45183</c:v>
                </c:pt>
                <c:pt idx="389">
                  <c:v>45184</c:v>
                </c:pt>
                <c:pt idx="390">
                  <c:v>45187</c:v>
                </c:pt>
                <c:pt idx="391">
                  <c:v>45188</c:v>
                </c:pt>
                <c:pt idx="392">
                  <c:v>45189</c:v>
                </c:pt>
                <c:pt idx="393">
                  <c:v>45190</c:v>
                </c:pt>
                <c:pt idx="394">
                  <c:v>45191</c:v>
                </c:pt>
                <c:pt idx="395">
                  <c:v>45194</c:v>
                </c:pt>
                <c:pt idx="396">
                  <c:v>45195</c:v>
                </c:pt>
                <c:pt idx="397">
                  <c:v>45196</c:v>
                </c:pt>
                <c:pt idx="398">
                  <c:v>45197</c:v>
                </c:pt>
                <c:pt idx="399">
                  <c:v>45198</c:v>
                </c:pt>
                <c:pt idx="400">
                  <c:v>45201</c:v>
                </c:pt>
                <c:pt idx="401">
                  <c:v>45202</c:v>
                </c:pt>
                <c:pt idx="402">
                  <c:v>45203</c:v>
                </c:pt>
                <c:pt idx="403">
                  <c:v>45204</c:v>
                </c:pt>
                <c:pt idx="404">
                  <c:v>45205</c:v>
                </c:pt>
                <c:pt idx="405">
                  <c:v>45208</c:v>
                </c:pt>
                <c:pt idx="406">
                  <c:v>45209</c:v>
                </c:pt>
                <c:pt idx="407">
                  <c:v>45210</c:v>
                </c:pt>
                <c:pt idx="408">
                  <c:v>45211</c:v>
                </c:pt>
                <c:pt idx="409">
                  <c:v>45212</c:v>
                </c:pt>
                <c:pt idx="410">
                  <c:v>45215</c:v>
                </c:pt>
                <c:pt idx="411">
                  <c:v>45216</c:v>
                </c:pt>
                <c:pt idx="412">
                  <c:v>45217</c:v>
                </c:pt>
                <c:pt idx="413">
                  <c:v>45218</c:v>
                </c:pt>
                <c:pt idx="414">
                  <c:v>45219</c:v>
                </c:pt>
                <c:pt idx="415">
                  <c:v>45222</c:v>
                </c:pt>
                <c:pt idx="416">
                  <c:v>45223</c:v>
                </c:pt>
                <c:pt idx="417">
                  <c:v>45224</c:v>
                </c:pt>
                <c:pt idx="418">
                  <c:v>45225</c:v>
                </c:pt>
                <c:pt idx="419">
                  <c:v>45226</c:v>
                </c:pt>
                <c:pt idx="420">
                  <c:v>45229</c:v>
                </c:pt>
                <c:pt idx="421">
                  <c:v>45230</c:v>
                </c:pt>
                <c:pt idx="422">
                  <c:v>45231</c:v>
                </c:pt>
                <c:pt idx="423">
                  <c:v>45232</c:v>
                </c:pt>
                <c:pt idx="424">
                  <c:v>45233</c:v>
                </c:pt>
                <c:pt idx="425">
                  <c:v>45236</c:v>
                </c:pt>
                <c:pt idx="426">
                  <c:v>45237</c:v>
                </c:pt>
                <c:pt idx="427">
                  <c:v>45238</c:v>
                </c:pt>
                <c:pt idx="428">
                  <c:v>45239</c:v>
                </c:pt>
                <c:pt idx="429">
                  <c:v>45240</c:v>
                </c:pt>
                <c:pt idx="430">
                  <c:v>45243</c:v>
                </c:pt>
                <c:pt idx="431">
                  <c:v>45244</c:v>
                </c:pt>
                <c:pt idx="432">
                  <c:v>45245</c:v>
                </c:pt>
                <c:pt idx="433">
                  <c:v>45246</c:v>
                </c:pt>
                <c:pt idx="434">
                  <c:v>45247</c:v>
                </c:pt>
                <c:pt idx="435">
                  <c:v>45250</c:v>
                </c:pt>
                <c:pt idx="436">
                  <c:v>45251</c:v>
                </c:pt>
                <c:pt idx="437">
                  <c:v>45252</c:v>
                </c:pt>
                <c:pt idx="438">
                  <c:v>45253</c:v>
                </c:pt>
                <c:pt idx="439">
                  <c:v>45254</c:v>
                </c:pt>
                <c:pt idx="440">
                  <c:v>45257</c:v>
                </c:pt>
                <c:pt idx="441">
                  <c:v>45258</c:v>
                </c:pt>
                <c:pt idx="442">
                  <c:v>45259</c:v>
                </c:pt>
                <c:pt idx="443">
                  <c:v>45260</c:v>
                </c:pt>
                <c:pt idx="444">
                  <c:v>45261</c:v>
                </c:pt>
                <c:pt idx="445">
                  <c:v>45264</c:v>
                </c:pt>
                <c:pt idx="446">
                  <c:v>45265</c:v>
                </c:pt>
                <c:pt idx="447">
                  <c:v>45266</c:v>
                </c:pt>
                <c:pt idx="448">
                  <c:v>45267</c:v>
                </c:pt>
                <c:pt idx="449">
                  <c:v>45268</c:v>
                </c:pt>
                <c:pt idx="450">
                  <c:v>45271</c:v>
                </c:pt>
                <c:pt idx="451">
                  <c:v>45272</c:v>
                </c:pt>
                <c:pt idx="452">
                  <c:v>45273</c:v>
                </c:pt>
                <c:pt idx="453">
                  <c:v>45274</c:v>
                </c:pt>
                <c:pt idx="454">
                  <c:v>45275</c:v>
                </c:pt>
                <c:pt idx="455">
                  <c:v>45278</c:v>
                </c:pt>
                <c:pt idx="456">
                  <c:v>45279</c:v>
                </c:pt>
                <c:pt idx="457">
                  <c:v>45280</c:v>
                </c:pt>
                <c:pt idx="458">
                  <c:v>45281</c:v>
                </c:pt>
                <c:pt idx="459">
                  <c:v>45282</c:v>
                </c:pt>
                <c:pt idx="460">
                  <c:v>45285</c:v>
                </c:pt>
                <c:pt idx="461">
                  <c:v>45286</c:v>
                </c:pt>
                <c:pt idx="462">
                  <c:v>45287</c:v>
                </c:pt>
                <c:pt idx="463">
                  <c:v>45288</c:v>
                </c:pt>
                <c:pt idx="464">
                  <c:v>45289</c:v>
                </c:pt>
                <c:pt idx="465">
                  <c:v>45292</c:v>
                </c:pt>
                <c:pt idx="466">
                  <c:v>45293</c:v>
                </c:pt>
                <c:pt idx="467">
                  <c:v>45294</c:v>
                </c:pt>
                <c:pt idx="468">
                  <c:v>45295</c:v>
                </c:pt>
                <c:pt idx="469">
                  <c:v>45296</c:v>
                </c:pt>
                <c:pt idx="470">
                  <c:v>45299</c:v>
                </c:pt>
                <c:pt idx="471">
                  <c:v>45300</c:v>
                </c:pt>
                <c:pt idx="472">
                  <c:v>45301</c:v>
                </c:pt>
                <c:pt idx="473">
                  <c:v>45302</c:v>
                </c:pt>
                <c:pt idx="474">
                  <c:v>45303</c:v>
                </c:pt>
                <c:pt idx="475">
                  <c:v>45306</c:v>
                </c:pt>
                <c:pt idx="476">
                  <c:v>45307</c:v>
                </c:pt>
                <c:pt idx="477">
                  <c:v>45308</c:v>
                </c:pt>
                <c:pt idx="478">
                  <c:v>45309</c:v>
                </c:pt>
                <c:pt idx="479">
                  <c:v>45310</c:v>
                </c:pt>
                <c:pt idx="480">
                  <c:v>45313</c:v>
                </c:pt>
                <c:pt idx="481">
                  <c:v>45314</c:v>
                </c:pt>
                <c:pt idx="482">
                  <c:v>45315</c:v>
                </c:pt>
                <c:pt idx="483">
                  <c:v>45316</c:v>
                </c:pt>
                <c:pt idx="484">
                  <c:v>45317</c:v>
                </c:pt>
                <c:pt idx="485">
                  <c:v>45320</c:v>
                </c:pt>
                <c:pt idx="486">
                  <c:v>45321</c:v>
                </c:pt>
                <c:pt idx="487">
                  <c:v>45322</c:v>
                </c:pt>
                <c:pt idx="488">
                  <c:v>45323</c:v>
                </c:pt>
                <c:pt idx="489">
                  <c:v>45324</c:v>
                </c:pt>
                <c:pt idx="490">
                  <c:v>45327</c:v>
                </c:pt>
                <c:pt idx="491">
                  <c:v>45328</c:v>
                </c:pt>
                <c:pt idx="492">
                  <c:v>45329</c:v>
                </c:pt>
                <c:pt idx="493">
                  <c:v>45330</c:v>
                </c:pt>
                <c:pt idx="494">
                  <c:v>45331</c:v>
                </c:pt>
                <c:pt idx="495">
                  <c:v>45334</c:v>
                </c:pt>
                <c:pt idx="496">
                  <c:v>45335</c:v>
                </c:pt>
                <c:pt idx="497">
                  <c:v>45336</c:v>
                </c:pt>
                <c:pt idx="498">
                  <c:v>45337</c:v>
                </c:pt>
                <c:pt idx="499">
                  <c:v>45338</c:v>
                </c:pt>
                <c:pt idx="500">
                  <c:v>45341</c:v>
                </c:pt>
                <c:pt idx="501">
                  <c:v>45342</c:v>
                </c:pt>
                <c:pt idx="502">
                  <c:v>45343</c:v>
                </c:pt>
                <c:pt idx="503">
                  <c:v>45344</c:v>
                </c:pt>
                <c:pt idx="504">
                  <c:v>45345</c:v>
                </c:pt>
                <c:pt idx="505">
                  <c:v>45348</c:v>
                </c:pt>
                <c:pt idx="506">
                  <c:v>45349</c:v>
                </c:pt>
                <c:pt idx="507">
                  <c:v>45350</c:v>
                </c:pt>
                <c:pt idx="508">
                  <c:v>45351</c:v>
                </c:pt>
                <c:pt idx="509">
                  <c:v>45352</c:v>
                </c:pt>
                <c:pt idx="510">
                  <c:v>45355</c:v>
                </c:pt>
                <c:pt idx="511">
                  <c:v>45356</c:v>
                </c:pt>
                <c:pt idx="512">
                  <c:v>45357</c:v>
                </c:pt>
                <c:pt idx="513">
                  <c:v>45358</c:v>
                </c:pt>
                <c:pt idx="514">
                  <c:v>45359</c:v>
                </c:pt>
                <c:pt idx="515">
                  <c:v>45362</c:v>
                </c:pt>
                <c:pt idx="516">
                  <c:v>45363</c:v>
                </c:pt>
                <c:pt idx="517">
                  <c:v>45364</c:v>
                </c:pt>
                <c:pt idx="518">
                  <c:v>45365</c:v>
                </c:pt>
                <c:pt idx="519">
                  <c:v>45366</c:v>
                </c:pt>
                <c:pt idx="520">
                  <c:v>45369</c:v>
                </c:pt>
                <c:pt idx="521">
                  <c:v>45370</c:v>
                </c:pt>
                <c:pt idx="522">
                  <c:v>45371</c:v>
                </c:pt>
                <c:pt idx="523">
                  <c:v>45372</c:v>
                </c:pt>
                <c:pt idx="524">
                  <c:v>45373</c:v>
                </c:pt>
                <c:pt idx="525">
                  <c:v>45376</c:v>
                </c:pt>
                <c:pt idx="526">
                  <c:v>45377</c:v>
                </c:pt>
                <c:pt idx="527">
                  <c:v>45378</c:v>
                </c:pt>
                <c:pt idx="528">
                  <c:v>45379</c:v>
                </c:pt>
                <c:pt idx="529">
                  <c:v>45380</c:v>
                </c:pt>
                <c:pt idx="530">
                  <c:v>45383</c:v>
                </c:pt>
                <c:pt idx="531">
                  <c:v>45384</c:v>
                </c:pt>
                <c:pt idx="532">
                  <c:v>45385</c:v>
                </c:pt>
                <c:pt idx="533">
                  <c:v>45386</c:v>
                </c:pt>
                <c:pt idx="534">
                  <c:v>45387</c:v>
                </c:pt>
                <c:pt idx="535">
                  <c:v>45390</c:v>
                </c:pt>
                <c:pt idx="536">
                  <c:v>45391</c:v>
                </c:pt>
                <c:pt idx="537">
                  <c:v>45392</c:v>
                </c:pt>
                <c:pt idx="538">
                  <c:v>45393</c:v>
                </c:pt>
                <c:pt idx="539">
                  <c:v>45394</c:v>
                </c:pt>
                <c:pt idx="540">
                  <c:v>45397</c:v>
                </c:pt>
                <c:pt idx="541">
                  <c:v>45398</c:v>
                </c:pt>
                <c:pt idx="542">
                  <c:v>45399</c:v>
                </c:pt>
                <c:pt idx="543">
                  <c:v>45400</c:v>
                </c:pt>
                <c:pt idx="544">
                  <c:v>45401</c:v>
                </c:pt>
                <c:pt idx="545">
                  <c:v>45404</c:v>
                </c:pt>
                <c:pt idx="546">
                  <c:v>45405</c:v>
                </c:pt>
                <c:pt idx="547">
                  <c:v>45406</c:v>
                </c:pt>
                <c:pt idx="548">
                  <c:v>45407</c:v>
                </c:pt>
                <c:pt idx="549">
                  <c:v>45408</c:v>
                </c:pt>
                <c:pt idx="550">
                  <c:v>45411</c:v>
                </c:pt>
                <c:pt idx="551">
                  <c:v>45412</c:v>
                </c:pt>
                <c:pt idx="552">
                  <c:v>45413</c:v>
                </c:pt>
                <c:pt idx="553">
                  <c:v>45414</c:v>
                </c:pt>
                <c:pt idx="554">
                  <c:v>45415</c:v>
                </c:pt>
                <c:pt idx="555">
                  <c:v>45418</c:v>
                </c:pt>
                <c:pt idx="556">
                  <c:v>45419</c:v>
                </c:pt>
                <c:pt idx="557">
                  <c:v>45420</c:v>
                </c:pt>
                <c:pt idx="558">
                  <c:v>45421</c:v>
                </c:pt>
                <c:pt idx="559">
                  <c:v>45422</c:v>
                </c:pt>
                <c:pt idx="560">
                  <c:v>45425</c:v>
                </c:pt>
                <c:pt idx="561">
                  <c:v>45426</c:v>
                </c:pt>
                <c:pt idx="562">
                  <c:v>45427</c:v>
                </c:pt>
                <c:pt idx="563">
                  <c:v>45428</c:v>
                </c:pt>
                <c:pt idx="564">
                  <c:v>45429</c:v>
                </c:pt>
                <c:pt idx="565">
                  <c:v>45432</c:v>
                </c:pt>
                <c:pt idx="566">
                  <c:v>45433</c:v>
                </c:pt>
                <c:pt idx="567">
                  <c:v>45434</c:v>
                </c:pt>
                <c:pt idx="568">
                  <c:v>45435</c:v>
                </c:pt>
                <c:pt idx="569">
                  <c:v>45436</c:v>
                </c:pt>
                <c:pt idx="570">
                  <c:v>45439</c:v>
                </c:pt>
                <c:pt idx="571">
                  <c:v>45440</c:v>
                </c:pt>
                <c:pt idx="572">
                  <c:v>45441</c:v>
                </c:pt>
                <c:pt idx="573">
                  <c:v>45442</c:v>
                </c:pt>
                <c:pt idx="574">
                  <c:v>45443</c:v>
                </c:pt>
                <c:pt idx="575">
                  <c:v>45446</c:v>
                </c:pt>
                <c:pt idx="576">
                  <c:v>45447</c:v>
                </c:pt>
                <c:pt idx="577">
                  <c:v>45448</c:v>
                </c:pt>
                <c:pt idx="578">
                  <c:v>45449</c:v>
                </c:pt>
                <c:pt idx="579">
                  <c:v>45450</c:v>
                </c:pt>
                <c:pt idx="580">
                  <c:v>45453</c:v>
                </c:pt>
                <c:pt idx="581">
                  <c:v>45454</c:v>
                </c:pt>
                <c:pt idx="582">
                  <c:v>45455</c:v>
                </c:pt>
                <c:pt idx="583">
                  <c:v>45456</c:v>
                </c:pt>
                <c:pt idx="584">
                  <c:v>45457</c:v>
                </c:pt>
                <c:pt idx="585">
                  <c:v>45460</c:v>
                </c:pt>
                <c:pt idx="586">
                  <c:v>45461</c:v>
                </c:pt>
                <c:pt idx="587">
                  <c:v>45462</c:v>
                </c:pt>
                <c:pt idx="588">
                  <c:v>45463</c:v>
                </c:pt>
                <c:pt idx="589">
                  <c:v>45464</c:v>
                </c:pt>
                <c:pt idx="590">
                  <c:v>45467</c:v>
                </c:pt>
                <c:pt idx="591">
                  <c:v>45468</c:v>
                </c:pt>
                <c:pt idx="592">
                  <c:v>45469</c:v>
                </c:pt>
                <c:pt idx="593">
                  <c:v>45470</c:v>
                </c:pt>
                <c:pt idx="594">
                  <c:v>45471</c:v>
                </c:pt>
                <c:pt idx="595">
                  <c:v>45474</c:v>
                </c:pt>
                <c:pt idx="596">
                  <c:v>45475</c:v>
                </c:pt>
                <c:pt idx="597">
                  <c:v>45476</c:v>
                </c:pt>
                <c:pt idx="598">
                  <c:v>45477</c:v>
                </c:pt>
                <c:pt idx="599">
                  <c:v>45478</c:v>
                </c:pt>
                <c:pt idx="600">
                  <c:v>45481</c:v>
                </c:pt>
                <c:pt idx="601">
                  <c:v>45482</c:v>
                </c:pt>
                <c:pt idx="602">
                  <c:v>45483</c:v>
                </c:pt>
                <c:pt idx="603">
                  <c:v>45484</c:v>
                </c:pt>
                <c:pt idx="604">
                  <c:v>45485</c:v>
                </c:pt>
                <c:pt idx="605">
                  <c:v>45488</c:v>
                </c:pt>
                <c:pt idx="606">
                  <c:v>45489</c:v>
                </c:pt>
                <c:pt idx="607">
                  <c:v>45490</c:v>
                </c:pt>
                <c:pt idx="608">
                  <c:v>45491</c:v>
                </c:pt>
                <c:pt idx="609">
                  <c:v>45492</c:v>
                </c:pt>
                <c:pt idx="610">
                  <c:v>45495</c:v>
                </c:pt>
                <c:pt idx="611">
                  <c:v>45496</c:v>
                </c:pt>
                <c:pt idx="612">
                  <c:v>45497</c:v>
                </c:pt>
                <c:pt idx="613">
                  <c:v>45498</c:v>
                </c:pt>
                <c:pt idx="614">
                  <c:v>45499</c:v>
                </c:pt>
                <c:pt idx="615">
                  <c:v>45502</c:v>
                </c:pt>
                <c:pt idx="616">
                  <c:v>45503</c:v>
                </c:pt>
                <c:pt idx="617">
                  <c:v>45504</c:v>
                </c:pt>
                <c:pt idx="618">
                  <c:v>45505</c:v>
                </c:pt>
                <c:pt idx="619">
                  <c:v>45506</c:v>
                </c:pt>
                <c:pt idx="620">
                  <c:v>45509</c:v>
                </c:pt>
                <c:pt idx="621">
                  <c:v>45510</c:v>
                </c:pt>
                <c:pt idx="622">
                  <c:v>45511</c:v>
                </c:pt>
                <c:pt idx="623">
                  <c:v>45512</c:v>
                </c:pt>
                <c:pt idx="624">
                  <c:v>45513</c:v>
                </c:pt>
                <c:pt idx="625">
                  <c:v>45516</c:v>
                </c:pt>
                <c:pt idx="626">
                  <c:v>45517</c:v>
                </c:pt>
                <c:pt idx="627">
                  <c:v>45518</c:v>
                </c:pt>
                <c:pt idx="628">
                  <c:v>45519</c:v>
                </c:pt>
                <c:pt idx="629">
                  <c:v>45520</c:v>
                </c:pt>
                <c:pt idx="630">
                  <c:v>45523</c:v>
                </c:pt>
                <c:pt idx="631">
                  <c:v>45524</c:v>
                </c:pt>
                <c:pt idx="632">
                  <c:v>45525</c:v>
                </c:pt>
                <c:pt idx="633">
                  <c:v>45526</c:v>
                </c:pt>
                <c:pt idx="634">
                  <c:v>45527</c:v>
                </c:pt>
                <c:pt idx="635">
                  <c:v>45530</c:v>
                </c:pt>
                <c:pt idx="636">
                  <c:v>45531</c:v>
                </c:pt>
                <c:pt idx="637">
                  <c:v>45532</c:v>
                </c:pt>
                <c:pt idx="638">
                  <c:v>45533</c:v>
                </c:pt>
                <c:pt idx="639">
                  <c:v>45534</c:v>
                </c:pt>
                <c:pt idx="640">
                  <c:v>45537</c:v>
                </c:pt>
                <c:pt idx="641">
                  <c:v>45538</c:v>
                </c:pt>
                <c:pt idx="642">
                  <c:v>45539</c:v>
                </c:pt>
                <c:pt idx="643">
                  <c:v>45540</c:v>
                </c:pt>
                <c:pt idx="644">
                  <c:v>45541</c:v>
                </c:pt>
                <c:pt idx="645">
                  <c:v>45544</c:v>
                </c:pt>
                <c:pt idx="646">
                  <c:v>45545</c:v>
                </c:pt>
                <c:pt idx="647">
                  <c:v>45546</c:v>
                </c:pt>
                <c:pt idx="648">
                  <c:v>45547</c:v>
                </c:pt>
                <c:pt idx="649">
                  <c:v>45548</c:v>
                </c:pt>
                <c:pt idx="650">
                  <c:v>45551</c:v>
                </c:pt>
                <c:pt idx="651">
                  <c:v>45552</c:v>
                </c:pt>
                <c:pt idx="652">
                  <c:v>45553</c:v>
                </c:pt>
                <c:pt idx="653">
                  <c:v>45554</c:v>
                </c:pt>
                <c:pt idx="654">
                  <c:v>45555</c:v>
                </c:pt>
                <c:pt idx="655">
                  <c:v>45558</c:v>
                </c:pt>
                <c:pt idx="656">
                  <c:v>45559</c:v>
                </c:pt>
                <c:pt idx="657">
                  <c:v>45560</c:v>
                </c:pt>
                <c:pt idx="658">
                  <c:v>45561</c:v>
                </c:pt>
                <c:pt idx="659">
                  <c:v>45562</c:v>
                </c:pt>
                <c:pt idx="660">
                  <c:v>45565</c:v>
                </c:pt>
                <c:pt idx="661">
                  <c:v>45566</c:v>
                </c:pt>
                <c:pt idx="662">
                  <c:v>45567</c:v>
                </c:pt>
                <c:pt idx="663">
                  <c:v>45568</c:v>
                </c:pt>
                <c:pt idx="664">
                  <c:v>45569</c:v>
                </c:pt>
                <c:pt idx="665">
                  <c:v>45572</c:v>
                </c:pt>
                <c:pt idx="666">
                  <c:v>45573</c:v>
                </c:pt>
                <c:pt idx="667">
                  <c:v>45574</c:v>
                </c:pt>
                <c:pt idx="668">
                  <c:v>45575</c:v>
                </c:pt>
                <c:pt idx="669">
                  <c:v>45576</c:v>
                </c:pt>
                <c:pt idx="670">
                  <c:v>45579</c:v>
                </c:pt>
                <c:pt idx="671">
                  <c:v>45580</c:v>
                </c:pt>
                <c:pt idx="672">
                  <c:v>45581</c:v>
                </c:pt>
                <c:pt idx="673">
                  <c:v>45582</c:v>
                </c:pt>
                <c:pt idx="674">
                  <c:v>45583</c:v>
                </c:pt>
                <c:pt idx="675">
                  <c:v>45586</c:v>
                </c:pt>
                <c:pt idx="676">
                  <c:v>45587</c:v>
                </c:pt>
                <c:pt idx="677">
                  <c:v>45588</c:v>
                </c:pt>
                <c:pt idx="678">
                  <c:v>45589</c:v>
                </c:pt>
                <c:pt idx="679">
                  <c:v>45590</c:v>
                </c:pt>
                <c:pt idx="680">
                  <c:v>45593</c:v>
                </c:pt>
                <c:pt idx="681">
                  <c:v>45594</c:v>
                </c:pt>
                <c:pt idx="682">
                  <c:v>45595</c:v>
                </c:pt>
                <c:pt idx="683">
                  <c:v>45596</c:v>
                </c:pt>
                <c:pt idx="684">
                  <c:v>45597</c:v>
                </c:pt>
                <c:pt idx="685">
                  <c:v>45600</c:v>
                </c:pt>
                <c:pt idx="686">
                  <c:v>45601</c:v>
                </c:pt>
                <c:pt idx="687">
                  <c:v>45602</c:v>
                </c:pt>
                <c:pt idx="688">
                  <c:v>45603</c:v>
                </c:pt>
                <c:pt idx="689">
                  <c:v>45604</c:v>
                </c:pt>
                <c:pt idx="690">
                  <c:v>45607</c:v>
                </c:pt>
                <c:pt idx="691">
                  <c:v>45608</c:v>
                </c:pt>
                <c:pt idx="692">
                  <c:v>45609</c:v>
                </c:pt>
                <c:pt idx="693">
                  <c:v>45610</c:v>
                </c:pt>
                <c:pt idx="694">
                  <c:v>45611</c:v>
                </c:pt>
                <c:pt idx="695">
                  <c:v>45614</c:v>
                </c:pt>
                <c:pt idx="696">
                  <c:v>45615</c:v>
                </c:pt>
                <c:pt idx="697">
                  <c:v>45616</c:v>
                </c:pt>
                <c:pt idx="698">
                  <c:v>45617</c:v>
                </c:pt>
                <c:pt idx="699">
                  <c:v>45618</c:v>
                </c:pt>
                <c:pt idx="700">
                  <c:v>45621</c:v>
                </c:pt>
                <c:pt idx="701">
                  <c:v>45622</c:v>
                </c:pt>
                <c:pt idx="702">
                  <c:v>45623</c:v>
                </c:pt>
                <c:pt idx="703">
                  <c:v>#N/A</c:v>
                </c:pt>
                <c:pt idx="704">
                  <c:v>#N/A</c:v>
                </c:pt>
                <c:pt idx="705">
                  <c:v>#N/A</c:v>
                </c:pt>
                <c:pt idx="706">
                  <c:v>#N/A</c:v>
                </c:pt>
                <c:pt idx="707">
                  <c:v>#N/A</c:v>
                </c:pt>
                <c:pt idx="708">
                  <c:v>#N/A</c:v>
                </c:pt>
              </c:numCache>
            </c:numRef>
          </c:cat>
          <c:val>
            <c:numRef>
              <c:f>Sheet1!$B$5:$B$5066</c:f>
              <c:numCache>
                <c:formatCode>0.00</c:formatCode>
                <c:ptCount val="5062"/>
                <c:pt idx="0">
                  <c:v>0.52584660116896897</c:v>
                </c:pt>
                <c:pt idx="1">
                  <c:v>0.52808030257520799</c:v>
                </c:pt>
                <c:pt idx="2">
                  <c:v>0.52931465730454696</c:v>
                </c:pt>
                <c:pt idx="3">
                  <c:v>0.530672971778824</c:v>
                </c:pt>
                <c:pt idx="4">
                  <c:v>0.53228128292505605</c:v>
                </c:pt>
                <c:pt idx="5">
                  <c:v>0.53349104190094898</c:v>
                </c:pt>
                <c:pt idx="6">
                  <c:v>0.53514250835834198</c:v>
                </c:pt>
                <c:pt idx="7">
                  <c:v>0.53603786122088204</c:v>
                </c:pt>
                <c:pt idx="8">
                  <c:v>0.53638326378559897</c:v>
                </c:pt>
                <c:pt idx="9">
                  <c:v>0.53560259619886996</c:v>
                </c:pt>
                <c:pt idx="10">
                  <c:v>0.53509250611495596</c:v>
                </c:pt>
                <c:pt idx="11">
                  <c:v>0.53423668422480597</c:v>
                </c:pt>
                <c:pt idx="12">
                  <c:v>0.533079011040268</c:v>
                </c:pt>
                <c:pt idx="13">
                  <c:v>0.53213635017166305</c:v>
                </c:pt>
                <c:pt idx="14">
                  <c:v>0.53133732183578997</c:v>
                </c:pt>
                <c:pt idx="15">
                  <c:v>0.53017409009679695</c:v>
                </c:pt>
                <c:pt idx="16">
                  <c:v>0.52882473026968502</c:v>
                </c:pt>
                <c:pt idx="17">
                  <c:v>0.52803696701583502</c:v>
                </c:pt>
                <c:pt idx="18">
                  <c:v>0.52757681769544895</c:v>
                </c:pt>
                <c:pt idx="19">
                  <c:v>0.52742406902192596</c:v>
                </c:pt>
                <c:pt idx="20">
                  <c:v>0.527130902015572</c:v>
                </c:pt>
                <c:pt idx="21">
                  <c:v>0.527484906484739</c:v>
                </c:pt>
                <c:pt idx="22">
                  <c:v>0.52791686362603596</c:v>
                </c:pt>
                <c:pt idx="23">
                  <c:v>0.52796066397901498</c:v>
                </c:pt>
                <c:pt idx="24">
                  <c:v>0.52704848307750396</c:v>
                </c:pt>
                <c:pt idx="25">
                  <c:v>0.52663561980240803</c:v>
                </c:pt>
                <c:pt idx="26">
                  <c:v>0.52481015464497105</c:v>
                </c:pt>
                <c:pt idx="27">
                  <c:v>0.52318117165331601</c:v>
                </c:pt>
                <c:pt idx="28">
                  <c:v>0.52272795890257295</c:v>
                </c:pt>
                <c:pt idx="29">
                  <c:v>0.52160886600862399</c:v>
                </c:pt>
                <c:pt idx="30">
                  <c:v>0.52047362676455</c:v>
                </c:pt>
                <c:pt idx="31">
                  <c:v>0.51991677447413798</c:v>
                </c:pt>
                <c:pt idx="32">
                  <c:v>0.51987271698168003</c:v>
                </c:pt>
                <c:pt idx="33">
                  <c:v>0.51875229748316298</c:v>
                </c:pt>
                <c:pt idx="34">
                  <c:v>0.51776786252807705</c:v>
                </c:pt>
                <c:pt idx="35">
                  <c:v>0.51537873232087705</c:v>
                </c:pt>
                <c:pt idx="36">
                  <c:v>0.51368497767575605</c:v>
                </c:pt>
                <c:pt idx="37">
                  <c:v>0.51205900547927097</c:v>
                </c:pt>
                <c:pt idx="38">
                  <c:v>0.51020711084036896</c:v>
                </c:pt>
                <c:pt idx="39">
                  <c:v>0.51047792227516597</c:v>
                </c:pt>
                <c:pt idx="40">
                  <c:v>0.50984007662819697</c:v>
                </c:pt>
                <c:pt idx="41">
                  <c:v>0.51095693709663004</c:v>
                </c:pt>
                <c:pt idx="42">
                  <c:v>0.51026131526560603</c:v>
                </c:pt>
                <c:pt idx="43">
                  <c:v>0.50975417860365801</c:v>
                </c:pt>
                <c:pt idx="44">
                  <c:v>0.50980031933816505</c:v>
                </c:pt>
                <c:pt idx="45">
                  <c:v>0.51045937596388602</c:v>
                </c:pt>
                <c:pt idx="46">
                  <c:v>0.51055285336379697</c:v>
                </c:pt>
                <c:pt idx="47">
                  <c:v>0.51075593465519997</c:v>
                </c:pt>
                <c:pt idx="48">
                  <c:v>0.51165530051788199</c:v>
                </c:pt>
                <c:pt idx="49">
                  <c:v>0.51302760443380702</c:v>
                </c:pt>
                <c:pt idx="50">
                  <c:v>0.51473805296906605</c:v>
                </c:pt>
                <c:pt idx="51">
                  <c:v>0.51560602738959105</c:v>
                </c:pt>
                <c:pt idx="52">
                  <c:v>0.51640627792607696</c:v>
                </c:pt>
                <c:pt idx="53">
                  <c:v>0.51816282197834196</c:v>
                </c:pt>
                <c:pt idx="54">
                  <c:v>0.51916318208779999</c:v>
                </c:pt>
                <c:pt idx="55">
                  <c:v>0.52022674916834999</c:v>
                </c:pt>
                <c:pt idx="56">
                  <c:v>0.52143669179932906</c:v>
                </c:pt>
                <c:pt idx="57">
                  <c:v>0.52206214827575403</c:v>
                </c:pt>
                <c:pt idx="58">
                  <c:v>0.52182304739650298</c:v>
                </c:pt>
                <c:pt idx="59">
                  <c:v>0.521081185296841</c:v>
                </c:pt>
                <c:pt idx="60">
                  <c:v>0.51933909370951503</c:v>
                </c:pt>
                <c:pt idx="61">
                  <c:v>0.51732244696410201</c:v>
                </c:pt>
                <c:pt idx="62">
                  <c:v>0.51598342098158401</c:v>
                </c:pt>
                <c:pt idx="63">
                  <c:v>0.513538702032039</c:v>
                </c:pt>
                <c:pt idx="64">
                  <c:v>0.51148493266242701</c:v>
                </c:pt>
                <c:pt idx="65">
                  <c:v>0.50984656173160003</c:v>
                </c:pt>
                <c:pt idx="66">
                  <c:v>0.50905406678606202</c:v>
                </c:pt>
                <c:pt idx="67">
                  <c:v>0.50886115101936702</c:v>
                </c:pt>
                <c:pt idx="68">
                  <c:v>0.50888488119823405</c:v>
                </c:pt>
                <c:pt idx="69">
                  <c:v>0.50944399189452905</c:v>
                </c:pt>
                <c:pt idx="70">
                  <c:v>0.51021979479442003</c:v>
                </c:pt>
                <c:pt idx="71">
                  <c:v>0.51054885239438597</c:v>
                </c:pt>
                <c:pt idx="72">
                  <c:v>0.51076898641861401</c:v>
                </c:pt>
                <c:pt idx="73">
                  <c:v>0.51143916595785799</c:v>
                </c:pt>
                <c:pt idx="74">
                  <c:v>0.51149851612822494</c:v>
                </c:pt>
                <c:pt idx="75">
                  <c:v>0.51021121976448502</c:v>
                </c:pt>
                <c:pt idx="76">
                  <c:v>0.50867452053619699</c:v>
                </c:pt>
                <c:pt idx="77">
                  <c:v>0.50730899245952299</c:v>
                </c:pt>
                <c:pt idx="78">
                  <c:v>0.506997414630735</c:v>
                </c:pt>
                <c:pt idx="79">
                  <c:v>0.50671639847794603</c:v>
                </c:pt>
                <c:pt idx="80">
                  <c:v>0.50613456468990603</c:v>
                </c:pt>
                <c:pt idx="81">
                  <c:v>0.50585078459952604</c:v>
                </c:pt>
                <c:pt idx="82">
                  <c:v>0.50555512459471497</c:v>
                </c:pt>
                <c:pt idx="83">
                  <c:v>0.50525391332974001</c:v>
                </c:pt>
                <c:pt idx="84">
                  <c:v>0.50494922422213995</c:v>
                </c:pt>
                <c:pt idx="85">
                  <c:v>0.50500273826915498</c:v>
                </c:pt>
                <c:pt idx="86">
                  <c:v>0.50610672677717505</c:v>
                </c:pt>
                <c:pt idx="87">
                  <c:v>0.50786058027528802</c:v>
                </c:pt>
                <c:pt idx="88">
                  <c:v>0.50831089201521595</c:v>
                </c:pt>
                <c:pt idx="89">
                  <c:v>0.50837365532879797</c:v>
                </c:pt>
                <c:pt idx="90">
                  <c:v>0.50827355639008898</c:v>
                </c:pt>
                <c:pt idx="91">
                  <c:v>0.50790048612208205</c:v>
                </c:pt>
                <c:pt idx="92">
                  <c:v>0.50827705277514601</c:v>
                </c:pt>
                <c:pt idx="93">
                  <c:v>0.50911218347328902</c:v>
                </c:pt>
                <c:pt idx="94">
                  <c:v>0.510506079077784</c:v>
                </c:pt>
                <c:pt idx="95">
                  <c:v>0.510570771692612</c:v>
                </c:pt>
                <c:pt idx="96">
                  <c:v>0.51021406947274905</c:v>
                </c:pt>
                <c:pt idx="97">
                  <c:v>0.51000466231350094</c:v>
                </c:pt>
                <c:pt idx="98">
                  <c:v>0.51013736597344905</c:v>
                </c:pt>
                <c:pt idx="99">
                  <c:v>0.51050912101554502</c:v>
                </c:pt>
                <c:pt idx="100">
                  <c:v>0.51090984502927395</c:v>
                </c:pt>
                <c:pt idx="101">
                  <c:v>0.51107808554768996</c:v>
                </c:pt>
                <c:pt idx="102">
                  <c:v>0.51182293981713001</c:v>
                </c:pt>
                <c:pt idx="103">
                  <c:v>0.51256981029036797</c:v>
                </c:pt>
                <c:pt idx="104">
                  <c:v>0.51362142659932797</c:v>
                </c:pt>
                <c:pt idx="105">
                  <c:v>0.51486728828109996</c:v>
                </c:pt>
                <c:pt idx="106">
                  <c:v>0.51607587805899102</c:v>
                </c:pt>
                <c:pt idx="107">
                  <c:v>0.51686013527416597</c:v>
                </c:pt>
                <c:pt idx="108">
                  <c:v>0.51752637871162699</c:v>
                </c:pt>
                <c:pt idx="109">
                  <c:v>0.51770964624849303</c:v>
                </c:pt>
                <c:pt idx="110">
                  <c:v>0.51711216240561697</c:v>
                </c:pt>
                <c:pt idx="111">
                  <c:v>0.51659704657973304</c:v>
                </c:pt>
                <c:pt idx="112">
                  <c:v>0.51616983967250796</c:v>
                </c:pt>
                <c:pt idx="113">
                  <c:v>0.51627078599311804</c:v>
                </c:pt>
                <c:pt idx="114">
                  <c:v>0.51551760345395603</c:v>
                </c:pt>
                <c:pt idx="115">
                  <c:v>0.51431597586504196</c:v>
                </c:pt>
                <c:pt idx="116">
                  <c:v>0.51291746334065103</c:v>
                </c:pt>
                <c:pt idx="117">
                  <c:v>0.51167909565696201</c:v>
                </c:pt>
                <c:pt idx="118">
                  <c:v>0.51161575106181201</c:v>
                </c:pt>
                <c:pt idx="119">
                  <c:v>0.51160297676357402</c:v>
                </c:pt>
                <c:pt idx="120">
                  <c:v>0.51169999287241297</c:v>
                </c:pt>
                <c:pt idx="121">
                  <c:v>0.51194842795713802</c:v>
                </c:pt>
                <c:pt idx="122">
                  <c:v>0.51261347931130397</c:v>
                </c:pt>
                <c:pt idx="123">
                  <c:v>0.51363453937842796</c:v>
                </c:pt>
                <c:pt idx="124">
                  <c:v>0.51494959336497403</c:v>
                </c:pt>
                <c:pt idx="125">
                  <c:v>0.51667887985954297</c:v>
                </c:pt>
                <c:pt idx="126">
                  <c:v>0.51701403974486004</c:v>
                </c:pt>
                <c:pt idx="127">
                  <c:v>0.51724535588342602</c:v>
                </c:pt>
                <c:pt idx="128">
                  <c:v>0.51696863888608102</c:v>
                </c:pt>
                <c:pt idx="129">
                  <c:v>0.51644849054026498</c:v>
                </c:pt>
                <c:pt idx="130">
                  <c:v>0.51658828885069896</c:v>
                </c:pt>
                <c:pt idx="131">
                  <c:v>0.51619501705423598</c:v>
                </c:pt>
                <c:pt idx="132">
                  <c:v>0.51514342669540503</c:v>
                </c:pt>
                <c:pt idx="133">
                  <c:v>0.51368154750178796</c:v>
                </c:pt>
                <c:pt idx="134">
                  <c:v>0.51188561044033298</c:v>
                </c:pt>
                <c:pt idx="135">
                  <c:v>0.50974283757691696</c:v>
                </c:pt>
                <c:pt idx="136">
                  <c:v>0.50846387885761302</c:v>
                </c:pt>
                <c:pt idx="137">
                  <c:v>0.50778118982067599</c:v>
                </c:pt>
                <c:pt idx="138">
                  <c:v>0.50675823024809297</c:v>
                </c:pt>
                <c:pt idx="139">
                  <c:v>0.50614736180453401</c:v>
                </c:pt>
                <c:pt idx="140">
                  <c:v>0.50435127467866303</c:v>
                </c:pt>
                <c:pt idx="141">
                  <c:v>0.50434721689685202</c:v>
                </c:pt>
                <c:pt idx="142">
                  <c:v>0.50466182588053299</c:v>
                </c:pt>
                <c:pt idx="143">
                  <c:v>0.506343949552434</c:v>
                </c:pt>
                <c:pt idx="144">
                  <c:v>0.50721885035423298</c:v>
                </c:pt>
                <c:pt idx="145">
                  <c:v>0.50790898364341097</c:v>
                </c:pt>
                <c:pt idx="146">
                  <c:v>0.50717826778608699</c:v>
                </c:pt>
                <c:pt idx="147">
                  <c:v>0.50622283047485706</c:v>
                </c:pt>
                <c:pt idx="148">
                  <c:v>0.50667299492375095</c:v>
                </c:pt>
                <c:pt idx="149">
                  <c:v>0.50619008061201198</c:v>
                </c:pt>
                <c:pt idx="150">
                  <c:v>0.50683835808284095</c:v>
                </c:pt>
                <c:pt idx="151">
                  <c:v>0.50749376271419999</c:v>
                </c:pt>
                <c:pt idx="152">
                  <c:v>0.50770530331549901</c:v>
                </c:pt>
                <c:pt idx="153">
                  <c:v>0.50788121544286402</c:v>
                </c:pt>
                <c:pt idx="154">
                  <c:v>0.50962719625272201</c:v>
                </c:pt>
                <c:pt idx="155">
                  <c:v>0.51133034387660403</c:v>
                </c:pt>
                <c:pt idx="156">
                  <c:v>0.51276433636762397</c:v>
                </c:pt>
                <c:pt idx="157">
                  <c:v>0.51394641276908404</c:v>
                </c:pt>
                <c:pt idx="158">
                  <c:v>0.51445111400079102</c:v>
                </c:pt>
                <c:pt idx="159">
                  <c:v>0.51553240472997597</c:v>
                </c:pt>
                <c:pt idx="160">
                  <c:v>0.51638221568169096</c:v>
                </c:pt>
                <c:pt idx="161">
                  <c:v>0.51685384507198295</c:v>
                </c:pt>
                <c:pt idx="162">
                  <c:v>0.51573546993987196</c:v>
                </c:pt>
                <c:pt idx="163">
                  <c:v>0.51441118780114503</c:v>
                </c:pt>
                <c:pt idx="164">
                  <c:v>0.513760049422611</c:v>
                </c:pt>
                <c:pt idx="165">
                  <c:v>0.51350932452869502</c:v>
                </c:pt>
                <c:pt idx="166">
                  <c:v>0.51359577594445605</c:v>
                </c:pt>
                <c:pt idx="167">
                  <c:v>0.51306166476065596</c:v>
                </c:pt>
                <c:pt idx="168">
                  <c:v>0.51394554935513204</c:v>
                </c:pt>
                <c:pt idx="169">
                  <c:v>0.51525573707995398</c:v>
                </c:pt>
                <c:pt idx="170">
                  <c:v>0.51595765478281197</c:v>
                </c:pt>
                <c:pt idx="171">
                  <c:v>0.51695877763367604</c:v>
                </c:pt>
                <c:pt idx="172">
                  <c:v>0.51761569754316294</c:v>
                </c:pt>
                <c:pt idx="173">
                  <c:v>0.51799033371383296</c:v>
                </c:pt>
                <c:pt idx="174">
                  <c:v>0.518412485287298</c:v>
                </c:pt>
                <c:pt idx="175">
                  <c:v>0.51835286701140504</c:v>
                </c:pt>
                <c:pt idx="176">
                  <c:v>0.51889626450996396</c:v>
                </c:pt>
                <c:pt idx="177">
                  <c:v>0.51976556022571396</c:v>
                </c:pt>
                <c:pt idx="178">
                  <c:v>0.52027250704591199</c:v>
                </c:pt>
                <c:pt idx="179">
                  <c:v>0.52091239301538295</c:v>
                </c:pt>
                <c:pt idx="180">
                  <c:v>0.52091459988565603</c:v>
                </c:pt>
                <c:pt idx="181">
                  <c:v>0.52095713757373496</c:v>
                </c:pt>
                <c:pt idx="182">
                  <c:v>0.52203511514893997</c:v>
                </c:pt>
                <c:pt idx="183">
                  <c:v>0.52178681357993595</c:v>
                </c:pt>
                <c:pt idx="184">
                  <c:v>0.52124765804698103</c:v>
                </c:pt>
                <c:pt idx="185">
                  <c:v>0.52070292388324702</c:v>
                </c:pt>
                <c:pt idx="186">
                  <c:v>0.51908123472921897</c:v>
                </c:pt>
                <c:pt idx="187">
                  <c:v>0.51739308449313604</c:v>
                </c:pt>
                <c:pt idx="188">
                  <c:v>0.516965689433591</c:v>
                </c:pt>
                <c:pt idx="189">
                  <c:v>0.51568862504310697</c:v>
                </c:pt>
                <c:pt idx="190">
                  <c:v>0.51506032916799205</c:v>
                </c:pt>
                <c:pt idx="191">
                  <c:v>0.51484365757000505</c:v>
                </c:pt>
                <c:pt idx="192">
                  <c:v>0.51433502886220905</c:v>
                </c:pt>
                <c:pt idx="193">
                  <c:v>0.51323947801775005</c:v>
                </c:pt>
                <c:pt idx="194">
                  <c:v>0.51215862265846102</c:v>
                </c:pt>
                <c:pt idx="195">
                  <c:v>0.51120546025615399</c:v>
                </c:pt>
                <c:pt idx="196">
                  <c:v>0.51073127300916799</c:v>
                </c:pt>
                <c:pt idx="197">
                  <c:v>0.51085864424424798</c:v>
                </c:pt>
                <c:pt idx="198">
                  <c:v>0.51019367668653104</c:v>
                </c:pt>
                <c:pt idx="199">
                  <c:v>0.51010063971925101</c:v>
                </c:pt>
                <c:pt idx="200">
                  <c:v>0.50994925091967702</c:v>
                </c:pt>
                <c:pt idx="201">
                  <c:v>0.509807999051623</c:v>
                </c:pt>
                <c:pt idx="202">
                  <c:v>0.50926313382475696</c:v>
                </c:pt>
                <c:pt idx="203">
                  <c:v>0.509356954247563</c:v>
                </c:pt>
                <c:pt idx="204">
                  <c:v>0.50955501062967601</c:v>
                </c:pt>
                <c:pt idx="205">
                  <c:v>0.50957087658836298</c:v>
                </c:pt>
                <c:pt idx="206">
                  <c:v>0.50925757050982701</c:v>
                </c:pt>
                <c:pt idx="207">
                  <c:v>0.50911632769528803</c:v>
                </c:pt>
                <c:pt idx="208">
                  <c:v>0.50859554102356297</c:v>
                </c:pt>
                <c:pt idx="209">
                  <c:v>0.50880193516761496</c:v>
                </c:pt>
                <c:pt idx="210">
                  <c:v>0.50912651222400696</c:v>
                </c:pt>
                <c:pt idx="211">
                  <c:v>0.50969862069224303</c:v>
                </c:pt>
                <c:pt idx="212">
                  <c:v>0.51045475309614297</c:v>
                </c:pt>
                <c:pt idx="213">
                  <c:v>0.51108437192279199</c:v>
                </c:pt>
                <c:pt idx="214">
                  <c:v>0.512113497665038</c:v>
                </c:pt>
                <c:pt idx="215">
                  <c:v>0.51324994363888798</c:v>
                </c:pt>
                <c:pt idx="216">
                  <c:v>0.515755148484488</c:v>
                </c:pt>
                <c:pt idx="217">
                  <c:v>0.51701515209478499</c:v>
                </c:pt>
                <c:pt idx="218">
                  <c:v>0.51742110945977104</c:v>
                </c:pt>
                <c:pt idx="219">
                  <c:v>0.51848101588223505</c:v>
                </c:pt>
                <c:pt idx="220">
                  <c:v>0.51967741406477197</c:v>
                </c:pt>
                <c:pt idx="221">
                  <c:v>0.52083940440500598</c:v>
                </c:pt>
                <c:pt idx="222">
                  <c:v>0.52159420722919003</c:v>
                </c:pt>
                <c:pt idx="223">
                  <c:v>0.52263689020971504</c:v>
                </c:pt>
                <c:pt idx="224">
                  <c:v>0.52366379400805196</c:v>
                </c:pt>
                <c:pt idx="225">
                  <c:v>0.52411078002001699</c:v>
                </c:pt>
                <c:pt idx="226">
                  <c:v>0.52483012430248099</c:v>
                </c:pt>
                <c:pt idx="227">
                  <c:v>0.52678951414234598</c:v>
                </c:pt>
                <c:pt idx="228">
                  <c:v>0.52793602555136399</c:v>
                </c:pt>
                <c:pt idx="229">
                  <c:v>0.52832452341624703</c:v>
                </c:pt>
                <c:pt idx="230">
                  <c:v>0.52850504283739097</c:v>
                </c:pt>
                <c:pt idx="231">
                  <c:v>0.52892560773401698</c:v>
                </c:pt>
                <c:pt idx="232">
                  <c:v>0.52900048027977697</c:v>
                </c:pt>
                <c:pt idx="233">
                  <c:v>0.52906036895514497</c:v>
                </c:pt>
                <c:pt idx="234">
                  <c:v>0.528862456266468</c:v>
                </c:pt>
                <c:pt idx="235">
                  <c:v>0.52899927442612005</c:v>
                </c:pt>
                <c:pt idx="236">
                  <c:v>0.52908732774644895</c:v>
                </c:pt>
                <c:pt idx="237">
                  <c:v>0.52894940609593299</c:v>
                </c:pt>
                <c:pt idx="238">
                  <c:v>0.52865590162000897</c:v>
                </c:pt>
                <c:pt idx="239">
                  <c:v>0.52854928664134404</c:v>
                </c:pt>
                <c:pt idx="240">
                  <c:v>0.52855697419273795</c:v>
                </c:pt>
                <c:pt idx="241">
                  <c:v>0.52801229263020899</c:v>
                </c:pt>
                <c:pt idx="242">
                  <c:v>0.52724864389551296</c:v>
                </c:pt>
                <c:pt idx="243">
                  <c:v>0.52648696657963201</c:v>
                </c:pt>
                <c:pt idx="244">
                  <c:v>0.52576955637075395</c:v>
                </c:pt>
                <c:pt idx="245">
                  <c:v>0.52509229455210604</c:v>
                </c:pt>
                <c:pt idx="246">
                  <c:v>0.52439121708357495</c:v>
                </c:pt>
                <c:pt idx="247">
                  <c:v>0.52276786295303401</c:v>
                </c:pt>
                <c:pt idx="248">
                  <c:v>0.52202328720459501</c:v>
                </c:pt>
                <c:pt idx="249">
                  <c:v>0.52236093758734603</c:v>
                </c:pt>
                <c:pt idx="250">
                  <c:v>0.52179841278085204</c:v>
                </c:pt>
                <c:pt idx="251">
                  <c:v>0.52082240154135795</c:v>
                </c:pt>
                <c:pt idx="252">
                  <c:v>0.520050059820238</c:v>
                </c:pt>
                <c:pt idx="253">
                  <c:v>0.51906640779235602</c:v>
                </c:pt>
                <c:pt idx="254">
                  <c:v>0.51722264919621397</c:v>
                </c:pt>
                <c:pt idx="255">
                  <c:v>0.51513861068350497</c:v>
                </c:pt>
                <c:pt idx="256">
                  <c:v>0.51417279211441302</c:v>
                </c:pt>
                <c:pt idx="257">
                  <c:v>0.51276259290843496</c:v>
                </c:pt>
                <c:pt idx="258">
                  <c:v>0.511761555232634</c:v>
                </c:pt>
                <c:pt idx="259">
                  <c:v>0.51018881288409801</c:v>
                </c:pt>
                <c:pt idx="260">
                  <c:v>0.50932701438608197</c:v>
                </c:pt>
                <c:pt idx="261">
                  <c:v>0.50937558754248602</c:v>
                </c:pt>
                <c:pt idx="262">
                  <c:v>0.50887240806576695</c:v>
                </c:pt>
                <c:pt idx="263">
                  <c:v>0.50858140598367696</c:v>
                </c:pt>
                <c:pt idx="264">
                  <c:v>0.50863385988626897</c:v>
                </c:pt>
                <c:pt idx="265">
                  <c:v>0.50899636064621101</c:v>
                </c:pt>
                <c:pt idx="266">
                  <c:v>0.50940461404913595</c:v>
                </c:pt>
                <c:pt idx="267">
                  <c:v>0.51027944905755196</c:v>
                </c:pt>
                <c:pt idx="268">
                  <c:v>0.51120997694916104</c:v>
                </c:pt>
                <c:pt idx="269">
                  <c:v>0.51268986587209198</c:v>
                </c:pt>
                <c:pt idx="270">
                  <c:v>0.51295178211693504</c:v>
                </c:pt>
                <c:pt idx="271">
                  <c:v>0.51266028397166397</c:v>
                </c:pt>
                <c:pt idx="272">
                  <c:v>0.51243319662087805</c:v>
                </c:pt>
                <c:pt idx="273">
                  <c:v>0.51230747565468304</c:v>
                </c:pt>
                <c:pt idx="274">
                  <c:v>0.51230597914039699</c:v>
                </c:pt>
                <c:pt idx="275">
                  <c:v>0.51231069514823802</c:v>
                </c:pt>
                <c:pt idx="276">
                  <c:v>0.51318348890874399</c:v>
                </c:pt>
                <c:pt idx="277">
                  <c:v>0.51339007453899699</c:v>
                </c:pt>
                <c:pt idx="278">
                  <c:v>0.51365559233298896</c:v>
                </c:pt>
                <c:pt idx="279">
                  <c:v>0.51534473369175504</c:v>
                </c:pt>
                <c:pt idx="280">
                  <c:v>0.51668426545471402</c:v>
                </c:pt>
                <c:pt idx="281">
                  <c:v>0.51779011239203299</c:v>
                </c:pt>
                <c:pt idx="282">
                  <c:v>0.51840025065640605</c:v>
                </c:pt>
                <c:pt idx="283">
                  <c:v>0.518557851300669</c:v>
                </c:pt>
                <c:pt idx="284">
                  <c:v>0.51889417608083799</c:v>
                </c:pt>
                <c:pt idx="285">
                  <c:v>0.51904652381854499</c:v>
                </c:pt>
                <c:pt idx="286">
                  <c:v>0.51868256878416397</c:v>
                </c:pt>
                <c:pt idx="287">
                  <c:v>0.51798624569717999</c:v>
                </c:pt>
                <c:pt idx="288">
                  <c:v>0.51780300686594605</c:v>
                </c:pt>
                <c:pt idx="289">
                  <c:v>0.51824364014201096</c:v>
                </c:pt>
                <c:pt idx="290">
                  <c:v>0.518619453938303</c:v>
                </c:pt>
                <c:pt idx="291">
                  <c:v>0.51718951261796198</c:v>
                </c:pt>
                <c:pt idx="292">
                  <c:v>0.51576267538433296</c:v>
                </c:pt>
                <c:pt idx="293">
                  <c:v>0.514098717755056</c:v>
                </c:pt>
                <c:pt idx="294">
                  <c:v>0.51337459032159904</c:v>
                </c:pt>
                <c:pt idx="295">
                  <c:v>0.51286881952493601</c:v>
                </c:pt>
                <c:pt idx="296">
                  <c:v>0.51235106350451598</c:v>
                </c:pt>
                <c:pt idx="297">
                  <c:v>0.51192842832666796</c:v>
                </c:pt>
                <c:pt idx="298">
                  <c:v>0.51124630558696404</c:v>
                </c:pt>
                <c:pt idx="299">
                  <c:v>0.51060248125198104</c:v>
                </c:pt>
                <c:pt idx="300">
                  <c:v>0.51042429724332194</c:v>
                </c:pt>
                <c:pt idx="301">
                  <c:v>0.51046412309877498</c:v>
                </c:pt>
                <c:pt idx="302">
                  <c:v>0.51098210275150402</c:v>
                </c:pt>
                <c:pt idx="303">
                  <c:v>0.51187701424841203</c:v>
                </c:pt>
                <c:pt idx="304">
                  <c:v>0.51266231598988499</c:v>
                </c:pt>
                <c:pt idx="305">
                  <c:v>0.51342743300068805</c:v>
                </c:pt>
                <c:pt idx="306">
                  <c:v>0.51395703314024699</c:v>
                </c:pt>
                <c:pt idx="307">
                  <c:v>0.51384578845249096</c:v>
                </c:pt>
                <c:pt idx="308">
                  <c:v>0.514093082000038</c:v>
                </c:pt>
                <c:pt idx="309">
                  <c:v>0.51479137704387401</c:v>
                </c:pt>
                <c:pt idx="310">
                  <c:v>0.51529658798677902</c:v>
                </c:pt>
                <c:pt idx="311">
                  <c:v>0.51543844940829198</c:v>
                </c:pt>
                <c:pt idx="312">
                  <c:v>0.51493493406473201</c:v>
                </c:pt>
                <c:pt idx="313">
                  <c:v>0.51421470884392495</c:v>
                </c:pt>
                <c:pt idx="314">
                  <c:v>0.51432514410658303</c:v>
                </c:pt>
                <c:pt idx="315">
                  <c:v>0.51465166494743197</c:v>
                </c:pt>
                <c:pt idx="316">
                  <c:v>0.51483060153121496</c:v>
                </c:pt>
                <c:pt idx="317">
                  <c:v>0.51496582192695195</c:v>
                </c:pt>
                <c:pt idx="318">
                  <c:v>0.51510163199777004</c:v>
                </c:pt>
                <c:pt idx="319">
                  <c:v>0.51528297668633605</c:v>
                </c:pt>
                <c:pt idx="320">
                  <c:v>0.51568572235341104</c:v>
                </c:pt>
                <c:pt idx="321">
                  <c:v>0.51700520855343501</c:v>
                </c:pt>
                <c:pt idx="322">
                  <c:v>0.51796057001765605</c:v>
                </c:pt>
                <c:pt idx="323">
                  <c:v>0.51898818379899603</c:v>
                </c:pt>
                <c:pt idx="324">
                  <c:v>0.51985245270091196</c:v>
                </c:pt>
                <c:pt idx="325">
                  <c:v>0.52049658285718503</c:v>
                </c:pt>
                <c:pt idx="326">
                  <c:v>0.52054406928550001</c:v>
                </c:pt>
                <c:pt idx="327">
                  <c:v>0.52045930488081205</c:v>
                </c:pt>
                <c:pt idx="328">
                  <c:v>0.52025632719330195</c:v>
                </c:pt>
                <c:pt idx="329">
                  <c:v>0.51958396626937398</c:v>
                </c:pt>
                <c:pt idx="330">
                  <c:v>0.51858731615919995</c:v>
                </c:pt>
                <c:pt idx="331">
                  <c:v>0.51799685067722001</c:v>
                </c:pt>
                <c:pt idx="332">
                  <c:v>0.51765699681199795</c:v>
                </c:pt>
                <c:pt idx="333">
                  <c:v>0.51798559240009401</c:v>
                </c:pt>
                <c:pt idx="334">
                  <c:v>0.51869531776469202</c:v>
                </c:pt>
                <c:pt idx="335">
                  <c:v>0.51938895567034804</c:v>
                </c:pt>
                <c:pt idx="336">
                  <c:v>0.51978921038100601</c:v>
                </c:pt>
                <c:pt idx="337">
                  <c:v>0.52026175569587096</c:v>
                </c:pt>
                <c:pt idx="338">
                  <c:v>0.52043458042286195</c:v>
                </c:pt>
                <c:pt idx="339">
                  <c:v>0.52094974412969597</c:v>
                </c:pt>
                <c:pt idx="340">
                  <c:v>0.52333043466189599</c:v>
                </c:pt>
                <c:pt idx="341">
                  <c:v>0.52566412706075305</c:v>
                </c:pt>
                <c:pt idx="342">
                  <c:v>0.525979556821213</c:v>
                </c:pt>
                <c:pt idx="343">
                  <c:v>0.52650650243462205</c:v>
                </c:pt>
                <c:pt idx="344">
                  <c:v>0.52698096681515305</c:v>
                </c:pt>
                <c:pt idx="345">
                  <c:v>0.52745670436618797</c:v>
                </c:pt>
                <c:pt idx="346">
                  <c:v>0.52808010827797602</c:v>
                </c:pt>
                <c:pt idx="347">
                  <c:v>0.52863988753475999</c:v>
                </c:pt>
                <c:pt idx="348">
                  <c:v>0.52924566689682595</c:v>
                </c:pt>
                <c:pt idx="349">
                  <c:v>0.52952875710928704</c:v>
                </c:pt>
                <c:pt idx="350">
                  <c:v>0.53064804007341704</c:v>
                </c:pt>
                <c:pt idx="351">
                  <c:v>0.53113702045349798</c:v>
                </c:pt>
                <c:pt idx="352">
                  <c:v>0.53135399357576896</c:v>
                </c:pt>
                <c:pt idx="353">
                  <c:v>0.53156479506752496</c:v>
                </c:pt>
                <c:pt idx="354">
                  <c:v>0.53209899816069295</c:v>
                </c:pt>
                <c:pt idx="355">
                  <c:v>0.53261990631939804</c:v>
                </c:pt>
                <c:pt idx="356">
                  <c:v>0.53160086030722598</c:v>
                </c:pt>
                <c:pt idx="357">
                  <c:v>0.52958913058377699</c:v>
                </c:pt>
                <c:pt idx="358">
                  <c:v>0.52796317416418004</c:v>
                </c:pt>
                <c:pt idx="359">
                  <c:v>0.52697558733419603</c:v>
                </c:pt>
                <c:pt idx="360">
                  <c:v>0.52606139623123305</c:v>
                </c:pt>
                <c:pt idx="361">
                  <c:v>0.52496869559487902</c:v>
                </c:pt>
                <c:pt idx="362">
                  <c:v>0.52377121086955403</c:v>
                </c:pt>
                <c:pt idx="363">
                  <c:v>0.52290823650110296</c:v>
                </c:pt>
                <c:pt idx="364">
                  <c:v>0.522029393908782</c:v>
                </c:pt>
                <c:pt idx="365">
                  <c:v>0.52136619188074995</c:v>
                </c:pt>
                <c:pt idx="366">
                  <c:v>0.52069827112406497</c:v>
                </c:pt>
                <c:pt idx="367">
                  <c:v>0.51979192794923401</c:v>
                </c:pt>
                <c:pt idx="368">
                  <c:v>0.51860765751562199</c:v>
                </c:pt>
                <c:pt idx="369">
                  <c:v>0.51744502923170899</c:v>
                </c:pt>
                <c:pt idx="370">
                  <c:v>0.51647116663209303</c:v>
                </c:pt>
                <c:pt idx="371">
                  <c:v>0.51577912069459597</c:v>
                </c:pt>
                <c:pt idx="372">
                  <c:v>0.51520557615741402</c:v>
                </c:pt>
                <c:pt idx="373">
                  <c:v>0.514963526081058</c:v>
                </c:pt>
                <c:pt idx="374">
                  <c:v>0.51445641991934998</c:v>
                </c:pt>
                <c:pt idx="375">
                  <c:v>0.51416970282293795</c:v>
                </c:pt>
                <c:pt idx="376">
                  <c:v>0.51458790817201805</c:v>
                </c:pt>
                <c:pt idx="377">
                  <c:v>0.51507705239513402</c:v>
                </c:pt>
                <c:pt idx="378">
                  <c:v>0.51575543516799205</c:v>
                </c:pt>
                <c:pt idx="379">
                  <c:v>0.51647511828015502</c:v>
                </c:pt>
                <c:pt idx="380">
                  <c:v>0.51701320890318303</c:v>
                </c:pt>
                <c:pt idx="381">
                  <c:v>0.51732919384829301</c:v>
                </c:pt>
                <c:pt idx="382">
                  <c:v>0.51722408027214495</c:v>
                </c:pt>
                <c:pt idx="383">
                  <c:v>0.51701132679040296</c:v>
                </c:pt>
                <c:pt idx="384">
                  <c:v>0.51718067041281501</c:v>
                </c:pt>
                <c:pt idx="385">
                  <c:v>0.51713410811147298</c:v>
                </c:pt>
                <c:pt idx="386">
                  <c:v>0.51680044288988103</c:v>
                </c:pt>
                <c:pt idx="387">
                  <c:v>0.51644266597731403</c:v>
                </c:pt>
                <c:pt idx="388">
                  <c:v>0.516498009914097</c:v>
                </c:pt>
                <c:pt idx="389">
                  <c:v>0.51693704688531905</c:v>
                </c:pt>
                <c:pt idx="390">
                  <c:v>0.51666480846600904</c:v>
                </c:pt>
                <c:pt idx="391">
                  <c:v>0.51632560912223102</c:v>
                </c:pt>
                <c:pt idx="392">
                  <c:v>0.51582198554689596</c:v>
                </c:pt>
                <c:pt idx="393">
                  <c:v>0.51492918774269303</c:v>
                </c:pt>
                <c:pt idx="394">
                  <c:v>0.51399428512677603</c:v>
                </c:pt>
                <c:pt idx="395">
                  <c:v>0.51352178646509705</c:v>
                </c:pt>
                <c:pt idx="396">
                  <c:v>0.51221766775340305</c:v>
                </c:pt>
                <c:pt idx="397">
                  <c:v>0.51122303708912598</c:v>
                </c:pt>
                <c:pt idx="398">
                  <c:v>0.51048659165778498</c:v>
                </c:pt>
                <c:pt idx="399">
                  <c:v>0.51108203963954102</c:v>
                </c:pt>
                <c:pt idx="400">
                  <c:v>0.51081205094729099</c:v>
                </c:pt>
                <c:pt idx="401">
                  <c:v>0.50984550527327399</c:v>
                </c:pt>
                <c:pt idx="402">
                  <c:v>0.50902905255194297</c:v>
                </c:pt>
                <c:pt idx="403">
                  <c:v>0.50887887195975401</c:v>
                </c:pt>
                <c:pt idx="404">
                  <c:v>0.509159587295827</c:v>
                </c:pt>
                <c:pt idx="405">
                  <c:v>0.50933754598166603</c:v>
                </c:pt>
                <c:pt idx="406">
                  <c:v>0.50987644652017095</c:v>
                </c:pt>
                <c:pt idx="407">
                  <c:v>0.51014559983612695</c:v>
                </c:pt>
                <c:pt idx="408">
                  <c:v>0.51051012080844005</c:v>
                </c:pt>
                <c:pt idx="409">
                  <c:v>0.51152157160207201</c:v>
                </c:pt>
                <c:pt idx="410">
                  <c:v>0.51305731281513101</c:v>
                </c:pt>
                <c:pt idx="411">
                  <c:v>0.51368731449631699</c:v>
                </c:pt>
                <c:pt idx="412">
                  <c:v>0.51414411104896796</c:v>
                </c:pt>
                <c:pt idx="413">
                  <c:v>0.51373756588486796</c:v>
                </c:pt>
                <c:pt idx="414">
                  <c:v>0.51282446661440295</c:v>
                </c:pt>
                <c:pt idx="415">
                  <c:v>0.51177179668070205</c:v>
                </c:pt>
                <c:pt idx="416">
                  <c:v>0.51096055876798596</c:v>
                </c:pt>
                <c:pt idx="417">
                  <c:v>0.50980967076994199</c:v>
                </c:pt>
                <c:pt idx="418">
                  <c:v>0.50863982995409696</c:v>
                </c:pt>
                <c:pt idx="419">
                  <c:v>0.50683445709195996</c:v>
                </c:pt>
                <c:pt idx="420">
                  <c:v>0.50528202571996395</c:v>
                </c:pt>
                <c:pt idx="421">
                  <c:v>0.50481075236221595</c:v>
                </c:pt>
                <c:pt idx="422">
                  <c:v>0.50462756437261103</c:v>
                </c:pt>
                <c:pt idx="423">
                  <c:v>0.50510327878893801</c:v>
                </c:pt>
                <c:pt idx="424">
                  <c:v>0.50646377125987097</c:v>
                </c:pt>
                <c:pt idx="425">
                  <c:v>0.50724987553609402</c:v>
                </c:pt>
                <c:pt idx="426">
                  <c:v>0.50785621777617396</c:v>
                </c:pt>
                <c:pt idx="427">
                  <c:v>0.50816659082909099</c:v>
                </c:pt>
                <c:pt idx="428">
                  <c:v>0.50861059922993301</c:v>
                </c:pt>
                <c:pt idx="429">
                  <c:v>0.50933205796034298</c:v>
                </c:pt>
                <c:pt idx="430">
                  <c:v>0.50992424588455199</c:v>
                </c:pt>
                <c:pt idx="431">
                  <c:v>0.51096675321996199</c:v>
                </c:pt>
                <c:pt idx="432">
                  <c:v>0.51213544995514504</c:v>
                </c:pt>
                <c:pt idx="433">
                  <c:v>0.51293479569511402</c:v>
                </c:pt>
                <c:pt idx="434">
                  <c:v>0.51363765545760498</c:v>
                </c:pt>
                <c:pt idx="435">
                  <c:v>0.51416457602102295</c:v>
                </c:pt>
                <c:pt idx="436">
                  <c:v>0.51458962799310703</c:v>
                </c:pt>
                <c:pt idx="437">
                  <c:v>0.51510072784049798</c:v>
                </c:pt>
                <c:pt idx="438">
                  <c:v>0.51555969825220604</c:v>
                </c:pt>
                <c:pt idx="439">
                  <c:v>0.516126762205247</c:v>
                </c:pt>
                <c:pt idx="440">
                  <c:v>0.51620204594526198</c:v>
                </c:pt>
                <c:pt idx="441">
                  <c:v>0.51615668374467405</c:v>
                </c:pt>
                <c:pt idx="442">
                  <c:v>0.51594771311732102</c:v>
                </c:pt>
                <c:pt idx="443">
                  <c:v>0.51597696765772805</c:v>
                </c:pt>
                <c:pt idx="444">
                  <c:v>0.51545763191379901</c:v>
                </c:pt>
                <c:pt idx="445">
                  <c:v>0.51461281259679603</c:v>
                </c:pt>
                <c:pt idx="446">
                  <c:v>0.51357522208481698</c:v>
                </c:pt>
                <c:pt idx="447">
                  <c:v>0.51265341999017999</c:v>
                </c:pt>
                <c:pt idx="448">
                  <c:v>0.51207413934066304</c:v>
                </c:pt>
                <c:pt idx="449">
                  <c:v>0.51150634048127797</c:v>
                </c:pt>
                <c:pt idx="450">
                  <c:v>0.51127317407536299</c:v>
                </c:pt>
                <c:pt idx="451">
                  <c:v>0.51134940745608604</c:v>
                </c:pt>
                <c:pt idx="452">
                  <c:v>0.51165884048521704</c:v>
                </c:pt>
                <c:pt idx="453">
                  <c:v>0.51204700901535505</c:v>
                </c:pt>
                <c:pt idx="454">
                  <c:v>0.51249598148505304</c:v>
                </c:pt>
                <c:pt idx="455">
                  <c:v>0.51344471201290898</c:v>
                </c:pt>
                <c:pt idx="456">
                  <c:v>0.514743810224494</c:v>
                </c:pt>
                <c:pt idx="457">
                  <c:v>0.51643155203678404</c:v>
                </c:pt>
                <c:pt idx="458">
                  <c:v>0.51708542966779703</c:v>
                </c:pt>
                <c:pt idx="459">
                  <c:v>0.51740575667317801</c:v>
                </c:pt>
                <c:pt idx="460">
                  <c:v>0.51765389117639204</c:v>
                </c:pt>
                <c:pt idx="461">
                  <c:v>0.51819362505854005</c:v>
                </c:pt>
                <c:pt idx="462">
                  <c:v>0.51814994662396296</c:v>
                </c:pt>
                <c:pt idx="463">
                  <c:v>0.51808821237802805</c:v>
                </c:pt>
                <c:pt idx="464">
                  <c:v>0.51832688754739997</c:v>
                </c:pt>
                <c:pt idx="465">
                  <c:v>0.51850105497549104</c:v>
                </c:pt>
                <c:pt idx="466">
                  <c:v>0.51739271359172101</c:v>
                </c:pt>
                <c:pt idx="467">
                  <c:v>0.51558274970167395</c:v>
                </c:pt>
                <c:pt idx="468">
                  <c:v>0.51419668591301904</c:v>
                </c:pt>
                <c:pt idx="469">
                  <c:v>0.51315367656911404</c:v>
                </c:pt>
                <c:pt idx="470">
                  <c:v>0.51363941820840198</c:v>
                </c:pt>
                <c:pt idx="471">
                  <c:v>0.51312159980665495</c:v>
                </c:pt>
                <c:pt idx="472">
                  <c:v>0.51271598592710099</c:v>
                </c:pt>
                <c:pt idx="473">
                  <c:v>0.51186515841758196</c:v>
                </c:pt>
                <c:pt idx="474">
                  <c:v>0.51177188042298305</c:v>
                </c:pt>
                <c:pt idx="475">
                  <c:v>0.51166785299953199</c:v>
                </c:pt>
                <c:pt idx="476">
                  <c:v>0.51197775874964602</c:v>
                </c:pt>
                <c:pt idx="477">
                  <c:v>0.51179339483402797</c:v>
                </c:pt>
                <c:pt idx="478">
                  <c:v>0.51210834499020796</c:v>
                </c:pt>
                <c:pt idx="479">
                  <c:v>0.51261459560234302</c:v>
                </c:pt>
                <c:pt idx="480">
                  <c:v>0.51278167110433903</c:v>
                </c:pt>
                <c:pt idx="481">
                  <c:v>0.513209227831676</c:v>
                </c:pt>
                <c:pt idx="482">
                  <c:v>0.51375201606624299</c:v>
                </c:pt>
                <c:pt idx="483">
                  <c:v>0.51447351372363104</c:v>
                </c:pt>
                <c:pt idx="484">
                  <c:v>0.515031970528955</c:v>
                </c:pt>
                <c:pt idx="485">
                  <c:v>0.51569447754287601</c:v>
                </c:pt>
                <c:pt idx="486">
                  <c:v>0.51613157836943302</c:v>
                </c:pt>
                <c:pt idx="487">
                  <c:v>0.51616547541103597</c:v>
                </c:pt>
                <c:pt idx="488">
                  <c:v>0.51646255791984297</c:v>
                </c:pt>
                <c:pt idx="489">
                  <c:v>0.51699267693802398</c:v>
                </c:pt>
                <c:pt idx="490">
                  <c:v>0.51722905135845099</c:v>
                </c:pt>
                <c:pt idx="491">
                  <c:v>0.51798223024401302</c:v>
                </c:pt>
                <c:pt idx="492">
                  <c:v>0.51905488542908496</c:v>
                </c:pt>
                <c:pt idx="493">
                  <c:v>0.520184946829926</c:v>
                </c:pt>
                <c:pt idx="494">
                  <c:v>0.52090910859872297</c:v>
                </c:pt>
                <c:pt idx="495">
                  <c:v>0.521945079942431</c:v>
                </c:pt>
                <c:pt idx="496">
                  <c:v>0.52235976567007203</c:v>
                </c:pt>
                <c:pt idx="497">
                  <c:v>0.52322755252390996</c:v>
                </c:pt>
                <c:pt idx="498">
                  <c:v>0.52418839278781604</c:v>
                </c:pt>
                <c:pt idx="499">
                  <c:v>0.52523902074308804</c:v>
                </c:pt>
                <c:pt idx="500">
                  <c:v>0.526226710243205</c:v>
                </c:pt>
                <c:pt idx="501">
                  <c:v>0.52656297446362799</c:v>
                </c:pt>
                <c:pt idx="502">
                  <c:v>0.52649030535200103</c:v>
                </c:pt>
                <c:pt idx="503">
                  <c:v>0.52712574961453396</c:v>
                </c:pt>
                <c:pt idx="504">
                  <c:v>0.52750795735909795</c:v>
                </c:pt>
                <c:pt idx="505">
                  <c:v>0.52769661948931801</c:v>
                </c:pt>
                <c:pt idx="506">
                  <c:v>0.52817226025708097</c:v>
                </c:pt>
                <c:pt idx="507">
                  <c:v>0.52813977616707397</c:v>
                </c:pt>
                <c:pt idx="508">
                  <c:v>0.52834963313027905</c:v>
                </c:pt>
                <c:pt idx="509">
                  <c:v>0.52813078457016205</c:v>
                </c:pt>
                <c:pt idx="510">
                  <c:v>0.52770141411515803</c:v>
                </c:pt>
                <c:pt idx="511">
                  <c:v>0.52708406487943305</c:v>
                </c:pt>
                <c:pt idx="512">
                  <c:v>0.526663505588708</c:v>
                </c:pt>
                <c:pt idx="513">
                  <c:v>0.52738878155587299</c:v>
                </c:pt>
                <c:pt idx="514">
                  <c:v>0.52893087997195298</c:v>
                </c:pt>
                <c:pt idx="515">
                  <c:v>0.53004957083484905</c:v>
                </c:pt>
                <c:pt idx="516">
                  <c:v>0.530200797995942</c:v>
                </c:pt>
                <c:pt idx="517">
                  <c:v>0.53200523119754195</c:v>
                </c:pt>
                <c:pt idx="518">
                  <c:v>0.53201670046703797</c:v>
                </c:pt>
                <c:pt idx="519">
                  <c:v>0.53180381006134203</c:v>
                </c:pt>
                <c:pt idx="520">
                  <c:v>0.53223928789030805</c:v>
                </c:pt>
                <c:pt idx="521">
                  <c:v>0.53354232755276199</c:v>
                </c:pt>
                <c:pt idx="522">
                  <c:v>0.53551550712346796</c:v>
                </c:pt>
                <c:pt idx="523">
                  <c:v>0.53546315088471397</c:v>
                </c:pt>
                <c:pt idx="524">
                  <c:v>0.535014613617388</c:v>
                </c:pt>
                <c:pt idx="525">
                  <c:v>0.53475033834040797</c:v>
                </c:pt>
                <c:pt idx="526">
                  <c:v>0.53452080283690995</c:v>
                </c:pt>
                <c:pt idx="527">
                  <c:v>0.53419845299688196</c:v>
                </c:pt>
                <c:pt idx="528">
                  <c:v>0.53458694383440197</c:v>
                </c:pt>
                <c:pt idx="529">
                  <c:v>0.53501473434392799</c:v>
                </c:pt>
                <c:pt idx="530">
                  <c:v>0.53777447493719999</c:v>
                </c:pt>
                <c:pt idx="531">
                  <c:v>0.538917718785208</c:v>
                </c:pt>
                <c:pt idx="532">
                  <c:v>0.53933842782934904</c:v>
                </c:pt>
                <c:pt idx="533">
                  <c:v>0.53996461036642796</c:v>
                </c:pt>
                <c:pt idx="534">
                  <c:v>0.53897880254625896</c:v>
                </c:pt>
                <c:pt idx="535">
                  <c:v>0.54002568543239904</c:v>
                </c:pt>
                <c:pt idx="536">
                  <c:v>0.53927817906657904</c:v>
                </c:pt>
                <c:pt idx="537">
                  <c:v>0.53997057187131003</c:v>
                </c:pt>
                <c:pt idx="538">
                  <c:v>0.54089636204146796</c:v>
                </c:pt>
                <c:pt idx="539">
                  <c:v>0.53953561005427697</c:v>
                </c:pt>
                <c:pt idx="540">
                  <c:v>0.53779422386324405</c:v>
                </c:pt>
                <c:pt idx="541">
                  <c:v>0.53638403254703004</c:v>
                </c:pt>
                <c:pt idx="542">
                  <c:v>0.534799584884187</c:v>
                </c:pt>
                <c:pt idx="543">
                  <c:v>0.53337913161027795</c:v>
                </c:pt>
                <c:pt idx="544">
                  <c:v>0.53236725463507195</c:v>
                </c:pt>
                <c:pt idx="545">
                  <c:v>0.53142776106442302</c:v>
                </c:pt>
                <c:pt idx="546">
                  <c:v>0.53167491334206396</c:v>
                </c:pt>
                <c:pt idx="547">
                  <c:v>0.53325391146950096</c:v>
                </c:pt>
                <c:pt idx="548">
                  <c:v>0.53290152605357599</c:v>
                </c:pt>
                <c:pt idx="549">
                  <c:v>0.53331600430894899</c:v>
                </c:pt>
                <c:pt idx="550">
                  <c:v>0.53352735348950597</c:v>
                </c:pt>
                <c:pt idx="551">
                  <c:v>0.53343508816094398</c:v>
                </c:pt>
                <c:pt idx="552">
                  <c:v>0.53421955729447101</c:v>
                </c:pt>
                <c:pt idx="553">
                  <c:v>0.53345850979077603</c:v>
                </c:pt>
                <c:pt idx="554">
                  <c:v>0.53296638439135302</c:v>
                </c:pt>
                <c:pt idx="555">
                  <c:v>0.53266119930198796</c:v>
                </c:pt>
                <c:pt idx="556">
                  <c:v>0.53253428176861195</c:v>
                </c:pt>
                <c:pt idx="557">
                  <c:v>0.53179889853245199</c:v>
                </c:pt>
                <c:pt idx="558">
                  <c:v>0.53180765730552204</c:v>
                </c:pt>
                <c:pt idx="559">
                  <c:v>0.53203667539515398</c:v>
                </c:pt>
                <c:pt idx="560">
                  <c:v>0.53382638342982403</c:v>
                </c:pt>
                <c:pt idx="561">
                  <c:v>0.53450920577401795</c:v>
                </c:pt>
                <c:pt idx="562">
                  <c:v>0.53628327788576602</c:v>
                </c:pt>
                <c:pt idx="563">
                  <c:v>0.53806003945873704</c:v>
                </c:pt>
                <c:pt idx="564">
                  <c:v>0.54006557388764698</c:v>
                </c:pt>
                <c:pt idx="565">
                  <c:v>0.54021341612732798</c:v>
                </c:pt>
                <c:pt idx="566">
                  <c:v>0.54023725921416299</c:v>
                </c:pt>
                <c:pt idx="567">
                  <c:v>0.53999839984021303</c:v>
                </c:pt>
                <c:pt idx="568">
                  <c:v>0.53953231388412004</c:v>
                </c:pt>
                <c:pt idx="569">
                  <c:v>0.5393329953014</c:v>
                </c:pt>
                <c:pt idx="570">
                  <c:v>0.53882315305887496</c:v>
                </c:pt>
                <c:pt idx="571">
                  <c:v>0.53905439613045802</c:v>
                </c:pt>
                <c:pt idx="572">
                  <c:v>0.53907432253154597</c:v>
                </c:pt>
                <c:pt idx="573">
                  <c:v>0.53823339230324696</c:v>
                </c:pt>
                <c:pt idx="574">
                  <c:v>0.53671184718476195</c:v>
                </c:pt>
                <c:pt idx="575">
                  <c:v>0.53709887240293197</c:v>
                </c:pt>
                <c:pt idx="576">
                  <c:v>0.53547250802638102</c:v>
                </c:pt>
                <c:pt idx="577">
                  <c:v>0.53444652341527699</c:v>
                </c:pt>
                <c:pt idx="578">
                  <c:v>0.53371644915330296</c:v>
                </c:pt>
                <c:pt idx="579">
                  <c:v>0.53303870852115698</c:v>
                </c:pt>
                <c:pt idx="580">
                  <c:v>0.53225031935921696</c:v>
                </c:pt>
                <c:pt idx="581">
                  <c:v>0.53146629568517201</c:v>
                </c:pt>
                <c:pt idx="582">
                  <c:v>0.53081190581117399</c:v>
                </c:pt>
                <c:pt idx="583">
                  <c:v>0.53031017035709305</c:v>
                </c:pt>
                <c:pt idx="584">
                  <c:v>0.53001510883376901</c:v>
                </c:pt>
                <c:pt idx="585">
                  <c:v>0.52967947674598204</c:v>
                </c:pt>
                <c:pt idx="586">
                  <c:v>0.53003803988282905</c:v>
                </c:pt>
                <c:pt idx="587">
                  <c:v>0.53029603670718295</c:v>
                </c:pt>
                <c:pt idx="588">
                  <c:v>0.53080728752964002</c:v>
                </c:pt>
                <c:pt idx="589">
                  <c:v>0.53098843137720697</c:v>
                </c:pt>
                <c:pt idx="590">
                  <c:v>0.53143174281960803</c:v>
                </c:pt>
                <c:pt idx="591">
                  <c:v>0.53167191431859895</c:v>
                </c:pt>
                <c:pt idx="592">
                  <c:v>0.53179775377709604</c:v>
                </c:pt>
                <c:pt idx="593">
                  <c:v>0.53198342089067596</c:v>
                </c:pt>
                <c:pt idx="594">
                  <c:v>0.53246385382509798</c:v>
                </c:pt>
                <c:pt idx="595">
                  <c:v>0.53555777071746102</c:v>
                </c:pt>
                <c:pt idx="596">
                  <c:v>0.53916559883667803</c:v>
                </c:pt>
                <c:pt idx="597">
                  <c:v>0.54117120185674605</c:v>
                </c:pt>
                <c:pt idx="598">
                  <c:v>0.54291625949092803</c:v>
                </c:pt>
                <c:pt idx="599">
                  <c:v>0.54476230439510998</c:v>
                </c:pt>
                <c:pt idx="600">
                  <c:v>0.54636256831099494</c:v>
                </c:pt>
                <c:pt idx="601">
                  <c:v>0.54769456639269398</c:v>
                </c:pt>
                <c:pt idx="602">
                  <c:v>0.54706756786295396</c:v>
                </c:pt>
                <c:pt idx="603">
                  <c:v>0.54665833723224699</c:v>
                </c:pt>
                <c:pt idx="604">
                  <c:v>0.54610649284145096</c:v>
                </c:pt>
                <c:pt idx="605">
                  <c:v>0.54693350366127502</c:v>
                </c:pt>
                <c:pt idx="606">
                  <c:v>0.54556929887524397</c:v>
                </c:pt>
                <c:pt idx="607">
                  <c:v>0.54416297594923901</c:v>
                </c:pt>
                <c:pt idx="608">
                  <c:v>0.54277178244719404</c:v>
                </c:pt>
                <c:pt idx="609">
                  <c:v>0.54183835603408803</c:v>
                </c:pt>
                <c:pt idx="610">
                  <c:v>0.54144955880238599</c:v>
                </c:pt>
                <c:pt idx="611">
                  <c:v>0.54048234607189904</c:v>
                </c:pt>
                <c:pt idx="612">
                  <c:v>0.53915889012808804</c:v>
                </c:pt>
                <c:pt idx="613">
                  <c:v>0.53794819059142795</c:v>
                </c:pt>
                <c:pt idx="614">
                  <c:v>0.53724516945435397</c:v>
                </c:pt>
                <c:pt idx="615">
                  <c:v>0.53580093206033697</c:v>
                </c:pt>
                <c:pt idx="616">
                  <c:v>0.535653470173311</c:v>
                </c:pt>
                <c:pt idx="617">
                  <c:v>0.536142120345387</c:v>
                </c:pt>
                <c:pt idx="618">
                  <c:v>0.53403072207967395</c:v>
                </c:pt>
                <c:pt idx="619">
                  <c:v>0.53121297254796396</c:v>
                </c:pt>
                <c:pt idx="620">
                  <c:v>0.52784561246111805</c:v>
                </c:pt>
                <c:pt idx="621">
                  <c:v>0.52518361509190004</c:v>
                </c:pt>
                <c:pt idx="622">
                  <c:v>0.52297982523004205</c:v>
                </c:pt>
                <c:pt idx="623">
                  <c:v>0.52217262688655197</c:v>
                </c:pt>
                <c:pt idx="624">
                  <c:v>0.52145556753514299</c:v>
                </c:pt>
                <c:pt idx="625">
                  <c:v>0.52058172900566202</c:v>
                </c:pt>
                <c:pt idx="626">
                  <c:v>0.52022306010604202</c:v>
                </c:pt>
                <c:pt idx="627">
                  <c:v>0.51985891163309605</c:v>
                </c:pt>
                <c:pt idx="628">
                  <c:v>0.52081353062494595</c:v>
                </c:pt>
                <c:pt idx="629">
                  <c:v>0.52224312529502004</c:v>
                </c:pt>
                <c:pt idx="630">
                  <c:v>0.52367214130578998</c:v>
                </c:pt>
                <c:pt idx="631">
                  <c:v>0.52489065469712304</c:v>
                </c:pt>
                <c:pt idx="632">
                  <c:v>0.52639927606136505</c:v>
                </c:pt>
                <c:pt idx="633">
                  <c:v>0.52726432088503905</c:v>
                </c:pt>
                <c:pt idx="634">
                  <c:v>0.52863584089125304</c:v>
                </c:pt>
                <c:pt idx="635">
                  <c:v>0.52947514076247104</c:v>
                </c:pt>
                <c:pt idx="636">
                  <c:v>0.53017047765177105</c:v>
                </c:pt>
                <c:pt idx="637">
                  <c:v>0.53052651478158597</c:v>
                </c:pt>
                <c:pt idx="638">
                  <c:v>0.53108644433849395</c:v>
                </c:pt>
                <c:pt idx="639">
                  <c:v>0.53192541156052098</c:v>
                </c:pt>
                <c:pt idx="640">
                  <c:v>0.53269446713438895</c:v>
                </c:pt>
                <c:pt idx="641">
                  <c:v>0.53125166879751495</c:v>
                </c:pt>
                <c:pt idx="642">
                  <c:v>0.53120462980375305</c:v>
                </c:pt>
                <c:pt idx="643">
                  <c:v>0.52974246881213505</c:v>
                </c:pt>
                <c:pt idx="644">
                  <c:v>0.52779518561201899</c:v>
                </c:pt>
                <c:pt idx="645">
                  <c:v>0.52658571011404498</c:v>
                </c:pt>
                <c:pt idx="646">
                  <c:v>0.52546742212033404</c:v>
                </c:pt>
                <c:pt idx="647">
                  <c:v>0.52456350380463002</c:v>
                </c:pt>
                <c:pt idx="648">
                  <c:v>0.524227558286807</c:v>
                </c:pt>
                <c:pt idx="649">
                  <c:v>0.52400948176901796</c:v>
                </c:pt>
                <c:pt idx="650">
                  <c:v>0.52399778655352702</c:v>
                </c:pt>
                <c:pt idx="651">
                  <c:v>0.52464748366396496</c:v>
                </c:pt>
                <c:pt idx="652">
                  <c:v>0.52534909698877597</c:v>
                </c:pt>
                <c:pt idx="653">
                  <c:v>0.52613500193529295</c:v>
                </c:pt>
                <c:pt idx="654">
                  <c:v>0.52676702050535296</c:v>
                </c:pt>
                <c:pt idx="655">
                  <c:v>0.52716681305926205</c:v>
                </c:pt>
                <c:pt idx="656">
                  <c:v>0.52795196886693996</c:v>
                </c:pt>
                <c:pt idx="657">
                  <c:v>0.52871651098853401</c:v>
                </c:pt>
                <c:pt idx="658">
                  <c:v>0.53057249585295696</c:v>
                </c:pt>
                <c:pt idx="659">
                  <c:v>0.53127412254554196</c:v>
                </c:pt>
                <c:pt idx="660">
                  <c:v>0.53183977043335595</c:v>
                </c:pt>
                <c:pt idx="661">
                  <c:v>0.53244921649510102</c:v>
                </c:pt>
                <c:pt idx="662">
                  <c:v>0.53297945442947803</c:v>
                </c:pt>
                <c:pt idx="663">
                  <c:v>0.53344631466768899</c:v>
                </c:pt>
                <c:pt idx="664">
                  <c:v>0.53302561922166203</c:v>
                </c:pt>
                <c:pt idx="665">
                  <c:v>0.53383817519447696</c:v>
                </c:pt>
                <c:pt idx="666">
                  <c:v>0.534749375891165</c:v>
                </c:pt>
                <c:pt idx="667">
                  <c:v>0.53601855737108295</c:v>
                </c:pt>
                <c:pt idx="668">
                  <c:v>0.53654851862418995</c:v>
                </c:pt>
                <c:pt idx="669">
                  <c:v>0.53584062069039395</c:v>
                </c:pt>
                <c:pt idx="670">
                  <c:v>0.53548599914671702</c:v>
                </c:pt>
                <c:pt idx="671">
                  <c:v>0.53652043334161004</c:v>
                </c:pt>
                <c:pt idx="672">
                  <c:v>0.53551795313164197</c:v>
                </c:pt>
                <c:pt idx="673">
                  <c:v>0.53468841865492001</c:v>
                </c:pt>
                <c:pt idx="674">
                  <c:v>0.53453913330874903</c:v>
                </c:pt>
                <c:pt idx="675">
                  <c:v>0.53382743780435504</c:v>
                </c:pt>
                <c:pt idx="676">
                  <c:v>0.53308952290719502</c:v>
                </c:pt>
                <c:pt idx="677">
                  <c:v>0.53175000398373495</c:v>
                </c:pt>
                <c:pt idx="678">
                  <c:v>0.53069475537178001</c:v>
                </c:pt>
                <c:pt idx="679">
                  <c:v>0.53013823103487601</c:v>
                </c:pt>
                <c:pt idx="680">
                  <c:v>0.52962281258998101</c:v>
                </c:pt>
                <c:pt idx="681">
                  <c:v>0.52885344289555603</c:v>
                </c:pt>
                <c:pt idx="682">
                  <c:v>0.52848618324241503</c:v>
                </c:pt>
                <c:pt idx="683">
                  <c:v>0.52790271319524396</c:v>
                </c:pt>
                <c:pt idx="684">
                  <c:v>0.52811565712548303</c:v>
                </c:pt>
                <c:pt idx="685">
                  <c:v>0.52810790596274404</c:v>
                </c:pt>
                <c:pt idx="686">
                  <c:v>0.53012784938029001</c:v>
                </c:pt>
                <c:pt idx="687">
                  <c:v>0.53295553484465696</c:v>
                </c:pt>
                <c:pt idx="688">
                  <c:v>0.53436208255450901</c:v>
                </c:pt>
                <c:pt idx="689">
                  <c:v>0.53626386631955003</c:v>
                </c:pt>
                <c:pt idx="690">
                  <c:v>0.53809575780576302</c:v>
                </c:pt>
                <c:pt idx="691">
                  <c:v>0.53910148177165895</c:v>
                </c:pt>
                <c:pt idx="692">
                  <c:v>0.53926837063781496</c:v>
                </c:pt>
                <c:pt idx="693">
                  <c:v>0.53945190866105097</c:v>
                </c:pt>
                <c:pt idx="694">
                  <c:v>0.53911702983044396</c:v>
                </c:pt>
                <c:pt idx="695">
                  <c:v>0.53957008170693699</c:v>
                </c:pt>
                <c:pt idx="696">
                  <c:v>0.53885950783746195</c:v>
                </c:pt>
                <c:pt idx="697">
                  <c:v>0.53795367508474301</c:v>
                </c:pt>
                <c:pt idx="698">
                  <c:v>0.53772105175942897</c:v>
                </c:pt>
                <c:pt idx="699">
                  <c:v>0.53761113863088394</c:v>
                </c:pt>
                <c:pt idx="700">
                  <c:v>0.53747724613072201</c:v>
                </c:pt>
                <c:pt idx="701">
                  <c:v>0.5373547452627</c:v>
                </c:pt>
                <c:pt idx="702">
                  <c:v>0.53735912569783195</c:v>
                </c:pt>
                <c:pt idx="703">
                  <c:v>0</c:v>
                </c:pt>
                <c:pt idx="704">
                  <c:v>0</c:v>
                </c:pt>
                <c:pt idx="705">
                  <c:v>0</c:v>
                </c:pt>
                <c:pt idx="706">
                  <c:v>0</c:v>
                </c:pt>
                <c:pt idx="707">
                  <c:v>0</c:v>
                </c:pt>
                <c:pt idx="708">
                  <c:v>0</c:v>
                </c:pt>
              </c:numCache>
            </c:numRef>
          </c:val>
          <c:smooth val="0"/>
          <c:extLst>
            <c:ext xmlns:c16="http://schemas.microsoft.com/office/drawing/2014/chart" uri="{C3380CC4-5D6E-409C-BE32-E72D297353CC}">
              <c16:uniqueId val="{00000001-5122-4C64-88F9-656023B2C762}"/>
            </c:ext>
          </c:extLst>
        </c:ser>
        <c:dLbls>
          <c:showLegendKey val="0"/>
          <c:showVal val="0"/>
          <c:showCatName val="0"/>
          <c:showSerName val="0"/>
          <c:showPercent val="0"/>
          <c:showBubbleSize val="0"/>
        </c:dLbls>
        <c:marker val="1"/>
        <c:smooth val="0"/>
        <c:axId val="617460487"/>
        <c:axId val="617461927"/>
      </c:lineChart>
      <c:dateAx>
        <c:axId val="373569839"/>
        <c:scaling>
          <c:orientation val="minMax"/>
          <c:max val="45636"/>
          <c:min val="45097"/>
        </c:scaling>
        <c:delete val="0"/>
        <c:axPos val="b"/>
        <c:numFmt formatCode="[$-409]mmm\-yy;@" sourceLinked="0"/>
        <c:majorTickMark val="out"/>
        <c:minorTickMark val="none"/>
        <c:tickLblPos val="low"/>
        <c:txPr>
          <a:bodyPr/>
          <a:lstStyle/>
          <a:p>
            <a:pPr>
              <a:defRPr sz="1000"/>
            </a:pPr>
            <a:endParaRPr lang="en-US"/>
          </a:p>
        </c:txPr>
        <c:crossAx val="373569119"/>
        <c:crosses val="autoZero"/>
        <c:auto val="1"/>
        <c:lblOffset val="100"/>
        <c:baseTimeUnit val="days"/>
        <c:majorUnit val="126"/>
        <c:majorTimeUnit val="days"/>
      </c:dateAx>
      <c:valAx>
        <c:axId val="373569119"/>
        <c:scaling>
          <c:orientation val="minMax"/>
          <c:max val="2.75"/>
          <c:min val="0.5"/>
        </c:scaling>
        <c:delete val="0"/>
        <c:axPos val="l"/>
        <c:numFmt formatCode="0.00" sourceLinked="1"/>
        <c:majorTickMark val="out"/>
        <c:minorTickMark val="none"/>
        <c:tickLblPos val="nextTo"/>
        <c:spPr>
          <a:ln/>
        </c:spPr>
        <c:txPr>
          <a:bodyPr/>
          <a:lstStyle/>
          <a:p>
            <a:pPr>
              <a:defRPr sz="1000"/>
            </a:pPr>
            <a:endParaRPr lang="en-US"/>
          </a:p>
        </c:txPr>
        <c:crossAx val="373569839"/>
        <c:crosses val="autoZero"/>
        <c:crossBetween val="between"/>
        <c:majorUnit val="0.25"/>
      </c:valAx>
      <c:valAx>
        <c:axId val="617461927"/>
        <c:scaling>
          <c:orientation val="minMax"/>
          <c:min val="0.5"/>
        </c:scaling>
        <c:delete val="0"/>
        <c:axPos val="r"/>
        <c:numFmt formatCode="0%" sourceLinked="0"/>
        <c:majorTickMark val="out"/>
        <c:minorTickMark val="none"/>
        <c:tickLblPos val="nextTo"/>
        <c:txPr>
          <a:bodyPr/>
          <a:lstStyle/>
          <a:p>
            <a:pPr>
              <a:defRPr sz="1000"/>
            </a:pPr>
            <a:endParaRPr lang="en-US"/>
          </a:p>
        </c:txPr>
        <c:crossAx val="617460487"/>
        <c:crosses val="max"/>
        <c:crossBetween val="between"/>
      </c:valAx>
      <c:dateAx>
        <c:axId val="617460487"/>
        <c:scaling>
          <c:orientation val="minMax"/>
        </c:scaling>
        <c:delete val="1"/>
        <c:axPos val="b"/>
        <c:numFmt formatCode="d\-mmm\-yy" sourceLinked="1"/>
        <c:majorTickMark val="out"/>
        <c:minorTickMark val="none"/>
        <c:tickLblPos val="nextTo"/>
        <c:crossAx val="617461927"/>
        <c:crosses val="autoZero"/>
        <c:auto val="1"/>
        <c:lblOffset val="100"/>
        <c:baseTimeUnit val="days"/>
      </c:dateAx>
    </c:plotArea>
    <c:legend>
      <c:legendPos val="t"/>
      <c:layout>
        <c:manualLayout>
          <c:xMode val="edge"/>
          <c:yMode val="edge"/>
          <c:x val="5.0381306503353741E-2"/>
          <c:y val="5.9506827950853982E-4"/>
          <c:w val="0.88919142556065534"/>
          <c:h val="0.10090104226102171"/>
        </c:manualLayout>
      </c:layout>
      <c:overlay val="0"/>
      <c:txPr>
        <a:bodyPr/>
        <a:lstStyle/>
        <a:p>
          <a:pPr>
            <a:defRPr sz="1000"/>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800" b="0" i="0">
          <a:latin typeface="Arial"/>
          <a:ea typeface="Arial"/>
          <a:cs typeface="Arial"/>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Deviation from long-run average, %age points</a:t>
            </a:r>
          </a:p>
        </c:rich>
      </c:tx>
      <c:layout>
        <c:manualLayout>
          <c:xMode val="edge"/>
          <c:yMode val="edge"/>
          <c:x val="0.15206344963750867"/>
          <c:y val="0"/>
        </c:manualLayout>
      </c:layout>
      <c:overlay val="0"/>
    </c:title>
    <c:autoTitleDeleted val="0"/>
    <c:plotArea>
      <c:layout>
        <c:manualLayout>
          <c:layoutTarget val="inner"/>
          <c:xMode val="edge"/>
          <c:yMode val="edge"/>
          <c:x val="0.10817673500284843"/>
          <c:y val="7.0445954529656393E-2"/>
          <c:w val="0.82380383007679592"/>
          <c:h val="0.85325255575929726"/>
        </c:manualLayout>
      </c:layout>
      <c:lineChart>
        <c:grouping val="standard"/>
        <c:varyColors val="0"/>
        <c:ser>
          <c:idx val="0"/>
          <c:order val="0"/>
          <c:tx>
            <c:strRef>
              <c:f>weights!$AU$4</c:f>
              <c:strCache>
                <c:ptCount val="1"/>
                <c:pt idx="0">
                  <c:v>Equity</c:v>
                </c:pt>
              </c:strCache>
            </c:strRef>
          </c:tx>
          <c:spPr>
            <a:ln w="22225">
              <a:solidFill>
                <a:srgbClr val="020B5B"/>
              </a:solidFill>
            </a:ln>
          </c:spPr>
          <c:marker>
            <c:symbol val="none"/>
          </c:marker>
          <c:cat>
            <c:numRef>
              <c:f>weights!$AT$5:$AT$266</c:f>
              <c:numCache>
                <c:formatCode>d\-mmm\-yy</c:formatCode>
                <c:ptCount val="262"/>
                <c:pt idx="0">
                  <c:v>45265</c:v>
                </c:pt>
                <c:pt idx="1">
                  <c:v>45266</c:v>
                </c:pt>
                <c:pt idx="2">
                  <c:v>45267</c:v>
                </c:pt>
                <c:pt idx="3">
                  <c:v>45268</c:v>
                </c:pt>
                <c:pt idx="4">
                  <c:v>45271</c:v>
                </c:pt>
                <c:pt idx="5">
                  <c:v>45272</c:v>
                </c:pt>
                <c:pt idx="6">
                  <c:v>45273</c:v>
                </c:pt>
                <c:pt idx="7">
                  <c:v>45274</c:v>
                </c:pt>
                <c:pt idx="8">
                  <c:v>45275</c:v>
                </c:pt>
                <c:pt idx="9">
                  <c:v>45278</c:v>
                </c:pt>
                <c:pt idx="10">
                  <c:v>45279</c:v>
                </c:pt>
                <c:pt idx="11">
                  <c:v>45280</c:v>
                </c:pt>
                <c:pt idx="12">
                  <c:v>45281</c:v>
                </c:pt>
                <c:pt idx="13">
                  <c:v>45282</c:v>
                </c:pt>
                <c:pt idx="14">
                  <c:v>45285</c:v>
                </c:pt>
                <c:pt idx="15">
                  <c:v>45286</c:v>
                </c:pt>
                <c:pt idx="16">
                  <c:v>45287</c:v>
                </c:pt>
                <c:pt idx="17">
                  <c:v>45288</c:v>
                </c:pt>
                <c:pt idx="18">
                  <c:v>45289</c:v>
                </c:pt>
                <c:pt idx="19">
                  <c:v>45292</c:v>
                </c:pt>
                <c:pt idx="20">
                  <c:v>45293</c:v>
                </c:pt>
                <c:pt idx="21">
                  <c:v>45294</c:v>
                </c:pt>
                <c:pt idx="22">
                  <c:v>45295</c:v>
                </c:pt>
                <c:pt idx="23">
                  <c:v>45296</c:v>
                </c:pt>
                <c:pt idx="24">
                  <c:v>45299</c:v>
                </c:pt>
                <c:pt idx="25">
                  <c:v>45300</c:v>
                </c:pt>
                <c:pt idx="26">
                  <c:v>45301</c:v>
                </c:pt>
                <c:pt idx="27">
                  <c:v>45302</c:v>
                </c:pt>
                <c:pt idx="28">
                  <c:v>45303</c:v>
                </c:pt>
                <c:pt idx="29">
                  <c:v>45306</c:v>
                </c:pt>
                <c:pt idx="30">
                  <c:v>45307</c:v>
                </c:pt>
                <c:pt idx="31">
                  <c:v>45308</c:v>
                </c:pt>
                <c:pt idx="32">
                  <c:v>45309</c:v>
                </c:pt>
                <c:pt idx="33">
                  <c:v>45310</c:v>
                </c:pt>
                <c:pt idx="34">
                  <c:v>45313</c:v>
                </c:pt>
                <c:pt idx="35">
                  <c:v>45314</c:v>
                </c:pt>
                <c:pt idx="36">
                  <c:v>45315</c:v>
                </c:pt>
                <c:pt idx="37">
                  <c:v>45316</c:v>
                </c:pt>
                <c:pt idx="38">
                  <c:v>45317</c:v>
                </c:pt>
                <c:pt idx="39">
                  <c:v>45320</c:v>
                </c:pt>
                <c:pt idx="40">
                  <c:v>45321</c:v>
                </c:pt>
                <c:pt idx="41">
                  <c:v>45322</c:v>
                </c:pt>
                <c:pt idx="42">
                  <c:v>45323</c:v>
                </c:pt>
                <c:pt idx="43">
                  <c:v>45324</c:v>
                </c:pt>
                <c:pt idx="44">
                  <c:v>45327</c:v>
                </c:pt>
                <c:pt idx="45">
                  <c:v>45328</c:v>
                </c:pt>
                <c:pt idx="46">
                  <c:v>45329</c:v>
                </c:pt>
                <c:pt idx="47">
                  <c:v>45330</c:v>
                </c:pt>
                <c:pt idx="48">
                  <c:v>45331</c:v>
                </c:pt>
                <c:pt idx="49">
                  <c:v>45334</c:v>
                </c:pt>
                <c:pt idx="50">
                  <c:v>45335</c:v>
                </c:pt>
                <c:pt idx="51">
                  <c:v>45336</c:v>
                </c:pt>
                <c:pt idx="52">
                  <c:v>45337</c:v>
                </c:pt>
                <c:pt idx="53">
                  <c:v>45338</c:v>
                </c:pt>
                <c:pt idx="54">
                  <c:v>45341</c:v>
                </c:pt>
                <c:pt idx="55">
                  <c:v>45342</c:v>
                </c:pt>
                <c:pt idx="56">
                  <c:v>45343</c:v>
                </c:pt>
                <c:pt idx="57">
                  <c:v>45344</c:v>
                </c:pt>
                <c:pt idx="58">
                  <c:v>45345</c:v>
                </c:pt>
                <c:pt idx="59">
                  <c:v>45348</c:v>
                </c:pt>
                <c:pt idx="60">
                  <c:v>45349</c:v>
                </c:pt>
                <c:pt idx="61">
                  <c:v>45350</c:v>
                </c:pt>
                <c:pt idx="62">
                  <c:v>45351</c:v>
                </c:pt>
                <c:pt idx="63">
                  <c:v>45352</c:v>
                </c:pt>
                <c:pt idx="64">
                  <c:v>45355</c:v>
                </c:pt>
                <c:pt idx="65">
                  <c:v>45356</c:v>
                </c:pt>
                <c:pt idx="66">
                  <c:v>45357</c:v>
                </c:pt>
                <c:pt idx="67">
                  <c:v>45358</c:v>
                </c:pt>
                <c:pt idx="68">
                  <c:v>45359</c:v>
                </c:pt>
                <c:pt idx="69">
                  <c:v>45362</c:v>
                </c:pt>
                <c:pt idx="70">
                  <c:v>45363</c:v>
                </c:pt>
                <c:pt idx="71">
                  <c:v>45364</c:v>
                </c:pt>
                <c:pt idx="72">
                  <c:v>45365</c:v>
                </c:pt>
                <c:pt idx="73">
                  <c:v>45366</c:v>
                </c:pt>
                <c:pt idx="74">
                  <c:v>45369</c:v>
                </c:pt>
                <c:pt idx="75">
                  <c:v>45370</c:v>
                </c:pt>
                <c:pt idx="76">
                  <c:v>45371</c:v>
                </c:pt>
                <c:pt idx="77">
                  <c:v>45372</c:v>
                </c:pt>
                <c:pt idx="78">
                  <c:v>45373</c:v>
                </c:pt>
                <c:pt idx="79">
                  <c:v>45376</c:v>
                </c:pt>
                <c:pt idx="80">
                  <c:v>45377</c:v>
                </c:pt>
                <c:pt idx="81">
                  <c:v>45378</c:v>
                </c:pt>
                <c:pt idx="82">
                  <c:v>45379</c:v>
                </c:pt>
                <c:pt idx="83">
                  <c:v>45380</c:v>
                </c:pt>
                <c:pt idx="84">
                  <c:v>45383</c:v>
                </c:pt>
                <c:pt idx="85">
                  <c:v>45384</c:v>
                </c:pt>
                <c:pt idx="86">
                  <c:v>45385</c:v>
                </c:pt>
                <c:pt idx="87">
                  <c:v>45386</c:v>
                </c:pt>
                <c:pt idx="88">
                  <c:v>45387</c:v>
                </c:pt>
                <c:pt idx="89">
                  <c:v>45390</c:v>
                </c:pt>
                <c:pt idx="90">
                  <c:v>45391</c:v>
                </c:pt>
                <c:pt idx="91">
                  <c:v>45392</c:v>
                </c:pt>
                <c:pt idx="92">
                  <c:v>45393</c:v>
                </c:pt>
                <c:pt idx="93">
                  <c:v>45394</c:v>
                </c:pt>
                <c:pt idx="94">
                  <c:v>45397</c:v>
                </c:pt>
                <c:pt idx="95">
                  <c:v>45398</c:v>
                </c:pt>
                <c:pt idx="96">
                  <c:v>45399</c:v>
                </c:pt>
                <c:pt idx="97">
                  <c:v>45400</c:v>
                </c:pt>
                <c:pt idx="98">
                  <c:v>45401</c:v>
                </c:pt>
                <c:pt idx="99">
                  <c:v>45404</c:v>
                </c:pt>
                <c:pt idx="100">
                  <c:v>45405</c:v>
                </c:pt>
                <c:pt idx="101">
                  <c:v>45406</c:v>
                </c:pt>
                <c:pt idx="102">
                  <c:v>45407</c:v>
                </c:pt>
                <c:pt idx="103">
                  <c:v>45408</c:v>
                </c:pt>
                <c:pt idx="104">
                  <c:v>45411</c:v>
                </c:pt>
                <c:pt idx="105">
                  <c:v>45412</c:v>
                </c:pt>
                <c:pt idx="106">
                  <c:v>45413</c:v>
                </c:pt>
                <c:pt idx="107">
                  <c:v>45414</c:v>
                </c:pt>
                <c:pt idx="108">
                  <c:v>45415</c:v>
                </c:pt>
                <c:pt idx="109">
                  <c:v>45418</c:v>
                </c:pt>
                <c:pt idx="110">
                  <c:v>45419</c:v>
                </c:pt>
                <c:pt idx="111">
                  <c:v>45420</c:v>
                </c:pt>
                <c:pt idx="112">
                  <c:v>45421</c:v>
                </c:pt>
                <c:pt idx="113">
                  <c:v>45422</c:v>
                </c:pt>
                <c:pt idx="114">
                  <c:v>45425</c:v>
                </c:pt>
                <c:pt idx="115">
                  <c:v>45426</c:v>
                </c:pt>
                <c:pt idx="116">
                  <c:v>45427</c:v>
                </c:pt>
                <c:pt idx="117">
                  <c:v>45428</c:v>
                </c:pt>
                <c:pt idx="118">
                  <c:v>45429</c:v>
                </c:pt>
                <c:pt idx="119">
                  <c:v>45432</c:v>
                </c:pt>
                <c:pt idx="120">
                  <c:v>45433</c:v>
                </c:pt>
                <c:pt idx="121">
                  <c:v>45434</c:v>
                </c:pt>
                <c:pt idx="122">
                  <c:v>45435</c:v>
                </c:pt>
                <c:pt idx="123">
                  <c:v>45436</c:v>
                </c:pt>
                <c:pt idx="124">
                  <c:v>45439</c:v>
                </c:pt>
                <c:pt idx="125">
                  <c:v>45440</c:v>
                </c:pt>
                <c:pt idx="126">
                  <c:v>45441</c:v>
                </c:pt>
                <c:pt idx="127">
                  <c:v>45442</c:v>
                </c:pt>
                <c:pt idx="128">
                  <c:v>45443</c:v>
                </c:pt>
                <c:pt idx="129">
                  <c:v>45446</c:v>
                </c:pt>
                <c:pt idx="130">
                  <c:v>45447</c:v>
                </c:pt>
                <c:pt idx="131">
                  <c:v>45448</c:v>
                </c:pt>
                <c:pt idx="132">
                  <c:v>45449</c:v>
                </c:pt>
                <c:pt idx="133">
                  <c:v>45450</c:v>
                </c:pt>
                <c:pt idx="134">
                  <c:v>45453</c:v>
                </c:pt>
                <c:pt idx="135">
                  <c:v>45454</c:v>
                </c:pt>
                <c:pt idx="136">
                  <c:v>45455</c:v>
                </c:pt>
                <c:pt idx="137">
                  <c:v>45456</c:v>
                </c:pt>
                <c:pt idx="138">
                  <c:v>45457</c:v>
                </c:pt>
                <c:pt idx="139">
                  <c:v>45460</c:v>
                </c:pt>
                <c:pt idx="140">
                  <c:v>45461</c:v>
                </c:pt>
                <c:pt idx="141">
                  <c:v>45462</c:v>
                </c:pt>
                <c:pt idx="142">
                  <c:v>45463</c:v>
                </c:pt>
                <c:pt idx="143">
                  <c:v>45464</c:v>
                </c:pt>
                <c:pt idx="144">
                  <c:v>45467</c:v>
                </c:pt>
                <c:pt idx="145">
                  <c:v>45468</c:v>
                </c:pt>
                <c:pt idx="146">
                  <c:v>45469</c:v>
                </c:pt>
                <c:pt idx="147">
                  <c:v>45470</c:v>
                </c:pt>
                <c:pt idx="148">
                  <c:v>45471</c:v>
                </c:pt>
                <c:pt idx="149">
                  <c:v>45474</c:v>
                </c:pt>
                <c:pt idx="150">
                  <c:v>45475</c:v>
                </c:pt>
                <c:pt idx="151">
                  <c:v>45476</c:v>
                </c:pt>
                <c:pt idx="152">
                  <c:v>45477</c:v>
                </c:pt>
                <c:pt idx="153">
                  <c:v>45478</c:v>
                </c:pt>
                <c:pt idx="154">
                  <c:v>45481</c:v>
                </c:pt>
                <c:pt idx="155">
                  <c:v>45482</c:v>
                </c:pt>
                <c:pt idx="156">
                  <c:v>45483</c:v>
                </c:pt>
                <c:pt idx="157">
                  <c:v>45484</c:v>
                </c:pt>
                <c:pt idx="158">
                  <c:v>45485</c:v>
                </c:pt>
                <c:pt idx="159">
                  <c:v>45488</c:v>
                </c:pt>
                <c:pt idx="160">
                  <c:v>45489</c:v>
                </c:pt>
                <c:pt idx="161">
                  <c:v>45490</c:v>
                </c:pt>
                <c:pt idx="162">
                  <c:v>45491</c:v>
                </c:pt>
                <c:pt idx="163">
                  <c:v>45492</c:v>
                </c:pt>
                <c:pt idx="164">
                  <c:v>45495</c:v>
                </c:pt>
                <c:pt idx="165">
                  <c:v>45496</c:v>
                </c:pt>
                <c:pt idx="166">
                  <c:v>45497</c:v>
                </c:pt>
                <c:pt idx="167">
                  <c:v>45498</c:v>
                </c:pt>
                <c:pt idx="168">
                  <c:v>45499</c:v>
                </c:pt>
                <c:pt idx="169">
                  <c:v>45502</c:v>
                </c:pt>
                <c:pt idx="170">
                  <c:v>45503</c:v>
                </c:pt>
                <c:pt idx="171">
                  <c:v>45504</c:v>
                </c:pt>
                <c:pt idx="172">
                  <c:v>45505</c:v>
                </c:pt>
                <c:pt idx="173">
                  <c:v>45506</c:v>
                </c:pt>
                <c:pt idx="174">
                  <c:v>45509</c:v>
                </c:pt>
                <c:pt idx="175">
                  <c:v>45510</c:v>
                </c:pt>
                <c:pt idx="176">
                  <c:v>45511</c:v>
                </c:pt>
                <c:pt idx="177">
                  <c:v>45512</c:v>
                </c:pt>
                <c:pt idx="178">
                  <c:v>45513</c:v>
                </c:pt>
                <c:pt idx="179">
                  <c:v>45516</c:v>
                </c:pt>
                <c:pt idx="180">
                  <c:v>45517</c:v>
                </c:pt>
                <c:pt idx="181">
                  <c:v>45518</c:v>
                </c:pt>
                <c:pt idx="182">
                  <c:v>45519</c:v>
                </c:pt>
                <c:pt idx="183">
                  <c:v>45520</c:v>
                </c:pt>
                <c:pt idx="184">
                  <c:v>45523</c:v>
                </c:pt>
                <c:pt idx="185">
                  <c:v>45524</c:v>
                </c:pt>
                <c:pt idx="186">
                  <c:v>45525</c:v>
                </c:pt>
                <c:pt idx="187">
                  <c:v>45526</c:v>
                </c:pt>
                <c:pt idx="188">
                  <c:v>45527</c:v>
                </c:pt>
                <c:pt idx="189">
                  <c:v>45530</c:v>
                </c:pt>
                <c:pt idx="190">
                  <c:v>45531</c:v>
                </c:pt>
                <c:pt idx="191">
                  <c:v>45532</c:v>
                </c:pt>
                <c:pt idx="192">
                  <c:v>45533</c:v>
                </c:pt>
                <c:pt idx="193">
                  <c:v>45534</c:v>
                </c:pt>
                <c:pt idx="194">
                  <c:v>45537</c:v>
                </c:pt>
                <c:pt idx="195">
                  <c:v>45538</c:v>
                </c:pt>
                <c:pt idx="196">
                  <c:v>45539</c:v>
                </c:pt>
                <c:pt idx="197">
                  <c:v>45540</c:v>
                </c:pt>
                <c:pt idx="198">
                  <c:v>45541</c:v>
                </c:pt>
                <c:pt idx="199">
                  <c:v>45544</c:v>
                </c:pt>
                <c:pt idx="200">
                  <c:v>45545</c:v>
                </c:pt>
                <c:pt idx="201">
                  <c:v>45546</c:v>
                </c:pt>
                <c:pt idx="202">
                  <c:v>45547</c:v>
                </c:pt>
                <c:pt idx="203">
                  <c:v>45548</c:v>
                </c:pt>
                <c:pt idx="204">
                  <c:v>45551</c:v>
                </c:pt>
                <c:pt idx="205">
                  <c:v>45552</c:v>
                </c:pt>
                <c:pt idx="206">
                  <c:v>45553</c:v>
                </c:pt>
                <c:pt idx="207">
                  <c:v>45554</c:v>
                </c:pt>
                <c:pt idx="208">
                  <c:v>45555</c:v>
                </c:pt>
                <c:pt idx="209">
                  <c:v>45558</c:v>
                </c:pt>
                <c:pt idx="210">
                  <c:v>45559</c:v>
                </c:pt>
                <c:pt idx="211">
                  <c:v>45560</c:v>
                </c:pt>
                <c:pt idx="212">
                  <c:v>45561</c:v>
                </c:pt>
                <c:pt idx="213">
                  <c:v>45562</c:v>
                </c:pt>
                <c:pt idx="214">
                  <c:v>45565</c:v>
                </c:pt>
                <c:pt idx="215">
                  <c:v>45566</c:v>
                </c:pt>
                <c:pt idx="216">
                  <c:v>45567</c:v>
                </c:pt>
                <c:pt idx="217">
                  <c:v>45568</c:v>
                </c:pt>
                <c:pt idx="218">
                  <c:v>45569</c:v>
                </c:pt>
                <c:pt idx="219">
                  <c:v>45572</c:v>
                </c:pt>
                <c:pt idx="220">
                  <c:v>45573</c:v>
                </c:pt>
                <c:pt idx="221">
                  <c:v>45574</c:v>
                </c:pt>
                <c:pt idx="222">
                  <c:v>45575</c:v>
                </c:pt>
                <c:pt idx="223">
                  <c:v>45576</c:v>
                </c:pt>
                <c:pt idx="224">
                  <c:v>45579</c:v>
                </c:pt>
                <c:pt idx="225">
                  <c:v>45580</c:v>
                </c:pt>
                <c:pt idx="226">
                  <c:v>45581</c:v>
                </c:pt>
                <c:pt idx="227">
                  <c:v>45582</c:v>
                </c:pt>
                <c:pt idx="228">
                  <c:v>45583</c:v>
                </c:pt>
                <c:pt idx="229">
                  <c:v>45586</c:v>
                </c:pt>
                <c:pt idx="230">
                  <c:v>45587</c:v>
                </c:pt>
                <c:pt idx="231">
                  <c:v>45588</c:v>
                </c:pt>
                <c:pt idx="232">
                  <c:v>45589</c:v>
                </c:pt>
                <c:pt idx="233">
                  <c:v>45590</c:v>
                </c:pt>
                <c:pt idx="234">
                  <c:v>45593</c:v>
                </c:pt>
                <c:pt idx="235">
                  <c:v>45594</c:v>
                </c:pt>
                <c:pt idx="236">
                  <c:v>45595</c:v>
                </c:pt>
                <c:pt idx="237">
                  <c:v>45596</c:v>
                </c:pt>
                <c:pt idx="238">
                  <c:v>45597</c:v>
                </c:pt>
                <c:pt idx="239">
                  <c:v>45600</c:v>
                </c:pt>
                <c:pt idx="240">
                  <c:v>45601</c:v>
                </c:pt>
                <c:pt idx="241">
                  <c:v>45602</c:v>
                </c:pt>
                <c:pt idx="242">
                  <c:v>45603</c:v>
                </c:pt>
                <c:pt idx="243">
                  <c:v>45604</c:v>
                </c:pt>
                <c:pt idx="244">
                  <c:v>45607</c:v>
                </c:pt>
                <c:pt idx="245">
                  <c:v>45608</c:v>
                </c:pt>
                <c:pt idx="246">
                  <c:v>45609</c:v>
                </c:pt>
                <c:pt idx="247">
                  <c:v>45610</c:v>
                </c:pt>
                <c:pt idx="248">
                  <c:v>45611</c:v>
                </c:pt>
                <c:pt idx="249">
                  <c:v>45614</c:v>
                </c:pt>
                <c:pt idx="250">
                  <c:v>45615</c:v>
                </c:pt>
                <c:pt idx="251">
                  <c:v>45616</c:v>
                </c:pt>
                <c:pt idx="252">
                  <c:v>45617</c:v>
                </c:pt>
                <c:pt idx="253">
                  <c:v>45618</c:v>
                </c:pt>
                <c:pt idx="254">
                  <c:v>45621</c:v>
                </c:pt>
                <c:pt idx="255">
                  <c:v>45622</c:v>
                </c:pt>
                <c:pt idx="256">
                  <c:v>45623</c:v>
                </c:pt>
                <c:pt idx="257">
                  <c:v>45624</c:v>
                </c:pt>
                <c:pt idx="258">
                  <c:v>45625</c:v>
                </c:pt>
                <c:pt idx="259">
                  <c:v>45628</c:v>
                </c:pt>
                <c:pt idx="260">
                  <c:v>45629</c:v>
                </c:pt>
                <c:pt idx="261">
                  <c:v>45630</c:v>
                </c:pt>
              </c:numCache>
            </c:numRef>
          </c:cat>
          <c:val>
            <c:numRef>
              <c:f>weights!$AU$5:$AU$266</c:f>
              <c:numCache>
                <c:formatCode>0.00%</c:formatCode>
                <c:ptCount val="262"/>
                <c:pt idx="0">
                  <c:v>7.6988593670016536E-3</c:v>
                </c:pt>
                <c:pt idx="1">
                  <c:v>6.7770572723646616E-3</c:v>
                </c:pt>
                <c:pt idx="2">
                  <c:v>6.197776622847706E-3</c:v>
                </c:pt>
                <c:pt idx="3">
                  <c:v>5.6299777634626347E-3</c:v>
                </c:pt>
                <c:pt idx="4">
                  <c:v>5.3968113575476595E-3</c:v>
                </c:pt>
                <c:pt idx="5">
                  <c:v>5.4730447382707048E-3</c:v>
                </c:pt>
                <c:pt idx="6">
                  <c:v>5.7824777674017058E-3</c:v>
                </c:pt>
                <c:pt idx="7">
                  <c:v>6.1706462975397169E-3</c:v>
                </c:pt>
                <c:pt idx="8">
                  <c:v>6.6196187672377116E-3</c:v>
                </c:pt>
                <c:pt idx="9">
                  <c:v>7.568349295093646E-3</c:v>
                </c:pt>
                <c:pt idx="10">
                  <c:v>8.8674475066786718E-3</c:v>
                </c:pt>
                <c:pt idx="11">
                  <c:v>1.0555189318968705E-2</c:v>
                </c:pt>
                <c:pt idx="12">
                  <c:v>1.1209066949981694E-2</c:v>
                </c:pt>
                <c:pt idx="13">
                  <c:v>1.1529393955362677E-2</c:v>
                </c:pt>
                <c:pt idx="14">
                  <c:v>1.1777528458576714E-2</c:v>
                </c:pt>
                <c:pt idx="15">
                  <c:v>1.2317262340724722E-2</c:v>
                </c:pt>
                <c:pt idx="16">
                  <c:v>1.2273583906147634E-2</c:v>
                </c:pt>
                <c:pt idx="17">
                  <c:v>1.2211849660212715E-2</c:v>
                </c:pt>
                <c:pt idx="18">
                  <c:v>1.2450524829584642E-2</c:v>
                </c:pt>
                <c:pt idx="19">
                  <c:v>1.2624692257675707E-2</c:v>
                </c:pt>
                <c:pt idx="20">
                  <c:v>1.1516350873905679E-2</c:v>
                </c:pt>
                <c:pt idx="21">
                  <c:v>9.706386983858617E-3</c:v>
                </c:pt>
                <c:pt idx="22">
                  <c:v>8.3203231952037049E-3</c:v>
                </c:pt>
                <c:pt idx="23">
                  <c:v>7.2773138512987057E-3</c:v>
                </c:pt>
                <c:pt idx="24">
                  <c:v>7.7630554905866456E-3</c:v>
                </c:pt>
                <c:pt idx="25">
                  <c:v>7.2452370888396178E-3</c:v>
                </c:pt>
                <c:pt idx="26">
                  <c:v>6.8396232092856613E-3</c:v>
                </c:pt>
                <c:pt idx="27">
                  <c:v>5.9887956997666247E-3</c:v>
                </c:pt>
                <c:pt idx="28">
                  <c:v>5.8955177051677188E-3</c:v>
                </c:pt>
                <c:pt idx="29">
                  <c:v>5.7914902817166602E-3</c:v>
                </c:pt>
                <c:pt idx="30">
                  <c:v>6.1013960318306859E-3</c:v>
                </c:pt>
                <c:pt idx="31">
                  <c:v>5.9170321162126394E-3</c:v>
                </c:pt>
                <c:pt idx="32">
                  <c:v>6.2319822723926332E-3</c:v>
                </c:pt>
                <c:pt idx="33">
                  <c:v>6.738232884527684E-3</c:v>
                </c:pt>
                <c:pt idx="34">
                  <c:v>6.9053083865237008E-3</c:v>
                </c:pt>
                <c:pt idx="35">
                  <c:v>7.3328651138606649E-3</c:v>
                </c:pt>
                <c:pt idx="36">
                  <c:v>7.8756533484276581E-3</c:v>
                </c:pt>
                <c:pt idx="37">
                  <c:v>8.5971510058157063E-3</c:v>
                </c:pt>
                <c:pt idx="38">
                  <c:v>9.1556078111396655E-3</c:v>
                </c:pt>
                <c:pt idx="39">
                  <c:v>9.8181148250606753E-3</c:v>
                </c:pt>
                <c:pt idx="40">
                  <c:v>1.0255215651617688E-2</c:v>
                </c:pt>
                <c:pt idx="41">
                  <c:v>1.0289112693220637E-2</c:v>
                </c:pt>
                <c:pt idx="42">
                  <c:v>1.0586195202027637E-2</c:v>
                </c:pt>
                <c:pt idx="43">
                  <c:v>1.1116314220208645E-2</c:v>
                </c:pt>
                <c:pt idx="44">
                  <c:v>1.1352688640635655E-2</c:v>
                </c:pt>
                <c:pt idx="45">
                  <c:v>1.2105867526197689E-2</c:v>
                </c:pt>
                <c:pt idx="46">
                  <c:v>1.3178522711269625E-2</c:v>
                </c:pt>
                <c:pt idx="47">
                  <c:v>1.4308584112110667E-2</c:v>
                </c:pt>
                <c:pt idx="48">
                  <c:v>1.5032745880907639E-2</c:v>
                </c:pt>
                <c:pt idx="49">
                  <c:v>1.606871722461567E-2</c:v>
                </c:pt>
                <c:pt idx="50">
                  <c:v>1.6483402952256698E-2</c:v>
                </c:pt>
                <c:pt idx="51">
                  <c:v>1.7351189806094625E-2</c:v>
                </c:pt>
                <c:pt idx="52">
                  <c:v>1.8312030070000707E-2</c:v>
                </c:pt>
                <c:pt idx="53">
                  <c:v>1.9362658025272705E-2</c:v>
                </c:pt>
                <c:pt idx="54">
                  <c:v>2.0350347525389667E-2</c:v>
                </c:pt>
                <c:pt idx="55">
                  <c:v>2.0686611745812655E-2</c:v>
                </c:pt>
                <c:pt idx="56">
                  <c:v>2.06139426341857E-2</c:v>
                </c:pt>
                <c:pt idx="57">
                  <c:v>2.1249386896718625E-2</c:v>
                </c:pt>
                <c:pt idx="58">
                  <c:v>2.1631594641282614E-2</c:v>
                </c:pt>
                <c:pt idx="59">
                  <c:v>2.1820256771502677E-2</c:v>
                </c:pt>
                <c:pt idx="60">
                  <c:v>2.2295897539265641E-2</c:v>
                </c:pt>
                <c:pt idx="61">
                  <c:v>2.226341344925864E-2</c:v>
                </c:pt>
                <c:pt idx="62">
                  <c:v>2.2473270412463719E-2</c:v>
                </c:pt>
                <c:pt idx="63">
                  <c:v>2.2254421852346717E-2</c:v>
                </c:pt>
                <c:pt idx="64">
                  <c:v>2.1825051397342699E-2</c:v>
                </c:pt>
                <c:pt idx="65">
                  <c:v>2.1207702161617714E-2</c:v>
                </c:pt>
                <c:pt idx="66">
                  <c:v>2.0787142870892672E-2</c:v>
                </c:pt>
                <c:pt idx="67">
                  <c:v>2.1512418838057656E-2</c:v>
                </c:pt>
                <c:pt idx="68">
                  <c:v>2.3054517254137652E-2</c:v>
                </c:pt>
                <c:pt idx="69">
                  <c:v>2.4173208117033718E-2</c:v>
                </c:pt>
                <c:pt idx="70">
                  <c:v>2.4324435278126666E-2</c:v>
                </c:pt>
                <c:pt idx="71">
                  <c:v>2.6128868479726619E-2</c:v>
                </c:pt>
                <c:pt idx="72">
                  <c:v>2.6140337749222642E-2</c:v>
                </c:pt>
                <c:pt idx="73">
                  <c:v>2.5927447343526699E-2</c:v>
                </c:pt>
                <c:pt idx="74">
                  <c:v>2.6362925172492724E-2</c:v>
                </c:pt>
                <c:pt idx="75">
                  <c:v>2.7665964834946655E-2</c:v>
                </c:pt>
                <c:pt idx="76">
                  <c:v>2.9639144405652629E-2</c:v>
                </c:pt>
                <c:pt idx="77">
                  <c:v>2.9586788166898637E-2</c:v>
                </c:pt>
                <c:pt idx="78">
                  <c:v>2.9138250899572671E-2</c:v>
                </c:pt>
                <c:pt idx="79">
                  <c:v>2.887397562259264E-2</c:v>
                </c:pt>
                <c:pt idx="80">
                  <c:v>2.8644440119094616E-2</c:v>
                </c:pt>
                <c:pt idx="81">
                  <c:v>2.8322090279066625E-2</c:v>
                </c:pt>
                <c:pt idx="82">
                  <c:v>2.8710581116586642E-2</c:v>
                </c:pt>
                <c:pt idx="83">
                  <c:v>2.9138371626112658E-2</c:v>
                </c:pt>
                <c:pt idx="84">
                  <c:v>3.1898112219384656E-2</c:v>
                </c:pt>
                <c:pt idx="85">
                  <c:v>3.3041356067392669E-2</c:v>
                </c:pt>
                <c:pt idx="86">
                  <c:v>3.3462065111533712E-2</c:v>
                </c:pt>
                <c:pt idx="87">
                  <c:v>3.4088247648612624E-2</c:v>
                </c:pt>
                <c:pt idx="88">
                  <c:v>3.3102439828443631E-2</c:v>
                </c:pt>
                <c:pt idx="89">
                  <c:v>3.4149322714583707E-2</c:v>
                </c:pt>
                <c:pt idx="90">
                  <c:v>3.3401816348763713E-2</c:v>
                </c:pt>
                <c:pt idx="91">
                  <c:v>3.4094209153494703E-2</c:v>
                </c:pt>
                <c:pt idx="92">
                  <c:v>3.5019999323652629E-2</c:v>
                </c:pt>
                <c:pt idx="93">
                  <c:v>3.365924733646164E-2</c:v>
                </c:pt>
                <c:pt idx="94">
                  <c:v>3.1917861145428716E-2</c:v>
                </c:pt>
                <c:pt idx="95">
                  <c:v>3.0507669829214712E-2</c:v>
                </c:pt>
                <c:pt idx="96">
                  <c:v>2.8923222166371665E-2</c:v>
                </c:pt>
                <c:pt idx="97">
                  <c:v>2.7502768892462615E-2</c:v>
                </c:pt>
                <c:pt idx="98">
                  <c:v>2.649089191725662E-2</c:v>
                </c:pt>
                <c:pt idx="99">
                  <c:v>2.555139834660769E-2</c:v>
                </c:pt>
                <c:pt idx="100">
                  <c:v>2.5798550624248628E-2</c:v>
                </c:pt>
                <c:pt idx="101">
                  <c:v>2.7377548751685632E-2</c:v>
                </c:pt>
                <c:pt idx="102">
                  <c:v>2.702516333576066E-2</c:v>
                </c:pt>
                <c:pt idx="103">
                  <c:v>2.7439641591133657E-2</c:v>
                </c:pt>
                <c:pt idx="104">
                  <c:v>2.7650990771690642E-2</c:v>
                </c:pt>
                <c:pt idx="105">
                  <c:v>2.7558725443128651E-2</c:v>
                </c:pt>
                <c:pt idx="106">
                  <c:v>2.8343194576655684E-2</c:v>
                </c:pt>
                <c:pt idx="107">
                  <c:v>2.7582147072960694E-2</c:v>
                </c:pt>
                <c:pt idx="108">
                  <c:v>2.709002167353769E-2</c:v>
                </c:pt>
                <c:pt idx="109">
                  <c:v>2.6784836584172633E-2</c:v>
                </c:pt>
                <c:pt idx="110">
                  <c:v>2.6657919050796619E-2</c:v>
                </c:pt>
                <c:pt idx="111">
                  <c:v>2.592253581463666E-2</c:v>
                </c:pt>
                <c:pt idx="112">
                  <c:v>2.593129458770671E-2</c:v>
                </c:pt>
                <c:pt idx="113">
                  <c:v>2.6160312677338649E-2</c:v>
                </c:pt>
                <c:pt idx="114">
                  <c:v>2.7950020712008694E-2</c:v>
                </c:pt>
                <c:pt idx="115">
                  <c:v>2.8632843056202617E-2</c:v>
                </c:pt>
                <c:pt idx="116">
                  <c:v>3.0406915167950688E-2</c:v>
                </c:pt>
                <c:pt idx="117">
                  <c:v>3.2183676740921707E-2</c:v>
                </c:pt>
                <c:pt idx="118">
                  <c:v>3.4189211169831646E-2</c:v>
                </c:pt>
                <c:pt idx="119">
                  <c:v>3.4337053409512652E-2</c:v>
                </c:pt>
                <c:pt idx="120">
                  <c:v>3.4360896496347659E-2</c:v>
                </c:pt>
                <c:pt idx="121">
                  <c:v>3.4122037122397697E-2</c:v>
                </c:pt>
                <c:pt idx="122">
                  <c:v>3.365595116630471E-2</c:v>
                </c:pt>
                <c:pt idx="123">
                  <c:v>3.3456632583584667E-2</c:v>
                </c:pt>
                <c:pt idx="124">
                  <c:v>3.2946790341059629E-2</c:v>
                </c:pt>
                <c:pt idx="125">
                  <c:v>3.3178033412642693E-2</c:v>
                </c:pt>
                <c:pt idx="126">
                  <c:v>3.3197959813730638E-2</c:v>
                </c:pt>
                <c:pt idx="127">
                  <c:v>3.2357029585431629E-2</c:v>
                </c:pt>
                <c:pt idx="128">
                  <c:v>3.0835484466946617E-2</c:v>
                </c:pt>
                <c:pt idx="129">
                  <c:v>3.1222509685116639E-2</c:v>
                </c:pt>
                <c:pt idx="130">
                  <c:v>2.9596145308565691E-2</c:v>
                </c:pt>
                <c:pt idx="131">
                  <c:v>2.8570160697461655E-2</c:v>
                </c:pt>
                <c:pt idx="132">
                  <c:v>2.7840086435487632E-2</c:v>
                </c:pt>
                <c:pt idx="133">
                  <c:v>2.7162345803341648E-2</c:v>
                </c:pt>
                <c:pt idx="134">
                  <c:v>2.637395664140163E-2</c:v>
                </c:pt>
                <c:pt idx="135">
                  <c:v>2.5589932967356677E-2</c:v>
                </c:pt>
                <c:pt idx="136">
                  <c:v>2.4935543093358659E-2</c:v>
                </c:pt>
                <c:pt idx="137">
                  <c:v>2.4433807639277716E-2</c:v>
                </c:pt>
                <c:pt idx="138">
                  <c:v>2.413874611595368E-2</c:v>
                </c:pt>
                <c:pt idx="139">
                  <c:v>2.3803114028166705E-2</c:v>
                </c:pt>
                <c:pt idx="140">
                  <c:v>2.4161677165013717E-2</c:v>
                </c:pt>
                <c:pt idx="141">
                  <c:v>2.4419673989367618E-2</c:v>
                </c:pt>
                <c:pt idx="142">
                  <c:v>2.4930924811824684E-2</c:v>
                </c:pt>
                <c:pt idx="143">
                  <c:v>2.511206865939164E-2</c:v>
                </c:pt>
                <c:pt idx="144">
                  <c:v>2.5555380101792702E-2</c:v>
                </c:pt>
                <c:pt idx="145">
                  <c:v>2.5795551600783617E-2</c:v>
                </c:pt>
                <c:pt idx="146">
                  <c:v>2.5921391059280707E-2</c:v>
                </c:pt>
                <c:pt idx="147">
                  <c:v>2.6107058172860631E-2</c:v>
                </c:pt>
                <c:pt idx="148">
                  <c:v>2.6587491107282646E-2</c:v>
                </c:pt>
                <c:pt idx="149">
                  <c:v>2.9681407999645693E-2</c:v>
                </c:pt>
                <c:pt idx="150">
                  <c:v>3.3289236118862697E-2</c:v>
                </c:pt>
                <c:pt idx="151">
                  <c:v>3.5294839138930723E-2</c:v>
                </c:pt>
                <c:pt idx="152">
                  <c:v>3.7039896773112702E-2</c:v>
                </c:pt>
                <c:pt idx="153">
                  <c:v>3.8885941677294644E-2</c:v>
                </c:pt>
                <c:pt idx="154">
                  <c:v>4.0486205593179614E-2</c:v>
                </c:pt>
                <c:pt idx="155">
                  <c:v>4.1818203674878651E-2</c:v>
                </c:pt>
                <c:pt idx="156">
                  <c:v>4.1191205145138632E-2</c:v>
                </c:pt>
                <c:pt idx="157">
                  <c:v>4.0781974514431663E-2</c:v>
                </c:pt>
                <c:pt idx="158">
                  <c:v>4.0230130123635632E-2</c:v>
                </c:pt>
                <c:pt idx="159">
                  <c:v>4.1057140943459691E-2</c:v>
                </c:pt>
                <c:pt idx="160">
                  <c:v>3.9692936157428638E-2</c:v>
                </c:pt>
                <c:pt idx="161">
                  <c:v>3.8286613231423683E-2</c:v>
                </c:pt>
                <c:pt idx="162">
                  <c:v>3.6895419729378709E-2</c:v>
                </c:pt>
                <c:pt idx="163">
                  <c:v>3.59619933162727E-2</c:v>
                </c:pt>
                <c:pt idx="164">
                  <c:v>3.5573196084570657E-2</c:v>
                </c:pt>
                <c:pt idx="165">
                  <c:v>3.4605983354083714E-2</c:v>
                </c:pt>
                <c:pt idx="166">
                  <c:v>3.3282527410272711E-2</c:v>
                </c:pt>
                <c:pt idx="167">
                  <c:v>3.2071827873612624E-2</c:v>
                </c:pt>
                <c:pt idx="168">
                  <c:v>3.1368806736538635E-2</c:v>
                </c:pt>
                <c:pt idx="169">
                  <c:v>2.9924569342521634E-2</c:v>
                </c:pt>
                <c:pt idx="170">
                  <c:v>2.9777107455495666E-2</c:v>
                </c:pt>
                <c:pt idx="171">
                  <c:v>3.0265757627571666E-2</c:v>
                </c:pt>
                <c:pt idx="172">
                  <c:v>2.8154359361858616E-2</c:v>
                </c:pt>
                <c:pt idx="173">
                  <c:v>2.5336609830148626E-2</c:v>
                </c:pt>
                <c:pt idx="174">
                  <c:v>2.1969249743302721E-2</c:v>
                </c:pt>
                <c:pt idx="175">
                  <c:v>1.9307252374084705E-2</c:v>
                </c:pt>
                <c:pt idx="176">
                  <c:v>1.7103462512226719E-2</c:v>
                </c:pt>
                <c:pt idx="177">
                  <c:v>1.6296264168736641E-2</c:v>
                </c:pt>
                <c:pt idx="178">
                  <c:v>1.5579204817327663E-2</c:v>
                </c:pt>
                <c:pt idx="179">
                  <c:v>1.4705366287846688E-2</c:v>
                </c:pt>
                <c:pt idx="180">
                  <c:v>1.4346697388226692E-2</c:v>
                </c:pt>
                <c:pt idx="181">
                  <c:v>1.3982548915280724E-2</c:v>
                </c:pt>
                <c:pt idx="182">
                  <c:v>1.4937167907130622E-2</c:v>
                </c:pt>
                <c:pt idx="183">
                  <c:v>1.6366762577204708E-2</c:v>
                </c:pt>
                <c:pt idx="184">
                  <c:v>1.7795778587974653E-2</c:v>
                </c:pt>
                <c:pt idx="185">
                  <c:v>1.9014291979307707E-2</c:v>
                </c:pt>
                <c:pt idx="186">
                  <c:v>2.052291334354972E-2</c:v>
                </c:pt>
                <c:pt idx="187">
                  <c:v>2.138795816722372E-2</c:v>
                </c:pt>
                <c:pt idx="188">
                  <c:v>2.2759478173437708E-2</c:v>
                </c:pt>
                <c:pt idx="189">
                  <c:v>2.359877804465571E-2</c:v>
                </c:pt>
                <c:pt idx="190">
                  <c:v>2.4294114933955724E-2</c:v>
                </c:pt>
                <c:pt idx="191">
                  <c:v>2.4650152063770636E-2</c:v>
                </c:pt>
                <c:pt idx="192">
                  <c:v>2.5210081620678615E-2</c:v>
                </c:pt>
                <c:pt idx="193">
                  <c:v>2.6049048842705647E-2</c:v>
                </c:pt>
                <c:pt idx="194">
                  <c:v>2.6818104416573618E-2</c:v>
                </c:pt>
                <c:pt idx="195">
                  <c:v>2.5375306079699622E-2</c:v>
                </c:pt>
                <c:pt idx="196">
                  <c:v>2.5328267085937717E-2</c:v>
                </c:pt>
                <c:pt idx="197">
                  <c:v>2.3866106094319717E-2</c:v>
                </c:pt>
                <c:pt idx="198">
                  <c:v>2.191882289420366E-2</c:v>
                </c:pt>
                <c:pt idx="199">
                  <c:v>2.0709347396229649E-2</c:v>
                </c:pt>
                <c:pt idx="200">
                  <c:v>1.9591059402518707E-2</c:v>
                </c:pt>
                <c:pt idx="201">
                  <c:v>1.8687141086814685E-2</c:v>
                </c:pt>
                <c:pt idx="202">
                  <c:v>1.8351195568991674E-2</c:v>
                </c:pt>
                <c:pt idx="203">
                  <c:v>1.8133119051202629E-2</c:v>
                </c:pt>
                <c:pt idx="204">
                  <c:v>1.8121423835711692E-2</c:v>
                </c:pt>
                <c:pt idx="205">
                  <c:v>1.8771120946149633E-2</c:v>
                </c:pt>
                <c:pt idx="206">
                  <c:v>1.9472734270960634E-2</c:v>
                </c:pt>
                <c:pt idx="207">
                  <c:v>2.0258639217477614E-2</c:v>
                </c:pt>
                <c:pt idx="208">
                  <c:v>2.0890657787537625E-2</c:v>
                </c:pt>
                <c:pt idx="209">
                  <c:v>2.1290450341446721E-2</c:v>
                </c:pt>
                <c:pt idx="210">
                  <c:v>2.2075606149124627E-2</c:v>
                </c:pt>
                <c:pt idx="211">
                  <c:v>2.2840148270718674E-2</c:v>
                </c:pt>
                <c:pt idx="212">
                  <c:v>2.4696133135141629E-2</c:v>
                </c:pt>
                <c:pt idx="213">
                  <c:v>2.5397759827726629E-2</c:v>
                </c:pt>
                <c:pt idx="214">
                  <c:v>2.5963407715540621E-2</c:v>
                </c:pt>
                <c:pt idx="215">
                  <c:v>2.6572853777285688E-2</c:v>
                </c:pt>
                <c:pt idx="216">
                  <c:v>2.7103091711662697E-2</c:v>
                </c:pt>
                <c:pt idx="217">
                  <c:v>2.7569951949873661E-2</c:v>
                </c:pt>
                <c:pt idx="218">
                  <c:v>2.7149256503846697E-2</c:v>
                </c:pt>
                <c:pt idx="219">
                  <c:v>2.7961812476661629E-2</c:v>
                </c:pt>
                <c:pt idx="220">
                  <c:v>2.8873013173349671E-2</c:v>
                </c:pt>
                <c:pt idx="221">
                  <c:v>3.0142194653267618E-2</c:v>
                </c:pt>
                <c:pt idx="222">
                  <c:v>3.0672155906374621E-2</c:v>
                </c:pt>
                <c:pt idx="223">
                  <c:v>2.9964257972578623E-2</c:v>
                </c:pt>
                <c:pt idx="224">
                  <c:v>2.9609636428901687E-2</c:v>
                </c:pt>
                <c:pt idx="225">
                  <c:v>3.0644070623794706E-2</c:v>
                </c:pt>
                <c:pt idx="226">
                  <c:v>2.9641590413826635E-2</c:v>
                </c:pt>
                <c:pt idx="227">
                  <c:v>2.8812055937104675E-2</c:v>
                </c:pt>
                <c:pt idx="228">
                  <c:v>2.8662770590933695E-2</c:v>
                </c:pt>
                <c:pt idx="229">
                  <c:v>2.7951075086539712E-2</c:v>
                </c:pt>
                <c:pt idx="230">
                  <c:v>2.7213160189379693E-2</c:v>
                </c:pt>
                <c:pt idx="231">
                  <c:v>2.5873641265919622E-2</c:v>
                </c:pt>
                <c:pt idx="232">
                  <c:v>2.4818392653964683E-2</c:v>
                </c:pt>
                <c:pt idx="233">
                  <c:v>2.4261868317060675E-2</c:v>
                </c:pt>
                <c:pt idx="234">
                  <c:v>2.3746449872165676E-2</c:v>
                </c:pt>
                <c:pt idx="235">
                  <c:v>2.2977080177740694E-2</c:v>
                </c:pt>
                <c:pt idx="236">
                  <c:v>2.26098205245997E-2</c:v>
                </c:pt>
                <c:pt idx="237">
                  <c:v>2.2026350477428625E-2</c:v>
                </c:pt>
                <c:pt idx="238">
                  <c:v>2.2239294407667698E-2</c:v>
                </c:pt>
                <c:pt idx="239">
                  <c:v>2.2231543244928709E-2</c:v>
                </c:pt>
                <c:pt idx="240">
                  <c:v>2.4251486662474675E-2</c:v>
                </c:pt>
                <c:pt idx="241">
                  <c:v>2.7079172126841633E-2</c:v>
                </c:pt>
                <c:pt idx="242">
                  <c:v>2.8485719836693679E-2</c:v>
                </c:pt>
                <c:pt idx="243">
                  <c:v>3.03875036017347E-2</c:v>
                </c:pt>
                <c:pt idx="244">
                  <c:v>3.2219395087947689E-2</c:v>
                </c:pt>
                <c:pt idx="245">
                  <c:v>3.3225119053843621E-2</c:v>
                </c:pt>
                <c:pt idx="246">
                  <c:v>3.3392007919999633E-2</c:v>
                </c:pt>
                <c:pt idx="247">
                  <c:v>3.3575545943235641E-2</c:v>
                </c:pt>
                <c:pt idx="248">
                  <c:v>3.324066711262863E-2</c:v>
                </c:pt>
                <c:pt idx="249">
                  <c:v>3.3693718989121657E-2</c:v>
                </c:pt>
                <c:pt idx="250">
                  <c:v>3.2983145119646617E-2</c:v>
                </c:pt>
                <c:pt idx="251">
                  <c:v>3.2077312366927679E-2</c:v>
                </c:pt>
                <c:pt idx="252">
                  <c:v>3.1844689041613639E-2</c:v>
                </c:pt>
                <c:pt idx="253">
                  <c:v>3.1734775913068614E-2</c:v>
                </c:pt>
                <c:pt idx="254">
                  <c:v>3.1600883412906677E-2</c:v>
                </c:pt>
                <c:pt idx="255">
                  <c:v>3.1478382544884664E-2</c:v>
                </c:pt>
                <c:pt idx="256">
                  <c:v>3.1482762980016621E-2</c:v>
                </c:pt>
                <c:pt idx="257">
                  <c:v>3.1515976935517664E-2</c:v>
                </c:pt>
                <c:pt idx="258">
                  <c:v>3.2027217154904641E-2</c:v>
                </c:pt>
                <c:pt idx="259">
                  <c:v>3.2247880158711717E-2</c:v>
                </c:pt>
                <c:pt idx="260">
                  <c:v>3.2696770705596623E-2</c:v>
                </c:pt>
                <c:pt idx="261">
                  <c:v>3.306786273039064E-2</c:v>
                </c:pt>
              </c:numCache>
            </c:numRef>
          </c:val>
          <c:smooth val="0"/>
          <c:extLst>
            <c:ext xmlns:c16="http://schemas.microsoft.com/office/drawing/2014/chart" uri="{C3380CC4-5D6E-409C-BE32-E72D297353CC}">
              <c16:uniqueId val="{00000000-6932-4A4D-8E77-9D73C80BEF49}"/>
            </c:ext>
          </c:extLst>
        </c:ser>
        <c:ser>
          <c:idx val="1"/>
          <c:order val="1"/>
          <c:tx>
            <c:strRef>
              <c:f>weights!$AV$4</c:f>
              <c:strCache>
                <c:ptCount val="1"/>
                <c:pt idx="0">
                  <c:v>Bonds</c:v>
                </c:pt>
              </c:strCache>
            </c:strRef>
          </c:tx>
          <c:spPr>
            <a:ln w="22225">
              <a:solidFill>
                <a:srgbClr val="4489FF"/>
              </a:solidFill>
            </a:ln>
          </c:spPr>
          <c:marker>
            <c:symbol val="none"/>
          </c:marker>
          <c:cat>
            <c:numRef>
              <c:f>weights!$AT$5:$AT$266</c:f>
              <c:numCache>
                <c:formatCode>d\-mmm\-yy</c:formatCode>
                <c:ptCount val="262"/>
                <c:pt idx="0">
                  <c:v>45265</c:v>
                </c:pt>
                <c:pt idx="1">
                  <c:v>45266</c:v>
                </c:pt>
                <c:pt idx="2">
                  <c:v>45267</c:v>
                </c:pt>
                <c:pt idx="3">
                  <c:v>45268</c:v>
                </c:pt>
                <c:pt idx="4">
                  <c:v>45271</c:v>
                </c:pt>
                <c:pt idx="5">
                  <c:v>45272</c:v>
                </c:pt>
                <c:pt idx="6">
                  <c:v>45273</c:v>
                </c:pt>
                <c:pt idx="7">
                  <c:v>45274</c:v>
                </c:pt>
                <c:pt idx="8">
                  <c:v>45275</c:v>
                </c:pt>
                <c:pt idx="9">
                  <c:v>45278</c:v>
                </c:pt>
                <c:pt idx="10">
                  <c:v>45279</c:v>
                </c:pt>
                <c:pt idx="11">
                  <c:v>45280</c:v>
                </c:pt>
                <c:pt idx="12">
                  <c:v>45281</c:v>
                </c:pt>
                <c:pt idx="13">
                  <c:v>45282</c:v>
                </c:pt>
                <c:pt idx="14">
                  <c:v>45285</c:v>
                </c:pt>
                <c:pt idx="15">
                  <c:v>45286</c:v>
                </c:pt>
                <c:pt idx="16">
                  <c:v>45287</c:v>
                </c:pt>
                <c:pt idx="17">
                  <c:v>45288</c:v>
                </c:pt>
                <c:pt idx="18">
                  <c:v>45289</c:v>
                </c:pt>
                <c:pt idx="19">
                  <c:v>45292</c:v>
                </c:pt>
                <c:pt idx="20">
                  <c:v>45293</c:v>
                </c:pt>
                <c:pt idx="21">
                  <c:v>45294</c:v>
                </c:pt>
                <c:pt idx="22">
                  <c:v>45295</c:v>
                </c:pt>
                <c:pt idx="23">
                  <c:v>45296</c:v>
                </c:pt>
                <c:pt idx="24">
                  <c:v>45299</c:v>
                </c:pt>
                <c:pt idx="25">
                  <c:v>45300</c:v>
                </c:pt>
                <c:pt idx="26">
                  <c:v>45301</c:v>
                </c:pt>
                <c:pt idx="27">
                  <c:v>45302</c:v>
                </c:pt>
                <c:pt idx="28">
                  <c:v>45303</c:v>
                </c:pt>
                <c:pt idx="29">
                  <c:v>45306</c:v>
                </c:pt>
                <c:pt idx="30">
                  <c:v>45307</c:v>
                </c:pt>
                <c:pt idx="31">
                  <c:v>45308</c:v>
                </c:pt>
                <c:pt idx="32">
                  <c:v>45309</c:v>
                </c:pt>
                <c:pt idx="33">
                  <c:v>45310</c:v>
                </c:pt>
                <c:pt idx="34">
                  <c:v>45313</c:v>
                </c:pt>
                <c:pt idx="35">
                  <c:v>45314</c:v>
                </c:pt>
                <c:pt idx="36">
                  <c:v>45315</c:v>
                </c:pt>
                <c:pt idx="37">
                  <c:v>45316</c:v>
                </c:pt>
                <c:pt idx="38">
                  <c:v>45317</c:v>
                </c:pt>
                <c:pt idx="39">
                  <c:v>45320</c:v>
                </c:pt>
                <c:pt idx="40">
                  <c:v>45321</c:v>
                </c:pt>
                <c:pt idx="41">
                  <c:v>45322</c:v>
                </c:pt>
                <c:pt idx="42">
                  <c:v>45323</c:v>
                </c:pt>
                <c:pt idx="43">
                  <c:v>45324</c:v>
                </c:pt>
                <c:pt idx="44">
                  <c:v>45327</c:v>
                </c:pt>
                <c:pt idx="45">
                  <c:v>45328</c:v>
                </c:pt>
                <c:pt idx="46">
                  <c:v>45329</c:v>
                </c:pt>
                <c:pt idx="47">
                  <c:v>45330</c:v>
                </c:pt>
                <c:pt idx="48">
                  <c:v>45331</c:v>
                </c:pt>
                <c:pt idx="49">
                  <c:v>45334</c:v>
                </c:pt>
                <c:pt idx="50">
                  <c:v>45335</c:v>
                </c:pt>
                <c:pt idx="51">
                  <c:v>45336</c:v>
                </c:pt>
                <c:pt idx="52">
                  <c:v>45337</c:v>
                </c:pt>
                <c:pt idx="53">
                  <c:v>45338</c:v>
                </c:pt>
                <c:pt idx="54">
                  <c:v>45341</c:v>
                </c:pt>
                <c:pt idx="55">
                  <c:v>45342</c:v>
                </c:pt>
                <c:pt idx="56">
                  <c:v>45343</c:v>
                </c:pt>
                <c:pt idx="57">
                  <c:v>45344</c:v>
                </c:pt>
                <c:pt idx="58">
                  <c:v>45345</c:v>
                </c:pt>
                <c:pt idx="59">
                  <c:v>45348</c:v>
                </c:pt>
                <c:pt idx="60">
                  <c:v>45349</c:v>
                </c:pt>
                <c:pt idx="61">
                  <c:v>45350</c:v>
                </c:pt>
                <c:pt idx="62">
                  <c:v>45351</c:v>
                </c:pt>
                <c:pt idx="63">
                  <c:v>45352</c:v>
                </c:pt>
                <c:pt idx="64">
                  <c:v>45355</c:v>
                </c:pt>
                <c:pt idx="65">
                  <c:v>45356</c:v>
                </c:pt>
                <c:pt idx="66">
                  <c:v>45357</c:v>
                </c:pt>
                <c:pt idx="67">
                  <c:v>45358</c:v>
                </c:pt>
                <c:pt idx="68">
                  <c:v>45359</c:v>
                </c:pt>
                <c:pt idx="69">
                  <c:v>45362</c:v>
                </c:pt>
                <c:pt idx="70">
                  <c:v>45363</c:v>
                </c:pt>
                <c:pt idx="71">
                  <c:v>45364</c:v>
                </c:pt>
                <c:pt idx="72">
                  <c:v>45365</c:v>
                </c:pt>
                <c:pt idx="73">
                  <c:v>45366</c:v>
                </c:pt>
                <c:pt idx="74">
                  <c:v>45369</c:v>
                </c:pt>
                <c:pt idx="75">
                  <c:v>45370</c:v>
                </c:pt>
                <c:pt idx="76">
                  <c:v>45371</c:v>
                </c:pt>
                <c:pt idx="77">
                  <c:v>45372</c:v>
                </c:pt>
                <c:pt idx="78">
                  <c:v>45373</c:v>
                </c:pt>
                <c:pt idx="79">
                  <c:v>45376</c:v>
                </c:pt>
                <c:pt idx="80">
                  <c:v>45377</c:v>
                </c:pt>
                <c:pt idx="81">
                  <c:v>45378</c:v>
                </c:pt>
                <c:pt idx="82">
                  <c:v>45379</c:v>
                </c:pt>
                <c:pt idx="83">
                  <c:v>45380</c:v>
                </c:pt>
                <c:pt idx="84">
                  <c:v>45383</c:v>
                </c:pt>
                <c:pt idx="85">
                  <c:v>45384</c:v>
                </c:pt>
                <c:pt idx="86">
                  <c:v>45385</c:v>
                </c:pt>
                <c:pt idx="87">
                  <c:v>45386</c:v>
                </c:pt>
                <c:pt idx="88">
                  <c:v>45387</c:v>
                </c:pt>
                <c:pt idx="89">
                  <c:v>45390</c:v>
                </c:pt>
                <c:pt idx="90">
                  <c:v>45391</c:v>
                </c:pt>
                <c:pt idx="91">
                  <c:v>45392</c:v>
                </c:pt>
                <c:pt idx="92">
                  <c:v>45393</c:v>
                </c:pt>
                <c:pt idx="93">
                  <c:v>45394</c:v>
                </c:pt>
                <c:pt idx="94">
                  <c:v>45397</c:v>
                </c:pt>
                <c:pt idx="95">
                  <c:v>45398</c:v>
                </c:pt>
                <c:pt idx="96">
                  <c:v>45399</c:v>
                </c:pt>
                <c:pt idx="97">
                  <c:v>45400</c:v>
                </c:pt>
                <c:pt idx="98">
                  <c:v>45401</c:v>
                </c:pt>
                <c:pt idx="99">
                  <c:v>45404</c:v>
                </c:pt>
                <c:pt idx="100">
                  <c:v>45405</c:v>
                </c:pt>
                <c:pt idx="101">
                  <c:v>45406</c:v>
                </c:pt>
                <c:pt idx="102">
                  <c:v>45407</c:v>
                </c:pt>
                <c:pt idx="103">
                  <c:v>45408</c:v>
                </c:pt>
                <c:pt idx="104">
                  <c:v>45411</c:v>
                </c:pt>
                <c:pt idx="105">
                  <c:v>45412</c:v>
                </c:pt>
                <c:pt idx="106">
                  <c:v>45413</c:v>
                </c:pt>
                <c:pt idx="107">
                  <c:v>45414</c:v>
                </c:pt>
                <c:pt idx="108">
                  <c:v>45415</c:v>
                </c:pt>
                <c:pt idx="109">
                  <c:v>45418</c:v>
                </c:pt>
                <c:pt idx="110">
                  <c:v>45419</c:v>
                </c:pt>
                <c:pt idx="111">
                  <c:v>45420</c:v>
                </c:pt>
                <c:pt idx="112">
                  <c:v>45421</c:v>
                </c:pt>
                <c:pt idx="113">
                  <c:v>45422</c:v>
                </c:pt>
                <c:pt idx="114">
                  <c:v>45425</c:v>
                </c:pt>
                <c:pt idx="115">
                  <c:v>45426</c:v>
                </c:pt>
                <c:pt idx="116">
                  <c:v>45427</c:v>
                </c:pt>
                <c:pt idx="117">
                  <c:v>45428</c:v>
                </c:pt>
                <c:pt idx="118">
                  <c:v>45429</c:v>
                </c:pt>
                <c:pt idx="119">
                  <c:v>45432</c:v>
                </c:pt>
                <c:pt idx="120">
                  <c:v>45433</c:v>
                </c:pt>
                <c:pt idx="121">
                  <c:v>45434</c:v>
                </c:pt>
                <c:pt idx="122">
                  <c:v>45435</c:v>
                </c:pt>
                <c:pt idx="123">
                  <c:v>45436</c:v>
                </c:pt>
                <c:pt idx="124">
                  <c:v>45439</c:v>
                </c:pt>
                <c:pt idx="125">
                  <c:v>45440</c:v>
                </c:pt>
                <c:pt idx="126">
                  <c:v>45441</c:v>
                </c:pt>
                <c:pt idx="127">
                  <c:v>45442</c:v>
                </c:pt>
                <c:pt idx="128">
                  <c:v>45443</c:v>
                </c:pt>
                <c:pt idx="129">
                  <c:v>45446</c:v>
                </c:pt>
                <c:pt idx="130">
                  <c:v>45447</c:v>
                </c:pt>
                <c:pt idx="131">
                  <c:v>45448</c:v>
                </c:pt>
                <c:pt idx="132">
                  <c:v>45449</c:v>
                </c:pt>
                <c:pt idx="133">
                  <c:v>45450</c:v>
                </c:pt>
                <c:pt idx="134">
                  <c:v>45453</c:v>
                </c:pt>
                <c:pt idx="135">
                  <c:v>45454</c:v>
                </c:pt>
                <c:pt idx="136">
                  <c:v>45455</c:v>
                </c:pt>
                <c:pt idx="137">
                  <c:v>45456</c:v>
                </c:pt>
                <c:pt idx="138">
                  <c:v>45457</c:v>
                </c:pt>
                <c:pt idx="139">
                  <c:v>45460</c:v>
                </c:pt>
                <c:pt idx="140">
                  <c:v>45461</c:v>
                </c:pt>
                <c:pt idx="141">
                  <c:v>45462</c:v>
                </c:pt>
                <c:pt idx="142">
                  <c:v>45463</c:v>
                </c:pt>
                <c:pt idx="143">
                  <c:v>45464</c:v>
                </c:pt>
                <c:pt idx="144">
                  <c:v>45467</c:v>
                </c:pt>
                <c:pt idx="145">
                  <c:v>45468</c:v>
                </c:pt>
                <c:pt idx="146">
                  <c:v>45469</c:v>
                </c:pt>
                <c:pt idx="147">
                  <c:v>45470</c:v>
                </c:pt>
                <c:pt idx="148">
                  <c:v>45471</c:v>
                </c:pt>
                <c:pt idx="149">
                  <c:v>45474</c:v>
                </c:pt>
                <c:pt idx="150">
                  <c:v>45475</c:v>
                </c:pt>
                <c:pt idx="151">
                  <c:v>45476</c:v>
                </c:pt>
                <c:pt idx="152">
                  <c:v>45477</c:v>
                </c:pt>
                <c:pt idx="153">
                  <c:v>45478</c:v>
                </c:pt>
                <c:pt idx="154">
                  <c:v>45481</c:v>
                </c:pt>
                <c:pt idx="155">
                  <c:v>45482</c:v>
                </c:pt>
                <c:pt idx="156">
                  <c:v>45483</c:v>
                </c:pt>
                <c:pt idx="157">
                  <c:v>45484</c:v>
                </c:pt>
                <c:pt idx="158">
                  <c:v>45485</c:v>
                </c:pt>
                <c:pt idx="159">
                  <c:v>45488</c:v>
                </c:pt>
                <c:pt idx="160">
                  <c:v>45489</c:v>
                </c:pt>
                <c:pt idx="161">
                  <c:v>45490</c:v>
                </c:pt>
                <c:pt idx="162">
                  <c:v>45491</c:v>
                </c:pt>
                <c:pt idx="163">
                  <c:v>45492</c:v>
                </c:pt>
                <c:pt idx="164">
                  <c:v>45495</c:v>
                </c:pt>
                <c:pt idx="165">
                  <c:v>45496</c:v>
                </c:pt>
                <c:pt idx="166">
                  <c:v>45497</c:v>
                </c:pt>
                <c:pt idx="167">
                  <c:v>45498</c:v>
                </c:pt>
                <c:pt idx="168">
                  <c:v>45499</c:v>
                </c:pt>
                <c:pt idx="169">
                  <c:v>45502</c:v>
                </c:pt>
                <c:pt idx="170">
                  <c:v>45503</c:v>
                </c:pt>
                <c:pt idx="171">
                  <c:v>45504</c:v>
                </c:pt>
                <c:pt idx="172">
                  <c:v>45505</c:v>
                </c:pt>
                <c:pt idx="173">
                  <c:v>45506</c:v>
                </c:pt>
                <c:pt idx="174">
                  <c:v>45509</c:v>
                </c:pt>
                <c:pt idx="175">
                  <c:v>45510</c:v>
                </c:pt>
                <c:pt idx="176">
                  <c:v>45511</c:v>
                </c:pt>
                <c:pt idx="177">
                  <c:v>45512</c:v>
                </c:pt>
                <c:pt idx="178">
                  <c:v>45513</c:v>
                </c:pt>
                <c:pt idx="179">
                  <c:v>45516</c:v>
                </c:pt>
                <c:pt idx="180">
                  <c:v>45517</c:v>
                </c:pt>
                <c:pt idx="181">
                  <c:v>45518</c:v>
                </c:pt>
                <c:pt idx="182">
                  <c:v>45519</c:v>
                </c:pt>
                <c:pt idx="183">
                  <c:v>45520</c:v>
                </c:pt>
                <c:pt idx="184">
                  <c:v>45523</c:v>
                </c:pt>
                <c:pt idx="185">
                  <c:v>45524</c:v>
                </c:pt>
                <c:pt idx="186">
                  <c:v>45525</c:v>
                </c:pt>
                <c:pt idx="187">
                  <c:v>45526</c:v>
                </c:pt>
                <c:pt idx="188">
                  <c:v>45527</c:v>
                </c:pt>
                <c:pt idx="189">
                  <c:v>45530</c:v>
                </c:pt>
                <c:pt idx="190">
                  <c:v>45531</c:v>
                </c:pt>
                <c:pt idx="191">
                  <c:v>45532</c:v>
                </c:pt>
                <c:pt idx="192">
                  <c:v>45533</c:v>
                </c:pt>
                <c:pt idx="193">
                  <c:v>45534</c:v>
                </c:pt>
                <c:pt idx="194">
                  <c:v>45537</c:v>
                </c:pt>
                <c:pt idx="195">
                  <c:v>45538</c:v>
                </c:pt>
                <c:pt idx="196">
                  <c:v>45539</c:v>
                </c:pt>
                <c:pt idx="197">
                  <c:v>45540</c:v>
                </c:pt>
                <c:pt idx="198">
                  <c:v>45541</c:v>
                </c:pt>
                <c:pt idx="199">
                  <c:v>45544</c:v>
                </c:pt>
                <c:pt idx="200">
                  <c:v>45545</c:v>
                </c:pt>
                <c:pt idx="201">
                  <c:v>45546</c:v>
                </c:pt>
                <c:pt idx="202">
                  <c:v>45547</c:v>
                </c:pt>
                <c:pt idx="203">
                  <c:v>45548</c:v>
                </c:pt>
                <c:pt idx="204">
                  <c:v>45551</c:v>
                </c:pt>
                <c:pt idx="205">
                  <c:v>45552</c:v>
                </c:pt>
                <c:pt idx="206">
                  <c:v>45553</c:v>
                </c:pt>
                <c:pt idx="207">
                  <c:v>45554</c:v>
                </c:pt>
                <c:pt idx="208">
                  <c:v>45555</c:v>
                </c:pt>
                <c:pt idx="209">
                  <c:v>45558</c:v>
                </c:pt>
                <c:pt idx="210">
                  <c:v>45559</c:v>
                </c:pt>
                <c:pt idx="211">
                  <c:v>45560</c:v>
                </c:pt>
                <c:pt idx="212">
                  <c:v>45561</c:v>
                </c:pt>
                <c:pt idx="213">
                  <c:v>45562</c:v>
                </c:pt>
                <c:pt idx="214">
                  <c:v>45565</c:v>
                </c:pt>
                <c:pt idx="215">
                  <c:v>45566</c:v>
                </c:pt>
                <c:pt idx="216">
                  <c:v>45567</c:v>
                </c:pt>
                <c:pt idx="217">
                  <c:v>45568</c:v>
                </c:pt>
                <c:pt idx="218">
                  <c:v>45569</c:v>
                </c:pt>
                <c:pt idx="219">
                  <c:v>45572</c:v>
                </c:pt>
                <c:pt idx="220">
                  <c:v>45573</c:v>
                </c:pt>
                <c:pt idx="221">
                  <c:v>45574</c:v>
                </c:pt>
                <c:pt idx="222">
                  <c:v>45575</c:v>
                </c:pt>
                <c:pt idx="223">
                  <c:v>45576</c:v>
                </c:pt>
                <c:pt idx="224">
                  <c:v>45579</c:v>
                </c:pt>
                <c:pt idx="225">
                  <c:v>45580</c:v>
                </c:pt>
                <c:pt idx="226">
                  <c:v>45581</c:v>
                </c:pt>
                <c:pt idx="227">
                  <c:v>45582</c:v>
                </c:pt>
                <c:pt idx="228">
                  <c:v>45583</c:v>
                </c:pt>
                <c:pt idx="229">
                  <c:v>45586</c:v>
                </c:pt>
                <c:pt idx="230">
                  <c:v>45587</c:v>
                </c:pt>
                <c:pt idx="231">
                  <c:v>45588</c:v>
                </c:pt>
                <c:pt idx="232">
                  <c:v>45589</c:v>
                </c:pt>
                <c:pt idx="233">
                  <c:v>45590</c:v>
                </c:pt>
                <c:pt idx="234">
                  <c:v>45593</c:v>
                </c:pt>
                <c:pt idx="235">
                  <c:v>45594</c:v>
                </c:pt>
                <c:pt idx="236">
                  <c:v>45595</c:v>
                </c:pt>
                <c:pt idx="237">
                  <c:v>45596</c:v>
                </c:pt>
                <c:pt idx="238">
                  <c:v>45597</c:v>
                </c:pt>
                <c:pt idx="239">
                  <c:v>45600</c:v>
                </c:pt>
                <c:pt idx="240">
                  <c:v>45601</c:v>
                </c:pt>
                <c:pt idx="241">
                  <c:v>45602</c:v>
                </c:pt>
                <c:pt idx="242">
                  <c:v>45603</c:v>
                </c:pt>
                <c:pt idx="243">
                  <c:v>45604</c:v>
                </c:pt>
                <c:pt idx="244">
                  <c:v>45607</c:v>
                </c:pt>
                <c:pt idx="245">
                  <c:v>45608</c:v>
                </c:pt>
                <c:pt idx="246">
                  <c:v>45609</c:v>
                </c:pt>
                <c:pt idx="247">
                  <c:v>45610</c:v>
                </c:pt>
                <c:pt idx="248">
                  <c:v>45611</c:v>
                </c:pt>
                <c:pt idx="249">
                  <c:v>45614</c:v>
                </c:pt>
                <c:pt idx="250">
                  <c:v>45615</c:v>
                </c:pt>
                <c:pt idx="251">
                  <c:v>45616</c:v>
                </c:pt>
                <c:pt idx="252">
                  <c:v>45617</c:v>
                </c:pt>
                <c:pt idx="253">
                  <c:v>45618</c:v>
                </c:pt>
                <c:pt idx="254">
                  <c:v>45621</c:v>
                </c:pt>
                <c:pt idx="255">
                  <c:v>45622</c:v>
                </c:pt>
                <c:pt idx="256">
                  <c:v>45623</c:v>
                </c:pt>
                <c:pt idx="257">
                  <c:v>45624</c:v>
                </c:pt>
                <c:pt idx="258">
                  <c:v>45625</c:v>
                </c:pt>
                <c:pt idx="259">
                  <c:v>45628</c:v>
                </c:pt>
                <c:pt idx="260">
                  <c:v>45629</c:v>
                </c:pt>
                <c:pt idx="261">
                  <c:v>45630</c:v>
                </c:pt>
              </c:numCache>
            </c:numRef>
          </c:cat>
          <c:val>
            <c:numRef>
              <c:f>weights!$AV$5:$AV$266</c:f>
              <c:numCache>
                <c:formatCode>0.00%</c:formatCode>
                <c:ptCount val="262"/>
                <c:pt idx="0">
                  <c:v>-2.4876222938302439E-2</c:v>
                </c:pt>
                <c:pt idx="1">
                  <c:v>-2.4541776408624427E-2</c:v>
                </c:pt>
                <c:pt idx="2">
                  <c:v>-2.4368843662313455E-2</c:v>
                </c:pt>
                <c:pt idx="3">
                  <c:v>-2.4484179470226464E-2</c:v>
                </c:pt>
                <c:pt idx="4">
                  <c:v>-2.4782543402876445E-2</c:v>
                </c:pt>
                <c:pt idx="5">
                  <c:v>-2.4943574615262476E-2</c:v>
                </c:pt>
                <c:pt idx="6">
                  <c:v>-2.5085181325702477E-2</c:v>
                </c:pt>
                <c:pt idx="7">
                  <c:v>-2.5037444838770462E-2</c:v>
                </c:pt>
                <c:pt idx="8">
                  <c:v>-2.4935271703341477E-2</c:v>
                </c:pt>
                <c:pt idx="9">
                  <c:v>-2.4730458138290445E-2</c:v>
                </c:pt>
                <c:pt idx="10">
                  <c:v>-2.4492783638872473E-2</c:v>
                </c:pt>
                <c:pt idx="11">
                  <c:v>-2.3514023818133445E-2</c:v>
                </c:pt>
                <c:pt idx="12">
                  <c:v>-2.3461302558415442E-2</c:v>
                </c:pt>
                <c:pt idx="13">
                  <c:v>-2.3565831833821438E-2</c:v>
                </c:pt>
                <c:pt idx="14">
                  <c:v>-2.3623352403415454E-2</c:v>
                </c:pt>
                <c:pt idx="15">
                  <c:v>-2.3663450350122461E-2</c:v>
                </c:pt>
                <c:pt idx="16">
                  <c:v>-2.3748806417452473E-2</c:v>
                </c:pt>
                <c:pt idx="17">
                  <c:v>-2.399622940740348E-2</c:v>
                </c:pt>
                <c:pt idx="18">
                  <c:v>-2.4050950868844456E-2</c:v>
                </c:pt>
                <c:pt idx="19">
                  <c:v>-2.4136268262038463E-2</c:v>
                </c:pt>
                <c:pt idx="20">
                  <c:v>-2.4368017215562476E-2</c:v>
                </c:pt>
                <c:pt idx="21">
                  <c:v>-2.4630641983873436E-2</c:v>
                </c:pt>
                <c:pt idx="22">
                  <c:v>-2.4873903890529458E-2</c:v>
                </c:pt>
                <c:pt idx="23">
                  <c:v>-2.5115960665021475E-2</c:v>
                </c:pt>
                <c:pt idx="24">
                  <c:v>-2.4815362575633437E-2</c:v>
                </c:pt>
                <c:pt idx="25">
                  <c:v>-2.4993137807080457E-2</c:v>
                </c:pt>
                <c:pt idx="26">
                  <c:v>-2.5317002237146446E-2</c:v>
                </c:pt>
                <c:pt idx="27">
                  <c:v>-2.5576011654774466E-2</c:v>
                </c:pt>
                <c:pt idx="28">
                  <c:v>-2.5677627201675435E-2</c:v>
                </c:pt>
                <c:pt idx="29">
                  <c:v>-2.5810782633183427E-2</c:v>
                </c:pt>
                <c:pt idx="30">
                  <c:v>-2.5802641605338461E-2</c:v>
                </c:pt>
                <c:pt idx="31">
                  <c:v>-2.5926910123020452E-2</c:v>
                </c:pt>
                <c:pt idx="32">
                  <c:v>-2.6095015685949463E-2</c:v>
                </c:pt>
                <c:pt idx="33">
                  <c:v>-2.6466782472550465E-2</c:v>
                </c:pt>
                <c:pt idx="34">
                  <c:v>-2.6960936403606472E-2</c:v>
                </c:pt>
                <c:pt idx="35">
                  <c:v>-2.7447175643735444E-2</c:v>
                </c:pt>
                <c:pt idx="36">
                  <c:v>-2.7644589916087481E-2</c:v>
                </c:pt>
                <c:pt idx="37">
                  <c:v>-2.7862556745097466E-2</c:v>
                </c:pt>
                <c:pt idx="38">
                  <c:v>-2.8082363625774431E-2</c:v>
                </c:pt>
                <c:pt idx="39">
                  <c:v>-2.8085846090922462E-2</c:v>
                </c:pt>
                <c:pt idx="40">
                  <c:v>-2.8051771486617472E-2</c:v>
                </c:pt>
                <c:pt idx="41">
                  <c:v>-2.770090054774943E-2</c:v>
                </c:pt>
                <c:pt idx="42">
                  <c:v>-2.7483120856792442E-2</c:v>
                </c:pt>
                <c:pt idx="43">
                  <c:v>-2.7693621491443443E-2</c:v>
                </c:pt>
                <c:pt idx="44">
                  <c:v>-2.8161596073644435E-2</c:v>
                </c:pt>
                <c:pt idx="45">
                  <c:v>-2.8257957379872467E-2</c:v>
                </c:pt>
                <c:pt idx="46">
                  <c:v>-2.845056786151845E-2</c:v>
                </c:pt>
                <c:pt idx="47">
                  <c:v>-2.8652943248595464E-2</c:v>
                </c:pt>
                <c:pt idx="48">
                  <c:v>-2.9185984894722461E-2</c:v>
                </c:pt>
                <c:pt idx="49">
                  <c:v>-2.9424796671307429E-2</c:v>
                </c:pt>
                <c:pt idx="50">
                  <c:v>-2.9610344046710479E-2</c:v>
                </c:pt>
                <c:pt idx="51">
                  <c:v>-2.9954628374040448E-2</c:v>
                </c:pt>
                <c:pt idx="52">
                  <c:v>-3.0427674710967467E-2</c:v>
                </c:pt>
                <c:pt idx="53">
                  <c:v>-3.0650327731753468E-2</c:v>
                </c:pt>
                <c:pt idx="54">
                  <c:v>-3.0777287897376437E-2</c:v>
                </c:pt>
                <c:pt idx="55">
                  <c:v>-3.0846631267887448E-2</c:v>
                </c:pt>
                <c:pt idx="56">
                  <c:v>-3.0990160392304456E-2</c:v>
                </c:pt>
                <c:pt idx="57">
                  <c:v>-3.1334088956268435E-2</c:v>
                </c:pt>
                <c:pt idx="58">
                  <c:v>-3.1572872168427468E-2</c:v>
                </c:pt>
                <c:pt idx="59">
                  <c:v>-3.1747505326815473E-2</c:v>
                </c:pt>
                <c:pt idx="60">
                  <c:v>-3.2001439684936461E-2</c:v>
                </c:pt>
                <c:pt idx="61">
                  <c:v>-3.2125029700514451E-2</c:v>
                </c:pt>
                <c:pt idx="62">
                  <c:v>-3.2095797070253451E-2</c:v>
                </c:pt>
                <c:pt idx="63">
                  <c:v>-3.2298521769946464E-2</c:v>
                </c:pt>
                <c:pt idx="64">
                  <c:v>-3.2608737328380433E-2</c:v>
                </c:pt>
                <c:pt idx="65">
                  <c:v>-3.2504345735199447E-2</c:v>
                </c:pt>
                <c:pt idx="66">
                  <c:v>-3.2441137079633475E-2</c:v>
                </c:pt>
                <c:pt idx="67">
                  <c:v>-3.1911384936096465E-2</c:v>
                </c:pt>
                <c:pt idx="68">
                  <c:v>-3.0778769424032459E-2</c:v>
                </c:pt>
                <c:pt idx="69">
                  <c:v>-2.9848394827475477E-2</c:v>
                </c:pt>
                <c:pt idx="70">
                  <c:v>-2.9995843598744465E-2</c:v>
                </c:pt>
                <c:pt idx="71">
                  <c:v>-2.9404891359808449E-2</c:v>
                </c:pt>
                <c:pt idx="72">
                  <c:v>-2.9807281486625481E-2</c:v>
                </c:pt>
                <c:pt idx="73">
                  <c:v>-3.0046495590272448E-2</c:v>
                </c:pt>
                <c:pt idx="74">
                  <c:v>-3.0001216531576447E-2</c:v>
                </c:pt>
                <c:pt idx="75">
                  <c:v>-2.9753978971910455E-2</c:v>
                </c:pt>
                <c:pt idx="76">
                  <c:v>-2.9354065611965463E-2</c:v>
                </c:pt>
                <c:pt idx="77">
                  <c:v>-3.020531652227243E-2</c:v>
                </c:pt>
                <c:pt idx="78">
                  <c:v>-3.0951247887246458E-2</c:v>
                </c:pt>
                <c:pt idx="79">
                  <c:v>-3.1457343041608465E-2</c:v>
                </c:pt>
                <c:pt idx="80">
                  <c:v>-3.1603503955517476E-2</c:v>
                </c:pt>
                <c:pt idx="81">
                  <c:v>-3.1942090260100475E-2</c:v>
                </c:pt>
                <c:pt idx="82">
                  <c:v>-3.1837031451727449E-2</c:v>
                </c:pt>
                <c:pt idx="83">
                  <c:v>-3.1773441907030464E-2</c:v>
                </c:pt>
                <c:pt idx="84">
                  <c:v>-3.0334560786796472E-2</c:v>
                </c:pt>
                <c:pt idx="85">
                  <c:v>-2.9513257715031438E-2</c:v>
                </c:pt>
                <c:pt idx="86">
                  <c:v>-2.9056512416440472E-2</c:v>
                </c:pt>
                <c:pt idx="87">
                  <c:v>-2.799580838597443E-2</c:v>
                </c:pt>
                <c:pt idx="88">
                  <c:v>-2.8479386496852443E-2</c:v>
                </c:pt>
                <c:pt idx="89">
                  <c:v>-2.7876192889439433E-2</c:v>
                </c:pt>
                <c:pt idx="90">
                  <c:v>-2.8180854194073457E-2</c:v>
                </c:pt>
                <c:pt idx="91">
                  <c:v>-2.7602035009664461E-2</c:v>
                </c:pt>
                <c:pt idx="92">
                  <c:v>-2.7246647695724435E-2</c:v>
                </c:pt>
                <c:pt idx="93">
                  <c:v>-2.7564419195153456E-2</c:v>
                </c:pt>
                <c:pt idx="94">
                  <c:v>-2.7997267315622465E-2</c:v>
                </c:pt>
                <c:pt idx="95">
                  <c:v>-2.8249563106967468E-2</c:v>
                </c:pt>
                <c:pt idx="96">
                  <c:v>-2.825724813181546E-2</c:v>
                </c:pt>
                <c:pt idx="97">
                  <c:v>-2.8455572307361454E-2</c:v>
                </c:pt>
                <c:pt idx="98">
                  <c:v>-2.8085810725039462E-2</c:v>
                </c:pt>
                <c:pt idx="99">
                  <c:v>-2.8183462881767429E-2</c:v>
                </c:pt>
                <c:pt idx="100">
                  <c:v>-2.8176806213468464E-2</c:v>
                </c:pt>
                <c:pt idx="101">
                  <c:v>-2.7453398530388473E-2</c:v>
                </c:pt>
                <c:pt idx="102">
                  <c:v>-2.7551951083221449E-2</c:v>
                </c:pt>
                <c:pt idx="103">
                  <c:v>-2.7663152549633474E-2</c:v>
                </c:pt>
                <c:pt idx="104">
                  <c:v>-2.7738330429259439E-2</c:v>
                </c:pt>
                <c:pt idx="105">
                  <c:v>-2.7717830622696449E-2</c:v>
                </c:pt>
                <c:pt idx="106">
                  <c:v>-2.6712205170485448E-2</c:v>
                </c:pt>
                <c:pt idx="107">
                  <c:v>-2.6902198830800472E-2</c:v>
                </c:pt>
                <c:pt idx="108">
                  <c:v>-2.7283950863823458E-2</c:v>
                </c:pt>
                <c:pt idx="109">
                  <c:v>-2.7742145898049464E-2</c:v>
                </c:pt>
                <c:pt idx="110">
                  <c:v>-2.7976222261860473E-2</c:v>
                </c:pt>
                <c:pt idx="111">
                  <c:v>-2.8529137871907473E-2</c:v>
                </c:pt>
                <c:pt idx="112">
                  <c:v>-2.8826940936927448E-2</c:v>
                </c:pt>
                <c:pt idx="113">
                  <c:v>-2.9096375506352468E-2</c:v>
                </c:pt>
                <c:pt idx="114">
                  <c:v>-2.8373412837490453E-2</c:v>
                </c:pt>
                <c:pt idx="115">
                  <c:v>-2.8491196626674431E-2</c:v>
                </c:pt>
                <c:pt idx="116">
                  <c:v>-2.8232196468955473E-2</c:v>
                </c:pt>
                <c:pt idx="117">
                  <c:v>-2.7735176372217452E-2</c:v>
                </c:pt>
                <c:pt idx="118">
                  <c:v>-2.7139177086418442E-2</c:v>
                </c:pt>
                <c:pt idx="119">
                  <c:v>-2.7611487102878474E-2</c:v>
                </c:pt>
                <c:pt idx="120">
                  <c:v>-2.7985896710171432E-2</c:v>
                </c:pt>
                <c:pt idx="121">
                  <c:v>-2.831216558883648E-2</c:v>
                </c:pt>
                <c:pt idx="122">
                  <c:v>-2.8528435553361431E-2</c:v>
                </c:pt>
                <c:pt idx="123">
                  <c:v>-2.8726264491414466E-2</c:v>
                </c:pt>
                <c:pt idx="124">
                  <c:v>-2.9163628746757431E-2</c:v>
                </c:pt>
                <c:pt idx="125">
                  <c:v>-2.8956865136654464E-2</c:v>
                </c:pt>
                <c:pt idx="126">
                  <c:v>-2.8193252761015475E-2</c:v>
                </c:pt>
                <c:pt idx="127">
                  <c:v>-2.739706151174548E-2</c:v>
                </c:pt>
                <c:pt idx="128">
                  <c:v>-2.7251925519265474E-2</c:v>
                </c:pt>
                <c:pt idx="129">
                  <c:v>-2.6820021295801466E-2</c:v>
                </c:pt>
                <c:pt idx="130">
                  <c:v>-2.735201315258845E-2</c:v>
                </c:pt>
                <c:pt idx="131">
                  <c:v>-2.7940940275868464E-2</c:v>
                </c:pt>
                <c:pt idx="132">
                  <c:v>-2.8454303710967466E-2</c:v>
                </c:pt>
                <c:pt idx="133">
                  <c:v>-2.909104503454546E-2</c:v>
                </c:pt>
                <c:pt idx="134">
                  <c:v>-2.9929341198970449E-2</c:v>
                </c:pt>
                <c:pt idx="135">
                  <c:v>-3.053516488736846E-2</c:v>
                </c:pt>
                <c:pt idx="136">
                  <c:v>-3.1326706375857438E-2</c:v>
                </c:pt>
                <c:pt idx="137">
                  <c:v>-3.185212011355848E-2</c:v>
                </c:pt>
                <c:pt idx="138">
                  <c:v>-3.1996227004380429E-2</c:v>
                </c:pt>
                <c:pt idx="139">
                  <c:v>-3.2371173250222429E-2</c:v>
                </c:pt>
                <c:pt idx="140">
                  <c:v>-3.2444642208322438E-2</c:v>
                </c:pt>
                <c:pt idx="141">
                  <c:v>-3.248144606443748E-2</c:v>
                </c:pt>
                <c:pt idx="142">
                  <c:v>-3.2403429528068461E-2</c:v>
                </c:pt>
                <c:pt idx="143">
                  <c:v>-3.2293646287703426E-2</c:v>
                </c:pt>
                <c:pt idx="144">
                  <c:v>-3.2013191641345473E-2</c:v>
                </c:pt>
                <c:pt idx="145">
                  <c:v>-3.1951864129107443E-2</c:v>
                </c:pt>
                <c:pt idx="146">
                  <c:v>-3.1967464106133436E-2</c:v>
                </c:pt>
                <c:pt idx="147">
                  <c:v>-3.1951411781915462E-2</c:v>
                </c:pt>
                <c:pt idx="148">
                  <c:v>-3.1824530122755434E-2</c:v>
                </c:pt>
                <c:pt idx="149">
                  <c:v>-3.0382509502577426E-2</c:v>
                </c:pt>
                <c:pt idx="150">
                  <c:v>-2.876115498295545E-2</c:v>
                </c:pt>
                <c:pt idx="151">
                  <c:v>-2.7952939364357443E-2</c:v>
                </c:pt>
                <c:pt idx="152">
                  <c:v>-2.7344050492585481E-2</c:v>
                </c:pt>
                <c:pt idx="153">
                  <c:v>-2.6586535064316463E-2</c:v>
                </c:pt>
                <c:pt idx="154">
                  <c:v>-2.5852374286277457E-2</c:v>
                </c:pt>
                <c:pt idx="155">
                  <c:v>-2.5183244830526474E-2</c:v>
                </c:pt>
                <c:pt idx="156">
                  <c:v>-2.5854238688488462E-2</c:v>
                </c:pt>
                <c:pt idx="157">
                  <c:v>-2.6192065428213451E-2</c:v>
                </c:pt>
                <c:pt idx="158">
                  <c:v>-2.6759115516923448E-2</c:v>
                </c:pt>
                <c:pt idx="159">
                  <c:v>-2.6699240968342475E-2</c:v>
                </c:pt>
                <c:pt idx="160">
                  <c:v>-2.7778035221068476E-2</c:v>
                </c:pt>
                <c:pt idx="161">
                  <c:v>-2.8343154386579472E-2</c:v>
                </c:pt>
                <c:pt idx="162">
                  <c:v>-2.8592375201852427E-2</c:v>
                </c:pt>
                <c:pt idx="163">
                  <c:v>-2.8439237075263468E-2</c:v>
                </c:pt>
                <c:pt idx="164">
                  <c:v>-2.8537592810101431E-2</c:v>
                </c:pt>
                <c:pt idx="165">
                  <c:v>-2.9024802034900432E-2</c:v>
                </c:pt>
                <c:pt idx="166">
                  <c:v>-2.8939282877996464E-2</c:v>
                </c:pt>
                <c:pt idx="167">
                  <c:v>-2.8593433611058428E-2</c:v>
                </c:pt>
                <c:pt idx="168">
                  <c:v>-2.839478268028045E-2</c:v>
                </c:pt>
                <c:pt idx="169">
                  <c:v>-2.8499224392797451E-2</c:v>
                </c:pt>
                <c:pt idx="170">
                  <c:v>-2.7839565770322428E-2</c:v>
                </c:pt>
                <c:pt idx="171">
                  <c:v>-2.7535371981745438E-2</c:v>
                </c:pt>
                <c:pt idx="172">
                  <c:v>-2.7928306900944444E-2</c:v>
                </c:pt>
                <c:pt idx="173">
                  <c:v>-2.7591295244674463E-2</c:v>
                </c:pt>
                <c:pt idx="174">
                  <c:v>-2.6229649817202438E-2</c:v>
                </c:pt>
                <c:pt idx="175">
                  <c:v>-2.565241735191548E-2</c:v>
                </c:pt>
                <c:pt idx="176">
                  <c:v>-2.5278568434164428E-2</c:v>
                </c:pt>
                <c:pt idx="177">
                  <c:v>-2.5144893408144464E-2</c:v>
                </c:pt>
                <c:pt idx="178">
                  <c:v>-2.5104872463190431E-2</c:v>
                </c:pt>
                <c:pt idx="179">
                  <c:v>-2.5101931198829475E-2</c:v>
                </c:pt>
                <c:pt idx="180">
                  <c:v>-2.5110091483331431E-2</c:v>
                </c:pt>
                <c:pt idx="181">
                  <c:v>-2.5165613308988477E-2</c:v>
                </c:pt>
                <c:pt idx="182">
                  <c:v>-2.5654366992291455E-2</c:v>
                </c:pt>
                <c:pt idx="183">
                  <c:v>-2.611992407574848E-2</c:v>
                </c:pt>
                <c:pt idx="184">
                  <c:v>-2.7047991639137459E-2</c:v>
                </c:pt>
                <c:pt idx="185">
                  <c:v>-2.7427996908910457E-2</c:v>
                </c:pt>
                <c:pt idx="186">
                  <c:v>-2.7711413358188441E-2</c:v>
                </c:pt>
                <c:pt idx="187">
                  <c:v>-2.7944198370829454E-2</c:v>
                </c:pt>
                <c:pt idx="188">
                  <c:v>-2.8181834472669476E-2</c:v>
                </c:pt>
                <c:pt idx="189">
                  <c:v>-2.8458699044000446E-2</c:v>
                </c:pt>
                <c:pt idx="190">
                  <c:v>-2.8740191462345466E-2</c:v>
                </c:pt>
                <c:pt idx="191">
                  <c:v>-2.8844866505777444E-2</c:v>
                </c:pt>
                <c:pt idx="192">
                  <c:v>-2.8714082506830441E-2</c:v>
                </c:pt>
                <c:pt idx="193">
                  <c:v>-2.883954748240547E-2</c:v>
                </c:pt>
                <c:pt idx="194">
                  <c:v>-2.891452117553045E-2</c:v>
                </c:pt>
                <c:pt idx="195">
                  <c:v>-2.8904730564849435E-2</c:v>
                </c:pt>
                <c:pt idx="196">
                  <c:v>-2.7703086187966464E-2</c:v>
                </c:pt>
                <c:pt idx="197">
                  <c:v>-2.7318649477652446E-2</c:v>
                </c:pt>
                <c:pt idx="198">
                  <c:v>-2.6538116264839429E-2</c:v>
                </c:pt>
                <c:pt idx="199">
                  <c:v>-2.6024363357767477E-2</c:v>
                </c:pt>
                <c:pt idx="200">
                  <c:v>-2.5519101888883455E-2</c:v>
                </c:pt>
                <c:pt idx="201">
                  <c:v>-2.5359728319636454E-2</c:v>
                </c:pt>
                <c:pt idx="202">
                  <c:v>-2.5357896611545472E-2</c:v>
                </c:pt>
                <c:pt idx="203">
                  <c:v>-2.5448735320563465E-2</c:v>
                </c:pt>
                <c:pt idx="204">
                  <c:v>-2.5332334625141451E-2</c:v>
                </c:pt>
                <c:pt idx="205">
                  <c:v>-2.5251020069935459E-2</c:v>
                </c:pt>
                <c:pt idx="206">
                  <c:v>-2.5204199787837445E-2</c:v>
                </c:pt>
                <c:pt idx="207">
                  <c:v>-2.5833587458894469E-2</c:v>
                </c:pt>
                <c:pt idx="208">
                  <c:v>-2.637297639609848E-2</c:v>
                </c:pt>
                <c:pt idx="209">
                  <c:v>-2.6769028731083444E-2</c:v>
                </c:pt>
                <c:pt idx="210">
                  <c:v>-2.7061641869511432E-2</c:v>
                </c:pt>
                <c:pt idx="211">
                  <c:v>-2.7123024476480462E-2</c:v>
                </c:pt>
                <c:pt idx="212">
                  <c:v>-2.6684580617875431E-2</c:v>
                </c:pt>
                <c:pt idx="213">
                  <c:v>-2.6814459352164477E-2</c:v>
                </c:pt>
                <c:pt idx="214">
                  <c:v>-2.6945115201641445E-2</c:v>
                </c:pt>
                <c:pt idx="215">
                  <c:v>-2.5366139361603479E-2</c:v>
                </c:pt>
                <c:pt idx="216">
                  <c:v>-2.4103242692099458E-2</c:v>
                </c:pt>
                <c:pt idx="217">
                  <c:v>-2.2839663365440466E-2</c:v>
                </c:pt>
                <c:pt idx="218">
                  <c:v>-2.2807241097164477E-2</c:v>
                </c:pt>
                <c:pt idx="219">
                  <c:v>-2.2019177613993468E-2</c:v>
                </c:pt>
                <c:pt idx="220">
                  <c:v>-2.1258960671375449E-2</c:v>
                </c:pt>
                <c:pt idx="221">
                  <c:v>-2.0711904511007462E-2</c:v>
                </c:pt>
                <c:pt idx="222">
                  <c:v>-2.0437277753114436E-2</c:v>
                </c:pt>
                <c:pt idx="223">
                  <c:v>-2.1122648469940442E-2</c:v>
                </c:pt>
                <c:pt idx="224">
                  <c:v>-2.1927986702757474E-2</c:v>
                </c:pt>
                <c:pt idx="225">
                  <c:v>-2.1780631584564447E-2</c:v>
                </c:pt>
                <c:pt idx="226">
                  <c:v>-2.2599224315609456E-2</c:v>
                </c:pt>
                <c:pt idx="227">
                  <c:v>-2.3500456568078476E-2</c:v>
                </c:pt>
                <c:pt idx="228">
                  <c:v>-2.3930223216428459E-2</c:v>
                </c:pt>
                <c:pt idx="229">
                  <c:v>-2.4749122499913456E-2</c:v>
                </c:pt>
                <c:pt idx="230">
                  <c:v>-2.5493728081782463E-2</c:v>
                </c:pt>
                <c:pt idx="231">
                  <c:v>-2.6165834810228439E-2</c:v>
                </c:pt>
                <c:pt idx="232">
                  <c:v>-2.6661899333989436E-2</c:v>
                </c:pt>
                <c:pt idx="233">
                  <c:v>-2.6812229417142452E-2</c:v>
                </c:pt>
                <c:pt idx="234">
                  <c:v>-2.709088246765945E-2</c:v>
                </c:pt>
                <c:pt idx="235">
                  <c:v>-2.7544390006301434E-2</c:v>
                </c:pt>
                <c:pt idx="236">
                  <c:v>-2.7594157811853426E-2</c:v>
                </c:pt>
                <c:pt idx="237">
                  <c:v>-2.7202267434449479E-2</c:v>
                </c:pt>
                <c:pt idx="238">
                  <c:v>-2.8253641811821439E-2</c:v>
                </c:pt>
                <c:pt idx="239">
                  <c:v>-2.8955739375755463E-2</c:v>
                </c:pt>
                <c:pt idx="240">
                  <c:v>-2.8846547791879451E-2</c:v>
                </c:pt>
                <c:pt idx="241">
                  <c:v>-2.9287511094657437E-2</c:v>
                </c:pt>
                <c:pt idx="242">
                  <c:v>-3.0378791968117436E-2</c:v>
                </c:pt>
                <c:pt idx="243">
                  <c:v>-3.0879317626540448E-2</c:v>
                </c:pt>
                <c:pt idx="244">
                  <c:v>-3.1363312950555444E-2</c:v>
                </c:pt>
                <c:pt idx="245">
                  <c:v>-3.1916777914660466E-2</c:v>
                </c:pt>
                <c:pt idx="246">
                  <c:v>-3.2782008155363473E-2</c:v>
                </c:pt>
                <c:pt idx="247">
                  <c:v>-3.3522068218201473E-2</c:v>
                </c:pt>
                <c:pt idx="248">
                  <c:v>-3.3705693302589435E-2</c:v>
                </c:pt>
                <c:pt idx="249">
                  <c:v>-3.3516615945818451E-2</c:v>
                </c:pt>
                <c:pt idx="250">
                  <c:v>-3.3918453388992464E-2</c:v>
                </c:pt>
                <c:pt idx="251">
                  <c:v>-3.4192848790662478E-2</c:v>
                </c:pt>
                <c:pt idx="252">
                  <c:v>-3.4410043820815472E-2</c:v>
                </c:pt>
                <c:pt idx="253">
                  <c:v>-3.4823297995838443E-2</c:v>
                </c:pt>
                <c:pt idx="254">
                  <c:v>-3.4969746584494477E-2</c:v>
                </c:pt>
                <c:pt idx="255">
                  <c:v>-3.5131078235174473E-2</c:v>
                </c:pt>
                <c:pt idx="256">
                  <c:v>-3.5078737865366472E-2</c:v>
                </c:pt>
                <c:pt idx="257">
                  <c:v>-3.5067738887741451E-2</c:v>
                </c:pt>
                <c:pt idx="258">
                  <c:v>-3.5125509250207465E-2</c:v>
                </c:pt>
                <c:pt idx="259">
                  <c:v>-3.6219909879874446E-2</c:v>
                </c:pt>
                <c:pt idx="260">
                  <c:v>-3.712054226302447E-2</c:v>
                </c:pt>
                <c:pt idx="261">
                  <c:v>-3.7952972125742446E-2</c:v>
                </c:pt>
              </c:numCache>
            </c:numRef>
          </c:val>
          <c:smooth val="0"/>
          <c:extLst>
            <c:ext xmlns:c16="http://schemas.microsoft.com/office/drawing/2014/chart" uri="{C3380CC4-5D6E-409C-BE32-E72D297353CC}">
              <c16:uniqueId val="{00000001-6932-4A4D-8E77-9D73C80BEF49}"/>
            </c:ext>
          </c:extLst>
        </c:ser>
        <c:ser>
          <c:idx val="2"/>
          <c:order val="2"/>
          <c:tx>
            <c:strRef>
              <c:f>weights!$AW$4</c:f>
              <c:strCache>
                <c:ptCount val="1"/>
                <c:pt idx="0">
                  <c:v>Cash</c:v>
                </c:pt>
              </c:strCache>
            </c:strRef>
          </c:tx>
          <c:spPr>
            <a:ln w="22225">
              <a:solidFill>
                <a:srgbClr val="17BF6B"/>
              </a:solidFill>
            </a:ln>
          </c:spPr>
          <c:marker>
            <c:symbol val="none"/>
          </c:marker>
          <c:cat>
            <c:numRef>
              <c:f>weights!$AT$5:$AT$266</c:f>
              <c:numCache>
                <c:formatCode>d\-mmm\-yy</c:formatCode>
                <c:ptCount val="262"/>
                <c:pt idx="0">
                  <c:v>45265</c:v>
                </c:pt>
                <c:pt idx="1">
                  <c:v>45266</c:v>
                </c:pt>
                <c:pt idx="2">
                  <c:v>45267</c:v>
                </c:pt>
                <c:pt idx="3">
                  <c:v>45268</c:v>
                </c:pt>
                <c:pt idx="4">
                  <c:v>45271</c:v>
                </c:pt>
                <c:pt idx="5">
                  <c:v>45272</c:v>
                </c:pt>
                <c:pt idx="6">
                  <c:v>45273</c:v>
                </c:pt>
                <c:pt idx="7">
                  <c:v>45274</c:v>
                </c:pt>
                <c:pt idx="8">
                  <c:v>45275</c:v>
                </c:pt>
                <c:pt idx="9">
                  <c:v>45278</c:v>
                </c:pt>
                <c:pt idx="10">
                  <c:v>45279</c:v>
                </c:pt>
                <c:pt idx="11">
                  <c:v>45280</c:v>
                </c:pt>
                <c:pt idx="12">
                  <c:v>45281</c:v>
                </c:pt>
                <c:pt idx="13">
                  <c:v>45282</c:v>
                </c:pt>
                <c:pt idx="14">
                  <c:v>45285</c:v>
                </c:pt>
                <c:pt idx="15">
                  <c:v>45286</c:v>
                </c:pt>
                <c:pt idx="16">
                  <c:v>45287</c:v>
                </c:pt>
                <c:pt idx="17">
                  <c:v>45288</c:v>
                </c:pt>
                <c:pt idx="18">
                  <c:v>45289</c:v>
                </c:pt>
                <c:pt idx="19">
                  <c:v>45292</c:v>
                </c:pt>
                <c:pt idx="20">
                  <c:v>45293</c:v>
                </c:pt>
                <c:pt idx="21">
                  <c:v>45294</c:v>
                </c:pt>
                <c:pt idx="22">
                  <c:v>45295</c:v>
                </c:pt>
                <c:pt idx="23">
                  <c:v>45296</c:v>
                </c:pt>
                <c:pt idx="24">
                  <c:v>45299</c:v>
                </c:pt>
                <c:pt idx="25">
                  <c:v>45300</c:v>
                </c:pt>
                <c:pt idx="26">
                  <c:v>45301</c:v>
                </c:pt>
                <c:pt idx="27">
                  <c:v>45302</c:v>
                </c:pt>
                <c:pt idx="28">
                  <c:v>45303</c:v>
                </c:pt>
                <c:pt idx="29">
                  <c:v>45306</c:v>
                </c:pt>
                <c:pt idx="30">
                  <c:v>45307</c:v>
                </c:pt>
                <c:pt idx="31">
                  <c:v>45308</c:v>
                </c:pt>
                <c:pt idx="32">
                  <c:v>45309</c:v>
                </c:pt>
                <c:pt idx="33">
                  <c:v>45310</c:v>
                </c:pt>
                <c:pt idx="34">
                  <c:v>45313</c:v>
                </c:pt>
                <c:pt idx="35">
                  <c:v>45314</c:v>
                </c:pt>
                <c:pt idx="36">
                  <c:v>45315</c:v>
                </c:pt>
                <c:pt idx="37">
                  <c:v>45316</c:v>
                </c:pt>
                <c:pt idx="38">
                  <c:v>45317</c:v>
                </c:pt>
                <c:pt idx="39">
                  <c:v>45320</c:v>
                </c:pt>
                <c:pt idx="40">
                  <c:v>45321</c:v>
                </c:pt>
                <c:pt idx="41">
                  <c:v>45322</c:v>
                </c:pt>
                <c:pt idx="42">
                  <c:v>45323</c:v>
                </c:pt>
                <c:pt idx="43">
                  <c:v>45324</c:v>
                </c:pt>
                <c:pt idx="44">
                  <c:v>45327</c:v>
                </c:pt>
                <c:pt idx="45">
                  <c:v>45328</c:v>
                </c:pt>
                <c:pt idx="46">
                  <c:v>45329</c:v>
                </c:pt>
                <c:pt idx="47">
                  <c:v>45330</c:v>
                </c:pt>
                <c:pt idx="48">
                  <c:v>45331</c:v>
                </c:pt>
                <c:pt idx="49">
                  <c:v>45334</c:v>
                </c:pt>
                <c:pt idx="50">
                  <c:v>45335</c:v>
                </c:pt>
                <c:pt idx="51">
                  <c:v>45336</c:v>
                </c:pt>
                <c:pt idx="52">
                  <c:v>45337</c:v>
                </c:pt>
                <c:pt idx="53">
                  <c:v>45338</c:v>
                </c:pt>
                <c:pt idx="54">
                  <c:v>45341</c:v>
                </c:pt>
                <c:pt idx="55">
                  <c:v>45342</c:v>
                </c:pt>
                <c:pt idx="56">
                  <c:v>45343</c:v>
                </c:pt>
                <c:pt idx="57">
                  <c:v>45344</c:v>
                </c:pt>
                <c:pt idx="58">
                  <c:v>45345</c:v>
                </c:pt>
                <c:pt idx="59">
                  <c:v>45348</c:v>
                </c:pt>
                <c:pt idx="60">
                  <c:v>45349</c:v>
                </c:pt>
                <c:pt idx="61">
                  <c:v>45350</c:v>
                </c:pt>
                <c:pt idx="62">
                  <c:v>45351</c:v>
                </c:pt>
                <c:pt idx="63">
                  <c:v>45352</c:v>
                </c:pt>
                <c:pt idx="64">
                  <c:v>45355</c:v>
                </c:pt>
                <c:pt idx="65">
                  <c:v>45356</c:v>
                </c:pt>
                <c:pt idx="66">
                  <c:v>45357</c:v>
                </c:pt>
                <c:pt idx="67">
                  <c:v>45358</c:v>
                </c:pt>
                <c:pt idx="68">
                  <c:v>45359</c:v>
                </c:pt>
                <c:pt idx="69">
                  <c:v>45362</c:v>
                </c:pt>
                <c:pt idx="70">
                  <c:v>45363</c:v>
                </c:pt>
                <c:pt idx="71">
                  <c:v>45364</c:v>
                </c:pt>
                <c:pt idx="72">
                  <c:v>45365</c:v>
                </c:pt>
                <c:pt idx="73">
                  <c:v>45366</c:v>
                </c:pt>
                <c:pt idx="74">
                  <c:v>45369</c:v>
                </c:pt>
                <c:pt idx="75">
                  <c:v>45370</c:v>
                </c:pt>
                <c:pt idx="76">
                  <c:v>45371</c:v>
                </c:pt>
                <c:pt idx="77">
                  <c:v>45372</c:v>
                </c:pt>
                <c:pt idx="78">
                  <c:v>45373</c:v>
                </c:pt>
                <c:pt idx="79">
                  <c:v>45376</c:v>
                </c:pt>
                <c:pt idx="80">
                  <c:v>45377</c:v>
                </c:pt>
                <c:pt idx="81">
                  <c:v>45378</c:v>
                </c:pt>
                <c:pt idx="82">
                  <c:v>45379</c:v>
                </c:pt>
                <c:pt idx="83">
                  <c:v>45380</c:v>
                </c:pt>
                <c:pt idx="84">
                  <c:v>45383</c:v>
                </c:pt>
                <c:pt idx="85">
                  <c:v>45384</c:v>
                </c:pt>
                <c:pt idx="86">
                  <c:v>45385</c:v>
                </c:pt>
                <c:pt idx="87">
                  <c:v>45386</c:v>
                </c:pt>
                <c:pt idx="88">
                  <c:v>45387</c:v>
                </c:pt>
                <c:pt idx="89">
                  <c:v>45390</c:v>
                </c:pt>
                <c:pt idx="90">
                  <c:v>45391</c:v>
                </c:pt>
                <c:pt idx="91">
                  <c:v>45392</c:v>
                </c:pt>
                <c:pt idx="92">
                  <c:v>45393</c:v>
                </c:pt>
                <c:pt idx="93">
                  <c:v>45394</c:v>
                </c:pt>
                <c:pt idx="94">
                  <c:v>45397</c:v>
                </c:pt>
                <c:pt idx="95">
                  <c:v>45398</c:v>
                </c:pt>
                <c:pt idx="96">
                  <c:v>45399</c:v>
                </c:pt>
                <c:pt idx="97">
                  <c:v>45400</c:v>
                </c:pt>
                <c:pt idx="98">
                  <c:v>45401</c:v>
                </c:pt>
                <c:pt idx="99">
                  <c:v>45404</c:v>
                </c:pt>
                <c:pt idx="100">
                  <c:v>45405</c:v>
                </c:pt>
                <c:pt idx="101">
                  <c:v>45406</c:v>
                </c:pt>
                <c:pt idx="102">
                  <c:v>45407</c:v>
                </c:pt>
                <c:pt idx="103">
                  <c:v>45408</c:v>
                </c:pt>
                <c:pt idx="104">
                  <c:v>45411</c:v>
                </c:pt>
                <c:pt idx="105">
                  <c:v>45412</c:v>
                </c:pt>
                <c:pt idx="106">
                  <c:v>45413</c:v>
                </c:pt>
                <c:pt idx="107">
                  <c:v>45414</c:v>
                </c:pt>
                <c:pt idx="108">
                  <c:v>45415</c:v>
                </c:pt>
                <c:pt idx="109">
                  <c:v>45418</c:v>
                </c:pt>
                <c:pt idx="110">
                  <c:v>45419</c:v>
                </c:pt>
                <c:pt idx="111">
                  <c:v>45420</c:v>
                </c:pt>
                <c:pt idx="112">
                  <c:v>45421</c:v>
                </c:pt>
                <c:pt idx="113">
                  <c:v>45422</c:v>
                </c:pt>
                <c:pt idx="114">
                  <c:v>45425</c:v>
                </c:pt>
                <c:pt idx="115">
                  <c:v>45426</c:v>
                </c:pt>
                <c:pt idx="116">
                  <c:v>45427</c:v>
                </c:pt>
                <c:pt idx="117">
                  <c:v>45428</c:v>
                </c:pt>
                <c:pt idx="118">
                  <c:v>45429</c:v>
                </c:pt>
                <c:pt idx="119">
                  <c:v>45432</c:v>
                </c:pt>
                <c:pt idx="120">
                  <c:v>45433</c:v>
                </c:pt>
                <c:pt idx="121">
                  <c:v>45434</c:v>
                </c:pt>
                <c:pt idx="122">
                  <c:v>45435</c:v>
                </c:pt>
                <c:pt idx="123">
                  <c:v>45436</c:v>
                </c:pt>
                <c:pt idx="124">
                  <c:v>45439</c:v>
                </c:pt>
                <c:pt idx="125">
                  <c:v>45440</c:v>
                </c:pt>
                <c:pt idx="126">
                  <c:v>45441</c:v>
                </c:pt>
                <c:pt idx="127">
                  <c:v>45442</c:v>
                </c:pt>
                <c:pt idx="128">
                  <c:v>45443</c:v>
                </c:pt>
                <c:pt idx="129">
                  <c:v>45446</c:v>
                </c:pt>
                <c:pt idx="130">
                  <c:v>45447</c:v>
                </c:pt>
                <c:pt idx="131">
                  <c:v>45448</c:v>
                </c:pt>
                <c:pt idx="132">
                  <c:v>45449</c:v>
                </c:pt>
                <c:pt idx="133">
                  <c:v>45450</c:v>
                </c:pt>
                <c:pt idx="134">
                  <c:v>45453</c:v>
                </c:pt>
                <c:pt idx="135">
                  <c:v>45454</c:v>
                </c:pt>
                <c:pt idx="136">
                  <c:v>45455</c:v>
                </c:pt>
                <c:pt idx="137">
                  <c:v>45456</c:v>
                </c:pt>
                <c:pt idx="138">
                  <c:v>45457</c:v>
                </c:pt>
                <c:pt idx="139">
                  <c:v>45460</c:v>
                </c:pt>
                <c:pt idx="140">
                  <c:v>45461</c:v>
                </c:pt>
                <c:pt idx="141">
                  <c:v>45462</c:v>
                </c:pt>
                <c:pt idx="142">
                  <c:v>45463</c:v>
                </c:pt>
                <c:pt idx="143">
                  <c:v>45464</c:v>
                </c:pt>
                <c:pt idx="144">
                  <c:v>45467</c:v>
                </c:pt>
                <c:pt idx="145">
                  <c:v>45468</c:v>
                </c:pt>
                <c:pt idx="146">
                  <c:v>45469</c:v>
                </c:pt>
                <c:pt idx="147">
                  <c:v>45470</c:v>
                </c:pt>
                <c:pt idx="148">
                  <c:v>45471</c:v>
                </c:pt>
                <c:pt idx="149">
                  <c:v>45474</c:v>
                </c:pt>
                <c:pt idx="150">
                  <c:v>45475</c:v>
                </c:pt>
                <c:pt idx="151">
                  <c:v>45476</c:v>
                </c:pt>
                <c:pt idx="152">
                  <c:v>45477</c:v>
                </c:pt>
                <c:pt idx="153">
                  <c:v>45478</c:v>
                </c:pt>
                <c:pt idx="154">
                  <c:v>45481</c:v>
                </c:pt>
                <c:pt idx="155">
                  <c:v>45482</c:v>
                </c:pt>
                <c:pt idx="156">
                  <c:v>45483</c:v>
                </c:pt>
                <c:pt idx="157">
                  <c:v>45484</c:v>
                </c:pt>
                <c:pt idx="158">
                  <c:v>45485</c:v>
                </c:pt>
                <c:pt idx="159">
                  <c:v>45488</c:v>
                </c:pt>
                <c:pt idx="160">
                  <c:v>45489</c:v>
                </c:pt>
                <c:pt idx="161">
                  <c:v>45490</c:v>
                </c:pt>
                <c:pt idx="162">
                  <c:v>45491</c:v>
                </c:pt>
                <c:pt idx="163">
                  <c:v>45492</c:v>
                </c:pt>
                <c:pt idx="164">
                  <c:v>45495</c:v>
                </c:pt>
                <c:pt idx="165">
                  <c:v>45496</c:v>
                </c:pt>
                <c:pt idx="166">
                  <c:v>45497</c:v>
                </c:pt>
                <c:pt idx="167">
                  <c:v>45498</c:v>
                </c:pt>
                <c:pt idx="168">
                  <c:v>45499</c:v>
                </c:pt>
                <c:pt idx="169">
                  <c:v>45502</c:v>
                </c:pt>
                <c:pt idx="170">
                  <c:v>45503</c:v>
                </c:pt>
                <c:pt idx="171">
                  <c:v>45504</c:v>
                </c:pt>
                <c:pt idx="172">
                  <c:v>45505</c:v>
                </c:pt>
                <c:pt idx="173">
                  <c:v>45506</c:v>
                </c:pt>
                <c:pt idx="174">
                  <c:v>45509</c:v>
                </c:pt>
                <c:pt idx="175">
                  <c:v>45510</c:v>
                </c:pt>
                <c:pt idx="176">
                  <c:v>45511</c:v>
                </c:pt>
                <c:pt idx="177">
                  <c:v>45512</c:v>
                </c:pt>
                <c:pt idx="178">
                  <c:v>45513</c:v>
                </c:pt>
                <c:pt idx="179">
                  <c:v>45516</c:v>
                </c:pt>
                <c:pt idx="180">
                  <c:v>45517</c:v>
                </c:pt>
                <c:pt idx="181">
                  <c:v>45518</c:v>
                </c:pt>
                <c:pt idx="182">
                  <c:v>45519</c:v>
                </c:pt>
                <c:pt idx="183">
                  <c:v>45520</c:v>
                </c:pt>
                <c:pt idx="184">
                  <c:v>45523</c:v>
                </c:pt>
                <c:pt idx="185">
                  <c:v>45524</c:v>
                </c:pt>
                <c:pt idx="186">
                  <c:v>45525</c:v>
                </c:pt>
                <c:pt idx="187">
                  <c:v>45526</c:v>
                </c:pt>
                <c:pt idx="188">
                  <c:v>45527</c:v>
                </c:pt>
                <c:pt idx="189">
                  <c:v>45530</c:v>
                </c:pt>
                <c:pt idx="190">
                  <c:v>45531</c:v>
                </c:pt>
                <c:pt idx="191">
                  <c:v>45532</c:v>
                </c:pt>
                <c:pt idx="192">
                  <c:v>45533</c:v>
                </c:pt>
                <c:pt idx="193">
                  <c:v>45534</c:v>
                </c:pt>
                <c:pt idx="194">
                  <c:v>45537</c:v>
                </c:pt>
                <c:pt idx="195">
                  <c:v>45538</c:v>
                </c:pt>
                <c:pt idx="196">
                  <c:v>45539</c:v>
                </c:pt>
                <c:pt idx="197">
                  <c:v>45540</c:v>
                </c:pt>
                <c:pt idx="198">
                  <c:v>45541</c:v>
                </c:pt>
                <c:pt idx="199">
                  <c:v>45544</c:v>
                </c:pt>
                <c:pt idx="200">
                  <c:v>45545</c:v>
                </c:pt>
                <c:pt idx="201">
                  <c:v>45546</c:v>
                </c:pt>
                <c:pt idx="202">
                  <c:v>45547</c:v>
                </c:pt>
                <c:pt idx="203">
                  <c:v>45548</c:v>
                </c:pt>
                <c:pt idx="204">
                  <c:v>45551</c:v>
                </c:pt>
                <c:pt idx="205">
                  <c:v>45552</c:v>
                </c:pt>
                <c:pt idx="206">
                  <c:v>45553</c:v>
                </c:pt>
                <c:pt idx="207">
                  <c:v>45554</c:v>
                </c:pt>
                <c:pt idx="208">
                  <c:v>45555</c:v>
                </c:pt>
                <c:pt idx="209">
                  <c:v>45558</c:v>
                </c:pt>
                <c:pt idx="210">
                  <c:v>45559</c:v>
                </c:pt>
                <c:pt idx="211">
                  <c:v>45560</c:v>
                </c:pt>
                <c:pt idx="212">
                  <c:v>45561</c:v>
                </c:pt>
                <c:pt idx="213">
                  <c:v>45562</c:v>
                </c:pt>
                <c:pt idx="214">
                  <c:v>45565</c:v>
                </c:pt>
                <c:pt idx="215">
                  <c:v>45566</c:v>
                </c:pt>
                <c:pt idx="216">
                  <c:v>45567</c:v>
                </c:pt>
                <c:pt idx="217">
                  <c:v>45568</c:v>
                </c:pt>
                <c:pt idx="218">
                  <c:v>45569</c:v>
                </c:pt>
                <c:pt idx="219">
                  <c:v>45572</c:v>
                </c:pt>
                <c:pt idx="220">
                  <c:v>45573</c:v>
                </c:pt>
                <c:pt idx="221">
                  <c:v>45574</c:v>
                </c:pt>
                <c:pt idx="222">
                  <c:v>45575</c:v>
                </c:pt>
                <c:pt idx="223">
                  <c:v>45576</c:v>
                </c:pt>
                <c:pt idx="224">
                  <c:v>45579</c:v>
                </c:pt>
                <c:pt idx="225">
                  <c:v>45580</c:v>
                </c:pt>
                <c:pt idx="226">
                  <c:v>45581</c:v>
                </c:pt>
                <c:pt idx="227">
                  <c:v>45582</c:v>
                </c:pt>
                <c:pt idx="228">
                  <c:v>45583</c:v>
                </c:pt>
                <c:pt idx="229">
                  <c:v>45586</c:v>
                </c:pt>
                <c:pt idx="230">
                  <c:v>45587</c:v>
                </c:pt>
                <c:pt idx="231">
                  <c:v>45588</c:v>
                </c:pt>
                <c:pt idx="232">
                  <c:v>45589</c:v>
                </c:pt>
                <c:pt idx="233">
                  <c:v>45590</c:v>
                </c:pt>
                <c:pt idx="234">
                  <c:v>45593</c:v>
                </c:pt>
                <c:pt idx="235">
                  <c:v>45594</c:v>
                </c:pt>
                <c:pt idx="236">
                  <c:v>45595</c:v>
                </c:pt>
                <c:pt idx="237">
                  <c:v>45596</c:v>
                </c:pt>
                <c:pt idx="238">
                  <c:v>45597</c:v>
                </c:pt>
                <c:pt idx="239">
                  <c:v>45600</c:v>
                </c:pt>
                <c:pt idx="240">
                  <c:v>45601</c:v>
                </c:pt>
                <c:pt idx="241">
                  <c:v>45602</c:v>
                </c:pt>
                <c:pt idx="242">
                  <c:v>45603</c:v>
                </c:pt>
                <c:pt idx="243">
                  <c:v>45604</c:v>
                </c:pt>
                <c:pt idx="244">
                  <c:v>45607</c:v>
                </c:pt>
                <c:pt idx="245">
                  <c:v>45608</c:v>
                </c:pt>
                <c:pt idx="246">
                  <c:v>45609</c:v>
                </c:pt>
                <c:pt idx="247">
                  <c:v>45610</c:v>
                </c:pt>
                <c:pt idx="248">
                  <c:v>45611</c:v>
                </c:pt>
                <c:pt idx="249">
                  <c:v>45614</c:v>
                </c:pt>
                <c:pt idx="250">
                  <c:v>45615</c:v>
                </c:pt>
                <c:pt idx="251">
                  <c:v>45616</c:v>
                </c:pt>
                <c:pt idx="252">
                  <c:v>45617</c:v>
                </c:pt>
                <c:pt idx="253">
                  <c:v>45618</c:v>
                </c:pt>
                <c:pt idx="254">
                  <c:v>45621</c:v>
                </c:pt>
                <c:pt idx="255">
                  <c:v>45622</c:v>
                </c:pt>
                <c:pt idx="256">
                  <c:v>45623</c:v>
                </c:pt>
                <c:pt idx="257">
                  <c:v>45624</c:v>
                </c:pt>
                <c:pt idx="258">
                  <c:v>45625</c:v>
                </c:pt>
                <c:pt idx="259">
                  <c:v>45628</c:v>
                </c:pt>
                <c:pt idx="260">
                  <c:v>45629</c:v>
                </c:pt>
                <c:pt idx="261">
                  <c:v>45630</c:v>
                </c:pt>
              </c:numCache>
            </c:numRef>
          </c:cat>
          <c:val>
            <c:numRef>
              <c:f>weights!$AW$5:$AW$266</c:f>
              <c:numCache>
                <c:formatCode>0.00%</c:formatCode>
                <c:ptCount val="262"/>
                <c:pt idx="0">
                  <c:v>1.7177363571298898E-2</c:v>
                </c:pt>
                <c:pt idx="1">
                  <c:v>1.7764719136257906E-2</c:v>
                </c:pt>
                <c:pt idx="2">
                  <c:v>1.8171067039464889E-2</c:v>
                </c:pt>
                <c:pt idx="3">
                  <c:v>1.8854201706763885E-2</c:v>
                </c:pt>
                <c:pt idx="4">
                  <c:v>1.9385732045327897E-2</c:v>
                </c:pt>
                <c:pt idx="5">
                  <c:v>1.9470529876992881E-2</c:v>
                </c:pt>
                <c:pt idx="6">
                  <c:v>1.9302703558299883E-2</c:v>
                </c:pt>
                <c:pt idx="7">
                  <c:v>1.8866798541230884E-2</c:v>
                </c:pt>
                <c:pt idx="8">
                  <c:v>1.8315652936104904E-2</c:v>
                </c:pt>
                <c:pt idx="9">
                  <c:v>1.7162108843196883E-2</c:v>
                </c:pt>
                <c:pt idx="10">
                  <c:v>1.5625336132193884E-2</c:v>
                </c:pt>
                <c:pt idx="11">
                  <c:v>1.2958834499164906E-2</c:v>
                </c:pt>
                <c:pt idx="12">
                  <c:v>1.2252235608433887E-2</c:v>
                </c:pt>
                <c:pt idx="13">
                  <c:v>1.20364378784589E-2</c:v>
                </c:pt>
                <c:pt idx="14">
                  <c:v>1.1845823944840905E-2</c:v>
                </c:pt>
                <c:pt idx="15">
                  <c:v>1.1346188009398905E-2</c:v>
                </c:pt>
                <c:pt idx="16">
                  <c:v>1.1475222511306893E-2</c:v>
                </c:pt>
                <c:pt idx="17">
                  <c:v>1.1784379747191903E-2</c:v>
                </c:pt>
                <c:pt idx="18">
                  <c:v>1.1600426039261896E-2</c:v>
                </c:pt>
                <c:pt idx="19">
                  <c:v>1.1511576004364893E-2</c:v>
                </c:pt>
                <c:pt idx="20">
                  <c:v>1.2851666341658907E-2</c:v>
                </c:pt>
                <c:pt idx="21">
                  <c:v>1.4924255000016901E-2</c:v>
                </c:pt>
                <c:pt idx="22">
                  <c:v>1.6553580695327891E-2</c:v>
                </c:pt>
                <c:pt idx="23">
                  <c:v>1.7838646813724907E-2</c:v>
                </c:pt>
                <c:pt idx="24">
                  <c:v>1.7052307085047902E-2</c:v>
                </c:pt>
                <c:pt idx="25">
                  <c:v>1.7747900718241894E-2</c:v>
                </c:pt>
                <c:pt idx="26">
                  <c:v>1.8477379027861895E-2</c:v>
                </c:pt>
                <c:pt idx="27">
                  <c:v>1.9587215955008896E-2</c:v>
                </c:pt>
                <c:pt idx="28">
                  <c:v>1.9782109496506883E-2</c:v>
                </c:pt>
                <c:pt idx="29">
                  <c:v>2.0019292351466905E-2</c:v>
                </c:pt>
                <c:pt idx="30">
                  <c:v>1.9701245573506887E-2</c:v>
                </c:pt>
                <c:pt idx="31">
                  <c:v>2.0009878006807896E-2</c:v>
                </c:pt>
                <c:pt idx="32">
                  <c:v>1.9863033413556885E-2</c:v>
                </c:pt>
                <c:pt idx="33">
                  <c:v>1.9728549588021893E-2</c:v>
                </c:pt>
                <c:pt idx="34">
                  <c:v>2.0055628017081883E-2</c:v>
                </c:pt>
                <c:pt idx="35">
                  <c:v>2.0114310529873891E-2</c:v>
                </c:pt>
                <c:pt idx="36">
                  <c:v>1.9768936567659906E-2</c:v>
                </c:pt>
                <c:pt idx="37">
                  <c:v>1.9265405739281899E-2</c:v>
                </c:pt>
                <c:pt idx="38">
                  <c:v>1.8926755814634905E-2</c:v>
                </c:pt>
                <c:pt idx="39">
                  <c:v>1.8267731265861897E-2</c:v>
                </c:pt>
                <c:pt idx="40">
                  <c:v>1.7796555835000893E-2</c:v>
                </c:pt>
                <c:pt idx="41">
                  <c:v>1.7411787854529903E-2</c:v>
                </c:pt>
                <c:pt idx="42">
                  <c:v>1.6896925654763889E-2</c:v>
                </c:pt>
                <c:pt idx="43">
                  <c:v>1.6577307271234881E-2</c:v>
                </c:pt>
                <c:pt idx="44">
                  <c:v>1.6808907433008891E-2</c:v>
                </c:pt>
                <c:pt idx="45">
                  <c:v>1.615208985367389E-2</c:v>
                </c:pt>
                <c:pt idx="46">
                  <c:v>1.5272045150247882E-2</c:v>
                </c:pt>
                <c:pt idx="47">
                  <c:v>1.4344359136484908E-2</c:v>
                </c:pt>
                <c:pt idx="48">
                  <c:v>1.4153239013814906E-2</c:v>
                </c:pt>
                <c:pt idx="49">
                  <c:v>1.3356079446692898E-2</c:v>
                </c:pt>
                <c:pt idx="50">
                  <c:v>1.3126941094454891E-2</c:v>
                </c:pt>
                <c:pt idx="51">
                  <c:v>1.2603438567946906E-2</c:v>
                </c:pt>
                <c:pt idx="52">
                  <c:v>1.2115644640966899E-2</c:v>
                </c:pt>
                <c:pt idx="53">
                  <c:v>1.1287669706480902E-2</c:v>
                </c:pt>
                <c:pt idx="54">
                  <c:v>1.0426940371986881E-2</c:v>
                </c:pt>
                <c:pt idx="55">
                  <c:v>1.0160019522074903E-2</c:v>
                </c:pt>
                <c:pt idx="56">
                  <c:v>1.0376217758117895E-2</c:v>
                </c:pt>
                <c:pt idx="57">
                  <c:v>1.0084702059549894E-2</c:v>
                </c:pt>
                <c:pt idx="58">
                  <c:v>9.9412775271448817E-3</c:v>
                </c:pt>
                <c:pt idx="59">
                  <c:v>9.9272485553129064E-3</c:v>
                </c:pt>
                <c:pt idx="60">
                  <c:v>9.7055421456709035E-3</c:v>
                </c:pt>
                <c:pt idx="61">
                  <c:v>9.8616162512568939E-3</c:v>
                </c:pt>
                <c:pt idx="62">
                  <c:v>9.6225266577908974E-3</c:v>
                </c:pt>
                <c:pt idx="63">
                  <c:v>1.0044099917599886E-2</c:v>
                </c:pt>
                <c:pt idx="64">
                  <c:v>1.0783685931037901E-2</c:v>
                </c:pt>
                <c:pt idx="65">
                  <c:v>1.1296643573581899E-2</c:v>
                </c:pt>
                <c:pt idx="66">
                  <c:v>1.1653994208740887E-2</c:v>
                </c:pt>
                <c:pt idx="67">
                  <c:v>1.039896609804089E-2</c:v>
                </c:pt>
                <c:pt idx="68">
                  <c:v>7.7242521698968891E-3</c:v>
                </c:pt>
                <c:pt idx="69">
                  <c:v>5.6751867104438969E-3</c:v>
                </c:pt>
                <c:pt idx="70">
                  <c:v>5.6714083206178822E-3</c:v>
                </c:pt>
                <c:pt idx="71">
                  <c:v>3.2760228800818858E-3</c:v>
                </c:pt>
                <c:pt idx="72">
                  <c:v>3.6669437374038938E-3</c:v>
                </c:pt>
                <c:pt idx="73">
                  <c:v>4.119048246746887E-3</c:v>
                </c:pt>
                <c:pt idx="74">
                  <c:v>3.6382913590848887E-3</c:v>
                </c:pt>
                <c:pt idx="75">
                  <c:v>2.088014136964883E-3</c:v>
                </c:pt>
                <c:pt idx="76">
                  <c:v>-2.850787936851118E-4</c:v>
                </c:pt>
                <c:pt idx="77">
                  <c:v>6.1852835537390405E-4</c:v>
                </c:pt>
                <c:pt idx="78">
                  <c:v>1.8129969876758967E-3</c:v>
                </c:pt>
                <c:pt idx="79">
                  <c:v>2.5833674190169076E-3</c:v>
                </c:pt>
                <c:pt idx="80">
                  <c:v>2.9590638364238864E-3</c:v>
                </c:pt>
                <c:pt idx="81">
                  <c:v>3.6199999810349048E-3</c:v>
                </c:pt>
                <c:pt idx="82">
                  <c:v>3.1264503351408901E-3</c:v>
                </c:pt>
                <c:pt idx="83">
                  <c:v>2.6350702809178894E-3</c:v>
                </c:pt>
                <c:pt idx="84">
                  <c:v>-1.5635514325881006E-3</c:v>
                </c:pt>
                <c:pt idx="85">
                  <c:v>-3.5280983523600928E-3</c:v>
                </c:pt>
                <c:pt idx="86">
                  <c:v>-4.405552695092102E-3</c:v>
                </c:pt>
                <c:pt idx="87">
                  <c:v>-6.0924392626371116E-3</c:v>
                </c:pt>
                <c:pt idx="88">
                  <c:v>-4.6230533315911038E-3</c:v>
                </c:pt>
                <c:pt idx="89">
                  <c:v>-6.2731298251451073E-3</c:v>
                </c:pt>
                <c:pt idx="90">
                  <c:v>-5.2209621546911167E-3</c:v>
                </c:pt>
                <c:pt idx="91">
                  <c:v>-6.4921741438301039E-3</c:v>
                </c:pt>
                <c:pt idx="92">
                  <c:v>-7.7733516279271109E-3</c:v>
                </c:pt>
                <c:pt idx="93">
                  <c:v>-6.0948281413071015E-3</c:v>
                </c:pt>
                <c:pt idx="94">
                  <c:v>-3.9205938298051135E-3</c:v>
                </c:pt>
                <c:pt idx="95">
                  <c:v>-2.2581067222451068E-3</c:v>
                </c:pt>
                <c:pt idx="96">
                  <c:v>-6.6597403455509463E-4</c:v>
                </c:pt>
                <c:pt idx="97">
                  <c:v>9.5280341489989429E-4</c:v>
                </c:pt>
                <c:pt idx="98">
                  <c:v>1.5949188077848953E-3</c:v>
                </c:pt>
                <c:pt idx="99">
                  <c:v>2.6320645351589067E-3</c:v>
                </c:pt>
                <c:pt idx="100">
                  <c:v>2.3782555892188917E-3</c:v>
                </c:pt>
                <c:pt idx="101">
                  <c:v>7.5849778701897463E-5</c:v>
                </c:pt>
                <c:pt idx="102">
                  <c:v>5.2678774746089951E-4</c:v>
                </c:pt>
                <c:pt idx="103">
                  <c:v>2.2351095850089986E-4</c:v>
                </c:pt>
                <c:pt idx="104">
                  <c:v>8.7339657568907825E-5</c:v>
                </c:pt>
                <c:pt idx="105">
                  <c:v>1.5910517956890802E-4</c:v>
                </c:pt>
                <c:pt idx="106">
                  <c:v>-1.6309894061690977E-3</c:v>
                </c:pt>
                <c:pt idx="107">
                  <c:v>-6.7994824215911187E-4</c:v>
                </c:pt>
                <c:pt idx="108">
                  <c:v>1.9392919028490829E-4</c:v>
                </c:pt>
                <c:pt idx="109">
                  <c:v>9.5730931387788543E-4</c:v>
                </c:pt>
                <c:pt idx="110">
                  <c:v>1.3183032110638815E-3</c:v>
                </c:pt>
                <c:pt idx="111">
                  <c:v>2.6066020572718951E-3</c:v>
                </c:pt>
                <c:pt idx="112">
                  <c:v>2.8956463492219031E-3</c:v>
                </c:pt>
                <c:pt idx="113">
                  <c:v>2.9360628290139024E-3</c:v>
                </c:pt>
                <c:pt idx="114">
                  <c:v>4.2339212548189731E-4</c:v>
                </c:pt>
                <c:pt idx="115">
                  <c:v>-1.41646429529102E-4</c:v>
                </c:pt>
                <c:pt idx="116">
                  <c:v>-2.1747186989941047E-3</c:v>
                </c:pt>
                <c:pt idx="117">
                  <c:v>-4.4485003687031177E-3</c:v>
                </c:pt>
                <c:pt idx="118">
                  <c:v>-7.0500340834120934E-3</c:v>
                </c:pt>
                <c:pt idx="119">
                  <c:v>-6.7255663066330962E-3</c:v>
                </c:pt>
                <c:pt idx="120">
                  <c:v>-6.3749997861751173E-3</c:v>
                </c:pt>
                <c:pt idx="121">
                  <c:v>-5.8098715335611062E-3</c:v>
                </c:pt>
                <c:pt idx="122">
                  <c:v>-5.1275156129421129E-3</c:v>
                </c:pt>
                <c:pt idx="123">
                  <c:v>-4.7303680921701174E-3</c:v>
                </c:pt>
                <c:pt idx="124">
                  <c:v>-3.7831615943031138E-3</c:v>
                </c:pt>
                <c:pt idx="125">
                  <c:v>-4.221168275990117E-3</c:v>
                </c:pt>
                <c:pt idx="126">
                  <c:v>-5.0047070527151072E-3</c:v>
                </c:pt>
                <c:pt idx="127">
                  <c:v>-4.959968073686094E-3</c:v>
                </c:pt>
                <c:pt idx="128">
                  <c:v>-3.5835589476831131E-3</c:v>
                </c:pt>
                <c:pt idx="129">
                  <c:v>-4.4024883893171163E-3</c:v>
                </c:pt>
                <c:pt idx="130">
                  <c:v>-2.2441321559771021E-3</c:v>
                </c:pt>
                <c:pt idx="131">
                  <c:v>-6.2922042159410663E-4</c:v>
                </c:pt>
                <c:pt idx="132">
                  <c:v>6.1421727547888993E-4</c:v>
                </c:pt>
                <c:pt idx="133">
                  <c:v>1.9286992312038953E-3</c:v>
                </c:pt>
                <c:pt idx="134">
                  <c:v>3.5553845575689025E-3</c:v>
                </c:pt>
                <c:pt idx="135">
                  <c:v>4.9452319200118944E-3</c:v>
                </c:pt>
                <c:pt idx="136">
                  <c:v>6.3911632824998899E-3</c:v>
                </c:pt>
                <c:pt idx="137">
                  <c:v>7.4183124742819018E-3</c:v>
                </c:pt>
                <c:pt idx="138">
                  <c:v>7.8574808884278868E-3</c:v>
                </c:pt>
                <c:pt idx="139">
                  <c:v>8.5680592220558904E-3</c:v>
                </c:pt>
                <c:pt idx="140">
                  <c:v>8.2829650433098867E-3</c:v>
                </c:pt>
                <c:pt idx="141">
                  <c:v>8.0617720750708888E-3</c:v>
                </c:pt>
                <c:pt idx="142">
                  <c:v>7.4725047162438885E-3</c:v>
                </c:pt>
                <c:pt idx="143">
                  <c:v>7.1815776283108979E-3</c:v>
                </c:pt>
                <c:pt idx="144">
                  <c:v>6.4578115395508839E-3</c:v>
                </c:pt>
                <c:pt idx="145">
                  <c:v>6.1563125283218834E-3</c:v>
                </c:pt>
                <c:pt idx="146">
                  <c:v>6.046073046849898E-3</c:v>
                </c:pt>
                <c:pt idx="147">
                  <c:v>5.844353609052888E-3</c:v>
                </c:pt>
                <c:pt idx="148">
                  <c:v>5.2370390154709012E-3</c:v>
                </c:pt>
                <c:pt idx="149">
                  <c:v>7.011015029309009E-4</c:v>
                </c:pt>
                <c:pt idx="150">
                  <c:v>-4.5280811359081075E-3</c:v>
                </c:pt>
                <c:pt idx="151">
                  <c:v>-7.3418997745751113E-3</c:v>
                </c:pt>
                <c:pt idx="152">
                  <c:v>-9.6958462805291079E-3</c:v>
                </c:pt>
                <c:pt idx="153">
                  <c:v>-1.2299406612981095E-2</c:v>
                </c:pt>
                <c:pt idx="154">
                  <c:v>-1.4633831306904099E-2</c:v>
                </c:pt>
                <c:pt idx="155">
                  <c:v>-1.6634958844354092E-2</c:v>
                </c:pt>
                <c:pt idx="156">
                  <c:v>-1.5336966456652112E-2</c:v>
                </c:pt>
                <c:pt idx="157">
                  <c:v>-1.4589909086220099E-2</c:v>
                </c:pt>
                <c:pt idx="158">
                  <c:v>-1.3471014606714099E-2</c:v>
                </c:pt>
                <c:pt idx="159">
                  <c:v>-1.4357899975120103E-2</c:v>
                </c:pt>
                <c:pt idx="160">
                  <c:v>-1.1914900936363104E-2</c:v>
                </c:pt>
                <c:pt idx="161">
                  <c:v>-9.9434588448460981E-3</c:v>
                </c:pt>
                <c:pt idx="162">
                  <c:v>-8.3030445275271147E-3</c:v>
                </c:pt>
                <c:pt idx="163">
                  <c:v>-7.5227562410100923E-3</c:v>
                </c:pt>
                <c:pt idx="164">
                  <c:v>-7.0356032744701147E-3</c:v>
                </c:pt>
                <c:pt idx="165">
                  <c:v>-5.5811813191841142E-3</c:v>
                </c:pt>
                <c:pt idx="166">
                  <c:v>-4.3432445322771074E-3</c:v>
                </c:pt>
                <c:pt idx="167">
                  <c:v>-3.4783942625561115E-3</c:v>
                </c:pt>
                <c:pt idx="168">
                  <c:v>-2.9740240562581011E-3</c:v>
                </c:pt>
                <c:pt idx="169">
                  <c:v>-1.4253449497241E-3</c:v>
                </c:pt>
                <c:pt idx="170">
                  <c:v>-1.9375416851721006E-3</c:v>
                </c:pt>
                <c:pt idx="171">
                  <c:v>-2.7303856458251174E-3</c:v>
                </c:pt>
                <c:pt idx="172">
                  <c:v>-2.2605246091411679E-4</c:v>
                </c:pt>
                <c:pt idx="173">
                  <c:v>2.2546854145258921E-3</c:v>
                </c:pt>
                <c:pt idx="174">
                  <c:v>4.2604000738998837E-3</c:v>
                </c:pt>
                <c:pt idx="175">
                  <c:v>6.3451649778298869E-3</c:v>
                </c:pt>
                <c:pt idx="176">
                  <c:v>8.1751059219369038E-3</c:v>
                </c:pt>
                <c:pt idx="177">
                  <c:v>8.8486292394079069E-3</c:v>
                </c:pt>
                <c:pt idx="178">
                  <c:v>9.5256676458619072E-3</c:v>
                </c:pt>
                <c:pt idx="179">
                  <c:v>1.0396564910981898E-2</c:v>
                </c:pt>
                <c:pt idx="180">
                  <c:v>1.0763394095104906E-2</c:v>
                </c:pt>
                <c:pt idx="181">
                  <c:v>1.1183064393708891E-2</c:v>
                </c:pt>
                <c:pt idx="182">
                  <c:v>1.0717199085160889E-2</c:v>
                </c:pt>
                <c:pt idx="183">
                  <c:v>9.7531614985448822E-3</c:v>
                </c:pt>
                <c:pt idx="184">
                  <c:v>9.2522130511618894E-3</c:v>
                </c:pt>
                <c:pt idx="185">
                  <c:v>8.4137049296018895E-3</c:v>
                </c:pt>
                <c:pt idx="186">
                  <c:v>7.1885000146388878E-3</c:v>
                </c:pt>
                <c:pt idx="187">
                  <c:v>6.5562402036059009E-3</c:v>
                </c:pt>
                <c:pt idx="188">
                  <c:v>5.4223562992319063E-3</c:v>
                </c:pt>
                <c:pt idx="189">
                  <c:v>4.859920999343903E-3</c:v>
                </c:pt>
                <c:pt idx="190">
                  <c:v>4.4460765283878823E-3</c:v>
                </c:pt>
                <c:pt idx="191">
                  <c:v>4.1947144420048932E-3</c:v>
                </c:pt>
                <c:pt idx="192">
                  <c:v>3.504000886150882E-3</c:v>
                </c:pt>
                <c:pt idx="193">
                  <c:v>2.7904986396989073E-3</c:v>
                </c:pt>
                <c:pt idx="194">
                  <c:v>2.096416758955888E-3</c:v>
                </c:pt>
                <c:pt idx="195">
                  <c:v>3.5294244851478973E-3</c:v>
                </c:pt>
                <c:pt idx="196">
                  <c:v>2.3748191020268872E-3</c:v>
                </c:pt>
                <c:pt idx="197">
                  <c:v>3.4525433833318964E-3</c:v>
                </c:pt>
                <c:pt idx="198">
                  <c:v>4.6192933706349082E-3</c:v>
                </c:pt>
                <c:pt idx="199">
                  <c:v>5.3150159615368842E-3</c:v>
                </c:pt>
                <c:pt idx="200">
                  <c:v>5.9280424863638881E-3</c:v>
                </c:pt>
                <c:pt idx="201">
                  <c:v>6.6725872328208813E-3</c:v>
                </c:pt>
                <c:pt idx="202">
                  <c:v>7.0067010425538812E-3</c:v>
                </c:pt>
                <c:pt idx="203">
                  <c:v>7.3156162693608917E-3</c:v>
                </c:pt>
                <c:pt idx="204">
                  <c:v>7.2109107894298974E-3</c:v>
                </c:pt>
                <c:pt idx="205">
                  <c:v>6.4798991237848824E-3</c:v>
                </c:pt>
                <c:pt idx="206">
                  <c:v>5.7314655168768935E-3</c:v>
                </c:pt>
                <c:pt idx="207">
                  <c:v>5.5749482414168827E-3</c:v>
                </c:pt>
                <c:pt idx="208">
                  <c:v>5.4823186085618814E-3</c:v>
                </c:pt>
                <c:pt idx="209">
                  <c:v>5.47857838963689E-3</c:v>
                </c:pt>
                <c:pt idx="210">
                  <c:v>4.9860357203858896E-3</c:v>
                </c:pt>
                <c:pt idx="211">
                  <c:v>4.2828762057618985E-3</c:v>
                </c:pt>
                <c:pt idx="212">
                  <c:v>1.9884474827318865E-3</c:v>
                </c:pt>
                <c:pt idx="213">
                  <c:v>1.4166995244359049E-3</c:v>
                </c:pt>
                <c:pt idx="214">
                  <c:v>9.817074860998809E-4</c:v>
                </c:pt>
                <c:pt idx="215">
                  <c:v>-1.2067144156830967E-3</c:v>
                </c:pt>
                <c:pt idx="216">
                  <c:v>-2.9998490195650984E-3</c:v>
                </c:pt>
                <c:pt idx="217">
                  <c:v>-4.7302885844351106E-3</c:v>
                </c:pt>
                <c:pt idx="218">
                  <c:v>-4.3420154066861061E-3</c:v>
                </c:pt>
                <c:pt idx="219">
                  <c:v>-5.9426348626711034E-3</c:v>
                </c:pt>
                <c:pt idx="220">
                  <c:v>-7.6140525019751104E-3</c:v>
                </c:pt>
                <c:pt idx="221">
                  <c:v>-9.4302901422601004E-3</c:v>
                </c:pt>
                <c:pt idx="222">
                  <c:v>-1.02348781532621E-2</c:v>
                </c:pt>
                <c:pt idx="223">
                  <c:v>-8.8416095026380981E-3</c:v>
                </c:pt>
                <c:pt idx="224">
                  <c:v>-7.6816497261441019E-3</c:v>
                </c:pt>
                <c:pt idx="225">
                  <c:v>-8.8634390392300921E-3</c:v>
                </c:pt>
                <c:pt idx="226">
                  <c:v>-7.0423660982170955E-3</c:v>
                </c:pt>
                <c:pt idx="227">
                  <c:v>-5.3115993690261154E-3</c:v>
                </c:pt>
                <c:pt idx="228">
                  <c:v>-4.7325473745050972E-3</c:v>
                </c:pt>
                <c:pt idx="229">
                  <c:v>-3.2019525866261167E-3</c:v>
                </c:pt>
                <c:pt idx="230">
                  <c:v>-1.7194321075981178E-3</c:v>
                </c:pt>
                <c:pt idx="231">
                  <c:v>2.9219354430889966E-4</c:v>
                </c:pt>
                <c:pt idx="232">
                  <c:v>1.8435066800248923E-3</c:v>
                </c:pt>
                <c:pt idx="233">
                  <c:v>2.5503611000818882E-3</c:v>
                </c:pt>
                <c:pt idx="234">
                  <c:v>3.3444325954938847E-3</c:v>
                </c:pt>
                <c:pt idx="235">
                  <c:v>4.5673098285599067E-3</c:v>
                </c:pt>
                <c:pt idx="236">
                  <c:v>4.9843372872528935E-3</c:v>
                </c:pt>
                <c:pt idx="237">
                  <c:v>5.1759169570198826E-3</c:v>
                </c:pt>
                <c:pt idx="238">
                  <c:v>6.014347404153908E-3</c:v>
                </c:pt>
                <c:pt idx="239">
                  <c:v>6.7241961308258935E-3</c:v>
                </c:pt>
                <c:pt idx="240">
                  <c:v>4.5950611294038879E-3</c:v>
                </c:pt>
                <c:pt idx="241">
                  <c:v>2.2083389678148879E-3</c:v>
                </c:pt>
                <c:pt idx="242">
                  <c:v>1.893072131422896E-3</c:v>
                </c:pt>
                <c:pt idx="243">
                  <c:v>4.9181402480588665E-4</c:v>
                </c:pt>
                <c:pt idx="244">
                  <c:v>-8.560821373921057E-4</c:v>
                </c:pt>
                <c:pt idx="245">
                  <c:v>-1.3083411391821009E-3</c:v>
                </c:pt>
                <c:pt idx="246">
                  <c:v>-6.0999976463610439E-4</c:v>
                </c:pt>
                <c:pt idx="247">
                  <c:v>-5.34777250341123E-5</c:v>
                </c:pt>
                <c:pt idx="248">
                  <c:v>4.6502618995988843E-4</c:v>
                </c:pt>
                <c:pt idx="249">
                  <c:v>-1.7710304330309512E-4</c:v>
                </c:pt>
                <c:pt idx="250">
                  <c:v>9.353082693449033E-4</c:v>
                </c:pt>
                <c:pt idx="251">
                  <c:v>2.1155364237358809E-3</c:v>
                </c:pt>
                <c:pt idx="252">
                  <c:v>2.5653547792018894E-3</c:v>
                </c:pt>
                <c:pt idx="253">
                  <c:v>3.0885220827708837E-3</c:v>
                </c:pt>
                <c:pt idx="254">
                  <c:v>3.3688631715878825E-3</c:v>
                </c:pt>
                <c:pt idx="255">
                  <c:v>3.6526956902908914E-3</c:v>
                </c:pt>
                <c:pt idx="256">
                  <c:v>3.5959748853499063E-3</c:v>
                </c:pt>
                <c:pt idx="257">
                  <c:v>3.5517619522238975E-3</c:v>
                </c:pt>
                <c:pt idx="258">
                  <c:v>3.0982920953039061E-3</c:v>
                </c:pt>
                <c:pt idx="259">
                  <c:v>3.9720297211628952E-3</c:v>
                </c:pt>
                <c:pt idx="260">
                  <c:v>4.4237715574269032E-3</c:v>
                </c:pt>
                <c:pt idx="261">
                  <c:v>4.8851093953498903E-3</c:v>
                </c:pt>
              </c:numCache>
            </c:numRef>
          </c:val>
          <c:smooth val="0"/>
          <c:extLst>
            <c:ext xmlns:c16="http://schemas.microsoft.com/office/drawing/2014/chart" uri="{C3380CC4-5D6E-409C-BE32-E72D297353CC}">
              <c16:uniqueId val="{00000002-6932-4A4D-8E77-9D73C80BEF49}"/>
            </c:ext>
          </c:extLst>
        </c:ser>
        <c:dLbls>
          <c:showLegendKey val="0"/>
          <c:showVal val="0"/>
          <c:showCatName val="0"/>
          <c:showSerName val="0"/>
          <c:showPercent val="0"/>
          <c:showBubbleSize val="0"/>
        </c:dLbls>
        <c:smooth val="0"/>
        <c:axId val="1698914048"/>
        <c:axId val="1698915128"/>
      </c:lineChart>
      <c:dateAx>
        <c:axId val="1698914048"/>
        <c:scaling>
          <c:orientation val="minMax"/>
        </c:scaling>
        <c:delete val="0"/>
        <c:axPos val="b"/>
        <c:numFmt formatCode="[$-409]mmm\-yy;@" sourceLinked="0"/>
        <c:majorTickMark val="out"/>
        <c:minorTickMark val="none"/>
        <c:tickLblPos val="low"/>
        <c:crossAx val="1698915128"/>
        <c:crosses val="autoZero"/>
        <c:auto val="1"/>
        <c:lblOffset val="100"/>
        <c:baseTimeUnit val="days"/>
        <c:majorUnit val="73"/>
        <c:majorTimeUnit val="days"/>
      </c:dateAx>
      <c:valAx>
        <c:axId val="1698915128"/>
        <c:scaling>
          <c:orientation val="minMax"/>
        </c:scaling>
        <c:delete val="0"/>
        <c:axPos val="l"/>
        <c:numFmt formatCode="0%" sourceLinked="0"/>
        <c:majorTickMark val="out"/>
        <c:minorTickMark val="none"/>
        <c:tickLblPos val="nextTo"/>
        <c:spPr>
          <a:ln/>
        </c:spPr>
        <c:crossAx val="1698914048"/>
        <c:crosses val="autoZero"/>
        <c:crossBetween val="between"/>
      </c:valAx>
    </c:plotArea>
    <c:legend>
      <c:legendPos val="t"/>
      <c:layout>
        <c:manualLayout>
          <c:xMode val="edge"/>
          <c:yMode val="edge"/>
          <c:x val="0.20838178256764034"/>
          <c:y val="6.4246695190498443E-2"/>
          <c:w val="0.57704184257965829"/>
          <c:h val="5.4745622550605832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23692810457516"/>
          <c:y val="5.3354905979218353E-2"/>
          <c:w val="0.79820751633986931"/>
          <c:h val="0.88556430446194223"/>
        </c:manualLayout>
      </c:layout>
      <c:lineChart>
        <c:grouping val="standard"/>
        <c:varyColors val="0"/>
        <c:ser>
          <c:idx val="0"/>
          <c:order val="0"/>
          <c:tx>
            <c:v>USD excess holdings, bp of open interest</c:v>
          </c:tx>
          <c:spPr>
            <a:ln w="22225">
              <a:solidFill>
                <a:srgbClr val="020B5B"/>
              </a:solidFill>
            </a:ln>
          </c:spPr>
          <c:marker>
            <c:symbol val="none"/>
          </c:marker>
          <c:cat>
            <c:numRef>
              <c:f>'Holdings all'!$A$5653:$A$8000</c:f>
              <c:numCache>
                <c:formatCode>d\-mmm\-yy</c:formatCode>
                <c:ptCount val="2348"/>
                <c:pt idx="0">
                  <c:v>43339</c:v>
                </c:pt>
                <c:pt idx="1">
                  <c:v>43340</c:v>
                </c:pt>
                <c:pt idx="2">
                  <c:v>43341</c:v>
                </c:pt>
                <c:pt idx="3">
                  <c:v>43342</c:v>
                </c:pt>
                <c:pt idx="4">
                  <c:v>43343</c:v>
                </c:pt>
                <c:pt idx="5">
                  <c:v>43346</c:v>
                </c:pt>
                <c:pt idx="6">
                  <c:v>43347</c:v>
                </c:pt>
                <c:pt idx="7">
                  <c:v>43348</c:v>
                </c:pt>
                <c:pt idx="8">
                  <c:v>43349</c:v>
                </c:pt>
                <c:pt idx="9">
                  <c:v>43350</c:v>
                </c:pt>
                <c:pt idx="10">
                  <c:v>43353</c:v>
                </c:pt>
                <c:pt idx="11">
                  <c:v>43354</c:v>
                </c:pt>
                <c:pt idx="12">
                  <c:v>43355</c:v>
                </c:pt>
                <c:pt idx="13">
                  <c:v>43356</c:v>
                </c:pt>
                <c:pt idx="14">
                  <c:v>43357</c:v>
                </c:pt>
                <c:pt idx="15">
                  <c:v>43360</c:v>
                </c:pt>
                <c:pt idx="16">
                  <c:v>43361</c:v>
                </c:pt>
                <c:pt idx="17">
                  <c:v>43362</c:v>
                </c:pt>
                <c:pt idx="18">
                  <c:v>43363</c:v>
                </c:pt>
                <c:pt idx="19">
                  <c:v>43364</c:v>
                </c:pt>
                <c:pt idx="20">
                  <c:v>43367</c:v>
                </c:pt>
                <c:pt idx="21">
                  <c:v>43368</c:v>
                </c:pt>
                <c:pt idx="22">
                  <c:v>43369</c:v>
                </c:pt>
                <c:pt idx="23">
                  <c:v>43370</c:v>
                </c:pt>
                <c:pt idx="24">
                  <c:v>43371</c:v>
                </c:pt>
                <c:pt idx="25">
                  <c:v>43374</c:v>
                </c:pt>
                <c:pt idx="26">
                  <c:v>43375</c:v>
                </c:pt>
                <c:pt idx="27">
                  <c:v>43376</c:v>
                </c:pt>
                <c:pt idx="28">
                  <c:v>43377</c:v>
                </c:pt>
                <c:pt idx="29">
                  <c:v>43378</c:v>
                </c:pt>
                <c:pt idx="30">
                  <c:v>43381</c:v>
                </c:pt>
                <c:pt idx="31">
                  <c:v>43382</c:v>
                </c:pt>
                <c:pt idx="32">
                  <c:v>43383</c:v>
                </c:pt>
                <c:pt idx="33">
                  <c:v>43384</c:v>
                </c:pt>
                <c:pt idx="34">
                  <c:v>43385</c:v>
                </c:pt>
                <c:pt idx="35">
                  <c:v>43388</c:v>
                </c:pt>
                <c:pt idx="36">
                  <c:v>43389</c:v>
                </c:pt>
                <c:pt idx="37">
                  <c:v>43390</c:v>
                </c:pt>
                <c:pt idx="38">
                  <c:v>43391</c:v>
                </c:pt>
                <c:pt idx="39">
                  <c:v>43392</c:v>
                </c:pt>
                <c:pt idx="40">
                  <c:v>43395</c:v>
                </c:pt>
                <c:pt idx="41">
                  <c:v>43396</c:v>
                </c:pt>
                <c:pt idx="42">
                  <c:v>43397</c:v>
                </c:pt>
                <c:pt idx="43">
                  <c:v>43398</c:v>
                </c:pt>
                <c:pt idx="44">
                  <c:v>43399</c:v>
                </c:pt>
                <c:pt idx="45">
                  <c:v>43402</c:v>
                </c:pt>
                <c:pt idx="46">
                  <c:v>43403</c:v>
                </c:pt>
                <c:pt idx="47">
                  <c:v>43404</c:v>
                </c:pt>
                <c:pt idx="48">
                  <c:v>43405</c:v>
                </c:pt>
                <c:pt idx="49">
                  <c:v>43406</c:v>
                </c:pt>
                <c:pt idx="50">
                  <c:v>43409</c:v>
                </c:pt>
                <c:pt idx="51">
                  <c:v>43410</c:v>
                </c:pt>
                <c:pt idx="52">
                  <c:v>43411</c:v>
                </c:pt>
                <c:pt idx="53">
                  <c:v>43412</c:v>
                </c:pt>
                <c:pt idx="54">
                  <c:v>43413</c:v>
                </c:pt>
                <c:pt idx="55">
                  <c:v>43416</c:v>
                </c:pt>
                <c:pt idx="56">
                  <c:v>43417</c:v>
                </c:pt>
                <c:pt idx="57">
                  <c:v>43418</c:v>
                </c:pt>
                <c:pt idx="58">
                  <c:v>43419</c:v>
                </c:pt>
                <c:pt idx="59">
                  <c:v>43420</c:v>
                </c:pt>
                <c:pt idx="60">
                  <c:v>43423</c:v>
                </c:pt>
                <c:pt idx="61">
                  <c:v>43424</c:v>
                </c:pt>
                <c:pt idx="62">
                  <c:v>43425</c:v>
                </c:pt>
                <c:pt idx="63">
                  <c:v>43426</c:v>
                </c:pt>
                <c:pt idx="64">
                  <c:v>43427</c:v>
                </c:pt>
                <c:pt idx="65">
                  <c:v>43430</c:v>
                </c:pt>
                <c:pt idx="66">
                  <c:v>43431</c:v>
                </c:pt>
                <c:pt idx="67">
                  <c:v>43432</c:v>
                </c:pt>
                <c:pt idx="68">
                  <c:v>43433</c:v>
                </c:pt>
                <c:pt idx="69">
                  <c:v>43434</c:v>
                </c:pt>
                <c:pt idx="70">
                  <c:v>43437</c:v>
                </c:pt>
                <c:pt idx="71">
                  <c:v>43438</c:v>
                </c:pt>
                <c:pt idx="72">
                  <c:v>43439</c:v>
                </c:pt>
                <c:pt idx="73">
                  <c:v>43440</c:v>
                </c:pt>
                <c:pt idx="74">
                  <c:v>43441</c:v>
                </c:pt>
                <c:pt idx="75">
                  <c:v>43444</c:v>
                </c:pt>
                <c:pt idx="76">
                  <c:v>43445</c:v>
                </c:pt>
                <c:pt idx="77">
                  <c:v>43446</c:v>
                </c:pt>
                <c:pt idx="78">
                  <c:v>43447</c:v>
                </c:pt>
                <c:pt idx="79">
                  <c:v>43448</c:v>
                </c:pt>
                <c:pt idx="80">
                  <c:v>43451</c:v>
                </c:pt>
                <c:pt idx="81">
                  <c:v>43452</c:v>
                </c:pt>
                <c:pt idx="82">
                  <c:v>43453</c:v>
                </c:pt>
                <c:pt idx="83">
                  <c:v>43454</c:v>
                </c:pt>
                <c:pt idx="84">
                  <c:v>43455</c:v>
                </c:pt>
                <c:pt idx="85">
                  <c:v>43458</c:v>
                </c:pt>
                <c:pt idx="86">
                  <c:v>43459</c:v>
                </c:pt>
                <c:pt idx="87">
                  <c:v>43460</c:v>
                </c:pt>
                <c:pt idx="88">
                  <c:v>43461</c:v>
                </c:pt>
                <c:pt idx="89">
                  <c:v>43462</c:v>
                </c:pt>
                <c:pt idx="90">
                  <c:v>43465</c:v>
                </c:pt>
                <c:pt idx="91">
                  <c:v>43466</c:v>
                </c:pt>
                <c:pt idx="92">
                  <c:v>43467</c:v>
                </c:pt>
                <c:pt idx="93">
                  <c:v>43468</c:v>
                </c:pt>
                <c:pt idx="94">
                  <c:v>43469</c:v>
                </c:pt>
                <c:pt idx="95">
                  <c:v>43472</c:v>
                </c:pt>
                <c:pt idx="96">
                  <c:v>43473</c:v>
                </c:pt>
                <c:pt idx="97">
                  <c:v>43474</c:v>
                </c:pt>
                <c:pt idx="98">
                  <c:v>43475</c:v>
                </c:pt>
                <c:pt idx="99">
                  <c:v>43476</c:v>
                </c:pt>
                <c:pt idx="100">
                  <c:v>43479</c:v>
                </c:pt>
                <c:pt idx="101">
                  <c:v>43480</c:v>
                </c:pt>
                <c:pt idx="102">
                  <c:v>43481</c:v>
                </c:pt>
                <c:pt idx="103">
                  <c:v>43482</c:v>
                </c:pt>
                <c:pt idx="104">
                  <c:v>43483</c:v>
                </c:pt>
                <c:pt idx="105">
                  <c:v>43486</c:v>
                </c:pt>
                <c:pt idx="106">
                  <c:v>43487</c:v>
                </c:pt>
                <c:pt idx="107">
                  <c:v>43488</c:v>
                </c:pt>
                <c:pt idx="108">
                  <c:v>43489</c:v>
                </c:pt>
                <c:pt idx="109">
                  <c:v>43490</c:v>
                </c:pt>
                <c:pt idx="110">
                  <c:v>43493</c:v>
                </c:pt>
                <c:pt idx="111">
                  <c:v>43494</c:v>
                </c:pt>
                <c:pt idx="112">
                  <c:v>43495</c:v>
                </c:pt>
                <c:pt idx="113">
                  <c:v>43496</c:v>
                </c:pt>
                <c:pt idx="114">
                  <c:v>43497</c:v>
                </c:pt>
                <c:pt idx="115">
                  <c:v>43500</c:v>
                </c:pt>
                <c:pt idx="116">
                  <c:v>43501</c:v>
                </c:pt>
                <c:pt idx="117">
                  <c:v>43502</c:v>
                </c:pt>
                <c:pt idx="118">
                  <c:v>43503</c:v>
                </c:pt>
                <c:pt idx="119">
                  <c:v>43504</c:v>
                </c:pt>
                <c:pt idx="120">
                  <c:v>43507</c:v>
                </c:pt>
                <c:pt idx="121">
                  <c:v>43508</c:v>
                </c:pt>
                <c:pt idx="122">
                  <c:v>43509</c:v>
                </c:pt>
                <c:pt idx="123">
                  <c:v>43510</c:v>
                </c:pt>
                <c:pt idx="124">
                  <c:v>43511</c:v>
                </c:pt>
                <c:pt idx="125">
                  <c:v>43514</c:v>
                </c:pt>
                <c:pt idx="126">
                  <c:v>43515</c:v>
                </c:pt>
                <c:pt idx="127">
                  <c:v>43516</c:v>
                </c:pt>
                <c:pt idx="128">
                  <c:v>43517</c:v>
                </c:pt>
                <c:pt idx="129">
                  <c:v>43518</c:v>
                </c:pt>
                <c:pt idx="130">
                  <c:v>43521</c:v>
                </c:pt>
                <c:pt idx="131">
                  <c:v>43522</c:v>
                </c:pt>
                <c:pt idx="132">
                  <c:v>43523</c:v>
                </c:pt>
                <c:pt idx="133">
                  <c:v>43524</c:v>
                </c:pt>
                <c:pt idx="134">
                  <c:v>43525</c:v>
                </c:pt>
                <c:pt idx="135">
                  <c:v>43528</c:v>
                </c:pt>
                <c:pt idx="136">
                  <c:v>43529</c:v>
                </c:pt>
                <c:pt idx="137">
                  <c:v>43530</c:v>
                </c:pt>
                <c:pt idx="138">
                  <c:v>43531</c:v>
                </c:pt>
                <c:pt idx="139">
                  <c:v>43532</c:v>
                </c:pt>
                <c:pt idx="140">
                  <c:v>43535</c:v>
                </c:pt>
                <c:pt idx="141">
                  <c:v>43536</c:v>
                </c:pt>
                <c:pt idx="142">
                  <c:v>43537</c:v>
                </c:pt>
                <c:pt idx="143">
                  <c:v>43538</c:v>
                </c:pt>
                <c:pt idx="144">
                  <c:v>43539</c:v>
                </c:pt>
                <c:pt idx="145">
                  <c:v>43542</c:v>
                </c:pt>
                <c:pt idx="146">
                  <c:v>43543</c:v>
                </c:pt>
                <c:pt idx="147">
                  <c:v>43544</c:v>
                </c:pt>
                <c:pt idx="148">
                  <c:v>43545</c:v>
                </c:pt>
                <c:pt idx="149">
                  <c:v>43546</c:v>
                </c:pt>
                <c:pt idx="150">
                  <c:v>43549</c:v>
                </c:pt>
                <c:pt idx="151">
                  <c:v>43550</c:v>
                </c:pt>
                <c:pt idx="152">
                  <c:v>43551</c:v>
                </c:pt>
                <c:pt idx="153">
                  <c:v>43552</c:v>
                </c:pt>
                <c:pt idx="154">
                  <c:v>43553</c:v>
                </c:pt>
                <c:pt idx="155">
                  <c:v>43556</c:v>
                </c:pt>
                <c:pt idx="156">
                  <c:v>43557</c:v>
                </c:pt>
                <c:pt idx="157">
                  <c:v>43558</c:v>
                </c:pt>
                <c:pt idx="158">
                  <c:v>43559</c:v>
                </c:pt>
                <c:pt idx="159">
                  <c:v>43560</c:v>
                </c:pt>
                <c:pt idx="160">
                  <c:v>43563</c:v>
                </c:pt>
                <c:pt idx="161">
                  <c:v>43564</c:v>
                </c:pt>
                <c:pt idx="162">
                  <c:v>43565</c:v>
                </c:pt>
                <c:pt idx="163">
                  <c:v>43566</c:v>
                </c:pt>
                <c:pt idx="164">
                  <c:v>43567</c:v>
                </c:pt>
                <c:pt idx="165">
                  <c:v>43570</c:v>
                </c:pt>
                <c:pt idx="166">
                  <c:v>43571</c:v>
                </c:pt>
                <c:pt idx="167">
                  <c:v>43572</c:v>
                </c:pt>
                <c:pt idx="168">
                  <c:v>43573</c:v>
                </c:pt>
                <c:pt idx="169">
                  <c:v>43574</c:v>
                </c:pt>
                <c:pt idx="170">
                  <c:v>43577</c:v>
                </c:pt>
                <c:pt idx="171">
                  <c:v>43578</c:v>
                </c:pt>
                <c:pt idx="172">
                  <c:v>43579</c:v>
                </c:pt>
                <c:pt idx="173">
                  <c:v>43580</c:v>
                </c:pt>
                <c:pt idx="174">
                  <c:v>43581</c:v>
                </c:pt>
                <c:pt idx="175">
                  <c:v>43584</c:v>
                </c:pt>
                <c:pt idx="176">
                  <c:v>43585</c:v>
                </c:pt>
                <c:pt idx="177">
                  <c:v>43586</c:v>
                </c:pt>
                <c:pt idx="178">
                  <c:v>43587</c:v>
                </c:pt>
                <c:pt idx="179">
                  <c:v>43588</c:v>
                </c:pt>
                <c:pt idx="180">
                  <c:v>43591</c:v>
                </c:pt>
                <c:pt idx="181">
                  <c:v>43592</c:v>
                </c:pt>
                <c:pt idx="182">
                  <c:v>43593</c:v>
                </c:pt>
                <c:pt idx="183">
                  <c:v>43594</c:v>
                </c:pt>
                <c:pt idx="184">
                  <c:v>43595</c:v>
                </c:pt>
                <c:pt idx="185">
                  <c:v>43598</c:v>
                </c:pt>
                <c:pt idx="186">
                  <c:v>43599</c:v>
                </c:pt>
                <c:pt idx="187">
                  <c:v>43600</c:v>
                </c:pt>
                <c:pt idx="188">
                  <c:v>43601</c:v>
                </c:pt>
                <c:pt idx="189">
                  <c:v>43602</c:v>
                </c:pt>
                <c:pt idx="190">
                  <c:v>43605</c:v>
                </c:pt>
                <c:pt idx="191">
                  <c:v>43606</c:v>
                </c:pt>
                <c:pt idx="192">
                  <c:v>43607</c:v>
                </c:pt>
                <c:pt idx="193">
                  <c:v>43608</c:v>
                </c:pt>
                <c:pt idx="194">
                  <c:v>43609</c:v>
                </c:pt>
                <c:pt idx="195">
                  <c:v>43612</c:v>
                </c:pt>
                <c:pt idx="196">
                  <c:v>43613</c:v>
                </c:pt>
                <c:pt idx="197">
                  <c:v>43614</c:v>
                </c:pt>
                <c:pt idx="198">
                  <c:v>43615</c:v>
                </c:pt>
                <c:pt idx="199">
                  <c:v>43616</c:v>
                </c:pt>
                <c:pt idx="200">
                  <c:v>43619</c:v>
                </c:pt>
                <c:pt idx="201">
                  <c:v>43620</c:v>
                </c:pt>
                <c:pt idx="202">
                  <c:v>43621</c:v>
                </c:pt>
                <c:pt idx="203">
                  <c:v>43622</c:v>
                </c:pt>
                <c:pt idx="204">
                  <c:v>43623</c:v>
                </c:pt>
                <c:pt idx="205">
                  <c:v>43626</c:v>
                </c:pt>
                <c:pt idx="206">
                  <c:v>43627</c:v>
                </c:pt>
                <c:pt idx="207">
                  <c:v>43628</c:v>
                </c:pt>
                <c:pt idx="208">
                  <c:v>43629</c:v>
                </c:pt>
                <c:pt idx="209">
                  <c:v>43630</c:v>
                </c:pt>
                <c:pt idx="210">
                  <c:v>43633</c:v>
                </c:pt>
                <c:pt idx="211">
                  <c:v>43634</c:v>
                </c:pt>
                <c:pt idx="212">
                  <c:v>43635</c:v>
                </c:pt>
                <c:pt idx="213">
                  <c:v>43636</c:v>
                </c:pt>
                <c:pt idx="214">
                  <c:v>43637</c:v>
                </c:pt>
                <c:pt idx="215">
                  <c:v>43640</c:v>
                </c:pt>
                <c:pt idx="216">
                  <c:v>43641</c:v>
                </c:pt>
                <c:pt idx="217">
                  <c:v>43642</c:v>
                </c:pt>
                <c:pt idx="218">
                  <c:v>43643</c:v>
                </c:pt>
                <c:pt idx="219">
                  <c:v>43644</c:v>
                </c:pt>
                <c:pt idx="220">
                  <c:v>43647</c:v>
                </c:pt>
                <c:pt idx="221">
                  <c:v>43648</c:v>
                </c:pt>
                <c:pt idx="222">
                  <c:v>43649</c:v>
                </c:pt>
                <c:pt idx="223">
                  <c:v>43650</c:v>
                </c:pt>
                <c:pt idx="224">
                  <c:v>43651</c:v>
                </c:pt>
                <c:pt idx="225">
                  <c:v>43654</c:v>
                </c:pt>
                <c:pt idx="226">
                  <c:v>43655</c:v>
                </c:pt>
                <c:pt idx="227">
                  <c:v>43656</c:v>
                </c:pt>
                <c:pt idx="228">
                  <c:v>43657</c:v>
                </c:pt>
                <c:pt idx="229">
                  <c:v>43658</c:v>
                </c:pt>
                <c:pt idx="230">
                  <c:v>43661</c:v>
                </c:pt>
                <c:pt idx="231">
                  <c:v>43662</c:v>
                </c:pt>
                <c:pt idx="232">
                  <c:v>43663</c:v>
                </c:pt>
                <c:pt idx="233">
                  <c:v>43664</c:v>
                </c:pt>
                <c:pt idx="234">
                  <c:v>43665</c:v>
                </c:pt>
                <c:pt idx="235">
                  <c:v>43668</c:v>
                </c:pt>
                <c:pt idx="236">
                  <c:v>43669</c:v>
                </c:pt>
                <c:pt idx="237">
                  <c:v>43670</c:v>
                </c:pt>
                <c:pt idx="238">
                  <c:v>43671</c:v>
                </c:pt>
                <c:pt idx="239">
                  <c:v>43672</c:v>
                </c:pt>
                <c:pt idx="240">
                  <c:v>43675</c:v>
                </c:pt>
                <c:pt idx="241">
                  <c:v>43676</c:v>
                </c:pt>
                <c:pt idx="242">
                  <c:v>43677</c:v>
                </c:pt>
                <c:pt idx="243">
                  <c:v>43678</c:v>
                </c:pt>
                <c:pt idx="244">
                  <c:v>43679</c:v>
                </c:pt>
                <c:pt idx="245">
                  <c:v>43682</c:v>
                </c:pt>
                <c:pt idx="246">
                  <c:v>43683</c:v>
                </c:pt>
                <c:pt idx="247">
                  <c:v>43684</c:v>
                </c:pt>
                <c:pt idx="248">
                  <c:v>43685</c:v>
                </c:pt>
                <c:pt idx="249">
                  <c:v>43686</c:v>
                </c:pt>
                <c:pt idx="250">
                  <c:v>43689</c:v>
                </c:pt>
                <c:pt idx="251">
                  <c:v>43690</c:v>
                </c:pt>
                <c:pt idx="252">
                  <c:v>43691</c:v>
                </c:pt>
                <c:pt idx="253">
                  <c:v>43692</c:v>
                </c:pt>
                <c:pt idx="254">
                  <c:v>43693</c:v>
                </c:pt>
                <c:pt idx="255">
                  <c:v>43696</c:v>
                </c:pt>
                <c:pt idx="256">
                  <c:v>43697</c:v>
                </c:pt>
                <c:pt idx="257">
                  <c:v>43698</c:v>
                </c:pt>
                <c:pt idx="258">
                  <c:v>43699</c:v>
                </c:pt>
                <c:pt idx="259">
                  <c:v>43700</c:v>
                </c:pt>
                <c:pt idx="260">
                  <c:v>43703</c:v>
                </c:pt>
                <c:pt idx="261">
                  <c:v>43704</c:v>
                </c:pt>
                <c:pt idx="262">
                  <c:v>43705</c:v>
                </c:pt>
                <c:pt idx="263">
                  <c:v>43706</c:v>
                </c:pt>
                <c:pt idx="264">
                  <c:v>43707</c:v>
                </c:pt>
                <c:pt idx="265">
                  <c:v>43710</c:v>
                </c:pt>
                <c:pt idx="266">
                  <c:v>43711</c:v>
                </c:pt>
                <c:pt idx="267">
                  <c:v>43712</c:v>
                </c:pt>
                <c:pt idx="268">
                  <c:v>43713</c:v>
                </c:pt>
                <c:pt idx="269">
                  <c:v>43714</c:v>
                </c:pt>
                <c:pt idx="270">
                  <c:v>43717</c:v>
                </c:pt>
                <c:pt idx="271">
                  <c:v>43718</c:v>
                </c:pt>
                <c:pt idx="272">
                  <c:v>43719</c:v>
                </c:pt>
                <c:pt idx="273">
                  <c:v>43720</c:v>
                </c:pt>
                <c:pt idx="274">
                  <c:v>43721</c:v>
                </c:pt>
                <c:pt idx="275">
                  <c:v>43724</c:v>
                </c:pt>
                <c:pt idx="276">
                  <c:v>43725</c:v>
                </c:pt>
                <c:pt idx="277">
                  <c:v>43726</c:v>
                </c:pt>
                <c:pt idx="278">
                  <c:v>43727</c:v>
                </c:pt>
                <c:pt idx="279">
                  <c:v>43728</c:v>
                </c:pt>
                <c:pt idx="280">
                  <c:v>43731</c:v>
                </c:pt>
                <c:pt idx="281">
                  <c:v>43732</c:v>
                </c:pt>
                <c:pt idx="282">
                  <c:v>43733</c:v>
                </c:pt>
                <c:pt idx="283">
                  <c:v>43734</c:v>
                </c:pt>
                <c:pt idx="284">
                  <c:v>43735</c:v>
                </c:pt>
                <c:pt idx="285">
                  <c:v>43738</c:v>
                </c:pt>
                <c:pt idx="286">
                  <c:v>43739</c:v>
                </c:pt>
                <c:pt idx="287">
                  <c:v>43740</c:v>
                </c:pt>
                <c:pt idx="288">
                  <c:v>43741</c:v>
                </c:pt>
                <c:pt idx="289">
                  <c:v>43742</c:v>
                </c:pt>
                <c:pt idx="290">
                  <c:v>43745</c:v>
                </c:pt>
                <c:pt idx="291">
                  <c:v>43746</c:v>
                </c:pt>
                <c:pt idx="292">
                  <c:v>43747</c:v>
                </c:pt>
                <c:pt idx="293">
                  <c:v>43748</c:v>
                </c:pt>
                <c:pt idx="294">
                  <c:v>43749</c:v>
                </c:pt>
                <c:pt idx="295">
                  <c:v>43752</c:v>
                </c:pt>
                <c:pt idx="296">
                  <c:v>43753</c:v>
                </c:pt>
                <c:pt idx="297">
                  <c:v>43754</c:v>
                </c:pt>
                <c:pt idx="298">
                  <c:v>43755</c:v>
                </c:pt>
                <c:pt idx="299">
                  <c:v>43756</c:v>
                </c:pt>
                <c:pt idx="300">
                  <c:v>43759</c:v>
                </c:pt>
                <c:pt idx="301">
                  <c:v>43760</c:v>
                </c:pt>
                <c:pt idx="302">
                  <c:v>43761</c:v>
                </c:pt>
                <c:pt idx="303">
                  <c:v>43762</c:v>
                </c:pt>
                <c:pt idx="304">
                  <c:v>43763</c:v>
                </c:pt>
                <c:pt idx="305">
                  <c:v>43766</c:v>
                </c:pt>
                <c:pt idx="306">
                  <c:v>43767</c:v>
                </c:pt>
                <c:pt idx="307">
                  <c:v>43768</c:v>
                </c:pt>
                <c:pt idx="308">
                  <c:v>43769</c:v>
                </c:pt>
                <c:pt idx="309">
                  <c:v>43770</c:v>
                </c:pt>
                <c:pt idx="310">
                  <c:v>43773</c:v>
                </c:pt>
                <c:pt idx="311">
                  <c:v>43774</c:v>
                </c:pt>
                <c:pt idx="312">
                  <c:v>43775</c:v>
                </c:pt>
                <c:pt idx="313">
                  <c:v>43776</c:v>
                </c:pt>
                <c:pt idx="314">
                  <c:v>43777</c:v>
                </c:pt>
                <c:pt idx="315">
                  <c:v>43780</c:v>
                </c:pt>
                <c:pt idx="316">
                  <c:v>43781</c:v>
                </c:pt>
                <c:pt idx="317">
                  <c:v>43782</c:v>
                </c:pt>
                <c:pt idx="318">
                  <c:v>43783</c:v>
                </c:pt>
                <c:pt idx="319">
                  <c:v>43784</c:v>
                </c:pt>
                <c:pt idx="320">
                  <c:v>43787</c:v>
                </c:pt>
                <c:pt idx="321">
                  <c:v>43788</c:v>
                </c:pt>
                <c:pt idx="322">
                  <c:v>43789</c:v>
                </c:pt>
                <c:pt idx="323">
                  <c:v>43790</c:v>
                </c:pt>
                <c:pt idx="324">
                  <c:v>43791</c:v>
                </c:pt>
                <c:pt idx="325">
                  <c:v>43794</c:v>
                </c:pt>
                <c:pt idx="326">
                  <c:v>43795</c:v>
                </c:pt>
                <c:pt idx="327">
                  <c:v>43796</c:v>
                </c:pt>
                <c:pt idx="328">
                  <c:v>43797</c:v>
                </c:pt>
                <c:pt idx="329">
                  <c:v>43798</c:v>
                </c:pt>
                <c:pt idx="330">
                  <c:v>43801</c:v>
                </c:pt>
                <c:pt idx="331">
                  <c:v>43802</c:v>
                </c:pt>
                <c:pt idx="332">
                  <c:v>43803</c:v>
                </c:pt>
                <c:pt idx="333">
                  <c:v>43804</c:v>
                </c:pt>
                <c:pt idx="334">
                  <c:v>43805</c:v>
                </c:pt>
                <c:pt idx="335">
                  <c:v>43808</c:v>
                </c:pt>
                <c:pt idx="336">
                  <c:v>43809</c:v>
                </c:pt>
                <c:pt idx="337">
                  <c:v>43810</c:v>
                </c:pt>
                <c:pt idx="338">
                  <c:v>43811</c:v>
                </c:pt>
                <c:pt idx="339">
                  <c:v>43812</c:v>
                </c:pt>
                <c:pt idx="340">
                  <c:v>43815</c:v>
                </c:pt>
                <c:pt idx="341">
                  <c:v>43816</c:v>
                </c:pt>
                <c:pt idx="342">
                  <c:v>43817</c:v>
                </c:pt>
                <c:pt idx="343">
                  <c:v>43818</c:v>
                </c:pt>
                <c:pt idx="344">
                  <c:v>43819</c:v>
                </c:pt>
                <c:pt idx="345">
                  <c:v>43822</c:v>
                </c:pt>
                <c:pt idx="346">
                  <c:v>43823</c:v>
                </c:pt>
                <c:pt idx="347">
                  <c:v>43824</c:v>
                </c:pt>
                <c:pt idx="348">
                  <c:v>43825</c:v>
                </c:pt>
                <c:pt idx="349">
                  <c:v>43826</c:v>
                </c:pt>
                <c:pt idx="350">
                  <c:v>43829</c:v>
                </c:pt>
                <c:pt idx="351">
                  <c:v>43830</c:v>
                </c:pt>
                <c:pt idx="352">
                  <c:v>43831</c:v>
                </c:pt>
                <c:pt idx="353">
                  <c:v>43832</c:v>
                </c:pt>
                <c:pt idx="354">
                  <c:v>43833</c:v>
                </c:pt>
                <c:pt idx="355">
                  <c:v>43836</c:v>
                </c:pt>
                <c:pt idx="356">
                  <c:v>43837</c:v>
                </c:pt>
                <c:pt idx="357">
                  <c:v>43838</c:v>
                </c:pt>
                <c:pt idx="358">
                  <c:v>43839</c:v>
                </c:pt>
                <c:pt idx="359">
                  <c:v>43840</c:v>
                </c:pt>
                <c:pt idx="360">
                  <c:v>43843</c:v>
                </c:pt>
                <c:pt idx="361">
                  <c:v>43844</c:v>
                </c:pt>
                <c:pt idx="362">
                  <c:v>43845</c:v>
                </c:pt>
                <c:pt idx="363">
                  <c:v>43846</c:v>
                </c:pt>
                <c:pt idx="364">
                  <c:v>43847</c:v>
                </c:pt>
                <c:pt idx="365">
                  <c:v>43850</c:v>
                </c:pt>
                <c:pt idx="366">
                  <c:v>43851</c:v>
                </c:pt>
                <c:pt idx="367">
                  <c:v>43852</c:v>
                </c:pt>
                <c:pt idx="368">
                  <c:v>43853</c:v>
                </c:pt>
                <c:pt idx="369">
                  <c:v>43854</c:v>
                </c:pt>
                <c:pt idx="370">
                  <c:v>43857</c:v>
                </c:pt>
                <c:pt idx="371">
                  <c:v>43858</c:v>
                </c:pt>
                <c:pt idx="372">
                  <c:v>43859</c:v>
                </c:pt>
                <c:pt idx="373">
                  <c:v>43860</c:v>
                </c:pt>
                <c:pt idx="374">
                  <c:v>43861</c:v>
                </c:pt>
                <c:pt idx="375">
                  <c:v>43864</c:v>
                </c:pt>
                <c:pt idx="376">
                  <c:v>43865</c:v>
                </c:pt>
                <c:pt idx="377">
                  <c:v>43866</c:v>
                </c:pt>
                <c:pt idx="378">
                  <c:v>43867</c:v>
                </c:pt>
                <c:pt idx="379">
                  <c:v>43868</c:v>
                </c:pt>
                <c:pt idx="380">
                  <c:v>43871</c:v>
                </c:pt>
                <c:pt idx="381">
                  <c:v>43872</c:v>
                </c:pt>
                <c:pt idx="382">
                  <c:v>43873</c:v>
                </c:pt>
                <c:pt idx="383">
                  <c:v>43874</c:v>
                </c:pt>
                <c:pt idx="384">
                  <c:v>43875</c:v>
                </c:pt>
                <c:pt idx="385">
                  <c:v>43878</c:v>
                </c:pt>
                <c:pt idx="386">
                  <c:v>43879</c:v>
                </c:pt>
                <c:pt idx="387">
                  <c:v>43880</c:v>
                </c:pt>
                <c:pt idx="388">
                  <c:v>43881</c:v>
                </c:pt>
                <c:pt idx="389">
                  <c:v>43882</c:v>
                </c:pt>
                <c:pt idx="390">
                  <c:v>43885</c:v>
                </c:pt>
                <c:pt idx="391">
                  <c:v>43886</c:v>
                </c:pt>
                <c:pt idx="392">
                  <c:v>43887</c:v>
                </c:pt>
                <c:pt idx="393">
                  <c:v>43888</c:v>
                </c:pt>
                <c:pt idx="394">
                  <c:v>43889</c:v>
                </c:pt>
                <c:pt idx="395">
                  <c:v>43892</c:v>
                </c:pt>
                <c:pt idx="396">
                  <c:v>43893</c:v>
                </c:pt>
                <c:pt idx="397">
                  <c:v>43894</c:v>
                </c:pt>
                <c:pt idx="398">
                  <c:v>43895</c:v>
                </c:pt>
                <c:pt idx="399">
                  <c:v>43896</c:v>
                </c:pt>
                <c:pt idx="400">
                  <c:v>43899</c:v>
                </c:pt>
                <c:pt idx="401">
                  <c:v>43900</c:v>
                </c:pt>
                <c:pt idx="402">
                  <c:v>43901</c:v>
                </c:pt>
                <c:pt idx="403">
                  <c:v>43902</c:v>
                </c:pt>
                <c:pt idx="404">
                  <c:v>43903</c:v>
                </c:pt>
                <c:pt idx="405">
                  <c:v>43906</c:v>
                </c:pt>
                <c:pt idx="406">
                  <c:v>43907</c:v>
                </c:pt>
                <c:pt idx="407">
                  <c:v>43908</c:v>
                </c:pt>
                <c:pt idx="408">
                  <c:v>43909</c:v>
                </c:pt>
                <c:pt idx="409">
                  <c:v>43910</c:v>
                </c:pt>
                <c:pt idx="410">
                  <c:v>43913</c:v>
                </c:pt>
                <c:pt idx="411">
                  <c:v>43914</c:v>
                </c:pt>
                <c:pt idx="412">
                  <c:v>43915</c:v>
                </c:pt>
                <c:pt idx="413">
                  <c:v>43916</c:v>
                </c:pt>
                <c:pt idx="414">
                  <c:v>43917</c:v>
                </c:pt>
                <c:pt idx="415">
                  <c:v>43920</c:v>
                </c:pt>
                <c:pt idx="416">
                  <c:v>43921</c:v>
                </c:pt>
                <c:pt idx="417">
                  <c:v>43922</c:v>
                </c:pt>
                <c:pt idx="418">
                  <c:v>43923</c:v>
                </c:pt>
                <c:pt idx="419">
                  <c:v>43924</c:v>
                </c:pt>
                <c:pt idx="420">
                  <c:v>43927</c:v>
                </c:pt>
                <c:pt idx="421">
                  <c:v>43928</c:v>
                </c:pt>
                <c:pt idx="422">
                  <c:v>43929</c:v>
                </c:pt>
                <c:pt idx="423">
                  <c:v>43930</c:v>
                </c:pt>
                <c:pt idx="424">
                  <c:v>43931</c:v>
                </c:pt>
                <c:pt idx="425">
                  <c:v>43934</c:v>
                </c:pt>
                <c:pt idx="426">
                  <c:v>43935</c:v>
                </c:pt>
                <c:pt idx="427">
                  <c:v>43936</c:v>
                </c:pt>
                <c:pt idx="428">
                  <c:v>43937</c:v>
                </c:pt>
                <c:pt idx="429">
                  <c:v>43938</c:v>
                </c:pt>
                <c:pt idx="430">
                  <c:v>43941</c:v>
                </c:pt>
                <c:pt idx="431">
                  <c:v>43942</c:v>
                </c:pt>
                <c:pt idx="432">
                  <c:v>43943</c:v>
                </c:pt>
                <c:pt idx="433">
                  <c:v>43944</c:v>
                </c:pt>
                <c:pt idx="434">
                  <c:v>43945</c:v>
                </c:pt>
                <c:pt idx="435">
                  <c:v>43948</c:v>
                </c:pt>
                <c:pt idx="436">
                  <c:v>43949</c:v>
                </c:pt>
                <c:pt idx="437">
                  <c:v>43950</c:v>
                </c:pt>
                <c:pt idx="438">
                  <c:v>43951</c:v>
                </c:pt>
                <c:pt idx="439">
                  <c:v>43952</c:v>
                </c:pt>
                <c:pt idx="440">
                  <c:v>43955</c:v>
                </c:pt>
                <c:pt idx="441">
                  <c:v>43956</c:v>
                </c:pt>
                <c:pt idx="442">
                  <c:v>43957</c:v>
                </c:pt>
                <c:pt idx="443">
                  <c:v>43958</c:v>
                </c:pt>
                <c:pt idx="444">
                  <c:v>43959</c:v>
                </c:pt>
                <c:pt idx="445">
                  <c:v>43962</c:v>
                </c:pt>
                <c:pt idx="446">
                  <c:v>43963</c:v>
                </c:pt>
                <c:pt idx="447">
                  <c:v>43964</c:v>
                </c:pt>
                <c:pt idx="448">
                  <c:v>43965</c:v>
                </c:pt>
                <c:pt idx="449">
                  <c:v>43966</c:v>
                </c:pt>
                <c:pt idx="450">
                  <c:v>43969</c:v>
                </c:pt>
                <c:pt idx="451">
                  <c:v>43970</c:v>
                </c:pt>
                <c:pt idx="452">
                  <c:v>43971</c:v>
                </c:pt>
                <c:pt idx="453">
                  <c:v>43972</c:v>
                </c:pt>
                <c:pt idx="454">
                  <c:v>43973</c:v>
                </c:pt>
                <c:pt idx="455">
                  <c:v>43976</c:v>
                </c:pt>
                <c:pt idx="456">
                  <c:v>43977</c:v>
                </c:pt>
                <c:pt idx="457">
                  <c:v>43978</c:v>
                </c:pt>
                <c:pt idx="458">
                  <c:v>43979</c:v>
                </c:pt>
                <c:pt idx="459">
                  <c:v>43980</c:v>
                </c:pt>
                <c:pt idx="460">
                  <c:v>43983</c:v>
                </c:pt>
                <c:pt idx="461">
                  <c:v>43984</c:v>
                </c:pt>
                <c:pt idx="462">
                  <c:v>43985</c:v>
                </c:pt>
                <c:pt idx="463">
                  <c:v>43986</c:v>
                </c:pt>
                <c:pt idx="464">
                  <c:v>43987</c:v>
                </c:pt>
                <c:pt idx="465">
                  <c:v>43990</c:v>
                </c:pt>
                <c:pt idx="466">
                  <c:v>43991</c:v>
                </c:pt>
                <c:pt idx="467">
                  <c:v>43992</c:v>
                </c:pt>
                <c:pt idx="468">
                  <c:v>43993</c:v>
                </c:pt>
                <c:pt idx="469">
                  <c:v>43994</c:v>
                </c:pt>
                <c:pt idx="470">
                  <c:v>43997</c:v>
                </c:pt>
                <c:pt idx="471">
                  <c:v>43998</c:v>
                </c:pt>
                <c:pt idx="472">
                  <c:v>43999</c:v>
                </c:pt>
                <c:pt idx="473">
                  <c:v>44000</c:v>
                </c:pt>
                <c:pt idx="474">
                  <c:v>44001</c:v>
                </c:pt>
                <c:pt idx="475">
                  <c:v>44004</c:v>
                </c:pt>
                <c:pt idx="476">
                  <c:v>44005</c:v>
                </c:pt>
                <c:pt idx="477">
                  <c:v>44006</c:v>
                </c:pt>
                <c:pt idx="478">
                  <c:v>44007</c:v>
                </c:pt>
                <c:pt idx="479">
                  <c:v>44008</c:v>
                </c:pt>
                <c:pt idx="480">
                  <c:v>44011</c:v>
                </c:pt>
                <c:pt idx="481">
                  <c:v>44012</c:v>
                </c:pt>
                <c:pt idx="482">
                  <c:v>44013</c:v>
                </c:pt>
                <c:pt idx="483">
                  <c:v>44014</c:v>
                </c:pt>
                <c:pt idx="484">
                  <c:v>44015</c:v>
                </c:pt>
                <c:pt idx="485">
                  <c:v>44018</c:v>
                </c:pt>
                <c:pt idx="486">
                  <c:v>44019</c:v>
                </c:pt>
                <c:pt idx="487">
                  <c:v>44020</c:v>
                </c:pt>
                <c:pt idx="488">
                  <c:v>44021</c:v>
                </c:pt>
                <c:pt idx="489">
                  <c:v>44022</c:v>
                </c:pt>
                <c:pt idx="490">
                  <c:v>44025</c:v>
                </c:pt>
                <c:pt idx="491">
                  <c:v>44026</c:v>
                </c:pt>
                <c:pt idx="492">
                  <c:v>44027</c:v>
                </c:pt>
                <c:pt idx="493">
                  <c:v>44028</c:v>
                </c:pt>
                <c:pt idx="494">
                  <c:v>44029</c:v>
                </c:pt>
                <c:pt idx="495">
                  <c:v>44032</c:v>
                </c:pt>
                <c:pt idx="496">
                  <c:v>44033</c:v>
                </c:pt>
                <c:pt idx="497">
                  <c:v>44034</c:v>
                </c:pt>
                <c:pt idx="498">
                  <c:v>44035</c:v>
                </c:pt>
                <c:pt idx="499">
                  <c:v>44036</c:v>
                </c:pt>
                <c:pt idx="500">
                  <c:v>44039</c:v>
                </c:pt>
                <c:pt idx="501">
                  <c:v>44040</c:v>
                </c:pt>
                <c:pt idx="502">
                  <c:v>44041</c:v>
                </c:pt>
                <c:pt idx="503">
                  <c:v>44042</c:v>
                </c:pt>
                <c:pt idx="504">
                  <c:v>44043</c:v>
                </c:pt>
                <c:pt idx="505">
                  <c:v>44046</c:v>
                </c:pt>
                <c:pt idx="506">
                  <c:v>44047</c:v>
                </c:pt>
                <c:pt idx="507">
                  <c:v>44048</c:v>
                </c:pt>
                <c:pt idx="508">
                  <c:v>44049</c:v>
                </c:pt>
                <c:pt idx="509">
                  <c:v>44050</c:v>
                </c:pt>
                <c:pt idx="510">
                  <c:v>44053</c:v>
                </c:pt>
                <c:pt idx="511">
                  <c:v>44054</c:v>
                </c:pt>
                <c:pt idx="512">
                  <c:v>44055</c:v>
                </c:pt>
                <c:pt idx="513">
                  <c:v>44056</c:v>
                </c:pt>
                <c:pt idx="514">
                  <c:v>44057</c:v>
                </c:pt>
                <c:pt idx="515">
                  <c:v>44060</c:v>
                </c:pt>
                <c:pt idx="516">
                  <c:v>44061</c:v>
                </c:pt>
                <c:pt idx="517">
                  <c:v>44062</c:v>
                </c:pt>
                <c:pt idx="518">
                  <c:v>44063</c:v>
                </c:pt>
                <c:pt idx="519">
                  <c:v>44064</c:v>
                </c:pt>
                <c:pt idx="520">
                  <c:v>44067</c:v>
                </c:pt>
                <c:pt idx="521">
                  <c:v>44068</c:v>
                </c:pt>
                <c:pt idx="522">
                  <c:v>44069</c:v>
                </c:pt>
                <c:pt idx="523">
                  <c:v>44070</c:v>
                </c:pt>
                <c:pt idx="524">
                  <c:v>44071</c:v>
                </c:pt>
                <c:pt idx="525">
                  <c:v>44074</c:v>
                </c:pt>
                <c:pt idx="526">
                  <c:v>44075</c:v>
                </c:pt>
                <c:pt idx="527">
                  <c:v>44076</c:v>
                </c:pt>
                <c:pt idx="528">
                  <c:v>44077</c:v>
                </c:pt>
                <c:pt idx="529">
                  <c:v>44078</c:v>
                </c:pt>
                <c:pt idx="530">
                  <c:v>44081</c:v>
                </c:pt>
                <c:pt idx="531">
                  <c:v>44082</c:v>
                </c:pt>
                <c:pt idx="532">
                  <c:v>44083</c:v>
                </c:pt>
                <c:pt idx="533">
                  <c:v>44084</c:v>
                </c:pt>
                <c:pt idx="534">
                  <c:v>44085</c:v>
                </c:pt>
                <c:pt idx="535">
                  <c:v>44088</c:v>
                </c:pt>
                <c:pt idx="536">
                  <c:v>44089</c:v>
                </c:pt>
                <c:pt idx="537">
                  <c:v>44090</c:v>
                </c:pt>
                <c:pt idx="538">
                  <c:v>44091</c:v>
                </c:pt>
                <c:pt idx="539">
                  <c:v>44092</c:v>
                </c:pt>
                <c:pt idx="540">
                  <c:v>44095</c:v>
                </c:pt>
                <c:pt idx="541">
                  <c:v>44096</c:v>
                </c:pt>
                <c:pt idx="542">
                  <c:v>44097</c:v>
                </c:pt>
                <c:pt idx="543">
                  <c:v>44098</c:v>
                </c:pt>
                <c:pt idx="544">
                  <c:v>44099</c:v>
                </c:pt>
                <c:pt idx="545">
                  <c:v>44102</c:v>
                </c:pt>
                <c:pt idx="546">
                  <c:v>44103</c:v>
                </c:pt>
                <c:pt idx="547">
                  <c:v>44104</c:v>
                </c:pt>
                <c:pt idx="548">
                  <c:v>44105</c:v>
                </c:pt>
                <c:pt idx="549">
                  <c:v>44106</c:v>
                </c:pt>
                <c:pt idx="550">
                  <c:v>44109</c:v>
                </c:pt>
                <c:pt idx="551">
                  <c:v>44110</c:v>
                </c:pt>
                <c:pt idx="552">
                  <c:v>44111</c:v>
                </c:pt>
                <c:pt idx="553">
                  <c:v>44112</c:v>
                </c:pt>
                <c:pt idx="554">
                  <c:v>44113</c:v>
                </c:pt>
                <c:pt idx="555">
                  <c:v>44116</c:v>
                </c:pt>
                <c:pt idx="556">
                  <c:v>44117</c:v>
                </c:pt>
                <c:pt idx="557">
                  <c:v>44118</c:v>
                </c:pt>
                <c:pt idx="558">
                  <c:v>44119</c:v>
                </c:pt>
                <c:pt idx="559">
                  <c:v>44120</c:v>
                </c:pt>
                <c:pt idx="560">
                  <c:v>44123</c:v>
                </c:pt>
                <c:pt idx="561">
                  <c:v>44124</c:v>
                </c:pt>
                <c:pt idx="562">
                  <c:v>44125</c:v>
                </c:pt>
                <c:pt idx="563">
                  <c:v>44126</c:v>
                </c:pt>
                <c:pt idx="564">
                  <c:v>44127</c:v>
                </c:pt>
                <c:pt idx="565">
                  <c:v>44130</c:v>
                </c:pt>
                <c:pt idx="566">
                  <c:v>44131</c:v>
                </c:pt>
                <c:pt idx="567">
                  <c:v>44132</c:v>
                </c:pt>
                <c:pt idx="568">
                  <c:v>44133</c:v>
                </c:pt>
                <c:pt idx="569">
                  <c:v>44134</c:v>
                </c:pt>
                <c:pt idx="570">
                  <c:v>44137</c:v>
                </c:pt>
                <c:pt idx="571">
                  <c:v>44138</c:v>
                </c:pt>
                <c:pt idx="572">
                  <c:v>44139</c:v>
                </c:pt>
                <c:pt idx="573">
                  <c:v>44140</c:v>
                </c:pt>
                <c:pt idx="574">
                  <c:v>44141</c:v>
                </c:pt>
                <c:pt idx="575">
                  <c:v>44144</c:v>
                </c:pt>
                <c:pt idx="576">
                  <c:v>44145</c:v>
                </c:pt>
                <c:pt idx="577">
                  <c:v>44146</c:v>
                </c:pt>
                <c:pt idx="578">
                  <c:v>44147</c:v>
                </c:pt>
                <c:pt idx="579">
                  <c:v>44148</c:v>
                </c:pt>
                <c:pt idx="580">
                  <c:v>44151</c:v>
                </c:pt>
                <c:pt idx="581">
                  <c:v>44152</c:v>
                </c:pt>
                <c:pt idx="582">
                  <c:v>44153</c:v>
                </c:pt>
                <c:pt idx="583">
                  <c:v>44154</c:v>
                </c:pt>
                <c:pt idx="584">
                  <c:v>44155</c:v>
                </c:pt>
                <c:pt idx="585">
                  <c:v>44158</c:v>
                </c:pt>
                <c:pt idx="586">
                  <c:v>44159</c:v>
                </c:pt>
                <c:pt idx="587">
                  <c:v>44160</c:v>
                </c:pt>
                <c:pt idx="588">
                  <c:v>44161</c:v>
                </c:pt>
                <c:pt idx="589">
                  <c:v>44162</c:v>
                </c:pt>
                <c:pt idx="590">
                  <c:v>44165</c:v>
                </c:pt>
                <c:pt idx="591">
                  <c:v>44166</c:v>
                </c:pt>
                <c:pt idx="592">
                  <c:v>44167</c:v>
                </c:pt>
                <c:pt idx="593">
                  <c:v>44168</c:v>
                </c:pt>
                <c:pt idx="594">
                  <c:v>44169</c:v>
                </c:pt>
                <c:pt idx="595">
                  <c:v>44172</c:v>
                </c:pt>
                <c:pt idx="596">
                  <c:v>44173</c:v>
                </c:pt>
                <c:pt idx="597">
                  <c:v>44174</c:v>
                </c:pt>
                <c:pt idx="598">
                  <c:v>44175</c:v>
                </c:pt>
                <c:pt idx="599">
                  <c:v>44176</c:v>
                </c:pt>
                <c:pt idx="600">
                  <c:v>44179</c:v>
                </c:pt>
                <c:pt idx="601">
                  <c:v>44180</c:v>
                </c:pt>
                <c:pt idx="602">
                  <c:v>44181</c:v>
                </c:pt>
                <c:pt idx="603">
                  <c:v>44182</c:v>
                </c:pt>
                <c:pt idx="604">
                  <c:v>44183</c:v>
                </c:pt>
                <c:pt idx="605">
                  <c:v>44186</c:v>
                </c:pt>
                <c:pt idx="606">
                  <c:v>44187</c:v>
                </c:pt>
                <c:pt idx="607">
                  <c:v>44188</c:v>
                </c:pt>
                <c:pt idx="608">
                  <c:v>44189</c:v>
                </c:pt>
                <c:pt idx="609">
                  <c:v>44190</c:v>
                </c:pt>
                <c:pt idx="610">
                  <c:v>44193</c:v>
                </c:pt>
                <c:pt idx="611">
                  <c:v>44194</c:v>
                </c:pt>
                <c:pt idx="612">
                  <c:v>44195</c:v>
                </c:pt>
                <c:pt idx="613">
                  <c:v>44196</c:v>
                </c:pt>
                <c:pt idx="614">
                  <c:v>44197</c:v>
                </c:pt>
                <c:pt idx="615">
                  <c:v>44200</c:v>
                </c:pt>
                <c:pt idx="616">
                  <c:v>44201</c:v>
                </c:pt>
                <c:pt idx="617">
                  <c:v>44202</c:v>
                </c:pt>
                <c:pt idx="618">
                  <c:v>44203</c:v>
                </c:pt>
                <c:pt idx="619">
                  <c:v>44204</c:v>
                </c:pt>
                <c:pt idx="620">
                  <c:v>44207</c:v>
                </c:pt>
                <c:pt idx="621">
                  <c:v>44208</c:v>
                </c:pt>
                <c:pt idx="622">
                  <c:v>44209</c:v>
                </c:pt>
                <c:pt idx="623">
                  <c:v>44210</c:v>
                </c:pt>
                <c:pt idx="624">
                  <c:v>44211</c:v>
                </c:pt>
                <c:pt idx="625">
                  <c:v>44214</c:v>
                </c:pt>
                <c:pt idx="626">
                  <c:v>44215</c:v>
                </c:pt>
                <c:pt idx="627">
                  <c:v>44216</c:v>
                </c:pt>
                <c:pt idx="628">
                  <c:v>44217</c:v>
                </c:pt>
                <c:pt idx="629">
                  <c:v>44218</c:v>
                </c:pt>
                <c:pt idx="630">
                  <c:v>44221</c:v>
                </c:pt>
                <c:pt idx="631">
                  <c:v>44222</c:v>
                </c:pt>
                <c:pt idx="632">
                  <c:v>44223</c:v>
                </c:pt>
                <c:pt idx="633">
                  <c:v>44224</c:v>
                </c:pt>
                <c:pt idx="634">
                  <c:v>44225</c:v>
                </c:pt>
                <c:pt idx="635">
                  <c:v>44228</c:v>
                </c:pt>
                <c:pt idx="636">
                  <c:v>44229</c:v>
                </c:pt>
                <c:pt idx="637">
                  <c:v>44230</c:v>
                </c:pt>
                <c:pt idx="638">
                  <c:v>44231</c:v>
                </c:pt>
                <c:pt idx="639">
                  <c:v>44232</c:v>
                </c:pt>
                <c:pt idx="640">
                  <c:v>44235</c:v>
                </c:pt>
                <c:pt idx="641">
                  <c:v>44236</c:v>
                </c:pt>
                <c:pt idx="642">
                  <c:v>44237</c:v>
                </c:pt>
                <c:pt idx="643">
                  <c:v>44238</c:v>
                </c:pt>
                <c:pt idx="644">
                  <c:v>44239</c:v>
                </c:pt>
                <c:pt idx="645">
                  <c:v>44242</c:v>
                </c:pt>
                <c:pt idx="646">
                  <c:v>44243</c:v>
                </c:pt>
                <c:pt idx="647">
                  <c:v>44244</c:v>
                </c:pt>
                <c:pt idx="648">
                  <c:v>44245</c:v>
                </c:pt>
                <c:pt idx="649">
                  <c:v>44246</c:v>
                </c:pt>
                <c:pt idx="650">
                  <c:v>44249</c:v>
                </c:pt>
                <c:pt idx="651">
                  <c:v>44250</c:v>
                </c:pt>
                <c:pt idx="652">
                  <c:v>44251</c:v>
                </c:pt>
                <c:pt idx="653">
                  <c:v>44252</c:v>
                </c:pt>
                <c:pt idx="654">
                  <c:v>44253</c:v>
                </c:pt>
                <c:pt idx="655">
                  <c:v>44256</c:v>
                </c:pt>
                <c:pt idx="656">
                  <c:v>44257</c:v>
                </c:pt>
                <c:pt idx="657">
                  <c:v>44258</c:v>
                </c:pt>
                <c:pt idx="658">
                  <c:v>44259</c:v>
                </c:pt>
                <c:pt idx="659">
                  <c:v>44260</c:v>
                </c:pt>
                <c:pt idx="660">
                  <c:v>44263</c:v>
                </c:pt>
                <c:pt idx="661">
                  <c:v>44264</c:v>
                </c:pt>
                <c:pt idx="662">
                  <c:v>44265</c:v>
                </c:pt>
                <c:pt idx="663">
                  <c:v>44266</c:v>
                </c:pt>
                <c:pt idx="664">
                  <c:v>44267</c:v>
                </c:pt>
                <c:pt idx="665">
                  <c:v>44270</c:v>
                </c:pt>
                <c:pt idx="666">
                  <c:v>44271</c:v>
                </c:pt>
                <c:pt idx="667">
                  <c:v>44272</c:v>
                </c:pt>
                <c:pt idx="668">
                  <c:v>44273</c:v>
                </c:pt>
                <c:pt idx="669">
                  <c:v>44274</c:v>
                </c:pt>
                <c:pt idx="670">
                  <c:v>44277</c:v>
                </c:pt>
                <c:pt idx="671">
                  <c:v>44278</c:v>
                </c:pt>
                <c:pt idx="672">
                  <c:v>44279</c:v>
                </c:pt>
                <c:pt idx="673">
                  <c:v>44280</c:v>
                </c:pt>
                <c:pt idx="674">
                  <c:v>44281</c:v>
                </c:pt>
                <c:pt idx="675">
                  <c:v>44284</c:v>
                </c:pt>
                <c:pt idx="676">
                  <c:v>44285</c:v>
                </c:pt>
                <c:pt idx="677">
                  <c:v>44286</c:v>
                </c:pt>
                <c:pt idx="678">
                  <c:v>44287</c:v>
                </c:pt>
                <c:pt idx="679">
                  <c:v>44288</c:v>
                </c:pt>
                <c:pt idx="680">
                  <c:v>44291</c:v>
                </c:pt>
                <c:pt idx="681">
                  <c:v>44292</c:v>
                </c:pt>
                <c:pt idx="682">
                  <c:v>44293</c:v>
                </c:pt>
                <c:pt idx="683">
                  <c:v>44294</c:v>
                </c:pt>
                <c:pt idx="684">
                  <c:v>44295</c:v>
                </c:pt>
                <c:pt idx="685">
                  <c:v>44298</c:v>
                </c:pt>
                <c:pt idx="686">
                  <c:v>44299</c:v>
                </c:pt>
                <c:pt idx="687">
                  <c:v>44300</c:v>
                </c:pt>
                <c:pt idx="688">
                  <c:v>44301</c:v>
                </c:pt>
                <c:pt idx="689">
                  <c:v>44302</c:v>
                </c:pt>
                <c:pt idx="690">
                  <c:v>44305</c:v>
                </c:pt>
                <c:pt idx="691">
                  <c:v>44306</c:v>
                </c:pt>
                <c:pt idx="692">
                  <c:v>44307</c:v>
                </c:pt>
                <c:pt idx="693">
                  <c:v>44308</c:v>
                </c:pt>
                <c:pt idx="694">
                  <c:v>44309</c:v>
                </c:pt>
                <c:pt idx="695">
                  <c:v>44312</c:v>
                </c:pt>
                <c:pt idx="696">
                  <c:v>44313</c:v>
                </c:pt>
                <c:pt idx="697">
                  <c:v>44314</c:v>
                </c:pt>
                <c:pt idx="698">
                  <c:v>44315</c:v>
                </c:pt>
                <c:pt idx="699">
                  <c:v>44316</c:v>
                </c:pt>
                <c:pt idx="700">
                  <c:v>44319</c:v>
                </c:pt>
                <c:pt idx="701">
                  <c:v>44320</c:v>
                </c:pt>
                <c:pt idx="702">
                  <c:v>44321</c:v>
                </c:pt>
                <c:pt idx="703">
                  <c:v>44322</c:v>
                </c:pt>
                <c:pt idx="704">
                  <c:v>44323</c:v>
                </c:pt>
                <c:pt idx="705">
                  <c:v>44326</c:v>
                </c:pt>
                <c:pt idx="706">
                  <c:v>44327</c:v>
                </c:pt>
                <c:pt idx="707">
                  <c:v>44328</c:v>
                </c:pt>
                <c:pt idx="708">
                  <c:v>44329</c:v>
                </c:pt>
                <c:pt idx="709">
                  <c:v>44330</c:v>
                </c:pt>
                <c:pt idx="710">
                  <c:v>44333</c:v>
                </c:pt>
                <c:pt idx="711">
                  <c:v>44334</c:v>
                </c:pt>
                <c:pt idx="712">
                  <c:v>44335</c:v>
                </c:pt>
                <c:pt idx="713">
                  <c:v>44336</c:v>
                </c:pt>
                <c:pt idx="714">
                  <c:v>44337</c:v>
                </c:pt>
                <c:pt idx="715">
                  <c:v>44340</c:v>
                </c:pt>
                <c:pt idx="716">
                  <c:v>44341</c:v>
                </c:pt>
                <c:pt idx="717">
                  <c:v>44342</c:v>
                </c:pt>
                <c:pt idx="718">
                  <c:v>44343</c:v>
                </c:pt>
                <c:pt idx="719">
                  <c:v>44344</c:v>
                </c:pt>
                <c:pt idx="720">
                  <c:v>44347</c:v>
                </c:pt>
                <c:pt idx="721">
                  <c:v>44348</c:v>
                </c:pt>
                <c:pt idx="722">
                  <c:v>44349</c:v>
                </c:pt>
                <c:pt idx="723">
                  <c:v>44350</c:v>
                </c:pt>
                <c:pt idx="724">
                  <c:v>44351</c:v>
                </c:pt>
                <c:pt idx="725">
                  <c:v>44354</c:v>
                </c:pt>
                <c:pt idx="726">
                  <c:v>44355</c:v>
                </c:pt>
                <c:pt idx="727">
                  <c:v>44356</c:v>
                </c:pt>
                <c:pt idx="728">
                  <c:v>44357</c:v>
                </c:pt>
                <c:pt idx="729">
                  <c:v>44358</c:v>
                </c:pt>
                <c:pt idx="730">
                  <c:v>44361</c:v>
                </c:pt>
                <c:pt idx="731">
                  <c:v>44362</c:v>
                </c:pt>
                <c:pt idx="732">
                  <c:v>44363</c:v>
                </c:pt>
                <c:pt idx="733">
                  <c:v>44364</c:v>
                </c:pt>
                <c:pt idx="734">
                  <c:v>44365</c:v>
                </c:pt>
                <c:pt idx="735">
                  <c:v>44368</c:v>
                </c:pt>
                <c:pt idx="736">
                  <c:v>44369</c:v>
                </c:pt>
                <c:pt idx="737">
                  <c:v>44370</c:v>
                </c:pt>
                <c:pt idx="738">
                  <c:v>44371</c:v>
                </c:pt>
                <c:pt idx="739">
                  <c:v>44372</c:v>
                </c:pt>
                <c:pt idx="740">
                  <c:v>44375</c:v>
                </c:pt>
                <c:pt idx="741">
                  <c:v>44376</c:v>
                </c:pt>
                <c:pt idx="742">
                  <c:v>44377</c:v>
                </c:pt>
                <c:pt idx="743">
                  <c:v>44378</c:v>
                </c:pt>
                <c:pt idx="744">
                  <c:v>44379</c:v>
                </c:pt>
                <c:pt idx="745">
                  <c:v>44382</c:v>
                </c:pt>
                <c:pt idx="746">
                  <c:v>44383</c:v>
                </c:pt>
                <c:pt idx="747">
                  <c:v>44384</c:v>
                </c:pt>
                <c:pt idx="748">
                  <c:v>44385</c:v>
                </c:pt>
                <c:pt idx="749">
                  <c:v>44386</c:v>
                </c:pt>
                <c:pt idx="750">
                  <c:v>44389</c:v>
                </c:pt>
                <c:pt idx="751">
                  <c:v>44390</c:v>
                </c:pt>
                <c:pt idx="752">
                  <c:v>44391</c:v>
                </c:pt>
                <c:pt idx="753">
                  <c:v>44392</c:v>
                </c:pt>
                <c:pt idx="754">
                  <c:v>44393</c:v>
                </c:pt>
                <c:pt idx="755">
                  <c:v>44396</c:v>
                </c:pt>
                <c:pt idx="756">
                  <c:v>44397</c:v>
                </c:pt>
                <c:pt idx="757">
                  <c:v>44398</c:v>
                </c:pt>
                <c:pt idx="758">
                  <c:v>44399</c:v>
                </c:pt>
                <c:pt idx="759">
                  <c:v>44400</c:v>
                </c:pt>
                <c:pt idx="760">
                  <c:v>44403</c:v>
                </c:pt>
                <c:pt idx="761">
                  <c:v>44404</c:v>
                </c:pt>
                <c:pt idx="762">
                  <c:v>44405</c:v>
                </c:pt>
                <c:pt idx="763">
                  <c:v>44406</c:v>
                </c:pt>
                <c:pt idx="764">
                  <c:v>44407</c:v>
                </c:pt>
                <c:pt idx="765">
                  <c:v>44410</c:v>
                </c:pt>
                <c:pt idx="766">
                  <c:v>44411</c:v>
                </c:pt>
                <c:pt idx="767">
                  <c:v>44412</c:v>
                </c:pt>
                <c:pt idx="768">
                  <c:v>44413</c:v>
                </c:pt>
                <c:pt idx="769">
                  <c:v>44414</c:v>
                </c:pt>
                <c:pt idx="770">
                  <c:v>44417</c:v>
                </c:pt>
                <c:pt idx="771">
                  <c:v>44418</c:v>
                </c:pt>
                <c:pt idx="772">
                  <c:v>44419</c:v>
                </c:pt>
                <c:pt idx="773">
                  <c:v>44420</c:v>
                </c:pt>
                <c:pt idx="774">
                  <c:v>44421</c:v>
                </c:pt>
                <c:pt idx="775">
                  <c:v>44424</c:v>
                </c:pt>
                <c:pt idx="776">
                  <c:v>44425</c:v>
                </c:pt>
                <c:pt idx="777">
                  <c:v>44426</c:v>
                </c:pt>
                <c:pt idx="778">
                  <c:v>44427</c:v>
                </c:pt>
                <c:pt idx="779">
                  <c:v>44428</c:v>
                </c:pt>
                <c:pt idx="780">
                  <c:v>44431</c:v>
                </c:pt>
                <c:pt idx="781">
                  <c:v>44432</c:v>
                </c:pt>
                <c:pt idx="782">
                  <c:v>44433</c:v>
                </c:pt>
                <c:pt idx="783">
                  <c:v>44434</c:v>
                </c:pt>
                <c:pt idx="784">
                  <c:v>44435</c:v>
                </c:pt>
                <c:pt idx="785">
                  <c:v>44438</c:v>
                </c:pt>
                <c:pt idx="786">
                  <c:v>44439</c:v>
                </c:pt>
                <c:pt idx="787">
                  <c:v>44440</c:v>
                </c:pt>
                <c:pt idx="788">
                  <c:v>44441</c:v>
                </c:pt>
                <c:pt idx="789">
                  <c:v>44442</c:v>
                </c:pt>
                <c:pt idx="790">
                  <c:v>44445</c:v>
                </c:pt>
                <c:pt idx="791">
                  <c:v>44446</c:v>
                </c:pt>
                <c:pt idx="792">
                  <c:v>44447</c:v>
                </c:pt>
                <c:pt idx="793">
                  <c:v>44448</c:v>
                </c:pt>
                <c:pt idx="794">
                  <c:v>44449</c:v>
                </c:pt>
                <c:pt idx="795">
                  <c:v>44452</c:v>
                </c:pt>
                <c:pt idx="796">
                  <c:v>44453</c:v>
                </c:pt>
                <c:pt idx="797">
                  <c:v>44454</c:v>
                </c:pt>
                <c:pt idx="798">
                  <c:v>44455</c:v>
                </c:pt>
                <c:pt idx="799">
                  <c:v>44456</c:v>
                </c:pt>
                <c:pt idx="800">
                  <c:v>44459</c:v>
                </c:pt>
                <c:pt idx="801">
                  <c:v>44460</c:v>
                </c:pt>
                <c:pt idx="802">
                  <c:v>44461</c:v>
                </c:pt>
                <c:pt idx="803">
                  <c:v>44462</c:v>
                </c:pt>
                <c:pt idx="804">
                  <c:v>44463</c:v>
                </c:pt>
                <c:pt idx="805">
                  <c:v>44466</c:v>
                </c:pt>
                <c:pt idx="806">
                  <c:v>44467</c:v>
                </c:pt>
                <c:pt idx="807">
                  <c:v>44468</c:v>
                </c:pt>
                <c:pt idx="808">
                  <c:v>44469</c:v>
                </c:pt>
                <c:pt idx="809">
                  <c:v>44470</c:v>
                </c:pt>
                <c:pt idx="810">
                  <c:v>44473</c:v>
                </c:pt>
                <c:pt idx="811">
                  <c:v>44474</c:v>
                </c:pt>
                <c:pt idx="812">
                  <c:v>44475</c:v>
                </c:pt>
                <c:pt idx="813">
                  <c:v>44476</c:v>
                </c:pt>
                <c:pt idx="814">
                  <c:v>44477</c:v>
                </c:pt>
                <c:pt idx="815">
                  <c:v>44480</c:v>
                </c:pt>
                <c:pt idx="816">
                  <c:v>44481</c:v>
                </c:pt>
                <c:pt idx="817">
                  <c:v>44482</c:v>
                </c:pt>
                <c:pt idx="818">
                  <c:v>44483</c:v>
                </c:pt>
                <c:pt idx="819">
                  <c:v>44484</c:v>
                </c:pt>
                <c:pt idx="820">
                  <c:v>44487</c:v>
                </c:pt>
                <c:pt idx="821">
                  <c:v>44488</c:v>
                </c:pt>
                <c:pt idx="822">
                  <c:v>44489</c:v>
                </c:pt>
                <c:pt idx="823">
                  <c:v>44490</c:v>
                </c:pt>
                <c:pt idx="824">
                  <c:v>44491</c:v>
                </c:pt>
                <c:pt idx="825">
                  <c:v>44494</c:v>
                </c:pt>
                <c:pt idx="826">
                  <c:v>44495</c:v>
                </c:pt>
                <c:pt idx="827">
                  <c:v>44496</c:v>
                </c:pt>
                <c:pt idx="828">
                  <c:v>44497</c:v>
                </c:pt>
                <c:pt idx="829">
                  <c:v>44498</c:v>
                </c:pt>
                <c:pt idx="830">
                  <c:v>44501</c:v>
                </c:pt>
                <c:pt idx="831">
                  <c:v>44502</c:v>
                </c:pt>
                <c:pt idx="832">
                  <c:v>44503</c:v>
                </c:pt>
                <c:pt idx="833">
                  <c:v>44504</c:v>
                </c:pt>
                <c:pt idx="834">
                  <c:v>44505</c:v>
                </c:pt>
                <c:pt idx="835">
                  <c:v>44508</c:v>
                </c:pt>
                <c:pt idx="836">
                  <c:v>44509</c:v>
                </c:pt>
                <c:pt idx="837">
                  <c:v>44510</c:v>
                </c:pt>
                <c:pt idx="838">
                  <c:v>44511</c:v>
                </c:pt>
                <c:pt idx="839">
                  <c:v>44512</c:v>
                </c:pt>
                <c:pt idx="840">
                  <c:v>44515</c:v>
                </c:pt>
                <c:pt idx="841">
                  <c:v>44516</c:v>
                </c:pt>
                <c:pt idx="842">
                  <c:v>44517</c:v>
                </c:pt>
                <c:pt idx="843">
                  <c:v>44518</c:v>
                </c:pt>
                <c:pt idx="844">
                  <c:v>44519</c:v>
                </c:pt>
                <c:pt idx="845">
                  <c:v>44522</c:v>
                </c:pt>
                <c:pt idx="846">
                  <c:v>44523</c:v>
                </c:pt>
                <c:pt idx="847">
                  <c:v>44524</c:v>
                </c:pt>
                <c:pt idx="848">
                  <c:v>44525</c:v>
                </c:pt>
                <c:pt idx="849">
                  <c:v>44526</c:v>
                </c:pt>
                <c:pt idx="850">
                  <c:v>44529</c:v>
                </c:pt>
                <c:pt idx="851">
                  <c:v>44530</c:v>
                </c:pt>
                <c:pt idx="852">
                  <c:v>44531</c:v>
                </c:pt>
                <c:pt idx="853">
                  <c:v>44532</c:v>
                </c:pt>
                <c:pt idx="854">
                  <c:v>44533</c:v>
                </c:pt>
                <c:pt idx="855">
                  <c:v>44536</c:v>
                </c:pt>
                <c:pt idx="856">
                  <c:v>44537</c:v>
                </c:pt>
                <c:pt idx="857">
                  <c:v>44538</c:v>
                </c:pt>
                <c:pt idx="858">
                  <c:v>44539</c:v>
                </c:pt>
                <c:pt idx="859">
                  <c:v>44540</c:v>
                </c:pt>
                <c:pt idx="860">
                  <c:v>44543</c:v>
                </c:pt>
                <c:pt idx="861">
                  <c:v>44544</c:v>
                </c:pt>
                <c:pt idx="862">
                  <c:v>44545</c:v>
                </c:pt>
                <c:pt idx="863">
                  <c:v>44546</c:v>
                </c:pt>
                <c:pt idx="864">
                  <c:v>44547</c:v>
                </c:pt>
                <c:pt idx="865">
                  <c:v>44550</c:v>
                </c:pt>
                <c:pt idx="866">
                  <c:v>44551</c:v>
                </c:pt>
                <c:pt idx="867">
                  <c:v>44552</c:v>
                </c:pt>
                <c:pt idx="868">
                  <c:v>44553</c:v>
                </c:pt>
                <c:pt idx="869">
                  <c:v>44554</c:v>
                </c:pt>
                <c:pt idx="870">
                  <c:v>44557</c:v>
                </c:pt>
                <c:pt idx="871">
                  <c:v>44558</c:v>
                </c:pt>
                <c:pt idx="872">
                  <c:v>44559</c:v>
                </c:pt>
                <c:pt idx="873">
                  <c:v>44560</c:v>
                </c:pt>
                <c:pt idx="874">
                  <c:v>44561</c:v>
                </c:pt>
                <c:pt idx="875">
                  <c:v>44564</c:v>
                </c:pt>
                <c:pt idx="876">
                  <c:v>44565</c:v>
                </c:pt>
                <c:pt idx="877">
                  <c:v>44566</c:v>
                </c:pt>
                <c:pt idx="878">
                  <c:v>44567</c:v>
                </c:pt>
                <c:pt idx="879">
                  <c:v>44568</c:v>
                </c:pt>
                <c:pt idx="880">
                  <c:v>44571</c:v>
                </c:pt>
                <c:pt idx="881">
                  <c:v>44572</c:v>
                </c:pt>
                <c:pt idx="882">
                  <c:v>44573</c:v>
                </c:pt>
                <c:pt idx="883">
                  <c:v>44574</c:v>
                </c:pt>
                <c:pt idx="884">
                  <c:v>44575</c:v>
                </c:pt>
                <c:pt idx="885">
                  <c:v>44578</c:v>
                </c:pt>
                <c:pt idx="886">
                  <c:v>44579</c:v>
                </c:pt>
                <c:pt idx="887">
                  <c:v>44580</c:v>
                </c:pt>
                <c:pt idx="888">
                  <c:v>44581</c:v>
                </c:pt>
                <c:pt idx="889">
                  <c:v>44582</c:v>
                </c:pt>
                <c:pt idx="890">
                  <c:v>44585</c:v>
                </c:pt>
                <c:pt idx="891">
                  <c:v>44586</c:v>
                </c:pt>
                <c:pt idx="892">
                  <c:v>44587</c:v>
                </c:pt>
                <c:pt idx="893">
                  <c:v>44588</c:v>
                </c:pt>
                <c:pt idx="894">
                  <c:v>44589</c:v>
                </c:pt>
                <c:pt idx="895">
                  <c:v>44592</c:v>
                </c:pt>
                <c:pt idx="896">
                  <c:v>44593</c:v>
                </c:pt>
                <c:pt idx="897">
                  <c:v>44594</c:v>
                </c:pt>
                <c:pt idx="898">
                  <c:v>44595</c:v>
                </c:pt>
                <c:pt idx="899">
                  <c:v>44596</c:v>
                </c:pt>
                <c:pt idx="900">
                  <c:v>44599</c:v>
                </c:pt>
                <c:pt idx="901">
                  <c:v>44600</c:v>
                </c:pt>
                <c:pt idx="902">
                  <c:v>44601</c:v>
                </c:pt>
                <c:pt idx="903">
                  <c:v>44602</c:v>
                </c:pt>
                <c:pt idx="904">
                  <c:v>44603</c:v>
                </c:pt>
                <c:pt idx="905">
                  <c:v>44606</c:v>
                </c:pt>
                <c:pt idx="906">
                  <c:v>44607</c:v>
                </c:pt>
                <c:pt idx="907">
                  <c:v>44608</c:v>
                </c:pt>
                <c:pt idx="908">
                  <c:v>44609</c:v>
                </c:pt>
                <c:pt idx="909">
                  <c:v>44610</c:v>
                </c:pt>
                <c:pt idx="910">
                  <c:v>44613</c:v>
                </c:pt>
                <c:pt idx="911">
                  <c:v>44614</c:v>
                </c:pt>
                <c:pt idx="912">
                  <c:v>44615</c:v>
                </c:pt>
                <c:pt idx="913">
                  <c:v>44616</c:v>
                </c:pt>
                <c:pt idx="914">
                  <c:v>44617</c:v>
                </c:pt>
                <c:pt idx="915">
                  <c:v>44620</c:v>
                </c:pt>
                <c:pt idx="916">
                  <c:v>44621</c:v>
                </c:pt>
                <c:pt idx="917">
                  <c:v>44622</c:v>
                </c:pt>
                <c:pt idx="918">
                  <c:v>44623</c:v>
                </c:pt>
                <c:pt idx="919">
                  <c:v>44624</c:v>
                </c:pt>
                <c:pt idx="920">
                  <c:v>44627</c:v>
                </c:pt>
                <c:pt idx="921">
                  <c:v>44628</c:v>
                </c:pt>
                <c:pt idx="922">
                  <c:v>44629</c:v>
                </c:pt>
                <c:pt idx="923">
                  <c:v>44630</c:v>
                </c:pt>
                <c:pt idx="924">
                  <c:v>44631</c:v>
                </c:pt>
                <c:pt idx="925">
                  <c:v>44634</c:v>
                </c:pt>
                <c:pt idx="926">
                  <c:v>44635</c:v>
                </c:pt>
                <c:pt idx="927">
                  <c:v>44636</c:v>
                </c:pt>
                <c:pt idx="928">
                  <c:v>44637</c:v>
                </c:pt>
                <c:pt idx="929">
                  <c:v>44638</c:v>
                </c:pt>
                <c:pt idx="930">
                  <c:v>44641</c:v>
                </c:pt>
                <c:pt idx="931">
                  <c:v>44642</c:v>
                </c:pt>
                <c:pt idx="932">
                  <c:v>44643</c:v>
                </c:pt>
                <c:pt idx="933">
                  <c:v>44644</c:v>
                </c:pt>
                <c:pt idx="934">
                  <c:v>44645</c:v>
                </c:pt>
                <c:pt idx="935">
                  <c:v>44648</c:v>
                </c:pt>
                <c:pt idx="936">
                  <c:v>44649</c:v>
                </c:pt>
                <c:pt idx="937">
                  <c:v>44650</c:v>
                </c:pt>
                <c:pt idx="938">
                  <c:v>44651</c:v>
                </c:pt>
                <c:pt idx="939">
                  <c:v>44652</c:v>
                </c:pt>
                <c:pt idx="940">
                  <c:v>44655</c:v>
                </c:pt>
                <c:pt idx="941">
                  <c:v>44656</c:v>
                </c:pt>
                <c:pt idx="942">
                  <c:v>44657</c:v>
                </c:pt>
                <c:pt idx="943">
                  <c:v>44658</c:v>
                </c:pt>
                <c:pt idx="944">
                  <c:v>44659</c:v>
                </c:pt>
                <c:pt idx="945">
                  <c:v>44662</c:v>
                </c:pt>
                <c:pt idx="946">
                  <c:v>44663</c:v>
                </c:pt>
                <c:pt idx="947">
                  <c:v>44664</c:v>
                </c:pt>
                <c:pt idx="948">
                  <c:v>44665</c:v>
                </c:pt>
                <c:pt idx="949">
                  <c:v>44666</c:v>
                </c:pt>
                <c:pt idx="950">
                  <c:v>44669</c:v>
                </c:pt>
                <c:pt idx="951">
                  <c:v>44670</c:v>
                </c:pt>
                <c:pt idx="952">
                  <c:v>44671</c:v>
                </c:pt>
                <c:pt idx="953">
                  <c:v>44672</c:v>
                </c:pt>
                <c:pt idx="954">
                  <c:v>44673</c:v>
                </c:pt>
                <c:pt idx="955">
                  <c:v>44676</c:v>
                </c:pt>
                <c:pt idx="956">
                  <c:v>44677</c:v>
                </c:pt>
                <c:pt idx="957">
                  <c:v>44678</c:v>
                </c:pt>
                <c:pt idx="958">
                  <c:v>44679</c:v>
                </c:pt>
                <c:pt idx="959">
                  <c:v>44680</c:v>
                </c:pt>
                <c:pt idx="960">
                  <c:v>44683</c:v>
                </c:pt>
                <c:pt idx="961">
                  <c:v>44684</c:v>
                </c:pt>
                <c:pt idx="962">
                  <c:v>44685</c:v>
                </c:pt>
                <c:pt idx="963">
                  <c:v>44686</c:v>
                </c:pt>
                <c:pt idx="964">
                  <c:v>44687</c:v>
                </c:pt>
                <c:pt idx="965">
                  <c:v>44690</c:v>
                </c:pt>
                <c:pt idx="966">
                  <c:v>44691</c:v>
                </c:pt>
                <c:pt idx="967">
                  <c:v>44692</c:v>
                </c:pt>
                <c:pt idx="968">
                  <c:v>44693</c:v>
                </c:pt>
                <c:pt idx="969">
                  <c:v>44694</c:v>
                </c:pt>
                <c:pt idx="970">
                  <c:v>44697</c:v>
                </c:pt>
                <c:pt idx="971">
                  <c:v>44698</c:v>
                </c:pt>
                <c:pt idx="972">
                  <c:v>44699</c:v>
                </c:pt>
                <c:pt idx="973">
                  <c:v>44700</c:v>
                </c:pt>
                <c:pt idx="974">
                  <c:v>44701</c:v>
                </c:pt>
                <c:pt idx="975">
                  <c:v>44704</c:v>
                </c:pt>
                <c:pt idx="976">
                  <c:v>44705</c:v>
                </c:pt>
                <c:pt idx="977">
                  <c:v>44706</c:v>
                </c:pt>
                <c:pt idx="978">
                  <c:v>44707</c:v>
                </c:pt>
                <c:pt idx="979">
                  <c:v>44708</c:v>
                </c:pt>
                <c:pt idx="980">
                  <c:v>44711</c:v>
                </c:pt>
                <c:pt idx="981">
                  <c:v>44712</c:v>
                </c:pt>
                <c:pt idx="982">
                  <c:v>44713</c:v>
                </c:pt>
                <c:pt idx="983">
                  <c:v>44714</c:v>
                </c:pt>
                <c:pt idx="984">
                  <c:v>44715</c:v>
                </c:pt>
                <c:pt idx="985">
                  <c:v>44718</c:v>
                </c:pt>
                <c:pt idx="986">
                  <c:v>44719</c:v>
                </c:pt>
                <c:pt idx="987">
                  <c:v>44720</c:v>
                </c:pt>
                <c:pt idx="988">
                  <c:v>44721</c:v>
                </c:pt>
                <c:pt idx="989">
                  <c:v>44722</c:v>
                </c:pt>
                <c:pt idx="990">
                  <c:v>44725</c:v>
                </c:pt>
                <c:pt idx="991">
                  <c:v>44726</c:v>
                </c:pt>
                <c:pt idx="992">
                  <c:v>44727</c:v>
                </c:pt>
                <c:pt idx="993">
                  <c:v>44728</c:v>
                </c:pt>
                <c:pt idx="994">
                  <c:v>44729</c:v>
                </c:pt>
                <c:pt idx="995">
                  <c:v>44732</c:v>
                </c:pt>
                <c:pt idx="996">
                  <c:v>44733</c:v>
                </c:pt>
                <c:pt idx="997">
                  <c:v>44734</c:v>
                </c:pt>
                <c:pt idx="998">
                  <c:v>44735</c:v>
                </c:pt>
                <c:pt idx="999">
                  <c:v>44736</c:v>
                </c:pt>
                <c:pt idx="1000">
                  <c:v>44739</c:v>
                </c:pt>
                <c:pt idx="1001">
                  <c:v>44740</c:v>
                </c:pt>
                <c:pt idx="1002">
                  <c:v>44741</c:v>
                </c:pt>
                <c:pt idx="1003">
                  <c:v>44742</c:v>
                </c:pt>
                <c:pt idx="1004">
                  <c:v>44743</c:v>
                </c:pt>
                <c:pt idx="1005">
                  <c:v>44746</c:v>
                </c:pt>
                <c:pt idx="1006">
                  <c:v>44747</c:v>
                </c:pt>
                <c:pt idx="1007">
                  <c:v>44748</c:v>
                </c:pt>
                <c:pt idx="1008">
                  <c:v>44749</c:v>
                </c:pt>
                <c:pt idx="1009">
                  <c:v>44750</c:v>
                </c:pt>
                <c:pt idx="1010">
                  <c:v>44753</c:v>
                </c:pt>
                <c:pt idx="1011">
                  <c:v>44754</c:v>
                </c:pt>
                <c:pt idx="1012">
                  <c:v>44755</c:v>
                </c:pt>
                <c:pt idx="1013">
                  <c:v>44756</c:v>
                </c:pt>
                <c:pt idx="1014">
                  <c:v>44757</c:v>
                </c:pt>
                <c:pt idx="1015">
                  <c:v>44760</c:v>
                </c:pt>
                <c:pt idx="1016">
                  <c:v>44761</c:v>
                </c:pt>
                <c:pt idx="1017">
                  <c:v>44762</c:v>
                </c:pt>
                <c:pt idx="1018">
                  <c:v>44763</c:v>
                </c:pt>
                <c:pt idx="1019">
                  <c:v>44764</c:v>
                </c:pt>
                <c:pt idx="1020">
                  <c:v>44767</c:v>
                </c:pt>
                <c:pt idx="1021">
                  <c:v>44768</c:v>
                </c:pt>
                <c:pt idx="1022">
                  <c:v>44769</c:v>
                </c:pt>
                <c:pt idx="1023">
                  <c:v>44770</c:v>
                </c:pt>
                <c:pt idx="1024">
                  <c:v>44771</c:v>
                </c:pt>
                <c:pt idx="1025">
                  <c:v>44774</c:v>
                </c:pt>
                <c:pt idx="1026">
                  <c:v>44775</c:v>
                </c:pt>
                <c:pt idx="1027">
                  <c:v>44776</c:v>
                </c:pt>
                <c:pt idx="1028">
                  <c:v>44777</c:v>
                </c:pt>
                <c:pt idx="1029">
                  <c:v>44778</c:v>
                </c:pt>
                <c:pt idx="1030">
                  <c:v>44781</c:v>
                </c:pt>
                <c:pt idx="1031">
                  <c:v>44782</c:v>
                </c:pt>
                <c:pt idx="1032">
                  <c:v>44783</c:v>
                </c:pt>
                <c:pt idx="1033">
                  <c:v>44784</c:v>
                </c:pt>
                <c:pt idx="1034">
                  <c:v>44785</c:v>
                </c:pt>
                <c:pt idx="1035">
                  <c:v>44788</c:v>
                </c:pt>
                <c:pt idx="1036">
                  <c:v>44789</c:v>
                </c:pt>
                <c:pt idx="1037">
                  <c:v>44790</c:v>
                </c:pt>
                <c:pt idx="1038">
                  <c:v>44791</c:v>
                </c:pt>
                <c:pt idx="1039">
                  <c:v>44792</c:v>
                </c:pt>
                <c:pt idx="1040">
                  <c:v>44795</c:v>
                </c:pt>
                <c:pt idx="1041">
                  <c:v>44796</c:v>
                </c:pt>
                <c:pt idx="1042">
                  <c:v>44797</c:v>
                </c:pt>
                <c:pt idx="1043">
                  <c:v>44798</c:v>
                </c:pt>
                <c:pt idx="1044">
                  <c:v>44799</c:v>
                </c:pt>
                <c:pt idx="1045">
                  <c:v>44802</c:v>
                </c:pt>
                <c:pt idx="1046">
                  <c:v>44803</c:v>
                </c:pt>
                <c:pt idx="1047">
                  <c:v>44804</c:v>
                </c:pt>
                <c:pt idx="1048">
                  <c:v>44805</c:v>
                </c:pt>
                <c:pt idx="1049">
                  <c:v>44806</c:v>
                </c:pt>
                <c:pt idx="1050">
                  <c:v>44809</c:v>
                </c:pt>
                <c:pt idx="1051">
                  <c:v>44810</c:v>
                </c:pt>
                <c:pt idx="1052">
                  <c:v>44811</c:v>
                </c:pt>
                <c:pt idx="1053">
                  <c:v>44812</c:v>
                </c:pt>
                <c:pt idx="1054">
                  <c:v>44813</c:v>
                </c:pt>
                <c:pt idx="1055">
                  <c:v>44816</c:v>
                </c:pt>
                <c:pt idx="1056">
                  <c:v>44817</c:v>
                </c:pt>
                <c:pt idx="1057">
                  <c:v>44818</c:v>
                </c:pt>
                <c:pt idx="1058">
                  <c:v>44819</c:v>
                </c:pt>
                <c:pt idx="1059">
                  <c:v>44820</c:v>
                </c:pt>
                <c:pt idx="1060">
                  <c:v>44823</c:v>
                </c:pt>
                <c:pt idx="1061">
                  <c:v>44824</c:v>
                </c:pt>
                <c:pt idx="1062">
                  <c:v>44825</c:v>
                </c:pt>
                <c:pt idx="1063">
                  <c:v>44826</c:v>
                </c:pt>
                <c:pt idx="1064">
                  <c:v>44827</c:v>
                </c:pt>
                <c:pt idx="1065">
                  <c:v>44830</c:v>
                </c:pt>
                <c:pt idx="1066">
                  <c:v>44831</c:v>
                </c:pt>
                <c:pt idx="1067">
                  <c:v>44832</c:v>
                </c:pt>
                <c:pt idx="1068">
                  <c:v>44833</c:v>
                </c:pt>
                <c:pt idx="1069">
                  <c:v>44834</c:v>
                </c:pt>
                <c:pt idx="1070">
                  <c:v>44837</c:v>
                </c:pt>
                <c:pt idx="1071">
                  <c:v>44838</c:v>
                </c:pt>
                <c:pt idx="1072">
                  <c:v>44839</c:v>
                </c:pt>
                <c:pt idx="1073">
                  <c:v>44840</c:v>
                </c:pt>
                <c:pt idx="1074">
                  <c:v>44841</c:v>
                </c:pt>
                <c:pt idx="1075">
                  <c:v>44844</c:v>
                </c:pt>
                <c:pt idx="1076">
                  <c:v>44845</c:v>
                </c:pt>
                <c:pt idx="1077">
                  <c:v>44846</c:v>
                </c:pt>
                <c:pt idx="1078">
                  <c:v>44847</c:v>
                </c:pt>
                <c:pt idx="1079">
                  <c:v>44848</c:v>
                </c:pt>
                <c:pt idx="1080">
                  <c:v>44851</c:v>
                </c:pt>
                <c:pt idx="1081">
                  <c:v>44852</c:v>
                </c:pt>
                <c:pt idx="1082">
                  <c:v>44853</c:v>
                </c:pt>
                <c:pt idx="1083">
                  <c:v>44854</c:v>
                </c:pt>
                <c:pt idx="1084">
                  <c:v>44855</c:v>
                </c:pt>
                <c:pt idx="1085">
                  <c:v>44858</c:v>
                </c:pt>
                <c:pt idx="1086">
                  <c:v>44859</c:v>
                </c:pt>
                <c:pt idx="1087">
                  <c:v>44860</c:v>
                </c:pt>
                <c:pt idx="1088">
                  <c:v>44861</c:v>
                </c:pt>
                <c:pt idx="1089">
                  <c:v>44862</c:v>
                </c:pt>
                <c:pt idx="1090">
                  <c:v>44865</c:v>
                </c:pt>
                <c:pt idx="1091">
                  <c:v>44866</c:v>
                </c:pt>
                <c:pt idx="1092">
                  <c:v>44867</c:v>
                </c:pt>
                <c:pt idx="1093">
                  <c:v>44868</c:v>
                </c:pt>
                <c:pt idx="1094">
                  <c:v>44869</c:v>
                </c:pt>
                <c:pt idx="1095">
                  <c:v>44872</c:v>
                </c:pt>
                <c:pt idx="1096">
                  <c:v>44873</c:v>
                </c:pt>
                <c:pt idx="1097">
                  <c:v>44874</c:v>
                </c:pt>
                <c:pt idx="1098">
                  <c:v>44875</c:v>
                </c:pt>
                <c:pt idx="1099">
                  <c:v>44876</c:v>
                </c:pt>
                <c:pt idx="1100">
                  <c:v>44879</c:v>
                </c:pt>
                <c:pt idx="1101">
                  <c:v>44880</c:v>
                </c:pt>
                <c:pt idx="1102">
                  <c:v>44881</c:v>
                </c:pt>
                <c:pt idx="1103">
                  <c:v>44882</c:v>
                </c:pt>
                <c:pt idx="1104">
                  <c:v>44883</c:v>
                </c:pt>
                <c:pt idx="1105">
                  <c:v>44886</c:v>
                </c:pt>
                <c:pt idx="1106">
                  <c:v>44887</c:v>
                </c:pt>
                <c:pt idx="1107">
                  <c:v>44888</c:v>
                </c:pt>
                <c:pt idx="1108">
                  <c:v>44889</c:v>
                </c:pt>
                <c:pt idx="1109">
                  <c:v>44890</c:v>
                </c:pt>
                <c:pt idx="1110">
                  <c:v>44893</c:v>
                </c:pt>
                <c:pt idx="1111">
                  <c:v>44894</c:v>
                </c:pt>
                <c:pt idx="1112">
                  <c:v>44895</c:v>
                </c:pt>
                <c:pt idx="1113">
                  <c:v>44896</c:v>
                </c:pt>
                <c:pt idx="1114">
                  <c:v>44897</c:v>
                </c:pt>
                <c:pt idx="1115">
                  <c:v>44900</c:v>
                </c:pt>
                <c:pt idx="1116">
                  <c:v>44901</c:v>
                </c:pt>
                <c:pt idx="1117">
                  <c:v>44902</c:v>
                </c:pt>
                <c:pt idx="1118">
                  <c:v>44903</c:v>
                </c:pt>
                <c:pt idx="1119">
                  <c:v>44904</c:v>
                </c:pt>
                <c:pt idx="1120">
                  <c:v>44907</c:v>
                </c:pt>
                <c:pt idx="1121">
                  <c:v>44908</c:v>
                </c:pt>
                <c:pt idx="1122">
                  <c:v>44909</c:v>
                </c:pt>
                <c:pt idx="1123">
                  <c:v>44910</c:v>
                </c:pt>
                <c:pt idx="1124">
                  <c:v>44911</c:v>
                </c:pt>
                <c:pt idx="1125">
                  <c:v>44914</c:v>
                </c:pt>
                <c:pt idx="1126">
                  <c:v>44915</c:v>
                </c:pt>
                <c:pt idx="1127">
                  <c:v>44916</c:v>
                </c:pt>
                <c:pt idx="1128">
                  <c:v>44917</c:v>
                </c:pt>
                <c:pt idx="1129">
                  <c:v>44918</c:v>
                </c:pt>
                <c:pt idx="1130">
                  <c:v>44921</c:v>
                </c:pt>
                <c:pt idx="1131">
                  <c:v>44922</c:v>
                </c:pt>
                <c:pt idx="1132">
                  <c:v>44923</c:v>
                </c:pt>
                <c:pt idx="1133">
                  <c:v>44924</c:v>
                </c:pt>
                <c:pt idx="1134">
                  <c:v>44925</c:v>
                </c:pt>
                <c:pt idx="1135">
                  <c:v>44928</c:v>
                </c:pt>
                <c:pt idx="1136">
                  <c:v>44929</c:v>
                </c:pt>
                <c:pt idx="1137">
                  <c:v>44930</c:v>
                </c:pt>
                <c:pt idx="1138">
                  <c:v>44931</c:v>
                </c:pt>
                <c:pt idx="1139">
                  <c:v>44932</c:v>
                </c:pt>
                <c:pt idx="1140">
                  <c:v>44935</c:v>
                </c:pt>
                <c:pt idx="1141">
                  <c:v>44936</c:v>
                </c:pt>
                <c:pt idx="1142">
                  <c:v>44937</c:v>
                </c:pt>
                <c:pt idx="1143">
                  <c:v>44938</c:v>
                </c:pt>
                <c:pt idx="1144">
                  <c:v>44939</c:v>
                </c:pt>
                <c:pt idx="1145">
                  <c:v>44942</c:v>
                </c:pt>
                <c:pt idx="1146">
                  <c:v>44943</c:v>
                </c:pt>
                <c:pt idx="1147">
                  <c:v>44944</c:v>
                </c:pt>
                <c:pt idx="1148">
                  <c:v>44945</c:v>
                </c:pt>
                <c:pt idx="1149">
                  <c:v>44946</c:v>
                </c:pt>
                <c:pt idx="1150">
                  <c:v>44949</c:v>
                </c:pt>
                <c:pt idx="1151">
                  <c:v>44950</c:v>
                </c:pt>
                <c:pt idx="1152">
                  <c:v>44951</c:v>
                </c:pt>
                <c:pt idx="1153">
                  <c:v>44952</c:v>
                </c:pt>
                <c:pt idx="1154">
                  <c:v>44953</c:v>
                </c:pt>
                <c:pt idx="1155">
                  <c:v>44956</c:v>
                </c:pt>
                <c:pt idx="1156">
                  <c:v>44957</c:v>
                </c:pt>
                <c:pt idx="1157">
                  <c:v>44958</c:v>
                </c:pt>
                <c:pt idx="1158">
                  <c:v>44959</c:v>
                </c:pt>
                <c:pt idx="1159">
                  <c:v>44960</c:v>
                </c:pt>
                <c:pt idx="1160">
                  <c:v>44963</c:v>
                </c:pt>
                <c:pt idx="1161">
                  <c:v>44964</c:v>
                </c:pt>
                <c:pt idx="1162">
                  <c:v>44965</c:v>
                </c:pt>
                <c:pt idx="1163">
                  <c:v>44966</c:v>
                </c:pt>
                <c:pt idx="1164">
                  <c:v>44967</c:v>
                </c:pt>
                <c:pt idx="1165">
                  <c:v>44970</c:v>
                </c:pt>
                <c:pt idx="1166">
                  <c:v>44971</c:v>
                </c:pt>
                <c:pt idx="1167">
                  <c:v>44972</c:v>
                </c:pt>
                <c:pt idx="1168">
                  <c:v>44973</c:v>
                </c:pt>
                <c:pt idx="1169">
                  <c:v>44974</c:v>
                </c:pt>
                <c:pt idx="1170">
                  <c:v>44977</c:v>
                </c:pt>
                <c:pt idx="1171">
                  <c:v>44978</c:v>
                </c:pt>
                <c:pt idx="1172">
                  <c:v>44979</c:v>
                </c:pt>
                <c:pt idx="1173">
                  <c:v>44980</c:v>
                </c:pt>
                <c:pt idx="1174">
                  <c:v>44981</c:v>
                </c:pt>
                <c:pt idx="1175">
                  <c:v>44984</c:v>
                </c:pt>
                <c:pt idx="1176">
                  <c:v>44985</c:v>
                </c:pt>
                <c:pt idx="1177">
                  <c:v>44986</c:v>
                </c:pt>
                <c:pt idx="1178">
                  <c:v>44987</c:v>
                </c:pt>
                <c:pt idx="1179">
                  <c:v>44988</c:v>
                </c:pt>
                <c:pt idx="1180">
                  <c:v>44991</c:v>
                </c:pt>
                <c:pt idx="1181">
                  <c:v>44992</c:v>
                </c:pt>
                <c:pt idx="1182">
                  <c:v>44993</c:v>
                </c:pt>
                <c:pt idx="1183">
                  <c:v>44994</c:v>
                </c:pt>
                <c:pt idx="1184">
                  <c:v>44995</c:v>
                </c:pt>
                <c:pt idx="1185">
                  <c:v>44998</c:v>
                </c:pt>
                <c:pt idx="1186">
                  <c:v>44999</c:v>
                </c:pt>
                <c:pt idx="1187">
                  <c:v>45000</c:v>
                </c:pt>
                <c:pt idx="1188">
                  <c:v>45001</c:v>
                </c:pt>
                <c:pt idx="1189">
                  <c:v>45002</c:v>
                </c:pt>
                <c:pt idx="1190">
                  <c:v>45005</c:v>
                </c:pt>
                <c:pt idx="1191">
                  <c:v>45006</c:v>
                </c:pt>
                <c:pt idx="1192">
                  <c:v>45007</c:v>
                </c:pt>
                <c:pt idx="1193">
                  <c:v>45008</c:v>
                </c:pt>
                <c:pt idx="1194">
                  <c:v>45009</c:v>
                </c:pt>
                <c:pt idx="1195">
                  <c:v>45012</c:v>
                </c:pt>
                <c:pt idx="1196">
                  <c:v>45013</c:v>
                </c:pt>
                <c:pt idx="1197">
                  <c:v>45014</c:v>
                </c:pt>
                <c:pt idx="1198">
                  <c:v>45015</c:v>
                </c:pt>
                <c:pt idx="1199">
                  <c:v>45016</c:v>
                </c:pt>
                <c:pt idx="1200">
                  <c:v>45019</c:v>
                </c:pt>
                <c:pt idx="1201">
                  <c:v>45020</c:v>
                </c:pt>
                <c:pt idx="1202">
                  <c:v>45021</c:v>
                </c:pt>
                <c:pt idx="1203">
                  <c:v>45022</c:v>
                </c:pt>
                <c:pt idx="1204">
                  <c:v>45023</c:v>
                </c:pt>
                <c:pt idx="1205">
                  <c:v>45026</c:v>
                </c:pt>
                <c:pt idx="1206">
                  <c:v>45027</c:v>
                </c:pt>
                <c:pt idx="1207">
                  <c:v>45028</c:v>
                </c:pt>
                <c:pt idx="1208">
                  <c:v>45029</c:v>
                </c:pt>
                <c:pt idx="1209">
                  <c:v>45030</c:v>
                </c:pt>
                <c:pt idx="1210">
                  <c:v>45033</c:v>
                </c:pt>
                <c:pt idx="1211">
                  <c:v>45034</c:v>
                </c:pt>
                <c:pt idx="1212">
                  <c:v>45035</c:v>
                </c:pt>
                <c:pt idx="1213">
                  <c:v>45036</c:v>
                </c:pt>
                <c:pt idx="1214">
                  <c:v>45037</c:v>
                </c:pt>
                <c:pt idx="1215">
                  <c:v>45040</c:v>
                </c:pt>
                <c:pt idx="1216">
                  <c:v>45041</c:v>
                </c:pt>
                <c:pt idx="1217">
                  <c:v>45042</c:v>
                </c:pt>
                <c:pt idx="1218">
                  <c:v>45043</c:v>
                </c:pt>
                <c:pt idx="1219">
                  <c:v>45044</c:v>
                </c:pt>
                <c:pt idx="1220">
                  <c:v>45047</c:v>
                </c:pt>
                <c:pt idx="1221">
                  <c:v>45048</c:v>
                </c:pt>
                <c:pt idx="1222">
                  <c:v>45049</c:v>
                </c:pt>
                <c:pt idx="1223">
                  <c:v>45050</c:v>
                </c:pt>
                <c:pt idx="1224">
                  <c:v>45051</c:v>
                </c:pt>
                <c:pt idx="1225">
                  <c:v>45054</c:v>
                </c:pt>
                <c:pt idx="1226">
                  <c:v>45055</c:v>
                </c:pt>
                <c:pt idx="1227">
                  <c:v>45056</c:v>
                </c:pt>
                <c:pt idx="1228">
                  <c:v>45057</c:v>
                </c:pt>
                <c:pt idx="1229">
                  <c:v>45058</c:v>
                </c:pt>
                <c:pt idx="1230">
                  <c:v>45061</c:v>
                </c:pt>
                <c:pt idx="1231">
                  <c:v>45062</c:v>
                </c:pt>
                <c:pt idx="1232">
                  <c:v>45063</c:v>
                </c:pt>
                <c:pt idx="1233">
                  <c:v>45064</c:v>
                </c:pt>
                <c:pt idx="1234">
                  <c:v>45065</c:v>
                </c:pt>
                <c:pt idx="1235">
                  <c:v>45068</c:v>
                </c:pt>
                <c:pt idx="1236">
                  <c:v>45069</c:v>
                </c:pt>
                <c:pt idx="1237">
                  <c:v>45070</c:v>
                </c:pt>
                <c:pt idx="1238">
                  <c:v>45071</c:v>
                </c:pt>
                <c:pt idx="1239">
                  <c:v>45072</c:v>
                </c:pt>
                <c:pt idx="1240">
                  <c:v>45075</c:v>
                </c:pt>
                <c:pt idx="1241">
                  <c:v>45076</c:v>
                </c:pt>
                <c:pt idx="1242">
                  <c:v>45077</c:v>
                </c:pt>
                <c:pt idx="1243">
                  <c:v>45078</c:v>
                </c:pt>
                <c:pt idx="1244">
                  <c:v>45079</c:v>
                </c:pt>
                <c:pt idx="1245">
                  <c:v>45082</c:v>
                </c:pt>
                <c:pt idx="1246">
                  <c:v>45083</c:v>
                </c:pt>
                <c:pt idx="1247">
                  <c:v>45084</c:v>
                </c:pt>
                <c:pt idx="1248">
                  <c:v>45085</c:v>
                </c:pt>
                <c:pt idx="1249">
                  <c:v>45086</c:v>
                </c:pt>
                <c:pt idx="1250">
                  <c:v>45089</c:v>
                </c:pt>
                <c:pt idx="1251">
                  <c:v>45090</c:v>
                </c:pt>
                <c:pt idx="1252">
                  <c:v>45091</c:v>
                </c:pt>
                <c:pt idx="1253">
                  <c:v>45092</c:v>
                </c:pt>
                <c:pt idx="1254">
                  <c:v>45093</c:v>
                </c:pt>
                <c:pt idx="1255">
                  <c:v>45096</c:v>
                </c:pt>
                <c:pt idx="1256">
                  <c:v>45097</c:v>
                </c:pt>
                <c:pt idx="1257">
                  <c:v>45098</c:v>
                </c:pt>
                <c:pt idx="1258">
                  <c:v>45099</c:v>
                </c:pt>
                <c:pt idx="1259">
                  <c:v>45100</c:v>
                </c:pt>
                <c:pt idx="1260">
                  <c:v>45103</c:v>
                </c:pt>
                <c:pt idx="1261">
                  <c:v>45104</c:v>
                </c:pt>
                <c:pt idx="1262">
                  <c:v>45105</c:v>
                </c:pt>
                <c:pt idx="1263">
                  <c:v>45106</c:v>
                </c:pt>
                <c:pt idx="1264">
                  <c:v>45107</c:v>
                </c:pt>
                <c:pt idx="1265">
                  <c:v>45110</c:v>
                </c:pt>
                <c:pt idx="1266">
                  <c:v>45111</c:v>
                </c:pt>
                <c:pt idx="1267">
                  <c:v>45112</c:v>
                </c:pt>
                <c:pt idx="1268">
                  <c:v>45113</c:v>
                </c:pt>
                <c:pt idx="1269">
                  <c:v>45114</c:v>
                </c:pt>
                <c:pt idx="1270">
                  <c:v>45117</c:v>
                </c:pt>
                <c:pt idx="1271">
                  <c:v>45118</c:v>
                </c:pt>
                <c:pt idx="1272">
                  <c:v>45119</c:v>
                </c:pt>
                <c:pt idx="1273">
                  <c:v>45120</c:v>
                </c:pt>
                <c:pt idx="1274">
                  <c:v>45121</c:v>
                </c:pt>
                <c:pt idx="1275">
                  <c:v>45124</c:v>
                </c:pt>
                <c:pt idx="1276">
                  <c:v>45125</c:v>
                </c:pt>
                <c:pt idx="1277">
                  <c:v>45126</c:v>
                </c:pt>
                <c:pt idx="1278">
                  <c:v>45127</c:v>
                </c:pt>
                <c:pt idx="1279">
                  <c:v>45128</c:v>
                </c:pt>
                <c:pt idx="1280">
                  <c:v>45131</c:v>
                </c:pt>
                <c:pt idx="1281">
                  <c:v>45132</c:v>
                </c:pt>
                <c:pt idx="1282">
                  <c:v>45133</c:v>
                </c:pt>
                <c:pt idx="1283">
                  <c:v>45134</c:v>
                </c:pt>
                <c:pt idx="1284">
                  <c:v>45135</c:v>
                </c:pt>
                <c:pt idx="1285">
                  <c:v>45138</c:v>
                </c:pt>
                <c:pt idx="1286">
                  <c:v>45139</c:v>
                </c:pt>
                <c:pt idx="1287">
                  <c:v>45140</c:v>
                </c:pt>
                <c:pt idx="1288">
                  <c:v>45141</c:v>
                </c:pt>
                <c:pt idx="1289">
                  <c:v>45142</c:v>
                </c:pt>
                <c:pt idx="1290">
                  <c:v>45145</c:v>
                </c:pt>
                <c:pt idx="1291">
                  <c:v>45146</c:v>
                </c:pt>
                <c:pt idx="1292">
                  <c:v>45147</c:v>
                </c:pt>
                <c:pt idx="1293">
                  <c:v>45148</c:v>
                </c:pt>
                <c:pt idx="1294">
                  <c:v>45149</c:v>
                </c:pt>
                <c:pt idx="1295">
                  <c:v>45152</c:v>
                </c:pt>
                <c:pt idx="1296">
                  <c:v>45153</c:v>
                </c:pt>
                <c:pt idx="1297">
                  <c:v>45154</c:v>
                </c:pt>
                <c:pt idx="1298">
                  <c:v>45155</c:v>
                </c:pt>
                <c:pt idx="1299">
                  <c:v>45156</c:v>
                </c:pt>
                <c:pt idx="1300">
                  <c:v>45159</c:v>
                </c:pt>
                <c:pt idx="1301">
                  <c:v>45160</c:v>
                </c:pt>
                <c:pt idx="1302">
                  <c:v>45161</c:v>
                </c:pt>
                <c:pt idx="1303">
                  <c:v>45162</c:v>
                </c:pt>
                <c:pt idx="1304">
                  <c:v>45163</c:v>
                </c:pt>
                <c:pt idx="1305">
                  <c:v>45166</c:v>
                </c:pt>
                <c:pt idx="1306">
                  <c:v>45167</c:v>
                </c:pt>
                <c:pt idx="1307">
                  <c:v>45168</c:v>
                </c:pt>
                <c:pt idx="1308">
                  <c:v>45169</c:v>
                </c:pt>
                <c:pt idx="1309">
                  <c:v>45170</c:v>
                </c:pt>
                <c:pt idx="1310">
                  <c:v>45173</c:v>
                </c:pt>
                <c:pt idx="1311">
                  <c:v>45174</c:v>
                </c:pt>
                <c:pt idx="1312">
                  <c:v>45175</c:v>
                </c:pt>
                <c:pt idx="1313">
                  <c:v>45176</c:v>
                </c:pt>
                <c:pt idx="1314">
                  <c:v>45177</c:v>
                </c:pt>
                <c:pt idx="1315">
                  <c:v>45180</c:v>
                </c:pt>
                <c:pt idx="1316">
                  <c:v>45181</c:v>
                </c:pt>
                <c:pt idx="1317">
                  <c:v>45182</c:v>
                </c:pt>
                <c:pt idx="1318">
                  <c:v>45183</c:v>
                </c:pt>
                <c:pt idx="1319">
                  <c:v>45184</c:v>
                </c:pt>
                <c:pt idx="1320">
                  <c:v>45187</c:v>
                </c:pt>
                <c:pt idx="1321">
                  <c:v>45188</c:v>
                </c:pt>
                <c:pt idx="1322">
                  <c:v>45189</c:v>
                </c:pt>
                <c:pt idx="1323">
                  <c:v>45190</c:v>
                </c:pt>
                <c:pt idx="1324">
                  <c:v>45191</c:v>
                </c:pt>
                <c:pt idx="1325">
                  <c:v>45194</c:v>
                </c:pt>
                <c:pt idx="1326">
                  <c:v>45195</c:v>
                </c:pt>
                <c:pt idx="1327">
                  <c:v>45196</c:v>
                </c:pt>
                <c:pt idx="1328">
                  <c:v>45197</c:v>
                </c:pt>
                <c:pt idx="1329">
                  <c:v>45198</c:v>
                </c:pt>
                <c:pt idx="1330">
                  <c:v>45201</c:v>
                </c:pt>
                <c:pt idx="1331">
                  <c:v>45202</c:v>
                </c:pt>
                <c:pt idx="1332">
                  <c:v>45203</c:v>
                </c:pt>
                <c:pt idx="1333">
                  <c:v>45204</c:v>
                </c:pt>
                <c:pt idx="1334">
                  <c:v>45205</c:v>
                </c:pt>
                <c:pt idx="1335">
                  <c:v>45208</c:v>
                </c:pt>
                <c:pt idx="1336">
                  <c:v>45209</c:v>
                </c:pt>
                <c:pt idx="1337">
                  <c:v>45210</c:v>
                </c:pt>
                <c:pt idx="1338">
                  <c:v>45211</c:v>
                </c:pt>
                <c:pt idx="1339">
                  <c:v>45212</c:v>
                </c:pt>
                <c:pt idx="1340">
                  <c:v>45215</c:v>
                </c:pt>
                <c:pt idx="1341">
                  <c:v>45216</c:v>
                </c:pt>
                <c:pt idx="1342">
                  <c:v>45217</c:v>
                </c:pt>
                <c:pt idx="1343">
                  <c:v>45218</c:v>
                </c:pt>
                <c:pt idx="1344">
                  <c:v>45219</c:v>
                </c:pt>
                <c:pt idx="1345">
                  <c:v>45222</c:v>
                </c:pt>
                <c:pt idx="1346">
                  <c:v>45223</c:v>
                </c:pt>
                <c:pt idx="1347">
                  <c:v>45224</c:v>
                </c:pt>
                <c:pt idx="1348">
                  <c:v>45225</c:v>
                </c:pt>
                <c:pt idx="1349">
                  <c:v>45226</c:v>
                </c:pt>
                <c:pt idx="1350">
                  <c:v>45229</c:v>
                </c:pt>
                <c:pt idx="1351">
                  <c:v>45230</c:v>
                </c:pt>
                <c:pt idx="1352">
                  <c:v>45231</c:v>
                </c:pt>
                <c:pt idx="1353">
                  <c:v>45232</c:v>
                </c:pt>
                <c:pt idx="1354">
                  <c:v>45233</c:v>
                </c:pt>
                <c:pt idx="1355">
                  <c:v>45236</c:v>
                </c:pt>
                <c:pt idx="1356">
                  <c:v>45237</c:v>
                </c:pt>
                <c:pt idx="1357">
                  <c:v>45238</c:v>
                </c:pt>
                <c:pt idx="1358">
                  <c:v>45239</c:v>
                </c:pt>
                <c:pt idx="1359">
                  <c:v>45240</c:v>
                </c:pt>
                <c:pt idx="1360">
                  <c:v>45243</c:v>
                </c:pt>
                <c:pt idx="1361">
                  <c:v>45244</c:v>
                </c:pt>
                <c:pt idx="1362">
                  <c:v>45245</c:v>
                </c:pt>
                <c:pt idx="1363">
                  <c:v>45246</c:v>
                </c:pt>
                <c:pt idx="1364">
                  <c:v>45247</c:v>
                </c:pt>
                <c:pt idx="1365">
                  <c:v>45250</c:v>
                </c:pt>
                <c:pt idx="1366">
                  <c:v>45251</c:v>
                </c:pt>
                <c:pt idx="1367">
                  <c:v>45252</c:v>
                </c:pt>
                <c:pt idx="1368">
                  <c:v>45253</c:v>
                </c:pt>
                <c:pt idx="1369">
                  <c:v>45254</c:v>
                </c:pt>
                <c:pt idx="1370">
                  <c:v>45257</c:v>
                </c:pt>
                <c:pt idx="1371">
                  <c:v>45258</c:v>
                </c:pt>
                <c:pt idx="1372">
                  <c:v>45259</c:v>
                </c:pt>
                <c:pt idx="1373">
                  <c:v>45260</c:v>
                </c:pt>
                <c:pt idx="1374">
                  <c:v>45261</c:v>
                </c:pt>
                <c:pt idx="1375">
                  <c:v>45264</c:v>
                </c:pt>
                <c:pt idx="1376">
                  <c:v>45265</c:v>
                </c:pt>
                <c:pt idx="1377">
                  <c:v>45266</c:v>
                </c:pt>
                <c:pt idx="1378">
                  <c:v>45267</c:v>
                </c:pt>
                <c:pt idx="1379">
                  <c:v>45268</c:v>
                </c:pt>
                <c:pt idx="1380">
                  <c:v>45271</c:v>
                </c:pt>
                <c:pt idx="1381">
                  <c:v>45272</c:v>
                </c:pt>
                <c:pt idx="1382">
                  <c:v>45273</c:v>
                </c:pt>
                <c:pt idx="1383">
                  <c:v>45274</c:v>
                </c:pt>
                <c:pt idx="1384">
                  <c:v>45275</c:v>
                </c:pt>
                <c:pt idx="1385">
                  <c:v>45278</c:v>
                </c:pt>
                <c:pt idx="1386">
                  <c:v>45279</c:v>
                </c:pt>
                <c:pt idx="1387">
                  <c:v>45280</c:v>
                </c:pt>
                <c:pt idx="1388">
                  <c:v>45281</c:v>
                </c:pt>
                <c:pt idx="1389">
                  <c:v>45282</c:v>
                </c:pt>
                <c:pt idx="1390">
                  <c:v>45285</c:v>
                </c:pt>
                <c:pt idx="1391">
                  <c:v>45286</c:v>
                </c:pt>
                <c:pt idx="1392">
                  <c:v>45287</c:v>
                </c:pt>
                <c:pt idx="1393">
                  <c:v>45288</c:v>
                </c:pt>
                <c:pt idx="1394">
                  <c:v>45289</c:v>
                </c:pt>
                <c:pt idx="1395">
                  <c:v>45292</c:v>
                </c:pt>
                <c:pt idx="1396">
                  <c:v>45293</c:v>
                </c:pt>
                <c:pt idx="1397">
                  <c:v>45294</c:v>
                </c:pt>
                <c:pt idx="1398">
                  <c:v>45295</c:v>
                </c:pt>
                <c:pt idx="1399">
                  <c:v>45296</c:v>
                </c:pt>
                <c:pt idx="1400">
                  <c:v>45299</c:v>
                </c:pt>
                <c:pt idx="1401">
                  <c:v>45300</c:v>
                </c:pt>
                <c:pt idx="1402">
                  <c:v>45301</c:v>
                </c:pt>
                <c:pt idx="1403">
                  <c:v>45302</c:v>
                </c:pt>
                <c:pt idx="1404">
                  <c:v>45303</c:v>
                </c:pt>
                <c:pt idx="1405">
                  <c:v>45306</c:v>
                </c:pt>
                <c:pt idx="1406">
                  <c:v>45307</c:v>
                </c:pt>
                <c:pt idx="1407">
                  <c:v>45308</c:v>
                </c:pt>
                <c:pt idx="1408">
                  <c:v>45309</c:v>
                </c:pt>
                <c:pt idx="1409">
                  <c:v>45310</c:v>
                </c:pt>
                <c:pt idx="1410">
                  <c:v>45313</c:v>
                </c:pt>
                <c:pt idx="1411">
                  <c:v>45314</c:v>
                </c:pt>
                <c:pt idx="1412">
                  <c:v>45315</c:v>
                </c:pt>
                <c:pt idx="1413">
                  <c:v>45316</c:v>
                </c:pt>
                <c:pt idx="1414">
                  <c:v>45317</c:v>
                </c:pt>
                <c:pt idx="1415">
                  <c:v>45320</c:v>
                </c:pt>
                <c:pt idx="1416">
                  <c:v>45321</c:v>
                </c:pt>
                <c:pt idx="1417">
                  <c:v>45322</c:v>
                </c:pt>
                <c:pt idx="1418">
                  <c:v>45323</c:v>
                </c:pt>
                <c:pt idx="1419">
                  <c:v>45324</c:v>
                </c:pt>
                <c:pt idx="1420">
                  <c:v>45327</c:v>
                </c:pt>
                <c:pt idx="1421">
                  <c:v>45328</c:v>
                </c:pt>
                <c:pt idx="1422">
                  <c:v>45329</c:v>
                </c:pt>
                <c:pt idx="1423">
                  <c:v>45330</c:v>
                </c:pt>
                <c:pt idx="1424">
                  <c:v>45331</c:v>
                </c:pt>
                <c:pt idx="1425">
                  <c:v>45334</c:v>
                </c:pt>
                <c:pt idx="1426">
                  <c:v>45335</c:v>
                </c:pt>
                <c:pt idx="1427">
                  <c:v>45336</c:v>
                </c:pt>
                <c:pt idx="1428">
                  <c:v>45337</c:v>
                </c:pt>
                <c:pt idx="1429">
                  <c:v>45338</c:v>
                </c:pt>
                <c:pt idx="1430">
                  <c:v>45341</c:v>
                </c:pt>
                <c:pt idx="1431">
                  <c:v>45342</c:v>
                </c:pt>
                <c:pt idx="1432">
                  <c:v>45343</c:v>
                </c:pt>
                <c:pt idx="1433">
                  <c:v>45344</c:v>
                </c:pt>
                <c:pt idx="1434">
                  <c:v>45345</c:v>
                </c:pt>
                <c:pt idx="1435">
                  <c:v>45348</c:v>
                </c:pt>
                <c:pt idx="1436">
                  <c:v>45349</c:v>
                </c:pt>
                <c:pt idx="1437">
                  <c:v>45350</c:v>
                </c:pt>
                <c:pt idx="1438">
                  <c:v>45351</c:v>
                </c:pt>
                <c:pt idx="1439">
                  <c:v>45352</c:v>
                </c:pt>
                <c:pt idx="1440">
                  <c:v>45355</c:v>
                </c:pt>
                <c:pt idx="1441">
                  <c:v>45356</c:v>
                </c:pt>
                <c:pt idx="1442">
                  <c:v>45357</c:v>
                </c:pt>
                <c:pt idx="1443">
                  <c:v>45358</c:v>
                </c:pt>
                <c:pt idx="1444">
                  <c:v>45359</c:v>
                </c:pt>
                <c:pt idx="1445">
                  <c:v>45362</c:v>
                </c:pt>
                <c:pt idx="1446">
                  <c:v>45363</c:v>
                </c:pt>
                <c:pt idx="1447">
                  <c:v>45364</c:v>
                </c:pt>
                <c:pt idx="1448">
                  <c:v>45365</c:v>
                </c:pt>
                <c:pt idx="1449">
                  <c:v>45366</c:v>
                </c:pt>
                <c:pt idx="1450">
                  <c:v>45369</c:v>
                </c:pt>
                <c:pt idx="1451">
                  <c:v>45370</c:v>
                </c:pt>
                <c:pt idx="1452">
                  <c:v>45371</c:v>
                </c:pt>
                <c:pt idx="1453">
                  <c:v>45372</c:v>
                </c:pt>
                <c:pt idx="1454">
                  <c:v>45373</c:v>
                </c:pt>
                <c:pt idx="1455">
                  <c:v>45376</c:v>
                </c:pt>
                <c:pt idx="1456">
                  <c:v>45377</c:v>
                </c:pt>
                <c:pt idx="1457">
                  <c:v>45378</c:v>
                </c:pt>
                <c:pt idx="1458">
                  <c:v>45379</c:v>
                </c:pt>
                <c:pt idx="1459">
                  <c:v>45380</c:v>
                </c:pt>
                <c:pt idx="1460">
                  <c:v>45383</c:v>
                </c:pt>
                <c:pt idx="1461">
                  <c:v>45384</c:v>
                </c:pt>
                <c:pt idx="1462">
                  <c:v>45385</c:v>
                </c:pt>
                <c:pt idx="1463">
                  <c:v>45386</c:v>
                </c:pt>
                <c:pt idx="1464">
                  <c:v>45387</c:v>
                </c:pt>
                <c:pt idx="1465">
                  <c:v>45390</c:v>
                </c:pt>
                <c:pt idx="1466">
                  <c:v>45391</c:v>
                </c:pt>
                <c:pt idx="1467">
                  <c:v>45392</c:v>
                </c:pt>
                <c:pt idx="1468">
                  <c:v>45393</c:v>
                </c:pt>
                <c:pt idx="1469">
                  <c:v>45394</c:v>
                </c:pt>
                <c:pt idx="1470">
                  <c:v>45397</c:v>
                </c:pt>
                <c:pt idx="1471">
                  <c:v>45398</c:v>
                </c:pt>
                <c:pt idx="1472">
                  <c:v>45399</c:v>
                </c:pt>
                <c:pt idx="1473">
                  <c:v>45400</c:v>
                </c:pt>
                <c:pt idx="1474">
                  <c:v>45401</c:v>
                </c:pt>
                <c:pt idx="1475">
                  <c:v>45404</c:v>
                </c:pt>
                <c:pt idx="1476">
                  <c:v>45405</c:v>
                </c:pt>
                <c:pt idx="1477">
                  <c:v>45406</c:v>
                </c:pt>
                <c:pt idx="1478">
                  <c:v>45407</c:v>
                </c:pt>
                <c:pt idx="1479">
                  <c:v>45408</c:v>
                </c:pt>
                <c:pt idx="1480">
                  <c:v>45411</c:v>
                </c:pt>
                <c:pt idx="1481">
                  <c:v>45412</c:v>
                </c:pt>
                <c:pt idx="1482">
                  <c:v>45413</c:v>
                </c:pt>
                <c:pt idx="1483">
                  <c:v>45414</c:v>
                </c:pt>
                <c:pt idx="1484">
                  <c:v>45415</c:v>
                </c:pt>
                <c:pt idx="1485">
                  <c:v>45418</c:v>
                </c:pt>
                <c:pt idx="1486">
                  <c:v>45419</c:v>
                </c:pt>
                <c:pt idx="1487">
                  <c:v>45420</c:v>
                </c:pt>
                <c:pt idx="1488">
                  <c:v>45421</c:v>
                </c:pt>
                <c:pt idx="1489">
                  <c:v>45422</c:v>
                </c:pt>
                <c:pt idx="1490">
                  <c:v>45425</c:v>
                </c:pt>
                <c:pt idx="1491">
                  <c:v>45426</c:v>
                </c:pt>
                <c:pt idx="1492">
                  <c:v>45427</c:v>
                </c:pt>
                <c:pt idx="1493">
                  <c:v>45428</c:v>
                </c:pt>
                <c:pt idx="1494">
                  <c:v>45429</c:v>
                </c:pt>
                <c:pt idx="1495">
                  <c:v>45432</c:v>
                </c:pt>
                <c:pt idx="1496">
                  <c:v>45433</c:v>
                </c:pt>
                <c:pt idx="1497">
                  <c:v>45434</c:v>
                </c:pt>
                <c:pt idx="1498">
                  <c:v>45435</c:v>
                </c:pt>
                <c:pt idx="1499">
                  <c:v>45436</c:v>
                </c:pt>
                <c:pt idx="1500">
                  <c:v>45439</c:v>
                </c:pt>
                <c:pt idx="1501">
                  <c:v>45440</c:v>
                </c:pt>
                <c:pt idx="1502">
                  <c:v>45441</c:v>
                </c:pt>
                <c:pt idx="1503">
                  <c:v>45442</c:v>
                </c:pt>
                <c:pt idx="1504">
                  <c:v>45443</c:v>
                </c:pt>
                <c:pt idx="1505">
                  <c:v>45446</c:v>
                </c:pt>
                <c:pt idx="1506">
                  <c:v>45447</c:v>
                </c:pt>
                <c:pt idx="1507">
                  <c:v>45448</c:v>
                </c:pt>
                <c:pt idx="1508">
                  <c:v>45449</c:v>
                </c:pt>
                <c:pt idx="1509">
                  <c:v>45450</c:v>
                </c:pt>
                <c:pt idx="1510">
                  <c:v>45453</c:v>
                </c:pt>
                <c:pt idx="1511">
                  <c:v>45454</c:v>
                </c:pt>
                <c:pt idx="1512">
                  <c:v>45455</c:v>
                </c:pt>
                <c:pt idx="1513">
                  <c:v>45456</c:v>
                </c:pt>
                <c:pt idx="1514">
                  <c:v>45457</c:v>
                </c:pt>
                <c:pt idx="1515">
                  <c:v>45460</c:v>
                </c:pt>
                <c:pt idx="1516">
                  <c:v>45461</c:v>
                </c:pt>
                <c:pt idx="1517">
                  <c:v>45462</c:v>
                </c:pt>
                <c:pt idx="1518">
                  <c:v>45463</c:v>
                </c:pt>
                <c:pt idx="1519">
                  <c:v>45464</c:v>
                </c:pt>
                <c:pt idx="1520">
                  <c:v>45467</c:v>
                </c:pt>
                <c:pt idx="1521">
                  <c:v>45468</c:v>
                </c:pt>
                <c:pt idx="1522">
                  <c:v>45469</c:v>
                </c:pt>
                <c:pt idx="1523">
                  <c:v>45470</c:v>
                </c:pt>
                <c:pt idx="1524">
                  <c:v>45471</c:v>
                </c:pt>
                <c:pt idx="1525">
                  <c:v>45474</c:v>
                </c:pt>
                <c:pt idx="1526">
                  <c:v>45475</c:v>
                </c:pt>
                <c:pt idx="1527">
                  <c:v>45476</c:v>
                </c:pt>
                <c:pt idx="1528">
                  <c:v>45477</c:v>
                </c:pt>
                <c:pt idx="1529">
                  <c:v>45478</c:v>
                </c:pt>
                <c:pt idx="1530">
                  <c:v>45481</c:v>
                </c:pt>
                <c:pt idx="1531">
                  <c:v>45482</c:v>
                </c:pt>
                <c:pt idx="1532">
                  <c:v>45483</c:v>
                </c:pt>
                <c:pt idx="1533">
                  <c:v>45484</c:v>
                </c:pt>
                <c:pt idx="1534">
                  <c:v>45485</c:v>
                </c:pt>
                <c:pt idx="1535">
                  <c:v>45488</c:v>
                </c:pt>
                <c:pt idx="1536">
                  <c:v>45489</c:v>
                </c:pt>
                <c:pt idx="1537">
                  <c:v>45490</c:v>
                </c:pt>
                <c:pt idx="1538">
                  <c:v>45491</c:v>
                </c:pt>
                <c:pt idx="1539">
                  <c:v>45492</c:v>
                </c:pt>
                <c:pt idx="1540">
                  <c:v>45495</c:v>
                </c:pt>
                <c:pt idx="1541">
                  <c:v>45496</c:v>
                </c:pt>
                <c:pt idx="1542">
                  <c:v>45497</c:v>
                </c:pt>
                <c:pt idx="1543">
                  <c:v>45498</c:v>
                </c:pt>
                <c:pt idx="1544">
                  <c:v>45499</c:v>
                </c:pt>
                <c:pt idx="1545">
                  <c:v>45502</c:v>
                </c:pt>
                <c:pt idx="1546">
                  <c:v>45503</c:v>
                </c:pt>
                <c:pt idx="1547">
                  <c:v>45504</c:v>
                </c:pt>
                <c:pt idx="1548">
                  <c:v>45505</c:v>
                </c:pt>
                <c:pt idx="1549">
                  <c:v>45506</c:v>
                </c:pt>
                <c:pt idx="1550">
                  <c:v>45509</c:v>
                </c:pt>
                <c:pt idx="1551">
                  <c:v>45510</c:v>
                </c:pt>
                <c:pt idx="1552">
                  <c:v>45511</c:v>
                </c:pt>
                <c:pt idx="1553">
                  <c:v>45512</c:v>
                </c:pt>
                <c:pt idx="1554">
                  <c:v>45513</c:v>
                </c:pt>
                <c:pt idx="1555">
                  <c:v>45516</c:v>
                </c:pt>
                <c:pt idx="1556">
                  <c:v>45517</c:v>
                </c:pt>
                <c:pt idx="1557">
                  <c:v>45518</c:v>
                </c:pt>
                <c:pt idx="1558">
                  <c:v>45519</c:v>
                </c:pt>
                <c:pt idx="1559">
                  <c:v>45520</c:v>
                </c:pt>
                <c:pt idx="1560">
                  <c:v>45523</c:v>
                </c:pt>
                <c:pt idx="1561">
                  <c:v>45524</c:v>
                </c:pt>
                <c:pt idx="1562">
                  <c:v>45525</c:v>
                </c:pt>
                <c:pt idx="1563">
                  <c:v>45526</c:v>
                </c:pt>
                <c:pt idx="1564">
                  <c:v>45527</c:v>
                </c:pt>
                <c:pt idx="1565">
                  <c:v>45530</c:v>
                </c:pt>
                <c:pt idx="1566">
                  <c:v>45531</c:v>
                </c:pt>
                <c:pt idx="1567">
                  <c:v>45532</c:v>
                </c:pt>
                <c:pt idx="1568">
                  <c:v>45533</c:v>
                </c:pt>
                <c:pt idx="1569">
                  <c:v>45534</c:v>
                </c:pt>
                <c:pt idx="1570">
                  <c:v>45537</c:v>
                </c:pt>
                <c:pt idx="1571">
                  <c:v>45538</c:v>
                </c:pt>
                <c:pt idx="1572">
                  <c:v>45539</c:v>
                </c:pt>
                <c:pt idx="1573">
                  <c:v>45540</c:v>
                </c:pt>
                <c:pt idx="1574">
                  <c:v>45541</c:v>
                </c:pt>
                <c:pt idx="1575">
                  <c:v>45544</c:v>
                </c:pt>
                <c:pt idx="1576">
                  <c:v>45545</c:v>
                </c:pt>
                <c:pt idx="1577">
                  <c:v>45546</c:v>
                </c:pt>
                <c:pt idx="1578">
                  <c:v>45547</c:v>
                </c:pt>
                <c:pt idx="1579">
                  <c:v>45548</c:v>
                </c:pt>
                <c:pt idx="1580">
                  <c:v>45551</c:v>
                </c:pt>
                <c:pt idx="1581">
                  <c:v>45552</c:v>
                </c:pt>
                <c:pt idx="1582">
                  <c:v>45553</c:v>
                </c:pt>
                <c:pt idx="1583">
                  <c:v>45554</c:v>
                </c:pt>
                <c:pt idx="1584">
                  <c:v>45555</c:v>
                </c:pt>
                <c:pt idx="1585">
                  <c:v>45558</c:v>
                </c:pt>
                <c:pt idx="1586">
                  <c:v>45559</c:v>
                </c:pt>
                <c:pt idx="1587">
                  <c:v>45560</c:v>
                </c:pt>
                <c:pt idx="1588">
                  <c:v>45561</c:v>
                </c:pt>
                <c:pt idx="1589">
                  <c:v>45562</c:v>
                </c:pt>
                <c:pt idx="1590">
                  <c:v>45565</c:v>
                </c:pt>
                <c:pt idx="1591">
                  <c:v>45566</c:v>
                </c:pt>
                <c:pt idx="1592">
                  <c:v>45567</c:v>
                </c:pt>
                <c:pt idx="1593">
                  <c:v>45568</c:v>
                </c:pt>
                <c:pt idx="1594">
                  <c:v>45569</c:v>
                </c:pt>
                <c:pt idx="1595">
                  <c:v>45572</c:v>
                </c:pt>
                <c:pt idx="1596">
                  <c:v>45573</c:v>
                </c:pt>
                <c:pt idx="1597">
                  <c:v>45574</c:v>
                </c:pt>
                <c:pt idx="1598">
                  <c:v>45575</c:v>
                </c:pt>
                <c:pt idx="1599">
                  <c:v>45576</c:v>
                </c:pt>
                <c:pt idx="1600">
                  <c:v>45579</c:v>
                </c:pt>
                <c:pt idx="1601">
                  <c:v>45580</c:v>
                </c:pt>
                <c:pt idx="1602">
                  <c:v>45581</c:v>
                </c:pt>
                <c:pt idx="1603">
                  <c:v>45582</c:v>
                </c:pt>
                <c:pt idx="1604">
                  <c:v>45583</c:v>
                </c:pt>
                <c:pt idx="1605">
                  <c:v>45586</c:v>
                </c:pt>
                <c:pt idx="1606">
                  <c:v>45587</c:v>
                </c:pt>
                <c:pt idx="1607">
                  <c:v>45588</c:v>
                </c:pt>
                <c:pt idx="1608">
                  <c:v>45589</c:v>
                </c:pt>
                <c:pt idx="1609">
                  <c:v>45590</c:v>
                </c:pt>
                <c:pt idx="1610">
                  <c:v>45593</c:v>
                </c:pt>
                <c:pt idx="1611">
                  <c:v>45594</c:v>
                </c:pt>
                <c:pt idx="1612">
                  <c:v>45595</c:v>
                </c:pt>
                <c:pt idx="1613">
                  <c:v>45596</c:v>
                </c:pt>
                <c:pt idx="1614">
                  <c:v>45597</c:v>
                </c:pt>
                <c:pt idx="1615">
                  <c:v>45600</c:v>
                </c:pt>
                <c:pt idx="1616">
                  <c:v>45601</c:v>
                </c:pt>
                <c:pt idx="1617">
                  <c:v>45602</c:v>
                </c:pt>
                <c:pt idx="1618">
                  <c:v>45603</c:v>
                </c:pt>
                <c:pt idx="1619">
                  <c:v>45604</c:v>
                </c:pt>
                <c:pt idx="1620">
                  <c:v>45607</c:v>
                </c:pt>
                <c:pt idx="1621">
                  <c:v>45608</c:v>
                </c:pt>
                <c:pt idx="1622">
                  <c:v>45609</c:v>
                </c:pt>
                <c:pt idx="1623">
                  <c:v>45610</c:v>
                </c:pt>
                <c:pt idx="1624">
                  <c:v>45611</c:v>
                </c:pt>
                <c:pt idx="1625">
                  <c:v>45614</c:v>
                </c:pt>
                <c:pt idx="1626">
                  <c:v>45615</c:v>
                </c:pt>
                <c:pt idx="1627">
                  <c:v>45616</c:v>
                </c:pt>
                <c:pt idx="1628">
                  <c:v>45617</c:v>
                </c:pt>
                <c:pt idx="1629">
                  <c:v>45618</c:v>
                </c:pt>
                <c:pt idx="1630">
                  <c:v>45621</c:v>
                </c:pt>
                <c:pt idx="1631">
                  <c:v>45622</c:v>
                </c:pt>
                <c:pt idx="1632">
                  <c:v>45623</c:v>
                </c:pt>
                <c:pt idx="1633">
                  <c:v>45624</c:v>
                </c:pt>
                <c:pt idx="1634">
                  <c:v>45625</c:v>
                </c:pt>
                <c:pt idx="1635">
                  <c:v>45628</c:v>
                </c:pt>
                <c:pt idx="1636">
                  <c:v>45629</c:v>
                </c:pt>
                <c:pt idx="1637">
                  <c:v>45630</c:v>
                </c:pt>
              </c:numCache>
            </c:numRef>
          </c:cat>
          <c:val>
            <c:numRef>
              <c:f>'Holdings all'!$AG$5653:$AG$8006</c:f>
              <c:numCache>
                <c:formatCode>General</c:formatCode>
                <c:ptCount val="2354"/>
                <c:pt idx="0">
                  <c:v>-1.14982126493026E-2</c:v>
                </c:pt>
                <c:pt idx="1">
                  <c:v>-1.18399005424474E-2</c:v>
                </c:pt>
                <c:pt idx="2">
                  <c:v>-1.19801579855431E-2</c:v>
                </c:pt>
                <c:pt idx="3">
                  <c:v>-1.11003487046111E-2</c:v>
                </c:pt>
                <c:pt idx="4">
                  <c:v>-1.07800035963733E-2</c:v>
                </c:pt>
                <c:pt idx="5">
                  <c:v>-8.9481616838323601E-3</c:v>
                </c:pt>
                <c:pt idx="6">
                  <c:v>-8.5988548489771693E-3</c:v>
                </c:pt>
                <c:pt idx="7">
                  <c:v>-8.3733497922016797E-3</c:v>
                </c:pt>
                <c:pt idx="8">
                  <c:v>-8.16045112783754E-3</c:v>
                </c:pt>
                <c:pt idx="9">
                  <c:v>-7.8371539150127092E-3</c:v>
                </c:pt>
                <c:pt idx="10">
                  <c:v>-7.3095383778760698E-3</c:v>
                </c:pt>
                <c:pt idx="11">
                  <c:v>-6.32940959382492E-3</c:v>
                </c:pt>
                <c:pt idx="12">
                  <c:v>-5.3174348960116097E-3</c:v>
                </c:pt>
                <c:pt idx="13">
                  <c:v>-4.9038686948139499E-3</c:v>
                </c:pt>
                <c:pt idx="14">
                  <c:v>-4.6183483321873301E-3</c:v>
                </c:pt>
                <c:pt idx="15">
                  <c:v>-4.1286191442846797E-3</c:v>
                </c:pt>
                <c:pt idx="16">
                  <c:v>-4.0305785399119796E-3</c:v>
                </c:pt>
                <c:pt idx="17">
                  <c:v>-4.3228790626517804E-3</c:v>
                </c:pt>
                <c:pt idx="18">
                  <c:v>-4.6872154870692302E-3</c:v>
                </c:pt>
                <c:pt idx="19">
                  <c:v>-5.3340894226266301E-3</c:v>
                </c:pt>
                <c:pt idx="20">
                  <c:v>-6.9288738122309599E-3</c:v>
                </c:pt>
                <c:pt idx="21">
                  <c:v>-8.3821069520202997E-3</c:v>
                </c:pt>
                <c:pt idx="22">
                  <c:v>-9.90736675070579E-3</c:v>
                </c:pt>
                <c:pt idx="23">
                  <c:v>-1.1957347856805901E-2</c:v>
                </c:pt>
                <c:pt idx="24">
                  <c:v>-1.29632108517829E-2</c:v>
                </c:pt>
                <c:pt idx="25">
                  <c:v>-1.4370369068869199E-2</c:v>
                </c:pt>
                <c:pt idx="26">
                  <c:v>-1.5482315861519E-2</c:v>
                </c:pt>
                <c:pt idx="27">
                  <c:v>-1.6075251728061801E-2</c:v>
                </c:pt>
                <c:pt idx="28">
                  <c:v>-1.6100836688253701E-2</c:v>
                </c:pt>
                <c:pt idx="29">
                  <c:v>-1.57858495706245E-2</c:v>
                </c:pt>
                <c:pt idx="30">
                  <c:v>-1.54670052779513E-2</c:v>
                </c:pt>
                <c:pt idx="31">
                  <c:v>-1.513480964708E-2</c:v>
                </c:pt>
                <c:pt idx="32">
                  <c:v>-1.51963732454424E-2</c:v>
                </c:pt>
                <c:pt idx="33">
                  <c:v>-1.4966341927678199E-2</c:v>
                </c:pt>
                <c:pt idx="34">
                  <c:v>-1.4684660567396301E-2</c:v>
                </c:pt>
                <c:pt idx="35">
                  <c:v>-1.43116863409583E-2</c:v>
                </c:pt>
                <c:pt idx="36">
                  <c:v>-1.43090279467159E-2</c:v>
                </c:pt>
                <c:pt idx="37">
                  <c:v>-1.42559213941856E-2</c:v>
                </c:pt>
                <c:pt idx="38">
                  <c:v>-1.5044701929992599E-2</c:v>
                </c:pt>
                <c:pt idx="39">
                  <c:v>-1.5957397947895802E-2</c:v>
                </c:pt>
                <c:pt idx="40">
                  <c:v>-1.6509476894471999E-2</c:v>
                </c:pt>
                <c:pt idx="41">
                  <c:v>-1.6699629495510199E-2</c:v>
                </c:pt>
                <c:pt idx="42">
                  <c:v>-1.6717965669147E-2</c:v>
                </c:pt>
                <c:pt idx="43">
                  <c:v>-1.6584554078539902E-2</c:v>
                </c:pt>
                <c:pt idx="44">
                  <c:v>-1.6222086489225199E-2</c:v>
                </c:pt>
                <c:pt idx="45">
                  <c:v>-1.55637289590085E-2</c:v>
                </c:pt>
                <c:pt idx="46">
                  <c:v>-1.52075436790248E-2</c:v>
                </c:pt>
                <c:pt idx="47">
                  <c:v>-1.47025314638083E-2</c:v>
                </c:pt>
                <c:pt idx="48">
                  <c:v>-1.3919626519770099E-2</c:v>
                </c:pt>
                <c:pt idx="49">
                  <c:v>-1.3065051118870401E-2</c:v>
                </c:pt>
                <c:pt idx="50">
                  <c:v>-1.25764854860736E-2</c:v>
                </c:pt>
                <c:pt idx="51">
                  <c:v>-1.25117676246384E-2</c:v>
                </c:pt>
                <c:pt idx="52">
                  <c:v>-1.3088012458285199E-2</c:v>
                </c:pt>
                <c:pt idx="53">
                  <c:v>-1.34138543243123E-2</c:v>
                </c:pt>
                <c:pt idx="54">
                  <c:v>-1.35416164424927E-2</c:v>
                </c:pt>
                <c:pt idx="55">
                  <c:v>-1.3577412227171499E-2</c:v>
                </c:pt>
                <c:pt idx="56">
                  <c:v>-1.36457749845926E-2</c:v>
                </c:pt>
                <c:pt idx="57">
                  <c:v>-1.40140748037427E-2</c:v>
                </c:pt>
                <c:pt idx="58">
                  <c:v>-1.39209449728091E-2</c:v>
                </c:pt>
                <c:pt idx="59">
                  <c:v>-1.3693112608605999E-2</c:v>
                </c:pt>
                <c:pt idx="60">
                  <c:v>-1.29904917674272E-2</c:v>
                </c:pt>
                <c:pt idx="61">
                  <c:v>-1.2634064629330101E-2</c:v>
                </c:pt>
                <c:pt idx="62">
                  <c:v>-1.23284514235718E-2</c:v>
                </c:pt>
                <c:pt idx="63">
                  <c:v>-1.21071753866738E-2</c:v>
                </c:pt>
                <c:pt idx="64">
                  <c:v>-1.15670900400788E-2</c:v>
                </c:pt>
                <c:pt idx="65">
                  <c:v>-1.11796221746645E-2</c:v>
                </c:pt>
                <c:pt idx="66">
                  <c:v>-1.0823937772904E-2</c:v>
                </c:pt>
                <c:pt idx="67">
                  <c:v>-1.06844362821727E-2</c:v>
                </c:pt>
                <c:pt idx="68">
                  <c:v>-1.00954150346638E-2</c:v>
                </c:pt>
                <c:pt idx="69">
                  <c:v>-1.17269202854866E-2</c:v>
                </c:pt>
                <c:pt idx="70">
                  <c:v>-1.41396596168138E-2</c:v>
                </c:pt>
                <c:pt idx="71">
                  <c:v>-1.5147505627376099E-2</c:v>
                </c:pt>
                <c:pt idx="72">
                  <c:v>-1.61461670293589E-2</c:v>
                </c:pt>
                <c:pt idx="73">
                  <c:v>-1.7126275213441799E-2</c:v>
                </c:pt>
                <c:pt idx="74">
                  <c:v>-1.7902527561036701E-2</c:v>
                </c:pt>
                <c:pt idx="75">
                  <c:v>-1.82604714275806E-2</c:v>
                </c:pt>
                <c:pt idx="76">
                  <c:v>-1.8684520286985199E-2</c:v>
                </c:pt>
                <c:pt idx="77">
                  <c:v>-1.8694499926736802E-2</c:v>
                </c:pt>
                <c:pt idx="78">
                  <c:v>-1.8976027844105601E-2</c:v>
                </c:pt>
                <c:pt idx="79">
                  <c:v>-1.82775252185545E-2</c:v>
                </c:pt>
                <c:pt idx="80">
                  <c:v>-1.5247465515138E-2</c:v>
                </c:pt>
                <c:pt idx="81">
                  <c:v>-1.29797266484611E-2</c:v>
                </c:pt>
                <c:pt idx="82">
                  <c:v>-1.12313484501125E-2</c:v>
                </c:pt>
                <c:pt idx="83">
                  <c:v>-1.0002954209537999E-2</c:v>
                </c:pt>
                <c:pt idx="84">
                  <c:v>-8.9935235237342606E-3</c:v>
                </c:pt>
                <c:pt idx="85">
                  <c:v>-8.1517257308853595E-3</c:v>
                </c:pt>
                <c:pt idx="86">
                  <c:v>-7.4846551441550696E-3</c:v>
                </c:pt>
                <c:pt idx="87">
                  <c:v>-6.8671539237189598E-3</c:v>
                </c:pt>
                <c:pt idx="88">
                  <c:v>-6.2901153023353302E-3</c:v>
                </c:pt>
                <c:pt idx="89">
                  <c:v>-5.9615268813554998E-3</c:v>
                </c:pt>
                <c:pt idx="90">
                  <c:v>-6.5078948489410999E-3</c:v>
                </c:pt>
                <c:pt idx="91">
                  <c:v>-5.8822271005578696E-3</c:v>
                </c:pt>
                <c:pt idx="92">
                  <c:v>-5.49032191353297E-3</c:v>
                </c:pt>
                <c:pt idx="93">
                  <c:v>-5.6875167679828397E-3</c:v>
                </c:pt>
                <c:pt idx="94">
                  <c:v>-5.9107980341824998E-3</c:v>
                </c:pt>
                <c:pt idx="95">
                  <c:v>-6.6302871294342597E-3</c:v>
                </c:pt>
                <c:pt idx="96">
                  <c:v>-6.9169298819784699E-3</c:v>
                </c:pt>
                <c:pt idx="97">
                  <c:v>-3.7684725074943301E-3</c:v>
                </c:pt>
                <c:pt idx="98">
                  <c:v>-1.4501572505786001E-3</c:v>
                </c:pt>
                <c:pt idx="99">
                  <c:v>-1.7579276102206E-3</c:v>
                </c:pt>
                <c:pt idx="100">
                  <c:v>-2.2193951438556399E-3</c:v>
                </c:pt>
                <c:pt idx="101">
                  <c:v>-3.3169437471608199E-3</c:v>
                </c:pt>
                <c:pt idx="102">
                  <c:v>-4.4855812676874397E-3</c:v>
                </c:pt>
                <c:pt idx="103">
                  <c:v>-5.1990723391603403E-3</c:v>
                </c:pt>
                <c:pt idx="104">
                  <c:v>-5.4027983093996503E-3</c:v>
                </c:pt>
                <c:pt idx="105">
                  <c:v>-5.5902394603231402E-3</c:v>
                </c:pt>
                <c:pt idx="106">
                  <c:v>-6.1106411579958404E-3</c:v>
                </c:pt>
                <c:pt idx="107">
                  <c:v>-7.8574104616599503E-3</c:v>
                </c:pt>
                <c:pt idx="108">
                  <c:v>-1.0730765742202299E-2</c:v>
                </c:pt>
                <c:pt idx="109">
                  <c:v>-1.2745144687716601E-2</c:v>
                </c:pt>
                <c:pt idx="110">
                  <c:v>-1.40334531274563E-2</c:v>
                </c:pt>
                <c:pt idx="111">
                  <c:v>-1.48647696001063E-2</c:v>
                </c:pt>
                <c:pt idx="112">
                  <c:v>-1.6593610405608899E-2</c:v>
                </c:pt>
                <c:pt idx="113">
                  <c:v>-1.7863874393081999E-2</c:v>
                </c:pt>
                <c:pt idx="114">
                  <c:v>-2.0067091795666799E-2</c:v>
                </c:pt>
                <c:pt idx="115">
                  <c:v>-2.2497921965321899E-2</c:v>
                </c:pt>
                <c:pt idx="116">
                  <c:v>-2.45634962578055E-2</c:v>
                </c:pt>
                <c:pt idx="117">
                  <c:v>-2.66488896947026E-2</c:v>
                </c:pt>
                <c:pt idx="118">
                  <c:v>-2.76438628730943E-2</c:v>
                </c:pt>
                <c:pt idx="119">
                  <c:v>-2.79734172338723E-2</c:v>
                </c:pt>
                <c:pt idx="120">
                  <c:v>-2.8374162371630301E-2</c:v>
                </c:pt>
                <c:pt idx="121">
                  <c:v>-2.8845001343010199E-2</c:v>
                </c:pt>
                <c:pt idx="122">
                  <c:v>-2.88370625398717E-2</c:v>
                </c:pt>
                <c:pt idx="123">
                  <c:v>-2.9013782583748399E-2</c:v>
                </c:pt>
                <c:pt idx="124">
                  <c:v>-2.9528380594037999E-2</c:v>
                </c:pt>
                <c:pt idx="125">
                  <c:v>-2.9636397632020299E-2</c:v>
                </c:pt>
                <c:pt idx="126">
                  <c:v>-2.9500663741463401E-2</c:v>
                </c:pt>
                <c:pt idx="127">
                  <c:v>-2.9442101731807901E-2</c:v>
                </c:pt>
                <c:pt idx="128">
                  <c:v>-2.96078981216602E-2</c:v>
                </c:pt>
                <c:pt idx="129">
                  <c:v>-3.0207347606657602E-2</c:v>
                </c:pt>
                <c:pt idx="130">
                  <c:v>-3.1107861737914799E-2</c:v>
                </c:pt>
                <c:pt idx="131">
                  <c:v>-3.1593274206695603E-2</c:v>
                </c:pt>
                <c:pt idx="132">
                  <c:v>-3.2431900447837898E-2</c:v>
                </c:pt>
                <c:pt idx="133">
                  <c:v>-3.2587740056750601E-2</c:v>
                </c:pt>
                <c:pt idx="134">
                  <c:v>-3.1907103301384999E-2</c:v>
                </c:pt>
                <c:pt idx="135">
                  <c:v>-3.1559721106853303E-2</c:v>
                </c:pt>
                <c:pt idx="136">
                  <c:v>-3.1126804158131901E-2</c:v>
                </c:pt>
                <c:pt idx="137">
                  <c:v>-3.0557863775510199E-2</c:v>
                </c:pt>
                <c:pt idx="138">
                  <c:v>-3.0726863642623E-2</c:v>
                </c:pt>
                <c:pt idx="139">
                  <c:v>-2.9331027537865501E-2</c:v>
                </c:pt>
                <c:pt idx="140">
                  <c:v>-2.78612160682086E-2</c:v>
                </c:pt>
                <c:pt idx="141">
                  <c:v>-2.6480791185777699E-2</c:v>
                </c:pt>
                <c:pt idx="142">
                  <c:v>-2.5550460612317999E-2</c:v>
                </c:pt>
                <c:pt idx="143">
                  <c:v>-2.4892303573251399E-2</c:v>
                </c:pt>
                <c:pt idx="144">
                  <c:v>-2.4194122905958799E-2</c:v>
                </c:pt>
                <c:pt idx="145">
                  <c:v>-2.3810055633710199E-2</c:v>
                </c:pt>
                <c:pt idx="146">
                  <c:v>-2.3902013383118498E-2</c:v>
                </c:pt>
                <c:pt idx="147">
                  <c:v>-2.34637263871793E-2</c:v>
                </c:pt>
                <c:pt idx="148">
                  <c:v>-2.3014427447067099E-2</c:v>
                </c:pt>
                <c:pt idx="149">
                  <c:v>-2.23598317091072E-2</c:v>
                </c:pt>
                <c:pt idx="150">
                  <c:v>-2.1808475047678098E-2</c:v>
                </c:pt>
                <c:pt idx="151">
                  <c:v>-2.1982735940909499E-2</c:v>
                </c:pt>
                <c:pt idx="152">
                  <c:v>-2.1538163893167001E-2</c:v>
                </c:pt>
                <c:pt idx="153">
                  <c:v>-2.1111871391603899E-2</c:v>
                </c:pt>
                <c:pt idx="154">
                  <c:v>-2.0144054100132099E-2</c:v>
                </c:pt>
                <c:pt idx="155">
                  <c:v>-2.11730348792908E-2</c:v>
                </c:pt>
                <c:pt idx="156">
                  <c:v>-2.2718713925229998E-2</c:v>
                </c:pt>
                <c:pt idx="157">
                  <c:v>-2.45751620627126E-2</c:v>
                </c:pt>
                <c:pt idx="158">
                  <c:v>-2.6097614318431502E-2</c:v>
                </c:pt>
                <c:pt idx="159">
                  <c:v>-2.7105307593414198E-2</c:v>
                </c:pt>
                <c:pt idx="160">
                  <c:v>-2.8159115177693799E-2</c:v>
                </c:pt>
                <c:pt idx="161">
                  <c:v>-2.8616552473269E-2</c:v>
                </c:pt>
                <c:pt idx="162">
                  <c:v>-2.8956403681422899E-2</c:v>
                </c:pt>
                <c:pt idx="163">
                  <c:v>-2.93236202911368E-2</c:v>
                </c:pt>
                <c:pt idx="164">
                  <c:v>-2.9521157221280601E-2</c:v>
                </c:pt>
                <c:pt idx="165">
                  <c:v>-2.8541926270915698E-2</c:v>
                </c:pt>
                <c:pt idx="166">
                  <c:v>-2.7515257731318299E-2</c:v>
                </c:pt>
                <c:pt idx="167">
                  <c:v>-2.6203390301301401E-2</c:v>
                </c:pt>
                <c:pt idx="168">
                  <c:v>-2.52826917336854E-2</c:v>
                </c:pt>
                <c:pt idx="169">
                  <c:v>-2.4757128107974601E-2</c:v>
                </c:pt>
                <c:pt idx="170">
                  <c:v>-2.44080879515268E-2</c:v>
                </c:pt>
                <c:pt idx="171">
                  <c:v>-2.43651836938222E-2</c:v>
                </c:pt>
                <c:pt idx="172">
                  <c:v>-2.40815269225685E-2</c:v>
                </c:pt>
                <c:pt idx="173">
                  <c:v>-2.3399331657788899E-2</c:v>
                </c:pt>
                <c:pt idx="174">
                  <c:v>-2.2656728368720899E-2</c:v>
                </c:pt>
                <c:pt idx="175">
                  <c:v>-2.2679686580204399E-2</c:v>
                </c:pt>
                <c:pt idx="176">
                  <c:v>-2.21358617574802E-2</c:v>
                </c:pt>
                <c:pt idx="177">
                  <c:v>-2.0977837462942201E-2</c:v>
                </c:pt>
                <c:pt idx="178">
                  <c:v>-2.00172735557652E-2</c:v>
                </c:pt>
                <c:pt idx="179">
                  <c:v>-1.9059469106892799E-2</c:v>
                </c:pt>
                <c:pt idx="180">
                  <c:v>-1.8082515175800801E-2</c:v>
                </c:pt>
                <c:pt idx="181">
                  <c:v>-1.64606607856571E-2</c:v>
                </c:pt>
                <c:pt idx="182">
                  <c:v>-1.5247132417447001E-2</c:v>
                </c:pt>
                <c:pt idx="183">
                  <c:v>-1.3995935514207299E-2</c:v>
                </c:pt>
                <c:pt idx="184">
                  <c:v>-1.2737767348761E-2</c:v>
                </c:pt>
                <c:pt idx="185">
                  <c:v>-1.15834761473341E-2</c:v>
                </c:pt>
                <c:pt idx="186">
                  <c:v>-1.06378760059248E-2</c:v>
                </c:pt>
                <c:pt idx="187">
                  <c:v>-1.0036658980898699E-2</c:v>
                </c:pt>
                <c:pt idx="188">
                  <c:v>-9.7345639619333593E-3</c:v>
                </c:pt>
                <c:pt idx="189">
                  <c:v>-9.02432567850419E-3</c:v>
                </c:pt>
                <c:pt idx="190">
                  <c:v>-8.3086568888821807E-3</c:v>
                </c:pt>
                <c:pt idx="191">
                  <c:v>-7.9070971363602201E-3</c:v>
                </c:pt>
                <c:pt idx="192">
                  <c:v>-7.5278974894708401E-3</c:v>
                </c:pt>
                <c:pt idx="193">
                  <c:v>-7.4458023814684597E-3</c:v>
                </c:pt>
                <c:pt idx="194">
                  <c:v>-7.4817653434743198E-3</c:v>
                </c:pt>
                <c:pt idx="195">
                  <c:v>-7.6675966531920704E-3</c:v>
                </c:pt>
                <c:pt idx="196">
                  <c:v>-7.9123246507503096E-3</c:v>
                </c:pt>
                <c:pt idx="197">
                  <c:v>-8.3006532817287496E-3</c:v>
                </c:pt>
                <c:pt idx="198">
                  <c:v>-8.3425457154709705E-3</c:v>
                </c:pt>
                <c:pt idx="199">
                  <c:v>-8.8323939504951401E-3</c:v>
                </c:pt>
                <c:pt idx="200">
                  <c:v>-9.7327071909465296E-3</c:v>
                </c:pt>
                <c:pt idx="201">
                  <c:v>-1.04792624042481E-2</c:v>
                </c:pt>
                <c:pt idx="202">
                  <c:v>-1.2091256176290701E-2</c:v>
                </c:pt>
                <c:pt idx="203">
                  <c:v>-1.3422811681964599E-2</c:v>
                </c:pt>
                <c:pt idx="204">
                  <c:v>-1.43465936905044E-2</c:v>
                </c:pt>
                <c:pt idx="205">
                  <c:v>-1.5070506109127401E-2</c:v>
                </c:pt>
                <c:pt idx="206">
                  <c:v>-1.5983534687642E-2</c:v>
                </c:pt>
                <c:pt idx="207">
                  <c:v>-1.6681205333707701E-2</c:v>
                </c:pt>
                <c:pt idx="208">
                  <c:v>-1.65570108479292E-2</c:v>
                </c:pt>
                <c:pt idx="209">
                  <c:v>-1.6527012424773099E-2</c:v>
                </c:pt>
                <c:pt idx="210">
                  <c:v>-1.7173483334929698E-2</c:v>
                </c:pt>
                <c:pt idx="211">
                  <c:v>-1.7743367988911699E-2</c:v>
                </c:pt>
                <c:pt idx="212">
                  <c:v>-1.73473712866331E-2</c:v>
                </c:pt>
                <c:pt idx="213">
                  <c:v>-1.7012562097470801E-2</c:v>
                </c:pt>
                <c:pt idx="214">
                  <c:v>-1.83865058955614E-2</c:v>
                </c:pt>
                <c:pt idx="215">
                  <c:v>-1.9941028761659398E-2</c:v>
                </c:pt>
                <c:pt idx="216">
                  <c:v>-2.19739852342208E-2</c:v>
                </c:pt>
                <c:pt idx="217">
                  <c:v>-2.3559755821055E-2</c:v>
                </c:pt>
                <c:pt idx="218">
                  <c:v>-2.4763025569004501E-2</c:v>
                </c:pt>
                <c:pt idx="219">
                  <c:v>-2.5054090340989901E-2</c:v>
                </c:pt>
                <c:pt idx="220">
                  <c:v>-2.62899967129696E-2</c:v>
                </c:pt>
                <c:pt idx="221">
                  <c:v>-2.76498432054753E-2</c:v>
                </c:pt>
                <c:pt idx="222">
                  <c:v>-2.7436524817001401E-2</c:v>
                </c:pt>
                <c:pt idx="223">
                  <c:v>-2.6467490701374E-2</c:v>
                </c:pt>
                <c:pt idx="224">
                  <c:v>-2.5655157650859399E-2</c:v>
                </c:pt>
                <c:pt idx="225">
                  <c:v>-2.4863422594919801E-2</c:v>
                </c:pt>
                <c:pt idx="226">
                  <c:v>-2.3950629176704399E-2</c:v>
                </c:pt>
                <c:pt idx="227">
                  <c:v>-2.3985241619199099E-2</c:v>
                </c:pt>
                <c:pt idx="228">
                  <c:v>-2.3979759785975101E-2</c:v>
                </c:pt>
                <c:pt idx="229">
                  <c:v>-2.4552115886223101E-2</c:v>
                </c:pt>
                <c:pt idx="230">
                  <c:v>-2.56469299257698E-2</c:v>
                </c:pt>
                <c:pt idx="231">
                  <c:v>-2.6395037022888899E-2</c:v>
                </c:pt>
                <c:pt idx="232">
                  <c:v>-2.73273183866319E-2</c:v>
                </c:pt>
                <c:pt idx="233">
                  <c:v>-2.8069721167842201E-2</c:v>
                </c:pt>
                <c:pt idx="234">
                  <c:v>-2.8593916951743601E-2</c:v>
                </c:pt>
                <c:pt idx="235">
                  <c:v>-2.90754063850832E-2</c:v>
                </c:pt>
                <c:pt idx="236">
                  <c:v>-2.9312927430257901E-2</c:v>
                </c:pt>
                <c:pt idx="237">
                  <c:v>-2.8930760790520999E-2</c:v>
                </c:pt>
                <c:pt idx="238">
                  <c:v>-2.8804260693609501E-2</c:v>
                </c:pt>
                <c:pt idx="239">
                  <c:v>-2.92978398803821E-2</c:v>
                </c:pt>
                <c:pt idx="240">
                  <c:v>-2.8852252171741401E-2</c:v>
                </c:pt>
                <c:pt idx="241">
                  <c:v>-3.00024998758678E-2</c:v>
                </c:pt>
                <c:pt idx="242">
                  <c:v>-3.1346285344311497E-2</c:v>
                </c:pt>
                <c:pt idx="243">
                  <c:v>-3.2193362720811497E-2</c:v>
                </c:pt>
                <c:pt idx="244">
                  <c:v>-3.1863054022021803E-2</c:v>
                </c:pt>
                <c:pt idx="245">
                  <c:v>-3.0476462305613801E-2</c:v>
                </c:pt>
                <c:pt idx="246">
                  <c:v>-2.86439638633493E-2</c:v>
                </c:pt>
                <c:pt idx="247">
                  <c:v>-2.7579071053174298E-2</c:v>
                </c:pt>
                <c:pt idx="248">
                  <c:v>-2.6169500392405901E-2</c:v>
                </c:pt>
                <c:pt idx="249">
                  <c:v>-2.43261172058079E-2</c:v>
                </c:pt>
                <c:pt idx="250">
                  <c:v>-2.2726428120592598E-2</c:v>
                </c:pt>
                <c:pt idx="251">
                  <c:v>-1.9975087516179799E-2</c:v>
                </c:pt>
                <c:pt idx="252">
                  <c:v>-1.7413354124343E-2</c:v>
                </c:pt>
                <c:pt idx="253">
                  <c:v>-1.52211216301923E-2</c:v>
                </c:pt>
                <c:pt idx="254">
                  <c:v>-1.3359502891861901E-2</c:v>
                </c:pt>
                <c:pt idx="255">
                  <c:v>-1.1642620612210801E-2</c:v>
                </c:pt>
                <c:pt idx="256">
                  <c:v>-1.0590466963123501E-2</c:v>
                </c:pt>
                <c:pt idx="257">
                  <c:v>-9.6314078911826605E-3</c:v>
                </c:pt>
                <c:pt idx="258">
                  <c:v>-8.4336985145265306E-3</c:v>
                </c:pt>
                <c:pt idx="259">
                  <c:v>-7.8641561887229303E-3</c:v>
                </c:pt>
                <c:pt idx="260">
                  <c:v>-7.1356867359531001E-3</c:v>
                </c:pt>
                <c:pt idx="261">
                  <c:v>-6.8421918207441203E-3</c:v>
                </c:pt>
                <c:pt idx="262">
                  <c:v>-6.1355635841996098E-3</c:v>
                </c:pt>
                <c:pt idx="263">
                  <c:v>-5.8439931136620802E-3</c:v>
                </c:pt>
                <c:pt idx="264">
                  <c:v>-6.19497478570005E-3</c:v>
                </c:pt>
                <c:pt idx="265">
                  <c:v>-6.4578419102927801E-3</c:v>
                </c:pt>
                <c:pt idx="266">
                  <c:v>-7.0754807367440402E-3</c:v>
                </c:pt>
                <c:pt idx="267">
                  <c:v>-7.65670399908911E-3</c:v>
                </c:pt>
                <c:pt idx="268">
                  <c:v>-8.9067797019335201E-3</c:v>
                </c:pt>
                <c:pt idx="269">
                  <c:v>-1.01288060026911E-2</c:v>
                </c:pt>
                <c:pt idx="270">
                  <c:v>-1.1187914691467699E-2</c:v>
                </c:pt>
                <c:pt idx="271">
                  <c:v>-1.1960138003933E-2</c:v>
                </c:pt>
                <c:pt idx="272">
                  <c:v>-1.30045280071843E-2</c:v>
                </c:pt>
                <c:pt idx="273">
                  <c:v>-1.35994008048889E-2</c:v>
                </c:pt>
                <c:pt idx="274">
                  <c:v>-1.3595825250204301E-2</c:v>
                </c:pt>
                <c:pt idx="275">
                  <c:v>-1.3855934238575699E-2</c:v>
                </c:pt>
                <c:pt idx="276">
                  <c:v>-1.44684219830218E-2</c:v>
                </c:pt>
                <c:pt idx="277">
                  <c:v>-1.5096334827524101E-2</c:v>
                </c:pt>
                <c:pt idx="278">
                  <c:v>-1.50156144658018E-2</c:v>
                </c:pt>
                <c:pt idx="279">
                  <c:v>-1.48384936220382E-2</c:v>
                </c:pt>
                <c:pt idx="280">
                  <c:v>-1.45398530832809E-2</c:v>
                </c:pt>
                <c:pt idx="281">
                  <c:v>-1.40304653503277E-2</c:v>
                </c:pt>
                <c:pt idx="282">
                  <c:v>-1.37380854208532E-2</c:v>
                </c:pt>
                <c:pt idx="283">
                  <c:v>-1.40443088024114E-2</c:v>
                </c:pt>
                <c:pt idx="284">
                  <c:v>-1.43980618882206E-2</c:v>
                </c:pt>
                <c:pt idx="285">
                  <c:v>-1.3869221914484701E-2</c:v>
                </c:pt>
                <c:pt idx="286">
                  <c:v>-1.32865827766634E-2</c:v>
                </c:pt>
                <c:pt idx="287">
                  <c:v>-1.20691485938296E-2</c:v>
                </c:pt>
                <c:pt idx="288">
                  <c:v>-1.03311016465997E-2</c:v>
                </c:pt>
                <c:pt idx="289">
                  <c:v>-8.5228648021538397E-3</c:v>
                </c:pt>
                <c:pt idx="290">
                  <c:v>-6.9195908066117901E-3</c:v>
                </c:pt>
                <c:pt idx="291">
                  <c:v>-5.4954221997658096E-3</c:v>
                </c:pt>
                <c:pt idx="292">
                  <c:v>-3.4491432551783901E-3</c:v>
                </c:pt>
                <c:pt idx="293">
                  <c:v>-1.7417672666794001E-3</c:v>
                </c:pt>
                <c:pt idx="294" formatCode="0.00E+00">
                  <c:v>-4.0347930859466798E-4</c:v>
                </c:pt>
                <c:pt idx="295" formatCode="0.00E+00">
                  <c:v>6.7556690623490998E-4</c:v>
                </c:pt>
                <c:pt idx="296">
                  <c:v>1.81418266254538E-3</c:v>
                </c:pt>
                <c:pt idx="297">
                  <c:v>2.2541909550224302E-3</c:v>
                </c:pt>
                <c:pt idx="298">
                  <c:v>1.18809785188535E-3</c:v>
                </c:pt>
                <c:pt idx="299" formatCode="0.00E+00">
                  <c:v>-2.1083427203693E-4</c:v>
                </c:pt>
                <c:pt idx="300">
                  <c:v>-1.7136069644317501E-3</c:v>
                </c:pt>
                <c:pt idx="301">
                  <c:v>-3.3634228830743502E-3</c:v>
                </c:pt>
                <c:pt idx="302">
                  <c:v>-4.9147664616649702E-3</c:v>
                </c:pt>
                <c:pt idx="303">
                  <c:v>-6.5224726587983003E-3</c:v>
                </c:pt>
                <c:pt idx="304">
                  <c:v>-7.6208999921717297E-3</c:v>
                </c:pt>
                <c:pt idx="305">
                  <c:v>-8.5441914611800607E-3</c:v>
                </c:pt>
                <c:pt idx="306">
                  <c:v>-9.3949270961001894E-3</c:v>
                </c:pt>
                <c:pt idx="307">
                  <c:v>-1.0691491868491099E-2</c:v>
                </c:pt>
                <c:pt idx="308">
                  <c:v>-7.7949480416909496E-3</c:v>
                </c:pt>
                <c:pt idx="309">
                  <c:v>-5.01767621857299E-3</c:v>
                </c:pt>
                <c:pt idx="310">
                  <c:v>-2.6313695826106899E-3</c:v>
                </c:pt>
                <c:pt idx="311" formatCode="0.00E+00">
                  <c:v>-8.5175519993463302E-4</c:v>
                </c:pt>
                <c:pt idx="312">
                  <c:v>1.7962549206682599E-3</c:v>
                </c:pt>
                <c:pt idx="313">
                  <c:v>3.3794969061283998E-3</c:v>
                </c:pt>
                <c:pt idx="314">
                  <c:v>5.4924948715688099E-3</c:v>
                </c:pt>
                <c:pt idx="315">
                  <c:v>7.5198242859893499E-3</c:v>
                </c:pt>
                <c:pt idx="316">
                  <c:v>8.6047907644019803E-3</c:v>
                </c:pt>
                <c:pt idx="317">
                  <c:v>1.1392066830029701E-2</c:v>
                </c:pt>
                <c:pt idx="318">
                  <c:v>1.3721581081617799E-2</c:v>
                </c:pt>
                <c:pt idx="319">
                  <c:v>1.5653667615419999E-2</c:v>
                </c:pt>
                <c:pt idx="320">
                  <c:v>1.6860947857184502E-2</c:v>
                </c:pt>
                <c:pt idx="321">
                  <c:v>1.77423107805127E-2</c:v>
                </c:pt>
                <c:pt idx="322">
                  <c:v>1.8032306244240199E-2</c:v>
                </c:pt>
                <c:pt idx="323">
                  <c:v>1.8484432430240099E-2</c:v>
                </c:pt>
                <c:pt idx="324">
                  <c:v>1.8784236051797801E-2</c:v>
                </c:pt>
                <c:pt idx="325">
                  <c:v>1.9242256078466899E-2</c:v>
                </c:pt>
                <c:pt idx="326">
                  <c:v>1.9667065557190701E-2</c:v>
                </c:pt>
                <c:pt idx="327">
                  <c:v>2.0217835923850399E-2</c:v>
                </c:pt>
                <c:pt idx="328">
                  <c:v>2.08288837128617E-2</c:v>
                </c:pt>
                <c:pt idx="329">
                  <c:v>1.43830443299097E-2</c:v>
                </c:pt>
                <c:pt idx="330">
                  <c:v>8.6477808927453107E-3</c:v>
                </c:pt>
                <c:pt idx="331">
                  <c:v>4.08183508930269E-3</c:v>
                </c:pt>
                <c:pt idx="332" formatCode="0.00E+00">
                  <c:v>-9.8356425994234996E-5</c:v>
                </c:pt>
                <c:pt idx="333">
                  <c:v>-3.8961235050576398E-3</c:v>
                </c:pt>
                <c:pt idx="334">
                  <c:v>-6.6736315333962501E-3</c:v>
                </c:pt>
                <c:pt idx="335">
                  <c:v>-9.0417715373907401E-3</c:v>
                </c:pt>
                <c:pt idx="336">
                  <c:v>-1.11825138848866E-2</c:v>
                </c:pt>
                <c:pt idx="337">
                  <c:v>-1.3408501102532E-2</c:v>
                </c:pt>
                <c:pt idx="338">
                  <c:v>-1.52033436656034E-2</c:v>
                </c:pt>
                <c:pt idx="339">
                  <c:v>-1.52049784082742E-2</c:v>
                </c:pt>
                <c:pt idx="340">
                  <c:v>-1.63264507012056E-2</c:v>
                </c:pt>
                <c:pt idx="341">
                  <c:v>-1.74775498570723E-2</c:v>
                </c:pt>
                <c:pt idx="342">
                  <c:v>-1.8363995748270599E-2</c:v>
                </c:pt>
                <c:pt idx="343">
                  <c:v>-1.9016642232031301E-2</c:v>
                </c:pt>
                <c:pt idx="344">
                  <c:v>-2.0051568435889799E-2</c:v>
                </c:pt>
                <c:pt idx="345">
                  <c:v>-2.1090272735404699E-2</c:v>
                </c:pt>
                <c:pt idx="346">
                  <c:v>-2.2052424930575999E-2</c:v>
                </c:pt>
                <c:pt idx="347">
                  <c:v>-2.2972185408133301E-2</c:v>
                </c:pt>
                <c:pt idx="348">
                  <c:v>-2.37435124363739E-2</c:v>
                </c:pt>
                <c:pt idx="349">
                  <c:v>-2.4257535352206799E-2</c:v>
                </c:pt>
                <c:pt idx="350">
                  <c:v>-2.4539097234842901E-2</c:v>
                </c:pt>
                <c:pt idx="351">
                  <c:v>-2.50089023638899E-2</c:v>
                </c:pt>
                <c:pt idx="352">
                  <c:v>-2.43620567487506E-2</c:v>
                </c:pt>
                <c:pt idx="353">
                  <c:v>-2.3892698984088301E-2</c:v>
                </c:pt>
                <c:pt idx="354">
                  <c:v>-2.3666847611684201E-2</c:v>
                </c:pt>
                <c:pt idx="355">
                  <c:v>-2.4138084406227101E-2</c:v>
                </c:pt>
                <c:pt idx="356">
                  <c:v>-2.4724371888125499E-2</c:v>
                </c:pt>
                <c:pt idx="357">
                  <c:v>-2.4834018809930001E-2</c:v>
                </c:pt>
                <c:pt idx="358">
                  <c:v>-2.5315525751791999E-2</c:v>
                </c:pt>
                <c:pt idx="359">
                  <c:v>-2.5813511358890099E-2</c:v>
                </c:pt>
                <c:pt idx="360">
                  <c:v>-2.44028455843198E-2</c:v>
                </c:pt>
                <c:pt idx="361">
                  <c:v>-2.3077787923582001E-2</c:v>
                </c:pt>
                <c:pt idx="362">
                  <c:v>-2.30459552126011E-2</c:v>
                </c:pt>
                <c:pt idx="363">
                  <c:v>-2.3361525889758698E-2</c:v>
                </c:pt>
                <c:pt idx="364">
                  <c:v>-2.3862017200685801E-2</c:v>
                </c:pt>
                <c:pt idx="365">
                  <c:v>-2.4272465082764198E-2</c:v>
                </c:pt>
                <c:pt idx="366">
                  <c:v>-2.4530011934439998E-2</c:v>
                </c:pt>
                <c:pt idx="367">
                  <c:v>-2.4150864177001501E-2</c:v>
                </c:pt>
                <c:pt idx="368">
                  <c:v>-2.34263226518302E-2</c:v>
                </c:pt>
                <c:pt idx="369">
                  <c:v>-2.2710125981949599E-2</c:v>
                </c:pt>
                <c:pt idx="370">
                  <c:v>-2.23710080329491E-2</c:v>
                </c:pt>
                <c:pt idx="371">
                  <c:v>-2.2141659599648499E-2</c:v>
                </c:pt>
                <c:pt idx="372">
                  <c:v>-2.0484594143568301E-2</c:v>
                </c:pt>
                <c:pt idx="373">
                  <c:v>-1.8436541989789199E-2</c:v>
                </c:pt>
                <c:pt idx="374">
                  <c:v>-1.8553074672861599E-2</c:v>
                </c:pt>
                <c:pt idx="375">
                  <c:v>-1.82970303144055E-2</c:v>
                </c:pt>
                <c:pt idx="376">
                  <c:v>-1.92163989803796E-2</c:v>
                </c:pt>
                <c:pt idx="377">
                  <c:v>-2.0256894094410598E-2</c:v>
                </c:pt>
                <c:pt idx="378">
                  <c:v>-2.0947358835972402E-2</c:v>
                </c:pt>
                <c:pt idx="379">
                  <c:v>-2.1315535618472901E-2</c:v>
                </c:pt>
                <c:pt idx="380">
                  <c:v>-2.0650201328907099E-2</c:v>
                </c:pt>
                <c:pt idx="381">
                  <c:v>-2.0005126310801102E-2</c:v>
                </c:pt>
                <c:pt idx="382">
                  <c:v>-2.0061555774026602E-2</c:v>
                </c:pt>
                <c:pt idx="383">
                  <c:v>-2.01830673781009E-2</c:v>
                </c:pt>
                <c:pt idx="384">
                  <c:v>-1.95869842944255E-2</c:v>
                </c:pt>
                <c:pt idx="385">
                  <c:v>-1.9110184381965399E-2</c:v>
                </c:pt>
                <c:pt idx="386">
                  <c:v>-1.8743169593239298E-2</c:v>
                </c:pt>
                <c:pt idx="387">
                  <c:v>-1.8331706790873099E-2</c:v>
                </c:pt>
                <c:pt idx="388">
                  <c:v>-1.7437588303484599E-2</c:v>
                </c:pt>
                <c:pt idx="389">
                  <c:v>-1.6067075571039799E-2</c:v>
                </c:pt>
                <c:pt idx="390">
                  <c:v>-1.51484357323053E-2</c:v>
                </c:pt>
                <c:pt idx="391">
                  <c:v>-1.46230654924133E-2</c:v>
                </c:pt>
                <c:pt idx="392">
                  <c:v>-1.2796442343494601E-2</c:v>
                </c:pt>
                <c:pt idx="393">
                  <c:v>-1.22408546221816E-2</c:v>
                </c:pt>
                <c:pt idx="394">
                  <c:v>-1.14605542887694E-2</c:v>
                </c:pt>
                <c:pt idx="395">
                  <c:v>-1.13035386431999E-2</c:v>
                </c:pt>
                <c:pt idx="396">
                  <c:v>-1.1725902670339799E-2</c:v>
                </c:pt>
                <c:pt idx="397">
                  <c:v>-1.1844930074729599E-2</c:v>
                </c:pt>
                <c:pt idx="398">
                  <c:v>-1.22975643502953E-2</c:v>
                </c:pt>
                <c:pt idx="399">
                  <c:v>-1.3361862202310599E-2</c:v>
                </c:pt>
                <c:pt idx="400">
                  <c:v>-1.4736711247501399E-2</c:v>
                </c:pt>
                <c:pt idx="401">
                  <c:v>-1.52852564519709E-2</c:v>
                </c:pt>
                <c:pt idx="402">
                  <c:v>-1.55549616394109E-2</c:v>
                </c:pt>
                <c:pt idx="403">
                  <c:v>-1.5566395791057499E-2</c:v>
                </c:pt>
                <c:pt idx="404">
                  <c:v>-1.4599465598018E-2</c:v>
                </c:pt>
                <c:pt idx="405">
                  <c:v>-1.39939270172848E-2</c:v>
                </c:pt>
                <c:pt idx="406">
                  <c:v>-1.3627640922542599E-2</c:v>
                </c:pt>
                <c:pt idx="407">
                  <c:v>-1.2522701642441E-2</c:v>
                </c:pt>
                <c:pt idx="408">
                  <c:v>-1.0076669289908399E-2</c:v>
                </c:pt>
                <c:pt idx="409">
                  <c:v>-6.8063875618236897E-3</c:v>
                </c:pt>
                <c:pt idx="410">
                  <c:v>-3.9952783951206104E-3</c:v>
                </c:pt>
                <c:pt idx="411">
                  <c:v>-1.91059239264376E-3</c:v>
                </c:pt>
                <c:pt idx="412">
                  <c:v>-1.1643451784582499E-3</c:v>
                </c:pt>
                <c:pt idx="413" formatCode="0.00E+00">
                  <c:v>-7.1527619277796605E-4</c:v>
                </c:pt>
                <c:pt idx="414">
                  <c:v>-1.82775214911989E-3</c:v>
                </c:pt>
                <c:pt idx="415">
                  <c:v>-2.55527303453915E-3</c:v>
                </c:pt>
                <c:pt idx="416">
                  <c:v>1.8607918129174301E-3</c:v>
                </c:pt>
                <c:pt idx="417">
                  <c:v>5.9229025442523696E-3</c:v>
                </c:pt>
                <c:pt idx="418">
                  <c:v>9.1101762179274202E-3</c:v>
                </c:pt>
                <c:pt idx="419">
                  <c:v>1.23185058903227E-2</c:v>
                </c:pt>
                <c:pt idx="420">
                  <c:v>1.59702013475587E-2</c:v>
                </c:pt>
                <c:pt idx="421">
                  <c:v>1.9025055294371401E-2</c:v>
                </c:pt>
                <c:pt idx="422">
                  <c:v>2.1951309013919802E-2</c:v>
                </c:pt>
                <c:pt idx="423">
                  <c:v>2.3845677810934399E-2</c:v>
                </c:pt>
                <c:pt idx="424">
                  <c:v>2.5615802318838098E-2</c:v>
                </c:pt>
                <c:pt idx="425">
                  <c:v>2.81616435266486E-2</c:v>
                </c:pt>
                <c:pt idx="426">
                  <c:v>2.8382547188158101E-2</c:v>
                </c:pt>
                <c:pt idx="427">
                  <c:v>2.7840686465673999E-2</c:v>
                </c:pt>
                <c:pt idx="428">
                  <c:v>2.7463230825806501E-2</c:v>
                </c:pt>
                <c:pt idx="429">
                  <c:v>2.70980228353754E-2</c:v>
                </c:pt>
                <c:pt idx="430">
                  <c:v>2.6476668232541099E-2</c:v>
                </c:pt>
                <c:pt idx="431">
                  <c:v>2.72046516556982E-2</c:v>
                </c:pt>
                <c:pt idx="432">
                  <c:v>2.7778659027197901E-2</c:v>
                </c:pt>
                <c:pt idx="433">
                  <c:v>2.8350651276452098E-2</c:v>
                </c:pt>
                <c:pt idx="434">
                  <c:v>2.9078838320005702E-2</c:v>
                </c:pt>
                <c:pt idx="435">
                  <c:v>2.92095030905009E-2</c:v>
                </c:pt>
                <c:pt idx="436">
                  <c:v>3.0111788542947E-2</c:v>
                </c:pt>
                <c:pt idx="437">
                  <c:v>3.0865413248626399E-2</c:v>
                </c:pt>
                <c:pt idx="438">
                  <c:v>3.0247448199950198E-2</c:v>
                </c:pt>
                <c:pt idx="439">
                  <c:v>3.0433173592046399E-2</c:v>
                </c:pt>
                <c:pt idx="440">
                  <c:v>3.0521425795664199E-2</c:v>
                </c:pt>
                <c:pt idx="441">
                  <c:v>2.9819061252921102E-2</c:v>
                </c:pt>
                <c:pt idx="442">
                  <c:v>2.8947425542255201E-2</c:v>
                </c:pt>
                <c:pt idx="443">
                  <c:v>2.8750039555394499E-2</c:v>
                </c:pt>
                <c:pt idx="444">
                  <c:v>2.91754229244785E-2</c:v>
                </c:pt>
                <c:pt idx="445">
                  <c:v>2.9187548517779001E-2</c:v>
                </c:pt>
                <c:pt idx="446">
                  <c:v>2.8904277050515102E-2</c:v>
                </c:pt>
                <c:pt idx="447">
                  <c:v>2.8652895506250799E-2</c:v>
                </c:pt>
                <c:pt idx="448">
                  <c:v>2.8287687891258999E-2</c:v>
                </c:pt>
                <c:pt idx="449">
                  <c:v>2.6747454693239602E-2</c:v>
                </c:pt>
                <c:pt idx="450">
                  <c:v>2.5388721076614901E-2</c:v>
                </c:pt>
                <c:pt idx="451">
                  <c:v>2.4058883291962499E-2</c:v>
                </c:pt>
                <c:pt idx="452">
                  <c:v>2.2429360884540402E-2</c:v>
                </c:pt>
                <c:pt idx="453">
                  <c:v>2.06220870251871E-2</c:v>
                </c:pt>
                <c:pt idx="454">
                  <c:v>2.0521963116680399E-2</c:v>
                </c:pt>
                <c:pt idx="455">
                  <c:v>2.06000191420634E-2</c:v>
                </c:pt>
                <c:pt idx="456">
                  <c:v>2.02000757390026E-2</c:v>
                </c:pt>
                <c:pt idx="457">
                  <c:v>1.9704960225371E-2</c:v>
                </c:pt>
                <c:pt idx="458">
                  <c:v>1.8853663791348799E-2</c:v>
                </c:pt>
                <c:pt idx="459">
                  <c:v>1.8764534232163801E-2</c:v>
                </c:pt>
                <c:pt idx="460">
                  <c:v>1.8676105270453401E-2</c:v>
                </c:pt>
                <c:pt idx="461">
                  <c:v>1.8584236210040701E-2</c:v>
                </c:pt>
                <c:pt idx="462">
                  <c:v>1.78793148471365E-2</c:v>
                </c:pt>
                <c:pt idx="463">
                  <c:v>1.72485034388546E-2</c:v>
                </c:pt>
                <c:pt idx="464">
                  <c:v>1.5899646467828099E-2</c:v>
                </c:pt>
                <c:pt idx="465">
                  <c:v>1.3929183231118801E-2</c:v>
                </c:pt>
                <c:pt idx="466">
                  <c:v>1.0439411585050601E-2</c:v>
                </c:pt>
                <c:pt idx="467">
                  <c:v>6.7778338401097496E-3</c:v>
                </c:pt>
                <c:pt idx="468">
                  <c:v>3.0920914397584202E-3</c:v>
                </c:pt>
                <c:pt idx="469" formatCode="0.00E+00">
                  <c:v>8.7511433358067802E-4</c:v>
                </c:pt>
                <c:pt idx="470">
                  <c:v>-1.50149562375488E-3</c:v>
                </c:pt>
                <c:pt idx="471">
                  <c:v>-3.0237697717878701E-3</c:v>
                </c:pt>
                <c:pt idx="472">
                  <c:v>-4.5485367470221704E-3</c:v>
                </c:pt>
                <c:pt idx="473">
                  <c:v>-5.7851652720317401E-3</c:v>
                </c:pt>
                <c:pt idx="474">
                  <c:v>-6.8182507634588704E-3</c:v>
                </c:pt>
                <c:pt idx="475">
                  <c:v>-7.1190081946364498E-3</c:v>
                </c:pt>
                <c:pt idx="476">
                  <c:v>-7.2041773449734699E-3</c:v>
                </c:pt>
                <c:pt idx="477">
                  <c:v>-7.9868396569257507E-3</c:v>
                </c:pt>
                <c:pt idx="478">
                  <c:v>-8.4236554354457597E-3</c:v>
                </c:pt>
                <c:pt idx="479">
                  <c:v>-8.7864342433368707E-3</c:v>
                </c:pt>
                <c:pt idx="480">
                  <c:v>-8.5817588150273096E-3</c:v>
                </c:pt>
                <c:pt idx="481">
                  <c:v>-1.02431499358596E-2</c:v>
                </c:pt>
                <c:pt idx="482">
                  <c:v>-1.1986207180888799E-2</c:v>
                </c:pt>
                <c:pt idx="483">
                  <c:v>-1.32113893260622E-2</c:v>
                </c:pt>
                <c:pt idx="484">
                  <c:v>-1.4403893283425701E-2</c:v>
                </c:pt>
                <c:pt idx="485">
                  <c:v>-1.5889225564874699E-2</c:v>
                </c:pt>
                <c:pt idx="486">
                  <c:v>-1.7930297402960101E-2</c:v>
                </c:pt>
                <c:pt idx="487">
                  <c:v>-1.91661181185152E-2</c:v>
                </c:pt>
                <c:pt idx="488">
                  <c:v>-2.10976803959462E-2</c:v>
                </c:pt>
                <c:pt idx="489">
                  <c:v>-2.32617482478048E-2</c:v>
                </c:pt>
                <c:pt idx="490">
                  <c:v>-2.3159367471376001E-2</c:v>
                </c:pt>
                <c:pt idx="491">
                  <c:v>-2.2446442677220999E-2</c:v>
                </c:pt>
                <c:pt idx="492">
                  <c:v>-2.24832911076005E-2</c:v>
                </c:pt>
                <c:pt idx="493">
                  <c:v>-2.3316011725080601E-2</c:v>
                </c:pt>
                <c:pt idx="494">
                  <c:v>-2.3957176726542299E-2</c:v>
                </c:pt>
                <c:pt idx="495">
                  <c:v>-2.3854677614132201E-2</c:v>
                </c:pt>
                <c:pt idx="496">
                  <c:v>-2.5552903516919901E-2</c:v>
                </c:pt>
                <c:pt idx="497">
                  <c:v>-2.9268285534306399E-2</c:v>
                </c:pt>
                <c:pt idx="498">
                  <c:v>-3.2484707558703002E-2</c:v>
                </c:pt>
                <c:pt idx="499">
                  <c:v>-3.5093782353515998E-2</c:v>
                </c:pt>
                <c:pt idx="500">
                  <c:v>-3.9687797060167E-2</c:v>
                </c:pt>
                <c:pt idx="501">
                  <c:v>-4.3245274674788899E-2</c:v>
                </c:pt>
                <c:pt idx="502">
                  <c:v>-4.6894929675109498E-2</c:v>
                </c:pt>
                <c:pt idx="503">
                  <c:v>-4.9322590863471301E-2</c:v>
                </c:pt>
                <c:pt idx="504">
                  <c:v>-5.1922691539933799E-2</c:v>
                </c:pt>
                <c:pt idx="505">
                  <c:v>-5.4684783373728403E-2</c:v>
                </c:pt>
                <c:pt idx="506">
                  <c:v>-5.6881895987385002E-2</c:v>
                </c:pt>
                <c:pt idx="507">
                  <c:v>-5.8600869089498998E-2</c:v>
                </c:pt>
                <c:pt idx="508">
                  <c:v>-6.03015010670424E-2</c:v>
                </c:pt>
                <c:pt idx="509">
                  <c:v>-6.2216022960998797E-2</c:v>
                </c:pt>
                <c:pt idx="510">
                  <c:v>-6.4125434474508303E-2</c:v>
                </c:pt>
                <c:pt idx="511">
                  <c:v>-6.5615892521785402E-2</c:v>
                </c:pt>
                <c:pt idx="512">
                  <c:v>-6.6686102809299097E-2</c:v>
                </c:pt>
                <c:pt idx="513">
                  <c:v>-6.7005785682208802E-2</c:v>
                </c:pt>
                <c:pt idx="514">
                  <c:v>-6.6954379574444098E-2</c:v>
                </c:pt>
                <c:pt idx="515">
                  <c:v>-6.7039583680307505E-2</c:v>
                </c:pt>
                <c:pt idx="516">
                  <c:v>-6.8673973398024099E-2</c:v>
                </c:pt>
                <c:pt idx="517">
                  <c:v>-7.0167109282443602E-2</c:v>
                </c:pt>
                <c:pt idx="518">
                  <c:v>-7.0922485521977705E-2</c:v>
                </c:pt>
                <c:pt idx="519">
                  <c:v>-7.1373868414231198E-2</c:v>
                </c:pt>
                <c:pt idx="520">
                  <c:v>-7.1306092730682905E-2</c:v>
                </c:pt>
                <c:pt idx="521">
                  <c:v>-7.1216978315473606E-2</c:v>
                </c:pt>
                <c:pt idx="522">
                  <c:v>-7.0697035842627598E-2</c:v>
                </c:pt>
                <c:pt idx="523">
                  <c:v>-7.1089861054780296E-2</c:v>
                </c:pt>
                <c:pt idx="524">
                  <c:v>-7.13034763909971E-2</c:v>
                </c:pt>
                <c:pt idx="525">
                  <c:v>-7.0757756547877207E-2</c:v>
                </c:pt>
                <c:pt idx="526">
                  <c:v>-7.0325056558139198E-2</c:v>
                </c:pt>
                <c:pt idx="527">
                  <c:v>-7.0174847369081195E-2</c:v>
                </c:pt>
                <c:pt idx="528">
                  <c:v>-7.0295878363882902E-2</c:v>
                </c:pt>
                <c:pt idx="529">
                  <c:v>-7.0975209719246798E-2</c:v>
                </c:pt>
                <c:pt idx="530">
                  <c:v>-7.1530028027976797E-2</c:v>
                </c:pt>
                <c:pt idx="531">
                  <c:v>-7.2380013824353301E-2</c:v>
                </c:pt>
                <c:pt idx="532">
                  <c:v>-7.2913434334995295E-2</c:v>
                </c:pt>
                <c:pt idx="533">
                  <c:v>-7.3226744959614995E-2</c:v>
                </c:pt>
                <c:pt idx="534">
                  <c:v>-7.3742104308611597E-2</c:v>
                </c:pt>
                <c:pt idx="535">
                  <c:v>-7.3398349079629097E-2</c:v>
                </c:pt>
                <c:pt idx="536">
                  <c:v>-7.2632505439540404E-2</c:v>
                </c:pt>
                <c:pt idx="537">
                  <c:v>-7.1966663558612198E-2</c:v>
                </c:pt>
                <c:pt idx="538">
                  <c:v>-7.1549471205537105E-2</c:v>
                </c:pt>
                <c:pt idx="539">
                  <c:v>-7.0985552707251695E-2</c:v>
                </c:pt>
                <c:pt idx="540">
                  <c:v>-7.0485610595322795E-2</c:v>
                </c:pt>
                <c:pt idx="541">
                  <c:v>-6.9947669502844395E-2</c:v>
                </c:pt>
                <c:pt idx="542">
                  <c:v>-6.9820334556551594E-2</c:v>
                </c:pt>
                <c:pt idx="543">
                  <c:v>-6.8996341623275503E-2</c:v>
                </c:pt>
                <c:pt idx="544">
                  <c:v>-6.7928385942069694E-2</c:v>
                </c:pt>
                <c:pt idx="545">
                  <c:v>-6.6931558035974503E-2</c:v>
                </c:pt>
                <c:pt idx="546">
                  <c:v>-6.6163869887326698E-2</c:v>
                </c:pt>
                <c:pt idx="547">
                  <c:v>-6.5009930032973104E-2</c:v>
                </c:pt>
                <c:pt idx="548">
                  <c:v>-6.4271111351337701E-2</c:v>
                </c:pt>
                <c:pt idx="549">
                  <c:v>-6.3424773381319896E-2</c:v>
                </c:pt>
                <c:pt idx="550">
                  <c:v>-6.2577414954969907E-2</c:v>
                </c:pt>
                <c:pt idx="551">
                  <c:v>-6.2534803395362701E-2</c:v>
                </c:pt>
                <c:pt idx="552">
                  <c:v>-6.2554005641798804E-2</c:v>
                </c:pt>
                <c:pt idx="553">
                  <c:v>-6.2351971526326801E-2</c:v>
                </c:pt>
                <c:pt idx="554">
                  <c:v>-6.2289836546541001E-2</c:v>
                </c:pt>
                <c:pt idx="555">
                  <c:v>-6.2260768426235201E-2</c:v>
                </c:pt>
                <c:pt idx="556">
                  <c:v>-6.2936775693640104E-2</c:v>
                </c:pt>
                <c:pt idx="557">
                  <c:v>-6.3161002831848306E-2</c:v>
                </c:pt>
                <c:pt idx="558">
                  <c:v>-6.4392307014733002E-2</c:v>
                </c:pt>
                <c:pt idx="559">
                  <c:v>-6.5228097590263198E-2</c:v>
                </c:pt>
                <c:pt idx="560">
                  <c:v>-5.8639258294977702E-2</c:v>
                </c:pt>
                <c:pt idx="561">
                  <c:v>-5.4758635189143999E-2</c:v>
                </c:pt>
                <c:pt idx="562">
                  <c:v>-5.04491853585783E-2</c:v>
                </c:pt>
                <c:pt idx="563">
                  <c:v>-4.7309367855720097E-2</c:v>
                </c:pt>
                <c:pt idx="564">
                  <c:v>-4.4257789181724898E-2</c:v>
                </c:pt>
                <c:pt idx="565">
                  <c:v>-4.1743343955897301E-2</c:v>
                </c:pt>
                <c:pt idx="566">
                  <c:v>-3.9600746490330602E-2</c:v>
                </c:pt>
                <c:pt idx="567">
                  <c:v>-3.8039353614549798E-2</c:v>
                </c:pt>
                <c:pt idx="568">
                  <c:v>-3.5949315036565101E-2</c:v>
                </c:pt>
                <c:pt idx="569">
                  <c:v>-3.3235476189091798E-2</c:v>
                </c:pt>
                <c:pt idx="570">
                  <c:v>-3.2988180929789702E-2</c:v>
                </c:pt>
                <c:pt idx="571">
                  <c:v>-3.1821446280303603E-2</c:v>
                </c:pt>
                <c:pt idx="572">
                  <c:v>-3.1365442806733798E-2</c:v>
                </c:pt>
                <c:pt idx="573">
                  <c:v>-3.0789454130003401E-2</c:v>
                </c:pt>
                <c:pt idx="574">
                  <c:v>-3.05039821591561E-2</c:v>
                </c:pt>
                <c:pt idx="575">
                  <c:v>-3.0450518998180399E-2</c:v>
                </c:pt>
                <c:pt idx="576">
                  <c:v>-3.0323485970266299E-2</c:v>
                </c:pt>
                <c:pt idx="577">
                  <c:v>-3.0322062265743101E-2</c:v>
                </c:pt>
                <c:pt idx="578">
                  <c:v>-3.0687209629156401E-2</c:v>
                </c:pt>
                <c:pt idx="579">
                  <c:v>-3.09745619842847E-2</c:v>
                </c:pt>
                <c:pt idx="580">
                  <c:v>-3.0257884035928301E-2</c:v>
                </c:pt>
                <c:pt idx="581">
                  <c:v>-3.1362192414057903E-2</c:v>
                </c:pt>
                <c:pt idx="582">
                  <c:v>-3.3010316797713303E-2</c:v>
                </c:pt>
                <c:pt idx="583">
                  <c:v>-3.4319672945661697E-2</c:v>
                </c:pt>
                <c:pt idx="584">
                  <c:v>-3.5923415602008103E-2</c:v>
                </c:pt>
                <c:pt idx="585">
                  <c:v>-3.7223368439104697E-2</c:v>
                </c:pt>
                <c:pt idx="586">
                  <c:v>-3.8513966931512503E-2</c:v>
                </c:pt>
                <c:pt idx="587">
                  <c:v>-4.03160615622912E-2</c:v>
                </c:pt>
                <c:pt idx="588">
                  <c:v>-4.1121252991525303E-2</c:v>
                </c:pt>
                <c:pt idx="589">
                  <c:v>-4.1823135694156799E-2</c:v>
                </c:pt>
                <c:pt idx="590">
                  <c:v>-4.4382284465818898E-2</c:v>
                </c:pt>
                <c:pt idx="591">
                  <c:v>-4.65145940640765E-2</c:v>
                </c:pt>
                <c:pt idx="592">
                  <c:v>-4.7827160891562102E-2</c:v>
                </c:pt>
                <c:pt idx="593">
                  <c:v>-5.0018111029172099E-2</c:v>
                </c:pt>
                <c:pt idx="594">
                  <c:v>-5.4191510973933203E-2</c:v>
                </c:pt>
                <c:pt idx="595">
                  <c:v>-5.8112961265539699E-2</c:v>
                </c:pt>
                <c:pt idx="596">
                  <c:v>-6.1861873973678302E-2</c:v>
                </c:pt>
                <c:pt idx="597">
                  <c:v>-6.5084519910386704E-2</c:v>
                </c:pt>
                <c:pt idx="598">
                  <c:v>-6.80523570680623E-2</c:v>
                </c:pt>
                <c:pt idx="599">
                  <c:v>-7.0351581302945901E-2</c:v>
                </c:pt>
                <c:pt idx="600">
                  <c:v>-7.1992560705452804E-2</c:v>
                </c:pt>
                <c:pt idx="601">
                  <c:v>-7.2919439672194594E-2</c:v>
                </c:pt>
                <c:pt idx="602">
                  <c:v>-7.3956181670013998E-2</c:v>
                </c:pt>
                <c:pt idx="603">
                  <c:v>-7.4408392662303605E-2</c:v>
                </c:pt>
                <c:pt idx="604">
                  <c:v>-7.5131531956057596E-2</c:v>
                </c:pt>
                <c:pt idx="605">
                  <c:v>-7.6028687925854793E-2</c:v>
                </c:pt>
                <c:pt idx="606">
                  <c:v>-7.6848367241588597E-2</c:v>
                </c:pt>
                <c:pt idx="607">
                  <c:v>-7.7382589631313101E-2</c:v>
                </c:pt>
                <c:pt idx="608">
                  <c:v>-7.77541863496653E-2</c:v>
                </c:pt>
                <c:pt idx="609">
                  <c:v>-7.8018353742577304E-2</c:v>
                </c:pt>
                <c:pt idx="610">
                  <c:v>-7.7890337105487095E-2</c:v>
                </c:pt>
                <c:pt idx="611">
                  <c:v>-7.7550076805561502E-2</c:v>
                </c:pt>
                <c:pt idx="612">
                  <c:v>-7.8844047297534595E-2</c:v>
                </c:pt>
                <c:pt idx="613">
                  <c:v>-7.95603334747184E-2</c:v>
                </c:pt>
                <c:pt idx="614">
                  <c:v>-7.7824857719949098E-2</c:v>
                </c:pt>
                <c:pt idx="615">
                  <c:v>-7.6669548159868206E-2</c:v>
                </c:pt>
                <c:pt idx="616">
                  <c:v>-7.3041236805443402E-2</c:v>
                </c:pt>
                <c:pt idx="617">
                  <c:v>-7.0419940399296596E-2</c:v>
                </c:pt>
                <c:pt idx="618">
                  <c:v>-6.8169441040480297E-2</c:v>
                </c:pt>
                <c:pt idx="619">
                  <c:v>-6.5966592387231002E-2</c:v>
                </c:pt>
                <c:pt idx="620">
                  <c:v>-6.3764013525080904E-2</c:v>
                </c:pt>
                <c:pt idx="621">
                  <c:v>-6.1756775825483098E-2</c:v>
                </c:pt>
                <c:pt idx="622">
                  <c:v>-5.8242743856377698E-2</c:v>
                </c:pt>
                <c:pt idx="623">
                  <c:v>-5.5599214449343203E-2</c:v>
                </c:pt>
                <c:pt idx="624">
                  <c:v>-5.3382463190919903E-2</c:v>
                </c:pt>
                <c:pt idx="625">
                  <c:v>-4.1347112966311599E-2</c:v>
                </c:pt>
                <c:pt idx="626">
                  <c:v>-3.03306095142684E-2</c:v>
                </c:pt>
                <c:pt idx="627">
                  <c:v>-2.1013760605489901E-2</c:v>
                </c:pt>
                <c:pt idx="628">
                  <c:v>-1.30180045981345E-2</c:v>
                </c:pt>
                <c:pt idx="629">
                  <c:v>-6.3674556467538798E-3</c:v>
                </c:pt>
                <c:pt idx="630" formatCode="0.00E+00">
                  <c:v>-4.3976499569391701E-4</c:v>
                </c:pt>
                <c:pt idx="631">
                  <c:v>4.7921887994601103E-3</c:v>
                </c:pt>
                <c:pt idx="632">
                  <c:v>9.1845837282074107E-3</c:v>
                </c:pt>
                <c:pt idx="633">
                  <c:v>1.25597058838696E-2</c:v>
                </c:pt>
                <c:pt idx="634">
                  <c:v>8.5633622509523992E-3</c:v>
                </c:pt>
                <c:pt idx="635">
                  <c:v>2.20609286603996E-3</c:v>
                </c:pt>
                <c:pt idx="636">
                  <c:v>-4.2003631995220902E-3</c:v>
                </c:pt>
                <c:pt idx="637">
                  <c:v>-9.4285522593213003E-3</c:v>
                </c:pt>
                <c:pt idx="638">
                  <c:v>-1.4385766474083701E-2</c:v>
                </c:pt>
                <c:pt idx="639">
                  <c:v>-1.8430999787247999E-2</c:v>
                </c:pt>
                <c:pt idx="640">
                  <c:v>-2.10976978235108E-2</c:v>
                </c:pt>
                <c:pt idx="641">
                  <c:v>-2.3474640253003901E-2</c:v>
                </c:pt>
                <c:pt idx="642">
                  <c:v>-2.5285765262913099E-2</c:v>
                </c:pt>
                <c:pt idx="643">
                  <c:v>-2.7109676540714198E-2</c:v>
                </c:pt>
                <c:pt idx="644">
                  <c:v>-2.6487689218198301E-2</c:v>
                </c:pt>
                <c:pt idx="645">
                  <c:v>-2.6230407449718E-2</c:v>
                </c:pt>
                <c:pt idx="646">
                  <c:v>-2.5351166340393898E-2</c:v>
                </c:pt>
                <c:pt idx="647">
                  <c:v>-2.4925029940897701E-2</c:v>
                </c:pt>
                <c:pt idx="648">
                  <c:v>-2.4334191967858299E-2</c:v>
                </c:pt>
                <c:pt idx="649">
                  <c:v>-2.40118375460001E-2</c:v>
                </c:pt>
                <c:pt idx="650">
                  <c:v>-2.3886729980734999E-2</c:v>
                </c:pt>
                <c:pt idx="651">
                  <c:v>-2.2988400736264999E-2</c:v>
                </c:pt>
                <c:pt idx="652">
                  <c:v>-2.2235835518624202E-2</c:v>
                </c:pt>
                <c:pt idx="653">
                  <c:v>-2.1405986822917299E-2</c:v>
                </c:pt>
                <c:pt idx="654">
                  <c:v>-2.0197667079639301E-2</c:v>
                </c:pt>
                <c:pt idx="655">
                  <c:v>-1.9228397107895999E-2</c:v>
                </c:pt>
                <c:pt idx="656">
                  <c:v>-1.81985821270511E-2</c:v>
                </c:pt>
                <c:pt idx="657">
                  <c:v>-1.7308319147575101E-2</c:v>
                </c:pt>
                <c:pt idx="658">
                  <c:v>-1.6174541656128E-2</c:v>
                </c:pt>
                <c:pt idx="659">
                  <c:v>-1.42117167758316E-2</c:v>
                </c:pt>
                <c:pt idx="660">
                  <c:v>-1.28862443709884E-2</c:v>
                </c:pt>
                <c:pt idx="661">
                  <c:v>-1.2002589291948799E-2</c:v>
                </c:pt>
                <c:pt idx="662">
                  <c:v>-1.04679675500782E-2</c:v>
                </c:pt>
                <c:pt idx="663">
                  <c:v>-8.6424724515048301E-3</c:v>
                </c:pt>
                <c:pt idx="664">
                  <c:v>-7.42569390937291E-3</c:v>
                </c:pt>
                <c:pt idx="665">
                  <c:v>-6.1120639971008603E-3</c:v>
                </c:pt>
                <c:pt idx="666">
                  <c:v>-6.5215440558363301E-3</c:v>
                </c:pt>
                <c:pt idx="667">
                  <c:v>-6.9412114713970898E-3</c:v>
                </c:pt>
                <c:pt idx="668">
                  <c:v>-7.0670404003450697E-3</c:v>
                </c:pt>
                <c:pt idx="669">
                  <c:v>-6.9636502483426703E-3</c:v>
                </c:pt>
                <c:pt idx="670">
                  <c:v>-7.4436394379511998E-3</c:v>
                </c:pt>
                <c:pt idx="671">
                  <c:v>-7.9138319714928997E-3</c:v>
                </c:pt>
                <c:pt idx="672">
                  <c:v>-8.6077928644587697E-3</c:v>
                </c:pt>
                <c:pt idx="673">
                  <c:v>-9.3199608598070506E-3</c:v>
                </c:pt>
                <c:pt idx="674">
                  <c:v>-9.8442459281681792E-3</c:v>
                </c:pt>
                <c:pt idx="675">
                  <c:v>-1.01175980542131E-2</c:v>
                </c:pt>
                <c:pt idx="676">
                  <c:v>-9.8286515095268104E-3</c:v>
                </c:pt>
                <c:pt idx="677">
                  <c:v>-9.7424075368969295E-3</c:v>
                </c:pt>
                <c:pt idx="678">
                  <c:v>-9.7521822158620902E-3</c:v>
                </c:pt>
                <c:pt idx="679">
                  <c:v>-9.4870589204962795E-3</c:v>
                </c:pt>
                <c:pt idx="680">
                  <c:v>-7.9560938122331393E-3</c:v>
                </c:pt>
                <c:pt idx="681">
                  <c:v>-7.6488513832400204E-3</c:v>
                </c:pt>
                <c:pt idx="682">
                  <c:v>-7.29706263636832E-3</c:v>
                </c:pt>
                <c:pt idx="683">
                  <c:v>-6.7673992989307902E-3</c:v>
                </c:pt>
                <c:pt idx="684">
                  <c:v>-6.4847262244750901E-3</c:v>
                </c:pt>
                <c:pt idx="685">
                  <c:v>-6.1420574225571102E-3</c:v>
                </c:pt>
                <c:pt idx="686">
                  <c:v>-6.1504281163173797E-3</c:v>
                </c:pt>
                <c:pt idx="687">
                  <c:v>-6.6622584291167498E-3</c:v>
                </c:pt>
                <c:pt idx="688">
                  <c:v>-7.7438332766289796E-3</c:v>
                </c:pt>
                <c:pt idx="689">
                  <c:v>-8.9935286379944999E-3</c:v>
                </c:pt>
                <c:pt idx="690">
                  <c:v>-1.00664252869242E-2</c:v>
                </c:pt>
                <c:pt idx="691">
                  <c:v>-1.1263233334796801E-2</c:v>
                </c:pt>
                <c:pt idx="692">
                  <c:v>-1.28344553070139E-2</c:v>
                </c:pt>
                <c:pt idx="693">
                  <c:v>-1.4389557298574E-2</c:v>
                </c:pt>
                <c:pt idx="694">
                  <c:v>-1.5690046501045701E-2</c:v>
                </c:pt>
                <c:pt idx="695">
                  <c:v>-1.63968180464748E-2</c:v>
                </c:pt>
                <c:pt idx="696">
                  <c:v>-1.67700447346995E-2</c:v>
                </c:pt>
                <c:pt idx="697">
                  <c:v>-1.7471004067958699E-2</c:v>
                </c:pt>
                <c:pt idx="698">
                  <c:v>-1.7726414616738299E-2</c:v>
                </c:pt>
                <c:pt idx="699">
                  <c:v>-1.8905117659495398E-2</c:v>
                </c:pt>
                <c:pt idx="700">
                  <c:v>-1.9765270827189398E-2</c:v>
                </c:pt>
                <c:pt idx="701">
                  <c:v>-2.0823999384976501E-2</c:v>
                </c:pt>
                <c:pt idx="702">
                  <c:v>-2.1744704512329099E-2</c:v>
                </c:pt>
                <c:pt idx="703">
                  <c:v>-2.2055216828097898E-2</c:v>
                </c:pt>
                <c:pt idx="704">
                  <c:v>-2.2399645540943799E-2</c:v>
                </c:pt>
                <c:pt idx="705">
                  <c:v>-2.2982552543410799E-2</c:v>
                </c:pt>
                <c:pt idx="706">
                  <c:v>-2.3142853764819799E-2</c:v>
                </c:pt>
                <c:pt idx="707">
                  <c:v>-2.28303970022447E-2</c:v>
                </c:pt>
                <c:pt idx="708">
                  <c:v>-2.2380398887486899E-2</c:v>
                </c:pt>
                <c:pt idx="709">
                  <c:v>-2.17182439520953E-2</c:v>
                </c:pt>
                <c:pt idx="710">
                  <c:v>-2.15217458688341E-2</c:v>
                </c:pt>
                <c:pt idx="711">
                  <c:v>-2.11739223448261E-2</c:v>
                </c:pt>
                <c:pt idx="712">
                  <c:v>-2.1024338186938302E-2</c:v>
                </c:pt>
                <c:pt idx="713">
                  <c:v>-2.1960370034348298E-2</c:v>
                </c:pt>
                <c:pt idx="714">
                  <c:v>-2.23213817592368E-2</c:v>
                </c:pt>
                <c:pt idx="715">
                  <c:v>-2.2304958453505799E-2</c:v>
                </c:pt>
                <c:pt idx="716">
                  <c:v>-2.27132184838689E-2</c:v>
                </c:pt>
                <c:pt idx="717">
                  <c:v>-2.2938251188856201E-2</c:v>
                </c:pt>
                <c:pt idx="718">
                  <c:v>-2.3593003208900402E-2</c:v>
                </c:pt>
                <c:pt idx="719">
                  <c:v>-2.4627283451452299E-2</c:v>
                </c:pt>
                <c:pt idx="720">
                  <c:v>-2.3754879369339999E-2</c:v>
                </c:pt>
                <c:pt idx="721">
                  <c:v>-2.33231244083703E-2</c:v>
                </c:pt>
                <c:pt idx="722">
                  <c:v>-2.2575000168011599E-2</c:v>
                </c:pt>
                <c:pt idx="723">
                  <c:v>-2.21182643249088E-2</c:v>
                </c:pt>
                <c:pt idx="724">
                  <c:v>-2.19012187948266E-2</c:v>
                </c:pt>
                <c:pt idx="725">
                  <c:v>-2.2123992145581198E-2</c:v>
                </c:pt>
                <c:pt idx="726">
                  <c:v>-2.2657499185884701E-2</c:v>
                </c:pt>
                <c:pt idx="727">
                  <c:v>-2.3087594646181001E-2</c:v>
                </c:pt>
                <c:pt idx="728">
                  <c:v>-2.3560998607068E-2</c:v>
                </c:pt>
                <c:pt idx="729">
                  <c:v>-2.3736912037745701E-2</c:v>
                </c:pt>
                <c:pt idx="730">
                  <c:v>-2.2990974226126899E-2</c:v>
                </c:pt>
                <c:pt idx="731">
                  <c:v>-2.2336488729405E-2</c:v>
                </c:pt>
                <c:pt idx="732">
                  <c:v>-2.1809288224363899E-2</c:v>
                </c:pt>
                <c:pt idx="733">
                  <c:v>-2.0386940583255801E-2</c:v>
                </c:pt>
                <c:pt idx="734">
                  <c:v>-1.8971008378147799E-2</c:v>
                </c:pt>
                <c:pt idx="735">
                  <c:v>-1.7622565552442099E-2</c:v>
                </c:pt>
                <c:pt idx="736">
                  <c:v>-1.4227362188403E-2</c:v>
                </c:pt>
                <c:pt idx="737">
                  <c:v>-9.3454842821394501E-3</c:v>
                </c:pt>
                <c:pt idx="738">
                  <c:v>-4.5928466433053598E-3</c:v>
                </c:pt>
                <c:pt idx="739" formatCode="0.00E+00">
                  <c:v>-6.07069427360602E-4</c:v>
                </c:pt>
                <c:pt idx="740">
                  <c:v>2.30153851948406E-3</c:v>
                </c:pt>
                <c:pt idx="741">
                  <c:v>3.9570126069265396E-3</c:v>
                </c:pt>
                <c:pt idx="742">
                  <c:v>5.7406545884686301E-3</c:v>
                </c:pt>
                <c:pt idx="743">
                  <c:v>6.04482875193477E-3</c:v>
                </c:pt>
                <c:pt idx="744">
                  <c:v>7.2605391756758904E-3</c:v>
                </c:pt>
                <c:pt idx="745">
                  <c:v>8.3296371319174604E-3</c:v>
                </c:pt>
                <c:pt idx="746">
                  <c:v>7.3365675201765698E-3</c:v>
                </c:pt>
                <c:pt idx="747">
                  <c:v>6.2335694710204904E-3</c:v>
                </c:pt>
                <c:pt idx="748">
                  <c:v>5.0654384272773604E-3</c:v>
                </c:pt>
                <c:pt idx="749">
                  <c:v>3.9527869011366599E-3</c:v>
                </c:pt>
                <c:pt idx="750">
                  <c:v>3.06107682679121E-3</c:v>
                </c:pt>
                <c:pt idx="751">
                  <c:v>1.6062565857293599E-3</c:v>
                </c:pt>
                <c:pt idx="752" formatCode="0.00E+00">
                  <c:v>1.99634971088895E-4</c:v>
                </c:pt>
                <c:pt idx="753">
                  <c:v>-1.1730625837672701E-3</c:v>
                </c:pt>
                <c:pt idx="754">
                  <c:v>-1.9414132967434401E-3</c:v>
                </c:pt>
                <c:pt idx="755">
                  <c:v>-2.5778827345972798E-3</c:v>
                </c:pt>
                <c:pt idx="756">
                  <c:v>-2.6830871255005802E-3</c:v>
                </c:pt>
                <c:pt idx="757">
                  <c:v>-3.06105401172089E-3</c:v>
                </c:pt>
                <c:pt idx="758">
                  <c:v>-3.2351045686926502E-3</c:v>
                </c:pt>
                <c:pt idx="759">
                  <c:v>-2.7117968488669601E-3</c:v>
                </c:pt>
                <c:pt idx="760">
                  <c:v>-2.3380460893779099E-3</c:v>
                </c:pt>
                <c:pt idx="761">
                  <c:v>-1.58021381772521E-3</c:v>
                </c:pt>
                <c:pt idx="762">
                  <c:v>-1.3530937435088401E-3</c:v>
                </c:pt>
                <c:pt idx="763">
                  <c:v>-2.38484440062938E-3</c:v>
                </c:pt>
                <c:pt idx="764">
                  <c:v>-2.5939935354630599E-3</c:v>
                </c:pt>
                <c:pt idx="765">
                  <c:v>-2.3732778681852498E-3</c:v>
                </c:pt>
                <c:pt idx="766">
                  <c:v>-2.2234907353255199E-3</c:v>
                </c:pt>
                <c:pt idx="767">
                  <c:v>-2.3917496614453502E-3</c:v>
                </c:pt>
                <c:pt idx="768">
                  <c:v>-2.2891848310263498E-3</c:v>
                </c:pt>
                <c:pt idx="769">
                  <c:v>-2.3221217689693499E-3</c:v>
                </c:pt>
                <c:pt idx="770">
                  <c:v>-1.9044102006296601E-3</c:v>
                </c:pt>
                <c:pt idx="771">
                  <c:v>-1.3771812030168001E-3</c:v>
                </c:pt>
                <c:pt idx="772" formatCode="0.00E+00">
                  <c:v>-6.1792553718199904E-4</c:v>
                </c:pt>
                <c:pt idx="773" formatCode="0.00E+00">
                  <c:v>3.5898525306276701E-4</c:v>
                </c:pt>
                <c:pt idx="774" formatCode="0.00E+00">
                  <c:v>6.8989767465317E-4</c:v>
                </c:pt>
                <c:pt idx="775" formatCode="0.00E+00">
                  <c:v>5.80477517171173E-4</c:v>
                </c:pt>
                <c:pt idx="776" formatCode="0.00E+00">
                  <c:v>4.1722041072886102E-4</c:v>
                </c:pt>
                <c:pt idx="777" formatCode="0.00E+00">
                  <c:v>7.9774578523030405E-4</c:v>
                </c:pt>
                <c:pt idx="778">
                  <c:v>1.1285441199154699E-3</c:v>
                </c:pt>
                <c:pt idx="779">
                  <c:v>1.1927676904682099E-3</c:v>
                </c:pt>
                <c:pt idx="780" formatCode="0.00E+00">
                  <c:v>8.7276508359014301E-4</c:v>
                </c:pt>
                <c:pt idx="781" formatCode="0.00E+00">
                  <c:v>4.62776612879332E-4</c:v>
                </c:pt>
                <c:pt idx="782" formatCode="0.00E+00">
                  <c:v>1.6736360782691601E-4</c:v>
                </c:pt>
                <c:pt idx="783" formatCode="0.00E+00">
                  <c:v>6.10474970094034E-5</c:v>
                </c:pt>
                <c:pt idx="784" formatCode="0.00E+00">
                  <c:v>-1.4049836295984899E-4</c:v>
                </c:pt>
                <c:pt idx="785" formatCode="0.00E+00">
                  <c:v>-5.5342227047800005E-4</c:v>
                </c:pt>
                <c:pt idx="786">
                  <c:v>-1.97046681916924E-3</c:v>
                </c:pt>
                <c:pt idx="787">
                  <c:v>-3.7726471537371099E-3</c:v>
                </c:pt>
                <c:pt idx="788">
                  <c:v>-5.6036481887876601E-3</c:v>
                </c:pt>
                <c:pt idx="789">
                  <c:v>-6.3994612220220097E-3</c:v>
                </c:pt>
                <c:pt idx="790">
                  <c:v>-7.0181150852677704E-3</c:v>
                </c:pt>
                <c:pt idx="791">
                  <c:v>-7.3558909573449398E-3</c:v>
                </c:pt>
                <c:pt idx="792">
                  <c:v>-8.1705232915557594E-3</c:v>
                </c:pt>
                <c:pt idx="793">
                  <c:v>-8.8937509694791504E-3</c:v>
                </c:pt>
                <c:pt idx="794">
                  <c:v>-9.5607242999455905E-3</c:v>
                </c:pt>
                <c:pt idx="795">
                  <c:v>-1.00084757329287E-2</c:v>
                </c:pt>
                <c:pt idx="796">
                  <c:v>-8.88747151558795E-3</c:v>
                </c:pt>
                <c:pt idx="797">
                  <c:v>-8.2709916218298395E-3</c:v>
                </c:pt>
                <c:pt idx="798">
                  <c:v>-7.6062702941493403E-3</c:v>
                </c:pt>
                <c:pt idx="799">
                  <c:v>-6.9110699480071499E-3</c:v>
                </c:pt>
                <c:pt idx="800">
                  <c:v>-5.9652243330581903E-3</c:v>
                </c:pt>
                <c:pt idx="801">
                  <c:v>-4.7374663081194797E-3</c:v>
                </c:pt>
                <c:pt idx="802">
                  <c:v>-3.8176836882918498E-3</c:v>
                </c:pt>
                <c:pt idx="803">
                  <c:v>-3.31173138445431E-3</c:v>
                </c:pt>
                <c:pt idx="804">
                  <c:v>-2.8759134195386099E-3</c:v>
                </c:pt>
                <c:pt idx="805">
                  <c:v>-2.1650776834161501E-3</c:v>
                </c:pt>
                <c:pt idx="806">
                  <c:v>-1.84275059708233E-3</c:v>
                </c:pt>
                <c:pt idx="807">
                  <c:v>-1.20530286133497E-3</c:v>
                </c:pt>
                <c:pt idx="808" formatCode="0.00E+00">
                  <c:v>-2.61202633923945E-4</c:v>
                </c:pt>
                <c:pt idx="809" formatCode="0.00E+00">
                  <c:v>-4.8065283671155999E-4</c:v>
                </c:pt>
                <c:pt idx="810" formatCode="0.00E+00">
                  <c:v>-2.7145819807556802E-4</c:v>
                </c:pt>
                <c:pt idx="811" formatCode="0.00E+00">
                  <c:v>-1.09986267372922E-6</c:v>
                </c:pt>
                <c:pt idx="812" formatCode="0.00E+00">
                  <c:v>3.4025104317771798E-4</c:v>
                </c:pt>
                <c:pt idx="813">
                  <c:v>1.0301574864096199E-3</c:v>
                </c:pt>
                <c:pt idx="814">
                  <c:v>1.25396926484526E-3</c:v>
                </c:pt>
                <c:pt idx="815">
                  <c:v>1.38499481208961E-3</c:v>
                </c:pt>
                <c:pt idx="816">
                  <c:v>1.28153448756819E-3</c:v>
                </c:pt>
                <c:pt idx="817" formatCode="0.00E+00">
                  <c:v>7.8692360669152701E-4</c:v>
                </c:pt>
                <c:pt idx="818" formatCode="0.00E+00">
                  <c:v>3.4893308890831799E-4</c:v>
                </c:pt>
                <c:pt idx="819" formatCode="0.00E+00">
                  <c:v>-8.3452982324928404E-5</c:v>
                </c:pt>
                <c:pt idx="820" formatCode="0.00E+00">
                  <c:v>-5.9807452187121202E-4</c:v>
                </c:pt>
                <c:pt idx="821">
                  <c:v>-2.4517121883975302E-3</c:v>
                </c:pt>
                <c:pt idx="822">
                  <c:v>-4.1335259553066904E-3</c:v>
                </c:pt>
                <c:pt idx="823">
                  <c:v>-5.8248282334610697E-3</c:v>
                </c:pt>
                <c:pt idx="824">
                  <c:v>-7.2547933780995003E-3</c:v>
                </c:pt>
                <c:pt idx="825">
                  <c:v>-8.5739441789847402E-3</c:v>
                </c:pt>
                <c:pt idx="826">
                  <c:v>-9.4728073544609794E-3</c:v>
                </c:pt>
                <c:pt idx="827">
                  <c:v>-9.9880483930464593E-3</c:v>
                </c:pt>
                <c:pt idx="828">
                  <c:v>-1.08713182106952E-2</c:v>
                </c:pt>
                <c:pt idx="829">
                  <c:v>-1.25210335764781E-2</c:v>
                </c:pt>
                <c:pt idx="830">
                  <c:v>-1.36855080845088E-2</c:v>
                </c:pt>
                <c:pt idx="831">
                  <c:v>-1.4095833547941399E-2</c:v>
                </c:pt>
                <c:pt idx="832">
                  <c:v>-1.4488483537694601E-2</c:v>
                </c:pt>
                <c:pt idx="833">
                  <c:v>-1.49983475628679E-2</c:v>
                </c:pt>
                <c:pt idx="834">
                  <c:v>-1.52022872558634E-2</c:v>
                </c:pt>
                <c:pt idx="835">
                  <c:v>-1.5439195078331301E-2</c:v>
                </c:pt>
                <c:pt idx="836">
                  <c:v>-1.5832602036639502E-2</c:v>
                </c:pt>
                <c:pt idx="837">
                  <c:v>-1.61627514789962E-2</c:v>
                </c:pt>
                <c:pt idx="838">
                  <c:v>-1.6054062554341601E-2</c:v>
                </c:pt>
                <c:pt idx="839">
                  <c:v>-1.5839219704996799E-2</c:v>
                </c:pt>
                <c:pt idx="840">
                  <c:v>-1.5825835014157699E-2</c:v>
                </c:pt>
                <c:pt idx="841">
                  <c:v>-1.5493494651333199E-2</c:v>
                </c:pt>
                <c:pt idx="842">
                  <c:v>-1.5093963934312799E-2</c:v>
                </c:pt>
                <c:pt idx="843">
                  <c:v>-1.52682707061604E-2</c:v>
                </c:pt>
                <c:pt idx="844">
                  <c:v>-1.55075185726113E-2</c:v>
                </c:pt>
                <c:pt idx="845">
                  <c:v>-1.5658285181735801E-2</c:v>
                </c:pt>
                <c:pt idx="846">
                  <c:v>-1.5412020689457E-2</c:v>
                </c:pt>
                <c:pt idx="847">
                  <c:v>-1.48336380034059E-2</c:v>
                </c:pt>
                <c:pt idx="848">
                  <c:v>-1.4779212225930399E-2</c:v>
                </c:pt>
                <c:pt idx="849">
                  <c:v>-1.49409622238529E-2</c:v>
                </c:pt>
                <c:pt idx="850">
                  <c:v>-1.40747197500694E-2</c:v>
                </c:pt>
                <c:pt idx="851">
                  <c:v>-1.3769147451946699E-2</c:v>
                </c:pt>
                <c:pt idx="852">
                  <c:v>-1.3271928420521099E-2</c:v>
                </c:pt>
                <c:pt idx="853">
                  <c:v>-1.27872094475096E-2</c:v>
                </c:pt>
                <c:pt idx="854">
                  <c:v>-1.14963031964927E-2</c:v>
                </c:pt>
                <c:pt idx="855">
                  <c:v>-1.02720177559788E-2</c:v>
                </c:pt>
                <c:pt idx="856">
                  <c:v>-9.9721473088297801E-3</c:v>
                </c:pt>
                <c:pt idx="857">
                  <c:v>-1.00640519530934E-2</c:v>
                </c:pt>
                <c:pt idx="858">
                  <c:v>-1.04091935981573E-2</c:v>
                </c:pt>
                <c:pt idx="859">
                  <c:v>-1.00233640687039E-2</c:v>
                </c:pt>
                <c:pt idx="860">
                  <c:v>-9.5914665911482205E-3</c:v>
                </c:pt>
                <c:pt idx="861">
                  <c:v>-9.87570741733396E-3</c:v>
                </c:pt>
                <c:pt idx="862">
                  <c:v>-1.0525472752736E-2</c:v>
                </c:pt>
                <c:pt idx="863">
                  <c:v>-1.12629044931112E-2</c:v>
                </c:pt>
                <c:pt idx="864">
                  <c:v>-1.17085768905296E-2</c:v>
                </c:pt>
                <c:pt idx="865">
                  <c:v>-1.23726530044718E-2</c:v>
                </c:pt>
                <c:pt idx="866">
                  <c:v>-1.2739031055420199E-2</c:v>
                </c:pt>
                <c:pt idx="867">
                  <c:v>-1.30101424518056E-2</c:v>
                </c:pt>
                <c:pt idx="868">
                  <c:v>-1.3376496039464799E-2</c:v>
                </c:pt>
                <c:pt idx="869">
                  <c:v>-1.39032270452471E-2</c:v>
                </c:pt>
                <c:pt idx="870">
                  <c:v>-1.42869177260524E-2</c:v>
                </c:pt>
                <c:pt idx="871">
                  <c:v>-1.4523241424240701E-2</c:v>
                </c:pt>
                <c:pt idx="872">
                  <c:v>-1.4566315405574799E-2</c:v>
                </c:pt>
                <c:pt idx="873">
                  <c:v>-1.4332577665191699E-2</c:v>
                </c:pt>
                <c:pt idx="874">
                  <c:v>-1.45957853147045E-2</c:v>
                </c:pt>
                <c:pt idx="875">
                  <c:v>-1.50850121603731E-2</c:v>
                </c:pt>
                <c:pt idx="876">
                  <c:v>-1.6281602866200399E-2</c:v>
                </c:pt>
                <c:pt idx="877">
                  <c:v>-1.7242642152825099E-2</c:v>
                </c:pt>
                <c:pt idx="878">
                  <c:v>-1.8167168141100799E-2</c:v>
                </c:pt>
                <c:pt idx="879">
                  <c:v>-1.9145663259576898E-2</c:v>
                </c:pt>
                <c:pt idx="880">
                  <c:v>-2.1005870273094002E-2</c:v>
                </c:pt>
                <c:pt idx="881">
                  <c:v>-2.2649601584359299E-2</c:v>
                </c:pt>
                <c:pt idx="882">
                  <c:v>-2.3998895719908601E-2</c:v>
                </c:pt>
                <c:pt idx="883">
                  <c:v>-2.5706725774129999E-2</c:v>
                </c:pt>
                <c:pt idx="884">
                  <c:v>-2.7194583793990802E-2</c:v>
                </c:pt>
                <c:pt idx="885">
                  <c:v>-2.8748074311080202E-2</c:v>
                </c:pt>
                <c:pt idx="886">
                  <c:v>-2.8113023433703099E-2</c:v>
                </c:pt>
                <c:pt idx="887">
                  <c:v>-2.7724251565699999E-2</c:v>
                </c:pt>
                <c:pt idx="888">
                  <c:v>-2.7579280065368798E-2</c:v>
                </c:pt>
                <c:pt idx="889">
                  <c:v>-2.7488058830345399E-2</c:v>
                </c:pt>
                <c:pt idx="890">
                  <c:v>-2.6900122019699099E-2</c:v>
                </c:pt>
                <c:pt idx="891">
                  <c:v>-2.6109176162684301E-2</c:v>
                </c:pt>
                <c:pt idx="892">
                  <c:v>-2.57726285700389E-2</c:v>
                </c:pt>
                <c:pt idx="893">
                  <c:v>-2.5009975024995999E-2</c:v>
                </c:pt>
                <c:pt idx="894">
                  <c:v>-2.3817270403784299E-2</c:v>
                </c:pt>
                <c:pt idx="895">
                  <c:v>-2.1915830594728399E-2</c:v>
                </c:pt>
                <c:pt idx="896">
                  <c:v>-2.0364511300645E-2</c:v>
                </c:pt>
                <c:pt idx="897">
                  <c:v>-1.8579260069389699E-2</c:v>
                </c:pt>
                <c:pt idx="898">
                  <c:v>-1.73915061631108E-2</c:v>
                </c:pt>
                <c:pt idx="899">
                  <c:v>-1.7166075763397501E-2</c:v>
                </c:pt>
                <c:pt idx="900">
                  <c:v>-1.7725659562038001E-2</c:v>
                </c:pt>
                <c:pt idx="901">
                  <c:v>-1.78827537413077E-2</c:v>
                </c:pt>
                <c:pt idx="902">
                  <c:v>-1.7687987403159699E-2</c:v>
                </c:pt>
                <c:pt idx="903">
                  <c:v>-1.7902436415102599E-2</c:v>
                </c:pt>
                <c:pt idx="904">
                  <c:v>-1.80730049678158E-2</c:v>
                </c:pt>
                <c:pt idx="905">
                  <c:v>-1.8256532862807699E-2</c:v>
                </c:pt>
                <c:pt idx="906">
                  <c:v>-1.9557875596788499E-2</c:v>
                </c:pt>
                <c:pt idx="907">
                  <c:v>-2.08288024861157E-2</c:v>
                </c:pt>
                <c:pt idx="908">
                  <c:v>-2.1677324785586701E-2</c:v>
                </c:pt>
                <c:pt idx="909">
                  <c:v>-2.2285247517807801E-2</c:v>
                </c:pt>
                <c:pt idx="910">
                  <c:v>-2.2699094371101E-2</c:v>
                </c:pt>
                <c:pt idx="911">
                  <c:v>-2.28675274074681E-2</c:v>
                </c:pt>
                <c:pt idx="912">
                  <c:v>-2.3116372733226701E-2</c:v>
                </c:pt>
                <c:pt idx="913">
                  <c:v>-2.3023298340258201E-2</c:v>
                </c:pt>
                <c:pt idx="914">
                  <c:v>-2.2954377681516699E-2</c:v>
                </c:pt>
                <c:pt idx="915">
                  <c:v>-2.23490757402501E-2</c:v>
                </c:pt>
                <c:pt idx="916">
                  <c:v>-2.21775915140126E-2</c:v>
                </c:pt>
                <c:pt idx="917">
                  <c:v>-2.14301165979057E-2</c:v>
                </c:pt>
                <c:pt idx="918">
                  <c:v>-2.0367744020585402E-2</c:v>
                </c:pt>
                <c:pt idx="919">
                  <c:v>-1.9302070668481799E-2</c:v>
                </c:pt>
                <c:pt idx="920">
                  <c:v>-1.8042022350933801E-2</c:v>
                </c:pt>
                <c:pt idx="921">
                  <c:v>-1.64746206469959E-2</c:v>
                </c:pt>
                <c:pt idx="922">
                  <c:v>-1.4746858080473201E-2</c:v>
                </c:pt>
                <c:pt idx="923">
                  <c:v>-1.32432823891564E-2</c:v>
                </c:pt>
                <c:pt idx="924">
                  <c:v>-1.14457356596853E-2</c:v>
                </c:pt>
                <c:pt idx="925">
                  <c:v>-9.6194798773626099E-3</c:v>
                </c:pt>
                <c:pt idx="926">
                  <c:v>-7.7222831095021399E-3</c:v>
                </c:pt>
                <c:pt idx="927">
                  <c:v>-6.6042681636442899E-3</c:v>
                </c:pt>
                <c:pt idx="928">
                  <c:v>-6.3943597556289601E-3</c:v>
                </c:pt>
                <c:pt idx="929">
                  <c:v>-5.5739239937400804E-3</c:v>
                </c:pt>
                <c:pt idx="930">
                  <c:v>-4.6855228514627398E-3</c:v>
                </c:pt>
                <c:pt idx="931">
                  <c:v>-4.0125872117122803E-3</c:v>
                </c:pt>
                <c:pt idx="932">
                  <c:v>-3.84845634336814E-3</c:v>
                </c:pt>
                <c:pt idx="933">
                  <c:v>-2.0912540338325399E-3</c:v>
                </c:pt>
                <c:pt idx="934" formatCode="0.00E+00">
                  <c:v>3.31141395948425E-4</c:v>
                </c:pt>
                <c:pt idx="935">
                  <c:v>1.68566395634387E-3</c:v>
                </c:pt>
                <c:pt idx="936">
                  <c:v>3.5864023317391598E-3</c:v>
                </c:pt>
                <c:pt idx="937">
                  <c:v>5.3562917880610799E-3</c:v>
                </c:pt>
                <c:pt idx="938">
                  <c:v>3.9259772576273298E-3</c:v>
                </c:pt>
                <c:pt idx="939">
                  <c:v>2.54170530132968E-3</c:v>
                </c:pt>
                <c:pt idx="940">
                  <c:v>1.5992419722927901E-3</c:v>
                </c:pt>
                <c:pt idx="941" formatCode="0.00E+00">
                  <c:v>5.3357245988623495E-4</c:v>
                </c:pt>
                <c:pt idx="942" formatCode="0.00E+00">
                  <c:v>-8.99053651632446E-5</c:v>
                </c:pt>
                <c:pt idx="943">
                  <c:v>-1.0851787730186799E-3</c:v>
                </c:pt>
                <c:pt idx="944">
                  <c:v>-2.2929891664650801E-3</c:v>
                </c:pt>
                <c:pt idx="945">
                  <c:v>-2.4063957062309799E-3</c:v>
                </c:pt>
                <c:pt idx="946">
                  <c:v>-2.58722495731098E-3</c:v>
                </c:pt>
                <c:pt idx="947">
                  <c:v>-2.8842736286016999E-3</c:v>
                </c:pt>
                <c:pt idx="948">
                  <c:v>-2.59382980313349E-3</c:v>
                </c:pt>
                <c:pt idx="949">
                  <c:v>-2.2225649426870098E-3</c:v>
                </c:pt>
                <c:pt idx="950">
                  <c:v>-1.7637096804309299E-3</c:v>
                </c:pt>
                <c:pt idx="951">
                  <c:v>-1.40158152596188E-3</c:v>
                </c:pt>
                <c:pt idx="952" formatCode="0.00E+00">
                  <c:v>-8.7403728562749695E-4</c:v>
                </c:pt>
                <c:pt idx="953" formatCode="0.00E+00">
                  <c:v>-5.8808088841795503E-4</c:v>
                </c:pt>
                <c:pt idx="954" formatCode="0.00E+00">
                  <c:v>6.8218166515320695E-4</c:v>
                </c:pt>
                <c:pt idx="955">
                  <c:v>1.8131957705012601E-3</c:v>
                </c:pt>
                <c:pt idx="956">
                  <c:v>3.0898948117556199E-3</c:v>
                </c:pt>
                <c:pt idx="957">
                  <c:v>4.5271111332233103E-3</c:v>
                </c:pt>
                <c:pt idx="958">
                  <c:v>6.03866655976594E-3</c:v>
                </c:pt>
                <c:pt idx="959">
                  <c:v>7.9920540208457992E-3</c:v>
                </c:pt>
                <c:pt idx="960">
                  <c:v>1.03371483763722E-2</c:v>
                </c:pt>
                <c:pt idx="961">
                  <c:v>1.22208942668924E-2</c:v>
                </c:pt>
                <c:pt idx="962">
                  <c:v>1.40754552016995E-2</c:v>
                </c:pt>
                <c:pt idx="963">
                  <c:v>1.59811788740876E-2</c:v>
                </c:pt>
                <c:pt idx="964">
                  <c:v>1.7654244748012901E-2</c:v>
                </c:pt>
                <c:pt idx="965">
                  <c:v>1.92908452916726E-2</c:v>
                </c:pt>
                <c:pt idx="966">
                  <c:v>2.1095643114483999E-2</c:v>
                </c:pt>
                <c:pt idx="967">
                  <c:v>2.2418935640268998E-2</c:v>
                </c:pt>
                <c:pt idx="968">
                  <c:v>2.5075538156914701E-2</c:v>
                </c:pt>
                <c:pt idx="969">
                  <c:v>2.6246760794192601E-2</c:v>
                </c:pt>
                <c:pt idx="970">
                  <c:v>2.6864397316681901E-2</c:v>
                </c:pt>
                <c:pt idx="971">
                  <c:v>2.7367545576657201E-2</c:v>
                </c:pt>
                <c:pt idx="972">
                  <c:v>2.7495709142841201E-2</c:v>
                </c:pt>
                <c:pt idx="973">
                  <c:v>2.72597151888429E-2</c:v>
                </c:pt>
                <c:pt idx="974">
                  <c:v>2.7420257572995699E-2</c:v>
                </c:pt>
                <c:pt idx="975">
                  <c:v>2.7061296888485901E-2</c:v>
                </c:pt>
                <c:pt idx="976">
                  <c:v>2.5983802577500398E-2</c:v>
                </c:pt>
                <c:pt idx="977">
                  <c:v>2.47910207384801E-2</c:v>
                </c:pt>
                <c:pt idx="978">
                  <c:v>2.3610715398140501E-2</c:v>
                </c:pt>
                <c:pt idx="979">
                  <c:v>2.17224490615563E-2</c:v>
                </c:pt>
                <c:pt idx="980">
                  <c:v>2.0201223612643801E-2</c:v>
                </c:pt>
                <c:pt idx="981">
                  <c:v>1.8708517683475898E-2</c:v>
                </c:pt>
                <c:pt idx="982">
                  <c:v>1.7374663665905999E-2</c:v>
                </c:pt>
                <c:pt idx="983">
                  <c:v>1.5933900612960999E-2</c:v>
                </c:pt>
                <c:pt idx="984">
                  <c:v>1.4351187933767599E-2</c:v>
                </c:pt>
                <c:pt idx="985">
                  <c:v>1.34278078352766E-2</c:v>
                </c:pt>
                <c:pt idx="986">
                  <c:v>1.3801944252534599E-2</c:v>
                </c:pt>
                <c:pt idx="987">
                  <c:v>1.2873053387131E-2</c:v>
                </c:pt>
                <c:pt idx="988">
                  <c:v>1.20613315099449E-2</c:v>
                </c:pt>
                <c:pt idx="989">
                  <c:v>1.1792495439818799E-2</c:v>
                </c:pt>
                <c:pt idx="990">
                  <c:v>1.33650848638586E-2</c:v>
                </c:pt>
                <c:pt idx="991">
                  <c:v>1.6234189620478099E-2</c:v>
                </c:pt>
                <c:pt idx="992">
                  <c:v>1.8972407622207699E-2</c:v>
                </c:pt>
                <c:pt idx="993">
                  <c:v>2.14827891033324E-2</c:v>
                </c:pt>
                <c:pt idx="994">
                  <c:v>2.3564463485703801E-2</c:v>
                </c:pt>
                <c:pt idx="995">
                  <c:v>2.5405535115788601E-2</c:v>
                </c:pt>
                <c:pt idx="996">
                  <c:v>2.7255814981738801E-2</c:v>
                </c:pt>
                <c:pt idx="997">
                  <c:v>2.9345823026262301E-2</c:v>
                </c:pt>
                <c:pt idx="998">
                  <c:v>3.0950724655964899E-2</c:v>
                </c:pt>
                <c:pt idx="999">
                  <c:v>3.2197777550321299E-2</c:v>
                </c:pt>
                <c:pt idx="1000">
                  <c:v>3.2640538017058303E-2</c:v>
                </c:pt>
                <c:pt idx="1001">
                  <c:v>3.2778831985310897E-2</c:v>
                </c:pt>
                <c:pt idx="1002">
                  <c:v>3.2672103145420898E-2</c:v>
                </c:pt>
                <c:pt idx="1003">
                  <c:v>3.2947129840291203E-2</c:v>
                </c:pt>
                <c:pt idx="1004">
                  <c:v>3.39877921485418E-2</c:v>
                </c:pt>
                <c:pt idx="1005">
                  <c:v>3.4754096092774203E-2</c:v>
                </c:pt>
                <c:pt idx="1006">
                  <c:v>3.5436755129818302E-2</c:v>
                </c:pt>
                <c:pt idx="1007">
                  <c:v>3.6049776316375001E-2</c:v>
                </c:pt>
                <c:pt idx="1008">
                  <c:v>3.67523406718425E-2</c:v>
                </c:pt>
                <c:pt idx="1009">
                  <c:v>3.7576790365903098E-2</c:v>
                </c:pt>
                <c:pt idx="1010">
                  <c:v>3.9326639267956501E-2</c:v>
                </c:pt>
                <c:pt idx="1011">
                  <c:v>4.1632043997503899E-2</c:v>
                </c:pt>
                <c:pt idx="1012">
                  <c:v>4.3096140480925603E-2</c:v>
                </c:pt>
                <c:pt idx="1013">
                  <c:v>4.4605999065253497E-2</c:v>
                </c:pt>
                <c:pt idx="1014">
                  <c:v>4.57163041399343E-2</c:v>
                </c:pt>
                <c:pt idx="1015">
                  <c:v>4.9432867726855102E-2</c:v>
                </c:pt>
                <c:pt idx="1016">
                  <c:v>5.2299637355289003E-2</c:v>
                </c:pt>
                <c:pt idx="1017">
                  <c:v>5.4635763082273102E-2</c:v>
                </c:pt>
                <c:pt idx="1018">
                  <c:v>5.6455946541509601E-2</c:v>
                </c:pt>
                <c:pt idx="1019">
                  <c:v>5.8426280854956797E-2</c:v>
                </c:pt>
                <c:pt idx="1020">
                  <c:v>5.93467017745474E-2</c:v>
                </c:pt>
                <c:pt idx="1021">
                  <c:v>5.9925585516943103E-2</c:v>
                </c:pt>
                <c:pt idx="1022">
                  <c:v>6.0060573996925097E-2</c:v>
                </c:pt>
                <c:pt idx="1023">
                  <c:v>5.9959731441700699E-2</c:v>
                </c:pt>
                <c:pt idx="1024">
                  <c:v>5.9145996526329597E-2</c:v>
                </c:pt>
                <c:pt idx="1025">
                  <c:v>5.7456193021136602E-2</c:v>
                </c:pt>
                <c:pt idx="1026">
                  <c:v>5.5993461627385901E-2</c:v>
                </c:pt>
                <c:pt idx="1027">
                  <c:v>5.4324684829587799E-2</c:v>
                </c:pt>
                <c:pt idx="1028">
                  <c:v>5.28313613387996E-2</c:v>
                </c:pt>
                <c:pt idx="1029">
                  <c:v>5.13448902350142E-2</c:v>
                </c:pt>
                <c:pt idx="1030">
                  <c:v>5.0066732625969397E-2</c:v>
                </c:pt>
                <c:pt idx="1031">
                  <c:v>4.9099021125351201E-2</c:v>
                </c:pt>
                <c:pt idx="1032">
                  <c:v>4.71988247538166E-2</c:v>
                </c:pt>
                <c:pt idx="1033">
                  <c:v>4.5127208931711599E-2</c:v>
                </c:pt>
                <c:pt idx="1034">
                  <c:v>4.3452828985947899E-2</c:v>
                </c:pt>
                <c:pt idx="1035">
                  <c:v>4.2690863389940797E-2</c:v>
                </c:pt>
                <c:pt idx="1036">
                  <c:v>4.16889620828075E-2</c:v>
                </c:pt>
                <c:pt idx="1037">
                  <c:v>4.0708785749927798E-2</c:v>
                </c:pt>
                <c:pt idx="1038">
                  <c:v>4.0322830036076202E-2</c:v>
                </c:pt>
                <c:pt idx="1039">
                  <c:v>3.9887281872648797E-2</c:v>
                </c:pt>
                <c:pt idx="1040">
                  <c:v>3.9742132651398698E-2</c:v>
                </c:pt>
                <c:pt idx="1041">
                  <c:v>4.0107014897085597E-2</c:v>
                </c:pt>
                <c:pt idx="1042">
                  <c:v>4.0901966298123302E-2</c:v>
                </c:pt>
                <c:pt idx="1043">
                  <c:v>4.1581506573041098E-2</c:v>
                </c:pt>
                <c:pt idx="1044">
                  <c:v>4.2217760265519898E-2</c:v>
                </c:pt>
                <c:pt idx="1045">
                  <c:v>4.2896639486850803E-2</c:v>
                </c:pt>
                <c:pt idx="1046">
                  <c:v>4.4302088945351398E-2</c:v>
                </c:pt>
                <c:pt idx="1047">
                  <c:v>4.6142782211943401E-2</c:v>
                </c:pt>
                <c:pt idx="1048">
                  <c:v>4.75817198360537E-2</c:v>
                </c:pt>
                <c:pt idx="1049">
                  <c:v>4.95359045714725E-2</c:v>
                </c:pt>
                <c:pt idx="1050">
                  <c:v>5.13263008439932E-2</c:v>
                </c:pt>
                <c:pt idx="1051">
                  <c:v>5.3012549890347503E-2</c:v>
                </c:pt>
                <c:pt idx="1052">
                  <c:v>5.3832597902594502E-2</c:v>
                </c:pt>
                <c:pt idx="1053">
                  <c:v>5.4500001167968597E-2</c:v>
                </c:pt>
                <c:pt idx="1054">
                  <c:v>5.5444023256279902E-2</c:v>
                </c:pt>
                <c:pt idx="1055">
                  <c:v>5.5695585384108903E-2</c:v>
                </c:pt>
                <c:pt idx="1056">
                  <c:v>5.6087738078332297E-2</c:v>
                </c:pt>
                <c:pt idx="1057">
                  <c:v>5.6256825398460497E-2</c:v>
                </c:pt>
                <c:pt idx="1058">
                  <c:v>5.6452084380568798E-2</c:v>
                </c:pt>
                <c:pt idx="1059">
                  <c:v>5.6625246945458299E-2</c:v>
                </c:pt>
                <c:pt idx="1060">
                  <c:v>5.60029015948025E-2</c:v>
                </c:pt>
                <c:pt idx="1061">
                  <c:v>5.5610149693309102E-2</c:v>
                </c:pt>
                <c:pt idx="1062">
                  <c:v>5.5384118636751398E-2</c:v>
                </c:pt>
                <c:pt idx="1063">
                  <c:v>5.6089297628331203E-2</c:v>
                </c:pt>
                <c:pt idx="1064">
                  <c:v>5.8583273707730601E-2</c:v>
                </c:pt>
                <c:pt idx="1065">
                  <c:v>6.1486499469527597E-2</c:v>
                </c:pt>
                <c:pt idx="1066">
                  <c:v>6.3763233678686596E-2</c:v>
                </c:pt>
                <c:pt idx="1067">
                  <c:v>6.5124556415409707E-2</c:v>
                </c:pt>
                <c:pt idx="1068">
                  <c:v>6.7034559165551899E-2</c:v>
                </c:pt>
                <c:pt idx="1069">
                  <c:v>6.8818477399859898E-2</c:v>
                </c:pt>
                <c:pt idx="1070">
                  <c:v>7.0499965201810399E-2</c:v>
                </c:pt>
                <c:pt idx="1071">
                  <c:v>7.13951729133388E-2</c:v>
                </c:pt>
                <c:pt idx="1072">
                  <c:v>7.2280929463309607E-2</c:v>
                </c:pt>
                <c:pt idx="1073">
                  <c:v>7.26835106756651E-2</c:v>
                </c:pt>
                <c:pt idx="1074">
                  <c:v>7.2940032698035298E-2</c:v>
                </c:pt>
                <c:pt idx="1075">
                  <c:v>7.3517260978550797E-2</c:v>
                </c:pt>
                <c:pt idx="1076">
                  <c:v>7.4967019485432093E-2</c:v>
                </c:pt>
                <c:pt idx="1077">
                  <c:v>7.5639413394597593E-2</c:v>
                </c:pt>
                <c:pt idx="1078">
                  <c:v>7.5760348722638704E-2</c:v>
                </c:pt>
                <c:pt idx="1079">
                  <c:v>7.6327241784981403E-2</c:v>
                </c:pt>
                <c:pt idx="1080">
                  <c:v>7.6974509364666099E-2</c:v>
                </c:pt>
                <c:pt idx="1081">
                  <c:v>7.7047178829165994E-2</c:v>
                </c:pt>
                <c:pt idx="1082">
                  <c:v>7.78058878948579E-2</c:v>
                </c:pt>
                <c:pt idx="1083">
                  <c:v>7.9242373215752004E-2</c:v>
                </c:pt>
                <c:pt idx="1084">
                  <c:v>8.0904660868408196E-2</c:v>
                </c:pt>
                <c:pt idx="1085">
                  <c:v>8.1598558434647805E-2</c:v>
                </c:pt>
                <c:pt idx="1086">
                  <c:v>8.2040705504511494E-2</c:v>
                </c:pt>
                <c:pt idx="1087">
                  <c:v>8.1949740370548405E-2</c:v>
                </c:pt>
                <c:pt idx="1088">
                  <c:v>8.0135232489154398E-2</c:v>
                </c:pt>
                <c:pt idx="1089">
                  <c:v>7.8625324959056803E-2</c:v>
                </c:pt>
                <c:pt idx="1090">
                  <c:v>7.7684074908775394E-2</c:v>
                </c:pt>
                <c:pt idx="1091">
                  <c:v>7.76530340826974E-2</c:v>
                </c:pt>
                <c:pt idx="1092">
                  <c:v>7.6817670375181293E-2</c:v>
                </c:pt>
                <c:pt idx="1093">
                  <c:v>7.6494030700471893E-2</c:v>
                </c:pt>
                <c:pt idx="1094">
                  <c:v>7.5483546913531804E-2</c:v>
                </c:pt>
                <c:pt idx="1095">
                  <c:v>7.4604148344145096E-2</c:v>
                </c:pt>
                <c:pt idx="1096">
                  <c:v>7.3633836829035099E-2</c:v>
                </c:pt>
                <c:pt idx="1097">
                  <c:v>7.2631385219029801E-2</c:v>
                </c:pt>
                <c:pt idx="1098">
                  <c:v>7.1283055518856595E-2</c:v>
                </c:pt>
                <c:pt idx="1099">
                  <c:v>6.8779178133217295E-2</c:v>
                </c:pt>
                <c:pt idx="1100">
                  <c:v>6.6390713925363998E-2</c:v>
                </c:pt>
                <c:pt idx="1101">
                  <c:v>6.2852343942006103E-2</c:v>
                </c:pt>
                <c:pt idx="1102">
                  <c:v>6.0318927535308597E-2</c:v>
                </c:pt>
                <c:pt idx="1103">
                  <c:v>5.8078276287925598E-2</c:v>
                </c:pt>
                <c:pt idx="1104">
                  <c:v>5.6294789193934498E-2</c:v>
                </c:pt>
                <c:pt idx="1105">
                  <c:v>5.4952862811840898E-2</c:v>
                </c:pt>
                <c:pt idx="1106">
                  <c:v>5.4054000674197501E-2</c:v>
                </c:pt>
                <c:pt idx="1107">
                  <c:v>5.2922961128221299E-2</c:v>
                </c:pt>
                <c:pt idx="1108">
                  <c:v>5.2227509956045103E-2</c:v>
                </c:pt>
                <c:pt idx="1109">
                  <c:v>5.1800013779009897E-2</c:v>
                </c:pt>
                <c:pt idx="1110">
                  <c:v>5.2549261006574602E-2</c:v>
                </c:pt>
                <c:pt idx="1111">
                  <c:v>5.4049715058555402E-2</c:v>
                </c:pt>
                <c:pt idx="1112">
                  <c:v>5.3059587763023199E-2</c:v>
                </c:pt>
                <c:pt idx="1113">
                  <c:v>5.0721628968237301E-2</c:v>
                </c:pt>
                <c:pt idx="1114">
                  <c:v>4.8008784032750801E-2</c:v>
                </c:pt>
                <c:pt idx="1115">
                  <c:v>4.5458406262730601E-2</c:v>
                </c:pt>
                <c:pt idx="1116">
                  <c:v>4.4047371850824198E-2</c:v>
                </c:pt>
                <c:pt idx="1117">
                  <c:v>4.2568395480351302E-2</c:v>
                </c:pt>
                <c:pt idx="1118">
                  <c:v>4.0977733927585802E-2</c:v>
                </c:pt>
                <c:pt idx="1119">
                  <c:v>3.9820939755246698E-2</c:v>
                </c:pt>
                <c:pt idx="1120">
                  <c:v>3.88902522311734E-2</c:v>
                </c:pt>
                <c:pt idx="1121">
                  <c:v>3.7118813806433101E-2</c:v>
                </c:pt>
                <c:pt idx="1122">
                  <c:v>3.5228943753695903E-2</c:v>
                </c:pt>
                <c:pt idx="1123">
                  <c:v>3.4101305581563303E-2</c:v>
                </c:pt>
                <c:pt idx="1124">
                  <c:v>3.3702523939183299E-2</c:v>
                </c:pt>
                <c:pt idx="1125">
                  <c:v>3.4458019356697997E-2</c:v>
                </c:pt>
                <c:pt idx="1126">
                  <c:v>3.4064323639229399E-2</c:v>
                </c:pt>
                <c:pt idx="1127">
                  <c:v>3.3719695344735401E-2</c:v>
                </c:pt>
                <c:pt idx="1128">
                  <c:v>3.3259691974520597E-2</c:v>
                </c:pt>
                <c:pt idx="1129">
                  <c:v>3.25407675220383E-2</c:v>
                </c:pt>
                <c:pt idx="1130">
                  <c:v>3.1798979063563E-2</c:v>
                </c:pt>
                <c:pt idx="1131">
                  <c:v>3.11996292456348E-2</c:v>
                </c:pt>
                <c:pt idx="1132">
                  <c:v>3.10899759896681E-2</c:v>
                </c:pt>
                <c:pt idx="1133">
                  <c:v>3.1361022104900702E-2</c:v>
                </c:pt>
                <c:pt idx="1134">
                  <c:v>3.1178115960413599E-2</c:v>
                </c:pt>
                <c:pt idx="1135">
                  <c:v>3.1403855846534497E-2</c:v>
                </c:pt>
                <c:pt idx="1136">
                  <c:v>3.2325747169679599E-2</c:v>
                </c:pt>
                <c:pt idx="1137">
                  <c:v>3.2346076593357302E-2</c:v>
                </c:pt>
                <c:pt idx="1138">
                  <c:v>3.2261420782920901E-2</c:v>
                </c:pt>
                <c:pt idx="1139">
                  <c:v>3.2216560184512001E-2</c:v>
                </c:pt>
                <c:pt idx="1140">
                  <c:v>3.1836515721450201E-2</c:v>
                </c:pt>
                <c:pt idx="1141">
                  <c:v>3.2322664159849399E-2</c:v>
                </c:pt>
                <c:pt idx="1142">
                  <c:v>3.1735068666953498E-2</c:v>
                </c:pt>
                <c:pt idx="1143">
                  <c:v>3.09307919772835E-2</c:v>
                </c:pt>
                <c:pt idx="1144">
                  <c:v>2.9574200665776599E-2</c:v>
                </c:pt>
                <c:pt idx="1145">
                  <c:v>2.7666897234061901E-2</c:v>
                </c:pt>
                <c:pt idx="1146">
                  <c:v>2.8201123102682302E-2</c:v>
                </c:pt>
                <c:pt idx="1147">
                  <c:v>2.7935675269854E-2</c:v>
                </c:pt>
                <c:pt idx="1148">
                  <c:v>2.7584465655023899E-2</c:v>
                </c:pt>
                <c:pt idx="1149">
                  <c:v>2.7215397923909802E-2</c:v>
                </c:pt>
                <c:pt idx="1150">
                  <c:v>2.67478049121074E-2</c:v>
                </c:pt>
                <c:pt idx="1151">
                  <c:v>2.6410650660974099E-2</c:v>
                </c:pt>
                <c:pt idx="1152">
                  <c:v>2.6483116128986101E-2</c:v>
                </c:pt>
                <c:pt idx="1153">
                  <c:v>2.6580442473282499E-2</c:v>
                </c:pt>
                <c:pt idx="1154">
                  <c:v>2.6699068104774501E-2</c:v>
                </c:pt>
                <c:pt idx="1155">
                  <c:v>2.7195800750152599E-2</c:v>
                </c:pt>
                <c:pt idx="1156">
                  <c:v>2.6463408404808399E-2</c:v>
                </c:pt>
                <c:pt idx="1157">
                  <c:v>2.5775295178031801E-2</c:v>
                </c:pt>
                <c:pt idx="1158">
                  <c:v>2.4995337273411501E-2</c:v>
                </c:pt>
                <c:pt idx="1159">
                  <c:v>2.4110480497466301E-2</c:v>
                </c:pt>
                <c:pt idx="1160">
                  <c:v>2.3517806239080001E-2</c:v>
                </c:pt>
                <c:pt idx="1161">
                  <c:v>2.30524997218364E-2</c:v>
                </c:pt>
                <c:pt idx="1162">
                  <c:v>2.2946659243751701E-2</c:v>
                </c:pt>
                <c:pt idx="1163">
                  <c:v>2.23587624503651E-2</c:v>
                </c:pt>
                <c:pt idx="1164">
                  <c:v>2.2446976749815498E-2</c:v>
                </c:pt>
                <c:pt idx="1165">
                  <c:v>2.2820882293634201E-2</c:v>
                </c:pt>
                <c:pt idx="1166">
                  <c:v>2.3536735601328899E-2</c:v>
                </c:pt>
                <c:pt idx="1167">
                  <c:v>2.4369207884393999E-2</c:v>
                </c:pt>
                <c:pt idx="1168">
                  <c:v>2.5352000245353799E-2</c:v>
                </c:pt>
                <c:pt idx="1169">
                  <c:v>2.6377913746990899E-2</c:v>
                </c:pt>
                <c:pt idx="1170">
                  <c:v>2.70682634612062E-2</c:v>
                </c:pt>
                <c:pt idx="1171">
                  <c:v>2.7766575297108201E-2</c:v>
                </c:pt>
                <c:pt idx="1172">
                  <c:v>2.92070743544985E-2</c:v>
                </c:pt>
                <c:pt idx="1173">
                  <c:v>3.0580670087432999E-2</c:v>
                </c:pt>
                <c:pt idx="1174">
                  <c:v>3.2023485381438802E-2</c:v>
                </c:pt>
                <c:pt idx="1175">
                  <c:v>3.29469679504866E-2</c:v>
                </c:pt>
                <c:pt idx="1176">
                  <c:v>3.4235646392672098E-2</c:v>
                </c:pt>
                <c:pt idx="1177">
                  <c:v>3.5073854253358697E-2</c:v>
                </c:pt>
                <c:pt idx="1178">
                  <c:v>3.5687111467245201E-2</c:v>
                </c:pt>
                <c:pt idx="1179">
                  <c:v>3.5844389605891397E-2</c:v>
                </c:pt>
                <c:pt idx="1180">
                  <c:v>3.5785747239605099E-2</c:v>
                </c:pt>
                <c:pt idx="1181">
                  <c:v>3.55720930422804E-2</c:v>
                </c:pt>
                <c:pt idx="1182">
                  <c:v>3.51774840549283E-2</c:v>
                </c:pt>
                <c:pt idx="1183">
                  <c:v>3.5211282344376899E-2</c:v>
                </c:pt>
                <c:pt idx="1184">
                  <c:v>3.4754444962833898E-2</c:v>
                </c:pt>
                <c:pt idx="1185">
                  <c:v>3.5205430241951198E-2</c:v>
                </c:pt>
                <c:pt idx="1186">
                  <c:v>3.55988705410097E-2</c:v>
                </c:pt>
                <c:pt idx="1187">
                  <c:v>3.5980628026136899E-2</c:v>
                </c:pt>
                <c:pt idx="1188">
                  <c:v>3.6574677527243901E-2</c:v>
                </c:pt>
                <c:pt idx="1189">
                  <c:v>3.7450909708449602E-2</c:v>
                </c:pt>
                <c:pt idx="1190">
                  <c:v>3.7953441215426598E-2</c:v>
                </c:pt>
                <c:pt idx="1191">
                  <c:v>3.8122774093962003E-2</c:v>
                </c:pt>
                <c:pt idx="1192">
                  <c:v>3.8226366452241103E-2</c:v>
                </c:pt>
                <c:pt idx="1193">
                  <c:v>3.8491460672835001E-2</c:v>
                </c:pt>
                <c:pt idx="1194">
                  <c:v>3.86175296127561E-2</c:v>
                </c:pt>
                <c:pt idx="1195">
                  <c:v>3.81096180758261E-2</c:v>
                </c:pt>
                <c:pt idx="1196">
                  <c:v>3.6844079186952303E-2</c:v>
                </c:pt>
                <c:pt idx="1197">
                  <c:v>3.5766394612270103E-2</c:v>
                </c:pt>
                <c:pt idx="1198">
                  <c:v>3.4991663877941899E-2</c:v>
                </c:pt>
                <c:pt idx="1199">
                  <c:v>3.3550279701715501E-2</c:v>
                </c:pt>
                <c:pt idx="1200">
                  <c:v>3.2278049047534299E-2</c:v>
                </c:pt>
                <c:pt idx="1201">
                  <c:v>3.08022675762675E-2</c:v>
                </c:pt>
                <c:pt idx="1202">
                  <c:v>2.9186190303006999E-2</c:v>
                </c:pt>
                <c:pt idx="1203">
                  <c:v>2.7753548771498101E-2</c:v>
                </c:pt>
                <c:pt idx="1204">
                  <c:v>2.6528526584751799E-2</c:v>
                </c:pt>
                <c:pt idx="1205">
                  <c:v>2.55498498828193E-2</c:v>
                </c:pt>
                <c:pt idx="1206">
                  <c:v>2.5602576977263199E-2</c:v>
                </c:pt>
                <c:pt idx="1207">
                  <c:v>2.4961146403948999E-2</c:v>
                </c:pt>
                <c:pt idx="1208">
                  <c:v>2.38916558641761E-2</c:v>
                </c:pt>
                <c:pt idx="1209">
                  <c:v>2.32169377386598E-2</c:v>
                </c:pt>
                <c:pt idx="1210">
                  <c:v>2.2861806351661299E-2</c:v>
                </c:pt>
                <c:pt idx="1211">
                  <c:v>2.2785301122565702E-2</c:v>
                </c:pt>
                <c:pt idx="1212">
                  <c:v>2.2103919704110901E-2</c:v>
                </c:pt>
                <c:pt idx="1213">
                  <c:v>2.1394452311474299E-2</c:v>
                </c:pt>
                <c:pt idx="1214">
                  <c:v>2.0610012921439901E-2</c:v>
                </c:pt>
                <c:pt idx="1215">
                  <c:v>2.0035887174625101E-2</c:v>
                </c:pt>
                <c:pt idx="1216">
                  <c:v>1.9166532079705902E-2</c:v>
                </c:pt>
                <c:pt idx="1217">
                  <c:v>1.9183053489056901E-2</c:v>
                </c:pt>
                <c:pt idx="1218">
                  <c:v>1.90296001789074E-2</c:v>
                </c:pt>
                <c:pt idx="1219">
                  <c:v>2.0919738252479201E-2</c:v>
                </c:pt>
                <c:pt idx="1220">
                  <c:v>2.2461730649263299E-2</c:v>
                </c:pt>
                <c:pt idx="1221">
                  <c:v>2.3544026347164099E-2</c:v>
                </c:pt>
                <c:pt idx="1222">
                  <c:v>2.38984600868942E-2</c:v>
                </c:pt>
                <c:pt idx="1223">
                  <c:v>2.4183132688107099E-2</c:v>
                </c:pt>
                <c:pt idx="1224">
                  <c:v>2.4711056288270802E-2</c:v>
                </c:pt>
                <c:pt idx="1225">
                  <c:v>2.4572636653108298E-2</c:v>
                </c:pt>
                <c:pt idx="1226">
                  <c:v>2.3616509173025099E-2</c:v>
                </c:pt>
                <c:pt idx="1227">
                  <c:v>2.3107011617798601E-2</c:v>
                </c:pt>
                <c:pt idx="1228">
                  <c:v>2.23102498808097E-2</c:v>
                </c:pt>
                <c:pt idx="1229">
                  <c:v>2.1201028481587302E-2</c:v>
                </c:pt>
                <c:pt idx="1230">
                  <c:v>2.0743213465810401E-2</c:v>
                </c:pt>
                <c:pt idx="1231">
                  <c:v>2.0428360185985799E-2</c:v>
                </c:pt>
                <c:pt idx="1232">
                  <c:v>2.03613472251526E-2</c:v>
                </c:pt>
                <c:pt idx="1233">
                  <c:v>2.0207681343687198E-2</c:v>
                </c:pt>
                <c:pt idx="1234">
                  <c:v>2.0112322007158401E-2</c:v>
                </c:pt>
                <c:pt idx="1235">
                  <c:v>2.0405792743253701E-2</c:v>
                </c:pt>
                <c:pt idx="1236">
                  <c:v>2.1176169782705499E-2</c:v>
                </c:pt>
                <c:pt idx="1237">
                  <c:v>2.1850920926969601E-2</c:v>
                </c:pt>
                <c:pt idx="1238">
                  <c:v>2.28272693722915E-2</c:v>
                </c:pt>
                <c:pt idx="1239">
                  <c:v>2.39646148100877E-2</c:v>
                </c:pt>
                <c:pt idx="1240">
                  <c:v>2.4962392153211999E-2</c:v>
                </c:pt>
                <c:pt idx="1241">
                  <c:v>2.6294188123011701E-2</c:v>
                </c:pt>
                <c:pt idx="1242">
                  <c:v>2.8000568955615701E-2</c:v>
                </c:pt>
                <c:pt idx="1243">
                  <c:v>2.88886760007619E-2</c:v>
                </c:pt>
                <c:pt idx="1244">
                  <c:v>2.90885514025454E-2</c:v>
                </c:pt>
                <c:pt idx="1245">
                  <c:v>2.9148959876043101E-2</c:v>
                </c:pt>
                <c:pt idx="1246">
                  <c:v>2.8998397816233701E-2</c:v>
                </c:pt>
                <c:pt idx="1247">
                  <c:v>2.9200951025648101E-2</c:v>
                </c:pt>
                <c:pt idx="1248">
                  <c:v>2.95178335165735E-2</c:v>
                </c:pt>
                <c:pt idx="1249">
                  <c:v>2.9884782162187599E-2</c:v>
                </c:pt>
                <c:pt idx="1250">
                  <c:v>2.9825331878623702E-2</c:v>
                </c:pt>
                <c:pt idx="1251">
                  <c:v>2.9770025419427099E-2</c:v>
                </c:pt>
                <c:pt idx="1252">
                  <c:v>2.9774913515638299E-2</c:v>
                </c:pt>
                <c:pt idx="1253">
                  <c:v>3.0077137001598499E-2</c:v>
                </c:pt>
                <c:pt idx="1254">
                  <c:v>2.99155154900019E-2</c:v>
                </c:pt>
                <c:pt idx="1255">
                  <c:v>3.00800087914125E-2</c:v>
                </c:pt>
                <c:pt idx="1256">
                  <c:v>3.00031895974287E-2</c:v>
                </c:pt>
                <c:pt idx="1257">
                  <c:v>3.0097313153786599E-2</c:v>
                </c:pt>
                <c:pt idx="1258">
                  <c:v>2.9966606934335199E-2</c:v>
                </c:pt>
                <c:pt idx="1259">
                  <c:v>3.02371384975757E-2</c:v>
                </c:pt>
                <c:pt idx="1260">
                  <c:v>3.08626567101183E-2</c:v>
                </c:pt>
                <c:pt idx="1261">
                  <c:v>3.1356638724531698E-2</c:v>
                </c:pt>
                <c:pt idx="1262">
                  <c:v>3.11539737013025E-2</c:v>
                </c:pt>
                <c:pt idx="1263">
                  <c:v>3.1979461940922202E-2</c:v>
                </c:pt>
                <c:pt idx="1264">
                  <c:v>3.0905348660535101E-2</c:v>
                </c:pt>
                <c:pt idx="1265">
                  <c:v>3.0651966482008099E-2</c:v>
                </c:pt>
                <c:pt idx="1266">
                  <c:v>3.0804774308476199E-2</c:v>
                </c:pt>
                <c:pt idx="1267">
                  <c:v>3.1622101524819902E-2</c:v>
                </c:pt>
                <c:pt idx="1268">
                  <c:v>3.2262820193958701E-2</c:v>
                </c:pt>
                <c:pt idx="1269">
                  <c:v>3.2964628370937103E-2</c:v>
                </c:pt>
                <c:pt idx="1270">
                  <c:v>3.3815659238464302E-2</c:v>
                </c:pt>
                <c:pt idx="1271">
                  <c:v>3.45301722574144E-2</c:v>
                </c:pt>
                <c:pt idx="1272">
                  <c:v>3.3614619518866899E-2</c:v>
                </c:pt>
                <c:pt idx="1273">
                  <c:v>3.1318662210619699E-2</c:v>
                </c:pt>
                <c:pt idx="1274">
                  <c:v>2.8626519634940201E-2</c:v>
                </c:pt>
                <c:pt idx="1275">
                  <c:v>2.6224863475029898E-2</c:v>
                </c:pt>
                <c:pt idx="1276">
                  <c:v>2.42363823203442E-2</c:v>
                </c:pt>
                <c:pt idx="1277">
                  <c:v>2.26947277681263E-2</c:v>
                </c:pt>
                <c:pt idx="1278">
                  <c:v>2.0746387317164799E-2</c:v>
                </c:pt>
                <c:pt idx="1279">
                  <c:v>1.9556964666593402E-2</c:v>
                </c:pt>
                <c:pt idx="1280">
                  <c:v>1.8906754670983E-2</c:v>
                </c:pt>
                <c:pt idx="1281">
                  <c:v>1.7907395467177199E-2</c:v>
                </c:pt>
                <c:pt idx="1282">
                  <c:v>1.7046036233754999E-2</c:v>
                </c:pt>
                <c:pt idx="1283">
                  <c:v>1.6641404117865501E-2</c:v>
                </c:pt>
                <c:pt idx="1284">
                  <c:v>1.6845029974748502E-2</c:v>
                </c:pt>
                <c:pt idx="1285">
                  <c:v>1.66905217496792E-2</c:v>
                </c:pt>
                <c:pt idx="1286">
                  <c:v>1.6726797009309201E-2</c:v>
                </c:pt>
                <c:pt idx="1287">
                  <c:v>1.6414287516181899E-2</c:v>
                </c:pt>
                <c:pt idx="1288">
                  <c:v>1.62822291417467E-2</c:v>
                </c:pt>
                <c:pt idx="1289">
                  <c:v>1.6651187957784998E-2</c:v>
                </c:pt>
                <c:pt idx="1290">
                  <c:v>1.6655599742051899E-2</c:v>
                </c:pt>
                <c:pt idx="1291">
                  <c:v>1.65482534067172E-2</c:v>
                </c:pt>
                <c:pt idx="1292">
                  <c:v>1.6559890005406801E-2</c:v>
                </c:pt>
                <c:pt idx="1293">
                  <c:v>1.6636581659040001E-2</c:v>
                </c:pt>
                <c:pt idx="1294">
                  <c:v>1.6425526201006901E-2</c:v>
                </c:pt>
                <c:pt idx="1295">
                  <c:v>1.71615669232635E-2</c:v>
                </c:pt>
                <c:pt idx="1296">
                  <c:v>1.7142124566592601E-2</c:v>
                </c:pt>
                <c:pt idx="1297">
                  <c:v>1.7480379510215201E-2</c:v>
                </c:pt>
                <c:pt idx="1298">
                  <c:v>1.7659977481851399E-2</c:v>
                </c:pt>
                <c:pt idx="1299">
                  <c:v>1.7898027628636601E-2</c:v>
                </c:pt>
                <c:pt idx="1300">
                  <c:v>1.8215148145458399E-2</c:v>
                </c:pt>
                <c:pt idx="1301">
                  <c:v>1.87471135091981E-2</c:v>
                </c:pt>
                <c:pt idx="1302">
                  <c:v>1.8788538004288601E-2</c:v>
                </c:pt>
                <c:pt idx="1303">
                  <c:v>1.8411645979095798E-2</c:v>
                </c:pt>
                <c:pt idx="1304">
                  <c:v>1.82239509131761E-2</c:v>
                </c:pt>
                <c:pt idx="1305">
                  <c:v>1.8009682319781201E-2</c:v>
                </c:pt>
                <c:pt idx="1306">
                  <c:v>1.7725480142190001E-2</c:v>
                </c:pt>
                <c:pt idx="1307">
                  <c:v>1.7243128885643499E-2</c:v>
                </c:pt>
                <c:pt idx="1308">
                  <c:v>1.6131760519248299E-2</c:v>
                </c:pt>
                <c:pt idx="1309">
                  <c:v>1.6423938919848901E-2</c:v>
                </c:pt>
                <c:pt idx="1310">
                  <c:v>1.6639054069464899E-2</c:v>
                </c:pt>
                <c:pt idx="1311">
                  <c:v>1.6361182259890899E-2</c:v>
                </c:pt>
                <c:pt idx="1312">
                  <c:v>1.5883750628077901E-2</c:v>
                </c:pt>
                <c:pt idx="1313">
                  <c:v>1.5406487830952499E-2</c:v>
                </c:pt>
                <c:pt idx="1314">
                  <c:v>1.5739474497317701E-2</c:v>
                </c:pt>
                <c:pt idx="1315">
                  <c:v>1.6727951039228899E-2</c:v>
                </c:pt>
                <c:pt idx="1316">
                  <c:v>1.66322925103033E-2</c:v>
                </c:pt>
                <c:pt idx="1317">
                  <c:v>1.6393258859260299E-2</c:v>
                </c:pt>
                <c:pt idx="1318">
                  <c:v>1.6889425033724099E-2</c:v>
                </c:pt>
                <c:pt idx="1319">
                  <c:v>1.7502621682068498E-2</c:v>
                </c:pt>
                <c:pt idx="1320">
                  <c:v>1.7800416099825599E-2</c:v>
                </c:pt>
                <c:pt idx="1321">
                  <c:v>1.7718874329376199E-2</c:v>
                </c:pt>
                <c:pt idx="1322">
                  <c:v>1.75021284211496E-2</c:v>
                </c:pt>
                <c:pt idx="1323">
                  <c:v>1.78522633404741E-2</c:v>
                </c:pt>
                <c:pt idx="1324">
                  <c:v>1.8301542701346998E-2</c:v>
                </c:pt>
                <c:pt idx="1325">
                  <c:v>1.9120848792569201E-2</c:v>
                </c:pt>
                <c:pt idx="1326">
                  <c:v>2.0245758633455999E-2</c:v>
                </c:pt>
                <c:pt idx="1327">
                  <c:v>2.1598028091283299E-2</c:v>
                </c:pt>
                <c:pt idx="1328">
                  <c:v>2.2623561433664001E-2</c:v>
                </c:pt>
                <c:pt idx="1329">
                  <c:v>2.4357048799412698E-2</c:v>
                </c:pt>
                <c:pt idx="1330">
                  <c:v>2.6903730917454301E-2</c:v>
                </c:pt>
                <c:pt idx="1331">
                  <c:v>3.0303287502689E-2</c:v>
                </c:pt>
                <c:pt idx="1332">
                  <c:v>3.2822634503103E-2</c:v>
                </c:pt>
                <c:pt idx="1333">
                  <c:v>3.5102568005366097E-2</c:v>
                </c:pt>
                <c:pt idx="1334">
                  <c:v>3.7205080650991602E-2</c:v>
                </c:pt>
                <c:pt idx="1335">
                  <c:v>3.8902895505169399E-2</c:v>
                </c:pt>
                <c:pt idx="1336">
                  <c:v>3.9931312702993702E-2</c:v>
                </c:pt>
                <c:pt idx="1337">
                  <c:v>4.0398165172969701E-2</c:v>
                </c:pt>
                <c:pt idx="1338">
                  <c:v>4.07787891777956E-2</c:v>
                </c:pt>
                <c:pt idx="1339">
                  <c:v>4.0644097201344903E-2</c:v>
                </c:pt>
                <c:pt idx="1340">
                  <c:v>4.1461231616881797E-2</c:v>
                </c:pt>
                <c:pt idx="1341">
                  <c:v>4.1554908459855801E-2</c:v>
                </c:pt>
                <c:pt idx="1342">
                  <c:v>4.2072862095082902E-2</c:v>
                </c:pt>
                <c:pt idx="1343">
                  <c:v>4.2948715328279798E-2</c:v>
                </c:pt>
                <c:pt idx="1344">
                  <c:v>4.36505567423617E-2</c:v>
                </c:pt>
                <c:pt idx="1345">
                  <c:v>4.4236311246261699E-2</c:v>
                </c:pt>
                <c:pt idx="1346">
                  <c:v>4.5140095544983397E-2</c:v>
                </c:pt>
                <c:pt idx="1347">
                  <c:v>4.5780525417449001E-2</c:v>
                </c:pt>
                <c:pt idx="1348">
                  <c:v>4.65468431761542E-2</c:v>
                </c:pt>
                <c:pt idx="1349">
                  <c:v>4.6824218976395299E-2</c:v>
                </c:pt>
                <c:pt idx="1350">
                  <c:v>4.63037686751398E-2</c:v>
                </c:pt>
                <c:pt idx="1351">
                  <c:v>4.6844440030922203E-2</c:v>
                </c:pt>
                <c:pt idx="1352">
                  <c:v>4.7520692948250398E-2</c:v>
                </c:pt>
                <c:pt idx="1353">
                  <c:v>4.7720604454638098E-2</c:v>
                </c:pt>
                <c:pt idx="1354">
                  <c:v>4.7182048868097598E-2</c:v>
                </c:pt>
                <c:pt idx="1355">
                  <c:v>4.6077041210545303E-2</c:v>
                </c:pt>
                <c:pt idx="1356">
                  <c:v>4.510276390634E-2</c:v>
                </c:pt>
                <c:pt idx="1357">
                  <c:v>4.408080504149E-2</c:v>
                </c:pt>
                <c:pt idx="1358">
                  <c:v>4.3081207596102698E-2</c:v>
                </c:pt>
                <c:pt idx="1359">
                  <c:v>4.1973645760570603E-2</c:v>
                </c:pt>
                <c:pt idx="1360">
                  <c:v>4.1006571866957602E-2</c:v>
                </c:pt>
                <c:pt idx="1361">
                  <c:v>3.9645692196460802E-2</c:v>
                </c:pt>
                <c:pt idx="1362">
                  <c:v>3.8195623707522497E-2</c:v>
                </c:pt>
                <c:pt idx="1363">
                  <c:v>3.6694811347716398E-2</c:v>
                </c:pt>
                <c:pt idx="1364">
                  <c:v>3.5074754036302502E-2</c:v>
                </c:pt>
                <c:pt idx="1365">
                  <c:v>3.3731407356158198E-2</c:v>
                </c:pt>
                <c:pt idx="1366">
                  <c:v>3.21324932233822E-2</c:v>
                </c:pt>
                <c:pt idx="1367">
                  <c:v>3.1128507613195799E-2</c:v>
                </c:pt>
                <c:pt idx="1368">
                  <c:v>3.0301987202243801E-2</c:v>
                </c:pt>
                <c:pt idx="1369">
                  <c:v>2.9690819493424302E-2</c:v>
                </c:pt>
                <c:pt idx="1370">
                  <c:v>2.8385696385359701E-2</c:v>
                </c:pt>
                <c:pt idx="1371">
                  <c:v>2.76474466390026E-2</c:v>
                </c:pt>
                <c:pt idx="1372">
                  <c:v>2.73582155533004E-2</c:v>
                </c:pt>
                <c:pt idx="1373">
                  <c:v>2.6164907796497001E-2</c:v>
                </c:pt>
                <c:pt idx="1374">
                  <c:v>2.50599375366987E-2</c:v>
                </c:pt>
                <c:pt idx="1375">
                  <c:v>2.5131139105834598E-2</c:v>
                </c:pt>
                <c:pt idx="1376">
                  <c:v>2.4386788476406299E-2</c:v>
                </c:pt>
                <c:pt idx="1377">
                  <c:v>2.3668483417859699E-2</c:v>
                </c:pt>
                <c:pt idx="1378">
                  <c:v>2.33483872666151E-2</c:v>
                </c:pt>
                <c:pt idx="1379">
                  <c:v>2.2980326827176101E-2</c:v>
                </c:pt>
                <c:pt idx="1380">
                  <c:v>2.1783454588245401E-2</c:v>
                </c:pt>
                <c:pt idx="1381">
                  <c:v>2.0543957391353299E-2</c:v>
                </c:pt>
                <c:pt idx="1382">
                  <c:v>1.9322657977310798E-2</c:v>
                </c:pt>
                <c:pt idx="1383">
                  <c:v>1.83275079142774E-2</c:v>
                </c:pt>
                <c:pt idx="1384">
                  <c:v>1.7460008512945598E-2</c:v>
                </c:pt>
                <c:pt idx="1385">
                  <c:v>1.6454519836879199E-2</c:v>
                </c:pt>
                <c:pt idx="1386">
                  <c:v>1.52544383496664E-2</c:v>
                </c:pt>
                <c:pt idx="1387">
                  <c:v>1.47966484807548E-2</c:v>
                </c:pt>
                <c:pt idx="1388">
                  <c:v>1.4182284262307001E-2</c:v>
                </c:pt>
                <c:pt idx="1389">
                  <c:v>1.34134214292677E-2</c:v>
                </c:pt>
                <c:pt idx="1390">
                  <c:v>1.3035837005098701E-2</c:v>
                </c:pt>
                <c:pt idx="1391">
                  <c:v>1.26643934523349E-2</c:v>
                </c:pt>
                <c:pt idx="1392">
                  <c:v>1.2780221075845701E-2</c:v>
                </c:pt>
                <c:pt idx="1393">
                  <c:v>1.2604014091148899E-2</c:v>
                </c:pt>
                <c:pt idx="1394">
                  <c:v>1.18748176493324E-2</c:v>
                </c:pt>
                <c:pt idx="1395">
                  <c:v>1.13759416866529E-2</c:v>
                </c:pt>
                <c:pt idx="1396">
                  <c:v>1.09575143647053E-2</c:v>
                </c:pt>
                <c:pt idx="1397">
                  <c:v>1.06167908615533E-2</c:v>
                </c:pt>
                <c:pt idx="1398">
                  <c:v>1.00960416213662E-2</c:v>
                </c:pt>
                <c:pt idx="1399">
                  <c:v>1.02360654445505E-2</c:v>
                </c:pt>
                <c:pt idx="1400">
                  <c:v>1.0331304184810401E-2</c:v>
                </c:pt>
                <c:pt idx="1401">
                  <c:v>9.9393276625599197E-3</c:v>
                </c:pt>
                <c:pt idx="1402">
                  <c:v>9.52953539070708E-3</c:v>
                </c:pt>
                <c:pt idx="1403">
                  <c:v>8.9746946885358603E-3</c:v>
                </c:pt>
                <c:pt idx="1404">
                  <c:v>8.6160615258484997E-3</c:v>
                </c:pt>
                <c:pt idx="1405">
                  <c:v>8.3021320609138194E-3</c:v>
                </c:pt>
                <c:pt idx="1406">
                  <c:v>9.0950391890363396E-3</c:v>
                </c:pt>
                <c:pt idx="1407">
                  <c:v>1.02565078582714E-2</c:v>
                </c:pt>
                <c:pt idx="1408">
                  <c:v>1.07491836036734E-2</c:v>
                </c:pt>
                <c:pt idx="1409">
                  <c:v>1.14980378629061E-2</c:v>
                </c:pt>
                <c:pt idx="1410">
                  <c:v>1.19438322398456E-2</c:v>
                </c:pt>
                <c:pt idx="1411">
                  <c:v>1.1961503237037501E-2</c:v>
                </c:pt>
                <c:pt idx="1412">
                  <c:v>1.19750192157057E-2</c:v>
                </c:pt>
                <c:pt idx="1413">
                  <c:v>1.1861442347728001E-2</c:v>
                </c:pt>
                <c:pt idx="1414">
                  <c:v>1.1535986029731099E-2</c:v>
                </c:pt>
                <c:pt idx="1415">
                  <c:v>1.1025124684609099E-2</c:v>
                </c:pt>
                <c:pt idx="1416">
                  <c:v>1.13117746609961E-2</c:v>
                </c:pt>
                <c:pt idx="1417">
                  <c:v>1.1016772410022999E-2</c:v>
                </c:pt>
                <c:pt idx="1418">
                  <c:v>1.10530681643717E-2</c:v>
                </c:pt>
                <c:pt idx="1419">
                  <c:v>1.10489866974892E-2</c:v>
                </c:pt>
                <c:pt idx="1420">
                  <c:v>1.12302477488354E-2</c:v>
                </c:pt>
                <c:pt idx="1421">
                  <c:v>1.1266267195144199E-2</c:v>
                </c:pt>
                <c:pt idx="1422">
                  <c:v>1.16719686166518E-2</c:v>
                </c:pt>
                <c:pt idx="1423">
                  <c:v>1.1898474987481301E-2</c:v>
                </c:pt>
                <c:pt idx="1424">
                  <c:v>1.2342445525243601E-2</c:v>
                </c:pt>
                <c:pt idx="1425">
                  <c:v>1.22392832577246E-2</c:v>
                </c:pt>
                <c:pt idx="1426">
                  <c:v>1.21426459964882E-2</c:v>
                </c:pt>
                <c:pt idx="1427">
                  <c:v>1.1955094153730099E-2</c:v>
                </c:pt>
                <c:pt idx="1428">
                  <c:v>1.20164785227958E-2</c:v>
                </c:pt>
                <c:pt idx="1429">
                  <c:v>1.17157919894744E-2</c:v>
                </c:pt>
                <c:pt idx="1430">
                  <c:v>1.14185231153293E-2</c:v>
                </c:pt>
                <c:pt idx="1431">
                  <c:v>1.1734513074397501E-2</c:v>
                </c:pt>
                <c:pt idx="1432">
                  <c:v>1.2131634711574401E-2</c:v>
                </c:pt>
                <c:pt idx="1433">
                  <c:v>1.2688101022897099E-2</c:v>
                </c:pt>
                <c:pt idx="1434">
                  <c:v>1.3103793486557E-2</c:v>
                </c:pt>
                <c:pt idx="1435">
                  <c:v>1.35487242942515E-2</c:v>
                </c:pt>
                <c:pt idx="1436">
                  <c:v>1.3880167100326499E-2</c:v>
                </c:pt>
                <c:pt idx="1437">
                  <c:v>1.3792106391974099E-2</c:v>
                </c:pt>
                <c:pt idx="1438">
                  <c:v>1.4675361971059399E-2</c:v>
                </c:pt>
                <c:pt idx="1439">
                  <c:v>1.5150640168023999E-2</c:v>
                </c:pt>
                <c:pt idx="1440">
                  <c:v>1.53768302844348E-2</c:v>
                </c:pt>
                <c:pt idx="1441">
                  <c:v>1.54895703869917E-2</c:v>
                </c:pt>
                <c:pt idx="1442">
                  <c:v>1.49874650401927E-2</c:v>
                </c:pt>
                <c:pt idx="1443">
                  <c:v>1.47876371934485E-2</c:v>
                </c:pt>
                <c:pt idx="1444">
                  <c:v>1.45148435443212E-2</c:v>
                </c:pt>
                <c:pt idx="1445">
                  <c:v>1.4553652651668501E-2</c:v>
                </c:pt>
                <c:pt idx="1446">
                  <c:v>1.4016360009306301E-2</c:v>
                </c:pt>
                <c:pt idx="1447">
                  <c:v>1.35193679675975E-2</c:v>
                </c:pt>
                <c:pt idx="1448">
                  <c:v>1.24371717194153E-2</c:v>
                </c:pt>
                <c:pt idx="1449">
                  <c:v>1.1329283020850799E-2</c:v>
                </c:pt>
                <c:pt idx="1450">
                  <c:v>1.00460408008511E-2</c:v>
                </c:pt>
                <c:pt idx="1451">
                  <c:v>9.3049085396311893E-3</c:v>
                </c:pt>
                <c:pt idx="1452">
                  <c:v>8.8510529153816696E-3</c:v>
                </c:pt>
                <c:pt idx="1453">
                  <c:v>8.5458075885412304E-3</c:v>
                </c:pt>
                <c:pt idx="1454">
                  <c:v>8.9844426793056192E-3</c:v>
                </c:pt>
                <c:pt idx="1455">
                  <c:v>9.8444543300687994E-3</c:v>
                </c:pt>
                <c:pt idx="1456">
                  <c:v>1.0621259606309301E-2</c:v>
                </c:pt>
                <c:pt idx="1457">
                  <c:v>1.11083738023249E-2</c:v>
                </c:pt>
                <c:pt idx="1458">
                  <c:v>1.1941624561466101E-2</c:v>
                </c:pt>
                <c:pt idx="1459">
                  <c:v>1.4243341602707699E-2</c:v>
                </c:pt>
                <c:pt idx="1460">
                  <c:v>1.7002106455161099E-2</c:v>
                </c:pt>
                <c:pt idx="1461">
                  <c:v>1.89241819013207E-2</c:v>
                </c:pt>
                <c:pt idx="1462">
                  <c:v>2.3958574286267399E-2</c:v>
                </c:pt>
                <c:pt idx="1463">
                  <c:v>2.8367090404808799E-2</c:v>
                </c:pt>
                <c:pt idx="1464">
                  <c:v>3.2209265971854702E-2</c:v>
                </c:pt>
                <c:pt idx="1465">
                  <c:v>3.5349894344562302E-2</c:v>
                </c:pt>
                <c:pt idx="1466">
                  <c:v>3.7923178099731003E-2</c:v>
                </c:pt>
                <c:pt idx="1467">
                  <c:v>3.9859876092331901E-2</c:v>
                </c:pt>
                <c:pt idx="1468">
                  <c:v>4.1852836722384101E-2</c:v>
                </c:pt>
                <c:pt idx="1469">
                  <c:v>4.3300103485821299E-2</c:v>
                </c:pt>
                <c:pt idx="1470">
                  <c:v>4.5451197744761501E-2</c:v>
                </c:pt>
                <c:pt idx="1471">
                  <c:v>4.6930595114116798E-2</c:v>
                </c:pt>
                <c:pt idx="1472">
                  <c:v>4.7249440556134302E-2</c:v>
                </c:pt>
                <c:pt idx="1473">
                  <c:v>4.79077539771912E-2</c:v>
                </c:pt>
                <c:pt idx="1474">
                  <c:v>5.10266186698419E-2</c:v>
                </c:pt>
                <c:pt idx="1475">
                  <c:v>5.3754203021217001E-2</c:v>
                </c:pt>
                <c:pt idx="1476">
                  <c:v>5.6474099362091301E-2</c:v>
                </c:pt>
                <c:pt idx="1477">
                  <c:v>5.8497903346376397E-2</c:v>
                </c:pt>
                <c:pt idx="1478">
                  <c:v>6.0175605718148097E-2</c:v>
                </c:pt>
                <c:pt idx="1479">
                  <c:v>6.1691822482831102E-2</c:v>
                </c:pt>
                <c:pt idx="1480">
                  <c:v>6.3300913965345595E-2</c:v>
                </c:pt>
                <c:pt idx="1481">
                  <c:v>5.9742685957118499E-2</c:v>
                </c:pt>
                <c:pt idx="1482">
                  <c:v>5.67441436530782E-2</c:v>
                </c:pt>
                <c:pt idx="1483">
                  <c:v>5.4506977522962401E-2</c:v>
                </c:pt>
                <c:pt idx="1484">
                  <c:v>5.0883744194268103E-2</c:v>
                </c:pt>
                <c:pt idx="1485">
                  <c:v>4.79014432122465E-2</c:v>
                </c:pt>
                <c:pt idx="1486">
                  <c:v>4.4951000675938997E-2</c:v>
                </c:pt>
                <c:pt idx="1487">
                  <c:v>4.2257191858922398E-2</c:v>
                </c:pt>
                <c:pt idx="1488">
                  <c:v>3.9685611387302602E-2</c:v>
                </c:pt>
                <c:pt idx="1489">
                  <c:v>3.7068096942859098E-2</c:v>
                </c:pt>
                <c:pt idx="1490">
                  <c:v>3.46956782588215E-2</c:v>
                </c:pt>
                <c:pt idx="1491">
                  <c:v>3.4006430087996697E-2</c:v>
                </c:pt>
                <c:pt idx="1492">
                  <c:v>3.3247640699179702E-2</c:v>
                </c:pt>
                <c:pt idx="1493">
                  <c:v>3.2407040324536597E-2</c:v>
                </c:pt>
                <c:pt idx="1494">
                  <c:v>3.2055598278231401E-2</c:v>
                </c:pt>
                <c:pt idx="1495">
                  <c:v>3.1565875185521598E-2</c:v>
                </c:pt>
                <c:pt idx="1496">
                  <c:v>3.1331363103033902E-2</c:v>
                </c:pt>
                <c:pt idx="1497">
                  <c:v>3.1275009510268403E-2</c:v>
                </c:pt>
                <c:pt idx="1498">
                  <c:v>3.1310958720347601E-2</c:v>
                </c:pt>
                <c:pt idx="1499">
                  <c:v>3.13096625521843E-2</c:v>
                </c:pt>
                <c:pt idx="1500">
                  <c:v>3.1289634098244298E-2</c:v>
                </c:pt>
                <c:pt idx="1501">
                  <c:v>3.08052849856396E-2</c:v>
                </c:pt>
                <c:pt idx="1502">
                  <c:v>3.0329791448239E-2</c:v>
                </c:pt>
                <c:pt idx="1503">
                  <c:v>3.1379158370674502E-2</c:v>
                </c:pt>
                <c:pt idx="1504">
                  <c:v>3.0525009240097E-2</c:v>
                </c:pt>
                <c:pt idx="1505">
                  <c:v>2.9770294201909801E-2</c:v>
                </c:pt>
                <c:pt idx="1506">
                  <c:v>2.8903964436790899E-2</c:v>
                </c:pt>
                <c:pt idx="1507">
                  <c:v>2.7485641037689999E-2</c:v>
                </c:pt>
                <c:pt idx="1508">
                  <c:v>2.6179763294193401E-2</c:v>
                </c:pt>
                <c:pt idx="1509">
                  <c:v>2.4788614561733702E-2</c:v>
                </c:pt>
                <c:pt idx="1510">
                  <c:v>2.4121610293081599E-2</c:v>
                </c:pt>
                <c:pt idx="1511">
                  <c:v>2.3938068669385401E-2</c:v>
                </c:pt>
                <c:pt idx="1512">
                  <c:v>2.3625739789857401E-2</c:v>
                </c:pt>
                <c:pt idx="1513">
                  <c:v>2.2968714768172201E-2</c:v>
                </c:pt>
                <c:pt idx="1514">
                  <c:v>2.3066960253955399E-2</c:v>
                </c:pt>
                <c:pt idx="1515">
                  <c:v>2.3409669026437801E-2</c:v>
                </c:pt>
                <c:pt idx="1516">
                  <c:v>2.4590938213983799E-2</c:v>
                </c:pt>
                <c:pt idx="1517">
                  <c:v>2.5824351092516799E-2</c:v>
                </c:pt>
                <c:pt idx="1518">
                  <c:v>2.7271040942978601E-2</c:v>
                </c:pt>
                <c:pt idx="1519">
                  <c:v>2.88384316289758E-2</c:v>
                </c:pt>
                <c:pt idx="1520">
                  <c:v>3.0675144330749301E-2</c:v>
                </c:pt>
                <c:pt idx="1521">
                  <c:v>3.2322994361579899E-2</c:v>
                </c:pt>
                <c:pt idx="1522">
                  <c:v>3.4366639053458103E-2</c:v>
                </c:pt>
                <c:pt idx="1523">
                  <c:v>3.7919706955780501E-2</c:v>
                </c:pt>
                <c:pt idx="1524">
                  <c:v>3.95261326314401E-2</c:v>
                </c:pt>
                <c:pt idx="1525">
                  <c:v>4.14312965170585E-2</c:v>
                </c:pt>
                <c:pt idx="1526">
                  <c:v>4.27811228256057E-2</c:v>
                </c:pt>
                <c:pt idx="1527">
                  <c:v>4.2914756869954399E-2</c:v>
                </c:pt>
                <c:pt idx="1528">
                  <c:v>4.2585789372378398E-2</c:v>
                </c:pt>
                <c:pt idx="1529">
                  <c:v>4.1829858444659099E-2</c:v>
                </c:pt>
                <c:pt idx="1530">
                  <c:v>4.0223719878165899E-2</c:v>
                </c:pt>
                <c:pt idx="1531">
                  <c:v>3.9039333124530798E-2</c:v>
                </c:pt>
                <c:pt idx="1532">
                  <c:v>3.8021479563113601E-2</c:v>
                </c:pt>
                <c:pt idx="1533">
                  <c:v>3.6461425908612698E-2</c:v>
                </c:pt>
                <c:pt idx="1534">
                  <c:v>3.5124192187266999E-2</c:v>
                </c:pt>
                <c:pt idx="1535">
                  <c:v>3.3877509310395099E-2</c:v>
                </c:pt>
                <c:pt idx="1536">
                  <c:v>3.2662144318504699E-2</c:v>
                </c:pt>
                <c:pt idx="1537">
                  <c:v>3.1453272049526401E-2</c:v>
                </c:pt>
                <c:pt idx="1538">
                  <c:v>3.02013106704619E-2</c:v>
                </c:pt>
                <c:pt idx="1539">
                  <c:v>2.95288146407999E-2</c:v>
                </c:pt>
                <c:pt idx="1540">
                  <c:v>2.93513274149927E-2</c:v>
                </c:pt>
                <c:pt idx="1541">
                  <c:v>2.88509140722739E-2</c:v>
                </c:pt>
                <c:pt idx="1542">
                  <c:v>2.79898307899085E-2</c:v>
                </c:pt>
                <c:pt idx="1543">
                  <c:v>2.8912222038030001E-2</c:v>
                </c:pt>
                <c:pt idx="1544">
                  <c:v>2.91707824584133E-2</c:v>
                </c:pt>
                <c:pt idx="1545">
                  <c:v>2.86716067984964E-2</c:v>
                </c:pt>
                <c:pt idx="1546">
                  <c:v>2.9085437624626901E-2</c:v>
                </c:pt>
                <c:pt idx="1547">
                  <c:v>2.80554551142655E-2</c:v>
                </c:pt>
                <c:pt idx="1548">
                  <c:v>2.7204878504637899E-2</c:v>
                </c:pt>
                <c:pt idx="1549">
                  <c:v>2.6655726048533501E-2</c:v>
                </c:pt>
                <c:pt idx="1550">
                  <c:v>2.5783466001269299E-2</c:v>
                </c:pt>
                <c:pt idx="1551">
                  <c:v>2.52674002811124E-2</c:v>
                </c:pt>
                <c:pt idx="1552">
                  <c:v>2.47550679861533E-2</c:v>
                </c:pt>
                <c:pt idx="1553">
                  <c:v>2.42576597030612E-2</c:v>
                </c:pt>
                <c:pt idx="1554">
                  <c:v>2.3714506495034302E-2</c:v>
                </c:pt>
                <c:pt idx="1555">
                  <c:v>2.3896988826776398E-2</c:v>
                </c:pt>
                <c:pt idx="1556">
                  <c:v>2.30492591669989E-2</c:v>
                </c:pt>
                <c:pt idx="1557">
                  <c:v>2.2684612471862899E-2</c:v>
                </c:pt>
                <c:pt idx="1558">
                  <c:v>2.1989264279253799E-2</c:v>
                </c:pt>
                <c:pt idx="1559">
                  <c:v>2.14091225294545E-2</c:v>
                </c:pt>
                <c:pt idx="1560">
                  <c:v>2.0923155685185602E-2</c:v>
                </c:pt>
                <c:pt idx="1561">
                  <c:v>1.9871591336021399E-2</c:v>
                </c:pt>
                <c:pt idx="1562">
                  <c:v>1.91100806824471E-2</c:v>
                </c:pt>
                <c:pt idx="1563">
                  <c:v>1.8099363620443499E-2</c:v>
                </c:pt>
                <c:pt idx="1564">
                  <c:v>1.6890440223405499E-2</c:v>
                </c:pt>
                <c:pt idx="1565">
                  <c:v>1.5496617943700899E-2</c:v>
                </c:pt>
                <c:pt idx="1566">
                  <c:v>1.39009723125936E-2</c:v>
                </c:pt>
                <c:pt idx="1567">
                  <c:v>1.30508995252894E-2</c:v>
                </c:pt>
                <c:pt idx="1568">
                  <c:v>1.20926188539931E-2</c:v>
                </c:pt>
                <c:pt idx="1569">
                  <c:v>1.12536889422162E-2</c:v>
                </c:pt>
                <c:pt idx="1570">
                  <c:v>1.0830731866016199E-2</c:v>
                </c:pt>
                <c:pt idx="1571">
                  <c:v>1.02863545524853E-2</c:v>
                </c:pt>
                <c:pt idx="1572">
                  <c:v>9.9092253046545401E-3</c:v>
                </c:pt>
                <c:pt idx="1573">
                  <c:v>9.3570569553281507E-3</c:v>
                </c:pt>
                <c:pt idx="1574">
                  <c:v>8.8231540961039492E-3</c:v>
                </c:pt>
                <c:pt idx="1575">
                  <c:v>8.6175146900541802E-3</c:v>
                </c:pt>
                <c:pt idx="1576">
                  <c:v>8.8136405092313994E-3</c:v>
                </c:pt>
                <c:pt idx="1577">
                  <c:v>9.2164580099551793E-3</c:v>
                </c:pt>
                <c:pt idx="1578">
                  <c:v>9.48041569315013E-3</c:v>
                </c:pt>
                <c:pt idx="1579">
                  <c:v>1.27157819421682E-2</c:v>
                </c:pt>
                <c:pt idx="1580">
                  <c:v>1.45059704760173E-2</c:v>
                </c:pt>
                <c:pt idx="1581">
                  <c:v>1.5919093275901498E-2</c:v>
                </c:pt>
                <c:pt idx="1582">
                  <c:v>1.6637797800659701E-2</c:v>
                </c:pt>
                <c:pt idx="1583">
                  <c:v>1.7174444468864701E-2</c:v>
                </c:pt>
                <c:pt idx="1584">
                  <c:v>1.78685549776769E-2</c:v>
                </c:pt>
                <c:pt idx="1585">
                  <c:v>1.81292232354987E-2</c:v>
                </c:pt>
                <c:pt idx="1586">
                  <c:v>1.8516440722469898E-2</c:v>
                </c:pt>
                <c:pt idx="1587">
                  <c:v>1.9182677204357901E-2</c:v>
                </c:pt>
                <c:pt idx="1588">
                  <c:v>1.85062508401827E-2</c:v>
                </c:pt>
                <c:pt idx="1589">
                  <c:v>1.8027927136270799E-2</c:v>
                </c:pt>
                <c:pt idx="1590">
                  <c:v>1.7095673552955399E-2</c:v>
                </c:pt>
                <c:pt idx="1591">
                  <c:v>1.60785821553583E-2</c:v>
                </c:pt>
                <c:pt idx="1592">
                  <c:v>1.53406681721131E-2</c:v>
                </c:pt>
                <c:pt idx="1593">
                  <c:v>1.44655589508055E-2</c:v>
                </c:pt>
                <c:pt idx="1594">
                  <c:v>1.2994272919884701E-2</c:v>
                </c:pt>
                <c:pt idx="1595">
                  <c:v>1.2016950787692399E-2</c:v>
                </c:pt>
                <c:pt idx="1596">
                  <c:v>1.12136188600498E-2</c:v>
                </c:pt>
                <c:pt idx="1597">
                  <c:v>1.03142518803732E-2</c:v>
                </c:pt>
                <c:pt idx="1598">
                  <c:v>1.00539956178859E-2</c:v>
                </c:pt>
                <c:pt idx="1599">
                  <c:v>9.8239378793045506E-3</c:v>
                </c:pt>
                <c:pt idx="1600">
                  <c:v>9.8622714042790691E-3</c:v>
                </c:pt>
                <c:pt idx="1601">
                  <c:v>1.00941163641517E-2</c:v>
                </c:pt>
                <c:pt idx="1602">
                  <c:v>1.13173717245399E-2</c:v>
                </c:pt>
                <c:pt idx="1603">
                  <c:v>1.2605007412953799E-2</c:v>
                </c:pt>
                <c:pt idx="1604">
                  <c:v>1.3708745622427E-2</c:v>
                </c:pt>
                <c:pt idx="1605">
                  <c:v>1.48717392967367E-2</c:v>
                </c:pt>
                <c:pt idx="1606">
                  <c:v>1.58614336253808E-2</c:v>
                </c:pt>
                <c:pt idx="1607">
                  <c:v>1.7515196010216699E-2</c:v>
                </c:pt>
                <c:pt idx="1608">
                  <c:v>1.86165566625691E-2</c:v>
                </c:pt>
                <c:pt idx="1609">
                  <c:v>1.9713883199530099E-2</c:v>
                </c:pt>
                <c:pt idx="1610">
                  <c:v>2.0591786244083799E-2</c:v>
                </c:pt>
                <c:pt idx="1611">
                  <c:v>2.1916009991266701E-2</c:v>
                </c:pt>
                <c:pt idx="1612">
                  <c:v>2.3956133522368198E-2</c:v>
                </c:pt>
                <c:pt idx="1613">
                  <c:v>2.41389147961464E-2</c:v>
                </c:pt>
                <c:pt idx="1614">
                  <c:v>2.4459884737363501E-2</c:v>
                </c:pt>
                <c:pt idx="1615">
                  <c:v>2.42837091582962E-2</c:v>
                </c:pt>
                <c:pt idx="1616">
                  <c:v>2.35487600066825E-2</c:v>
                </c:pt>
                <c:pt idx="1617">
                  <c:v>2.3778395785043701E-2</c:v>
                </c:pt>
                <c:pt idx="1618">
                  <c:v>2.4516729282818301E-2</c:v>
                </c:pt>
                <c:pt idx="1619">
                  <c:v>2.4931320725813999E-2</c:v>
                </c:pt>
                <c:pt idx="1620">
                  <c:v>2.55085504815293E-2</c:v>
                </c:pt>
                <c:pt idx="1621">
                  <c:v>2.6043548516421999E-2</c:v>
                </c:pt>
                <c:pt idx="1622">
                  <c:v>2.5618715252842501E-2</c:v>
                </c:pt>
                <c:pt idx="1623">
                  <c:v>2.5528206885701499E-2</c:v>
                </c:pt>
                <c:pt idx="1624">
                  <c:v>2.5979336339178601E-2</c:v>
                </c:pt>
                <c:pt idx="1625">
                  <c:v>2.6783711349284901E-2</c:v>
                </c:pt>
                <c:pt idx="1626">
                  <c:v>2.7782829998261101E-2</c:v>
                </c:pt>
                <c:pt idx="1627">
                  <c:v>2.8671270712565401E-2</c:v>
                </c:pt>
                <c:pt idx="1628">
                  <c:v>2.9374476589059399E-2</c:v>
                </c:pt>
                <c:pt idx="1629">
                  <c:v>3.01010453328176E-2</c:v>
                </c:pt>
                <c:pt idx="1630">
                  <c:v>3.0152224138877599E-2</c:v>
                </c:pt>
                <c:pt idx="1631">
                  <c:v>2.9528342704619698E-2</c:v>
                </c:pt>
                <c:pt idx="1632">
                  <c:v>2.9275798744321901E-2</c:v>
                </c:pt>
                <c:pt idx="1633">
                  <c:v>3.0985918674715299E-2</c:v>
                </c:pt>
                <c:pt idx="1634">
                  <c:v>3.0638801387687101E-2</c:v>
                </c:pt>
                <c:pt idx="1635">
                  <c:v>3.0473572191435001E-2</c:v>
                </c:pt>
                <c:pt idx="1636">
                  <c:v>3.02157465555488E-2</c:v>
                </c:pt>
                <c:pt idx="1637">
                  <c:v>3.0187986865498499E-2</c:v>
                </c:pt>
              </c:numCache>
            </c:numRef>
          </c:val>
          <c:smooth val="0"/>
          <c:extLst>
            <c:ext xmlns:c16="http://schemas.microsoft.com/office/drawing/2014/chart" uri="{C3380CC4-5D6E-409C-BE32-E72D297353CC}">
              <c16:uniqueId val="{00000000-90A6-4297-9B79-38920EAE89D2}"/>
            </c:ext>
          </c:extLst>
        </c:ser>
        <c:ser>
          <c:idx val="1"/>
          <c:order val="1"/>
          <c:tx>
            <c:v>2-yr moving average</c:v>
          </c:tx>
          <c:spPr>
            <a:ln w="22225">
              <a:solidFill>
                <a:srgbClr val="4489FF"/>
              </a:solidFill>
            </a:ln>
          </c:spPr>
          <c:marker>
            <c:symbol val="none"/>
          </c:marker>
          <c:cat>
            <c:numRef>
              <c:f>'Holdings all'!$A$5653:$A$8000</c:f>
              <c:numCache>
                <c:formatCode>d\-mmm\-yy</c:formatCode>
                <c:ptCount val="2348"/>
                <c:pt idx="0">
                  <c:v>43339</c:v>
                </c:pt>
                <c:pt idx="1">
                  <c:v>43340</c:v>
                </c:pt>
                <c:pt idx="2">
                  <c:v>43341</c:v>
                </c:pt>
                <c:pt idx="3">
                  <c:v>43342</c:v>
                </c:pt>
                <c:pt idx="4">
                  <c:v>43343</c:v>
                </c:pt>
                <c:pt idx="5">
                  <c:v>43346</c:v>
                </c:pt>
                <c:pt idx="6">
                  <c:v>43347</c:v>
                </c:pt>
                <c:pt idx="7">
                  <c:v>43348</c:v>
                </c:pt>
                <c:pt idx="8">
                  <c:v>43349</c:v>
                </c:pt>
                <c:pt idx="9">
                  <c:v>43350</c:v>
                </c:pt>
                <c:pt idx="10">
                  <c:v>43353</c:v>
                </c:pt>
                <c:pt idx="11">
                  <c:v>43354</c:v>
                </c:pt>
                <c:pt idx="12">
                  <c:v>43355</c:v>
                </c:pt>
                <c:pt idx="13">
                  <c:v>43356</c:v>
                </c:pt>
                <c:pt idx="14">
                  <c:v>43357</c:v>
                </c:pt>
                <c:pt idx="15">
                  <c:v>43360</c:v>
                </c:pt>
                <c:pt idx="16">
                  <c:v>43361</c:v>
                </c:pt>
                <c:pt idx="17">
                  <c:v>43362</c:v>
                </c:pt>
                <c:pt idx="18">
                  <c:v>43363</c:v>
                </c:pt>
                <c:pt idx="19">
                  <c:v>43364</c:v>
                </c:pt>
                <c:pt idx="20">
                  <c:v>43367</c:v>
                </c:pt>
                <c:pt idx="21">
                  <c:v>43368</c:v>
                </c:pt>
                <c:pt idx="22">
                  <c:v>43369</c:v>
                </c:pt>
                <c:pt idx="23">
                  <c:v>43370</c:v>
                </c:pt>
                <c:pt idx="24">
                  <c:v>43371</c:v>
                </c:pt>
                <c:pt idx="25">
                  <c:v>43374</c:v>
                </c:pt>
                <c:pt idx="26">
                  <c:v>43375</c:v>
                </c:pt>
                <c:pt idx="27">
                  <c:v>43376</c:v>
                </c:pt>
                <c:pt idx="28">
                  <c:v>43377</c:v>
                </c:pt>
                <c:pt idx="29">
                  <c:v>43378</c:v>
                </c:pt>
                <c:pt idx="30">
                  <c:v>43381</c:v>
                </c:pt>
                <c:pt idx="31">
                  <c:v>43382</c:v>
                </c:pt>
                <c:pt idx="32">
                  <c:v>43383</c:v>
                </c:pt>
                <c:pt idx="33">
                  <c:v>43384</c:v>
                </c:pt>
                <c:pt idx="34">
                  <c:v>43385</c:v>
                </c:pt>
                <c:pt idx="35">
                  <c:v>43388</c:v>
                </c:pt>
                <c:pt idx="36">
                  <c:v>43389</c:v>
                </c:pt>
                <c:pt idx="37">
                  <c:v>43390</c:v>
                </c:pt>
                <c:pt idx="38">
                  <c:v>43391</c:v>
                </c:pt>
                <c:pt idx="39">
                  <c:v>43392</c:v>
                </c:pt>
                <c:pt idx="40">
                  <c:v>43395</c:v>
                </c:pt>
                <c:pt idx="41">
                  <c:v>43396</c:v>
                </c:pt>
                <c:pt idx="42">
                  <c:v>43397</c:v>
                </c:pt>
                <c:pt idx="43">
                  <c:v>43398</c:v>
                </c:pt>
                <c:pt idx="44">
                  <c:v>43399</c:v>
                </c:pt>
                <c:pt idx="45">
                  <c:v>43402</c:v>
                </c:pt>
                <c:pt idx="46">
                  <c:v>43403</c:v>
                </c:pt>
                <c:pt idx="47">
                  <c:v>43404</c:v>
                </c:pt>
                <c:pt idx="48">
                  <c:v>43405</c:v>
                </c:pt>
                <c:pt idx="49">
                  <c:v>43406</c:v>
                </c:pt>
                <c:pt idx="50">
                  <c:v>43409</c:v>
                </c:pt>
                <c:pt idx="51">
                  <c:v>43410</c:v>
                </c:pt>
                <c:pt idx="52">
                  <c:v>43411</c:v>
                </c:pt>
                <c:pt idx="53">
                  <c:v>43412</c:v>
                </c:pt>
                <c:pt idx="54">
                  <c:v>43413</c:v>
                </c:pt>
                <c:pt idx="55">
                  <c:v>43416</c:v>
                </c:pt>
                <c:pt idx="56">
                  <c:v>43417</c:v>
                </c:pt>
                <c:pt idx="57">
                  <c:v>43418</c:v>
                </c:pt>
                <c:pt idx="58">
                  <c:v>43419</c:v>
                </c:pt>
                <c:pt idx="59">
                  <c:v>43420</c:v>
                </c:pt>
                <c:pt idx="60">
                  <c:v>43423</c:v>
                </c:pt>
                <c:pt idx="61">
                  <c:v>43424</c:v>
                </c:pt>
                <c:pt idx="62">
                  <c:v>43425</c:v>
                </c:pt>
                <c:pt idx="63">
                  <c:v>43426</c:v>
                </c:pt>
                <c:pt idx="64">
                  <c:v>43427</c:v>
                </c:pt>
                <c:pt idx="65">
                  <c:v>43430</c:v>
                </c:pt>
                <c:pt idx="66">
                  <c:v>43431</c:v>
                </c:pt>
                <c:pt idx="67">
                  <c:v>43432</c:v>
                </c:pt>
                <c:pt idx="68">
                  <c:v>43433</c:v>
                </c:pt>
                <c:pt idx="69">
                  <c:v>43434</c:v>
                </c:pt>
                <c:pt idx="70">
                  <c:v>43437</c:v>
                </c:pt>
                <c:pt idx="71">
                  <c:v>43438</c:v>
                </c:pt>
                <c:pt idx="72">
                  <c:v>43439</c:v>
                </c:pt>
                <c:pt idx="73">
                  <c:v>43440</c:v>
                </c:pt>
                <c:pt idx="74">
                  <c:v>43441</c:v>
                </c:pt>
                <c:pt idx="75">
                  <c:v>43444</c:v>
                </c:pt>
                <c:pt idx="76">
                  <c:v>43445</c:v>
                </c:pt>
                <c:pt idx="77">
                  <c:v>43446</c:v>
                </c:pt>
                <c:pt idx="78">
                  <c:v>43447</c:v>
                </c:pt>
                <c:pt idx="79">
                  <c:v>43448</c:v>
                </c:pt>
                <c:pt idx="80">
                  <c:v>43451</c:v>
                </c:pt>
                <c:pt idx="81">
                  <c:v>43452</c:v>
                </c:pt>
                <c:pt idx="82">
                  <c:v>43453</c:v>
                </c:pt>
                <c:pt idx="83">
                  <c:v>43454</c:v>
                </c:pt>
                <c:pt idx="84">
                  <c:v>43455</c:v>
                </c:pt>
                <c:pt idx="85">
                  <c:v>43458</c:v>
                </c:pt>
                <c:pt idx="86">
                  <c:v>43459</c:v>
                </c:pt>
                <c:pt idx="87">
                  <c:v>43460</c:v>
                </c:pt>
                <c:pt idx="88">
                  <c:v>43461</c:v>
                </c:pt>
                <c:pt idx="89">
                  <c:v>43462</c:v>
                </c:pt>
                <c:pt idx="90">
                  <c:v>43465</c:v>
                </c:pt>
                <c:pt idx="91">
                  <c:v>43466</c:v>
                </c:pt>
                <c:pt idx="92">
                  <c:v>43467</c:v>
                </c:pt>
                <c:pt idx="93">
                  <c:v>43468</c:v>
                </c:pt>
                <c:pt idx="94">
                  <c:v>43469</c:v>
                </c:pt>
                <c:pt idx="95">
                  <c:v>43472</c:v>
                </c:pt>
                <c:pt idx="96">
                  <c:v>43473</c:v>
                </c:pt>
                <c:pt idx="97">
                  <c:v>43474</c:v>
                </c:pt>
                <c:pt idx="98">
                  <c:v>43475</c:v>
                </c:pt>
                <c:pt idx="99">
                  <c:v>43476</c:v>
                </c:pt>
                <c:pt idx="100">
                  <c:v>43479</c:v>
                </c:pt>
                <c:pt idx="101">
                  <c:v>43480</c:v>
                </c:pt>
                <c:pt idx="102">
                  <c:v>43481</c:v>
                </c:pt>
                <c:pt idx="103">
                  <c:v>43482</c:v>
                </c:pt>
                <c:pt idx="104">
                  <c:v>43483</c:v>
                </c:pt>
                <c:pt idx="105">
                  <c:v>43486</c:v>
                </c:pt>
                <c:pt idx="106">
                  <c:v>43487</c:v>
                </c:pt>
                <c:pt idx="107">
                  <c:v>43488</c:v>
                </c:pt>
                <c:pt idx="108">
                  <c:v>43489</c:v>
                </c:pt>
                <c:pt idx="109">
                  <c:v>43490</c:v>
                </c:pt>
                <c:pt idx="110">
                  <c:v>43493</c:v>
                </c:pt>
                <c:pt idx="111">
                  <c:v>43494</c:v>
                </c:pt>
                <c:pt idx="112">
                  <c:v>43495</c:v>
                </c:pt>
                <c:pt idx="113">
                  <c:v>43496</c:v>
                </c:pt>
                <c:pt idx="114">
                  <c:v>43497</c:v>
                </c:pt>
                <c:pt idx="115">
                  <c:v>43500</c:v>
                </c:pt>
                <c:pt idx="116">
                  <c:v>43501</c:v>
                </c:pt>
                <c:pt idx="117">
                  <c:v>43502</c:v>
                </c:pt>
                <c:pt idx="118">
                  <c:v>43503</c:v>
                </c:pt>
                <c:pt idx="119">
                  <c:v>43504</c:v>
                </c:pt>
                <c:pt idx="120">
                  <c:v>43507</c:v>
                </c:pt>
                <c:pt idx="121">
                  <c:v>43508</c:v>
                </c:pt>
                <c:pt idx="122">
                  <c:v>43509</c:v>
                </c:pt>
                <c:pt idx="123">
                  <c:v>43510</c:v>
                </c:pt>
                <c:pt idx="124">
                  <c:v>43511</c:v>
                </c:pt>
                <c:pt idx="125">
                  <c:v>43514</c:v>
                </c:pt>
                <c:pt idx="126">
                  <c:v>43515</c:v>
                </c:pt>
                <c:pt idx="127">
                  <c:v>43516</c:v>
                </c:pt>
                <c:pt idx="128">
                  <c:v>43517</c:v>
                </c:pt>
                <c:pt idx="129">
                  <c:v>43518</c:v>
                </c:pt>
                <c:pt idx="130">
                  <c:v>43521</c:v>
                </c:pt>
                <c:pt idx="131">
                  <c:v>43522</c:v>
                </c:pt>
                <c:pt idx="132">
                  <c:v>43523</c:v>
                </c:pt>
                <c:pt idx="133">
                  <c:v>43524</c:v>
                </c:pt>
                <c:pt idx="134">
                  <c:v>43525</c:v>
                </c:pt>
                <c:pt idx="135">
                  <c:v>43528</c:v>
                </c:pt>
                <c:pt idx="136">
                  <c:v>43529</c:v>
                </c:pt>
                <c:pt idx="137">
                  <c:v>43530</c:v>
                </c:pt>
                <c:pt idx="138">
                  <c:v>43531</c:v>
                </c:pt>
                <c:pt idx="139">
                  <c:v>43532</c:v>
                </c:pt>
                <c:pt idx="140">
                  <c:v>43535</c:v>
                </c:pt>
                <c:pt idx="141">
                  <c:v>43536</c:v>
                </c:pt>
                <c:pt idx="142">
                  <c:v>43537</c:v>
                </c:pt>
                <c:pt idx="143">
                  <c:v>43538</c:v>
                </c:pt>
                <c:pt idx="144">
                  <c:v>43539</c:v>
                </c:pt>
                <c:pt idx="145">
                  <c:v>43542</c:v>
                </c:pt>
                <c:pt idx="146">
                  <c:v>43543</c:v>
                </c:pt>
                <c:pt idx="147">
                  <c:v>43544</c:v>
                </c:pt>
                <c:pt idx="148">
                  <c:v>43545</c:v>
                </c:pt>
                <c:pt idx="149">
                  <c:v>43546</c:v>
                </c:pt>
                <c:pt idx="150">
                  <c:v>43549</c:v>
                </c:pt>
                <c:pt idx="151">
                  <c:v>43550</c:v>
                </c:pt>
                <c:pt idx="152">
                  <c:v>43551</c:v>
                </c:pt>
                <c:pt idx="153">
                  <c:v>43552</c:v>
                </c:pt>
                <c:pt idx="154">
                  <c:v>43553</c:v>
                </c:pt>
                <c:pt idx="155">
                  <c:v>43556</c:v>
                </c:pt>
                <c:pt idx="156">
                  <c:v>43557</c:v>
                </c:pt>
                <c:pt idx="157">
                  <c:v>43558</c:v>
                </c:pt>
                <c:pt idx="158">
                  <c:v>43559</c:v>
                </c:pt>
                <c:pt idx="159">
                  <c:v>43560</c:v>
                </c:pt>
                <c:pt idx="160">
                  <c:v>43563</c:v>
                </c:pt>
                <c:pt idx="161">
                  <c:v>43564</c:v>
                </c:pt>
                <c:pt idx="162">
                  <c:v>43565</c:v>
                </c:pt>
                <c:pt idx="163">
                  <c:v>43566</c:v>
                </c:pt>
                <c:pt idx="164">
                  <c:v>43567</c:v>
                </c:pt>
                <c:pt idx="165">
                  <c:v>43570</c:v>
                </c:pt>
                <c:pt idx="166">
                  <c:v>43571</c:v>
                </c:pt>
                <c:pt idx="167">
                  <c:v>43572</c:v>
                </c:pt>
                <c:pt idx="168">
                  <c:v>43573</c:v>
                </c:pt>
                <c:pt idx="169">
                  <c:v>43574</c:v>
                </c:pt>
                <c:pt idx="170">
                  <c:v>43577</c:v>
                </c:pt>
                <c:pt idx="171">
                  <c:v>43578</c:v>
                </c:pt>
                <c:pt idx="172">
                  <c:v>43579</c:v>
                </c:pt>
                <c:pt idx="173">
                  <c:v>43580</c:v>
                </c:pt>
                <c:pt idx="174">
                  <c:v>43581</c:v>
                </c:pt>
                <c:pt idx="175">
                  <c:v>43584</c:v>
                </c:pt>
                <c:pt idx="176">
                  <c:v>43585</c:v>
                </c:pt>
                <c:pt idx="177">
                  <c:v>43586</c:v>
                </c:pt>
                <c:pt idx="178">
                  <c:v>43587</c:v>
                </c:pt>
                <c:pt idx="179">
                  <c:v>43588</c:v>
                </c:pt>
                <c:pt idx="180">
                  <c:v>43591</c:v>
                </c:pt>
                <c:pt idx="181">
                  <c:v>43592</c:v>
                </c:pt>
                <c:pt idx="182">
                  <c:v>43593</c:v>
                </c:pt>
                <c:pt idx="183">
                  <c:v>43594</c:v>
                </c:pt>
                <c:pt idx="184">
                  <c:v>43595</c:v>
                </c:pt>
                <c:pt idx="185">
                  <c:v>43598</c:v>
                </c:pt>
                <c:pt idx="186">
                  <c:v>43599</c:v>
                </c:pt>
                <c:pt idx="187">
                  <c:v>43600</c:v>
                </c:pt>
                <c:pt idx="188">
                  <c:v>43601</c:v>
                </c:pt>
                <c:pt idx="189">
                  <c:v>43602</c:v>
                </c:pt>
                <c:pt idx="190">
                  <c:v>43605</c:v>
                </c:pt>
                <c:pt idx="191">
                  <c:v>43606</c:v>
                </c:pt>
                <c:pt idx="192">
                  <c:v>43607</c:v>
                </c:pt>
                <c:pt idx="193">
                  <c:v>43608</c:v>
                </c:pt>
                <c:pt idx="194">
                  <c:v>43609</c:v>
                </c:pt>
                <c:pt idx="195">
                  <c:v>43612</c:v>
                </c:pt>
                <c:pt idx="196">
                  <c:v>43613</c:v>
                </c:pt>
                <c:pt idx="197">
                  <c:v>43614</c:v>
                </c:pt>
                <c:pt idx="198">
                  <c:v>43615</c:v>
                </c:pt>
                <c:pt idx="199">
                  <c:v>43616</c:v>
                </c:pt>
                <c:pt idx="200">
                  <c:v>43619</c:v>
                </c:pt>
                <c:pt idx="201">
                  <c:v>43620</c:v>
                </c:pt>
                <c:pt idx="202">
                  <c:v>43621</c:v>
                </c:pt>
                <c:pt idx="203">
                  <c:v>43622</c:v>
                </c:pt>
                <c:pt idx="204">
                  <c:v>43623</c:v>
                </c:pt>
                <c:pt idx="205">
                  <c:v>43626</c:v>
                </c:pt>
                <c:pt idx="206">
                  <c:v>43627</c:v>
                </c:pt>
                <c:pt idx="207">
                  <c:v>43628</c:v>
                </c:pt>
                <c:pt idx="208">
                  <c:v>43629</c:v>
                </c:pt>
                <c:pt idx="209">
                  <c:v>43630</c:v>
                </c:pt>
                <c:pt idx="210">
                  <c:v>43633</c:v>
                </c:pt>
                <c:pt idx="211">
                  <c:v>43634</c:v>
                </c:pt>
                <c:pt idx="212">
                  <c:v>43635</c:v>
                </c:pt>
                <c:pt idx="213">
                  <c:v>43636</c:v>
                </c:pt>
                <c:pt idx="214">
                  <c:v>43637</c:v>
                </c:pt>
                <c:pt idx="215">
                  <c:v>43640</c:v>
                </c:pt>
                <c:pt idx="216">
                  <c:v>43641</c:v>
                </c:pt>
                <c:pt idx="217">
                  <c:v>43642</c:v>
                </c:pt>
                <c:pt idx="218">
                  <c:v>43643</c:v>
                </c:pt>
                <c:pt idx="219">
                  <c:v>43644</c:v>
                </c:pt>
                <c:pt idx="220">
                  <c:v>43647</c:v>
                </c:pt>
                <c:pt idx="221">
                  <c:v>43648</c:v>
                </c:pt>
                <c:pt idx="222">
                  <c:v>43649</c:v>
                </c:pt>
                <c:pt idx="223">
                  <c:v>43650</c:v>
                </c:pt>
                <c:pt idx="224">
                  <c:v>43651</c:v>
                </c:pt>
                <c:pt idx="225">
                  <c:v>43654</c:v>
                </c:pt>
                <c:pt idx="226">
                  <c:v>43655</c:v>
                </c:pt>
                <c:pt idx="227">
                  <c:v>43656</c:v>
                </c:pt>
                <c:pt idx="228">
                  <c:v>43657</c:v>
                </c:pt>
                <c:pt idx="229">
                  <c:v>43658</c:v>
                </c:pt>
                <c:pt idx="230">
                  <c:v>43661</c:v>
                </c:pt>
                <c:pt idx="231">
                  <c:v>43662</c:v>
                </c:pt>
                <c:pt idx="232">
                  <c:v>43663</c:v>
                </c:pt>
                <c:pt idx="233">
                  <c:v>43664</c:v>
                </c:pt>
                <c:pt idx="234">
                  <c:v>43665</c:v>
                </c:pt>
                <c:pt idx="235">
                  <c:v>43668</c:v>
                </c:pt>
                <c:pt idx="236">
                  <c:v>43669</c:v>
                </c:pt>
                <c:pt idx="237">
                  <c:v>43670</c:v>
                </c:pt>
                <c:pt idx="238">
                  <c:v>43671</c:v>
                </c:pt>
                <c:pt idx="239">
                  <c:v>43672</c:v>
                </c:pt>
                <c:pt idx="240">
                  <c:v>43675</c:v>
                </c:pt>
                <c:pt idx="241">
                  <c:v>43676</c:v>
                </c:pt>
                <c:pt idx="242">
                  <c:v>43677</c:v>
                </c:pt>
                <c:pt idx="243">
                  <c:v>43678</c:v>
                </c:pt>
                <c:pt idx="244">
                  <c:v>43679</c:v>
                </c:pt>
                <c:pt idx="245">
                  <c:v>43682</c:v>
                </c:pt>
                <c:pt idx="246">
                  <c:v>43683</c:v>
                </c:pt>
                <c:pt idx="247">
                  <c:v>43684</c:v>
                </c:pt>
                <c:pt idx="248">
                  <c:v>43685</c:v>
                </c:pt>
                <c:pt idx="249">
                  <c:v>43686</c:v>
                </c:pt>
                <c:pt idx="250">
                  <c:v>43689</c:v>
                </c:pt>
                <c:pt idx="251">
                  <c:v>43690</c:v>
                </c:pt>
                <c:pt idx="252">
                  <c:v>43691</c:v>
                </c:pt>
                <c:pt idx="253">
                  <c:v>43692</c:v>
                </c:pt>
                <c:pt idx="254">
                  <c:v>43693</c:v>
                </c:pt>
                <c:pt idx="255">
                  <c:v>43696</c:v>
                </c:pt>
                <c:pt idx="256">
                  <c:v>43697</c:v>
                </c:pt>
                <c:pt idx="257">
                  <c:v>43698</c:v>
                </c:pt>
                <c:pt idx="258">
                  <c:v>43699</c:v>
                </c:pt>
                <c:pt idx="259">
                  <c:v>43700</c:v>
                </c:pt>
                <c:pt idx="260">
                  <c:v>43703</c:v>
                </c:pt>
                <c:pt idx="261">
                  <c:v>43704</c:v>
                </c:pt>
                <c:pt idx="262">
                  <c:v>43705</c:v>
                </c:pt>
                <c:pt idx="263">
                  <c:v>43706</c:v>
                </c:pt>
                <c:pt idx="264">
                  <c:v>43707</c:v>
                </c:pt>
                <c:pt idx="265">
                  <c:v>43710</c:v>
                </c:pt>
                <c:pt idx="266">
                  <c:v>43711</c:v>
                </c:pt>
                <c:pt idx="267">
                  <c:v>43712</c:v>
                </c:pt>
                <c:pt idx="268">
                  <c:v>43713</c:v>
                </c:pt>
                <c:pt idx="269">
                  <c:v>43714</c:v>
                </c:pt>
                <c:pt idx="270">
                  <c:v>43717</c:v>
                </c:pt>
                <c:pt idx="271">
                  <c:v>43718</c:v>
                </c:pt>
                <c:pt idx="272">
                  <c:v>43719</c:v>
                </c:pt>
                <c:pt idx="273">
                  <c:v>43720</c:v>
                </c:pt>
                <c:pt idx="274">
                  <c:v>43721</c:v>
                </c:pt>
                <c:pt idx="275">
                  <c:v>43724</c:v>
                </c:pt>
                <c:pt idx="276">
                  <c:v>43725</c:v>
                </c:pt>
                <c:pt idx="277">
                  <c:v>43726</c:v>
                </c:pt>
                <c:pt idx="278">
                  <c:v>43727</c:v>
                </c:pt>
                <c:pt idx="279">
                  <c:v>43728</c:v>
                </c:pt>
                <c:pt idx="280">
                  <c:v>43731</c:v>
                </c:pt>
                <c:pt idx="281">
                  <c:v>43732</c:v>
                </c:pt>
                <c:pt idx="282">
                  <c:v>43733</c:v>
                </c:pt>
                <c:pt idx="283">
                  <c:v>43734</c:v>
                </c:pt>
                <c:pt idx="284">
                  <c:v>43735</c:v>
                </c:pt>
                <c:pt idx="285">
                  <c:v>43738</c:v>
                </c:pt>
                <c:pt idx="286">
                  <c:v>43739</c:v>
                </c:pt>
                <c:pt idx="287">
                  <c:v>43740</c:v>
                </c:pt>
                <c:pt idx="288">
                  <c:v>43741</c:v>
                </c:pt>
                <c:pt idx="289">
                  <c:v>43742</c:v>
                </c:pt>
                <c:pt idx="290">
                  <c:v>43745</c:v>
                </c:pt>
                <c:pt idx="291">
                  <c:v>43746</c:v>
                </c:pt>
                <c:pt idx="292">
                  <c:v>43747</c:v>
                </c:pt>
                <c:pt idx="293">
                  <c:v>43748</c:v>
                </c:pt>
                <c:pt idx="294">
                  <c:v>43749</c:v>
                </c:pt>
                <c:pt idx="295">
                  <c:v>43752</c:v>
                </c:pt>
                <c:pt idx="296">
                  <c:v>43753</c:v>
                </c:pt>
                <c:pt idx="297">
                  <c:v>43754</c:v>
                </c:pt>
                <c:pt idx="298">
                  <c:v>43755</c:v>
                </c:pt>
                <c:pt idx="299">
                  <c:v>43756</c:v>
                </c:pt>
                <c:pt idx="300">
                  <c:v>43759</c:v>
                </c:pt>
                <c:pt idx="301">
                  <c:v>43760</c:v>
                </c:pt>
                <c:pt idx="302">
                  <c:v>43761</c:v>
                </c:pt>
                <c:pt idx="303">
                  <c:v>43762</c:v>
                </c:pt>
                <c:pt idx="304">
                  <c:v>43763</c:v>
                </c:pt>
                <c:pt idx="305">
                  <c:v>43766</c:v>
                </c:pt>
                <c:pt idx="306">
                  <c:v>43767</c:v>
                </c:pt>
                <c:pt idx="307">
                  <c:v>43768</c:v>
                </c:pt>
                <c:pt idx="308">
                  <c:v>43769</c:v>
                </c:pt>
                <c:pt idx="309">
                  <c:v>43770</c:v>
                </c:pt>
                <c:pt idx="310">
                  <c:v>43773</c:v>
                </c:pt>
                <c:pt idx="311">
                  <c:v>43774</c:v>
                </c:pt>
                <c:pt idx="312">
                  <c:v>43775</c:v>
                </c:pt>
                <c:pt idx="313">
                  <c:v>43776</c:v>
                </c:pt>
                <c:pt idx="314">
                  <c:v>43777</c:v>
                </c:pt>
                <c:pt idx="315">
                  <c:v>43780</c:v>
                </c:pt>
                <c:pt idx="316">
                  <c:v>43781</c:v>
                </c:pt>
                <c:pt idx="317">
                  <c:v>43782</c:v>
                </c:pt>
                <c:pt idx="318">
                  <c:v>43783</c:v>
                </c:pt>
                <c:pt idx="319">
                  <c:v>43784</c:v>
                </c:pt>
                <c:pt idx="320">
                  <c:v>43787</c:v>
                </c:pt>
                <c:pt idx="321">
                  <c:v>43788</c:v>
                </c:pt>
                <c:pt idx="322">
                  <c:v>43789</c:v>
                </c:pt>
                <c:pt idx="323">
                  <c:v>43790</c:v>
                </c:pt>
                <c:pt idx="324">
                  <c:v>43791</c:v>
                </c:pt>
                <c:pt idx="325">
                  <c:v>43794</c:v>
                </c:pt>
                <c:pt idx="326">
                  <c:v>43795</c:v>
                </c:pt>
                <c:pt idx="327">
                  <c:v>43796</c:v>
                </c:pt>
                <c:pt idx="328">
                  <c:v>43797</c:v>
                </c:pt>
                <c:pt idx="329">
                  <c:v>43798</c:v>
                </c:pt>
                <c:pt idx="330">
                  <c:v>43801</c:v>
                </c:pt>
                <c:pt idx="331">
                  <c:v>43802</c:v>
                </c:pt>
                <c:pt idx="332">
                  <c:v>43803</c:v>
                </c:pt>
                <c:pt idx="333">
                  <c:v>43804</c:v>
                </c:pt>
                <c:pt idx="334">
                  <c:v>43805</c:v>
                </c:pt>
                <c:pt idx="335">
                  <c:v>43808</c:v>
                </c:pt>
                <c:pt idx="336">
                  <c:v>43809</c:v>
                </c:pt>
                <c:pt idx="337">
                  <c:v>43810</c:v>
                </c:pt>
                <c:pt idx="338">
                  <c:v>43811</c:v>
                </c:pt>
                <c:pt idx="339">
                  <c:v>43812</c:v>
                </c:pt>
                <c:pt idx="340">
                  <c:v>43815</c:v>
                </c:pt>
                <c:pt idx="341">
                  <c:v>43816</c:v>
                </c:pt>
                <c:pt idx="342">
                  <c:v>43817</c:v>
                </c:pt>
                <c:pt idx="343">
                  <c:v>43818</c:v>
                </c:pt>
                <c:pt idx="344">
                  <c:v>43819</c:v>
                </c:pt>
                <c:pt idx="345">
                  <c:v>43822</c:v>
                </c:pt>
                <c:pt idx="346">
                  <c:v>43823</c:v>
                </c:pt>
                <c:pt idx="347">
                  <c:v>43824</c:v>
                </c:pt>
                <c:pt idx="348">
                  <c:v>43825</c:v>
                </c:pt>
                <c:pt idx="349">
                  <c:v>43826</c:v>
                </c:pt>
                <c:pt idx="350">
                  <c:v>43829</c:v>
                </c:pt>
                <c:pt idx="351">
                  <c:v>43830</c:v>
                </c:pt>
                <c:pt idx="352">
                  <c:v>43831</c:v>
                </c:pt>
                <c:pt idx="353">
                  <c:v>43832</c:v>
                </c:pt>
                <c:pt idx="354">
                  <c:v>43833</c:v>
                </c:pt>
                <c:pt idx="355">
                  <c:v>43836</c:v>
                </c:pt>
                <c:pt idx="356">
                  <c:v>43837</c:v>
                </c:pt>
                <c:pt idx="357">
                  <c:v>43838</c:v>
                </c:pt>
                <c:pt idx="358">
                  <c:v>43839</c:v>
                </c:pt>
                <c:pt idx="359">
                  <c:v>43840</c:v>
                </c:pt>
                <c:pt idx="360">
                  <c:v>43843</c:v>
                </c:pt>
                <c:pt idx="361">
                  <c:v>43844</c:v>
                </c:pt>
                <c:pt idx="362">
                  <c:v>43845</c:v>
                </c:pt>
                <c:pt idx="363">
                  <c:v>43846</c:v>
                </c:pt>
                <c:pt idx="364">
                  <c:v>43847</c:v>
                </c:pt>
                <c:pt idx="365">
                  <c:v>43850</c:v>
                </c:pt>
                <c:pt idx="366">
                  <c:v>43851</c:v>
                </c:pt>
                <c:pt idx="367">
                  <c:v>43852</c:v>
                </c:pt>
                <c:pt idx="368">
                  <c:v>43853</c:v>
                </c:pt>
                <c:pt idx="369">
                  <c:v>43854</c:v>
                </c:pt>
                <c:pt idx="370">
                  <c:v>43857</c:v>
                </c:pt>
                <c:pt idx="371">
                  <c:v>43858</c:v>
                </c:pt>
                <c:pt idx="372">
                  <c:v>43859</c:v>
                </c:pt>
                <c:pt idx="373">
                  <c:v>43860</c:v>
                </c:pt>
                <c:pt idx="374">
                  <c:v>43861</c:v>
                </c:pt>
                <c:pt idx="375">
                  <c:v>43864</c:v>
                </c:pt>
                <c:pt idx="376">
                  <c:v>43865</c:v>
                </c:pt>
                <c:pt idx="377">
                  <c:v>43866</c:v>
                </c:pt>
                <c:pt idx="378">
                  <c:v>43867</c:v>
                </c:pt>
                <c:pt idx="379">
                  <c:v>43868</c:v>
                </c:pt>
                <c:pt idx="380">
                  <c:v>43871</c:v>
                </c:pt>
                <c:pt idx="381">
                  <c:v>43872</c:v>
                </c:pt>
                <c:pt idx="382">
                  <c:v>43873</c:v>
                </c:pt>
                <c:pt idx="383">
                  <c:v>43874</c:v>
                </c:pt>
                <c:pt idx="384">
                  <c:v>43875</c:v>
                </c:pt>
                <c:pt idx="385">
                  <c:v>43878</c:v>
                </c:pt>
                <c:pt idx="386">
                  <c:v>43879</c:v>
                </c:pt>
                <c:pt idx="387">
                  <c:v>43880</c:v>
                </c:pt>
                <c:pt idx="388">
                  <c:v>43881</c:v>
                </c:pt>
                <c:pt idx="389">
                  <c:v>43882</c:v>
                </c:pt>
                <c:pt idx="390">
                  <c:v>43885</c:v>
                </c:pt>
                <c:pt idx="391">
                  <c:v>43886</c:v>
                </c:pt>
                <c:pt idx="392">
                  <c:v>43887</c:v>
                </c:pt>
                <c:pt idx="393">
                  <c:v>43888</c:v>
                </c:pt>
                <c:pt idx="394">
                  <c:v>43889</c:v>
                </c:pt>
                <c:pt idx="395">
                  <c:v>43892</c:v>
                </c:pt>
                <c:pt idx="396">
                  <c:v>43893</c:v>
                </c:pt>
                <c:pt idx="397">
                  <c:v>43894</c:v>
                </c:pt>
                <c:pt idx="398">
                  <c:v>43895</c:v>
                </c:pt>
                <c:pt idx="399">
                  <c:v>43896</c:v>
                </c:pt>
                <c:pt idx="400">
                  <c:v>43899</c:v>
                </c:pt>
                <c:pt idx="401">
                  <c:v>43900</c:v>
                </c:pt>
                <c:pt idx="402">
                  <c:v>43901</c:v>
                </c:pt>
                <c:pt idx="403">
                  <c:v>43902</c:v>
                </c:pt>
                <c:pt idx="404">
                  <c:v>43903</c:v>
                </c:pt>
                <c:pt idx="405">
                  <c:v>43906</c:v>
                </c:pt>
                <c:pt idx="406">
                  <c:v>43907</c:v>
                </c:pt>
                <c:pt idx="407">
                  <c:v>43908</c:v>
                </c:pt>
                <c:pt idx="408">
                  <c:v>43909</c:v>
                </c:pt>
                <c:pt idx="409">
                  <c:v>43910</c:v>
                </c:pt>
                <c:pt idx="410">
                  <c:v>43913</c:v>
                </c:pt>
                <c:pt idx="411">
                  <c:v>43914</c:v>
                </c:pt>
                <c:pt idx="412">
                  <c:v>43915</c:v>
                </c:pt>
                <c:pt idx="413">
                  <c:v>43916</c:v>
                </c:pt>
                <c:pt idx="414">
                  <c:v>43917</c:v>
                </c:pt>
                <c:pt idx="415">
                  <c:v>43920</c:v>
                </c:pt>
                <c:pt idx="416">
                  <c:v>43921</c:v>
                </c:pt>
                <c:pt idx="417">
                  <c:v>43922</c:v>
                </c:pt>
                <c:pt idx="418">
                  <c:v>43923</c:v>
                </c:pt>
                <c:pt idx="419">
                  <c:v>43924</c:v>
                </c:pt>
                <c:pt idx="420">
                  <c:v>43927</c:v>
                </c:pt>
                <c:pt idx="421">
                  <c:v>43928</c:v>
                </c:pt>
                <c:pt idx="422">
                  <c:v>43929</c:v>
                </c:pt>
                <c:pt idx="423">
                  <c:v>43930</c:v>
                </c:pt>
                <c:pt idx="424">
                  <c:v>43931</c:v>
                </c:pt>
                <c:pt idx="425">
                  <c:v>43934</c:v>
                </c:pt>
                <c:pt idx="426">
                  <c:v>43935</c:v>
                </c:pt>
                <c:pt idx="427">
                  <c:v>43936</c:v>
                </c:pt>
                <c:pt idx="428">
                  <c:v>43937</c:v>
                </c:pt>
                <c:pt idx="429">
                  <c:v>43938</c:v>
                </c:pt>
                <c:pt idx="430">
                  <c:v>43941</c:v>
                </c:pt>
                <c:pt idx="431">
                  <c:v>43942</c:v>
                </c:pt>
                <c:pt idx="432">
                  <c:v>43943</c:v>
                </c:pt>
                <c:pt idx="433">
                  <c:v>43944</c:v>
                </c:pt>
                <c:pt idx="434">
                  <c:v>43945</c:v>
                </c:pt>
                <c:pt idx="435">
                  <c:v>43948</c:v>
                </c:pt>
                <c:pt idx="436">
                  <c:v>43949</c:v>
                </c:pt>
                <c:pt idx="437">
                  <c:v>43950</c:v>
                </c:pt>
                <c:pt idx="438">
                  <c:v>43951</c:v>
                </c:pt>
                <c:pt idx="439">
                  <c:v>43952</c:v>
                </c:pt>
                <c:pt idx="440">
                  <c:v>43955</c:v>
                </c:pt>
                <c:pt idx="441">
                  <c:v>43956</c:v>
                </c:pt>
                <c:pt idx="442">
                  <c:v>43957</c:v>
                </c:pt>
                <c:pt idx="443">
                  <c:v>43958</c:v>
                </c:pt>
                <c:pt idx="444">
                  <c:v>43959</c:v>
                </c:pt>
                <c:pt idx="445">
                  <c:v>43962</c:v>
                </c:pt>
                <c:pt idx="446">
                  <c:v>43963</c:v>
                </c:pt>
                <c:pt idx="447">
                  <c:v>43964</c:v>
                </c:pt>
                <c:pt idx="448">
                  <c:v>43965</c:v>
                </c:pt>
                <c:pt idx="449">
                  <c:v>43966</c:v>
                </c:pt>
                <c:pt idx="450">
                  <c:v>43969</c:v>
                </c:pt>
                <c:pt idx="451">
                  <c:v>43970</c:v>
                </c:pt>
                <c:pt idx="452">
                  <c:v>43971</c:v>
                </c:pt>
                <c:pt idx="453">
                  <c:v>43972</c:v>
                </c:pt>
                <c:pt idx="454">
                  <c:v>43973</c:v>
                </c:pt>
                <c:pt idx="455">
                  <c:v>43976</c:v>
                </c:pt>
                <c:pt idx="456">
                  <c:v>43977</c:v>
                </c:pt>
                <c:pt idx="457">
                  <c:v>43978</c:v>
                </c:pt>
                <c:pt idx="458">
                  <c:v>43979</c:v>
                </c:pt>
                <c:pt idx="459">
                  <c:v>43980</c:v>
                </c:pt>
                <c:pt idx="460">
                  <c:v>43983</c:v>
                </c:pt>
                <c:pt idx="461">
                  <c:v>43984</c:v>
                </c:pt>
                <c:pt idx="462">
                  <c:v>43985</c:v>
                </c:pt>
                <c:pt idx="463">
                  <c:v>43986</c:v>
                </c:pt>
                <c:pt idx="464">
                  <c:v>43987</c:v>
                </c:pt>
                <c:pt idx="465">
                  <c:v>43990</c:v>
                </c:pt>
                <c:pt idx="466">
                  <c:v>43991</c:v>
                </c:pt>
                <c:pt idx="467">
                  <c:v>43992</c:v>
                </c:pt>
                <c:pt idx="468">
                  <c:v>43993</c:v>
                </c:pt>
                <c:pt idx="469">
                  <c:v>43994</c:v>
                </c:pt>
                <c:pt idx="470">
                  <c:v>43997</c:v>
                </c:pt>
                <c:pt idx="471">
                  <c:v>43998</c:v>
                </c:pt>
                <c:pt idx="472">
                  <c:v>43999</c:v>
                </c:pt>
                <c:pt idx="473">
                  <c:v>44000</c:v>
                </c:pt>
                <c:pt idx="474">
                  <c:v>44001</c:v>
                </c:pt>
                <c:pt idx="475">
                  <c:v>44004</c:v>
                </c:pt>
                <c:pt idx="476">
                  <c:v>44005</c:v>
                </c:pt>
                <c:pt idx="477">
                  <c:v>44006</c:v>
                </c:pt>
                <c:pt idx="478">
                  <c:v>44007</c:v>
                </c:pt>
                <c:pt idx="479">
                  <c:v>44008</c:v>
                </c:pt>
                <c:pt idx="480">
                  <c:v>44011</c:v>
                </c:pt>
                <c:pt idx="481">
                  <c:v>44012</c:v>
                </c:pt>
                <c:pt idx="482">
                  <c:v>44013</c:v>
                </c:pt>
                <c:pt idx="483">
                  <c:v>44014</c:v>
                </c:pt>
                <c:pt idx="484">
                  <c:v>44015</c:v>
                </c:pt>
                <c:pt idx="485">
                  <c:v>44018</c:v>
                </c:pt>
                <c:pt idx="486">
                  <c:v>44019</c:v>
                </c:pt>
                <c:pt idx="487">
                  <c:v>44020</c:v>
                </c:pt>
                <c:pt idx="488">
                  <c:v>44021</c:v>
                </c:pt>
                <c:pt idx="489">
                  <c:v>44022</c:v>
                </c:pt>
                <c:pt idx="490">
                  <c:v>44025</c:v>
                </c:pt>
                <c:pt idx="491">
                  <c:v>44026</c:v>
                </c:pt>
                <c:pt idx="492">
                  <c:v>44027</c:v>
                </c:pt>
                <c:pt idx="493">
                  <c:v>44028</c:v>
                </c:pt>
                <c:pt idx="494">
                  <c:v>44029</c:v>
                </c:pt>
                <c:pt idx="495">
                  <c:v>44032</c:v>
                </c:pt>
                <c:pt idx="496">
                  <c:v>44033</c:v>
                </c:pt>
                <c:pt idx="497">
                  <c:v>44034</c:v>
                </c:pt>
                <c:pt idx="498">
                  <c:v>44035</c:v>
                </c:pt>
                <c:pt idx="499">
                  <c:v>44036</c:v>
                </c:pt>
                <c:pt idx="500">
                  <c:v>44039</c:v>
                </c:pt>
                <c:pt idx="501">
                  <c:v>44040</c:v>
                </c:pt>
                <c:pt idx="502">
                  <c:v>44041</c:v>
                </c:pt>
                <c:pt idx="503">
                  <c:v>44042</c:v>
                </c:pt>
                <c:pt idx="504">
                  <c:v>44043</c:v>
                </c:pt>
                <c:pt idx="505">
                  <c:v>44046</c:v>
                </c:pt>
                <c:pt idx="506">
                  <c:v>44047</c:v>
                </c:pt>
                <c:pt idx="507">
                  <c:v>44048</c:v>
                </c:pt>
                <c:pt idx="508">
                  <c:v>44049</c:v>
                </c:pt>
                <c:pt idx="509">
                  <c:v>44050</c:v>
                </c:pt>
                <c:pt idx="510">
                  <c:v>44053</c:v>
                </c:pt>
                <c:pt idx="511">
                  <c:v>44054</c:v>
                </c:pt>
                <c:pt idx="512">
                  <c:v>44055</c:v>
                </c:pt>
                <c:pt idx="513">
                  <c:v>44056</c:v>
                </c:pt>
                <c:pt idx="514">
                  <c:v>44057</c:v>
                </c:pt>
                <c:pt idx="515">
                  <c:v>44060</c:v>
                </c:pt>
                <c:pt idx="516">
                  <c:v>44061</c:v>
                </c:pt>
                <c:pt idx="517">
                  <c:v>44062</c:v>
                </c:pt>
                <c:pt idx="518">
                  <c:v>44063</c:v>
                </c:pt>
                <c:pt idx="519">
                  <c:v>44064</c:v>
                </c:pt>
                <c:pt idx="520">
                  <c:v>44067</c:v>
                </c:pt>
                <c:pt idx="521">
                  <c:v>44068</c:v>
                </c:pt>
                <c:pt idx="522">
                  <c:v>44069</c:v>
                </c:pt>
                <c:pt idx="523">
                  <c:v>44070</c:v>
                </c:pt>
                <c:pt idx="524">
                  <c:v>44071</c:v>
                </c:pt>
                <c:pt idx="525">
                  <c:v>44074</c:v>
                </c:pt>
                <c:pt idx="526">
                  <c:v>44075</c:v>
                </c:pt>
                <c:pt idx="527">
                  <c:v>44076</c:v>
                </c:pt>
                <c:pt idx="528">
                  <c:v>44077</c:v>
                </c:pt>
                <c:pt idx="529">
                  <c:v>44078</c:v>
                </c:pt>
                <c:pt idx="530">
                  <c:v>44081</c:v>
                </c:pt>
                <c:pt idx="531">
                  <c:v>44082</c:v>
                </c:pt>
                <c:pt idx="532">
                  <c:v>44083</c:v>
                </c:pt>
                <c:pt idx="533">
                  <c:v>44084</c:v>
                </c:pt>
                <c:pt idx="534">
                  <c:v>44085</c:v>
                </c:pt>
                <c:pt idx="535">
                  <c:v>44088</c:v>
                </c:pt>
                <c:pt idx="536">
                  <c:v>44089</c:v>
                </c:pt>
                <c:pt idx="537">
                  <c:v>44090</c:v>
                </c:pt>
                <c:pt idx="538">
                  <c:v>44091</c:v>
                </c:pt>
                <c:pt idx="539">
                  <c:v>44092</c:v>
                </c:pt>
                <c:pt idx="540">
                  <c:v>44095</c:v>
                </c:pt>
                <c:pt idx="541">
                  <c:v>44096</c:v>
                </c:pt>
                <c:pt idx="542">
                  <c:v>44097</c:v>
                </c:pt>
                <c:pt idx="543">
                  <c:v>44098</c:v>
                </c:pt>
                <c:pt idx="544">
                  <c:v>44099</c:v>
                </c:pt>
                <c:pt idx="545">
                  <c:v>44102</c:v>
                </c:pt>
                <c:pt idx="546">
                  <c:v>44103</c:v>
                </c:pt>
                <c:pt idx="547">
                  <c:v>44104</c:v>
                </c:pt>
                <c:pt idx="548">
                  <c:v>44105</c:v>
                </c:pt>
                <c:pt idx="549">
                  <c:v>44106</c:v>
                </c:pt>
                <c:pt idx="550">
                  <c:v>44109</c:v>
                </c:pt>
                <c:pt idx="551">
                  <c:v>44110</c:v>
                </c:pt>
                <c:pt idx="552">
                  <c:v>44111</c:v>
                </c:pt>
                <c:pt idx="553">
                  <c:v>44112</c:v>
                </c:pt>
                <c:pt idx="554">
                  <c:v>44113</c:v>
                </c:pt>
                <c:pt idx="555">
                  <c:v>44116</c:v>
                </c:pt>
                <c:pt idx="556">
                  <c:v>44117</c:v>
                </c:pt>
                <c:pt idx="557">
                  <c:v>44118</c:v>
                </c:pt>
                <c:pt idx="558">
                  <c:v>44119</c:v>
                </c:pt>
                <c:pt idx="559">
                  <c:v>44120</c:v>
                </c:pt>
                <c:pt idx="560">
                  <c:v>44123</c:v>
                </c:pt>
                <c:pt idx="561">
                  <c:v>44124</c:v>
                </c:pt>
                <c:pt idx="562">
                  <c:v>44125</c:v>
                </c:pt>
                <c:pt idx="563">
                  <c:v>44126</c:v>
                </c:pt>
                <c:pt idx="564">
                  <c:v>44127</c:v>
                </c:pt>
                <c:pt idx="565">
                  <c:v>44130</c:v>
                </c:pt>
                <c:pt idx="566">
                  <c:v>44131</c:v>
                </c:pt>
                <c:pt idx="567">
                  <c:v>44132</c:v>
                </c:pt>
                <c:pt idx="568">
                  <c:v>44133</c:v>
                </c:pt>
                <c:pt idx="569">
                  <c:v>44134</c:v>
                </c:pt>
                <c:pt idx="570">
                  <c:v>44137</c:v>
                </c:pt>
                <c:pt idx="571">
                  <c:v>44138</c:v>
                </c:pt>
                <c:pt idx="572">
                  <c:v>44139</c:v>
                </c:pt>
                <c:pt idx="573">
                  <c:v>44140</c:v>
                </c:pt>
                <c:pt idx="574">
                  <c:v>44141</c:v>
                </c:pt>
                <c:pt idx="575">
                  <c:v>44144</c:v>
                </c:pt>
                <c:pt idx="576">
                  <c:v>44145</c:v>
                </c:pt>
                <c:pt idx="577">
                  <c:v>44146</c:v>
                </c:pt>
                <c:pt idx="578">
                  <c:v>44147</c:v>
                </c:pt>
                <c:pt idx="579">
                  <c:v>44148</c:v>
                </c:pt>
                <c:pt idx="580">
                  <c:v>44151</c:v>
                </c:pt>
                <c:pt idx="581">
                  <c:v>44152</c:v>
                </c:pt>
                <c:pt idx="582">
                  <c:v>44153</c:v>
                </c:pt>
                <c:pt idx="583">
                  <c:v>44154</c:v>
                </c:pt>
                <c:pt idx="584">
                  <c:v>44155</c:v>
                </c:pt>
                <c:pt idx="585">
                  <c:v>44158</c:v>
                </c:pt>
                <c:pt idx="586">
                  <c:v>44159</c:v>
                </c:pt>
                <c:pt idx="587">
                  <c:v>44160</c:v>
                </c:pt>
                <c:pt idx="588">
                  <c:v>44161</c:v>
                </c:pt>
                <c:pt idx="589">
                  <c:v>44162</c:v>
                </c:pt>
                <c:pt idx="590">
                  <c:v>44165</c:v>
                </c:pt>
                <c:pt idx="591">
                  <c:v>44166</c:v>
                </c:pt>
                <c:pt idx="592">
                  <c:v>44167</c:v>
                </c:pt>
                <c:pt idx="593">
                  <c:v>44168</c:v>
                </c:pt>
                <c:pt idx="594">
                  <c:v>44169</c:v>
                </c:pt>
                <c:pt idx="595">
                  <c:v>44172</c:v>
                </c:pt>
                <c:pt idx="596">
                  <c:v>44173</c:v>
                </c:pt>
                <c:pt idx="597">
                  <c:v>44174</c:v>
                </c:pt>
                <c:pt idx="598">
                  <c:v>44175</c:v>
                </c:pt>
                <c:pt idx="599">
                  <c:v>44176</c:v>
                </c:pt>
                <c:pt idx="600">
                  <c:v>44179</c:v>
                </c:pt>
                <c:pt idx="601">
                  <c:v>44180</c:v>
                </c:pt>
                <c:pt idx="602">
                  <c:v>44181</c:v>
                </c:pt>
                <c:pt idx="603">
                  <c:v>44182</c:v>
                </c:pt>
                <c:pt idx="604">
                  <c:v>44183</c:v>
                </c:pt>
                <c:pt idx="605">
                  <c:v>44186</c:v>
                </c:pt>
                <c:pt idx="606">
                  <c:v>44187</c:v>
                </c:pt>
                <c:pt idx="607">
                  <c:v>44188</c:v>
                </c:pt>
                <c:pt idx="608">
                  <c:v>44189</c:v>
                </c:pt>
                <c:pt idx="609">
                  <c:v>44190</c:v>
                </c:pt>
                <c:pt idx="610">
                  <c:v>44193</c:v>
                </c:pt>
                <c:pt idx="611">
                  <c:v>44194</c:v>
                </c:pt>
                <c:pt idx="612">
                  <c:v>44195</c:v>
                </c:pt>
                <c:pt idx="613">
                  <c:v>44196</c:v>
                </c:pt>
                <c:pt idx="614">
                  <c:v>44197</c:v>
                </c:pt>
                <c:pt idx="615">
                  <c:v>44200</c:v>
                </c:pt>
                <c:pt idx="616">
                  <c:v>44201</c:v>
                </c:pt>
                <c:pt idx="617">
                  <c:v>44202</c:v>
                </c:pt>
                <c:pt idx="618">
                  <c:v>44203</c:v>
                </c:pt>
                <c:pt idx="619">
                  <c:v>44204</c:v>
                </c:pt>
                <c:pt idx="620">
                  <c:v>44207</c:v>
                </c:pt>
                <c:pt idx="621">
                  <c:v>44208</c:v>
                </c:pt>
                <c:pt idx="622">
                  <c:v>44209</c:v>
                </c:pt>
                <c:pt idx="623">
                  <c:v>44210</c:v>
                </c:pt>
                <c:pt idx="624">
                  <c:v>44211</c:v>
                </c:pt>
                <c:pt idx="625">
                  <c:v>44214</c:v>
                </c:pt>
                <c:pt idx="626">
                  <c:v>44215</c:v>
                </c:pt>
                <c:pt idx="627">
                  <c:v>44216</c:v>
                </c:pt>
                <c:pt idx="628">
                  <c:v>44217</c:v>
                </c:pt>
                <c:pt idx="629">
                  <c:v>44218</c:v>
                </c:pt>
                <c:pt idx="630">
                  <c:v>44221</c:v>
                </c:pt>
                <c:pt idx="631">
                  <c:v>44222</c:v>
                </c:pt>
                <c:pt idx="632">
                  <c:v>44223</c:v>
                </c:pt>
                <c:pt idx="633">
                  <c:v>44224</c:v>
                </c:pt>
                <c:pt idx="634">
                  <c:v>44225</c:v>
                </c:pt>
                <c:pt idx="635">
                  <c:v>44228</c:v>
                </c:pt>
                <c:pt idx="636">
                  <c:v>44229</c:v>
                </c:pt>
                <c:pt idx="637">
                  <c:v>44230</c:v>
                </c:pt>
                <c:pt idx="638">
                  <c:v>44231</c:v>
                </c:pt>
                <c:pt idx="639">
                  <c:v>44232</c:v>
                </c:pt>
                <c:pt idx="640">
                  <c:v>44235</c:v>
                </c:pt>
                <c:pt idx="641">
                  <c:v>44236</c:v>
                </c:pt>
                <c:pt idx="642">
                  <c:v>44237</c:v>
                </c:pt>
                <c:pt idx="643">
                  <c:v>44238</c:v>
                </c:pt>
                <c:pt idx="644">
                  <c:v>44239</c:v>
                </c:pt>
                <c:pt idx="645">
                  <c:v>44242</c:v>
                </c:pt>
                <c:pt idx="646">
                  <c:v>44243</c:v>
                </c:pt>
                <c:pt idx="647">
                  <c:v>44244</c:v>
                </c:pt>
                <c:pt idx="648">
                  <c:v>44245</c:v>
                </c:pt>
                <c:pt idx="649">
                  <c:v>44246</c:v>
                </c:pt>
                <c:pt idx="650">
                  <c:v>44249</c:v>
                </c:pt>
                <c:pt idx="651">
                  <c:v>44250</c:v>
                </c:pt>
                <c:pt idx="652">
                  <c:v>44251</c:v>
                </c:pt>
                <c:pt idx="653">
                  <c:v>44252</c:v>
                </c:pt>
                <c:pt idx="654">
                  <c:v>44253</c:v>
                </c:pt>
                <c:pt idx="655">
                  <c:v>44256</c:v>
                </c:pt>
                <c:pt idx="656">
                  <c:v>44257</c:v>
                </c:pt>
                <c:pt idx="657">
                  <c:v>44258</c:v>
                </c:pt>
                <c:pt idx="658">
                  <c:v>44259</c:v>
                </c:pt>
                <c:pt idx="659">
                  <c:v>44260</c:v>
                </c:pt>
                <c:pt idx="660">
                  <c:v>44263</c:v>
                </c:pt>
                <c:pt idx="661">
                  <c:v>44264</c:v>
                </c:pt>
                <c:pt idx="662">
                  <c:v>44265</c:v>
                </c:pt>
                <c:pt idx="663">
                  <c:v>44266</c:v>
                </c:pt>
                <c:pt idx="664">
                  <c:v>44267</c:v>
                </c:pt>
                <c:pt idx="665">
                  <c:v>44270</c:v>
                </c:pt>
                <c:pt idx="666">
                  <c:v>44271</c:v>
                </c:pt>
                <c:pt idx="667">
                  <c:v>44272</c:v>
                </c:pt>
                <c:pt idx="668">
                  <c:v>44273</c:v>
                </c:pt>
                <c:pt idx="669">
                  <c:v>44274</c:v>
                </c:pt>
                <c:pt idx="670">
                  <c:v>44277</c:v>
                </c:pt>
                <c:pt idx="671">
                  <c:v>44278</c:v>
                </c:pt>
                <c:pt idx="672">
                  <c:v>44279</c:v>
                </c:pt>
                <c:pt idx="673">
                  <c:v>44280</c:v>
                </c:pt>
                <c:pt idx="674">
                  <c:v>44281</c:v>
                </c:pt>
                <c:pt idx="675">
                  <c:v>44284</c:v>
                </c:pt>
                <c:pt idx="676">
                  <c:v>44285</c:v>
                </c:pt>
                <c:pt idx="677">
                  <c:v>44286</c:v>
                </c:pt>
                <c:pt idx="678">
                  <c:v>44287</c:v>
                </c:pt>
                <c:pt idx="679">
                  <c:v>44288</c:v>
                </c:pt>
                <c:pt idx="680">
                  <c:v>44291</c:v>
                </c:pt>
                <c:pt idx="681">
                  <c:v>44292</c:v>
                </c:pt>
                <c:pt idx="682">
                  <c:v>44293</c:v>
                </c:pt>
                <c:pt idx="683">
                  <c:v>44294</c:v>
                </c:pt>
                <c:pt idx="684">
                  <c:v>44295</c:v>
                </c:pt>
                <c:pt idx="685">
                  <c:v>44298</c:v>
                </c:pt>
                <c:pt idx="686">
                  <c:v>44299</c:v>
                </c:pt>
                <c:pt idx="687">
                  <c:v>44300</c:v>
                </c:pt>
                <c:pt idx="688">
                  <c:v>44301</c:v>
                </c:pt>
                <c:pt idx="689">
                  <c:v>44302</c:v>
                </c:pt>
                <c:pt idx="690">
                  <c:v>44305</c:v>
                </c:pt>
                <c:pt idx="691">
                  <c:v>44306</c:v>
                </c:pt>
                <c:pt idx="692">
                  <c:v>44307</c:v>
                </c:pt>
                <c:pt idx="693">
                  <c:v>44308</c:v>
                </c:pt>
                <c:pt idx="694">
                  <c:v>44309</c:v>
                </c:pt>
                <c:pt idx="695">
                  <c:v>44312</c:v>
                </c:pt>
                <c:pt idx="696">
                  <c:v>44313</c:v>
                </c:pt>
                <c:pt idx="697">
                  <c:v>44314</c:v>
                </c:pt>
                <c:pt idx="698">
                  <c:v>44315</c:v>
                </c:pt>
                <c:pt idx="699">
                  <c:v>44316</c:v>
                </c:pt>
                <c:pt idx="700">
                  <c:v>44319</c:v>
                </c:pt>
                <c:pt idx="701">
                  <c:v>44320</c:v>
                </c:pt>
                <c:pt idx="702">
                  <c:v>44321</c:v>
                </c:pt>
                <c:pt idx="703">
                  <c:v>44322</c:v>
                </c:pt>
                <c:pt idx="704">
                  <c:v>44323</c:v>
                </c:pt>
                <c:pt idx="705">
                  <c:v>44326</c:v>
                </c:pt>
                <c:pt idx="706">
                  <c:v>44327</c:v>
                </c:pt>
                <c:pt idx="707">
                  <c:v>44328</c:v>
                </c:pt>
                <c:pt idx="708">
                  <c:v>44329</c:v>
                </c:pt>
                <c:pt idx="709">
                  <c:v>44330</c:v>
                </c:pt>
                <c:pt idx="710">
                  <c:v>44333</c:v>
                </c:pt>
                <c:pt idx="711">
                  <c:v>44334</c:v>
                </c:pt>
                <c:pt idx="712">
                  <c:v>44335</c:v>
                </c:pt>
                <c:pt idx="713">
                  <c:v>44336</c:v>
                </c:pt>
                <c:pt idx="714">
                  <c:v>44337</c:v>
                </c:pt>
                <c:pt idx="715">
                  <c:v>44340</c:v>
                </c:pt>
                <c:pt idx="716">
                  <c:v>44341</c:v>
                </c:pt>
                <c:pt idx="717">
                  <c:v>44342</c:v>
                </c:pt>
                <c:pt idx="718">
                  <c:v>44343</c:v>
                </c:pt>
                <c:pt idx="719">
                  <c:v>44344</c:v>
                </c:pt>
                <c:pt idx="720">
                  <c:v>44347</c:v>
                </c:pt>
                <c:pt idx="721">
                  <c:v>44348</c:v>
                </c:pt>
                <c:pt idx="722">
                  <c:v>44349</c:v>
                </c:pt>
                <c:pt idx="723">
                  <c:v>44350</c:v>
                </c:pt>
                <c:pt idx="724">
                  <c:v>44351</c:v>
                </c:pt>
                <c:pt idx="725">
                  <c:v>44354</c:v>
                </c:pt>
                <c:pt idx="726">
                  <c:v>44355</c:v>
                </c:pt>
                <c:pt idx="727">
                  <c:v>44356</c:v>
                </c:pt>
                <c:pt idx="728">
                  <c:v>44357</c:v>
                </c:pt>
                <c:pt idx="729">
                  <c:v>44358</c:v>
                </c:pt>
                <c:pt idx="730">
                  <c:v>44361</c:v>
                </c:pt>
                <c:pt idx="731">
                  <c:v>44362</c:v>
                </c:pt>
                <c:pt idx="732">
                  <c:v>44363</c:v>
                </c:pt>
                <c:pt idx="733">
                  <c:v>44364</c:v>
                </c:pt>
                <c:pt idx="734">
                  <c:v>44365</c:v>
                </c:pt>
                <c:pt idx="735">
                  <c:v>44368</c:v>
                </c:pt>
                <c:pt idx="736">
                  <c:v>44369</c:v>
                </c:pt>
                <c:pt idx="737">
                  <c:v>44370</c:v>
                </c:pt>
                <c:pt idx="738">
                  <c:v>44371</c:v>
                </c:pt>
                <c:pt idx="739">
                  <c:v>44372</c:v>
                </c:pt>
                <c:pt idx="740">
                  <c:v>44375</c:v>
                </c:pt>
                <c:pt idx="741">
                  <c:v>44376</c:v>
                </c:pt>
                <c:pt idx="742">
                  <c:v>44377</c:v>
                </c:pt>
                <c:pt idx="743">
                  <c:v>44378</c:v>
                </c:pt>
                <c:pt idx="744">
                  <c:v>44379</c:v>
                </c:pt>
                <c:pt idx="745">
                  <c:v>44382</c:v>
                </c:pt>
                <c:pt idx="746">
                  <c:v>44383</c:v>
                </c:pt>
                <c:pt idx="747">
                  <c:v>44384</c:v>
                </c:pt>
                <c:pt idx="748">
                  <c:v>44385</c:v>
                </c:pt>
                <c:pt idx="749">
                  <c:v>44386</c:v>
                </c:pt>
                <c:pt idx="750">
                  <c:v>44389</c:v>
                </c:pt>
                <c:pt idx="751">
                  <c:v>44390</c:v>
                </c:pt>
                <c:pt idx="752">
                  <c:v>44391</c:v>
                </c:pt>
                <c:pt idx="753">
                  <c:v>44392</c:v>
                </c:pt>
                <c:pt idx="754">
                  <c:v>44393</c:v>
                </c:pt>
                <c:pt idx="755">
                  <c:v>44396</c:v>
                </c:pt>
                <c:pt idx="756">
                  <c:v>44397</c:v>
                </c:pt>
                <c:pt idx="757">
                  <c:v>44398</c:v>
                </c:pt>
                <c:pt idx="758">
                  <c:v>44399</c:v>
                </c:pt>
                <c:pt idx="759">
                  <c:v>44400</c:v>
                </c:pt>
                <c:pt idx="760">
                  <c:v>44403</c:v>
                </c:pt>
                <c:pt idx="761">
                  <c:v>44404</c:v>
                </c:pt>
                <c:pt idx="762">
                  <c:v>44405</c:v>
                </c:pt>
                <c:pt idx="763">
                  <c:v>44406</c:v>
                </c:pt>
                <c:pt idx="764">
                  <c:v>44407</c:v>
                </c:pt>
                <c:pt idx="765">
                  <c:v>44410</c:v>
                </c:pt>
                <c:pt idx="766">
                  <c:v>44411</c:v>
                </c:pt>
                <c:pt idx="767">
                  <c:v>44412</c:v>
                </c:pt>
                <c:pt idx="768">
                  <c:v>44413</c:v>
                </c:pt>
                <c:pt idx="769">
                  <c:v>44414</c:v>
                </c:pt>
                <c:pt idx="770">
                  <c:v>44417</c:v>
                </c:pt>
                <c:pt idx="771">
                  <c:v>44418</c:v>
                </c:pt>
                <c:pt idx="772">
                  <c:v>44419</c:v>
                </c:pt>
                <c:pt idx="773">
                  <c:v>44420</c:v>
                </c:pt>
                <c:pt idx="774">
                  <c:v>44421</c:v>
                </c:pt>
                <c:pt idx="775">
                  <c:v>44424</c:v>
                </c:pt>
                <c:pt idx="776">
                  <c:v>44425</c:v>
                </c:pt>
                <c:pt idx="777">
                  <c:v>44426</c:v>
                </c:pt>
                <c:pt idx="778">
                  <c:v>44427</c:v>
                </c:pt>
                <c:pt idx="779">
                  <c:v>44428</c:v>
                </c:pt>
                <c:pt idx="780">
                  <c:v>44431</c:v>
                </c:pt>
                <c:pt idx="781">
                  <c:v>44432</c:v>
                </c:pt>
                <c:pt idx="782">
                  <c:v>44433</c:v>
                </c:pt>
                <c:pt idx="783">
                  <c:v>44434</c:v>
                </c:pt>
                <c:pt idx="784">
                  <c:v>44435</c:v>
                </c:pt>
                <c:pt idx="785">
                  <c:v>44438</c:v>
                </c:pt>
                <c:pt idx="786">
                  <c:v>44439</c:v>
                </c:pt>
                <c:pt idx="787">
                  <c:v>44440</c:v>
                </c:pt>
                <c:pt idx="788">
                  <c:v>44441</c:v>
                </c:pt>
                <c:pt idx="789">
                  <c:v>44442</c:v>
                </c:pt>
                <c:pt idx="790">
                  <c:v>44445</c:v>
                </c:pt>
                <c:pt idx="791">
                  <c:v>44446</c:v>
                </c:pt>
                <c:pt idx="792">
                  <c:v>44447</c:v>
                </c:pt>
                <c:pt idx="793">
                  <c:v>44448</c:v>
                </c:pt>
                <c:pt idx="794">
                  <c:v>44449</c:v>
                </c:pt>
                <c:pt idx="795">
                  <c:v>44452</c:v>
                </c:pt>
                <c:pt idx="796">
                  <c:v>44453</c:v>
                </c:pt>
                <c:pt idx="797">
                  <c:v>44454</c:v>
                </c:pt>
                <c:pt idx="798">
                  <c:v>44455</c:v>
                </c:pt>
                <c:pt idx="799">
                  <c:v>44456</c:v>
                </c:pt>
                <c:pt idx="800">
                  <c:v>44459</c:v>
                </c:pt>
                <c:pt idx="801">
                  <c:v>44460</c:v>
                </c:pt>
                <c:pt idx="802">
                  <c:v>44461</c:v>
                </c:pt>
                <c:pt idx="803">
                  <c:v>44462</c:v>
                </c:pt>
                <c:pt idx="804">
                  <c:v>44463</c:v>
                </c:pt>
                <c:pt idx="805">
                  <c:v>44466</c:v>
                </c:pt>
                <c:pt idx="806">
                  <c:v>44467</c:v>
                </c:pt>
                <c:pt idx="807">
                  <c:v>44468</c:v>
                </c:pt>
                <c:pt idx="808">
                  <c:v>44469</c:v>
                </c:pt>
                <c:pt idx="809">
                  <c:v>44470</c:v>
                </c:pt>
                <c:pt idx="810">
                  <c:v>44473</c:v>
                </c:pt>
                <c:pt idx="811">
                  <c:v>44474</c:v>
                </c:pt>
                <c:pt idx="812">
                  <c:v>44475</c:v>
                </c:pt>
                <c:pt idx="813">
                  <c:v>44476</c:v>
                </c:pt>
                <c:pt idx="814">
                  <c:v>44477</c:v>
                </c:pt>
                <c:pt idx="815">
                  <c:v>44480</c:v>
                </c:pt>
                <c:pt idx="816">
                  <c:v>44481</c:v>
                </c:pt>
                <c:pt idx="817">
                  <c:v>44482</c:v>
                </c:pt>
                <c:pt idx="818">
                  <c:v>44483</c:v>
                </c:pt>
                <c:pt idx="819">
                  <c:v>44484</c:v>
                </c:pt>
                <c:pt idx="820">
                  <c:v>44487</c:v>
                </c:pt>
                <c:pt idx="821">
                  <c:v>44488</c:v>
                </c:pt>
                <c:pt idx="822">
                  <c:v>44489</c:v>
                </c:pt>
                <c:pt idx="823">
                  <c:v>44490</c:v>
                </c:pt>
                <c:pt idx="824">
                  <c:v>44491</c:v>
                </c:pt>
                <c:pt idx="825">
                  <c:v>44494</c:v>
                </c:pt>
                <c:pt idx="826">
                  <c:v>44495</c:v>
                </c:pt>
                <c:pt idx="827">
                  <c:v>44496</c:v>
                </c:pt>
                <c:pt idx="828">
                  <c:v>44497</c:v>
                </c:pt>
                <c:pt idx="829">
                  <c:v>44498</c:v>
                </c:pt>
                <c:pt idx="830">
                  <c:v>44501</c:v>
                </c:pt>
                <c:pt idx="831">
                  <c:v>44502</c:v>
                </c:pt>
                <c:pt idx="832">
                  <c:v>44503</c:v>
                </c:pt>
                <c:pt idx="833">
                  <c:v>44504</c:v>
                </c:pt>
                <c:pt idx="834">
                  <c:v>44505</c:v>
                </c:pt>
                <c:pt idx="835">
                  <c:v>44508</c:v>
                </c:pt>
                <c:pt idx="836">
                  <c:v>44509</c:v>
                </c:pt>
                <c:pt idx="837">
                  <c:v>44510</c:v>
                </c:pt>
                <c:pt idx="838">
                  <c:v>44511</c:v>
                </c:pt>
                <c:pt idx="839">
                  <c:v>44512</c:v>
                </c:pt>
                <c:pt idx="840">
                  <c:v>44515</c:v>
                </c:pt>
                <c:pt idx="841">
                  <c:v>44516</c:v>
                </c:pt>
                <c:pt idx="842">
                  <c:v>44517</c:v>
                </c:pt>
                <c:pt idx="843">
                  <c:v>44518</c:v>
                </c:pt>
                <c:pt idx="844">
                  <c:v>44519</c:v>
                </c:pt>
                <c:pt idx="845">
                  <c:v>44522</c:v>
                </c:pt>
                <c:pt idx="846">
                  <c:v>44523</c:v>
                </c:pt>
                <c:pt idx="847">
                  <c:v>44524</c:v>
                </c:pt>
                <c:pt idx="848">
                  <c:v>44525</c:v>
                </c:pt>
                <c:pt idx="849">
                  <c:v>44526</c:v>
                </c:pt>
                <c:pt idx="850">
                  <c:v>44529</c:v>
                </c:pt>
                <c:pt idx="851">
                  <c:v>44530</c:v>
                </c:pt>
                <c:pt idx="852">
                  <c:v>44531</c:v>
                </c:pt>
                <c:pt idx="853">
                  <c:v>44532</c:v>
                </c:pt>
                <c:pt idx="854">
                  <c:v>44533</c:v>
                </c:pt>
                <c:pt idx="855">
                  <c:v>44536</c:v>
                </c:pt>
                <c:pt idx="856">
                  <c:v>44537</c:v>
                </c:pt>
                <c:pt idx="857">
                  <c:v>44538</c:v>
                </c:pt>
                <c:pt idx="858">
                  <c:v>44539</c:v>
                </c:pt>
                <c:pt idx="859">
                  <c:v>44540</c:v>
                </c:pt>
                <c:pt idx="860">
                  <c:v>44543</c:v>
                </c:pt>
                <c:pt idx="861">
                  <c:v>44544</c:v>
                </c:pt>
                <c:pt idx="862">
                  <c:v>44545</c:v>
                </c:pt>
                <c:pt idx="863">
                  <c:v>44546</c:v>
                </c:pt>
                <c:pt idx="864">
                  <c:v>44547</c:v>
                </c:pt>
                <c:pt idx="865">
                  <c:v>44550</c:v>
                </c:pt>
                <c:pt idx="866">
                  <c:v>44551</c:v>
                </c:pt>
                <c:pt idx="867">
                  <c:v>44552</c:v>
                </c:pt>
                <c:pt idx="868">
                  <c:v>44553</c:v>
                </c:pt>
                <c:pt idx="869">
                  <c:v>44554</c:v>
                </c:pt>
                <c:pt idx="870">
                  <c:v>44557</c:v>
                </c:pt>
                <c:pt idx="871">
                  <c:v>44558</c:v>
                </c:pt>
                <c:pt idx="872">
                  <c:v>44559</c:v>
                </c:pt>
                <c:pt idx="873">
                  <c:v>44560</c:v>
                </c:pt>
                <c:pt idx="874">
                  <c:v>44561</c:v>
                </c:pt>
                <c:pt idx="875">
                  <c:v>44564</c:v>
                </c:pt>
                <c:pt idx="876">
                  <c:v>44565</c:v>
                </c:pt>
                <c:pt idx="877">
                  <c:v>44566</c:v>
                </c:pt>
                <c:pt idx="878">
                  <c:v>44567</c:v>
                </c:pt>
                <c:pt idx="879">
                  <c:v>44568</c:v>
                </c:pt>
                <c:pt idx="880">
                  <c:v>44571</c:v>
                </c:pt>
                <c:pt idx="881">
                  <c:v>44572</c:v>
                </c:pt>
                <c:pt idx="882">
                  <c:v>44573</c:v>
                </c:pt>
                <c:pt idx="883">
                  <c:v>44574</c:v>
                </c:pt>
                <c:pt idx="884">
                  <c:v>44575</c:v>
                </c:pt>
                <c:pt idx="885">
                  <c:v>44578</c:v>
                </c:pt>
                <c:pt idx="886">
                  <c:v>44579</c:v>
                </c:pt>
                <c:pt idx="887">
                  <c:v>44580</c:v>
                </c:pt>
                <c:pt idx="888">
                  <c:v>44581</c:v>
                </c:pt>
                <c:pt idx="889">
                  <c:v>44582</c:v>
                </c:pt>
                <c:pt idx="890">
                  <c:v>44585</c:v>
                </c:pt>
                <c:pt idx="891">
                  <c:v>44586</c:v>
                </c:pt>
                <c:pt idx="892">
                  <c:v>44587</c:v>
                </c:pt>
                <c:pt idx="893">
                  <c:v>44588</c:v>
                </c:pt>
                <c:pt idx="894">
                  <c:v>44589</c:v>
                </c:pt>
                <c:pt idx="895">
                  <c:v>44592</c:v>
                </c:pt>
                <c:pt idx="896">
                  <c:v>44593</c:v>
                </c:pt>
                <c:pt idx="897">
                  <c:v>44594</c:v>
                </c:pt>
                <c:pt idx="898">
                  <c:v>44595</c:v>
                </c:pt>
                <c:pt idx="899">
                  <c:v>44596</c:v>
                </c:pt>
                <c:pt idx="900">
                  <c:v>44599</c:v>
                </c:pt>
                <c:pt idx="901">
                  <c:v>44600</c:v>
                </c:pt>
                <c:pt idx="902">
                  <c:v>44601</c:v>
                </c:pt>
                <c:pt idx="903">
                  <c:v>44602</c:v>
                </c:pt>
                <c:pt idx="904">
                  <c:v>44603</c:v>
                </c:pt>
                <c:pt idx="905">
                  <c:v>44606</c:v>
                </c:pt>
                <c:pt idx="906">
                  <c:v>44607</c:v>
                </c:pt>
                <c:pt idx="907">
                  <c:v>44608</c:v>
                </c:pt>
                <c:pt idx="908">
                  <c:v>44609</c:v>
                </c:pt>
                <c:pt idx="909">
                  <c:v>44610</c:v>
                </c:pt>
                <c:pt idx="910">
                  <c:v>44613</c:v>
                </c:pt>
                <c:pt idx="911">
                  <c:v>44614</c:v>
                </c:pt>
                <c:pt idx="912">
                  <c:v>44615</c:v>
                </c:pt>
                <c:pt idx="913">
                  <c:v>44616</c:v>
                </c:pt>
                <c:pt idx="914">
                  <c:v>44617</c:v>
                </c:pt>
                <c:pt idx="915">
                  <c:v>44620</c:v>
                </c:pt>
                <c:pt idx="916">
                  <c:v>44621</c:v>
                </c:pt>
                <c:pt idx="917">
                  <c:v>44622</c:v>
                </c:pt>
                <c:pt idx="918">
                  <c:v>44623</c:v>
                </c:pt>
                <c:pt idx="919">
                  <c:v>44624</c:v>
                </c:pt>
                <c:pt idx="920">
                  <c:v>44627</c:v>
                </c:pt>
                <c:pt idx="921">
                  <c:v>44628</c:v>
                </c:pt>
                <c:pt idx="922">
                  <c:v>44629</c:v>
                </c:pt>
                <c:pt idx="923">
                  <c:v>44630</c:v>
                </c:pt>
                <c:pt idx="924">
                  <c:v>44631</c:v>
                </c:pt>
                <c:pt idx="925">
                  <c:v>44634</c:v>
                </c:pt>
                <c:pt idx="926">
                  <c:v>44635</c:v>
                </c:pt>
                <c:pt idx="927">
                  <c:v>44636</c:v>
                </c:pt>
                <c:pt idx="928">
                  <c:v>44637</c:v>
                </c:pt>
                <c:pt idx="929">
                  <c:v>44638</c:v>
                </c:pt>
                <c:pt idx="930">
                  <c:v>44641</c:v>
                </c:pt>
                <c:pt idx="931">
                  <c:v>44642</c:v>
                </c:pt>
                <c:pt idx="932">
                  <c:v>44643</c:v>
                </c:pt>
                <c:pt idx="933">
                  <c:v>44644</c:v>
                </c:pt>
                <c:pt idx="934">
                  <c:v>44645</c:v>
                </c:pt>
                <c:pt idx="935">
                  <c:v>44648</c:v>
                </c:pt>
                <c:pt idx="936">
                  <c:v>44649</c:v>
                </c:pt>
                <c:pt idx="937">
                  <c:v>44650</c:v>
                </c:pt>
                <c:pt idx="938">
                  <c:v>44651</c:v>
                </c:pt>
                <c:pt idx="939">
                  <c:v>44652</c:v>
                </c:pt>
                <c:pt idx="940">
                  <c:v>44655</c:v>
                </c:pt>
                <c:pt idx="941">
                  <c:v>44656</c:v>
                </c:pt>
                <c:pt idx="942">
                  <c:v>44657</c:v>
                </c:pt>
                <c:pt idx="943">
                  <c:v>44658</c:v>
                </c:pt>
                <c:pt idx="944">
                  <c:v>44659</c:v>
                </c:pt>
                <c:pt idx="945">
                  <c:v>44662</c:v>
                </c:pt>
                <c:pt idx="946">
                  <c:v>44663</c:v>
                </c:pt>
                <c:pt idx="947">
                  <c:v>44664</c:v>
                </c:pt>
                <c:pt idx="948">
                  <c:v>44665</c:v>
                </c:pt>
                <c:pt idx="949">
                  <c:v>44666</c:v>
                </c:pt>
                <c:pt idx="950">
                  <c:v>44669</c:v>
                </c:pt>
                <c:pt idx="951">
                  <c:v>44670</c:v>
                </c:pt>
                <c:pt idx="952">
                  <c:v>44671</c:v>
                </c:pt>
                <c:pt idx="953">
                  <c:v>44672</c:v>
                </c:pt>
                <c:pt idx="954">
                  <c:v>44673</c:v>
                </c:pt>
                <c:pt idx="955">
                  <c:v>44676</c:v>
                </c:pt>
                <c:pt idx="956">
                  <c:v>44677</c:v>
                </c:pt>
                <c:pt idx="957">
                  <c:v>44678</c:v>
                </c:pt>
                <c:pt idx="958">
                  <c:v>44679</c:v>
                </c:pt>
                <c:pt idx="959">
                  <c:v>44680</c:v>
                </c:pt>
                <c:pt idx="960">
                  <c:v>44683</c:v>
                </c:pt>
                <c:pt idx="961">
                  <c:v>44684</c:v>
                </c:pt>
                <c:pt idx="962">
                  <c:v>44685</c:v>
                </c:pt>
                <c:pt idx="963">
                  <c:v>44686</c:v>
                </c:pt>
                <c:pt idx="964">
                  <c:v>44687</c:v>
                </c:pt>
                <c:pt idx="965">
                  <c:v>44690</c:v>
                </c:pt>
                <c:pt idx="966">
                  <c:v>44691</c:v>
                </c:pt>
                <c:pt idx="967">
                  <c:v>44692</c:v>
                </c:pt>
                <c:pt idx="968">
                  <c:v>44693</c:v>
                </c:pt>
                <c:pt idx="969">
                  <c:v>44694</c:v>
                </c:pt>
                <c:pt idx="970">
                  <c:v>44697</c:v>
                </c:pt>
                <c:pt idx="971">
                  <c:v>44698</c:v>
                </c:pt>
                <c:pt idx="972">
                  <c:v>44699</c:v>
                </c:pt>
                <c:pt idx="973">
                  <c:v>44700</c:v>
                </c:pt>
                <c:pt idx="974">
                  <c:v>44701</c:v>
                </c:pt>
                <c:pt idx="975">
                  <c:v>44704</c:v>
                </c:pt>
                <c:pt idx="976">
                  <c:v>44705</c:v>
                </c:pt>
                <c:pt idx="977">
                  <c:v>44706</c:v>
                </c:pt>
                <c:pt idx="978">
                  <c:v>44707</c:v>
                </c:pt>
                <c:pt idx="979">
                  <c:v>44708</c:v>
                </c:pt>
                <c:pt idx="980">
                  <c:v>44711</c:v>
                </c:pt>
                <c:pt idx="981">
                  <c:v>44712</c:v>
                </c:pt>
                <c:pt idx="982">
                  <c:v>44713</c:v>
                </c:pt>
                <c:pt idx="983">
                  <c:v>44714</c:v>
                </c:pt>
                <c:pt idx="984">
                  <c:v>44715</c:v>
                </c:pt>
                <c:pt idx="985">
                  <c:v>44718</c:v>
                </c:pt>
                <c:pt idx="986">
                  <c:v>44719</c:v>
                </c:pt>
                <c:pt idx="987">
                  <c:v>44720</c:v>
                </c:pt>
                <c:pt idx="988">
                  <c:v>44721</c:v>
                </c:pt>
                <c:pt idx="989">
                  <c:v>44722</c:v>
                </c:pt>
                <c:pt idx="990">
                  <c:v>44725</c:v>
                </c:pt>
                <c:pt idx="991">
                  <c:v>44726</c:v>
                </c:pt>
                <c:pt idx="992">
                  <c:v>44727</c:v>
                </c:pt>
                <c:pt idx="993">
                  <c:v>44728</c:v>
                </c:pt>
                <c:pt idx="994">
                  <c:v>44729</c:v>
                </c:pt>
                <c:pt idx="995">
                  <c:v>44732</c:v>
                </c:pt>
                <c:pt idx="996">
                  <c:v>44733</c:v>
                </c:pt>
                <c:pt idx="997">
                  <c:v>44734</c:v>
                </c:pt>
                <c:pt idx="998">
                  <c:v>44735</c:v>
                </c:pt>
                <c:pt idx="999">
                  <c:v>44736</c:v>
                </c:pt>
                <c:pt idx="1000">
                  <c:v>44739</c:v>
                </c:pt>
                <c:pt idx="1001">
                  <c:v>44740</c:v>
                </c:pt>
                <c:pt idx="1002">
                  <c:v>44741</c:v>
                </c:pt>
                <c:pt idx="1003">
                  <c:v>44742</c:v>
                </c:pt>
                <c:pt idx="1004">
                  <c:v>44743</c:v>
                </c:pt>
                <c:pt idx="1005">
                  <c:v>44746</c:v>
                </c:pt>
                <c:pt idx="1006">
                  <c:v>44747</c:v>
                </c:pt>
                <c:pt idx="1007">
                  <c:v>44748</c:v>
                </c:pt>
                <c:pt idx="1008">
                  <c:v>44749</c:v>
                </c:pt>
                <c:pt idx="1009">
                  <c:v>44750</c:v>
                </c:pt>
                <c:pt idx="1010">
                  <c:v>44753</c:v>
                </c:pt>
                <c:pt idx="1011">
                  <c:v>44754</c:v>
                </c:pt>
                <c:pt idx="1012">
                  <c:v>44755</c:v>
                </c:pt>
                <c:pt idx="1013">
                  <c:v>44756</c:v>
                </c:pt>
                <c:pt idx="1014">
                  <c:v>44757</c:v>
                </c:pt>
                <c:pt idx="1015">
                  <c:v>44760</c:v>
                </c:pt>
                <c:pt idx="1016">
                  <c:v>44761</c:v>
                </c:pt>
                <c:pt idx="1017">
                  <c:v>44762</c:v>
                </c:pt>
                <c:pt idx="1018">
                  <c:v>44763</c:v>
                </c:pt>
                <c:pt idx="1019">
                  <c:v>44764</c:v>
                </c:pt>
                <c:pt idx="1020">
                  <c:v>44767</c:v>
                </c:pt>
                <c:pt idx="1021">
                  <c:v>44768</c:v>
                </c:pt>
                <c:pt idx="1022">
                  <c:v>44769</c:v>
                </c:pt>
                <c:pt idx="1023">
                  <c:v>44770</c:v>
                </c:pt>
                <c:pt idx="1024">
                  <c:v>44771</c:v>
                </c:pt>
                <c:pt idx="1025">
                  <c:v>44774</c:v>
                </c:pt>
                <c:pt idx="1026">
                  <c:v>44775</c:v>
                </c:pt>
                <c:pt idx="1027">
                  <c:v>44776</c:v>
                </c:pt>
                <c:pt idx="1028">
                  <c:v>44777</c:v>
                </c:pt>
                <c:pt idx="1029">
                  <c:v>44778</c:v>
                </c:pt>
                <c:pt idx="1030">
                  <c:v>44781</c:v>
                </c:pt>
                <c:pt idx="1031">
                  <c:v>44782</c:v>
                </c:pt>
                <c:pt idx="1032">
                  <c:v>44783</c:v>
                </c:pt>
                <c:pt idx="1033">
                  <c:v>44784</c:v>
                </c:pt>
                <c:pt idx="1034">
                  <c:v>44785</c:v>
                </c:pt>
                <c:pt idx="1035">
                  <c:v>44788</c:v>
                </c:pt>
                <c:pt idx="1036">
                  <c:v>44789</c:v>
                </c:pt>
                <c:pt idx="1037">
                  <c:v>44790</c:v>
                </c:pt>
                <c:pt idx="1038">
                  <c:v>44791</c:v>
                </c:pt>
                <c:pt idx="1039">
                  <c:v>44792</c:v>
                </c:pt>
                <c:pt idx="1040">
                  <c:v>44795</c:v>
                </c:pt>
                <c:pt idx="1041">
                  <c:v>44796</c:v>
                </c:pt>
                <c:pt idx="1042">
                  <c:v>44797</c:v>
                </c:pt>
                <c:pt idx="1043">
                  <c:v>44798</c:v>
                </c:pt>
                <c:pt idx="1044">
                  <c:v>44799</c:v>
                </c:pt>
                <c:pt idx="1045">
                  <c:v>44802</c:v>
                </c:pt>
                <c:pt idx="1046">
                  <c:v>44803</c:v>
                </c:pt>
                <c:pt idx="1047">
                  <c:v>44804</c:v>
                </c:pt>
                <c:pt idx="1048">
                  <c:v>44805</c:v>
                </c:pt>
                <c:pt idx="1049">
                  <c:v>44806</c:v>
                </c:pt>
                <c:pt idx="1050">
                  <c:v>44809</c:v>
                </c:pt>
                <c:pt idx="1051">
                  <c:v>44810</c:v>
                </c:pt>
                <c:pt idx="1052">
                  <c:v>44811</c:v>
                </c:pt>
                <c:pt idx="1053">
                  <c:v>44812</c:v>
                </c:pt>
                <c:pt idx="1054">
                  <c:v>44813</c:v>
                </c:pt>
                <c:pt idx="1055">
                  <c:v>44816</c:v>
                </c:pt>
                <c:pt idx="1056">
                  <c:v>44817</c:v>
                </c:pt>
                <c:pt idx="1057">
                  <c:v>44818</c:v>
                </c:pt>
                <c:pt idx="1058">
                  <c:v>44819</c:v>
                </c:pt>
                <c:pt idx="1059">
                  <c:v>44820</c:v>
                </c:pt>
                <c:pt idx="1060">
                  <c:v>44823</c:v>
                </c:pt>
                <c:pt idx="1061">
                  <c:v>44824</c:v>
                </c:pt>
                <c:pt idx="1062">
                  <c:v>44825</c:v>
                </c:pt>
                <c:pt idx="1063">
                  <c:v>44826</c:v>
                </c:pt>
                <c:pt idx="1064">
                  <c:v>44827</c:v>
                </c:pt>
                <c:pt idx="1065">
                  <c:v>44830</c:v>
                </c:pt>
                <c:pt idx="1066">
                  <c:v>44831</c:v>
                </c:pt>
                <c:pt idx="1067">
                  <c:v>44832</c:v>
                </c:pt>
                <c:pt idx="1068">
                  <c:v>44833</c:v>
                </c:pt>
                <c:pt idx="1069">
                  <c:v>44834</c:v>
                </c:pt>
                <c:pt idx="1070">
                  <c:v>44837</c:v>
                </c:pt>
                <c:pt idx="1071">
                  <c:v>44838</c:v>
                </c:pt>
                <c:pt idx="1072">
                  <c:v>44839</c:v>
                </c:pt>
                <c:pt idx="1073">
                  <c:v>44840</c:v>
                </c:pt>
                <c:pt idx="1074">
                  <c:v>44841</c:v>
                </c:pt>
                <c:pt idx="1075">
                  <c:v>44844</c:v>
                </c:pt>
                <c:pt idx="1076">
                  <c:v>44845</c:v>
                </c:pt>
                <c:pt idx="1077">
                  <c:v>44846</c:v>
                </c:pt>
                <c:pt idx="1078">
                  <c:v>44847</c:v>
                </c:pt>
                <c:pt idx="1079">
                  <c:v>44848</c:v>
                </c:pt>
                <c:pt idx="1080">
                  <c:v>44851</c:v>
                </c:pt>
                <c:pt idx="1081">
                  <c:v>44852</c:v>
                </c:pt>
                <c:pt idx="1082">
                  <c:v>44853</c:v>
                </c:pt>
                <c:pt idx="1083">
                  <c:v>44854</c:v>
                </c:pt>
                <c:pt idx="1084">
                  <c:v>44855</c:v>
                </c:pt>
                <c:pt idx="1085">
                  <c:v>44858</c:v>
                </c:pt>
                <c:pt idx="1086">
                  <c:v>44859</c:v>
                </c:pt>
                <c:pt idx="1087">
                  <c:v>44860</c:v>
                </c:pt>
                <c:pt idx="1088">
                  <c:v>44861</c:v>
                </c:pt>
                <c:pt idx="1089">
                  <c:v>44862</c:v>
                </c:pt>
                <c:pt idx="1090">
                  <c:v>44865</c:v>
                </c:pt>
                <c:pt idx="1091">
                  <c:v>44866</c:v>
                </c:pt>
                <c:pt idx="1092">
                  <c:v>44867</c:v>
                </c:pt>
                <c:pt idx="1093">
                  <c:v>44868</c:v>
                </c:pt>
                <c:pt idx="1094">
                  <c:v>44869</c:v>
                </c:pt>
                <c:pt idx="1095">
                  <c:v>44872</c:v>
                </c:pt>
                <c:pt idx="1096">
                  <c:v>44873</c:v>
                </c:pt>
                <c:pt idx="1097">
                  <c:v>44874</c:v>
                </c:pt>
                <c:pt idx="1098">
                  <c:v>44875</c:v>
                </c:pt>
                <c:pt idx="1099">
                  <c:v>44876</c:v>
                </c:pt>
                <c:pt idx="1100">
                  <c:v>44879</c:v>
                </c:pt>
                <c:pt idx="1101">
                  <c:v>44880</c:v>
                </c:pt>
                <c:pt idx="1102">
                  <c:v>44881</c:v>
                </c:pt>
                <c:pt idx="1103">
                  <c:v>44882</c:v>
                </c:pt>
                <c:pt idx="1104">
                  <c:v>44883</c:v>
                </c:pt>
                <c:pt idx="1105">
                  <c:v>44886</c:v>
                </c:pt>
                <c:pt idx="1106">
                  <c:v>44887</c:v>
                </c:pt>
                <c:pt idx="1107">
                  <c:v>44888</c:v>
                </c:pt>
                <c:pt idx="1108">
                  <c:v>44889</c:v>
                </c:pt>
                <c:pt idx="1109">
                  <c:v>44890</c:v>
                </c:pt>
                <c:pt idx="1110">
                  <c:v>44893</c:v>
                </c:pt>
                <c:pt idx="1111">
                  <c:v>44894</c:v>
                </c:pt>
                <c:pt idx="1112">
                  <c:v>44895</c:v>
                </c:pt>
                <c:pt idx="1113">
                  <c:v>44896</c:v>
                </c:pt>
                <c:pt idx="1114">
                  <c:v>44897</c:v>
                </c:pt>
                <c:pt idx="1115">
                  <c:v>44900</c:v>
                </c:pt>
                <c:pt idx="1116">
                  <c:v>44901</c:v>
                </c:pt>
                <c:pt idx="1117">
                  <c:v>44902</c:v>
                </c:pt>
                <c:pt idx="1118">
                  <c:v>44903</c:v>
                </c:pt>
                <c:pt idx="1119">
                  <c:v>44904</c:v>
                </c:pt>
                <c:pt idx="1120">
                  <c:v>44907</c:v>
                </c:pt>
                <c:pt idx="1121">
                  <c:v>44908</c:v>
                </c:pt>
                <c:pt idx="1122">
                  <c:v>44909</c:v>
                </c:pt>
                <c:pt idx="1123">
                  <c:v>44910</c:v>
                </c:pt>
                <c:pt idx="1124">
                  <c:v>44911</c:v>
                </c:pt>
                <c:pt idx="1125">
                  <c:v>44914</c:v>
                </c:pt>
                <c:pt idx="1126">
                  <c:v>44915</c:v>
                </c:pt>
                <c:pt idx="1127">
                  <c:v>44916</c:v>
                </c:pt>
                <c:pt idx="1128">
                  <c:v>44917</c:v>
                </c:pt>
                <c:pt idx="1129">
                  <c:v>44918</c:v>
                </c:pt>
                <c:pt idx="1130">
                  <c:v>44921</c:v>
                </c:pt>
                <c:pt idx="1131">
                  <c:v>44922</c:v>
                </c:pt>
                <c:pt idx="1132">
                  <c:v>44923</c:v>
                </c:pt>
                <c:pt idx="1133">
                  <c:v>44924</c:v>
                </c:pt>
                <c:pt idx="1134">
                  <c:v>44925</c:v>
                </c:pt>
                <c:pt idx="1135">
                  <c:v>44928</c:v>
                </c:pt>
                <c:pt idx="1136">
                  <c:v>44929</c:v>
                </c:pt>
                <c:pt idx="1137">
                  <c:v>44930</c:v>
                </c:pt>
                <c:pt idx="1138">
                  <c:v>44931</c:v>
                </c:pt>
                <c:pt idx="1139">
                  <c:v>44932</c:v>
                </c:pt>
                <c:pt idx="1140">
                  <c:v>44935</c:v>
                </c:pt>
                <c:pt idx="1141">
                  <c:v>44936</c:v>
                </c:pt>
                <c:pt idx="1142">
                  <c:v>44937</c:v>
                </c:pt>
                <c:pt idx="1143">
                  <c:v>44938</c:v>
                </c:pt>
                <c:pt idx="1144">
                  <c:v>44939</c:v>
                </c:pt>
                <c:pt idx="1145">
                  <c:v>44942</c:v>
                </c:pt>
                <c:pt idx="1146">
                  <c:v>44943</c:v>
                </c:pt>
                <c:pt idx="1147">
                  <c:v>44944</c:v>
                </c:pt>
                <c:pt idx="1148">
                  <c:v>44945</c:v>
                </c:pt>
                <c:pt idx="1149">
                  <c:v>44946</c:v>
                </c:pt>
                <c:pt idx="1150">
                  <c:v>44949</c:v>
                </c:pt>
                <c:pt idx="1151">
                  <c:v>44950</c:v>
                </c:pt>
                <c:pt idx="1152">
                  <c:v>44951</c:v>
                </c:pt>
                <c:pt idx="1153">
                  <c:v>44952</c:v>
                </c:pt>
                <c:pt idx="1154">
                  <c:v>44953</c:v>
                </c:pt>
                <c:pt idx="1155">
                  <c:v>44956</c:v>
                </c:pt>
                <c:pt idx="1156">
                  <c:v>44957</c:v>
                </c:pt>
                <c:pt idx="1157">
                  <c:v>44958</c:v>
                </c:pt>
                <c:pt idx="1158">
                  <c:v>44959</c:v>
                </c:pt>
                <c:pt idx="1159">
                  <c:v>44960</c:v>
                </c:pt>
                <c:pt idx="1160">
                  <c:v>44963</c:v>
                </c:pt>
                <c:pt idx="1161">
                  <c:v>44964</c:v>
                </c:pt>
                <c:pt idx="1162">
                  <c:v>44965</c:v>
                </c:pt>
                <c:pt idx="1163">
                  <c:v>44966</c:v>
                </c:pt>
                <c:pt idx="1164">
                  <c:v>44967</c:v>
                </c:pt>
                <c:pt idx="1165">
                  <c:v>44970</c:v>
                </c:pt>
                <c:pt idx="1166">
                  <c:v>44971</c:v>
                </c:pt>
                <c:pt idx="1167">
                  <c:v>44972</c:v>
                </c:pt>
                <c:pt idx="1168">
                  <c:v>44973</c:v>
                </c:pt>
                <c:pt idx="1169">
                  <c:v>44974</c:v>
                </c:pt>
                <c:pt idx="1170">
                  <c:v>44977</c:v>
                </c:pt>
                <c:pt idx="1171">
                  <c:v>44978</c:v>
                </c:pt>
                <c:pt idx="1172">
                  <c:v>44979</c:v>
                </c:pt>
                <c:pt idx="1173">
                  <c:v>44980</c:v>
                </c:pt>
                <c:pt idx="1174">
                  <c:v>44981</c:v>
                </c:pt>
                <c:pt idx="1175">
                  <c:v>44984</c:v>
                </c:pt>
                <c:pt idx="1176">
                  <c:v>44985</c:v>
                </c:pt>
                <c:pt idx="1177">
                  <c:v>44986</c:v>
                </c:pt>
                <c:pt idx="1178">
                  <c:v>44987</c:v>
                </c:pt>
                <c:pt idx="1179">
                  <c:v>44988</c:v>
                </c:pt>
                <c:pt idx="1180">
                  <c:v>44991</c:v>
                </c:pt>
                <c:pt idx="1181">
                  <c:v>44992</c:v>
                </c:pt>
                <c:pt idx="1182">
                  <c:v>44993</c:v>
                </c:pt>
                <c:pt idx="1183">
                  <c:v>44994</c:v>
                </c:pt>
                <c:pt idx="1184">
                  <c:v>44995</c:v>
                </c:pt>
                <c:pt idx="1185">
                  <c:v>44998</c:v>
                </c:pt>
                <c:pt idx="1186">
                  <c:v>44999</c:v>
                </c:pt>
                <c:pt idx="1187">
                  <c:v>45000</c:v>
                </c:pt>
                <c:pt idx="1188">
                  <c:v>45001</c:v>
                </c:pt>
                <c:pt idx="1189">
                  <c:v>45002</c:v>
                </c:pt>
                <c:pt idx="1190">
                  <c:v>45005</c:v>
                </c:pt>
                <c:pt idx="1191">
                  <c:v>45006</c:v>
                </c:pt>
                <c:pt idx="1192">
                  <c:v>45007</c:v>
                </c:pt>
                <c:pt idx="1193">
                  <c:v>45008</c:v>
                </c:pt>
                <c:pt idx="1194">
                  <c:v>45009</c:v>
                </c:pt>
                <c:pt idx="1195">
                  <c:v>45012</c:v>
                </c:pt>
                <c:pt idx="1196">
                  <c:v>45013</c:v>
                </c:pt>
                <c:pt idx="1197">
                  <c:v>45014</c:v>
                </c:pt>
                <c:pt idx="1198">
                  <c:v>45015</c:v>
                </c:pt>
                <c:pt idx="1199">
                  <c:v>45016</c:v>
                </c:pt>
                <c:pt idx="1200">
                  <c:v>45019</c:v>
                </c:pt>
                <c:pt idx="1201">
                  <c:v>45020</c:v>
                </c:pt>
                <c:pt idx="1202">
                  <c:v>45021</c:v>
                </c:pt>
                <c:pt idx="1203">
                  <c:v>45022</c:v>
                </c:pt>
                <c:pt idx="1204">
                  <c:v>45023</c:v>
                </c:pt>
                <c:pt idx="1205">
                  <c:v>45026</c:v>
                </c:pt>
                <c:pt idx="1206">
                  <c:v>45027</c:v>
                </c:pt>
                <c:pt idx="1207">
                  <c:v>45028</c:v>
                </c:pt>
                <c:pt idx="1208">
                  <c:v>45029</c:v>
                </c:pt>
                <c:pt idx="1209">
                  <c:v>45030</c:v>
                </c:pt>
                <c:pt idx="1210">
                  <c:v>45033</c:v>
                </c:pt>
                <c:pt idx="1211">
                  <c:v>45034</c:v>
                </c:pt>
                <c:pt idx="1212">
                  <c:v>45035</c:v>
                </c:pt>
                <c:pt idx="1213">
                  <c:v>45036</c:v>
                </c:pt>
                <c:pt idx="1214">
                  <c:v>45037</c:v>
                </c:pt>
                <c:pt idx="1215">
                  <c:v>45040</c:v>
                </c:pt>
                <c:pt idx="1216">
                  <c:v>45041</c:v>
                </c:pt>
                <c:pt idx="1217">
                  <c:v>45042</c:v>
                </c:pt>
                <c:pt idx="1218">
                  <c:v>45043</c:v>
                </c:pt>
                <c:pt idx="1219">
                  <c:v>45044</c:v>
                </c:pt>
                <c:pt idx="1220">
                  <c:v>45047</c:v>
                </c:pt>
                <c:pt idx="1221">
                  <c:v>45048</c:v>
                </c:pt>
                <c:pt idx="1222">
                  <c:v>45049</c:v>
                </c:pt>
                <c:pt idx="1223">
                  <c:v>45050</c:v>
                </c:pt>
                <c:pt idx="1224">
                  <c:v>45051</c:v>
                </c:pt>
                <c:pt idx="1225">
                  <c:v>45054</c:v>
                </c:pt>
                <c:pt idx="1226">
                  <c:v>45055</c:v>
                </c:pt>
                <c:pt idx="1227">
                  <c:v>45056</c:v>
                </c:pt>
                <c:pt idx="1228">
                  <c:v>45057</c:v>
                </c:pt>
                <c:pt idx="1229">
                  <c:v>45058</c:v>
                </c:pt>
                <c:pt idx="1230">
                  <c:v>45061</c:v>
                </c:pt>
                <c:pt idx="1231">
                  <c:v>45062</c:v>
                </c:pt>
                <c:pt idx="1232">
                  <c:v>45063</c:v>
                </c:pt>
                <c:pt idx="1233">
                  <c:v>45064</c:v>
                </c:pt>
                <c:pt idx="1234">
                  <c:v>45065</c:v>
                </c:pt>
                <c:pt idx="1235">
                  <c:v>45068</c:v>
                </c:pt>
                <c:pt idx="1236">
                  <c:v>45069</c:v>
                </c:pt>
                <c:pt idx="1237">
                  <c:v>45070</c:v>
                </c:pt>
                <c:pt idx="1238">
                  <c:v>45071</c:v>
                </c:pt>
                <c:pt idx="1239">
                  <c:v>45072</c:v>
                </c:pt>
                <c:pt idx="1240">
                  <c:v>45075</c:v>
                </c:pt>
                <c:pt idx="1241">
                  <c:v>45076</c:v>
                </c:pt>
                <c:pt idx="1242">
                  <c:v>45077</c:v>
                </c:pt>
                <c:pt idx="1243">
                  <c:v>45078</c:v>
                </c:pt>
                <c:pt idx="1244">
                  <c:v>45079</c:v>
                </c:pt>
                <c:pt idx="1245">
                  <c:v>45082</c:v>
                </c:pt>
                <c:pt idx="1246">
                  <c:v>45083</c:v>
                </c:pt>
                <c:pt idx="1247">
                  <c:v>45084</c:v>
                </c:pt>
                <c:pt idx="1248">
                  <c:v>45085</c:v>
                </c:pt>
                <c:pt idx="1249">
                  <c:v>45086</c:v>
                </c:pt>
                <c:pt idx="1250">
                  <c:v>45089</c:v>
                </c:pt>
                <c:pt idx="1251">
                  <c:v>45090</c:v>
                </c:pt>
                <c:pt idx="1252">
                  <c:v>45091</c:v>
                </c:pt>
                <c:pt idx="1253">
                  <c:v>45092</c:v>
                </c:pt>
                <c:pt idx="1254">
                  <c:v>45093</c:v>
                </c:pt>
                <c:pt idx="1255">
                  <c:v>45096</c:v>
                </c:pt>
                <c:pt idx="1256">
                  <c:v>45097</c:v>
                </c:pt>
                <c:pt idx="1257">
                  <c:v>45098</c:v>
                </c:pt>
                <c:pt idx="1258">
                  <c:v>45099</c:v>
                </c:pt>
                <c:pt idx="1259">
                  <c:v>45100</c:v>
                </c:pt>
                <c:pt idx="1260">
                  <c:v>45103</c:v>
                </c:pt>
                <c:pt idx="1261">
                  <c:v>45104</c:v>
                </c:pt>
                <c:pt idx="1262">
                  <c:v>45105</c:v>
                </c:pt>
                <c:pt idx="1263">
                  <c:v>45106</c:v>
                </c:pt>
                <c:pt idx="1264">
                  <c:v>45107</c:v>
                </c:pt>
                <c:pt idx="1265">
                  <c:v>45110</c:v>
                </c:pt>
                <c:pt idx="1266">
                  <c:v>45111</c:v>
                </c:pt>
                <c:pt idx="1267">
                  <c:v>45112</c:v>
                </c:pt>
                <c:pt idx="1268">
                  <c:v>45113</c:v>
                </c:pt>
                <c:pt idx="1269">
                  <c:v>45114</c:v>
                </c:pt>
                <c:pt idx="1270">
                  <c:v>45117</c:v>
                </c:pt>
                <c:pt idx="1271">
                  <c:v>45118</c:v>
                </c:pt>
                <c:pt idx="1272">
                  <c:v>45119</c:v>
                </c:pt>
                <c:pt idx="1273">
                  <c:v>45120</c:v>
                </c:pt>
                <c:pt idx="1274">
                  <c:v>45121</c:v>
                </c:pt>
                <c:pt idx="1275">
                  <c:v>45124</c:v>
                </c:pt>
                <c:pt idx="1276">
                  <c:v>45125</c:v>
                </c:pt>
                <c:pt idx="1277">
                  <c:v>45126</c:v>
                </c:pt>
                <c:pt idx="1278">
                  <c:v>45127</c:v>
                </c:pt>
                <c:pt idx="1279">
                  <c:v>45128</c:v>
                </c:pt>
                <c:pt idx="1280">
                  <c:v>45131</c:v>
                </c:pt>
                <c:pt idx="1281">
                  <c:v>45132</c:v>
                </c:pt>
                <c:pt idx="1282">
                  <c:v>45133</c:v>
                </c:pt>
                <c:pt idx="1283">
                  <c:v>45134</c:v>
                </c:pt>
                <c:pt idx="1284">
                  <c:v>45135</c:v>
                </c:pt>
                <c:pt idx="1285">
                  <c:v>45138</c:v>
                </c:pt>
                <c:pt idx="1286">
                  <c:v>45139</c:v>
                </c:pt>
                <c:pt idx="1287">
                  <c:v>45140</c:v>
                </c:pt>
                <c:pt idx="1288">
                  <c:v>45141</c:v>
                </c:pt>
                <c:pt idx="1289">
                  <c:v>45142</c:v>
                </c:pt>
                <c:pt idx="1290">
                  <c:v>45145</c:v>
                </c:pt>
                <c:pt idx="1291">
                  <c:v>45146</c:v>
                </c:pt>
                <c:pt idx="1292">
                  <c:v>45147</c:v>
                </c:pt>
                <c:pt idx="1293">
                  <c:v>45148</c:v>
                </c:pt>
                <c:pt idx="1294">
                  <c:v>45149</c:v>
                </c:pt>
                <c:pt idx="1295">
                  <c:v>45152</c:v>
                </c:pt>
                <c:pt idx="1296">
                  <c:v>45153</c:v>
                </c:pt>
                <c:pt idx="1297">
                  <c:v>45154</c:v>
                </c:pt>
                <c:pt idx="1298">
                  <c:v>45155</c:v>
                </c:pt>
                <c:pt idx="1299">
                  <c:v>45156</c:v>
                </c:pt>
                <c:pt idx="1300">
                  <c:v>45159</c:v>
                </c:pt>
                <c:pt idx="1301">
                  <c:v>45160</c:v>
                </c:pt>
                <c:pt idx="1302">
                  <c:v>45161</c:v>
                </c:pt>
                <c:pt idx="1303">
                  <c:v>45162</c:v>
                </c:pt>
                <c:pt idx="1304">
                  <c:v>45163</c:v>
                </c:pt>
                <c:pt idx="1305">
                  <c:v>45166</c:v>
                </c:pt>
                <c:pt idx="1306">
                  <c:v>45167</c:v>
                </c:pt>
                <c:pt idx="1307">
                  <c:v>45168</c:v>
                </c:pt>
                <c:pt idx="1308">
                  <c:v>45169</c:v>
                </c:pt>
                <c:pt idx="1309">
                  <c:v>45170</c:v>
                </c:pt>
                <c:pt idx="1310">
                  <c:v>45173</c:v>
                </c:pt>
                <c:pt idx="1311">
                  <c:v>45174</c:v>
                </c:pt>
                <c:pt idx="1312">
                  <c:v>45175</c:v>
                </c:pt>
                <c:pt idx="1313">
                  <c:v>45176</c:v>
                </c:pt>
                <c:pt idx="1314">
                  <c:v>45177</c:v>
                </c:pt>
                <c:pt idx="1315">
                  <c:v>45180</c:v>
                </c:pt>
                <c:pt idx="1316">
                  <c:v>45181</c:v>
                </c:pt>
                <c:pt idx="1317">
                  <c:v>45182</c:v>
                </c:pt>
                <c:pt idx="1318">
                  <c:v>45183</c:v>
                </c:pt>
                <c:pt idx="1319">
                  <c:v>45184</c:v>
                </c:pt>
                <c:pt idx="1320">
                  <c:v>45187</c:v>
                </c:pt>
                <c:pt idx="1321">
                  <c:v>45188</c:v>
                </c:pt>
                <c:pt idx="1322">
                  <c:v>45189</c:v>
                </c:pt>
                <c:pt idx="1323">
                  <c:v>45190</c:v>
                </c:pt>
                <c:pt idx="1324">
                  <c:v>45191</c:v>
                </c:pt>
                <c:pt idx="1325">
                  <c:v>45194</c:v>
                </c:pt>
                <c:pt idx="1326">
                  <c:v>45195</c:v>
                </c:pt>
                <c:pt idx="1327">
                  <c:v>45196</c:v>
                </c:pt>
                <c:pt idx="1328">
                  <c:v>45197</c:v>
                </c:pt>
                <c:pt idx="1329">
                  <c:v>45198</c:v>
                </c:pt>
                <c:pt idx="1330">
                  <c:v>45201</c:v>
                </c:pt>
                <c:pt idx="1331">
                  <c:v>45202</c:v>
                </c:pt>
                <c:pt idx="1332">
                  <c:v>45203</c:v>
                </c:pt>
                <c:pt idx="1333">
                  <c:v>45204</c:v>
                </c:pt>
                <c:pt idx="1334">
                  <c:v>45205</c:v>
                </c:pt>
                <c:pt idx="1335">
                  <c:v>45208</c:v>
                </c:pt>
                <c:pt idx="1336">
                  <c:v>45209</c:v>
                </c:pt>
                <c:pt idx="1337">
                  <c:v>45210</c:v>
                </c:pt>
                <c:pt idx="1338">
                  <c:v>45211</c:v>
                </c:pt>
                <c:pt idx="1339">
                  <c:v>45212</c:v>
                </c:pt>
                <c:pt idx="1340">
                  <c:v>45215</c:v>
                </c:pt>
                <c:pt idx="1341">
                  <c:v>45216</c:v>
                </c:pt>
                <c:pt idx="1342">
                  <c:v>45217</c:v>
                </c:pt>
                <c:pt idx="1343">
                  <c:v>45218</c:v>
                </c:pt>
                <c:pt idx="1344">
                  <c:v>45219</c:v>
                </c:pt>
                <c:pt idx="1345">
                  <c:v>45222</c:v>
                </c:pt>
                <c:pt idx="1346">
                  <c:v>45223</c:v>
                </c:pt>
                <c:pt idx="1347">
                  <c:v>45224</c:v>
                </c:pt>
                <c:pt idx="1348">
                  <c:v>45225</c:v>
                </c:pt>
                <c:pt idx="1349">
                  <c:v>45226</c:v>
                </c:pt>
                <c:pt idx="1350">
                  <c:v>45229</c:v>
                </c:pt>
                <c:pt idx="1351">
                  <c:v>45230</c:v>
                </c:pt>
                <c:pt idx="1352">
                  <c:v>45231</c:v>
                </c:pt>
                <c:pt idx="1353">
                  <c:v>45232</c:v>
                </c:pt>
                <c:pt idx="1354">
                  <c:v>45233</c:v>
                </c:pt>
                <c:pt idx="1355">
                  <c:v>45236</c:v>
                </c:pt>
                <c:pt idx="1356">
                  <c:v>45237</c:v>
                </c:pt>
                <c:pt idx="1357">
                  <c:v>45238</c:v>
                </c:pt>
                <c:pt idx="1358">
                  <c:v>45239</c:v>
                </c:pt>
                <c:pt idx="1359">
                  <c:v>45240</c:v>
                </c:pt>
                <c:pt idx="1360">
                  <c:v>45243</c:v>
                </c:pt>
                <c:pt idx="1361">
                  <c:v>45244</c:v>
                </c:pt>
                <c:pt idx="1362">
                  <c:v>45245</c:v>
                </c:pt>
                <c:pt idx="1363">
                  <c:v>45246</c:v>
                </c:pt>
                <c:pt idx="1364">
                  <c:v>45247</c:v>
                </c:pt>
                <c:pt idx="1365">
                  <c:v>45250</c:v>
                </c:pt>
                <c:pt idx="1366">
                  <c:v>45251</c:v>
                </c:pt>
                <c:pt idx="1367">
                  <c:v>45252</c:v>
                </c:pt>
                <c:pt idx="1368">
                  <c:v>45253</c:v>
                </c:pt>
                <c:pt idx="1369">
                  <c:v>45254</c:v>
                </c:pt>
                <c:pt idx="1370">
                  <c:v>45257</c:v>
                </c:pt>
                <c:pt idx="1371">
                  <c:v>45258</c:v>
                </c:pt>
                <c:pt idx="1372">
                  <c:v>45259</c:v>
                </c:pt>
                <c:pt idx="1373">
                  <c:v>45260</c:v>
                </c:pt>
                <c:pt idx="1374">
                  <c:v>45261</c:v>
                </c:pt>
                <c:pt idx="1375">
                  <c:v>45264</c:v>
                </c:pt>
                <c:pt idx="1376">
                  <c:v>45265</c:v>
                </c:pt>
                <c:pt idx="1377">
                  <c:v>45266</c:v>
                </c:pt>
                <c:pt idx="1378">
                  <c:v>45267</c:v>
                </c:pt>
                <c:pt idx="1379">
                  <c:v>45268</c:v>
                </c:pt>
                <c:pt idx="1380">
                  <c:v>45271</c:v>
                </c:pt>
                <c:pt idx="1381">
                  <c:v>45272</c:v>
                </c:pt>
                <c:pt idx="1382">
                  <c:v>45273</c:v>
                </c:pt>
                <c:pt idx="1383">
                  <c:v>45274</c:v>
                </c:pt>
                <c:pt idx="1384">
                  <c:v>45275</c:v>
                </c:pt>
                <c:pt idx="1385">
                  <c:v>45278</c:v>
                </c:pt>
                <c:pt idx="1386">
                  <c:v>45279</c:v>
                </c:pt>
                <c:pt idx="1387">
                  <c:v>45280</c:v>
                </c:pt>
                <c:pt idx="1388">
                  <c:v>45281</c:v>
                </c:pt>
                <c:pt idx="1389">
                  <c:v>45282</c:v>
                </c:pt>
                <c:pt idx="1390">
                  <c:v>45285</c:v>
                </c:pt>
                <c:pt idx="1391">
                  <c:v>45286</c:v>
                </c:pt>
                <c:pt idx="1392">
                  <c:v>45287</c:v>
                </c:pt>
                <c:pt idx="1393">
                  <c:v>45288</c:v>
                </c:pt>
                <c:pt idx="1394">
                  <c:v>45289</c:v>
                </c:pt>
                <c:pt idx="1395">
                  <c:v>45292</c:v>
                </c:pt>
                <c:pt idx="1396">
                  <c:v>45293</c:v>
                </c:pt>
                <c:pt idx="1397">
                  <c:v>45294</c:v>
                </c:pt>
                <c:pt idx="1398">
                  <c:v>45295</c:v>
                </c:pt>
                <c:pt idx="1399">
                  <c:v>45296</c:v>
                </c:pt>
                <c:pt idx="1400">
                  <c:v>45299</c:v>
                </c:pt>
                <c:pt idx="1401">
                  <c:v>45300</c:v>
                </c:pt>
                <c:pt idx="1402">
                  <c:v>45301</c:v>
                </c:pt>
                <c:pt idx="1403">
                  <c:v>45302</c:v>
                </c:pt>
                <c:pt idx="1404">
                  <c:v>45303</c:v>
                </c:pt>
                <c:pt idx="1405">
                  <c:v>45306</c:v>
                </c:pt>
                <c:pt idx="1406">
                  <c:v>45307</c:v>
                </c:pt>
                <c:pt idx="1407">
                  <c:v>45308</c:v>
                </c:pt>
                <c:pt idx="1408">
                  <c:v>45309</c:v>
                </c:pt>
                <c:pt idx="1409">
                  <c:v>45310</c:v>
                </c:pt>
                <c:pt idx="1410">
                  <c:v>45313</c:v>
                </c:pt>
                <c:pt idx="1411">
                  <c:v>45314</c:v>
                </c:pt>
                <c:pt idx="1412">
                  <c:v>45315</c:v>
                </c:pt>
                <c:pt idx="1413">
                  <c:v>45316</c:v>
                </c:pt>
                <c:pt idx="1414">
                  <c:v>45317</c:v>
                </c:pt>
                <c:pt idx="1415">
                  <c:v>45320</c:v>
                </c:pt>
                <c:pt idx="1416">
                  <c:v>45321</c:v>
                </c:pt>
                <c:pt idx="1417">
                  <c:v>45322</c:v>
                </c:pt>
                <c:pt idx="1418">
                  <c:v>45323</c:v>
                </c:pt>
                <c:pt idx="1419">
                  <c:v>45324</c:v>
                </c:pt>
                <c:pt idx="1420">
                  <c:v>45327</c:v>
                </c:pt>
                <c:pt idx="1421">
                  <c:v>45328</c:v>
                </c:pt>
                <c:pt idx="1422">
                  <c:v>45329</c:v>
                </c:pt>
                <c:pt idx="1423">
                  <c:v>45330</c:v>
                </c:pt>
                <c:pt idx="1424">
                  <c:v>45331</c:v>
                </c:pt>
                <c:pt idx="1425">
                  <c:v>45334</c:v>
                </c:pt>
                <c:pt idx="1426">
                  <c:v>45335</c:v>
                </c:pt>
                <c:pt idx="1427">
                  <c:v>45336</c:v>
                </c:pt>
                <c:pt idx="1428">
                  <c:v>45337</c:v>
                </c:pt>
                <c:pt idx="1429">
                  <c:v>45338</c:v>
                </c:pt>
                <c:pt idx="1430">
                  <c:v>45341</c:v>
                </c:pt>
                <c:pt idx="1431">
                  <c:v>45342</c:v>
                </c:pt>
                <c:pt idx="1432">
                  <c:v>45343</c:v>
                </c:pt>
                <c:pt idx="1433">
                  <c:v>45344</c:v>
                </c:pt>
                <c:pt idx="1434">
                  <c:v>45345</c:v>
                </c:pt>
                <c:pt idx="1435">
                  <c:v>45348</c:v>
                </c:pt>
                <c:pt idx="1436">
                  <c:v>45349</c:v>
                </c:pt>
                <c:pt idx="1437">
                  <c:v>45350</c:v>
                </c:pt>
                <c:pt idx="1438">
                  <c:v>45351</c:v>
                </c:pt>
                <c:pt idx="1439">
                  <c:v>45352</c:v>
                </c:pt>
                <c:pt idx="1440">
                  <c:v>45355</c:v>
                </c:pt>
                <c:pt idx="1441">
                  <c:v>45356</c:v>
                </c:pt>
                <c:pt idx="1442">
                  <c:v>45357</c:v>
                </c:pt>
                <c:pt idx="1443">
                  <c:v>45358</c:v>
                </c:pt>
                <c:pt idx="1444">
                  <c:v>45359</c:v>
                </c:pt>
                <c:pt idx="1445">
                  <c:v>45362</c:v>
                </c:pt>
                <c:pt idx="1446">
                  <c:v>45363</c:v>
                </c:pt>
                <c:pt idx="1447">
                  <c:v>45364</c:v>
                </c:pt>
                <c:pt idx="1448">
                  <c:v>45365</c:v>
                </c:pt>
                <c:pt idx="1449">
                  <c:v>45366</c:v>
                </c:pt>
                <c:pt idx="1450">
                  <c:v>45369</c:v>
                </c:pt>
                <c:pt idx="1451">
                  <c:v>45370</c:v>
                </c:pt>
                <c:pt idx="1452">
                  <c:v>45371</c:v>
                </c:pt>
                <c:pt idx="1453">
                  <c:v>45372</c:v>
                </c:pt>
                <c:pt idx="1454">
                  <c:v>45373</c:v>
                </c:pt>
                <c:pt idx="1455">
                  <c:v>45376</c:v>
                </c:pt>
                <c:pt idx="1456">
                  <c:v>45377</c:v>
                </c:pt>
                <c:pt idx="1457">
                  <c:v>45378</c:v>
                </c:pt>
                <c:pt idx="1458">
                  <c:v>45379</c:v>
                </c:pt>
                <c:pt idx="1459">
                  <c:v>45380</c:v>
                </c:pt>
                <c:pt idx="1460">
                  <c:v>45383</c:v>
                </c:pt>
                <c:pt idx="1461">
                  <c:v>45384</c:v>
                </c:pt>
                <c:pt idx="1462">
                  <c:v>45385</c:v>
                </c:pt>
                <c:pt idx="1463">
                  <c:v>45386</c:v>
                </c:pt>
                <c:pt idx="1464">
                  <c:v>45387</c:v>
                </c:pt>
                <c:pt idx="1465">
                  <c:v>45390</c:v>
                </c:pt>
                <c:pt idx="1466">
                  <c:v>45391</c:v>
                </c:pt>
                <c:pt idx="1467">
                  <c:v>45392</c:v>
                </c:pt>
                <c:pt idx="1468">
                  <c:v>45393</c:v>
                </c:pt>
                <c:pt idx="1469">
                  <c:v>45394</c:v>
                </c:pt>
                <c:pt idx="1470">
                  <c:v>45397</c:v>
                </c:pt>
                <c:pt idx="1471">
                  <c:v>45398</c:v>
                </c:pt>
                <c:pt idx="1472">
                  <c:v>45399</c:v>
                </c:pt>
                <c:pt idx="1473">
                  <c:v>45400</c:v>
                </c:pt>
                <c:pt idx="1474">
                  <c:v>45401</c:v>
                </c:pt>
                <c:pt idx="1475">
                  <c:v>45404</c:v>
                </c:pt>
                <c:pt idx="1476">
                  <c:v>45405</c:v>
                </c:pt>
                <c:pt idx="1477">
                  <c:v>45406</c:v>
                </c:pt>
                <c:pt idx="1478">
                  <c:v>45407</c:v>
                </c:pt>
                <c:pt idx="1479">
                  <c:v>45408</c:v>
                </c:pt>
                <c:pt idx="1480">
                  <c:v>45411</c:v>
                </c:pt>
                <c:pt idx="1481">
                  <c:v>45412</c:v>
                </c:pt>
                <c:pt idx="1482">
                  <c:v>45413</c:v>
                </c:pt>
                <c:pt idx="1483">
                  <c:v>45414</c:v>
                </c:pt>
                <c:pt idx="1484">
                  <c:v>45415</c:v>
                </c:pt>
                <c:pt idx="1485">
                  <c:v>45418</c:v>
                </c:pt>
                <c:pt idx="1486">
                  <c:v>45419</c:v>
                </c:pt>
                <c:pt idx="1487">
                  <c:v>45420</c:v>
                </c:pt>
                <c:pt idx="1488">
                  <c:v>45421</c:v>
                </c:pt>
                <c:pt idx="1489">
                  <c:v>45422</c:v>
                </c:pt>
                <c:pt idx="1490">
                  <c:v>45425</c:v>
                </c:pt>
                <c:pt idx="1491">
                  <c:v>45426</c:v>
                </c:pt>
                <c:pt idx="1492">
                  <c:v>45427</c:v>
                </c:pt>
                <c:pt idx="1493">
                  <c:v>45428</c:v>
                </c:pt>
                <c:pt idx="1494">
                  <c:v>45429</c:v>
                </c:pt>
                <c:pt idx="1495">
                  <c:v>45432</c:v>
                </c:pt>
                <c:pt idx="1496">
                  <c:v>45433</c:v>
                </c:pt>
                <c:pt idx="1497">
                  <c:v>45434</c:v>
                </c:pt>
                <c:pt idx="1498">
                  <c:v>45435</c:v>
                </c:pt>
                <c:pt idx="1499">
                  <c:v>45436</c:v>
                </c:pt>
                <c:pt idx="1500">
                  <c:v>45439</c:v>
                </c:pt>
                <c:pt idx="1501">
                  <c:v>45440</c:v>
                </c:pt>
                <c:pt idx="1502">
                  <c:v>45441</c:v>
                </c:pt>
                <c:pt idx="1503">
                  <c:v>45442</c:v>
                </c:pt>
                <c:pt idx="1504">
                  <c:v>45443</c:v>
                </c:pt>
                <c:pt idx="1505">
                  <c:v>45446</c:v>
                </c:pt>
                <c:pt idx="1506">
                  <c:v>45447</c:v>
                </c:pt>
                <c:pt idx="1507">
                  <c:v>45448</c:v>
                </c:pt>
                <c:pt idx="1508">
                  <c:v>45449</c:v>
                </c:pt>
                <c:pt idx="1509">
                  <c:v>45450</c:v>
                </c:pt>
                <c:pt idx="1510">
                  <c:v>45453</c:v>
                </c:pt>
                <c:pt idx="1511">
                  <c:v>45454</c:v>
                </c:pt>
                <c:pt idx="1512">
                  <c:v>45455</c:v>
                </c:pt>
                <c:pt idx="1513">
                  <c:v>45456</c:v>
                </c:pt>
                <c:pt idx="1514">
                  <c:v>45457</c:v>
                </c:pt>
                <c:pt idx="1515">
                  <c:v>45460</c:v>
                </c:pt>
                <c:pt idx="1516">
                  <c:v>45461</c:v>
                </c:pt>
                <c:pt idx="1517">
                  <c:v>45462</c:v>
                </c:pt>
                <c:pt idx="1518">
                  <c:v>45463</c:v>
                </c:pt>
                <c:pt idx="1519">
                  <c:v>45464</c:v>
                </c:pt>
                <c:pt idx="1520">
                  <c:v>45467</c:v>
                </c:pt>
                <c:pt idx="1521">
                  <c:v>45468</c:v>
                </c:pt>
                <c:pt idx="1522">
                  <c:v>45469</c:v>
                </c:pt>
                <c:pt idx="1523">
                  <c:v>45470</c:v>
                </c:pt>
                <c:pt idx="1524">
                  <c:v>45471</c:v>
                </c:pt>
                <c:pt idx="1525">
                  <c:v>45474</c:v>
                </c:pt>
                <c:pt idx="1526">
                  <c:v>45475</c:v>
                </c:pt>
                <c:pt idx="1527">
                  <c:v>45476</c:v>
                </c:pt>
                <c:pt idx="1528">
                  <c:v>45477</c:v>
                </c:pt>
                <c:pt idx="1529">
                  <c:v>45478</c:v>
                </c:pt>
                <c:pt idx="1530">
                  <c:v>45481</c:v>
                </c:pt>
                <c:pt idx="1531">
                  <c:v>45482</c:v>
                </c:pt>
                <c:pt idx="1532">
                  <c:v>45483</c:v>
                </c:pt>
                <c:pt idx="1533">
                  <c:v>45484</c:v>
                </c:pt>
                <c:pt idx="1534">
                  <c:v>45485</c:v>
                </c:pt>
                <c:pt idx="1535">
                  <c:v>45488</c:v>
                </c:pt>
                <c:pt idx="1536">
                  <c:v>45489</c:v>
                </c:pt>
                <c:pt idx="1537">
                  <c:v>45490</c:v>
                </c:pt>
                <c:pt idx="1538">
                  <c:v>45491</c:v>
                </c:pt>
                <c:pt idx="1539">
                  <c:v>45492</c:v>
                </c:pt>
                <c:pt idx="1540">
                  <c:v>45495</c:v>
                </c:pt>
                <c:pt idx="1541">
                  <c:v>45496</c:v>
                </c:pt>
                <c:pt idx="1542">
                  <c:v>45497</c:v>
                </c:pt>
                <c:pt idx="1543">
                  <c:v>45498</c:v>
                </c:pt>
                <c:pt idx="1544">
                  <c:v>45499</c:v>
                </c:pt>
                <c:pt idx="1545">
                  <c:v>45502</c:v>
                </c:pt>
                <c:pt idx="1546">
                  <c:v>45503</c:v>
                </c:pt>
                <c:pt idx="1547">
                  <c:v>45504</c:v>
                </c:pt>
                <c:pt idx="1548">
                  <c:v>45505</c:v>
                </c:pt>
                <c:pt idx="1549">
                  <c:v>45506</c:v>
                </c:pt>
                <c:pt idx="1550">
                  <c:v>45509</c:v>
                </c:pt>
                <c:pt idx="1551">
                  <c:v>45510</c:v>
                </c:pt>
                <c:pt idx="1552">
                  <c:v>45511</c:v>
                </c:pt>
                <c:pt idx="1553">
                  <c:v>45512</c:v>
                </c:pt>
                <c:pt idx="1554">
                  <c:v>45513</c:v>
                </c:pt>
                <c:pt idx="1555">
                  <c:v>45516</c:v>
                </c:pt>
                <c:pt idx="1556">
                  <c:v>45517</c:v>
                </c:pt>
                <c:pt idx="1557">
                  <c:v>45518</c:v>
                </c:pt>
                <c:pt idx="1558">
                  <c:v>45519</c:v>
                </c:pt>
                <c:pt idx="1559">
                  <c:v>45520</c:v>
                </c:pt>
                <c:pt idx="1560">
                  <c:v>45523</c:v>
                </c:pt>
                <c:pt idx="1561">
                  <c:v>45524</c:v>
                </c:pt>
                <c:pt idx="1562">
                  <c:v>45525</c:v>
                </c:pt>
                <c:pt idx="1563">
                  <c:v>45526</c:v>
                </c:pt>
                <c:pt idx="1564">
                  <c:v>45527</c:v>
                </c:pt>
                <c:pt idx="1565">
                  <c:v>45530</c:v>
                </c:pt>
                <c:pt idx="1566">
                  <c:v>45531</c:v>
                </c:pt>
                <c:pt idx="1567">
                  <c:v>45532</c:v>
                </c:pt>
                <c:pt idx="1568">
                  <c:v>45533</c:v>
                </c:pt>
                <c:pt idx="1569">
                  <c:v>45534</c:v>
                </c:pt>
                <c:pt idx="1570">
                  <c:v>45537</c:v>
                </c:pt>
                <c:pt idx="1571">
                  <c:v>45538</c:v>
                </c:pt>
                <c:pt idx="1572">
                  <c:v>45539</c:v>
                </c:pt>
                <c:pt idx="1573">
                  <c:v>45540</c:v>
                </c:pt>
                <c:pt idx="1574">
                  <c:v>45541</c:v>
                </c:pt>
                <c:pt idx="1575">
                  <c:v>45544</c:v>
                </c:pt>
                <c:pt idx="1576">
                  <c:v>45545</c:v>
                </c:pt>
                <c:pt idx="1577">
                  <c:v>45546</c:v>
                </c:pt>
                <c:pt idx="1578">
                  <c:v>45547</c:v>
                </c:pt>
                <c:pt idx="1579">
                  <c:v>45548</c:v>
                </c:pt>
                <c:pt idx="1580">
                  <c:v>45551</c:v>
                </c:pt>
                <c:pt idx="1581">
                  <c:v>45552</c:v>
                </c:pt>
                <c:pt idx="1582">
                  <c:v>45553</c:v>
                </c:pt>
                <c:pt idx="1583">
                  <c:v>45554</c:v>
                </c:pt>
                <c:pt idx="1584">
                  <c:v>45555</c:v>
                </c:pt>
                <c:pt idx="1585">
                  <c:v>45558</c:v>
                </c:pt>
                <c:pt idx="1586">
                  <c:v>45559</c:v>
                </c:pt>
                <c:pt idx="1587">
                  <c:v>45560</c:v>
                </c:pt>
                <c:pt idx="1588">
                  <c:v>45561</c:v>
                </c:pt>
                <c:pt idx="1589">
                  <c:v>45562</c:v>
                </c:pt>
                <c:pt idx="1590">
                  <c:v>45565</c:v>
                </c:pt>
                <c:pt idx="1591">
                  <c:v>45566</c:v>
                </c:pt>
                <c:pt idx="1592">
                  <c:v>45567</c:v>
                </c:pt>
                <c:pt idx="1593">
                  <c:v>45568</c:v>
                </c:pt>
                <c:pt idx="1594">
                  <c:v>45569</c:v>
                </c:pt>
                <c:pt idx="1595">
                  <c:v>45572</c:v>
                </c:pt>
                <c:pt idx="1596">
                  <c:v>45573</c:v>
                </c:pt>
                <c:pt idx="1597">
                  <c:v>45574</c:v>
                </c:pt>
                <c:pt idx="1598">
                  <c:v>45575</c:v>
                </c:pt>
                <c:pt idx="1599">
                  <c:v>45576</c:v>
                </c:pt>
                <c:pt idx="1600">
                  <c:v>45579</c:v>
                </c:pt>
                <c:pt idx="1601">
                  <c:v>45580</c:v>
                </c:pt>
                <c:pt idx="1602">
                  <c:v>45581</c:v>
                </c:pt>
                <c:pt idx="1603">
                  <c:v>45582</c:v>
                </c:pt>
                <c:pt idx="1604">
                  <c:v>45583</c:v>
                </c:pt>
                <c:pt idx="1605">
                  <c:v>45586</c:v>
                </c:pt>
                <c:pt idx="1606">
                  <c:v>45587</c:v>
                </c:pt>
                <c:pt idx="1607">
                  <c:v>45588</c:v>
                </c:pt>
                <c:pt idx="1608">
                  <c:v>45589</c:v>
                </c:pt>
                <c:pt idx="1609">
                  <c:v>45590</c:v>
                </c:pt>
                <c:pt idx="1610">
                  <c:v>45593</c:v>
                </c:pt>
                <c:pt idx="1611">
                  <c:v>45594</c:v>
                </c:pt>
                <c:pt idx="1612">
                  <c:v>45595</c:v>
                </c:pt>
                <c:pt idx="1613">
                  <c:v>45596</c:v>
                </c:pt>
                <c:pt idx="1614">
                  <c:v>45597</c:v>
                </c:pt>
                <c:pt idx="1615">
                  <c:v>45600</c:v>
                </c:pt>
                <c:pt idx="1616">
                  <c:v>45601</c:v>
                </c:pt>
                <c:pt idx="1617">
                  <c:v>45602</c:v>
                </c:pt>
                <c:pt idx="1618">
                  <c:v>45603</c:v>
                </c:pt>
                <c:pt idx="1619">
                  <c:v>45604</c:v>
                </c:pt>
                <c:pt idx="1620">
                  <c:v>45607</c:v>
                </c:pt>
                <c:pt idx="1621">
                  <c:v>45608</c:v>
                </c:pt>
                <c:pt idx="1622">
                  <c:v>45609</c:v>
                </c:pt>
                <c:pt idx="1623">
                  <c:v>45610</c:v>
                </c:pt>
                <c:pt idx="1624">
                  <c:v>45611</c:v>
                </c:pt>
                <c:pt idx="1625">
                  <c:v>45614</c:v>
                </c:pt>
                <c:pt idx="1626">
                  <c:v>45615</c:v>
                </c:pt>
                <c:pt idx="1627">
                  <c:v>45616</c:v>
                </c:pt>
                <c:pt idx="1628">
                  <c:v>45617</c:v>
                </c:pt>
                <c:pt idx="1629">
                  <c:v>45618</c:v>
                </c:pt>
                <c:pt idx="1630">
                  <c:v>45621</c:v>
                </c:pt>
                <c:pt idx="1631">
                  <c:v>45622</c:v>
                </c:pt>
                <c:pt idx="1632">
                  <c:v>45623</c:v>
                </c:pt>
                <c:pt idx="1633">
                  <c:v>45624</c:v>
                </c:pt>
                <c:pt idx="1634">
                  <c:v>45625</c:v>
                </c:pt>
                <c:pt idx="1635">
                  <c:v>45628</c:v>
                </c:pt>
                <c:pt idx="1636">
                  <c:v>45629</c:v>
                </c:pt>
                <c:pt idx="1637">
                  <c:v>45630</c:v>
                </c:pt>
              </c:numCache>
            </c:numRef>
          </c:cat>
          <c:val>
            <c:numRef>
              <c:f>'Holdings all'!$AJ$5653:$AJ$8000</c:f>
              <c:numCache>
                <c:formatCode>General</c:formatCode>
                <c:ptCount val="2348"/>
                <c:pt idx="0">
                  <c:v>-5.1345323584036345E-2</c:v>
                </c:pt>
                <c:pt idx="1">
                  <c:v>-5.1274273993200878E-2</c:v>
                </c:pt>
                <c:pt idx="2">
                  <c:v>-5.1200951678899029E-2</c:v>
                </c:pt>
                <c:pt idx="3">
                  <c:v>-5.112397110225831E-2</c:v>
                </c:pt>
                <c:pt idx="4">
                  <c:v>-5.1044978844745771E-2</c:v>
                </c:pt>
                <c:pt idx="5">
                  <c:v>-5.0964449331296353E-2</c:v>
                </c:pt>
                <c:pt idx="6">
                  <c:v>-5.0885857353843905E-2</c:v>
                </c:pt>
                <c:pt idx="7">
                  <c:v>-5.0813203194432888E-2</c:v>
                </c:pt>
                <c:pt idx="8">
                  <c:v>-5.074493879653625E-2</c:v>
                </c:pt>
                <c:pt idx="9">
                  <c:v>-5.0679922071371231E-2</c:v>
                </c:pt>
                <c:pt idx="10">
                  <c:v>-5.061706476685985E-2</c:v>
                </c:pt>
                <c:pt idx="11">
                  <c:v>-5.0554285250174781E-2</c:v>
                </c:pt>
                <c:pt idx="12">
                  <c:v>-5.0490801086914547E-2</c:v>
                </c:pt>
                <c:pt idx="13">
                  <c:v>-5.0431356721455232E-2</c:v>
                </c:pt>
                <c:pt idx="14">
                  <c:v>-5.0372472979653853E-2</c:v>
                </c:pt>
                <c:pt idx="15">
                  <c:v>-5.0314072287191536E-2</c:v>
                </c:pt>
                <c:pt idx="16">
                  <c:v>-5.0255494893902741E-2</c:v>
                </c:pt>
                <c:pt idx="17">
                  <c:v>-5.0196903612941622E-2</c:v>
                </c:pt>
                <c:pt idx="18">
                  <c:v>-5.0145130362040921E-2</c:v>
                </c:pt>
                <c:pt idx="19">
                  <c:v>-5.0099625946460336E-2</c:v>
                </c:pt>
                <c:pt idx="20">
                  <c:v>-5.0060085737308205E-2</c:v>
                </c:pt>
                <c:pt idx="21">
                  <c:v>-5.0026939662885801E-2</c:v>
                </c:pt>
                <c:pt idx="22">
                  <c:v>-5.0000272895464506E-2</c:v>
                </c:pt>
                <c:pt idx="23">
                  <c:v>-4.9978689723269715E-2</c:v>
                </c:pt>
                <c:pt idx="24">
                  <c:v>-4.9960775017200587E-2</c:v>
                </c:pt>
                <c:pt idx="25">
                  <c:v>-4.9951188305876866E-2</c:v>
                </c:pt>
                <c:pt idx="26">
                  <c:v>-4.9947324430652369E-2</c:v>
                </c:pt>
                <c:pt idx="27">
                  <c:v>-4.9944569809231572E-2</c:v>
                </c:pt>
                <c:pt idx="28">
                  <c:v>-4.9933060134611643E-2</c:v>
                </c:pt>
                <c:pt idx="29">
                  <c:v>-4.9913762847956948E-2</c:v>
                </c:pt>
                <c:pt idx="30">
                  <c:v>-4.9888287970796273E-2</c:v>
                </c:pt>
                <c:pt idx="31">
                  <c:v>-4.9857556626259715E-2</c:v>
                </c:pt>
                <c:pt idx="32">
                  <c:v>-4.9823404654670368E-2</c:v>
                </c:pt>
                <c:pt idx="33">
                  <c:v>-4.9785129443709011E-2</c:v>
                </c:pt>
                <c:pt idx="34">
                  <c:v>-4.974470121624662E-2</c:v>
                </c:pt>
                <c:pt idx="35">
                  <c:v>-4.9703736038725986E-2</c:v>
                </c:pt>
                <c:pt idx="36">
                  <c:v>-4.9662083087187531E-2</c:v>
                </c:pt>
                <c:pt idx="37">
                  <c:v>-4.9619357311468014E-2</c:v>
                </c:pt>
                <c:pt idx="38">
                  <c:v>-4.9578604728192678E-2</c:v>
                </c:pt>
                <c:pt idx="39">
                  <c:v>-4.95388581392451E-2</c:v>
                </c:pt>
                <c:pt idx="40">
                  <c:v>-4.9499758496872291E-2</c:v>
                </c:pt>
                <c:pt idx="41">
                  <c:v>-4.9460483761119577E-2</c:v>
                </c:pt>
                <c:pt idx="42">
                  <c:v>-4.9420994477982538E-2</c:v>
                </c:pt>
                <c:pt idx="43">
                  <c:v>-4.9379581744962285E-2</c:v>
                </c:pt>
                <c:pt idx="44">
                  <c:v>-4.9334912926839149E-2</c:v>
                </c:pt>
                <c:pt idx="45">
                  <c:v>-4.928630229308615E-2</c:v>
                </c:pt>
                <c:pt idx="46">
                  <c:v>-4.9235609867768905E-2</c:v>
                </c:pt>
                <c:pt idx="47">
                  <c:v>-4.9184096858432183E-2</c:v>
                </c:pt>
                <c:pt idx="48">
                  <c:v>-4.9133383788080381E-2</c:v>
                </c:pt>
                <c:pt idx="49">
                  <c:v>-4.9082640484164108E-2</c:v>
                </c:pt>
                <c:pt idx="50">
                  <c:v>-4.9031056572939775E-2</c:v>
                </c:pt>
                <c:pt idx="51">
                  <c:v>-4.8979177891846117E-2</c:v>
                </c:pt>
                <c:pt idx="52">
                  <c:v>-4.8928620832474019E-2</c:v>
                </c:pt>
                <c:pt idx="53">
                  <c:v>-4.8880092176171813E-2</c:v>
                </c:pt>
                <c:pt idx="54">
                  <c:v>-4.8834998438389017E-2</c:v>
                </c:pt>
                <c:pt idx="55">
                  <c:v>-4.8792751485337252E-2</c:v>
                </c:pt>
                <c:pt idx="56">
                  <c:v>-4.8752661400187657E-2</c:v>
                </c:pt>
                <c:pt idx="57">
                  <c:v>-4.8716947504176385E-2</c:v>
                </c:pt>
                <c:pt idx="58">
                  <c:v>-4.8685634665540718E-2</c:v>
                </c:pt>
                <c:pt idx="59">
                  <c:v>-4.8656970440144366E-2</c:v>
                </c:pt>
                <c:pt idx="60">
                  <c:v>-4.8631361592441115E-2</c:v>
                </c:pt>
                <c:pt idx="61">
                  <c:v>-4.8609501410545951E-2</c:v>
                </c:pt>
                <c:pt idx="62">
                  <c:v>-4.8591931503620359E-2</c:v>
                </c:pt>
                <c:pt idx="63">
                  <c:v>-4.8578908436529275E-2</c:v>
                </c:pt>
                <c:pt idx="64">
                  <c:v>-4.8567041367316724E-2</c:v>
                </c:pt>
                <c:pt idx="65">
                  <c:v>-4.8556863184934351E-2</c:v>
                </c:pt>
                <c:pt idx="66">
                  <c:v>-4.8548528662194293E-2</c:v>
                </c:pt>
                <c:pt idx="67">
                  <c:v>-4.8542822134713927E-2</c:v>
                </c:pt>
                <c:pt idx="68">
                  <c:v>-4.8540977745451762E-2</c:v>
                </c:pt>
                <c:pt idx="69">
                  <c:v>-4.854583206204062E-2</c:v>
                </c:pt>
                <c:pt idx="70">
                  <c:v>-4.8555277218940582E-2</c:v>
                </c:pt>
                <c:pt idx="71">
                  <c:v>-4.8566245435610667E-2</c:v>
                </c:pt>
                <c:pt idx="72">
                  <c:v>-4.8578271647398197E-2</c:v>
                </c:pt>
                <c:pt idx="73">
                  <c:v>-4.8593011652220491E-2</c:v>
                </c:pt>
                <c:pt idx="74">
                  <c:v>-4.8609851495748584E-2</c:v>
                </c:pt>
                <c:pt idx="75">
                  <c:v>-4.8628916561001365E-2</c:v>
                </c:pt>
                <c:pt idx="76">
                  <c:v>-4.8650093266441735E-2</c:v>
                </c:pt>
                <c:pt idx="77">
                  <c:v>-4.8672593748154733E-2</c:v>
                </c:pt>
                <c:pt idx="78">
                  <c:v>-4.8696428412593737E-2</c:v>
                </c:pt>
                <c:pt idx="79">
                  <c:v>-4.8720860083824334E-2</c:v>
                </c:pt>
                <c:pt idx="80">
                  <c:v>-4.8742818809206265E-2</c:v>
                </c:pt>
                <c:pt idx="81">
                  <c:v>-4.8764065575759685E-2</c:v>
                </c:pt>
                <c:pt idx="82">
                  <c:v>-4.8785498393225081E-2</c:v>
                </c:pt>
                <c:pt idx="83">
                  <c:v>-4.8807776615127654E-2</c:v>
                </c:pt>
                <c:pt idx="84">
                  <c:v>-4.8830469174410918E-2</c:v>
                </c:pt>
                <c:pt idx="85">
                  <c:v>-4.8852626954903097E-2</c:v>
                </c:pt>
                <c:pt idx="86">
                  <c:v>-4.8872888133737802E-2</c:v>
                </c:pt>
                <c:pt idx="87">
                  <c:v>-4.8891320763768654E-2</c:v>
                </c:pt>
                <c:pt idx="88">
                  <c:v>-4.8907903962725166E-2</c:v>
                </c:pt>
                <c:pt idx="89">
                  <c:v>-4.8923519250605438E-2</c:v>
                </c:pt>
                <c:pt idx="90">
                  <c:v>-4.8940102582264028E-2</c:v>
                </c:pt>
                <c:pt idx="91">
                  <c:v>-4.895530606817431E-2</c:v>
                </c:pt>
                <c:pt idx="92">
                  <c:v>-4.8967395640929945E-2</c:v>
                </c:pt>
                <c:pt idx="93">
                  <c:v>-4.8979048222783775E-2</c:v>
                </c:pt>
                <c:pt idx="94">
                  <c:v>-4.8991835572301405E-2</c:v>
                </c:pt>
                <c:pt idx="95">
                  <c:v>-4.9005396845697519E-2</c:v>
                </c:pt>
                <c:pt idx="96">
                  <c:v>-4.9018813747488697E-2</c:v>
                </c:pt>
                <c:pt idx="97">
                  <c:v>-4.9025949570342113E-2</c:v>
                </c:pt>
                <c:pt idx="98">
                  <c:v>-4.9022087553387224E-2</c:v>
                </c:pt>
                <c:pt idx="99">
                  <c:v>-4.9013779565741405E-2</c:v>
                </c:pt>
                <c:pt idx="100">
                  <c:v>-4.9000967775553732E-2</c:v>
                </c:pt>
                <c:pt idx="101">
                  <c:v>-4.8984592254412165E-2</c:v>
                </c:pt>
                <c:pt idx="102">
                  <c:v>-4.8965590058555455E-2</c:v>
                </c:pt>
                <c:pt idx="103">
                  <c:v>-4.8943383371008876E-2</c:v>
                </c:pt>
                <c:pt idx="104">
                  <c:v>-4.8915861153877783E-2</c:v>
                </c:pt>
                <c:pt idx="105">
                  <c:v>-4.8880272436969373E-2</c:v>
                </c:pt>
                <c:pt idx="106">
                  <c:v>-4.8838759062205014E-2</c:v>
                </c:pt>
                <c:pt idx="107">
                  <c:v>-4.8794858756923187E-2</c:v>
                </c:pt>
                <c:pt idx="108">
                  <c:v>-4.8751749629393347E-2</c:v>
                </c:pt>
                <c:pt idx="109">
                  <c:v>-4.8707582955036577E-2</c:v>
                </c:pt>
                <c:pt idx="110">
                  <c:v>-4.8662060280166168E-2</c:v>
                </c:pt>
                <c:pt idx="111">
                  <c:v>-4.8615042197838645E-2</c:v>
                </c:pt>
                <c:pt idx="112">
                  <c:v>-4.8567424498931033E-2</c:v>
                </c:pt>
                <c:pt idx="113">
                  <c:v>-4.8518938802459166E-2</c:v>
                </c:pt>
                <c:pt idx="114">
                  <c:v>-4.847137496988168E-2</c:v>
                </c:pt>
                <c:pt idx="115">
                  <c:v>-4.842645754847457E-2</c:v>
                </c:pt>
                <c:pt idx="116">
                  <c:v>-4.8382564641792442E-2</c:v>
                </c:pt>
                <c:pt idx="117">
                  <c:v>-4.8338025158208529E-2</c:v>
                </c:pt>
                <c:pt idx="118">
                  <c:v>-4.8291290687456037E-2</c:v>
                </c:pt>
                <c:pt idx="119">
                  <c:v>-4.8243565883474074E-2</c:v>
                </c:pt>
                <c:pt idx="120">
                  <c:v>-4.8196204152395374E-2</c:v>
                </c:pt>
                <c:pt idx="121">
                  <c:v>-4.8149431420588314E-2</c:v>
                </c:pt>
                <c:pt idx="122">
                  <c:v>-4.8102747083924507E-2</c:v>
                </c:pt>
                <c:pt idx="123">
                  <c:v>-4.8057436866822054E-2</c:v>
                </c:pt>
                <c:pt idx="124">
                  <c:v>-4.8013422063984644E-2</c:v>
                </c:pt>
                <c:pt idx="125">
                  <c:v>-4.7970609236740715E-2</c:v>
                </c:pt>
                <c:pt idx="126">
                  <c:v>-4.7928557749061254E-2</c:v>
                </c:pt>
                <c:pt idx="127">
                  <c:v>-4.7887656506643436E-2</c:v>
                </c:pt>
                <c:pt idx="128">
                  <c:v>-4.7848424412703268E-2</c:v>
                </c:pt>
                <c:pt idx="129">
                  <c:v>-4.7810949717684507E-2</c:v>
                </c:pt>
                <c:pt idx="130">
                  <c:v>-4.7775813245429968E-2</c:v>
                </c:pt>
                <c:pt idx="131">
                  <c:v>-4.7742793749238358E-2</c:v>
                </c:pt>
                <c:pt idx="132">
                  <c:v>-4.7712848511619624E-2</c:v>
                </c:pt>
                <c:pt idx="133">
                  <c:v>-4.7683094275594189E-2</c:v>
                </c:pt>
                <c:pt idx="134">
                  <c:v>-4.7650404178907903E-2</c:v>
                </c:pt>
                <c:pt idx="135">
                  <c:v>-4.7614977492940823E-2</c:v>
                </c:pt>
                <c:pt idx="136">
                  <c:v>-4.7577492993826159E-2</c:v>
                </c:pt>
                <c:pt idx="137">
                  <c:v>-4.7538301540669937E-2</c:v>
                </c:pt>
                <c:pt idx="138">
                  <c:v>-4.7500310219699846E-2</c:v>
                </c:pt>
                <c:pt idx="139">
                  <c:v>-4.7460616400230263E-2</c:v>
                </c:pt>
                <c:pt idx="140">
                  <c:v>-4.7418398716935692E-2</c:v>
                </c:pt>
                <c:pt idx="141">
                  <c:v>-4.7373993300169441E-2</c:v>
                </c:pt>
                <c:pt idx="142">
                  <c:v>-4.7329096132966292E-2</c:v>
                </c:pt>
                <c:pt idx="143">
                  <c:v>-4.7294850370639602E-2</c:v>
                </c:pt>
                <c:pt idx="144">
                  <c:v>-4.727064990299791E-2</c:v>
                </c:pt>
                <c:pt idx="145">
                  <c:v>-4.7250697348957219E-2</c:v>
                </c:pt>
                <c:pt idx="146">
                  <c:v>-4.7233146171360117E-2</c:v>
                </c:pt>
                <c:pt idx="147">
                  <c:v>-4.7215976896228869E-2</c:v>
                </c:pt>
                <c:pt idx="148">
                  <c:v>-4.7198664409455589E-2</c:v>
                </c:pt>
                <c:pt idx="149">
                  <c:v>-4.7179925224280155E-2</c:v>
                </c:pt>
                <c:pt idx="150">
                  <c:v>-4.7161269319109793E-2</c:v>
                </c:pt>
                <c:pt idx="151">
                  <c:v>-4.7142413265942429E-2</c:v>
                </c:pt>
                <c:pt idx="152">
                  <c:v>-4.7122167076997797E-2</c:v>
                </c:pt>
                <c:pt idx="153">
                  <c:v>-4.7096188380523221E-2</c:v>
                </c:pt>
                <c:pt idx="154">
                  <c:v>-4.7063317699205513E-2</c:v>
                </c:pt>
                <c:pt idx="155">
                  <c:v>-4.7031005244360387E-2</c:v>
                </c:pt>
                <c:pt idx="156">
                  <c:v>-4.7000243055126942E-2</c:v>
                </c:pt>
                <c:pt idx="157">
                  <c:v>-4.6971390489669758E-2</c:v>
                </c:pt>
                <c:pt idx="158">
                  <c:v>-4.6944756602049893E-2</c:v>
                </c:pt>
                <c:pt idx="159">
                  <c:v>-4.6919648311154624E-2</c:v>
                </c:pt>
                <c:pt idx="160">
                  <c:v>-4.6895973422721907E-2</c:v>
                </c:pt>
                <c:pt idx="161">
                  <c:v>-4.6873005522830885E-2</c:v>
                </c:pt>
                <c:pt idx="162">
                  <c:v>-4.6850755351989889E-2</c:v>
                </c:pt>
                <c:pt idx="163">
                  <c:v>-4.6829292270416781E-2</c:v>
                </c:pt>
                <c:pt idx="164">
                  <c:v>-4.6807964878929138E-2</c:v>
                </c:pt>
                <c:pt idx="165">
                  <c:v>-4.6783464657002755E-2</c:v>
                </c:pt>
                <c:pt idx="166">
                  <c:v>-4.6755384871142412E-2</c:v>
                </c:pt>
                <c:pt idx="167">
                  <c:v>-4.6724178209190337E-2</c:v>
                </c:pt>
                <c:pt idx="168">
                  <c:v>-4.6689411536822406E-2</c:v>
                </c:pt>
                <c:pt idx="169">
                  <c:v>-4.665155822122137E-2</c:v>
                </c:pt>
                <c:pt idx="170">
                  <c:v>-4.6612083219694643E-2</c:v>
                </c:pt>
                <c:pt idx="171">
                  <c:v>-4.6571437524088807E-2</c:v>
                </c:pt>
                <c:pt idx="172">
                  <c:v>-4.6529248558487196E-2</c:v>
                </c:pt>
                <c:pt idx="173">
                  <c:v>-4.6484850941832224E-2</c:v>
                </c:pt>
                <c:pt idx="174">
                  <c:v>-4.6436899424791699E-2</c:v>
                </c:pt>
                <c:pt idx="175">
                  <c:v>-4.6387324231580554E-2</c:v>
                </c:pt>
                <c:pt idx="176">
                  <c:v>-4.6334879882434135E-2</c:v>
                </c:pt>
                <c:pt idx="177">
                  <c:v>-4.6278805364327921E-2</c:v>
                </c:pt>
                <c:pt idx="178">
                  <c:v>-4.6222000325854544E-2</c:v>
                </c:pt>
                <c:pt idx="179">
                  <c:v>-4.6162667363458136E-2</c:v>
                </c:pt>
                <c:pt idx="180">
                  <c:v>-4.6101168157564085E-2</c:v>
                </c:pt>
                <c:pt idx="181">
                  <c:v>-4.6036848311045299E-2</c:v>
                </c:pt>
                <c:pt idx="182">
                  <c:v>-4.5970471113112261E-2</c:v>
                </c:pt>
                <c:pt idx="183">
                  <c:v>-4.590251257956042E-2</c:v>
                </c:pt>
                <c:pt idx="184">
                  <c:v>-4.5832808075093656E-2</c:v>
                </c:pt>
                <c:pt idx="185">
                  <c:v>-4.5760694343747826E-2</c:v>
                </c:pt>
                <c:pt idx="186">
                  <c:v>-4.5688079848281368E-2</c:v>
                </c:pt>
                <c:pt idx="187">
                  <c:v>-4.5613835518891747E-2</c:v>
                </c:pt>
                <c:pt idx="188">
                  <c:v>-4.5537484802442622E-2</c:v>
                </c:pt>
                <c:pt idx="189">
                  <c:v>-4.5457272275083629E-2</c:v>
                </c:pt>
                <c:pt idx="190">
                  <c:v>-4.5373841797267701E-2</c:v>
                </c:pt>
                <c:pt idx="191">
                  <c:v>-4.5289125952825235E-2</c:v>
                </c:pt>
                <c:pt idx="192">
                  <c:v>-4.5202844038058368E-2</c:v>
                </c:pt>
                <c:pt idx="193">
                  <c:v>-4.5114322389111838E-2</c:v>
                </c:pt>
                <c:pt idx="194">
                  <c:v>-4.5024419136103784E-2</c:v>
                </c:pt>
                <c:pt idx="195">
                  <c:v>-4.4932131926350559E-2</c:v>
                </c:pt>
                <c:pt idx="196">
                  <c:v>-4.4834887174793239E-2</c:v>
                </c:pt>
                <c:pt idx="197">
                  <c:v>-4.473405692984353E-2</c:v>
                </c:pt>
                <c:pt idx="198">
                  <c:v>-4.4631140328197358E-2</c:v>
                </c:pt>
                <c:pt idx="199">
                  <c:v>-4.4520491138840136E-2</c:v>
                </c:pt>
                <c:pt idx="200">
                  <c:v>-4.4400741327337713E-2</c:v>
                </c:pt>
                <c:pt idx="201">
                  <c:v>-4.4272437422196824E-2</c:v>
                </c:pt>
                <c:pt idx="202">
                  <c:v>-4.4139258149885958E-2</c:v>
                </c:pt>
                <c:pt idx="203">
                  <c:v>-4.4002579220529352E-2</c:v>
                </c:pt>
                <c:pt idx="204">
                  <c:v>-4.3860113150087171E-2</c:v>
                </c:pt>
                <c:pt idx="205">
                  <c:v>-4.3712662854264395E-2</c:v>
                </c:pt>
                <c:pt idx="206">
                  <c:v>-4.3562113274551381E-2</c:v>
                </c:pt>
                <c:pt idx="207">
                  <c:v>-4.3408120899294411E-2</c:v>
                </c:pt>
                <c:pt idx="208">
                  <c:v>-4.324854574561067E-2</c:v>
                </c:pt>
                <c:pt idx="209">
                  <c:v>-4.3087355672634498E-2</c:v>
                </c:pt>
                <c:pt idx="210">
                  <c:v>-4.2926409189756806E-2</c:v>
                </c:pt>
                <c:pt idx="211">
                  <c:v>-4.27654532743846E-2</c:v>
                </c:pt>
                <c:pt idx="212">
                  <c:v>-4.2603191605678555E-2</c:v>
                </c:pt>
                <c:pt idx="213">
                  <c:v>-4.2446132984500118E-2</c:v>
                </c:pt>
                <c:pt idx="214">
                  <c:v>-4.2299601741860017E-2</c:v>
                </c:pt>
                <c:pt idx="215">
                  <c:v>-4.2163637357017641E-2</c:v>
                </c:pt>
                <c:pt idx="216">
                  <c:v>-4.2038395542012441E-2</c:v>
                </c:pt>
                <c:pt idx="217">
                  <c:v>-4.1923068256036575E-2</c:v>
                </c:pt>
                <c:pt idx="218">
                  <c:v>-4.1814929720173255E-2</c:v>
                </c:pt>
                <c:pt idx="219">
                  <c:v>-4.1711366080576531E-2</c:v>
                </c:pt>
                <c:pt idx="220">
                  <c:v>-4.1615834225144199E-2</c:v>
                </c:pt>
                <c:pt idx="221">
                  <c:v>-4.1526616737426365E-2</c:v>
                </c:pt>
                <c:pt idx="222">
                  <c:v>-4.1438700801334001E-2</c:v>
                </c:pt>
                <c:pt idx="223">
                  <c:v>-4.1346960931077009E-2</c:v>
                </c:pt>
                <c:pt idx="224">
                  <c:v>-4.1251627243003255E-2</c:v>
                </c:pt>
                <c:pt idx="225">
                  <c:v>-4.1152540989758409E-2</c:v>
                </c:pt>
                <c:pt idx="226">
                  <c:v>-4.1050034728534274E-2</c:v>
                </c:pt>
                <c:pt idx="227">
                  <c:v>-4.0946041307502186E-2</c:v>
                </c:pt>
                <c:pt idx="228">
                  <c:v>-4.0840821213142343E-2</c:v>
                </c:pt>
                <c:pt idx="229">
                  <c:v>-4.0736711402891479E-2</c:v>
                </c:pt>
                <c:pt idx="230">
                  <c:v>-4.0634176369858305E-2</c:v>
                </c:pt>
                <c:pt idx="231">
                  <c:v>-4.053207429413036E-2</c:v>
                </c:pt>
                <c:pt idx="232">
                  <c:v>-4.0429902324718464E-2</c:v>
                </c:pt>
                <c:pt idx="233">
                  <c:v>-4.0326889491953705E-2</c:v>
                </c:pt>
                <c:pt idx="234">
                  <c:v>-4.0221646476359715E-2</c:v>
                </c:pt>
                <c:pt idx="235">
                  <c:v>-4.0115558063709221E-2</c:v>
                </c:pt>
                <c:pt idx="236">
                  <c:v>-4.0004215645354203E-2</c:v>
                </c:pt>
                <c:pt idx="237">
                  <c:v>-3.9887420678354366E-2</c:v>
                </c:pt>
                <c:pt idx="238">
                  <c:v>-3.9765982150202099E-2</c:v>
                </c:pt>
                <c:pt idx="239">
                  <c:v>-3.9640322263218425E-2</c:v>
                </c:pt>
                <c:pt idx="240">
                  <c:v>-3.9509408087699177E-2</c:v>
                </c:pt>
                <c:pt idx="241">
                  <c:v>-3.9378350520029776E-2</c:v>
                </c:pt>
                <c:pt idx="242">
                  <c:v>-3.9248085342052375E-2</c:v>
                </c:pt>
                <c:pt idx="243">
                  <c:v>-3.912022499653936E-2</c:v>
                </c:pt>
                <c:pt idx="244">
                  <c:v>-3.8991347802015526E-2</c:v>
                </c:pt>
                <c:pt idx="245">
                  <c:v>-3.88578378920394E-2</c:v>
                </c:pt>
                <c:pt idx="246">
                  <c:v>-3.871923243077615E-2</c:v>
                </c:pt>
                <c:pt idx="247">
                  <c:v>-3.8577385765438142E-2</c:v>
                </c:pt>
                <c:pt idx="248">
                  <c:v>-3.8432203273275303E-2</c:v>
                </c:pt>
                <c:pt idx="249">
                  <c:v>-3.8286131717695536E-2</c:v>
                </c:pt>
                <c:pt idx="250">
                  <c:v>-3.814040001930509E-2</c:v>
                </c:pt>
                <c:pt idx="251">
                  <c:v>-3.7991461471185067E-2</c:v>
                </c:pt>
                <c:pt idx="252">
                  <c:v>-3.7839373560476099E-2</c:v>
                </c:pt>
                <c:pt idx="253">
                  <c:v>-3.7683915557199299E-2</c:v>
                </c:pt>
                <c:pt idx="254">
                  <c:v>-3.7526394190287395E-2</c:v>
                </c:pt>
                <c:pt idx="255">
                  <c:v>-3.7366877278276561E-2</c:v>
                </c:pt>
                <c:pt idx="256">
                  <c:v>-3.7205638791237179E-2</c:v>
                </c:pt>
                <c:pt idx="257">
                  <c:v>-3.7042696349444376E-2</c:v>
                </c:pt>
                <c:pt idx="258">
                  <c:v>-3.6878436735244761E-2</c:v>
                </c:pt>
                <c:pt idx="259">
                  <c:v>-3.6713291053497986E-2</c:v>
                </c:pt>
                <c:pt idx="260">
                  <c:v>-3.6547175342940649E-2</c:v>
                </c:pt>
                <c:pt idx="261">
                  <c:v>-3.6380345539704442E-2</c:v>
                </c:pt>
                <c:pt idx="262">
                  <c:v>-3.6211861931851427E-2</c:v>
                </c:pt>
                <c:pt idx="263">
                  <c:v>-3.6042673937312211E-2</c:v>
                </c:pt>
                <c:pt idx="264">
                  <c:v>-3.5873502167811031E-2</c:v>
                </c:pt>
                <c:pt idx="265">
                  <c:v>-3.5701141026082447E-2</c:v>
                </c:pt>
                <c:pt idx="266">
                  <c:v>-3.552310339661597E-2</c:v>
                </c:pt>
                <c:pt idx="267">
                  <c:v>-3.5340370315076572E-2</c:v>
                </c:pt>
                <c:pt idx="268">
                  <c:v>-3.5155179046233706E-2</c:v>
                </c:pt>
                <c:pt idx="269">
                  <c:v>-3.4967819956893749E-2</c:v>
                </c:pt>
                <c:pt idx="270">
                  <c:v>-3.4777806339629312E-2</c:v>
                </c:pt>
                <c:pt idx="271">
                  <c:v>-3.4583634726148199E-2</c:v>
                </c:pt>
                <c:pt idx="272">
                  <c:v>-3.4387310767601723E-2</c:v>
                </c:pt>
                <c:pt idx="273">
                  <c:v>-3.4188780307472445E-2</c:v>
                </c:pt>
                <c:pt idx="274">
                  <c:v>-3.3988078025527682E-2</c:v>
                </c:pt>
                <c:pt idx="275">
                  <c:v>-3.3787740771159619E-2</c:v>
                </c:pt>
                <c:pt idx="276">
                  <c:v>-3.3589251621314882E-2</c:v>
                </c:pt>
                <c:pt idx="277">
                  <c:v>-3.3392594513440385E-2</c:v>
                </c:pt>
                <c:pt idx="278">
                  <c:v>-3.3204596195480406E-2</c:v>
                </c:pt>
                <c:pt idx="279">
                  <c:v>-3.302361438387745E-2</c:v>
                </c:pt>
                <c:pt idx="280">
                  <c:v>-3.2850103082055805E-2</c:v>
                </c:pt>
                <c:pt idx="281">
                  <c:v>-3.2684079093692822E-2</c:v>
                </c:pt>
                <c:pt idx="282">
                  <c:v>-3.2522951715963339E-2</c:v>
                </c:pt>
                <c:pt idx="283">
                  <c:v>-3.2366982263347867E-2</c:v>
                </c:pt>
                <c:pt idx="284">
                  <c:v>-3.2215712572276005E-2</c:v>
                </c:pt>
                <c:pt idx="285">
                  <c:v>-3.2068202297479399E-2</c:v>
                </c:pt>
                <c:pt idx="286">
                  <c:v>-3.1924542322470412E-2</c:v>
                </c:pt>
                <c:pt idx="287">
                  <c:v>-3.178460762536129E-2</c:v>
                </c:pt>
                <c:pt idx="288">
                  <c:v>-3.1644403772449446E-2</c:v>
                </c:pt>
                <c:pt idx="289">
                  <c:v>-3.1504931126603998E-2</c:v>
                </c:pt>
                <c:pt idx="290">
                  <c:v>-3.1365805413856244E-2</c:v>
                </c:pt>
                <c:pt idx="291">
                  <c:v>-3.1226998360017983E-2</c:v>
                </c:pt>
                <c:pt idx="292">
                  <c:v>-3.1088394700242997E-2</c:v>
                </c:pt>
                <c:pt idx="293">
                  <c:v>-3.0950515138737155E-2</c:v>
                </c:pt>
                <c:pt idx="294">
                  <c:v>-3.0814248705273065E-2</c:v>
                </c:pt>
                <c:pt idx="295">
                  <c:v>-3.0678432035639622E-2</c:v>
                </c:pt>
                <c:pt idx="296">
                  <c:v>-3.0542968623184182E-2</c:v>
                </c:pt>
                <c:pt idx="297">
                  <c:v>-3.0407146027247121E-2</c:v>
                </c:pt>
                <c:pt idx="298">
                  <c:v>-3.0273074303189634E-2</c:v>
                </c:pt>
                <c:pt idx="299">
                  <c:v>-3.0141059410105892E-2</c:v>
                </c:pt>
                <c:pt idx="300">
                  <c:v>-3.001179952766837E-2</c:v>
                </c:pt>
                <c:pt idx="301">
                  <c:v>-2.9886143358565997E-2</c:v>
                </c:pt>
                <c:pt idx="302">
                  <c:v>-2.9764300223456937E-2</c:v>
                </c:pt>
                <c:pt idx="303">
                  <c:v>-2.9646865804463979E-2</c:v>
                </c:pt>
                <c:pt idx="304">
                  <c:v>-2.9531461509888519E-2</c:v>
                </c:pt>
                <c:pt idx="305">
                  <c:v>-2.9417920573653073E-2</c:v>
                </c:pt>
                <c:pt idx="306">
                  <c:v>-2.9305354502410123E-2</c:v>
                </c:pt>
                <c:pt idx="307">
                  <c:v>-2.9195718360174042E-2</c:v>
                </c:pt>
                <c:pt idx="308">
                  <c:v>-2.9080674391842719E-2</c:v>
                </c:pt>
                <c:pt idx="309">
                  <c:v>-2.8966916658810477E-2</c:v>
                </c:pt>
                <c:pt idx="310">
                  <c:v>-2.8855249975424248E-2</c:v>
                </c:pt>
                <c:pt idx="311">
                  <c:v>-2.8745011239623048E-2</c:v>
                </c:pt>
                <c:pt idx="312">
                  <c:v>-2.8634106324425087E-2</c:v>
                </c:pt>
                <c:pt idx="313">
                  <c:v>-2.8523430134982819E-2</c:v>
                </c:pt>
                <c:pt idx="314">
                  <c:v>-2.8412548832339412E-2</c:v>
                </c:pt>
                <c:pt idx="315">
                  <c:v>-2.8300138566397511E-2</c:v>
                </c:pt>
                <c:pt idx="316">
                  <c:v>-2.8187574038918521E-2</c:v>
                </c:pt>
                <c:pt idx="317">
                  <c:v>-2.8070989087025065E-2</c:v>
                </c:pt>
                <c:pt idx="318">
                  <c:v>-2.7953532238289013E-2</c:v>
                </c:pt>
                <c:pt idx="319">
                  <c:v>-2.7831063206946196E-2</c:v>
                </c:pt>
                <c:pt idx="320">
                  <c:v>-2.7704299692986704E-2</c:v>
                </c:pt>
                <c:pt idx="321">
                  <c:v>-2.757475054990426E-2</c:v>
                </c:pt>
                <c:pt idx="322">
                  <c:v>-2.7443250312163225E-2</c:v>
                </c:pt>
                <c:pt idx="323">
                  <c:v>-2.731095259709624E-2</c:v>
                </c:pt>
                <c:pt idx="324">
                  <c:v>-2.7176754146287424E-2</c:v>
                </c:pt>
                <c:pt idx="325">
                  <c:v>-2.7040686570141557E-2</c:v>
                </c:pt>
                <c:pt idx="326">
                  <c:v>-2.690273294264324E-2</c:v>
                </c:pt>
                <c:pt idx="327">
                  <c:v>-2.6762802105065323E-2</c:v>
                </c:pt>
                <c:pt idx="328">
                  <c:v>-2.6618729899435336E-2</c:v>
                </c:pt>
                <c:pt idx="329">
                  <c:v>-2.6486736948012464E-2</c:v>
                </c:pt>
                <c:pt idx="330">
                  <c:v>-2.6365502278827148E-2</c:v>
                </c:pt>
                <c:pt idx="331">
                  <c:v>-2.6250234825936618E-2</c:v>
                </c:pt>
                <c:pt idx="332">
                  <c:v>-2.6140396266321538E-2</c:v>
                </c:pt>
                <c:pt idx="333">
                  <c:v>-2.6034297054125723E-2</c:v>
                </c:pt>
                <c:pt idx="334">
                  <c:v>-2.5931306720343054E-2</c:v>
                </c:pt>
                <c:pt idx="335">
                  <c:v>-2.5831123327624082E-2</c:v>
                </c:pt>
                <c:pt idx="336">
                  <c:v>-2.5733910240094308E-2</c:v>
                </c:pt>
                <c:pt idx="337">
                  <c:v>-2.5640796580488137E-2</c:v>
                </c:pt>
                <c:pt idx="338">
                  <c:v>-2.5551785863215749E-2</c:v>
                </c:pt>
                <c:pt idx="339">
                  <c:v>-2.5463744846204027E-2</c:v>
                </c:pt>
                <c:pt idx="340">
                  <c:v>-2.5380854690667191E-2</c:v>
                </c:pt>
                <c:pt idx="341">
                  <c:v>-2.530173477812022E-2</c:v>
                </c:pt>
                <c:pt idx="342">
                  <c:v>-2.5226014413322118E-2</c:v>
                </c:pt>
                <c:pt idx="343">
                  <c:v>-2.5155609413526649E-2</c:v>
                </c:pt>
                <c:pt idx="344">
                  <c:v>-2.5090708196946428E-2</c:v>
                </c:pt>
                <c:pt idx="345">
                  <c:v>-2.5031979825959144E-2</c:v>
                </c:pt>
                <c:pt idx="346">
                  <c:v>-2.4978760504393537E-2</c:v>
                </c:pt>
                <c:pt idx="347">
                  <c:v>-2.4930278233801687E-2</c:v>
                </c:pt>
                <c:pt idx="348">
                  <c:v>-2.4885783066487466E-2</c:v>
                </c:pt>
                <c:pt idx="349">
                  <c:v>-2.4844270602980757E-2</c:v>
                </c:pt>
                <c:pt idx="350">
                  <c:v>-2.480402322179201E-2</c:v>
                </c:pt>
                <c:pt idx="351">
                  <c:v>-2.4765493218655087E-2</c:v>
                </c:pt>
                <c:pt idx="352">
                  <c:v>-2.4728644796012084E-2</c:v>
                </c:pt>
                <c:pt idx="353">
                  <c:v>-2.4693047558776375E-2</c:v>
                </c:pt>
                <c:pt idx="354">
                  <c:v>-2.4657226662177009E-2</c:v>
                </c:pt>
                <c:pt idx="355">
                  <c:v>-2.4621962895331379E-2</c:v>
                </c:pt>
                <c:pt idx="356">
                  <c:v>-2.4586180032088276E-2</c:v>
                </c:pt>
                <c:pt idx="357">
                  <c:v>-2.4548542391976704E-2</c:v>
                </c:pt>
                <c:pt idx="358">
                  <c:v>-2.4505036597599752E-2</c:v>
                </c:pt>
                <c:pt idx="359">
                  <c:v>-2.445705307489186E-2</c:v>
                </c:pt>
                <c:pt idx="360">
                  <c:v>-2.4400725444717709E-2</c:v>
                </c:pt>
                <c:pt idx="361">
                  <c:v>-2.4337046609656129E-2</c:v>
                </c:pt>
                <c:pt idx="362">
                  <c:v>-2.4267049974754085E-2</c:v>
                </c:pt>
                <c:pt idx="363">
                  <c:v>-2.4188853727283414E-2</c:v>
                </c:pt>
                <c:pt idx="364">
                  <c:v>-2.4103424171341647E-2</c:v>
                </c:pt>
                <c:pt idx="365">
                  <c:v>-2.4011396336665044E-2</c:v>
                </c:pt>
                <c:pt idx="366">
                  <c:v>-2.3914370662167644E-2</c:v>
                </c:pt>
                <c:pt idx="367">
                  <c:v>-2.3812506100238315E-2</c:v>
                </c:pt>
                <c:pt idx="368">
                  <c:v>-2.370753685344185E-2</c:v>
                </c:pt>
                <c:pt idx="369">
                  <c:v>-2.360040549540434E-2</c:v>
                </c:pt>
                <c:pt idx="370">
                  <c:v>-2.3489744674066417E-2</c:v>
                </c:pt>
                <c:pt idx="371">
                  <c:v>-2.337564653419669E-2</c:v>
                </c:pt>
                <c:pt idx="372">
                  <c:v>-2.3254623866110311E-2</c:v>
                </c:pt>
                <c:pt idx="373">
                  <c:v>-2.3128680904093722E-2</c:v>
                </c:pt>
                <c:pt idx="374">
                  <c:v>-2.3002168228852031E-2</c:v>
                </c:pt>
                <c:pt idx="375">
                  <c:v>-2.2871448476273901E-2</c:v>
                </c:pt>
                <c:pt idx="376">
                  <c:v>-2.2738327771025184E-2</c:v>
                </c:pt>
                <c:pt idx="377">
                  <c:v>-2.2603518095224928E-2</c:v>
                </c:pt>
                <c:pt idx="378">
                  <c:v>-2.2468048394928036E-2</c:v>
                </c:pt>
                <c:pt idx="379">
                  <c:v>-2.233150473362816E-2</c:v>
                </c:pt>
                <c:pt idx="380">
                  <c:v>-2.2193268411424646E-2</c:v>
                </c:pt>
                <c:pt idx="381">
                  <c:v>-2.2054574700557533E-2</c:v>
                </c:pt>
                <c:pt idx="382">
                  <c:v>-2.1916588206419736E-2</c:v>
                </c:pt>
                <c:pt idx="383">
                  <c:v>-2.1779199514640961E-2</c:v>
                </c:pt>
                <c:pt idx="384">
                  <c:v>-2.1640999383952531E-2</c:v>
                </c:pt>
                <c:pt idx="385">
                  <c:v>-2.1503950884754541E-2</c:v>
                </c:pt>
                <c:pt idx="386">
                  <c:v>-2.1368066497952653E-2</c:v>
                </c:pt>
                <c:pt idx="387">
                  <c:v>-2.1233172776611679E-2</c:v>
                </c:pt>
                <c:pt idx="388">
                  <c:v>-2.1097583886981165E-2</c:v>
                </c:pt>
                <c:pt idx="389">
                  <c:v>-2.0959658824491436E-2</c:v>
                </c:pt>
                <c:pt idx="390">
                  <c:v>-2.0820102066769038E-2</c:v>
                </c:pt>
                <c:pt idx="391">
                  <c:v>-2.0679550959913019E-2</c:v>
                </c:pt>
                <c:pt idx="392">
                  <c:v>-2.0536444489027014E-2</c:v>
                </c:pt>
                <c:pt idx="393">
                  <c:v>-2.0392317063175101E-2</c:v>
                </c:pt>
                <c:pt idx="394">
                  <c:v>-2.0247136918413983E-2</c:v>
                </c:pt>
                <c:pt idx="395">
                  <c:v>-2.0102658024197591E-2</c:v>
                </c:pt>
                <c:pt idx="396">
                  <c:v>-1.9960638088947904E-2</c:v>
                </c:pt>
                <c:pt idx="397">
                  <c:v>-1.9822224840655003E-2</c:v>
                </c:pt>
                <c:pt idx="398">
                  <c:v>-1.9687563490753714E-2</c:v>
                </c:pt>
                <c:pt idx="399">
                  <c:v>-1.9554871001162297E-2</c:v>
                </c:pt>
                <c:pt idx="400">
                  <c:v>-1.9424789393262819E-2</c:v>
                </c:pt>
                <c:pt idx="401">
                  <c:v>-1.9295702549173555E-2</c:v>
                </c:pt>
                <c:pt idx="402">
                  <c:v>-1.9167325946934807E-2</c:v>
                </c:pt>
                <c:pt idx="403">
                  <c:v>-1.9039435529299428E-2</c:v>
                </c:pt>
                <c:pt idx="404">
                  <c:v>-1.8908420382013753E-2</c:v>
                </c:pt>
                <c:pt idx="405">
                  <c:v>-1.8774391549663191E-2</c:v>
                </c:pt>
                <c:pt idx="406">
                  <c:v>-1.8637595739463081E-2</c:v>
                </c:pt>
                <c:pt idx="407">
                  <c:v>-1.8497043000979603E-2</c:v>
                </c:pt>
                <c:pt idx="408">
                  <c:v>-1.8350753724581347E-2</c:v>
                </c:pt>
                <c:pt idx="409">
                  <c:v>-1.8207857106439351E-2</c:v>
                </c:pt>
                <c:pt idx="410">
                  <c:v>-1.806977447230862E-2</c:v>
                </c:pt>
                <c:pt idx="411">
                  <c:v>-1.7935680335739581E-2</c:v>
                </c:pt>
                <c:pt idx="412">
                  <c:v>-1.7807648178323202E-2</c:v>
                </c:pt>
                <c:pt idx="413">
                  <c:v>-1.7685435499893647E-2</c:v>
                </c:pt>
                <c:pt idx="414">
                  <c:v>-1.7570059643962674E-2</c:v>
                </c:pt>
                <c:pt idx="415">
                  <c:v>-1.745890613206582E-2</c:v>
                </c:pt>
                <c:pt idx="416">
                  <c:v>-1.73416769695851E-2</c:v>
                </c:pt>
                <c:pt idx="417">
                  <c:v>-1.7220395665682519E-2</c:v>
                </c:pt>
                <c:pt idx="418">
                  <c:v>-1.7097247367366123E-2</c:v>
                </c:pt>
                <c:pt idx="419">
                  <c:v>-1.6967103043664267E-2</c:v>
                </c:pt>
                <c:pt idx="420">
                  <c:v>-1.6829374836879931E-2</c:v>
                </c:pt>
                <c:pt idx="421">
                  <c:v>-1.6685943590524582E-2</c:v>
                </c:pt>
                <c:pt idx="422">
                  <c:v>-1.6537762030140207E-2</c:v>
                </c:pt>
                <c:pt idx="423">
                  <c:v>-1.6388167117946582E-2</c:v>
                </c:pt>
                <c:pt idx="424">
                  <c:v>-1.6237178671233209E-2</c:v>
                </c:pt>
                <c:pt idx="425">
                  <c:v>-1.6082565432387199E-2</c:v>
                </c:pt>
                <c:pt idx="426">
                  <c:v>-1.5928545100485633E-2</c:v>
                </c:pt>
                <c:pt idx="427">
                  <c:v>-1.5776442267829687E-2</c:v>
                </c:pt>
                <c:pt idx="428">
                  <c:v>-1.5625403357836548E-2</c:v>
                </c:pt>
                <c:pt idx="429">
                  <c:v>-1.5475027280680903E-2</c:v>
                </c:pt>
                <c:pt idx="430">
                  <c:v>-1.5325569903917683E-2</c:v>
                </c:pt>
                <c:pt idx="431">
                  <c:v>-1.5174524771438484E-2</c:v>
                </c:pt>
                <c:pt idx="432">
                  <c:v>-1.5021078208328827E-2</c:v>
                </c:pt>
                <c:pt idx="433">
                  <c:v>-1.4866708979971423E-2</c:v>
                </c:pt>
                <c:pt idx="434">
                  <c:v>-1.471240729972041E-2</c:v>
                </c:pt>
                <c:pt idx="435">
                  <c:v>-1.4560603664822492E-2</c:v>
                </c:pt>
                <c:pt idx="436">
                  <c:v>-1.4409202532549676E-2</c:v>
                </c:pt>
                <c:pt idx="437">
                  <c:v>-1.4257253398107102E-2</c:v>
                </c:pt>
                <c:pt idx="438">
                  <c:v>-1.4106920471547442E-2</c:v>
                </c:pt>
                <c:pt idx="439">
                  <c:v>-1.3956228847115046E-2</c:v>
                </c:pt>
                <c:pt idx="440">
                  <c:v>-1.3805751441924887E-2</c:v>
                </c:pt>
                <c:pt idx="441">
                  <c:v>-1.3657596052938823E-2</c:v>
                </c:pt>
                <c:pt idx="442">
                  <c:v>-1.3513402495472343E-2</c:v>
                </c:pt>
                <c:pt idx="443">
                  <c:v>-1.3371196778145406E-2</c:v>
                </c:pt>
                <c:pt idx="444">
                  <c:v>-1.3229266008030394E-2</c:v>
                </c:pt>
                <c:pt idx="445">
                  <c:v>-1.308761668250071E-2</c:v>
                </c:pt>
                <c:pt idx="446">
                  <c:v>-1.2946364378009669E-2</c:v>
                </c:pt>
                <c:pt idx="447">
                  <c:v>-1.2806562633011651E-2</c:v>
                </c:pt>
                <c:pt idx="448">
                  <c:v>-1.2668505117846741E-2</c:v>
                </c:pt>
                <c:pt idx="449">
                  <c:v>-1.2535267311997377E-2</c:v>
                </c:pt>
                <c:pt idx="450">
                  <c:v>-1.2405318710780971E-2</c:v>
                </c:pt>
                <c:pt idx="451">
                  <c:v>-1.2278378478498827E-2</c:v>
                </c:pt>
                <c:pt idx="452">
                  <c:v>-1.2155023223140882E-2</c:v>
                </c:pt>
                <c:pt idx="453">
                  <c:v>-1.2035439983301846E-2</c:v>
                </c:pt>
                <c:pt idx="454">
                  <c:v>-1.1915408018007577E-2</c:v>
                </c:pt>
                <c:pt idx="455">
                  <c:v>-1.1795712353507831E-2</c:v>
                </c:pt>
                <c:pt idx="456">
                  <c:v>-1.167764283916917E-2</c:v>
                </c:pt>
                <c:pt idx="457">
                  <c:v>-1.1562481544987527E-2</c:v>
                </c:pt>
                <c:pt idx="458">
                  <c:v>-1.1451376232672712E-2</c:v>
                </c:pt>
                <c:pt idx="459">
                  <c:v>-1.1341270473077302E-2</c:v>
                </c:pt>
                <c:pt idx="460">
                  <c:v>-1.1234231136569449E-2</c:v>
                </c:pt>
                <c:pt idx="461">
                  <c:v>-1.1132736989288865E-2</c:v>
                </c:pt>
                <c:pt idx="462">
                  <c:v>-1.1039761880579983E-2</c:v>
                </c:pt>
                <c:pt idx="463">
                  <c:v>-1.0952381600709027E-2</c:v>
                </c:pt>
                <c:pt idx="464">
                  <c:v>-1.0873106103387318E-2</c:v>
                </c:pt>
                <c:pt idx="465">
                  <c:v>-1.0801927944079704E-2</c:v>
                </c:pt>
                <c:pt idx="466">
                  <c:v>-1.0742043822706264E-2</c:v>
                </c:pt>
                <c:pt idx="467">
                  <c:v>-1.0694755901911827E-2</c:v>
                </c:pt>
                <c:pt idx="468">
                  <c:v>-1.0658852058127539E-2</c:v>
                </c:pt>
                <c:pt idx="469">
                  <c:v>-1.0630146931944112E-2</c:v>
                </c:pt>
                <c:pt idx="470">
                  <c:v>-1.0608055584028967E-2</c:v>
                </c:pt>
                <c:pt idx="471">
                  <c:v>-1.0589973984350166E-2</c:v>
                </c:pt>
                <c:pt idx="472">
                  <c:v>-1.057523946901746E-2</c:v>
                </c:pt>
                <c:pt idx="473">
                  <c:v>-1.0568349030805873E-2</c:v>
                </c:pt>
                <c:pt idx="474">
                  <c:v>-1.0568891851686125E-2</c:v>
                </c:pt>
                <c:pt idx="475">
                  <c:v>-1.0576002050366325E-2</c:v>
                </c:pt>
                <c:pt idx="476">
                  <c:v>-1.0588332813081474E-2</c:v>
                </c:pt>
                <c:pt idx="477">
                  <c:v>-1.0605297090711155E-2</c:v>
                </c:pt>
                <c:pt idx="478">
                  <c:v>-1.0625573877498476E-2</c:v>
                </c:pt>
                <c:pt idx="479">
                  <c:v>-1.0649452167823594E-2</c:v>
                </c:pt>
                <c:pt idx="480">
                  <c:v>-1.0675919870679075E-2</c:v>
                </c:pt>
                <c:pt idx="481">
                  <c:v>-1.0708628176703788E-2</c:v>
                </c:pt>
                <c:pt idx="482">
                  <c:v>-1.0738266099223836E-2</c:v>
                </c:pt>
                <c:pt idx="483">
                  <c:v>-1.076267691560966E-2</c:v>
                </c:pt>
                <c:pt idx="484">
                  <c:v>-1.0782840108811776E-2</c:v>
                </c:pt>
                <c:pt idx="485">
                  <c:v>-1.0799651059784207E-2</c:v>
                </c:pt>
                <c:pt idx="486">
                  <c:v>-1.0814687589691792E-2</c:v>
                </c:pt>
                <c:pt idx="487">
                  <c:v>-1.0828196301628592E-2</c:v>
                </c:pt>
                <c:pt idx="488">
                  <c:v>-1.0844295886030985E-2</c:v>
                </c:pt>
                <c:pt idx="489">
                  <c:v>-1.0862933064266117E-2</c:v>
                </c:pt>
                <c:pt idx="490">
                  <c:v>-1.0879792212629599E-2</c:v>
                </c:pt>
                <c:pt idx="491">
                  <c:v>-1.0893566498841434E-2</c:v>
                </c:pt>
                <c:pt idx="492">
                  <c:v>-1.0908405856518954E-2</c:v>
                </c:pt>
                <c:pt idx="493">
                  <c:v>-1.092562038299682E-2</c:v>
                </c:pt>
                <c:pt idx="494">
                  <c:v>-1.0942472504473576E-2</c:v>
                </c:pt>
                <c:pt idx="495">
                  <c:v>-1.0958012500496444E-2</c:v>
                </c:pt>
                <c:pt idx="496">
                  <c:v>-1.0977100529403866E-2</c:v>
                </c:pt>
                <c:pt idx="497">
                  <c:v>-1.1003475798452258E-2</c:v>
                </c:pt>
                <c:pt idx="498">
                  <c:v>-1.1035738342569355E-2</c:v>
                </c:pt>
                <c:pt idx="499">
                  <c:v>-1.10725807340582E-2</c:v>
                </c:pt>
                <c:pt idx="500">
                  <c:v>-1.1117670618991195E-2</c:v>
                </c:pt>
                <c:pt idx="501">
                  <c:v>-1.1167778287793648E-2</c:v>
                </c:pt>
                <c:pt idx="502">
                  <c:v>-1.1223541193354213E-2</c:v>
                </c:pt>
                <c:pt idx="503">
                  <c:v>-1.1283184093158941E-2</c:v>
                </c:pt>
                <c:pt idx="504">
                  <c:v>-1.1347417089020389E-2</c:v>
                </c:pt>
                <c:pt idx="505">
                  <c:v>-1.1416027266340705E-2</c:v>
                </c:pt>
                <c:pt idx="506">
                  <c:v>-1.1486404655029472E-2</c:v>
                </c:pt>
                <c:pt idx="507">
                  <c:v>-1.1559054627995153E-2</c:v>
                </c:pt>
                <c:pt idx="508">
                  <c:v>-1.1634851963644856E-2</c:v>
                </c:pt>
                <c:pt idx="509">
                  <c:v>-1.1714551972218752E-2</c:v>
                </c:pt>
                <c:pt idx="510">
                  <c:v>-1.1797882576752221E-2</c:v>
                </c:pt>
                <c:pt idx="511">
                  <c:v>-1.188486140533335E-2</c:v>
                </c:pt>
                <c:pt idx="512">
                  <c:v>-1.197514850044936E-2</c:v>
                </c:pt>
                <c:pt idx="513">
                  <c:v>-1.2068310667398673E-2</c:v>
                </c:pt>
                <c:pt idx="514">
                  <c:v>-1.2163751108269375E-2</c:v>
                </c:pt>
                <c:pt idx="515">
                  <c:v>-1.2260686144014486E-2</c:v>
                </c:pt>
                <c:pt idx="516">
                  <c:v>-1.2362324803876891E-2</c:v>
                </c:pt>
                <c:pt idx="517">
                  <c:v>-1.2467733837324175E-2</c:v>
                </c:pt>
                <c:pt idx="518">
                  <c:v>-1.2575090944487893E-2</c:v>
                </c:pt>
                <c:pt idx="519">
                  <c:v>-1.2684162430542746E-2</c:v>
                </c:pt>
                <c:pt idx="520">
                  <c:v>-1.2795266234479451E-2</c:v>
                </c:pt>
                <c:pt idx="521">
                  <c:v>-1.2907716827789606E-2</c:v>
                </c:pt>
                <c:pt idx="522">
                  <c:v>-1.3020634769903951E-2</c:v>
                </c:pt>
                <c:pt idx="523">
                  <c:v>-1.3134576736262418E-2</c:v>
                </c:pt>
                <c:pt idx="524">
                  <c:v>-1.3248273822014902E-2</c:v>
                </c:pt>
                <c:pt idx="525">
                  <c:v>-1.336065928771726E-2</c:v>
                </c:pt>
                <c:pt idx="526">
                  <c:v>-1.3473899646901826E-2</c:v>
                </c:pt>
                <c:pt idx="527">
                  <c:v>-1.3587465313771252E-2</c:v>
                </c:pt>
                <c:pt idx="528">
                  <c:v>-1.3704764963255095E-2</c:v>
                </c:pt>
                <c:pt idx="529">
                  <c:v>-1.382403141616192E-2</c:v>
                </c:pt>
                <c:pt idx="530">
                  <c:v>-1.3944789883151929E-2</c:v>
                </c:pt>
                <c:pt idx="531">
                  <c:v>-1.4067580634005688E-2</c:v>
                </c:pt>
                <c:pt idx="532">
                  <c:v>-1.4192009468460722E-2</c:v>
                </c:pt>
                <c:pt idx="533">
                  <c:v>-1.4318046192326378E-2</c:v>
                </c:pt>
                <c:pt idx="534">
                  <c:v>-1.4446942358129029E-2</c:v>
                </c:pt>
                <c:pt idx="535">
                  <c:v>-1.4577116190220079E-2</c:v>
                </c:pt>
                <c:pt idx="536">
                  <c:v>-1.470661645168227E-2</c:v>
                </c:pt>
                <c:pt idx="537">
                  <c:v>-1.4835389520948858E-2</c:v>
                </c:pt>
                <c:pt idx="538">
                  <c:v>-1.4964301283972282E-2</c:v>
                </c:pt>
                <c:pt idx="539">
                  <c:v>-1.5092322267083833E-2</c:v>
                </c:pt>
                <c:pt idx="540">
                  <c:v>-1.5218828445922591E-2</c:v>
                </c:pt>
                <c:pt idx="541">
                  <c:v>-1.5343609428744341E-2</c:v>
                </c:pt>
                <c:pt idx="542">
                  <c:v>-1.5466910088656242E-2</c:v>
                </c:pt>
                <c:pt idx="543">
                  <c:v>-1.5585585935331282E-2</c:v>
                </c:pt>
                <c:pt idx="544">
                  <c:v>-1.5699441153285483E-2</c:v>
                </c:pt>
                <c:pt idx="545">
                  <c:v>-1.5808474023811813E-2</c:v>
                </c:pt>
                <c:pt idx="546">
                  <c:v>-1.591211938142275E-2</c:v>
                </c:pt>
                <c:pt idx="547">
                  <c:v>-1.6011635096874356E-2</c:v>
                </c:pt>
                <c:pt idx="548">
                  <c:v>-1.6107047606018655E-2</c:v>
                </c:pt>
                <c:pt idx="549">
                  <c:v>-1.6198715784832805E-2</c:v>
                </c:pt>
                <c:pt idx="550">
                  <c:v>-1.6287630054865134E-2</c:v>
                </c:pt>
                <c:pt idx="551">
                  <c:v>-1.6376413930022132E-2</c:v>
                </c:pt>
                <c:pt idx="552">
                  <c:v>-1.6465836790578871E-2</c:v>
                </c:pt>
                <c:pt idx="553">
                  <c:v>-1.6555482997554733E-2</c:v>
                </c:pt>
                <c:pt idx="554">
                  <c:v>-1.6645645572888307E-2</c:v>
                </c:pt>
                <c:pt idx="555">
                  <c:v>-1.6735634856216784E-2</c:v>
                </c:pt>
                <c:pt idx="556">
                  <c:v>-1.6827356526897399E-2</c:v>
                </c:pt>
                <c:pt idx="557">
                  <c:v>-1.6920045517842812E-2</c:v>
                </c:pt>
                <c:pt idx="558">
                  <c:v>-1.7015801962725747E-2</c:v>
                </c:pt>
                <c:pt idx="559">
                  <c:v>-1.7113161560514553E-2</c:v>
                </c:pt>
                <c:pt idx="560">
                  <c:v>-1.7198024537380313E-2</c:v>
                </c:pt>
                <c:pt idx="561">
                  <c:v>-1.7273959400208521E-2</c:v>
                </c:pt>
                <c:pt idx="562">
                  <c:v>-1.7339909280534874E-2</c:v>
                </c:pt>
                <c:pt idx="563">
                  <c:v>-1.7398800085432094E-2</c:v>
                </c:pt>
                <c:pt idx="564">
                  <c:v>-1.7451492551371323E-2</c:v>
                </c:pt>
                <c:pt idx="565">
                  <c:v>-1.749934222304771E-2</c:v>
                </c:pt>
                <c:pt idx="566">
                  <c:v>-1.7543350239131436E-2</c:v>
                </c:pt>
                <c:pt idx="567">
                  <c:v>-1.758506585504984E-2</c:v>
                </c:pt>
                <c:pt idx="568">
                  <c:v>-1.7624044031106352E-2</c:v>
                </c:pt>
                <c:pt idx="569">
                  <c:v>-1.7658514265351224E-2</c:v>
                </c:pt>
                <c:pt idx="570">
                  <c:v>-1.7693477266242201E-2</c:v>
                </c:pt>
                <c:pt idx="571">
                  <c:v>-1.7727706367122762E-2</c:v>
                </c:pt>
                <c:pt idx="572">
                  <c:v>-1.7762697555818486E-2</c:v>
                </c:pt>
                <c:pt idx="573">
                  <c:v>-1.7797521587642442E-2</c:v>
                </c:pt>
                <c:pt idx="574">
                  <c:v>-1.7831923527478994E-2</c:v>
                </c:pt>
                <c:pt idx="575">
                  <c:v>-1.7865121436733095E-2</c:v>
                </c:pt>
                <c:pt idx="576">
                  <c:v>-1.7897453428407959E-2</c:v>
                </c:pt>
                <c:pt idx="577">
                  <c:v>-1.792953841086159E-2</c:v>
                </c:pt>
                <c:pt idx="578">
                  <c:v>-1.7962253128647413E-2</c:v>
                </c:pt>
                <c:pt idx="579">
                  <c:v>-1.7995386564593291E-2</c:v>
                </c:pt>
                <c:pt idx="580">
                  <c:v>-1.8026445473259035E-2</c:v>
                </c:pt>
                <c:pt idx="581">
                  <c:v>-1.8059793938729876E-2</c:v>
                </c:pt>
                <c:pt idx="582">
                  <c:v>-1.8096729319588587E-2</c:v>
                </c:pt>
                <c:pt idx="583">
                  <c:v>-1.813751169277833E-2</c:v>
                </c:pt>
                <c:pt idx="584">
                  <c:v>-1.8182042000565477E-2</c:v>
                </c:pt>
                <c:pt idx="585">
                  <c:v>-1.8229642224304544E-2</c:v>
                </c:pt>
                <c:pt idx="586">
                  <c:v>-1.8280133221522214E-2</c:v>
                </c:pt>
                <c:pt idx="587">
                  <c:v>-1.8335102574337153E-2</c:v>
                </c:pt>
                <c:pt idx="588">
                  <c:v>-1.8392352346453519E-2</c:v>
                </c:pt>
                <c:pt idx="589">
                  <c:v>-1.8451624235404293E-2</c:v>
                </c:pt>
                <c:pt idx="590">
                  <c:v>-1.8516056067495394E-2</c:v>
                </c:pt>
                <c:pt idx="591">
                  <c:v>-1.8585691209043027E-2</c:v>
                </c:pt>
                <c:pt idx="592">
                  <c:v>-1.8654716525689438E-2</c:v>
                </c:pt>
                <c:pt idx="593">
                  <c:v>-1.8723317771219761E-2</c:v>
                </c:pt>
                <c:pt idx="594">
                  <c:v>-1.8797971701136697E-2</c:v>
                </c:pt>
                <c:pt idx="595">
                  <c:v>-1.8878214137534741E-2</c:v>
                </c:pt>
                <c:pt idx="596">
                  <c:v>-1.8963750655240738E-2</c:v>
                </c:pt>
                <c:pt idx="597">
                  <c:v>-1.9053964789751927E-2</c:v>
                </c:pt>
                <c:pt idx="598">
                  <c:v>-1.9149169160001409E-2</c:v>
                </c:pt>
                <c:pt idx="599">
                  <c:v>-1.9247958951618925E-2</c:v>
                </c:pt>
                <c:pt idx="600">
                  <c:v>-1.9349867289627939E-2</c:v>
                </c:pt>
                <c:pt idx="601">
                  <c:v>-1.9453009568457934E-2</c:v>
                </c:pt>
                <c:pt idx="602">
                  <c:v>-1.9559469714636638E-2</c:v>
                </c:pt>
                <c:pt idx="603">
                  <c:v>-1.9672588122183803E-2</c:v>
                </c:pt>
                <c:pt idx="604">
                  <c:v>-1.9791425226022414E-2</c:v>
                </c:pt>
                <c:pt idx="605">
                  <c:v>-1.9915320712591705E-2</c:v>
                </c:pt>
                <c:pt idx="606">
                  <c:v>-2.0043132209784924E-2</c:v>
                </c:pt>
                <c:pt idx="607">
                  <c:v>-2.0173895242495399E-2</c:v>
                </c:pt>
                <c:pt idx="608">
                  <c:v>-2.0306978341192876E-2</c:v>
                </c:pt>
                <c:pt idx="609">
                  <c:v>-2.0441842009641099E-2</c:v>
                </c:pt>
                <c:pt idx="610">
                  <c:v>-2.0577641595074692E-2</c:v>
                </c:pt>
                <c:pt idx="611">
                  <c:v>-2.071389391152445E-2</c:v>
                </c:pt>
                <c:pt idx="612">
                  <c:v>-2.0853248635073551E-2</c:v>
                </c:pt>
                <c:pt idx="613">
                  <c:v>-2.0992928250036798E-2</c:v>
                </c:pt>
                <c:pt idx="614">
                  <c:v>-2.1130485861163745E-2</c:v>
                </c:pt>
                <c:pt idx="615">
                  <c:v>-2.1266583808097463E-2</c:v>
                </c:pt>
                <c:pt idx="616">
                  <c:v>-2.1395367211610769E-2</c:v>
                </c:pt>
                <c:pt idx="617">
                  <c:v>-2.1518711652079445E-2</c:v>
                </c:pt>
                <c:pt idx="618">
                  <c:v>-2.1636377338333831E-2</c:v>
                </c:pt>
                <c:pt idx="619">
                  <c:v>-2.1749283002779823E-2</c:v>
                </c:pt>
                <c:pt idx="620">
                  <c:v>-2.1863997230346911E-2</c:v>
                </c:pt>
                <c:pt idx="621">
                  <c:v>-2.1979306252478657E-2</c:v>
                </c:pt>
                <c:pt idx="622">
                  <c:v>-2.2087307813178764E-2</c:v>
                </c:pt>
                <c:pt idx="623">
                  <c:v>-2.2189372477242793E-2</c:v>
                </c:pt>
                <c:pt idx="624">
                  <c:v>-2.2285100047880958E-2</c:v>
                </c:pt>
                <c:pt idx="625">
                  <c:v>-2.2355580988031289E-2</c:v>
                </c:pt>
                <c:pt idx="626">
                  <c:v>-2.240363364037375E-2</c:v>
                </c:pt>
                <c:pt idx="627">
                  <c:v>-2.2433482516656906E-2</c:v>
                </c:pt>
                <c:pt idx="628">
                  <c:v>-2.2447684744453866E-2</c:v>
                </c:pt>
                <c:pt idx="629">
                  <c:v>-2.2448175785541362E-2</c:v>
                </c:pt>
                <c:pt idx="630">
                  <c:v>-2.2433992907021347E-2</c:v>
                </c:pt>
                <c:pt idx="631">
                  <c:v>-2.2404312305603254E-2</c:v>
                </c:pt>
                <c:pt idx="632">
                  <c:v>-2.2362381658536476E-2</c:v>
                </c:pt>
                <c:pt idx="633">
                  <c:v>-2.231153431817065E-2</c:v>
                </c:pt>
                <c:pt idx="634">
                  <c:v>-2.2266738654975513E-2</c:v>
                </c:pt>
                <c:pt idx="635">
                  <c:v>-2.2230792759618631E-2</c:v>
                </c:pt>
                <c:pt idx="636">
                  <c:v>-2.2204667499210295E-2</c:v>
                </c:pt>
                <c:pt idx="637">
                  <c:v>-2.2184326123423782E-2</c:v>
                </c:pt>
                <c:pt idx="638">
                  <c:v>-2.216881530986501E-2</c:v>
                </c:pt>
                <c:pt idx="639">
                  <c:v>-2.2157089695198553E-2</c:v>
                </c:pt>
                <c:pt idx="640">
                  <c:v>-2.2146475561601629E-2</c:v>
                </c:pt>
                <c:pt idx="641">
                  <c:v>-2.2138503816630139E-2</c:v>
                </c:pt>
                <c:pt idx="642">
                  <c:v>-2.2133364902727732E-2</c:v>
                </c:pt>
                <c:pt idx="643">
                  <c:v>-2.2130947147792897E-2</c:v>
                </c:pt>
                <c:pt idx="644">
                  <c:v>-2.212643985883532E-2</c:v>
                </c:pt>
                <c:pt idx="645">
                  <c:v>-2.212145581468589E-2</c:v>
                </c:pt>
                <c:pt idx="646">
                  <c:v>-2.211445272435443E-2</c:v>
                </c:pt>
                <c:pt idx="647">
                  <c:v>-2.2105650906662E-2</c:v>
                </c:pt>
                <c:pt idx="648">
                  <c:v>-2.2095512846118669E-2</c:v>
                </c:pt>
                <c:pt idx="649">
                  <c:v>-2.2085017958555647E-2</c:v>
                </c:pt>
                <c:pt idx="650">
                  <c:v>-2.2074395832836574E-2</c:v>
                </c:pt>
                <c:pt idx="651">
                  <c:v>-2.2061739050072908E-2</c:v>
                </c:pt>
                <c:pt idx="652">
                  <c:v>-2.2046497153155063E-2</c:v>
                </c:pt>
                <c:pt idx="653">
                  <c:v>-2.2027946723107272E-2</c:v>
                </c:pt>
                <c:pt idx="654">
                  <c:v>-2.2006157799346168E-2</c:v>
                </c:pt>
                <c:pt idx="655">
                  <c:v>-2.1980912095063299E-2</c:v>
                </c:pt>
                <c:pt idx="656">
                  <c:v>-2.1953399364796181E-2</c:v>
                </c:pt>
                <c:pt idx="657">
                  <c:v>-2.1925485819569015E-2</c:v>
                </c:pt>
                <c:pt idx="658">
                  <c:v>-2.189606865044717E-2</c:v>
                </c:pt>
                <c:pt idx="659">
                  <c:v>-2.1863726227154053E-2</c:v>
                </c:pt>
                <c:pt idx="660">
                  <c:v>-2.1829937279917878E-2</c:v>
                </c:pt>
                <c:pt idx="661">
                  <c:v>-2.1794135608119266E-2</c:v>
                </c:pt>
                <c:pt idx="662">
                  <c:v>-2.1758068571813741E-2</c:v>
                </c:pt>
                <c:pt idx="663">
                  <c:v>-2.1721321452087734E-2</c:v>
                </c:pt>
                <c:pt idx="664">
                  <c:v>-2.1684887231673954E-2</c:v>
                </c:pt>
                <c:pt idx="665">
                  <c:v>-2.1647720125335109E-2</c:v>
                </c:pt>
                <c:pt idx="666">
                  <c:v>-2.1612594390120168E-2</c:v>
                </c:pt>
                <c:pt idx="667">
                  <c:v>-2.157960603173668E-2</c:v>
                </c:pt>
                <c:pt idx="668">
                  <c:v>-2.1547592618288567E-2</c:v>
                </c:pt>
                <c:pt idx="669">
                  <c:v>-2.1515205690688613E-2</c:v>
                </c:pt>
                <c:pt idx="670">
                  <c:v>-2.1484574549294297E-2</c:v>
                </c:pt>
                <c:pt idx="671">
                  <c:v>-2.1455701517792244E-2</c:v>
                </c:pt>
                <c:pt idx="672">
                  <c:v>-2.1429406988452571E-2</c:v>
                </c:pt>
                <c:pt idx="673">
                  <c:v>-2.1405528376238672E-2</c:v>
                </c:pt>
                <c:pt idx="674">
                  <c:v>-2.1382319026309909E-2</c:v>
                </c:pt>
                <c:pt idx="675">
                  <c:v>-2.1360482380346327E-2</c:v>
                </c:pt>
                <c:pt idx="676">
                  <c:v>-2.1338908346154973E-2</c:v>
                </c:pt>
                <c:pt idx="677">
                  <c:v>-2.1319019920603852E-2</c:v>
                </c:pt>
                <c:pt idx="678">
                  <c:v>-2.1297182726218715E-2</c:v>
                </c:pt>
                <c:pt idx="679">
                  <c:v>-2.1271883194660907E-2</c:v>
                </c:pt>
                <c:pt idx="680">
                  <c:v>-2.1240106773531883E-2</c:v>
                </c:pt>
                <c:pt idx="681">
                  <c:v>-2.1204831892202645E-2</c:v>
                </c:pt>
                <c:pt idx="682">
                  <c:v>-2.1166957618862215E-2</c:v>
                </c:pt>
                <c:pt idx="683">
                  <c:v>-2.1126055676455403E-2</c:v>
                </c:pt>
                <c:pt idx="684">
                  <c:v>-2.1083738609058093E-2</c:v>
                </c:pt>
                <c:pt idx="685">
                  <c:v>-2.1040116532081297E-2</c:v>
                </c:pt>
                <c:pt idx="686">
                  <c:v>-2.0995808325246078E-2</c:v>
                </c:pt>
                <c:pt idx="687">
                  <c:v>-2.0952101061781143E-2</c:v>
                </c:pt>
                <c:pt idx="688">
                  <c:v>-2.0912334153570269E-2</c:v>
                </c:pt>
                <c:pt idx="689">
                  <c:v>-2.0876919757598329E-2</c:v>
                </c:pt>
                <c:pt idx="690">
                  <c:v>-2.0846065139980018E-2</c:v>
                </c:pt>
                <c:pt idx="691">
                  <c:v>-2.0819259292180994E-2</c:v>
                </c:pt>
                <c:pt idx="692">
                  <c:v>-2.0796462594664816E-2</c:v>
                </c:pt>
                <c:pt idx="693">
                  <c:v>-2.0777306704315004E-2</c:v>
                </c:pt>
                <c:pt idx="694">
                  <c:v>-2.0760719443908168E-2</c:v>
                </c:pt>
                <c:pt idx="695">
                  <c:v>-2.0746025927892691E-2</c:v>
                </c:pt>
                <c:pt idx="696">
                  <c:v>-2.0733350427083724E-2</c:v>
                </c:pt>
                <c:pt idx="697">
                  <c:v>-2.072343508425244E-2</c:v>
                </c:pt>
                <c:pt idx="698">
                  <c:v>-2.0713964200957093E-2</c:v>
                </c:pt>
                <c:pt idx="699">
                  <c:v>-2.0707786869985801E-2</c:v>
                </c:pt>
                <c:pt idx="700">
                  <c:v>-2.0705468386934652E-2</c:v>
                </c:pt>
                <c:pt idx="701">
                  <c:v>-2.0707010883740027E-2</c:v>
                </c:pt>
                <c:pt idx="702">
                  <c:v>-2.0712145177058262E-2</c:v>
                </c:pt>
                <c:pt idx="703">
                  <c:v>-2.071974116492116E-2</c:v>
                </c:pt>
                <c:pt idx="704">
                  <c:v>-2.0731096776307942E-2</c:v>
                </c:pt>
                <c:pt idx="705">
                  <c:v>-2.0745887254560263E-2</c:v>
                </c:pt>
                <c:pt idx="706">
                  <c:v>-2.0763376581999293E-2</c:v>
                </c:pt>
                <c:pt idx="707">
                  <c:v>-2.0782674153038461E-2</c:v>
                </c:pt>
                <c:pt idx="708">
                  <c:v>-2.0803318364778712E-2</c:v>
                </c:pt>
                <c:pt idx="709">
                  <c:v>-2.0824504536759918E-2</c:v>
                </c:pt>
                <c:pt idx="710">
                  <c:v>-2.0846464549929965E-2</c:v>
                </c:pt>
                <c:pt idx="711">
                  <c:v>-2.0868337128099931E-2</c:v>
                </c:pt>
                <c:pt idx="712">
                  <c:v>-2.0891281702685848E-2</c:v>
                </c:pt>
                <c:pt idx="713">
                  <c:v>-2.0917384404684828E-2</c:v>
                </c:pt>
                <c:pt idx="714">
                  <c:v>-2.0944945178342337E-2</c:v>
                </c:pt>
                <c:pt idx="715">
                  <c:v>-2.0973199597011619E-2</c:v>
                </c:pt>
                <c:pt idx="716">
                  <c:v>-2.1002391597207411E-2</c:v>
                </c:pt>
                <c:pt idx="717">
                  <c:v>-2.1031945107428028E-2</c:v>
                </c:pt>
                <c:pt idx="718">
                  <c:v>-2.1062395215565136E-2</c:v>
                </c:pt>
                <c:pt idx="719">
                  <c:v>-2.1094354983826519E-2</c:v>
                </c:pt>
                <c:pt idx="720">
                  <c:v>-2.1123904173286578E-2</c:v>
                </c:pt>
                <c:pt idx="721">
                  <c:v>-2.1152547727192699E-2</c:v>
                </c:pt>
                <c:pt idx="722">
                  <c:v>-2.1178824220916437E-2</c:v>
                </c:pt>
                <c:pt idx="723">
                  <c:v>-2.120250597451866E-2</c:v>
                </c:pt>
                <c:pt idx="724">
                  <c:v>-2.122434527928076E-2</c:v>
                </c:pt>
                <c:pt idx="725">
                  <c:v>-2.1243528330847278E-2</c:v>
                </c:pt>
                <c:pt idx="726">
                  <c:v>-2.1261185477126285E-2</c:v>
                </c:pt>
                <c:pt idx="727">
                  <c:v>-2.1277898672070215E-2</c:v>
                </c:pt>
                <c:pt idx="728">
                  <c:v>-2.129413288334735E-2</c:v>
                </c:pt>
                <c:pt idx="729">
                  <c:v>-2.1308957696636269E-2</c:v>
                </c:pt>
                <c:pt idx="730">
                  <c:v>-2.1321022264308199E-2</c:v>
                </c:pt>
                <c:pt idx="731">
                  <c:v>-2.133207289123263E-2</c:v>
                </c:pt>
                <c:pt idx="732">
                  <c:v>-2.1342172844960337E-2</c:v>
                </c:pt>
                <c:pt idx="733">
                  <c:v>-2.1348317122681804E-2</c:v>
                </c:pt>
                <c:pt idx="734">
                  <c:v>-2.1350664427441338E-2</c:v>
                </c:pt>
                <c:pt idx="735">
                  <c:v>-2.1351190611505984E-2</c:v>
                </c:pt>
                <c:pt idx="736">
                  <c:v>-2.1345865181469525E-2</c:v>
                </c:pt>
                <c:pt idx="737">
                  <c:v>-2.1328578333260302E-2</c:v>
                </c:pt>
                <c:pt idx="738">
                  <c:v>-2.1299231904735726E-2</c:v>
                </c:pt>
                <c:pt idx="739">
                  <c:v>-2.1258377381204445E-2</c:v>
                </c:pt>
                <c:pt idx="740">
                  <c:v>-2.1208929399673778E-2</c:v>
                </c:pt>
                <c:pt idx="741">
                  <c:v>-2.1154015368744655E-2</c:v>
                </c:pt>
                <c:pt idx="742">
                  <c:v>-2.1095134403296363E-2</c:v>
                </c:pt>
                <c:pt idx="743">
                  <c:v>-2.1033308733191383E-2</c:v>
                </c:pt>
                <c:pt idx="744">
                  <c:v>-2.0966558480072544E-2</c:v>
                </c:pt>
                <c:pt idx="745">
                  <c:v>-2.0898171937149185E-2</c:v>
                </c:pt>
                <c:pt idx="746">
                  <c:v>-2.0833537026591725E-2</c:v>
                </c:pt>
                <c:pt idx="747">
                  <c:v>-2.0772564316989664E-2</c:v>
                </c:pt>
                <c:pt idx="748">
                  <c:v>-2.0715338961306687E-2</c:v>
                </c:pt>
                <c:pt idx="749">
                  <c:v>-2.0661986349303166E-2</c:v>
                </c:pt>
                <c:pt idx="750">
                  <c:v>-2.0610272547303184E-2</c:v>
                </c:pt>
                <c:pt idx="751">
                  <c:v>-2.0561350909881187E-2</c:v>
                </c:pt>
                <c:pt idx="752">
                  <c:v>-2.0514024426406405E-2</c:v>
                </c:pt>
                <c:pt idx="753">
                  <c:v>-2.0467229268964719E-2</c:v>
                </c:pt>
                <c:pt idx="754">
                  <c:v>-2.0420472818245512E-2</c:v>
                </c:pt>
                <c:pt idx="755">
                  <c:v>-2.0373150761549459E-2</c:v>
                </c:pt>
                <c:pt idx="756">
                  <c:v>-2.0324610352290679E-2</c:v>
                </c:pt>
                <c:pt idx="757">
                  <c:v>-2.027579034666922E-2</c:v>
                </c:pt>
                <c:pt idx="758">
                  <c:v>-2.0226382503808055E-2</c:v>
                </c:pt>
                <c:pt idx="759">
                  <c:v>-2.0175519921434459E-2</c:v>
                </c:pt>
                <c:pt idx="760">
                  <c:v>-2.0124673430610095E-2</c:v>
                </c:pt>
                <c:pt idx="761">
                  <c:v>-2.0072619803696359E-2</c:v>
                </c:pt>
                <c:pt idx="762">
                  <c:v>-2.0019188166723371E-2</c:v>
                </c:pt>
                <c:pt idx="763">
                  <c:v>-1.9968581268499444E-2</c:v>
                </c:pt>
                <c:pt idx="764">
                  <c:v>-1.9916174946624864E-2</c:v>
                </c:pt>
                <c:pt idx="765">
                  <c:v>-1.9860777226785233E-2</c:v>
                </c:pt>
                <c:pt idx="766">
                  <c:v>-1.9803473456258491E-2</c:v>
                </c:pt>
                <c:pt idx="767">
                  <c:v>-1.9747122969909398E-2</c:v>
                </c:pt>
                <c:pt idx="768">
                  <c:v>-1.9693227601889154E-2</c:v>
                </c:pt>
                <c:pt idx="769">
                  <c:v>-1.9642899031919021E-2</c:v>
                </c:pt>
                <c:pt idx="770">
                  <c:v>-1.9593807902181844E-2</c:v>
                </c:pt>
                <c:pt idx="771">
                  <c:v>-1.9546403850194481E-2</c:v>
                </c:pt>
                <c:pt idx="772">
                  <c:v>-1.9501072699776457E-2</c:v>
                </c:pt>
                <c:pt idx="773">
                  <c:v>-1.9456932330037157E-2</c:v>
                </c:pt>
                <c:pt idx="774">
                  <c:v>-1.9417419930054684E-2</c:v>
                </c:pt>
                <c:pt idx="775">
                  <c:v>-1.9383014898235348E-2</c:v>
                </c:pt>
                <c:pt idx="776">
                  <c:v>-1.9353113670623645E-2</c:v>
                </c:pt>
                <c:pt idx="777">
                  <c:v>-1.9326044361489624E-2</c:v>
                </c:pt>
                <c:pt idx="778">
                  <c:v>-1.9301625308464528E-2</c:v>
                </c:pt>
                <c:pt idx="779">
                  <c:v>-1.9279095223084811E-2</c:v>
                </c:pt>
                <c:pt idx="780">
                  <c:v>-1.9259010762329987E-2</c:v>
                </c:pt>
                <c:pt idx="781">
                  <c:v>-1.9242000293635139E-2</c:v>
                </c:pt>
                <c:pt idx="782">
                  <c:v>-1.9226643659224909E-2</c:v>
                </c:pt>
                <c:pt idx="783">
                  <c:v>-1.9212883173119821E-2</c:v>
                </c:pt>
                <c:pt idx="784">
                  <c:v>-1.9200069227693847E-2</c:v>
                </c:pt>
                <c:pt idx="785">
                  <c:v>-1.9189395917342561E-2</c:v>
                </c:pt>
                <c:pt idx="786">
                  <c:v>-1.9181989557314854E-2</c:v>
                </c:pt>
                <c:pt idx="787">
                  <c:v>-1.91773579557241E-2</c:v>
                </c:pt>
                <c:pt idx="788">
                  <c:v>-1.9175724698130395E-2</c:v>
                </c:pt>
                <c:pt idx="789">
                  <c:v>-1.9174432117796323E-2</c:v>
                </c:pt>
                <c:pt idx="790">
                  <c:v>-1.9173211106488824E-2</c:v>
                </c:pt>
                <c:pt idx="791">
                  <c:v>-1.9170245736040283E-2</c:v>
                </c:pt>
                <c:pt idx="792">
                  <c:v>-1.9166501409632757E-2</c:v>
                </c:pt>
                <c:pt idx="793">
                  <c:v>-1.9162114863319205E-2</c:v>
                </c:pt>
                <c:pt idx="794">
                  <c:v>-1.9157527074210239E-2</c:v>
                </c:pt>
                <c:pt idx="795">
                  <c:v>-1.9151798484775721E-2</c:v>
                </c:pt>
                <c:pt idx="796">
                  <c:v>-1.9142789059748373E-2</c:v>
                </c:pt>
                <c:pt idx="797">
                  <c:v>-1.9132607733499091E-2</c:v>
                </c:pt>
                <c:pt idx="798">
                  <c:v>-1.9120658089245884E-2</c:v>
                </c:pt>
                <c:pt idx="799">
                  <c:v>-1.9106208085354844E-2</c:v>
                </c:pt>
                <c:pt idx="800">
                  <c:v>-1.9088748983070971E-2</c:v>
                </c:pt>
                <c:pt idx="801">
                  <c:v>-1.90690966921385E-2</c:v>
                </c:pt>
                <c:pt idx="802">
                  <c:v>-1.9048024397810111E-2</c:v>
                </c:pt>
                <c:pt idx="803">
                  <c:v>-1.9026555713873537E-2</c:v>
                </c:pt>
                <c:pt idx="804">
                  <c:v>-1.9005227698709506E-2</c:v>
                </c:pt>
                <c:pt idx="805">
                  <c:v>-1.8983099576840603E-2</c:v>
                </c:pt>
                <c:pt idx="806">
                  <c:v>-1.8959769637633475E-2</c:v>
                </c:pt>
                <c:pt idx="807">
                  <c:v>-1.8934544476970211E-2</c:v>
                </c:pt>
                <c:pt idx="808">
                  <c:v>-1.8908525319646003E-2</c:v>
                </c:pt>
                <c:pt idx="809">
                  <c:v>-1.8884039793948201E-2</c:v>
                </c:pt>
                <c:pt idx="810">
                  <c:v>-1.8861482068526107E-2</c:v>
                </c:pt>
                <c:pt idx="811">
                  <c:v>-1.8841730631080741E-2</c:v>
                </c:pt>
                <c:pt idx="812">
                  <c:v>-1.8824783946864054E-2</c:v>
                </c:pt>
                <c:pt idx="813">
                  <c:v>-1.880958366332099E-2</c:v>
                </c:pt>
                <c:pt idx="814">
                  <c:v>-1.8796678517117148E-2</c:v>
                </c:pt>
                <c:pt idx="815">
                  <c:v>-1.878743542329828E-2</c:v>
                </c:pt>
                <c:pt idx="816">
                  <c:v>-1.8781654731607558E-2</c:v>
                </c:pt>
                <c:pt idx="817">
                  <c:v>-1.8779378626607009E-2</c:v>
                </c:pt>
                <c:pt idx="818">
                  <c:v>-1.8780003165454671E-2</c:v>
                </c:pt>
                <c:pt idx="819">
                  <c:v>-1.8783631531888455E-2</c:v>
                </c:pt>
                <c:pt idx="820">
                  <c:v>-1.8789085194368178E-2</c:v>
                </c:pt>
                <c:pt idx="821">
                  <c:v>-1.8796044678192812E-2</c:v>
                </c:pt>
                <c:pt idx="822">
                  <c:v>-1.8803545044700019E-2</c:v>
                </c:pt>
                <c:pt idx="823">
                  <c:v>-1.8811405888426655E-2</c:v>
                </c:pt>
                <c:pt idx="824">
                  <c:v>-1.8818846367384637E-2</c:v>
                </c:pt>
                <c:pt idx="825">
                  <c:v>-1.8825842883096529E-2</c:v>
                </c:pt>
                <c:pt idx="826">
                  <c:v>-1.8831484058422842E-2</c:v>
                </c:pt>
                <c:pt idx="827">
                  <c:v>-1.8836010154791624E-2</c:v>
                </c:pt>
                <c:pt idx="828">
                  <c:v>-1.8840459727926452E-2</c:v>
                </c:pt>
                <c:pt idx="829">
                  <c:v>-1.8846436986971155E-2</c:v>
                </c:pt>
                <c:pt idx="830">
                  <c:v>-1.8852161683368895E-2</c:v>
                </c:pt>
                <c:pt idx="831">
                  <c:v>-1.8864209265598821E-2</c:v>
                </c:pt>
                <c:pt idx="832">
                  <c:v>-1.8882317883799817E-2</c:v>
                </c:pt>
                <c:pt idx="833">
                  <c:v>-1.8905964113207576E-2</c:v>
                </c:pt>
                <c:pt idx="834">
                  <c:v>-1.8933402989031529E-2</c:v>
                </c:pt>
                <c:pt idx="835">
                  <c:v>-1.8966357960348929E-2</c:v>
                </c:pt>
                <c:pt idx="836">
                  <c:v>-1.9003092375153456E-2</c:v>
                </c:pt>
                <c:pt idx="837">
                  <c:v>-1.9044498199915529E-2</c:v>
                </c:pt>
                <c:pt idx="838">
                  <c:v>-1.9089572553338725E-2</c:v>
                </c:pt>
                <c:pt idx="839">
                  <c:v>-1.9136310623069887E-2</c:v>
                </c:pt>
                <c:pt idx="840">
                  <c:v>-1.9188352500401025E-2</c:v>
                </c:pt>
                <c:pt idx="841">
                  <c:v>-1.9244213065855994E-2</c:v>
                </c:pt>
                <c:pt idx="842">
                  <c:v>-1.9303003948360264E-2</c:v>
                </c:pt>
                <c:pt idx="843">
                  <c:v>-1.9364436488634347E-2</c:v>
                </c:pt>
                <c:pt idx="844">
                  <c:v>-1.942801168816231E-2</c:v>
                </c:pt>
                <c:pt idx="845">
                  <c:v>-1.9492429644999736E-2</c:v>
                </c:pt>
                <c:pt idx="846">
                  <c:v>-1.9557241218842371E-2</c:v>
                </c:pt>
                <c:pt idx="847">
                  <c:v>-1.962152013672995E-2</c:v>
                </c:pt>
                <c:pt idx="848">
                  <c:v>-1.9686570745342562E-2</c:v>
                </c:pt>
                <c:pt idx="849">
                  <c:v>-1.9752742882591212E-2</c:v>
                </c:pt>
                <c:pt idx="850">
                  <c:v>-1.981831182269431E-2</c:v>
                </c:pt>
                <c:pt idx="851">
                  <c:v>-1.9884464845953981E-2</c:v>
                </c:pt>
                <c:pt idx="852">
                  <c:v>-1.9937342422914655E-2</c:v>
                </c:pt>
                <c:pt idx="853">
                  <c:v>-1.9978327108077665E-2</c:v>
                </c:pt>
                <c:pt idx="854">
                  <c:v>-2.0008113223346873E-2</c:v>
                </c:pt>
                <c:pt idx="855">
                  <c:v>-2.002756573066998E-2</c:v>
                </c:pt>
                <c:pt idx="856">
                  <c:v>-2.0039183367006063E-2</c:v>
                </c:pt>
                <c:pt idx="857">
                  <c:v>-2.0045666006431873E-2</c:v>
                </c:pt>
                <c:pt idx="858">
                  <c:v>-2.004828058016183E-2</c:v>
                </c:pt>
                <c:pt idx="859">
                  <c:v>-2.0046064232520942E-2</c:v>
                </c:pt>
                <c:pt idx="860">
                  <c:v>-2.0038765887374892E-2</c:v>
                </c:pt>
                <c:pt idx="861">
                  <c:v>-2.0028579202387764E-2</c:v>
                </c:pt>
                <c:pt idx="862">
                  <c:v>-2.0019631772836066E-2</c:v>
                </c:pt>
                <c:pt idx="863">
                  <c:v>-2.0009950040124607E-2</c:v>
                </c:pt>
                <c:pt idx="864">
                  <c:v>-1.9998919499079587E-2</c:v>
                </c:pt>
                <c:pt idx="865">
                  <c:v>-1.9987463776816108E-2</c:v>
                </c:pt>
                <c:pt idx="866">
                  <c:v>-1.9975460696172495E-2</c:v>
                </c:pt>
                <c:pt idx="867">
                  <c:v>-1.9961997166566214E-2</c:v>
                </c:pt>
                <c:pt idx="868">
                  <c:v>-1.9947248071545298E-2</c:v>
                </c:pt>
                <c:pt idx="869">
                  <c:v>-1.9931666431229181E-2</c:v>
                </c:pt>
                <c:pt idx="870">
                  <c:v>-1.9915059800861917E-2</c:v>
                </c:pt>
                <c:pt idx="871">
                  <c:v>-1.9897430219576771E-2</c:v>
                </c:pt>
                <c:pt idx="872">
                  <c:v>-1.9878900162317432E-2</c:v>
                </c:pt>
                <c:pt idx="873">
                  <c:v>-1.9859384828532251E-2</c:v>
                </c:pt>
                <c:pt idx="874">
                  <c:v>-1.9839474470885625E-2</c:v>
                </c:pt>
                <c:pt idx="875">
                  <c:v>-1.9821736335917408E-2</c:v>
                </c:pt>
                <c:pt idx="876">
                  <c:v>-1.9807183570873646E-2</c:v>
                </c:pt>
                <c:pt idx="877">
                  <c:v>-1.979490019523529E-2</c:v>
                </c:pt>
                <c:pt idx="878">
                  <c:v>-1.9783483529336392E-2</c:v>
                </c:pt>
                <c:pt idx="879">
                  <c:v>-1.9772816782436677E-2</c:v>
                </c:pt>
                <c:pt idx="880">
                  <c:v>-1.9765497186763951E-2</c:v>
                </c:pt>
                <c:pt idx="881">
                  <c:v>-1.976039981741895E-2</c:v>
                </c:pt>
                <c:pt idx="882">
                  <c:v>-1.9756930189046135E-2</c:v>
                </c:pt>
                <c:pt idx="883">
                  <c:v>-1.9759423267802945E-2</c:v>
                </c:pt>
                <c:pt idx="884">
                  <c:v>-1.976729477042323E-2</c:v>
                </c:pt>
                <c:pt idx="885">
                  <c:v>-1.977819748380464E-2</c:v>
                </c:pt>
                <c:pt idx="886">
                  <c:v>-1.978728256515061E-2</c:v>
                </c:pt>
                <c:pt idx="887">
                  <c:v>-1.9794667334490982E-2</c:v>
                </c:pt>
                <c:pt idx="888">
                  <c:v>-1.9800990116484493E-2</c:v>
                </c:pt>
                <c:pt idx="889">
                  <c:v>-1.9806646037891579E-2</c:v>
                </c:pt>
                <c:pt idx="890">
                  <c:v>-1.9811902745047787E-2</c:v>
                </c:pt>
                <c:pt idx="891">
                  <c:v>-1.9817032484074276E-2</c:v>
                </c:pt>
                <c:pt idx="892">
                  <c:v>-1.9822888129558198E-2</c:v>
                </c:pt>
                <c:pt idx="893">
                  <c:v>-1.9827933955546818E-2</c:v>
                </c:pt>
                <c:pt idx="894">
                  <c:v>-1.9831137800296599E-2</c:v>
                </c:pt>
                <c:pt idx="895">
                  <c:v>-1.9833874390069367E-2</c:v>
                </c:pt>
                <c:pt idx="896">
                  <c:v>-1.9837560755864507E-2</c:v>
                </c:pt>
                <c:pt idx="897">
                  <c:v>-1.983761082354429E-2</c:v>
                </c:pt>
                <c:pt idx="898">
                  <c:v>-1.9835879419813324E-2</c:v>
                </c:pt>
                <c:pt idx="899">
                  <c:v>-1.983195910773496E-2</c:v>
                </c:pt>
                <c:pt idx="900">
                  <c:v>-1.9827119271152979E-2</c:v>
                </c:pt>
                <c:pt idx="901">
                  <c:v>-1.9821259605580007E-2</c:v>
                </c:pt>
                <c:pt idx="902">
                  <c:v>-1.9814323566927403E-2</c:v>
                </c:pt>
                <c:pt idx="903">
                  <c:v>-1.9809069714319744E-2</c:v>
                </c:pt>
                <c:pt idx="904">
                  <c:v>-1.9805375409648645E-2</c:v>
                </c:pt>
                <c:pt idx="905">
                  <c:v>-1.9801924123011513E-2</c:v>
                </c:pt>
                <c:pt idx="906">
                  <c:v>-1.9800728727636156E-2</c:v>
                </c:pt>
                <c:pt idx="907">
                  <c:v>-1.9803103141004589E-2</c:v>
                </c:pt>
                <c:pt idx="908">
                  <c:v>-1.9808011631260083E-2</c:v>
                </c:pt>
                <c:pt idx="909">
                  <c:v>-1.9814784246794625E-2</c:v>
                </c:pt>
                <c:pt idx="910">
                  <c:v>-1.9823134892263512E-2</c:v>
                </c:pt>
                <c:pt idx="911">
                  <c:v>-1.9833517185005357E-2</c:v>
                </c:pt>
                <c:pt idx="912">
                  <c:v>-1.9846995764665368E-2</c:v>
                </c:pt>
                <c:pt idx="913">
                  <c:v>-1.9862052863342142E-2</c:v>
                </c:pt>
                <c:pt idx="914">
                  <c:v>-1.9877982714564139E-2</c:v>
                </c:pt>
                <c:pt idx="915">
                  <c:v>-1.9896247787980496E-2</c:v>
                </c:pt>
                <c:pt idx="916">
                  <c:v>-1.99152472849056E-2</c:v>
                </c:pt>
                <c:pt idx="917">
                  <c:v>-1.993430954553492E-2</c:v>
                </c:pt>
                <c:pt idx="918">
                  <c:v>-1.9951640722164724E-2</c:v>
                </c:pt>
                <c:pt idx="919">
                  <c:v>-1.996612670304071E-2</c:v>
                </c:pt>
                <c:pt idx="920">
                  <c:v>-1.997797582785181E-2</c:v>
                </c:pt>
                <c:pt idx="921">
                  <c:v>-1.9985962551172458E-2</c:v>
                </c:pt>
                <c:pt idx="922">
                  <c:v>-1.9988610726847725E-2</c:v>
                </c:pt>
                <c:pt idx="923">
                  <c:v>-1.9985755222338458E-2</c:v>
                </c:pt>
                <c:pt idx="924">
                  <c:v>-1.9978413882391445E-2</c:v>
                </c:pt>
                <c:pt idx="925">
                  <c:v>-1.9967064968888486E-2</c:v>
                </c:pt>
                <c:pt idx="926">
                  <c:v>-1.9952066665482073E-2</c:v>
                </c:pt>
                <c:pt idx="927">
                  <c:v>-1.9936779481095124E-2</c:v>
                </c:pt>
                <c:pt idx="928">
                  <c:v>-1.9922248759753524E-2</c:v>
                </c:pt>
                <c:pt idx="929">
                  <c:v>-1.9906849683407824E-2</c:v>
                </c:pt>
                <c:pt idx="930">
                  <c:v>-1.989186463791838E-2</c:v>
                </c:pt>
                <c:pt idx="931">
                  <c:v>-1.9880269834709589E-2</c:v>
                </c:pt>
                <c:pt idx="932">
                  <c:v>-1.9874614134483097E-2</c:v>
                </c:pt>
                <c:pt idx="933">
                  <c:v>-1.9870973552530345E-2</c:v>
                </c:pt>
                <c:pt idx="934">
                  <c:v>-1.9866687254655409E-2</c:v>
                </c:pt>
                <c:pt idx="935">
                  <c:v>-1.9861237906405309E-2</c:v>
                </c:pt>
                <c:pt idx="936">
                  <c:v>-1.9853012899666268E-2</c:v>
                </c:pt>
                <c:pt idx="937">
                  <c:v>-1.983927667798906E-2</c:v>
                </c:pt>
                <c:pt idx="938">
                  <c:v>-1.9826884230011686E-2</c:v>
                </c:pt>
                <c:pt idx="939">
                  <c:v>-1.9825582292175337E-2</c:v>
                </c:pt>
                <c:pt idx="940">
                  <c:v>-1.9833849329597815E-2</c:v>
                </c:pt>
                <c:pt idx="941">
                  <c:v>-1.9850248189555834E-2</c:v>
                </c:pt>
                <c:pt idx="942">
                  <c:v>-1.9873973641287162E-2</c:v>
                </c:pt>
                <c:pt idx="943">
                  <c:v>-1.9906584310733774E-2</c:v>
                </c:pt>
                <c:pt idx="944">
                  <c:v>-1.9947345390008794E-2</c:v>
                </c:pt>
                <c:pt idx="945">
                  <c:v>-1.9993918439186902E-2</c:v>
                </c:pt>
                <c:pt idx="946">
                  <c:v>-2.004445936226194E-2</c:v>
                </c:pt>
                <c:pt idx="947">
                  <c:v>-2.0098952815316325E-2</c:v>
                </c:pt>
                <c:pt idx="948">
                  <c:v>-2.0157758691663898E-2</c:v>
                </c:pt>
                <c:pt idx="949">
                  <c:v>-2.0216277070499167E-2</c:v>
                </c:pt>
                <c:pt idx="950">
                  <c:v>-2.0272882034449654E-2</c:v>
                </c:pt>
                <c:pt idx="951">
                  <c:v>-2.0328072880246534E-2</c:v>
                </c:pt>
                <c:pt idx="952">
                  <c:v>-2.0381556742810589E-2</c:v>
                </c:pt>
                <c:pt idx="953">
                  <c:v>-2.0433305785106878E-2</c:v>
                </c:pt>
                <c:pt idx="954">
                  <c:v>-2.0484017964821116E-2</c:v>
                </c:pt>
                <c:pt idx="955">
                  <c:v>-2.0533665122099698E-2</c:v>
                </c:pt>
                <c:pt idx="956">
                  <c:v>-2.0581964847653608E-2</c:v>
                </c:pt>
                <c:pt idx="957">
                  <c:v>-2.0628908876691433E-2</c:v>
                </c:pt>
                <c:pt idx="958">
                  <c:v>-2.0673212579427065E-2</c:v>
                </c:pt>
                <c:pt idx="959">
                  <c:v>-2.0715506526888059E-2</c:v>
                </c:pt>
                <c:pt idx="960">
                  <c:v>-2.0754757511347439E-2</c:v>
                </c:pt>
                <c:pt idx="961">
                  <c:v>-2.0789225109689807E-2</c:v>
                </c:pt>
                <c:pt idx="962">
                  <c:v>-2.0820501817893158E-2</c:v>
                </c:pt>
                <c:pt idx="963">
                  <c:v>-2.0848303437246075E-2</c:v>
                </c:pt>
                <c:pt idx="964">
                  <c:v>-2.0871563124635961E-2</c:v>
                </c:pt>
                <c:pt idx="965">
                  <c:v>-2.0890026949206861E-2</c:v>
                </c:pt>
                <c:pt idx="966">
                  <c:v>-2.0904662506455254E-2</c:v>
                </c:pt>
                <c:pt idx="967">
                  <c:v>-2.0917581220191796E-2</c:v>
                </c:pt>
                <c:pt idx="968">
                  <c:v>-2.0925443572698231E-2</c:v>
                </c:pt>
                <c:pt idx="969">
                  <c:v>-2.0930524865731347E-2</c:v>
                </c:pt>
                <c:pt idx="970">
                  <c:v>-2.0933944556342378E-2</c:v>
                </c:pt>
                <c:pt idx="971">
                  <c:v>-2.0935703910672402E-2</c:v>
                </c:pt>
                <c:pt idx="972">
                  <c:v>-2.0934273213828042E-2</c:v>
                </c:pt>
                <c:pt idx="973">
                  <c:v>-2.0930695787227224E-2</c:v>
                </c:pt>
                <c:pt idx="974">
                  <c:v>-2.0924268685351445E-2</c:v>
                </c:pt>
                <c:pt idx="975">
                  <c:v>-2.0915412211156521E-2</c:v>
                </c:pt>
                <c:pt idx="976">
                  <c:v>-2.0905160364976191E-2</c:v>
                </c:pt>
                <c:pt idx="977">
                  <c:v>-2.0896997730900098E-2</c:v>
                </c:pt>
                <c:pt idx="978">
                  <c:v>-2.089124114150033E-2</c:v>
                </c:pt>
                <c:pt idx="979">
                  <c:v>-2.0888330293847266E-2</c:v>
                </c:pt>
                <c:pt idx="980">
                  <c:v>-2.0887381415477718E-2</c:v>
                </c:pt>
                <c:pt idx="981">
                  <c:v>-2.0887658941496596E-2</c:v>
                </c:pt>
                <c:pt idx="982">
                  <c:v>-2.0890316437799188E-2</c:v>
                </c:pt>
                <c:pt idx="983">
                  <c:v>-2.0895559658941625E-2</c:v>
                </c:pt>
                <c:pt idx="984">
                  <c:v>-2.0903653441496636E-2</c:v>
                </c:pt>
                <c:pt idx="985">
                  <c:v>-2.0912164927178973E-2</c:v>
                </c:pt>
                <c:pt idx="986">
                  <c:v>-2.0918754906502718E-2</c:v>
                </c:pt>
                <c:pt idx="987">
                  <c:v>-2.092454189136065E-2</c:v>
                </c:pt>
                <c:pt idx="988">
                  <c:v>-2.0928113309565573E-2</c:v>
                </c:pt>
                <c:pt idx="989">
                  <c:v>-2.0925526151143455E-2</c:v>
                </c:pt>
                <c:pt idx="990">
                  <c:v>-2.0912931024903013E-2</c:v>
                </c:pt>
                <c:pt idx="991">
                  <c:v>-2.0887802730102399E-2</c:v>
                </c:pt>
                <c:pt idx="992">
                  <c:v>-2.0853199874866023E-2</c:v>
                </c:pt>
                <c:pt idx="993">
                  <c:v>-2.0809252867739658E-2</c:v>
                </c:pt>
                <c:pt idx="994">
                  <c:v>-2.0758414945641204E-2</c:v>
                </c:pt>
                <c:pt idx="995">
                  <c:v>-2.0701141385674075E-2</c:v>
                </c:pt>
                <c:pt idx="996">
                  <c:v>-2.0637965515207971E-2</c:v>
                </c:pt>
                <c:pt idx="997">
                  <c:v>-2.0568818146585181E-2</c:v>
                </c:pt>
                <c:pt idx="998">
                  <c:v>-2.0496027070389004E-2</c:v>
                </c:pt>
                <c:pt idx="999">
                  <c:v>-2.04206887245089E-2</c:v>
                </c:pt>
                <c:pt idx="1000">
                  <c:v>-2.0343007314042389E-2</c:v>
                </c:pt>
                <c:pt idx="1001">
                  <c:v>-2.0264226267348782E-2</c:v>
                </c:pt>
                <c:pt idx="1002">
                  <c:v>-2.0184955641366454E-2</c:v>
                </c:pt>
                <c:pt idx="1003">
                  <c:v>-2.01055505005341E-2</c:v>
                </c:pt>
                <c:pt idx="1004">
                  <c:v>-2.0020978909550544E-2</c:v>
                </c:pt>
                <c:pt idx="1005">
                  <c:v>-1.9931609304820786E-2</c:v>
                </c:pt>
                <c:pt idx="1006">
                  <c:v>-1.9838591820201514E-2</c:v>
                </c:pt>
                <c:pt idx="1007">
                  <c:v>-1.9742122088653134E-2</c:v>
                </c:pt>
                <c:pt idx="1008">
                  <c:v>-1.9641468998334365E-2</c:v>
                </c:pt>
                <c:pt idx="1009">
                  <c:v>-1.9535336899349921E-2</c:v>
                </c:pt>
                <c:pt idx="1010">
                  <c:v>-1.9423496063046917E-2</c:v>
                </c:pt>
                <c:pt idx="1011">
                  <c:v>-1.9303553951395956E-2</c:v>
                </c:pt>
                <c:pt idx="1012">
                  <c:v>-1.9176674623042747E-2</c:v>
                </c:pt>
                <c:pt idx="1013">
                  <c:v>-1.9047104132532935E-2</c:v>
                </c:pt>
                <c:pt idx="1014">
                  <c:v>-1.8916773832691334E-2</c:v>
                </c:pt>
                <c:pt idx="1015">
                  <c:v>-1.8779266836831957E-2</c:v>
                </c:pt>
                <c:pt idx="1016">
                  <c:v>-1.8634686245856104E-2</c:v>
                </c:pt>
                <c:pt idx="1017">
                  <c:v>-1.8484412938382273E-2</c:v>
                </c:pt>
                <c:pt idx="1018">
                  <c:v>-1.8330855339614316E-2</c:v>
                </c:pt>
                <c:pt idx="1019">
                  <c:v>-1.8170283285365983E-2</c:v>
                </c:pt>
                <c:pt idx="1020">
                  <c:v>-1.8000847363169325E-2</c:v>
                </c:pt>
                <c:pt idx="1021">
                  <c:v>-1.7824154642183385E-2</c:v>
                </c:pt>
                <c:pt idx="1022">
                  <c:v>-1.7642215146293442E-2</c:v>
                </c:pt>
                <c:pt idx="1023">
                  <c:v>-1.7451684499062342E-2</c:v>
                </c:pt>
                <c:pt idx="1024">
                  <c:v>-1.7255907689882385E-2</c:v>
                </c:pt>
                <c:pt idx="1025">
                  <c:v>-1.7056383554707913E-2</c:v>
                </c:pt>
                <c:pt idx="1026">
                  <c:v>-1.6855014429486382E-2</c:v>
                </c:pt>
                <c:pt idx="1027">
                  <c:v>-1.6651864570271232E-2</c:v>
                </c:pt>
                <c:pt idx="1028">
                  <c:v>-1.6446288767761618E-2</c:v>
                </c:pt>
                <c:pt idx="1029">
                  <c:v>-1.6239354186074424E-2</c:v>
                </c:pt>
                <c:pt idx="1030">
                  <c:v>-1.6031576744935862E-2</c:v>
                </c:pt>
                <c:pt idx="1031">
                  <c:v>-1.5822397926212359E-2</c:v>
                </c:pt>
                <c:pt idx="1032">
                  <c:v>-1.5613191716432592E-2</c:v>
                </c:pt>
                <c:pt idx="1033">
                  <c:v>-1.5404295648734273E-2</c:v>
                </c:pt>
                <c:pt idx="1034">
                  <c:v>-1.5195751248145878E-2</c:v>
                </c:pt>
                <c:pt idx="1035">
                  <c:v>-1.4986617469562244E-2</c:v>
                </c:pt>
                <c:pt idx="1036">
                  <c:v>-1.4778788123931234E-2</c:v>
                </c:pt>
                <c:pt idx="1037">
                  <c:v>-1.4572931211265135E-2</c:v>
                </c:pt>
                <c:pt idx="1038">
                  <c:v>-1.4367649349474725E-2</c:v>
                </c:pt>
                <c:pt idx="1039">
                  <c:v>-1.4160075247618753E-2</c:v>
                </c:pt>
                <c:pt idx="1040">
                  <c:v>-1.3949923733404899E-2</c:v>
                </c:pt>
                <c:pt idx="1041">
                  <c:v>-1.373763023355965E-2</c:v>
                </c:pt>
                <c:pt idx="1042">
                  <c:v>-1.3522953685352461E-2</c:v>
                </c:pt>
                <c:pt idx="1043">
                  <c:v>-1.3307107415173259E-2</c:v>
                </c:pt>
                <c:pt idx="1044">
                  <c:v>-1.3090214989588183E-2</c:v>
                </c:pt>
                <c:pt idx="1045">
                  <c:v>-1.2873018669646541E-2</c:v>
                </c:pt>
                <c:pt idx="1046">
                  <c:v>-1.2652383966013401E-2</c:v>
                </c:pt>
                <c:pt idx="1047">
                  <c:v>-1.2427821330061315E-2</c:v>
                </c:pt>
                <c:pt idx="1048">
                  <c:v>-1.2201550820723014E-2</c:v>
                </c:pt>
                <c:pt idx="1049">
                  <c:v>-1.1972371162731404E-2</c:v>
                </c:pt>
                <c:pt idx="1050">
                  <c:v>-1.1740055391769503E-2</c:v>
                </c:pt>
                <c:pt idx="1051">
                  <c:v>-1.1504284018434448E-2</c:v>
                </c:pt>
                <c:pt idx="1052">
                  <c:v>-1.1265645762943364E-2</c:v>
                </c:pt>
                <c:pt idx="1053">
                  <c:v>-1.1024670563715934E-2</c:v>
                </c:pt>
                <c:pt idx="1054">
                  <c:v>-1.0780265139087575E-2</c:v>
                </c:pt>
                <c:pt idx="1055">
                  <c:v>-1.0534358791632316E-2</c:v>
                </c:pt>
                <c:pt idx="1056">
                  <c:v>-1.0287103565938344E-2</c:v>
                </c:pt>
                <c:pt idx="1057">
                  <c:v>-1.0038539646804364E-2</c:v>
                </c:pt>
                <c:pt idx="1058">
                  <c:v>-9.7902596593087664E-3</c:v>
                </c:pt>
                <c:pt idx="1059">
                  <c:v>-9.5431129052265477E-3</c:v>
                </c:pt>
                <c:pt idx="1060">
                  <c:v>-9.2984292242448731E-3</c:v>
                </c:pt>
                <c:pt idx="1061">
                  <c:v>-9.0552941938455474E-3</c:v>
                </c:pt>
                <c:pt idx="1062">
                  <c:v>-8.8136695832451602E-3</c:v>
                </c:pt>
                <c:pt idx="1063">
                  <c:v>-8.5716525503127371E-3</c:v>
                </c:pt>
                <c:pt idx="1064">
                  <c:v>-8.3258954887246387E-3</c:v>
                </c:pt>
                <c:pt idx="1065">
                  <c:v>-8.0748307965141583E-3</c:v>
                </c:pt>
                <c:pt idx="1066">
                  <c:v>-7.8209883963192024E-3</c:v>
                </c:pt>
                <c:pt idx="1067">
                  <c:v>-7.5665850648517444E-3</c:v>
                </c:pt>
                <c:pt idx="1068">
                  <c:v>-7.3104357011776954E-3</c:v>
                </c:pt>
                <c:pt idx="1069">
                  <c:v>-7.0523432589459905E-3</c:v>
                </c:pt>
                <c:pt idx="1070">
                  <c:v>-6.7932421208297695E-3</c:v>
                </c:pt>
                <c:pt idx="1071">
                  <c:v>-6.5338419597118415E-3</c:v>
                </c:pt>
                <c:pt idx="1072">
                  <c:v>-6.2743664284601614E-3</c:v>
                </c:pt>
                <c:pt idx="1073">
                  <c:v>-6.0157413316520641E-3</c:v>
                </c:pt>
                <c:pt idx="1074">
                  <c:v>-5.7567072282230019E-3</c:v>
                </c:pt>
                <c:pt idx="1075">
                  <c:v>-5.4965327222567494E-3</c:v>
                </c:pt>
                <c:pt idx="1076">
                  <c:v>-5.2339725099971712E-3</c:v>
                </c:pt>
                <c:pt idx="1077">
                  <c:v>-4.9702454546603882E-3</c:v>
                </c:pt>
                <c:pt idx="1078">
                  <c:v>-4.7063427450067087E-3</c:v>
                </c:pt>
                <c:pt idx="1079">
                  <c:v>-4.440063552886976E-3</c:v>
                </c:pt>
                <c:pt idx="1080">
                  <c:v>-4.1721180228745198E-3</c:v>
                </c:pt>
                <c:pt idx="1081">
                  <c:v>-3.9016792354100867E-3</c:v>
                </c:pt>
                <c:pt idx="1082">
                  <c:v>-3.6281916914614786E-3</c:v>
                </c:pt>
                <c:pt idx="1083">
                  <c:v>-3.3645556847488002E-3</c:v>
                </c:pt>
                <c:pt idx="1084">
                  <c:v>-3.1051612372200187E-3</c:v>
                </c:pt>
                <c:pt idx="1085">
                  <c:v>-2.8526798915350731E-3</c:v>
                </c:pt>
                <c:pt idx="1086">
                  <c:v>-2.6053566155116864E-3</c:v>
                </c:pt>
                <c:pt idx="1087">
                  <c:v>-2.3640420274576275E-3</c:v>
                </c:pt>
                <c:pt idx="1088">
                  <c:v>-2.1310045963963448E-3</c:v>
                </c:pt>
                <c:pt idx="1089">
                  <c:v>-1.9049509224969433E-3</c:v>
                </c:pt>
                <c:pt idx="1090">
                  <c:v>-1.6836824167162073E-3</c:v>
                </c:pt>
                <c:pt idx="1091">
                  <c:v>-1.4664695120904659E-3</c:v>
                </c:pt>
                <c:pt idx="1092">
                  <c:v>-1.2560428456195791E-3</c:v>
                </c:pt>
                <c:pt idx="1093">
                  <c:v>-1.0467078329422146E-3</c:v>
                </c:pt>
                <c:pt idx="1094">
                  <c:v>-8.4153576182589352E-4</c:v>
                </c:pt>
                <c:pt idx="1095">
                  <c:v>-6.3891704069610807E-4</c:v>
                </c:pt>
                <c:pt idx="1096">
                  <c:v>-4.392549164914457E-4</c:v>
                </c:pt>
                <c:pt idx="1097">
                  <c:v>-2.4205536127503081E-4</c:v>
                </c:pt>
                <c:pt idx="1098">
                  <c:v>-4.7536098336147039E-5</c:v>
                </c:pt>
                <c:pt idx="1099">
                  <c:v>1.4195274316190857E-4</c:v>
                </c:pt>
                <c:pt idx="1100">
                  <c:v>3.2687200930169204E-4</c:v>
                </c:pt>
                <c:pt idx="1101">
                  <c:v>5.0572392817580729E-4</c:v>
                </c:pt>
                <c:pt idx="1102">
                  <c:v>6.8028126951346203E-4</c:v>
                </c:pt>
                <c:pt idx="1103">
                  <c:v>8.4918406171968438E-4</c:v>
                </c:pt>
                <c:pt idx="1104">
                  <c:v>1.0167882330542775E-3</c:v>
                </c:pt>
                <c:pt idx="1105">
                  <c:v>1.1849778690190067E-3</c:v>
                </c:pt>
                <c:pt idx="1106">
                  <c:v>1.3539523883686422E-3</c:v>
                </c:pt>
                <c:pt idx="1107">
                  <c:v>1.5238307377572261E-3</c:v>
                </c:pt>
                <c:pt idx="1108">
                  <c:v>1.6948649220691772E-3</c:v>
                </c:pt>
                <c:pt idx="1109">
                  <c:v>1.8675493976151082E-3</c:v>
                </c:pt>
                <c:pt idx="1110">
                  <c:v>2.0451121558729773E-3</c:v>
                </c:pt>
                <c:pt idx="1111">
                  <c:v>2.2270834140949267E-3</c:v>
                </c:pt>
                <c:pt idx="1112">
                  <c:v>2.4085035354279665E-3</c:v>
                </c:pt>
                <c:pt idx="1113">
                  <c:v>2.5903465821470011E-3</c:v>
                </c:pt>
                <c:pt idx="1114">
                  <c:v>2.7710796186610075E-3</c:v>
                </c:pt>
                <c:pt idx="1115">
                  <c:v>2.949445903850855E-3</c:v>
                </c:pt>
                <c:pt idx="1116">
                  <c:v>3.1293034236978849E-3</c:v>
                </c:pt>
                <c:pt idx="1117">
                  <c:v>3.314312805063628E-3</c:v>
                </c:pt>
                <c:pt idx="1118">
                  <c:v>3.5037787614558388E-3</c:v>
                </c:pt>
                <c:pt idx="1119">
                  <c:v>3.6982009674384857E-3</c:v>
                </c:pt>
                <c:pt idx="1120">
                  <c:v>3.8970055030819999E-3</c:v>
                </c:pt>
                <c:pt idx="1121">
                  <c:v>4.0980976080045523E-3</c:v>
                </c:pt>
                <c:pt idx="1122">
                  <c:v>4.2999724169082675E-3</c:v>
                </c:pt>
                <c:pt idx="1123">
                  <c:v>4.5028287578012223E-3</c:v>
                </c:pt>
                <c:pt idx="1124">
                  <c:v>4.7066948450122719E-3</c:v>
                </c:pt>
                <c:pt idx="1125">
                  <c:v>4.9139877724055986E-3</c:v>
                </c:pt>
                <c:pt idx="1126">
                  <c:v>5.1213925836896034E-3</c:v>
                </c:pt>
                <c:pt idx="1127">
                  <c:v>5.3295211253737195E-3</c:v>
                </c:pt>
                <c:pt idx="1128">
                  <c:v>5.5384855228887793E-3</c:v>
                </c:pt>
                <c:pt idx="1129">
                  <c:v>5.74764256832592E-3</c:v>
                </c:pt>
                <c:pt idx="1130">
                  <c:v>5.9564027379145927E-3</c:v>
                </c:pt>
                <c:pt idx="1131">
                  <c:v>6.1647274331254921E-3</c:v>
                </c:pt>
                <c:pt idx="1132">
                  <c:v>6.3733475664567423E-3</c:v>
                </c:pt>
                <c:pt idx="1133">
                  <c:v>6.5822411787136948E-3</c:v>
                </c:pt>
                <c:pt idx="1134">
                  <c:v>6.790134472721295E-3</c:v>
                </c:pt>
                <c:pt idx="1135">
                  <c:v>7.000933522709956E-3</c:v>
                </c:pt>
                <c:pt idx="1136">
                  <c:v>7.2148648432537391E-3</c:v>
                </c:pt>
                <c:pt idx="1137">
                  <c:v>7.4255167253059499E-3</c:v>
                </c:pt>
                <c:pt idx="1138">
                  <c:v>7.6337977366688348E-3</c:v>
                </c:pt>
                <c:pt idx="1139">
                  <c:v>7.8350554746993411E-3</c:v>
                </c:pt>
                <c:pt idx="1140">
                  <c:v>8.0305745112590858E-3</c:v>
                </c:pt>
                <c:pt idx="1141">
                  <c:v>8.2227200278945124E-3</c:v>
                </c:pt>
                <c:pt idx="1142">
                  <c:v>8.4095300872715408E-3</c:v>
                </c:pt>
                <c:pt idx="1143">
                  <c:v>8.5905909008515864E-3</c:v>
                </c:pt>
                <c:pt idx="1144">
                  <c:v>8.7652199189993101E-3</c:v>
                </c:pt>
                <c:pt idx="1145">
                  <c:v>8.9294830950804576E-3</c:v>
                </c:pt>
                <c:pt idx="1146">
                  <c:v>9.0897131860021105E-3</c:v>
                </c:pt>
                <c:pt idx="1147">
                  <c:v>9.2451971983554052E-3</c:v>
                </c:pt>
                <c:pt idx="1148">
                  <c:v>9.3769975398875962E-3</c:v>
                </c:pt>
                <c:pt idx="1149">
                  <c:v>9.4870281468439586E-3</c:v>
                </c:pt>
                <c:pt idx="1150">
                  <c:v>9.5783504518489257E-3</c:v>
                </c:pt>
                <c:pt idx="1151">
                  <c:v>9.6537398500498982E-3</c:v>
                </c:pt>
                <c:pt idx="1152">
                  <c:v>9.7165516507683302E-3</c:v>
                </c:pt>
                <c:pt idx="1153">
                  <c:v>9.7682155273820515E-3</c:v>
                </c:pt>
                <c:pt idx="1154">
                  <c:v>9.8101024859008155E-3</c:v>
                </c:pt>
                <c:pt idx="1155">
                  <c:v>9.8445407593653368E-3</c:v>
                </c:pt>
                <c:pt idx="1156">
                  <c:v>9.8711252766137854E-3</c:v>
                </c:pt>
                <c:pt idx="1157">
                  <c:v>9.9040352822104966E-3</c:v>
                </c:pt>
                <c:pt idx="1158">
                  <c:v>9.9476093632953379E-3</c:v>
                </c:pt>
                <c:pt idx="1159">
                  <c:v>1.0001740995603154E-2</c:v>
                </c:pt>
                <c:pt idx="1160">
                  <c:v>1.0064735944930882E-2</c:v>
                </c:pt>
                <c:pt idx="1161">
                  <c:v>1.0136319627905871E-2</c:v>
                </c:pt>
                <c:pt idx="1162">
                  <c:v>1.021543561075673E-2</c:v>
                </c:pt>
                <c:pt idx="1163">
                  <c:v>1.0298526356978289E-2</c:v>
                </c:pt>
                <c:pt idx="1164">
                  <c:v>1.0386330595989417E-2</c:v>
                </c:pt>
                <c:pt idx="1165">
                  <c:v>1.0478312713688358E-2</c:v>
                </c:pt>
                <c:pt idx="1166">
                  <c:v>1.0575150977822285E-2</c:v>
                </c:pt>
                <c:pt idx="1167">
                  <c:v>1.0672391698859748E-2</c:v>
                </c:pt>
                <c:pt idx="1168">
                  <c:v>1.0771019629443058E-2</c:v>
                </c:pt>
                <c:pt idx="1169">
                  <c:v>1.0869928004371136E-2</c:v>
                </c:pt>
                <c:pt idx="1170">
                  <c:v>1.0969341567281469E-2</c:v>
                </c:pt>
                <c:pt idx="1171">
                  <c:v>1.1068960625149475E-2</c:v>
                </c:pt>
                <c:pt idx="1172">
                  <c:v>1.1170717626871267E-2</c:v>
                </c:pt>
                <c:pt idx="1173">
                  <c:v>1.1274861795261645E-2</c:v>
                </c:pt>
                <c:pt idx="1174">
                  <c:v>1.1380047045964714E-2</c:v>
                </c:pt>
                <c:pt idx="1175">
                  <c:v>1.1485559098486914E-2</c:v>
                </c:pt>
                <c:pt idx="1176">
                  <c:v>1.1591948454539668E-2</c:v>
                </c:pt>
                <c:pt idx="1177">
                  <c:v>1.1697630139688803E-2</c:v>
                </c:pt>
                <c:pt idx="1178">
                  <c:v>1.1802631112107812E-2</c:v>
                </c:pt>
                <c:pt idx="1179">
                  <c:v>1.1905963754044603E-2</c:v>
                </c:pt>
                <c:pt idx="1180">
                  <c:v>1.2007482045415884E-2</c:v>
                </c:pt>
                <c:pt idx="1181">
                  <c:v>1.2106423985565804E-2</c:v>
                </c:pt>
                <c:pt idx="1182">
                  <c:v>1.2200858403980259E-2</c:v>
                </c:pt>
                <c:pt idx="1183">
                  <c:v>1.2292823082212315E-2</c:v>
                </c:pt>
                <c:pt idx="1184">
                  <c:v>1.2382224677345743E-2</c:v>
                </c:pt>
                <c:pt idx="1185">
                  <c:v>1.2469554309835283E-2</c:v>
                </c:pt>
                <c:pt idx="1186">
                  <c:v>1.2554145787832441E-2</c:v>
                </c:pt>
                <c:pt idx="1187">
                  <c:v>1.2637140667250243E-2</c:v>
                </c:pt>
                <c:pt idx="1188">
                  <c:v>1.2718759675900998E-2</c:v>
                </c:pt>
                <c:pt idx="1189">
                  <c:v>1.2802837025354698E-2</c:v>
                </c:pt>
                <c:pt idx="1190">
                  <c:v>1.2888677661467174E-2</c:v>
                </c:pt>
                <c:pt idx="1191">
                  <c:v>1.2975082660500263E-2</c:v>
                </c:pt>
                <c:pt idx="1192">
                  <c:v>1.3061488046161036E-2</c:v>
                </c:pt>
                <c:pt idx="1193">
                  <c:v>1.3149318065493323E-2</c:v>
                </c:pt>
                <c:pt idx="1194">
                  <c:v>1.3238288164124774E-2</c:v>
                </c:pt>
                <c:pt idx="1195">
                  <c:v>1.3327613997662604E-2</c:v>
                </c:pt>
                <c:pt idx="1196">
                  <c:v>1.341588176065832E-2</c:v>
                </c:pt>
                <c:pt idx="1197">
                  <c:v>1.3503091398402944E-2</c:v>
                </c:pt>
                <c:pt idx="1198">
                  <c:v>1.3589342377240715E-2</c:v>
                </c:pt>
                <c:pt idx="1199">
                  <c:v>1.3672284884336779E-2</c:v>
                </c:pt>
                <c:pt idx="1200">
                  <c:v>1.3752629925607203E-2</c:v>
                </c:pt>
                <c:pt idx="1201">
                  <c:v>1.3830171894617013E-2</c:v>
                </c:pt>
                <c:pt idx="1202">
                  <c:v>1.3904116921813004E-2</c:v>
                </c:pt>
                <c:pt idx="1203">
                  <c:v>1.3972395397116503E-2</c:v>
                </c:pt>
                <c:pt idx="1204">
                  <c:v>1.4037744112160465E-2</c:v>
                </c:pt>
                <c:pt idx="1205">
                  <c:v>1.4100548916212449E-2</c:v>
                </c:pt>
                <c:pt idx="1206">
                  <c:v>1.4162441796281653E-2</c:v>
                </c:pt>
                <c:pt idx="1207">
                  <c:v>1.4222567747770035E-2</c:v>
                </c:pt>
                <c:pt idx="1208">
                  <c:v>1.4279993585794381E-2</c:v>
                </c:pt>
                <c:pt idx="1209">
                  <c:v>1.4336145336951127E-2</c:v>
                </c:pt>
                <c:pt idx="1210">
                  <c:v>1.4392596703644775E-2</c:v>
                </c:pt>
                <c:pt idx="1211">
                  <c:v>1.4450969809570577E-2</c:v>
                </c:pt>
                <c:pt idx="1212">
                  <c:v>1.4510429557834641E-2</c:v>
                </c:pt>
                <c:pt idx="1213">
                  <c:v>1.4570584199514177E-2</c:v>
                </c:pt>
                <c:pt idx="1214">
                  <c:v>1.4631527308990729E-2</c:v>
                </c:pt>
                <c:pt idx="1215">
                  <c:v>1.4694376912206099E-2</c:v>
                </c:pt>
                <c:pt idx="1216">
                  <c:v>1.4758537694956159E-2</c:v>
                </c:pt>
                <c:pt idx="1217">
                  <c:v>1.4825216662432451E-2</c:v>
                </c:pt>
                <c:pt idx="1218">
                  <c:v>1.489295359976588E-2</c:v>
                </c:pt>
                <c:pt idx="1219">
                  <c:v>1.4965018194387635E-2</c:v>
                </c:pt>
                <c:pt idx="1220">
                  <c:v>1.5041371415644274E-2</c:v>
                </c:pt>
                <c:pt idx="1221">
                  <c:v>1.5120282392630701E-2</c:v>
                </c:pt>
                <c:pt idx="1222">
                  <c:v>1.5202124797499515E-2</c:v>
                </c:pt>
                <c:pt idx="1223">
                  <c:v>1.5286156161773506E-2</c:v>
                </c:pt>
                <c:pt idx="1224">
                  <c:v>1.5373221277783537E-2</c:v>
                </c:pt>
                <c:pt idx="1225">
                  <c:v>1.5461782159553015E-2</c:v>
                </c:pt>
                <c:pt idx="1226">
                  <c:v>1.5549108595501626E-2</c:v>
                </c:pt>
                <c:pt idx="1227">
                  <c:v>1.5636119412248739E-2</c:v>
                </c:pt>
                <c:pt idx="1228">
                  <c:v>1.5722721328929851E-2</c:v>
                </c:pt>
                <c:pt idx="1229">
                  <c:v>1.5807508866685884E-2</c:v>
                </c:pt>
                <c:pt idx="1230">
                  <c:v>1.5890823609454634E-2</c:v>
                </c:pt>
                <c:pt idx="1231">
                  <c:v>1.5972675921258592E-2</c:v>
                </c:pt>
                <c:pt idx="1232">
                  <c:v>1.6053134030584119E-2</c:v>
                </c:pt>
                <c:pt idx="1233">
                  <c:v>1.6132922610340373E-2</c:v>
                </c:pt>
                <c:pt idx="1234">
                  <c:v>1.6211863804130019E-2</c:v>
                </c:pt>
                <c:pt idx="1235">
                  <c:v>1.6291080115660023E-2</c:v>
                </c:pt>
                <c:pt idx="1236">
                  <c:v>1.6373559159287274E-2</c:v>
                </c:pt>
                <c:pt idx="1237">
                  <c:v>1.645801862905058E-2</c:v>
                </c:pt>
                <c:pt idx="1238">
                  <c:v>1.6544313519730878E-2</c:v>
                </c:pt>
                <c:pt idx="1239">
                  <c:v>1.6633563678992748E-2</c:v>
                </c:pt>
                <c:pt idx="1240">
                  <c:v>1.6725151907180259E-2</c:v>
                </c:pt>
                <c:pt idx="1241">
                  <c:v>1.6820538506285256E-2</c:v>
                </c:pt>
                <c:pt idx="1242">
                  <c:v>1.692116537513242E-2</c:v>
                </c:pt>
                <c:pt idx="1243">
                  <c:v>1.7021822268765505E-2</c:v>
                </c:pt>
                <c:pt idx="1244">
                  <c:v>1.7122035798040676E-2</c:v>
                </c:pt>
                <c:pt idx="1245">
                  <c:v>1.7220934383210949E-2</c:v>
                </c:pt>
                <c:pt idx="1246">
                  <c:v>1.7318671786922504E-2</c:v>
                </c:pt>
                <c:pt idx="1247">
                  <c:v>1.7416381480651902E-2</c:v>
                </c:pt>
                <c:pt idx="1248">
                  <c:v>1.7515123021114912E-2</c:v>
                </c:pt>
                <c:pt idx="1249">
                  <c:v>1.7615586274170501E-2</c:v>
                </c:pt>
                <c:pt idx="1250">
                  <c:v>1.7716758217812573E-2</c:v>
                </c:pt>
                <c:pt idx="1251">
                  <c:v>1.7818729583064002E-2</c:v>
                </c:pt>
                <c:pt idx="1252">
                  <c:v>1.7921046649131661E-2</c:v>
                </c:pt>
                <c:pt idx="1253">
                  <c:v>1.8022515313047001E-2</c:v>
                </c:pt>
                <c:pt idx="1254">
                  <c:v>1.8122423542912026E-2</c:v>
                </c:pt>
                <c:pt idx="1255">
                  <c:v>1.82216382599594E-2</c:v>
                </c:pt>
                <c:pt idx="1256">
                  <c:v>1.8317986501222659E-2</c:v>
                </c:pt>
                <c:pt idx="1257">
                  <c:v>1.8411807383692896E-2</c:v>
                </c:pt>
                <c:pt idx="1258">
                  <c:v>1.8502800065311978E-2</c:v>
                </c:pt>
                <c:pt idx="1259">
                  <c:v>1.8587818231059546E-2</c:v>
                </c:pt>
                <c:pt idx="1260">
                  <c:v>1.8664698041752196E-2</c:v>
                </c:pt>
                <c:pt idx="1261">
                  <c:v>1.8733435107465082E-2</c:v>
                </c:pt>
                <c:pt idx="1262">
                  <c:v>1.879416367941281E-2</c:v>
                </c:pt>
                <c:pt idx="1263">
                  <c:v>1.8850909230887836E-2</c:v>
                </c:pt>
                <c:pt idx="1264">
                  <c:v>1.8902435686057262E-2</c:v>
                </c:pt>
                <c:pt idx="1265">
                  <c:v>1.8950067257555426E-2</c:v>
                </c:pt>
                <c:pt idx="1266">
                  <c:v>1.8997409409671182E-2</c:v>
                </c:pt>
                <c:pt idx="1267">
                  <c:v>1.9043989834812945E-2</c:v>
                </c:pt>
                <c:pt idx="1268">
                  <c:v>1.9089751179099831E-2</c:v>
                </c:pt>
                <c:pt idx="1269">
                  <c:v>1.9138753207495168E-2</c:v>
                </c:pt>
                <c:pt idx="1270">
                  <c:v>1.9191491428847834E-2</c:v>
                </c:pt>
                <c:pt idx="1271">
                  <c:v>1.924782935204121E-2</c:v>
                </c:pt>
                <c:pt idx="1272">
                  <c:v>1.930454413716115E-2</c:v>
                </c:pt>
                <c:pt idx="1273">
                  <c:v>1.9358573937130232E-2</c:v>
                </c:pt>
                <c:pt idx="1274">
                  <c:v>1.9410237920015911E-2</c:v>
                </c:pt>
                <c:pt idx="1275">
                  <c:v>1.9459999351189795E-2</c:v>
                </c:pt>
                <c:pt idx="1276">
                  <c:v>1.9508583375863048E-2</c:v>
                </c:pt>
                <c:pt idx="1277">
                  <c:v>1.9555688808109453E-2</c:v>
                </c:pt>
                <c:pt idx="1278">
                  <c:v>1.9600285882778214E-2</c:v>
                </c:pt>
                <c:pt idx="1279">
                  <c:v>1.9642809882380687E-2</c:v>
                </c:pt>
                <c:pt idx="1280">
                  <c:v>1.9684813340665016E-2</c:v>
                </c:pt>
                <c:pt idx="1281">
                  <c:v>1.9725238770943922E-2</c:v>
                </c:pt>
                <c:pt idx="1282">
                  <c:v>1.9763016654467096E-2</c:v>
                </c:pt>
                <c:pt idx="1283">
                  <c:v>1.9799306234213266E-2</c:v>
                </c:pt>
                <c:pt idx="1284">
                  <c:v>1.9834536145862353E-2</c:v>
                </c:pt>
                <c:pt idx="1285">
                  <c:v>1.9869036366690629E-2</c:v>
                </c:pt>
                <c:pt idx="1286">
                  <c:v>1.9905578702082479E-2</c:v>
                </c:pt>
                <c:pt idx="1287">
                  <c:v>1.9941923407726159E-2</c:v>
                </c:pt>
                <c:pt idx="1288">
                  <c:v>1.9977593593213602E-2</c:v>
                </c:pt>
                <c:pt idx="1289">
                  <c:v>2.001368284501687E-2</c:v>
                </c:pt>
                <c:pt idx="1290">
                  <c:v>2.0050102251142104E-2</c:v>
                </c:pt>
                <c:pt idx="1291">
                  <c:v>2.0086120297485785E-2</c:v>
                </c:pt>
                <c:pt idx="1292">
                  <c:v>2.0122223570476945E-2</c:v>
                </c:pt>
                <c:pt idx="1293">
                  <c:v>2.0157674797742088E-2</c:v>
                </c:pt>
                <c:pt idx="1294">
                  <c:v>2.0191714391248821E-2</c:v>
                </c:pt>
                <c:pt idx="1295">
                  <c:v>2.0225709596718128E-2</c:v>
                </c:pt>
                <c:pt idx="1296">
                  <c:v>2.0257799729248776E-2</c:v>
                </c:pt>
                <c:pt idx="1297">
                  <c:v>2.0289903901018494E-2</c:v>
                </c:pt>
                <c:pt idx="1298">
                  <c:v>2.0322560688713867E-2</c:v>
                </c:pt>
                <c:pt idx="1299">
                  <c:v>2.0355984794293042E-2</c:v>
                </c:pt>
                <c:pt idx="1300">
                  <c:v>2.0389287666874738E-2</c:v>
                </c:pt>
                <c:pt idx="1301">
                  <c:v>2.0422975180047362E-2</c:v>
                </c:pt>
                <c:pt idx="1302">
                  <c:v>2.0456619100341477E-2</c:v>
                </c:pt>
                <c:pt idx="1303">
                  <c:v>2.0490154245457165E-2</c:v>
                </c:pt>
                <c:pt idx="1304">
                  <c:v>2.052411442576366E-2</c:v>
                </c:pt>
                <c:pt idx="1305">
                  <c:v>2.0558229757908889E-2</c:v>
                </c:pt>
                <c:pt idx="1306">
                  <c:v>2.0592004963731415E-2</c:v>
                </c:pt>
                <c:pt idx="1307">
                  <c:v>2.0625243256749776E-2</c:v>
                </c:pt>
                <c:pt idx="1308">
                  <c:v>2.0657146091911778E-2</c:v>
                </c:pt>
                <c:pt idx="1309">
                  <c:v>2.0692317039787526E-2</c:v>
                </c:pt>
                <c:pt idx="1310">
                  <c:v>2.0731345149200917E-2</c:v>
                </c:pt>
                <c:pt idx="1311">
                  <c:v>2.077334291296512E-2</c:v>
                </c:pt>
                <c:pt idx="1312">
                  <c:v>2.0815949436579079E-2</c:v>
                </c:pt>
                <c:pt idx="1313">
                  <c:v>2.0858826306399767E-2</c:v>
                </c:pt>
                <c:pt idx="1314">
                  <c:v>2.090298570497465E-2</c:v>
                </c:pt>
                <c:pt idx="1315">
                  <c:v>2.0950592730463721E-2</c:v>
                </c:pt>
                <c:pt idx="1316">
                  <c:v>2.0999399696964263E-2</c:v>
                </c:pt>
                <c:pt idx="1317">
                  <c:v>2.1049024903769628E-2</c:v>
                </c:pt>
                <c:pt idx="1318">
                  <c:v>2.1100454924355961E-2</c:v>
                </c:pt>
                <c:pt idx="1319">
                  <c:v>2.1150913993567545E-2</c:v>
                </c:pt>
                <c:pt idx="1320">
                  <c:v>2.120076372152482E-2</c:v>
                </c:pt>
                <c:pt idx="1321">
                  <c:v>2.1249186560193128E-2</c:v>
                </c:pt>
                <c:pt idx="1322">
                  <c:v>2.1295865715774687E-2</c:v>
                </c:pt>
                <c:pt idx="1323">
                  <c:v>2.1341405845169588E-2</c:v>
                </c:pt>
                <c:pt idx="1324">
                  <c:v>2.1385457487635106E-2</c:v>
                </c:pt>
                <c:pt idx="1325">
                  <c:v>2.1429317014367153E-2</c:v>
                </c:pt>
                <c:pt idx="1326">
                  <c:v>2.1474360016313442E-2</c:v>
                </c:pt>
                <c:pt idx="1327">
                  <c:v>2.1521155315569317E-2</c:v>
                </c:pt>
                <c:pt idx="1328">
                  <c:v>2.1568552331089546E-2</c:v>
                </c:pt>
                <c:pt idx="1329">
                  <c:v>2.1618647549820895E-2</c:v>
                </c:pt>
                <c:pt idx="1330">
                  <c:v>2.167239331230424E-2</c:v>
                </c:pt>
                <c:pt idx="1331">
                  <c:v>2.1730834020022426E-2</c:v>
                </c:pt>
                <c:pt idx="1332">
                  <c:v>2.1794511433674078E-2</c:v>
                </c:pt>
                <c:pt idx="1333">
                  <c:v>2.1862148195057333E-2</c:v>
                </c:pt>
                <c:pt idx="1334">
                  <c:v>2.1933288119557651E-2</c:v>
                </c:pt>
                <c:pt idx="1335">
                  <c:v>2.2007021665374073E-2</c:v>
                </c:pt>
                <c:pt idx="1336">
                  <c:v>2.2081402459287237E-2</c:v>
                </c:pt>
                <c:pt idx="1337">
                  <c:v>2.2156247958155545E-2</c:v>
                </c:pt>
                <c:pt idx="1338">
                  <c:v>2.2231570700728599E-2</c:v>
                </c:pt>
                <c:pt idx="1339">
                  <c:v>2.2306833726949967E-2</c:v>
                </c:pt>
                <c:pt idx="1340">
                  <c:v>2.2384604870372894E-2</c:v>
                </c:pt>
                <c:pt idx="1341">
                  <c:v>2.2463392586187327E-2</c:v>
                </c:pt>
                <c:pt idx="1342">
                  <c:v>2.2543997395130747E-2</c:v>
                </c:pt>
                <c:pt idx="1343">
                  <c:v>2.2627260855647282E-2</c:v>
                </c:pt>
                <c:pt idx="1344">
                  <c:v>2.2715410509434587E-2</c:v>
                </c:pt>
                <c:pt idx="1345">
                  <c:v>2.2807895857812347E-2</c:v>
                </c:pt>
                <c:pt idx="1346">
                  <c:v>2.2905343130811287E-2</c:v>
                </c:pt>
                <c:pt idx="1347">
                  <c:v>2.3006749094091491E-2</c:v>
                </c:pt>
                <c:pt idx="1348">
                  <c:v>2.3112142568957914E-2</c:v>
                </c:pt>
                <c:pt idx="1349">
                  <c:v>2.3219785066722457E-2</c:v>
                </c:pt>
                <c:pt idx="1350">
                  <c:v>2.3327417604137726E-2</c:v>
                </c:pt>
                <c:pt idx="1351">
                  <c:v>2.3437772782419975E-2</c:v>
                </c:pt>
                <c:pt idx="1352">
                  <c:v>2.3552575318796135E-2</c:v>
                </c:pt>
                <c:pt idx="1353">
                  <c:v>2.3669986623842298E-2</c:v>
                </c:pt>
                <c:pt idx="1354">
                  <c:v>2.3787152747008725E-2</c:v>
                </c:pt>
                <c:pt idx="1355">
                  <c:v>2.390295680962486E-2</c:v>
                </c:pt>
                <c:pt idx="1356">
                  <c:v>2.4017872892739978E-2</c:v>
                </c:pt>
                <c:pt idx="1357">
                  <c:v>2.4131224885660347E-2</c:v>
                </c:pt>
                <c:pt idx="1358">
                  <c:v>2.4243118581022557E-2</c:v>
                </c:pt>
                <c:pt idx="1359">
                  <c:v>2.4353646779487585E-2</c:v>
                </c:pt>
                <c:pt idx="1360">
                  <c:v>2.4462957149173924E-2</c:v>
                </c:pt>
                <c:pt idx="1361">
                  <c:v>2.4569457636269148E-2</c:v>
                </c:pt>
                <c:pt idx="1362">
                  <c:v>2.4672774736484292E-2</c:v>
                </c:pt>
                <c:pt idx="1363">
                  <c:v>2.4773196622453458E-2</c:v>
                </c:pt>
                <c:pt idx="1364">
                  <c:v>2.4869885434475703E-2</c:v>
                </c:pt>
                <c:pt idx="1365">
                  <c:v>2.4963241784935499E-2</c:v>
                </c:pt>
                <c:pt idx="1366">
                  <c:v>2.5053874220747247E-2</c:v>
                </c:pt>
                <c:pt idx="1367">
                  <c:v>2.5143044442899842E-2</c:v>
                </c:pt>
                <c:pt idx="1368">
                  <c:v>2.5230922592773607E-2</c:v>
                </c:pt>
                <c:pt idx="1369">
                  <c:v>2.5317161292932079E-2</c:v>
                </c:pt>
                <c:pt idx="1370">
                  <c:v>2.5399798643579816E-2</c:v>
                </c:pt>
                <c:pt idx="1371">
                  <c:v>2.5480920362250817E-2</c:v>
                </c:pt>
                <c:pt idx="1372">
                  <c:v>2.556179833123199E-2</c:v>
                </c:pt>
                <c:pt idx="1373">
                  <c:v>2.5638738345661372E-2</c:v>
                </c:pt>
                <c:pt idx="1374">
                  <c:v>2.5712981337991478E-2</c:v>
                </c:pt>
                <c:pt idx="1375">
                  <c:v>2.5786409765384127E-2</c:v>
                </c:pt>
                <c:pt idx="1376">
                  <c:v>2.585748815529601E-2</c:v>
                </c:pt>
                <c:pt idx="1377">
                  <c:v>2.5924724840983109E-2</c:v>
                </c:pt>
                <c:pt idx="1378">
                  <c:v>2.5989008598196483E-2</c:v>
                </c:pt>
                <c:pt idx="1379">
                  <c:v>2.6052015240903951E-2</c:v>
                </c:pt>
                <c:pt idx="1380">
                  <c:v>2.6112909134864446E-2</c:v>
                </c:pt>
                <c:pt idx="1381">
                  <c:v>2.6172092979968677E-2</c:v>
                </c:pt>
                <c:pt idx="1382">
                  <c:v>2.6228203920783233E-2</c:v>
                </c:pt>
                <c:pt idx="1383">
                  <c:v>2.6281586281214259E-2</c:v>
                </c:pt>
                <c:pt idx="1384">
                  <c:v>2.6333853424484386E-2</c:v>
                </c:pt>
                <c:pt idx="1385">
                  <c:v>2.6385440408403345E-2</c:v>
                </c:pt>
                <c:pt idx="1386">
                  <c:v>2.6436142784775771E-2</c:v>
                </c:pt>
                <c:pt idx="1387">
                  <c:v>2.6486821991986636E-2</c:v>
                </c:pt>
                <c:pt idx="1388">
                  <c:v>2.6537596250622925E-2</c:v>
                </c:pt>
                <c:pt idx="1389">
                  <c:v>2.6587600939886193E-2</c:v>
                </c:pt>
                <c:pt idx="1390">
                  <c:v>2.6637402047834387E-2</c:v>
                </c:pt>
                <c:pt idx="1391">
                  <c:v>2.6687193423535722E-2</c:v>
                </c:pt>
                <c:pt idx="1392">
                  <c:v>2.6738213400822702E-2</c:v>
                </c:pt>
                <c:pt idx="1393">
                  <c:v>2.6789630096457885E-2</c:v>
                </c:pt>
                <c:pt idx="1394">
                  <c:v>2.6840104396789768E-2</c:v>
                </c:pt>
                <c:pt idx="1395">
                  <c:v>2.6889707182816972E-2</c:v>
                </c:pt>
                <c:pt idx="1396">
                  <c:v>2.6938062999317731E-2</c:v>
                </c:pt>
                <c:pt idx="1397">
                  <c:v>2.6986270601949199E-2</c:v>
                </c:pt>
                <c:pt idx="1398">
                  <c:v>2.7034417932315813E-2</c:v>
                </c:pt>
                <c:pt idx="1399">
                  <c:v>2.7085120930997936E-2</c:v>
                </c:pt>
                <c:pt idx="1400">
                  <c:v>2.713784358173911E-2</c:v>
                </c:pt>
                <c:pt idx="1401">
                  <c:v>2.7191584491497545E-2</c:v>
                </c:pt>
                <c:pt idx="1402">
                  <c:v>2.7246412787195983E-2</c:v>
                </c:pt>
                <c:pt idx="1403">
                  <c:v>2.7303737003183802E-2</c:v>
                </c:pt>
                <c:pt idx="1404">
                  <c:v>2.7363518385803701E-2</c:v>
                </c:pt>
                <c:pt idx="1405">
                  <c:v>2.7425279433185776E-2</c:v>
                </c:pt>
                <c:pt idx="1406">
                  <c:v>2.7491822004817069E-2</c:v>
                </c:pt>
                <c:pt idx="1407">
                  <c:v>2.7563430210653137E-2</c:v>
                </c:pt>
                <c:pt idx="1408">
                  <c:v>2.7638950780279819E-2</c:v>
                </c:pt>
                <c:pt idx="1409">
                  <c:v>2.7714688947194938E-2</c:v>
                </c:pt>
                <c:pt idx="1410">
                  <c:v>2.7790536143763863E-2</c:v>
                </c:pt>
                <c:pt idx="1411">
                  <c:v>2.7866139935929075E-2</c:v>
                </c:pt>
                <c:pt idx="1412">
                  <c:v>2.7941595152078311E-2</c:v>
                </c:pt>
                <c:pt idx="1413">
                  <c:v>2.8015709041882188E-2</c:v>
                </c:pt>
                <c:pt idx="1414">
                  <c:v>2.8087688319496752E-2</c:v>
                </c:pt>
                <c:pt idx="1415">
                  <c:v>2.8158047312335469E-2</c:v>
                </c:pt>
                <c:pt idx="1416">
                  <c:v>2.8227496164507534E-2</c:v>
                </c:pt>
                <c:pt idx="1417">
                  <c:v>2.8294100452870456E-2</c:v>
                </c:pt>
                <c:pt idx="1418">
                  <c:v>2.8357138500210991E-2</c:v>
                </c:pt>
                <c:pt idx="1419">
                  <c:v>2.8417202549920619E-2</c:v>
                </c:pt>
                <c:pt idx="1420">
                  <c:v>2.8474199696800592E-2</c:v>
                </c:pt>
                <c:pt idx="1421">
                  <c:v>2.852899467454104E-2</c:v>
                </c:pt>
                <c:pt idx="1422">
                  <c:v>2.8584134338747628E-2</c:v>
                </c:pt>
                <c:pt idx="1423">
                  <c:v>2.8640777043431223E-2</c:v>
                </c:pt>
                <c:pt idx="1424">
                  <c:v>2.8698569011436102E-2</c:v>
                </c:pt>
                <c:pt idx="1425">
                  <c:v>2.8755791326275267E-2</c:v>
                </c:pt>
                <c:pt idx="1426">
                  <c:v>2.8813238902588061E-2</c:v>
                </c:pt>
                <c:pt idx="1427">
                  <c:v>2.8870654006070941E-2</c:v>
                </c:pt>
                <c:pt idx="1428">
                  <c:v>2.8928537393041503E-2</c:v>
                </c:pt>
                <c:pt idx="1429">
                  <c:v>2.8988334080586937E-2</c:v>
                </c:pt>
                <c:pt idx="1430">
                  <c:v>2.9049992446937692E-2</c:v>
                </c:pt>
                <c:pt idx="1431">
                  <c:v>2.9113877414165195E-2</c:v>
                </c:pt>
                <c:pt idx="1432">
                  <c:v>2.917968407234757E-2</c:v>
                </c:pt>
                <c:pt idx="1433">
                  <c:v>2.9247346013827492E-2</c:v>
                </c:pt>
                <c:pt idx="1434">
                  <c:v>2.9316124830068457E-2</c:v>
                </c:pt>
                <c:pt idx="1435">
                  <c:v>2.938623017811335E-2</c:v>
                </c:pt>
                <c:pt idx="1436">
                  <c:v>2.9456791297502612E-2</c:v>
                </c:pt>
                <c:pt idx="1437">
                  <c:v>2.9527052261314257E-2</c:v>
                </c:pt>
                <c:pt idx="1438">
                  <c:v>2.9597844685236459E-2</c:v>
                </c:pt>
                <c:pt idx="1439">
                  <c:v>2.9669217977171519E-2</c:v>
                </c:pt>
                <c:pt idx="1440">
                  <c:v>2.973959454864827E-2</c:v>
                </c:pt>
                <c:pt idx="1441">
                  <c:v>2.9808155379255494E-2</c:v>
                </c:pt>
                <c:pt idx="1442">
                  <c:v>2.987371854504646E-2</c:v>
                </c:pt>
                <c:pt idx="1443">
                  <c:v>2.9936490360618889E-2</c:v>
                </c:pt>
                <c:pt idx="1444">
                  <c:v>2.9995743638231352E-2</c:v>
                </c:pt>
                <c:pt idx="1445">
                  <c:v>3.0051767559325312E-2</c:v>
                </c:pt>
                <c:pt idx="1446">
                  <c:v>3.0103889246511664E-2</c:v>
                </c:pt>
                <c:pt idx="1447">
                  <c:v>3.01516236702732E-2</c:v>
                </c:pt>
                <c:pt idx="1448">
                  <c:v>3.0193797000286161E-2</c:v>
                </c:pt>
                <c:pt idx="1449">
                  <c:v>3.0230224468986648E-2</c:v>
                </c:pt>
                <c:pt idx="1450">
                  <c:v>3.0262060623794478E-2</c:v>
                </c:pt>
                <c:pt idx="1451">
                  <c:v>3.029207834520033E-2</c:v>
                </c:pt>
                <c:pt idx="1452">
                  <c:v>3.0319659562999798E-2</c:v>
                </c:pt>
                <c:pt idx="1453">
                  <c:v>3.0344958473974951E-2</c:v>
                </c:pt>
                <c:pt idx="1454">
                  <c:v>3.03698093915486E-2</c:v>
                </c:pt>
                <c:pt idx="1455">
                  <c:v>3.0395990865111574E-2</c:v>
                </c:pt>
                <c:pt idx="1456">
                  <c:v>3.0420297774557348E-2</c:v>
                </c:pt>
                <c:pt idx="1457">
                  <c:v>3.0440904337475851E-2</c:v>
                </c:pt>
                <c:pt idx="1458">
                  <c:v>3.0460514204789658E-2</c:v>
                </c:pt>
                <c:pt idx="1459">
                  <c:v>3.048089076171312E-2</c:v>
                </c:pt>
                <c:pt idx="1460">
                  <c:v>3.0503158093772582E-2</c:v>
                </c:pt>
                <c:pt idx="1461">
                  <c:v>3.0531835349305456E-2</c:v>
                </c:pt>
                <c:pt idx="1462">
                  <c:v>3.0572785385605528E-2</c:v>
                </c:pt>
                <c:pt idx="1463">
                  <c:v>3.0623966740161011E-2</c:v>
                </c:pt>
                <c:pt idx="1464">
                  <c:v>3.0684532119725005E-2</c:v>
                </c:pt>
                <c:pt idx="1465">
                  <c:v>3.0752294643070558E-2</c:v>
                </c:pt>
                <c:pt idx="1466">
                  <c:v>3.0826880411469696E-2</c:v>
                </c:pt>
                <c:pt idx="1467">
                  <c:v>3.0907478624201623E-2</c:v>
                </c:pt>
                <c:pt idx="1468">
                  <c:v>3.0992104307621539E-2</c:v>
                </c:pt>
                <c:pt idx="1469">
                  <c:v>3.1079842985333075E-2</c:v>
                </c:pt>
                <c:pt idx="1470">
                  <c:v>3.117226262467029E-2</c:v>
                </c:pt>
                <c:pt idx="1471">
                  <c:v>3.126695559774343E-2</c:v>
                </c:pt>
                <c:pt idx="1472">
                  <c:v>3.1361548342483045E-2</c:v>
                </c:pt>
                <c:pt idx="1473">
                  <c:v>3.1456522460375246E-2</c:v>
                </c:pt>
                <c:pt idx="1474">
                  <c:v>3.1556767585032619E-2</c:v>
                </c:pt>
                <c:pt idx="1475">
                  <c:v>3.1661219287340163E-2</c:v>
                </c:pt>
                <c:pt idx="1476">
                  <c:v>3.17703247945113E-2</c:v>
                </c:pt>
                <c:pt idx="1477">
                  <c:v>3.1880871107477317E-2</c:v>
                </c:pt>
                <c:pt idx="1478">
                  <c:v>3.1992462713495762E-2</c:v>
                </c:pt>
                <c:pt idx="1479">
                  <c:v>3.2104512288392659E-2</c:v>
                </c:pt>
                <c:pt idx="1480">
                  <c:v>3.2216890496484664E-2</c:v>
                </c:pt>
                <c:pt idx="1481">
                  <c:v>3.2319575046001588E-2</c:v>
                </c:pt>
                <c:pt idx="1482">
                  <c:v>3.2412791278568005E-2</c:v>
                </c:pt>
                <c:pt idx="1483">
                  <c:v>3.2497246018810051E-2</c:v>
                </c:pt>
                <c:pt idx="1484">
                  <c:v>3.2571171162074634E-2</c:v>
                </c:pt>
                <c:pt idx="1485">
                  <c:v>3.2635848003394988E-2</c:v>
                </c:pt>
                <c:pt idx="1486">
                  <c:v>3.2691239632079212E-2</c:v>
                </c:pt>
                <c:pt idx="1487">
                  <c:v>3.2738281595962405E-2</c:v>
                </c:pt>
                <c:pt idx="1488">
                  <c:v>3.2777277324634743E-2</c:v>
                </c:pt>
                <c:pt idx="1489">
                  <c:v>3.2807817389316152E-2</c:v>
                </c:pt>
                <c:pt idx="1490">
                  <c:v>3.2831291084571501E-2</c:v>
                </c:pt>
                <c:pt idx="1491">
                  <c:v>3.2848367359774332E-2</c:v>
                </c:pt>
                <c:pt idx="1492">
                  <c:v>3.2861753363416756E-2</c:v>
                </c:pt>
                <c:pt idx="1493">
                  <c:v>3.2872351151194683E-2</c:v>
                </c:pt>
                <c:pt idx="1494">
                  <c:v>3.2881314923090613E-2</c:v>
                </c:pt>
                <c:pt idx="1495">
                  <c:v>3.2889097267340475E-2</c:v>
                </c:pt>
                <c:pt idx="1496">
                  <c:v>3.2896882444996681E-2</c:v>
                </c:pt>
                <c:pt idx="1497">
                  <c:v>3.2904252907591844E-2</c:v>
                </c:pt>
                <c:pt idx="1498">
                  <c:v>3.2912378456027527E-2</c:v>
                </c:pt>
                <c:pt idx="1499">
                  <c:v>3.2922561744698056E-2</c:v>
                </c:pt>
                <c:pt idx="1500">
                  <c:v>3.2934987391657448E-2</c:v>
                </c:pt>
                <c:pt idx="1501">
                  <c:v>3.2948743738861086E-2</c:v>
                </c:pt>
                <c:pt idx="1502">
                  <c:v>3.2965201372487631E-2</c:v>
                </c:pt>
                <c:pt idx="1503">
                  <c:v>3.2986574096690362E-2</c:v>
                </c:pt>
                <c:pt idx="1504">
                  <c:v>3.3009167770794802E-2</c:v>
                </c:pt>
                <c:pt idx="1505">
                  <c:v>3.3032868785203985E-2</c:v>
                </c:pt>
                <c:pt idx="1506">
                  <c:v>3.305766814241972E-2</c:v>
                </c:pt>
                <c:pt idx="1507">
                  <c:v>3.3082781819482668E-2</c:v>
                </c:pt>
                <c:pt idx="1508">
                  <c:v>3.3107164143495904E-2</c:v>
                </c:pt>
                <c:pt idx="1509">
                  <c:v>3.3128171161295517E-2</c:v>
                </c:pt>
                <c:pt idx="1510">
                  <c:v>3.3149678918285859E-2</c:v>
                </c:pt>
                <c:pt idx="1511">
                  <c:v>3.3172387784747501E-2</c:v>
                </c:pt>
                <c:pt idx="1512">
                  <c:v>3.3195013490961725E-2</c:v>
                </c:pt>
                <c:pt idx="1513">
                  <c:v>3.3213376072040716E-2</c:v>
                </c:pt>
                <c:pt idx="1514">
                  <c:v>3.322644064304163E-2</c:v>
                </c:pt>
                <c:pt idx="1515">
                  <c:v>3.3234924890468462E-2</c:v>
                </c:pt>
                <c:pt idx="1516">
                  <c:v>3.3240867814198195E-2</c:v>
                </c:pt>
                <c:pt idx="1517">
                  <c:v>3.324518882300663E-2</c:v>
                </c:pt>
                <c:pt idx="1518">
                  <c:v>3.324875575575461E-2</c:v>
                </c:pt>
                <c:pt idx="1519">
                  <c:v>3.3251781791408981E-2</c:v>
                </c:pt>
                <c:pt idx="1520">
                  <c:v>3.3254323514744513E-2</c:v>
                </c:pt>
                <c:pt idx="1521">
                  <c:v>3.325694735739388E-2</c:v>
                </c:pt>
                <c:pt idx="1522">
                  <c:v>3.3261094320114981E-2</c:v>
                </c:pt>
                <c:pt idx="1523">
                  <c:v>3.3271188333382135E-2</c:v>
                </c:pt>
                <c:pt idx="1524">
                  <c:v>3.3284089481845094E-2</c:v>
                </c:pt>
                <c:pt idx="1525">
                  <c:v>3.3300837461523174E-2</c:v>
                </c:pt>
                <c:pt idx="1526">
                  <c:v>3.3319640507384202E-2</c:v>
                </c:pt>
                <c:pt idx="1527">
                  <c:v>3.3336709273581934E-2</c:v>
                </c:pt>
                <c:pt idx="1528">
                  <c:v>3.3351683830521894E-2</c:v>
                </c:pt>
                <c:pt idx="1529">
                  <c:v>3.3363907737433626E-2</c:v>
                </c:pt>
                <c:pt idx="1530">
                  <c:v>3.3371888509062295E-2</c:v>
                </c:pt>
                <c:pt idx="1531">
                  <c:v>3.3376261343579863E-2</c:v>
                </c:pt>
                <c:pt idx="1532">
                  <c:v>3.3377111609731315E-2</c:v>
                </c:pt>
                <c:pt idx="1533">
                  <c:v>3.3371633190306185E-2</c:v>
                </c:pt>
                <c:pt idx="1534">
                  <c:v>3.3359189879005546E-2</c:v>
                </c:pt>
                <c:pt idx="1535">
                  <c:v>3.3341563433172787E-2</c:v>
                </c:pt>
                <c:pt idx="1536">
                  <c:v>3.3318726234804238E-2</c:v>
                </c:pt>
                <c:pt idx="1537">
                  <c:v>3.3291454662929654E-2</c:v>
                </c:pt>
                <c:pt idx="1538">
                  <c:v>3.3254683043318967E-2</c:v>
                </c:pt>
                <c:pt idx="1539">
                  <c:v>3.321114418535627E-2</c:v>
                </c:pt>
                <c:pt idx="1540">
                  <c:v>3.3162799184080397E-2</c:v>
                </c:pt>
                <c:pt idx="1541">
                  <c:v>3.311001709522908E-2</c:v>
                </c:pt>
                <c:pt idx="1542">
                  <c:v>3.3051821206003369E-2</c:v>
                </c:pt>
                <c:pt idx="1543">
                  <c:v>3.2993629084136215E-2</c:v>
                </c:pt>
                <c:pt idx="1544">
                  <c:v>3.293482448937804E-2</c:v>
                </c:pt>
                <c:pt idx="1545">
                  <c:v>3.2874807343683143E-2</c:v>
                </c:pt>
                <c:pt idx="1546">
                  <c:v>3.2815774277111298E-2</c:v>
                </c:pt>
                <c:pt idx="1547">
                  <c:v>3.2756327735214433E-2</c:v>
                </c:pt>
                <c:pt idx="1548">
                  <c:v>3.2698485833653243E-2</c:v>
                </c:pt>
                <c:pt idx="1549">
                  <c:v>3.2642390736944159E-2</c:v>
                </c:pt>
                <c:pt idx="1550">
                  <c:v>3.2587818616813528E-2</c:v>
                </c:pt>
                <c:pt idx="1551">
                  <c:v>3.2535115058385827E-2</c:v>
                </c:pt>
                <c:pt idx="1552">
                  <c:v>3.2484274098062961E-2</c:v>
                </c:pt>
                <c:pt idx="1553">
                  <c:v>3.2434925966279185E-2</c:v>
                </c:pt>
                <c:pt idx="1554">
                  <c:v>3.238638960943345E-2</c:v>
                </c:pt>
                <c:pt idx="1555">
                  <c:v>3.2341835429840649E-2</c:v>
                </c:pt>
                <c:pt idx="1556">
                  <c:v>3.229962137675324E-2</c:v>
                </c:pt>
                <c:pt idx="1557">
                  <c:v>3.2259911593743522E-2</c:v>
                </c:pt>
                <c:pt idx="1558">
                  <c:v>3.2220329186266106E-2</c:v>
                </c:pt>
                <c:pt idx="1559">
                  <c:v>3.2181553202416488E-2</c:v>
                </c:pt>
                <c:pt idx="1560">
                  <c:v>3.2143722169787912E-2</c:v>
                </c:pt>
                <c:pt idx="1561">
                  <c:v>3.2104618462904438E-2</c:v>
                </c:pt>
                <c:pt idx="1562">
                  <c:v>3.2064891500781685E-2</c:v>
                </c:pt>
                <c:pt idx="1563">
                  <c:v>3.202350953322728E-2</c:v>
                </c:pt>
                <c:pt idx="1564">
                  <c:v>3.1979118377063458E-2</c:v>
                </c:pt>
                <c:pt idx="1565">
                  <c:v>3.1930542185181203E-2</c:v>
                </c:pt>
                <c:pt idx="1566">
                  <c:v>3.187761573344039E-2</c:v>
                </c:pt>
                <c:pt idx="1567">
                  <c:v>3.1821847357264045E-2</c:v>
                </c:pt>
                <c:pt idx="1568">
                  <c:v>3.1762948656245203E-2</c:v>
                </c:pt>
                <c:pt idx="1569">
                  <c:v>3.1699758598877824E-2</c:v>
                </c:pt>
                <c:pt idx="1570">
                  <c:v>3.1632240338178158E-2</c:v>
                </c:pt>
                <c:pt idx="1571">
                  <c:v>3.1560929888305174E-2</c:v>
                </c:pt>
                <c:pt idx="1572">
                  <c:v>3.1485161859114312E-2</c:v>
                </c:pt>
                <c:pt idx="1573">
                  <c:v>3.1404914738868299E-2</c:v>
                </c:pt>
                <c:pt idx="1574">
                  <c:v>3.1320422586298038E-2</c:v>
                </c:pt>
                <c:pt idx="1575">
                  <c:v>3.1233969272316128E-2</c:v>
                </c:pt>
                <c:pt idx="1576">
                  <c:v>3.1146614854230589E-2</c:v>
                </c:pt>
                <c:pt idx="1577">
                  <c:v>3.1058225628138193E-2</c:v>
                </c:pt>
                <c:pt idx="1578">
                  <c:v>3.0969860102916486E-2</c:v>
                </c:pt>
                <c:pt idx="1579">
                  <c:v>3.0886930932484052E-2</c:v>
                </c:pt>
                <c:pt idx="1580">
                  <c:v>3.0807101381963124E-2</c:v>
                </c:pt>
                <c:pt idx="1581">
                  <c:v>3.0729600442948483E-2</c:v>
                </c:pt>
                <c:pt idx="1582">
                  <c:v>3.065314260519552E-2</c:v>
                </c:pt>
                <c:pt idx="1583">
                  <c:v>3.0578900813367716E-2</c:v>
                </c:pt>
                <c:pt idx="1584">
                  <c:v>3.0506737152343564E-2</c:v>
                </c:pt>
                <c:pt idx="1585">
                  <c:v>3.0435504082742697E-2</c:v>
                </c:pt>
                <c:pt idx="1586">
                  <c:v>3.0363663056154053E-2</c:v>
                </c:pt>
                <c:pt idx="1587">
                  <c:v>3.0288327307581641E-2</c:v>
                </c:pt>
                <c:pt idx="1588">
                  <c:v>3.0206147099877349E-2</c:v>
                </c:pt>
                <c:pt idx="1589">
                  <c:v>3.0118699095016136E-2</c:v>
                </c:pt>
                <c:pt idx="1590">
                  <c:v>3.0026865666980852E-2</c:v>
                </c:pt>
                <c:pt idx="1591">
                  <c:v>2.9929435500613371E-2</c:v>
                </c:pt>
                <c:pt idx="1592">
                  <c:v>2.9827183475321314E-2</c:v>
                </c:pt>
                <c:pt idx="1593">
                  <c:v>2.9720043119200849E-2</c:v>
                </c:pt>
                <c:pt idx="1594">
                  <c:v>2.9608377918448545E-2</c:v>
                </c:pt>
                <c:pt idx="1595">
                  <c:v>2.949315042576094E-2</c:v>
                </c:pt>
                <c:pt idx="1596">
                  <c:v>2.9375617171811388E-2</c:v>
                </c:pt>
                <c:pt idx="1597">
                  <c:v>2.9255873805047218E-2</c:v>
                </c:pt>
                <c:pt idx="1598">
                  <c:v>2.9134529129405413E-2</c:v>
                </c:pt>
                <c:pt idx="1599">
                  <c:v>2.9009972568017021E-2</c:v>
                </c:pt>
                <c:pt idx="1600">
                  <c:v>2.8884203654077598E-2</c:v>
                </c:pt>
                <c:pt idx="1601">
                  <c:v>2.8758646804443785E-2</c:v>
                </c:pt>
                <c:pt idx="1602">
                  <c:v>2.8634344949643706E-2</c:v>
                </c:pt>
                <c:pt idx="1603">
                  <c:v>2.8511267508053433E-2</c:v>
                </c:pt>
                <c:pt idx="1604">
                  <c:v>2.8390161517218373E-2</c:v>
                </c:pt>
                <c:pt idx="1605">
                  <c:v>2.8269828537107244E-2</c:v>
                </c:pt>
                <c:pt idx="1606">
                  <c:v>2.8148641272116092E-2</c:v>
                </c:pt>
                <c:pt idx="1607">
                  <c:v>2.8027437706421653E-2</c:v>
                </c:pt>
                <c:pt idx="1608">
                  <c:v>2.7907013228845975E-2</c:v>
                </c:pt>
                <c:pt idx="1609">
                  <c:v>2.778784148447699E-2</c:v>
                </c:pt>
                <c:pt idx="1610">
                  <c:v>2.7670522260525816E-2</c:v>
                </c:pt>
                <c:pt idx="1611">
                  <c:v>2.7559204435482054E-2</c:v>
                </c:pt>
                <c:pt idx="1612">
                  <c:v>2.7454674432735041E-2</c:v>
                </c:pt>
                <c:pt idx="1613">
                  <c:v>2.7352293629460418E-2</c:v>
                </c:pt>
                <c:pt idx="1614">
                  <c:v>2.7250585886926314E-2</c:v>
                </c:pt>
                <c:pt idx="1615">
                  <c:v>2.7150138542343365E-2</c:v>
                </c:pt>
                <c:pt idx="1616">
                  <c:v>2.7048904755165949E-2</c:v>
                </c:pt>
                <c:pt idx="1617">
                  <c:v>2.695004213350536E-2</c:v>
                </c:pt>
                <c:pt idx="1618">
                  <c:v>2.6854272689793447E-2</c:v>
                </c:pt>
                <c:pt idx="1619">
                  <c:v>2.6761151244089395E-2</c:v>
                </c:pt>
                <c:pt idx="1620">
                  <c:v>2.6671050221646755E-2</c:v>
                </c:pt>
                <c:pt idx="1621">
                  <c:v>2.6584550208257781E-2</c:v>
                </c:pt>
                <c:pt idx="1622">
                  <c:v>2.6502025422635651E-2</c:v>
                </c:pt>
                <c:pt idx="1623">
                  <c:v>2.6423894434032084E-2</c:v>
                </c:pt>
                <c:pt idx="1624">
                  <c:v>2.6353391551426297E-2</c:v>
                </c:pt>
                <c:pt idx="1625">
                  <c:v>2.6289270679177679E-2</c:v>
                </c:pt>
                <c:pt idx="1626">
                  <c:v>2.6231344395641037E-2</c:v>
                </c:pt>
                <c:pt idx="1627">
                  <c:v>2.6178526960686222E-2</c:v>
                </c:pt>
                <c:pt idx="1628">
                  <c:v>2.6129619912459105E-2</c:v>
                </c:pt>
                <c:pt idx="1629">
                  <c:v>2.6083820762666791E-2</c:v>
                </c:pt>
                <c:pt idx="1630">
                  <c:v>2.6040282068614508E-2</c:v>
                </c:pt>
                <c:pt idx="1631">
                  <c:v>2.5996880219185402E-2</c:v>
                </c:pt>
                <c:pt idx="1632">
                  <c:v>2.5953812886423087E-2</c:v>
                </c:pt>
                <c:pt idx="1633">
                  <c:v>2.5912582786362173E-2</c:v>
                </c:pt>
                <c:pt idx="1634">
                  <c:v>2.586782004511768E-2</c:v>
                </c:pt>
                <c:pt idx="1635">
                  <c:v>2.582463454689285E-2</c:v>
                </c:pt>
                <c:pt idx="1636">
                  <c:v>2.5785426358723277E-2</c:v>
                </c:pt>
                <c:pt idx="1637">
                  <c:v>2.5751352176759123E-2</c:v>
                </c:pt>
              </c:numCache>
            </c:numRef>
          </c:val>
          <c:smooth val="0"/>
          <c:extLst>
            <c:ext xmlns:c16="http://schemas.microsoft.com/office/drawing/2014/chart" uri="{C3380CC4-5D6E-409C-BE32-E72D297353CC}">
              <c16:uniqueId val="{00000001-90A6-4297-9B79-38920EAE89D2}"/>
            </c:ext>
          </c:extLst>
        </c:ser>
        <c:dLbls>
          <c:showLegendKey val="0"/>
          <c:showVal val="0"/>
          <c:showCatName val="0"/>
          <c:showSerName val="0"/>
          <c:showPercent val="0"/>
          <c:showBubbleSize val="0"/>
        </c:dLbls>
        <c:smooth val="0"/>
        <c:axId val="81625855"/>
        <c:axId val="81622255"/>
      </c:lineChart>
      <c:dateAx>
        <c:axId val="81625855"/>
        <c:scaling>
          <c:orientation val="minMax"/>
          <c:min val="43313"/>
        </c:scaling>
        <c:delete val="0"/>
        <c:axPos val="b"/>
        <c:numFmt formatCode="[$-409]mmm\-yy;@" sourceLinked="0"/>
        <c:majorTickMark val="out"/>
        <c:minorTickMark val="none"/>
        <c:tickLblPos val="low"/>
        <c:spPr>
          <a:ln/>
        </c:spPr>
        <c:crossAx val="81622255"/>
        <c:crosses val="autoZero"/>
        <c:auto val="1"/>
        <c:lblOffset val="100"/>
        <c:baseTimeUnit val="days"/>
        <c:majorUnit val="463"/>
        <c:majorTimeUnit val="days"/>
      </c:dateAx>
      <c:valAx>
        <c:axId val="81622255"/>
        <c:scaling>
          <c:orientation val="minMax"/>
        </c:scaling>
        <c:delete val="0"/>
        <c:axPos val="l"/>
        <c:numFmt formatCode="#,##0.00" sourceLinked="0"/>
        <c:majorTickMark val="out"/>
        <c:minorTickMark val="none"/>
        <c:tickLblPos val="nextTo"/>
        <c:spPr>
          <a:ln/>
        </c:spPr>
        <c:crossAx val="81625855"/>
        <c:crosses val="autoZero"/>
        <c:crossBetween val="between"/>
      </c:valAx>
    </c:plotArea>
    <c:legend>
      <c:legendPos val="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DXY Index</c:v>
          </c:tx>
          <c:spPr>
            <a:ln w="22225">
              <a:solidFill>
                <a:srgbClr val="020B5B"/>
              </a:solidFill>
            </a:ln>
          </c:spPr>
          <c:marker>
            <c:symbol val="none"/>
          </c:marker>
          <c:cat>
            <c:numRef>
              <c:f>Sheet1!$A$6:$A$4000</c:f>
              <c:numCache>
                <c:formatCode>m/d/yyyy</c:formatCode>
                <c:ptCount val="3995"/>
                <c:pt idx="0">
                  <c:v>40179</c:v>
                </c:pt>
                <c:pt idx="1">
                  <c:v>40182</c:v>
                </c:pt>
                <c:pt idx="2">
                  <c:v>40183</c:v>
                </c:pt>
                <c:pt idx="3">
                  <c:v>40184</c:v>
                </c:pt>
                <c:pt idx="4">
                  <c:v>40185</c:v>
                </c:pt>
                <c:pt idx="5">
                  <c:v>40186</c:v>
                </c:pt>
                <c:pt idx="6">
                  <c:v>40189</c:v>
                </c:pt>
                <c:pt idx="7">
                  <c:v>40190</c:v>
                </c:pt>
                <c:pt idx="8">
                  <c:v>40191</c:v>
                </c:pt>
                <c:pt idx="9">
                  <c:v>40192</c:v>
                </c:pt>
                <c:pt idx="10">
                  <c:v>40193</c:v>
                </c:pt>
                <c:pt idx="11">
                  <c:v>40196</c:v>
                </c:pt>
                <c:pt idx="12">
                  <c:v>40197</c:v>
                </c:pt>
                <c:pt idx="13">
                  <c:v>40198</c:v>
                </c:pt>
                <c:pt idx="14">
                  <c:v>40199</c:v>
                </c:pt>
                <c:pt idx="15">
                  <c:v>40200</c:v>
                </c:pt>
                <c:pt idx="16">
                  <c:v>40203</c:v>
                </c:pt>
                <c:pt idx="17">
                  <c:v>40204</c:v>
                </c:pt>
                <c:pt idx="18">
                  <c:v>40205</c:v>
                </c:pt>
                <c:pt idx="19">
                  <c:v>40206</c:v>
                </c:pt>
                <c:pt idx="20">
                  <c:v>40207</c:v>
                </c:pt>
                <c:pt idx="21">
                  <c:v>40210</c:v>
                </c:pt>
                <c:pt idx="22">
                  <c:v>40211</c:v>
                </c:pt>
                <c:pt idx="23">
                  <c:v>40212</c:v>
                </c:pt>
                <c:pt idx="24">
                  <c:v>40213</c:v>
                </c:pt>
                <c:pt idx="25">
                  <c:v>40214</c:v>
                </c:pt>
                <c:pt idx="26">
                  <c:v>40217</c:v>
                </c:pt>
                <c:pt idx="27">
                  <c:v>40218</c:v>
                </c:pt>
                <c:pt idx="28">
                  <c:v>40219</c:v>
                </c:pt>
                <c:pt idx="29">
                  <c:v>40220</c:v>
                </c:pt>
                <c:pt idx="30">
                  <c:v>40221</c:v>
                </c:pt>
                <c:pt idx="31">
                  <c:v>40224</c:v>
                </c:pt>
                <c:pt idx="32">
                  <c:v>40225</c:v>
                </c:pt>
                <c:pt idx="33">
                  <c:v>40226</c:v>
                </c:pt>
                <c:pt idx="34">
                  <c:v>40227</c:v>
                </c:pt>
                <c:pt idx="35">
                  <c:v>40228</c:v>
                </c:pt>
                <c:pt idx="36">
                  <c:v>40231</c:v>
                </c:pt>
                <c:pt idx="37">
                  <c:v>40232</c:v>
                </c:pt>
                <c:pt idx="38">
                  <c:v>40233</c:v>
                </c:pt>
                <c:pt idx="39">
                  <c:v>40234</c:v>
                </c:pt>
                <c:pt idx="40">
                  <c:v>40235</c:v>
                </c:pt>
                <c:pt idx="41">
                  <c:v>40238</c:v>
                </c:pt>
                <c:pt idx="42">
                  <c:v>40239</c:v>
                </c:pt>
                <c:pt idx="43">
                  <c:v>40240</c:v>
                </c:pt>
                <c:pt idx="44">
                  <c:v>40241</c:v>
                </c:pt>
                <c:pt idx="45">
                  <c:v>40242</c:v>
                </c:pt>
                <c:pt idx="46">
                  <c:v>40245</c:v>
                </c:pt>
                <c:pt idx="47">
                  <c:v>40246</c:v>
                </c:pt>
                <c:pt idx="48">
                  <c:v>40247</c:v>
                </c:pt>
                <c:pt idx="49">
                  <c:v>40248</c:v>
                </c:pt>
                <c:pt idx="50">
                  <c:v>40249</c:v>
                </c:pt>
                <c:pt idx="51">
                  <c:v>40252</c:v>
                </c:pt>
                <c:pt idx="52">
                  <c:v>40253</c:v>
                </c:pt>
                <c:pt idx="53">
                  <c:v>40254</c:v>
                </c:pt>
                <c:pt idx="54">
                  <c:v>40255</c:v>
                </c:pt>
                <c:pt idx="55">
                  <c:v>40256</c:v>
                </c:pt>
                <c:pt idx="56">
                  <c:v>40259</c:v>
                </c:pt>
                <c:pt idx="57">
                  <c:v>40260</c:v>
                </c:pt>
                <c:pt idx="58">
                  <c:v>40261</c:v>
                </c:pt>
                <c:pt idx="59">
                  <c:v>40262</c:v>
                </c:pt>
                <c:pt idx="60">
                  <c:v>40263</c:v>
                </c:pt>
                <c:pt idx="61">
                  <c:v>40266</c:v>
                </c:pt>
                <c:pt idx="62">
                  <c:v>40267</c:v>
                </c:pt>
                <c:pt idx="63">
                  <c:v>40268</c:v>
                </c:pt>
                <c:pt idx="64">
                  <c:v>40269</c:v>
                </c:pt>
                <c:pt idx="65">
                  <c:v>40270</c:v>
                </c:pt>
                <c:pt idx="66">
                  <c:v>40273</c:v>
                </c:pt>
                <c:pt idx="67">
                  <c:v>40274</c:v>
                </c:pt>
                <c:pt idx="68">
                  <c:v>40275</c:v>
                </c:pt>
                <c:pt idx="69">
                  <c:v>40276</c:v>
                </c:pt>
                <c:pt idx="70">
                  <c:v>40277</c:v>
                </c:pt>
                <c:pt idx="71">
                  <c:v>40280</c:v>
                </c:pt>
                <c:pt idx="72">
                  <c:v>40281</c:v>
                </c:pt>
                <c:pt idx="73">
                  <c:v>40282</c:v>
                </c:pt>
                <c:pt idx="74">
                  <c:v>40283</c:v>
                </c:pt>
                <c:pt idx="75">
                  <c:v>40284</c:v>
                </c:pt>
                <c:pt idx="76">
                  <c:v>40287</c:v>
                </c:pt>
                <c:pt idx="77">
                  <c:v>40288</c:v>
                </c:pt>
                <c:pt idx="78">
                  <c:v>40289</c:v>
                </c:pt>
                <c:pt idx="79">
                  <c:v>40290</c:v>
                </c:pt>
                <c:pt idx="80">
                  <c:v>40291</c:v>
                </c:pt>
                <c:pt idx="81">
                  <c:v>40294</c:v>
                </c:pt>
                <c:pt idx="82">
                  <c:v>40295</c:v>
                </c:pt>
                <c:pt idx="83">
                  <c:v>40296</c:v>
                </c:pt>
                <c:pt idx="84">
                  <c:v>40297</c:v>
                </c:pt>
                <c:pt idx="85">
                  <c:v>40298</c:v>
                </c:pt>
                <c:pt idx="86">
                  <c:v>40301</c:v>
                </c:pt>
                <c:pt idx="87">
                  <c:v>40302</c:v>
                </c:pt>
                <c:pt idx="88">
                  <c:v>40303</c:v>
                </c:pt>
                <c:pt idx="89">
                  <c:v>40304</c:v>
                </c:pt>
                <c:pt idx="90">
                  <c:v>40305</c:v>
                </c:pt>
                <c:pt idx="91">
                  <c:v>40308</c:v>
                </c:pt>
                <c:pt idx="92">
                  <c:v>40309</c:v>
                </c:pt>
                <c:pt idx="93">
                  <c:v>40310</c:v>
                </c:pt>
                <c:pt idx="94">
                  <c:v>40311</c:v>
                </c:pt>
                <c:pt idx="95">
                  <c:v>40312</c:v>
                </c:pt>
                <c:pt idx="96">
                  <c:v>40315</c:v>
                </c:pt>
                <c:pt idx="97">
                  <c:v>40316</c:v>
                </c:pt>
                <c:pt idx="98">
                  <c:v>40317</c:v>
                </c:pt>
                <c:pt idx="99">
                  <c:v>40318</c:v>
                </c:pt>
                <c:pt idx="100">
                  <c:v>40319</c:v>
                </c:pt>
                <c:pt idx="101">
                  <c:v>40322</c:v>
                </c:pt>
                <c:pt idx="102">
                  <c:v>40323</c:v>
                </c:pt>
                <c:pt idx="103">
                  <c:v>40324</c:v>
                </c:pt>
                <c:pt idx="104">
                  <c:v>40325</c:v>
                </c:pt>
                <c:pt idx="105">
                  <c:v>40326</c:v>
                </c:pt>
                <c:pt idx="106">
                  <c:v>40329</c:v>
                </c:pt>
                <c:pt idx="107">
                  <c:v>40330</c:v>
                </c:pt>
                <c:pt idx="108">
                  <c:v>40331</c:v>
                </c:pt>
                <c:pt idx="109">
                  <c:v>40332</c:v>
                </c:pt>
                <c:pt idx="110">
                  <c:v>40333</c:v>
                </c:pt>
                <c:pt idx="111">
                  <c:v>40336</c:v>
                </c:pt>
                <c:pt idx="112">
                  <c:v>40337</c:v>
                </c:pt>
                <c:pt idx="113">
                  <c:v>40338</c:v>
                </c:pt>
                <c:pt idx="114">
                  <c:v>40339</c:v>
                </c:pt>
                <c:pt idx="115">
                  <c:v>40340</c:v>
                </c:pt>
                <c:pt idx="116">
                  <c:v>40343</c:v>
                </c:pt>
                <c:pt idx="117">
                  <c:v>40344</c:v>
                </c:pt>
                <c:pt idx="118">
                  <c:v>40345</c:v>
                </c:pt>
                <c:pt idx="119">
                  <c:v>40346</c:v>
                </c:pt>
                <c:pt idx="120">
                  <c:v>40347</c:v>
                </c:pt>
                <c:pt idx="121">
                  <c:v>40350</c:v>
                </c:pt>
                <c:pt idx="122">
                  <c:v>40351</c:v>
                </c:pt>
                <c:pt idx="123">
                  <c:v>40352</c:v>
                </c:pt>
                <c:pt idx="124">
                  <c:v>40353</c:v>
                </c:pt>
                <c:pt idx="125">
                  <c:v>40354</c:v>
                </c:pt>
                <c:pt idx="126">
                  <c:v>40357</c:v>
                </c:pt>
                <c:pt idx="127">
                  <c:v>40358</c:v>
                </c:pt>
                <c:pt idx="128">
                  <c:v>40359</c:v>
                </c:pt>
                <c:pt idx="129">
                  <c:v>40360</c:v>
                </c:pt>
                <c:pt idx="130">
                  <c:v>40361</c:v>
                </c:pt>
                <c:pt idx="131">
                  <c:v>40364</c:v>
                </c:pt>
                <c:pt idx="132">
                  <c:v>40365</c:v>
                </c:pt>
                <c:pt idx="133">
                  <c:v>40366</c:v>
                </c:pt>
                <c:pt idx="134">
                  <c:v>40367</c:v>
                </c:pt>
                <c:pt idx="135">
                  <c:v>40368</c:v>
                </c:pt>
                <c:pt idx="136">
                  <c:v>40371</c:v>
                </c:pt>
                <c:pt idx="137">
                  <c:v>40372</c:v>
                </c:pt>
                <c:pt idx="138">
                  <c:v>40373</c:v>
                </c:pt>
                <c:pt idx="139">
                  <c:v>40374</c:v>
                </c:pt>
                <c:pt idx="140">
                  <c:v>40375</c:v>
                </c:pt>
                <c:pt idx="141">
                  <c:v>40378</c:v>
                </c:pt>
                <c:pt idx="142">
                  <c:v>40379</c:v>
                </c:pt>
                <c:pt idx="143">
                  <c:v>40380</c:v>
                </c:pt>
                <c:pt idx="144">
                  <c:v>40381</c:v>
                </c:pt>
                <c:pt idx="145">
                  <c:v>40382</c:v>
                </c:pt>
                <c:pt idx="146">
                  <c:v>40385</c:v>
                </c:pt>
                <c:pt idx="147">
                  <c:v>40386</c:v>
                </c:pt>
                <c:pt idx="148">
                  <c:v>40387</c:v>
                </c:pt>
                <c:pt idx="149">
                  <c:v>40388</c:v>
                </c:pt>
                <c:pt idx="150">
                  <c:v>40389</c:v>
                </c:pt>
                <c:pt idx="151">
                  <c:v>40392</c:v>
                </c:pt>
                <c:pt idx="152">
                  <c:v>40393</c:v>
                </c:pt>
                <c:pt idx="153">
                  <c:v>40394</c:v>
                </c:pt>
                <c:pt idx="154">
                  <c:v>40395</c:v>
                </c:pt>
                <c:pt idx="155">
                  <c:v>40396</c:v>
                </c:pt>
                <c:pt idx="156">
                  <c:v>40399</c:v>
                </c:pt>
                <c:pt idx="157">
                  <c:v>40400</c:v>
                </c:pt>
                <c:pt idx="158">
                  <c:v>40401</c:v>
                </c:pt>
                <c:pt idx="159">
                  <c:v>40402</c:v>
                </c:pt>
                <c:pt idx="160">
                  <c:v>40403</c:v>
                </c:pt>
                <c:pt idx="161">
                  <c:v>40406</c:v>
                </c:pt>
                <c:pt idx="162">
                  <c:v>40407</c:v>
                </c:pt>
                <c:pt idx="163">
                  <c:v>40408</c:v>
                </c:pt>
                <c:pt idx="164">
                  <c:v>40409</c:v>
                </c:pt>
                <c:pt idx="165">
                  <c:v>40410</c:v>
                </c:pt>
                <c:pt idx="166">
                  <c:v>40413</c:v>
                </c:pt>
                <c:pt idx="167">
                  <c:v>40414</c:v>
                </c:pt>
                <c:pt idx="168">
                  <c:v>40415</c:v>
                </c:pt>
                <c:pt idx="169">
                  <c:v>40416</c:v>
                </c:pt>
                <c:pt idx="170">
                  <c:v>40417</c:v>
                </c:pt>
                <c:pt idx="171">
                  <c:v>40420</c:v>
                </c:pt>
                <c:pt idx="172">
                  <c:v>40421</c:v>
                </c:pt>
                <c:pt idx="173">
                  <c:v>40422</c:v>
                </c:pt>
                <c:pt idx="174">
                  <c:v>40423</c:v>
                </c:pt>
                <c:pt idx="175">
                  <c:v>40424</c:v>
                </c:pt>
                <c:pt idx="176">
                  <c:v>40427</c:v>
                </c:pt>
                <c:pt idx="177">
                  <c:v>40428</c:v>
                </c:pt>
                <c:pt idx="178">
                  <c:v>40429</c:v>
                </c:pt>
                <c:pt idx="179">
                  <c:v>40430</c:v>
                </c:pt>
                <c:pt idx="180">
                  <c:v>40431</c:v>
                </c:pt>
                <c:pt idx="181">
                  <c:v>40434</c:v>
                </c:pt>
                <c:pt idx="182">
                  <c:v>40435</c:v>
                </c:pt>
                <c:pt idx="183">
                  <c:v>40436</c:v>
                </c:pt>
                <c:pt idx="184">
                  <c:v>40437</c:v>
                </c:pt>
                <c:pt idx="185">
                  <c:v>40438</c:v>
                </c:pt>
                <c:pt idx="186">
                  <c:v>40441</c:v>
                </c:pt>
                <c:pt idx="187">
                  <c:v>40442</c:v>
                </c:pt>
                <c:pt idx="188">
                  <c:v>40443</c:v>
                </c:pt>
                <c:pt idx="189">
                  <c:v>40444</c:v>
                </c:pt>
                <c:pt idx="190">
                  <c:v>40445</c:v>
                </c:pt>
                <c:pt idx="191">
                  <c:v>40448</c:v>
                </c:pt>
                <c:pt idx="192">
                  <c:v>40449</c:v>
                </c:pt>
                <c:pt idx="193">
                  <c:v>40450</c:v>
                </c:pt>
                <c:pt idx="194">
                  <c:v>40451</c:v>
                </c:pt>
                <c:pt idx="195">
                  <c:v>40452</c:v>
                </c:pt>
                <c:pt idx="196">
                  <c:v>40455</c:v>
                </c:pt>
                <c:pt idx="197">
                  <c:v>40456</c:v>
                </c:pt>
                <c:pt idx="198">
                  <c:v>40457</c:v>
                </c:pt>
                <c:pt idx="199">
                  <c:v>40458</c:v>
                </c:pt>
                <c:pt idx="200">
                  <c:v>40459</c:v>
                </c:pt>
                <c:pt idx="201">
                  <c:v>40462</c:v>
                </c:pt>
                <c:pt idx="202">
                  <c:v>40463</c:v>
                </c:pt>
                <c:pt idx="203">
                  <c:v>40464</c:v>
                </c:pt>
                <c:pt idx="204">
                  <c:v>40465</c:v>
                </c:pt>
                <c:pt idx="205">
                  <c:v>40466</c:v>
                </c:pt>
                <c:pt idx="206">
                  <c:v>40469</c:v>
                </c:pt>
                <c:pt idx="207">
                  <c:v>40470</c:v>
                </c:pt>
                <c:pt idx="208">
                  <c:v>40471</c:v>
                </c:pt>
                <c:pt idx="209">
                  <c:v>40472</c:v>
                </c:pt>
                <c:pt idx="210">
                  <c:v>40473</c:v>
                </c:pt>
                <c:pt idx="211">
                  <c:v>40476</c:v>
                </c:pt>
                <c:pt idx="212">
                  <c:v>40477</c:v>
                </c:pt>
                <c:pt idx="213">
                  <c:v>40478</c:v>
                </c:pt>
                <c:pt idx="214">
                  <c:v>40479</c:v>
                </c:pt>
                <c:pt idx="215">
                  <c:v>40480</c:v>
                </c:pt>
                <c:pt idx="216">
                  <c:v>40483</c:v>
                </c:pt>
                <c:pt idx="217">
                  <c:v>40484</c:v>
                </c:pt>
                <c:pt idx="218">
                  <c:v>40485</c:v>
                </c:pt>
                <c:pt idx="219">
                  <c:v>40486</c:v>
                </c:pt>
                <c:pt idx="220">
                  <c:v>40487</c:v>
                </c:pt>
                <c:pt idx="221">
                  <c:v>40490</c:v>
                </c:pt>
                <c:pt idx="222">
                  <c:v>40491</c:v>
                </c:pt>
                <c:pt idx="223">
                  <c:v>40492</c:v>
                </c:pt>
                <c:pt idx="224">
                  <c:v>40493</c:v>
                </c:pt>
                <c:pt idx="225">
                  <c:v>40494</c:v>
                </c:pt>
                <c:pt idx="226">
                  <c:v>40497</c:v>
                </c:pt>
                <c:pt idx="227">
                  <c:v>40498</c:v>
                </c:pt>
                <c:pt idx="228">
                  <c:v>40499</c:v>
                </c:pt>
                <c:pt idx="229">
                  <c:v>40500</c:v>
                </c:pt>
                <c:pt idx="230">
                  <c:v>40501</c:v>
                </c:pt>
                <c:pt idx="231">
                  <c:v>40504</c:v>
                </c:pt>
                <c:pt idx="232">
                  <c:v>40505</c:v>
                </c:pt>
                <c:pt idx="233">
                  <c:v>40506</c:v>
                </c:pt>
                <c:pt idx="234">
                  <c:v>40507</c:v>
                </c:pt>
                <c:pt idx="235">
                  <c:v>40508</c:v>
                </c:pt>
                <c:pt idx="236">
                  <c:v>40511</c:v>
                </c:pt>
                <c:pt idx="237">
                  <c:v>40512</c:v>
                </c:pt>
                <c:pt idx="238">
                  <c:v>40513</c:v>
                </c:pt>
                <c:pt idx="239">
                  <c:v>40514</c:v>
                </c:pt>
                <c:pt idx="240">
                  <c:v>40515</c:v>
                </c:pt>
                <c:pt idx="241">
                  <c:v>40518</c:v>
                </c:pt>
                <c:pt idx="242">
                  <c:v>40519</c:v>
                </c:pt>
                <c:pt idx="243">
                  <c:v>40520</c:v>
                </c:pt>
                <c:pt idx="244">
                  <c:v>40521</c:v>
                </c:pt>
                <c:pt idx="245">
                  <c:v>40522</c:v>
                </c:pt>
                <c:pt idx="246">
                  <c:v>40525</c:v>
                </c:pt>
                <c:pt idx="247">
                  <c:v>40526</c:v>
                </c:pt>
                <c:pt idx="248">
                  <c:v>40527</c:v>
                </c:pt>
                <c:pt idx="249">
                  <c:v>40528</c:v>
                </c:pt>
                <c:pt idx="250">
                  <c:v>40529</c:v>
                </c:pt>
                <c:pt idx="251">
                  <c:v>40532</c:v>
                </c:pt>
                <c:pt idx="252">
                  <c:v>40533</c:v>
                </c:pt>
                <c:pt idx="253">
                  <c:v>40534</c:v>
                </c:pt>
                <c:pt idx="254">
                  <c:v>40535</c:v>
                </c:pt>
                <c:pt idx="255">
                  <c:v>40536</c:v>
                </c:pt>
                <c:pt idx="256">
                  <c:v>40539</c:v>
                </c:pt>
                <c:pt idx="257">
                  <c:v>40540</c:v>
                </c:pt>
                <c:pt idx="258">
                  <c:v>40541</c:v>
                </c:pt>
                <c:pt idx="259">
                  <c:v>40542</c:v>
                </c:pt>
                <c:pt idx="260">
                  <c:v>40543</c:v>
                </c:pt>
                <c:pt idx="261">
                  <c:v>40546</c:v>
                </c:pt>
                <c:pt idx="262">
                  <c:v>40547</c:v>
                </c:pt>
                <c:pt idx="263">
                  <c:v>40548</c:v>
                </c:pt>
                <c:pt idx="264">
                  <c:v>40549</c:v>
                </c:pt>
                <c:pt idx="265">
                  <c:v>40550</c:v>
                </c:pt>
                <c:pt idx="266">
                  <c:v>40553</c:v>
                </c:pt>
                <c:pt idx="267">
                  <c:v>40554</c:v>
                </c:pt>
                <c:pt idx="268">
                  <c:v>40555</c:v>
                </c:pt>
                <c:pt idx="269">
                  <c:v>40556</c:v>
                </c:pt>
                <c:pt idx="270">
                  <c:v>40557</c:v>
                </c:pt>
                <c:pt idx="271">
                  <c:v>40560</c:v>
                </c:pt>
                <c:pt idx="272">
                  <c:v>40561</c:v>
                </c:pt>
                <c:pt idx="273">
                  <c:v>40562</c:v>
                </c:pt>
                <c:pt idx="274">
                  <c:v>40563</c:v>
                </c:pt>
                <c:pt idx="275">
                  <c:v>40564</c:v>
                </c:pt>
                <c:pt idx="276">
                  <c:v>40567</c:v>
                </c:pt>
                <c:pt idx="277">
                  <c:v>40568</c:v>
                </c:pt>
                <c:pt idx="278">
                  <c:v>40569</c:v>
                </c:pt>
                <c:pt idx="279">
                  <c:v>40570</c:v>
                </c:pt>
                <c:pt idx="280">
                  <c:v>40571</c:v>
                </c:pt>
                <c:pt idx="281">
                  <c:v>40574</c:v>
                </c:pt>
                <c:pt idx="282">
                  <c:v>40575</c:v>
                </c:pt>
                <c:pt idx="283">
                  <c:v>40576</c:v>
                </c:pt>
                <c:pt idx="284">
                  <c:v>40577</c:v>
                </c:pt>
                <c:pt idx="285">
                  <c:v>40578</c:v>
                </c:pt>
                <c:pt idx="286">
                  <c:v>40581</c:v>
                </c:pt>
                <c:pt idx="287">
                  <c:v>40582</c:v>
                </c:pt>
                <c:pt idx="288">
                  <c:v>40583</c:v>
                </c:pt>
                <c:pt idx="289">
                  <c:v>40584</c:v>
                </c:pt>
                <c:pt idx="290">
                  <c:v>40585</c:v>
                </c:pt>
                <c:pt idx="291">
                  <c:v>40588</c:v>
                </c:pt>
                <c:pt idx="292">
                  <c:v>40589</c:v>
                </c:pt>
                <c:pt idx="293">
                  <c:v>40590</c:v>
                </c:pt>
                <c:pt idx="294">
                  <c:v>40591</c:v>
                </c:pt>
                <c:pt idx="295">
                  <c:v>40592</c:v>
                </c:pt>
                <c:pt idx="296">
                  <c:v>40595</c:v>
                </c:pt>
                <c:pt idx="297">
                  <c:v>40596</c:v>
                </c:pt>
                <c:pt idx="298">
                  <c:v>40597</c:v>
                </c:pt>
                <c:pt idx="299">
                  <c:v>40598</c:v>
                </c:pt>
                <c:pt idx="300">
                  <c:v>40599</c:v>
                </c:pt>
                <c:pt idx="301">
                  <c:v>40602</c:v>
                </c:pt>
                <c:pt idx="302">
                  <c:v>40603</c:v>
                </c:pt>
                <c:pt idx="303">
                  <c:v>40604</c:v>
                </c:pt>
                <c:pt idx="304">
                  <c:v>40605</c:v>
                </c:pt>
                <c:pt idx="305">
                  <c:v>40606</c:v>
                </c:pt>
                <c:pt idx="306">
                  <c:v>40609</c:v>
                </c:pt>
                <c:pt idx="307">
                  <c:v>40610</c:v>
                </c:pt>
                <c:pt idx="308">
                  <c:v>40611</c:v>
                </c:pt>
                <c:pt idx="309">
                  <c:v>40612</c:v>
                </c:pt>
                <c:pt idx="310">
                  <c:v>40613</c:v>
                </c:pt>
                <c:pt idx="311">
                  <c:v>40616</c:v>
                </c:pt>
                <c:pt idx="312">
                  <c:v>40617</c:v>
                </c:pt>
                <c:pt idx="313">
                  <c:v>40618</c:v>
                </c:pt>
                <c:pt idx="314">
                  <c:v>40619</c:v>
                </c:pt>
                <c:pt idx="315">
                  <c:v>40620</c:v>
                </c:pt>
                <c:pt idx="316">
                  <c:v>40623</c:v>
                </c:pt>
                <c:pt idx="317">
                  <c:v>40624</c:v>
                </c:pt>
                <c:pt idx="318">
                  <c:v>40625</c:v>
                </c:pt>
                <c:pt idx="319">
                  <c:v>40626</c:v>
                </c:pt>
                <c:pt idx="320">
                  <c:v>40627</c:v>
                </c:pt>
                <c:pt idx="321">
                  <c:v>40630</c:v>
                </c:pt>
                <c:pt idx="322">
                  <c:v>40631</c:v>
                </c:pt>
                <c:pt idx="323">
                  <c:v>40632</c:v>
                </c:pt>
                <c:pt idx="324">
                  <c:v>40633</c:v>
                </c:pt>
                <c:pt idx="325">
                  <c:v>40634</c:v>
                </c:pt>
                <c:pt idx="326">
                  <c:v>40637</c:v>
                </c:pt>
                <c:pt idx="327">
                  <c:v>40638</c:v>
                </c:pt>
                <c:pt idx="328">
                  <c:v>40639</c:v>
                </c:pt>
                <c:pt idx="329">
                  <c:v>40640</c:v>
                </c:pt>
                <c:pt idx="330">
                  <c:v>40641</c:v>
                </c:pt>
                <c:pt idx="331">
                  <c:v>40644</c:v>
                </c:pt>
                <c:pt idx="332">
                  <c:v>40645</c:v>
                </c:pt>
                <c:pt idx="333">
                  <c:v>40646</c:v>
                </c:pt>
                <c:pt idx="334">
                  <c:v>40647</c:v>
                </c:pt>
                <c:pt idx="335">
                  <c:v>40648</c:v>
                </c:pt>
                <c:pt idx="336">
                  <c:v>40651</c:v>
                </c:pt>
                <c:pt idx="337">
                  <c:v>40652</c:v>
                </c:pt>
                <c:pt idx="338">
                  <c:v>40653</c:v>
                </c:pt>
                <c:pt idx="339">
                  <c:v>40654</c:v>
                </c:pt>
                <c:pt idx="340">
                  <c:v>40655</c:v>
                </c:pt>
                <c:pt idx="341">
                  <c:v>40658</c:v>
                </c:pt>
                <c:pt idx="342">
                  <c:v>40659</c:v>
                </c:pt>
                <c:pt idx="343">
                  <c:v>40660</c:v>
                </c:pt>
                <c:pt idx="344">
                  <c:v>40661</c:v>
                </c:pt>
                <c:pt idx="345">
                  <c:v>40662</c:v>
                </c:pt>
                <c:pt idx="346">
                  <c:v>40665</c:v>
                </c:pt>
                <c:pt idx="347">
                  <c:v>40666</c:v>
                </c:pt>
                <c:pt idx="348">
                  <c:v>40667</c:v>
                </c:pt>
                <c:pt idx="349">
                  <c:v>40668</c:v>
                </c:pt>
                <c:pt idx="350">
                  <c:v>40669</c:v>
                </c:pt>
                <c:pt idx="351">
                  <c:v>40672</c:v>
                </c:pt>
                <c:pt idx="352">
                  <c:v>40673</c:v>
                </c:pt>
                <c:pt idx="353">
                  <c:v>40674</c:v>
                </c:pt>
                <c:pt idx="354">
                  <c:v>40675</c:v>
                </c:pt>
                <c:pt idx="355">
                  <c:v>40676</c:v>
                </c:pt>
                <c:pt idx="356">
                  <c:v>40679</c:v>
                </c:pt>
                <c:pt idx="357">
                  <c:v>40680</c:v>
                </c:pt>
                <c:pt idx="358">
                  <c:v>40681</c:v>
                </c:pt>
                <c:pt idx="359">
                  <c:v>40682</c:v>
                </c:pt>
                <c:pt idx="360">
                  <c:v>40683</c:v>
                </c:pt>
                <c:pt idx="361">
                  <c:v>40686</c:v>
                </c:pt>
                <c:pt idx="362">
                  <c:v>40687</c:v>
                </c:pt>
                <c:pt idx="363">
                  <c:v>40688</c:v>
                </c:pt>
                <c:pt idx="364">
                  <c:v>40689</c:v>
                </c:pt>
                <c:pt idx="365">
                  <c:v>40690</c:v>
                </c:pt>
                <c:pt idx="366">
                  <c:v>40693</c:v>
                </c:pt>
                <c:pt idx="367">
                  <c:v>40694</c:v>
                </c:pt>
                <c:pt idx="368">
                  <c:v>40695</c:v>
                </c:pt>
                <c:pt idx="369">
                  <c:v>40696</c:v>
                </c:pt>
                <c:pt idx="370">
                  <c:v>40697</c:v>
                </c:pt>
                <c:pt idx="371">
                  <c:v>40700</c:v>
                </c:pt>
                <c:pt idx="372">
                  <c:v>40701</c:v>
                </c:pt>
                <c:pt idx="373">
                  <c:v>40702</c:v>
                </c:pt>
                <c:pt idx="374">
                  <c:v>40703</c:v>
                </c:pt>
                <c:pt idx="375">
                  <c:v>40704</c:v>
                </c:pt>
                <c:pt idx="376">
                  <c:v>40707</c:v>
                </c:pt>
                <c:pt idx="377">
                  <c:v>40708</c:v>
                </c:pt>
                <c:pt idx="378">
                  <c:v>40709</c:v>
                </c:pt>
                <c:pt idx="379">
                  <c:v>40710</c:v>
                </c:pt>
                <c:pt idx="380">
                  <c:v>40711</c:v>
                </c:pt>
                <c:pt idx="381">
                  <c:v>40714</c:v>
                </c:pt>
                <c:pt idx="382">
                  <c:v>40715</c:v>
                </c:pt>
                <c:pt idx="383">
                  <c:v>40716</c:v>
                </c:pt>
                <c:pt idx="384">
                  <c:v>40717</c:v>
                </c:pt>
                <c:pt idx="385">
                  <c:v>40718</c:v>
                </c:pt>
                <c:pt idx="386">
                  <c:v>40721</c:v>
                </c:pt>
                <c:pt idx="387">
                  <c:v>40722</c:v>
                </c:pt>
                <c:pt idx="388">
                  <c:v>40723</c:v>
                </c:pt>
                <c:pt idx="389">
                  <c:v>40724</c:v>
                </c:pt>
                <c:pt idx="390">
                  <c:v>40725</c:v>
                </c:pt>
                <c:pt idx="391">
                  <c:v>40728</c:v>
                </c:pt>
                <c:pt idx="392">
                  <c:v>40729</c:v>
                </c:pt>
                <c:pt idx="393">
                  <c:v>40730</c:v>
                </c:pt>
                <c:pt idx="394">
                  <c:v>40731</c:v>
                </c:pt>
                <c:pt idx="395">
                  <c:v>40732</c:v>
                </c:pt>
                <c:pt idx="396">
                  <c:v>40735</c:v>
                </c:pt>
                <c:pt idx="397">
                  <c:v>40736</c:v>
                </c:pt>
                <c:pt idx="398">
                  <c:v>40737</c:v>
                </c:pt>
                <c:pt idx="399">
                  <c:v>40738</c:v>
                </c:pt>
                <c:pt idx="400">
                  <c:v>40739</c:v>
                </c:pt>
                <c:pt idx="401">
                  <c:v>40742</c:v>
                </c:pt>
                <c:pt idx="402">
                  <c:v>40743</c:v>
                </c:pt>
                <c:pt idx="403">
                  <c:v>40744</c:v>
                </c:pt>
                <c:pt idx="404">
                  <c:v>40745</c:v>
                </c:pt>
                <c:pt idx="405">
                  <c:v>40746</c:v>
                </c:pt>
                <c:pt idx="406">
                  <c:v>40749</c:v>
                </c:pt>
                <c:pt idx="407">
                  <c:v>40750</c:v>
                </c:pt>
                <c:pt idx="408">
                  <c:v>40751</c:v>
                </c:pt>
                <c:pt idx="409">
                  <c:v>40752</c:v>
                </c:pt>
                <c:pt idx="410">
                  <c:v>40753</c:v>
                </c:pt>
                <c:pt idx="411">
                  <c:v>40756</c:v>
                </c:pt>
                <c:pt idx="412">
                  <c:v>40757</c:v>
                </c:pt>
                <c:pt idx="413">
                  <c:v>40758</c:v>
                </c:pt>
                <c:pt idx="414">
                  <c:v>40759</c:v>
                </c:pt>
                <c:pt idx="415">
                  <c:v>40760</c:v>
                </c:pt>
                <c:pt idx="416">
                  <c:v>40763</c:v>
                </c:pt>
                <c:pt idx="417">
                  <c:v>40764</c:v>
                </c:pt>
                <c:pt idx="418">
                  <c:v>40765</c:v>
                </c:pt>
                <c:pt idx="419">
                  <c:v>40766</c:v>
                </c:pt>
                <c:pt idx="420">
                  <c:v>40767</c:v>
                </c:pt>
                <c:pt idx="421">
                  <c:v>40770</c:v>
                </c:pt>
                <c:pt idx="422">
                  <c:v>40771</c:v>
                </c:pt>
                <c:pt idx="423">
                  <c:v>40772</c:v>
                </c:pt>
                <c:pt idx="424">
                  <c:v>40773</c:v>
                </c:pt>
                <c:pt idx="425">
                  <c:v>40774</c:v>
                </c:pt>
                <c:pt idx="426">
                  <c:v>40777</c:v>
                </c:pt>
                <c:pt idx="427">
                  <c:v>40778</c:v>
                </c:pt>
                <c:pt idx="428">
                  <c:v>40779</c:v>
                </c:pt>
                <c:pt idx="429">
                  <c:v>40780</c:v>
                </c:pt>
                <c:pt idx="430">
                  <c:v>40781</c:v>
                </c:pt>
                <c:pt idx="431">
                  <c:v>40784</c:v>
                </c:pt>
                <c:pt idx="432">
                  <c:v>40785</c:v>
                </c:pt>
                <c:pt idx="433">
                  <c:v>40786</c:v>
                </c:pt>
                <c:pt idx="434">
                  <c:v>40787</c:v>
                </c:pt>
                <c:pt idx="435">
                  <c:v>40788</c:v>
                </c:pt>
                <c:pt idx="436">
                  <c:v>40791</c:v>
                </c:pt>
                <c:pt idx="437">
                  <c:v>40792</c:v>
                </c:pt>
                <c:pt idx="438">
                  <c:v>40793</c:v>
                </c:pt>
                <c:pt idx="439">
                  <c:v>40794</c:v>
                </c:pt>
                <c:pt idx="440">
                  <c:v>40795</c:v>
                </c:pt>
                <c:pt idx="441">
                  <c:v>40798</c:v>
                </c:pt>
                <c:pt idx="442">
                  <c:v>40799</c:v>
                </c:pt>
                <c:pt idx="443">
                  <c:v>40800</c:v>
                </c:pt>
                <c:pt idx="444">
                  <c:v>40801</c:v>
                </c:pt>
                <c:pt idx="445">
                  <c:v>40802</c:v>
                </c:pt>
                <c:pt idx="446">
                  <c:v>40805</c:v>
                </c:pt>
                <c:pt idx="447">
                  <c:v>40806</c:v>
                </c:pt>
                <c:pt idx="448">
                  <c:v>40807</c:v>
                </c:pt>
                <c:pt idx="449">
                  <c:v>40808</c:v>
                </c:pt>
                <c:pt idx="450">
                  <c:v>40809</c:v>
                </c:pt>
                <c:pt idx="451">
                  <c:v>40812</c:v>
                </c:pt>
                <c:pt idx="452">
                  <c:v>40813</c:v>
                </c:pt>
                <c:pt idx="453">
                  <c:v>40814</c:v>
                </c:pt>
                <c:pt idx="454">
                  <c:v>40815</c:v>
                </c:pt>
                <c:pt idx="455">
                  <c:v>40816</c:v>
                </c:pt>
                <c:pt idx="456">
                  <c:v>40819</c:v>
                </c:pt>
                <c:pt idx="457">
                  <c:v>40820</c:v>
                </c:pt>
                <c:pt idx="458">
                  <c:v>40821</c:v>
                </c:pt>
                <c:pt idx="459">
                  <c:v>40822</c:v>
                </c:pt>
                <c:pt idx="460">
                  <c:v>40823</c:v>
                </c:pt>
                <c:pt idx="461">
                  <c:v>40826</c:v>
                </c:pt>
                <c:pt idx="462">
                  <c:v>40827</c:v>
                </c:pt>
                <c:pt idx="463">
                  <c:v>40828</c:v>
                </c:pt>
                <c:pt idx="464">
                  <c:v>40829</c:v>
                </c:pt>
                <c:pt idx="465">
                  <c:v>40830</c:v>
                </c:pt>
                <c:pt idx="466">
                  <c:v>40833</c:v>
                </c:pt>
                <c:pt idx="467">
                  <c:v>40834</c:v>
                </c:pt>
                <c:pt idx="468">
                  <c:v>40835</c:v>
                </c:pt>
                <c:pt idx="469">
                  <c:v>40836</c:v>
                </c:pt>
                <c:pt idx="470">
                  <c:v>40837</c:v>
                </c:pt>
                <c:pt idx="471">
                  <c:v>40840</c:v>
                </c:pt>
                <c:pt idx="472">
                  <c:v>40841</c:v>
                </c:pt>
                <c:pt idx="473">
                  <c:v>40842</c:v>
                </c:pt>
                <c:pt idx="474">
                  <c:v>40843</c:v>
                </c:pt>
                <c:pt idx="475">
                  <c:v>40844</c:v>
                </c:pt>
                <c:pt idx="476">
                  <c:v>40847</c:v>
                </c:pt>
                <c:pt idx="477">
                  <c:v>40848</c:v>
                </c:pt>
                <c:pt idx="478">
                  <c:v>40849</c:v>
                </c:pt>
                <c:pt idx="479">
                  <c:v>40850</c:v>
                </c:pt>
                <c:pt idx="480">
                  <c:v>40851</c:v>
                </c:pt>
                <c:pt idx="481">
                  <c:v>40854</c:v>
                </c:pt>
                <c:pt idx="482">
                  <c:v>40855</c:v>
                </c:pt>
                <c:pt idx="483">
                  <c:v>40856</c:v>
                </c:pt>
                <c:pt idx="484">
                  <c:v>40857</c:v>
                </c:pt>
                <c:pt idx="485">
                  <c:v>40858</c:v>
                </c:pt>
                <c:pt idx="486">
                  <c:v>40861</c:v>
                </c:pt>
                <c:pt idx="487">
                  <c:v>40862</c:v>
                </c:pt>
                <c:pt idx="488">
                  <c:v>40863</c:v>
                </c:pt>
                <c:pt idx="489">
                  <c:v>40864</c:v>
                </c:pt>
                <c:pt idx="490">
                  <c:v>40865</c:v>
                </c:pt>
                <c:pt idx="491">
                  <c:v>40868</c:v>
                </c:pt>
                <c:pt idx="492">
                  <c:v>40869</c:v>
                </c:pt>
                <c:pt idx="493">
                  <c:v>40870</c:v>
                </c:pt>
                <c:pt idx="494">
                  <c:v>40871</c:v>
                </c:pt>
                <c:pt idx="495">
                  <c:v>40872</c:v>
                </c:pt>
                <c:pt idx="496">
                  <c:v>40875</c:v>
                </c:pt>
                <c:pt idx="497">
                  <c:v>40876</c:v>
                </c:pt>
                <c:pt idx="498">
                  <c:v>40877</c:v>
                </c:pt>
                <c:pt idx="499">
                  <c:v>40878</c:v>
                </c:pt>
                <c:pt idx="500">
                  <c:v>40879</c:v>
                </c:pt>
                <c:pt idx="501">
                  <c:v>40882</c:v>
                </c:pt>
                <c:pt idx="502">
                  <c:v>40883</c:v>
                </c:pt>
                <c:pt idx="503">
                  <c:v>40884</c:v>
                </c:pt>
                <c:pt idx="504">
                  <c:v>40885</c:v>
                </c:pt>
                <c:pt idx="505">
                  <c:v>40886</c:v>
                </c:pt>
                <c:pt idx="506">
                  <c:v>40889</c:v>
                </c:pt>
                <c:pt idx="507">
                  <c:v>40890</c:v>
                </c:pt>
                <c:pt idx="508">
                  <c:v>40891</c:v>
                </c:pt>
                <c:pt idx="509">
                  <c:v>40892</c:v>
                </c:pt>
                <c:pt idx="510">
                  <c:v>40893</c:v>
                </c:pt>
                <c:pt idx="511">
                  <c:v>40896</c:v>
                </c:pt>
                <c:pt idx="512">
                  <c:v>40897</c:v>
                </c:pt>
                <c:pt idx="513">
                  <c:v>40898</c:v>
                </c:pt>
                <c:pt idx="514">
                  <c:v>40899</c:v>
                </c:pt>
                <c:pt idx="515">
                  <c:v>40900</c:v>
                </c:pt>
                <c:pt idx="516">
                  <c:v>40903</c:v>
                </c:pt>
                <c:pt idx="517">
                  <c:v>40904</c:v>
                </c:pt>
                <c:pt idx="518">
                  <c:v>40905</c:v>
                </c:pt>
                <c:pt idx="519">
                  <c:v>40906</c:v>
                </c:pt>
                <c:pt idx="520">
                  <c:v>40907</c:v>
                </c:pt>
                <c:pt idx="521">
                  <c:v>40910</c:v>
                </c:pt>
                <c:pt idx="522">
                  <c:v>40911</c:v>
                </c:pt>
                <c:pt idx="523">
                  <c:v>40912</c:v>
                </c:pt>
                <c:pt idx="524">
                  <c:v>40913</c:v>
                </c:pt>
                <c:pt idx="525">
                  <c:v>40914</c:v>
                </c:pt>
                <c:pt idx="526">
                  <c:v>40917</c:v>
                </c:pt>
                <c:pt idx="527">
                  <c:v>40918</c:v>
                </c:pt>
                <c:pt idx="528">
                  <c:v>40919</c:v>
                </c:pt>
                <c:pt idx="529">
                  <c:v>40920</c:v>
                </c:pt>
                <c:pt idx="530">
                  <c:v>40921</c:v>
                </c:pt>
                <c:pt idx="531">
                  <c:v>40924</c:v>
                </c:pt>
                <c:pt idx="532">
                  <c:v>40925</c:v>
                </c:pt>
                <c:pt idx="533">
                  <c:v>40926</c:v>
                </c:pt>
                <c:pt idx="534">
                  <c:v>40927</c:v>
                </c:pt>
                <c:pt idx="535">
                  <c:v>40928</c:v>
                </c:pt>
                <c:pt idx="536">
                  <c:v>40931</c:v>
                </c:pt>
                <c:pt idx="537">
                  <c:v>40932</c:v>
                </c:pt>
                <c:pt idx="538">
                  <c:v>40933</c:v>
                </c:pt>
                <c:pt idx="539">
                  <c:v>40934</c:v>
                </c:pt>
                <c:pt idx="540">
                  <c:v>40935</c:v>
                </c:pt>
                <c:pt idx="541">
                  <c:v>40938</c:v>
                </c:pt>
                <c:pt idx="542">
                  <c:v>40939</c:v>
                </c:pt>
                <c:pt idx="543">
                  <c:v>40940</c:v>
                </c:pt>
                <c:pt idx="544">
                  <c:v>40941</c:v>
                </c:pt>
                <c:pt idx="545">
                  <c:v>40942</c:v>
                </c:pt>
                <c:pt idx="546">
                  <c:v>40945</c:v>
                </c:pt>
                <c:pt idx="547">
                  <c:v>40946</c:v>
                </c:pt>
                <c:pt idx="548">
                  <c:v>40947</c:v>
                </c:pt>
                <c:pt idx="549">
                  <c:v>40948</c:v>
                </c:pt>
                <c:pt idx="550">
                  <c:v>40949</c:v>
                </c:pt>
                <c:pt idx="551">
                  <c:v>40952</c:v>
                </c:pt>
                <c:pt idx="552">
                  <c:v>40953</c:v>
                </c:pt>
                <c:pt idx="553">
                  <c:v>40954</c:v>
                </c:pt>
                <c:pt idx="554">
                  <c:v>40955</c:v>
                </c:pt>
                <c:pt idx="555">
                  <c:v>40956</c:v>
                </c:pt>
                <c:pt idx="556">
                  <c:v>40959</c:v>
                </c:pt>
                <c:pt idx="557">
                  <c:v>40960</c:v>
                </c:pt>
                <c:pt idx="558">
                  <c:v>40961</c:v>
                </c:pt>
                <c:pt idx="559">
                  <c:v>40962</c:v>
                </c:pt>
                <c:pt idx="560">
                  <c:v>40963</c:v>
                </c:pt>
                <c:pt idx="561">
                  <c:v>40966</c:v>
                </c:pt>
                <c:pt idx="562">
                  <c:v>40967</c:v>
                </c:pt>
                <c:pt idx="563">
                  <c:v>40968</c:v>
                </c:pt>
                <c:pt idx="564">
                  <c:v>40969</c:v>
                </c:pt>
                <c:pt idx="565">
                  <c:v>40970</c:v>
                </c:pt>
                <c:pt idx="566">
                  <c:v>40973</c:v>
                </c:pt>
                <c:pt idx="567">
                  <c:v>40974</c:v>
                </c:pt>
                <c:pt idx="568">
                  <c:v>40975</c:v>
                </c:pt>
                <c:pt idx="569">
                  <c:v>40976</c:v>
                </c:pt>
                <c:pt idx="570">
                  <c:v>40977</c:v>
                </c:pt>
                <c:pt idx="571">
                  <c:v>40980</c:v>
                </c:pt>
                <c:pt idx="572">
                  <c:v>40981</c:v>
                </c:pt>
                <c:pt idx="573">
                  <c:v>40982</c:v>
                </c:pt>
                <c:pt idx="574">
                  <c:v>40983</c:v>
                </c:pt>
                <c:pt idx="575">
                  <c:v>40984</c:v>
                </c:pt>
                <c:pt idx="576">
                  <c:v>40987</c:v>
                </c:pt>
                <c:pt idx="577">
                  <c:v>40988</c:v>
                </c:pt>
                <c:pt idx="578">
                  <c:v>40989</c:v>
                </c:pt>
                <c:pt idx="579">
                  <c:v>40990</c:v>
                </c:pt>
                <c:pt idx="580">
                  <c:v>40991</c:v>
                </c:pt>
                <c:pt idx="581">
                  <c:v>40994</c:v>
                </c:pt>
                <c:pt idx="582">
                  <c:v>40995</c:v>
                </c:pt>
                <c:pt idx="583">
                  <c:v>40996</c:v>
                </c:pt>
                <c:pt idx="584">
                  <c:v>40997</c:v>
                </c:pt>
                <c:pt idx="585">
                  <c:v>40998</c:v>
                </c:pt>
                <c:pt idx="586">
                  <c:v>41001</c:v>
                </c:pt>
                <c:pt idx="587">
                  <c:v>41002</c:v>
                </c:pt>
                <c:pt idx="588">
                  <c:v>41003</c:v>
                </c:pt>
                <c:pt idx="589">
                  <c:v>41004</c:v>
                </c:pt>
                <c:pt idx="590">
                  <c:v>41005</c:v>
                </c:pt>
                <c:pt idx="591">
                  <c:v>41008</c:v>
                </c:pt>
                <c:pt idx="592">
                  <c:v>41009</c:v>
                </c:pt>
                <c:pt idx="593">
                  <c:v>41010</c:v>
                </c:pt>
                <c:pt idx="594">
                  <c:v>41011</c:v>
                </c:pt>
                <c:pt idx="595">
                  <c:v>41012</c:v>
                </c:pt>
                <c:pt idx="596">
                  <c:v>41015</c:v>
                </c:pt>
                <c:pt idx="597">
                  <c:v>41016</c:v>
                </c:pt>
                <c:pt idx="598">
                  <c:v>41017</c:v>
                </c:pt>
                <c:pt idx="599">
                  <c:v>41018</c:v>
                </c:pt>
                <c:pt idx="600">
                  <c:v>41019</c:v>
                </c:pt>
                <c:pt idx="601">
                  <c:v>41022</c:v>
                </c:pt>
                <c:pt idx="602">
                  <c:v>41023</c:v>
                </c:pt>
                <c:pt idx="603">
                  <c:v>41024</c:v>
                </c:pt>
                <c:pt idx="604">
                  <c:v>41025</c:v>
                </c:pt>
                <c:pt idx="605">
                  <c:v>41026</c:v>
                </c:pt>
                <c:pt idx="606">
                  <c:v>41029</c:v>
                </c:pt>
                <c:pt idx="607">
                  <c:v>41030</c:v>
                </c:pt>
                <c:pt idx="608">
                  <c:v>41031</c:v>
                </c:pt>
                <c:pt idx="609">
                  <c:v>41032</c:v>
                </c:pt>
                <c:pt idx="610">
                  <c:v>41033</c:v>
                </c:pt>
                <c:pt idx="611">
                  <c:v>41036</c:v>
                </c:pt>
                <c:pt idx="612">
                  <c:v>41037</c:v>
                </c:pt>
                <c:pt idx="613">
                  <c:v>41038</c:v>
                </c:pt>
                <c:pt idx="614">
                  <c:v>41039</c:v>
                </c:pt>
                <c:pt idx="615">
                  <c:v>41040</c:v>
                </c:pt>
                <c:pt idx="616">
                  <c:v>41043</c:v>
                </c:pt>
                <c:pt idx="617">
                  <c:v>41044</c:v>
                </c:pt>
                <c:pt idx="618">
                  <c:v>41045</c:v>
                </c:pt>
                <c:pt idx="619">
                  <c:v>41046</c:v>
                </c:pt>
                <c:pt idx="620">
                  <c:v>41047</c:v>
                </c:pt>
                <c:pt idx="621">
                  <c:v>41050</c:v>
                </c:pt>
                <c:pt idx="622">
                  <c:v>41051</c:v>
                </c:pt>
                <c:pt idx="623">
                  <c:v>41052</c:v>
                </c:pt>
                <c:pt idx="624">
                  <c:v>41053</c:v>
                </c:pt>
                <c:pt idx="625">
                  <c:v>41054</c:v>
                </c:pt>
                <c:pt idx="626">
                  <c:v>41057</c:v>
                </c:pt>
                <c:pt idx="627">
                  <c:v>41058</c:v>
                </c:pt>
                <c:pt idx="628">
                  <c:v>41059</c:v>
                </c:pt>
                <c:pt idx="629">
                  <c:v>41060</c:v>
                </c:pt>
                <c:pt idx="630">
                  <c:v>41061</c:v>
                </c:pt>
                <c:pt idx="631">
                  <c:v>41064</c:v>
                </c:pt>
                <c:pt idx="632">
                  <c:v>41065</c:v>
                </c:pt>
                <c:pt idx="633">
                  <c:v>41066</c:v>
                </c:pt>
                <c:pt idx="634">
                  <c:v>41067</c:v>
                </c:pt>
                <c:pt idx="635">
                  <c:v>41068</c:v>
                </c:pt>
                <c:pt idx="636">
                  <c:v>41071</c:v>
                </c:pt>
                <c:pt idx="637">
                  <c:v>41072</c:v>
                </c:pt>
                <c:pt idx="638">
                  <c:v>41073</c:v>
                </c:pt>
                <c:pt idx="639">
                  <c:v>41074</c:v>
                </c:pt>
                <c:pt idx="640">
                  <c:v>41075</c:v>
                </c:pt>
                <c:pt idx="641">
                  <c:v>41078</c:v>
                </c:pt>
                <c:pt idx="642">
                  <c:v>41079</c:v>
                </c:pt>
                <c:pt idx="643">
                  <c:v>41080</c:v>
                </c:pt>
                <c:pt idx="644">
                  <c:v>41081</c:v>
                </c:pt>
                <c:pt idx="645">
                  <c:v>41082</c:v>
                </c:pt>
                <c:pt idx="646">
                  <c:v>41085</c:v>
                </c:pt>
                <c:pt idx="647">
                  <c:v>41086</c:v>
                </c:pt>
                <c:pt idx="648">
                  <c:v>41087</c:v>
                </c:pt>
                <c:pt idx="649">
                  <c:v>41088</c:v>
                </c:pt>
                <c:pt idx="650">
                  <c:v>41089</c:v>
                </c:pt>
                <c:pt idx="651">
                  <c:v>41092</c:v>
                </c:pt>
                <c:pt idx="652">
                  <c:v>41093</c:v>
                </c:pt>
                <c:pt idx="653">
                  <c:v>41094</c:v>
                </c:pt>
                <c:pt idx="654">
                  <c:v>41095</c:v>
                </c:pt>
                <c:pt idx="655">
                  <c:v>41096</c:v>
                </c:pt>
                <c:pt idx="656">
                  <c:v>41099</c:v>
                </c:pt>
                <c:pt idx="657">
                  <c:v>41100</c:v>
                </c:pt>
                <c:pt idx="658">
                  <c:v>41101</c:v>
                </c:pt>
                <c:pt idx="659">
                  <c:v>41102</c:v>
                </c:pt>
                <c:pt idx="660">
                  <c:v>41103</c:v>
                </c:pt>
                <c:pt idx="661">
                  <c:v>41106</c:v>
                </c:pt>
                <c:pt idx="662">
                  <c:v>41107</c:v>
                </c:pt>
                <c:pt idx="663">
                  <c:v>41108</c:v>
                </c:pt>
                <c:pt idx="664">
                  <c:v>41109</c:v>
                </c:pt>
                <c:pt idx="665">
                  <c:v>41110</c:v>
                </c:pt>
                <c:pt idx="666">
                  <c:v>41113</c:v>
                </c:pt>
                <c:pt idx="667">
                  <c:v>41114</c:v>
                </c:pt>
                <c:pt idx="668">
                  <c:v>41115</c:v>
                </c:pt>
                <c:pt idx="669">
                  <c:v>41116</c:v>
                </c:pt>
                <c:pt idx="670">
                  <c:v>41117</c:v>
                </c:pt>
                <c:pt idx="671">
                  <c:v>41120</c:v>
                </c:pt>
                <c:pt idx="672">
                  <c:v>41121</c:v>
                </c:pt>
                <c:pt idx="673">
                  <c:v>41122</c:v>
                </c:pt>
                <c:pt idx="674">
                  <c:v>41123</c:v>
                </c:pt>
                <c:pt idx="675">
                  <c:v>41124</c:v>
                </c:pt>
                <c:pt idx="676">
                  <c:v>41127</c:v>
                </c:pt>
                <c:pt idx="677">
                  <c:v>41128</c:v>
                </c:pt>
                <c:pt idx="678">
                  <c:v>41129</c:v>
                </c:pt>
                <c:pt idx="679">
                  <c:v>41130</c:v>
                </c:pt>
                <c:pt idx="680">
                  <c:v>41131</c:v>
                </c:pt>
                <c:pt idx="681">
                  <c:v>41134</c:v>
                </c:pt>
                <c:pt idx="682">
                  <c:v>41135</c:v>
                </c:pt>
                <c:pt idx="683">
                  <c:v>41136</c:v>
                </c:pt>
                <c:pt idx="684">
                  <c:v>41137</c:v>
                </c:pt>
                <c:pt idx="685">
                  <c:v>41138</c:v>
                </c:pt>
                <c:pt idx="686">
                  <c:v>41141</c:v>
                </c:pt>
                <c:pt idx="687">
                  <c:v>41142</c:v>
                </c:pt>
                <c:pt idx="688">
                  <c:v>41143</c:v>
                </c:pt>
                <c:pt idx="689">
                  <c:v>41144</c:v>
                </c:pt>
                <c:pt idx="690">
                  <c:v>41145</c:v>
                </c:pt>
                <c:pt idx="691">
                  <c:v>41148</c:v>
                </c:pt>
                <c:pt idx="692">
                  <c:v>41149</c:v>
                </c:pt>
                <c:pt idx="693">
                  <c:v>41150</c:v>
                </c:pt>
                <c:pt idx="694">
                  <c:v>41151</c:v>
                </c:pt>
                <c:pt idx="695">
                  <c:v>41152</c:v>
                </c:pt>
                <c:pt idx="696">
                  <c:v>41155</c:v>
                </c:pt>
                <c:pt idx="697">
                  <c:v>41156</c:v>
                </c:pt>
                <c:pt idx="698">
                  <c:v>41157</c:v>
                </c:pt>
                <c:pt idx="699">
                  <c:v>41158</c:v>
                </c:pt>
                <c:pt idx="700">
                  <c:v>41159</c:v>
                </c:pt>
                <c:pt idx="701">
                  <c:v>41162</c:v>
                </c:pt>
                <c:pt idx="702">
                  <c:v>41163</c:v>
                </c:pt>
                <c:pt idx="703">
                  <c:v>41164</c:v>
                </c:pt>
                <c:pt idx="704">
                  <c:v>41165</c:v>
                </c:pt>
                <c:pt idx="705">
                  <c:v>41166</c:v>
                </c:pt>
                <c:pt idx="706">
                  <c:v>41169</c:v>
                </c:pt>
                <c:pt idx="707">
                  <c:v>41170</c:v>
                </c:pt>
                <c:pt idx="708">
                  <c:v>41171</c:v>
                </c:pt>
                <c:pt idx="709">
                  <c:v>41172</c:v>
                </c:pt>
                <c:pt idx="710">
                  <c:v>41173</c:v>
                </c:pt>
                <c:pt idx="711">
                  <c:v>41176</c:v>
                </c:pt>
                <c:pt idx="712">
                  <c:v>41177</c:v>
                </c:pt>
                <c:pt idx="713">
                  <c:v>41178</c:v>
                </c:pt>
                <c:pt idx="714">
                  <c:v>41179</c:v>
                </c:pt>
                <c:pt idx="715">
                  <c:v>41180</c:v>
                </c:pt>
                <c:pt idx="716">
                  <c:v>41183</c:v>
                </c:pt>
                <c:pt idx="717">
                  <c:v>41184</c:v>
                </c:pt>
                <c:pt idx="718">
                  <c:v>41185</c:v>
                </c:pt>
                <c:pt idx="719">
                  <c:v>41186</c:v>
                </c:pt>
                <c:pt idx="720">
                  <c:v>41187</c:v>
                </c:pt>
                <c:pt idx="721">
                  <c:v>41190</c:v>
                </c:pt>
                <c:pt idx="722">
                  <c:v>41191</c:v>
                </c:pt>
                <c:pt idx="723">
                  <c:v>41192</c:v>
                </c:pt>
                <c:pt idx="724">
                  <c:v>41193</c:v>
                </c:pt>
                <c:pt idx="725">
                  <c:v>41194</c:v>
                </c:pt>
                <c:pt idx="726">
                  <c:v>41197</c:v>
                </c:pt>
                <c:pt idx="727">
                  <c:v>41198</c:v>
                </c:pt>
                <c:pt idx="728">
                  <c:v>41199</c:v>
                </c:pt>
                <c:pt idx="729">
                  <c:v>41200</c:v>
                </c:pt>
                <c:pt idx="730">
                  <c:v>41201</c:v>
                </c:pt>
                <c:pt idx="731">
                  <c:v>41204</c:v>
                </c:pt>
                <c:pt idx="732">
                  <c:v>41205</c:v>
                </c:pt>
                <c:pt idx="733">
                  <c:v>41206</c:v>
                </c:pt>
                <c:pt idx="734">
                  <c:v>41207</c:v>
                </c:pt>
                <c:pt idx="735">
                  <c:v>41208</c:v>
                </c:pt>
                <c:pt idx="736">
                  <c:v>41211</c:v>
                </c:pt>
                <c:pt idx="737">
                  <c:v>41212</c:v>
                </c:pt>
                <c:pt idx="738">
                  <c:v>41213</c:v>
                </c:pt>
                <c:pt idx="739">
                  <c:v>41214</c:v>
                </c:pt>
                <c:pt idx="740">
                  <c:v>41215</c:v>
                </c:pt>
                <c:pt idx="741">
                  <c:v>41218</c:v>
                </c:pt>
                <c:pt idx="742">
                  <c:v>41219</c:v>
                </c:pt>
                <c:pt idx="743">
                  <c:v>41220</c:v>
                </c:pt>
                <c:pt idx="744">
                  <c:v>41221</c:v>
                </c:pt>
                <c:pt idx="745">
                  <c:v>41222</c:v>
                </c:pt>
                <c:pt idx="746">
                  <c:v>41225</c:v>
                </c:pt>
                <c:pt idx="747">
                  <c:v>41226</c:v>
                </c:pt>
                <c:pt idx="748">
                  <c:v>41227</c:v>
                </c:pt>
                <c:pt idx="749">
                  <c:v>41228</c:v>
                </c:pt>
                <c:pt idx="750">
                  <c:v>41229</c:v>
                </c:pt>
                <c:pt idx="751">
                  <c:v>41232</c:v>
                </c:pt>
                <c:pt idx="752">
                  <c:v>41233</c:v>
                </c:pt>
                <c:pt idx="753">
                  <c:v>41234</c:v>
                </c:pt>
                <c:pt idx="754">
                  <c:v>41235</c:v>
                </c:pt>
                <c:pt idx="755">
                  <c:v>41236</c:v>
                </c:pt>
                <c:pt idx="756">
                  <c:v>41239</c:v>
                </c:pt>
                <c:pt idx="757">
                  <c:v>41240</c:v>
                </c:pt>
                <c:pt idx="758">
                  <c:v>41241</c:v>
                </c:pt>
                <c:pt idx="759">
                  <c:v>41242</c:v>
                </c:pt>
                <c:pt idx="760">
                  <c:v>41243</c:v>
                </c:pt>
                <c:pt idx="761">
                  <c:v>41246</c:v>
                </c:pt>
                <c:pt idx="762">
                  <c:v>41247</c:v>
                </c:pt>
                <c:pt idx="763">
                  <c:v>41248</c:v>
                </c:pt>
                <c:pt idx="764">
                  <c:v>41249</c:v>
                </c:pt>
                <c:pt idx="765">
                  <c:v>41250</c:v>
                </c:pt>
                <c:pt idx="766">
                  <c:v>41253</c:v>
                </c:pt>
                <c:pt idx="767">
                  <c:v>41254</c:v>
                </c:pt>
                <c:pt idx="768">
                  <c:v>41255</c:v>
                </c:pt>
                <c:pt idx="769">
                  <c:v>41256</c:v>
                </c:pt>
                <c:pt idx="770">
                  <c:v>41257</c:v>
                </c:pt>
                <c:pt idx="771">
                  <c:v>41260</c:v>
                </c:pt>
                <c:pt idx="772">
                  <c:v>41261</c:v>
                </c:pt>
                <c:pt idx="773">
                  <c:v>41262</c:v>
                </c:pt>
                <c:pt idx="774">
                  <c:v>41263</c:v>
                </c:pt>
                <c:pt idx="775">
                  <c:v>41264</c:v>
                </c:pt>
                <c:pt idx="776">
                  <c:v>41267</c:v>
                </c:pt>
                <c:pt idx="777">
                  <c:v>41268</c:v>
                </c:pt>
                <c:pt idx="778">
                  <c:v>41269</c:v>
                </c:pt>
                <c:pt idx="779">
                  <c:v>41270</c:v>
                </c:pt>
                <c:pt idx="780">
                  <c:v>41271</c:v>
                </c:pt>
                <c:pt idx="781">
                  <c:v>41274</c:v>
                </c:pt>
                <c:pt idx="782">
                  <c:v>41275</c:v>
                </c:pt>
                <c:pt idx="783">
                  <c:v>41276</c:v>
                </c:pt>
                <c:pt idx="784">
                  <c:v>41277</c:v>
                </c:pt>
                <c:pt idx="785">
                  <c:v>41278</c:v>
                </c:pt>
                <c:pt idx="786">
                  <c:v>41281</c:v>
                </c:pt>
                <c:pt idx="787">
                  <c:v>41282</c:v>
                </c:pt>
                <c:pt idx="788">
                  <c:v>41283</c:v>
                </c:pt>
                <c:pt idx="789">
                  <c:v>41284</c:v>
                </c:pt>
                <c:pt idx="790">
                  <c:v>41285</c:v>
                </c:pt>
                <c:pt idx="791">
                  <c:v>41288</c:v>
                </c:pt>
                <c:pt idx="792">
                  <c:v>41289</c:v>
                </c:pt>
                <c:pt idx="793">
                  <c:v>41290</c:v>
                </c:pt>
                <c:pt idx="794">
                  <c:v>41291</c:v>
                </c:pt>
                <c:pt idx="795">
                  <c:v>41292</c:v>
                </c:pt>
                <c:pt idx="796">
                  <c:v>41295</c:v>
                </c:pt>
                <c:pt idx="797">
                  <c:v>41296</c:v>
                </c:pt>
                <c:pt idx="798">
                  <c:v>41297</c:v>
                </c:pt>
                <c:pt idx="799">
                  <c:v>41298</c:v>
                </c:pt>
                <c:pt idx="800">
                  <c:v>41299</c:v>
                </c:pt>
                <c:pt idx="801">
                  <c:v>41302</c:v>
                </c:pt>
                <c:pt idx="802">
                  <c:v>41303</c:v>
                </c:pt>
                <c:pt idx="803">
                  <c:v>41304</c:v>
                </c:pt>
                <c:pt idx="804">
                  <c:v>41305</c:v>
                </c:pt>
                <c:pt idx="805">
                  <c:v>41306</c:v>
                </c:pt>
                <c:pt idx="806">
                  <c:v>41309</c:v>
                </c:pt>
                <c:pt idx="807">
                  <c:v>41310</c:v>
                </c:pt>
                <c:pt idx="808">
                  <c:v>41311</c:v>
                </c:pt>
                <c:pt idx="809">
                  <c:v>41312</c:v>
                </c:pt>
                <c:pt idx="810">
                  <c:v>41313</c:v>
                </c:pt>
                <c:pt idx="811">
                  <c:v>41316</c:v>
                </c:pt>
                <c:pt idx="812">
                  <c:v>41317</c:v>
                </c:pt>
                <c:pt idx="813">
                  <c:v>41318</c:v>
                </c:pt>
                <c:pt idx="814">
                  <c:v>41319</c:v>
                </c:pt>
                <c:pt idx="815">
                  <c:v>41320</c:v>
                </c:pt>
                <c:pt idx="816">
                  <c:v>41323</c:v>
                </c:pt>
                <c:pt idx="817">
                  <c:v>41324</c:v>
                </c:pt>
                <c:pt idx="818">
                  <c:v>41325</c:v>
                </c:pt>
                <c:pt idx="819">
                  <c:v>41326</c:v>
                </c:pt>
                <c:pt idx="820">
                  <c:v>41327</c:v>
                </c:pt>
                <c:pt idx="821">
                  <c:v>41330</c:v>
                </c:pt>
                <c:pt idx="822">
                  <c:v>41331</c:v>
                </c:pt>
                <c:pt idx="823">
                  <c:v>41332</c:v>
                </c:pt>
                <c:pt idx="824">
                  <c:v>41333</c:v>
                </c:pt>
                <c:pt idx="825">
                  <c:v>41334</c:v>
                </c:pt>
                <c:pt idx="826">
                  <c:v>41337</c:v>
                </c:pt>
                <c:pt idx="827">
                  <c:v>41338</c:v>
                </c:pt>
                <c:pt idx="828">
                  <c:v>41339</c:v>
                </c:pt>
                <c:pt idx="829">
                  <c:v>41340</c:v>
                </c:pt>
                <c:pt idx="830">
                  <c:v>41341</c:v>
                </c:pt>
                <c:pt idx="831">
                  <c:v>41344</c:v>
                </c:pt>
                <c:pt idx="832">
                  <c:v>41345</c:v>
                </c:pt>
                <c:pt idx="833">
                  <c:v>41346</c:v>
                </c:pt>
                <c:pt idx="834">
                  <c:v>41347</c:v>
                </c:pt>
                <c:pt idx="835">
                  <c:v>41348</c:v>
                </c:pt>
                <c:pt idx="836">
                  <c:v>41351</c:v>
                </c:pt>
                <c:pt idx="837">
                  <c:v>41352</c:v>
                </c:pt>
                <c:pt idx="838">
                  <c:v>41353</c:v>
                </c:pt>
                <c:pt idx="839">
                  <c:v>41354</c:v>
                </c:pt>
                <c:pt idx="840">
                  <c:v>41355</c:v>
                </c:pt>
                <c:pt idx="841">
                  <c:v>41358</c:v>
                </c:pt>
                <c:pt idx="842">
                  <c:v>41359</c:v>
                </c:pt>
                <c:pt idx="843">
                  <c:v>41360</c:v>
                </c:pt>
                <c:pt idx="844">
                  <c:v>41361</c:v>
                </c:pt>
                <c:pt idx="845">
                  <c:v>41362</c:v>
                </c:pt>
                <c:pt idx="846">
                  <c:v>41365</c:v>
                </c:pt>
                <c:pt idx="847">
                  <c:v>41366</c:v>
                </c:pt>
                <c:pt idx="848">
                  <c:v>41367</c:v>
                </c:pt>
                <c:pt idx="849">
                  <c:v>41368</c:v>
                </c:pt>
                <c:pt idx="850">
                  <c:v>41369</c:v>
                </c:pt>
                <c:pt idx="851">
                  <c:v>41372</c:v>
                </c:pt>
                <c:pt idx="852">
                  <c:v>41373</c:v>
                </c:pt>
                <c:pt idx="853">
                  <c:v>41374</c:v>
                </c:pt>
                <c:pt idx="854">
                  <c:v>41375</c:v>
                </c:pt>
                <c:pt idx="855">
                  <c:v>41376</c:v>
                </c:pt>
                <c:pt idx="856">
                  <c:v>41379</c:v>
                </c:pt>
                <c:pt idx="857">
                  <c:v>41380</c:v>
                </c:pt>
                <c:pt idx="858">
                  <c:v>41381</c:v>
                </c:pt>
                <c:pt idx="859">
                  <c:v>41382</c:v>
                </c:pt>
                <c:pt idx="860">
                  <c:v>41383</c:v>
                </c:pt>
                <c:pt idx="861">
                  <c:v>41386</c:v>
                </c:pt>
                <c:pt idx="862">
                  <c:v>41387</c:v>
                </c:pt>
                <c:pt idx="863">
                  <c:v>41388</c:v>
                </c:pt>
                <c:pt idx="864">
                  <c:v>41389</c:v>
                </c:pt>
                <c:pt idx="865">
                  <c:v>41390</c:v>
                </c:pt>
                <c:pt idx="866">
                  <c:v>41393</c:v>
                </c:pt>
                <c:pt idx="867">
                  <c:v>41394</c:v>
                </c:pt>
                <c:pt idx="868">
                  <c:v>41395</c:v>
                </c:pt>
                <c:pt idx="869">
                  <c:v>41396</c:v>
                </c:pt>
                <c:pt idx="870">
                  <c:v>41397</c:v>
                </c:pt>
                <c:pt idx="871">
                  <c:v>41400</c:v>
                </c:pt>
                <c:pt idx="872">
                  <c:v>41401</c:v>
                </c:pt>
                <c:pt idx="873">
                  <c:v>41402</c:v>
                </c:pt>
                <c:pt idx="874">
                  <c:v>41403</c:v>
                </c:pt>
                <c:pt idx="875">
                  <c:v>41404</c:v>
                </c:pt>
                <c:pt idx="876">
                  <c:v>41407</c:v>
                </c:pt>
                <c:pt idx="877">
                  <c:v>41408</c:v>
                </c:pt>
                <c:pt idx="878">
                  <c:v>41409</c:v>
                </c:pt>
                <c:pt idx="879">
                  <c:v>41410</c:v>
                </c:pt>
                <c:pt idx="880">
                  <c:v>41411</c:v>
                </c:pt>
                <c:pt idx="881">
                  <c:v>41414</c:v>
                </c:pt>
                <c:pt idx="882">
                  <c:v>41415</c:v>
                </c:pt>
                <c:pt idx="883">
                  <c:v>41416</c:v>
                </c:pt>
                <c:pt idx="884">
                  <c:v>41417</c:v>
                </c:pt>
                <c:pt idx="885">
                  <c:v>41418</c:v>
                </c:pt>
                <c:pt idx="886">
                  <c:v>41421</c:v>
                </c:pt>
                <c:pt idx="887">
                  <c:v>41422</c:v>
                </c:pt>
                <c:pt idx="888">
                  <c:v>41423</c:v>
                </c:pt>
                <c:pt idx="889">
                  <c:v>41424</c:v>
                </c:pt>
                <c:pt idx="890">
                  <c:v>41425</c:v>
                </c:pt>
                <c:pt idx="891">
                  <c:v>41428</c:v>
                </c:pt>
                <c:pt idx="892">
                  <c:v>41429</c:v>
                </c:pt>
                <c:pt idx="893">
                  <c:v>41430</c:v>
                </c:pt>
                <c:pt idx="894">
                  <c:v>41431</c:v>
                </c:pt>
                <c:pt idx="895">
                  <c:v>41432</c:v>
                </c:pt>
                <c:pt idx="896">
                  <c:v>41435</c:v>
                </c:pt>
                <c:pt idx="897">
                  <c:v>41436</c:v>
                </c:pt>
                <c:pt idx="898">
                  <c:v>41437</c:v>
                </c:pt>
                <c:pt idx="899">
                  <c:v>41438</c:v>
                </c:pt>
                <c:pt idx="900">
                  <c:v>41439</c:v>
                </c:pt>
                <c:pt idx="901">
                  <c:v>41442</c:v>
                </c:pt>
                <c:pt idx="902">
                  <c:v>41443</c:v>
                </c:pt>
                <c:pt idx="903">
                  <c:v>41444</c:v>
                </c:pt>
                <c:pt idx="904">
                  <c:v>41445</c:v>
                </c:pt>
                <c:pt idx="905">
                  <c:v>41446</c:v>
                </c:pt>
                <c:pt idx="906">
                  <c:v>41449</c:v>
                </c:pt>
                <c:pt idx="907">
                  <c:v>41450</c:v>
                </c:pt>
                <c:pt idx="908">
                  <c:v>41451</c:v>
                </c:pt>
                <c:pt idx="909">
                  <c:v>41452</c:v>
                </c:pt>
                <c:pt idx="910">
                  <c:v>41453</c:v>
                </c:pt>
                <c:pt idx="911">
                  <c:v>41456</c:v>
                </c:pt>
                <c:pt idx="912">
                  <c:v>41457</c:v>
                </c:pt>
                <c:pt idx="913">
                  <c:v>41458</c:v>
                </c:pt>
                <c:pt idx="914">
                  <c:v>41459</c:v>
                </c:pt>
                <c:pt idx="915">
                  <c:v>41460</c:v>
                </c:pt>
                <c:pt idx="916">
                  <c:v>41463</c:v>
                </c:pt>
                <c:pt idx="917">
                  <c:v>41464</c:v>
                </c:pt>
                <c:pt idx="918">
                  <c:v>41465</c:v>
                </c:pt>
                <c:pt idx="919">
                  <c:v>41466</c:v>
                </c:pt>
                <c:pt idx="920">
                  <c:v>41467</c:v>
                </c:pt>
                <c:pt idx="921">
                  <c:v>41470</c:v>
                </c:pt>
                <c:pt idx="922">
                  <c:v>41471</c:v>
                </c:pt>
                <c:pt idx="923">
                  <c:v>41472</c:v>
                </c:pt>
                <c:pt idx="924">
                  <c:v>41473</c:v>
                </c:pt>
                <c:pt idx="925">
                  <c:v>41474</c:v>
                </c:pt>
                <c:pt idx="926">
                  <c:v>41477</c:v>
                </c:pt>
                <c:pt idx="927">
                  <c:v>41478</c:v>
                </c:pt>
                <c:pt idx="928">
                  <c:v>41479</c:v>
                </c:pt>
                <c:pt idx="929">
                  <c:v>41480</c:v>
                </c:pt>
                <c:pt idx="930">
                  <c:v>41481</c:v>
                </c:pt>
                <c:pt idx="931">
                  <c:v>41484</c:v>
                </c:pt>
                <c:pt idx="932">
                  <c:v>41485</c:v>
                </c:pt>
                <c:pt idx="933">
                  <c:v>41486</c:v>
                </c:pt>
                <c:pt idx="934">
                  <c:v>41487</c:v>
                </c:pt>
                <c:pt idx="935">
                  <c:v>41488</c:v>
                </c:pt>
                <c:pt idx="936">
                  <c:v>41491</c:v>
                </c:pt>
                <c:pt idx="937">
                  <c:v>41492</c:v>
                </c:pt>
                <c:pt idx="938">
                  <c:v>41493</c:v>
                </c:pt>
                <c:pt idx="939">
                  <c:v>41494</c:v>
                </c:pt>
                <c:pt idx="940">
                  <c:v>41495</c:v>
                </c:pt>
                <c:pt idx="941">
                  <c:v>41498</c:v>
                </c:pt>
                <c:pt idx="942">
                  <c:v>41499</c:v>
                </c:pt>
                <c:pt idx="943">
                  <c:v>41500</c:v>
                </c:pt>
                <c:pt idx="944">
                  <c:v>41501</c:v>
                </c:pt>
                <c:pt idx="945">
                  <c:v>41502</c:v>
                </c:pt>
                <c:pt idx="946">
                  <c:v>41505</c:v>
                </c:pt>
                <c:pt idx="947">
                  <c:v>41506</c:v>
                </c:pt>
                <c:pt idx="948">
                  <c:v>41507</c:v>
                </c:pt>
                <c:pt idx="949">
                  <c:v>41508</c:v>
                </c:pt>
                <c:pt idx="950">
                  <c:v>41509</c:v>
                </c:pt>
                <c:pt idx="951">
                  <c:v>41512</c:v>
                </c:pt>
                <c:pt idx="952">
                  <c:v>41513</c:v>
                </c:pt>
                <c:pt idx="953">
                  <c:v>41514</c:v>
                </c:pt>
                <c:pt idx="954">
                  <c:v>41515</c:v>
                </c:pt>
                <c:pt idx="955">
                  <c:v>41516</c:v>
                </c:pt>
                <c:pt idx="956">
                  <c:v>41519</c:v>
                </c:pt>
                <c:pt idx="957">
                  <c:v>41520</c:v>
                </c:pt>
                <c:pt idx="958">
                  <c:v>41521</c:v>
                </c:pt>
                <c:pt idx="959">
                  <c:v>41522</c:v>
                </c:pt>
                <c:pt idx="960">
                  <c:v>41523</c:v>
                </c:pt>
                <c:pt idx="961">
                  <c:v>41526</c:v>
                </c:pt>
                <c:pt idx="962">
                  <c:v>41527</c:v>
                </c:pt>
                <c:pt idx="963">
                  <c:v>41528</c:v>
                </c:pt>
                <c:pt idx="964">
                  <c:v>41529</c:v>
                </c:pt>
                <c:pt idx="965">
                  <c:v>41530</c:v>
                </c:pt>
                <c:pt idx="966">
                  <c:v>41533</c:v>
                </c:pt>
                <c:pt idx="967">
                  <c:v>41534</c:v>
                </c:pt>
                <c:pt idx="968">
                  <c:v>41535</c:v>
                </c:pt>
                <c:pt idx="969">
                  <c:v>41536</c:v>
                </c:pt>
                <c:pt idx="970">
                  <c:v>41537</c:v>
                </c:pt>
                <c:pt idx="971">
                  <c:v>41540</c:v>
                </c:pt>
                <c:pt idx="972">
                  <c:v>41541</c:v>
                </c:pt>
                <c:pt idx="973">
                  <c:v>41542</c:v>
                </c:pt>
                <c:pt idx="974">
                  <c:v>41543</c:v>
                </c:pt>
                <c:pt idx="975">
                  <c:v>41544</c:v>
                </c:pt>
                <c:pt idx="976">
                  <c:v>41547</c:v>
                </c:pt>
                <c:pt idx="977">
                  <c:v>41548</c:v>
                </c:pt>
                <c:pt idx="978">
                  <c:v>41549</c:v>
                </c:pt>
                <c:pt idx="979">
                  <c:v>41550</c:v>
                </c:pt>
                <c:pt idx="980">
                  <c:v>41551</c:v>
                </c:pt>
                <c:pt idx="981">
                  <c:v>41554</c:v>
                </c:pt>
                <c:pt idx="982">
                  <c:v>41555</c:v>
                </c:pt>
                <c:pt idx="983">
                  <c:v>41556</c:v>
                </c:pt>
                <c:pt idx="984">
                  <c:v>41557</c:v>
                </c:pt>
                <c:pt idx="985">
                  <c:v>41558</c:v>
                </c:pt>
                <c:pt idx="986">
                  <c:v>41561</c:v>
                </c:pt>
                <c:pt idx="987">
                  <c:v>41562</c:v>
                </c:pt>
                <c:pt idx="988">
                  <c:v>41563</c:v>
                </c:pt>
                <c:pt idx="989">
                  <c:v>41564</c:v>
                </c:pt>
                <c:pt idx="990">
                  <c:v>41565</c:v>
                </c:pt>
                <c:pt idx="991">
                  <c:v>41568</c:v>
                </c:pt>
                <c:pt idx="992">
                  <c:v>41569</c:v>
                </c:pt>
                <c:pt idx="993">
                  <c:v>41570</c:v>
                </c:pt>
                <c:pt idx="994">
                  <c:v>41571</c:v>
                </c:pt>
                <c:pt idx="995">
                  <c:v>41572</c:v>
                </c:pt>
                <c:pt idx="996">
                  <c:v>41575</c:v>
                </c:pt>
                <c:pt idx="997">
                  <c:v>41576</c:v>
                </c:pt>
                <c:pt idx="998">
                  <c:v>41577</c:v>
                </c:pt>
                <c:pt idx="999">
                  <c:v>41578</c:v>
                </c:pt>
                <c:pt idx="1000">
                  <c:v>41579</c:v>
                </c:pt>
                <c:pt idx="1001">
                  <c:v>41582</c:v>
                </c:pt>
                <c:pt idx="1002">
                  <c:v>41583</c:v>
                </c:pt>
                <c:pt idx="1003">
                  <c:v>41584</c:v>
                </c:pt>
                <c:pt idx="1004">
                  <c:v>41585</c:v>
                </c:pt>
                <c:pt idx="1005">
                  <c:v>41586</c:v>
                </c:pt>
                <c:pt idx="1006">
                  <c:v>41589</c:v>
                </c:pt>
                <c:pt idx="1007">
                  <c:v>41590</c:v>
                </c:pt>
                <c:pt idx="1008">
                  <c:v>41591</c:v>
                </c:pt>
                <c:pt idx="1009">
                  <c:v>41592</c:v>
                </c:pt>
                <c:pt idx="1010">
                  <c:v>41593</c:v>
                </c:pt>
                <c:pt idx="1011">
                  <c:v>41596</c:v>
                </c:pt>
                <c:pt idx="1012">
                  <c:v>41597</c:v>
                </c:pt>
                <c:pt idx="1013">
                  <c:v>41598</c:v>
                </c:pt>
                <c:pt idx="1014">
                  <c:v>41599</c:v>
                </c:pt>
                <c:pt idx="1015">
                  <c:v>41600</c:v>
                </c:pt>
                <c:pt idx="1016">
                  <c:v>41603</c:v>
                </c:pt>
                <c:pt idx="1017">
                  <c:v>41604</c:v>
                </c:pt>
                <c:pt idx="1018">
                  <c:v>41605</c:v>
                </c:pt>
                <c:pt idx="1019">
                  <c:v>41606</c:v>
                </c:pt>
                <c:pt idx="1020">
                  <c:v>41607</c:v>
                </c:pt>
                <c:pt idx="1021">
                  <c:v>41610</c:v>
                </c:pt>
                <c:pt idx="1022">
                  <c:v>41611</c:v>
                </c:pt>
                <c:pt idx="1023">
                  <c:v>41612</c:v>
                </c:pt>
                <c:pt idx="1024">
                  <c:v>41613</c:v>
                </c:pt>
                <c:pt idx="1025">
                  <c:v>41614</c:v>
                </c:pt>
                <c:pt idx="1026">
                  <c:v>41617</c:v>
                </c:pt>
                <c:pt idx="1027">
                  <c:v>41618</c:v>
                </c:pt>
                <c:pt idx="1028">
                  <c:v>41619</c:v>
                </c:pt>
                <c:pt idx="1029">
                  <c:v>41620</c:v>
                </c:pt>
                <c:pt idx="1030">
                  <c:v>41621</c:v>
                </c:pt>
                <c:pt idx="1031">
                  <c:v>41624</c:v>
                </c:pt>
                <c:pt idx="1032">
                  <c:v>41625</c:v>
                </c:pt>
                <c:pt idx="1033">
                  <c:v>41626</c:v>
                </c:pt>
                <c:pt idx="1034">
                  <c:v>41627</c:v>
                </c:pt>
                <c:pt idx="1035">
                  <c:v>41628</c:v>
                </c:pt>
                <c:pt idx="1036">
                  <c:v>41631</c:v>
                </c:pt>
                <c:pt idx="1037">
                  <c:v>41632</c:v>
                </c:pt>
                <c:pt idx="1038">
                  <c:v>41633</c:v>
                </c:pt>
                <c:pt idx="1039">
                  <c:v>41634</c:v>
                </c:pt>
                <c:pt idx="1040">
                  <c:v>41635</c:v>
                </c:pt>
                <c:pt idx="1041">
                  <c:v>41638</c:v>
                </c:pt>
                <c:pt idx="1042">
                  <c:v>41639</c:v>
                </c:pt>
                <c:pt idx="1043">
                  <c:v>41640</c:v>
                </c:pt>
                <c:pt idx="1044">
                  <c:v>41641</c:v>
                </c:pt>
                <c:pt idx="1045">
                  <c:v>41642</c:v>
                </c:pt>
                <c:pt idx="1046">
                  <c:v>41645</c:v>
                </c:pt>
                <c:pt idx="1047">
                  <c:v>41646</c:v>
                </c:pt>
                <c:pt idx="1048">
                  <c:v>41647</c:v>
                </c:pt>
                <c:pt idx="1049">
                  <c:v>41648</c:v>
                </c:pt>
                <c:pt idx="1050">
                  <c:v>41649</c:v>
                </c:pt>
                <c:pt idx="1051">
                  <c:v>41652</c:v>
                </c:pt>
                <c:pt idx="1052">
                  <c:v>41653</c:v>
                </c:pt>
                <c:pt idx="1053">
                  <c:v>41654</c:v>
                </c:pt>
                <c:pt idx="1054">
                  <c:v>41655</c:v>
                </c:pt>
                <c:pt idx="1055">
                  <c:v>41656</c:v>
                </c:pt>
                <c:pt idx="1056">
                  <c:v>41659</c:v>
                </c:pt>
                <c:pt idx="1057">
                  <c:v>41660</c:v>
                </c:pt>
                <c:pt idx="1058">
                  <c:v>41661</c:v>
                </c:pt>
                <c:pt idx="1059">
                  <c:v>41662</c:v>
                </c:pt>
                <c:pt idx="1060">
                  <c:v>41663</c:v>
                </c:pt>
                <c:pt idx="1061">
                  <c:v>41666</c:v>
                </c:pt>
                <c:pt idx="1062">
                  <c:v>41667</c:v>
                </c:pt>
                <c:pt idx="1063">
                  <c:v>41668</c:v>
                </c:pt>
                <c:pt idx="1064">
                  <c:v>41669</c:v>
                </c:pt>
                <c:pt idx="1065">
                  <c:v>41670</c:v>
                </c:pt>
                <c:pt idx="1066">
                  <c:v>41673</c:v>
                </c:pt>
                <c:pt idx="1067">
                  <c:v>41674</c:v>
                </c:pt>
                <c:pt idx="1068">
                  <c:v>41675</c:v>
                </c:pt>
                <c:pt idx="1069">
                  <c:v>41676</c:v>
                </c:pt>
                <c:pt idx="1070">
                  <c:v>41677</c:v>
                </c:pt>
                <c:pt idx="1071">
                  <c:v>41680</c:v>
                </c:pt>
                <c:pt idx="1072">
                  <c:v>41681</c:v>
                </c:pt>
                <c:pt idx="1073">
                  <c:v>41682</c:v>
                </c:pt>
                <c:pt idx="1074">
                  <c:v>41683</c:v>
                </c:pt>
                <c:pt idx="1075">
                  <c:v>41684</c:v>
                </c:pt>
                <c:pt idx="1076">
                  <c:v>41687</c:v>
                </c:pt>
                <c:pt idx="1077">
                  <c:v>41688</c:v>
                </c:pt>
                <c:pt idx="1078">
                  <c:v>41689</c:v>
                </c:pt>
                <c:pt idx="1079">
                  <c:v>41690</c:v>
                </c:pt>
                <c:pt idx="1080">
                  <c:v>41691</c:v>
                </c:pt>
                <c:pt idx="1081">
                  <c:v>41694</c:v>
                </c:pt>
                <c:pt idx="1082">
                  <c:v>41695</c:v>
                </c:pt>
                <c:pt idx="1083">
                  <c:v>41696</c:v>
                </c:pt>
                <c:pt idx="1084">
                  <c:v>41697</c:v>
                </c:pt>
                <c:pt idx="1085">
                  <c:v>41698</c:v>
                </c:pt>
                <c:pt idx="1086">
                  <c:v>41701</c:v>
                </c:pt>
                <c:pt idx="1087">
                  <c:v>41702</c:v>
                </c:pt>
                <c:pt idx="1088">
                  <c:v>41703</c:v>
                </c:pt>
                <c:pt idx="1089">
                  <c:v>41704</c:v>
                </c:pt>
                <c:pt idx="1090">
                  <c:v>41705</c:v>
                </c:pt>
                <c:pt idx="1091">
                  <c:v>41708</c:v>
                </c:pt>
                <c:pt idx="1092">
                  <c:v>41709</c:v>
                </c:pt>
                <c:pt idx="1093">
                  <c:v>41710</c:v>
                </c:pt>
                <c:pt idx="1094">
                  <c:v>41711</c:v>
                </c:pt>
                <c:pt idx="1095">
                  <c:v>41712</c:v>
                </c:pt>
                <c:pt idx="1096">
                  <c:v>41715</c:v>
                </c:pt>
                <c:pt idx="1097">
                  <c:v>41716</c:v>
                </c:pt>
                <c:pt idx="1098">
                  <c:v>41717</c:v>
                </c:pt>
                <c:pt idx="1099">
                  <c:v>41718</c:v>
                </c:pt>
                <c:pt idx="1100">
                  <c:v>41719</c:v>
                </c:pt>
                <c:pt idx="1101">
                  <c:v>41722</c:v>
                </c:pt>
                <c:pt idx="1102">
                  <c:v>41723</c:v>
                </c:pt>
                <c:pt idx="1103">
                  <c:v>41724</c:v>
                </c:pt>
                <c:pt idx="1104">
                  <c:v>41725</c:v>
                </c:pt>
                <c:pt idx="1105">
                  <c:v>41726</c:v>
                </c:pt>
                <c:pt idx="1106">
                  <c:v>41729</c:v>
                </c:pt>
                <c:pt idx="1107">
                  <c:v>41730</c:v>
                </c:pt>
                <c:pt idx="1108">
                  <c:v>41731</c:v>
                </c:pt>
                <c:pt idx="1109">
                  <c:v>41732</c:v>
                </c:pt>
                <c:pt idx="1110">
                  <c:v>41733</c:v>
                </c:pt>
                <c:pt idx="1111">
                  <c:v>41736</c:v>
                </c:pt>
                <c:pt idx="1112">
                  <c:v>41737</c:v>
                </c:pt>
                <c:pt idx="1113">
                  <c:v>41738</c:v>
                </c:pt>
                <c:pt idx="1114">
                  <c:v>41739</c:v>
                </c:pt>
                <c:pt idx="1115">
                  <c:v>41740</c:v>
                </c:pt>
                <c:pt idx="1116">
                  <c:v>41743</c:v>
                </c:pt>
                <c:pt idx="1117">
                  <c:v>41744</c:v>
                </c:pt>
                <c:pt idx="1118">
                  <c:v>41745</c:v>
                </c:pt>
                <c:pt idx="1119">
                  <c:v>41746</c:v>
                </c:pt>
                <c:pt idx="1120">
                  <c:v>41747</c:v>
                </c:pt>
                <c:pt idx="1121">
                  <c:v>41750</c:v>
                </c:pt>
                <c:pt idx="1122">
                  <c:v>41751</c:v>
                </c:pt>
                <c:pt idx="1123">
                  <c:v>41752</c:v>
                </c:pt>
                <c:pt idx="1124">
                  <c:v>41753</c:v>
                </c:pt>
                <c:pt idx="1125">
                  <c:v>41754</c:v>
                </c:pt>
                <c:pt idx="1126">
                  <c:v>41757</c:v>
                </c:pt>
                <c:pt idx="1127">
                  <c:v>41758</c:v>
                </c:pt>
                <c:pt idx="1128">
                  <c:v>41759</c:v>
                </c:pt>
                <c:pt idx="1129">
                  <c:v>41760</c:v>
                </c:pt>
                <c:pt idx="1130">
                  <c:v>41761</c:v>
                </c:pt>
                <c:pt idx="1131">
                  <c:v>41764</c:v>
                </c:pt>
                <c:pt idx="1132">
                  <c:v>41765</c:v>
                </c:pt>
                <c:pt idx="1133">
                  <c:v>41766</c:v>
                </c:pt>
                <c:pt idx="1134">
                  <c:v>41767</c:v>
                </c:pt>
                <c:pt idx="1135">
                  <c:v>41768</c:v>
                </c:pt>
                <c:pt idx="1136">
                  <c:v>41771</c:v>
                </c:pt>
                <c:pt idx="1137">
                  <c:v>41772</c:v>
                </c:pt>
                <c:pt idx="1138">
                  <c:v>41773</c:v>
                </c:pt>
                <c:pt idx="1139">
                  <c:v>41774</c:v>
                </c:pt>
                <c:pt idx="1140">
                  <c:v>41775</c:v>
                </c:pt>
                <c:pt idx="1141">
                  <c:v>41778</c:v>
                </c:pt>
                <c:pt idx="1142">
                  <c:v>41779</c:v>
                </c:pt>
                <c:pt idx="1143">
                  <c:v>41780</c:v>
                </c:pt>
                <c:pt idx="1144">
                  <c:v>41781</c:v>
                </c:pt>
                <c:pt idx="1145">
                  <c:v>41782</c:v>
                </c:pt>
                <c:pt idx="1146">
                  <c:v>41785</c:v>
                </c:pt>
                <c:pt idx="1147">
                  <c:v>41786</c:v>
                </c:pt>
                <c:pt idx="1148">
                  <c:v>41787</c:v>
                </c:pt>
                <c:pt idx="1149">
                  <c:v>41788</c:v>
                </c:pt>
                <c:pt idx="1150">
                  <c:v>41789</c:v>
                </c:pt>
                <c:pt idx="1151">
                  <c:v>41792</c:v>
                </c:pt>
                <c:pt idx="1152">
                  <c:v>41793</c:v>
                </c:pt>
                <c:pt idx="1153">
                  <c:v>41794</c:v>
                </c:pt>
                <c:pt idx="1154">
                  <c:v>41795</c:v>
                </c:pt>
                <c:pt idx="1155">
                  <c:v>41796</c:v>
                </c:pt>
                <c:pt idx="1156">
                  <c:v>41799</c:v>
                </c:pt>
                <c:pt idx="1157">
                  <c:v>41800</c:v>
                </c:pt>
                <c:pt idx="1158">
                  <c:v>41801</c:v>
                </c:pt>
                <c:pt idx="1159">
                  <c:v>41802</c:v>
                </c:pt>
                <c:pt idx="1160">
                  <c:v>41803</c:v>
                </c:pt>
                <c:pt idx="1161">
                  <c:v>41806</c:v>
                </c:pt>
                <c:pt idx="1162">
                  <c:v>41807</c:v>
                </c:pt>
                <c:pt idx="1163">
                  <c:v>41808</c:v>
                </c:pt>
                <c:pt idx="1164">
                  <c:v>41809</c:v>
                </c:pt>
                <c:pt idx="1165">
                  <c:v>41810</c:v>
                </c:pt>
                <c:pt idx="1166">
                  <c:v>41813</c:v>
                </c:pt>
                <c:pt idx="1167">
                  <c:v>41814</c:v>
                </c:pt>
                <c:pt idx="1168">
                  <c:v>41815</c:v>
                </c:pt>
                <c:pt idx="1169">
                  <c:v>41816</c:v>
                </c:pt>
                <c:pt idx="1170">
                  <c:v>41817</c:v>
                </c:pt>
                <c:pt idx="1171">
                  <c:v>41820</c:v>
                </c:pt>
                <c:pt idx="1172">
                  <c:v>41821</c:v>
                </c:pt>
                <c:pt idx="1173">
                  <c:v>41822</c:v>
                </c:pt>
                <c:pt idx="1174">
                  <c:v>41823</c:v>
                </c:pt>
                <c:pt idx="1175">
                  <c:v>41824</c:v>
                </c:pt>
                <c:pt idx="1176">
                  <c:v>41827</c:v>
                </c:pt>
                <c:pt idx="1177">
                  <c:v>41828</c:v>
                </c:pt>
                <c:pt idx="1178">
                  <c:v>41829</c:v>
                </c:pt>
                <c:pt idx="1179">
                  <c:v>41830</c:v>
                </c:pt>
                <c:pt idx="1180">
                  <c:v>41831</c:v>
                </c:pt>
                <c:pt idx="1181">
                  <c:v>41834</c:v>
                </c:pt>
                <c:pt idx="1182">
                  <c:v>41835</c:v>
                </c:pt>
                <c:pt idx="1183">
                  <c:v>41836</c:v>
                </c:pt>
                <c:pt idx="1184">
                  <c:v>41837</c:v>
                </c:pt>
                <c:pt idx="1185">
                  <c:v>41838</c:v>
                </c:pt>
                <c:pt idx="1186">
                  <c:v>41841</c:v>
                </c:pt>
                <c:pt idx="1187">
                  <c:v>41842</c:v>
                </c:pt>
                <c:pt idx="1188">
                  <c:v>41843</c:v>
                </c:pt>
                <c:pt idx="1189">
                  <c:v>41844</c:v>
                </c:pt>
                <c:pt idx="1190">
                  <c:v>41845</c:v>
                </c:pt>
                <c:pt idx="1191">
                  <c:v>41848</c:v>
                </c:pt>
                <c:pt idx="1192">
                  <c:v>41849</c:v>
                </c:pt>
                <c:pt idx="1193">
                  <c:v>41850</c:v>
                </c:pt>
                <c:pt idx="1194">
                  <c:v>41851</c:v>
                </c:pt>
                <c:pt idx="1195">
                  <c:v>41852</c:v>
                </c:pt>
                <c:pt idx="1196">
                  <c:v>41855</c:v>
                </c:pt>
                <c:pt idx="1197">
                  <c:v>41856</c:v>
                </c:pt>
                <c:pt idx="1198">
                  <c:v>41857</c:v>
                </c:pt>
                <c:pt idx="1199">
                  <c:v>41858</c:v>
                </c:pt>
                <c:pt idx="1200">
                  <c:v>41859</c:v>
                </c:pt>
                <c:pt idx="1201">
                  <c:v>41862</c:v>
                </c:pt>
                <c:pt idx="1202">
                  <c:v>41863</c:v>
                </c:pt>
                <c:pt idx="1203">
                  <c:v>41864</c:v>
                </c:pt>
                <c:pt idx="1204">
                  <c:v>41865</c:v>
                </c:pt>
                <c:pt idx="1205">
                  <c:v>41866</c:v>
                </c:pt>
                <c:pt idx="1206">
                  <c:v>41869</c:v>
                </c:pt>
                <c:pt idx="1207">
                  <c:v>41870</c:v>
                </c:pt>
                <c:pt idx="1208">
                  <c:v>41871</c:v>
                </c:pt>
                <c:pt idx="1209">
                  <c:v>41872</c:v>
                </c:pt>
                <c:pt idx="1210">
                  <c:v>41873</c:v>
                </c:pt>
                <c:pt idx="1211">
                  <c:v>41876</c:v>
                </c:pt>
                <c:pt idx="1212">
                  <c:v>41877</c:v>
                </c:pt>
                <c:pt idx="1213">
                  <c:v>41878</c:v>
                </c:pt>
                <c:pt idx="1214">
                  <c:v>41879</c:v>
                </c:pt>
                <c:pt idx="1215">
                  <c:v>41880</c:v>
                </c:pt>
                <c:pt idx="1216">
                  <c:v>41883</c:v>
                </c:pt>
                <c:pt idx="1217">
                  <c:v>41884</c:v>
                </c:pt>
                <c:pt idx="1218">
                  <c:v>41885</c:v>
                </c:pt>
                <c:pt idx="1219">
                  <c:v>41886</c:v>
                </c:pt>
                <c:pt idx="1220">
                  <c:v>41887</c:v>
                </c:pt>
                <c:pt idx="1221">
                  <c:v>41890</c:v>
                </c:pt>
                <c:pt idx="1222">
                  <c:v>41891</c:v>
                </c:pt>
                <c:pt idx="1223">
                  <c:v>41892</c:v>
                </c:pt>
                <c:pt idx="1224">
                  <c:v>41893</c:v>
                </c:pt>
                <c:pt idx="1225">
                  <c:v>41894</c:v>
                </c:pt>
                <c:pt idx="1226">
                  <c:v>41897</c:v>
                </c:pt>
                <c:pt idx="1227">
                  <c:v>41898</c:v>
                </c:pt>
                <c:pt idx="1228">
                  <c:v>41899</c:v>
                </c:pt>
                <c:pt idx="1229">
                  <c:v>41900</c:v>
                </c:pt>
                <c:pt idx="1230">
                  <c:v>41901</c:v>
                </c:pt>
                <c:pt idx="1231">
                  <c:v>41904</c:v>
                </c:pt>
                <c:pt idx="1232">
                  <c:v>41905</c:v>
                </c:pt>
                <c:pt idx="1233">
                  <c:v>41906</c:v>
                </c:pt>
                <c:pt idx="1234">
                  <c:v>41907</c:v>
                </c:pt>
                <c:pt idx="1235">
                  <c:v>41908</c:v>
                </c:pt>
                <c:pt idx="1236">
                  <c:v>41911</c:v>
                </c:pt>
                <c:pt idx="1237">
                  <c:v>41912</c:v>
                </c:pt>
                <c:pt idx="1238">
                  <c:v>41913</c:v>
                </c:pt>
                <c:pt idx="1239">
                  <c:v>41914</c:v>
                </c:pt>
                <c:pt idx="1240">
                  <c:v>41915</c:v>
                </c:pt>
                <c:pt idx="1241">
                  <c:v>41918</c:v>
                </c:pt>
                <c:pt idx="1242">
                  <c:v>41919</c:v>
                </c:pt>
                <c:pt idx="1243">
                  <c:v>41920</c:v>
                </c:pt>
                <c:pt idx="1244">
                  <c:v>41921</c:v>
                </c:pt>
                <c:pt idx="1245">
                  <c:v>41922</c:v>
                </c:pt>
                <c:pt idx="1246">
                  <c:v>41925</c:v>
                </c:pt>
                <c:pt idx="1247">
                  <c:v>41926</c:v>
                </c:pt>
                <c:pt idx="1248">
                  <c:v>41927</c:v>
                </c:pt>
                <c:pt idx="1249">
                  <c:v>41928</c:v>
                </c:pt>
                <c:pt idx="1250">
                  <c:v>41929</c:v>
                </c:pt>
                <c:pt idx="1251">
                  <c:v>41932</c:v>
                </c:pt>
                <c:pt idx="1252">
                  <c:v>41933</c:v>
                </c:pt>
                <c:pt idx="1253">
                  <c:v>41934</c:v>
                </c:pt>
                <c:pt idx="1254">
                  <c:v>41935</c:v>
                </c:pt>
                <c:pt idx="1255">
                  <c:v>41936</c:v>
                </c:pt>
                <c:pt idx="1256">
                  <c:v>41939</c:v>
                </c:pt>
                <c:pt idx="1257">
                  <c:v>41940</c:v>
                </c:pt>
                <c:pt idx="1258">
                  <c:v>41941</c:v>
                </c:pt>
                <c:pt idx="1259">
                  <c:v>41942</c:v>
                </c:pt>
                <c:pt idx="1260">
                  <c:v>41943</c:v>
                </c:pt>
                <c:pt idx="1261">
                  <c:v>41946</c:v>
                </c:pt>
                <c:pt idx="1262">
                  <c:v>41947</c:v>
                </c:pt>
                <c:pt idx="1263">
                  <c:v>41948</c:v>
                </c:pt>
                <c:pt idx="1264">
                  <c:v>41949</c:v>
                </c:pt>
                <c:pt idx="1265">
                  <c:v>41950</c:v>
                </c:pt>
                <c:pt idx="1266">
                  <c:v>41953</c:v>
                </c:pt>
                <c:pt idx="1267">
                  <c:v>41954</c:v>
                </c:pt>
                <c:pt idx="1268">
                  <c:v>41955</c:v>
                </c:pt>
                <c:pt idx="1269">
                  <c:v>41956</c:v>
                </c:pt>
                <c:pt idx="1270">
                  <c:v>41957</c:v>
                </c:pt>
                <c:pt idx="1271">
                  <c:v>41960</c:v>
                </c:pt>
                <c:pt idx="1272">
                  <c:v>41961</c:v>
                </c:pt>
                <c:pt idx="1273">
                  <c:v>41962</c:v>
                </c:pt>
                <c:pt idx="1274">
                  <c:v>41963</c:v>
                </c:pt>
                <c:pt idx="1275">
                  <c:v>41964</c:v>
                </c:pt>
                <c:pt idx="1276">
                  <c:v>41967</c:v>
                </c:pt>
                <c:pt idx="1277">
                  <c:v>41968</c:v>
                </c:pt>
                <c:pt idx="1278">
                  <c:v>41969</c:v>
                </c:pt>
                <c:pt idx="1279">
                  <c:v>41970</c:v>
                </c:pt>
                <c:pt idx="1280">
                  <c:v>41971</c:v>
                </c:pt>
                <c:pt idx="1281">
                  <c:v>41974</c:v>
                </c:pt>
                <c:pt idx="1282">
                  <c:v>41975</c:v>
                </c:pt>
                <c:pt idx="1283">
                  <c:v>41976</c:v>
                </c:pt>
                <c:pt idx="1284">
                  <c:v>41977</c:v>
                </c:pt>
                <c:pt idx="1285">
                  <c:v>41978</c:v>
                </c:pt>
                <c:pt idx="1286">
                  <c:v>41981</c:v>
                </c:pt>
                <c:pt idx="1287">
                  <c:v>41982</c:v>
                </c:pt>
                <c:pt idx="1288">
                  <c:v>41983</c:v>
                </c:pt>
                <c:pt idx="1289">
                  <c:v>41984</c:v>
                </c:pt>
                <c:pt idx="1290">
                  <c:v>41985</c:v>
                </c:pt>
                <c:pt idx="1291">
                  <c:v>41988</c:v>
                </c:pt>
                <c:pt idx="1292">
                  <c:v>41989</c:v>
                </c:pt>
                <c:pt idx="1293">
                  <c:v>41990</c:v>
                </c:pt>
                <c:pt idx="1294">
                  <c:v>41991</c:v>
                </c:pt>
                <c:pt idx="1295">
                  <c:v>41992</c:v>
                </c:pt>
                <c:pt idx="1296">
                  <c:v>41995</c:v>
                </c:pt>
                <c:pt idx="1297">
                  <c:v>41996</c:v>
                </c:pt>
                <c:pt idx="1298">
                  <c:v>41997</c:v>
                </c:pt>
                <c:pt idx="1299">
                  <c:v>41998</c:v>
                </c:pt>
                <c:pt idx="1300">
                  <c:v>41999</c:v>
                </c:pt>
                <c:pt idx="1301">
                  <c:v>42002</c:v>
                </c:pt>
                <c:pt idx="1302">
                  <c:v>42003</c:v>
                </c:pt>
                <c:pt idx="1303">
                  <c:v>42004</c:v>
                </c:pt>
                <c:pt idx="1304">
                  <c:v>42005</c:v>
                </c:pt>
                <c:pt idx="1305">
                  <c:v>42006</c:v>
                </c:pt>
                <c:pt idx="1306">
                  <c:v>42009</c:v>
                </c:pt>
                <c:pt idx="1307">
                  <c:v>42010</c:v>
                </c:pt>
                <c:pt idx="1308">
                  <c:v>42011</c:v>
                </c:pt>
                <c:pt idx="1309">
                  <c:v>42012</c:v>
                </c:pt>
                <c:pt idx="1310">
                  <c:v>42013</c:v>
                </c:pt>
                <c:pt idx="1311">
                  <c:v>42016</c:v>
                </c:pt>
                <c:pt idx="1312">
                  <c:v>42017</c:v>
                </c:pt>
                <c:pt idx="1313">
                  <c:v>42018</c:v>
                </c:pt>
                <c:pt idx="1314">
                  <c:v>42019</c:v>
                </c:pt>
                <c:pt idx="1315">
                  <c:v>42020</c:v>
                </c:pt>
                <c:pt idx="1316">
                  <c:v>42023</c:v>
                </c:pt>
                <c:pt idx="1317">
                  <c:v>42024</c:v>
                </c:pt>
                <c:pt idx="1318">
                  <c:v>42025</c:v>
                </c:pt>
                <c:pt idx="1319">
                  <c:v>42026</c:v>
                </c:pt>
                <c:pt idx="1320">
                  <c:v>42027</c:v>
                </c:pt>
                <c:pt idx="1321">
                  <c:v>42030</c:v>
                </c:pt>
                <c:pt idx="1322">
                  <c:v>42031</c:v>
                </c:pt>
                <c:pt idx="1323">
                  <c:v>42032</c:v>
                </c:pt>
                <c:pt idx="1324">
                  <c:v>42033</c:v>
                </c:pt>
                <c:pt idx="1325">
                  <c:v>42034</c:v>
                </c:pt>
                <c:pt idx="1326">
                  <c:v>42037</c:v>
                </c:pt>
                <c:pt idx="1327">
                  <c:v>42038</c:v>
                </c:pt>
                <c:pt idx="1328">
                  <c:v>42039</c:v>
                </c:pt>
                <c:pt idx="1329">
                  <c:v>42040</c:v>
                </c:pt>
                <c:pt idx="1330">
                  <c:v>42041</c:v>
                </c:pt>
                <c:pt idx="1331">
                  <c:v>42044</c:v>
                </c:pt>
                <c:pt idx="1332">
                  <c:v>42045</c:v>
                </c:pt>
                <c:pt idx="1333">
                  <c:v>42046</c:v>
                </c:pt>
                <c:pt idx="1334">
                  <c:v>42047</c:v>
                </c:pt>
                <c:pt idx="1335">
                  <c:v>42048</c:v>
                </c:pt>
                <c:pt idx="1336">
                  <c:v>42051</c:v>
                </c:pt>
                <c:pt idx="1337">
                  <c:v>42052</c:v>
                </c:pt>
                <c:pt idx="1338">
                  <c:v>42053</c:v>
                </c:pt>
                <c:pt idx="1339">
                  <c:v>42054</c:v>
                </c:pt>
                <c:pt idx="1340">
                  <c:v>42055</c:v>
                </c:pt>
                <c:pt idx="1341">
                  <c:v>42058</c:v>
                </c:pt>
                <c:pt idx="1342">
                  <c:v>42059</c:v>
                </c:pt>
                <c:pt idx="1343">
                  <c:v>42060</c:v>
                </c:pt>
                <c:pt idx="1344">
                  <c:v>42061</c:v>
                </c:pt>
                <c:pt idx="1345">
                  <c:v>42062</c:v>
                </c:pt>
                <c:pt idx="1346">
                  <c:v>42065</c:v>
                </c:pt>
                <c:pt idx="1347">
                  <c:v>42066</c:v>
                </c:pt>
                <c:pt idx="1348">
                  <c:v>42067</c:v>
                </c:pt>
                <c:pt idx="1349">
                  <c:v>42068</c:v>
                </c:pt>
                <c:pt idx="1350">
                  <c:v>42069</c:v>
                </c:pt>
                <c:pt idx="1351">
                  <c:v>42072</c:v>
                </c:pt>
                <c:pt idx="1352">
                  <c:v>42073</c:v>
                </c:pt>
                <c:pt idx="1353">
                  <c:v>42074</c:v>
                </c:pt>
                <c:pt idx="1354">
                  <c:v>42075</c:v>
                </c:pt>
                <c:pt idx="1355">
                  <c:v>42076</c:v>
                </c:pt>
                <c:pt idx="1356">
                  <c:v>42079</c:v>
                </c:pt>
                <c:pt idx="1357">
                  <c:v>42080</c:v>
                </c:pt>
                <c:pt idx="1358">
                  <c:v>42081</c:v>
                </c:pt>
                <c:pt idx="1359">
                  <c:v>42082</c:v>
                </c:pt>
                <c:pt idx="1360">
                  <c:v>42083</c:v>
                </c:pt>
                <c:pt idx="1361">
                  <c:v>42086</c:v>
                </c:pt>
                <c:pt idx="1362">
                  <c:v>42087</c:v>
                </c:pt>
                <c:pt idx="1363">
                  <c:v>42088</c:v>
                </c:pt>
                <c:pt idx="1364">
                  <c:v>42089</c:v>
                </c:pt>
                <c:pt idx="1365">
                  <c:v>42090</c:v>
                </c:pt>
                <c:pt idx="1366">
                  <c:v>42093</c:v>
                </c:pt>
                <c:pt idx="1367">
                  <c:v>42094</c:v>
                </c:pt>
                <c:pt idx="1368">
                  <c:v>42095</c:v>
                </c:pt>
                <c:pt idx="1369">
                  <c:v>42096</c:v>
                </c:pt>
                <c:pt idx="1370">
                  <c:v>42097</c:v>
                </c:pt>
                <c:pt idx="1371">
                  <c:v>42100</c:v>
                </c:pt>
                <c:pt idx="1372">
                  <c:v>42101</c:v>
                </c:pt>
                <c:pt idx="1373">
                  <c:v>42102</c:v>
                </c:pt>
                <c:pt idx="1374">
                  <c:v>42103</c:v>
                </c:pt>
                <c:pt idx="1375">
                  <c:v>42104</c:v>
                </c:pt>
                <c:pt idx="1376">
                  <c:v>42107</c:v>
                </c:pt>
                <c:pt idx="1377">
                  <c:v>42108</c:v>
                </c:pt>
                <c:pt idx="1378">
                  <c:v>42109</c:v>
                </c:pt>
                <c:pt idx="1379">
                  <c:v>42110</c:v>
                </c:pt>
                <c:pt idx="1380">
                  <c:v>42111</c:v>
                </c:pt>
                <c:pt idx="1381">
                  <c:v>42114</c:v>
                </c:pt>
                <c:pt idx="1382">
                  <c:v>42115</c:v>
                </c:pt>
                <c:pt idx="1383">
                  <c:v>42116</c:v>
                </c:pt>
                <c:pt idx="1384">
                  <c:v>42117</c:v>
                </c:pt>
                <c:pt idx="1385">
                  <c:v>42118</c:v>
                </c:pt>
                <c:pt idx="1386">
                  <c:v>42121</c:v>
                </c:pt>
                <c:pt idx="1387">
                  <c:v>42122</c:v>
                </c:pt>
                <c:pt idx="1388">
                  <c:v>42123</c:v>
                </c:pt>
                <c:pt idx="1389">
                  <c:v>42124</c:v>
                </c:pt>
                <c:pt idx="1390">
                  <c:v>42125</c:v>
                </c:pt>
                <c:pt idx="1391">
                  <c:v>42128</c:v>
                </c:pt>
                <c:pt idx="1392">
                  <c:v>42129</c:v>
                </c:pt>
                <c:pt idx="1393">
                  <c:v>42130</c:v>
                </c:pt>
                <c:pt idx="1394">
                  <c:v>42131</c:v>
                </c:pt>
                <c:pt idx="1395">
                  <c:v>42132</c:v>
                </c:pt>
                <c:pt idx="1396">
                  <c:v>42135</c:v>
                </c:pt>
                <c:pt idx="1397">
                  <c:v>42136</c:v>
                </c:pt>
                <c:pt idx="1398">
                  <c:v>42137</c:v>
                </c:pt>
                <c:pt idx="1399">
                  <c:v>42138</c:v>
                </c:pt>
                <c:pt idx="1400">
                  <c:v>42139</c:v>
                </c:pt>
                <c:pt idx="1401">
                  <c:v>42142</c:v>
                </c:pt>
                <c:pt idx="1402">
                  <c:v>42143</c:v>
                </c:pt>
                <c:pt idx="1403">
                  <c:v>42144</c:v>
                </c:pt>
                <c:pt idx="1404">
                  <c:v>42145</c:v>
                </c:pt>
                <c:pt idx="1405">
                  <c:v>42146</c:v>
                </c:pt>
                <c:pt idx="1406">
                  <c:v>42149</c:v>
                </c:pt>
                <c:pt idx="1407">
                  <c:v>42150</c:v>
                </c:pt>
                <c:pt idx="1408">
                  <c:v>42151</c:v>
                </c:pt>
                <c:pt idx="1409">
                  <c:v>42152</c:v>
                </c:pt>
                <c:pt idx="1410">
                  <c:v>42153</c:v>
                </c:pt>
                <c:pt idx="1411">
                  <c:v>42156</c:v>
                </c:pt>
                <c:pt idx="1412">
                  <c:v>42157</c:v>
                </c:pt>
                <c:pt idx="1413">
                  <c:v>42158</c:v>
                </c:pt>
                <c:pt idx="1414">
                  <c:v>42159</c:v>
                </c:pt>
                <c:pt idx="1415">
                  <c:v>42160</c:v>
                </c:pt>
                <c:pt idx="1416">
                  <c:v>42163</c:v>
                </c:pt>
                <c:pt idx="1417">
                  <c:v>42164</c:v>
                </c:pt>
                <c:pt idx="1418">
                  <c:v>42165</c:v>
                </c:pt>
                <c:pt idx="1419">
                  <c:v>42166</c:v>
                </c:pt>
                <c:pt idx="1420">
                  <c:v>42167</c:v>
                </c:pt>
                <c:pt idx="1421">
                  <c:v>42170</c:v>
                </c:pt>
                <c:pt idx="1422">
                  <c:v>42171</c:v>
                </c:pt>
                <c:pt idx="1423">
                  <c:v>42172</c:v>
                </c:pt>
                <c:pt idx="1424">
                  <c:v>42173</c:v>
                </c:pt>
                <c:pt idx="1425">
                  <c:v>42174</c:v>
                </c:pt>
                <c:pt idx="1426">
                  <c:v>42177</c:v>
                </c:pt>
                <c:pt idx="1427">
                  <c:v>42178</c:v>
                </c:pt>
                <c:pt idx="1428">
                  <c:v>42179</c:v>
                </c:pt>
                <c:pt idx="1429">
                  <c:v>42180</c:v>
                </c:pt>
                <c:pt idx="1430">
                  <c:v>42181</c:v>
                </c:pt>
                <c:pt idx="1431">
                  <c:v>42184</c:v>
                </c:pt>
                <c:pt idx="1432">
                  <c:v>42185</c:v>
                </c:pt>
                <c:pt idx="1433">
                  <c:v>42186</c:v>
                </c:pt>
                <c:pt idx="1434">
                  <c:v>42187</c:v>
                </c:pt>
                <c:pt idx="1435">
                  <c:v>42188</c:v>
                </c:pt>
                <c:pt idx="1436">
                  <c:v>42191</c:v>
                </c:pt>
                <c:pt idx="1437">
                  <c:v>42192</c:v>
                </c:pt>
                <c:pt idx="1438">
                  <c:v>42193</c:v>
                </c:pt>
                <c:pt idx="1439">
                  <c:v>42194</c:v>
                </c:pt>
                <c:pt idx="1440">
                  <c:v>42195</c:v>
                </c:pt>
                <c:pt idx="1441">
                  <c:v>42198</c:v>
                </c:pt>
                <c:pt idx="1442">
                  <c:v>42199</c:v>
                </c:pt>
                <c:pt idx="1443">
                  <c:v>42200</c:v>
                </c:pt>
                <c:pt idx="1444">
                  <c:v>42201</c:v>
                </c:pt>
                <c:pt idx="1445">
                  <c:v>42202</c:v>
                </c:pt>
                <c:pt idx="1446">
                  <c:v>42205</c:v>
                </c:pt>
                <c:pt idx="1447">
                  <c:v>42206</c:v>
                </c:pt>
                <c:pt idx="1448">
                  <c:v>42207</c:v>
                </c:pt>
                <c:pt idx="1449">
                  <c:v>42208</c:v>
                </c:pt>
                <c:pt idx="1450">
                  <c:v>42209</c:v>
                </c:pt>
                <c:pt idx="1451">
                  <c:v>42212</c:v>
                </c:pt>
                <c:pt idx="1452">
                  <c:v>42213</c:v>
                </c:pt>
                <c:pt idx="1453">
                  <c:v>42214</c:v>
                </c:pt>
                <c:pt idx="1454">
                  <c:v>42215</c:v>
                </c:pt>
                <c:pt idx="1455">
                  <c:v>42216</c:v>
                </c:pt>
                <c:pt idx="1456">
                  <c:v>42219</c:v>
                </c:pt>
                <c:pt idx="1457">
                  <c:v>42220</c:v>
                </c:pt>
                <c:pt idx="1458">
                  <c:v>42221</c:v>
                </c:pt>
                <c:pt idx="1459">
                  <c:v>42222</c:v>
                </c:pt>
                <c:pt idx="1460">
                  <c:v>42223</c:v>
                </c:pt>
                <c:pt idx="1461">
                  <c:v>42226</c:v>
                </c:pt>
                <c:pt idx="1462">
                  <c:v>42227</c:v>
                </c:pt>
                <c:pt idx="1463">
                  <c:v>42228</c:v>
                </c:pt>
                <c:pt idx="1464">
                  <c:v>42229</c:v>
                </c:pt>
                <c:pt idx="1465">
                  <c:v>42230</c:v>
                </c:pt>
                <c:pt idx="1466">
                  <c:v>42233</c:v>
                </c:pt>
                <c:pt idx="1467">
                  <c:v>42234</c:v>
                </c:pt>
                <c:pt idx="1468">
                  <c:v>42235</c:v>
                </c:pt>
                <c:pt idx="1469">
                  <c:v>42236</c:v>
                </c:pt>
                <c:pt idx="1470">
                  <c:v>42237</c:v>
                </c:pt>
                <c:pt idx="1471">
                  <c:v>42240</c:v>
                </c:pt>
                <c:pt idx="1472">
                  <c:v>42241</c:v>
                </c:pt>
                <c:pt idx="1473">
                  <c:v>42242</c:v>
                </c:pt>
                <c:pt idx="1474">
                  <c:v>42243</c:v>
                </c:pt>
                <c:pt idx="1475">
                  <c:v>42244</c:v>
                </c:pt>
                <c:pt idx="1476">
                  <c:v>42247</c:v>
                </c:pt>
                <c:pt idx="1477">
                  <c:v>42248</c:v>
                </c:pt>
                <c:pt idx="1478">
                  <c:v>42249</c:v>
                </c:pt>
                <c:pt idx="1479">
                  <c:v>42250</c:v>
                </c:pt>
                <c:pt idx="1480">
                  <c:v>42251</c:v>
                </c:pt>
                <c:pt idx="1481">
                  <c:v>42254</c:v>
                </c:pt>
                <c:pt idx="1482">
                  <c:v>42255</c:v>
                </c:pt>
                <c:pt idx="1483">
                  <c:v>42256</c:v>
                </c:pt>
                <c:pt idx="1484">
                  <c:v>42257</c:v>
                </c:pt>
                <c:pt idx="1485">
                  <c:v>42258</c:v>
                </c:pt>
                <c:pt idx="1486">
                  <c:v>42261</c:v>
                </c:pt>
                <c:pt idx="1487">
                  <c:v>42262</c:v>
                </c:pt>
                <c:pt idx="1488">
                  <c:v>42263</c:v>
                </c:pt>
                <c:pt idx="1489">
                  <c:v>42264</c:v>
                </c:pt>
                <c:pt idx="1490">
                  <c:v>42265</c:v>
                </c:pt>
                <c:pt idx="1491">
                  <c:v>42268</c:v>
                </c:pt>
                <c:pt idx="1492">
                  <c:v>42269</c:v>
                </c:pt>
                <c:pt idx="1493">
                  <c:v>42270</c:v>
                </c:pt>
                <c:pt idx="1494">
                  <c:v>42271</c:v>
                </c:pt>
                <c:pt idx="1495">
                  <c:v>42272</c:v>
                </c:pt>
                <c:pt idx="1496">
                  <c:v>42275</c:v>
                </c:pt>
                <c:pt idx="1497">
                  <c:v>42276</c:v>
                </c:pt>
                <c:pt idx="1498">
                  <c:v>42277</c:v>
                </c:pt>
                <c:pt idx="1499">
                  <c:v>42278</c:v>
                </c:pt>
                <c:pt idx="1500">
                  <c:v>42279</c:v>
                </c:pt>
                <c:pt idx="1501">
                  <c:v>42282</c:v>
                </c:pt>
                <c:pt idx="1502">
                  <c:v>42283</c:v>
                </c:pt>
                <c:pt idx="1503">
                  <c:v>42284</c:v>
                </c:pt>
                <c:pt idx="1504">
                  <c:v>42285</c:v>
                </c:pt>
                <c:pt idx="1505">
                  <c:v>42286</c:v>
                </c:pt>
                <c:pt idx="1506">
                  <c:v>42289</c:v>
                </c:pt>
                <c:pt idx="1507">
                  <c:v>42290</c:v>
                </c:pt>
                <c:pt idx="1508">
                  <c:v>42291</c:v>
                </c:pt>
                <c:pt idx="1509">
                  <c:v>42292</c:v>
                </c:pt>
                <c:pt idx="1510">
                  <c:v>42293</c:v>
                </c:pt>
                <c:pt idx="1511">
                  <c:v>42296</c:v>
                </c:pt>
                <c:pt idx="1512">
                  <c:v>42297</c:v>
                </c:pt>
                <c:pt idx="1513">
                  <c:v>42298</c:v>
                </c:pt>
                <c:pt idx="1514">
                  <c:v>42299</c:v>
                </c:pt>
                <c:pt idx="1515">
                  <c:v>42300</c:v>
                </c:pt>
                <c:pt idx="1516">
                  <c:v>42303</c:v>
                </c:pt>
                <c:pt idx="1517">
                  <c:v>42304</c:v>
                </c:pt>
                <c:pt idx="1518">
                  <c:v>42305</c:v>
                </c:pt>
                <c:pt idx="1519">
                  <c:v>42306</c:v>
                </c:pt>
                <c:pt idx="1520">
                  <c:v>42307</c:v>
                </c:pt>
                <c:pt idx="1521">
                  <c:v>42310</c:v>
                </c:pt>
                <c:pt idx="1522">
                  <c:v>42311</c:v>
                </c:pt>
                <c:pt idx="1523">
                  <c:v>42312</c:v>
                </c:pt>
                <c:pt idx="1524">
                  <c:v>42313</c:v>
                </c:pt>
                <c:pt idx="1525">
                  <c:v>42314</c:v>
                </c:pt>
                <c:pt idx="1526">
                  <c:v>42317</c:v>
                </c:pt>
                <c:pt idx="1527">
                  <c:v>42318</c:v>
                </c:pt>
                <c:pt idx="1528">
                  <c:v>42319</c:v>
                </c:pt>
                <c:pt idx="1529">
                  <c:v>42320</c:v>
                </c:pt>
                <c:pt idx="1530">
                  <c:v>42321</c:v>
                </c:pt>
                <c:pt idx="1531">
                  <c:v>42324</c:v>
                </c:pt>
                <c:pt idx="1532">
                  <c:v>42325</c:v>
                </c:pt>
                <c:pt idx="1533">
                  <c:v>42326</c:v>
                </c:pt>
                <c:pt idx="1534">
                  <c:v>42327</c:v>
                </c:pt>
                <c:pt idx="1535">
                  <c:v>42328</c:v>
                </c:pt>
                <c:pt idx="1536">
                  <c:v>42331</c:v>
                </c:pt>
                <c:pt idx="1537">
                  <c:v>42332</c:v>
                </c:pt>
                <c:pt idx="1538">
                  <c:v>42333</c:v>
                </c:pt>
                <c:pt idx="1539">
                  <c:v>42334</c:v>
                </c:pt>
                <c:pt idx="1540">
                  <c:v>42335</c:v>
                </c:pt>
                <c:pt idx="1541">
                  <c:v>42338</c:v>
                </c:pt>
                <c:pt idx="1542">
                  <c:v>42339</c:v>
                </c:pt>
                <c:pt idx="1543">
                  <c:v>42340</c:v>
                </c:pt>
                <c:pt idx="1544">
                  <c:v>42341</c:v>
                </c:pt>
                <c:pt idx="1545">
                  <c:v>42342</c:v>
                </c:pt>
                <c:pt idx="1546">
                  <c:v>42345</c:v>
                </c:pt>
                <c:pt idx="1547">
                  <c:v>42346</c:v>
                </c:pt>
                <c:pt idx="1548">
                  <c:v>42347</c:v>
                </c:pt>
                <c:pt idx="1549">
                  <c:v>42348</c:v>
                </c:pt>
                <c:pt idx="1550">
                  <c:v>42349</c:v>
                </c:pt>
                <c:pt idx="1551">
                  <c:v>42352</c:v>
                </c:pt>
                <c:pt idx="1552">
                  <c:v>42353</c:v>
                </c:pt>
                <c:pt idx="1553">
                  <c:v>42354</c:v>
                </c:pt>
                <c:pt idx="1554">
                  <c:v>42355</c:v>
                </c:pt>
                <c:pt idx="1555">
                  <c:v>42356</c:v>
                </c:pt>
                <c:pt idx="1556">
                  <c:v>42359</c:v>
                </c:pt>
                <c:pt idx="1557">
                  <c:v>42360</c:v>
                </c:pt>
                <c:pt idx="1558">
                  <c:v>42361</c:v>
                </c:pt>
                <c:pt idx="1559">
                  <c:v>42362</c:v>
                </c:pt>
                <c:pt idx="1560">
                  <c:v>42363</c:v>
                </c:pt>
                <c:pt idx="1561">
                  <c:v>42366</c:v>
                </c:pt>
                <c:pt idx="1562">
                  <c:v>42367</c:v>
                </c:pt>
                <c:pt idx="1563">
                  <c:v>42368</c:v>
                </c:pt>
                <c:pt idx="1564">
                  <c:v>42369</c:v>
                </c:pt>
                <c:pt idx="1565">
                  <c:v>42370</c:v>
                </c:pt>
                <c:pt idx="1566">
                  <c:v>42373</c:v>
                </c:pt>
                <c:pt idx="1567">
                  <c:v>42374</c:v>
                </c:pt>
                <c:pt idx="1568">
                  <c:v>42375</c:v>
                </c:pt>
                <c:pt idx="1569">
                  <c:v>42376</c:v>
                </c:pt>
                <c:pt idx="1570">
                  <c:v>42377</c:v>
                </c:pt>
                <c:pt idx="1571">
                  <c:v>42380</c:v>
                </c:pt>
                <c:pt idx="1572">
                  <c:v>42381</c:v>
                </c:pt>
                <c:pt idx="1573">
                  <c:v>42382</c:v>
                </c:pt>
                <c:pt idx="1574">
                  <c:v>42383</c:v>
                </c:pt>
                <c:pt idx="1575">
                  <c:v>42384</c:v>
                </c:pt>
                <c:pt idx="1576">
                  <c:v>42387</c:v>
                </c:pt>
                <c:pt idx="1577">
                  <c:v>42388</c:v>
                </c:pt>
                <c:pt idx="1578">
                  <c:v>42389</c:v>
                </c:pt>
                <c:pt idx="1579">
                  <c:v>42390</c:v>
                </c:pt>
                <c:pt idx="1580">
                  <c:v>42391</c:v>
                </c:pt>
                <c:pt idx="1581">
                  <c:v>42394</c:v>
                </c:pt>
                <c:pt idx="1582">
                  <c:v>42395</c:v>
                </c:pt>
                <c:pt idx="1583">
                  <c:v>42396</c:v>
                </c:pt>
                <c:pt idx="1584">
                  <c:v>42397</c:v>
                </c:pt>
                <c:pt idx="1585">
                  <c:v>42398</c:v>
                </c:pt>
                <c:pt idx="1586">
                  <c:v>42401</c:v>
                </c:pt>
                <c:pt idx="1587">
                  <c:v>42402</c:v>
                </c:pt>
                <c:pt idx="1588">
                  <c:v>42403</c:v>
                </c:pt>
                <c:pt idx="1589">
                  <c:v>42404</c:v>
                </c:pt>
                <c:pt idx="1590">
                  <c:v>42405</c:v>
                </c:pt>
                <c:pt idx="1591">
                  <c:v>42408</c:v>
                </c:pt>
                <c:pt idx="1592">
                  <c:v>42409</c:v>
                </c:pt>
                <c:pt idx="1593">
                  <c:v>42410</c:v>
                </c:pt>
                <c:pt idx="1594">
                  <c:v>42411</c:v>
                </c:pt>
                <c:pt idx="1595">
                  <c:v>42412</c:v>
                </c:pt>
                <c:pt idx="1596">
                  <c:v>42415</c:v>
                </c:pt>
                <c:pt idx="1597">
                  <c:v>42416</c:v>
                </c:pt>
                <c:pt idx="1598">
                  <c:v>42417</c:v>
                </c:pt>
                <c:pt idx="1599">
                  <c:v>42418</c:v>
                </c:pt>
                <c:pt idx="1600">
                  <c:v>42419</c:v>
                </c:pt>
                <c:pt idx="1601">
                  <c:v>42422</c:v>
                </c:pt>
                <c:pt idx="1602">
                  <c:v>42423</c:v>
                </c:pt>
                <c:pt idx="1603">
                  <c:v>42424</c:v>
                </c:pt>
                <c:pt idx="1604">
                  <c:v>42425</c:v>
                </c:pt>
                <c:pt idx="1605">
                  <c:v>42426</c:v>
                </c:pt>
                <c:pt idx="1606">
                  <c:v>42429</c:v>
                </c:pt>
                <c:pt idx="1607">
                  <c:v>42430</c:v>
                </c:pt>
                <c:pt idx="1608">
                  <c:v>42431</c:v>
                </c:pt>
                <c:pt idx="1609">
                  <c:v>42432</c:v>
                </c:pt>
                <c:pt idx="1610">
                  <c:v>42433</c:v>
                </c:pt>
                <c:pt idx="1611">
                  <c:v>42436</c:v>
                </c:pt>
                <c:pt idx="1612">
                  <c:v>42437</c:v>
                </c:pt>
                <c:pt idx="1613">
                  <c:v>42438</c:v>
                </c:pt>
                <c:pt idx="1614">
                  <c:v>42439</c:v>
                </c:pt>
                <c:pt idx="1615">
                  <c:v>42440</c:v>
                </c:pt>
                <c:pt idx="1616">
                  <c:v>42443</c:v>
                </c:pt>
                <c:pt idx="1617">
                  <c:v>42444</c:v>
                </c:pt>
                <c:pt idx="1618">
                  <c:v>42445</c:v>
                </c:pt>
                <c:pt idx="1619">
                  <c:v>42446</c:v>
                </c:pt>
                <c:pt idx="1620">
                  <c:v>42447</c:v>
                </c:pt>
                <c:pt idx="1621">
                  <c:v>42450</c:v>
                </c:pt>
                <c:pt idx="1622">
                  <c:v>42451</c:v>
                </c:pt>
                <c:pt idx="1623">
                  <c:v>42452</c:v>
                </c:pt>
                <c:pt idx="1624">
                  <c:v>42453</c:v>
                </c:pt>
                <c:pt idx="1625">
                  <c:v>42454</c:v>
                </c:pt>
                <c:pt idx="1626">
                  <c:v>42457</c:v>
                </c:pt>
                <c:pt idx="1627">
                  <c:v>42458</c:v>
                </c:pt>
                <c:pt idx="1628">
                  <c:v>42459</c:v>
                </c:pt>
                <c:pt idx="1629">
                  <c:v>42460</c:v>
                </c:pt>
                <c:pt idx="1630">
                  <c:v>42461</c:v>
                </c:pt>
                <c:pt idx="1631">
                  <c:v>42464</c:v>
                </c:pt>
                <c:pt idx="1632">
                  <c:v>42465</c:v>
                </c:pt>
                <c:pt idx="1633">
                  <c:v>42466</c:v>
                </c:pt>
                <c:pt idx="1634">
                  <c:v>42467</c:v>
                </c:pt>
                <c:pt idx="1635">
                  <c:v>42468</c:v>
                </c:pt>
                <c:pt idx="1636">
                  <c:v>42471</c:v>
                </c:pt>
                <c:pt idx="1637">
                  <c:v>42472</c:v>
                </c:pt>
                <c:pt idx="1638">
                  <c:v>42473</c:v>
                </c:pt>
                <c:pt idx="1639">
                  <c:v>42474</c:v>
                </c:pt>
                <c:pt idx="1640">
                  <c:v>42475</c:v>
                </c:pt>
                <c:pt idx="1641">
                  <c:v>42478</c:v>
                </c:pt>
                <c:pt idx="1642">
                  <c:v>42479</c:v>
                </c:pt>
                <c:pt idx="1643">
                  <c:v>42480</c:v>
                </c:pt>
                <c:pt idx="1644">
                  <c:v>42481</c:v>
                </c:pt>
                <c:pt idx="1645">
                  <c:v>42482</c:v>
                </c:pt>
                <c:pt idx="1646">
                  <c:v>42485</c:v>
                </c:pt>
                <c:pt idx="1647">
                  <c:v>42486</c:v>
                </c:pt>
                <c:pt idx="1648">
                  <c:v>42487</c:v>
                </c:pt>
                <c:pt idx="1649">
                  <c:v>42488</c:v>
                </c:pt>
                <c:pt idx="1650">
                  <c:v>42489</c:v>
                </c:pt>
                <c:pt idx="1651">
                  <c:v>42492</c:v>
                </c:pt>
                <c:pt idx="1652">
                  <c:v>42493</c:v>
                </c:pt>
                <c:pt idx="1653">
                  <c:v>42494</c:v>
                </c:pt>
                <c:pt idx="1654">
                  <c:v>42495</c:v>
                </c:pt>
                <c:pt idx="1655">
                  <c:v>42496</c:v>
                </c:pt>
                <c:pt idx="1656">
                  <c:v>42499</c:v>
                </c:pt>
                <c:pt idx="1657">
                  <c:v>42500</c:v>
                </c:pt>
                <c:pt idx="1658">
                  <c:v>42501</c:v>
                </c:pt>
                <c:pt idx="1659">
                  <c:v>42502</c:v>
                </c:pt>
                <c:pt idx="1660">
                  <c:v>42503</c:v>
                </c:pt>
                <c:pt idx="1661">
                  <c:v>42506</c:v>
                </c:pt>
                <c:pt idx="1662">
                  <c:v>42507</c:v>
                </c:pt>
                <c:pt idx="1663">
                  <c:v>42508</c:v>
                </c:pt>
                <c:pt idx="1664">
                  <c:v>42509</c:v>
                </c:pt>
                <c:pt idx="1665">
                  <c:v>42510</c:v>
                </c:pt>
                <c:pt idx="1666">
                  <c:v>42513</c:v>
                </c:pt>
                <c:pt idx="1667">
                  <c:v>42514</c:v>
                </c:pt>
                <c:pt idx="1668">
                  <c:v>42515</c:v>
                </c:pt>
                <c:pt idx="1669">
                  <c:v>42516</c:v>
                </c:pt>
                <c:pt idx="1670">
                  <c:v>42517</c:v>
                </c:pt>
                <c:pt idx="1671">
                  <c:v>42520</c:v>
                </c:pt>
                <c:pt idx="1672">
                  <c:v>42521</c:v>
                </c:pt>
                <c:pt idx="1673">
                  <c:v>42522</c:v>
                </c:pt>
                <c:pt idx="1674">
                  <c:v>42523</c:v>
                </c:pt>
                <c:pt idx="1675">
                  <c:v>42524</c:v>
                </c:pt>
                <c:pt idx="1676">
                  <c:v>42527</c:v>
                </c:pt>
                <c:pt idx="1677">
                  <c:v>42528</c:v>
                </c:pt>
                <c:pt idx="1678">
                  <c:v>42529</c:v>
                </c:pt>
                <c:pt idx="1679">
                  <c:v>42530</c:v>
                </c:pt>
                <c:pt idx="1680">
                  <c:v>42531</c:v>
                </c:pt>
                <c:pt idx="1681">
                  <c:v>42534</c:v>
                </c:pt>
                <c:pt idx="1682">
                  <c:v>42535</c:v>
                </c:pt>
                <c:pt idx="1683">
                  <c:v>42536</c:v>
                </c:pt>
                <c:pt idx="1684">
                  <c:v>42537</c:v>
                </c:pt>
                <c:pt idx="1685">
                  <c:v>42538</c:v>
                </c:pt>
                <c:pt idx="1686">
                  <c:v>42541</c:v>
                </c:pt>
                <c:pt idx="1687">
                  <c:v>42542</c:v>
                </c:pt>
                <c:pt idx="1688">
                  <c:v>42543</c:v>
                </c:pt>
                <c:pt idx="1689">
                  <c:v>42544</c:v>
                </c:pt>
                <c:pt idx="1690">
                  <c:v>42545</c:v>
                </c:pt>
                <c:pt idx="1691">
                  <c:v>42548</c:v>
                </c:pt>
                <c:pt idx="1692">
                  <c:v>42549</c:v>
                </c:pt>
                <c:pt idx="1693">
                  <c:v>42550</c:v>
                </c:pt>
                <c:pt idx="1694">
                  <c:v>42551</c:v>
                </c:pt>
                <c:pt idx="1695">
                  <c:v>42552</c:v>
                </c:pt>
                <c:pt idx="1696">
                  <c:v>42555</c:v>
                </c:pt>
                <c:pt idx="1697">
                  <c:v>42556</c:v>
                </c:pt>
                <c:pt idx="1698">
                  <c:v>42557</c:v>
                </c:pt>
                <c:pt idx="1699">
                  <c:v>42558</c:v>
                </c:pt>
                <c:pt idx="1700">
                  <c:v>42559</c:v>
                </c:pt>
                <c:pt idx="1701">
                  <c:v>42562</c:v>
                </c:pt>
                <c:pt idx="1702">
                  <c:v>42563</c:v>
                </c:pt>
                <c:pt idx="1703">
                  <c:v>42564</c:v>
                </c:pt>
                <c:pt idx="1704">
                  <c:v>42565</c:v>
                </c:pt>
                <c:pt idx="1705">
                  <c:v>42566</c:v>
                </c:pt>
                <c:pt idx="1706">
                  <c:v>42569</c:v>
                </c:pt>
                <c:pt idx="1707">
                  <c:v>42570</c:v>
                </c:pt>
                <c:pt idx="1708">
                  <c:v>42571</c:v>
                </c:pt>
                <c:pt idx="1709">
                  <c:v>42572</c:v>
                </c:pt>
                <c:pt idx="1710">
                  <c:v>42573</c:v>
                </c:pt>
                <c:pt idx="1711">
                  <c:v>42576</c:v>
                </c:pt>
                <c:pt idx="1712">
                  <c:v>42577</c:v>
                </c:pt>
                <c:pt idx="1713">
                  <c:v>42578</c:v>
                </c:pt>
                <c:pt idx="1714">
                  <c:v>42579</c:v>
                </c:pt>
                <c:pt idx="1715">
                  <c:v>42580</c:v>
                </c:pt>
                <c:pt idx="1716">
                  <c:v>42583</c:v>
                </c:pt>
                <c:pt idx="1717">
                  <c:v>42584</c:v>
                </c:pt>
                <c:pt idx="1718">
                  <c:v>42585</c:v>
                </c:pt>
                <c:pt idx="1719">
                  <c:v>42586</c:v>
                </c:pt>
                <c:pt idx="1720">
                  <c:v>42587</c:v>
                </c:pt>
                <c:pt idx="1721">
                  <c:v>42590</c:v>
                </c:pt>
                <c:pt idx="1722">
                  <c:v>42591</c:v>
                </c:pt>
                <c:pt idx="1723">
                  <c:v>42592</c:v>
                </c:pt>
                <c:pt idx="1724">
                  <c:v>42593</c:v>
                </c:pt>
                <c:pt idx="1725">
                  <c:v>42594</c:v>
                </c:pt>
                <c:pt idx="1726">
                  <c:v>42597</c:v>
                </c:pt>
                <c:pt idx="1727">
                  <c:v>42598</c:v>
                </c:pt>
                <c:pt idx="1728">
                  <c:v>42599</c:v>
                </c:pt>
                <c:pt idx="1729">
                  <c:v>42600</c:v>
                </c:pt>
                <c:pt idx="1730">
                  <c:v>42601</c:v>
                </c:pt>
                <c:pt idx="1731">
                  <c:v>42604</c:v>
                </c:pt>
                <c:pt idx="1732">
                  <c:v>42605</c:v>
                </c:pt>
                <c:pt idx="1733">
                  <c:v>42606</c:v>
                </c:pt>
                <c:pt idx="1734">
                  <c:v>42607</c:v>
                </c:pt>
                <c:pt idx="1735">
                  <c:v>42608</c:v>
                </c:pt>
                <c:pt idx="1736">
                  <c:v>42611</c:v>
                </c:pt>
                <c:pt idx="1737">
                  <c:v>42612</c:v>
                </c:pt>
                <c:pt idx="1738">
                  <c:v>42613</c:v>
                </c:pt>
                <c:pt idx="1739">
                  <c:v>42614</c:v>
                </c:pt>
                <c:pt idx="1740">
                  <c:v>42615</c:v>
                </c:pt>
                <c:pt idx="1741">
                  <c:v>42618</c:v>
                </c:pt>
                <c:pt idx="1742">
                  <c:v>42619</c:v>
                </c:pt>
                <c:pt idx="1743">
                  <c:v>42620</c:v>
                </c:pt>
                <c:pt idx="1744">
                  <c:v>42621</c:v>
                </c:pt>
                <c:pt idx="1745">
                  <c:v>42622</c:v>
                </c:pt>
                <c:pt idx="1746">
                  <c:v>42625</c:v>
                </c:pt>
                <c:pt idx="1747">
                  <c:v>42626</c:v>
                </c:pt>
                <c:pt idx="1748">
                  <c:v>42627</c:v>
                </c:pt>
                <c:pt idx="1749">
                  <c:v>42628</c:v>
                </c:pt>
                <c:pt idx="1750">
                  <c:v>42629</c:v>
                </c:pt>
                <c:pt idx="1751">
                  <c:v>42632</c:v>
                </c:pt>
                <c:pt idx="1752">
                  <c:v>42633</c:v>
                </c:pt>
                <c:pt idx="1753">
                  <c:v>42634</c:v>
                </c:pt>
                <c:pt idx="1754">
                  <c:v>42635</c:v>
                </c:pt>
                <c:pt idx="1755">
                  <c:v>42636</c:v>
                </c:pt>
                <c:pt idx="1756">
                  <c:v>42639</c:v>
                </c:pt>
                <c:pt idx="1757">
                  <c:v>42640</c:v>
                </c:pt>
                <c:pt idx="1758">
                  <c:v>42641</c:v>
                </c:pt>
                <c:pt idx="1759">
                  <c:v>42642</c:v>
                </c:pt>
                <c:pt idx="1760">
                  <c:v>42643</c:v>
                </c:pt>
                <c:pt idx="1761">
                  <c:v>42646</c:v>
                </c:pt>
                <c:pt idx="1762">
                  <c:v>42647</c:v>
                </c:pt>
                <c:pt idx="1763">
                  <c:v>42648</c:v>
                </c:pt>
                <c:pt idx="1764">
                  <c:v>42649</c:v>
                </c:pt>
                <c:pt idx="1765">
                  <c:v>42650</c:v>
                </c:pt>
                <c:pt idx="1766">
                  <c:v>42653</c:v>
                </c:pt>
                <c:pt idx="1767">
                  <c:v>42654</c:v>
                </c:pt>
                <c:pt idx="1768">
                  <c:v>42655</c:v>
                </c:pt>
                <c:pt idx="1769">
                  <c:v>42656</c:v>
                </c:pt>
                <c:pt idx="1770">
                  <c:v>42657</c:v>
                </c:pt>
                <c:pt idx="1771">
                  <c:v>42660</c:v>
                </c:pt>
                <c:pt idx="1772">
                  <c:v>42661</c:v>
                </c:pt>
                <c:pt idx="1773">
                  <c:v>42662</c:v>
                </c:pt>
                <c:pt idx="1774">
                  <c:v>42663</c:v>
                </c:pt>
                <c:pt idx="1775">
                  <c:v>42664</c:v>
                </c:pt>
                <c:pt idx="1776">
                  <c:v>42667</c:v>
                </c:pt>
                <c:pt idx="1777">
                  <c:v>42668</c:v>
                </c:pt>
                <c:pt idx="1778">
                  <c:v>42669</c:v>
                </c:pt>
                <c:pt idx="1779">
                  <c:v>42670</c:v>
                </c:pt>
                <c:pt idx="1780">
                  <c:v>42671</c:v>
                </c:pt>
                <c:pt idx="1781">
                  <c:v>42674</c:v>
                </c:pt>
                <c:pt idx="1782">
                  <c:v>42675</c:v>
                </c:pt>
                <c:pt idx="1783">
                  <c:v>42676</c:v>
                </c:pt>
                <c:pt idx="1784">
                  <c:v>42677</c:v>
                </c:pt>
                <c:pt idx="1785">
                  <c:v>42678</c:v>
                </c:pt>
                <c:pt idx="1786">
                  <c:v>42681</c:v>
                </c:pt>
                <c:pt idx="1787">
                  <c:v>42682</c:v>
                </c:pt>
                <c:pt idx="1788">
                  <c:v>42683</c:v>
                </c:pt>
                <c:pt idx="1789">
                  <c:v>42684</c:v>
                </c:pt>
                <c:pt idx="1790">
                  <c:v>42685</c:v>
                </c:pt>
                <c:pt idx="1791">
                  <c:v>42688</c:v>
                </c:pt>
                <c:pt idx="1792">
                  <c:v>42689</c:v>
                </c:pt>
                <c:pt idx="1793">
                  <c:v>42690</c:v>
                </c:pt>
                <c:pt idx="1794">
                  <c:v>42691</c:v>
                </c:pt>
                <c:pt idx="1795">
                  <c:v>42692</c:v>
                </c:pt>
                <c:pt idx="1796">
                  <c:v>42695</c:v>
                </c:pt>
                <c:pt idx="1797">
                  <c:v>42696</c:v>
                </c:pt>
                <c:pt idx="1798">
                  <c:v>42697</c:v>
                </c:pt>
                <c:pt idx="1799">
                  <c:v>42698</c:v>
                </c:pt>
                <c:pt idx="1800">
                  <c:v>42699</c:v>
                </c:pt>
                <c:pt idx="1801">
                  <c:v>42702</c:v>
                </c:pt>
                <c:pt idx="1802">
                  <c:v>42703</c:v>
                </c:pt>
                <c:pt idx="1803">
                  <c:v>42704</c:v>
                </c:pt>
                <c:pt idx="1804">
                  <c:v>42705</c:v>
                </c:pt>
                <c:pt idx="1805">
                  <c:v>42706</c:v>
                </c:pt>
                <c:pt idx="1806">
                  <c:v>42709</c:v>
                </c:pt>
                <c:pt idx="1807">
                  <c:v>42710</c:v>
                </c:pt>
                <c:pt idx="1808">
                  <c:v>42711</c:v>
                </c:pt>
                <c:pt idx="1809">
                  <c:v>42712</c:v>
                </c:pt>
                <c:pt idx="1810">
                  <c:v>42713</c:v>
                </c:pt>
                <c:pt idx="1811">
                  <c:v>42716</c:v>
                </c:pt>
                <c:pt idx="1812">
                  <c:v>42717</c:v>
                </c:pt>
                <c:pt idx="1813">
                  <c:v>42718</c:v>
                </c:pt>
                <c:pt idx="1814">
                  <c:v>42719</c:v>
                </c:pt>
                <c:pt idx="1815">
                  <c:v>42720</c:v>
                </c:pt>
                <c:pt idx="1816">
                  <c:v>42723</c:v>
                </c:pt>
                <c:pt idx="1817">
                  <c:v>42724</c:v>
                </c:pt>
                <c:pt idx="1818">
                  <c:v>42725</c:v>
                </c:pt>
                <c:pt idx="1819">
                  <c:v>42726</c:v>
                </c:pt>
                <c:pt idx="1820">
                  <c:v>42727</c:v>
                </c:pt>
                <c:pt idx="1821">
                  <c:v>42730</c:v>
                </c:pt>
                <c:pt idx="1822">
                  <c:v>42731</c:v>
                </c:pt>
                <c:pt idx="1823">
                  <c:v>42732</c:v>
                </c:pt>
                <c:pt idx="1824">
                  <c:v>42733</c:v>
                </c:pt>
                <c:pt idx="1825">
                  <c:v>42734</c:v>
                </c:pt>
                <c:pt idx="1826">
                  <c:v>42737</c:v>
                </c:pt>
                <c:pt idx="1827">
                  <c:v>42738</c:v>
                </c:pt>
                <c:pt idx="1828">
                  <c:v>42739</c:v>
                </c:pt>
                <c:pt idx="1829">
                  <c:v>42740</c:v>
                </c:pt>
                <c:pt idx="1830">
                  <c:v>42741</c:v>
                </c:pt>
                <c:pt idx="1831">
                  <c:v>42744</c:v>
                </c:pt>
                <c:pt idx="1832">
                  <c:v>42745</c:v>
                </c:pt>
                <c:pt idx="1833">
                  <c:v>42746</c:v>
                </c:pt>
                <c:pt idx="1834">
                  <c:v>42747</c:v>
                </c:pt>
                <c:pt idx="1835">
                  <c:v>42748</c:v>
                </c:pt>
                <c:pt idx="1836">
                  <c:v>42751</c:v>
                </c:pt>
                <c:pt idx="1837">
                  <c:v>42752</c:v>
                </c:pt>
                <c:pt idx="1838">
                  <c:v>42753</c:v>
                </c:pt>
                <c:pt idx="1839">
                  <c:v>42754</c:v>
                </c:pt>
                <c:pt idx="1840">
                  <c:v>42755</c:v>
                </c:pt>
                <c:pt idx="1841">
                  <c:v>42758</c:v>
                </c:pt>
                <c:pt idx="1842">
                  <c:v>42759</c:v>
                </c:pt>
                <c:pt idx="1843">
                  <c:v>42760</c:v>
                </c:pt>
                <c:pt idx="1844">
                  <c:v>42761</c:v>
                </c:pt>
                <c:pt idx="1845">
                  <c:v>42762</c:v>
                </c:pt>
                <c:pt idx="1846">
                  <c:v>42765</c:v>
                </c:pt>
                <c:pt idx="1847">
                  <c:v>42766</c:v>
                </c:pt>
                <c:pt idx="1848">
                  <c:v>42767</c:v>
                </c:pt>
                <c:pt idx="1849">
                  <c:v>42768</c:v>
                </c:pt>
                <c:pt idx="1850">
                  <c:v>42769</c:v>
                </c:pt>
                <c:pt idx="1851">
                  <c:v>42772</c:v>
                </c:pt>
                <c:pt idx="1852">
                  <c:v>42773</c:v>
                </c:pt>
                <c:pt idx="1853">
                  <c:v>42774</c:v>
                </c:pt>
                <c:pt idx="1854">
                  <c:v>42775</c:v>
                </c:pt>
                <c:pt idx="1855">
                  <c:v>42776</c:v>
                </c:pt>
                <c:pt idx="1856">
                  <c:v>42779</c:v>
                </c:pt>
                <c:pt idx="1857">
                  <c:v>42780</c:v>
                </c:pt>
                <c:pt idx="1858">
                  <c:v>42781</c:v>
                </c:pt>
                <c:pt idx="1859">
                  <c:v>42782</c:v>
                </c:pt>
                <c:pt idx="1860">
                  <c:v>42783</c:v>
                </c:pt>
                <c:pt idx="1861">
                  <c:v>42786</c:v>
                </c:pt>
                <c:pt idx="1862">
                  <c:v>42787</c:v>
                </c:pt>
                <c:pt idx="1863">
                  <c:v>42788</c:v>
                </c:pt>
                <c:pt idx="1864">
                  <c:v>42789</c:v>
                </c:pt>
                <c:pt idx="1865">
                  <c:v>42790</c:v>
                </c:pt>
                <c:pt idx="1866">
                  <c:v>42793</c:v>
                </c:pt>
                <c:pt idx="1867">
                  <c:v>42794</c:v>
                </c:pt>
                <c:pt idx="1868">
                  <c:v>42795</c:v>
                </c:pt>
                <c:pt idx="1869">
                  <c:v>42796</c:v>
                </c:pt>
                <c:pt idx="1870">
                  <c:v>42797</c:v>
                </c:pt>
                <c:pt idx="1871">
                  <c:v>42800</c:v>
                </c:pt>
                <c:pt idx="1872">
                  <c:v>42801</c:v>
                </c:pt>
                <c:pt idx="1873">
                  <c:v>42802</c:v>
                </c:pt>
                <c:pt idx="1874">
                  <c:v>42803</c:v>
                </c:pt>
                <c:pt idx="1875">
                  <c:v>42804</c:v>
                </c:pt>
                <c:pt idx="1876">
                  <c:v>42807</c:v>
                </c:pt>
                <c:pt idx="1877">
                  <c:v>42808</c:v>
                </c:pt>
                <c:pt idx="1878">
                  <c:v>42809</c:v>
                </c:pt>
                <c:pt idx="1879">
                  <c:v>42810</c:v>
                </c:pt>
                <c:pt idx="1880">
                  <c:v>42811</c:v>
                </c:pt>
                <c:pt idx="1881">
                  <c:v>42814</c:v>
                </c:pt>
                <c:pt idx="1882">
                  <c:v>42815</c:v>
                </c:pt>
                <c:pt idx="1883">
                  <c:v>42816</c:v>
                </c:pt>
                <c:pt idx="1884">
                  <c:v>42817</c:v>
                </c:pt>
                <c:pt idx="1885">
                  <c:v>42818</c:v>
                </c:pt>
                <c:pt idx="1886">
                  <c:v>42821</c:v>
                </c:pt>
                <c:pt idx="1887">
                  <c:v>42822</c:v>
                </c:pt>
                <c:pt idx="1888">
                  <c:v>42823</c:v>
                </c:pt>
                <c:pt idx="1889">
                  <c:v>42824</c:v>
                </c:pt>
                <c:pt idx="1890">
                  <c:v>42825</c:v>
                </c:pt>
                <c:pt idx="1891">
                  <c:v>42828</c:v>
                </c:pt>
                <c:pt idx="1892">
                  <c:v>42829</c:v>
                </c:pt>
                <c:pt idx="1893">
                  <c:v>42830</c:v>
                </c:pt>
                <c:pt idx="1894">
                  <c:v>42831</c:v>
                </c:pt>
                <c:pt idx="1895">
                  <c:v>42832</c:v>
                </c:pt>
                <c:pt idx="1896">
                  <c:v>42835</c:v>
                </c:pt>
                <c:pt idx="1897">
                  <c:v>42836</c:v>
                </c:pt>
                <c:pt idx="1898">
                  <c:v>42837</c:v>
                </c:pt>
                <c:pt idx="1899">
                  <c:v>42838</c:v>
                </c:pt>
                <c:pt idx="1900">
                  <c:v>42839</c:v>
                </c:pt>
                <c:pt idx="1901">
                  <c:v>42842</c:v>
                </c:pt>
                <c:pt idx="1902">
                  <c:v>42843</c:v>
                </c:pt>
                <c:pt idx="1903">
                  <c:v>42844</c:v>
                </c:pt>
                <c:pt idx="1904">
                  <c:v>42845</c:v>
                </c:pt>
                <c:pt idx="1905">
                  <c:v>42846</c:v>
                </c:pt>
                <c:pt idx="1906">
                  <c:v>42849</c:v>
                </c:pt>
                <c:pt idx="1907">
                  <c:v>42850</c:v>
                </c:pt>
                <c:pt idx="1908">
                  <c:v>42851</c:v>
                </c:pt>
                <c:pt idx="1909">
                  <c:v>42852</c:v>
                </c:pt>
                <c:pt idx="1910">
                  <c:v>42853</c:v>
                </c:pt>
                <c:pt idx="1911">
                  <c:v>42856</c:v>
                </c:pt>
                <c:pt idx="1912">
                  <c:v>42857</c:v>
                </c:pt>
                <c:pt idx="1913">
                  <c:v>42858</c:v>
                </c:pt>
                <c:pt idx="1914">
                  <c:v>42859</c:v>
                </c:pt>
                <c:pt idx="1915">
                  <c:v>42860</c:v>
                </c:pt>
                <c:pt idx="1916">
                  <c:v>42863</c:v>
                </c:pt>
                <c:pt idx="1917">
                  <c:v>42864</c:v>
                </c:pt>
                <c:pt idx="1918">
                  <c:v>42865</c:v>
                </c:pt>
                <c:pt idx="1919">
                  <c:v>42866</c:v>
                </c:pt>
                <c:pt idx="1920">
                  <c:v>42867</c:v>
                </c:pt>
                <c:pt idx="1921">
                  <c:v>42870</c:v>
                </c:pt>
                <c:pt idx="1922">
                  <c:v>42871</c:v>
                </c:pt>
                <c:pt idx="1923">
                  <c:v>42872</c:v>
                </c:pt>
                <c:pt idx="1924">
                  <c:v>42873</c:v>
                </c:pt>
                <c:pt idx="1925">
                  <c:v>42874</c:v>
                </c:pt>
                <c:pt idx="1926">
                  <c:v>42877</c:v>
                </c:pt>
                <c:pt idx="1927">
                  <c:v>42878</c:v>
                </c:pt>
                <c:pt idx="1928">
                  <c:v>42879</c:v>
                </c:pt>
                <c:pt idx="1929">
                  <c:v>42880</c:v>
                </c:pt>
                <c:pt idx="1930">
                  <c:v>42881</c:v>
                </c:pt>
                <c:pt idx="1931">
                  <c:v>42884</c:v>
                </c:pt>
                <c:pt idx="1932">
                  <c:v>42885</c:v>
                </c:pt>
                <c:pt idx="1933">
                  <c:v>42886</c:v>
                </c:pt>
                <c:pt idx="1934">
                  <c:v>42887</c:v>
                </c:pt>
                <c:pt idx="1935">
                  <c:v>42888</c:v>
                </c:pt>
                <c:pt idx="1936">
                  <c:v>42891</c:v>
                </c:pt>
                <c:pt idx="1937">
                  <c:v>42892</c:v>
                </c:pt>
                <c:pt idx="1938">
                  <c:v>42893</c:v>
                </c:pt>
                <c:pt idx="1939">
                  <c:v>42894</c:v>
                </c:pt>
                <c:pt idx="1940">
                  <c:v>42895</c:v>
                </c:pt>
                <c:pt idx="1941">
                  <c:v>42898</c:v>
                </c:pt>
                <c:pt idx="1942">
                  <c:v>42899</c:v>
                </c:pt>
                <c:pt idx="1943">
                  <c:v>42900</c:v>
                </c:pt>
                <c:pt idx="1944">
                  <c:v>42901</c:v>
                </c:pt>
                <c:pt idx="1945">
                  <c:v>42902</c:v>
                </c:pt>
                <c:pt idx="1946">
                  <c:v>42905</c:v>
                </c:pt>
                <c:pt idx="1947">
                  <c:v>42906</c:v>
                </c:pt>
                <c:pt idx="1948">
                  <c:v>42907</c:v>
                </c:pt>
                <c:pt idx="1949">
                  <c:v>42908</c:v>
                </c:pt>
                <c:pt idx="1950">
                  <c:v>42909</c:v>
                </c:pt>
                <c:pt idx="1951">
                  <c:v>42912</c:v>
                </c:pt>
                <c:pt idx="1952">
                  <c:v>42913</c:v>
                </c:pt>
                <c:pt idx="1953">
                  <c:v>42914</c:v>
                </c:pt>
                <c:pt idx="1954">
                  <c:v>42915</c:v>
                </c:pt>
                <c:pt idx="1955">
                  <c:v>42916</c:v>
                </c:pt>
                <c:pt idx="1956">
                  <c:v>42919</c:v>
                </c:pt>
                <c:pt idx="1957">
                  <c:v>42920</c:v>
                </c:pt>
                <c:pt idx="1958">
                  <c:v>42921</c:v>
                </c:pt>
                <c:pt idx="1959">
                  <c:v>42922</c:v>
                </c:pt>
                <c:pt idx="1960">
                  <c:v>42923</c:v>
                </c:pt>
                <c:pt idx="1961">
                  <c:v>42926</c:v>
                </c:pt>
                <c:pt idx="1962">
                  <c:v>42927</c:v>
                </c:pt>
                <c:pt idx="1963">
                  <c:v>42928</c:v>
                </c:pt>
                <c:pt idx="1964">
                  <c:v>42929</c:v>
                </c:pt>
                <c:pt idx="1965">
                  <c:v>42930</c:v>
                </c:pt>
                <c:pt idx="1966">
                  <c:v>42933</c:v>
                </c:pt>
                <c:pt idx="1967">
                  <c:v>42934</c:v>
                </c:pt>
                <c:pt idx="1968">
                  <c:v>42935</c:v>
                </c:pt>
                <c:pt idx="1969">
                  <c:v>42936</c:v>
                </c:pt>
                <c:pt idx="1970">
                  <c:v>42937</c:v>
                </c:pt>
                <c:pt idx="1971">
                  <c:v>42940</c:v>
                </c:pt>
                <c:pt idx="1972">
                  <c:v>42941</c:v>
                </c:pt>
                <c:pt idx="1973">
                  <c:v>42942</c:v>
                </c:pt>
                <c:pt idx="1974">
                  <c:v>42943</c:v>
                </c:pt>
                <c:pt idx="1975">
                  <c:v>42944</c:v>
                </c:pt>
                <c:pt idx="1976">
                  <c:v>42947</c:v>
                </c:pt>
                <c:pt idx="1977">
                  <c:v>42948</c:v>
                </c:pt>
                <c:pt idx="1978">
                  <c:v>42949</c:v>
                </c:pt>
                <c:pt idx="1979">
                  <c:v>42950</c:v>
                </c:pt>
                <c:pt idx="1980">
                  <c:v>42951</c:v>
                </c:pt>
                <c:pt idx="1981">
                  <c:v>42954</c:v>
                </c:pt>
                <c:pt idx="1982">
                  <c:v>42955</c:v>
                </c:pt>
                <c:pt idx="1983">
                  <c:v>42956</c:v>
                </c:pt>
                <c:pt idx="1984">
                  <c:v>42957</c:v>
                </c:pt>
                <c:pt idx="1985">
                  <c:v>42958</c:v>
                </c:pt>
                <c:pt idx="1986">
                  <c:v>42961</c:v>
                </c:pt>
                <c:pt idx="1987">
                  <c:v>42962</c:v>
                </c:pt>
                <c:pt idx="1988">
                  <c:v>42963</c:v>
                </c:pt>
                <c:pt idx="1989">
                  <c:v>42964</c:v>
                </c:pt>
                <c:pt idx="1990">
                  <c:v>42965</c:v>
                </c:pt>
                <c:pt idx="1991">
                  <c:v>42968</c:v>
                </c:pt>
                <c:pt idx="1992">
                  <c:v>42969</c:v>
                </c:pt>
                <c:pt idx="1993">
                  <c:v>42970</c:v>
                </c:pt>
                <c:pt idx="1994">
                  <c:v>42971</c:v>
                </c:pt>
                <c:pt idx="1995">
                  <c:v>42972</c:v>
                </c:pt>
                <c:pt idx="1996">
                  <c:v>42975</c:v>
                </c:pt>
                <c:pt idx="1997">
                  <c:v>42976</c:v>
                </c:pt>
                <c:pt idx="1998">
                  <c:v>42977</c:v>
                </c:pt>
                <c:pt idx="1999">
                  <c:v>42978</c:v>
                </c:pt>
                <c:pt idx="2000">
                  <c:v>42979</c:v>
                </c:pt>
                <c:pt idx="2001">
                  <c:v>42982</c:v>
                </c:pt>
                <c:pt idx="2002">
                  <c:v>42983</c:v>
                </c:pt>
                <c:pt idx="2003">
                  <c:v>42984</c:v>
                </c:pt>
                <c:pt idx="2004">
                  <c:v>42985</c:v>
                </c:pt>
                <c:pt idx="2005">
                  <c:v>42986</c:v>
                </c:pt>
                <c:pt idx="2006">
                  <c:v>42989</c:v>
                </c:pt>
                <c:pt idx="2007">
                  <c:v>42990</c:v>
                </c:pt>
                <c:pt idx="2008">
                  <c:v>42991</c:v>
                </c:pt>
                <c:pt idx="2009">
                  <c:v>42992</c:v>
                </c:pt>
                <c:pt idx="2010">
                  <c:v>42993</c:v>
                </c:pt>
                <c:pt idx="2011">
                  <c:v>42996</c:v>
                </c:pt>
                <c:pt idx="2012">
                  <c:v>42997</c:v>
                </c:pt>
                <c:pt idx="2013">
                  <c:v>42998</c:v>
                </c:pt>
                <c:pt idx="2014">
                  <c:v>42999</c:v>
                </c:pt>
                <c:pt idx="2015">
                  <c:v>43000</c:v>
                </c:pt>
                <c:pt idx="2016">
                  <c:v>43003</c:v>
                </c:pt>
                <c:pt idx="2017">
                  <c:v>43004</c:v>
                </c:pt>
                <c:pt idx="2018">
                  <c:v>43005</c:v>
                </c:pt>
                <c:pt idx="2019">
                  <c:v>43006</c:v>
                </c:pt>
                <c:pt idx="2020">
                  <c:v>43007</c:v>
                </c:pt>
                <c:pt idx="2021">
                  <c:v>43010</c:v>
                </c:pt>
                <c:pt idx="2022">
                  <c:v>43011</c:v>
                </c:pt>
                <c:pt idx="2023">
                  <c:v>43012</c:v>
                </c:pt>
                <c:pt idx="2024">
                  <c:v>43013</c:v>
                </c:pt>
                <c:pt idx="2025">
                  <c:v>43014</c:v>
                </c:pt>
                <c:pt idx="2026">
                  <c:v>43017</c:v>
                </c:pt>
                <c:pt idx="2027">
                  <c:v>43018</c:v>
                </c:pt>
                <c:pt idx="2028">
                  <c:v>43019</c:v>
                </c:pt>
                <c:pt idx="2029">
                  <c:v>43020</c:v>
                </c:pt>
                <c:pt idx="2030">
                  <c:v>43021</c:v>
                </c:pt>
                <c:pt idx="2031">
                  <c:v>43024</c:v>
                </c:pt>
                <c:pt idx="2032">
                  <c:v>43025</c:v>
                </c:pt>
                <c:pt idx="2033">
                  <c:v>43026</c:v>
                </c:pt>
                <c:pt idx="2034">
                  <c:v>43027</c:v>
                </c:pt>
                <c:pt idx="2035">
                  <c:v>43028</c:v>
                </c:pt>
                <c:pt idx="2036">
                  <c:v>43031</c:v>
                </c:pt>
                <c:pt idx="2037">
                  <c:v>43032</c:v>
                </c:pt>
                <c:pt idx="2038">
                  <c:v>43033</c:v>
                </c:pt>
                <c:pt idx="2039">
                  <c:v>43034</c:v>
                </c:pt>
                <c:pt idx="2040">
                  <c:v>43035</c:v>
                </c:pt>
                <c:pt idx="2041">
                  <c:v>43038</c:v>
                </c:pt>
                <c:pt idx="2042">
                  <c:v>43039</c:v>
                </c:pt>
                <c:pt idx="2043">
                  <c:v>43040</c:v>
                </c:pt>
                <c:pt idx="2044">
                  <c:v>43041</c:v>
                </c:pt>
                <c:pt idx="2045">
                  <c:v>43042</c:v>
                </c:pt>
                <c:pt idx="2046">
                  <c:v>43045</c:v>
                </c:pt>
                <c:pt idx="2047">
                  <c:v>43046</c:v>
                </c:pt>
                <c:pt idx="2048">
                  <c:v>43047</c:v>
                </c:pt>
                <c:pt idx="2049">
                  <c:v>43048</c:v>
                </c:pt>
                <c:pt idx="2050">
                  <c:v>43049</c:v>
                </c:pt>
                <c:pt idx="2051">
                  <c:v>43052</c:v>
                </c:pt>
                <c:pt idx="2052">
                  <c:v>43053</c:v>
                </c:pt>
                <c:pt idx="2053">
                  <c:v>43054</c:v>
                </c:pt>
                <c:pt idx="2054">
                  <c:v>43055</c:v>
                </c:pt>
                <c:pt idx="2055">
                  <c:v>43056</c:v>
                </c:pt>
                <c:pt idx="2056">
                  <c:v>43059</c:v>
                </c:pt>
                <c:pt idx="2057">
                  <c:v>43060</c:v>
                </c:pt>
                <c:pt idx="2058">
                  <c:v>43061</c:v>
                </c:pt>
                <c:pt idx="2059">
                  <c:v>43062</c:v>
                </c:pt>
                <c:pt idx="2060">
                  <c:v>43063</c:v>
                </c:pt>
                <c:pt idx="2061">
                  <c:v>43066</c:v>
                </c:pt>
                <c:pt idx="2062">
                  <c:v>43067</c:v>
                </c:pt>
                <c:pt idx="2063">
                  <c:v>43068</c:v>
                </c:pt>
                <c:pt idx="2064">
                  <c:v>43069</c:v>
                </c:pt>
                <c:pt idx="2065">
                  <c:v>43070</c:v>
                </c:pt>
                <c:pt idx="2066">
                  <c:v>43073</c:v>
                </c:pt>
                <c:pt idx="2067">
                  <c:v>43074</c:v>
                </c:pt>
                <c:pt idx="2068">
                  <c:v>43075</c:v>
                </c:pt>
                <c:pt idx="2069">
                  <c:v>43076</c:v>
                </c:pt>
                <c:pt idx="2070">
                  <c:v>43077</c:v>
                </c:pt>
                <c:pt idx="2071">
                  <c:v>43080</c:v>
                </c:pt>
                <c:pt idx="2072">
                  <c:v>43081</c:v>
                </c:pt>
                <c:pt idx="2073">
                  <c:v>43082</c:v>
                </c:pt>
                <c:pt idx="2074">
                  <c:v>43083</c:v>
                </c:pt>
                <c:pt idx="2075">
                  <c:v>43084</c:v>
                </c:pt>
                <c:pt idx="2076">
                  <c:v>43087</c:v>
                </c:pt>
                <c:pt idx="2077">
                  <c:v>43088</c:v>
                </c:pt>
                <c:pt idx="2078">
                  <c:v>43089</c:v>
                </c:pt>
                <c:pt idx="2079">
                  <c:v>43090</c:v>
                </c:pt>
                <c:pt idx="2080">
                  <c:v>43091</c:v>
                </c:pt>
                <c:pt idx="2081">
                  <c:v>43094</c:v>
                </c:pt>
                <c:pt idx="2082">
                  <c:v>43095</c:v>
                </c:pt>
                <c:pt idx="2083">
                  <c:v>43096</c:v>
                </c:pt>
                <c:pt idx="2084">
                  <c:v>43097</c:v>
                </c:pt>
                <c:pt idx="2085">
                  <c:v>43098</c:v>
                </c:pt>
                <c:pt idx="2086">
                  <c:v>43101</c:v>
                </c:pt>
                <c:pt idx="2087">
                  <c:v>43102</c:v>
                </c:pt>
                <c:pt idx="2088">
                  <c:v>43103</c:v>
                </c:pt>
                <c:pt idx="2089">
                  <c:v>43104</c:v>
                </c:pt>
                <c:pt idx="2090">
                  <c:v>43105</c:v>
                </c:pt>
                <c:pt idx="2091">
                  <c:v>43108</c:v>
                </c:pt>
                <c:pt idx="2092">
                  <c:v>43109</c:v>
                </c:pt>
                <c:pt idx="2093">
                  <c:v>43110</c:v>
                </c:pt>
                <c:pt idx="2094">
                  <c:v>43111</c:v>
                </c:pt>
                <c:pt idx="2095">
                  <c:v>43112</c:v>
                </c:pt>
                <c:pt idx="2096">
                  <c:v>43115</c:v>
                </c:pt>
                <c:pt idx="2097">
                  <c:v>43116</c:v>
                </c:pt>
                <c:pt idx="2098">
                  <c:v>43117</c:v>
                </c:pt>
                <c:pt idx="2099">
                  <c:v>43118</c:v>
                </c:pt>
                <c:pt idx="2100">
                  <c:v>43119</c:v>
                </c:pt>
                <c:pt idx="2101">
                  <c:v>43122</c:v>
                </c:pt>
                <c:pt idx="2102">
                  <c:v>43123</c:v>
                </c:pt>
                <c:pt idx="2103">
                  <c:v>43124</c:v>
                </c:pt>
                <c:pt idx="2104">
                  <c:v>43125</c:v>
                </c:pt>
                <c:pt idx="2105">
                  <c:v>43126</c:v>
                </c:pt>
                <c:pt idx="2106">
                  <c:v>43129</c:v>
                </c:pt>
                <c:pt idx="2107">
                  <c:v>43130</c:v>
                </c:pt>
                <c:pt idx="2108">
                  <c:v>43131</c:v>
                </c:pt>
                <c:pt idx="2109">
                  <c:v>43132</c:v>
                </c:pt>
                <c:pt idx="2110">
                  <c:v>43133</c:v>
                </c:pt>
                <c:pt idx="2111">
                  <c:v>43136</c:v>
                </c:pt>
                <c:pt idx="2112">
                  <c:v>43137</c:v>
                </c:pt>
                <c:pt idx="2113">
                  <c:v>43138</c:v>
                </c:pt>
                <c:pt idx="2114">
                  <c:v>43139</c:v>
                </c:pt>
                <c:pt idx="2115">
                  <c:v>43140</c:v>
                </c:pt>
                <c:pt idx="2116">
                  <c:v>43143</c:v>
                </c:pt>
                <c:pt idx="2117">
                  <c:v>43144</c:v>
                </c:pt>
                <c:pt idx="2118">
                  <c:v>43145</c:v>
                </c:pt>
                <c:pt idx="2119">
                  <c:v>43146</c:v>
                </c:pt>
                <c:pt idx="2120">
                  <c:v>43147</c:v>
                </c:pt>
                <c:pt idx="2121">
                  <c:v>43150</c:v>
                </c:pt>
                <c:pt idx="2122">
                  <c:v>43151</c:v>
                </c:pt>
                <c:pt idx="2123">
                  <c:v>43152</c:v>
                </c:pt>
                <c:pt idx="2124">
                  <c:v>43153</c:v>
                </c:pt>
                <c:pt idx="2125">
                  <c:v>43154</c:v>
                </c:pt>
                <c:pt idx="2126">
                  <c:v>43157</c:v>
                </c:pt>
                <c:pt idx="2127">
                  <c:v>43158</c:v>
                </c:pt>
                <c:pt idx="2128">
                  <c:v>43159</c:v>
                </c:pt>
                <c:pt idx="2129">
                  <c:v>43160</c:v>
                </c:pt>
                <c:pt idx="2130">
                  <c:v>43161</c:v>
                </c:pt>
                <c:pt idx="2131">
                  <c:v>43164</c:v>
                </c:pt>
                <c:pt idx="2132">
                  <c:v>43165</c:v>
                </c:pt>
                <c:pt idx="2133">
                  <c:v>43166</c:v>
                </c:pt>
                <c:pt idx="2134">
                  <c:v>43167</c:v>
                </c:pt>
                <c:pt idx="2135">
                  <c:v>43168</c:v>
                </c:pt>
                <c:pt idx="2136">
                  <c:v>43171</c:v>
                </c:pt>
                <c:pt idx="2137">
                  <c:v>43172</c:v>
                </c:pt>
                <c:pt idx="2138">
                  <c:v>43173</c:v>
                </c:pt>
                <c:pt idx="2139">
                  <c:v>43174</c:v>
                </c:pt>
                <c:pt idx="2140">
                  <c:v>43175</c:v>
                </c:pt>
                <c:pt idx="2141">
                  <c:v>43178</c:v>
                </c:pt>
                <c:pt idx="2142">
                  <c:v>43179</c:v>
                </c:pt>
                <c:pt idx="2143">
                  <c:v>43180</c:v>
                </c:pt>
                <c:pt idx="2144">
                  <c:v>43181</c:v>
                </c:pt>
                <c:pt idx="2145">
                  <c:v>43182</c:v>
                </c:pt>
                <c:pt idx="2146">
                  <c:v>43185</c:v>
                </c:pt>
                <c:pt idx="2147">
                  <c:v>43186</c:v>
                </c:pt>
                <c:pt idx="2148">
                  <c:v>43187</c:v>
                </c:pt>
                <c:pt idx="2149">
                  <c:v>43188</c:v>
                </c:pt>
                <c:pt idx="2150">
                  <c:v>43189</c:v>
                </c:pt>
                <c:pt idx="2151">
                  <c:v>43192</c:v>
                </c:pt>
                <c:pt idx="2152">
                  <c:v>43193</c:v>
                </c:pt>
                <c:pt idx="2153">
                  <c:v>43194</c:v>
                </c:pt>
                <c:pt idx="2154">
                  <c:v>43195</c:v>
                </c:pt>
                <c:pt idx="2155">
                  <c:v>43196</c:v>
                </c:pt>
                <c:pt idx="2156">
                  <c:v>43199</c:v>
                </c:pt>
                <c:pt idx="2157">
                  <c:v>43200</c:v>
                </c:pt>
                <c:pt idx="2158">
                  <c:v>43201</c:v>
                </c:pt>
                <c:pt idx="2159">
                  <c:v>43202</c:v>
                </c:pt>
                <c:pt idx="2160">
                  <c:v>43203</c:v>
                </c:pt>
                <c:pt idx="2161">
                  <c:v>43206</c:v>
                </c:pt>
                <c:pt idx="2162">
                  <c:v>43207</c:v>
                </c:pt>
                <c:pt idx="2163">
                  <c:v>43208</c:v>
                </c:pt>
                <c:pt idx="2164">
                  <c:v>43209</c:v>
                </c:pt>
                <c:pt idx="2165">
                  <c:v>43210</c:v>
                </c:pt>
                <c:pt idx="2166">
                  <c:v>43213</c:v>
                </c:pt>
                <c:pt idx="2167">
                  <c:v>43214</c:v>
                </c:pt>
                <c:pt idx="2168">
                  <c:v>43215</c:v>
                </c:pt>
                <c:pt idx="2169">
                  <c:v>43216</c:v>
                </c:pt>
                <c:pt idx="2170">
                  <c:v>43217</c:v>
                </c:pt>
                <c:pt idx="2171">
                  <c:v>43220</c:v>
                </c:pt>
                <c:pt idx="2172">
                  <c:v>43221</c:v>
                </c:pt>
                <c:pt idx="2173">
                  <c:v>43222</c:v>
                </c:pt>
                <c:pt idx="2174">
                  <c:v>43223</c:v>
                </c:pt>
                <c:pt idx="2175">
                  <c:v>43224</c:v>
                </c:pt>
                <c:pt idx="2176">
                  <c:v>43227</c:v>
                </c:pt>
                <c:pt idx="2177">
                  <c:v>43228</c:v>
                </c:pt>
                <c:pt idx="2178">
                  <c:v>43229</c:v>
                </c:pt>
                <c:pt idx="2179">
                  <c:v>43230</c:v>
                </c:pt>
                <c:pt idx="2180">
                  <c:v>43231</c:v>
                </c:pt>
                <c:pt idx="2181">
                  <c:v>43234</c:v>
                </c:pt>
                <c:pt idx="2182">
                  <c:v>43235</c:v>
                </c:pt>
                <c:pt idx="2183">
                  <c:v>43236</c:v>
                </c:pt>
                <c:pt idx="2184">
                  <c:v>43237</c:v>
                </c:pt>
                <c:pt idx="2185">
                  <c:v>43238</c:v>
                </c:pt>
                <c:pt idx="2186">
                  <c:v>43241</c:v>
                </c:pt>
                <c:pt idx="2187">
                  <c:v>43242</c:v>
                </c:pt>
                <c:pt idx="2188">
                  <c:v>43243</c:v>
                </c:pt>
                <c:pt idx="2189">
                  <c:v>43244</c:v>
                </c:pt>
                <c:pt idx="2190">
                  <c:v>43245</c:v>
                </c:pt>
                <c:pt idx="2191">
                  <c:v>43248</c:v>
                </c:pt>
                <c:pt idx="2192">
                  <c:v>43249</c:v>
                </c:pt>
                <c:pt idx="2193">
                  <c:v>43250</c:v>
                </c:pt>
                <c:pt idx="2194">
                  <c:v>43251</c:v>
                </c:pt>
                <c:pt idx="2195">
                  <c:v>43252</c:v>
                </c:pt>
                <c:pt idx="2196">
                  <c:v>43255</c:v>
                </c:pt>
                <c:pt idx="2197">
                  <c:v>43256</c:v>
                </c:pt>
                <c:pt idx="2198">
                  <c:v>43257</c:v>
                </c:pt>
                <c:pt idx="2199">
                  <c:v>43258</c:v>
                </c:pt>
                <c:pt idx="2200">
                  <c:v>43259</c:v>
                </c:pt>
                <c:pt idx="2201">
                  <c:v>43262</c:v>
                </c:pt>
                <c:pt idx="2202">
                  <c:v>43263</c:v>
                </c:pt>
                <c:pt idx="2203">
                  <c:v>43264</c:v>
                </c:pt>
                <c:pt idx="2204">
                  <c:v>43265</c:v>
                </c:pt>
                <c:pt idx="2205">
                  <c:v>43266</c:v>
                </c:pt>
                <c:pt idx="2206">
                  <c:v>43269</c:v>
                </c:pt>
                <c:pt idx="2207">
                  <c:v>43270</c:v>
                </c:pt>
                <c:pt idx="2208">
                  <c:v>43271</c:v>
                </c:pt>
                <c:pt idx="2209">
                  <c:v>43272</c:v>
                </c:pt>
                <c:pt idx="2210">
                  <c:v>43273</c:v>
                </c:pt>
                <c:pt idx="2211">
                  <c:v>43276</c:v>
                </c:pt>
                <c:pt idx="2212">
                  <c:v>43277</c:v>
                </c:pt>
                <c:pt idx="2213">
                  <c:v>43278</c:v>
                </c:pt>
                <c:pt idx="2214">
                  <c:v>43279</c:v>
                </c:pt>
                <c:pt idx="2215">
                  <c:v>43280</c:v>
                </c:pt>
                <c:pt idx="2216">
                  <c:v>43283</c:v>
                </c:pt>
                <c:pt idx="2217">
                  <c:v>43284</c:v>
                </c:pt>
                <c:pt idx="2218">
                  <c:v>43285</c:v>
                </c:pt>
                <c:pt idx="2219">
                  <c:v>43286</c:v>
                </c:pt>
                <c:pt idx="2220">
                  <c:v>43287</c:v>
                </c:pt>
                <c:pt idx="2221">
                  <c:v>43290</c:v>
                </c:pt>
                <c:pt idx="2222">
                  <c:v>43291</c:v>
                </c:pt>
                <c:pt idx="2223">
                  <c:v>43292</c:v>
                </c:pt>
                <c:pt idx="2224">
                  <c:v>43293</c:v>
                </c:pt>
                <c:pt idx="2225">
                  <c:v>43294</c:v>
                </c:pt>
                <c:pt idx="2226">
                  <c:v>43297</c:v>
                </c:pt>
                <c:pt idx="2227">
                  <c:v>43298</c:v>
                </c:pt>
                <c:pt idx="2228">
                  <c:v>43299</c:v>
                </c:pt>
                <c:pt idx="2229">
                  <c:v>43300</c:v>
                </c:pt>
                <c:pt idx="2230">
                  <c:v>43301</c:v>
                </c:pt>
                <c:pt idx="2231">
                  <c:v>43304</c:v>
                </c:pt>
                <c:pt idx="2232">
                  <c:v>43305</c:v>
                </c:pt>
                <c:pt idx="2233">
                  <c:v>43306</c:v>
                </c:pt>
                <c:pt idx="2234">
                  <c:v>43307</c:v>
                </c:pt>
                <c:pt idx="2235">
                  <c:v>43308</c:v>
                </c:pt>
                <c:pt idx="2236">
                  <c:v>43311</c:v>
                </c:pt>
                <c:pt idx="2237">
                  <c:v>43312</c:v>
                </c:pt>
                <c:pt idx="2238">
                  <c:v>43313</c:v>
                </c:pt>
                <c:pt idx="2239">
                  <c:v>43314</c:v>
                </c:pt>
                <c:pt idx="2240">
                  <c:v>43315</c:v>
                </c:pt>
                <c:pt idx="2241">
                  <c:v>43318</c:v>
                </c:pt>
                <c:pt idx="2242">
                  <c:v>43319</c:v>
                </c:pt>
                <c:pt idx="2243">
                  <c:v>43320</c:v>
                </c:pt>
                <c:pt idx="2244">
                  <c:v>43321</c:v>
                </c:pt>
                <c:pt idx="2245">
                  <c:v>43322</c:v>
                </c:pt>
                <c:pt idx="2246">
                  <c:v>43325</c:v>
                </c:pt>
                <c:pt idx="2247">
                  <c:v>43326</c:v>
                </c:pt>
                <c:pt idx="2248">
                  <c:v>43327</c:v>
                </c:pt>
                <c:pt idx="2249">
                  <c:v>43328</c:v>
                </c:pt>
                <c:pt idx="2250">
                  <c:v>43329</c:v>
                </c:pt>
                <c:pt idx="2251">
                  <c:v>43332</c:v>
                </c:pt>
                <c:pt idx="2252">
                  <c:v>43333</c:v>
                </c:pt>
                <c:pt idx="2253">
                  <c:v>43334</c:v>
                </c:pt>
                <c:pt idx="2254">
                  <c:v>43335</c:v>
                </c:pt>
                <c:pt idx="2255">
                  <c:v>43336</c:v>
                </c:pt>
                <c:pt idx="2256">
                  <c:v>43339</c:v>
                </c:pt>
                <c:pt idx="2257">
                  <c:v>43340</c:v>
                </c:pt>
                <c:pt idx="2258">
                  <c:v>43341</c:v>
                </c:pt>
                <c:pt idx="2259">
                  <c:v>43342</c:v>
                </c:pt>
                <c:pt idx="2260">
                  <c:v>43343</c:v>
                </c:pt>
                <c:pt idx="2261">
                  <c:v>43346</c:v>
                </c:pt>
                <c:pt idx="2262">
                  <c:v>43347</c:v>
                </c:pt>
                <c:pt idx="2263">
                  <c:v>43348</c:v>
                </c:pt>
                <c:pt idx="2264">
                  <c:v>43349</c:v>
                </c:pt>
                <c:pt idx="2265">
                  <c:v>43350</c:v>
                </c:pt>
                <c:pt idx="2266">
                  <c:v>43353</c:v>
                </c:pt>
                <c:pt idx="2267">
                  <c:v>43354</c:v>
                </c:pt>
                <c:pt idx="2268">
                  <c:v>43355</c:v>
                </c:pt>
                <c:pt idx="2269">
                  <c:v>43356</c:v>
                </c:pt>
                <c:pt idx="2270">
                  <c:v>43357</c:v>
                </c:pt>
                <c:pt idx="2271">
                  <c:v>43360</c:v>
                </c:pt>
                <c:pt idx="2272">
                  <c:v>43361</c:v>
                </c:pt>
                <c:pt idx="2273">
                  <c:v>43362</c:v>
                </c:pt>
                <c:pt idx="2274">
                  <c:v>43363</c:v>
                </c:pt>
                <c:pt idx="2275">
                  <c:v>43364</c:v>
                </c:pt>
                <c:pt idx="2276">
                  <c:v>43367</c:v>
                </c:pt>
                <c:pt idx="2277">
                  <c:v>43368</c:v>
                </c:pt>
                <c:pt idx="2278">
                  <c:v>43369</c:v>
                </c:pt>
                <c:pt idx="2279">
                  <c:v>43370</c:v>
                </c:pt>
                <c:pt idx="2280">
                  <c:v>43371</c:v>
                </c:pt>
                <c:pt idx="2281">
                  <c:v>43374</c:v>
                </c:pt>
                <c:pt idx="2282">
                  <c:v>43375</c:v>
                </c:pt>
                <c:pt idx="2283">
                  <c:v>43376</c:v>
                </c:pt>
                <c:pt idx="2284">
                  <c:v>43377</c:v>
                </c:pt>
                <c:pt idx="2285">
                  <c:v>43378</c:v>
                </c:pt>
                <c:pt idx="2286">
                  <c:v>43381</c:v>
                </c:pt>
                <c:pt idx="2287">
                  <c:v>43382</c:v>
                </c:pt>
                <c:pt idx="2288">
                  <c:v>43383</c:v>
                </c:pt>
                <c:pt idx="2289">
                  <c:v>43384</c:v>
                </c:pt>
                <c:pt idx="2290">
                  <c:v>43385</c:v>
                </c:pt>
                <c:pt idx="2291">
                  <c:v>43388</c:v>
                </c:pt>
                <c:pt idx="2292">
                  <c:v>43389</c:v>
                </c:pt>
                <c:pt idx="2293">
                  <c:v>43390</c:v>
                </c:pt>
                <c:pt idx="2294">
                  <c:v>43391</c:v>
                </c:pt>
                <c:pt idx="2295">
                  <c:v>43392</c:v>
                </c:pt>
                <c:pt idx="2296">
                  <c:v>43395</c:v>
                </c:pt>
                <c:pt idx="2297">
                  <c:v>43396</c:v>
                </c:pt>
                <c:pt idx="2298">
                  <c:v>43397</c:v>
                </c:pt>
                <c:pt idx="2299">
                  <c:v>43398</c:v>
                </c:pt>
                <c:pt idx="2300">
                  <c:v>43399</c:v>
                </c:pt>
                <c:pt idx="2301">
                  <c:v>43402</c:v>
                </c:pt>
                <c:pt idx="2302">
                  <c:v>43403</c:v>
                </c:pt>
                <c:pt idx="2303">
                  <c:v>43404</c:v>
                </c:pt>
                <c:pt idx="2304">
                  <c:v>43405</c:v>
                </c:pt>
                <c:pt idx="2305">
                  <c:v>43406</c:v>
                </c:pt>
                <c:pt idx="2306">
                  <c:v>43409</c:v>
                </c:pt>
                <c:pt idx="2307">
                  <c:v>43410</c:v>
                </c:pt>
                <c:pt idx="2308">
                  <c:v>43411</c:v>
                </c:pt>
                <c:pt idx="2309">
                  <c:v>43412</c:v>
                </c:pt>
                <c:pt idx="2310">
                  <c:v>43413</c:v>
                </c:pt>
                <c:pt idx="2311">
                  <c:v>43416</c:v>
                </c:pt>
                <c:pt idx="2312">
                  <c:v>43417</c:v>
                </c:pt>
                <c:pt idx="2313">
                  <c:v>43418</c:v>
                </c:pt>
                <c:pt idx="2314">
                  <c:v>43419</c:v>
                </c:pt>
                <c:pt idx="2315">
                  <c:v>43420</c:v>
                </c:pt>
                <c:pt idx="2316">
                  <c:v>43423</c:v>
                </c:pt>
                <c:pt idx="2317">
                  <c:v>43424</c:v>
                </c:pt>
                <c:pt idx="2318">
                  <c:v>43425</c:v>
                </c:pt>
                <c:pt idx="2319">
                  <c:v>43426</c:v>
                </c:pt>
                <c:pt idx="2320">
                  <c:v>43427</c:v>
                </c:pt>
                <c:pt idx="2321">
                  <c:v>43430</c:v>
                </c:pt>
                <c:pt idx="2322">
                  <c:v>43431</c:v>
                </c:pt>
                <c:pt idx="2323">
                  <c:v>43432</c:v>
                </c:pt>
                <c:pt idx="2324">
                  <c:v>43433</c:v>
                </c:pt>
                <c:pt idx="2325">
                  <c:v>43434</c:v>
                </c:pt>
                <c:pt idx="2326">
                  <c:v>43437</c:v>
                </c:pt>
                <c:pt idx="2327">
                  <c:v>43438</c:v>
                </c:pt>
                <c:pt idx="2328">
                  <c:v>43439</c:v>
                </c:pt>
                <c:pt idx="2329">
                  <c:v>43440</c:v>
                </c:pt>
                <c:pt idx="2330">
                  <c:v>43441</c:v>
                </c:pt>
                <c:pt idx="2331">
                  <c:v>43444</c:v>
                </c:pt>
                <c:pt idx="2332">
                  <c:v>43445</c:v>
                </c:pt>
                <c:pt idx="2333">
                  <c:v>43446</c:v>
                </c:pt>
                <c:pt idx="2334">
                  <c:v>43447</c:v>
                </c:pt>
                <c:pt idx="2335">
                  <c:v>43448</c:v>
                </c:pt>
                <c:pt idx="2336">
                  <c:v>43451</c:v>
                </c:pt>
                <c:pt idx="2337">
                  <c:v>43452</c:v>
                </c:pt>
                <c:pt idx="2338">
                  <c:v>43453</c:v>
                </c:pt>
                <c:pt idx="2339">
                  <c:v>43454</c:v>
                </c:pt>
                <c:pt idx="2340">
                  <c:v>43455</c:v>
                </c:pt>
                <c:pt idx="2341">
                  <c:v>43458</c:v>
                </c:pt>
                <c:pt idx="2342">
                  <c:v>43459</c:v>
                </c:pt>
                <c:pt idx="2343">
                  <c:v>43460</c:v>
                </c:pt>
                <c:pt idx="2344">
                  <c:v>43461</c:v>
                </c:pt>
                <c:pt idx="2345">
                  <c:v>43462</c:v>
                </c:pt>
                <c:pt idx="2346">
                  <c:v>43465</c:v>
                </c:pt>
                <c:pt idx="2347">
                  <c:v>43466</c:v>
                </c:pt>
                <c:pt idx="2348">
                  <c:v>43467</c:v>
                </c:pt>
                <c:pt idx="2349">
                  <c:v>43468</c:v>
                </c:pt>
                <c:pt idx="2350">
                  <c:v>43469</c:v>
                </c:pt>
                <c:pt idx="2351">
                  <c:v>43472</c:v>
                </c:pt>
                <c:pt idx="2352">
                  <c:v>43473</c:v>
                </c:pt>
                <c:pt idx="2353">
                  <c:v>43474</c:v>
                </c:pt>
                <c:pt idx="2354">
                  <c:v>43475</c:v>
                </c:pt>
                <c:pt idx="2355">
                  <c:v>43476</c:v>
                </c:pt>
                <c:pt idx="2356">
                  <c:v>43479</c:v>
                </c:pt>
                <c:pt idx="2357">
                  <c:v>43480</c:v>
                </c:pt>
                <c:pt idx="2358">
                  <c:v>43481</c:v>
                </c:pt>
                <c:pt idx="2359">
                  <c:v>43482</c:v>
                </c:pt>
                <c:pt idx="2360">
                  <c:v>43483</c:v>
                </c:pt>
                <c:pt idx="2361">
                  <c:v>43486</c:v>
                </c:pt>
                <c:pt idx="2362">
                  <c:v>43487</c:v>
                </c:pt>
                <c:pt idx="2363">
                  <c:v>43488</c:v>
                </c:pt>
                <c:pt idx="2364">
                  <c:v>43489</c:v>
                </c:pt>
                <c:pt idx="2365">
                  <c:v>43490</c:v>
                </c:pt>
                <c:pt idx="2366">
                  <c:v>43493</c:v>
                </c:pt>
                <c:pt idx="2367">
                  <c:v>43494</c:v>
                </c:pt>
                <c:pt idx="2368">
                  <c:v>43495</c:v>
                </c:pt>
                <c:pt idx="2369">
                  <c:v>43496</c:v>
                </c:pt>
                <c:pt idx="2370">
                  <c:v>43497</c:v>
                </c:pt>
                <c:pt idx="2371">
                  <c:v>43500</c:v>
                </c:pt>
                <c:pt idx="2372">
                  <c:v>43501</c:v>
                </c:pt>
                <c:pt idx="2373">
                  <c:v>43502</c:v>
                </c:pt>
                <c:pt idx="2374">
                  <c:v>43503</c:v>
                </c:pt>
                <c:pt idx="2375">
                  <c:v>43504</c:v>
                </c:pt>
                <c:pt idx="2376">
                  <c:v>43507</c:v>
                </c:pt>
                <c:pt idx="2377">
                  <c:v>43508</c:v>
                </c:pt>
                <c:pt idx="2378">
                  <c:v>43509</c:v>
                </c:pt>
                <c:pt idx="2379">
                  <c:v>43510</c:v>
                </c:pt>
                <c:pt idx="2380">
                  <c:v>43511</c:v>
                </c:pt>
                <c:pt idx="2381">
                  <c:v>43514</c:v>
                </c:pt>
                <c:pt idx="2382">
                  <c:v>43515</c:v>
                </c:pt>
                <c:pt idx="2383">
                  <c:v>43516</c:v>
                </c:pt>
                <c:pt idx="2384">
                  <c:v>43517</c:v>
                </c:pt>
                <c:pt idx="2385">
                  <c:v>43518</c:v>
                </c:pt>
                <c:pt idx="2386">
                  <c:v>43521</c:v>
                </c:pt>
                <c:pt idx="2387">
                  <c:v>43522</c:v>
                </c:pt>
                <c:pt idx="2388">
                  <c:v>43523</c:v>
                </c:pt>
                <c:pt idx="2389">
                  <c:v>43524</c:v>
                </c:pt>
                <c:pt idx="2390">
                  <c:v>43525</c:v>
                </c:pt>
                <c:pt idx="2391">
                  <c:v>43528</c:v>
                </c:pt>
                <c:pt idx="2392">
                  <c:v>43529</c:v>
                </c:pt>
                <c:pt idx="2393">
                  <c:v>43530</c:v>
                </c:pt>
                <c:pt idx="2394">
                  <c:v>43531</c:v>
                </c:pt>
                <c:pt idx="2395">
                  <c:v>43532</c:v>
                </c:pt>
                <c:pt idx="2396">
                  <c:v>43535</c:v>
                </c:pt>
                <c:pt idx="2397">
                  <c:v>43536</c:v>
                </c:pt>
                <c:pt idx="2398">
                  <c:v>43537</c:v>
                </c:pt>
                <c:pt idx="2399">
                  <c:v>43538</c:v>
                </c:pt>
                <c:pt idx="2400">
                  <c:v>43539</c:v>
                </c:pt>
                <c:pt idx="2401">
                  <c:v>43542</c:v>
                </c:pt>
                <c:pt idx="2402">
                  <c:v>43543</c:v>
                </c:pt>
                <c:pt idx="2403">
                  <c:v>43544</c:v>
                </c:pt>
                <c:pt idx="2404">
                  <c:v>43545</c:v>
                </c:pt>
                <c:pt idx="2405">
                  <c:v>43546</c:v>
                </c:pt>
                <c:pt idx="2406">
                  <c:v>43549</c:v>
                </c:pt>
                <c:pt idx="2407">
                  <c:v>43550</c:v>
                </c:pt>
                <c:pt idx="2408">
                  <c:v>43551</c:v>
                </c:pt>
                <c:pt idx="2409">
                  <c:v>43552</c:v>
                </c:pt>
                <c:pt idx="2410">
                  <c:v>43553</c:v>
                </c:pt>
                <c:pt idx="2411">
                  <c:v>43556</c:v>
                </c:pt>
                <c:pt idx="2412">
                  <c:v>43557</c:v>
                </c:pt>
                <c:pt idx="2413">
                  <c:v>43558</c:v>
                </c:pt>
                <c:pt idx="2414">
                  <c:v>43559</c:v>
                </c:pt>
                <c:pt idx="2415">
                  <c:v>43560</c:v>
                </c:pt>
                <c:pt idx="2416">
                  <c:v>43563</c:v>
                </c:pt>
                <c:pt idx="2417">
                  <c:v>43564</c:v>
                </c:pt>
                <c:pt idx="2418">
                  <c:v>43565</c:v>
                </c:pt>
                <c:pt idx="2419">
                  <c:v>43566</c:v>
                </c:pt>
                <c:pt idx="2420">
                  <c:v>43567</c:v>
                </c:pt>
                <c:pt idx="2421">
                  <c:v>43570</c:v>
                </c:pt>
                <c:pt idx="2422">
                  <c:v>43571</c:v>
                </c:pt>
                <c:pt idx="2423">
                  <c:v>43572</c:v>
                </c:pt>
                <c:pt idx="2424">
                  <c:v>43573</c:v>
                </c:pt>
                <c:pt idx="2425">
                  <c:v>43574</c:v>
                </c:pt>
                <c:pt idx="2426">
                  <c:v>43577</c:v>
                </c:pt>
                <c:pt idx="2427">
                  <c:v>43578</c:v>
                </c:pt>
                <c:pt idx="2428">
                  <c:v>43579</c:v>
                </c:pt>
                <c:pt idx="2429">
                  <c:v>43580</c:v>
                </c:pt>
                <c:pt idx="2430">
                  <c:v>43581</c:v>
                </c:pt>
                <c:pt idx="2431">
                  <c:v>43584</c:v>
                </c:pt>
                <c:pt idx="2432">
                  <c:v>43585</c:v>
                </c:pt>
                <c:pt idx="2433">
                  <c:v>43586</c:v>
                </c:pt>
                <c:pt idx="2434">
                  <c:v>43587</c:v>
                </c:pt>
                <c:pt idx="2435">
                  <c:v>43588</c:v>
                </c:pt>
                <c:pt idx="2436">
                  <c:v>43591</c:v>
                </c:pt>
                <c:pt idx="2437">
                  <c:v>43592</c:v>
                </c:pt>
                <c:pt idx="2438">
                  <c:v>43593</c:v>
                </c:pt>
                <c:pt idx="2439">
                  <c:v>43594</c:v>
                </c:pt>
                <c:pt idx="2440">
                  <c:v>43595</c:v>
                </c:pt>
                <c:pt idx="2441">
                  <c:v>43598</c:v>
                </c:pt>
                <c:pt idx="2442">
                  <c:v>43599</c:v>
                </c:pt>
                <c:pt idx="2443">
                  <c:v>43600</c:v>
                </c:pt>
                <c:pt idx="2444">
                  <c:v>43601</c:v>
                </c:pt>
                <c:pt idx="2445">
                  <c:v>43602</c:v>
                </c:pt>
                <c:pt idx="2446">
                  <c:v>43605</c:v>
                </c:pt>
                <c:pt idx="2447">
                  <c:v>43606</c:v>
                </c:pt>
                <c:pt idx="2448">
                  <c:v>43607</c:v>
                </c:pt>
                <c:pt idx="2449">
                  <c:v>43608</c:v>
                </c:pt>
                <c:pt idx="2450">
                  <c:v>43609</c:v>
                </c:pt>
                <c:pt idx="2451">
                  <c:v>43612</c:v>
                </c:pt>
                <c:pt idx="2452">
                  <c:v>43613</c:v>
                </c:pt>
                <c:pt idx="2453">
                  <c:v>43614</c:v>
                </c:pt>
                <c:pt idx="2454">
                  <c:v>43615</c:v>
                </c:pt>
                <c:pt idx="2455">
                  <c:v>43616</c:v>
                </c:pt>
                <c:pt idx="2456">
                  <c:v>43619</c:v>
                </c:pt>
                <c:pt idx="2457">
                  <c:v>43620</c:v>
                </c:pt>
                <c:pt idx="2458">
                  <c:v>43621</c:v>
                </c:pt>
                <c:pt idx="2459">
                  <c:v>43622</c:v>
                </c:pt>
                <c:pt idx="2460">
                  <c:v>43623</c:v>
                </c:pt>
                <c:pt idx="2461">
                  <c:v>43626</c:v>
                </c:pt>
                <c:pt idx="2462">
                  <c:v>43627</c:v>
                </c:pt>
                <c:pt idx="2463">
                  <c:v>43628</c:v>
                </c:pt>
                <c:pt idx="2464">
                  <c:v>43629</c:v>
                </c:pt>
                <c:pt idx="2465">
                  <c:v>43630</c:v>
                </c:pt>
                <c:pt idx="2466">
                  <c:v>43633</c:v>
                </c:pt>
                <c:pt idx="2467">
                  <c:v>43634</c:v>
                </c:pt>
                <c:pt idx="2468">
                  <c:v>43635</c:v>
                </c:pt>
                <c:pt idx="2469">
                  <c:v>43636</c:v>
                </c:pt>
                <c:pt idx="2470">
                  <c:v>43637</c:v>
                </c:pt>
                <c:pt idx="2471">
                  <c:v>43640</c:v>
                </c:pt>
                <c:pt idx="2472">
                  <c:v>43641</c:v>
                </c:pt>
                <c:pt idx="2473">
                  <c:v>43642</c:v>
                </c:pt>
                <c:pt idx="2474">
                  <c:v>43643</c:v>
                </c:pt>
                <c:pt idx="2475">
                  <c:v>43644</c:v>
                </c:pt>
                <c:pt idx="2476">
                  <c:v>43647</c:v>
                </c:pt>
                <c:pt idx="2477">
                  <c:v>43648</c:v>
                </c:pt>
                <c:pt idx="2478">
                  <c:v>43649</c:v>
                </c:pt>
                <c:pt idx="2479">
                  <c:v>43650</c:v>
                </c:pt>
                <c:pt idx="2480">
                  <c:v>43651</c:v>
                </c:pt>
                <c:pt idx="2481">
                  <c:v>43654</c:v>
                </c:pt>
                <c:pt idx="2482">
                  <c:v>43655</c:v>
                </c:pt>
                <c:pt idx="2483">
                  <c:v>43656</c:v>
                </c:pt>
                <c:pt idx="2484">
                  <c:v>43657</c:v>
                </c:pt>
                <c:pt idx="2485">
                  <c:v>43658</c:v>
                </c:pt>
                <c:pt idx="2486">
                  <c:v>43661</c:v>
                </c:pt>
                <c:pt idx="2487">
                  <c:v>43662</c:v>
                </c:pt>
                <c:pt idx="2488">
                  <c:v>43663</c:v>
                </c:pt>
                <c:pt idx="2489">
                  <c:v>43664</c:v>
                </c:pt>
                <c:pt idx="2490">
                  <c:v>43665</c:v>
                </c:pt>
                <c:pt idx="2491">
                  <c:v>43668</c:v>
                </c:pt>
                <c:pt idx="2492">
                  <c:v>43669</c:v>
                </c:pt>
                <c:pt idx="2493">
                  <c:v>43670</c:v>
                </c:pt>
                <c:pt idx="2494">
                  <c:v>43671</c:v>
                </c:pt>
                <c:pt idx="2495">
                  <c:v>43672</c:v>
                </c:pt>
                <c:pt idx="2496">
                  <c:v>43675</c:v>
                </c:pt>
                <c:pt idx="2497">
                  <c:v>43676</c:v>
                </c:pt>
                <c:pt idx="2498">
                  <c:v>43677</c:v>
                </c:pt>
                <c:pt idx="2499">
                  <c:v>43678</c:v>
                </c:pt>
                <c:pt idx="2500">
                  <c:v>43679</c:v>
                </c:pt>
                <c:pt idx="2501">
                  <c:v>43682</c:v>
                </c:pt>
                <c:pt idx="2502">
                  <c:v>43683</c:v>
                </c:pt>
                <c:pt idx="2503">
                  <c:v>43684</c:v>
                </c:pt>
                <c:pt idx="2504">
                  <c:v>43685</c:v>
                </c:pt>
                <c:pt idx="2505">
                  <c:v>43686</c:v>
                </c:pt>
                <c:pt idx="2506">
                  <c:v>43689</c:v>
                </c:pt>
                <c:pt idx="2507">
                  <c:v>43690</c:v>
                </c:pt>
                <c:pt idx="2508">
                  <c:v>43691</c:v>
                </c:pt>
                <c:pt idx="2509">
                  <c:v>43692</c:v>
                </c:pt>
                <c:pt idx="2510">
                  <c:v>43693</c:v>
                </c:pt>
                <c:pt idx="2511">
                  <c:v>43696</c:v>
                </c:pt>
                <c:pt idx="2512">
                  <c:v>43697</c:v>
                </c:pt>
                <c:pt idx="2513">
                  <c:v>43698</c:v>
                </c:pt>
                <c:pt idx="2514">
                  <c:v>43699</c:v>
                </c:pt>
                <c:pt idx="2515">
                  <c:v>43700</c:v>
                </c:pt>
                <c:pt idx="2516">
                  <c:v>43703</c:v>
                </c:pt>
                <c:pt idx="2517">
                  <c:v>43704</c:v>
                </c:pt>
                <c:pt idx="2518">
                  <c:v>43705</c:v>
                </c:pt>
                <c:pt idx="2519">
                  <c:v>43706</c:v>
                </c:pt>
                <c:pt idx="2520">
                  <c:v>43707</c:v>
                </c:pt>
                <c:pt idx="2521">
                  <c:v>43710</c:v>
                </c:pt>
                <c:pt idx="2522">
                  <c:v>43711</c:v>
                </c:pt>
                <c:pt idx="2523">
                  <c:v>43712</c:v>
                </c:pt>
                <c:pt idx="2524">
                  <c:v>43713</c:v>
                </c:pt>
                <c:pt idx="2525">
                  <c:v>43714</c:v>
                </c:pt>
                <c:pt idx="2526">
                  <c:v>43717</c:v>
                </c:pt>
                <c:pt idx="2527">
                  <c:v>43718</c:v>
                </c:pt>
                <c:pt idx="2528">
                  <c:v>43719</c:v>
                </c:pt>
                <c:pt idx="2529">
                  <c:v>43720</c:v>
                </c:pt>
                <c:pt idx="2530">
                  <c:v>43721</c:v>
                </c:pt>
                <c:pt idx="2531">
                  <c:v>43724</c:v>
                </c:pt>
                <c:pt idx="2532">
                  <c:v>43725</c:v>
                </c:pt>
                <c:pt idx="2533">
                  <c:v>43726</c:v>
                </c:pt>
                <c:pt idx="2534">
                  <c:v>43727</c:v>
                </c:pt>
                <c:pt idx="2535">
                  <c:v>43728</c:v>
                </c:pt>
                <c:pt idx="2536">
                  <c:v>43731</c:v>
                </c:pt>
                <c:pt idx="2537">
                  <c:v>43732</c:v>
                </c:pt>
                <c:pt idx="2538">
                  <c:v>43733</c:v>
                </c:pt>
                <c:pt idx="2539">
                  <c:v>43734</c:v>
                </c:pt>
                <c:pt idx="2540">
                  <c:v>43735</c:v>
                </c:pt>
                <c:pt idx="2541">
                  <c:v>43738</c:v>
                </c:pt>
                <c:pt idx="2542">
                  <c:v>43739</c:v>
                </c:pt>
                <c:pt idx="2543">
                  <c:v>43740</c:v>
                </c:pt>
                <c:pt idx="2544">
                  <c:v>43741</c:v>
                </c:pt>
                <c:pt idx="2545">
                  <c:v>43742</c:v>
                </c:pt>
                <c:pt idx="2546">
                  <c:v>43745</c:v>
                </c:pt>
                <c:pt idx="2547">
                  <c:v>43746</c:v>
                </c:pt>
                <c:pt idx="2548">
                  <c:v>43747</c:v>
                </c:pt>
                <c:pt idx="2549">
                  <c:v>43748</c:v>
                </c:pt>
                <c:pt idx="2550">
                  <c:v>43749</c:v>
                </c:pt>
                <c:pt idx="2551">
                  <c:v>43752</c:v>
                </c:pt>
                <c:pt idx="2552">
                  <c:v>43753</c:v>
                </c:pt>
                <c:pt idx="2553">
                  <c:v>43754</c:v>
                </c:pt>
                <c:pt idx="2554">
                  <c:v>43755</c:v>
                </c:pt>
                <c:pt idx="2555">
                  <c:v>43756</c:v>
                </c:pt>
                <c:pt idx="2556">
                  <c:v>43759</c:v>
                </c:pt>
                <c:pt idx="2557">
                  <c:v>43760</c:v>
                </c:pt>
                <c:pt idx="2558">
                  <c:v>43761</c:v>
                </c:pt>
                <c:pt idx="2559">
                  <c:v>43762</c:v>
                </c:pt>
                <c:pt idx="2560">
                  <c:v>43763</c:v>
                </c:pt>
                <c:pt idx="2561">
                  <c:v>43766</c:v>
                </c:pt>
                <c:pt idx="2562">
                  <c:v>43767</c:v>
                </c:pt>
                <c:pt idx="2563">
                  <c:v>43768</c:v>
                </c:pt>
                <c:pt idx="2564">
                  <c:v>43769</c:v>
                </c:pt>
                <c:pt idx="2565">
                  <c:v>43770</c:v>
                </c:pt>
                <c:pt idx="2566">
                  <c:v>43773</c:v>
                </c:pt>
                <c:pt idx="2567">
                  <c:v>43774</c:v>
                </c:pt>
                <c:pt idx="2568">
                  <c:v>43775</c:v>
                </c:pt>
                <c:pt idx="2569">
                  <c:v>43776</c:v>
                </c:pt>
                <c:pt idx="2570">
                  <c:v>43777</c:v>
                </c:pt>
                <c:pt idx="2571">
                  <c:v>43780</c:v>
                </c:pt>
                <c:pt idx="2572">
                  <c:v>43781</c:v>
                </c:pt>
                <c:pt idx="2573">
                  <c:v>43782</c:v>
                </c:pt>
                <c:pt idx="2574">
                  <c:v>43783</c:v>
                </c:pt>
                <c:pt idx="2575">
                  <c:v>43784</c:v>
                </c:pt>
                <c:pt idx="2576">
                  <c:v>43787</c:v>
                </c:pt>
                <c:pt idx="2577">
                  <c:v>43788</c:v>
                </c:pt>
                <c:pt idx="2578">
                  <c:v>43789</c:v>
                </c:pt>
                <c:pt idx="2579">
                  <c:v>43790</c:v>
                </c:pt>
                <c:pt idx="2580">
                  <c:v>43791</c:v>
                </c:pt>
                <c:pt idx="2581">
                  <c:v>43794</c:v>
                </c:pt>
                <c:pt idx="2582">
                  <c:v>43795</c:v>
                </c:pt>
                <c:pt idx="2583">
                  <c:v>43796</c:v>
                </c:pt>
                <c:pt idx="2584">
                  <c:v>43797</c:v>
                </c:pt>
                <c:pt idx="2585">
                  <c:v>43798</c:v>
                </c:pt>
                <c:pt idx="2586">
                  <c:v>43801</c:v>
                </c:pt>
                <c:pt idx="2587">
                  <c:v>43802</c:v>
                </c:pt>
                <c:pt idx="2588">
                  <c:v>43803</c:v>
                </c:pt>
                <c:pt idx="2589">
                  <c:v>43804</c:v>
                </c:pt>
                <c:pt idx="2590">
                  <c:v>43805</c:v>
                </c:pt>
                <c:pt idx="2591">
                  <c:v>43808</c:v>
                </c:pt>
                <c:pt idx="2592">
                  <c:v>43809</c:v>
                </c:pt>
                <c:pt idx="2593">
                  <c:v>43810</c:v>
                </c:pt>
                <c:pt idx="2594">
                  <c:v>43811</c:v>
                </c:pt>
                <c:pt idx="2595">
                  <c:v>43812</c:v>
                </c:pt>
                <c:pt idx="2596">
                  <c:v>43815</c:v>
                </c:pt>
                <c:pt idx="2597">
                  <c:v>43816</c:v>
                </c:pt>
                <c:pt idx="2598">
                  <c:v>43817</c:v>
                </c:pt>
                <c:pt idx="2599">
                  <c:v>43818</c:v>
                </c:pt>
                <c:pt idx="2600">
                  <c:v>43819</c:v>
                </c:pt>
                <c:pt idx="2601">
                  <c:v>43822</c:v>
                </c:pt>
                <c:pt idx="2602">
                  <c:v>43823</c:v>
                </c:pt>
                <c:pt idx="2603">
                  <c:v>43824</c:v>
                </c:pt>
                <c:pt idx="2604">
                  <c:v>43825</c:v>
                </c:pt>
                <c:pt idx="2605">
                  <c:v>43826</c:v>
                </c:pt>
                <c:pt idx="2606">
                  <c:v>43829</c:v>
                </c:pt>
                <c:pt idx="2607">
                  <c:v>43830</c:v>
                </c:pt>
                <c:pt idx="2608">
                  <c:v>43831</c:v>
                </c:pt>
                <c:pt idx="2609">
                  <c:v>43832</c:v>
                </c:pt>
                <c:pt idx="2610">
                  <c:v>43833</c:v>
                </c:pt>
                <c:pt idx="2611">
                  <c:v>43836</c:v>
                </c:pt>
                <c:pt idx="2612">
                  <c:v>43837</c:v>
                </c:pt>
                <c:pt idx="2613">
                  <c:v>43838</c:v>
                </c:pt>
                <c:pt idx="2614">
                  <c:v>43839</c:v>
                </c:pt>
                <c:pt idx="2615">
                  <c:v>43840</c:v>
                </c:pt>
                <c:pt idx="2616">
                  <c:v>43843</c:v>
                </c:pt>
                <c:pt idx="2617">
                  <c:v>43844</c:v>
                </c:pt>
                <c:pt idx="2618">
                  <c:v>43845</c:v>
                </c:pt>
                <c:pt idx="2619">
                  <c:v>43846</c:v>
                </c:pt>
                <c:pt idx="2620">
                  <c:v>43847</c:v>
                </c:pt>
                <c:pt idx="2621">
                  <c:v>43850</c:v>
                </c:pt>
                <c:pt idx="2622">
                  <c:v>43851</c:v>
                </c:pt>
                <c:pt idx="2623">
                  <c:v>43852</c:v>
                </c:pt>
                <c:pt idx="2624">
                  <c:v>43853</c:v>
                </c:pt>
                <c:pt idx="2625">
                  <c:v>43854</c:v>
                </c:pt>
                <c:pt idx="2626">
                  <c:v>43857</c:v>
                </c:pt>
                <c:pt idx="2627">
                  <c:v>43858</c:v>
                </c:pt>
                <c:pt idx="2628">
                  <c:v>43859</c:v>
                </c:pt>
                <c:pt idx="2629">
                  <c:v>43860</c:v>
                </c:pt>
                <c:pt idx="2630">
                  <c:v>43861</c:v>
                </c:pt>
                <c:pt idx="2631">
                  <c:v>43864</c:v>
                </c:pt>
                <c:pt idx="2632">
                  <c:v>43865</c:v>
                </c:pt>
                <c:pt idx="2633">
                  <c:v>43866</c:v>
                </c:pt>
                <c:pt idx="2634">
                  <c:v>43867</c:v>
                </c:pt>
                <c:pt idx="2635">
                  <c:v>43868</c:v>
                </c:pt>
                <c:pt idx="2636">
                  <c:v>43871</c:v>
                </c:pt>
                <c:pt idx="2637">
                  <c:v>43872</c:v>
                </c:pt>
                <c:pt idx="2638">
                  <c:v>43873</c:v>
                </c:pt>
                <c:pt idx="2639">
                  <c:v>43874</c:v>
                </c:pt>
                <c:pt idx="2640">
                  <c:v>43875</c:v>
                </c:pt>
                <c:pt idx="2641">
                  <c:v>43878</c:v>
                </c:pt>
                <c:pt idx="2642">
                  <c:v>43879</c:v>
                </c:pt>
                <c:pt idx="2643">
                  <c:v>43880</c:v>
                </c:pt>
                <c:pt idx="2644">
                  <c:v>43881</c:v>
                </c:pt>
                <c:pt idx="2645">
                  <c:v>43882</c:v>
                </c:pt>
                <c:pt idx="2646">
                  <c:v>43885</c:v>
                </c:pt>
                <c:pt idx="2647">
                  <c:v>43886</c:v>
                </c:pt>
                <c:pt idx="2648">
                  <c:v>43887</c:v>
                </c:pt>
                <c:pt idx="2649">
                  <c:v>43888</c:v>
                </c:pt>
                <c:pt idx="2650">
                  <c:v>43889</c:v>
                </c:pt>
                <c:pt idx="2651">
                  <c:v>43892</c:v>
                </c:pt>
                <c:pt idx="2652">
                  <c:v>43893</c:v>
                </c:pt>
                <c:pt idx="2653">
                  <c:v>43894</c:v>
                </c:pt>
                <c:pt idx="2654">
                  <c:v>43895</c:v>
                </c:pt>
                <c:pt idx="2655">
                  <c:v>43896</c:v>
                </c:pt>
                <c:pt idx="2656">
                  <c:v>43899</c:v>
                </c:pt>
                <c:pt idx="2657">
                  <c:v>43900</c:v>
                </c:pt>
                <c:pt idx="2658">
                  <c:v>43901</c:v>
                </c:pt>
                <c:pt idx="2659">
                  <c:v>43902</c:v>
                </c:pt>
                <c:pt idx="2660">
                  <c:v>43903</c:v>
                </c:pt>
                <c:pt idx="2661">
                  <c:v>43906</c:v>
                </c:pt>
                <c:pt idx="2662">
                  <c:v>43907</c:v>
                </c:pt>
                <c:pt idx="2663">
                  <c:v>43908</c:v>
                </c:pt>
                <c:pt idx="2664">
                  <c:v>43909</c:v>
                </c:pt>
                <c:pt idx="2665">
                  <c:v>43910</c:v>
                </c:pt>
                <c:pt idx="2666">
                  <c:v>43913</c:v>
                </c:pt>
                <c:pt idx="2667">
                  <c:v>43914</c:v>
                </c:pt>
                <c:pt idx="2668">
                  <c:v>43915</c:v>
                </c:pt>
                <c:pt idx="2669">
                  <c:v>43916</c:v>
                </c:pt>
                <c:pt idx="2670">
                  <c:v>43917</c:v>
                </c:pt>
                <c:pt idx="2671">
                  <c:v>43920</c:v>
                </c:pt>
                <c:pt idx="2672">
                  <c:v>43921</c:v>
                </c:pt>
                <c:pt idx="2673">
                  <c:v>43922</c:v>
                </c:pt>
                <c:pt idx="2674">
                  <c:v>43923</c:v>
                </c:pt>
                <c:pt idx="2675">
                  <c:v>43924</c:v>
                </c:pt>
                <c:pt idx="2676">
                  <c:v>43927</c:v>
                </c:pt>
                <c:pt idx="2677">
                  <c:v>43928</c:v>
                </c:pt>
                <c:pt idx="2678">
                  <c:v>43929</c:v>
                </c:pt>
                <c:pt idx="2679">
                  <c:v>43930</c:v>
                </c:pt>
                <c:pt idx="2680">
                  <c:v>43931</c:v>
                </c:pt>
                <c:pt idx="2681">
                  <c:v>43934</c:v>
                </c:pt>
                <c:pt idx="2682">
                  <c:v>43935</c:v>
                </c:pt>
                <c:pt idx="2683">
                  <c:v>43936</c:v>
                </c:pt>
                <c:pt idx="2684">
                  <c:v>43937</c:v>
                </c:pt>
                <c:pt idx="2685">
                  <c:v>43938</c:v>
                </c:pt>
                <c:pt idx="2686">
                  <c:v>43941</c:v>
                </c:pt>
                <c:pt idx="2687">
                  <c:v>43942</c:v>
                </c:pt>
                <c:pt idx="2688">
                  <c:v>43943</c:v>
                </c:pt>
                <c:pt idx="2689">
                  <c:v>43944</c:v>
                </c:pt>
                <c:pt idx="2690">
                  <c:v>43945</c:v>
                </c:pt>
                <c:pt idx="2691">
                  <c:v>43948</c:v>
                </c:pt>
                <c:pt idx="2692">
                  <c:v>43949</c:v>
                </c:pt>
                <c:pt idx="2693">
                  <c:v>43950</c:v>
                </c:pt>
                <c:pt idx="2694">
                  <c:v>43951</c:v>
                </c:pt>
                <c:pt idx="2695">
                  <c:v>43952</c:v>
                </c:pt>
                <c:pt idx="2696">
                  <c:v>43955</c:v>
                </c:pt>
                <c:pt idx="2697">
                  <c:v>43956</c:v>
                </c:pt>
                <c:pt idx="2698">
                  <c:v>43957</c:v>
                </c:pt>
                <c:pt idx="2699">
                  <c:v>43958</c:v>
                </c:pt>
                <c:pt idx="2700">
                  <c:v>43959</c:v>
                </c:pt>
                <c:pt idx="2701">
                  <c:v>43962</c:v>
                </c:pt>
                <c:pt idx="2702">
                  <c:v>43963</c:v>
                </c:pt>
                <c:pt idx="2703">
                  <c:v>43964</c:v>
                </c:pt>
                <c:pt idx="2704">
                  <c:v>43965</c:v>
                </c:pt>
                <c:pt idx="2705">
                  <c:v>43966</c:v>
                </c:pt>
                <c:pt idx="2706">
                  <c:v>43969</c:v>
                </c:pt>
                <c:pt idx="2707">
                  <c:v>43970</c:v>
                </c:pt>
                <c:pt idx="2708">
                  <c:v>43971</c:v>
                </c:pt>
                <c:pt idx="2709">
                  <c:v>43972</c:v>
                </c:pt>
                <c:pt idx="2710">
                  <c:v>43973</c:v>
                </c:pt>
                <c:pt idx="2711">
                  <c:v>43976</c:v>
                </c:pt>
                <c:pt idx="2712">
                  <c:v>43977</c:v>
                </c:pt>
                <c:pt idx="2713">
                  <c:v>43978</c:v>
                </c:pt>
                <c:pt idx="2714">
                  <c:v>43979</c:v>
                </c:pt>
                <c:pt idx="2715">
                  <c:v>43980</c:v>
                </c:pt>
                <c:pt idx="2716">
                  <c:v>43983</c:v>
                </c:pt>
                <c:pt idx="2717">
                  <c:v>43984</c:v>
                </c:pt>
                <c:pt idx="2718">
                  <c:v>43985</c:v>
                </c:pt>
                <c:pt idx="2719">
                  <c:v>43986</c:v>
                </c:pt>
                <c:pt idx="2720">
                  <c:v>43987</c:v>
                </c:pt>
                <c:pt idx="2721">
                  <c:v>43990</c:v>
                </c:pt>
                <c:pt idx="2722">
                  <c:v>43991</c:v>
                </c:pt>
                <c:pt idx="2723">
                  <c:v>43992</c:v>
                </c:pt>
                <c:pt idx="2724">
                  <c:v>43993</c:v>
                </c:pt>
                <c:pt idx="2725">
                  <c:v>43994</c:v>
                </c:pt>
                <c:pt idx="2726">
                  <c:v>43997</c:v>
                </c:pt>
                <c:pt idx="2727">
                  <c:v>43998</c:v>
                </c:pt>
                <c:pt idx="2728">
                  <c:v>43999</c:v>
                </c:pt>
                <c:pt idx="2729">
                  <c:v>44000</c:v>
                </c:pt>
                <c:pt idx="2730">
                  <c:v>44001</c:v>
                </c:pt>
                <c:pt idx="2731">
                  <c:v>44004</c:v>
                </c:pt>
                <c:pt idx="2732">
                  <c:v>44005</c:v>
                </c:pt>
                <c:pt idx="2733">
                  <c:v>44006</c:v>
                </c:pt>
                <c:pt idx="2734">
                  <c:v>44007</c:v>
                </c:pt>
                <c:pt idx="2735">
                  <c:v>44008</c:v>
                </c:pt>
                <c:pt idx="2736">
                  <c:v>44011</c:v>
                </c:pt>
                <c:pt idx="2737">
                  <c:v>44012</c:v>
                </c:pt>
                <c:pt idx="2738">
                  <c:v>44013</c:v>
                </c:pt>
                <c:pt idx="2739">
                  <c:v>44014</c:v>
                </c:pt>
                <c:pt idx="2740">
                  <c:v>44015</c:v>
                </c:pt>
                <c:pt idx="2741">
                  <c:v>44018</c:v>
                </c:pt>
                <c:pt idx="2742">
                  <c:v>44019</c:v>
                </c:pt>
                <c:pt idx="2743">
                  <c:v>44020</c:v>
                </c:pt>
                <c:pt idx="2744">
                  <c:v>44021</c:v>
                </c:pt>
                <c:pt idx="2745">
                  <c:v>44022</c:v>
                </c:pt>
                <c:pt idx="2746">
                  <c:v>44025</c:v>
                </c:pt>
                <c:pt idx="2747">
                  <c:v>44026</c:v>
                </c:pt>
                <c:pt idx="2748">
                  <c:v>44027</c:v>
                </c:pt>
                <c:pt idx="2749">
                  <c:v>44028</c:v>
                </c:pt>
                <c:pt idx="2750">
                  <c:v>44029</c:v>
                </c:pt>
                <c:pt idx="2751">
                  <c:v>44032</c:v>
                </c:pt>
                <c:pt idx="2752">
                  <c:v>44033</c:v>
                </c:pt>
                <c:pt idx="2753">
                  <c:v>44034</c:v>
                </c:pt>
                <c:pt idx="2754">
                  <c:v>44035</c:v>
                </c:pt>
                <c:pt idx="2755">
                  <c:v>44036</c:v>
                </c:pt>
                <c:pt idx="2756">
                  <c:v>44039</c:v>
                </c:pt>
                <c:pt idx="2757">
                  <c:v>44040</c:v>
                </c:pt>
                <c:pt idx="2758">
                  <c:v>44041</c:v>
                </c:pt>
                <c:pt idx="2759">
                  <c:v>44042</c:v>
                </c:pt>
                <c:pt idx="2760">
                  <c:v>44043</c:v>
                </c:pt>
                <c:pt idx="2761">
                  <c:v>44046</c:v>
                </c:pt>
                <c:pt idx="2762">
                  <c:v>44047</c:v>
                </c:pt>
                <c:pt idx="2763">
                  <c:v>44048</c:v>
                </c:pt>
                <c:pt idx="2764">
                  <c:v>44049</c:v>
                </c:pt>
                <c:pt idx="2765">
                  <c:v>44050</c:v>
                </c:pt>
                <c:pt idx="2766">
                  <c:v>44053</c:v>
                </c:pt>
                <c:pt idx="2767">
                  <c:v>44054</c:v>
                </c:pt>
                <c:pt idx="2768">
                  <c:v>44055</c:v>
                </c:pt>
                <c:pt idx="2769">
                  <c:v>44056</c:v>
                </c:pt>
                <c:pt idx="2770">
                  <c:v>44057</c:v>
                </c:pt>
                <c:pt idx="2771">
                  <c:v>44060</c:v>
                </c:pt>
                <c:pt idx="2772">
                  <c:v>44061</c:v>
                </c:pt>
                <c:pt idx="2773">
                  <c:v>44062</c:v>
                </c:pt>
                <c:pt idx="2774">
                  <c:v>44063</c:v>
                </c:pt>
                <c:pt idx="2775">
                  <c:v>44064</c:v>
                </c:pt>
                <c:pt idx="2776">
                  <c:v>44067</c:v>
                </c:pt>
                <c:pt idx="2777">
                  <c:v>44068</c:v>
                </c:pt>
                <c:pt idx="2778">
                  <c:v>44069</c:v>
                </c:pt>
                <c:pt idx="2779">
                  <c:v>44070</c:v>
                </c:pt>
                <c:pt idx="2780">
                  <c:v>44071</c:v>
                </c:pt>
                <c:pt idx="2781">
                  <c:v>44074</c:v>
                </c:pt>
                <c:pt idx="2782">
                  <c:v>44075</c:v>
                </c:pt>
                <c:pt idx="2783">
                  <c:v>44076</c:v>
                </c:pt>
                <c:pt idx="2784">
                  <c:v>44077</c:v>
                </c:pt>
                <c:pt idx="2785">
                  <c:v>44078</c:v>
                </c:pt>
                <c:pt idx="2786">
                  <c:v>44081</c:v>
                </c:pt>
                <c:pt idx="2787">
                  <c:v>44082</c:v>
                </c:pt>
                <c:pt idx="2788">
                  <c:v>44083</c:v>
                </c:pt>
                <c:pt idx="2789">
                  <c:v>44084</c:v>
                </c:pt>
                <c:pt idx="2790">
                  <c:v>44085</c:v>
                </c:pt>
                <c:pt idx="2791">
                  <c:v>44088</c:v>
                </c:pt>
                <c:pt idx="2792">
                  <c:v>44089</c:v>
                </c:pt>
                <c:pt idx="2793">
                  <c:v>44090</c:v>
                </c:pt>
                <c:pt idx="2794">
                  <c:v>44091</c:v>
                </c:pt>
                <c:pt idx="2795">
                  <c:v>44092</c:v>
                </c:pt>
                <c:pt idx="2796">
                  <c:v>44095</c:v>
                </c:pt>
                <c:pt idx="2797">
                  <c:v>44096</c:v>
                </c:pt>
                <c:pt idx="2798">
                  <c:v>44097</c:v>
                </c:pt>
                <c:pt idx="2799">
                  <c:v>44098</c:v>
                </c:pt>
                <c:pt idx="2800">
                  <c:v>44099</c:v>
                </c:pt>
                <c:pt idx="2801">
                  <c:v>44102</c:v>
                </c:pt>
                <c:pt idx="2802">
                  <c:v>44103</c:v>
                </c:pt>
                <c:pt idx="2803">
                  <c:v>44104</c:v>
                </c:pt>
                <c:pt idx="2804">
                  <c:v>44105</c:v>
                </c:pt>
                <c:pt idx="2805">
                  <c:v>44106</c:v>
                </c:pt>
                <c:pt idx="2806">
                  <c:v>44109</c:v>
                </c:pt>
                <c:pt idx="2807">
                  <c:v>44110</c:v>
                </c:pt>
                <c:pt idx="2808">
                  <c:v>44111</c:v>
                </c:pt>
                <c:pt idx="2809">
                  <c:v>44112</c:v>
                </c:pt>
                <c:pt idx="2810">
                  <c:v>44113</c:v>
                </c:pt>
                <c:pt idx="2811">
                  <c:v>44116</c:v>
                </c:pt>
                <c:pt idx="2812">
                  <c:v>44117</c:v>
                </c:pt>
                <c:pt idx="2813">
                  <c:v>44118</c:v>
                </c:pt>
                <c:pt idx="2814">
                  <c:v>44119</c:v>
                </c:pt>
                <c:pt idx="2815">
                  <c:v>44120</c:v>
                </c:pt>
                <c:pt idx="2816">
                  <c:v>44123</c:v>
                </c:pt>
                <c:pt idx="2817">
                  <c:v>44124</c:v>
                </c:pt>
                <c:pt idx="2818">
                  <c:v>44125</c:v>
                </c:pt>
                <c:pt idx="2819">
                  <c:v>44126</c:v>
                </c:pt>
                <c:pt idx="2820">
                  <c:v>44127</c:v>
                </c:pt>
                <c:pt idx="2821">
                  <c:v>44130</c:v>
                </c:pt>
                <c:pt idx="2822">
                  <c:v>44131</c:v>
                </c:pt>
                <c:pt idx="2823">
                  <c:v>44132</c:v>
                </c:pt>
                <c:pt idx="2824">
                  <c:v>44133</c:v>
                </c:pt>
                <c:pt idx="2825">
                  <c:v>44134</c:v>
                </c:pt>
                <c:pt idx="2826">
                  <c:v>44137</c:v>
                </c:pt>
                <c:pt idx="2827">
                  <c:v>44138</c:v>
                </c:pt>
                <c:pt idx="2828">
                  <c:v>44139</c:v>
                </c:pt>
                <c:pt idx="2829">
                  <c:v>44140</c:v>
                </c:pt>
                <c:pt idx="2830">
                  <c:v>44141</c:v>
                </c:pt>
                <c:pt idx="2831">
                  <c:v>44144</c:v>
                </c:pt>
                <c:pt idx="2832">
                  <c:v>44145</c:v>
                </c:pt>
                <c:pt idx="2833">
                  <c:v>44146</c:v>
                </c:pt>
                <c:pt idx="2834">
                  <c:v>44147</c:v>
                </c:pt>
                <c:pt idx="2835">
                  <c:v>44148</c:v>
                </c:pt>
                <c:pt idx="2836">
                  <c:v>44151</c:v>
                </c:pt>
                <c:pt idx="2837">
                  <c:v>44152</c:v>
                </c:pt>
                <c:pt idx="2838">
                  <c:v>44153</c:v>
                </c:pt>
                <c:pt idx="2839">
                  <c:v>44154</c:v>
                </c:pt>
                <c:pt idx="2840">
                  <c:v>44155</c:v>
                </c:pt>
                <c:pt idx="2841">
                  <c:v>44158</c:v>
                </c:pt>
                <c:pt idx="2842">
                  <c:v>44159</c:v>
                </c:pt>
                <c:pt idx="2843">
                  <c:v>44160</c:v>
                </c:pt>
                <c:pt idx="2844">
                  <c:v>44161</c:v>
                </c:pt>
                <c:pt idx="2845">
                  <c:v>44162</c:v>
                </c:pt>
                <c:pt idx="2846">
                  <c:v>44165</c:v>
                </c:pt>
                <c:pt idx="2847">
                  <c:v>44166</c:v>
                </c:pt>
                <c:pt idx="2848">
                  <c:v>44167</c:v>
                </c:pt>
                <c:pt idx="2849">
                  <c:v>44168</c:v>
                </c:pt>
                <c:pt idx="2850">
                  <c:v>44169</c:v>
                </c:pt>
                <c:pt idx="2851">
                  <c:v>44172</c:v>
                </c:pt>
                <c:pt idx="2852">
                  <c:v>44173</c:v>
                </c:pt>
                <c:pt idx="2853">
                  <c:v>44174</c:v>
                </c:pt>
                <c:pt idx="2854">
                  <c:v>44175</c:v>
                </c:pt>
                <c:pt idx="2855">
                  <c:v>44176</c:v>
                </c:pt>
                <c:pt idx="2856">
                  <c:v>44179</c:v>
                </c:pt>
                <c:pt idx="2857">
                  <c:v>44180</c:v>
                </c:pt>
                <c:pt idx="2858">
                  <c:v>44181</c:v>
                </c:pt>
                <c:pt idx="2859">
                  <c:v>44182</c:v>
                </c:pt>
                <c:pt idx="2860">
                  <c:v>44183</c:v>
                </c:pt>
                <c:pt idx="2861">
                  <c:v>44186</c:v>
                </c:pt>
                <c:pt idx="2862">
                  <c:v>44187</c:v>
                </c:pt>
                <c:pt idx="2863">
                  <c:v>44188</c:v>
                </c:pt>
                <c:pt idx="2864">
                  <c:v>44189</c:v>
                </c:pt>
                <c:pt idx="2865">
                  <c:v>44190</c:v>
                </c:pt>
                <c:pt idx="2866">
                  <c:v>44193</c:v>
                </c:pt>
                <c:pt idx="2867">
                  <c:v>44194</c:v>
                </c:pt>
                <c:pt idx="2868">
                  <c:v>44195</c:v>
                </c:pt>
                <c:pt idx="2869">
                  <c:v>44196</c:v>
                </c:pt>
                <c:pt idx="2870">
                  <c:v>44197</c:v>
                </c:pt>
                <c:pt idx="2871">
                  <c:v>44200</c:v>
                </c:pt>
                <c:pt idx="2872">
                  <c:v>44201</c:v>
                </c:pt>
                <c:pt idx="2873">
                  <c:v>44202</c:v>
                </c:pt>
                <c:pt idx="2874">
                  <c:v>44203</c:v>
                </c:pt>
                <c:pt idx="2875">
                  <c:v>44204</c:v>
                </c:pt>
                <c:pt idx="2876">
                  <c:v>44207</c:v>
                </c:pt>
                <c:pt idx="2877">
                  <c:v>44208</c:v>
                </c:pt>
                <c:pt idx="2878">
                  <c:v>44209</c:v>
                </c:pt>
                <c:pt idx="2879">
                  <c:v>44210</c:v>
                </c:pt>
                <c:pt idx="2880">
                  <c:v>44211</c:v>
                </c:pt>
                <c:pt idx="2881">
                  <c:v>44214</c:v>
                </c:pt>
                <c:pt idx="2882">
                  <c:v>44215</c:v>
                </c:pt>
                <c:pt idx="2883">
                  <c:v>44216</c:v>
                </c:pt>
                <c:pt idx="2884">
                  <c:v>44217</c:v>
                </c:pt>
                <c:pt idx="2885">
                  <c:v>44218</c:v>
                </c:pt>
                <c:pt idx="2886">
                  <c:v>44221</c:v>
                </c:pt>
                <c:pt idx="2887">
                  <c:v>44222</c:v>
                </c:pt>
                <c:pt idx="2888">
                  <c:v>44223</c:v>
                </c:pt>
                <c:pt idx="2889">
                  <c:v>44224</c:v>
                </c:pt>
                <c:pt idx="2890">
                  <c:v>44225</c:v>
                </c:pt>
                <c:pt idx="2891">
                  <c:v>44228</c:v>
                </c:pt>
                <c:pt idx="2892">
                  <c:v>44229</c:v>
                </c:pt>
                <c:pt idx="2893">
                  <c:v>44230</c:v>
                </c:pt>
                <c:pt idx="2894">
                  <c:v>44231</c:v>
                </c:pt>
                <c:pt idx="2895">
                  <c:v>44232</c:v>
                </c:pt>
                <c:pt idx="2896">
                  <c:v>44235</c:v>
                </c:pt>
                <c:pt idx="2897">
                  <c:v>44236</c:v>
                </c:pt>
                <c:pt idx="2898">
                  <c:v>44237</c:v>
                </c:pt>
                <c:pt idx="2899">
                  <c:v>44238</c:v>
                </c:pt>
                <c:pt idx="2900">
                  <c:v>44239</c:v>
                </c:pt>
                <c:pt idx="2901">
                  <c:v>44242</c:v>
                </c:pt>
                <c:pt idx="2902">
                  <c:v>44243</c:v>
                </c:pt>
                <c:pt idx="2903">
                  <c:v>44244</c:v>
                </c:pt>
                <c:pt idx="2904">
                  <c:v>44245</c:v>
                </c:pt>
                <c:pt idx="2905">
                  <c:v>44246</c:v>
                </c:pt>
                <c:pt idx="2906">
                  <c:v>44249</c:v>
                </c:pt>
                <c:pt idx="2907">
                  <c:v>44250</c:v>
                </c:pt>
                <c:pt idx="2908">
                  <c:v>44251</c:v>
                </c:pt>
                <c:pt idx="2909">
                  <c:v>44252</c:v>
                </c:pt>
                <c:pt idx="2910">
                  <c:v>44253</c:v>
                </c:pt>
                <c:pt idx="2911">
                  <c:v>44256</c:v>
                </c:pt>
                <c:pt idx="2912">
                  <c:v>44257</c:v>
                </c:pt>
                <c:pt idx="2913">
                  <c:v>44258</c:v>
                </c:pt>
                <c:pt idx="2914">
                  <c:v>44259</c:v>
                </c:pt>
                <c:pt idx="2915">
                  <c:v>44260</c:v>
                </c:pt>
                <c:pt idx="2916">
                  <c:v>44263</c:v>
                </c:pt>
                <c:pt idx="2917">
                  <c:v>44264</c:v>
                </c:pt>
                <c:pt idx="2918">
                  <c:v>44265</c:v>
                </c:pt>
                <c:pt idx="2919">
                  <c:v>44266</c:v>
                </c:pt>
                <c:pt idx="2920">
                  <c:v>44267</c:v>
                </c:pt>
                <c:pt idx="2921">
                  <c:v>44270</c:v>
                </c:pt>
                <c:pt idx="2922">
                  <c:v>44271</c:v>
                </c:pt>
                <c:pt idx="2923">
                  <c:v>44272</c:v>
                </c:pt>
                <c:pt idx="2924">
                  <c:v>44273</c:v>
                </c:pt>
                <c:pt idx="2925">
                  <c:v>44274</c:v>
                </c:pt>
                <c:pt idx="2926">
                  <c:v>44277</c:v>
                </c:pt>
                <c:pt idx="2927">
                  <c:v>44278</c:v>
                </c:pt>
                <c:pt idx="2928">
                  <c:v>44279</c:v>
                </c:pt>
                <c:pt idx="2929">
                  <c:v>44280</c:v>
                </c:pt>
                <c:pt idx="2930">
                  <c:v>44281</c:v>
                </c:pt>
                <c:pt idx="2931">
                  <c:v>44284</c:v>
                </c:pt>
                <c:pt idx="2932">
                  <c:v>44285</c:v>
                </c:pt>
                <c:pt idx="2933">
                  <c:v>44286</c:v>
                </c:pt>
                <c:pt idx="2934">
                  <c:v>44287</c:v>
                </c:pt>
                <c:pt idx="2935">
                  <c:v>44288</c:v>
                </c:pt>
                <c:pt idx="2936">
                  <c:v>44291</c:v>
                </c:pt>
                <c:pt idx="2937">
                  <c:v>44292</c:v>
                </c:pt>
                <c:pt idx="2938">
                  <c:v>44293</c:v>
                </c:pt>
                <c:pt idx="2939">
                  <c:v>44294</c:v>
                </c:pt>
                <c:pt idx="2940">
                  <c:v>44295</c:v>
                </c:pt>
                <c:pt idx="2941">
                  <c:v>44298</c:v>
                </c:pt>
                <c:pt idx="2942">
                  <c:v>44299</c:v>
                </c:pt>
                <c:pt idx="2943">
                  <c:v>44300</c:v>
                </c:pt>
                <c:pt idx="2944">
                  <c:v>44301</c:v>
                </c:pt>
                <c:pt idx="2945">
                  <c:v>44302</c:v>
                </c:pt>
                <c:pt idx="2946">
                  <c:v>44305</c:v>
                </c:pt>
                <c:pt idx="2947">
                  <c:v>44306</c:v>
                </c:pt>
                <c:pt idx="2948">
                  <c:v>44307</c:v>
                </c:pt>
                <c:pt idx="2949">
                  <c:v>44308</c:v>
                </c:pt>
                <c:pt idx="2950">
                  <c:v>44309</c:v>
                </c:pt>
                <c:pt idx="2951">
                  <c:v>44312</c:v>
                </c:pt>
                <c:pt idx="2952">
                  <c:v>44313</c:v>
                </c:pt>
                <c:pt idx="2953">
                  <c:v>44314</c:v>
                </c:pt>
                <c:pt idx="2954">
                  <c:v>44315</c:v>
                </c:pt>
                <c:pt idx="2955">
                  <c:v>44316</c:v>
                </c:pt>
                <c:pt idx="2956">
                  <c:v>44319</c:v>
                </c:pt>
                <c:pt idx="2957">
                  <c:v>44320</c:v>
                </c:pt>
                <c:pt idx="2958">
                  <c:v>44321</c:v>
                </c:pt>
                <c:pt idx="2959">
                  <c:v>44322</c:v>
                </c:pt>
                <c:pt idx="2960">
                  <c:v>44323</c:v>
                </c:pt>
                <c:pt idx="2961">
                  <c:v>44326</c:v>
                </c:pt>
                <c:pt idx="2962">
                  <c:v>44327</c:v>
                </c:pt>
                <c:pt idx="2963">
                  <c:v>44328</c:v>
                </c:pt>
                <c:pt idx="2964">
                  <c:v>44329</c:v>
                </c:pt>
                <c:pt idx="2965">
                  <c:v>44330</c:v>
                </c:pt>
                <c:pt idx="2966">
                  <c:v>44333</c:v>
                </c:pt>
                <c:pt idx="2967">
                  <c:v>44334</c:v>
                </c:pt>
                <c:pt idx="2968">
                  <c:v>44335</c:v>
                </c:pt>
                <c:pt idx="2969">
                  <c:v>44336</c:v>
                </c:pt>
                <c:pt idx="2970">
                  <c:v>44337</c:v>
                </c:pt>
                <c:pt idx="2971">
                  <c:v>44340</c:v>
                </c:pt>
                <c:pt idx="2972">
                  <c:v>44341</c:v>
                </c:pt>
                <c:pt idx="2973">
                  <c:v>44342</c:v>
                </c:pt>
                <c:pt idx="2974">
                  <c:v>44343</c:v>
                </c:pt>
                <c:pt idx="2975">
                  <c:v>44344</c:v>
                </c:pt>
                <c:pt idx="2976">
                  <c:v>44347</c:v>
                </c:pt>
                <c:pt idx="2977">
                  <c:v>44348</c:v>
                </c:pt>
                <c:pt idx="2978">
                  <c:v>44349</c:v>
                </c:pt>
                <c:pt idx="2979">
                  <c:v>44350</c:v>
                </c:pt>
                <c:pt idx="2980">
                  <c:v>44351</c:v>
                </c:pt>
                <c:pt idx="2981">
                  <c:v>44354</c:v>
                </c:pt>
                <c:pt idx="2982">
                  <c:v>44355</c:v>
                </c:pt>
                <c:pt idx="2983">
                  <c:v>44356</c:v>
                </c:pt>
                <c:pt idx="2984">
                  <c:v>44357</c:v>
                </c:pt>
                <c:pt idx="2985">
                  <c:v>44358</c:v>
                </c:pt>
                <c:pt idx="2986">
                  <c:v>44361</c:v>
                </c:pt>
                <c:pt idx="2987">
                  <c:v>44362</c:v>
                </c:pt>
                <c:pt idx="2988">
                  <c:v>44363</c:v>
                </c:pt>
                <c:pt idx="2989">
                  <c:v>44364</c:v>
                </c:pt>
                <c:pt idx="2990">
                  <c:v>44365</c:v>
                </c:pt>
                <c:pt idx="2991">
                  <c:v>44368</c:v>
                </c:pt>
                <c:pt idx="2992">
                  <c:v>44369</c:v>
                </c:pt>
                <c:pt idx="2993">
                  <c:v>44370</c:v>
                </c:pt>
                <c:pt idx="2994">
                  <c:v>44371</c:v>
                </c:pt>
                <c:pt idx="2995">
                  <c:v>44372</c:v>
                </c:pt>
                <c:pt idx="2996">
                  <c:v>44375</c:v>
                </c:pt>
                <c:pt idx="2997">
                  <c:v>44376</c:v>
                </c:pt>
                <c:pt idx="2998">
                  <c:v>44377</c:v>
                </c:pt>
                <c:pt idx="2999">
                  <c:v>44378</c:v>
                </c:pt>
                <c:pt idx="3000">
                  <c:v>44379</c:v>
                </c:pt>
                <c:pt idx="3001">
                  <c:v>44382</c:v>
                </c:pt>
                <c:pt idx="3002">
                  <c:v>44383</c:v>
                </c:pt>
                <c:pt idx="3003">
                  <c:v>44384</c:v>
                </c:pt>
                <c:pt idx="3004">
                  <c:v>44385</c:v>
                </c:pt>
                <c:pt idx="3005">
                  <c:v>44386</c:v>
                </c:pt>
                <c:pt idx="3006">
                  <c:v>44389</c:v>
                </c:pt>
                <c:pt idx="3007">
                  <c:v>44390</c:v>
                </c:pt>
                <c:pt idx="3008">
                  <c:v>44391</c:v>
                </c:pt>
                <c:pt idx="3009">
                  <c:v>44392</c:v>
                </c:pt>
                <c:pt idx="3010">
                  <c:v>44393</c:v>
                </c:pt>
                <c:pt idx="3011">
                  <c:v>44396</c:v>
                </c:pt>
                <c:pt idx="3012">
                  <c:v>44397</c:v>
                </c:pt>
                <c:pt idx="3013">
                  <c:v>44398</c:v>
                </c:pt>
                <c:pt idx="3014">
                  <c:v>44399</c:v>
                </c:pt>
                <c:pt idx="3015">
                  <c:v>44400</c:v>
                </c:pt>
                <c:pt idx="3016">
                  <c:v>44403</c:v>
                </c:pt>
                <c:pt idx="3017">
                  <c:v>44404</c:v>
                </c:pt>
                <c:pt idx="3018">
                  <c:v>44405</c:v>
                </c:pt>
                <c:pt idx="3019">
                  <c:v>44406</c:v>
                </c:pt>
                <c:pt idx="3020">
                  <c:v>44407</c:v>
                </c:pt>
                <c:pt idx="3021">
                  <c:v>44410</c:v>
                </c:pt>
                <c:pt idx="3022">
                  <c:v>44411</c:v>
                </c:pt>
                <c:pt idx="3023">
                  <c:v>44412</c:v>
                </c:pt>
                <c:pt idx="3024">
                  <c:v>44413</c:v>
                </c:pt>
                <c:pt idx="3025">
                  <c:v>44414</c:v>
                </c:pt>
                <c:pt idx="3026">
                  <c:v>44417</c:v>
                </c:pt>
                <c:pt idx="3027">
                  <c:v>44418</c:v>
                </c:pt>
                <c:pt idx="3028">
                  <c:v>44419</c:v>
                </c:pt>
                <c:pt idx="3029">
                  <c:v>44420</c:v>
                </c:pt>
                <c:pt idx="3030">
                  <c:v>44421</c:v>
                </c:pt>
                <c:pt idx="3031">
                  <c:v>44424</c:v>
                </c:pt>
                <c:pt idx="3032">
                  <c:v>44425</c:v>
                </c:pt>
                <c:pt idx="3033">
                  <c:v>44426</c:v>
                </c:pt>
                <c:pt idx="3034">
                  <c:v>44427</c:v>
                </c:pt>
                <c:pt idx="3035">
                  <c:v>44428</c:v>
                </c:pt>
                <c:pt idx="3036">
                  <c:v>44431</c:v>
                </c:pt>
                <c:pt idx="3037">
                  <c:v>44432</c:v>
                </c:pt>
                <c:pt idx="3038">
                  <c:v>44433</c:v>
                </c:pt>
                <c:pt idx="3039">
                  <c:v>44434</c:v>
                </c:pt>
                <c:pt idx="3040">
                  <c:v>44435</c:v>
                </c:pt>
                <c:pt idx="3041">
                  <c:v>44438</c:v>
                </c:pt>
                <c:pt idx="3042">
                  <c:v>44439</c:v>
                </c:pt>
                <c:pt idx="3043">
                  <c:v>44440</c:v>
                </c:pt>
                <c:pt idx="3044">
                  <c:v>44441</c:v>
                </c:pt>
                <c:pt idx="3045">
                  <c:v>44442</c:v>
                </c:pt>
                <c:pt idx="3046">
                  <c:v>44445</c:v>
                </c:pt>
                <c:pt idx="3047">
                  <c:v>44446</c:v>
                </c:pt>
                <c:pt idx="3048">
                  <c:v>44447</c:v>
                </c:pt>
                <c:pt idx="3049">
                  <c:v>44448</c:v>
                </c:pt>
                <c:pt idx="3050">
                  <c:v>44449</c:v>
                </c:pt>
                <c:pt idx="3051">
                  <c:v>44452</c:v>
                </c:pt>
                <c:pt idx="3052">
                  <c:v>44453</c:v>
                </c:pt>
                <c:pt idx="3053">
                  <c:v>44454</c:v>
                </c:pt>
                <c:pt idx="3054">
                  <c:v>44455</c:v>
                </c:pt>
                <c:pt idx="3055">
                  <c:v>44456</c:v>
                </c:pt>
                <c:pt idx="3056">
                  <c:v>44459</c:v>
                </c:pt>
                <c:pt idx="3057">
                  <c:v>44460</c:v>
                </c:pt>
                <c:pt idx="3058">
                  <c:v>44461</c:v>
                </c:pt>
                <c:pt idx="3059">
                  <c:v>44462</c:v>
                </c:pt>
                <c:pt idx="3060">
                  <c:v>44463</c:v>
                </c:pt>
                <c:pt idx="3061">
                  <c:v>44466</c:v>
                </c:pt>
                <c:pt idx="3062">
                  <c:v>44467</c:v>
                </c:pt>
                <c:pt idx="3063">
                  <c:v>44468</c:v>
                </c:pt>
                <c:pt idx="3064">
                  <c:v>44469</c:v>
                </c:pt>
                <c:pt idx="3065">
                  <c:v>44470</c:v>
                </c:pt>
                <c:pt idx="3066">
                  <c:v>44473</c:v>
                </c:pt>
                <c:pt idx="3067">
                  <c:v>44474</c:v>
                </c:pt>
                <c:pt idx="3068">
                  <c:v>44475</c:v>
                </c:pt>
                <c:pt idx="3069">
                  <c:v>44476</c:v>
                </c:pt>
                <c:pt idx="3070">
                  <c:v>44477</c:v>
                </c:pt>
                <c:pt idx="3071">
                  <c:v>44480</c:v>
                </c:pt>
                <c:pt idx="3072">
                  <c:v>44481</c:v>
                </c:pt>
                <c:pt idx="3073">
                  <c:v>44482</c:v>
                </c:pt>
                <c:pt idx="3074">
                  <c:v>44483</c:v>
                </c:pt>
                <c:pt idx="3075">
                  <c:v>44484</c:v>
                </c:pt>
                <c:pt idx="3076">
                  <c:v>44487</c:v>
                </c:pt>
                <c:pt idx="3077">
                  <c:v>44488</c:v>
                </c:pt>
                <c:pt idx="3078">
                  <c:v>44489</c:v>
                </c:pt>
                <c:pt idx="3079">
                  <c:v>44490</c:v>
                </c:pt>
                <c:pt idx="3080">
                  <c:v>44491</c:v>
                </c:pt>
                <c:pt idx="3081">
                  <c:v>44494</c:v>
                </c:pt>
                <c:pt idx="3082">
                  <c:v>44495</c:v>
                </c:pt>
                <c:pt idx="3083">
                  <c:v>44496</c:v>
                </c:pt>
                <c:pt idx="3084">
                  <c:v>44497</c:v>
                </c:pt>
                <c:pt idx="3085">
                  <c:v>44498</c:v>
                </c:pt>
                <c:pt idx="3086">
                  <c:v>44501</c:v>
                </c:pt>
                <c:pt idx="3087">
                  <c:v>44502</c:v>
                </c:pt>
                <c:pt idx="3088">
                  <c:v>44503</c:v>
                </c:pt>
                <c:pt idx="3089">
                  <c:v>44504</c:v>
                </c:pt>
                <c:pt idx="3090">
                  <c:v>44505</c:v>
                </c:pt>
                <c:pt idx="3091">
                  <c:v>44508</c:v>
                </c:pt>
                <c:pt idx="3092">
                  <c:v>44509</c:v>
                </c:pt>
                <c:pt idx="3093">
                  <c:v>44510</c:v>
                </c:pt>
                <c:pt idx="3094">
                  <c:v>44511</c:v>
                </c:pt>
                <c:pt idx="3095">
                  <c:v>44512</c:v>
                </c:pt>
                <c:pt idx="3096">
                  <c:v>44515</c:v>
                </c:pt>
                <c:pt idx="3097">
                  <c:v>44516</c:v>
                </c:pt>
                <c:pt idx="3098">
                  <c:v>44517</c:v>
                </c:pt>
                <c:pt idx="3099">
                  <c:v>44518</c:v>
                </c:pt>
                <c:pt idx="3100">
                  <c:v>44519</c:v>
                </c:pt>
                <c:pt idx="3101">
                  <c:v>44522</c:v>
                </c:pt>
                <c:pt idx="3102">
                  <c:v>44523</c:v>
                </c:pt>
                <c:pt idx="3103">
                  <c:v>44524</c:v>
                </c:pt>
                <c:pt idx="3104">
                  <c:v>44525</c:v>
                </c:pt>
                <c:pt idx="3105">
                  <c:v>44526</c:v>
                </c:pt>
                <c:pt idx="3106">
                  <c:v>44529</c:v>
                </c:pt>
                <c:pt idx="3107">
                  <c:v>44530</c:v>
                </c:pt>
                <c:pt idx="3108">
                  <c:v>44531</c:v>
                </c:pt>
                <c:pt idx="3109">
                  <c:v>44532</c:v>
                </c:pt>
                <c:pt idx="3110">
                  <c:v>44533</c:v>
                </c:pt>
                <c:pt idx="3111">
                  <c:v>44536</c:v>
                </c:pt>
                <c:pt idx="3112">
                  <c:v>44537</c:v>
                </c:pt>
                <c:pt idx="3113">
                  <c:v>44538</c:v>
                </c:pt>
                <c:pt idx="3114">
                  <c:v>44539</c:v>
                </c:pt>
                <c:pt idx="3115">
                  <c:v>44540</c:v>
                </c:pt>
                <c:pt idx="3116">
                  <c:v>44543</c:v>
                </c:pt>
                <c:pt idx="3117">
                  <c:v>44544</c:v>
                </c:pt>
                <c:pt idx="3118">
                  <c:v>44545</c:v>
                </c:pt>
                <c:pt idx="3119">
                  <c:v>44546</c:v>
                </c:pt>
                <c:pt idx="3120">
                  <c:v>44547</c:v>
                </c:pt>
                <c:pt idx="3121">
                  <c:v>44550</c:v>
                </c:pt>
                <c:pt idx="3122">
                  <c:v>44551</c:v>
                </c:pt>
                <c:pt idx="3123">
                  <c:v>44552</c:v>
                </c:pt>
                <c:pt idx="3124">
                  <c:v>44553</c:v>
                </c:pt>
                <c:pt idx="3125">
                  <c:v>44554</c:v>
                </c:pt>
                <c:pt idx="3126">
                  <c:v>44557</c:v>
                </c:pt>
                <c:pt idx="3127">
                  <c:v>44558</c:v>
                </c:pt>
                <c:pt idx="3128">
                  <c:v>44559</c:v>
                </c:pt>
                <c:pt idx="3129">
                  <c:v>44560</c:v>
                </c:pt>
                <c:pt idx="3130">
                  <c:v>44561</c:v>
                </c:pt>
                <c:pt idx="3131">
                  <c:v>44564</c:v>
                </c:pt>
                <c:pt idx="3132">
                  <c:v>44565</c:v>
                </c:pt>
                <c:pt idx="3133">
                  <c:v>44566</c:v>
                </c:pt>
                <c:pt idx="3134">
                  <c:v>44567</c:v>
                </c:pt>
                <c:pt idx="3135">
                  <c:v>44568</c:v>
                </c:pt>
                <c:pt idx="3136">
                  <c:v>44571</c:v>
                </c:pt>
                <c:pt idx="3137">
                  <c:v>44572</c:v>
                </c:pt>
                <c:pt idx="3138">
                  <c:v>44573</c:v>
                </c:pt>
                <c:pt idx="3139">
                  <c:v>44574</c:v>
                </c:pt>
                <c:pt idx="3140">
                  <c:v>44575</c:v>
                </c:pt>
                <c:pt idx="3141">
                  <c:v>44578</c:v>
                </c:pt>
                <c:pt idx="3142">
                  <c:v>44579</c:v>
                </c:pt>
                <c:pt idx="3143">
                  <c:v>44580</c:v>
                </c:pt>
                <c:pt idx="3144">
                  <c:v>44581</c:v>
                </c:pt>
                <c:pt idx="3145">
                  <c:v>44582</c:v>
                </c:pt>
                <c:pt idx="3146">
                  <c:v>44585</c:v>
                </c:pt>
                <c:pt idx="3147">
                  <c:v>44586</c:v>
                </c:pt>
                <c:pt idx="3148">
                  <c:v>44587</c:v>
                </c:pt>
                <c:pt idx="3149">
                  <c:v>44588</c:v>
                </c:pt>
                <c:pt idx="3150">
                  <c:v>44589</c:v>
                </c:pt>
                <c:pt idx="3151">
                  <c:v>44592</c:v>
                </c:pt>
                <c:pt idx="3152">
                  <c:v>44593</c:v>
                </c:pt>
                <c:pt idx="3153">
                  <c:v>44594</c:v>
                </c:pt>
                <c:pt idx="3154">
                  <c:v>44595</c:v>
                </c:pt>
                <c:pt idx="3155">
                  <c:v>44596</c:v>
                </c:pt>
                <c:pt idx="3156">
                  <c:v>44599</c:v>
                </c:pt>
                <c:pt idx="3157">
                  <c:v>44600</c:v>
                </c:pt>
                <c:pt idx="3158">
                  <c:v>44601</c:v>
                </c:pt>
                <c:pt idx="3159">
                  <c:v>44602</c:v>
                </c:pt>
                <c:pt idx="3160">
                  <c:v>44603</c:v>
                </c:pt>
                <c:pt idx="3161">
                  <c:v>44606</c:v>
                </c:pt>
                <c:pt idx="3162">
                  <c:v>44607</c:v>
                </c:pt>
                <c:pt idx="3163">
                  <c:v>44608</c:v>
                </c:pt>
                <c:pt idx="3164">
                  <c:v>44609</c:v>
                </c:pt>
                <c:pt idx="3165">
                  <c:v>44610</c:v>
                </c:pt>
                <c:pt idx="3166">
                  <c:v>44613</c:v>
                </c:pt>
                <c:pt idx="3167">
                  <c:v>44614</c:v>
                </c:pt>
                <c:pt idx="3168">
                  <c:v>44615</c:v>
                </c:pt>
                <c:pt idx="3169">
                  <c:v>44616</c:v>
                </c:pt>
                <c:pt idx="3170">
                  <c:v>44617</c:v>
                </c:pt>
                <c:pt idx="3171">
                  <c:v>44620</c:v>
                </c:pt>
                <c:pt idx="3172">
                  <c:v>44621</c:v>
                </c:pt>
                <c:pt idx="3173">
                  <c:v>44622</c:v>
                </c:pt>
                <c:pt idx="3174">
                  <c:v>44623</c:v>
                </c:pt>
                <c:pt idx="3175">
                  <c:v>44624</c:v>
                </c:pt>
                <c:pt idx="3176">
                  <c:v>44627</c:v>
                </c:pt>
                <c:pt idx="3177">
                  <c:v>44628</c:v>
                </c:pt>
                <c:pt idx="3178">
                  <c:v>44629</c:v>
                </c:pt>
                <c:pt idx="3179">
                  <c:v>44630</c:v>
                </c:pt>
                <c:pt idx="3180">
                  <c:v>44631</c:v>
                </c:pt>
                <c:pt idx="3181">
                  <c:v>44634</c:v>
                </c:pt>
                <c:pt idx="3182">
                  <c:v>44635</c:v>
                </c:pt>
                <c:pt idx="3183">
                  <c:v>44636</c:v>
                </c:pt>
                <c:pt idx="3184">
                  <c:v>44637</c:v>
                </c:pt>
                <c:pt idx="3185">
                  <c:v>44638</c:v>
                </c:pt>
                <c:pt idx="3186">
                  <c:v>44641</c:v>
                </c:pt>
                <c:pt idx="3187">
                  <c:v>44642</c:v>
                </c:pt>
                <c:pt idx="3188">
                  <c:v>44643</c:v>
                </c:pt>
                <c:pt idx="3189">
                  <c:v>44644</c:v>
                </c:pt>
                <c:pt idx="3190">
                  <c:v>44645</c:v>
                </c:pt>
                <c:pt idx="3191">
                  <c:v>44648</c:v>
                </c:pt>
                <c:pt idx="3192">
                  <c:v>44649</c:v>
                </c:pt>
                <c:pt idx="3193">
                  <c:v>44650</c:v>
                </c:pt>
                <c:pt idx="3194">
                  <c:v>44651</c:v>
                </c:pt>
                <c:pt idx="3195">
                  <c:v>44652</c:v>
                </c:pt>
                <c:pt idx="3196">
                  <c:v>44655</c:v>
                </c:pt>
                <c:pt idx="3197">
                  <c:v>44656</c:v>
                </c:pt>
                <c:pt idx="3198">
                  <c:v>44657</c:v>
                </c:pt>
                <c:pt idx="3199">
                  <c:v>44658</c:v>
                </c:pt>
                <c:pt idx="3200">
                  <c:v>44659</c:v>
                </c:pt>
                <c:pt idx="3201">
                  <c:v>44662</c:v>
                </c:pt>
                <c:pt idx="3202">
                  <c:v>44663</c:v>
                </c:pt>
                <c:pt idx="3203">
                  <c:v>44664</c:v>
                </c:pt>
                <c:pt idx="3204">
                  <c:v>44665</c:v>
                </c:pt>
                <c:pt idx="3205">
                  <c:v>44666</c:v>
                </c:pt>
                <c:pt idx="3206">
                  <c:v>44669</c:v>
                </c:pt>
                <c:pt idx="3207">
                  <c:v>44670</c:v>
                </c:pt>
                <c:pt idx="3208">
                  <c:v>44671</c:v>
                </c:pt>
                <c:pt idx="3209">
                  <c:v>44672</c:v>
                </c:pt>
                <c:pt idx="3210">
                  <c:v>44673</c:v>
                </c:pt>
                <c:pt idx="3211">
                  <c:v>44676</c:v>
                </c:pt>
                <c:pt idx="3212">
                  <c:v>44677</c:v>
                </c:pt>
                <c:pt idx="3213">
                  <c:v>44678</c:v>
                </c:pt>
                <c:pt idx="3214">
                  <c:v>44679</c:v>
                </c:pt>
                <c:pt idx="3215">
                  <c:v>44680</c:v>
                </c:pt>
                <c:pt idx="3216">
                  <c:v>44683</c:v>
                </c:pt>
                <c:pt idx="3217">
                  <c:v>44684</c:v>
                </c:pt>
                <c:pt idx="3218">
                  <c:v>44685</c:v>
                </c:pt>
                <c:pt idx="3219">
                  <c:v>44686</c:v>
                </c:pt>
                <c:pt idx="3220">
                  <c:v>44687</c:v>
                </c:pt>
                <c:pt idx="3221">
                  <c:v>44690</c:v>
                </c:pt>
                <c:pt idx="3222">
                  <c:v>44691</c:v>
                </c:pt>
                <c:pt idx="3223">
                  <c:v>44692</c:v>
                </c:pt>
                <c:pt idx="3224">
                  <c:v>44693</c:v>
                </c:pt>
                <c:pt idx="3225">
                  <c:v>44694</c:v>
                </c:pt>
                <c:pt idx="3226">
                  <c:v>44697</c:v>
                </c:pt>
                <c:pt idx="3227">
                  <c:v>44698</c:v>
                </c:pt>
                <c:pt idx="3228">
                  <c:v>44699</c:v>
                </c:pt>
                <c:pt idx="3229">
                  <c:v>44700</c:v>
                </c:pt>
                <c:pt idx="3230">
                  <c:v>44701</c:v>
                </c:pt>
                <c:pt idx="3231">
                  <c:v>44704</c:v>
                </c:pt>
                <c:pt idx="3232">
                  <c:v>44705</c:v>
                </c:pt>
                <c:pt idx="3233">
                  <c:v>44706</c:v>
                </c:pt>
                <c:pt idx="3234">
                  <c:v>44707</c:v>
                </c:pt>
                <c:pt idx="3235">
                  <c:v>44708</c:v>
                </c:pt>
                <c:pt idx="3236">
                  <c:v>44711</c:v>
                </c:pt>
                <c:pt idx="3237">
                  <c:v>44712</c:v>
                </c:pt>
                <c:pt idx="3238">
                  <c:v>44713</c:v>
                </c:pt>
                <c:pt idx="3239">
                  <c:v>44714</c:v>
                </c:pt>
                <c:pt idx="3240">
                  <c:v>44715</c:v>
                </c:pt>
                <c:pt idx="3241">
                  <c:v>44718</c:v>
                </c:pt>
                <c:pt idx="3242">
                  <c:v>44719</c:v>
                </c:pt>
                <c:pt idx="3243">
                  <c:v>44720</c:v>
                </c:pt>
                <c:pt idx="3244">
                  <c:v>44721</c:v>
                </c:pt>
                <c:pt idx="3245">
                  <c:v>44722</c:v>
                </c:pt>
                <c:pt idx="3246">
                  <c:v>44725</c:v>
                </c:pt>
                <c:pt idx="3247">
                  <c:v>44726</c:v>
                </c:pt>
                <c:pt idx="3248">
                  <c:v>44727</c:v>
                </c:pt>
                <c:pt idx="3249">
                  <c:v>44728</c:v>
                </c:pt>
                <c:pt idx="3250">
                  <c:v>44729</c:v>
                </c:pt>
                <c:pt idx="3251">
                  <c:v>44732</c:v>
                </c:pt>
                <c:pt idx="3252">
                  <c:v>44733</c:v>
                </c:pt>
                <c:pt idx="3253">
                  <c:v>44734</c:v>
                </c:pt>
                <c:pt idx="3254">
                  <c:v>44735</c:v>
                </c:pt>
                <c:pt idx="3255">
                  <c:v>44736</c:v>
                </c:pt>
                <c:pt idx="3256">
                  <c:v>44739</c:v>
                </c:pt>
                <c:pt idx="3257">
                  <c:v>44740</c:v>
                </c:pt>
                <c:pt idx="3258">
                  <c:v>44741</c:v>
                </c:pt>
                <c:pt idx="3259">
                  <c:v>44742</c:v>
                </c:pt>
                <c:pt idx="3260">
                  <c:v>44743</c:v>
                </c:pt>
                <c:pt idx="3261">
                  <c:v>44746</c:v>
                </c:pt>
                <c:pt idx="3262">
                  <c:v>44747</c:v>
                </c:pt>
                <c:pt idx="3263">
                  <c:v>44748</c:v>
                </c:pt>
                <c:pt idx="3264">
                  <c:v>44749</c:v>
                </c:pt>
                <c:pt idx="3265">
                  <c:v>44750</c:v>
                </c:pt>
                <c:pt idx="3266">
                  <c:v>44753</c:v>
                </c:pt>
                <c:pt idx="3267">
                  <c:v>44754</c:v>
                </c:pt>
                <c:pt idx="3268">
                  <c:v>44755</c:v>
                </c:pt>
                <c:pt idx="3269">
                  <c:v>44756</c:v>
                </c:pt>
                <c:pt idx="3270">
                  <c:v>44757</c:v>
                </c:pt>
                <c:pt idx="3271">
                  <c:v>44760</c:v>
                </c:pt>
                <c:pt idx="3272">
                  <c:v>44761</c:v>
                </c:pt>
                <c:pt idx="3273">
                  <c:v>44762</c:v>
                </c:pt>
                <c:pt idx="3274">
                  <c:v>44763</c:v>
                </c:pt>
                <c:pt idx="3275">
                  <c:v>44764</c:v>
                </c:pt>
                <c:pt idx="3276">
                  <c:v>44767</c:v>
                </c:pt>
                <c:pt idx="3277">
                  <c:v>44768</c:v>
                </c:pt>
                <c:pt idx="3278">
                  <c:v>44769</c:v>
                </c:pt>
                <c:pt idx="3279">
                  <c:v>44770</c:v>
                </c:pt>
                <c:pt idx="3280">
                  <c:v>44771</c:v>
                </c:pt>
                <c:pt idx="3281">
                  <c:v>44774</c:v>
                </c:pt>
                <c:pt idx="3282">
                  <c:v>44775</c:v>
                </c:pt>
                <c:pt idx="3283">
                  <c:v>44776</c:v>
                </c:pt>
                <c:pt idx="3284">
                  <c:v>44777</c:v>
                </c:pt>
                <c:pt idx="3285">
                  <c:v>44778</c:v>
                </c:pt>
                <c:pt idx="3286">
                  <c:v>44781</c:v>
                </c:pt>
                <c:pt idx="3287">
                  <c:v>44782</c:v>
                </c:pt>
                <c:pt idx="3288">
                  <c:v>44783</c:v>
                </c:pt>
                <c:pt idx="3289">
                  <c:v>44784</c:v>
                </c:pt>
                <c:pt idx="3290">
                  <c:v>44785</c:v>
                </c:pt>
                <c:pt idx="3291">
                  <c:v>44788</c:v>
                </c:pt>
                <c:pt idx="3292">
                  <c:v>44789</c:v>
                </c:pt>
                <c:pt idx="3293">
                  <c:v>44790</c:v>
                </c:pt>
                <c:pt idx="3294">
                  <c:v>44791</c:v>
                </c:pt>
                <c:pt idx="3295">
                  <c:v>44792</c:v>
                </c:pt>
                <c:pt idx="3296">
                  <c:v>44795</c:v>
                </c:pt>
                <c:pt idx="3297">
                  <c:v>44796</c:v>
                </c:pt>
                <c:pt idx="3298">
                  <c:v>44797</c:v>
                </c:pt>
                <c:pt idx="3299">
                  <c:v>44798</c:v>
                </c:pt>
                <c:pt idx="3300">
                  <c:v>44799</c:v>
                </c:pt>
                <c:pt idx="3301">
                  <c:v>44802</c:v>
                </c:pt>
                <c:pt idx="3302">
                  <c:v>44803</c:v>
                </c:pt>
                <c:pt idx="3303">
                  <c:v>44804</c:v>
                </c:pt>
                <c:pt idx="3304">
                  <c:v>44805</c:v>
                </c:pt>
                <c:pt idx="3305">
                  <c:v>44806</c:v>
                </c:pt>
                <c:pt idx="3306">
                  <c:v>44809</c:v>
                </c:pt>
                <c:pt idx="3307">
                  <c:v>44810</c:v>
                </c:pt>
                <c:pt idx="3308">
                  <c:v>44811</c:v>
                </c:pt>
                <c:pt idx="3309">
                  <c:v>44812</c:v>
                </c:pt>
                <c:pt idx="3310">
                  <c:v>44813</c:v>
                </c:pt>
                <c:pt idx="3311">
                  <c:v>44816</c:v>
                </c:pt>
                <c:pt idx="3312">
                  <c:v>44817</c:v>
                </c:pt>
                <c:pt idx="3313">
                  <c:v>44818</c:v>
                </c:pt>
                <c:pt idx="3314">
                  <c:v>44819</c:v>
                </c:pt>
                <c:pt idx="3315">
                  <c:v>44820</c:v>
                </c:pt>
                <c:pt idx="3316">
                  <c:v>44823</c:v>
                </c:pt>
                <c:pt idx="3317">
                  <c:v>44824</c:v>
                </c:pt>
                <c:pt idx="3318">
                  <c:v>44825</c:v>
                </c:pt>
                <c:pt idx="3319">
                  <c:v>44826</c:v>
                </c:pt>
                <c:pt idx="3320">
                  <c:v>44827</c:v>
                </c:pt>
                <c:pt idx="3321">
                  <c:v>44830</c:v>
                </c:pt>
                <c:pt idx="3322">
                  <c:v>44831</c:v>
                </c:pt>
                <c:pt idx="3323">
                  <c:v>44832</c:v>
                </c:pt>
                <c:pt idx="3324">
                  <c:v>44833</c:v>
                </c:pt>
                <c:pt idx="3325">
                  <c:v>44834</c:v>
                </c:pt>
                <c:pt idx="3326">
                  <c:v>44837</c:v>
                </c:pt>
                <c:pt idx="3327">
                  <c:v>44838</c:v>
                </c:pt>
                <c:pt idx="3328">
                  <c:v>44839</c:v>
                </c:pt>
                <c:pt idx="3329">
                  <c:v>44840</c:v>
                </c:pt>
                <c:pt idx="3330">
                  <c:v>44841</c:v>
                </c:pt>
                <c:pt idx="3331">
                  <c:v>44844</c:v>
                </c:pt>
                <c:pt idx="3332">
                  <c:v>44845</c:v>
                </c:pt>
                <c:pt idx="3333">
                  <c:v>44846</c:v>
                </c:pt>
                <c:pt idx="3334">
                  <c:v>44847</c:v>
                </c:pt>
                <c:pt idx="3335">
                  <c:v>44848</c:v>
                </c:pt>
                <c:pt idx="3336">
                  <c:v>44851</c:v>
                </c:pt>
                <c:pt idx="3337">
                  <c:v>44852</c:v>
                </c:pt>
                <c:pt idx="3338">
                  <c:v>44853</c:v>
                </c:pt>
                <c:pt idx="3339">
                  <c:v>44854</c:v>
                </c:pt>
                <c:pt idx="3340">
                  <c:v>44855</c:v>
                </c:pt>
                <c:pt idx="3341">
                  <c:v>44858</c:v>
                </c:pt>
                <c:pt idx="3342">
                  <c:v>44859</c:v>
                </c:pt>
                <c:pt idx="3343">
                  <c:v>44860</c:v>
                </c:pt>
                <c:pt idx="3344">
                  <c:v>44861</c:v>
                </c:pt>
                <c:pt idx="3345">
                  <c:v>44862</c:v>
                </c:pt>
                <c:pt idx="3346">
                  <c:v>44865</c:v>
                </c:pt>
                <c:pt idx="3347">
                  <c:v>44866</c:v>
                </c:pt>
                <c:pt idx="3348">
                  <c:v>44867</c:v>
                </c:pt>
                <c:pt idx="3349">
                  <c:v>44868</c:v>
                </c:pt>
                <c:pt idx="3350">
                  <c:v>44869</c:v>
                </c:pt>
                <c:pt idx="3351">
                  <c:v>44872</c:v>
                </c:pt>
                <c:pt idx="3352">
                  <c:v>44873</c:v>
                </c:pt>
                <c:pt idx="3353">
                  <c:v>44874</c:v>
                </c:pt>
                <c:pt idx="3354">
                  <c:v>44875</c:v>
                </c:pt>
                <c:pt idx="3355">
                  <c:v>44876</c:v>
                </c:pt>
                <c:pt idx="3356">
                  <c:v>44879</c:v>
                </c:pt>
                <c:pt idx="3357">
                  <c:v>44880</c:v>
                </c:pt>
                <c:pt idx="3358">
                  <c:v>44881</c:v>
                </c:pt>
                <c:pt idx="3359">
                  <c:v>44882</c:v>
                </c:pt>
                <c:pt idx="3360">
                  <c:v>44883</c:v>
                </c:pt>
                <c:pt idx="3361">
                  <c:v>44886</c:v>
                </c:pt>
                <c:pt idx="3362">
                  <c:v>44887</c:v>
                </c:pt>
                <c:pt idx="3363">
                  <c:v>44888</c:v>
                </c:pt>
                <c:pt idx="3364">
                  <c:v>44889</c:v>
                </c:pt>
                <c:pt idx="3365">
                  <c:v>44890</c:v>
                </c:pt>
                <c:pt idx="3366">
                  <c:v>44893</c:v>
                </c:pt>
                <c:pt idx="3367">
                  <c:v>44894</c:v>
                </c:pt>
                <c:pt idx="3368">
                  <c:v>44895</c:v>
                </c:pt>
                <c:pt idx="3369">
                  <c:v>44896</c:v>
                </c:pt>
                <c:pt idx="3370">
                  <c:v>44897</c:v>
                </c:pt>
                <c:pt idx="3371">
                  <c:v>44900</c:v>
                </c:pt>
                <c:pt idx="3372">
                  <c:v>44901</c:v>
                </c:pt>
                <c:pt idx="3373">
                  <c:v>44902</c:v>
                </c:pt>
                <c:pt idx="3374">
                  <c:v>44903</c:v>
                </c:pt>
                <c:pt idx="3375">
                  <c:v>44904</c:v>
                </c:pt>
                <c:pt idx="3376">
                  <c:v>44907</c:v>
                </c:pt>
                <c:pt idx="3377">
                  <c:v>44908</c:v>
                </c:pt>
                <c:pt idx="3378">
                  <c:v>44909</c:v>
                </c:pt>
                <c:pt idx="3379">
                  <c:v>44910</c:v>
                </c:pt>
                <c:pt idx="3380">
                  <c:v>44911</c:v>
                </c:pt>
                <c:pt idx="3381">
                  <c:v>44914</c:v>
                </c:pt>
                <c:pt idx="3382">
                  <c:v>44915</c:v>
                </c:pt>
                <c:pt idx="3383">
                  <c:v>44916</c:v>
                </c:pt>
                <c:pt idx="3384">
                  <c:v>44917</c:v>
                </c:pt>
                <c:pt idx="3385">
                  <c:v>44918</c:v>
                </c:pt>
                <c:pt idx="3386">
                  <c:v>44921</c:v>
                </c:pt>
                <c:pt idx="3387">
                  <c:v>44922</c:v>
                </c:pt>
                <c:pt idx="3388">
                  <c:v>44923</c:v>
                </c:pt>
                <c:pt idx="3389">
                  <c:v>44924</c:v>
                </c:pt>
                <c:pt idx="3390">
                  <c:v>44925</c:v>
                </c:pt>
                <c:pt idx="3391">
                  <c:v>44928</c:v>
                </c:pt>
                <c:pt idx="3392">
                  <c:v>44929</c:v>
                </c:pt>
                <c:pt idx="3393">
                  <c:v>44930</c:v>
                </c:pt>
                <c:pt idx="3394">
                  <c:v>44931</c:v>
                </c:pt>
                <c:pt idx="3395">
                  <c:v>44932</c:v>
                </c:pt>
                <c:pt idx="3396">
                  <c:v>44935</c:v>
                </c:pt>
                <c:pt idx="3397">
                  <c:v>44936</c:v>
                </c:pt>
                <c:pt idx="3398">
                  <c:v>44937</c:v>
                </c:pt>
                <c:pt idx="3399">
                  <c:v>44938</c:v>
                </c:pt>
                <c:pt idx="3400">
                  <c:v>44939</c:v>
                </c:pt>
                <c:pt idx="3401">
                  <c:v>44942</c:v>
                </c:pt>
                <c:pt idx="3402">
                  <c:v>44943</c:v>
                </c:pt>
                <c:pt idx="3403">
                  <c:v>44944</c:v>
                </c:pt>
                <c:pt idx="3404">
                  <c:v>44945</c:v>
                </c:pt>
                <c:pt idx="3405">
                  <c:v>44946</c:v>
                </c:pt>
                <c:pt idx="3406">
                  <c:v>44949</c:v>
                </c:pt>
                <c:pt idx="3407">
                  <c:v>44950</c:v>
                </c:pt>
                <c:pt idx="3408">
                  <c:v>44951</c:v>
                </c:pt>
                <c:pt idx="3409">
                  <c:v>44952</c:v>
                </c:pt>
                <c:pt idx="3410">
                  <c:v>44953</c:v>
                </c:pt>
                <c:pt idx="3411">
                  <c:v>44956</c:v>
                </c:pt>
                <c:pt idx="3412">
                  <c:v>44957</c:v>
                </c:pt>
                <c:pt idx="3413">
                  <c:v>44958</c:v>
                </c:pt>
                <c:pt idx="3414">
                  <c:v>44959</c:v>
                </c:pt>
                <c:pt idx="3415">
                  <c:v>44960</c:v>
                </c:pt>
                <c:pt idx="3416">
                  <c:v>44963</c:v>
                </c:pt>
                <c:pt idx="3417">
                  <c:v>44964</c:v>
                </c:pt>
                <c:pt idx="3418">
                  <c:v>44965</c:v>
                </c:pt>
                <c:pt idx="3419">
                  <c:v>44966</c:v>
                </c:pt>
                <c:pt idx="3420">
                  <c:v>44967</c:v>
                </c:pt>
                <c:pt idx="3421">
                  <c:v>44970</c:v>
                </c:pt>
                <c:pt idx="3422">
                  <c:v>44971</c:v>
                </c:pt>
                <c:pt idx="3423">
                  <c:v>44972</c:v>
                </c:pt>
                <c:pt idx="3424">
                  <c:v>44973</c:v>
                </c:pt>
                <c:pt idx="3425">
                  <c:v>44974</c:v>
                </c:pt>
                <c:pt idx="3426">
                  <c:v>44977</c:v>
                </c:pt>
                <c:pt idx="3427">
                  <c:v>44978</c:v>
                </c:pt>
                <c:pt idx="3428">
                  <c:v>44979</c:v>
                </c:pt>
                <c:pt idx="3429">
                  <c:v>44980</c:v>
                </c:pt>
                <c:pt idx="3430">
                  <c:v>44981</c:v>
                </c:pt>
                <c:pt idx="3431">
                  <c:v>44984</c:v>
                </c:pt>
                <c:pt idx="3432">
                  <c:v>44985</c:v>
                </c:pt>
                <c:pt idx="3433">
                  <c:v>44986</c:v>
                </c:pt>
                <c:pt idx="3434">
                  <c:v>44987</c:v>
                </c:pt>
                <c:pt idx="3435">
                  <c:v>44988</c:v>
                </c:pt>
                <c:pt idx="3436">
                  <c:v>44991</c:v>
                </c:pt>
                <c:pt idx="3437">
                  <c:v>44992</c:v>
                </c:pt>
                <c:pt idx="3438">
                  <c:v>44993</c:v>
                </c:pt>
                <c:pt idx="3439">
                  <c:v>44994</c:v>
                </c:pt>
                <c:pt idx="3440">
                  <c:v>44995</c:v>
                </c:pt>
                <c:pt idx="3441">
                  <c:v>44998</c:v>
                </c:pt>
                <c:pt idx="3442">
                  <c:v>44999</c:v>
                </c:pt>
                <c:pt idx="3443">
                  <c:v>45000</c:v>
                </c:pt>
                <c:pt idx="3444">
                  <c:v>45001</c:v>
                </c:pt>
                <c:pt idx="3445">
                  <c:v>45002</c:v>
                </c:pt>
                <c:pt idx="3446">
                  <c:v>45005</c:v>
                </c:pt>
                <c:pt idx="3447">
                  <c:v>45006</c:v>
                </c:pt>
                <c:pt idx="3448">
                  <c:v>45007</c:v>
                </c:pt>
                <c:pt idx="3449">
                  <c:v>45008</c:v>
                </c:pt>
                <c:pt idx="3450">
                  <c:v>45009</c:v>
                </c:pt>
                <c:pt idx="3451">
                  <c:v>45012</c:v>
                </c:pt>
                <c:pt idx="3452">
                  <c:v>45013</c:v>
                </c:pt>
                <c:pt idx="3453">
                  <c:v>45014</c:v>
                </c:pt>
                <c:pt idx="3454">
                  <c:v>45015</c:v>
                </c:pt>
                <c:pt idx="3455">
                  <c:v>45016</c:v>
                </c:pt>
                <c:pt idx="3456">
                  <c:v>45019</c:v>
                </c:pt>
                <c:pt idx="3457">
                  <c:v>45020</c:v>
                </c:pt>
                <c:pt idx="3458">
                  <c:v>45021</c:v>
                </c:pt>
                <c:pt idx="3459">
                  <c:v>45022</c:v>
                </c:pt>
                <c:pt idx="3460">
                  <c:v>45023</c:v>
                </c:pt>
                <c:pt idx="3461">
                  <c:v>45026</c:v>
                </c:pt>
                <c:pt idx="3462">
                  <c:v>45027</c:v>
                </c:pt>
                <c:pt idx="3463">
                  <c:v>45028</c:v>
                </c:pt>
                <c:pt idx="3464">
                  <c:v>45029</c:v>
                </c:pt>
                <c:pt idx="3465">
                  <c:v>45030</c:v>
                </c:pt>
                <c:pt idx="3466">
                  <c:v>45033</c:v>
                </c:pt>
                <c:pt idx="3467">
                  <c:v>45034</c:v>
                </c:pt>
                <c:pt idx="3468">
                  <c:v>45035</c:v>
                </c:pt>
                <c:pt idx="3469">
                  <c:v>45036</c:v>
                </c:pt>
                <c:pt idx="3470">
                  <c:v>45037</c:v>
                </c:pt>
                <c:pt idx="3471">
                  <c:v>45040</c:v>
                </c:pt>
                <c:pt idx="3472">
                  <c:v>45041</c:v>
                </c:pt>
                <c:pt idx="3473">
                  <c:v>45042</c:v>
                </c:pt>
                <c:pt idx="3474">
                  <c:v>45043</c:v>
                </c:pt>
                <c:pt idx="3475">
                  <c:v>45044</c:v>
                </c:pt>
                <c:pt idx="3476">
                  <c:v>45047</c:v>
                </c:pt>
                <c:pt idx="3477">
                  <c:v>45048</c:v>
                </c:pt>
                <c:pt idx="3478">
                  <c:v>45049</c:v>
                </c:pt>
                <c:pt idx="3479">
                  <c:v>45050</c:v>
                </c:pt>
                <c:pt idx="3480">
                  <c:v>45051</c:v>
                </c:pt>
                <c:pt idx="3481">
                  <c:v>45054</c:v>
                </c:pt>
                <c:pt idx="3482">
                  <c:v>45055</c:v>
                </c:pt>
                <c:pt idx="3483">
                  <c:v>45056</c:v>
                </c:pt>
                <c:pt idx="3484">
                  <c:v>45057</c:v>
                </c:pt>
                <c:pt idx="3485">
                  <c:v>45058</c:v>
                </c:pt>
                <c:pt idx="3486">
                  <c:v>45061</c:v>
                </c:pt>
                <c:pt idx="3487">
                  <c:v>45062</c:v>
                </c:pt>
                <c:pt idx="3488">
                  <c:v>45063</c:v>
                </c:pt>
                <c:pt idx="3489">
                  <c:v>45064</c:v>
                </c:pt>
                <c:pt idx="3490">
                  <c:v>45065</c:v>
                </c:pt>
                <c:pt idx="3491">
                  <c:v>45068</c:v>
                </c:pt>
                <c:pt idx="3492">
                  <c:v>45069</c:v>
                </c:pt>
                <c:pt idx="3493">
                  <c:v>45070</c:v>
                </c:pt>
                <c:pt idx="3494">
                  <c:v>45071</c:v>
                </c:pt>
                <c:pt idx="3495">
                  <c:v>45072</c:v>
                </c:pt>
                <c:pt idx="3496">
                  <c:v>45075</c:v>
                </c:pt>
                <c:pt idx="3497">
                  <c:v>45076</c:v>
                </c:pt>
                <c:pt idx="3498">
                  <c:v>45077</c:v>
                </c:pt>
                <c:pt idx="3499">
                  <c:v>45078</c:v>
                </c:pt>
                <c:pt idx="3500">
                  <c:v>45079</c:v>
                </c:pt>
                <c:pt idx="3501">
                  <c:v>45082</c:v>
                </c:pt>
                <c:pt idx="3502">
                  <c:v>45083</c:v>
                </c:pt>
                <c:pt idx="3503">
                  <c:v>45084</c:v>
                </c:pt>
                <c:pt idx="3504">
                  <c:v>45085</c:v>
                </c:pt>
                <c:pt idx="3505">
                  <c:v>45086</c:v>
                </c:pt>
                <c:pt idx="3506">
                  <c:v>45089</c:v>
                </c:pt>
                <c:pt idx="3507">
                  <c:v>45090</c:v>
                </c:pt>
                <c:pt idx="3508">
                  <c:v>45091</c:v>
                </c:pt>
                <c:pt idx="3509">
                  <c:v>45092</c:v>
                </c:pt>
                <c:pt idx="3510">
                  <c:v>45093</c:v>
                </c:pt>
                <c:pt idx="3511">
                  <c:v>45096</c:v>
                </c:pt>
                <c:pt idx="3512">
                  <c:v>45097</c:v>
                </c:pt>
                <c:pt idx="3513">
                  <c:v>45098</c:v>
                </c:pt>
                <c:pt idx="3514">
                  <c:v>45099</c:v>
                </c:pt>
                <c:pt idx="3515">
                  <c:v>45100</c:v>
                </c:pt>
                <c:pt idx="3516">
                  <c:v>45103</c:v>
                </c:pt>
                <c:pt idx="3517">
                  <c:v>45104</c:v>
                </c:pt>
                <c:pt idx="3518">
                  <c:v>45105</c:v>
                </c:pt>
                <c:pt idx="3519">
                  <c:v>45106</c:v>
                </c:pt>
                <c:pt idx="3520">
                  <c:v>45107</c:v>
                </c:pt>
                <c:pt idx="3521">
                  <c:v>45110</c:v>
                </c:pt>
                <c:pt idx="3522">
                  <c:v>45111</c:v>
                </c:pt>
                <c:pt idx="3523">
                  <c:v>45112</c:v>
                </c:pt>
                <c:pt idx="3524">
                  <c:v>45113</c:v>
                </c:pt>
                <c:pt idx="3525">
                  <c:v>45114</c:v>
                </c:pt>
                <c:pt idx="3526">
                  <c:v>45117</c:v>
                </c:pt>
                <c:pt idx="3527">
                  <c:v>45118</c:v>
                </c:pt>
                <c:pt idx="3528">
                  <c:v>45119</c:v>
                </c:pt>
                <c:pt idx="3529">
                  <c:v>45120</c:v>
                </c:pt>
                <c:pt idx="3530">
                  <c:v>45121</c:v>
                </c:pt>
                <c:pt idx="3531">
                  <c:v>45124</c:v>
                </c:pt>
                <c:pt idx="3532">
                  <c:v>45125</c:v>
                </c:pt>
                <c:pt idx="3533">
                  <c:v>45126</c:v>
                </c:pt>
                <c:pt idx="3534">
                  <c:v>45127</c:v>
                </c:pt>
                <c:pt idx="3535">
                  <c:v>45128</c:v>
                </c:pt>
                <c:pt idx="3536">
                  <c:v>45131</c:v>
                </c:pt>
                <c:pt idx="3537">
                  <c:v>45132</c:v>
                </c:pt>
                <c:pt idx="3538">
                  <c:v>45133</c:v>
                </c:pt>
                <c:pt idx="3539">
                  <c:v>45134</c:v>
                </c:pt>
                <c:pt idx="3540">
                  <c:v>45135</c:v>
                </c:pt>
                <c:pt idx="3541">
                  <c:v>45138</c:v>
                </c:pt>
                <c:pt idx="3542">
                  <c:v>45139</c:v>
                </c:pt>
                <c:pt idx="3543">
                  <c:v>45140</c:v>
                </c:pt>
                <c:pt idx="3544">
                  <c:v>45141</c:v>
                </c:pt>
                <c:pt idx="3545">
                  <c:v>45142</c:v>
                </c:pt>
                <c:pt idx="3546">
                  <c:v>45145</c:v>
                </c:pt>
                <c:pt idx="3547">
                  <c:v>45146</c:v>
                </c:pt>
                <c:pt idx="3548">
                  <c:v>45147</c:v>
                </c:pt>
                <c:pt idx="3549">
                  <c:v>45148</c:v>
                </c:pt>
                <c:pt idx="3550">
                  <c:v>45149</c:v>
                </c:pt>
                <c:pt idx="3551">
                  <c:v>45152</c:v>
                </c:pt>
                <c:pt idx="3552">
                  <c:v>45153</c:v>
                </c:pt>
                <c:pt idx="3553">
                  <c:v>45154</c:v>
                </c:pt>
                <c:pt idx="3554">
                  <c:v>45155</c:v>
                </c:pt>
                <c:pt idx="3555">
                  <c:v>45156</c:v>
                </c:pt>
                <c:pt idx="3556">
                  <c:v>45159</c:v>
                </c:pt>
                <c:pt idx="3557">
                  <c:v>45160</c:v>
                </c:pt>
                <c:pt idx="3558">
                  <c:v>45161</c:v>
                </c:pt>
                <c:pt idx="3559">
                  <c:v>45162</c:v>
                </c:pt>
                <c:pt idx="3560">
                  <c:v>45163</c:v>
                </c:pt>
                <c:pt idx="3561">
                  <c:v>45166</c:v>
                </c:pt>
                <c:pt idx="3562">
                  <c:v>45167</c:v>
                </c:pt>
                <c:pt idx="3563">
                  <c:v>45168</c:v>
                </c:pt>
                <c:pt idx="3564">
                  <c:v>45169</c:v>
                </c:pt>
                <c:pt idx="3565">
                  <c:v>45170</c:v>
                </c:pt>
                <c:pt idx="3566">
                  <c:v>45173</c:v>
                </c:pt>
                <c:pt idx="3567">
                  <c:v>45174</c:v>
                </c:pt>
                <c:pt idx="3568">
                  <c:v>45175</c:v>
                </c:pt>
                <c:pt idx="3569">
                  <c:v>45176</c:v>
                </c:pt>
                <c:pt idx="3570">
                  <c:v>45177</c:v>
                </c:pt>
                <c:pt idx="3571">
                  <c:v>45180</c:v>
                </c:pt>
                <c:pt idx="3572">
                  <c:v>45181</c:v>
                </c:pt>
                <c:pt idx="3573">
                  <c:v>45182</c:v>
                </c:pt>
                <c:pt idx="3574">
                  <c:v>45183</c:v>
                </c:pt>
                <c:pt idx="3575">
                  <c:v>45184</c:v>
                </c:pt>
                <c:pt idx="3576">
                  <c:v>45187</c:v>
                </c:pt>
                <c:pt idx="3577">
                  <c:v>45188</c:v>
                </c:pt>
                <c:pt idx="3578">
                  <c:v>45189</c:v>
                </c:pt>
                <c:pt idx="3579">
                  <c:v>45190</c:v>
                </c:pt>
                <c:pt idx="3580">
                  <c:v>45191</c:v>
                </c:pt>
                <c:pt idx="3581">
                  <c:v>45194</c:v>
                </c:pt>
                <c:pt idx="3582">
                  <c:v>45195</c:v>
                </c:pt>
                <c:pt idx="3583">
                  <c:v>45196</c:v>
                </c:pt>
                <c:pt idx="3584">
                  <c:v>45197</c:v>
                </c:pt>
                <c:pt idx="3585">
                  <c:v>45198</c:v>
                </c:pt>
                <c:pt idx="3586">
                  <c:v>45201</c:v>
                </c:pt>
                <c:pt idx="3587">
                  <c:v>45202</c:v>
                </c:pt>
                <c:pt idx="3588">
                  <c:v>45203</c:v>
                </c:pt>
                <c:pt idx="3589">
                  <c:v>45204</c:v>
                </c:pt>
                <c:pt idx="3590">
                  <c:v>45205</c:v>
                </c:pt>
                <c:pt idx="3591">
                  <c:v>45208</c:v>
                </c:pt>
                <c:pt idx="3592">
                  <c:v>45209</c:v>
                </c:pt>
                <c:pt idx="3593">
                  <c:v>45210</c:v>
                </c:pt>
                <c:pt idx="3594">
                  <c:v>45211</c:v>
                </c:pt>
                <c:pt idx="3595">
                  <c:v>45212</c:v>
                </c:pt>
                <c:pt idx="3596">
                  <c:v>45215</c:v>
                </c:pt>
                <c:pt idx="3597">
                  <c:v>45216</c:v>
                </c:pt>
                <c:pt idx="3598">
                  <c:v>45217</c:v>
                </c:pt>
                <c:pt idx="3599">
                  <c:v>45218</c:v>
                </c:pt>
                <c:pt idx="3600">
                  <c:v>45219</c:v>
                </c:pt>
                <c:pt idx="3601">
                  <c:v>45222</c:v>
                </c:pt>
                <c:pt idx="3602">
                  <c:v>45223</c:v>
                </c:pt>
                <c:pt idx="3603">
                  <c:v>45224</c:v>
                </c:pt>
                <c:pt idx="3604">
                  <c:v>45225</c:v>
                </c:pt>
                <c:pt idx="3605">
                  <c:v>45226</c:v>
                </c:pt>
                <c:pt idx="3606">
                  <c:v>45229</c:v>
                </c:pt>
                <c:pt idx="3607">
                  <c:v>45230</c:v>
                </c:pt>
                <c:pt idx="3608">
                  <c:v>45231</c:v>
                </c:pt>
                <c:pt idx="3609">
                  <c:v>45232</c:v>
                </c:pt>
                <c:pt idx="3610">
                  <c:v>45233</c:v>
                </c:pt>
                <c:pt idx="3611">
                  <c:v>45236</c:v>
                </c:pt>
                <c:pt idx="3612">
                  <c:v>45237</c:v>
                </c:pt>
                <c:pt idx="3613">
                  <c:v>45238</c:v>
                </c:pt>
                <c:pt idx="3614">
                  <c:v>45239</c:v>
                </c:pt>
                <c:pt idx="3615">
                  <c:v>45240</c:v>
                </c:pt>
                <c:pt idx="3616">
                  <c:v>45243</c:v>
                </c:pt>
                <c:pt idx="3617">
                  <c:v>45244</c:v>
                </c:pt>
                <c:pt idx="3618">
                  <c:v>45245</c:v>
                </c:pt>
                <c:pt idx="3619">
                  <c:v>45246</c:v>
                </c:pt>
                <c:pt idx="3620">
                  <c:v>45247</c:v>
                </c:pt>
                <c:pt idx="3621">
                  <c:v>45250</c:v>
                </c:pt>
                <c:pt idx="3622">
                  <c:v>45251</c:v>
                </c:pt>
                <c:pt idx="3623">
                  <c:v>45252</c:v>
                </c:pt>
                <c:pt idx="3624">
                  <c:v>45253</c:v>
                </c:pt>
                <c:pt idx="3625">
                  <c:v>45254</c:v>
                </c:pt>
                <c:pt idx="3626">
                  <c:v>45257</c:v>
                </c:pt>
                <c:pt idx="3627">
                  <c:v>45258</c:v>
                </c:pt>
                <c:pt idx="3628">
                  <c:v>45259</c:v>
                </c:pt>
                <c:pt idx="3629">
                  <c:v>45260</c:v>
                </c:pt>
                <c:pt idx="3630">
                  <c:v>45261</c:v>
                </c:pt>
                <c:pt idx="3631">
                  <c:v>45264</c:v>
                </c:pt>
                <c:pt idx="3632">
                  <c:v>45265</c:v>
                </c:pt>
                <c:pt idx="3633">
                  <c:v>45266</c:v>
                </c:pt>
                <c:pt idx="3634">
                  <c:v>45267</c:v>
                </c:pt>
                <c:pt idx="3635">
                  <c:v>45268</c:v>
                </c:pt>
                <c:pt idx="3636">
                  <c:v>45271</c:v>
                </c:pt>
                <c:pt idx="3637">
                  <c:v>45272</c:v>
                </c:pt>
                <c:pt idx="3638">
                  <c:v>45273</c:v>
                </c:pt>
                <c:pt idx="3639">
                  <c:v>45274</c:v>
                </c:pt>
                <c:pt idx="3640">
                  <c:v>45275</c:v>
                </c:pt>
                <c:pt idx="3641">
                  <c:v>45278</c:v>
                </c:pt>
                <c:pt idx="3642">
                  <c:v>45279</c:v>
                </c:pt>
                <c:pt idx="3643">
                  <c:v>45280</c:v>
                </c:pt>
                <c:pt idx="3644">
                  <c:v>45281</c:v>
                </c:pt>
                <c:pt idx="3645">
                  <c:v>45282</c:v>
                </c:pt>
                <c:pt idx="3646">
                  <c:v>45285</c:v>
                </c:pt>
                <c:pt idx="3647">
                  <c:v>45286</c:v>
                </c:pt>
                <c:pt idx="3648">
                  <c:v>45287</c:v>
                </c:pt>
                <c:pt idx="3649">
                  <c:v>45288</c:v>
                </c:pt>
                <c:pt idx="3650">
                  <c:v>45289</c:v>
                </c:pt>
                <c:pt idx="3651">
                  <c:v>45292</c:v>
                </c:pt>
                <c:pt idx="3652">
                  <c:v>45293</c:v>
                </c:pt>
                <c:pt idx="3653">
                  <c:v>45294</c:v>
                </c:pt>
                <c:pt idx="3654">
                  <c:v>45295</c:v>
                </c:pt>
                <c:pt idx="3655">
                  <c:v>45296</c:v>
                </c:pt>
                <c:pt idx="3656">
                  <c:v>45299</c:v>
                </c:pt>
                <c:pt idx="3657">
                  <c:v>45300</c:v>
                </c:pt>
                <c:pt idx="3658">
                  <c:v>45301</c:v>
                </c:pt>
                <c:pt idx="3659">
                  <c:v>45302</c:v>
                </c:pt>
                <c:pt idx="3660">
                  <c:v>45303</c:v>
                </c:pt>
                <c:pt idx="3661">
                  <c:v>45306</c:v>
                </c:pt>
                <c:pt idx="3662">
                  <c:v>45307</c:v>
                </c:pt>
                <c:pt idx="3663">
                  <c:v>45308</c:v>
                </c:pt>
                <c:pt idx="3664">
                  <c:v>45309</c:v>
                </c:pt>
                <c:pt idx="3665">
                  <c:v>45310</c:v>
                </c:pt>
                <c:pt idx="3666">
                  <c:v>45313</c:v>
                </c:pt>
                <c:pt idx="3667">
                  <c:v>45314</c:v>
                </c:pt>
                <c:pt idx="3668">
                  <c:v>45315</c:v>
                </c:pt>
                <c:pt idx="3669">
                  <c:v>45316</c:v>
                </c:pt>
                <c:pt idx="3670">
                  <c:v>45317</c:v>
                </c:pt>
                <c:pt idx="3671">
                  <c:v>45320</c:v>
                </c:pt>
                <c:pt idx="3672">
                  <c:v>45321</c:v>
                </c:pt>
                <c:pt idx="3673">
                  <c:v>45322</c:v>
                </c:pt>
                <c:pt idx="3674">
                  <c:v>45323</c:v>
                </c:pt>
                <c:pt idx="3675">
                  <c:v>45324</c:v>
                </c:pt>
                <c:pt idx="3676">
                  <c:v>45327</c:v>
                </c:pt>
                <c:pt idx="3677">
                  <c:v>45328</c:v>
                </c:pt>
                <c:pt idx="3678">
                  <c:v>45329</c:v>
                </c:pt>
                <c:pt idx="3679">
                  <c:v>45330</c:v>
                </c:pt>
                <c:pt idx="3680">
                  <c:v>45331</c:v>
                </c:pt>
                <c:pt idx="3681">
                  <c:v>45334</c:v>
                </c:pt>
                <c:pt idx="3682">
                  <c:v>45335</c:v>
                </c:pt>
                <c:pt idx="3683">
                  <c:v>45336</c:v>
                </c:pt>
                <c:pt idx="3684">
                  <c:v>45337</c:v>
                </c:pt>
                <c:pt idx="3685">
                  <c:v>45338</c:v>
                </c:pt>
                <c:pt idx="3686">
                  <c:v>45341</c:v>
                </c:pt>
                <c:pt idx="3687">
                  <c:v>45342</c:v>
                </c:pt>
                <c:pt idx="3688">
                  <c:v>45343</c:v>
                </c:pt>
                <c:pt idx="3689">
                  <c:v>45344</c:v>
                </c:pt>
                <c:pt idx="3690">
                  <c:v>45345</c:v>
                </c:pt>
                <c:pt idx="3691">
                  <c:v>45348</c:v>
                </c:pt>
                <c:pt idx="3692">
                  <c:v>45349</c:v>
                </c:pt>
                <c:pt idx="3693">
                  <c:v>45350</c:v>
                </c:pt>
                <c:pt idx="3694">
                  <c:v>45351</c:v>
                </c:pt>
                <c:pt idx="3695">
                  <c:v>45352</c:v>
                </c:pt>
                <c:pt idx="3696">
                  <c:v>45355</c:v>
                </c:pt>
                <c:pt idx="3697">
                  <c:v>45356</c:v>
                </c:pt>
                <c:pt idx="3698">
                  <c:v>45357</c:v>
                </c:pt>
                <c:pt idx="3699">
                  <c:v>45358</c:v>
                </c:pt>
                <c:pt idx="3700">
                  <c:v>45359</c:v>
                </c:pt>
                <c:pt idx="3701">
                  <c:v>45362</c:v>
                </c:pt>
                <c:pt idx="3702">
                  <c:v>45363</c:v>
                </c:pt>
                <c:pt idx="3703">
                  <c:v>45364</c:v>
                </c:pt>
                <c:pt idx="3704">
                  <c:v>45365</c:v>
                </c:pt>
                <c:pt idx="3705">
                  <c:v>45366</c:v>
                </c:pt>
                <c:pt idx="3706">
                  <c:v>45369</c:v>
                </c:pt>
                <c:pt idx="3707">
                  <c:v>45370</c:v>
                </c:pt>
                <c:pt idx="3708">
                  <c:v>45371</c:v>
                </c:pt>
                <c:pt idx="3709">
                  <c:v>45372</c:v>
                </c:pt>
                <c:pt idx="3710">
                  <c:v>45373</c:v>
                </c:pt>
                <c:pt idx="3711">
                  <c:v>45376</c:v>
                </c:pt>
                <c:pt idx="3712">
                  <c:v>45377</c:v>
                </c:pt>
                <c:pt idx="3713">
                  <c:v>45378</c:v>
                </c:pt>
                <c:pt idx="3714">
                  <c:v>45379</c:v>
                </c:pt>
                <c:pt idx="3715">
                  <c:v>45380</c:v>
                </c:pt>
                <c:pt idx="3716">
                  <c:v>45383</c:v>
                </c:pt>
                <c:pt idx="3717">
                  <c:v>45384</c:v>
                </c:pt>
                <c:pt idx="3718">
                  <c:v>45385</c:v>
                </c:pt>
                <c:pt idx="3719">
                  <c:v>45386</c:v>
                </c:pt>
                <c:pt idx="3720">
                  <c:v>45387</c:v>
                </c:pt>
                <c:pt idx="3721">
                  <c:v>45390</c:v>
                </c:pt>
                <c:pt idx="3722">
                  <c:v>45391</c:v>
                </c:pt>
                <c:pt idx="3723">
                  <c:v>45392</c:v>
                </c:pt>
                <c:pt idx="3724">
                  <c:v>45393</c:v>
                </c:pt>
                <c:pt idx="3725">
                  <c:v>45394</c:v>
                </c:pt>
                <c:pt idx="3726">
                  <c:v>45397</c:v>
                </c:pt>
                <c:pt idx="3727">
                  <c:v>45398</c:v>
                </c:pt>
                <c:pt idx="3728">
                  <c:v>45399</c:v>
                </c:pt>
                <c:pt idx="3729">
                  <c:v>45400</c:v>
                </c:pt>
                <c:pt idx="3730">
                  <c:v>45401</c:v>
                </c:pt>
                <c:pt idx="3731">
                  <c:v>45404</c:v>
                </c:pt>
                <c:pt idx="3732">
                  <c:v>45405</c:v>
                </c:pt>
                <c:pt idx="3733">
                  <c:v>45406</c:v>
                </c:pt>
                <c:pt idx="3734">
                  <c:v>45407</c:v>
                </c:pt>
                <c:pt idx="3735">
                  <c:v>45408</c:v>
                </c:pt>
                <c:pt idx="3736">
                  <c:v>45411</c:v>
                </c:pt>
                <c:pt idx="3737">
                  <c:v>45412</c:v>
                </c:pt>
                <c:pt idx="3738">
                  <c:v>45413</c:v>
                </c:pt>
                <c:pt idx="3739">
                  <c:v>45414</c:v>
                </c:pt>
                <c:pt idx="3740">
                  <c:v>45415</c:v>
                </c:pt>
                <c:pt idx="3741">
                  <c:v>45418</c:v>
                </c:pt>
                <c:pt idx="3742">
                  <c:v>45419</c:v>
                </c:pt>
                <c:pt idx="3743">
                  <c:v>45420</c:v>
                </c:pt>
                <c:pt idx="3744">
                  <c:v>45421</c:v>
                </c:pt>
                <c:pt idx="3745">
                  <c:v>45422</c:v>
                </c:pt>
                <c:pt idx="3746">
                  <c:v>45425</c:v>
                </c:pt>
                <c:pt idx="3747">
                  <c:v>45426</c:v>
                </c:pt>
                <c:pt idx="3748">
                  <c:v>45427</c:v>
                </c:pt>
                <c:pt idx="3749">
                  <c:v>45428</c:v>
                </c:pt>
                <c:pt idx="3750">
                  <c:v>45429</c:v>
                </c:pt>
                <c:pt idx="3751">
                  <c:v>45432</c:v>
                </c:pt>
                <c:pt idx="3752">
                  <c:v>45433</c:v>
                </c:pt>
                <c:pt idx="3753">
                  <c:v>45434</c:v>
                </c:pt>
                <c:pt idx="3754">
                  <c:v>45435</c:v>
                </c:pt>
                <c:pt idx="3755">
                  <c:v>45436</c:v>
                </c:pt>
                <c:pt idx="3756">
                  <c:v>45439</c:v>
                </c:pt>
                <c:pt idx="3757">
                  <c:v>45440</c:v>
                </c:pt>
                <c:pt idx="3758">
                  <c:v>45441</c:v>
                </c:pt>
                <c:pt idx="3759">
                  <c:v>45442</c:v>
                </c:pt>
                <c:pt idx="3760">
                  <c:v>45443</c:v>
                </c:pt>
                <c:pt idx="3761">
                  <c:v>45446</c:v>
                </c:pt>
                <c:pt idx="3762">
                  <c:v>45447</c:v>
                </c:pt>
                <c:pt idx="3763">
                  <c:v>45448</c:v>
                </c:pt>
                <c:pt idx="3764">
                  <c:v>45449</c:v>
                </c:pt>
                <c:pt idx="3765">
                  <c:v>45450</c:v>
                </c:pt>
                <c:pt idx="3766">
                  <c:v>45453</c:v>
                </c:pt>
                <c:pt idx="3767">
                  <c:v>45454</c:v>
                </c:pt>
                <c:pt idx="3768">
                  <c:v>45455</c:v>
                </c:pt>
                <c:pt idx="3769">
                  <c:v>45456</c:v>
                </c:pt>
                <c:pt idx="3770">
                  <c:v>45457</c:v>
                </c:pt>
                <c:pt idx="3771">
                  <c:v>45460</c:v>
                </c:pt>
                <c:pt idx="3772">
                  <c:v>45461</c:v>
                </c:pt>
                <c:pt idx="3773">
                  <c:v>45462</c:v>
                </c:pt>
                <c:pt idx="3774">
                  <c:v>45463</c:v>
                </c:pt>
                <c:pt idx="3775">
                  <c:v>45464</c:v>
                </c:pt>
                <c:pt idx="3776">
                  <c:v>45467</c:v>
                </c:pt>
                <c:pt idx="3777">
                  <c:v>45468</c:v>
                </c:pt>
                <c:pt idx="3778">
                  <c:v>45469</c:v>
                </c:pt>
                <c:pt idx="3779">
                  <c:v>45470</c:v>
                </c:pt>
                <c:pt idx="3780">
                  <c:v>45471</c:v>
                </c:pt>
                <c:pt idx="3781">
                  <c:v>45474</c:v>
                </c:pt>
                <c:pt idx="3782">
                  <c:v>45475</c:v>
                </c:pt>
                <c:pt idx="3783">
                  <c:v>45476</c:v>
                </c:pt>
                <c:pt idx="3784">
                  <c:v>45477</c:v>
                </c:pt>
                <c:pt idx="3785">
                  <c:v>45478</c:v>
                </c:pt>
                <c:pt idx="3786">
                  <c:v>45481</c:v>
                </c:pt>
                <c:pt idx="3787">
                  <c:v>45482</c:v>
                </c:pt>
                <c:pt idx="3788">
                  <c:v>45483</c:v>
                </c:pt>
                <c:pt idx="3789">
                  <c:v>45484</c:v>
                </c:pt>
                <c:pt idx="3790">
                  <c:v>45485</c:v>
                </c:pt>
                <c:pt idx="3791">
                  <c:v>45488</c:v>
                </c:pt>
                <c:pt idx="3792">
                  <c:v>45489</c:v>
                </c:pt>
                <c:pt idx="3793">
                  <c:v>45490</c:v>
                </c:pt>
                <c:pt idx="3794">
                  <c:v>45491</c:v>
                </c:pt>
                <c:pt idx="3795">
                  <c:v>45492</c:v>
                </c:pt>
                <c:pt idx="3796">
                  <c:v>45495</c:v>
                </c:pt>
                <c:pt idx="3797">
                  <c:v>45496</c:v>
                </c:pt>
                <c:pt idx="3798">
                  <c:v>45497</c:v>
                </c:pt>
                <c:pt idx="3799">
                  <c:v>45498</c:v>
                </c:pt>
                <c:pt idx="3800">
                  <c:v>45499</c:v>
                </c:pt>
                <c:pt idx="3801">
                  <c:v>45502</c:v>
                </c:pt>
                <c:pt idx="3802">
                  <c:v>45503</c:v>
                </c:pt>
                <c:pt idx="3803">
                  <c:v>45504</c:v>
                </c:pt>
                <c:pt idx="3804">
                  <c:v>45505</c:v>
                </c:pt>
                <c:pt idx="3805">
                  <c:v>45506</c:v>
                </c:pt>
                <c:pt idx="3806">
                  <c:v>45509</c:v>
                </c:pt>
                <c:pt idx="3807">
                  <c:v>45510</c:v>
                </c:pt>
                <c:pt idx="3808">
                  <c:v>45511</c:v>
                </c:pt>
                <c:pt idx="3809">
                  <c:v>45512</c:v>
                </c:pt>
                <c:pt idx="3810">
                  <c:v>45513</c:v>
                </c:pt>
                <c:pt idx="3811">
                  <c:v>45516</c:v>
                </c:pt>
                <c:pt idx="3812">
                  <c:v>45517</c:v>
                </c:pt>
                <c:pt idx="3813">
                  <c:v>45518</c:v>
                </c:pt>
                <c:pt idx="3814">
                  <c:v>45519</c:v>
                </c:pt>
                <c:pt idx="3815">
                  <c:v>45520</c:v>
                </c:pt>
                <c:pt idx="3816">
                  <c:v>45523</c:v>
                </c:pt>
                <c:pt idx="3817">
                  <c:v>45524</c:v>
                </c:pt>
                <c:pt idx="3818">
                  <c:v>45525</c:v>
                </c:pt>
                <c:pt idx="3819">
                  <c:v>45526</c:v>
                </c:pt>
                <c:pt idx="3820">
                  <c:v>45527</c:v>
                </c:pt>
                <c:pt idx="3821">
                  <c:v>45530</c:v>
                </c:pt>
                <c:pt idx="3822">
                  <c:v>45531</c:v>
                </c:pt>
                <c:pt idx="3823">
                  <c:v>45532</c:v>
                </c:pt>
                <c:pt idx="3824">
                  <c:v>45533</c:v>
                </c:pt>
                <c:pt idx="3825">
                  <c:v>45534</c:v>
                </c:pt>
                <c:pt idx="3826">
                  <c:v>45537</c:v>
                </c:pt>
                <c:pt idx="3827">
                  <c:v>45538</c:v>
                </c:pt>
                <c:pt idx="3828">
                  <c:v>45539</c:v>
                </c:pt>
                <c:pt idx="3829">
                  <c:v>45540</c:v>
                </c:pt>
                <c:pt idx="3830">
                  <c:v>45541</c:v>
                </c:pt>
                <c:pt idx="3831">
                  <c:v>45544</c:v>
                </c:pt>
                <c:pt idx="3832">
                  <c:v>45545</c:v>
                </c:pt>
                <c:pt idx="3833">
                  <c:v>45546</c:v>
                </c:pt>
                <c:pt idx="3834">
                  <c:v>45547</c:v>
                </c:pt>
                <c:pt idx="3835">
                  <c:v>45548</c:v>
                </c:pt>
                <c:pt idx="3836">
                  <c:v>45551</c:v>
                </c:pt>
                <c:pt idx="3837">
                  <c:v>45552</c:v>
                </c:pt>
                <c:pt idx="3838">
                  <c:v>45553</c:v>
                </c:pt>
                <c:pt idx="3839">
                  <c:v>45554</c:v>
                </c:pt>
                <c:pt idx="3840">
                  <c:v>45555</c:v>
                </c:pt>
                <c:pt idx="3841">
                  <c:v>45558</c:v>
                </c:pt>
                <c:pt idx="3842">
                  <c:v>45559</c:v>
                </c:pt>
                <c:pt idx="3843">
                  <c:v>45560</c:v>
                </c:pt>
                <c:pt idx="3844">
                  <c:v>45561</c:v>
                </c:pt>
                <c:pt idx="3845">
                  <c:v>45562</c:v>
                </c:pt>
                <c:pt idx="3846">
                  <c:v>45565</c:v>
                </c:pt>
                <c:pt idx="3847">
                  <c:v>45566</c:v>
                </c:pt>
                <c:pt idx="3848">
                  <c:v>45567</c:v>
                </c:pt>
                <c:pt idx="3849">
                  <c:v>45568</c:v>
                </c:pt>
                <c:pt idx="3850">
                  <c:v>45569</c:v>
                </c:pt>
                <c:pt idx="3851">
                  <c:v>45572</c:v>
                </c:pt>
                <c:pt idx="3852">
                  <c:v>45573</c:v>
                </c:pt>
                <c:pt idx="3853">
                  <c:v>45574</c:v>
                </c:pt>
                <c:pt idx="3854">
                  <c:v>45575</c:v>
                </c:pt>
                <c:pt idx="3855">
                  <c:v>45576</c:v>
                </c:pt>
                <c:pt idx="3856">
                  <c:v>45579</c:v>
                </c:pt>
                <c:pt idx="3857">
                  <c:v>45580</c:v>
                </c:pt>
                <c:pt idx="3858">
                  <c:v>45581</c:v>
                </c:pt>
                <c:pt idx="3859">
                  <c:v>45582</c:v>
                </c:pt>
                <c:pt idx="3860">
                  <c:v>45583</c:v>
                </c:pt>
                <c:pt idx="3861">
                  <c:v>45586</c:v>
                </c:pt>
                <c:pt idx="3862">
                  <c:v>45587</c:v>
                </c:pt>
                <c:pt idx="3863">
                  <c:v>45588</c:v>
                </c:pt>
                <c:pt idx="3864">
                  <c:v>45589</c:v>
                </c:pt>
                <c:pt idx="3865">
                  <c:v>45590</c:v>
                </c:pt>
                <c:pt idx="3866">
                  <c:v>45593</c:v>
                </c:pt>
                <c:pt idx="3867">
                  <c:v>45594</c:v>
                </c:pt>
                <c:pt idx="3868">
                  <c:v>45595</c:v>
                </c:pt>
                <c:pt idx="3869">
                  <c:v>45596</c:v>
                </c:pt>
                <c:pt idx="3870">
                  <c:v>45597</c:v>
                </c:pt>
                <c:pt idx="3871">
                  <c:v>45600</c:v>
                </c:pt>
                <c:pt idx="3872">
                  <c:v>45601</c:v>
                </c:pt>
                <c:pt idx="3873">
                  <c:v>45602</c:v>
                </c:pt>
                <c:pt idx="3874">
                  <c:v>45603</c:v>
                </c:pt>
                <c:pt idx="3875">
                  <c:v>45604</c:v>
                </c:pt>
                <c:pt idx="3876">
                  <c:v>45607</c:v>
                </c:pt>
                <c:pt idx="3877">
                  <c:v>45608</c:v>
                </c:pt>
                <c:pt idx="3878">
                  <c:v>45609</c:v>
                </c:pt>
                <c:pt idx="3879">
                  <c:v>45610</c:v>
                </c:pt>
                <c:pt idx="3880">
                  <c:v>45611</c:v>
                </c:pt>
                <c:pt idx="3881">
                  <c:v>45614</c:v>
                </c:pt>
                <c:pt idx="3882">
                  <c:v>45615</c:v>
                </c:pt>
                <c:pt idx="3883">
                  <c:v>45616</c:v>
                </c:pt>
                <c:pt idx="3884">
                  <c:v>45617</c:v>
                </c:pt>
                <c:pt idx="3885">
                  <c:v>45618</c:v>
                </c:pt>
                <c:pt idx="3886">
                  <c:v>45621</c:v>
                </c:pt>
                <c:pt idx="3887">
                  <c:v>45622</c:v>
                </c:pt>
                <c:pt idx="3888">
                  <c:v>45623</c:v>
                </c:pt>
                <c:pt idx="3889">
                  <c:v>45624</c:v>
                </c:pt>
                <c:pt idx="3890">
                  <c:v>45625</c:v>
                </c:pt>
                <c:pt idx="3891">
                  <c:v>45628</c:v>
                </c:pt>
                <c:pt idx="3892">
                  <c:v>45629</c:v>
                </c:pt>
                <c:pt idx="3893">
                  <c:v>45630</c:v>
                </c:pt>
                <c:pt idx="3894">
                  <c:v>45631</c:v>
                </c:pt>
                <c:pt idx="3895">
                  <c:v>45632</c:v>
                </c:pt>
              </c:numCache>
            </c:numRef>
          </c:cat>
          <c:val>
            <c:numRef>
              <c:f>Sheet1!$B$6:$B$4000</c:f>
              <c:numCache>
                <c:formatCode>General</c:formatCode>
                <c:ptCount val="3995"/>
                <c:pt idx="0">
                  <c:v>77.86</c:v>
                </c:pt>
                <c:pt idx="1">
                  <c:v>77.525000000000006</c:v>
                </c:pt>
                <c:pt idx="2">
                  <c:v>77.619</c:v>
                </c:pt>
                <c:pt idx="3">
                  <c:v>77.492999999999995</c:v>
                </c:pt>
                <c:pt idx="4">
                  <c:v>77.912999999999997</c:v>
                </c:pt>
                <c:pt idx="5">
                  <c:v>77.471000000000004</c:v>
                </c:pt>
                <c:pt idx="6">
                  <c:v>77.004999999999995</c:v>
                </c:pt>
                <c:pt idx="7">
                  <c:v>76.953999999999994</c:v>
                </c:pt>
                <c:pt idx="8">
                  <c:v>76.846000000000004</c:v>
                </c:pt>
                <c:pt idx="9">
                  <c:v>76.731999999999999</c:v>
                </c:pt>
                <c:pt idx="10">
                  <c:v>77.322999999999993</c:v>
                </c:pt>
                <c:pt idx="11">
                  <c:v>77.063999999999993</c:v>
                </c:pt>
                <c:pt idx="12">
                  <c:v>77.5</c:v>
                </c:pt>
                <c:pt idx="13">
                  <c:v>78.337999999999994</c:v>
                </c:pt>
                <c:pt idx="14">
                  <c:v>78.319999999999993</c:v>
                </c:pt>
                <c:pt idx="15">
                  <c:v>78.277000000000001</c:v>
                </c:pt>
                <c:pt idx="16">
                  <c:v>78.19</c:v>
                </c:pt>
                <c:pt idx="17">
                  <c:v>78.432000000000002</c:v>
                </c:pt>
                <c:pt idx="18">
                  <c:v>78.674999999999997</c:v>
                </c:pt>
                <c:pt idx="19">
                  <c:v>78.903999999999996</c:v>
                </c:pt>
                <c:pt idx="20">
                  <c:v>79.462000000000003</c:v>
                </c:pt>
                <c:pt idx="21">
                  <c:v>79.242000000000004</c:v>
                </c:pt>
                <c:pt idx="22">
                  <c:v>79.013999999999996</c:v>
                </c:pt>
                <c:pt idx="23">
                  <c:v>79.372</c:v>
                </c:pt>
                <c:pt idx="24">
                  <c:v>79.915999999999997</c:v>
                </c:pt>
                <c:pt idx="25">
                  <c:v>80.441000000000003</c:v>
                </c:pt>
                <c:pt idx="26">
                  <c:v>80.302000000000007</c:v>
                </c:pt>
                <c:pt idx="27">
                  <c:v>79.863</c:v>
                </c:pt>
                <c:pt idx="28">
                  <c:v>80.028000000000006</c:v>
                </c:pt>
                <c:pt idx="29">
                  <c:v>79.994</c:v>
                </c:pt>
                <c:pt idx="30">
                  <c:v>80.218000000000004</c:v>
                </c:pt>
                <c:pt idx="31">
                  <c:v>80.331999999999994</c:v>
                </c:pt>
                <c:pt idx="32">
                  <c:v>79.7</c:v>
                </c:pt>
                <c:pt idx="33">
                  <c:v>80.376000000000005</c:v>
                </c:pt>
                <c:pt idx="34">
                  <c:v>80.397999999999996</c:v>
                </c:pt>
                <c:pt idx="35">
                  <c:v>80.643000000000001</c:v>
                </c:pt>
                <c:pt idx="36">
                  <c:v>80.507000000000005</c:v>
                </c:pt>
                <c:pt idx="37">
                  <c:v>80.849999999999994</c:v>
                </c:pt>
                <c:pt idx="38">
                  <c:v>80.849000000000004</c:v>
                </c:pt>
                <c:pt idx="39">
                  <c:v>80.787000000000006</c:v>
                </c:pt>
                <c:pt idx="40">
                  <c:v>80.361999999999995</c:v>
                </c:pt>
                <c:pt idx="41">
                  <c:v>80.658000000000001</c:v>
                </c:pt>
                <c:pt idx="42">
                  <c:v>80.521000000000001</c:v>
                </c:pt>
                <c:pt idx="43">
                  <c:v>79.977000000000004</c:v>
                </c:pt>
                <c:pt idx="44">
                  <c:v>80.561000000000007</c:v>
                </c:pt>
                <c:pt idx="45">
                  <c:v>80.432000000000002</c:v>
                </c:pt>
                <c:pt idx="46">
                  <c:v>80.432000000000002</c:v>
                </c:pt>
                <c:pt idx="47">
                  <c:v>80.591999999999999</c:v>
                </c:pt>
                <c:pt idx="48">
                  <c:v>80.444999999999993</c:v>
                </c:pt>
                <c:pt idx="49">
                  <c:v>80.322999999999993</c:v>
                </c:pt>
                <c:pt idx="50">
                  <c:v>79.832999999999998</c:v>
                </c:pt>
                <c:pt idx="51">
                  <c:v>80.251000000000005</c:v>
                </c:pt>
                <c:pt idx="52">
                  <c:v>79.753</c:v>
                </c:pt>
                <c:pt idx="53">
                  <c:v>79.638000000000005</c:v>
                </c:pt>
                <c:pt idx="54">
                  <c:v>80.224999999999994</c:v>
                </c:pt>
                <c:pt idx="55">
                  <c:v>80.724000000000004</c:v>
                </c:pt>
                <c:pt idx="56">
                  <c:v>80.650999999999996</c:v>
                </c:pt>
                <c:pt idx="57">
                  <c:v>80.896000000000001</c:v>
                </c:pt>
                <c:pt idx="58">
                  <c:v>81.837999999999994</c:v>
                </c:pt>
                <c:pt idx="59">
                  <c:v>82.12</c:v>
                </c:pt>
                <c:pt idx="60">
                  <c:v>81.676000000000002</c:v>
                </c:pt>
                <c:pt idx="61">
                  <c:v>81.358000000000004</c:v>
                </c:pt>
                <c:pt idx="62">
                  <c:v>81.47</c:v>
                </c:pt>
                <c:pt idx="63">
                  <c:v>81.072999999999993</c:v>
                </c:pt>
                <c:pt idx="64">
                  <c:v>80.775999999999996</c:v>
                </c:pt>
                <c:pt idx="65">
                  <c:v>81.173000000000002</c:v>
                </c:pt>
                <c:pt idx="66">
                  <c:v>81.093999999999994</c:v>
                </c:pt>
                <c:pt idx="67">
                  <c:v>81.387</c:v>
                </c:pt>
                <c:pt idx="68">
                  <c:v>81.442999999999998</c:v>
                </c:pt>
                <c:pt idx="69">
                  <c:v>81.534000000000006</c:v>
                </c:pt>
                <c:pt idx="70">
                  <c:v>81.093000000000004</c:v>
                </c:pt>
                <c:pt idx="71">
                  <c:v>80.561999999999998</c:v>
                </c:pt>
                <c:pt idx="72">
                  <c:v>80.507000000000005</c:v>
                </c:pt>
                <c:pt idx="73">
                  <c:v>80.19</c:v>
                </c:pt>
                <c:pt idx="74">
                  <c:v>80.481999999999999</c:v>
                </c:pt>
                <c:pt idx="75">
                  <c:v>80.823999999999998</c:v>
                </c:pt>
                <c:pt idx="76">
                  <c:v>81</c:v>
                </c:pt>
                <c:pt idx="77">
                  <c:v>81.049000000000007</c:v>
                </c:pt>
                <c:pt idx="78">
                  <c:v>81.161000000000001</c:v>
                </c:pt>
                <c:pt idx="79">
                  <c:v>81.566999999999993</c:v>
                </c:pt>
                <c:pt idx="80">
                  <c:v>81.352000000000004</c:v>
                </c:pt>
                <c:pt idx="81">
                  <c:v>81.480999999999995</c:v>
                </c:pt>
                <c:pt idx="82">
                  <c:v>82.146000000000001</c:v>
                </c:pt>
                <c:pt idx="83">
                  <c:v>82.381</c:v>
                </c:pt>
                <c:pt idx="84">
                  <c:v>82.003</c:v>
                </c:pt>
                <c:pt idx="85">
                  <c:v>81.866</c:v>
                </c:pt>
                <c:pt idx="86">
                  <c:v>82.272000000000006</c:v>
                </c:pt>
                <c:pt idx="87">
                  <c:v>83.299000000000007</c:v>
                </c:pt>
                <c:pt idx="88">
                  <c:v>84.078999999999994</c:v>
                </c:pt>
                <c:pt idx="89">
                  <c:v>84.894000000000005</c:v>
                </c:pt>
                <c:pt idx="90">
                  <c:v>84.45</c:v>
                </c:pt>
                <c:pt idx="91">
                  <c:v>84.156000000000006</c:v>
                </c:pt>
                <c:pt idx="92">
                  <c:v>84.466999999999999</c:v>
                </c:pt>
                <c:pt idx="93">
                  <c:v>84.828000000000003</c:v>
                </c:pt>
                <c:pt idx="94">
                  <c:v>85.206999999999994</c:v>
                </c:pt>
                <c:pt idx="95">
                  <c:v>86.094999999999999</c:v>
                </c:pt>
                <c:pt idx="96">
                  <c:v>86.204999999999998</c:v>
                </c:pt>
                <c:pt idx="97">
                  <c:v>87.162000000000006</c:v>
                </c:pt>
                <c:pt idx="98">
                  <c:v>86.391999999999996</c:v>
                </c:pt>
                <c:pt idx="99">
                  <c:v>85.564999999999998</c:v>
                </c:pt>
                <c:pt idx="100">
                  <c:v>85.370999999999995</c:v>
                </c:pt>
                <c:pt idx="101">
                  <c:v>86.206000000000003</c:v>
                </c:pt>
                <c:pt idx="102">
                  <c:v>86.778999999999996</c:v>
                </c:pt>
                <c:pt idx="103">
                  <c:v>87.120999999999995</c:v>
                </c:pt>
                <c:pt idx="104">
                  <c:v>86.185000000000002</c:v>
                </c:pt>
                <c:pt idx="105">
                  <c:v>86.48</c:v>
                </c:pt>
                <c:pt idx="106">
                  <c:v>86.587999999999994</c:v>
                </c:pt>
                <c:pt idx="107">
                  <c:v>86.643000000000001</c:v>
                </c:pt>
                <c:pt idx="108">
                  <c:v>86.793000000000006</c:v>
                </c:pt>
                <c:pt idx="109">
                  <c:v>87.135999999999996</c:v>
                </c:pt>
                <c:pt idx="110">
                  <c:v>88.233000000000004</c:v>
                </c:pt>
                <c:pt idx="111">
                  <c:v>88.405000000000001</c:v>
                </c:pt>
                <c:pt idx="112">
                  <c:v>88.394000000000005</c:v>
                </c:pt>
                <c:pt idx="113">
                  <c:v>87.897000000000006</c:v>
                </c:pt>
                <c:pt idx="114">
                  <c:v>87.168999999999997</c:v>
                </c:pt>
                <c:pt idx="115">
                  <c:v>87.507000000000005</c:v>
                </c:pt>
                <c:pt idx="116">
                  <c:v>86.510999999999996</c:v>
                </c:pt>
                <c:pt idx="117">
                  <c:v>85.980999999999995</c:v>
                </c:pt>
                <c:pt idx="118">
                  <c:v>86.082999999999998</c:v>
                </c:pt>
                <c:pt idx="119">
                  <c:v>85.688000000000002</c:v>
                </c:pt>
                <c:pt idx="120">
                  <c:v>85.698999999999998</c:v>
                </c:pt>
                <c:pt idx="121">
                  <c:v>85.932000000000002</c:v>
                </c:pt>
                <c:pt idx="122">
                  <c:v>86.105999999999995</c:v>
                </c:pt>
                <c:pt idx="123">
                  <c:v>85.741</c:v>
                </c:pt>
                <c:pt idx="124">
                  <c:v>85.733000000000004</c:v>
                </c:pt>
                <c:pt idx="125">
                  <c:v>85.313000000000002</c:v>
                </c:pt>
                <c:pt idx="126">
                  <c:v>85.652000000000001</c:v>
                </c:pt>
                <c:pt idx="127">
                  <c:v>86.025000000000006</c:v>
                </c:pt>
                <c:pt idx="128">
                  <c:v>86.019000000000005</c:v>
                </c:pt>
                <c:pt idx="129">
                  <c:v>84.715999999999994</c:v>
                </c:pt>
                <c:pt idx="130">
                  <c:v>84.427000000000007</c:v>
                </c:pt>
                <c:pt idx="131">
                  <c:v>84.608000000000004</c:v>
                </c:pt>
                <c:pt idx="132">
                  <c:v>84.082999999999998</c:v>
                </c:pt>
                <c:pt idx="133">
                  <c:v>83.822000000000003</c:v>
                </c:pt>
                <c:pt idx="134">
                  <c:v>83.823999999999998</c:v>
                </c:pt>
                <c:pt idx="135">
                  <c:v>83.947000000000003</c:v>
                </c:pt>
                <c:pt idx="136">
                  <c:v>84.203000000000003</c:v>
                </c:pt>
                <c:pt idx="137">
                  <c:v>83.643000000000001</c:v>
                </c:pt>
                <c:pt idx="138">
                  <c:v>83.426000000000002</c:v>
                </c:pt>
                <c:pt idx="139">
                  <c:v>82.558000000000007</c:v>
                </c:pt>
                <c:pt idx="140">
                  <c:v>82.486000000000004</c:v>
                </c:pt>
                <c:pt idx="141">
                  <c:v>82.513000000000005</c:v>
                </c:pt>
                <c:pt idx="142">
                  <c:v>82.747</c:v>
                </c:pt>
                <c:pt idx="143">
                  <c:v>83.393000000000001</c:v>
                </c:pt>
                <c:pt idx="144">
                  <c:v>82.594999999999999</c:v>
                </c:pt>
                <c:pt idx="145">
                  <c:v>82.463999999999999</c:v>
                </c:pt>
                <c:pt idx="146">
                  <c:v>82.087000000000003</c:v>
                </c:pt>
                <c:pt idx="147">
                  <c:v>82.185000000000002</c:v>
                </c:pt>
                <c:pt idx="148">
                  <c:v>82.179000000000002</c:v>
                </c:pt>
                <c:pt idx="149">
                  <c:v>81.635999999999996</c:v>
                </c:pt>
                <c:pt idx="150">
                  <c:v>81.539000000000001</c:v>
                </c:pt>
                <c:pt idx="151">
                  <c:v>80.938000000000002</c:v>
                </c:pt>
                <c:pt idx="152">
                  <c:v>80.596000000000004</c:v>
                </c:pt>
                <c:pt idx="153">
                  <c:v>80.891999999999996</c:v>
                </c:pt>
                <c:pt idx="154">
                  <c:v>80.825000000000003</c:v>
                </c:pt>
                <c:pt idx="155">
                  <c:v>80.406999999999996</c:v>
                </c:pt>
                <c:pt idx="156">
                  <c:v>80.710999999999999</c:v>
                </c:pt>
                <c:pt idx="157">
                  <c:v>80.799000000000007</c:v>
                </c:pt>
                <c:pt idx="158">
                  <c:v>82.29</c:v>
                </c:pt>
                <c:pt idx="159">
                  <c:v>82.635000000000005</c:v>
                </c:pt>
                <c:pt idx="160">
                  <c:v>82.947999999999993</c:v>
                </c:pt>
                <c:pt idx="161">
                  <c:v>82.533000000000001</c:v>
                </c:pt>
                <c:pt idx="162">
                  <c:v>82.225999999999999</c:v>
                </c:pt>
                <c:pt idx="163">
                  <c:v>82.222999999999999</c:v>
                </c:pt>
                <c:pt idx="164">
                  <c:v>82.447000000000003</c:v>
                </c:pt>
                <c:pt idx="165">
                  <c:v>83.057000000000002</c:v>
                </c:pt>
                <c:pt idx="166">
                  <c:v>83.123000000000005</c:v>
                </c:pt>
                <c:pt idx="167">
                  <c:v>83.146000000000001</c:v>
                </c:pt>
                <c:pt idx="168">
                  <c:v>83.260999999999996</c:v>
                </c:pt>
                <c:pt idx="169">
                  <c:v>82.933999999999997</c:v>
                </c:pt>
                <c:pt idx="170">
                  <c:v>82.918000000000006</c:v>
                </c:pt>
                <c:pt idx="171">
                  <c:v>83.164000000000001</c:v>
                </c:pt>
                <c:pt idx="172">
                  <c:v>83.201999999999998</c:v>
                </c:pt>
                <c:pt idx="173">
                  <c:v>82.522000000000006</c:v>
                </c:pt>
                <c:pt idx="174">
                  <c:v>82.462999999999994</c:v>
                </c:pt>
                <c:pt idx="175">
                  <c:v>82.102000000000004</c:v>
                </c:pt>
                <c:pt idx="176">
                  <c:v>82.042000000000002</c:v>
                </c:pt>
                <c:pt idx="177">
                  <c:v>82.82</c:v>
                </c:pt>
                <c:pt idx="178">
                  <c:v>82.584999999999994</c:v>
                </c:pt>
                <c:pt idx="179">
                  <c:v>82.674000000000007</c:v>
                </c:pt>
                <c:pt idx="180">
                  <c:v>82.697999999999993</c:v>
                </c:pt>
                <c:pt idx="181">
                  <c:v>81.912000000000006</c:v>
                </c:pt>
                <c:pt idx="182">
                  <c:v>81.08</c:v>
                </c:pt>
                <c:pt idx="183">
                  <c:v>81.491</c:v>
                </c:pt>
                <c:pt idx="184">
                  <c:v>81.241</c:v>
                </c:pt>
                <c:pt idx="185">
                  <c:v>81.397999999999996</c:v>
                </c:pt>
                <c:pt idx="186">
                  <c:v>81.334999999999994</c:v>
                </c:pt>
                <c:pt idx="187">
                  <c:v>80.438999999999993</c:v>
                </c:pt>
                <c:pt idx="188">
                  <c:v>79.83</c:v>
                </c:pt>
                <c:pt idx="189">
                  <c:v>80.010000000000005</c:v>
                </c:pt>
                <c:pt idx="190">
                  <c:v>79.394999999999996</c:v>
                </c:pt>
                <c:pt idx="191">
                  <c:v>79.337999999999994</c:v>
                </c:pt>
                <c:pt idx="192">
                  <c:v>79.013999999999996</c:v>
                </c:pt>
                <c:pt idx="193">
                  <c:v>78.691000000000003</c:v>
                </c:pt>
                <c:pt idx="194">
                  <c:v>78.72</c:v>
                </c:pt>
                <c:pt idx="195">
                  <c:v>78.087999999999994</c:v>
                </c:pt>
                <c:pt idx="196">
                  <c:v>78.447000000000003</c:v>
                </c:pt>
                <c:pt idx="197">
                  <c:v>77.748999999999995</c:v>
                </c:pt>
                <c:pt idx="198">
                  <c:v>77.385999999999996</c:v>
                </c:pt>
                <c:pt idx="199">
                  <c:v>77.387</c:v>
                </c:pt>
                <c:pt idx="200">
                  <c:v>77.325000000000003</c:v>
                </c:pt>
                <c:pt idx="201">
                  <c:v>77.441999999999993</c:v>
                </c:pt>
                <c:pt idx="202">
                  <c:v>77.363</c:v>
                </c:pt>
                <c:pt idx="203">
                  <c:v>77.070999999999998</c:v>
                </c:pt>
                <c:pt idx="204">
                  <c:v>76.647000000000006</c:v>
                </c:pt>
                <c:pt idx="205">
                  <c:v>77.040999999999997</c:v>
                </c:pt>
                <c:pt idx="206">
                  <c:v>76.933999999999997</c:v>
                </c:pt>
                <c:pt idx="207">
                  <c:v>78.183999999999997</c:v>
                </c:pt>
                <c:pt idx="208">
                  <c:v>77.171000000000006</c:v>
                </c:pt>
                <c:pt idx="209">
                  <c:v>77.418000000000006</c:v>
                </c:pt>
                <c:pt idx="210">
                  <c:v>77.471999999999994</c:v>
                </c:pt>
                <c:pt idx="211">
                  <c:v>77.102999999999994</c:v>
                </c:pt>
                <c:pt idx="212">
                  <c:v>77.707999999999998</c:v>
                </c:pt>
                <c:pt idx="213">
                  <c:v>78.149000000000001</c:v>
                </c:pt>
                <c:pt idx="214">
                  <c:v>77.308000000000007</c:v>
                </c:pt>
                <c:pt idx="215">
                  <c:v>77.266000000000005</c:v>
                </c:pt>
                <c:pt idx="216">
                  <c:v>77.296000000000006</c:v>
                </c:pt>
                <c:pt idx="217">
                  <c:v>76.721999999999994</c:v>
                </c:pt>
                <c:pt idx="218">
                  <c:v>76.480999999999995</c:v>
                </c:pt>
                <c:pt idx="219">
                  <c:v>75.882000000000005</c:v>
                </c:pt>
                <c:pt idx="220">
                  <c:v>76.548000000000002</c:v>
                </c:pt>
                <c:pt idx="221">
                  <c:v>77.027000000000001</c:v>
                </c:pt>
                <c:pt idx="222">
                  <c:v>77.442999999999998</c:v>
                </c:pt>
                <c:pt idx="223">
                  <c:v>77.634</c:v>
                </c:pt>
                <c:pt idx="224">
                  <c:v>78.216999999999999</c:v>
                </c:pt>
                <c:pt idx="225">
                  <c:v>78.081999999999994</c:v>
                </c:pt>
                <c:pt idx="226">
                  <c:v>78.518000000000001</c:v>
                </c:pt>
                <c:pt idx="227">
                  <c:v>79.209999999999994</c:v>
                </c:pt>
                <c:pt idx="228">
                  <c:v>79.084000000000003</c:v>
                </c:pt>
                <c:pt idx="229">
                  <c:v>78.617000000000004</c:v>
                </c:pt>
                <c:pt idx="230">
                  <c:v>78.504000000000005</c:v>
                </c:pt>
                <c:pt idx="231">
                  <c:v>78.682000000000002</c:v>
                </c:pt>
                <c:pt idx="232">
                  <c:v>79.680999999999997</c:v>
                </c:pt>
                <c:pt idx="233">
                  <c:v>79.867000000000004</c:v>
                </c:pt>
                <c:pt idx="234">
                  <c:v>79.73</c:v>
                </c:pt>
                <c:pt idx="235">
                  <c:v>80.356999999999999</c:v>
                </c:pt>
                <c:pt idx="236">
                  <c:v>80.834999999999994</c:v>
                </c:pt>
                <c:pt idx="237">
                  <c:v>81.194999999999993</c:v>
                </c:pt>
                <c:pt idx="238">
                  <c:v>80.712999999999994</c:v>
                </c:pt>
                <c:pt idx="239">
                  <c:v>80.302999999999997</c:v>
                </c:pt>
                <c:pt idx="240">
                  <c:v>79.376999999999995</c:v>
                </c:pt>
                <c:pt idx="241">
                  <c:v>79.570999999999998</c:v>
                </c:pt>
                <c:pt idx="242">
                  <c:v>79.856999999999999</c:v>
                </c:pt>
                <c:pt idx="243">
                  <c:v>79.997</c:v>
                </c:pt>
                <c:pt idx="244">
                  <c:v>80.069000000000003</c:v>
                </c:pt>
                <c:pt idx="245">
                  <c:v>80.069999999999993</c:v>
                </c:pt>
                <c:pt idx="246">
                  <c:v>79.284000000000006</c:v>
                </c:pt>
                <c:pt idx="247">
                  <c:v>79.367000000000004</c:v>
                </c:pt>
                <c:pt idx="248">
                  <c:v>80.260999999999996</c:v>
                </c:pt>
                <c:pt idx="249">
                  <c:v>80.180999999999997</c:v>
                </c:pt>
                <c:pt idx="250">
                  <c:v>80.373000000000005</c:v>
                </c:pt>
                <c:pt idx="251">
                  <c:v>80.628</c:v>
                </c:pt>
                <c:pt idx="252">
                  <c:v>80.718000000000004</c:v>
                </c:pt>
                <c:pt idx="253">
                  <c:v>80.727000000000004</c:v>
                </c:pt>
                <c:pt idx="254">
                  <c:v>80.522000000000006</c:v>
                </c:pt>
                <c:pt idx="255">
                  <c:v>80.474000000000004</c:v>
                </c:pt>
                <c:pt idx="256">
                  <c:v>80.366</c:v>
                </c:pt>
                <c:pt idx="257">
                  <c:v>80.364999999999995</c:v>
                </c:pt>
                <c:pt idx="258">
                  <c:v>79.796000000000006</c:v>
                </c:pt>
                <c:pt idx="259">
                  <c:v>79.521000000000001</c:v>
                </c:pt>
                <c:pt idx="260">
                  <c:v>79.028000000000006</c:v>
                </c:pt>
                <c:pt idx="261">
                  <c:v>79.126999999999995</c:v>
                </c:pt>
                <c:pt idx="262">
                  <c:v>79.444000000000003</c:v>
                </c:pt>
                <c:pt idx="263">
                  <c:v>80.257999999999996</c:v>
                </c:pt>
                <c:pt idx="264">
                  <c:v>80.790999999999997</c:v>
                </c:pt>
                <c:pt idx="265">
                  <c:v>81.012</c:v>
                </c:pt>
                <c:pt idx="266">
                  <c:v>80.881</c:v>
                </c:pt>
                <c:pt idx="267">
                  <c:v>80.846000000000004</c:v>
                </c:pt>
                <c:pt idx="268">
                  <c:v>80.031000000000006</c:v>
                </c:pt>
                <c:pt idx="269">
                  <c:v>79.191000000000003</c:v>
                </c:pt>
                <c:pt idx="270">
                  <c:v>79.162000000000006</c:v>
                </c:pt>
                <c:pt idx="271">
                  <c:v>79.337000000000003</c:v>
                </c:pt>
                <c:pt idx="272">
                  <c:v>78.962000000000003</c:v>
                </c:pt>
                <c:pt idx="273">
                  <c:v>78.64</c:v>
                </c:pt>
                <c:pt idx="274">
                  <c:v>78.822999999999993</c:v>
                </c:pt>
                <c:pt idx="275">
                  <c:v>78.212999999999994</c:v>
                </c:pt>
                <c:pt idx="276">
                  <c:v>78.05</c:v>
                </c:pt>
                <c:pt idx="277">
                  <c:v>78.001999999999995</c:v>
                </c:pt>
                <c:pt idx="278">
                  <c:v>77.897999999999996</c:v>
                </c:pt>
                <c:pt idx="279">
                  <c:v>77.727000000000004</c:v>
                </c:pt>
                <c:pt idx="280">
                  <c:v>78.132999999999996</c:v>
                </c:pt>
                <c:pt idx="281">
                  <c:v>77.734999999999999</c:v>
                </c:pt>
                <c:pt idx="282">
                  <c:v>77.066999999999993</c:v>
                </c:pt>
                <c:pt idx="283">
                  <c:v>77.158000000000001</c:v>
                </c:pt>
                <c:pt idx="284">
                  <c:v>77.748000000000005</c:v>
                </c:pt>
                <c:pt idx="285">
                  <c:v>78.043999999999997</c:v>
                </c:pt>
                <c:pt idx="286">
                  <c:v>78.028999999999996</c:v>
                </c:pt>
                <c:pt idx="287">
                  <c:v>77.998999999999995</c:v>
                </c:pt>
                <c:pt idx="288">
                  <c:v>77.641000000000005</c:v>
                </c:pt>
                <c:pt idx="289">
                  <c:v>78.25</c:v>
                </c:pt>
                <c:pt idx="290">
                  <c:v>78.459999999999994</c:v>
                </c:pt>
                <c:pt idx="291">
                  <c:v>78.614000000000004</c:v>
                </c:pt>
                <c:pt idx="292">
                  <c:v>78.572999999999993</c:v>
                </c:pt>
                <c:pt idx="293">
                  <c:v>78.222999999999999</c:v>
                </c:pt>
                <c:pt idx="294">
                  <c:v>77.995000000000005</c:v>
                </c:pt>
                <c:pt idx="295">
                  <c:v>77.664000000000001</c:v>
                </c:pt>
                <c:pt idx="296">
                  <c:v>77.688999999999993</c:v>
                </c:pt>
                <c:pt idx="297">
                  <c:v>77.768000000000001</c:v>
                </c:pt>
                <c:pt idx="298">
                  <c:v>77.409000000000006</c:v>
                </c:pt>
                <c:pt idx="299">
                  <c:v>77.057000000000002</c:v>
                </c:pt>
                <c:pt idx="300">
                  <c:v>77.275000000000006</c:v>
                </c:pt>
                <c:pt idx="301">
                  <c:v>76.888999999999996</c:v>
                </c:pt>
                <c:pt idx="302">
                  <c:v>77.049000000000007</c:v>
                </c:pt>
                <c:pt idx="303">
                  <c:v>76.671000000000006</c:v>
                </c:pt>
                <c:pt idx="304">
                  <c:v>76.483000000000004</c:v>
                </c:pt>
                <c:pt idx="305">
                  <c:v>76.400000000000006</c:v>
                </c:pt>
                <c:pt idx="306">
                  <c:v>76.495999999999995</c:v>
                </c:pt>
                <c:pt idx="307">
                  <c:v>76.798000000000002</c:v>
                </c:pt>
                <c:pt idx="308">
                  <c:v>76.721000000000004</c:v>
                </c:pt>
                <c:pt idx="309">
                  <c:v>77.275999999999996</c:v>
                </c:pt>
                <c:pt idx="310">
                  <c:v>76.775999999999996</c:v>
                </c:pt>
                <c:pt idx="311">
                  <c:v>76.349000000000004</c:v>
                </c:pt>
                <c:pt idx="312">
                  <c:v>76.328000000000003</c:v>
                </c:pt>
                <c:pt idx="313">
                  <c:v>76.680999999999997</c:v>
                </c:pt>
                <c:pt idx="314">
                  <c:v>76.040999999999997</c:v>
                </c:pt>
                <c:pt idx="315">
                  <c:v>75.718000000000004</c:v>
                </c:pt>
                <c:pt idx="316">
                  <c:v>75.400999999999996</c:v>
                </c:pt>
                <c:pt idx="317">
                  <c:v>75.433999999999997</c:v>
                </c:pt>
                <c:pt idx="318">
                  <c:v>75.793999999999997</c:v>
                </c:pt>
                <c:pt idx="319">
                  <c:v>75.656000000000006</c:v>
                </c:pt>
                <c:pt idx="320">
                  <c:v>76.216999999999999</c:v>
                </c:pt>
                <c:pt idx="321">
                  <c:v>76.128</c:v>
                </c:pt>
                <c:pt idx="322">
                  <c:v>76.248999999999995</c:v>
                </c:pt>
                <c:pt idx="323">
                  <c:v>76.117999999999995</c:v>
                </c:pt>
                <c:pt idx="324">
                  <c:v>75.856999999999999</c:v>
                </c:pt>
                <c:pt idx="325">
                  <c:v>75.832999999999998</c:v>
                </c:pt>
                <c:pt idx="326">
                  <c:v>75.912000000000006</c:v>
                </c:pt>
                <c:pt idx="327">
                  <c:v>75.882000000000005</c:v>
                </c:pt>
                <c:pt idx="328">
                  <c:v>75.513999999999996</c:v>
                </c:pt>
                <c:pt idx="329">
                  <c:v>75.584999999999994</c:v>
                </c:pt>
                <c:pt idx="330">
                  <c:v>75.066000000000003</c:v>
                </c:pt>
                <c:pt idx="331">
                  <c:v>75.055999999999997</c:v>
                </c:pt>
                <c:pt idx="332">
                  <c:v>74.852999999999994</c:v>
                </c:pt>
                <c:pt idx="333">
                  <c:v>74.98</c:v>
                </c:pt>
                <c:pt idx="334">
                  <c:v>74.685000000000002</c:v>
                </c:pt>
                <c:pt idx="335">
                  <c:v>74.831999999999994</c:v>
                </c:pt>
                <c:pt idx="336">
                  <c:v>75.504000000000005</c:v>
                </c:pt>
                <c:pt idx="337">
                  <c:v>75.028999999999996</c:v>
                </c:pt>
                <c:pt idx="338">
                  <c:v>74.367999999999995</c:v>
                </c:pt>
                <c:pt idx="339">
                  <c:v>74.108999999999995</c:v>
                </c:pt>
                <c:pt idx="340">
                  <c:v>74.108000000000004</c:v>
                </c:pt>
                <c:pt idx="341">
                  <c:v>73.986000000000004</c:v>
                </c:pt>
                <c:pt idx="342">
                  <c:v>73.837000000000003</c:v>
                </c:pt>
                <c:pt idx="343">
                  <c:v>73.519000000000005</c:v>
                </c:pt>
                <c:pt idx="344">
                  <c:v>73.120999999999995</c:v>
                </c:pt>
                <c:pt idx="345">
                  <c:v>72.933000000000007</c:v>
                </c:pt>
                <c:pt idx="346">
                  <c:v>72.950999999999993</c:v>
                </c:pt>
                <c:pt idx="347">
                  <c:v>73.14</c:v>
                </c:pt>
                <c:pt idx="348">
                  <c:v>73.031000000000006</c:v>
                </c:pt>
                <c:pt idx="349">
                  <c:v>74.194000000000003</c:v>
                </c:pt>
                <c:pt idx="350">
                  <c:v>74.840999999999994</c:v>
                </c:pt>
                <c:pt idx="351">
                  <c:v>74.736999999999995</c:v>
                </c:pt>
                <c:pt idx="352">
                  <c:v>74.611000000000004</c:v>
                </c:pt>
                <c:pt idx="353">
                  <c:v>75.326999999999998</c:v>
                </c:pt>
                <c:pt idx="354">
                  <c:v>75.239999999999995</c:v>
                </c:pt>
                <c:pt idx="355">
                  <c:v>75.757000000000005</c:v>
                </c:pt>
                <c:pt idx="356">
                  <c:v>75.47</c:v>
                </c:pt>
                <c:pt idx="357">
                  <c:v>75.399000000000001</c:v>
                </c:pt>
                <c:pt idx="358">
                  <c:v>75.474999999999994</c:v>
                </c:pt>
                <c:pt idx="359">
                  <c:v>75.123000000000005</c:v>
                </c:pt>
                <c:pt idx="360">
                  <c:v>75.435000000000002</c:v>
                </c:pt>
                <c:pt idx="361">
                  <c:v>76.103999999999999</c:v>
                </c:pt>
                <c:pt idx="362">
                  <c:v>75.882000000000005</c:v>
                </c:pt>
                <c:pt idx="363">
                  <c:v>75.932000000000002</c:v>
                </c:pt>
                <c:pt idx="364">
                  <c:v>75.549000000000007</c:v>
                </c:pt>
                <c:pt idx="365">
                  <c:v>74.953999999999994</c:v>
                </c:pt>
                <c:pt idx="366">
                  <c:v>74.957999999999998</c:v>
                </c:pt>
                <c:pt idx="367">
                  <c:v>74.638000000000005</c:v>
                </c:pt>
                <c:pt idx="368">
                  <c:v>74.677000000000007</c:v>
                </c:pt>
                <c:pt idx="369">
                  <c:v>74.332999999999998</c:v>
                </c:pt>
                <c:pt idx="370">
                  <c:v>73.783000000000001</c:v>
                </c:pt>
                <c:pt idx="371">
                  <c:v>73.951999999999998</c:v>
                </c:pt>
                <c:pt idx="372">
                  <c:v>73.521000000000001</c:v>
                </c:pt>
                <c:pt idx="373">
                  <c:v>73.930000000000007</c:v>
                </c:pt>
                <c:pt idx="374">
                  <c:v>74.191999999999993</c:v>
                </c:pt>
                <c:pt idx="375">
                  <c:v>74.795000000000002</c:v>
                </c:pt>
                <c:pt idx="376">
                  <c:v>74.512</c:v>
                </c:pt>
                <c:pt idx="377">
                  <c:v>74.331999999999994</c:v>
                </c:pt>
                <c:pt idx="378">
                  <c:v>75.600999999999999</c:v>
                </c:pt>
                <c:pt idx="379">
                  <c:v>75.751999999999995</c:v>
                </c:pt>
                <c:pt idx="380">
                  <c:v>74.988</c:v>
                </c:pt>
                <c:pt idx="381">
                  <c:v>75.028999999999996</c:v>
                </c:pt>
                <c:pt idx="382">
                  <c:v>74.540999999999997</c:v>
                </c:pt>
                <c:pt idx="383">
                  <c:v>74.783000000000001</c:v>
                </c:pt>
                <c:pt idx="384">
                  <c:v>75.447000000000003</c:v>
                </c:pt>
                <c:pt idx="385">
                  <c:v>75.665000000000006</c:v>
                </c:pt>
                <c:pt idx="386">
                  <c:v>75.391999999999996</c:v>
                </c:pt>
                <c:pt idx="387">
                  <c:v>75.063000000000002</c:v>
                </c:pt>
                <c:pt idx="388">
                  <c:v>74.691000000000003</c:v>
                </c:pt>
                <c:pt idx="389">
                  <c:v>74.302999999999997</c:v>
                </c:pt>
                <c:pt idx="390">
                  <c:v>74.349000000000004</c:v>
                </c:pt>
                <c:pt idx="391">
                  <c:v>74.275000000000006</c:v>
                </c:pt>
                <c:pt idx="392">
                  <c:v>74.691000000000003</c:v>
                </c:pt>
                <c:pt idx="393">
                  <c:v>75.122</c:v>
                </c:pt>
                <c:pt idx="394">
                  <c:v>74.956999999999994</c:v>
                </c:pt>
                <c:pt idx="395">
                  <c:v>75.179000000000002</c:v>
                </c:pt>
                <c:pt idx="396">
                  <c:v>75.989000000000004</c:v>
                </c:pt>
                <c:pt idx="397">
                  <c:v>75.808999999999997</c:v>
                </c:pt>
                <c:pt idx="398">
                  <c:v>75.207999999999998</c:v>
                </c:pt>
                <c:pt idx="399">
                  <c:v>75.253</c:v>
                </c:pt>
                <c:pt idx="400">
                  <c:v>75.126000000000005</c:v>
                </c:pt>
                <c:pt idx="401">
                  <c:v>75.483000000000004</c:v>
                </c:pt>
                <c:pt idx="402">
                  <c:v>75.221000000000004</c:v>
                </c:pt>
                <c:pt idx="403">
                  <c:v>74.792000000000002</c:v>
                </c:pt>
                <c:pt idx="404">
                  <c:v>74.015000000000001</c:v>
                </c:pt>
                <c:pt idx="405">
                  <c:v>74.200999999999993</c:v>
                </c:pt>
                <c:pt idx="406">
                  <c:v>74.063999999999993</c:v>
                </c:pt>
                <c:pt idx="407">
                  <c:v>73.474000000000004</c:v>
                </c:pt>
                <c:pt idx="408">
                  <c:v>74.087000000000003</c:v>
                </c:pt>
                <c:pt idx="409">
                  <c:v>74.221999999999994</c:v>
                </c:pt>
                <c:pt idx="410">
                  <c:v>73.897000000000006</c:v>
                </c:pt>
                <c:pt idx="411">
                  <c:v>74.262</c:v>
                </c:pt>
                <c:pt idx="412">
                  <c:v>74.513000000000005</c:v>
                </c:pt>
                <c:pt idx="413">
                  <c:v>74.043999999999997</c:v>
                </c:pt>
                <c:pt idx="414">
                  <c:v>75.123999999999995</c:v>
                </c:pt>
                <c:pt idx="415">
                  <c:v>74.597999999999999</c:v>
                </c:pt>
                <c:pt idx="416">
                  <c:v>74.790999999999997</c:v>
                </c:pt>
                <c:pt idx="417">
                  <c:v>74.605000000000004</c:v>
                </c:pt>
                <c:pt idx="418">
                  <c:v>74.635999999999996</c:v>
                </c:pt>
                <c:pt idx="419">
                  <c:v>74.677000000000007</c:v>
                </c:pt>
                <c:pt idx="420">
                  <c:v>74.606999999999999</c:v>
                </c:pt>
                <c:pt idx="421">
                  <c:v>73.835999999999999</c:v>
                </c:pt>
                <c:pt idx="422">
                  <c:v>74.010000000000005</c:v>
                </c:pt>
                <c:pt idx="423">
                  <c:v>73.674000000000007</c:v>
                </c:pt>
                <c:pt idx="424">
                  <c:v>74.244</c:v>
                </c:pt>
                <c:pt idx="425">
                  <c:v>74.009</c:v>
                </c:pt>
                <c:pt idx="426">
                  <c:v>74.073999999999998</c:v>
                </c:pt>
                <c:pt idx="427">
                  <c:v>73.894000000000005</c:v>
                </c:pt>
                <c:pt idx="428">
                  <c:v>74.012</c:v>
                </c:pt>
                <c:pt idx="429">
                  <c:v>74.278999999999996</c:v>
                </c:pt>
                <c:pt idx="430">
                  <c:v>73.813999999999993</c:v>
                </c:pt>
                <c:pt idx="431">
                  <c:v>73.721000000000004</c:v>
                </c:pt>
                <c:pt idx="432">
                  <c:v>73.945999999999998</c:v>
                </c:pt>
                <c:pt idx="433">
                  <c:v>74.117000000000004</c:v>
                </c:pt>
                <c:pt idx="434">
                  <c:v>74.478999999999999</c:v>
                </c:pt>
                <c:pt idx="435">
                  <c:v>74.756</c:v>
                </c:pt>
                <c:pt idx="436">
                  <c:v>75.111999999999995</c:v>
                </c:pt>
                <c:pt idx="437">
                  <c:v>75.951999999999998</c:v>
                </c:pt>
                <c:pt idx="438">
                  <c:v>75.466999999999999</c:v>
                </c:pt>
                <c:pt idx="439">
                  <c:v>76.245999999999995</c:v>
                </c:pt>
                <c:pt idx="440">
                  <c:v>77.191999999999993</c:v>
                </c:pt>
                <c:pt idx="441">
                  <c:v>77.578000000000003</c:v>
                </c:pt>
                <c:pt idx="442">
                  <c:v>76.918999999999997</c:v>
                </c:pt>
                <c:pt idx="443">
                  <c:v>76.832999999999998</c:v>
                </c:pt>
                <c:pt idx="444">
                  <c:v>76.241</c:v>
                </c:pt>
                <c:pt idx="445">
                  <c:v>76.599000000000004</c:v>
                </c:pt>
                <c:pt idx="446">
                  <c:v>77.146000000000001</c:v>
                </c:pt>
                <c:pt idx="447">
                  <c:v>77.03</c:v>
                </c:pt>
                <c:pt idx="448">
                  <c:v>77.341999999999999</c:v>
                </c:pt>
                <c:pt idx="449">
                  <c:v>78.454999999999998</c:v>
                </c:pt>
                <c:pt idx="450">
                  <c:v>78.501000000000005</c:v>
                </c:pt>
                <c:pt idx="451">
                  <c:v>78.363</c:v>
                </c:pt>
                <c:pt idx="452">
                  <c:v>77.506</c:v>
                </c:pt>
                <c:pt idx="453">
                  <c:v>77.852000000000004</c:v>
                </c:pt>
                <c:pt idx="454">
                  <c:v>78.028000000000006</c:v>
                </c:pt>
                <c:pt idx="455">
                  <c:v>78.552999999999997</c:v>
                </c:pt>
                <c:pt idx="456">
                  <c:v>79.430999999999997</c:v>
                </c:pt>
                <c:pt idx="457">
                  <c:v>79.596999999999994</c:v>
                </c:pt>
                <c:pt idx="458">
                  <c:v>78.918999999999997</c:v>
                </c:pt>
                <c:pt idx="459">
                  <c:v>78.634</c:v>
                </c:pt>
                <c:pt idx="460">
                  <c:v>78.725999999999999</c:v>
                </c:pt>
                <c:pt idx="461">
                  <c:v>77.494</c:v>
                </c:pt>
                <c:pt idx="462">
                  <c:v>77.584999999999994</c:v>
                </c:pt>
                <c:pt idx="463">
                  <c:v>76.994</c:v>
                </c:pt>
                <c:pt idx="464">
                  <c:v>76.995999999999995</c:v>
                </c:pt>
                <c:pt idx="465">
                  <c:v>76.623000000000005</c:v>
                </c:pt>
                <c:pt idx="466">
                  <c:v>77.146000000000001</c:v>
                </c:pt>
                <c:pt idx="467">
                  <c:v>77.138000000000005</c:v>
                </c:pt>
                <c:pt idx="468">
                  <c:v>77.114000000000004</c:v>
                </c:pt>
                <c:pt idx="469">
                  <c:v>76.974000000000004</c:v>
                </c:pt>
                <c:pt idx="470">
                  <c:v>76.394999999999996</c:v>
                </c:pt>
                <c:pt idx="471">
                  <c:v>76.028000000000006</c:v>
                </c:pt>
                <c:pt idx="472">
                  <c:v>76.122</c:v>
                </c:pt>
                <c:pt idx="473">
                  <c:v>76.245999999999995</c:v>
                </c:pt>
                <c:pt idx="474">
                  <c:v>74.879000000000005</c:v>
                </c:pt>
                <c:pt idx="475">
                  <c:v>75.066999999999993</c:v>
                </c:pt>
                <c:pt idx="476">
                  <c:v>76.165999999999997</c:v>
                </c:pt>
                <c:pt idx="477">
                  <c:v>77.260999999999996</c:v>
                </c:pt>
                <c:pt idx="478">
                  <c:v>77.016999999999996</c:v>
                </c:pt>
                <c:pt idx="479">
                  <c:v>76.671999999999997</c:v>
                </c:pt>
                <c:pt idx="480">
                  <c:v>76.962000000000003</c:v>
                </c:pt>
                <c:pt idx="481">
                  <c:v>76.962000000000003</c:v>
                </c:pt>
                <c:pt idx="482">
                  <c:v>76.585999999999999</c:v>
                </c:pt>
                <c:pt idx="483">
                  <c:v>77.926000000000002</c:v>
                </c:pt>
                <c:pt idx="484">
                  <c:v>77.742999999999995</c:v>
                </c:pt>
                <c:pt idx="485">
                  <c:v>76.944999999999993</c:v>
                </c:pt>
                <c:pt idx="486">
                  <c:v>77.569000000000003</c:v>
                </c:pt>
                <c:pt idx="487">
                  <c:v>77.872</c:v>
                </c:pt>
                <c:pt idx="488">
                  <c:v>78.016000000000005</c:v>
                </c:pt>
                <c:pt idx="489">
                  <c:v>78.281999999999996</c:v>
                </c:pt>
                <c:pt idx="490">
                  <c:v>78.063999999999993</c:v>
                </c:pt>
                <c:pt idx="491">
                  <c:v>78.3</c:v>
                </c:pt>
                <c:pt idx="492">
                  <c:v>78.266000000000005</c:v>
                </c:pt>
                <c:pt idx="493">
                  <c:v>79.141000000000005</c:v>
                </c:pt>
                <c:pt idx="494">
                  <c:v>79.141000000000005</c:v>
                </c:pt>
                <c:pt idx="495">
                  <c:v>79.686000000000007</c:v>
                </c:pt>
                <c:pt idx="496">
                  <c:v>79.263000000000005</c:v>
                </c:pt>
                <c:pt idx="497">
                  <c:v>79.007000000000005</c:v>
                </c:pt>
                <c:pt idx="498">
                  <c:v>78.384</c:v>
                </c:pt>
                <c:pt idx="499">
                  <c:v>78.328000000000003</c:v>
                </c:pt>
                <c:pt idx="500">
                  <c:v>78.625</c:v>
                </c:pt>
                <c:pt idx="501">
                  <c:v>78.569999999999993</c:v>
                </c:pt>
                <c:pt idx="502">
                  <c:v>78.498999999999995</c:v>
                </c:pt>
                <c:pt idx="503">
                  <c:v>78.484999999999999</c:v>
                </c:pt>
                <c:pt idx="504">
                  <c:v>78.831999999999994</c:v>
                </c:pt>
                <c:pt idx="505">
                  <c:v>78.632000000000005</c:v>
                </c:pt>
                <c:pt idx="506">
                  <c:v>79.534000000000006</c:v>
                </c:pt>
                <c:pt idx="507">
                  <c:v>80.242000000000004</c:v>
                </c:pt>
                <c:pt idx="508">
                  <c:v>80.588999999999999</c:v>
                </c:pt>
                <c:pt idx="509">
                  <c:v>80.320999999999998</c:v>
                </c:pt>
                <c:pt idx="510">
                  <c:v>80.256</c:v>
                </c:pt>
                <c:pt idx="511">
                  <c:v>80.25</c:v>
                </c:pt>
                <c:pt idx="512">
                  <c:v>79.882000000000005</c:v>
                </c:pt>
                <c:pt idx="513">
                  <c:v>80.022000000000006</c:v>
                </c:pt>
                <c:pt idx="514">
                  <c:v>79.963999999999999</c:v>
                </c:pt>
                <c:pt idx="515">
                  <c:v>79.930000000000007</c:v>
                </c:pt>
                <c:pt idx="516">
                  <c:v>79.921000000000006</c:v>
                </c:pt>
                <c:pt idx="517">
                  <c:v>79.796999999999997</c:v>
                </c:pt>
                <c:pt idx="518">
                  <c:v>80.497</c:v>
                </c:pt>
                <c:pt idx="519">
                  <c:v>80.486000000000004</c:v>
                </c:pt>
                <c:pt idx="520">
                  <c:v>80.177999999999997</c:v>
                </c:pt>
                <c:pt idx="521">
                  <c:v>80.28</c:v>
                </c:pt>
                <c:pt idx="522">
                  <c:v>79.611000000000004</c:v>
                </c:pt>
                <c:pt idx="523">
                  <c:v>80.129000000000005</c:v>
                </c:pt>
                <c:pt idx="524">
                  <c:v>80.936000000000007</c:v>
                </c:pt>
                <c:pt idx="525">
                  <c:v>81.254000000000005</c:v>
                </c:pt>
                <c:pt idx="526">
                  <c:v>81.051000000000002</c:v>
                </c:pt>
                <c:pt idx="527">
                  <c:v>80.805000000000007</c:v>
                </c:pt>
                <c:pt idx="528">
                  <c:v>81.350999999999999</c:v>
                </c:pt>
                <c:pt idx="529">
                  <c:v>80.77</c:v>
                </c:pt>
                <c:pt idx="530">
                  <c:v>81.515000000000001</c:v>
                </c:pt>
                <c:pt idx="531">
                  <c:v>81.515000000000001</c:v>
                </c:pt>
                <c:pt idx="532">
                  <c:v>81.182000000000002</c:v>
                </c:pt>
                <c:pt idx="533">
                  <c:v>80.608999999999995</c:v>
                </c:pt>
                <c:pt idx="534">
                  <c:v>80.215999999999994</c:v>
                </c:pt>
                <c:pt idx="535">
                  <c:v>80.222999999999999</c:v>
                </c:pt>
                <c:pt idx="536">
                  <c:v>79.783000000000001</c:v>
                </c:pt>
                <c:pt idx="537">
                  <c:v>79.867999999999995</c:v>
                </c:pt>
                <c:pt idx="538">
                  <c:v>79.578999999999994</c:v>
                </c:pt>
                <c:pt idx="539">
                  <c:v>79.394999999999996</c:v>
                </c:pt>
                <c:pt idx="540">
                  <c:v>78.902000000000001</c:v>
                </c:pt>
                <c:pt idx="541">
                  <c:v>79.167000000000002</c:v>
                </c:pt>
                <c:pt idx="542">
                  <c:v>79.287999999999997</c:v>
                </c:pt>
                <c:pt idx="543">
                  <c:v>78.921999999999997</c:v>
                </c:pt>
                <c:pt idx="544">
                  <c:v>78.991</c:v>
                </c:pt>
                <c:pt idx="545">
                  <c:v>78.924000000000007</c:v>
                </c:pt>
                <c:pt idx="546">
                  <c:v>79.069000000000003</c:v>
                </c:pt>
                <c:pt idx="547">
                  <c:v>78.575999999999993</c:v>
                </c:pt>
                <c:pt idx="548">
                  <c:v>78.641000000000005</c:v>
                </c:pt>
                <c:pt idx="549">
                  <c:v>78.566000000000003</c:v>
                </c:pt>
                <c:pt idx="550">
                  <c:v>79.114000000000004</c:v>
                </c:pt>
                <c:pt idx="551">
                  <c:v>78.945999999999998</c:v>
                </c:pt>
                <c:pt idx="552">
                  <c:v>79.58</c:v>
                </c:pt>
                <c:pt idx="553">
                  <c:v>79.67</c:v>
                </c:pt>
                <c:pt idx="554">
                  <c:v>79.347999999999999</c:v>
                </c:pt>
                <c:pt idx="555">
                  <c:v>79.331000000000003</c:v>
                </c:pt>
                <c:pt idx="556">
                  <c:v>79.331000000000003</c:v>
                </c:pt>
                <c:pt idx="557">
                  <c:v>79.043999999999997</c:v>
                </c:pt>
                <c:pt idx="558">
                  <c:v>79.210999999999999</c:v>
                </c:pt>
                <c:pt idx="559">
                  <c:v>78.819000000000003</c:v>
                </c:pt>
                <c:pt idx="560">
                  <c:v>78.352000000000004</c:v>
                </c:pt>
                <c:pt idx="561">
                  <c:v>78.567999999999998</c:v>
                </c:pt>
                <c:pt idx="562">
                  <c:v>78.272999999999996</c:v>
                </c:pt>
                <c:pt idx="563">
                  <c:v>78.736999999999995</c:v>
                </c:pt>
                <c:pt idx="564">
                  <c:v>78.789000000000001</c:v>
                </c:pt>
                <c:pt idx="565">
                  <c:v>79.403000000000006</c:v>
                </c:pt>
                <c:pt idx="566">
                  <c:v>79.3</c:v>
                </c:pt>
                <c:pt idx="567">
                  <c:v>79.866</c:v>
                </c:pt>
                <c:pt idx="568">
                  <c:v>79.712000000000003</c:v>
                </c:pt>
                <c:pt idx="569">
                  <c:v>79.138999999999996</c:v>
                </c:pt>
                <c:pt idx="570">
                  <c:v>80.040999999999997</c:v>
                </c:pt>
                <c:pt idx="571">
                  <c:v>79.89</c:v>
                </c:pt>
                <c:pt idx="572">
                  <c:v>80.192999999999998</c:v>
                </c:pt>
                <c:pt idx="573">
                  <c:v>80.564999999999998</c:v>
                </c:pt>
                <c:pt idx="574">
                  <c:v>80.150000000000006</c:v>
                </c:pt>
                <c:pt idx="575">
                  <c:v>79.786000000000001</c:v>
                </c:pt>
                <c:pt idx="576">
                  <c:v>79.451999999999998</c:v>
                </c:pt>
                <c:pt idx="577">
                  <c:v>79.593000000000004</c:v>
                </c:pt>
                <c:pt idx="578">
                  <c:v>79.656999999999996</c:v>
                </c:pt>
                <c:pt idx="579">
                  <c:v>79.736000000000004</c:v>
                </c:pt>
                <c:pt idx="580">
                  <c:v>79.344999999999999</c:v>
                </c:pt>
                <c:pt idx="581">
                  <c:v>78.981999999999999</c:v>
                </c:pt>
                <c:pt idx="582">
                  <c:v>79.046999999999997</c:v>
                </c:pt>
                <c:pt idx="583">
                  <c:v>79.126000000000005</c:v>
                </c:pt>
                <c:pt idx="584">
                  <c:v>79.186000000000007</c:v>
                </c:pt>
                <c:pt idx="585">
                  <c:v>79.004000000000005</c:v>
                </c:pt>
                <c:pt idx="586">
                  <c:v>78.819999999999993</c:v>
                </c:pt>
                <c:pt idx="587">
                  <c:v>79.483000000000004</c:v>
                </c:pt>
                <c:pt idx="588">
                  <c:v>79.778000000000006</c:v>
                </c:pt>
                <c:pt idx="589">
                  <c:v>80.075999999999993</c:v>
                </c:pt>
                <c:pt idx="590">
                  <c:v>79.885999999999996</c:v>
                </c:pt>
                <c:pt idx="591">
                  <c:v>79.733000000000004</c:v>
                </c:pt>
                <c:pt idx="592">
                  <c:v>79.891000000000005</c:v>
                </c:pt>
                <c:pt idx="593">
                  <c:v>79.795000000000002</c:v>
                </c:pt>
                <c:pt idx="594">
                  <c:v>79.284999999999997</c:v>
                </c:pt>
                <c:pt idx="595">
                  <c:v>79.888000000000005</c:v>
                </c:pt>
                <c:pt idx="596">
                  <c:v>79.555000000000007</c:v>
                </c:pt>
                <c:pt idx="597">
                  <c:v>79.475999999999999</c:v>
                </c:pt>
                <c:pt idx="598">
                  <c:v>79.537999999999997</c:v>
                </c:pt>
                <c:pt idx="599">
                  <c:v>79.561000000000007</c:v>
                </c:pt>
                <c:pt idx="600">
                  <c:v>79.194000000000003</c:v>
                </c:pt>
                <c:pt idx="601">
                  <c:v>79.42</c:v>
                </c:pt>
                <c:pt idx="602">
                  <c:v>79.224999999999994</c:v>
                </c:pt>
                <c:pt idx="603">
                  <c:v>79.012</c:v>
                </c:pt>
                <c:pt idx="604">
                  <c:v>78.918999999999997</c:v>
                </c:pt>
                <c:pt idx="605">
                  <c:v>78.709000000000003</c:v>
                </c:pt>
                <c:pt idx="606">
                  <c:v>78.775999999999996</c:v>
                </c:pt>
                <c:pt idx="607">
                  <c:v>78.864000000000004</c:v>
                </c:pt>
                <c:pt idx="608">
                  <c:v>79.132000000000005</c:v>
                </c:pt>
                <c:pt idx="609">
                  <c:v>79.221000000000004</c:v>
                </c:pt>
                <c:pt idx="610">
                  <c:v>79.498000000000005</c:v>
                </c:pt>
                <c:pt idx="611">
                  <c:v>79.602999999999994</c:v>
                </c:pt>
                <c:pt idx="612">
                  <c:v>79.738</c:v>
                </c:pt>
                <c:pt idx="613">
                  <c:v>80.08</c:v>
                </c:pt>
                <c:pt idx="614">
                  <c:v>80.111999999999995</c:v>
                </c:pt>
                <c:pt idx="615">
                  <c:v>80.263999999999996</c:v>
                </c:pt>
                <c:pt idx="616">
                  <c:v>80.605999999999995</c:v>
                </c:pt>
                <c:pt idx="617">
                  <c:v>81.221000000000004</c:v>
                </c:pt>
                <c:pt idx="618">
                  <c:v>81.372</c:v>
                </c:pt>
                <c:pt idx="619">
                  <c:v>81.382999999999996</c:v>
                </c:pt>
                <c:pt idx="620">
                  <c:v>81.292000000000002</c:v>
                </c:pt>
                <c:pt idx="621">
                  <c:v>81.084000000000003</c:v>
                </c:pt>
                <c:pt idx="622">
                  <c:v>81.492999999999995</c:v>
                </c:pt>
                <c:pt idx="623">
                  <c:v>82.093999999999994</c:v>
                </c:pt>
                <c:pt idx="624">
                  <c:v>82.346999999999994</c:v>
                </c:pt>
                <c:pt idx="625">
                  <c:v>82.402000000000001</c:v>
                </c:pt>
                <c:pt idx="626">
                  <c:v>82.402000000000001</c:v>
                </c:pt>
                <c:pt idx="627">
                  <c:v>82.48</c:v>
                </c:pt>
                <c:pt idx="628">
                  <c:v>83.018000000000001</c:v>
                </c:pt>
                <c:pt idx="629">
                  <c:v>83.043000000000006</c:v>
                </c:pt>
                <c:pt idx="630">
                  <c:v>82.89</c:v>
                </c:pt>
                <c:pt idx="631">
                  <c:v>82.557000000000002</c:v>
                </c:pt>
                <c:pt idx="632">
                  <c:v>82.825000000000003</c:v>
                </c:pt>
                <c:pt idx="633">
                  <c:v>82.320999999999998</c:v>
                </c:pt>
                <c:pt idx="634">
                  <c:v>82.051000000000002</c:v>
                </c:pt>
                <c:pt idx="635">
                  <c:v>82.510999999999996</c:v>
                </c:pt>
                <c:pt idx="636">
                  <c:v>82.515000000000001</c:v>
                </c:pt>
                <c:pt idx="637">
                  <c:v>82.423000000000002</c:v>
                </c:pt>
                <c:pt idx="638">
                  <c:v>82.058000000000007</c:v>
                </c:pt>
                <c:pt idx="639">
                  <c:v>81.99</c:v>
                </c:pt>
                <c:pt idx="640">
                  <c:v>81.628</c:v>
                </c:pt>
                <c:pt idx="641">
                  <c:v>81.945999999999998</c:v>
                </c:pt>
                <c:pt idx="642">
                  <c:v>81.378</c:v>
                </c:pt>
                <c:pt idx="643">
                  <c:v>81.582999999999998</c:v>
                </c:pt>
                <c:pt idx="644">
                  <c:v>82.29</c:v>
                </c:pt>
                <c:pt idx="645">
                  <c:v>82.256</c:v>
                </c:pt>
                <c:pt idx="646">
                  <c:v>82.497</c:v>
                </c:pt>
                <c:pt idx="647">
                  <c:v>82.372</c:v>
                </c:pt>
                <c:pt idx="648">
                  <c:v>82.617999999999995</c:v>
                </c:pt>
                <c:pt idx="649">
                  <c:v>82.807000000000002</c:v>
                </c:pt>
                <c:pt idx="650">
                  <c:v>81.626999999999995</c:v>
                </c:pt>
                <c:pt idx="651">
                  <c:v>81.87</c:v>
                </c:pt>
                <c:pt idx="652">
                  <c:v>81.781999999999996</c:v>
                </c:pt>
                <c:pt idx="653">
                  <c:v>81.781999999999996</c:v>
                </c:pt>
                <c:pt idx="654">
                  <c:v>82.813000000000002</c:v>
                </c:pt>
                <c:pt idx="655">
                  <c:v>83.376999999999995</c:v>
                </c:pt>
                <c:pt idx="656">
                  <c:v>83.161000000000001</c:v>
                </c:pt>
                <c:pt idx="657">
                  <c:v>83.4</c:v>
                </c:pt>
                <c:pt idx="658">
                  <c:v>83.567999999999998</c:v>
                </c:pt>
                <c:pt idx="659">
                  <c:v>83.659000000000006</c:v>
                </c:pt>
                <c:pt idx="660">
                  <c:v>83.349000000000004</c:v>
                </c:pt>
                <c:pt idx="661">
                  <c:v>83.097999999999999</c:v>
                </c:pt>
                <c:pt idx="662">
                  <c:v>83.031999999999996</c:v>
                </c:pt>
                <c:pt idx="663">
                  <c:v>83.067999999999998</c:v>
                </c:pt>
                <c:pt idx="664">
                  <c:v>82.882999999999996</c:v>
                </c:pt>
                <c:pt idx="665">
                  <c:v>83.477999999999994</c:v>
                </c:pt>
                <c:pt idx="666">
                  <c:v>83.706000000000003</c:v>
                </c:pt>
                <c:pt idx="667">
                  <c:v>84.004999999999995</c:v>
                </c:pt>
                <c:pt idx="668">
                  <c:v>83.524000000000001</c:v>
                </c:pt>
                <c:pt idx="669">
                  <c:v>82.808000000000007</c:v>
                </c:pt>
                <c:pt idx="670">
                  <c:v>82.709000000000003</c:v>
                </c:pt>
                <c:pt idx="671">
                  <c:v>82.793999999999997</c:v>
                </c:pt>
                <c:pt idx="672">
                  <c:v>82.635000000000005</c:v>
                </c:pt>
                <c:pt idx="673">
                  <c:v>83.058000000000007</c:v>
                </c:pt>
                <c:pt idx="674">
                  <c:v>83.361000000000004</c:v>
                </c:pt>
                <c:pt idx="675">
                  <c:v>82.375</c:v>
                </c:pt>
                <c:pt idx="676">
                  <c:v>82.266000000000005</c:v>
                </c:pt>
                <c:pt idx="677">
                  <c:v>82.21</c:v>
                </c:pt>
                <c:pt idx="678">
                  <c:v>82.394000000000005</c:v>
                </c:pt>
                <c:pt idx="679">
                  <c:v>82.638000000000005</c:v>
                </c:pt>
                <c:pt idx="680">
                  <c:v>82.552999999999997</c:v>
                </c:pt>
                <c:pt idx="681">
                  <c:v>82.435000000000002</c:v>
                </c:pt>
                <c:pt idx="682">
                  <c:v>82.483000000000004</c:v>
                </c:pt>
                <c:pt idx="683">
                  <c:v>82.644999999999996</c:v>
                </c:pt>
                <c:pt idx="684">
                  <c:v>82.356999999999999</c:v>
                </c:pt>
                <c:pt idx="685">
                  <c:v>82.596000000000004</c:v>
                </c:pt>
                <c:pt idx="686">
                  <c:v>82.456000000000003</c:v>
                </c:pt>
                <c:pt idx="687">
                  <c:v>81.906999999999996</c:v>
                </c:pt>
                <c:pt idx="688">
                  <c:v>81.486000000000004</c:v>
                </c:pt>
                <c:pt idx="689">
                  <c:v>81.358999999999995</c:v>
                </c:pt>
                <c:pt idx="690">
                  <c:v>81.593000000000004</c:v>
                </c:pt>
                <c:pt idx="691">
                  <c:v>81.658000000000001</c:v>
                </c:pt>
                <c:pt idx="692">
                  <c:v>81.37</c:v>
                </c:pt>
                <c:pt idx="693">
                  <c:v>81.549000000000007</c:v>
                </c:pt>
                <c:pt idx="694">
                  <c:v>81.691000000000003</c:v>
                </c:pt>
                <c:pt idx="695">
                  <c:v>81.207999999999998</c:v>
                </c:pt>
                <c:pt idx="696">
                  <c:v>81.207999999999998</c:v>
                </c:pt>
                <c:pt idx="697">
                  <c:v>81.311999999999998</c:v>
                </c:pt>
                <c:pt idx="698">
                  <c:v>81.234999999999999</c:v>
                </c:pt>
                <c:pt idx="699">
                  <c:v>81.040000000000006</c:v>
                </c:pt>
                <c:pt idx="700">
                  <c:v>80.251999999999995</c:v>
                </c:pt>
                <c:pt idx="701">
                  <c:v>80.356999999999999</c:v>
                </c:pt>
                <c:pt idx="702">
                  <c:v>79.856999999999999</c:v>
                </c:pt>
                <c:pt idx="703">
                  <c:v>79.736999999999995</c:v>
                </c:pt>
                <c:pt idx="704">
                  <c:v>79.262</c:v>
                </c:pt>
                <c:pt idx="705">
                  <c:v>78.846999999999994</c:v>
                </c:pt>
                <c:pt idx="706">
                  <c:v>79.010000000000005</c:v>
                </c:pt>
                <c:pt idx="707">
                  <c:v>79.248999999999995</c:v>
                </c:pt>
                <c:pt idx="708">
                  <c:v>79.055000000000007</c:v>
                </c:pt>
                <c:pt idx="709">
                  <c:v>79.411000000000001</c:v>
                </c:pt>
                <c:pt idx="710">
                  <c:v>79.328000000000003</c:v>
                </c:pt>
                <c:pt idx="711">
                  <c:v>79.518000000000001</c:v>
                </c:pt>
                <c:pt idx="712">
                  <c:v>79.552000000000007</c:v>
                </c:pt>
                <c:pt idx="713">
                  <c:v>79.885000000000005</c:v>
                </c:pt>
                <c:pt idx="714">
                  <c:v>79.548000000000002</c:v>
                </c:pt>
                <c:pt idx="715">
                  <c:v>79.935000000000002</c:v>
                </c:pt>
                <c:pt idx="716">
                  <c:v>79.823999999999998</c:v>
                </c:pt>
                <c:pt idx="717">
                  <c:v>79.744</c:v>
                </c:pt>
                <c:pt idx="718">
                  <c:v>79.965000000000003</c:v>
                </c:pt>
                <c:pt idx="719">
                  <c:v>79.352999999999994</c:v>
                </c:pt>
                <c:pt idx="720">
                  <c:v>79.337000000000003</c:v>
                </c:pt>
                <c:pt idx="721">
                  <c:v>79.540000000000006</c:v>
                </c:pt>
                <c:pt idx="722">
                  <c:v>79.950999999999993</c:v>
                </c:pt>
                <c:pt idx="723">
                  <c:v>79.917000000000002</c:v>
                </c:pt>
                <c:pt idx="724">
                  <c:v>79.775000000000006</c:v>
                </c:pt>
                <c:pt idx="725">
                  <c:v>79.667000000000002</c:v>
                </c:pt>
                <c:pt idx="726">
                  <c:v>79.742000000000004</c:v>
                </c:pt>
                <c:pt idx="727">
                  <c:v>79.405000000000001</c:v>
                </c:pt>
                <c:pt idx="728">
                  <c:v>79.016000000000005</c:v>
                </c:pt>
                <c:pt idx="729">
                  <c:v>79.367000000000004</c:v>
                </c:pt>
                <c:pt idx="730">
                  <c:v>79.620999999999995</c:v>
                </c:pt>
                <c:pt idx="731">
                  <c:v>79.652000000000001</c:v>
                </c:pt>
                <c:pt idx="732">
                  <c:v>79.975999999999999</c:v>
                </c:pt>
                <c:pt idx="733">
                  <c:v>79.914000000000001</c:v>
                </c:pt>
                <c:pt idx="734">
                  <c:v>80.043999999999997</c:v>
                </c:pt>
                <c:pt idx="735">
                  <c:v>80.067999999999998</c:v>
                </c:pt>
                <c:pt idx="736">
                  <c:v>80.231999999999999</c:v>
                </c:pt>
                <c:pt idx="737">
                  <c:v>79.930999999999997</c:v>
                </c:pt>
                <c:pt idx="738">
                  <c:v>79.918999999999997</c:v>
                </c:pt>
                <c:pt idx="739">
                  <c:v>80.046999999999997</c:v>
                </c:pt>
                <c:pt idx="740">
                  <c:v>80.593000000000004</c:v>
                </c:pt>
                <c:pt idx="741">
                  <c:v>80.748999999999995</c:v>
                </c:pt>
                <c:pt idx="742">
                  <c:v>80.613</c:v>
                </c:pt>
                <c:pt idx="743">
                  <c:v>80.759</c:v>
                </c:pt>
                <c:pt idx="744">
                  <c:v>80.793000000000006</c:v>
                </c:pt>
                <c:pt idx="745">
                  <c:v>81.025999999999996</c:v>
                </c:pt>
                <c:pt idx="746">
                  <c:v>81.034999999999997</c:v>
                </c:pt>
                <c:pt idx="747">
                  <c:v>81.084000000000003</c:v>
                </c:pt>
                <c:pt idx="748">
                  <c:v>81.055999999999997</c:v>
                </c:pt>
                <c:pt idx="749">
                  <c:v>81.078000000000003</c:v>
                </c:pt>
                <c:pt idx="750">
                  <c:v>81.257000000000005</c:v>
                </c:pt>
                <c:pt idx="751">
                  <c:v>80.873999999999995</c:v>
                </c:pt>
                <c:pt idx="752">
                  <c:v>80.956999999999994</c:v>
                </c:pt>
                <c:pt idx="753">
                  <c:v>80.932000000000002</c:v>
                </c:pt>
                <c:pt idx="754">
                  <c:v>80.698999999999998</c:v>
                </c:pt>
                <c:pt idx="755">
                  <c:v>80.191999999999993</c:v>
                </c:pt>
                <c:pt idx="756">
                  <c:v>80.251000000000005</c:v>
                </c:pt>
                <c:pt idx="757">
                  <c:v>80.402000000000001</c:v>
                </c:pt>
                <c:pt idx="758">
                  <c:v>80.335999999999999</c:v>
                </c:pt>
                <c:pt idx="759">
                  <c:v>80.203999999999994</c:v>
                </c:pt>
                <c:pt idx="760">
                  <c:v>80.153000000000006</c:v>
                </c:pt>
                <c:pt idx="761">
                  <c:v>79.882000000000005</c:v>
                </c:pt>
                <c:pt idx="762">
                  <c:v>79.644000000000005</c:v>
                </c:pt>
                <c:pt idx="763">
                  <c:v>79.774000000000001</c:v>
                </c:pt>
                <c:pt idx="764">
                  <c:v>80.257999999999996</c:v>
                </c:pt>
                <c:pt idx="765">
                  <c:v>80.408000000000001</c:v>
                </c:pt>
                <c:pt idx="766">
                  <c:v>80.328000000000003</c:v>
                </c:pt>
                <c:pt idx="767">
                  <c:v>80.061000000000007</c:v>
                </c:pt>
                <c:pt idx="768">
                  <c:v>79.814999999999998</c:v>
                </c:pt>
                <c:pt idx="769">
                  <c:v>79.927999999999997</c:v>
                </c:pt>
                <c:pt idx="770">
                  <c:v>79.58</c:v>
                </c:pt>
                <c:pt idx="771">
                  <c:v>79.567999999999998</c:v>
                </c:pt>
                <c:pt idx="772">
                  <c:v>79.358999999999995</c:v>
                </c:pt>
                <c:pt idx="773">
                  <c:v>79.269000000000005</c:v>
                </c:pt>
                <c:pt idx="774">
                  <c:v>79.260999999999996</c:v>
                </c:pt>
                <c:pt idx="775">
                  <c:v>79.617000000000004</c:v>
                </c:pt>
                <c:pt idx="776">
                  <c:v>79.641999999999996</c:v>
                </c:pt>
                <c:pt idx="777">
                  <c:v>79.67</c:v>
                </c:pt>
                <c:pt idx="778">
                  <c:v>79.620999999999995</c:v>
                </c:pt>
                <c:pt idx="779">
                  <c:v>79.62</c:v>
                </c:pt>
                <c:pt idx="780">
                  <c:v>79.677999999999997</c:v>
                </c:pt>
                <c:pt idx="781">
                  <c:v>79.769000000000005</c:v>
                </c:pt>
                <c:pt idx="782">
                  <c:v>79.736000000000004</c:v>
                </c:pt>
                <c:pt idx="783">
                  <c:v>79.844999999999999</c:v>
                </c:pt>
                <c:pt idx="784">
                  <c:v>80.382000000000005</c:v>
                </c:pt>
                <c:pt idx="785">
                  <c:v>80.498999999999995</c:v>
                </c:pt>
                <c:pt idx="786">
                  <c:v>80.256</c:v>
                </c:pt>
                <c:pt idx="787">
                  <c:v>80.344999999999999</c:v>
                </c:pt>
                <c:pt idx="788">
                  <c:v>80.557000000000002</c:v>
                </c:pt>
                <c:pt idx="789">
                  <c:v>79.738</c:v>
                </c:pt>
                <c:pt idx="790">
                  <c:v>79.563000000000002</c:v>
                </c:pt>
                <c:pt idx="791">
                  <c:v>79.488</c:v>
                </c:pt>
                <c:pt idx="792">
                  <c:v>79.778999999999996</c:v>
                </c:pt>
                <c:pt idx="793">
                  <c:v>79.804000000000002</c:v>
                </c:pt>
                <c:pt idx="794">
                  <c:v>79.649000000000001</c:v>
                </c:pt>
                <c:pt idx="795">
                  <c:v>80.036000000000001</c:v>
                </c:pt>
                <c:pt idx="796">
                  <c:v>80.036000000000001</c:v>
                </c:pt>
                <c:pt idx="797">
                  <c:v>79.873999999999995</c:v>
                </c:pt>
                <c:pt idx="798">
                  <c:v>79.92</c:v>
                </c:pt>
                <c:pt idx="799">
                  <c:v>79.948999999999998</c:v>
                </c:pt>
                <c:pt idx="800">
                  <c:v>79.748000000000005</c:v>
                </c:pt>
                <c:pt idx="801">
                  <c:v>79.78</c:v>
                </c:pt>
                <c:pt idx="802">
                  <c:v>79.563999999999993</c:v>
                </c:pt>
                <c:pt idx="803">
                  <c:v>79.281000000000006</c:v>
                </c:pt>
                <c:pt idx="804">
                  <c:v>79.206999999999994</c:v>
                </c:pt>
                <c:pt idx="805">
                  <c:v>79.125</c:v>
                </c:pt>
                <c:pt idx="806">
                  <c:v>79.554000000000002</c:v>
                </c:pt>
                <c:pt idx="807">
                  <c:v>79.488</c:v>
                </c:pt>
                <c:pt idx="808">
                  <c:v>79.721000000000004</c:v>
                </c:pt>
                <c:pt idx="809">
                  <c:v>80.191999999999993</c:v>
                </c:pt>
                <c:pt idx="810">
                  <c:v>80.245999999999995</c:v>
                </c:pt>
                <c:pt idx="811">
                  <c:v>80.31</c:v>
                </c:pt>
                <c:pt idx="812">
                  <c:v>80.105999999999995</c:v>
                </c:pt>
                <c:pt idx="813">
                  <c:v>80.090999999999994</c:v>
                </c:pt>
                <c:pt idx="814">
                  <c:v>80.457999999999998</c:v>
                </c:pt>
                <c:pt idx="815">
                  <c:v>80.58</c:v>
                </c:pt>
                <c:pt idx="816">
                  <c:v>80.626999999999995</c:v>
                </c:pt>
                <c:pt idx="817">
                  <c:v>80.468000000000004</c:v>
                </c:pt>
                <c:pt idx="818">
                  <c:v>81.069000000000003</c:v>
                </c:pt>
                <c:pt idx="819">
                  <c:v>81.460999999999999</c:v>
                </c:pt>
                <c:pt idx="820">
                  <c:v>81.481999999999999</c:v>
                </c:pt>
                <c:pt idx="821">
                  <c:v>81.67</c:v>
                </c:pt>
                <c:pt idx="822">
                  <c:v>81.87</c:v>
                </c:pt>
                <c:pt idx="823">
                  <c:v>81.602000000000004</c:v>
                </c:pt>
                <c:pt idx="824">
                  <c:v>81.948999999999998</c:v>
                </c:pt>
                <c:pt idx="825">
                  <c:v>82.313000000000002</c:v>
                </c:pt>
                <c:pt idx="826">
                  <c:v>82.194999999999993</c:v>
                </c:pt>
                <c:pt idx="827">
                  <c:v>82.087000000000003</c:v>
                </c:pt>
                <c:pt idx="828">
                  <c:v>82.459000000000003</c:v>
                </c:pt>
                <c:pt idx="829">
                  <c:v>82.081000000000003</c:v>
                </c:pt>
                <c:pt idx="830">
                  <c:v>82.695999999999998</c:v>
                </c:pt>
                <c:pt idx="831">
                  <c:v>82.572999999999993</c:v>
                </c:pt>
                <c:pt idx="832">
                  <c:v>82.584000000000003</c:v>
                </c:pt>
                <c:pt idx="833">
                  <c:v>82.888999999999996</c:v>
                </c:pt>
                <c:pt idx="834">
                  <c:v>82.605999999999995</c:v>
                </c:pt>
                <c:pt idx="835">
                  <c:v>82.260999999999996</c:v>
                </c:pt>
                <c:pt idx="836">
                  <c:v>82.694000000000003</c:v>
                </c:pt>
                <c:pt idx="837">
                  <c:v>82.989000000000004</c:v>
                </c:pt>
                <c:pt idx="838">
                  <c:v>82.778999999999996</c:v>
                </c:pt>
                <c:pt idx="839">
                  <c:v>82.74</c:v>
                </c:pt>
                <c:pt idx="840">
                  <c:v>82.376000000000005</c:v>
                </c:pt>
                <c:pt idx="841">
                  <c:v>82.828000000000003</c:v>
                </c:pt>
                <c:pt idx="842">
                  <c:v>82.881</c:v>
                </c:pt>
                <c:pt idx="843">
                  <c:v>83.221000000000004</c:v>
                </c:pt>
                <c:pt idx="844">
                  <c:v>82.995999999999995</c:v>
                </c:pt>
                <c:pt idx="845">
                  <c:v>82.975999999999999</c:v>
                </c:pt>
                <c:pt idx="846">
                  <c:v>82.733000000000004</c:v>
                </c:pt>
                <c:pt idx="847">
                  <c:v>82.924000000000007</c:v>
                </c:pt>
                <c:pt idx="848">
                  <c:v>82.718000000000004</c:v>
                </c:pt>
                <c:pt idx="849">
                  <c:v>82.677000000000007</c:v>
                </c:pt>
                <c:pt idx="850">
                  <c:v>82.495999999999995</c:v>
                </c:pt>
                <c:pt idx="851">
                  <c:v>82.751999999999995</c:v>
                </c:pt>
                <c:pt idx="852">
                  <c:v>82.308999999999997</c:v>
                </c:pt>
                <c:pt idx="853">
                  <c:v>82.531999999999996</c:v>
                </c:pt>
                <c:pt idx="854">
                  <c:v>82.247</c:v>
                </c:pt>
                <c:pt idx="855">
                  <c:v>82.311000000000007</c:v>
                </c:pt>
                <c:pt idx="856">
                  <c:v>82.417000000000002</c:v>
                </c:pt>
                <c:pt idx="857">
                  <c:v>81.748999999999995</c:v>
                </c:pt>
                <c:pt idx="858">
                  <c:v>82.683999999999997</c:v>
                </c:pt>
                <c:pt idx="859">
                  <c:v>82.558999999999997</c:v>
                </c:pt>
                <c:pt idx="860">
                  <c:v>82.713999999999999</c:v>
                </c:pt>
                <c:pt idx="861">
                  <c:v>82.676000000000002</c:v>
                </c:pt>
                <c:pt idx="862">
                  <c:v>83.048000000000002</c:v>
                </c:pt>
                <c:pt idx="863">
                  <c:v>83.048000000000002</c:v>
                </c:pt>
                <c:pt idx="864">
                  <c:v>82.744</c:v>
                </c:pt>
                <c:pt idx="865">
                  <c:v>82.501999999999995</c:v>
                </c:pt>
                <c:pt idx="866">
                  <c:v>82.147000000000006</c:v>
                </c:pt>
                <c:pt idx="867">
                  <c:v>81.745999999999995</c:v>
                </c:pt>
                <c:pt idx="868">
                  <c:v>81.483999999999995</c:v>
                </c:pt>
                <c:pt idx="869">
                  <c:v>82.224000000000004</c:v>
                </c:pt>
                <c:pt idx="870">
                  <c:v>82.125</c:v>
                </c:pt>
                <c:pt idx="871">
                  <c:v>82.314999999999998</c:v>
                </c:pt>
                <c:pt idx="872">
                  <c:v>82.253</c:v>
                </c:pt>
                <c:pt idx="873">
                  <c:v>81.896000000000001</c:v>
                </c:pt>
                <c:pt idx="874">
                  <c:v>82.793000000000006</c:v>
                </c:pt>
                <c:pt idx="875">
                  <c:v>83.143000000000001</c:v>
                </c:pt>
                <c:pt idx="876">
                  <c:v>83.277000000000001</c:v>
                </c:pt>
                <c:pt idx="877">
                  <c:v>83.594999999999999</c:v>
                </c:pt>
                <c:pt idx="878">
                  <c:v>83.83</c:v>
                </c:pt>
                <c:pt idx="879">
                  <c:v>83.587999999999994</c:v>
                </c:pt>
                <c:pt idx="880">
                  <c:v>84.251999999999995</c:v>
                </c:pt>
                <c:pt idx="881">
                  <c:v>83.736000000000004</c:v>
                </c:pt>
                <c:pt idx="882">
                  <c:v>83.864000000000004</c:v>
                </c:pt>
                <c:pt idx="883">
                  <c:v>84.352000000000004</c:v>
                </c:pt>
                <c:pt idx="884">
                  <c:v>83.8</c:v>
                </c:pt>
                <c:pt idx="885">
                  <c:v>83.7</c:v>
                </c:pt>
                <c:pt idx="886">
                  <c:v>83.7</c:v>
                </c:pt>
                <c:pt idx="887">
                  <c:v>84.1</c:v>
                </c:pt>
                <c:pt idx="888">
                  <c:v>83.66</c:v>
                </c:pt>
                <c:pt idx="889">
                  <c:v>83.042000000000002</c:v>
                </c:pt>
                <c:pt idx="890">
                  <c:v>83.375</c:v>
                </c:pt>
                <c:pt idx="891">
                  <c:v>82.656000000000006</c:v>
                </c:pt>
                <c:pt idx="892">
                  <c:v>82.769000000000005</c:v>
                </c:pt>
                <c:pt idx="893">
                  <c:v>82.593999999999994</c:v>
                </c:pt>
                <c:pt idx="894">
                  <c:v>81.537000000000006</c:v>
                </c:pt>
                <c:pt idx="895">
                  <c:v>81.668999999999997</c:v>
                </c:pt>
                <c:pt idx="896">
                  <c:v>81.646000000000001</c:v>
                </c:pt>
                <c:pt idx="897">
                  <c:v>81.113</c:v>
                </c:pt>
                <c:pt idx="898">
                  <c:v>80.947000000000003</c:v>
                </c:pt>
                <c:pt idx="899">
                  <c:v>80.751999999999995</c:v>
                </c:pt>
                <c:pt idx="900">
                  <c:v>80.67</c:v>
                </c:pt>
                <c:pt idx="901">
                  <c:v>80.787000000000006</c:v>
                </c:pt>
                <c:pt idx="902">
                  <c:v>80.611999999999995</c:v>
                </c:pt>
                <c:pt idx="903">
                  <c:v>81.427999999999997</c:v>
                </c:pt>
                <c:pt idx="904">
                  <c:v>81.915000000000006</c:v>
                </c:pt>
                <c:pt idx="905">
                  <c:v>82.317999999999998</c:v>
                </c:pt>
                <c:pt idx="906">
                  <c:v>82.424999999999997</c:v>
                </c:pt>
                <c:pt idx="907">
                  <c:v>82.581000000000003</c:v>
                </c:pt>
                <c:pt idx="908">
                  <c:v>82.977000000000004</c:v>
                </c:pt>
                <c:pt idx="909">
                  <c:v>82.902000000000001</c:v>
                </c:pt>
                <c:pt idx="910">
                  <c:v>83.135999999999996</c:v>
                </c:pt>
                <c:pt idx="911">
                  <c:v>83.054000000000002</c:v>
                </c:pt>
                <c:pt idx="912">
                  <c:v>83.543999999999997</c:v>
                </c:pt>
                <c:pt idx="913">
                  <c:v>83.230999999999995</c:v>
                </c:pt>
                <c:pt idx="914">
                  <c:v>83.230999999999995</c:v>
                </c:pt>
                <c:pt idx="915">
                  <c:v>84.448999999999998</c:v>
                </c:pt>
                <c:pt idx="916">
                  <c:v>84.192999999999998</c:v>
                </c:pt>
                <c:pt idx="917">
                  <c:v>84.58</c:v>
                </c:pt>
                <c:pt idx="918">
                  <c:v>84.040999999999997</c:v>
                </c:pt>
                <c:pt idx="919">
                  <c:v>82.745999999999995</c:v>
                </c:pt>
                <c:pt idx="920">
                  <c:v>82.988</c:v>
                </c:pt>
                <c:pt idx="921">
                  <c:v>83.043000000000006</c:v>
                </c:pt>
                <c:pt idx="922">
                  <c:v>82.498000000000005</c:v>
                </c:pt>
                <c:pt idx="923">
                  <c:v>82.707999999999998</c:v>
                </c:pt>
                <c:pt idx="924">
                  <c:v>82.822999999999993</c:v>
                </c:pt>
                <c:pt idx="925">
                  <c:v>82.606999999999999</c:v>
                </c:pt>
                <c:pt idx="926">
                  <c:v>82.218999999999994</c:v>
                </c:pt>
                <c:pt idx="927">
                  <c:v>81.944999999999993</c:v>
                </c:pt>
                <c:pt idx="928">
                  <c:v>82.290999999999997</c:v>
                </c:pt>
                <c:pt idx="929">
                  <c:v>81.97</c:v>
                </c:pt>
                <c:pt idx="930">
                  <c:v>81.656999999999996</c:v>
                </c:pt>
                <c:pt idx="931">
                  <c:v>81.662999999999997</c:v>
                </c:pt>
                <c:pt idx="932">
                  <c:v>81.828999999999994</c:v>
                </c:pt>
                <c:pt idx="933">
                  <c:v>81.451999999999998</c:v>
                </c:pt>
                <c:pt idx="934">
                  <c:v>82.335999999999999</c:v>
                </c:pt>
                <c:pt idx="935">
                  <c:v>81.908000000000001</c:v>
                </c:pt>
                <c:pt idx="936">
                  <c:v>81.875</c:v>
                </c:pt>
                <c:pt idx="937">
                  <c:v>81.602999999999994</c:v>
                </c:pt>
                <c:pt idx="938">
                  <c:v>81.287000000000006</c:v>
                </c:pt>
                <c:pt idx="939">
                  <c:v>80.977000000000004</c:v>
                </c:pt>
                <c:pt idx="940">
                  <c:v>81.126000000000005</c:v>
                </c:pt>
                <c:pt idx="941">
                  <c:v>81.332999999999998</c:v>
                </c:pt>
                <c:pt idx="942">
                  <c:v>81.768000000000001</c:v>
                </c:pt>
                <c:pt idx="943">
                  <c:v>81.710999999999999</c:v>
                </c:pt>
                <c:pt idx="944">
                  <c:v>81.180999999999997</c:v>
                </c:pt>
                <c:pt idx="945">
                  <c:v>81.257000000000005</c:v>
                </c:pt>
                <c:pt idx="946">
                  <c:v>81.225999999999999</c:v>
                </c:pt>
                <c:pt idx="947">
                  <c:v>80.906000000000006</c:v>
                </c:pt>
                <c:pt idx="948">
                  <c:v>81.212999999999994</c:v>
                </c:pt>
                <c:pt idx="949">
                  <c:v>81.488</c:v>
                </c:pt>
                <c:pt idx="950">
                  <c:v>81.361000000000004</c:v>
                </c:pt>
                <c:pt idx="951">
                  <c:v>81.406999999999996</c:v>
                </c:pt>
                <c:pt idx="952">
                  <c:v>81.165999999999997</c:v>
                </c:pt>
                <c:pt idx="953">
                  <c:v>81.430999999999997</c:v>
                </c:pt>
                <c:pt idx="954">
                  <c:v>81.947999999999993</c:v>
                </c:pt>
                <c:pt idx="955">
                  <c:v>82.087000000000003</c:v>
                </c:pt>
                <c:pt idx="956">
                  <c:v>82.087000000000003</c:v>
                </c:pt>
                <c:pt idx="957">
                  <c:v>82.361000000000004</c:v>
                </c:pt>
                <c:pt idx="958">
                  <c:v>82.168999999999997</c:v>
                </c:pt>
                <c:pt idx="959">
                  <c:v>82.632999999999996</c:v>
                </c:pt>
                <c:pt idx="960">
                  <c:v>82.146000000000001</c:v>
                </c:pt>
                <c:pt idx="961">
                  <c:v>81.793000000000006</c:v>
                </c:pt>
                <c:pt idx="962">
                  <c:v>81.820999999999998</c:v>
                </c:pt>
                <c:pt idx="963">
                  <c:v>81.518000000000001</c:v>
                </c:pt>
                <c:pt idx="964">
                  <c:v>81.489000000000004</c:v>
                </c:pt>
                <c:pt idx="965">
                  <c:v>81.451999999999998</c:v>
                </c:pt>
                <c:pt idx="966">
                  <c:v>81.295000000000002</c:v>
                </c:pt>
                <c:pt idx="967">
                  <c:v>81.143000000000001</c:v>
                </c:pt>
                <c:pt idx="968">
                  <c:v>80.236999999999995</c:v>
                </c:pt>
                <c:pt idx="969">
                  <c:v>80.372</c:v>
                </c:pt>
                <c:pt idx="970">
                  <c:v>80.430999999999997</c:v>
                </c:pt>
                <c:pt idx="971">
                  <c:v>80.448999999999998</c:v>
                </c:pt>
                <c:pt idx="972">
                  <c:v>80.563000000000002</c:v>
                </c:pt>
                <c:pt idx="973">
                  <c:v>80.334000000000003</c:v>
                </c:pt>
                <c:pt idx="974">
                  <c:v>80.522999999999996</c:v>
                </c:pt>
                <c:pt idx="975">
                  <c:v>80.287000000000006</c:v>
                </c:pt>
                <c:pt idx="976">
                  <c:v>80.221000000000004</c:v>
                </c:pt>
                <c:pt idx="977">
                  <c:v>80.141000000000005</c:v>
                </c:pt>
                <c:pt idx="978">
                  <c:v>79.900000000000006</c:v>
                </c:pt>
                <c:pt idx="979">
                  <c:v>79.748999999999995</c:v>
                </c:pt>
                <c:pt idx="980">
                  <c:v>80.122</c:v>
                </c:pt>
                <c:pt idx="981">
                  <c:v>79.941000000000003</c:v>
                </c:pt>
                <c:pt idx="982">
                  <c:v>80.06</c:v>
                </c:pt>
                <c:pt idx="983">
                  <c:v>80.376000000000005</c:v>
                </c:pt>
                <c:pt idx="984">
                  <c:v>80.417000000000002</c:v>
                </c:pt>
                <c:pt idx="985">
                  <c:v>80.361999999999995</c:v>
                </c:pt>
                <c:pt idx="986">
                  <c:v>80.263000000000005</c:v>
                </c:pt>
                <c:pt idx="987">
                  <c:v>80.481999999999999</c:v>
                </c:pt>
                <c:pt idx="988">
                  <c:v>80.47</c:v>
                </c:pt>
                <c:pt idx="989">
                  <c:v>79.649000000000001</c:v>
                </c:pt>
                <c:pt idx="990">
                  <c:v>79.653999999999996</c:v>
                </c:pt>
                <c:pt idx="991">
                  <c:v>79.694999999999993</c:v>
                </c:pt>
                <c:pt idx="992">
                  <c:v>79.23</c:v>
                </c:pt>
                <c:pt idx="993">
                  <c:v>79.263999999999996</c:v>
                </c:pt>
                <c:pt idx="994">
                  <c:v>79.185000000000002</c:v>
                </c:pt>
                <c:pt idx="995">
                  <c:v>79.194000000000003</c:v>
                </c:pt>
                <c:pt idx="996">
                  <c:v>79.245999999999995</c:v>
                </c:pt>
                <c:pt idx="997">
                  <c:v>79.606999999999999</c:v>
                </c:pt>
                <c:pt idx="998">
                  <c:v>79.777000000000001</c:v>
                </c:pt>
                <c:pt idx="999">
                  <c:v>80.194999999999993</c:v>
                </c:pt>
                <c:pt idx="1000">
                  <c:v>80.715999999999994</c:v>
                </c:pt>
                <c:pt idx="1001">
                  <c:v>80.552999999999997</c:v>
                </c:pt>
                <c:pt idx="1002">
                  <c:v>80.706000000000003</c:v>
                </c:pt>
                <c:pt idx="1003">
                  <c:v>80.483000000000004</c:v>
                </c:pt>
                <c:pt idx="1004">
                  <c:v>80.844999999999999</c:v>
                </c:pt>
                <c:pt idx="1005">
                  <c:v>81.302999999999997</c:v>
                </c:pt>
                <c:pt idx="1006">
                  <c:v>81.090999999999994</c:v>
                </c:pt>
                <c:pt idx="1007">
                  <c:v>81.191999999999993</c:v>
                </c:pt>
                <c:pt idx="1008">
                  <c:v>80.926000000000002</c:v>
                </c:pt>
                <c:pt idx="1009">
                  <c:v>81.022999999999996</c:v>
                </c:pt>
                <c:pt idx="1010">
                  <c:v>80.849000000000004</c:v>
                </c:pt>
                <c:pt idx="1011">
                  <c:v>80.825000000000003</c:v>
                </c:pt>
                <c:pt idx="1012">
                  <c:v>80.703999999999994</c:v>
                </c:pt>
                <c:pt idx="1013">
                  <c:v>81.111999999999995</c:v>
                </c:pt>
                <c:pt idx="1014">
                  <c:v>81.072999999999993</c:v>
                </c:pt>
                <c:pt idx="1015">
                  <c:v>80.707999999999998</c:v>
                </c:pt>
                <c:pt idx="1016">
                  <c:v>80.92</c:v>
                </c:pt>
                <c:pt idx="1017">
                  <c:v>80.611000000000004</c:v>
                </c:pt>
                <c:pt idx="1018">
                  <c:v>80.721999999999994</c:v>
                </c:pt>
                <c:pt idx="1019">
                  <c:v>80.581999999999994</c:v>
                </c:pt>
                <c:pt idx="1020">
                  <c:v>80.680000000000007</c:v>
                </c:pt>
                <c:pt idx="1021">
                  <c:v>80.924999999999997</c:v>
                </c:pt>
                <c:pt idx="1022">
                  <c:v>80.590999999999994</c:v>
                </c:pt>
                <c:pt idx="1023">
                  <c:v>80.619</c:v>
                </c:pt>
                <c:pt idx="1024">
                  <c:v>80.234999999999999</c:v>
                </c:pt>
                <c:pt idx="1025">
                  <c:v>80.314999999999998</c:v>
                </c:pt>
                <c:pt idx="1026">
                  <c:v>80.134</c:v>
                </c:pt>
                <c:pt idx="1027">
                  <c:v>79.965999999999994</c:v>
                </c:pt>
                <c:pt idx="1028">
                  <c:v>79.894000000000005</c:v>
                </c:pt>
                <c:pt idx="1029">
                  <c:v>80.206000000000003</c:v>
                </c:pt>
                <c:pt idx="1030">
                  <c:v>80.213999999999999</c:v>
                </c:pt>
                <c:pt idx="1031">
                  <c:v>80.073999999999998</c:v>
                </c:pt>
                <c:pt idx="1032">
                  <c:v>80.061000000000007</c:v>
                </c:pt>
                <c:pt idx="1033">
                  <c:v>80.105000000000004</c:v>
                </c:pt>
                <c:pt idx="1034">
                  <c:v>80.63</c:v>
                </c:pt>
                <c:pt idx="1035">
                  <c:v>80.575000000000003</c:v>
                </c:pt>
                <c:pt idx="1036">
                  <c:v>80.447000000000003</c:v>
                </c:pt>
                <c:pt idx="1037">
                  <c:v>80.536000000000001</c:v>
                </c:pt>
                <c:pt idx="1038">
                  <c:v>80.558000000000007</c:v>
                </c:pt>
                <c:pt idx="1039">
                  <c:v>80.483999999999995</c:v>
                </c:pt>
                <c:pt idx="1040">
                  <c:v>80.391999999999996</c:v>
                </c:pt>
                <c:pt idx="1041">
                  <c:v>80</c:v>
                </c:pt>
                <c:pt idx="1042">
                  <c:v>80.034999999999997</c:v>
                </c:pt>
                <c:pt idx="1043">
                  <c:v>80.108000000000004</c:v>
                </c:pt>
                <c:pt idx="1044">
                  <c:v>80.63</c:v>
                </c:pt>
                <c:pt idx="1045">
                  <c:v>80.790999999999997</c:v>
                </c:pt>
                <c:pt idx="1046">
                  <c:v>80.652000000000001</c:v>
                </c:pt>
                <c:pt idx="1047">
                  <c:v>80.832999999999998</c:v>
                </c:pt>
                <c:pt idx="1048">
                  <c:v>81.022000000000006</c:v>
                </c:pt>
                <c:pt idx="1049">
                  <c:v>81.004999999999995</c:v>
                </c:pt>
                <c:pt idx="1050">
                  <c:v>80.658000000000001</c:v>
                </c:pt>
                <c:pt idx="1051">
                  <c:v>80.513000000000005</c:v>
                </c:pt>
                <c:pt idx="1052">
                  <c:v>80.662000000000006</c:v>
                </c:pt>
                <c:pt idx="1053">
                  <c:v>81.027000000000001</c:v>
                </c:pt>
                <c:pt idx="1054">
                  <c:v>80.91</c:v>
                </c:pt>
                <c:pt idx="1055">
                  <c:v>81.224999999999994</c:v>
                </c:pt>
                <c:pt idx="1056">
                  <c:v>81.224999999999994</c:v>
                </c:pt>
                <c:pt idx="1057">
                  <c:v>81.097999999999999</c:v>
                </c:pt>
                <c:pt idx="1058">
                  <c:v>81.167000000000002</c:v>
                </c:pt>
                <c:pt idx="1059">
                  <c:v>80.438000000000002</c:v>
                </c:pt>
                <c:pt idx="1060">
                  <c:v>80.457999999999998</c:v>
                </c:pt>
                <c:pt idx="1061">
                  <c:v>80.524000000000001</c:v>
                </c:pt>
                <c:pt idx="1062">
                  <c:v>80.567999999999998</c:v>
                </c:pt>
                <c:pt idx="1063">
                  <c:v>80.504999999999995</c:v>
                </c:pt>
                <c:pt idx="1064">
                  <c:v>81.084999999999994</c:v>
                </c:pt>
                <c:pt idx="1065">
                  <c:v>81.311000000000007</c:v>
                </c:pt>
                <c:pt idx="1066">
                  <c:v>81.009</c:v>
                </c:pt>
                <c:pt idx="1067">
                  <c:v>81.120999999999995</c:v>
                </c:pt>
                <c:pt idx="1068">
                  <c:v>81.036000000000001</c:v>
                </c:pt>
                <c:pt idx="1069">
                  <c:v>80.906000000000006</c:v>
                </c:pt>
                <c:pt idx="1070">
                  <c:v>80.691000000000003</c:v>
                </c:pt>
                <c:pt idx="1071">
                  <c:v>80.641999999999996</c:v>
                </c:pt>
                <c:pt idx="1072">
                  <c:v>80.638000000000005</c:v>
                </c:pt>
                <c:pt idx="1073">
                  <c:v>80.679000000000002</c:v>
                </c:pt>
                <c:pt idx="1074">
                  <c:v>80.322999999999993</c:v>
                </c:pt>
                <c:pt idx="1075">
                  <c:v>80.135999999999996</c:v>
                </c:pt>
                <c:pt idx="1076">
                  <c:v>80.135999999999996</c:v>
                </c:pt>
                <c:pt idx="1077">
                  <c:v>80.007999999999996</c:v>
                </c:pt>
                <c:pt idx="1078">
                  <c:v>80.144000000000005</c:v>
                </c:pt>
                <c:pt idx="1079">
                  <c:v>80.286000000000001</c:v>
                </c:pt>
                <c:pt idx="1080">
                  <c:v>80.236999999999995</c:v>
                </c:pt>
                <c:pt idx="1081">
                  <c:v>80.198999999999998</c:v>
                </c:pt>
                <c:pt idx="1082">
                  <c:v>80.137</c:v>
                </c:pt>
                <c:pt idx="1083">
                  <c:v>80.429000000000002</c:v>
                </c:pt>
                <c:pt idx="1084">
                  <c:v>80.284999999999997</c:v>
                </c:pt>
                <c:pt idx="1085">
                  <c:v>79.691000000000003</c:v>
                </c:pt>
                <c:pt idx="1086">
                  <c:v>80.076999999999998</c:v>
                </c:pt>
                <c:pt idx="1087">
                  <c:v>80.168000000000006</c:v>
                </c:pt>
                <c:pt idx="1088">
                  <c:v>80.108999999999995</c:v>
                </c:pt>
                <c:pt idx="1089">
                  <c:v>79.662999999999997</c:v>
                </c:pt>
                <c:pt idx="1090">
                  <c:v>79.718999999999994</c:v>
                </c:pt>
                <c:pt idx="1091">
                  <c:v>79.768000000000001</c:v>
                </c:pt>
                <c:pt idx="1092">
                  <c:v>79.736000000000004</c:v>
                </c:pt>
                <c:pt idx="1093">
                  <c:v>79.608000000000004</c:v>
                </c:pt>
                <c:pt idx="1094">
                  <c:v>79.62</c:v>
                </c:pt>
                <c:pt idx="1095">
                  <c:v>79.445999999999998</c:v>
                </c:pt>
                <c:pt idx="1096">
                  <c:v>79.385000000000005</c:v>
                </c:pt>
                <c:pt idx="1097">
                  <c:v>79.414000000000001</c:v>
                </c:pt>
                <c:pt idx="1098">
                  <c:v>79.995000000000005</c:v>
                </c:pt>
                <c:pt idx="1099">
                  <c:v>80.191999999999993</c:v>
                </c:pt>
                <c:pt idx="1100">
                  <c:v>80.105000000000004</c:v>
                </c:pt>
                <c:pt idx="1101">
                  <c:v>79.933999999999997</c:v>
                </c:pt>
                <c:pt idx="1102">
                  <c:v>79.944000000000003</c:v>
                </c:pt>
                <c:pt idx="1103">
                  <c:v>80.031999999999996</c:v>
                </c:pt>
                <c:pt idx="1104">
                  <c:v>80.111000000000004</c:v>
                </c:pt>
                <c:pt idx="1105">
                  <c:v>80.176000000000002</c:v>
                </c:pt>
                <c:pt idx="1106">
                  <c:v>80.099999999999994</c:v>
                </c:pt>
                <c:pt idx="1107">
                  <c:v>80.093999999999994</c:v>
                </c:pt>
                <c:pt idx="1108">
                  <c:v>80.215000000000003</c:v>
                </c:pt>
                <c:pt idx="1109">
                  <c:v>80.474999999999994</c:v>
                </c:pt>
                <c:pt idx="1110">
                  <c:v>80.423000000000002</c:v>
                </c:pt>
                <c:pt idx="1111">
                  <c:v>80.231999999999999</c:v>
                </c:pt>
                <c:pt idx="1112">
                  <c:v>79.751999999999995</c:v>
                </c:pt>
                <c:pt idx="1113">
                  <c:v>79.483999999999995</c:v>
                </c:pt>
                <c:pt idx="1114">
                  <c:v>79.382999999999996</c:v>
                </c:pt>
                <c:pt idx="1115">
                  <c:v>79.451999999999998</c:v>
                </c:pt>
                <c:pt idx="1116">
                  <c:v>79.728999999999999</c:v>
                </c:pt>
                <c:pt idx="1117">
                  <c:v>79.802999999999997</c:v>
                </c:pt>
                <c:pt idx="1118">
                  <c:v>79.802999999999997</c:v>
                </c:pt>
                <c:pt idx="1119">
                  <c:v>79.828000000000003</c:v>
                </c:pt>
                <c:pt idx="1120">
                  <c:v>79.846999999999994</c:v>
                </c:pt>
                <c:pt idx="1121">
                  <c:v>79.944999999999993</c:v>
                </c:pt>
                <c:pt idx="1122">
                  <c:v>79.905000000000001</c:v>
                </c:pt>
                <c:pt idx="1123">
                  <c:v>79.855000000000004</c:v>
                </c:pt>
                <c:pt idx="1124">
                  <c:v>79.799000000000007</c:v>
                </c:pt>
                <c:pt idx="1125">
                  <c:v>79.748999999999995</c:v>
                </c:pt>
                <c:pt idx="1126">
                  <c:v>79.683000000000007</c:v>
                </c:pt>
                <c:pt idx="1127">
                  <c:v>79.808000000000007</c:v>
                </c:pt>
                <c:pt idx="1128">
                  <c:v>79.474000000000004</c:v>
                </c:pt>
                <c:pt idx="1129">
                  <c:v>79.527000000000001</c:v>
                </c:pt>
                <c:pt idx="1130">
                  <c:v>79.516000000000005</c:v>
                </c:pt>
                <c:pt idx="1131">
                  <c:v>79.486000000000004</c:v>
                </c:pt>
                <c:pt idx="1132">
                  <c:v>79.093000000000004</c:v>
                </c:pt>
                <c:pt idx="1133">
                  <c:v>79.201999999999998</c:v>
                </c:pt>
                <c:pt idx="1134">
                  <c:v>79.361000000000004</c:v>
                </c:pt>
                <c:pt idx="1135">
                  <c:v>79.903000000000006</c:v>
                </c:pt>
                <c:pt idx="1136">
                  <c:v>79.900999999999996</c:v>
                </c:pt>
                <c:pt idx="1137">
                  <c:v>80.143000000000001</c:v>
                </c:pt>
                <c:pt idx="1138">
                  <c:v>80.072999999999993</c:v>
                </c:pt>
                <c:pt idx="1139">
                  <c:v>80.003</c:v>
                </c:pt>
                <c:pt idx="1140">
                  <c:v>80.043000000000006</c:v>
                </c:pt>
                <c:pt idx="1141">
                  <c:v>79.992999999999995</c:v>
                </c:pt>
                <c:pt idx="1142">
                  <c:v>80.040999999999997</c:v>
                </c:pt>
                <c:pt idx="1143">
                  <c:v>80.094999999999999</c:v>
                </c:pt>
                <c:pt idx="1144">
                  <c:v>80.254000000000005</c:v>
                </c:pt>
                <c:pt idx="1145">
                  <c:v>80.393000000000001</c:v>
                </c:pt>
                <c:pt idx="1146">
                  <c:v>80.393000000000001</c:v>
                </c:pt>
                <c:pt idx="1147">
                  <c:v>80.352000000000004</c:v>
                </c:pt>
                <c:pt idx="1148">
                  <c:v>80.570999999999998</c:v>
                </c:pt>
                <c:pt idx="1149">
                  <c:v>80.494</c:v>
                </c:pt>
                <c:pt idx="1150">
                  <c:v>80.369</c:v>
                </c:pt>
                <c:pt idx="1151">
                  <c:v>80.644000000000005</c:v>
                </c:pt>
                <c:pt idx="1152">
                  <c:v>80.554000000000002</c:v>
                </c:pt>
                <c:pt idx="1153">
                  <c:v>80.662999999999997</c:v>
                </c:pt>
                <c:pt idx="1154">
                  <c:v>80.370999999999995</c:v>
                </c:pt>
                <c:pt idx="1155">
                  <c:v>80.409000000000006</c:v>
                </c:pt>
                <c:pt idx="1156">
                  <c:v>80.653000000000006</c:v>
                </c:pt>
                <c:pt idx="1157">
                  <c:v>80.819999999999993</c:v>
                </c:pt>
                <c:pt idx="1158">
                  <c:v>80.787999999999997</c:v>
                </c:pt>
                <c:pt idx="1159">
                  <c:v>80.575999999999993</c:v>
                </c:pt>
                <c:pt idx="1160">
                  <c:v>80.575999999999993</c:v>
                </c:pt>
                <c:pt idx="1161">
                  <c:v>80.471000000000004</c:v>
                </c:pt>
                <c:pt idx="1162">
                  <c:v>80.629000000000005</c:v>
                </c:pt>
                <c:pt idx="1163">
                  <c:v>80.584000000000003</c:v>
                </c:pt>
                <c:pt idx="1164">
                  <c:v>80.316999999999993</c:v>
                </c:pt>
                <c:pt idx="1165">
                  <c:v>80.372</c:v>
                </c:pt>
                <c:pt idx="1166">
                  <c:v>80.272000000000006</c:v>
                </c:pt>
                <c:pt idx="1167">
                  <c:v>80.326999999999998</c:v>
                </c:pt>
                <c:pt idx="1168">
                  <c:v>80.224999999999994</c:v>
                </c:pt>
                <c:pt idx="1169">
                  <c:v>80.22</c:v>
                </c:pt>
                <c:pt idx="1170">
                  <c:v>80.039000000000001</c:v>
                </c:pt>
                <c:pt idx="1171">
                  <c:v>79.775000000000006</c:v>
                </c:pt>
                <c:pt idx="1172">
                  <c:v>79.814999999999998</c:v>
                </c:pt>
                <c:pt idx="1173">
                  <c:v>79.956000000000003</c:v>
                </c:pt>
                <c:pt idx="1174">
                  <c:v>80.212000000000003</c:v>
                </c:pt>
                <c:pt idx="1175">
                  <c:v>80.269000000000005</c:v>
                </c:pt>
                <c:pt idx="1176">
                  <c:v>80.218000000000004</c:v>
                </c:pt>
                <c:pt idx="1177">
                  <c:v>80.179000000000002</c:v>
                </c:pt>
                <c:pt idx="1178">
                  <c:v>79.992999999999995</c:v>
                </c:pt>
                <c:pt idx="1179">
                  <c:v>80.126999999999995</c:v>
                </c:pt>
                <c:pt idx="1180">
                  <c:v>80.186999999999998</c:v>
                </c:pt>
                <c:pt idx="1181">
                  <c:v>80.188000000000002</c:v>
                </c:pt>
                <c:pt idx="1182">
                  <c:v>80.39</c:v>
                </c:pt>
                <c:pt idx="1183">
                  <c:v>80.558999999999997</c:v>
                </c:pt>
                <c:pt idx="1184">
                  <c:v>80.504999999999995</c:v>
                </c:pt>
                <c:pt idx="1185">
                  <c:v>80.524000000000001</c:v>
                </c:pt>
                <c:pt idx="1186">
                  <c:v>80.56</c:v>
                </c:pt>
                <c:pt idx="1187">
                  <c:v>80.781000000000006</c:v>
                </c:pt>
                <c:pt idx="1188">
                  <c:v>80.822999999999993</c:v>
                </c:pt>
                <c:pt idx="1189">
                  <c:v>80.872</c:v>
                </c:pt>
                <c:pt idx="1190">
                  <c:v>81.028999999999996</c:v>
                </c:pt>
                <c:pt idx="1191">
                  <c:v>81.025000000000006</c:v>
                </c:pt>
                <c:pt idx="1192">
                  <c:v>81.213999999999999</c:v>
                </c:pt>
                <c:pt idx="1193">
                  <c:v>81.432000000000002</c:v>
                </c:pt>
                <c:pt idx="1194">
                  <c:v>81.456000000000003</c:v>
                </c:pt>
                <c:pt idx="1195">
                  <c:v>81.302000000000007</c:v>
                </c:pt>
                <c:pt idx="1196">
                  <c:v>81.328000000000003</c:v>
                </c:pt>
                <c:pt idx="1197">
                  <c:v>81.328000000000003</c:v>
                </c:pt>
                <c:pt idx="1198">
                  <c:v>81.444000000000003</c:v>
                </c:pt>
                <c:pt idx="1199">
                  <c:v>81.524000000000001</c:v>
                </c:pt>
                <c:pt idx="1200">
                  <c:v>81.388999999999996</c:v>
                </c:pt>
                <c:pt idx="1201">
                  <c:v>81.465999999999994</c:v>
                </c:pt>
                <c:pt idx="1202">
                  <c:v>81.5</c:v>
                </c:pt>
                <c:pt idx="1203">
                  <c:v>81.596000000000004</c:v>
                </c:pt>
                <c:pt idx="1204">
                  <c:v>81.587999999999994</c:v>
                </c:pt>
                <c:pt idx="1205">
                  <c:v>81.424000000000007</c:v>
                </c:pt>
                <c:pt idx="1206">
                  <c:v>81.575999999999993</c:v>
                </c:pt>
                <c:pt idx="1207">
                  <c:v>81.882999999999996</c:v>
                </c:pt>
                <c:pt idx="1208">
                  <c:v>82.225999999999999</c:v>
                </c:pt>
                <c:pt idx="1209">
                  <c:v>82.153999999999996</c:v>
                </c:pt>
                <c:pt idx="1210">
                  <c:v>82.335999999999999</c:v>
                </c:pt>
                <c:pt idx="1211">
                  <c:v>82.549000000000007</c:v>
                </c:pt>
                <c:pt idx="1212">
                  <c:v>82.65</c:v>
                </c:pt>
                <c:pt idx="1213">
                  <c:v>82.427999999999997</c:v>
                </c:pt>
                <c:pt idx="1214">
                  <c:v>82.477000000000004</c:v>
                </c:pt>
                <c:pt idx="1215">
                  <c:v>82.748000000000005</c:v>
                </c:pt>
                <c:pt idx="1216">
                  <c:v>82.748000000000005</c:v>
                </c:pt>
                <c:pt idx="1217">
                  <c:v>82.992000000000004</c:v>
                </c:pt>
                <c:pt idx="1218">
                  <c:v>82.864999999999995</c:v>
                </c:pt>
                <c:pt idx="1219">
                  <c:v>83.82</c:v>
                </c:pt>
                <c:pt idx="1220">
                  <c:v>83.739000000000004</c:v>
                </c:pt>
                <c:pt idx="1221">
                  <c:v>84.231999999999999</c:v>
                </c:pt>
                <c:pt idx="1222">
                  <c:v>84.278000000000006</c:v>
                </c:pt>
                <c:pt idx="1223">
                  <c:v>84.283000000000001</c:v>
                </c:pt>
                <c:pt idx="1224">
                  <c:v>84.298000000000002</c:v>
                </c:pt>
                <c:pt idx="1225">
                  <c:v>84.24</c:v>
                </c:pt>
                <c:pt idx="1226">
                  <c:v>84.263999999999996</c:v>
                </c:pt>
                <c:pt idx="1227">
                  <c:v>84.073999999999998</c:v>
                </c:pt>
                <c:pt idx="1228">
                  <c:v>84.344999999999999</c:v>
                </c:pt>
                <c:pt idx="1229">
                  <c:v>84.322999999999993</c:v>
                </c:pt>
                <c:pt idx="1230">
                  <c:v>84.734999999999999</c:v>
                </c:pt>
                <c:pt idx="1231">
                  <c:v>84.751999999999995</c:v>
                </c:pt>
                <c:pt idx="1232">
                  <c:v>84.658000000000001</c:v>
                </c:pt>
                <c:pt idx="1233">
                  <c:v>85.037000000000006</c:v>
                </c:pt>
                <c:pt idx="1234">
                  <c:v>85.194999999999993</c:v>
                </c:pt>
                <c:pt idx="1235">
                  <c:v>85.64</c:v>
                </c:pt>
                <c:pt idx="1236">
                  <c:v>85.590999999999994</c:v>
                </c:pt>
                <c:pt idx="1237">
                  <c:v>85.936000000000007</c:v>
                </c:pt>
                <c:pt idx="1238">
                  <c:v>85.971999999999994</c:v>
                </c:pt>
                <c:pt idx="1239">
                  <c:v>85.600999999999999</c:v>
                </c:pt>
                <c:pt idx="1240">
                  <c:v>86.694000000000003</c:v>
                </c:pt>
                <c:pt idx="1241">
                  <c:v>85.927999999999997</c:v>
                </c:pt>
                <c:pt idx="1242">
                  <c:v>85.671999999999997</c:v>
                </c:pt>
                <c:pt idx="1243">
                  <c:v>85.296999999999997</c:v>
                </c:pt>
                <c:pt idx="1244">
                  <c:v>85.522000000000006</c:v>
                </c:pt>
                <c:pt idx="1245">
                  <c:v>85.912000000000006</c:v>
                </c:pt>
                <c:pt idx="1246">
                  <c:v>85.531999999999996</c:v>
                </c:pt>
                <c:pt idx="1247">
                  <c:v>85.822000000000003</c:v>
                </c:pt>
                <c:pt idx="1248">
                  <c:v>85.147000000000006</c:v>
                </c:pt>
                <c:pt idx="1249">
                  <c:v>84.954999999999998</c:v>
                </c:pt>
                <c:pt idx="1250">
                  <c:v>85.11</c:v>
                </c:pt>
                <c:pt idx="1251">
                  <c:v>84.953000000000003</c:v>
                </c:pt>
                <c:pt idx="1252">
                  <c:v>85.302999999999997</c:v>
                </c:pt>
                <c:pt idx="1253">
                  <c:v>85.741</c:v>
                </c:pt>
                <c:pt idx="1254">
                  <c:v>85.843000000000004</c:v>
                </c:pt>
                <c:pt idx="1255">
                  <c:v>85.731999999999999</c:v>
                </c:pt>
                <c:pt idx="1256">
                  <c:v>85.495000000000005</c:v>
                </c:pt>
                <c:pt idx="1257">
                  <c:v>85.408000000000001</c:v>
                </c:pt>
                <c:pt idx="1258">
                  <c:v>85.951999999999998</c:v>
                </c:pt>
                <c:pt idx="1259">
                  <c:v>86.147000000000006</c:v>
                </c:pt>
                <c:pt idx="1260">
                  <c:v>86.917000000000002</c:v>
                </c:pt>
                <c:pt idx="1261">
                  <c:v>87.308999999999997</c:v>
                </c:pt>
                <c:pt idx="1262">
                  <c:v>86.983999999999995</c:v>
                </c:pt>
                <c:pt idx="1263">
                  <c:v>87.444000000000003</c:v>
                </c:pt>
                <c:pt idx="1264">
                  <c:v>88.012</c:v>
                </c:pt>
                <c:pt idx="1265">
                  <c:v>87.641999999999996</c:v>
                </c:pt>
                <c:pt idx="1266">
                  <c:v>87.81</c:v>
                </c:pt>
                <c:pt idx="1267">
                  <c:v>87.531000000000006</c:v>
                </c:pt>
                <c:pt idx="1268">
                  <c:v>87.822000000000003</c:v>
                </c:pt>
                <c:pt idx="1269">
                  <c:v>87.674000000000007</c:v>
                </c:pt>
                <c:pt idx="1270">
                  <c:v>87.525000000000006</c:v>
                </c:pt>
                <c:pt idx="1271">
                  <c:v>87.926000000000002</c:v>
                </c:pt>
                <c:pt idx="1272">
                  <c:v>87.575000000000003</c:v>
                </c:pt>
                <c:pt idx="1273">
                  <c:v>87.647000000000006</c:v>
                </c:pt>
                <c:pt idx="1274">
                  <c:v>87.590999999999994</c:v>
                </c:pt>
                <c:pt idx="1275">
                  <c:v>88.31</c:v>
                </c:pt>
                <c:pt idx="1276">
                  <c:v>88.150999999999996</c:v>
                </c:pt>
                <c:pt idx="1277">
                  <c:v>87.92</c:v>
                </c:pt>
                <c:pt idx="1278">
                  <c:v>87.606999999999999</c:v>
                </c:pt>
                <c:pt idx="1279">
                  <c:v>87.606999999999999</c:v>
                </c:pt>
                <c:pt idx="1280">
                  <c:v>88.355999999999995</c:v>
                </c:pt>
                <c:pt idx="1281">
                  <c:v>87.945999999999998</c:v>
                </c:pt>
                <c:pt idx="1282">
                  <c:v>88.647000000000006</c:v>
                </c:pt>
                <c:pt idx="1283">
                  <c:v>88.956000000000003</c:v>
                </c:pt>
                <c:pt idx="1284">
                  <c:v>88.703999999999994</c:v>
                </c:pt>
                <c:pt idx="1285">
                  <c:v>89.334000000000003</c:v>
                </c:pt>
                <c:pt idx="1286">
                  <c:v>89.040999999999997</c:v>
                </c:pt>
                <c:pt idx="1287">
                  <c:v>88.69</c:v>
                </c:pt>
                <c:pt idx="1288">
                  <c:v>88.271000000000001</c:v>
                </c:pt>
                <c:pt idx="1289">
                  <c:v>88.662999999999997</c:v>
                </c:pt>
                <c:pt idx="1290">
                  <c:v>88.363</c:v>
                </c:pt>
                <c:pt idx="1291">
                  <c:v>88.46</c:v>
                </c:pt>
                <c:pt idx="1292">
                  <c:v>88.125</c:v>
                </c:pt>
                <c:pt idx="1293">
                  <c:v>89.132999999999996</c:v>
                </c:pt>
                <c:pt idx="1294">
                  <c:v>89.234999999999999</c:v>
                </c:pt>
                <c:pt idx="1295">
                  <c:v>89.597999999999999</c:v>
                </c:pt>
                <c:pt idx="1296">
                  <c:v>89.77</c:v>
                </c:pt>
                <c:pt idx="1297">
                  <c:v>90.063999999999993</c:v>
                </c:pt>
                <c:pt idx="1298">
                  <c:v>89.966999999999999</c:v>
                </c:pt>
                <c:pt idx="1299">
                  <c:v>89.834999999999994</c:v>
                </c:pt>
                <c:pt idx="1300">
                  <c:v>90.03</c:v>
                </c:pt>
                <c:pt idx="1301">
                  <c:v>90.19</c:v>
                </c:pt>
                <c:pt idx="1302">
                  <c:v>89.991</c:v>
                </c:pt>
                <c:pt idx="1303">
                  <c:v>90.269000000000005</c:v>
                </c:pt>
                <c:pt idx="1304">
                  <c:v>90.275999999999996</c:v>
                </c:pt>
                <c:pt idx="1305">
                  <c:v>91.08</c:v>
                </c:pt>
                <c:pt idx="1306">
                  <c:v>91.378</c:v>
                </c:pt>
                <c:pt idx="1307">
                  <c:v>91.498999999999995</c:v>
                </c:pt>
                <c:pt idx="1308">
                  <c:v>91.89</c:v>
                </c:pt>
                <c:pt idx="1309">
                  <c:v>92.367999999999995</c:v>
                </c:pt>
                <c:pt idx="1310">
                  <c:v>91.935000000000002</c:v>
                </c:pt>
                <c:pt idx="1311">
                  <c:v>91.983000000000004</c:v>
                </c:pt>
                <c:pt idx="1312">
                  <c:v>92.31</c:v>
                </c:pt>
                <c:pt idx="1313">
                  <c:v>92.161000000000001</c:v>
                </c:pt>
                <c:pt idx="1314">
                  <c:v>92.352000000000004</c:v>
                </c:pt>
                <c:pt idx="1315">
                  <c:v>92.52</c:v>
                </c:pt>
                <c:pt idx="1316">
                  <c:v>92.52</c:v>
                </c:pt>
                <c:pt idx="1317">
                  <c:v>93.046000000000006</c:v>
                </c:pt>
                <c:pt idx="1318">
                  <c:v>92.903999999999996</c:v>
                </c:pt>
                <c:pt idx="1319">
                  <c:v>94.076999999999998</c:v>
                </c:pt>
                <c:pt idx="1320">
                  <c:v>94.762</c:v>
                </c:pt>
                <c:pt idx="1321">
                  <c:v>94.802000000000007</c:v>
                </c:pt>
                <c:pt idx="1322">
                  <c:v>94.022000000000006</c:v>
                </c:pt>
                <c:pt idx="1323">
                  <c:v>94.466999999999999</c:v>
                </c:pt>
                <c:pt idx="1324">
                  <c:v>94.781999999999996</c:v>
                </c:pt>
                <c:pt idx="1325">
                  <c:v>94.804000000000002</c:v>
                </c:pt>
                <c:pt idx="1326">
                  <c:v>94.504000000000005</c:v>
                </c:pt>
                <c:pt idx="1327">
                  <c:v>93.6</c:v>
                </c:pt>
                <c:pt idx="1328">
                  <c:v>93.986000000000004</c:v>
                </c:pt>
                <c:pt idx="1329">
                  <c:v>93.569000000000003</c:v>
                </c:pt>
                <c:pt idx="1330">
                  <c:v>94.697999999999993</c:v>
                </c:pt>
                <c:pt idx="1331">
                  <c:v>94.448999999999998</c:v>
                </c:pt>
                <c:pt idx="1332">
                  <c:v>94.757999999999996</c:v>
                </c:pt>
                <c:pt idx="1333">
                  <c:v>94.984999999999999</c:v>
                </c:pt>
                <c:pt idx="1334">
                  <c:v>94.093999999999994</c:v>
                </c:pt>
                <c:pt idx="1335">
                  <c:v>94.200999999999993</c:v>
                </c:pt>
                <c:pt idx="1336">
                  <c:v>94.200999999999993</c:v>
                </c:pt>
                <c:pt idx="1337">
                  <c:v>94.061000000000007</c:v>
                </c:pt>
                <c:pt idx="1338">
                  <c:v>94.197999999999993</c:v>
                </c:pt>
                <c:pt idx="1339">
                  <c:v>94.403999999999996</c:v>
                </c:pt>
                <c:pt idx="1340">
                  <c:v>94.253</c:v>
                </c:pt>
                <c:pt idx="1341">
                  <c:v>94.569000000000003</c:v>
                </c:pt>
                <c:pt idx="1342">
                  <c:v>94.492999999999995</c:v>
                </c:pt>
                <c:pt idx="1343">
                  <c:v>94.212999999999994</c:v>
                </c:pt>
                <c:pt idx="1344">
                  <c:v>95.292000000000002</c:v>
                </c:pt>
                <c:pt idx="1345">
                  <c:v>95.293000000000006</c:v>
                </c:pt>
                <c:pt idx="1346">
                  <c:v>95.462000000000003</c:v>
                </c:pt>
                <c:pt idx="1347">
                  <c:v>95.382999999999996</c:v>
                </c:pt>
                <c:pt idx="1348">
                  <c:v>95.965000000000003</c:v>
                </c:pt>
                <c:pt idx="1349">
                  <c:v>96.378</c:v>
                </c:pt>
                <c:pt idx="1350">
                  <c:v>97.614999999999995</c:v>
                </c:pt>
                <c:pt idx="1351">
                  <c:v>97.587999999999994</c:v>
                </c:pt>
                <c:pt idx="1352">
                  <c:v>98.617999999999995</c:v>
                </c:pt>
                <c:pt idx="1353">
                  <c:v>99.795000000000002</c:v>
                </c:pt>
                <c:pt idx="1354">
                  <c:v>99.435000000000002</c:v>
                </c:pt>
                <c:pt idx="1355">
                  <c:v>100.33</c:v>
                </c:pt>
                <c:pt idx="1356">
                  <c:v>99.603999999999999</c:v>
                </c:pt>
                <c:pt idx="1357">
                  <c:v>99.584999999999994</c:v>
                </c:pt>
                <c:pt idx="1358">
                  <c:v>98.55</c:v>
                </c:pt>
                <c:pt idx="1359">
                  <c:v>99.26</c:v>
                </c:pt>
                <c:pt idx="1360">
                  <c:v>97.909000000000006</c:v>
                </c:pt>
                <c:pt idx="1361">
                  <c:v>97.033000000000001</c:v>
                </c:pt>
                <c:pt idx="1362">
                  <c:v>97.192999999999998</c:v>
                </c:pt>
                <c:pt idx="1363">
                  <c:v>96.978999999999999</c:v>
                </c:pt>
                <c:pt idx="1364">
                  <c:v>97.436000000000007</c:v>
                </c:pt>
                <c:pt idx="1365">
                  <c:v>97.290999999999997</c:v>
                </c:pt>
                <c:pt idx="1366">
                  <c:v>97.974999999999994</c:v>
                </c:pt>
                <c:pt idx="1367">
                  <c:v>98.356999999999999</c:v>
                </c:pt>
                <c:pt idx="1368">
                  <c:v>98.185000000000002</c:v>
                </c:pt>
                <c:pt idx="1369">
                  <c:v>97.436000000000007</c:v>
                </c:pt>
                <c:pt idx="1370">
                  <c:v>96.545000000000002</c:v>
                </c:pt>
                <c:pt idx="1371">
                  <c:v>96.777000000000001</c:v>
                </c:pt>
                <c:pt idx="1372">
                  <c:v>97.83</c:v>
                </c:pt>
                <c:pt idx="1373">
                  <c:v>97.94</c:v>
                </c:pt>
                <c:pt idx="1374">
                  <c:v>99.155000000000001</c:v>
                </c:pt>
                <c:pt idx="1375">
                  <c:v>99.337999999999994</c:v>
                </c:pt>
                <c:pt idx="1376">
                  <c:v>99.49</c:v>
                </c:pt>
                <c:pt idx="1377">
                  <c:v>98.733000000000004</c:v>
                </c:pt>
                <c:pt idx="1378">
                  <c:v>98.319000000000003</c:v>
                </c:pt>
                <c:pt idx="1379">
                  <c:v>97.415000000000006</c:v>
                </c:pt>
                <c:pt idx="1380">
                  <c:v>97.52</c:v>
                </c:pt>
                <c:pt idx="1381">
                  <c:v>97.941000000000003</c:v>
                </c:pt>
                <c:pt idx="1382">
                  <c:v>98.004000000000005</c:v>
                </c:pt>
                <c:pt idx="1383">
                  <c:v>97.932000000000002</c:v>
                </c:pt>
                <c:pt idx="1384">
                  <c:v>97.278000000000006</c:v>
                </c:pt>
                <c:pt idx="1385">
                  <c:v>96.921999999999997</c:v>
                </c:pt>
                <c:pt idx="1386">
                  <c:v>96.765000000000001</c:v>
                </c:pt>
                <c:pt idx="1387">
                  <c:v>96.091999999999999</c:v>
                </c:pt>
                <c:pt idx="1388">
                  <c:v>95.209000000000003</c:v>
                </c:pt>
                <c:pt idx="1389">
                  <c:v>94.6</c:v>
                </c:pt>
                <c:pt idx="1390">
                  <c:v>95.296999999999997</c:v>
                </c:pt>
                <c:pt idx="1391">
                  <c:v>95.48</c:v>
                </c:pt>
                <c:pt idx="1392">
                  <c:v>95.075999999999993</c:v>
                </c:pt>
                <c:pt idx="1393">
                  <c:v>94.087000000000003</c:v>
                </c:pt>
                <c:pt idx="1394">
                  <c:v>94.635000000000005</c:v>
                </c:pt>
                <c:pt idx="1395">
                  <c:v>94.793999999999997</c:v>
                </c:pt>
                <c:pt idx="1396">
                  <c:v>95.010999999999996</c:v>
                </c:pt>
                <c:pt idx="1397">
                  <c:v>94.534000000000006</c:v>
                </c:pt>
                <c:pt idx="1398">
                  <c:v>93.617000000000004</c:v>
                </c:pt>
                <c:pt idx="1399">
                  <c:v>93.456999999999994</c:v>
                </c:pt>
                <c:pt idx="1400">
                  <c:v>93.135000000000005</c:v>
                </c:pt>
                <c:pt idx="1401">
                  <c:v>94.221000000000004</c:v>
                </c:pt>
                <c:pt idx="1402">
                  <c:v>95.266999999999996</c:v>
                </c:pt>
                <c:pt idx="1403">
                  <c:v>95.447999999999993</c:v>
                </c:pt>
                <c:pt idx="1404">
                  <c:v>95.254999999999995</c:v>
                </c:pt>
                <c:pt idx="1405">
                  <c:v>96.013999999999996</c:v>
                </c:pt>
                <c:pt idx="1406">
                  <c:v>96.013999999999996</c:v>
                </c:pt>
                <c:pt idx="1407">
                  <c:v>97.299000000000007</c:v>
                </c:pt>
                <c:pt idx="1408">
                  <c:v>97.370999999999995</c:v>
                </c:pt>
                <c:pt idx="1409">
                  <c:v>96.965000000000003</c:v>
                </c:pt>
                <c:pt idx="1410">
                  <c:v>96.906999999999996</c:v>
                </c:pt>
                <c:pt idx="1411">
                  <c:v>97.391999999999996</c:v>
                </c:pt>
                <c:pt idx="1412">
                  <c:v>95.834999999999994</c:v>
                </c:pt>
                <c:pt idx="1413">
                  <c:v>95.465000000000003</c:v>
                </c:pt>
                <c:pt idx="1414">
                  <c:v>95.460999999999999</c:v>
                </c:pt>
                <c:pt idx="1415">
                  <c:v>96.305999999999997</c:v>
                </c:pt>
                <c:pt idx="1416">
                  <c:v>95.299000000000007</c:v>
                </c:pt>
                <c:pt idx="1417">
                  <c:v>95.165999999999997</c:v>
                </c:pt>
                <c:pt idx="1418">
                  <c:v>94.646000000000001</c:v>
                </c:pt>
                <c:pt idx="1419">
                  <c:v>94.975999999999999</c:v>
                </c:pt>
                <c:pt idx="1420">
                  <c:v>94.971999999999994</c:v>
                </c:pt>
                <c:pt idx="1421">
                  <c:v>94.81</c:v>
                </c:pt>
                <c:pt idx="1422">
                  <c:v>94.998999999999995</c:v>
                </c:pt>
                <c:pt idx="1423">
                  <c:v>94.296000000000006</c:v>
                </c:pt>
                <c:pt idx="1424">
                  <c:v>94.042000000000002</c:v>
                </c:pt>
                <c:pt idx="1425">
                  <c:v>94.084999999999994</c:v>
                </c:pt>
                <c:pt idx="1426">
                  <c:v>94.328999999999994</c:v>
                </c:pt>
                <c:pt idx="1427">
                  <c:v>95.432000000000002</c:v>
                </c:pt>
                <c:pt idx="1428">
                  <c:v>95.263999999999996</c:v>
                </c:pt>
                <c:pt idx="1429">
                  <c:v>95.186999999999998</c:v>
                </c:pt>
                <c:pt idx="1430">
                  <c:v>95.471999999999994</c:v>
                </c:pt>
                <c:pt idx="1431">
                  <c:v>94.79</c:v>
                </c:pt>
                <c:pt idx="1432">
                  <c:v>95.484999999999999</c:v>
                </c:pt>
                <c:pt idx="1433">
                  <c:v>96.31</c:v>
                </c:pt>
                <c:pt idx="1434">
                  <c:v>96.113</c:v>
                </c:pt>
                <c:pt idx="1435">
                  <c:v>96.113</c:v>
                </c:pt>
                <c:pt idx="1436">
                  <c:v>96.298000000000002</c:v>
                </c:pt>
                <c:pt idx="1437">
                  <c:v>96.864999999999995</c:v>
                </c:pt>
                <c:pt idx="1438">
                  <c:v>96.293999999999997</c:v>
                </c:pt>
                <c:pt idx="1439">
                  <c:v>96.605999999999995</c:v>
                </c:pt>
                <c:pt idx="1440">
                  <c:v>96.025000000000006</c:v>
                </c:pt>
                <c:pt idx="1441">
                  <c:v>96.858000000000004</c:v>
                </c:pt>
                <c:pt idx="1442">
                  <c:v>96.643000000000001</c:v>
                </c:pt>
                <c:pt idx="1443">
                  <c:v>97.165999999999997</c:v>
                </c:pt>
                <c:pt idx="1444">
                  <c:v>97.668000000000006</c:v>
                </c:pt>
                <c:pt idx="1445">
                  <c:v>97.861999999999995</c:v>
                </c:pt>
                <c:pt idx="1446">
                  <c:v>98.028999999999996</c:v>
                </c:pt>
                <c:pt idx="1447">
                  <c:v>97.328000000000003</c:v>
                </c:pt>
                <c:pt idx="1448">
                  <c:v>97.597999999999999</c:v>
                </c:pt>
                <c:pt idx="1449">
                  <c:v>97.114999999999995</c:v>
                </c:pt>
                <c:pt idx="1450">
                  <c:v>97.244</c:v>
                </c:pt>
                <c:pt idx="1451">
                  <c:v>96.501999999999995</c:v>
                </c:pt>
                <c:pt idx="1452">
                  <c:v>96.772000000000006</c:v>
                </c:pt>
                <c:pt idx="1453">
                  <c:v>96.975999999999999</c:v>
                </c:pt>
                <c:pt idx="1454">
                  <c:v>97.56</c:v>
                </c:pt>
                <c:pt idx="1455">
                  <c:v>97.335999999999999</c:v>
                </c:pt>
                <c:pt idx="1456">
                  <c:v>97.494</c:v>
                </c:pt>
                <c:pt idx="1457">
                  <c:v>97.930999999999997</c:v>
                </c:pt>
                <c:pt idx="1458">
                  <c:v>97.957999999999998</c:v>
                </c:pt>
                <c:pt idx="1459">
                  <c:v>97.832999999999998</c:v>
                </c:pt>
                <c:pt idx="1460">
                  <c:v>97.563000000000002</c:v>
                </c:pt>
                <c:pt idx="1461">
                  <c:v>97.159000000000006</c:v>
                </c:pt>
                <c:pt idx="1462">
                  <c:v>97.29</c:v>
                </c:pt>
                <c:pt idx="1463">
                  <c:v>96.262</c:v>
                </c:pt>
                <c:pt idx="1464">
                  <c:v>96.444999999999993</c:v>
                </c:pt>
                <c:pt idx="1465">
                  <c:v>96.52</c:v>
                </c:pt>
                <c:pt idx="1466">
                  <c:v>96.805999999999997</c:v>
                </c:pt>
                <c:pt idx="1467">
                  <c:v>97.04</c:v>
                </c:pt>
                <c:pt idx="1468">
                  <c:v>96.358999999999995</c:v>
                </c:pt>
                <c:pt idx="1469">
                  <c:v>95.98</c:v>
                </c:pt>
                <c:pt idx="1470">
                  <c:v>95.007999999999996</c:v>
                </c:pt>
                <c:pt idx="1471">
                  <c:v>93.331999999999994</c:v>
                </c:pt>
                <c:pt idx="1472">
                  <c:v>94.53</c:v>
                </c:pt>
                <c:pt idx="1473">
                  <c:v>95.1</c:v>
                </c:pt>
                <c:pt idx="1474">
                  <c:v>95.61</c:v>
                </c:pt>
                <c:pt idx="1475">
                  <c:v>96.105999999999995</c:v>
                </c:pt>
                <c:pt idx="1476">
                  <c:v>95.823999999999998</c:v>
                </c:pt>
                <c:pt idx="1477">
                  <c:v>95.45</c:v>
                </c:pt>
                <c:pt idx="1478">
                  <c:v>95.828000000000003</c:v>
                </c:pt>
                <c:pt idx="1479">
                  <c:v>96.405000000000001</c:v>
                </c:pt>
                <c:pt idx="1480">
                  <c:v>96.228999999999999</c:v>
                </c:pt>
                <c:pt idx="1481">
                  <c:v>96.228999999999999</c:v>
                </c:pt>
                <c:pt idx="1482">
                  <c:v>95.984999999999999</c:v>
                </c:pt>
                <c:pt idx="1483">
                  <c:v>96.012</c:v>
                </c:pt>
                <c:pt idx="1484">
                  <c:v>95.456000000000003</c:v>
                </c:pt>
                <c:pt idx="1485">
                  <c:v>95.194000000000003</c:v>
                </c:pt>
                <c:pt idx="1486">
                  <c:v>95.245999999999995</c:v>
                </c:pt>
                <c:pt idx="1487">
                  <c:v>95.611000000000004</c:v>
                </c:pt>
                <c:pt idx="1488">
                  <c:v>95.42</c:v>
                </c:pt>
                <c:pt idx="1489">
                  <c:v>94.55</c:v>
                </c:pt>
                <c:pt idx="1490">
                  <c:v>94.863</c:v>
                </c:pt>
                <c:pt idx="1491">
                  <c:v>95.894000000000005</c:v>
                </c:pt>
                <c:pt idx="1492">
                  <c:v>96.283000000000001</c:v>
                </c:pt>
                <c:pt idx="1493">
                  <c:v>96.067999999999998</c:v>
                </c:pt>
                <c:pt idx="1494">
                  <c:v>95.994</c:v>
                </c:pt>
                <c:pt idx="1495">
                  <c:v>96.269000000000005</c:v>
                </c:pt>
                <c:pt idx="1496">
                  <c:v>96.034000000000006</c:v>
                </c:pt>
                <c:pt idx="1497">
                  <c:v>95.855000000000004</c:v>
                </c:pt>
                <c:pt idx="1498">
                  <c:v>96.35</c:v>
                </c:pt>
                <c:pt idx="1499">
                  <c:v>96.185000000000002</c:v>
                </c:pt>
                <c:pt idx="1500">
                  <c:v>95.83</c:v>
                </c:pt>
                <c:pt idx="1501">
                  <c:v>96.105999999999995</c:v>
                </c:pt>
                <c:pt idx="1502">
                  <c:v>95.454999999999998</c:v>
                </c:pt>
                <c:pt idx="1503">
                  <c:v>95.497</c:v>
                </c:pt>
                <c:pt idx="1504">
                  <c:v>95.317999999999998</c:v>
                </c:pt>
                <c:pt idx="1505">
                  <c:v>94.813000000000002</c:v>
                </c:pt>
                <c:pt idx="1506">
                  <c:v>94.840999999999994</c:v>
                </c:pt>
                <c:pt idx="1507">
                  <c:v>94.759</c:v>
                </c:pt>
                <c:pt idx="1508">
                  <c:v>93.930999999999997</c:v>
                </c:pt>
                <c:pt idx="1509">
                  <c:v>94.370999999999995</c:v>
                </c:pt>
                <c:pt idx="1510">
                  <c:v>94.54</c:v>
                </c:pt>
                <c:pt idx="1511">
                  <c:v>94.927999999999997</c:v>
                </c:pt>
                <c:pt idx="1512">
                  <c:v>94.912999999999997</c:v>
                </c:pt>
                <c:pt idx="1513">
                  <c:v>95.034999999999997</c:v>
                </c:pt>
                <c:pt idx="1514">
                  <c:v>96.378</c:v>
                </c:pt>
                <c:pt idx="1515">
                  <c:v>97.126999999999995</c:v>
                </c:pt>
                <c:pt idx="1516">
                  <c:v>96.861000000000004</c:v>
                </c:pt>
                <c:pt idx="1517">
                  <c:v>96.906000000000006</c:v>
                </c:pt>
                <c:pt idx="1518">
                  <c:v>97.781999999999996</c:v>
                </c:pt>
                <c:pt idx="1519">
                  <c:v>97.281999999999996</c:v>
                </c:pt>
                <c:pt idx="1520">
                  <c:v>96.945999999999998</c:v>
                </c:pt>
                <c:pt idx="1521">
                  <c:v>96.927999999999997</c:v>
                </c:pt>
                <c:pt idx="1522">
                  <c:v>97.158000000000001</c:v>
                </c:pt>
                <c:pt idx="1523">
                  <c:v>97.95</c:v>
                </c:pt>
                <c:pt idx="1524">
                  <c:v>97.936000000000007</c:v>
                </c:pt>
                <c:pt idx="1525">
                  <c:v>99.168000000000006</c:v>
                </c:pt>
                <c:pt idx="1526">
                  <c:v>98.978999999999999</c:v>
                </c:pt>
                <c:pt idx="1527">
                  <c:v>99.293000000000006</c:v>
                </c:pt>
                <c:pt idx="1528">
                  <c:v>99.013000000000005</c:v>
                </c:pt>
                <c:pt idx="1529">
                  <c:v>98.649000000000001</c:v>
                </c:pt>
                <c:pt idx="1530">
                  <c:v>98.998000000000005</c:v>
                </c:pt>
                <c:pt idx="1531">
                  <c:v>99.441999999999993</c:v>
                </c:pt>
                <c:pt idx="1532">
                  <c:v>99.631</c:v>
                </c:pt>
                <c:pt idx="1533">
                  <c:v>99.652000000000001</c:v>
                </c:pt>
                <c:pt idx="1534">
                  <c:v>98.989000000000004</c:v>
                </c:pt>
                <c:pt idx="1535">
                  <c:v>99.564999999999998</c:v>
                </c:pt>
                <c:pt idx="1536">
                  <c:v>99.802999999999997</c:v>
                </c:pt>
                <c:pt idx="1537">
                  <c:v>99.527000000000001</c:v>
                </c:pt>
                <c:pt idx="1538">
                  <c:v>99.795000000000002</c:v>
                </c:pt>
                <c:pt idx="1539">
                  <c:v>99.795000000000002</c:v>
                </c:pt>
                <c:pt idx="1540">
                  <c:v>100.02</c:v>
                </c:pt>
                <c:pt idx="1541">
                  <c:v>100.17</c:v>
                </c:pt>
                <c:pt idx="1542">
                  <c:v>99.795000000000002</c:v>
                </c:pt>
                <c:pt idx="1543">
                  <c:v>99.992999999999995</c:v>
                </c:pt>
                <c:pt idx="1544">
                  <c:v>97.620999999999995</c:v>
                </c:pt>
                <c:pt idx="1545">
                  <c:v>98.353999999999999</c:v>
                </c:pt>
                <c:pt idx="1546">
                  <c:v>98.655000000000001</c:v>
                </c:pt>
                <c:pt idx="1547">
                  <c:v>98.474000000000004</c:v>
                </c:pt>
                <c:pt idx="1548">
                  <c:v>97.344999999999999</c:v>
                </c:pt>
                <c:pt idx="1549">
                  <c:v>97.938999999999993</c:v>
                </c:pt>
                <c:pt idx="1550">
                  <c:v>97.564999999999998</c:v>
                </c:pt>
                <c:pt idx="1551">
                  <c:v>97.603999999999999</c:v>
                </c:pt>
                <c:pt idx="1552">
                  <c:v>98.216999999999999</c:v>
                </c:pt>
                <c:pt idx="1553">
                  <c:v>97.870999999999995</c:v>
                </c:pt>
                <c:pt idx="1554">
                  <c:v>99.27</c:v>
                </c:pt>
                <c:pt idx="1555">
                  <c:v>98.703000000000003</c:v>
                </c:pt>
                <c:pt idx="1556">
                  <c:v>98.363</c:v>
                </c:pt>
                <c:pt idx="1557">
                  <c:v>98.234999999999999</c:v>
                </c:pt>
                <c:pt idx="1558">
                  <c:v>98.340999999999994</c:v>
                </c:pt>
                <c:pt idx="1559">
                  <c:v>97.983999999999995</c:v>
                </c:pt>
                <c:pt idx="1560">
                  <c:v>97.846999999999994</c:v>
                </c:pt>
                <c:pt idx="1561">
                  <c:v>97.918999999999997</c:v>
                </c:pt>
                <c:pt idx="1562">
                  <c:v>98.100999999999999</c:v>
                </c:pt>
                <c:pt idx="1563">
                  <c:v>98.266000000000005</c:v>
                </c:pt>
                <c:pt idx="1564">
                  <c:v>98.631</c:v>
                </c:pt>
                <c:pt idx="1565">
                  <c:v>98.683000000000007</c:v>
                </c:pt>
                <c:pt idx="1566">
                  <c:v>98.869</c:v>
                </c:pt>
                <c:pt idx="1567">
                  <c:v>99.403999999999996</c:v>
                </c:pt>
                <c:pt idx="1568">
                  <c:v>99.180999999999997</c:v>
                </c:pt>
                <c:pt idx="1569">
                  <c:v>98.218999999999994</c:v>
                </c:pt>
                <c:pt idx="1570">
                  <c:v>98.54</c:v>
                </c:pt>
                <c:pt idx="1571">
                  <c:v>98.724999999999994</c:v>
                </c:pt>
                <c:pt idx="1572">
                  <c:v>98.974000000000004</c:v>
                </c:pt>
                <c:pt idx="1573">
                  <c:v>98.933000000000007</c:v>
                </c:pt>
                <c:pt idx="1574">
                  <c:v>99.088999999999999</c:v>
                </c:pt>
                <c:pt idx="1575">
                  <c:v>98.956000000000003</c:v>
                </c:pt>
                <c:pt idx="1576">
                  <c:v>98.956000000000003</c:v>
                </c:pt>
                <c:pt idx="1577">
                  <c:v>98.991</c:v>
                </c:pt>
                <c:pt idx="1578">
                  <c:v>99.090999999999994</c:v>
                </c:pt>
                <c:pt idx="1579">
                  <c:v>99.055999999999997</c:v>
                </c:pt>
                <c:pt idx="1580">
                  <c:v>99.573999999999998</c:v>
                </c:pt>
                <c:pt idx="1581">
                  <c:v>99.36</c:v>
                </c:pt>
                <c:pt idx="1582">
                  <c:v>99.087000000000003</c:v>
                </c:pt>
                <c:pt idx="1583">
                  <c:v>98.902000000000001</c:v>
                </c:pt>
                <c:pt idx="1584">
                  <c:v>98.51</c:v>
                </c:pt>
                <c:pt idx="1585">
                  <c:v>99.605999999999995</c:v>
                </c:pt>
                <c:pt idx="1586">
                  <c:v>99.009</c:v>
                </c:pt>
                <c:pt idx="1587">
                  <c:v>98.872</c:v>
                </c:pt>
                <c:pt idx="1588">
                  <c:v>97.287999999999997</c:v>
                </c:pt>
                <c:pt idx="1589">
                  <c:v>96.474000000000004</c:v>
                </c:pt>
                <c:pt idx="1590">
                  <c:v>97.031000000000006</c:v>
                </c:pt>
                <c:pt idx="1591">
                  <c:v>96.57</c:v>
                </c:pt>
                <c:pt idx="1592">
                  <c:v>96.070999999999998</c:v>
                </c:pt>
                <c:pt idx="1593">
                  <c:v>95.888000000000005</c:v>
                </c:pt>
                <c:pt idx="1594">
                  <c:v>95.561999999999998</c:v>
                </c:pt>
                <c:pt idx="1595">
                  <c:v>95.94</c:v>
                </c:pt>
                <c:pt idx="1596">
                  <c:v>95.94</c:v>
                </c:pt>
                <c:pt idx="1597">
                  <c:v>96.867999999999995</c:v>
                </c:pt>
                <c:pt idx="1598">
                  <c:v>96.786000000000001</c:v>
                </c:pt>
                <c:pt idx="1599">
                  <c:v>96.950999999999993</c:v>
                </c:pt>
                <c:pt idx="1600">
                  <c:v>96.6</c:v>
                </c:pt>
                <c:pt idx="1601">
                  <c:v>97.379000000000005</c:v>
                </c:pt>
                <c:pt idx="1602">
                  <c:v>97.480999999999995</c:v>
                </c:pt>
                <c:pt idx="1603">
                  <c:v>97.457999999999998</c:v>
                </c:pt>
                <c:pt idx="1604">
                  <c:v>97.287000000000006</c:v>
                </c:pt>
                <c:pt idx="1605">
                  <c:v>98.147999999999996</c:v>
                </c:pt>
                <c:pt idx="1606">
                  <c:v>98.210999999999999</c:v>
                </c:pt>
                <c:pt idx="1607">
                  <c:v>98.352000000000004</c:v>
                </c:pt>
                <c:pt idx="1608">
                  <c:v>98.213999999999999</c:v>
                </c:pt>
                <c:pt idx="1609">
                  <c:v>97.591999999999999</c:v>
                </c:pt>
                <c:pt idx="1610">
                  <c:v>97.34</c:v>
                </c:pt>
                <c:pt idx="1611">
                  <c:v>97.070999999999998</c:v>
                </c:pt>
                <c:pt idx="1612">
                  <c:v>97.209000000000003</c:v>
                </c:pt>
                <c:pt idx="1613">
                  <c:v>97.173000000000002</c:v>
                </c:pt>
                <c:pt idx="1614">
                  <c:v>96.066000000000003</c:v>
                </c:pt>
                <c:pt idx="1615">
                  <c:v>96.171999999999997</c:v>
                </c:pt>
                <c:pt idx="1616">
                  <c:v>96.623999999999995</c:v>
                </c:pt>
                <c:pt idx="1617">
                  <c:v>96.632999999999996</c:v>
                </c:pt>
                <c:pt idx="1618">
                  <c:v>95.89</c:v>
                </c:pt>
                <c:pt idx="1619">
                  <c:v>94.76</c:v>
                </c:pt>
                <c:pt idx="1620">
                  <c:v>95.085999999999999</c:v>
                </c:pt>
                <c:pt idx="1621">
                  <c:v>95.287999999999997</c:v>
                </c:pt>
                <c:pt idx="1622">
                  <c:v>95.647999999999996</c:v>
                </c:pt>
                <c:pt idx="1623">
                  <c:v>96.046000000000006</c:v>
                </c:pt>
                <c:pt idx="1624">
                  <c:v>96.141999999999996</c:v>
                </c:pt>
                <c:pt idx="1625">
                  <c:v>96.272999999999996</c:v>
                </c:pt>
                <c:pt idx="1626">
                  <c:v>95.942999999999998</c:v>
                </c:pt>
                <c:pt idx="1627">
                  <c:v>95.16</c:v>
                </c:pt>
                <c:pt idx="1628">
                  <c:v>94.840999999999994</c:v>
                </c:pt>
                <c:pt idx="1629">
                  <c:v>94.585999999999999</c:v>
                </c:pt>
                <c:pt idx="1630">
                  <c:v>94.619</c:v>
                </c:pt>
                <c:pt idx="1631">
                  <c:v>94.51</c:v>
                </c:pt>
                <c:pt idx="1632">
                  <c:v>94.631</c:v>
                </c:pt>
                <c:pt idx="1633">
                  <c:v>94.43</c:v>
                </c:pt>
                <c:pt idx="1634">
                  <c:v>94.481999999999999</c:v>
                </c:pt>
                <c:pt idx="1635">
                  <c:v>94.234999999999999</c:v>
                </c:pt>
                <c:pt idx="1636">
                  <c:v>93.95</c:v>
                </c:pt>
                <c:pt idx="1637">
                  <c:v>93.959000000000003</c:v>
                </c:pt>
                <c:pt idx="1638">
                  <c:v>94.744</c:v>
                </c:pt>
                <c:pt idx="1639">
                  <c:v>94.902000000000001</c:v>
                </c:pt>
                <c:pt idx="1640">
                  <c:v>94.695999999999998</c:v>
                </c:pt>
                <c:pt idx="1641">
                  <c:v>94.49</c:v>
                </c:pt>
                <c:pt idx="1642">
                  <c:v>93.975999999999999</c:v>
                </c:pt>
                <c:pt idx="1643">
                  <c:v>94.492000000000004</c:v>
                </c:pt>
                <c:pt idx="1644">
                  <c:v>94.599000000000004</c:v>
                </c:pt>
                <c:pt idx="1645">
                  <c:v>95.116</c:v>
                </c:pt>
                <c:pt idx="1646">
                  <c:v>94.841999999999999</c:v>
                </c:pt>
                <c:pt idx="1647">
                  <c:v>94.572999999999993</c:v>
                </c:pt>
                <c:pt idx="1648">
                  <c:v>94.387</c:v>
                </c:pt>
                <c:pt idx="1649">
                  <c:v>93.760999999999996</c:v>
                </c:pt>
                <c:pt idx="1650">
                  <c:v>93.081999999999994</c:v>
                </c:pt>
                <c:pt idx="1651">
                  <c:v>92.626000000000005</c:v>
                </c:pt>
                <c:pt idx="1652">
                  <c:v>92.944000000000003</c:v>
                </c:pt>
                <c:pt idx="1653">
                  <c:v>93.179000000000002</c:v>
                </c:pt>
                <c:pt idx="1654">
                  <c:v>93.78</c:v>
                </c:pt>
                <c:pt idx="1655">
                  <c:v>93.888000000000005</c:v>
                </c:pt>
                <c:pt idx="1656">
                  <c:v>94.128</c:v>
                </c:pt>
                <c:pt idx="1657">
                  <c:v>94.29</c:v>
                </c:pt>
                <c:pt idx="1658">
                  <c:v>93.822999999999993</c:v>
                </c:pt>
                <c:pt idx="1659">
                  <c:v>94.15</c:v>
                </c:pt>
                <c:pt idx="1660">
                  <c:v>94.608000000000004</c:v>
                </c:pt>
                <c:pt idx="1661">
                  <c:v>94.572000000000003</c:v>
                </c:pt>
                <c:pt idx="1662">
                  <c:v>94.548000000000002</c:v>
                </c:pt>
                <c:pt idx="1663">
                  <c:v>95.08</c:v>
                </c:pt>
                <c:pt idx="1664">
                  <c:v>95.287000000000006</c:v>
                </c:pt>
                <c:pt idx="1665">
                  <c:v>95.334000000000003</c:v>
                </c:pt>
                <c:pt idx="1666">
                  <c:v>95.230999999999995</c:v>
                </c:pt>
                <c:pt idx="1667">
                  <c:v>95.570999999999998</c:v>
                </c:pt>
                <c:pt idx="1668">
                  <c:v>95.353999999999999</c:v>
                </c:pt>
                <c:pt idx="1669">
                  <c:v>95.168000000000006</c:v>
                </c:pt>
                <c:pt idx="1670">
                  <c:v>95.521000000000001</c:v>
                </c:pt>
                <c:pt idx="1671">
                  <c:v>95.521000000000001</c:v>
                </c:pt>
                <c:pt idx="1672">
                  <c:v>95.891000000000005</c:v>
                </c:pt>
                <c:pt idx="1673">
                  <c:v>95.454999999999998</c:v>
                </c:pt>
                <c:pt idx="1674">
                  <c:v>95.563999999999993</c:v>
                </c:pt>
                <c:pt idx="1675">
                  <c:v>94.028999999999996</c:v>
                </c:pt>
                <c:pt idx="1676">
                  <c:v>93.902000000000001</c:v>
                </c:pt>
                <c:pt idx="1677">
                  <c:v>93.828000000000003</c:v>
                </c:pt>
                <c:pt idx="1678">
                  <c:v>93.59</c:v>
                </c:pt>
                <c:pt idx="1679">
                  <c:v>93.953000000000003</c:v>
                </c:pt>
                <c:pt idx="1680">
                  <c:v>94.570999999999998</c:v>
                </c:pt>
                <c:pt idx="1681">
                  <c:v>94.361999999999995</c:v>
                </c:pt>
                <c:pt idx="1682">
                  <c:v>94.927999999999997</c:v>
                </c:pt>
                <c:pt idx="1683">
                  <c:v>94.61</c:v>
                </c:pt>
                <c:pt idx="1684">
                  <c:v>94.569000000000003</c:v>
                </c:pt>
                <c:pt idx="1685">
                  <c:v>94.206000000000003</c:v>
                </c:pt>
                <c:pt idx="1686">
                  <c:v>93.611000000000004</c:v>
                </c:pt>
                <c:pt idx="1687">
                  <c:v>94.016999999999996</c:v>
                </c:pt>
                <c:pt idx="1688">
                  <c:v>93.715999999999994</c:v>
                </c:pt>
                <c:pt idx="1689">
                  <c:v>93.528999999999996</c:v>
                </c:pt>
                <c:pt idx="1690">
                  <c:v>95.447999999999993</c:v>
                </c:pt>
                <c:pt idx="1691">
                  <c:v>96.543999999999997</c:v>
                </c:pt>
                <c:pt idx="1692">
                  <c:v>96.245000000000005</c:v>
                </c:pt>
                <c:pt idx="1693">
                  <c:v>95.769000000000005</c:v>
                </c:pt>
                <c:pt idx="1694">
                  <c:v>96.143000000000001</c:v>
                </c:pt>
                <c:pt idx="1695">
                  <c:v>95.649000000000001</c:v>
                </c:pt>
                <c:pt idx="1696">
                  <c:v>95.649000000000001</c:v>
                </c:pt>
                <c:pt idx="1697">
                  <c:v>96.165999999999997</c:v>
                </c:pt>
                <c:pt idx="1698">
                  <c:v>96.052999999999997</c:v>
                </c:pt>
                <c:pt idx="1699">
                  <c:v>96.328000000000003</c:v>
                </c:pt>
                <c:pt idx="1700">
                  <c:v>96.302000000000007</c:v>
                </c:pt>
                <c:pt idx="1701">
                  <c:v>96.570999999999998</c:v>
                </c:pt>
                <c:pt idx="1702">
                  <c:v>96.441000000000003</c:v>
                </c:pt>
                <c:pt idx="1703">
                  <c:v>96.215999999999994</c:v>
                </c:pt>
                <c:pt idx="1704">
                  <c:v>96.076999999999998</c:v>
                </c:pt>
                <c:pt idx="1705">
                  <c:v>96.58</c:v>
                </c:pt>
                <c:pt idx="1706">
                  <c:v>96.561999999999998</c:v>
                </c:pt>
                <c:pt idx="1707">
                  <c:v>97.063000000000002</c:v>
                </c:pt>
                <c:pt idx="1708">
                  <c:v>97.200999999999993</c:v>
                </c:pt>
                <c:pt idx="1709">
                  <c:v>97</c:v>
                </c:pt>
                <c:pt idx="1710">
                  <c:v>97.466999999999999</c:v>
                </c:pt>
                <c:pt idx="1711">
                  <c:v>97.286000000000001</c:v>
                </c:pt>
                <c:pt idx="1712">
                  <c:v>97.156000000000006</c:v>
                </c:pt>
                <c:pt idx="1713">
                  <c:v>97.052999999999997</c:v>
                </c:pt>
                <c:pt idx="1714">
                  <c:v>96.739000000000004</c:v>
                </c:pt>
                <c:pt idx="1715">
                  <c:v>95.53</c:v>
                </c:pt>
                <c:pt idx="1716">
                  <c:v>95.712999999999994</c:v>
                </c:pt>
                <c:pt idx="1717">
                  <c:v>95.063999999999993</c:v>
                </c:pt>
                <c:pt idx="1718">
                  <c:v>95.563000000000002</c:v>
                </c:pt>
                <c:pt idx="1719">
                  <c:v>95.757999999999996</c:v>
                </c:pt>
                <c:pt idx="1720">
                  <c:v>96.194000000000003</c:v>
                </c:pt>
                <c:pt idx="1721">
                  <c:v>96.400999999999996</c:v>
                </c:pt>
                <c:pt idx="1722">
                  <c:v>96.183000000000007</c:v>
                </c:pt>
                <c:pt idx="1723">
                  <c:v>95.65</c:v>
                </c:pt>
                <c:pt idx="1724">
                  <c:v>95.856999999999999</c:v>
                </c:pt>
                <c:pt idx="1725">
                  <c:v>95.721999999999994</c:v>
                </c:pt>
                <c:pt idx="1726">
                  <c:v>95.629000000000005</c:v>
                </c:pt>
                <c:pt idx="1727">
                  <c:v>94.790999999999997</c:v>
                </c:pt>
                <c:pt idx="1728">
                  <c:v>94.718000000000004</c:v>
                </c:pt>
                <c:pt idx="1729">
                  <c:v>94.156999999999996</c:v>
                </c:pt>
                <c:pt idx="1730">
                  <c:v>94.510999999999996</c:v>
                </c:pt>
                <c:pt idx="1731">
                  <c:v>94.519000000000005</c:v>
                </c:pt>
                <c:pt idx="1732">
                  <c:v>94.539000000000001</c:v>
                </c:pt>
                <c:pt idx="1733">
                  <c:v>94.786000000000001</c:v>
                </c:pt>
                <c:pt idx="1734">
                  <c:v>94.772000000000006</c:v>
                </c:pt>
                <c:pt idx="1735">
                  <c:v>95.566000000000003</c:v>
                </c:pt>
                <c:pt idx="1736">
                  <c:v>95.58</c:v>
                </c:pt>
                <c:pt idx="1737">
                  <c:v>96.054000000000002</c:v>
                </c:pt>
                <c:pt idx="1738">
                  <c:v>96.022000000000006</c:v>
                </c:pt>
                <c:pt idx="1739">
                  <c:v>95.653000000000006</c:v>
                </c:pt>
                <c:pt idx="1740">
                  <c:v>95.843999999999994</c:v>
                </c:pt>
                <c:pt idx="1741">
                  <c:v>95.843999999999994</c:v>
                </c:pt>
                <c:pt idx="1742">
                  <c:v>94.822999999999993</c:v>
                </c:pt>
                <c:pt idx="1743">
                  <c:v>94.956000000000003</c:v>
                </c:pt>
                <c:pt idx="1744">
                  <c:v>95.027000000000001</c:v>
                </c:pt>
                <c:pt idx="1745">
                  <c:v>95.335999999999999</c:v>
                </c:pt>
                <c:pt idx="1746">
                  <c:v>95.094999999999999</c:v>
                </c:pt>
                <c:pt idx="1747">
                  <c:v>95.632999999999996</c:v>
                </c:pt>
                <c:pt idx="1748">
                  <c:v>95.326999999999998</c:v>
                </c:pt>
                <c:pt idx="1749">
                  <c:v>95.287999999999997</c:v>
                </c:pt>
                <c:pt idx="1750">
                  <c:v>96.108000000000004</c:v>
                </c:pt>
                <c:pt idx="1751">
                  <c:v>95.840999999999994</c:v>
                </c:pt>
                <c:pt idx="1752">
                  <c:v>96.019000000000005</c:v>
                </c:pt>
                <c:pt idx="1753">
                  <c:v>95.66</c:v>
                </c:pt>
                <c:pt idx="1754">
                  <c:v>95.447999999999993</c:v>
                </c:pt>
                <c:pt idx="1755">
                  <c:v>95.477000000000004</c:v>
                </c:pt>
                <c:pt idx="1756">
                  <c:v>95.296999999999997</c:v>
                </c:pt>
                <c:pt idx="1757">
                  <c:v>95.435000000000002</c:v>
                </c:pt>
                <c:pt idx="1758">
                  <c:v>95.430999999999997</c:v>
                </c:pt>
                <c:pt idx="1759">
                  <c:v>95.534999999999997</c:v>
                </c:pt>
                <c:pt idx="1760">
                  <c:v>95.462999999999994</c:v>
                </c:pt>
                <c:pt idx="1761">
                  <c:v>95.694999999999993</c:v>
                </c:pt>
                <c:pt idx="1762">
                  <c:v>96.168999999999997</c:v>
                </c:pt>
                <c:pt idx="1763">
                  <c:v>96.125</c:v>
                </c:pt>
                <c:pt idx="1764">
                  <c:v>96.765000000000001</c:v>
                </c:pt>
                <c:pt idx="1765">
                  <c:v>96.632000000000005</c:v>
                </c:pt>
                <c:pt idx="1766">
                  <c:v>96.929000000000002</c:v>
                </c:pt>
                <c:pt idx="1767">
                  <c:v>97.69</c:v>
                </c:pt>
                <c:pt idx="1768">
                  <c:v>97.965999999999994</c:v>
                </c:pt>
                <c:pt idx="1769">
                  <c:v>97.516000000000005</c:v>
                </c:pt>
                <c:pt idx="1770">
                  <c:v>98.019000000000005</c:v>
                </c:pt>
                <c:pt idx="1771">
                  <c:v>97.888000000000005</c:v>
                </c:pt>
                <c:pt idx="1772">
                  <c:v>97.894999999999996</c:v>
                </c:pt>
                <c:pt idx="1773">
                  <c:v>97.92</c:v>
                </c:pt>
                <c:pt idx="1774">
                  <c:v>98.314999999999998</c:v>
                </c:pt>
                <c:pt idx="1775">
                  <c:v>98.694999999999993</c:v>
                </c:pt>
                <c:pt idx="1776">
                  <c:v>98.756</c:v>
                </c:pt>
                <c:pt idx="1777">
                  <c:v>98.718999999999994</c:v>
                </c:pt>
                <c:pt idx="1778">
                  <c:v>98.629000000000005</c:v>
                </c:pt>
                <c:pt idx="1779">
                  <c:v>98.888000000000005</c:v>
                </c:pt>
                <c:pt idx="1780">
                  <c:v>98.347999999999999</c:v>
                </c:pt>
                <c:pt idx="1781">
                  <c:v>98.444999999999993</c:v>
                </c:pt>
                <c:pt idx="1782">
                  <c:v>97.698999999999998</c:v>
                </c:pt>
                <c:pt idx="1783">
                  <c:v>97.397999999999996</c:v>
                </c:pt>
                <c:pt idx="1784">
                  <c:v>97.156999999999996</c:v>
                </c:pt>
                <c:pt idx="1785">
                  <c:v>97.064999999999998</c:v>
                </c:pt>
                <c:pt idx="1786">
                  <c:v>97.781000000000006</c:v>
                </c:pt>
                <c:pt idx="1787">
                  <c:v>97.861000000000004</c:v>
                </c:pt>
                <c:pt idx="1788">
                  <c:v>98.504000000000005</c:v>
                </c:pt>
                <c:pt idx="1789">
                  <c:v>98.784999999999997</c:v>
                </c:pt>
                <c:pt idx="1790">
                  <c:v>99.06</c:v>
                </c:pt>
                <c:pt idx="1791">
                  <c:v>100.11</c:v>
                </c:pt>
                <c:pt idx="1792">
                  <c:v>100.23</c:v>
                </c:pt>
                <c:pt idx="1793">
                  <c:v>100.41</c:v>
                </c:pt>
                <c:pt idx="1794">
                  <c:v>100.89</c:v>
                </c:pt>
                <c:pt idx="1795">
                  <c:v>101.21</c:v>
                </c:pt>
                <c:pt idx="1796">
                  <c:v>101.05</c:v>
                </c:pt>
                <c:pt idx="1797">
                  <c:v>101.04</c:v>
                </c:pt>
                <c:pt idx="1798">
                  <c:v>101.7</c:v>
                </c:pt>
                <c:pt idx="1799">
                  <c:v>101.7</c:v>
                </c:pt>
                <c:pt idx="1800">
                  <c:v>101.49</c:v>
                </c:pt>
                <c:pt idx="1801">
                  <c:v>101.33</c:v>
                </c:pt>
                <c:pt idx="1802">
                  <c:v>100.93</c:v>
                </c:pt>
                <c:pt idx="1803">
                  <c:v>101.5</c:v>
                </c:pt>
                <c:pt idx="1804">
                  <c:v>101.04</c:v>
                </c:pt>
                <c:pt idx="1805">
                  <c:v>100.77</c:v>
                </c:pt>
                <c:pt idx="1806">
                  <c:v>100.09</c:v>
                </c:pt>
                <c:pt idx="1807">
                  <c:v>100.49</c:v>
                </c:pt>
                <c:pt idx="1808">
                  <c:v>100.23</c:v>
                </c:pt>
                <c:pt idx="1809">
                  <c:v>101.1</c:v>
                </c:pt>
                <c:pt idx="1810">
                  <c:v>101.59</c:v>
                </c:pt>
                <c:pt idx="1811">
                  <c:v>101.03</c:v>
                </c:pt>
                <c:pt idx="1812">
                  <c:v>101.07</c:v>
                </c:pt>
                <c:pt idx="1813">
                  <c:v>101.76</c:v>
                </c:pt>
                <c:pt idx="1814">
                  <c:v>103.02</c:v>
                </c:pt>
                <c:pt idx="1815">
                  <c:v>102.95</c:v>
                </c:pt>
                <c:pt idx="1816">
                  <c:v>103.14</c:v>
                </c:pt>
                <c:pt idx="1817">
                  <c:v>103.29</c:v>
                </c:pt>
                <c:pt idx="1818">
                  <c:v>103.02</c:v>
                </c:pt>
                <c:pt idx="1819">
                  <c:v>103.09</c:v>
                </c:pt>
                <c:pt idx="1820">
                  <c:v>103.01</c:v>
                </c:pt>
                <c:pt idx="1821">
                  <c:v>102.97</c:v>
                </c:pt>
                <c:pt idx="1822">
                  <c:v>103.02</c:v>
                </c:pt>
                <c:pt idx="1823">
                  <c:v>103.3</c:v>
                </c:pt>
                <c:pt idx="1824">
                  <c:v>102.68</c:v>
                </c:pt>
                <c:pt idx="1825">
                  <c:v>102.21</c:v>
                </c:pt>
                <c:pt idx="1826">
                  <c:v>102.78</c:v>
                </c:pt>
                <c:pt idx="1827">
                  <c:v>103.21</c:v>
                </c:pt>
                <c:pt idx="1828">
                  <c:v>102.7</c:v>
                </c:pt>
                <c:pt idx="1829">
                  <c:v>101.52</c:v>
                </c:pt>
                <c:pt idx="1830">
                  <c:v>102.22</c:v>
                </c:pt>
                <c:pt idx="1831">
                  <c:v>101.93</c:v>
                </c:pt>
                <c:pt idx="1832">
                  <c:v>102.01</c:v>
                </c:pt>
                <c:pt idx="1833">
                  <c:v>101.78</c:v>
                </c:pt>
                <c:pt idx="1834">
                  <c:v>101.35</c:v>
                </c:pt>
                <c:pt idx="1835">
                  <c:v>101.18</c:v>
                </c:pt>
                <c:pt idx="1836">
                  <c:v>101.18</c:v>
                </c:pt>
                <c:pt idx="1837">
                  <c:v>100.33</c:v>
                </c:pt>
                <c:pt idx="1838">
                  <c:v>100.93</c:v>
                </c:pt>
                <c:pt idx="1839">
                  <c:v>101.15</c:v>
                </c:pt>
                <c:pt idx="1840">
                  <c:v>100.74</c:v>
                </c:pt>
                <c:pt idx="1841">
                  <c:v>100.16</c:v>
                </c:pt>
                <c:pt idx="1842">
                  <c:v>100.35</c:v>
                </c:pt>
                <c:pt idx="1843">
                  <c:v>100.03</c:v>
                </c:pt>
                <c:pt idx="1844">
                  <c:v>100.38</c:v>
                </c:pt>
                <c:pt idx="1845">
                  <c:v>100.53</c:v>
                </c:pt>
                <c:pt idx="1846">
                  <c:v>100.43</c:v>
                </c:pt>
                <c:pt idx="1847">
                  <c:v>99.512</c:v>
                </c:pt>
                <c:pt idx="1848">
                  <c:v>99.641000000000005</c:v>
                </c:pt>
                <c:pt idx="1849">
                  <c:v>99.79</c:v>
                </c:pt>
                <c:pt idx="1850">
                  <c:v>99.867999999999995</c:v>
                </c:pt>
                <c:pt idx="1851">
                  <c:v>99.906999999999996</c:v>
                </c:pt>
                <c:pt idx="1852">
                  <c:v>100.26</c:v>
                </c:pt>
                <c:pt idx="1853">
                  <c:v>100.28</c:v>
                </c:pt>
                <c:pt idx="1854">
                  <c:v>100.65</c:v>
                </c:pt>
                <c:pt idx="1855">
                  <c:v>100.8</c:v>
                </c:pt>
                <c:pt idx="1856">
                  <c:v>100.96</c:v>
                </c:pt>
                <c:pt idx="1857">
                  <c:v>101.25</c:v>
                </c:pt>
                <c:pt idx="1858">
                  <c:v>101.18</c:v>
                </c:pt>
                <c:pt idx="1859">
                  <c:v>100.44</c:v>
                </c:pt>
                <c:pt idx="1860">
                  <c:v>100.95</c:v>
                </c:pt>
                <c:pt idx="1861">
                  <c:v>100.95</c:v>
                </c:pt>
                <c:pt idx="1862">
                  <c:v>101.37</c:v>
                </c:pt>
                <c:pt idx="1863">
                  <c:v>101.22</c:v>
                </c:pt>
                <c:pt idx="1864">
                  <c:v>101.05</c:v>
                </c:pt>
                <c:pt idx="1865">
                  <c:v>101.09</c:v>
                </c:pt>
                <c:pt idx="1866">
                  <c:v>101.13</c:v>
                </c:pt>
                <c:pt idx="1867">
                  <c:v>101.12</c:v>
                </c:pt>
                <c:pt idx="1868">
                  <c:v>101.78</c:v>
                </c:pt>
                <c:pt idx="1869">
                  <c:v>102.2</c:v>
                </c:pt>
                <c:pt idx="1870">
                  <c:v>101.54</c:v>
                </c:pt>
                <c:pt idx="1871">
                  <c:v>101.64</c:v>
                </c:pt>
                <c:pt idx="1872">
                  <c:v>101.81</c:v>
                </c:pt>
                <c:pt idx="1873">
                  <c:v>102.07</c:v>
                </c:pt>
                <c:pt idx="1874">
                  <c:v>101.85</c:v>
                </c:pt>
                <c:pt idx="1875">
                  <c:v>101.25</c:v>
                </c:pt>
                <c:pt idx="1876">
                  <c:v>101.31</c:v>
                </c:pt>
                <c:pt idx="1877">
                  <c:v>101.7</c:v>
                </c:pt>
                <c:pt idx="1878">
                  <c:v>100.74</c:v>
                </c:pt>
                <c:pt idx="1879">
                  <c:v>100.36</c:v>
                </c:pt>
                <c:pt idx="1880">
                  <c:v>100.3</c:v>
                </c:pt>
                <c:pt idx="1881">
                  <c:v>100.41</c:v>
                </c:pt>
                <c:pt idx="1882">
                  <c:v>99.813000000000002</c:v>
                </c:pt>
                <c:pt idx="1883">
                  <c:v>99.677000000000007</c:v>
                </c:pt>
                <c:pt idx="1884">
                  <c:v>99.76</c:v>
                </c:pt>
                <c:pt idx="1885">
                  <c:v>99.626999999999995</c:v>
                </c:pt>
                <c:pt idx="1886">
                  <c:v>99.165999999999997</c:v>
                </c:pt>
                <c:pt idx="1887">
                  <c:v>99.712000000000003</c:v>
                </c:pt>
                <c:pt idx="1888">
                  <c:v>99.998000000000005</c:v>
                </c:pt>
                <c:pt idx="1889">
                  <c:v>100.41</c:v>
                </c:pt>
                <c:pt idx="1890">
                  <c:v>100.35</c:v>
                </c:pt>
                <c:pt idx="1891">
                  <c:v>100.54</c:v>
                </c:pt>
                <c:pt idx="1892">
                  <c:v>100.54</c:v>
                </c:pt>
                <c:pt idx="1893">
                  <c:v>100.56</c:v>
                </c:pt>
                <c:pt idx="1894">
                  <c:v>100.67</c:v>
                </c:pt>
                <c:pt idx="1895">
                  <c:v>101.18</c:v>
                </c:pt>
                <c:pt idx="1896">
                  <c:v>101.02</c:v>
                </c:pt>
                <c:pt idx="1897">
                  <c:v>100.71</c:v>
                </c:pt>
                <c:pt idx="1898">
                  <c:v>100.78</c:v>
                </c:pt>
                <c:pt idx="1899">
                  <c:v>100.49</c:v>
                </c:pt>
                <c:pt idx="1900">
                  <c:v>100.51</c:v>
                </c:pt>
                <c:pt idx="1901">
                  <c:v>100.29</c:v>
                </c:pt>
                <c:pt idx="1902">
                  <c:v>99.498999999999995</c:v>
                </c:pt>
                <c:pt idx="1903">
                  <c:v>99.738</c:v>
                </c:pt>
                <c:pt idx="1904">
                  <c:v>99.778000000000006</c:v>
                </c:pt>
                <c:pt idx="1905">
                  <c:v>99.977000000000004</c:v>
                </c:pt>
                <c:pt idx="1906">
                  <c:v>99.091999999999999</c:v>
                </c:pt>
                <c:pt idx="1907">
                  <c:v>98.784999999999997</c:v>
                </c:pt>
                <c:pt idx="1908">
                  <c:v>99.045000000000002</c:v>
                </c:pt>
                <c:pt idx="1909">
                  <c:v>99.075999999999993</c:v>
                </c:pt>
                <c:pt idx="1910">
                  <c:v>99.05</c:v>
                </c:pt>
                <c:pt idx="1911">
                  <c:v>99.076999999999998</c:v>
                </c:pt>
                <c:pt idx="1912">
                  <c:v>98.975999999999999</c:v>
                </c:pt>
                <c:pt idx="1913">
                  <c:v>99.209000000000003</c:v>
                </c:pt>
                <c:pt idx="1914">
                  <c:v>98.796999999999997</c:v>
                </c:pt>
                <c:pt idx="1915">
                  <c:v>98.647999999999996</c:v>
                </c:pt>
                <c:pt idx="1916">
                  <c:v>99.06</c:v>
                </c:pt>
                <c:pt idx="1917">
                  <c:v>99.658000000000001</c:v>
                </c:pt>
                <c:pt idx="1918">
                  <c:v>99.668999999999997</c:v>
                </c:pt>
                <c:pt idx="1919">
                  <c:v>99.623000000000005</c:v>
                </c:pt>
                <c:pt idx="1920">
                  <c:v>99.251999999999995</c:v>
                </c:pt>
                <c:pt idx="1921">
                  <c:v>98.911000000000001</c:v>
                </c:pt>
                <c:pt idx="1922">
                  <c:v>98.105000000000004</c:v>
                </c:pt>
                <c:pt idx="1923">
                  <c:v>97.575000000000003</c:v>
                </c:pt>
                <c:pt idx="1924">
                  <c:v>97.879000000000005</c:v>
                </c:pt>
                <c:pt idx="1925">
                  <c:v>97.141999999999996</c:v>
                </c:pt>
                <c:pt idx="1926">
                  <c:v>96.983999999999995</c:v>
                </c:pt>
                <c:pt idx="1927">
                  <c:v>97.350999999999999</c:v>
                </c:pt>
                <c:pt idx="1928">
                  <c:v>97.238</c:v>
                </c:pt>
                <c:pt idx="1929">
                  <c:v>97.248000000000005</c:v>
                </c:pt>
                <c:pt idx="1930">
                  <c:v>97.441999999999993</c:v>
                </c:pt>
                <c:pt idx="1931">
                  <c:v>97.441999999999993</c:v>
                </c:pt>
                <c:pt idx="1932">
                  <c:v>97.28</c:v>
                </c:pt>
                <c:pt idx="1933">
                  <c:v>96.921999999999997</c:v>
                </c:pt>
                <c:pt idx="1934">
                  <c:v>97.197999999999993</c:v>
                </c:pt>
                <c:pt idx="1935">
                  <c:v>96.715000000000003</c:v>
                </c:pt>
                <c:pt idx="1936">
                  <c:v>96.799000000000007</c:v>
                </c:pt>
                <c:pt idx="1937">
                  <c:v>96.635999999999996</c:v>
                </c:pt>
                <c:pt idx="1938">
                  <c:v>96.748000000000005</c:v>
                </c:pt>
                <c:pt idx="1939">
                  <c:v>96.918000000000006</c:v>
                </c:pt>
                <c:pt idx="1940">
                  <c:v>97.274000000000001</c:v>
                </c:pt>
                <c:pt idx="1941">
                  <c:v>97.138000000000005</c:v>
                </c:pt>
                <c:pt idx="1942">
                  <c:v>96.974999999999994</c:v>
                </c:pt>
                <c:pt idx="1943">
                  <c:v>96.938999999999993</c:v>
                </c:pt>
                <c:pt idx="1944">
                  <c:v>97.433000000000007</c:v>
                </c:pt>
                <c:pt idx="1945">
                  <c:v>97.164000000000001</c:v>
                </c:pt>
                <c:pt idx="1946">
                  <c:v>97.548000000000002</c:v>
                </c:pt>
                <c:pt idx="1947">
                  <c:v>97.76</c:v>
                </c:pt>
                <c:pt idx="1948">
                  <c:v>97.558999999999997</c:v>
                </c:pt>
                <c:pt idx="1949">
                  <c:v>97.593000000000004</c:v>
                </c:pt>
                <c:pt idx="1950">
                  <c:v>97.263999999999996</c:v>
                </c:pt>
                <c:pt idx="1951">
                  <c:v>97.426000000000002</c:v>
                </c:pt>
                <c:pt idx="1952">
                  <c:v>96.394000000000005</c:v>
                </c:pt>
                <c:pt idx="1953">
                  <c:v>96.01</c:v>
                </c:pt>
                <c:pt idx="1954">
                  <c:v>95.628</c:v>
                </c:pt>
                <c:pt idx="1955">
                  <c:v>95.628</c:v>
                </c:pt>
                <c:pt idx="1956">
                  <c:v>96.218000000000004</c:v>
                </c:pt>
                <c:pt idx="1957">
                  <c:v>96.218000000000004</c:v>
                </c:pt>
                <c:pt idx="1958">
                  <c:v>96.29</c:v>
                </c:pt>
                <c:pt idx="1959">
                  <c:v>95.802000000000007</c:v>
                </c:pt>
                <c:pt idx="1960">
                  <c:v>96.007999999999996</c:v>
                </c:pt>
                <c:pt idx="1961">
                  <c:v>96.022000000000006</c:v>
                </c:pt>
                <c:pt idx="1962">
                  <c:v>95.668999999999997</c:v>
                </c:pt>
                <c:pt idx="1963">
                  <c:v>95.760999999999996</c:v>
                </c:pt>
                <c:pt idx="1964">
                  <c:v>95.727999999999994</c:v>
                </c:pt>
                <c:pt idx="1965">
                  <c:v>95.153000000000006</c:v>
                </c:pt>
                <c:pt idx="1966">
                  <c:v>95.128</c:v>
                </c:pt>
                <c:pt idx="1967">
                  <c:v>94.603999999999999</c:v>
                </c:pt>
                <c:pt idx="1968">
                  <c:v>94.778999999999996</c:v>
                </c:pt>
                <c:pt idx="1969">
                  <c:v>94.305999999999997</c:v>
                </c:pt>
                <c:pt idx="1970">
                  <c:v>93.858000000000004</c:v>
                </c:pt>
                <c:pt idx="1971">
                  <c:v>93.977000000000004</c:v>
                </c:pt>
                <c:pt idx="1972">
                  <c:v>94.054000000000002</c:v>
                </c:pt>
                <c:pt idx="1973">
                  <c:v>93.671999999999997</c:v>
                </c:pt>
                <c:pt idx="1974">
                  <c:v>93.864000000000004</c:v>
                </c:pt>
                <c:pt idx="1975">
                  <c:v>93.259</c:v>
                </c:pt>
                <c:pt idx="1976">
                  <c:v>92.863</c:v>
                </c:pt>
                <c:pt idx="1977">
                  <c:v>93.043000000000006</c:v>
                </c:pt>
                <c:pt idx="1978">
                  <c:v>92.835999999999999</c:v>
                </c:pt>
                <c:pt idx="1979">
                  <c:v>92.838999999999999</c:v>
                </c:pt>
                <c:pt idx="1980">
                  <c:v>93.542000000000002</c:v>
                </c:pt>
                <c:pt idx="1981">
                  <c:v>93.432000000000002</c:v>
                </c:pt>
                <c:pt idx="1982">
                  <c:v>93.647000000000006</c:v>
                </c:pt>
                <c:pt idx="1983">
                  <c:v>93.548000000000002</c:v>
                </c:pt>
                <c:pt idx="1984">
                  <c:v>93.400999999999996</c:v>
                </c:pt>
                <c:pt idx="1985">
                  <c:v>93.069000000000003</c:v>
                </c:pt>
                <c:pt idx="1986">
                  <c:v>93.411000000000001</c:v>
                </c:pt>
                <c:pt idx="1987">
                  <c:v>93.852999999999994</c:v>
                </c:pt>
                <c:pt idx="1988">
                  <c:v>93.540999999999997</c:v>
                </c:pt>
                <c:pt idx="1989">
                  <c:v>93.622</c:v>
                </c:pt>
                <c:pt idx="1990">
                  <c:v>93.433999999999997</c:v>
                </c:pt>
                <c:pt idx="1991">
                  <c:v>93.094999999999999</c:v>
                </c:pt>
                <c:pt idx="1992">
                  <c:v>93.545000000000002</c:v>
                </c:pt>
                <c:pt idx="1993">
                  <c:v>93.147000000000006</c:v>
                </c:pt>
                <c:pt idx="1994">
                  <c:v>93.277000000000001</c:v>
                </c:pt>
                <c:pt idx="1995">
                  <c:v>92.74</c:v>
                </c:pt>
                <c:pt idx="1996">
                  <c:v>92.206999999999994</c:v>
                </c:pt>
                <c:pt idx="1997">
                  <c:v>92.248999999999995</c:v>
                </c:pt>
                <c:pt idx="1998">
                  <c:v>92.884</c:v>
                </c:pt>
                <c:pt idx="1999">
                  <c:v>92.668000000000006</c:v>
                </c:pt>
                <c:pt idx="2000">
                  <c:v>92.813999999999993</c:v>
                </c:pt>
                <c:pt idx="2001">
                  <c:v>92.635000000000005</c:v>
                </c:pt>
                <c:pt idx="2002">
                  <c:v>92.251999999999995</c:v>
                </c:pt>
                <c:pt idx="2003">
                  <c:v>92.29</c:v>
                </c:pt>
                <c:pt idx="2004">
                  <c:v>91.662999999999997</c:v>
                </c:pt>
                <c:pt idx="2005">
                  <c:v>91.352000000000004</c:v>
                </c:pt>
                <c:pt idx="2006">
                  <c:v>91.875</c:v>
                </c:pt>
                <c:pt idx="2007">
                  <c:v>91.882000000000005</c:v>
                </c:pt>
                <c:pt idx="2008">
                  <c:v>92.52</c:v>
                </c:pt>
                <c:pt idx="2009">
                  <c:v>92.123999999999995</c:v>
                </c:pt>
                <c:pt idx="2010">
                  <c:v>91.872</c:v>
                </c:pt>
                <c:pt idx="2011">
                  <c:v>92.046999999999997</c:v>
                </c:pt>
                <c:pt idx="2012">
                  <c:v>91.793000000000006</c:v>
                </c:pt>
                <c:pt idx="2013">
                  <c:v>92.507999999999996</c:v>
                </c:pt>
                <c:pt idx="2014">
                  <c:v>92.259</c:v>
                </c:pt>
                <c:pt idx="2015">
                  <c:v>92.171000000000006</c:v>
                </c:pt>
                <c:pt idx="2016">
                  <c:v>92.647999999999996</c:v>
                </c:pt>
                <c:pt idx="2017">
                  <c:v>92.965999999999994</c:v>
                </c:pt>
                <c:pt idx="2018">
                  <c:v>93.361000000000004</c:v>
                </c:pt>
                <c:pt idx="2019">
                  <c:v>93.084999999999994</c:v>
                </c:pt>
                <c:pt idx="2020">
                  <c:v>93.075999999999993</c:v>
                </c:pt>
                <c:pt idx="2021">
                  <c:v>93.558999999999997</c:v>
                </c:pt>
                <c:pt idx="2022">
                  <c:v>93.569000000000003</c:v>
                </c:pt>
                <c:pt idx="2023">
                  <c:v>93.457999999999998</c:v>
                </c:pt>
                <c:pt idx="2024">
                  <c:v>93.960999999999999</c:v>
                </c:pt>
                <c:pt idx="2025">
                  <c:v>93.8</c:v>
                </c:pt>
                <c:pt idx="2026">
                  <c:v>93.674999999999997</c:v>
                </c:pt>
                <c:pt idx="2027">
                  <c:v>93.29</c:v>
                </c:pt>
                <c:pt idx="2028">
                  <c:v>93.015000000000001</c:v>
                </c:pt>
                <c:pt idx="2029">
                  <c:v>93.057000000000002</c:v>
                </c:pt>
                <c:pt idx="2030">
                  <c:v>93.090999999999994</c:v>
                </c:pt>
                <c:pt idx="2031">
                  <c:v>93.311999999999998</c:v>
                </c:pt>
                <c:pt idx="2032">
                  <c:v>93.486000000000004</c:v>
                </c:pt>
                <c:pt idx="2033">
                  <c:v>93.363</c:v>
                </c:pt>
                <c:pt idx="2034">
                  <c:v>93.266000000000005</c:v>
                </c:pt>
                <c:pt idx="2035">
                  <c:v>93.700999999999993</c:v>
                </c:pt>
                <c:pt idx="2036">
                  <c:v>93.936000000000007</c:v>
                </c:pt>
                <c:pt idx="2037">
                  <c:v>93.772000000000006</c:v>
                </c:pt>
                <c:pt idx="2038">
                  <c:v>93.710999999999999</c:v>
                </c:pt>
                <c:pt idx="2039">
                  <c:v>94.611999999999995</c:v>
                </c:pt>
                <c:pt idx="2040">
                  <c:v>94.915999999999997</c:v>
                </c:pt>
                <c:pt idx="2041">
                  <c:v>94.56</c:v>
                </c:pt>
                <c:pt idx="2042">
                  <c:v>94.552000000000007</c:v>
                </c:pt>
                <c:pt idx="2043">
                  <c:v>94.814999999999998</c:v>
                </c:pt>
                <c:pt idx="2044">
                  <c:v>94.685000000000002</c:v>
                </c:pt>
                <c:pt idx="2045">
                  <c:v>94.941000000000003</c:v>
                </c:pt>
                <c:pt idx="2046">
                  <c:v>94.757000000000005</c:v>
                </c:pt>
                <c:pt idx="2047">
                  <c:v>94.912999999999997</c:v>
                </c:pt>
                <c:pt idx="2048">
                  <c:v>94.866</c:v>
                </c:pt>
                <c:pt idx="2049">
                  <c:v>94.444000000000003</c:v>
                </c:pt>
                <c:pt idx="2050">
                  <c:v>94.391000000000005</c:v>
                </c:pt>
                <c:pt idx="2051">
                  <c:v>94.49</c:v>
                </c:pt>
                <c:pt idx="2052">
                  <c:v>93.826999999999998</c:v>
                </c:pt>
                <c:pt idx="2053">
                  <c:v>93.813000000000002</c:v>
                </c:pt>
                <c:pt idx="2054">
                  <c:v>93.932000000000002</c:v>
                </c:pt>
                <c:pt idx="2055">
                  <c:v>93.662000000000006</c:v>
                </c:pt>
                <c:pt idx="2056">
                  <c:v>94.08</c:v>
                </c:pt>
                <c:pt idx="2057">
                  <c:v>93.951999999999998</c:v>
                </c:pt>
                <c:pt idx="2058">
                  <c:v>93.22</c:v>
                </c:pt>
                <c:pt idx="2059">
                  <c:v>93.22</c:v>
                </c:pt>
                <c:pt idx="2060">
                  <c:v>92.781999999999996</c:v>
                </c:pt>
                <c:pt idx="2061">
                  <c:v>92.903999999999996</c:v>
                </c:pt>
                <c:pt idx="2062">
                  <c:v>93.27</c:v>
                </c:pt>
                <c:pt idx="2063">
                  <c:v>93.164000000000001</c:v>
                </c:pt>
                <c:pt idx="2064">
                  <c:v>93.046999999999997</c:v>
                </c:pt>
                <c:pt idx="2065">
                  <c:v>92.885000000000005</c:v>
                </c:pt>
                <c:pt idx="2066">
                  <c:v>93.188000000000002</c:v>
                </c:pt>
                <c:pt idx="2067">
                  <c:v>93.379000000000005</c:v>
                </c:pt>
                <c:pt idx="2068">
                  <c:v>93.61</c:v>
                </c:pt>
                <c:pt idx="2069">
                  <c:v>93.795000000000002</c:v>
                </c:pt>
                <c:pt idx="2070">
                  <c:v>93.900999999999996</c:v>
                </c:pt>
                <c:pt idx="2071">
                  <c:v>93.866</c:v>
                </c:pt>
                <c:pt idx="2072">
                  <c:v>94.100999999999999</c:v>
                </c:pt>
                <c:pt idx="2073">
                  <c:v>93.429000000000002</c:v>
                </c:pt>
                <c:pt idx="2074">
                  <c:v>93.489000000000004</c:v>
                </c:pt>
                <c:pt idx="2075">
                  <c:v>93.932000000000002</c:v>
                </c:pt>
                <c:pt idx="2076">
                  <c:v>93.694999999999993</c:v>
                </c:pt>
                <c:pt idx="2077">
                  <c:v>93.441000000000003</c:v>
                </c:pt>
                <c:pt idx="2078">
                  <c:v>93.313000000000002</c:v>
                </c:pt>
                <c:pt idx="2079">
                  <c:v>93.278000000000006</c:v>
                </c:pt>
                <c:pt idx="2080">
                  <c:v>93.346999999999994</c:v>
                </c:pt>
                <c:pt idx="2081">
                  <c:v>93.266999999999996</c:v>
                </c:pt>
                <c:pt idx="2082">
                  <c:v>93.257000000000005</c:v>
                </c:pt>
                <c:pt idx="2083">
                  <c:v>93.025000000000006</c:v>
                </c:pt>
                <c:pt idx="2084">
                  <c:v>92.602000000000004</c:v>
                </c:pt>
                <c:pt idx="2085">
                  <c:v>92.123999999999995</c:v>
                </c:pt>
                <c:pt idx="2086">
                  <c:v>92.24</c:v>
                </c:pt>
                <c:pt idx="2087">
                  <c:v>91.872</c:v>
                </c:pt>
                <c:pt idx="2088">
                  <c:v>92.162000000000006</c:v>
                </c:pt>
                <c:pt idx="2089">
                  <c:v>91.852999999999994</c:v>
                </c:pt>
                <c:pt idx="2090">
                  <c:v>91.948999999999998</c:v>
                </c:pt>
                <c:pt idx="2091">
                  <c:v>92.358000000000004</c:v>
                </c:pt>
                <c:pt idx="2092">
                  <c:v>92.528000000000006</c:v>
                </c:pt>
                <c:pt idx="2093">
                  <c:v>92.331999999999994</c:v>
                </c:pt>
                <c:pt idx="2094">
                  <c:v>91.852000000000004</c:v>
                </c:pt>
                <c:pt idx="2095">
                  <c:v>90.974000000000004</c:v>
                </c:pt>
                <c:pt idx="2096">
                  <c:v>90.974000000000004</c:v>
                </c:pt>
                <c:pt idx="2097">
                  <c:v>90.393000000000001</c:v>
                </c:pt>
                <c:pt idx="2098">
                  <c:v>90.540999999999997</c:v>
                </c:pt>
                <c:pt idx="2099">
                  <c:v>90.498000000000005</c:v>
                </c:pt>
                <c:pt idx="2100">
                  <c:v>90.572000000000003</c:v>
                </c:pt>
                <c:pt idx="2101">
                  <c:v>90.400999999999996</c:v>
                </c:pt>
                <c:pt idx="2102">
                  <c:v>90.123999999999995</c:v>
                </c:pt>
                <c:pt idx="2103">
                  <c:v>89.206000000000003</c:v>
                </c:pt>
                <c:pt idx="2104">
                  <c:v>89.391000000000005</c:v>
                </c:pt>
                <c:pt idx="2105">
                  <c:v>89.066999999999993</c:v>
                </c:pt>
                <c:pt idx="2106">
                  <c:v>89.308000000000007</c:v>
                </c:pt>
                <c:pt idx="2107">
                  <c:v>89.16</c:v>
                </c:pt>
                <c:pt idx="2108">
                  <c:v>89.132999999999996</c:v>
                </c:pt>
                <c:pt idx="2109">
                  <c:v>88.671000000000006</c:v>
                </c:pt>
                <c:pt idx="2110">
                  <c:v>89.194999999999993</c:v>
                </c:pt>
                <c:pt idx="2111">
                  <c:v>89.554000000000002</c:v>
                </c:pt>
                <c:pt idx="2112">
                  <c:v>89.584999999999994</c:v>
                </c:pt>
                <c:pt idx="2113">
                  <c:v>90.254999999999995</c:v>
                </c:pt>
                <c:pt idx="2114">
                  <c:v>90.228999999999999</c:v>
                </c:pt>
                <c:pt idx="2115">
                  <c:v>90.441999999999993</c:v>
                </c:pt>
                <c:pt idx="2116">
                  <c:v>90.207999999999998</c:v>
                </c:pt>
                <c:pt idx="2117">
                  <c:v>89.703000000000003</c:v>
                </c:pt>
                <c:pt idx="2118">
                  <c:v>89.120999999999995</c:v>
                </c:pt>
                <c:pt idx="2119">
                  <c:v>88.593000000000004</c:v>
                </c:pt>
                <c:pt idx="2120">
                  <c:v>89.1</c:v>
                </c:pt>
                <c:pt idx="2121">
                  <c:v>89.1</c:v>
                </c:pt>
                <c:pt idx="2122">
                  <c:v>89.715999999999994</c:v>
                </c:pt>
                <c:pt idx="2123">
                  <c:v>90</c:v>
                </c:pt>
                <c:pt idx="2124">
                  <c:v>89.736000000000004</c:v>
                </c:pt>
                <c:pt idx="2125">
                  <c:v>89.882999999999996</c:v>
                </c:pt>
                <c:pt idx="2126">
                  <c:v>89.852999999999994</c:v>
                </c:pt>
                <c:pt idx="2127">
                  <c:v>90.355000000000004</c:v>
                </c:pt>
                <c:pt idx="2128">
                  <c:v>90.613</c:v>
                </c:pt>
                <c:pt idx="2129">
                  <c:v>90.323999999999998</c:v>
                </c:pt>
                <c:pt idx="2130">
                  <c:v>89.935000000000002</c:v>
                </c:pt>
                <c:pt idx="2131">
                  <c:v>90.08</c:v>
                </c:pt>
                <c:pt idx="2132">
                  <c:v>89.617999999999995</c:v>
                </c:pt>
                <c:pt idx="2133">
                  <c:v>89.637</c:v>
                </c:pt>
                <c:pt idx="2134">
                  <c:v>90.179000000000002</c:v>
                </c:pt>
                <c:pt idx="2135">
                  <c:v>90.093000000000004</c:v>
                </c:pt>
                <c:pt idx="2136">
                  <c:v>89.894999999999996</c:v>
                </c:pt>
                <c:pt idx="2137">
                  <c:v>89.664000000000001</c:v>
                </c:pt>
                <c:pt idx="2138">
                  <c:v>89.703999999999994</c:v>
                </c:pt>
                <c:pt idx="2139">
                  <c:v>90.138999999999996</c:v>
                </c:pt>
                <c:pt idx="2140">
                  <c:v>90.233000000000004</c:v>
                </c:pt>
                <c:pt idx="2141">
                  <c:v>89.765000000000001</c:v>
                </c:pt>
                <c:pt idx="2142">
                  <c:v>90.370999999999995</c:v>
                </c:pt>
                <c:pt idx="2143">
                  <c:v>89.783000000000001</c:v>
                </c:pt>
                <c:pt idx="2144">
                  <c:v>89.856999999999999</c:v>
                </c:pt>
                <c:pt idx="2145">
                  <c:v>89.436000000000007</c:v>
                </c:pt>
                <c:pt idx="2146">
                  <c:v>89.027000000000001</c:v>
                </c:pt>
                <c:pt idx="2147">
                  <c:v>89.372</c:v>
                </c:pt>
                <c:pt idx="2148">
                  <c:v>90.058000000000007</c:v>
                </c:pt>
                <c:pt idx="2149">
                  <c:v>90.150999999999996</c:v>
                </c:pt>
                <c:pt idx="2150">
                  <c:v>89.974000000000004</c:v>
                </c:pt>
                <c:pt idx="2151">
                  <c:v>90.052000000000007</c:v>
                </c:pt>
                <c:pt idx="2152">
                  <c:v>90.2</c:v>
                </c:pt>
                <c:pt idx="2153">
                  <c:v>90.141999999999996</c:v>
                </c:pt>
                <c:pt idx="2154">
                  <c:v>90.46</c:v>
                </c:pt>
                <c:pt idx="2155">
                  <c:v>90.108000000000004</c:v>
                </c:pt>
                <c:pt idx="2156">
                  <c:v>89.837999999999994</c:v>
                </c:pt>
                <c:pt idx="2157">
                  <c:v>89.587000000000003</c:v>
                </c:pt>
                <c:pt idx="2158">
                  <c:v>89.567999999999998</c:v>
                </c:pt>
                <c:pt idx="2159">
                  <c:v>89.751000000000005</c:v>
                </c:pt>
                <c:pt idx="2160">
                  <c:v>89.8</c:v>
                </c:pt>
                <c:pt idx="2161">
                  <c:v>89.424999999999997</c:v>
                </c:pt>
                <c:pt idx="2162">
                  <c:v>89.516000000000005</c:v>
                </c:pt>
                <c:pt idx="2163">
                  <c:v>89.623000000000005</c:v>
                </c:pt>
                <c:pt idx="2164">
                  <c:v>89.94</c:v>
                </c:pt>
                <c:pt idx="2165">
                  <c:v>90.316000000000003</c:v>
                </c:pt>
                <c:pt idx="2166">
                  <c:v>90.945999999999998</c:v>
                </c:pt>
                <c:pt idx="2167">
                  <c:v>90.766000000000005</c:v>
                </c:pt>
                <c:pt idx="2168">
                  <c:v>91.171999999999997</c:v>
                </c:pt>
                <c:pt idx="2169">
                  <c:v>91.561000000000007</c:v>
                </c:pt>
                <c:pt idx="2170">
                  <c:v>91.542000000000002</c:v>
                </c:pt>
                <c:pt idx="2171">
                  <c:v>91.840999999999994</c:v>
                </c:pt>
                <c:pt idx="2172">
                  <c:v>92.448999999999998</c:v>
                </c:pt>
                <c:pt idx="2173">
                  <c:v>92.512</c:v>
                </c:pt>
                <c:pt idx="2174">
                  <c:v>92.414000000000001</c:v>
                </c:pt>
                <c:pt idx="2175">
                  <c:v>92.566000000000003</c:v>
                </c:pt>
                <c:pt idx="2176">
                  <c:v>92.748999999999995</c:v>
                </c:pt>
                <c:pt idx="2177">
                  <c:v>93.12</c:v>
                </c:pt>
                <c:pt idx="2178">
                  <c:v>93.04</c:v>
                </c:pt>
                <c:pt idx="2179">
                  <c:v>92.65</c:v>
                </c:pt>
                <c:pt idx="2180">
                  <c:v>92.537000000000006</c:v>
                </c:pt>
                <c:pt idx="2181">
                  <c:v>92.587000000000003</c:v>
                </c:pt>
                <c:pt idx="2182">
                  <c:v>93.218999999999994</c:v>
                </c:pt>
                <c:pt idx="2183">
                  <c:v>93.391999999999996</c:v>
                </c:pt>
                <c:pt idx="2184">
                  <c:v>93.468999999999994</c:v>
                </c:pt>
                <c:pt idx="2185">
                  <c:v>93.637</c:v>
                </c:pt>
                <c:pt idx="2186">
                  <c:v>93.677000000000007</c:v>
                </c:pt>
                <c:pt idx="2187">
                  <c:v>93.608999999999995</c:v>
                </c:pt>
                <c:pt idx="2188">
                  <c:v>94.003</c:v>
                </c:pt>
                <c:pt idx="2189">
                  <c:v>93.775000000000006</c:v>
                </c:pt>
                <c:pt idx="2190">
                  <c:v>94.253</c:v>
                </c:pt>
                <c:pt idx="2191">
                  <c:v>94.418000000000006</c:v>
                </c:pt>
                <c:pt idx="2192">
                  <c:v>94.82</c:v>
                </c:pt>
                <c:pt idx="2193">
                  <c:v>94.069000000000003</c:v>
                </c:pt>
                <c:pt idx="2194">
                  <c:v>93.978999999999999</c:v>
                </c:pt>
                <c:pt idx="2195">
                  <c:v>94.156000000000006</c:v>
                </c:pt>
                <c:pt idx="2196">
                  <c:v>94.037999999999997</c:v>
                </c:pt>
                <c:pt idx="2197">
                  <c:v>93.876000000000005</c:v>
                </c:pt>
                <c:pt idx="2198">
                  <c:v>93.614000000000004</c:v>
                </c:pt>
                <c:pt idx="2199">
                  <c:v>93.435000000000002</c:v>
                </c:pt>
                <c:pt idx="2200">
                  <c:v>93.534999999999997</c:v>
                </c:pt>
                <c:pt idx="2201">
                  <c:v>93.608000000000004</c:v>
                </c:pt>
                <c:pt idx="2202">
                  <c:v>93.817999999999998</c:v>
                </c:pt>
                <c:pt idx="2203">
                  <c:v>93.543999999999997</c:v>
                </c:pt>
                <c:pt idx="2204">
                  <c:v>94.879000000000005</c:v>
                </c:pt>
                <c:pt idx="2205">
                  <c:v>94.787999999999997</c:v>
                </c:pt>
                <c:pt idx="2206">
                  <c:v>94.756</c:v>
                </c:pt>
                <c:pt idx="2207">
                  <c:v>95.013000000000005</c:v>
                </c:pt>
                <c:pt idx="2208">
                  <c:v>95.123999999999995</c:v>
                </c:pt>
                <c:pt idx="2209">
                  <c:v>94.861999999999995</c:v>
                </c:pt>
                <c:pt idx="2210">
                  <c:v>94.52</c:v>
                </c:pt>
                <c:pt idx="2211">
                  <c:v>94.289000000000001</c:v>
                </c:pt>
                <c:pt idx="2212">
                  <c:v>94.676000000000002</c:v>
                </c:pt>
                <c:pt idx="2213">
                  <c:v>95.29</c:v>
                </c:pt>
                <c:pt idx="2214">
                  <c:v>95.311999999999998</c:v>
                </c:pt>
                <c:pt idx="2215">
                  <c:v>94.47</c:v>
                </c:pt>
                <c:pt idx="2216">
                  <c:v>94.870999999999995</c:v>
                </c:pt>
                <c:pt idx="2217">
                  <c:v>94.590999999999994</c:v>
                </c:pt>
                <c:pt idx="2218">
                  <c:v>94.531000000000006</c:v>
                </c:pt>
                <c:pt idx="2219">
                  <c:v>94.394999999999996</c:v>
                </c:pt>
                <c:pt idx="2220">
                  <c:v>93.962999999999994</c:v>
                </c:pt>
                <c:pt idx="2221">
                  <c:v>94.076999999999998</c:v>
                </c:pt>
                <c:pt idx="2222">
                  <c:v>94.158000000000001</c:v>
                </c:pt>
                <c:pt idx="2223">
                  <c:v>94.718999999999994</c:v>
                </c:pt>
                <c:pt idx="2224">
                  <c:v>94.826999999999998</c:v>
                </c:pt>
                <c:pt idx="2225">
                  <c:v>94.677000000000007</c:v>
                </c:pt>
                <c:pt idx="2226">
                  <c:v>94.510999999999996</c:v>
                </c:pt>
                <c:pt idx="2227">
                  <c:v>94.984999999999999</c:v>
                </c:pt>
                <c:pt idx="2228">
                  <c:v>95.084999999999994</c:v>
                </c:pt>
                <c:pt idx="2229">
                  <c:v>95.164000000000001</c:v>
                </c:pt>
                <c:pt idx="2230">
                  <c:v>94.475999999999999</c:v>
                </c:pt>
                <c:pt idx="2231">
                  <c:v>94.632000000000005</c:v>
                </c:pt>
                <c:pt idx="2232">
                  <c:v>94.613</c:v>
                </c:pt>
                <c:pt idx="2233">
                  <c:v>94.233000000000004</c:v>
                </c:pt>
                <c:pt idx="2234">
                  <c:v>94.784999999999997</c:v>
                </c:pt>
                <c:pt idx="2235">
                  <c:v>94.668999999999997</c:v>
                </c:pt>
                <c:pt idx="2236">
                  <c:v>94.347999999999999</c:v>
                </c:pt>
                <c:pt idx="2237">
                  <c:v>94.554000000000002</c:v>
                </c:pt>
                <c:pt idx="2238">
                  <c:v>94.661000000000001</c:v>
                </c:pt>
                <c:pt idx="2239">
                  <c:v>95.17</c:v>
                </c:pt>
                <c:pt idx="2240">
                  <c:v>95.161000000000001</c:v>
                </c:pt>
                <c:pt idx="2241">
                  <c:v>95.358000000000004</c:v>
                </c:pt>
                <c:pt idx="2242">
                  <c:v>95.186000000000007</c:v>
                </c:pt>
                <c:pt idx="2243">
                  <c:v>95.091999999999999</c:v>
                </c:pt>
                <c:pt idx="2244">
                  <c:v>95.504000000000005</c:v>
                </c:pt>
                <c:pt idx="2245">
                  <c:v>96.356999999999999</c:v>
                </c:pt>
                <c:pt idx="2246">
                  <c:v>96.391000000000005</c:v>
                </c:pt>
                <c:pt idx="2247">
                  <c:v>96.730999999999995</c:v>
                </c:pt>
                <c:pt idx="2248">
                  <c:v>96.695999999999998</c:v>
                </c:pt>
                <c:pt idx="2249">
                  <c:v>96.644999999999996</c:v>
                </c:pt>
                <c:pt idx="2250">
                  <c:v>96.100999999999999</c:v>
                </c:pt>
                <c:pt idx="2251">
                  <c:v>95.9</c:v>
                </c:pt>
                <c:pt idx="2252">
                  <c:v>95.256</c:v>
                </c:pt>
                <c:pt idx="2253">
                  <c:v>95.146000000000001</c:v>
                </c:pt>
                <c:pt idx="2254">
                  <c:v>95.665999999999997</c:v>
                </c:pt>
                <c:pt idx="2255">
                  <c:v>95.146000000000001</c:v>
                </c:pt>
                <c:pt idx="2256">
                  <c:v>94.778999999999996</c:v>
                </c:pt>
                <c:pt idx="2257">
                  <c:v>94.72</c:v>
                </c:pt>
                <c:pt idx="2258">
                  <c:v>94.6</c:v>
                </c:pt>
                <c:pt idx="2259">
                  <c:v>94.722999999999999</c:v>
                </c:pt>
                <c:pt idx="2260">
                  <c:v>95.14</c:v>
                </c:pt>
                <c:pt idx="2261">
                  <c:v>95.14</c:v>
                </c:pt>
                <c:pt idx="2262">
                  <c:v>95.438999999999993</c:v>
                </c:pt>
                <c:pt idx="2263">
                  <c:v>95.183999999999997</c:v>
                </c:pt>
                <c:pt idx="2264">
                  <c:v>95.021000000000001</c:v>
                </c:pt>
                <c:pt idx="2265">
                  <c:v>95.364999999999995</c:v>
                </c:pt>
                <c:pt idx="2266">
                  <c:v>95.15</c:v>
                </c:pt>
                <c:pt idx="2267">
                  <c:v>95.248999999999995</c:v>
                </c:pt>
                <c:pt idx="2268">
                  <c:v>94.799000000000007</c:v>
                </c:pt>
                <c:pt idx="2269">
                  <c:v>94.518000000000001</c:v>
                </c:pt>
                <c:pt idx="2270">
                  <c:v>94.927000000000007</c:v>
                </c:pt>
                <c:pt idx="2271">
                  <c:v>94.495999999999995</c:v>
                </c:pt>
                <c:pt idx="2272">
                  <c:v>94.64</c:v>
                </c:pt>
                <c:pt idx="2273">
                  <c:v>94.537000000000006</c:v>
                </c:pt>
                <c:pt idx="2274">
                  <c:v>93.912000000000006</c:v>
                </c:pt>
                <c:pt idx="2275">
                  <c:v>94.22</c:v>
                </c:pt>
                <c:pt idx="2276">
                  <c:v>94.185000000000002</c:v>
                </c:pt>
                <c:pt idx="2277">
                  <c:v>94.132999999999996</c:v>
                </c:pt>
                <c:pt idx="2278">
                  <c:v>94.192999999999998</c:v>
                </c:pt>
                <c:pt idx="2279">
                  <c:v>94.894000000000005</c:v>
                </c:pt>
                <c:pt idx="2280">
                  <c:v>95.132000000000005</c:v>
                </c:pt>
                <c:pt idx="2281">
                  <c:v>95.298000000000002</c:v>
                </c:pt>
                <c:pt idx="2282">
                  <c:v>95.507000000000005</c:v>
                </c:pt>
                <c:pt idx="2283">
                  <c:v>95.762</c:v>
                </c:pt>
                <c:pt idx="2284">
                  <c:v>95.751000000000005</c:v>
                </c:pt>
                <c:pt idx="2285">
                  <c:v>95.623999999999995</c:v>
                </c:pt>
                <c:pt idx="2286">
                  <c:v>95.760999999999996</c:v>
                </c:pt>
                <c:pt idx="2287">
                  <c:v>95.668000000000006</c:v>
                </c:pt>
                <c:pt idx="2288">
                  <c:v>95.507999999999996</c:v>
                </c:pt>
                <c:pt idx="2289">
                  <c:v>95.016999999999996</c:v>
                </c:pt>
                <c:pt idx="2290">
                  <c:v>95.221000000000004</c:v>
                </c:pt>
                <c:pt idx="2291">
                  <c:v>95.058999999999997</c:v>
                </c:pt>
                <c:pt idx="2292">
                  <c:v>95.048000000000002</c:v>
                </c:pt>
                <c:pt idx="2293">
                  <c:v>95.575000000000003</c:v>
                </c:pt>
                <c:pt idx="2294">
                  <c:v>95.9</c:v>
                </c:pt>
                <c:pt idx="2295">
                  <c:v>95.712999999999994</c:v>
                </c:pt>
                <c:pt idx="2296">
                  <c:v>96.013000000000005</c:v>
                </c:pt>
                <c:pt idx="2297">
                  <c:v>95.960999999999999</c:v>
                </c:pt>
                <c:pt idx="2298">
                  <c:v>96.433999999999997</c:v>
                </c:pt>
                <c:pt idx="2299">
                  <c:v>96.679000000000002</c:v>
                </c:pt>
                <c:pt idx="2300">
                  <c:v>96.358999999999995</c:v>
                </c:pt>
                <c:pt idx="2301">
                  <c:v>96.578999999999994</c:v>
                </c:pt>
                <c:pt idx="2302">
                  <c:v>97.010999999999996</c:v>
                </c:pt>
                <c:pt idx="2303">
                  <c:v>97.126999999999995</c:v>
                </c:pt>
                <c:pt idx="2304">
                  <c:v>96.277000000000001</c:v>
                </c:pt>
                <c:pt idx="2305">
                  <c:v>96.542000000000002</c:v>
                </c:pt>
                <c:pt idx="2306">
                  <c:v>96.278999999999996</c:v>
                </c:pt>
                <c:pt idx="2307">
                  <c:v>96.316999999999993</c:v>
                </c:pt>
                <c:pt idx="2308">
                  <c:v>95.997</c:v>
                </c:pt>
                <c:pt idx="2309">
                  <c:v>96.724000000000004</c:v>
                </c:pt>
                <c:pt idx="2310">
                  <c:v>96.905000000000001</c:v>
                </c:pt>
                <c:pt idx="2311">
                  <c:v>97.542000000000002</c:v>
                </c:pt>
                <c:pt idx="2312">
                  <c:v>97.302999999999997</c:v>
                </c:pt>
                <c:pt idx="2313">
                  <c:v>96.802999999999997</c:v>
                </c:pt>
                <c:pt idx="2314">
                  <c:v>96.927000000000007</c:v>
                </c:pt>
                <c:pt idx="2315">
                  <c:v>96.465000000000003</c:v>
                </c:pt>
                <c:pt idx="2316">
                  <c:v>96.192999999999998</c:v>
                </c:pt>
                <c:pt idx="2317">
                  <c:v>96.835999999999999</c:v>
                </c:pt>
                <c:pt idx="2318">
                  <c:v>96.712000000000003</c:v>
                </c:pt>
                <c:pt idx="2319">
                  <c:v>96.712000000000003</c:v>
                </c:pt>
                <c:pt idx="2320">
                  <c:v>96.915999999999997</c:v>
                </c:pt>
                <c:pt idx="2321">
                  <c:v>97.073999999999998</c:v>
                </c:pt>
                <c:pt idx="2322">
                  <c:v>97.369</c:v>
                </c:pt>
                <c:pt idx="2323">
                  <c:v>96.786000000000001</c:v>
                </c:pt>
                <c:pt idx="2324">
                  <c:v>96.778000000000006</c:v>
                </c:pt>
                <c:pt idx="2325">
                  <c:v>97.272000000000006</c:v>
                </c:pt>
                <c:pt idx="2326">
                  <c:v>97.04</c:v>
                </c:pt>
                <c:pt idx="2327">
                  <c:v>96.965000000000003</c:v>
                </c:pt>
                <c:pt idx="2328">
                  <c:v>97.07</c:v>
                </c:pt>
                <c:pt idx="2329">
                  <c:v>96.81</c:v>
                </c:pt>
                <c:pt idx="2330">
                  <c:v>96.513999999999996</c:v>
                </c:pt>
                <c:pt idx="2331">
                  <c:v>97.218999999999994</c:v>
                </c:pt>
                <c:pt idx="2332">
                  <c:v>97.388000000000005</c:v>
                </c:pt>
                <c:pt idx="2333">
                  <c:v>97.043999999999997</c:v>
                </c:pt>
                <c:pt idx="2334">
                  <c:v>97.063999999999993</c:v>
                </c:pt>
                <c:pt idx="2335">
                  <c:v>97.442999999999998</c:v>
                </c:pt>
                <c:pt idx="2336">
                  <c:v>97.1</c:v>
                </c:pt>
                <c:pt idx="2337">
                  <c:v>97.103999999999999</c:v>
                </c:pt>
                <c:pt idx="2338">
                  <c:v>97.034999999999997</c:v>
                </c:pt>
                <c:pt idx="2339">
                  <c:v>96.275999999999996</c:v>
                </c:pt>
                <c:pt idx="2340">
                  <c:v>96.956000000000003</c:v>
                </c:pt>
                <c:pt idx="2341">
                  <c:v>96.552999999999997</c:v>
                </c:pt>
                <c:pt idx="2342">
                  <c:v>96.581000000000003</c:v>
                </c:pt>
                <c:pt idx="2343">
                  <c:v>97.05</c:v>
                </c:pt>
                <c:pt idx="2344">
                  <c:v>96.480999999999995</c:v>
                </c:pt>
                <c:pt idx="2345">
                  <c:v>96.402000000000001</c:v>
                </c:pt>
                <c:pt idx="2346">
                  <c:v>96.173000000000002</c:v>
                </c:pt>
                <c:pt idx="2347">
                  <c:v>96.084999999999994</c:v>
                </c:pt>
                <c:pt idx="2348">
                  <c:v>96.819000000000003</c:v>
                </c:pt>
                <c:pt idx="2349">
                  <c:v>96.305000000000007</c:v>
                </c:pt>
                <c:pt idx="2350">
                  <c:v>96.179000000000002</c:v>
                </c:pt>
                <c:pt idx="2351">
                  <c:v>95.665999999999997</c:v>
                </c:pt>
                <c:pt idx="2352">
                  <c:v>95.903000000000006</c:v>
                </c:pt>
                <c:pt idx="2353">
                  <c:v>95.218999999999994</c:v>
                </c:pt>
                <c:pt idx="2354">
                  <c:v>95.539000000000001</c:v>
                </c:pt>
                <c:pt idx="2355">
                  <c:v>95.67</c:v>
                </c:pt>
                <c:pt idx="2356">
                  <c:v>95.61</c:v>
                </c:pt>
                <c:pt idx="2357">
                  <c:v>96.039000000000001</c:v>
                </c:pt>
                <c:pt idx="2358">
                  <c:v>96.058999999999997</c:v>
                </c:pt>
                <c:pt idx="2359">
                  <c:v>96.064999999999998</c:v>
                </c:pt>
                <c:pt idx="2360">
                  <c:v>96.335999999999999</c:v>
                </c:pt>
                <c:pt idx="2361">
                  <c:v>96.335999999999999</c:v>
                </c:pt>
                <c:pt idx="2362">
                  <c:v>96.302999999999997</c:v>
                </c:pt>
                <c:pt idx="2363">
                  <c:v>96.123000000000005</c:v>
                </c:pt>
                <c:pt idx="2364">
                  <c:v>96.600999999999999</c:v>
                </c:pt>
                <c:pt idx="2365">
                  <c:v>95.793999999999997</c:v>
                </c:pt>
                <c:pt idx="2366">
                  <c:v>95.745999999999995</c:v>
                </c:pt>
                <c:pt idx="2367">
                  <c:v>95.820999999999998</c:v>
                </c:pt>
                <c:pt idx="2368">
                  <c:v>95.34</c:v>
                </c:pt>
                <c:pt idx="2369">
                  <c:v>95.578000000000003</c:v>
                </c:pt>
                <c:pt idx="2370">
                  <c:v>95.578999999999994</c:v>
                </c:pt>
                <c:pt idx="2371">
                  <c:v>95.852000000000004</c:v>
                </c:pt>
                <c:pt idx="2372">
                  <c:v>96.066999999999993</c:v>
                </c:pt>
                <c:pt idx="2373">
                  <c:v>96.39</c:v>
                </c:pt>
                <c:pt idx="2374">
                  <c:v>96.507000000000005</c:v>
                </c:pt>
                <c:pt idx="2375">
                  <c:v>96.637</c:v>
                </c:pt>
                <c:pt idx="2376">
                  <c:v>97.057000000000002</c:v>
                </c:pt>
                <c:pt idx="2377">
                  <c:v>96.709000000000003</c:v>
                </c:pt>
                <c:pt idx="2378">
                  <c:v>97.129000000000005</c:v>
                </c:pt>
                <c:pt idx="2379">
                  <c:v>96.977999999999994</c:v>
                </c:pt>
                <c:pt idx="2380">
                  <c:v>96.903999999999996</c:v>
                </c:pt>
                <c:pt idx="2381">
                  <c:v>96.903999999999996</c:v>
                </c:pt>
                <c:pt idx="2382">
                  <c:v>96.52</c:v>
                </c:pt>
                <c:pt idx="2383">
                  <c:v>96.453999999999994</c:v>
                </c:pt>
                <c:pt idx="2384">
                  <c:v>96.605000000000004</c:v>
                </c:pt>
                <c:pt idx="2385">
                  <c:v>96.507000000000005</c:v>
                </c:pt>
                <c:pt idx="2386">
                  <c:v>96.412999999999997</c:v>
                </c:pt>
                <c:pt idx="2387">
                  <c:v>96.003</c:v>
                </c:pt>
                <c:pt idx="2388">
                  <c:v>96.153999999999996</c:v>
                </c:pt>
                <c:pt idx="2389">
                  <c:v>96.156999999999996</c:v>
                </c:pt>
                <c:pt idx="2390">
                  <c:v>96.527000000000001</c:v>
                </c:pt>
                <c:pt idx="2391">
                  <c:v>96.682000000000002</c:v>
                </c:pt>
                <c:pt idx="2392">
                  <c:v>96.866</c:v>
                </c:pt>
                <c:pt idx="2393">
                  <c:v>96.873000000000005</c:v>
                </c:pt>
                <c:pt idx="2394">
                  <c:v>97.667000000000002</c:v>
                </c:pt>
                <c:pt idx="2395">
                  <c:v>97.305999999999997</c:v>
                </c:pt>
                <c:pt idx="2396">
                  <c:v>97.215000000000003</c:v>
                </c:pt>
                <c:pt idx="2397">
                  <c:v>96.935000000000002</c:v>
                </c:pt>
                <c:pt idx="2398">
                  <c:v>96.55</c:v>
                </c:pt>
                <c:pt idx="2399">
                  <c:v>96.784999999999997</c:v>
                </c:pt>
                <c:pt idx="2400">
                  <c:v>96.594999999999999</c:v>
                </c:pt>
                <c:pt idx="2401">
                  <c:v>96.524000000000001</c:v>
                </c:pt>
                <c:pt idx="2402">
                  <c:v>96.382999999999996</c:v>
                </c:pt>
                <c:pt idx="2403">
                  <c:v>95.760999999999996</c:v>
                </c:pt>
                <c:pt idx="2404">
                  <c:v>96.495000000000005</c:v>
                </c:pt>
                <c:pt idx="2405">
                  <c:v>96.650999999999996</c:v>
                </c:pt>
                <c:pt idx="2406">
                  <c:v>96.566000000000003</c:v>
                </c:pt>
                <c:pt idx="2407">
                  <c:v>96.736000000000004</c:v>
                </c:pt>
                <c:pt idx="2408">
                  <c:v>96.774000000000001</c:v>
                </c:pt>
                <c:pt idx="2409">
                  <c:v>97.201999999999998</c:v>
                </c:pt>
                <c:pt idx="2410">
                  <c:v>97.284000000000006</c:v>
                </c:pt>
                <c:pt idx="2411">
                  <c:v>97.231999999999999</c:v>
                </c:pt>
                <c:pt idx="2412">
                  <c:v>97.361000000000004</c:v>
                </c:pt>
                <c:pt idx="2413">
                  <c:v>97.090999999999994</c:v>
                </c:pt>
                <c:pt idx="2414">
                  <c:v>97.308000000000007</c:v>
                </c:pt>
                <c:pt idx="2415">
                  <c:v>97.394999999999996</c:v>
                </c:pt>
                <c:pt idx="2416">
                  <c:v>97.05</c:v>
                </c:pt>
                <c:pt idx="2417">
                  <c:v>97.006</c:v>
                </c:pt>
                <c:pt idx="2418">
                  <c:v>96.945999999999998</c:v>
                </c:pt>
                <c:pt idx="2419">
                  <c:v>97.177000000000007</c:v>
                </c:pt>
                <c:pt idx="2420">
                  <c:v>96.971999999999994</c:v>
                </c:pt>
                <c:pt idx="2421">
                  <c:v>96.941999999999993</c:v>
                </c:pt>
                <c:pt idx="2422">
                  <c:v>97.043000000000006</c:v>
                </c:pt>
                <c:pt idx="2423">
                  <c:v>97.009</c:v>
                </c:pt>
                <c:pt idx="2424">
                  <c:v>97.474000000000004</c:v>
                </c:pt>
                <c:pt idx="2425">
                  <c:v>97.378</c:v>
                </c:pt>
                <c:pt idx="2426">
                  <c:v>97.287000000000006</c:v>
                </c:pt>
                <c:pt idx="2427">
                  <c:v>97.635999999999996</c:v>
                </c:pt>
                <c:pt idx="2428">
                  <c:v>98.173000000000002</c:v>
                </c:pt>
                <c:pt idx="2429">
                  <c:v>98.203000000000003</c:v>
                </c:pt>
                <c:pt idx="2430">
                  <c:v>98.006</c:v>
                </c:pt>
                <c:pt idx="2431">
                  <c:v>97.856999999999999</c:v>
                </c:pt>
                <c:pt idx="2432">
                  <c:v>97.478999999999999</c:v>
                </c:pt>
                <c:pt idx="2433">
                  <c:v>97.686000000000007</c:v>
                </c:pt>
                <c:pt idx="2434">
                  <c:v>97.831999999999994</c:v>
                </c:pt>
                <c:pt idx="2435">
                  <c:v>97.52</c:v>
                </c:pt>
                <c:pt idx="2436">
                  <c:v>97.515000000000001</c:v>
                </c:pt>
                <c:pt idx="2437">
                  <c:v>97.628</c:v>
                </c:pt>
                <c:pt idx="2438">
                  <c:v>97.623000000000005</c:v>
                </c:pt>
                <c:pt idx="2439">
                  <c:v>97.373000000000005</c:v>
                </c:pt>
                <c:pt idx="2440">
                  <c:v>97.33</c:v>
                </c:pt>
                <c:pt idx="2441">
                  <c:v>97.319000000000003</c:v>
                </c:pt>
                <c:pt idx="2442">
                  <c:v>97.525999999999996</c:v>
                </c:pt>
                <c:pt idx="2443">
                  <c:v>97.569000000000003</c:v>
                </c:pt>
                <c:pt idx="2444">
                  <c:v>97.855000000000004</c:v>
                </c:pt>
                <c:pt idx="2445">
                  <c:v>97.995000000000005</c:v>
                </c:pt>
                <c:pt idx="2446">
                  <c:v>97.933000000000007</c:v>
                </c:pt>
                <c:pt idx="2447">
                  <c:v>98.061999999999998</c:v>
                </c:pt>
                <c:pt idx="2448">
                  <c:v>98.040999999999997</c:v>
                </c:pt>
                <c:pt idx="2449">
                  <c:v>97.855999999999995</c:v>
                </c:pt>
                <c:pt idx="2450">
                  <c:v>97.613</c:v>
                </c:pt>
                <c:pt idx="2451">
                  <c:v>97.613</c:v>
                </c:pt>
                <c:pt idx="2452">
                  <c:v>97.951999999999998</c:v>
                </c:pt>
                <c:pt idx="2453">
                  <c:v>98.144000000000005</c:v>
                </c:pt>
                <c:pt idx="2454">
                  <c:v>98.141999999999996</c:v>
                </c:pt>
                <c:pt idx="2455">
                  <c:v>97.75</c:v>
                </c:pt>
                <c:pt idx="2456">
                  <c:v>97.141999999999996</c:v>
                </c:pt>
                <c:pt idx="2457">
                  <c:v>97.072000000000003</c:v>
                </c:pt>
                <c:pt idx="2458">
                  <c:v>97.32</c:v>
                </c:pt>
                <c:pt idx="2459">
                  <c:v>97.043999999999997</c:v>
                </c:pt>
                <c:pt idx="2460">
                  <c:v>96.543999999999997</c:v>
                </c:pt>
                <c:pt idx="2461">
                  <c:v>96.760999999999996</c:v>
                </c:pt>
                <c:pt idx="2462">
                  <c:v>96.686000000000007</c:v>
                </c:pt>
                <c:pt idx="2463">
                  <c:v>97</c:v>
                </c:pt>
                <c:pt idx="2464">
                  <c:v>97.013000000000005</c:v>
                </c:pt>
                <c:pt idx="2465">
                  <c:v>97.572000000000003</c:v>
                </c:pt>
                <c:pt idx="2466">
                  <c:v>97.558000000000007</c:v>
                </c:pt>
                <c:pt idx="2467">
                  <c:v>97.644000000000005</c:v>
                </c:pt>
                <c:pt idx="2468">
                  <c:v>97.117000000000004</c:v>
                </c:pt>
                <c:pt idx="2469">
                  <c:v>96.629000000000005</c:v>
                </c:pt>
                <c:pt idx="2470">
                  <c:v>96.22</c:v>
                </c:pt>
                <c:pt idx="2471">
                  <c:v>95.98</c:v>
                </c:pt>
                <c:pt idx="2472">
                  <c:v>96.14</c:v>
                </c:pt>
                <c:pt idx="2473">
                  <c:v>96.213999999999999</c:v>
                </c:pt>
                <c:pt idx="2474">
                  <c:v>96.194000000000003</c:v>
                </c:pt>
                <c:pt idx="2475">
                  <c:v>96.13</c:v>
                </c:pt>
                <c:pt idx="2476">
                  <c:v>96.843999999999994</c:v>
                </c:pt>
                <c:pt idx="2477">
                  <c:v>96.725999999999999</c:v>
                </c:pt>
                <c:pt idx="2478">
                  <c:v>96.768000000000001</c:v>
                </c:pt>
                <c:pt idx="2479">
                  <c:v>96.768000000000001</c:v>
                </c:pt>
                <c:pt idx="2480">
                  <c:v>97.286000000000001</c:v>
                </c:pt>
                <c:pt idx="2481">
                  <c:v>97.384</c:v>
                </c:pt>
                <c:pt idx="2482">
                  <c:v>97.489000000000004</c:v>
                </c:pt>
                <c:pt idx="2483">
                  <c:v>97.103999999999999</c:v>
                </c:pt>
                <c:pt idx="2484">
                  <c:v>97.05</c:v>
                </c:pt>
                <c:pt idx="2485">
                  <c:v>96.81</c:v>
                </c:pt>
                <c:pt idx="2486">
                  <c:v>96.933000000000007</c:v>
                </c:pt>
                <c:pt idx="2487">
                  <c:v>97.394999999999996</c:v>
                </c:pt>
                <c:pt idx="2488">
                  <c:v>97.222999999999999</c:v>
                </c:pt>
                <c:pt idx="2489">
                  <c:v>96.793999999999997</c:v>
                </c:pt>
                <c:pt idx="2490">
                  <c:v>97.150999999999996</c:v>
                </c:pt>
                <c:pt idx="2491">
                  <c:v>97.257000000000005</c:v>
                </c:pt>
                <c:pt idx="2492">
                  <c:v>97.704999999999998</c:v>
                </c:pt>
                <c:pt idx="2493">
                  <c:v>97.728999999999999</c:v>
                </c:pt>
                <c:pt idx="2494">
                  <c:v>97.817999999999998</c:v>
                </c:pt>
                <c:pt idx="2495">
                  <c:v>98.01</c:v>
                </c:pt>
                <c:pt idx="2496">
                  <c:v>98.043999999999997</c:v>
                </c:pt>
                <c:pt idx="2497">
                  <c:v>98.05</c:v>
                </c:pt>
                <c:pt idx="2498">
                  <c:v>98.516000000000005</c:v>
                </c:pt>
                <c:pt idx="2499">
                  <c:v>98.369</c:v>
                </c:pt>
                <c:pt idx="2500">
                  <c:v>98.073999999999998</c:v>
                </c:pt>
                <c:pt idx="2501">
                  <c:v>97.522000000000006</c:v>
                </c:pt>
                <c:pt idx="2502">
                  <c:v>97.63</c:v>
                </c:pt>
                <c:pt idx="2503">
                  <c:v>97.543999999999997</c:v>
                </c:pt>
                <c:pt idx="2504">
                  <c:v>97.617999999999995</c:v>
                </c:pt>
                <c:pt idx="2505">
                  <c:v>97.491</c:v>
                </c:pt>
                <c:pt idx="2506">
                  <c:v>97.38</c:v>
                </c:pt>
                <c:pt idx="2507">
                  <c:v>97.811999999999998</c:v>
                </c:pt>
                <c:pt idx="2508">
                  <c:v>97.986999999999995</c:v>
                </c:pt>
                <c:pt idx="2509">
                  <c:v>98.144000000000005</c:v>
                </c:pt>
                <c:pt idx="2510">
                  <c:v>98.141999999999996</c:v>
                </c:pt>
                <c:pt idx="2511">
                  <c:v>98.346999999999994</c:v>
                </c:pt>
                <c:pt idx="2512">
                  <c:v>98.19</c:v>
                </c:pt>
                <c:pt idx="2513">
                  <c:v>98.295000000000002</c:v>
                </c:pt>
                <c:pt idx="2514">
                  <c:v>98.17</c:v>
                </c:pt>
                <c:pt idx="2515">
                  <c:v>97.64</c:v>
                </c:pt>
                <c:pt idx="2516">
                  <c:v>98.081000000000003</c:v>
                </c:pt>
                <c:pt idx="2517">
                  <c:v>97.998999999999995</c:v>
                </c:pt>
                <c:pt idx="2518">
                  <c:v>98.21</c:v>
                </c:pt>
                <c:pt idx="2519">
                  <c:v>98.507000000000005</c:v>
                </c:pt>
                <c:pt idx="2520">
                  <c:v>98.915999999999997</c:v>
                </c:pt>
                <c:pt idx="2521">
                  <c:v>98.915999999999997</c:v>
                </c:pt>
                <c:pt idx="2522">
                  <c:v>99</c:v>
                </c:pt>
                <c:pt idx="2523">
                  <c:v>98.450999999999993</c:v>
                </c:pt>
                <c:pt idx="2524">
                  <c:v>98.414000000000001</c:v>
                </c:pt>
                <c:pt idx="2525">
                  <c:v>98.394000000000005</c:v>
                </c:pt>
                <c:pt idx="2526">
                  <c:v>98.281000000000006</c:v>
                </c:pt>
                <c:pt idx="2527">
                  <c:v>98.325999999999993</c:v>
                </c:pt>
                <c:pt idx="2528">
                  <c:v>98.644999999999996</c:v>
                </c:pt>
                <c:pt idx="2529">
                  <c:v>98.308999999999997</c:v>
                </c:pt>
                <c:pt idx="2530">
                  <c:v>98.257000000000005</c:v>
                </c:pt>
                <c:pt idx="2531">
                  <c:v>98.61</c:v>
                </c:pt>
                <c:pt idx="2532">
                  <c:v>98.260999999999996</c:v>
                </c:pt>
                <c:pt idx="2533">
                  <c:v>98.561000000000007</c:v>
                </c:pt>
                <c:pt idx="2534">
                  <c:v>98.272000000000006</c:v>
                </c:pt>
                <c:pt idx="2535">
                  <c:v>98.513000000000005</c:v>
                </c:pt>
                <c:pt idx="2536">
                  <c:v>98.599000000000004</c:v>
                </c:pt>
                <c:pt idx="2537">
                  <c:v>98.337000000000003</c:v>
                </c:pt>
                <c:pt idx="2538">
                  <c:v>99.037000000000006</c:v>
                </c:pt>
                <c:pt idx="2539">
                  <c:v>99.132000000000005</c:v>
                </c:pt>
                <c:pt idx="2540">
                  <c:v>99.108999999999995</c:v>
                </c:pt>
                <c:pt idx="2541">
                  <c:v>99.376999999999995</c:v>
                </c:pt>
                <c:pt idx="2542">
                  <c:v>99.128</c:v>
                </c:pt>
                <c:pt idx="2543">
                  <c:v>99.019000000000005</c:v>
                </c:pt>
                <c:pt idx="2544">
                  <c:v>98.864000000000004</c:v>
                </c:pt>
                <c:pt idx="2545">
                  <c:v>98.808000000000007</c:v>
                </c:pt>
                <c:pt idx="2546">
                  <c:v>98.966999999999999</c:v>
                </c:pt>
                <c:pt idx="2547">
                  <c:v>99.132999999999996</c:v>
                </c:pt>
                <c:pt idx="2548">
                  <c:v>99.117999999999995</c:v>
                </c:pt>
                <c:pt idx="2549">
                  <c:v>98.700999999999993</c:v>
                </c:pt>
                <c:pt idx="2550">
                  <c:v>98.301000000000002</c:v>
                </c:pt>
                <c:pt idx="2551">
                  <c:v>98.453999999999994</c:v>
                </c:pt>
                <c:pt idx="2552">
                  <c:v>98.287999999999997</c:v>
                </c:pt>
                <c:pt idx="2553">
                  <c:v>98.001999999999995</c:v>
                </c:pt>
                <c:pt idx="2554">
                  <c:v>97.606999999999999</c:v>
                </c:pt>
                <c:pt idx="2555">
                  <c:v>97.281999999999996</c:v>
                </c:pt>
                <c:pt idx="2556">
                  <c:v>97.328000000000003</c:v>
                </c:pt>
                <c:pt idx="2557">
                  <c:v>97.525999999999996</c:v>
                </c:pt>
                <c:pt idx="2558">
                  <c:v>97.491</c:v>
                </c:pt>
                <c:pt idx="2559">
                  <c:v>97.631</c:v>
                </c:pt>
                <c:pt idx="2560">
                  <c:v>97.831000000000003</c:v>
                </c:pt>
                <c:pt idx="2561">
                  <c:v>97.763999999999996</c:v>
                </c:pt>
                <c:pt idx="2562">
                  <c:v>97.69</c:v>
                </c:pt>
                <c:pt idx="2563">
                  <c:v>97.646000000000001</c:v>
                </c:pt>
                <c:pt idx="2564">
                  <c:v>97.352000000000004</c:v>
                </c:pt>
                <c:pt idx="2565">
                  <c:v>97.239000000000004</c:v>
                </c:pt>
                <c:pt idx="2566">
                  <c:v>97.504999999999995</c:v>
                </c:pt>
                <c:pt idx="2567">
                  <c:v>97.983000000000004</c:v>
                </c:pt>
                <c:pt idx="2568">
                  <c:v>97.951999999999998</c:v>
                </c:pt>
                <c:pt idx="2569">
                  <c:v>98.143000000000001</c:v>
                </c:pt>
                <c:pt idx="2570">
                  <c:v>98.352999999999994</c:v>
                </c:pt>
                <c:pt idx="2571">
                  <c:v>98.2</c:v>
                </c:pt>
                <c:pt idx="2572">
                  <c:v>98.308999999999997</c:v>
                </c:pt>
                <c:pt idx="2573">
                  <c:v>98.373000000000005</c:v>
                </c:pt>
                <c:pt idx="2574">
                  <c:v>98.162999999999997</c:v>
                </c:pt>
                <c:pt idx="2575">
                  <c:v>97.998999999999995</c:v>
                </c:pt>
                <c:pt idx="2576">
                  <c:v>97.793999999999997</c:v>
                </c:pt>
                <c:pt idx="2577">
                  <c:v>97.855999999999995</c:v>
                </c:pt>
                <c:pt idx="2578">
                  <c:v>97.933999999999997</c:v>
                </c:pt>
                <c:pt idx="2579">
                  <c:v>97.992999999999995</c:v>
                </c:pt>
                <c:pt idx="2580">
                  <c:v>98.27</c:v>
                </c:pt>
                <c:pt idx="2581">
                  <c:v>98.322999999999993</c:v>
                </c:pt>
                <c:pt idx="2582">
                  <c:v>98.251999999999995</c:v>
                </c:pt>
                <c:pt idx="2583">
                  <c:v>98.37</c:v>
                </c:pt>
                <c:pt idx="2584">
                  <c:v>98.37</c:v>
                </c:pt>
                <c:pt idx="2585">
                  <c:v>98.272999999999996</c:v>
                </c:pt>
                <c:pt idx="2586">
                  <c:v>97.855999999999995</c:v>
                </c:pt>
                <c:pt idx="2587">
                  <c:v>97.736999999999995</c:v>
                </c:pt>
                <c:pt idx="2588">
                  <c:v>97.647999999999996</c:v>
                </c:pt>
                <c:pt idx="2589">
                  <c:v>97.41</c:v>
                </c:pt>
                <c:pt idx="2590">
                  <c:v>97.7</c:v>
                </c:pt>
                <c:pt idx="2591">
                  <c:v>97.644000000000005</c:v>
                </c:pt>
                <c:pt idx="2592">
                  <c:v>97.412999999999997</c:v>
                </c:pt>
                <c:pt idx="2593">
                  <c:v>97.078000000000003</c:v>
                </c:pt>
                <c:pt idx="2594">
                  <c:v>97.397000000000006</c:v>
                </c:pt>
                <c:pt idx="2595">
                  <c:v>97.171999999999997</c:v>
                </c:pt>
                <c:pt idx="2596">
                  <c:v>97.019000000000005</c:v>
                </c:pt>
                <c:pt idx="2597">
                  <c:v>97.221999999999994</c:v>
                </c:pt>
                <c:pt idx="2598">
                  <c:v>97.4</c:v>
                </c:pt>
                <c:pt idx="2599">
                  <c:v>97.379000000000005</c:v>
                </c:pt>
                <c:pt idx="2600">
                  <c:v>97.69</c:v>
                </c:pt>
                <c:pt idx="2601">
                  <c:v>97.658000000000001</c:v>
                </c:pt>
                <c:pt idx="2602">
                  <c:v>97.653999999999996</c:v>
                </c:pt>
                <c:pt idx="2603">
                  <c:v>97.632000000000005</c:v>
                </c:pt>
                <c:pt idx="2604">
                  <c:v>97.534000000000006</c:v>
                </c:pt>
                <c:pt idx="2605">
                  <c:v>96.918999999999997</c:v>
                </c:pt>
                <c:pt idx="2606">
                  <c:v>96.74</c:v>
                </c:pt>
                <c:pt idx="2607">
                  <c:v>96.388999999999996</c:v>
                </c:pt>
                <c:pt idx="2608">
                  <c:v>96.444999999999993</c:v>
                </c:pt>
                <c:pt idx="2609">
                  <c:v>96.846000000000004</c:v>
                </c:pt>
                <c:pt idx="2610">
                  <c:v>96.837999999999994</c:v>
                </c:pt>
                <c:pt idx="2611">
                  <c:v>96.671000000000006</c:v>
                </c:pt>
                <c:pt idx="2612">
                  <c:v>97.004999999999995</c:v>
                </c:pt>
                <c:pt idx="2613">
                  <c:v>97.299000000000007</c:v>
                </c:pt>
                <c:pt idx="2614">
                  <c:v>97.45</c:v>
                </c:pt>
                <c:pt idx="2615">
                  <c:v>97.355999999999995</c:v>
                </c:pt>
                <c:pt idx="2616">
                  <c:v>97.344999999999999</c:v>
                </c:pt>
                <c:pt idx="2617">
                  <c:v>97.372</c:v>
                </c:pt>
                <c:pt idx="2618">
                  <c:v>97.228999999999999</c:v>
                </c:pt>
                <c:pt idx="2619">
                  <c:v>97.32</c:v>
                </c:pt>
                <c:pt idx="2620">
                  <c:v>97.605999999999995</c:v>
                </c:pt>
                <c:pt idx="2621">
                  <c:v>97.605999999999995</c:v>
                </c:pt>
                <c:pt idx="2622">
                  <c:v>97.531000000000006</c:v>
                </c:pt>
                <c:pt idx="2623">
                  <c:v>97.527000000000001</c:v>
                </c:pt>
                <c:pt idx="2624">
                  <c:v>97.692999999999998</c:v>
                </c:pt>
                <c:pt idx="2625">
                  <c:v>97.852999999999994</c:v>
                </c:pt>
                <c:pt idx="2626">
                  <c:v>97.956000000000003</c:v>
                </c:pt>
                <c:pt idx="2627">
                  <c:v>98.018000000000001</c:v>
                </c:pt>
                <c:pt idx="2628">
                  <c:v>97.991</c:v>
                </c:pt>
                <c:pt idx="2629">
                  <c:v>97.867000000000004</c:v>
                </c:pt>
                <c:pt idx="2630">
                  <c:v>97.39</c:v>
                </c:pt>
                <c:pt idx="2631">
                  <c:v>97.8</c:v>
                </c:pt>
                <c:pt idx="2632">
                  <c:v>97.960999999999999</c:v>
                </c:pt>
                <c:pt idx="2633">
                  <c:v>98.301000000000002</c:v>
                </c:pt>
                <c:pt idx="2634">
                  <c:v>98.495999999999995</c:v>
                </c:pt>
                <c:pt idx="2635">
                  <c:v>98.683999999999997</c:v>
                </c:pt>
                <c:pt idx="2636">
                  <c:v>98.831999999999994</c:v>
                </c:pt>
                <c:pt idx="2637">
                  <c:v>98.721000000000004</c:v>
                </c:pt>
                <c:pt idx="2638">
                  <c:v>99.049000000000007</c:v>
                </c:pt>
                <c:pt idx="2639">
                  <c:v>99.066999999999993</c:v>
                </c:pt>
                <c:pt idx="2640">
                  <c:v>99.123999999999995</c:v>
                </c:pt>
                <c:pt idx="2641">
                  <c:v>99.003</c:v>
                </c:pt>
                <c:pt idx="2642">
                  <c:v>99.44</c:v>
                </c:pt>
                <c:pt idx="2643">
                  <c:v>99.704999999999998</c:v>
                </c:pt>
                <c:pt idx="2644">
                  <c:v>99.864999999999995</c:v>
                </c:pt>
                <c:pt idx="2645">
                  <c:v>99.262</c:v>
                </c:pt>
                <c:pt idx="2646">
                  <c:v>99.358999999999995</c:v>
                </c:pt>
                <c:pt idx="2647">
                  <c:v>98.968000000000004</c:v>
                </c:pt>
                <c:pt idx="2648">
                  <c:v>98.995999999999995</c:v>
                </c:pt>
                <c:pt idx="2649">
                  <c:v>98.507999999999996</c:v>
                </c:pt>
                <c:pt idx="2650">
                  <c:v>98.132000000000005</c:v>
                </c:pt>
                <c:pt idx="2651">
                  <c:v>97.36</c:v>
                </c:pt>
                <c:pt idx="2652">
                  <c:v>97.153000000000006</c:v>
                </c:pt>
                <c:pt idx="2653">
                  <c:v>97.335999999999999</c:v>
                </c:pt>
                <c:pt idx="2654">
                  <c:v>96.82</c:v>
                </c:pt>
                <c:pt idx="2655">
                  <c:v>95.950999999999993</c:v>
                </c:pt>
                <c:pt idx="2656">
                  <c:v>94.894999999999996</c:v>
                </c:pt>
                <c:pt idx="2657">
                  <c:v>96.414000000000001</c:v>
                </c:pt>
                <c:pt idx="2658">
                  <c:v>96.507000000000005</c:v>
                </c:pt>
                <c:pt idx="2659">
                  <c:v>97.468000000000004</c:v>
                </c:pt>
                <c:pt idx="2660">
                  <c:v>98.748999999999995</c:v>
                </c:pt>
                <c:pt idx="2661">
                  <c:v>98.069000000000003</c:v>
                </c:pt>
                <c:pt idx="2662">
                  <c:v>99.575000000000003</c:v>
                </c:pt>
                <c:pt idx="2663">
                  <c:v>101.16</c:v>
                </c:pt>
                <c:pt idx="2664">
                  <c:v>102.755</c:v>
                </c:pt>
                <c:pt idx="2665">
                  <c:v>102.81699999999999</c:v>
                </c:pt>
                <c:pt idx="2666">
                  <c:v>102.48699999999999</c:v>
                </c:pt>
                <c:pt idx="2667">
                  <c:v>102.039</c:v>
                </c:pt>
                <c:pt idx="2668">
                  <c:v>101.05</c:v>
                </c:pt>
                <c:pt idx="2669">
                  <c:v>99.352000000000004</c:v>
                </c:pt>
                <c:pt idx="2670">
                  <c:v>98.364999999999995</c:v>
                </c:pt>
                <c:pt idx="2671">
                  <c:v>99.180999999999997</c:v>
                </c:pt>
                <c:pt idx="2672">
                  <c:v>99.048000000000002</c:v>
                </c:pt>
                <c:pt idx="2673">
                  <c:v>99.673000000000002</c:v>
                </c:pt>
                <c:pt idx="2674">
                  <c:v>100.18</c:v>
                </c:pt>
                <c:pt idx="2675">
                  <c:v>100.57599999999999</c:v>
                </c:pt>
                <c:pt idx="2676">
                  <c:v>100.685</c:v>
                </c:pt>
                <c:pt idx="2677">
                  <c:v>99.9</c:v>
                </c:pt>
                <c:pt idx="2678">
                  <c:v>100.119</c:v>
                </c:pt>
                <c:pt idx="2679">
                  <c:v>99.516999999999996</c:v>
                </c:pt>
                <c:pt idx="2680">
                  <c:v>99.481999999999999</c:v>
                </c:pt>
                <c:pt idx="2681">
                  <c:v>99.347999999999999</c:v>
                </c:pt>
                <c:pt idx="2682">
                  <c:v>98.887</c:v>
                </c:pt>
                <c:pt idx="2683">
                  <c:v>99.460999999999999</c:v>
                </c:pt>
                <c:pt idx="2684">
                  <c:v>100.02500000000001</c:v>
                </c:pt>
                <c:pt idx="2685">
                  <c:v>99.781999999999996</c:v>
                </c:pt>
                <c:pt idx="2686">
                  <c:v>99.954999999999998</c:v>
                </c:pt>
                <c:pt idx="2687">
                  <c:v>100.258</c:v>
                </c:pt>
                <c:pt idx="2688">
                  <c:v>100.38800000000001</c:v>
                </c:pt>
                <c:pt idx="2689">
                  <c:v>100.43300000000001</c:v>
                </c:pt>
                <c:pt idx="2690">
                  <c:v>100.38</c:v>
                </c:pt>
                <c:pt idx="2691">
                  <c:v>100.041</c:v>
                </c:pt>
                <c:pt idx="2692">
                  <c:v>99.864999999999995</c:v>
                </c:pt>
                <c:pt idx="2693">
                  <c:v>99.564999999999998</c:v>
                </c:pt>
                <c:pt idx="2694">
                  <c:v>99.016000000000005</c:v>
                </c:pt>
                <c:pt idx="2695">
                  <c:v>99.078999999999994</c:v>
                </c:pt>
                <c:pt idx="2696">
                  <c:v>99.483999999999995</c:v>
                </c:pt>
                <c:pt idx="2697">
                  <c:v>99.709000000000003</c:v>
                </c:pt>
                <c:pt idx="2698">
                  <c:v>100.09099999999999</c:v>
                </c:pt>
                <c:pt idx="2699">
                  <c:v>99.888999999999996</c:v>
                </c:pt>
                <c:pt idx="2700">
                  <c:v>99.733999999999995</c:v>
                </c:pt>
                <c:pt idx="2701">
                  <c:v>100.236</c:v>
                </c:pt>
                <c:pt idx="2702">
                  <c:v>99.933000000000007</c:v>
                </c:pt>
                <c:pt idx="2703">
                  <c:v>100.242</c:v>
                </c:pt>
                <c:pt idx="2704">
                  <c:v>100.46599999999999</c:v>
                </c:pt>
                <c:pt idx="2705">
                  <c:v>100.402</c:v>
                </c:pt>
                <c:pt idx="2706">
                  <c:v>99.665000000000006</c:v>
                </c:pt>
                <c:pt idx="2707">
                  <c:v>99.370999999999995</c:v>
                </c:pt>
                <c:pt idx="2708">
                  <c:v>99.123999999999995</c:v>
                </c:pt>
                <c:pt idx="2709">
                  <c:v>99.37</c:v>
                </c:pt>
                <c:pt idx="2710">
                  <c:v>99.863</c:v>
                </c:pt>
                <c:pt idx="2711">
                  <c:v>99.863</c:v>
                </c:pt>
                <c:pt idx="2712">
                  <c:v>98.908000000000001</c:v>
                </c:pt>
                <c:pt idx="2713">
                  <c:v>99.061999999999998</c:v>
                </c:pt>
                <c:pt idx="2714">
                  <c:v>98.382999999999996</c:v>
                </c:pt>
                <c:pt idx="2715">
                  <c:v>98.343999999999994</c:v>
                </c:pt>
                <c:pt idx="2716">
                  <c:v>97.83</c:v>
                </c:pt>
                <c:pt idx="2717">
                  <c:v>97.673000000000002</c:v>
                </c:pt>
                <c:pt idx="2718">
                  <c:v>97.275999999999996</c:v>
                </c:pt>
                <c:pt idx="2719">
                  <c:v>96.677000000000007</c:v>
                </c:pt>
                <c:pt idx="2720">
                  <c:v>96.936999999999998</c:v>
                </c:pt>
                <c:pt idx="2721">
                  <c:v>96.617999999999995</c:v>
                </c:pt>
                <c:pt idx="2722">
                  <c:v>96.323999999999998</c:v>
                </c:pt>
                <c:pt idx="2723">
                  <c:v>95.959000000000003</c:v>
                </c:pt>
                <c:pt idx="2724">
                  <c:v>96.733000000000004</c:v>
                </c:pt>
                <c:pt idx="2725">
                  <c:v>97.319000000000003</c:v>
                </c:pt>
                <c:pt idx="2726">
                  <c:v>96.706000000000003</c:v>
                </c:pt>
                <c:pt idx="2727">
                  <c:v>96.957999999999998</c:v>
                </c:pt>
                <c:pt idx="2728">
                  <c:v>97.158000000000001</c:v>
                </c:pt>
                <c:pt idx="2729">
                  <c:v>97.421000000000006</c:v>
                </c:pt>
                <c:pt idx="2730">
                  <c:v>97.623000000000005</c:v>
                </c:pt>
                <c:pt idx="2731">
                  <c:v>97.039000000000001</c:v>
                </c:pt>
                <c:pt idx="2732">
                  <c:v>96.646000000000001</c:v>
                </c:pt>
                <c:pt idx="2733">
                  <c:v>97.147999999999996</c:v>
                </c:pt>
                <c:pt idx="2734">
                  <c:v>97.429000000000002</c:v>
                </c:pt>
                <c:pt idx="2735">
                  <c:v>97.433000000000007</c:v>
                </c:pt>
                <c:pt idx="2736">
                  <c:v>97.536000000000001</c:v>
                </c:pt>
                <c:pt idx="2737">
                  <c:v>97.391000000000005</c:v>
                </c:pt>
                <c:pt idx="2738">
                  <c:v>97.195999999999998</c:v>
                </c:pt>
                <c:pt idx="2739">
                  <c:v>97.316999999999993</c:v>
                </c:pt>
                <c:pt idx="2740">
                  <c:v>97.171999999999997</c:v>
                </c:pt>
                <c:pt idx="2741">
                  <c:v>96.724999999999994</c:v>
                </c:pt>
                <c:pt idx="2742">
                  <c:v>96.881</c:v>
                </c:pt>
                <c:pt idx="2743">
                  <c:v>96.427999999999997</c:v>
                </c:pt>
                <c:pt idx="2744">
                  <c:v>96.7</c:v>
                </c:pt>
                <c:pt idx="2745">
                  <c:v>96.652000000000001</c:v>
                </c:pt>
                <c:pt idx="2746">
                  <c:v>96.463999999999999</c:v>
                </c:pt>
                <c:pt idx="2747">
                  <c:v>96.259</c:v>
                </c:pt>
                <c:pt idx="2748">
                  <c:v>96.081000000000003</c:v>
                </c:pt>
                <c:pt idx="2749">
                  <c:v>96.346000000000004</c:v>
                </c:pt>
                <c:pt idx="2750">
                  <c:v>95.941999999999993</c:v>
                </c:pt>
                <c:pt idx="2751">
                  <c:v>95.831999999999994</c:v>
                </c:pt>
                <c:pt idx="2752">
                  <c:v>95.117000000000004</c:v>
                </c:pt>
                <c:pt idx="2753">
                  <c:v>94.988</c:v>
                </c:pt>
                <c:pt idx="2754">
                  <c:v>94.691999999999993</c:v>
                </c:pt>
                <c:pt idx="2755">
                  <c:v>94.435000000000002</c:v>
                </c:pt>
                <c:pt idx="2756">
                  <c:v>93.668000000000006</c:v>
                </c:pt>
                <c:pt idx="2757">
                  <c:v>93.695999999999998</c:v>
                </c:pt>
                <c:pt idx="2758">
                  <c:v>93.453000000000003</c:v>
                </c:pt>
                <c:pt idx="2759">
                  <c:v>93.021000000000001</c:v>
                </c:pt>
                <c:pt idx="2760">
                  <c:v>93.349000000000004</c:v>
                </c:pt>
                <c:pt idx="2761">
                  <c:v>93.542000000000002</c:v>
                </c:pt>
                <c:pt idx="2762">
                  <c:v>93.382000000000005</c:v>
                </c:pt>
                <c:pt idx="2763">
                  <c:v>92.867999999999995</c:v>
                </c:pt>
                <c:pt idx="2764">
                  <c:v>92.787999999999997</c:v>
                </c:pt>
                <c:pt idx="2765">
                  <c:v>93.435000000000002</c:v>
                </c:pt>
                <c:pt idx="2766">
                  <c:v>93.581999999999994</c:v>
                </c:pt>
                <c:pt idx="2767">
                  <c:v>93.628</c:v>
                </c:pt>
                <c:pt idx="2768">
                  <c:v>93.442999999999998</c:v>
                </c:pt>
                <c:pt idx="2769">
                  <c:v>93.334999999999994</c:v>
                </c:pt>
                <c:pt idx="2770">
                  <c:v>93.096000000000004</c:v>
                </c:pt>
                <c:pt idx="2771">
                  <c:v>92.850999999999999</c:v>
                </c:pt>
                <c:pt idx="2772">
                  <c:v>92.271000000000001</c:v>
                </c:pt>
                <c:pt idx="2773">
                  <c:v>92.887</c:v>
                </c:pt>
                <c:pt idx="2774">
                  <c:v>92.793000000000006</c:v>
                </c:pt>
                <c:pt idx="2775">
                  <c:v>93.247</c:v>
                </c:pt>
                <c:pt idx="2776">
                  <c:v>93.298000000000002</c:v>
                </c:pt>
                <c:pt idx="2777">
                  <c:v>93.019000000000005</c:v>
                </c:pt>
                <c:pt idx="2778">
                  <c:v>93.006</c:v>
                </c:pt>
                <c:pt idx="2779">
                  <c:v>93.001000000000005</c:v>
                </c:pt>
                <c:pt idx="2780">
                  <c:v>92.370999999999995</c:v>
                </c:pt>
                <c:pt idx="2781">
                  <c:v>92.144000000000005</c:v>
                </c:pt>
                <c:pt idx="2782">
                  <c:v>92.337999999999994</c:v>
                </c:pt>
                <c:pt idx="2783">
                  <c:v>92.846999999999994</c:v>
                </c:pt>
                <c:pt idx="2784">
                  <c:v>92.739000000000004</c:v>
                </c:pt>
                <c:pt idx="2785">
                  <c:v>92.718999999999994</c:v>
                </c:pt>
                <c:pt idx="2786">
                  <c:v>92.718999999999994</c:v>
                </c:pt>
                <c:pt idx="2787">
                  <c:v>93.444999999999993</c:v>
                </c:pt>
                <c:pt idx="2788">
                  <c:v>93.254999999999995</c:v>
                </c:pt>
                <c:pt idx="2789">
                  <c:v>93.335999999999999</c:v>
                </c:pt>
                <c:pt idx="2790">
                  <c:v>93.332999999999998</c:v>
                </c:pt>
                <c:pt idx="2791">
                  <c:v>93.052000000000007</c:v>
                </c:pt>
                <c:pt idx="2792">
                  <c:v>93.05</c:v>
                </c:pt>
                <c:pt idx="2793">
                  <c:v>93.213999999999999</c:v>
                </c:pt>
                <c:pt idx="2794">
                  <c:v>92.97</c:v>
                </c:pt>
                <c:pt idx="2795">
                  <c:v>92.926000000000002</c:v>
                </c:pt>
                <c:pt idx="2796">
                  <c:v>93.656000000000006</c:v>
                </c:pt>
                <c:pt idx="2797">
                  <c:v>93.988</c:v>
                </c:pt>
                <c:pt idx="2798">
                  <c:v>94.388999999999996</c:v>
                </c:pt>
                <c:pt idx="2799">
                  <c:v>94.353999999999999</c:v>
                </c:pt>
                <c:pt idx="2800">
                  <c:v>94.641999999999996</c:v>
                </c:pt>
                <c:pt idx="2801">
                  <c:v>94.278000000000006</c:v>
                </c:pt>
                <c:pt idx="2802">
                  <c:v>93.891000000000005</c:v>
                </c:pt>
                <c:pt idx="2803">
                  <c:v>93.885999999999996</c:v>
                </c:pt>
                <c:pt idx="2804">
                  <c:v>93.710999999999999</c:v>
                </c:pt>
                <c:pt idx="2805">
                  <c:v>93.843999999999994</c:v>
                </c:pt>
                <c:pt idx="2806">
                  <c:v>93.513000000000005</c:v>
                </c:pt>
                <c:pt idx="2807">
                  <c:v>93.686000000000007</c:v>
                </c:pt>
                <c:pt idx="2808">
                  <c:v>93.63</c:v>
                </c:pt>
                <c:pt idx="2809">
                  <c:v>93.605000000000004</c:v>
                </c:pt>
                <c:pt idx="2810">
                  <c:v>93.057000000000002</c:v>
                </c:pt>
                <c:pt idx="2811">
                  <c:v>93.064999999999998</c:v>
                </c:pt>
                <c:pt idx="2812">
                  <c:v>93.531000000000006</c:v>
                </c:pt>
                <c:pt idx="2813">
                  <c:v>93.382000000000005</c:v>
                </c:pt>
                <c:pt idx="2814">
                  <c:v>93.855999999999995</c:v>
                </c:pt>
                <c:pt idx="2815">
                  <c:v>93.682000000000002</c:v>
                </c:pt>
                <c:pt idx="2816">
                  <c:v>93.427000000000007</c:v>
                </c:pt>
                <c:pt idx="2817">
                  <c:v>93.066999999999993</c:v>
                </c:pt>
                <c:pt idx="2818">
                  <c:v>92.611000000000004</c:v>
                </c:pt>
                <c:pt idx="2819">
                  <c:v>92.950999999999993</c:v>
                </c:pt>
                <c:pt idx="2820">
                  <c:v>92.768000000000001</c:v>
                </c:pt>
                <c:pt idx="2821">
                  <c:v>93.045000000000002</c:v>
                </c:pt>
                <c:pt idx="2822">
                  <c:v>92.94</c:v>
                </c:pt>
                <c:pt idx="2823">
                  <c:v>93.405000000000001</c:v>
                </c:pt>
                <c:pt idx="2824">
                  <c:v>93.954999999999998</c:v>
                </c:pt>
                <c:pt idx="2825">
                  <c:v>94.037999999999997</c:v>
                </c:pt>
                <c:pt idx="2826">
                  <c:v>94.129000000000005</c:v>
                </c:pt>
                <c:pt idx="2827">
                  <c:v>93.552999999999997</c:v>
                </c:pt>
                <c:pt idx="2828">
                  <c:v>93.406999999999996</c:v>
                </c:pt>
                <c:pt idx="2829">
                  <c:v>92.525000000000006</c:v>
                </c:pt>
                <c:pt idx="2830">
                  <c:v>92.228999999999999</c:v>
                </c:pt>
                <c:pt idx="2831">
                  <c:v>92.724999999999994</c:v>
                </c:pt>
                <c:pt idx="2832">
                  <c:v>92.748999999999995</c:v>
                </c:pt>
                <c:pt idx="2833">
                  <c:v>93.043000000000006</c:v>
                </c:pt>
                <c:pt idx="2834">
                  <c:v>92.962999999999994</c:v>
                </c:pt>
                <c:pt idx="2835">
                  <c:v>92.754999999999995</c:v>
                </c:pt>
                <c:pt idx="2836">
                  <c:v>92.641999999999996</c:v>
                </c:pt>
                <c:pt idx="2837">
                  <c:v>92.415999999999997</c:v>
                </c:pt>
                <c:pt idx="2838">
                  <c:v>92.316000000000003</c:v>
                </c:pt>
                <c:pt idx="2839">
                  <c:v>92.293999999999997</c:v>
                </c:pt>
                <c:pt idx="2840">
                  <c:v>92.391999999999996</c:v>
                </c:pt>
                <c:pt idx="2841">
                  <c:v>92.504999999999995</c:v>
                </c:pt>
                <c:pt idx="2842">
                  <c:v>92.225999999999999</c:v>
                </c:pt>
                <c:pt idx="2843">
                  <c:v>91.994</c:v>
                </c:pt>
                <c:pt idx="2844">
                  <c:v>91.994</c:v>
                </c:pt>
                <c:pt idx="2845">
                  <c:v>91.79</c:v>
                </c:pt>
                <c:pt idx="2846">
                  <c:v>91.869</c:v>
                </c:pt>
                <c:pt idx="2847">
                  <c:v>91.313000000000002</c:v>
                </c:pt>
                <c:pt idx="2848">
                  <c:v>91.117999999999995</c:v>
                </c:pt>
                <c:pt idx="2849">
                  <c:v>90.713999999999999</c:v>
                </c:pt>
                <c:pt idx="2850">
                  <c:v>90.700999999999993</c:v>
                </c:pt>
                <c:pt idx="2851">
                  <c:v>90.792000000000002</c:v>
                </c:pt>
                <c:pt idx="2852">
                  <c:v>90.965000000000003</c:v>
                </c:pt>
                <c:pt idx="2853">
                  <c:v>91.087000000000003</c:v>
                </c:pt>
                <c:pt idx="2854">
                  <c:v>90.823999999999998</c:v>
                </c:pt>
                <c:pt idx="2855">
                  <c:v>90.975999999999999</c:v>
                </c:pt>
                <c:pt idx="2856">
                  <c:v>90.710999999999999</c:v>
                </c:pt>
                <c:pt idx="2857">
                  <c:v>90.472999999999999</c:v>
                </c:pt>
                <c:pt idx="2858">
                  <c:v>90.45</c:v>
                </c:pt>
                <c:pt idx="2859">
                  <c:v>89.822000000000003</c:v>
                </c:pt>
                <c:pt idx="2860">
                  <c:v>90.016000000000005</c:v>
                </c:pt>
                <c:pt idx="2861">
                  <c:v>90.043000000000006</c:v>
                </c:pt>
                <c:pt idx="2862">
                  <c:v>90.653999999999996</c:v>
                </c:pt>
                <c:pt idx="2863">
                  <c:v>90.412999999999997</c:v>
                </c:pt>
                <c:pt idx="2864">
                  <c:v>90.322999999999993</c:v>
                </c:pt>
                <c:pt idx="2865">
                  <c:v>90.222999999999999</c:v>
                </c:pt>
                <c:pt idx="2866">
                  <c:v>90.337000000000003</c:v>
                </c:pt>
                <c:pt idx="2867">
                  <c:v>89.994</c:v>
                </c:pt>
                <c:pt idx="2868">
                  <c:v>89.68</c:v>
                </c:pt>
                <c:pt idx="2869">
                  <c:v>89.936999999999998</c:v>
                </c:pt>
                <c:pt idx="2870">
                  <c:v>89.936999999999998</c:v>
                </c:pt>
                <c:pt idx="2871">
                  <c:v>89.869</c:v>
                </c:pt>
                <c:pt idx="2872">
                  <c:v>89.436000000000007</c:v>
                </c:pt>
                <c:pt idx="2873">
                  <c:v>89.53</c:v>
                </c:pt>
                <c:pt idx="2874">
                  <c:v>89.825999999999993</c:v>
                </c:pt>
                <c:pt idx="2875">
                  <c:v>90.097999999999999</c:v>
                </c:pt>
                <c:pt idx="2876">
                  <c:v>90.465000000000003</c:v>
                </c:pt>
                <c:pt idx="2877">
                  <c:v>90.093000000000004</c:v>
                </c:pt>
                <c:pt idx="2878">
                  <c:v>90.355000000000004</c:v>
                </c:pt>
                <c:pt idx="2879">
                  <c:v>90.239000000000004</c:v>
                </c:pt>
                <c:pt idx="2880">
                  <c:v>90.772000000000006</c:v>
                </c:pt>
                <c:pt idx="2881">
                  <c:v>90.765000000000001</c:v>
                </c:pt>
                <c:pt idx="2882">
                  <c:v>90.498000000000005</c:v>
                </c:pt>
                <c:pt idx="2883">
                  <c:v>90.474999999999994</c:v>
                </c:pt>
                <c:pt idx="2884">
                  <c:v>90.131</c:v>
                </c:pt>
                <c:pt idx="2885">
                  <c:v>90.238</c:v>
                </c:pt>
                <c:pt idx="2886">
                  <c:v>90.391000000000005</c:v>
                </c:pt>
                <c:pt idx="2887">
                  <c:v>90.17</c:v>
                </c:pt>
                <c:pt idx="2888">
                  <c:v>90.647000000000006</c:v>
                </c:pt>
                <c:pt idx="2889">
                  <c:v>90.454999999999998</c:v>
                </c:pt>
                <c:pt idx="2890">
                  <c:v>90.584000000000003</c:v>
                </c:pt>
                <c:pt idx="2891">
                  <c:v>90.98</c:v>
                </c:pt>
                <c:pt idx="2892">
                  <c:v>91.197000000000003</c:v>
                </c:pt>
                <c:pt idx="2893">
                  <c:v>91.171000000000006</c:v>
                </c:pt>
                <c:pt idx="2894">
                  <c:v>91.528999999999996</c:v>
                </c:pt>
                <c:pt idx="2895">
                  <c:v>91.042000000000002</c:v>
                </c:pt>
                <c:pt idx="2896">
                  <c:v>90.933999999999997</c:v>
                </c:pt>
                <c:pt idx="2897">
                  <c:v>90.438999999999993</c:v>
                </c:pt>
                <c:pt idx="2898">
                  <c:v>90.370999999999995</c:v>
                </c:pt>
                <c:pt idx="2899">
                  <c:v>90.417000000000002</c:v>
                </c:pt>
                <c:pt idx="2900">
                  <c:v>90.48</c:v>
                </c:pt>
                <c:pt idx="2901">
                  <c:v>90.48</c:v>
                </c:pt>
                <c:pt idx="2902">
                  <c:v>90.509</c:v>
                </c:pt>
                <c:pt idx="2903">
                  <c:v>90.950999999999993</c:v>
                </c:pt>
                <c:pt idx="2904">
                  <c:v>90.591999999999999</c:v>
                </c:pt>
                <c:pt idx="2905">
                  <c:v>90.364000000000004</c:v>
                </c:pt>
                <c:pt idx="2906">
                  <c:v>90.01</c:v>
                </c:pt>
                <c:pt idx="2907">
                  <c:v>90.168999999999997</c:v>
                </c:pt>
                <c:pt idx="2908">
                  <c:v>90.176000000000002</c:v>
                </c:pt>
                <c:pt idx="2909">
                  <c:v>90.134</c:v>
                </c:pt>
                <c:pt idx="2910">
                  <c:v>90.879000000000005</c:v>
                </c:pt>
                <c:pt idx="2911">
                  <c:v>91.039000000000001</c:v>
                </c:pt>
                <c:pt idx="2912">
                  <c:v>90.784999999999997</c:v>
                </c:pt>
                <c:pt idx="2913">
                  <c:v>90.947000000000003</c:v>
                </c:pt>
                <c:pt idx="2914">
                  <c:v>91.631</c:v>
                </c:pt>
                <c:pt idx="2915">
                  <c:v>91.977000000000004</c:v>
                </c:pt>
                <c:pt idx="2916">
                  <c:v>92.313000000000002</c:v>
                </c:pt>
                <c:pt idx="2917">
                  <c:v>91.957999999999998</c:v>
                </c:pt>
                <c:pt idx="2918">
                  <c:v>91.822999999999993</c:v>
                </c:pt>
                <c:pt idx="2919">
                  <c:v>91.42</c:v>
                </c:pt>
                <c:pt idx="2920">
                  <c:v>91.679000000000002</c:v>
                </c:pt>
                <c:pt idx="2921">
                  <c:v>91.832999999999998</c:v>
                </c:pt>
                <c:pt idx="2922">
                  <c:v>91.864999999999995</c:v>
                </c:pt>
                <c:pt idx="2923">
                  <c:v>91.441999999999993</c:v>
                </c:pt>
                <c:pt idx="2924">
                  <c:v>91.861999999999995</c:v>
                </c:pt>
                <c:pt idx="2925">
                  <c:v>91.918999999999997</c:v>
                </c:pt>
                <c:pt idx="2926">
                  <c:v>91.742000000000004</c:v>
                </c:pt>
                <c:pt idx="2927">
                  <c:v>92.335999999999999</c:v>
                </c:pt>
                <c:pt idx="2928">
                  <c:v>92.528000000000006</c:v>
                </c:pt>
                <c:pt idx="2929">
                  <c:v>92.847999999999999</c:v>
                </c:pt>
                <c:pt idx="2930">
                  <c:v>92.766000000000005</c:v>
                </c:pt>
                <c:pt idx="2931">
                  <c:v>92.944000000000003</c:v>
                </c:pt>
                <c:pt idx="2932">
                  <c:v>93.296999999999997</c:v>
                </c:pt>
                <c:pt idx="2933">
                  <c:v>93.231999999999999</c:v>
                </c:pt>
                <c:pt idx="2934">
                  <c:v>92.929000000000002</c:v>
                </c:pt>
                <c:pt idx="2935">
                  <c:v>93.022000000000006</c:v>
                </c:pt>
                <c:pt idx="2936">
                  <c:v>92.594999999999999</c:v>
                </c:pt>
                <c:pt idx="2937">
                  <c:v>92.334999999999994</c:v>
                </c:pt>
                <c:pt idx="2938">
                  <c:v>92.454999999999998</c:v>
                </c:pt>
                <c:pt idx="2939">
                  <c:v>92.058999999999997</c:v>
                </c:pt>
                <c:pt idx="2940">
                  <c:v>92.162999999999997</c:v>
                </c:pt>
                <c:pt idx="2941">
                  <c:v>92.138000000000005</c:v>
                </c:pt>
                <c:pt idx="2942">
                  <c:v>91.852000000000004</c:v>
                </c:pt>
                <c:pt idx="2943">
                  <c:v>91.69</c:v>
                </c:pt>
                <c:pt idx="2944">
                  <c:v>91.671000000000006</c:v>
                </c:pt>
                <c:pt idx="2945">
                  <c:v>91.555999999999997</c:v>
                </c:pt>
                <c:pt idx="2946">
                  <c:v>91.069000000000003</c:v>
                </c:pt>
                <c:pt idx="2947">
                  <c:v>91.241</c:v>
                </c:pt>
                <c:pt idx="2948">
                  <c:v>91.155000000000001</c:v>
                </c:pt>
                <c:pt idx="2949">
                  <c:v>91.332999999999998</c:v>
                </c:pt>
                <c:pt idx="2950">
                  <c:v>90.858999999999995</c:v>
                </c:pt>
                <c:pt idx="2951">
                  <c:v>90.807000000000002</c:v>
                </c:pt>
                <c:pt idx="2952">
                  <c:v>90.909000000000006</c:v>
                </c:pt>
                <c:pt idx="2953">
                  <c:v>90.608999999999995</c:v>
                </c:pt>
                <c:pt idx="2954">
                  <c:v>90.614000000000004</c:v>
                </c:pt>
                <c:pt idx="2955">
                  <c:v>91.28</c:v>
                </c:pt>
                <c:pt idx="2956">
                  <c:v>90.944999999999993</c:v>
                </c:pt>
                <c:pt idx="2957">
                  <c:v>91.287999999999997</c:v>
                </c:pt>
                <c:pt idx="2958">
                  <c:v>91.308000000000007</c:v>
                </c:pt>
                <c:pt idx="2959">
                  <c:v>90.950999999999993</c:v>
                </c:pt>
                <c:pt idx="2960">
                  <c:v>90.233000000000004</c:v>
                </c:pt>
                <c:pt idx="2961">
                  <c:v>90.212000000000003</c:v>
                </c:pt>
                <c:pt idx="2962">
                  <c:v>90.141000000000005</c:v>
                </c:pt>
                <c:pt idx="2963">
                  <c:v>90.712999999999994</c:v>
                </c:pt>
                <c:pt idx="2964">
                  <c:v>90.751999999999995</c:v>
                </c:pt>
                <c:pt idx="2965">
                  <c:v>90.320999999999998</c:v>
                </c:pt>
                <c:pt idx="2966">
                  <c:v>90.164000000000001</c:v>
                </c:pt>
                <c:pt idx="2967">
                  <c:v>89.75</c:v>
                </c:pt>
                <c:pt idx="2968">
                  <c:v>90.191000000000003</c:v>
                </c:pt>
                <c:pt idx="2969">
                  <c:v>89.808000000000007</c:v>
                </c:pt>
                <c:pt idx="2970">
                  <c:v>90.016999999999996</c:v>
                </c:pt>
                <c:pt idx="2971">
                  <c:v>89.843999999999994</c:v>
                </c:pt>
                <c:pt idx="2972">
                  <c:v>89.638999999999996</c:v>
                </c:pt>
                <c:pt idx="2973">
                  <c:v>90.042000000000002</c:v>
                </c:pt>
                <c:pt idx="2974">
                  <c:v>89.971000000000004</c:v>
                </c:pt>
                <c:pt idx="2975">
                  <c:v>90.031000000000006</c:v>
                </c:pt>
                <c:pt idx="2976">
                  <c:v>89.828999999999994</c:v>
                </c:pt>
                <c:pt idx="2977">
                  <c:v>89.831000000000003</c:v>
                </c:pt>
                <c:pt idx="2978">
                  <c:v>89.909000000000006</c:v>
                </c:pt>
                <c:pt idx="2979">
                  <c:v>90.512</c:v>
                </c:pt>
                <c:pt idx="2980">
                  <c:v>90.135999999999996</c:v>
                </c:pt>
                <c:pt idx="2981">
                  <c:v>89.95</c:v>
                </c:pt>
                <c:pt idx="2982">
                  <c:v>90.075999999999993</c:v>
                </c:pt>
                <c:pt idx="2983">
                  <c:v>90.12</c:v>
                </c:pt>
                <c:pt idx="2984">
                  <c:v>90.075000000000003</c:v>
                </c:pt>
                <c:pt idx="2985">
                  <c:v>90.555000000000007</c:v>
                </c:pt>
                <c:pt idx="2986">
                  <c:v>90.522000000000006</c:v>
                </c:pt>
                <c:pt idx="2987">
                  <c:v>90.536000000000001</c:v>
                </c:pt>
                <c:pt idx="2988">
                  <c:v>91.129000000000005</c:v>
                </c:pt>
                <c:pt idx="2989">
                  <c:v>91.888999999999996</c:v>
                </c:pt>
                <c:pt idx="2990">
                  <c:v>92.224999999999994</c:v>
                </c:pt>
                <c:pt idx="2991">
                  <c:v>91.899000000000001</c:v>
                </c:pt>
                <c:pt idx="2992">
                  <c:v>91.756</c:v>
                </c:pt>
                <c:pt idx="2993">
                  <c:v>91.802000000000007</c:v>
                </c:pt>
                <c:pt idx="2994">
                  <c:v>91.813999999999993</c:v>
                </c:pt>
                <c:pt idx="2995">
                  <c:v>91.850999999999999</c:v>
                </c:pt>
                <c:pt idx="2996">
                  <c:v>91.887</c:v>
                </c:pt>
                <c:pt idx="2997">
                  <c:v>92.049000000000007</c:v>
                </c:pt>
                <c:pt idx="2998">
                  <c:v>92.436000000000007</c:v>
                </c:pt>
                <c:pt idx="2999">
                  <c:v>92.596999999999994</c:v>
                </c:pt>
                <c:pt idx="3000">
                  <c:v>92.225999999999999</c:v>
                </c:pt>
                <c:pt idx="3001">
                  <c:v>92.212000000000003</c:v>
                </c:pt>
                <c:pt idx="3002">
                  <c:v>92.546000000000006</c:v>
                </c:pt>
                <c:pt idx="3003">
                  <c:v>92.644000000000005</c:v>
                </c:pt>
                <c:pt idx="3004">
                  <c:v>92.417000000000002</c:v>
                </c:pt>
                <c:pt idx="3005">
                  <c:v>92.13</c:v>
                </c:pt>
                <c:pt idx="3006">
                  <c:v>92.260999999999996</c:v>
                </c:pt>
                <c:pt idx="3007">
                  <c:v>92.751999999999995</c:v>
                </c:pt>
                <c:pt idx="3008">
                  <c:v>92.41</c:v>
                </c:pt>
                <c:pt idx="3009">
                  <c:v>92.623999999999995</c:v>
                </c:pt>
                <c:pt idx="3010">
                  <c:v>92.686999999999998</c:v>
                </c:pt>
                <c:pt idx="3011">
                  <c:v>92.891000000000005</c:v>
                </c:pt>
                <c:pt idx="3012">
                  <c:v>92.972999999999999</c:v>
                </c:pt>
                <c:pt idx="3013">
                  <c:v>92.754000000000005</c:v>
                </c:pt>
                <c:pt idx="3014">
                  <c:v>92.822000000000003</c:v>
                </c:pt>
                <c:pt idx="3015">
                  <c:v>92.912000000000006</c:v>
                </c:pt>
                <c:pt idx="3016">
                  <c:v>92.649000000000001</c:v>
                </c:pt>
                <c:pt idx="3017">
                  <c:v>92.432000000000002</c:v>
                </c:pt>
                <c:pt idx="3018">
                  <c:v>92.322000000000003</c:v>
                </c:pt>
                <c:pt idx="3019">
                  <c:v>91.864000000000004</c:v>
                </c:pt>
                <c:pt idx="3020">
                  <c:v>92.174000000000007</c:v>
                </c:pt>
                <c:pt idx="3021">
                  <c:v>92.048000000000002</c:v>
                </c:pt>
                <c:pt idx="3022">
                  <c:v>92.081000000000003</c:v>
                </c:pt>
                <c:pt idx="3023">
                  <c:v>92.27</c:v>
                </c:pt>
                <c:pt idx="3024">
                  <c:v>92.244</c:v>
                </c:pt>
                <c:pt idx="3025">
                  <c:v>92.8</c:v>
                </c:pt>
                <c:pt idx="3026">
                  <c:v>92.944999999999993</c:v>
                </c:pt>
                <c:pt idx="3027">
                  <c:v>93.055000000000007</c:v>
                </c:pt>
                <c:pt idx="3028">
                  <c:v>92.921999999999997</c:v>
                </c:pt>
                <c:pt idx="3029">
                  <c:v>93.034999999999997</c:v>
                </c:pt>
                <c:pt idx="3030">
                  <c:v>92.518000000000001</c:v>
                </c:pt>
                <c:pt idx="3031">
                  <c:v>92.628</c:v>
                </c:pt>
                <c:pt idx="3032">
                  <c:v>93.13</c:v>
                </c:pt>
                <c:pt idx="3033">
                  <c:v>93.135999999999996</c:v>
                </c:pt>
                <c:pt idx="3034">
                  <c:v>93.567999999999998</c:v>
                </c:pt>
                <c:pt idx="3035">
                  <c:v>93.495999999999995</c:v>
                </c:pt>
                <c:pt idx="3036">
                  <c:v>92.957999999999998</c:v>
                </c:pt>
                <c:pt idx="3037">
                  <c:v>92.893000000000001</c:v>
                </c:pt>
                <c:pt idx="3038">
                  <c:v>92.825000000000003</c:v>
                </c:pt>
                <c:pt idx="3039">
                  <c:v>93.061999999999998</c:v>
                </c:pt>
                <c:pt idx="3040">
                  <c:v>92.686000000000007</c:v>
                </c:pt>
                <c:pt idx="3041">
                  <c:v>92.653000000000006</c:v>
                </c:pt>
                <c:pt idx="3042">
                  <c:v>92.626000000000005</c:v>
                </c:pt>
                <c:pt idx="3043">
                  <c:v>92.448999999999998</c:v>
                </c:pt>
                <c:pt idx="3044">
                  <c:v>92.224999999999994</c:v>
                </c:pt>
                <c:pt idx="3045">
                  <c:v>92.034999999999997</c:v>
                </c:pt>
                <c:pt idx="3046">
                  <c:v>92.034999999999997</c:v>
                </c:pt>
                <c:pt idx="3047">
                  <c:v>92.512</c:v>
                </c:pt>
                <c:pt idx="3048">
                  <c:v>92.653000000000006</c:v>
                </c:pt>
                <c:pt idx="3049">
                  <c:v>92.478999999999999</c:v>
                </c:pt>
                <c:pt idx="3050">
                  <c:v>92.581999999999994</c:v>
                </c:pt>
                <c:pt idx="3051">
                  <c:v>92.674999999999997</c:v>
                </c:pt>
                <c:pt idx="3052">
                  <c:v>92.623000000000005</c:v>
                </c:pt>
                <c:pt idx="3053">
                  <c:v>92.548000000000002</c:v>
                </c:pt>
                <c:pt idx="3054">
                  <c:v>92.932000000000002</c:v>
                </c:pt>
                <c:pt idx="3055">
                  <c:v>93.194999999999993</c:v>
                </c:pt>
                <c:pt idx="3056">
                  <c:v>93.275999999999996</c:v>
                </c:pt>
                <c:pt idx="3057">
                  <c:v>93.203999999999994</c:v>
                </c:pt>
                <c:pt idx="3058">
                  <c:v>93.462000000000003</c:v>
                </c:pt>
                <c:pt idx="3059">
                  <c:v>93.084999999999994</c:v>
                </c:pt>
                <c:pt idx="3060">
                  <c:v>93.326999999999998</c:v>
                </c:pt>
                <c:pt idx="3061">
                  <c:v>93.382999999999996</c:v>
                </c:pt>
                <c:pt idx="3062">
                  <c:v>93.766000000000005</c:v>
                </c:pt>
                <c:pt idx="3063">
                  <c:v>94.337999999999994</c:v>
                </c:pt>
                <c:pt idx="3064">
                  <c:v>94.23</c:v>
                </c:pt>
                <c:pt idx="3065">
                  <c:v>94.034999999999997</c:v>
                </c:pt>
                <c:pt idx="3066">
                  <c:v>93.775999999999996</c:v>
                </c:pt>
                <c:pt idx="3067">
                  <c:v>93.974999999999994</c:v>
                </c:pt>
                <c:pt idx="3068">
                  <c:v>94.266000000000005</c:v>
                </c:pt>
                <c:pt idx="3069">
                  <c:v>94.216999999999999</c:v>
                </c:pt>
                <c:pt idx="3070">
                  <c:v>94.066999999999993</c:v>
                </c:pt>
                <c:pt idx="3071">
                  <c:v>94.316000000000003</c:v>
                </c:pt>
                <c:pt idx="3072">
                  <c:v>94.516000000000005</c:v>
                </c:pt>
                <c:pt idx="3073">
                  <c:v>94.08</c:v>
                </c:pt>
                <c:pt idx="3074">
                  <c:v>93.956000000000003</c:v>
                </c:pt>
                <c:pt idx="3075">
                  <c:v>93.936999999999998</c:v>
                </c:pt>
                <c:pt idx="3076">
                  <c:v>93.953000000000003</c:v>
                </c:pt>
                <c:pt idx="3077">
                  <c:v>93.733999999999995</c:v>
                </c:pt>
                <c:pt idx="3078">
                  <c:v>93.558000000000007</c:v>
                </c:pt>
                <c:pt idx="3079">
                  <c:v>93.77</c:v>
                </c:pt>
                <c:pt idx="3080">
                  <c:v>93.641999999999996</c:v>
                </c:pt>
                <c:pt idx="3081">
                  <c:v>93.813000000000002</c:v>
                </c:pt>
                <c:pt idx="3082">
                  <c:v>93.948999999999998</c:v>
                </c:pt>
                <c:pt idx="3083">
                  <c:v>93.802000000000007</c:v>
                </c:pt>
                <c:pt idx="3084">
                  <c:v>93.344999999999999</c:v>
                </c:pt>
                <c:pt idx="3085">
                  <c:v>94.123000000000005</c:v>
                </c:pt>
                <c:pt idx="3086">
                  <c:v>93.879000000000005</c:v>
                </c:pt>
                <c:pt idx="3087">
                  <c:v>94.09</c:v>
                </c:pt>
                <c:pt idx="3088">
                  <c:v>93.864000000000004</c:v>
                </c:pt>
                <c:pt idx="3089">
                  <c:v>94.346999999999994</c:v>
                </c:pt>
                <c:pt idx="3090">
                  <c:v>94.32</c:v>
                </c:pt>
                <c:pt idx="3091">
                  <c:v>94.049000000000007</c:v>
                </c:pt>
                <c:pt idx="3092">
                  <c:v>93.954999999999998</c:v>
                </c:pt>
                <c:pt idx="3093">
                  <c:v>94.85</c:v>
                </c:pt>
                <c:pt idx="3094">
                  <c:v>95.177999999999997</c:v>
                </c:pt>
                <c:pt idx="3095">
                  <c:v>95.128</c:v>
                </c:pt>
                <c:pt idx="3096">
                  <c:v>95.406999999999996</c:v>
                </c:pt>
                <c:pt idx="3097">
                  <c:v>95.915000000000006</c:v>
                </c:pt>
                <c:pt idx="3098">
                  <c:v>95.828000000000003</c:v>
                </c:pt>
                <c:pt idx="3099">
                  <c:v>95.543999999999997</c:v>
                </c:pt>
                <c:pt idx="3100">
                  <c:v>96.031000000000006</c:v>
                </c:pt>
                <c:pt idx="3101">
                  <c:v>96.548000000000002</c:v>
                </c:pt>
                <c:pt idx="3102">
                  <c:v>96.491</c:v>
                </c:pt>
                <c:pt idx="3103">
                  <c:v>96.875</c:v>
                </c:pt>
                <c:pt idx="3104">
                  <c:v>96.774000000000001</c:v>
                </c:pt>
                <c:pt idx="3105">
                  <c:v>96.088999999999999</c:v>
                </c:pt>
                <c:pt idx="3106">
                  <c:v>96.340999999999994</c:v>
                </c:pt>
                <c:pt idx="3107">
                  <c:v>95.994</c:v>
                </c:pt>
                <c:pt idx="3108">
                  <c:v>96.028000000000006</c:v>
                </c:pt>
                <c:pt idx="3109">
                  <c:v>96.156000000000006</c:v>
                </c:pt>
                <c:pt idx="3110">
                  <c:v>96.117000000000004</c:v>
                </c:pt>
                <c:pt idx="3111">
                  <c:v>96.328000000000003</c:v>
                </c:pt>
                <c:pt idx="3112">
                  <c:v>96.369</c:v>
                </c:pt>
                <c:pt idx="3113">
                  <c:v>95.894000000000005</c:v>
                </c:pt>
                <c:pt idx="3114">
                  <c:v>96.271000000000001</c:v>
                </c:pt>
                <c:pt idx="3115">
                  <c:v>96.096999999999994</c:v>
                </c:pt>
                <c:pt idx="3116">
                  <c:v>96.316999999999993</c:v>
                </c:pt>
                <c:pt idx="3117">
                  <c:v>96.570999999999998</c:v>
                </c:pt>
                <c:pt idx="3118">
                  <c:v>96.510999999999996</c:v>
                </c:pt>
                <c:pt idx="3119">
                  <c:v>96.042000000000002</c:v>
                </c:pt>
                <c:pt idx="3120">
                  <c:v>96.564999999999998</c:v>
                </c:pt>
                <c:pt idx="3121">
                  <c:v>96.551000000000002</c:v>
                </c:pt>
                <c:pt idx="3122">
                  <c:v>96.491</c:v>
                </c:pt>
                <c:pt idx="3123">
                  <c:v>96.075999999999993</c:v>
                </c:pt>
                <c:pt idx="3124">
                  <c:v>96.019000000000005</c:v>
                </c:pt>
                <c:pt idx="3125">
                  <c:v>96.019000000000005</c:v>
                </c:pt>
                <c:pt idx="3126">
                  <c:v>96.093000000000004</c:v>
                </c:pt>
                <c:pt idx="3127">
                  <c:v>96.201999999999998</c:v>
                </c:pt>
                <c:pt idx="3128">
                  <c:v>95.929000000000002</c:v>
                </c:pt>
                <c:pt idx="3129">
                  <c:v>95.968000000000004</c:v>
                </c:pt>
                <c:pt idx="3130">
                  <c:v>95.67</c:v>
                </c:pt>
                <c:pt idx="3131">
                  <c:v>96.212999999999994</c:v>
                </c:pt>
                <c:pt idx="3132">
                  <c:v>96.262</c:v>
                </c:pt>
                <c:pt idx="3133">
                  <c:v>96.171000000000006</c:v>
                </c:pt>
                <c:pt idx="3134">
                  <c:v>96.32</c:v>
                </c:pt>
                <c:pt idx="3135">
                  <c:v>95.718999999999994</c:v>
                </c:pt>
                <c:pt idx="3136">
                  <c:v>95.991</c:v>
                </c:pt>
                <c:pt idx="3137">
                  <c:v>95.623999999999995</c:v>
                </c:pt>
                <c:pt idx="3138">
                  <c:v>94.915000000000006</c:v>
                </c:pt>
                <c:pt idx="3139">
                  <c:v>94.79</c:v>
                </c:pt>
                <c:pt idx="3140">
                  <c:v>95.165000000000006</c:v>
                </c:pt>
                <c:pt idx="3141">
                  <c:v>95.257999999999996</c:v>
                </c:pt>
                <c:pt idx="3142">
                  <c:v>95.731999999999999</c:v>
                </c:pt>
                <c:pt idx="3143">
                  <c:v>95.51</c:v>
                </c:pt>
                <c:pt idx="3144">
                  <c:v>95.734999999999999</c:v>
                </c:pt>
                <c:pt idx="3145">
                  <c:v>95.641999999999996</c:v>
                </c:pt>
                <c:pt idx="3146">
                  <c:v>95.918000000000006</c:v>
                </c:pt>
                <c:pt idx="3147">
                  <c:v>95.947999999999993</c:v>
                </c:pt>
                <c:pt idx="3148">
                  <c:v>96.477999999999994</c:v>
                </c:pt>
                <c:pt idx="3149">
                  <c:v>97.254999999999995</c:v>
                </c:pt>
                <c:pt idx="3150">
                  <c:v>97.27</c:v>
                </c:pt>
                <c:pt idx="3151">
                  <c:v>96.54</c:v>
                </c:pt>
                <c:pt idx="3152">
                  <c:v>96.385000000000005</c:v>
                </c:pt>
                <c:pt idx="3153">
                  <c:v>95.936000000000007</c:v>
                </c:pt>
                <c:pt idx="3154">
                  <c:v>95.379000000000005</c:v>
                </c:pt>
                <c:pt idx="3155">
                  <c:v>95.484999999999999</c:v>
                </c:pt>
                <c:pt idx="3156">
                  <c:v>95.399000000000001</c:v>
                </c:pt>
                <c:pt idx="3157">
                  <c:v>95.643000000000001</c:v>
                </c:pt>
                <c:pt idx="3158">
                  <c:v>95.494</c:v>
                </c:pt>
                <c:pt idx="3159">
                  <c:v>95.552999999999997</c:v>
                </c:pt>
                <c:pt idx="3160">
                  <c:v>96.081999999999994</c:v>
                </c:pt>
                <c:pt idx="3161">
                  <c:v>96.373999999999995</c:v>
                </c:pt>
                <c:pt idx="3162">
                  <c:v>95.989000000000004</c:v>
                </c:pt>
                <c:pt idx="3163">
                  <c:v>95.700999999999993</c:v>
                </c:pt>
                <c:pt idx="3164">
                  <c:v>95.8</c:v>
                </c:pt>
                <c:pt idx="3165">
                  <c:v>96.043000000000006</c:v>
                </c:pt>
                <c:pt idx="3166">
                  <c:v>96.078000000000003</c:v>
                </c:pt>
                <c:pt idx="3167">
                  <c:v>96.025000000000006</c:v>
                </c:pt>
                <c:pt idx="3168">
                  <c:v>96.19</c:v>
                </c:pt>
                <c:pt idx="3169">
                  <c:v>97.137</c:v>
                </c:pt>
                <c:pt idx="3170">
                  <c:v>96.614999999999995</c:v>
                </c:pt>
                <c:pt idx="3171">
                  <c:v>96.706999999999994</c:v>
                </c:pt>
                <c:pt idx="3172">
                  <c:v>97.409000000000006</c:v>
                </c:pt>
                <c:pt idx="3173">
                  <c:v>97.385000000000005</c:v>
                </c:pt>
                <c:pt idx="3174">
                  <c:v>97.784999999999997</c:v>
                </c:pt>
                <c:pt idx="3175">
                  <c:v>98.647999999999996</c:v>
                </c:pt>
                <c:pt idx="3176">
                  <c:v>99.293000000000006</c:v>
                </c:pt>
                <c:pt idx="3177">
                  <c:v>99.061999999999998</c:v>
                </c:pt>
                <c:pt idx="3178">
                  <c:v>97.968000000000004</c:v>
                </c:pt>
                <c:pt idx="3179">
                  <c:v>98.507000000000005</c:v>
                </c:pt>
                <c:pt idx="3180">
                  <c:v>99.123999999999995</c:v>
                </c:pt>
                <c:pt idx="3181">
                  <c:v>98.998999999999995</c:v>
                </c:pt>
                <c:pt idx="3182">
                  <c:v>99.096999999999994</c:v>
                </c:pt>
                <c:pt idx="3183">
                  <c:v>98.617999999999995</c:v>
                </c:pt>
                <c:pt idx="3184">
                  <c:v>97.974000000000004</c:v>
                </c:pt>
                <c:pt idx="3185">
                  <c:v>98.233000000000004</c:v>
                </c:pt>
                <c:pt idx="3186">
                  <c:v>98.498000000000005</c:v>
                </c:pt>
                <c:pt idx="3187">
                  <c:v>98.492999999999995</c:v>
                </c:pt>
                <c:pt idx="3188">
                  <c:v>98.622</c:v>
                </c:pt>
                <c:pt idx="3189">
                  <c:v>98.789000000000001</c:v>
                </c:pt>
                <c:pt idx="3190">
                  <c:v>98.789000000000001</c:v>
                </c:pt>
                <c:pt idx="3191">
                  <c:v>99.090999999999994</c:v>
                </c:pt>
                <c:pt idx="3192">
                  <c:v>98.403999999999996</c:v>
                </c:pt>
                <c:pt idx="3193">
                  <c:v>97.792000000000002</c:v>
                </c:pt>
                <c:pt idx="3194">
                  <c:v>98.311999999999998</c:v>
                </c:pt>
                <c:pt idx="3195">
                  <c:v>98.632000000000005</c:v>
                </c:pt>
                <c:pt idx="3196">
                  <c:v>99</c:v>
                </c:pt>
                <c:pt idx="3197">
                  <c:v>99.471999999999994</c:v>
                </c:pt>
                <c:pt idx="3198">
                  <c:v>99.599000000000004</c:v>
                </c:pt>
                <c:pt idx="3199">
                  <c:v>99.751000000000005</c:v>
                </c:pt>
                <c:pt idx="3200">
                  <c:v>99.796000000000006</c:v>
                </c:pt>
                <c:pt idx="3201">
                  <c:v>99.932000000000002</c:v>
                </c:pt>
                <c:pt idx="3202">
                  <c:v>100.292</c:v>
                </c:pt>
                <c:pt idx="3203">
                  <c:v>99.875</c:v>
                </c:pt>
                <c:pt idx="3204">
                  <c:v>100.321</c:v>
                </c:pt>
                <c:pt idx="3205">
                  <c:v>100.5</c:v>
                </c:pt>
                <c:pt idx="3206">
                  <c:v>100.78100000000001</c:v>
                </c:pt>
                <c:pt idx="3207">
                  <c:v>100.961</c:v>
                </c:pt>
                <c:pt idx="3208">
                  <c:v>100.39</c:v>
                </c:pt>
                <c:pt idx="3209">
                  <c:v>100.578</c:v>
                </c:pt>
                <c:pt idx="3210">
                  <c:v>101.22</c:v>
                </c:pt>
                <c:pt idx="3211">
                  <c:v>101.752</c:v>
                </c:pt>
                <c:pt idx="3212">
                  <c:v>102.303</c:v>
                </c:pt>
                <c:pt idx="3213">
                  <c:v>102.95399999999999</c:v>
                </c:pt>
                <c:pt idx="3214">
                  <c:v>103.623</c:v>
                </c:pt>
                <c:pt idx="3215">
                  <c:v>102.959</c:v>
                </c:pt>
                <c:pt idx="3216">
                  <c:v>103.744</c:v>
                </c:pt>
                <c:pt idx="3217">
                  <c:v>103.465</c:v>
                </c:pt>
                <c:pt idx="3218">
                  <c:v>102.587</c:v>
                </c:pt>
                <c:pt idx="3219">
                  <c:v>103.752</c:v>
                </c:pt>
                <c:pt idx="3220">
                  <c:v>103.66</c:v>
                </c:pt>
                <c:pt idx="3221">
                  <c:v>103.651</c:v>
                </c:pt>
                <c:pt idx="3222">
                  <c:v>103.92</c:v>
                </c:pt>
                <c:pt idx="3223">
                  <c:v>103.846</c:v>
                </c:pt>
                <c:pt idx="3224">
                  <c:v>104.851</c:v>
                </c:pt>
                <c:pt idx="3225">
                  <c:v>104.563</c:v>
                </c:pt>
                <c:pt idx="3226">
                  <c:v>104.187</c:v>
                </c:pt>
                <c:pt idx="3227">
                  <c:v>103.36</c:v>
                </c:pt>
                <c:pt idx="3228">
                  <c:v>103.81</c:v>
                </c:pt>
                <c:pt idx="3229">
                  <c:v>102.724</c:v>
                </c:pt>
                <c:pt idx="3230">
                  <c:v>103.15</c:v>
                </c:pt>
                <c:pt idx="3231">
                  <c:v>102.07599999999999</c:v>
                </c:pt>
                <c:pt idx="3232">
                  <c:v>101.857</c:v>
                </c:pt>
                <c:pt idx="3233">
                  <c:v>102.056</c:v>
                </c:pt>
                <c:pt idx="3234">
                  <c:v>101.82899999999999</c:v>
                </c:pt>
                <c:pt idx="3235">
                  <c:v>101.66800000000001</c:v>
                </c:pt>
                <c:pt idx="3236">
                  <c:v>101.66800000000001</c:v>
                </c:pt>
                <c:pt idx="3237">
                  <c:v>101.752</c:v>
                </c:pt>
                <c:pt idx="3238">
                  <c:v>102.498</c:v>
                </c:pt>
                <c:pt idx="3239">
                  <c:v>101.824</c:v>
                </c:pt>
                <c:pt idx="3240">
                  <c:v>102.14</c:v>
                </c:pt>
                <c:pt idx="3241">
                  <c:v>102.437</c:v>
                </c:pt>
                <c:pt idx="3242">
                  <c:v>102.318</c:v>
                </c:pt>
                <c:pt idx="3243">
                  <c:v>102.542</c:v>
                </c:pt>
                <c:pt idx="3244">
                  <c:v>103.223</c:v>
                </c:pt>
                <c:pt idx="3245">
                  <c:v>104.148</c:v>
                </c:pt>
                <c:pt idx="3246">
                  <c:v>105.078</c:v>
                </c:pt>
                <c:pt idx="3247">
                  <c:v>105.518</c:v>
                </c:pt>
                <c:pt idx="3248">
                  <c:v>105.158</c:v>
                </c:pt>
                <c:pt idx="3249">
                  <c:v>103.631</c:v>
                </c:pt>
                <c:pt idx="3250">
                  <c:v>104.7</c:v>
                </c:pt>
                <c:pt idx="3251">
                  <c:v>104.7</c:v>
                </c:pt>
                <c:pt idx="3252">
                  <c:v>104.435</c:v>
                </c:pt>
                <c:pt idx="3253">
                  <c:v>104.197</c:v>
                </c:pt>
                <c:pt idx="3254">
                  <c:v>104.431</c:v>
                </c:pt>
                <c:pt idx="3255">
                  <c:v>104.185</c:v>
                </c:pt>
                <c:pt idx="3256">
                  <c:v>103.93899999999999</c:v>
                </c:pt>
                <c:pt idx="3257">
                  <c:v>104.506</c:v>
                </c:pt>
                <c:pt idx="3258">
                  <c:v>105.10599999999999</c:v>
                </c:pt>
                <c:pt idx="3259">
                  <c:v>104.685</c:v>
                </c:pt>
                <c:pt idx="3260">
                  <c:v>105.13800000000001</c:v>
                </c:pt>
                <c:pt idx="3261">
                  <c:v>105.13800000000001</c:v>
                </c:pt>
                <c:pt idx="3262">
                  <c:v>106.535</c:v>
                </c:pt>
                <c:pt idx="3263">
                  <c:v>107.096</c:v>
                </c:pt>
                <c:pt idx="3264">
                  <c:v>107.13</c:v>
                </c:pt>
                <c:pt idx="3265">
                  <c:v>107.00700000000001</c:v>
                </c:pt>
                <c:pt idx="3266">
                  <c:v>108.021</c:v>
                </c:pt>
                <c:pt idx="3267">
                  <c:v>108.072</c:v>
                </c:pt>
                <c:pt idx="3268">
                  <c:v>107.95699999999999</c:v>
                </c:pt>
                <c:pt idx="3269">
                  <c:v>108.544</c:v>
                </c:pt>
                <c:pt idx="3270">
                  <c:v>108.063</c:v>
                </c:pt>
                <c:pt idx="3271">
                  <c:v>107.366</c:v>
                </c:pt>
                <c:pt idx="3272">
                  <c:v>106.682</c:v>
                </c:pt>
                <c:pt idx="3273">
                  <c:v>107.07599999999999</c:v>
                </c:pt>
                <c:pt idx="3274">
                  <c:v>106.91</c:v>
                </c:pt>
                <c:pt idx="3275">
                  <c:v>106.73</c:v>
                </c:pt>
                <c:pt idx="3276">
                  <c:v>106.483</c:v>
                </c:pt>
                <c:pt idx="3277">
                  <c:v>107.18899999999999</c:v>
                </c:pt>
                <c:pt idx="3278">
                  <c:v>106.452</c:v>
                </c:pt>
                <c:pt idx="3279">
                  <c:v>106.351</c:v>
                </c:pt>
                <c:pt idx="3280">
                  <c:v>105.90300000000001</c:v>
                </c:pt>
                <c:pt idx="3281">
                  <c:v>105.45</c:v>
                </c:pt>
                <c:pt idx="3282">
                  <c:v>106.241</c:v>
                </c:pt>
                <c:pt idx="3283">
                  <c:v>106.506</c:v>
                </c:pt>
                <c:pt idx="3284">
                  <c:v>105.693</c:v>
                </c:pt>
                <c:pt idx="3285">
                  <c:v>106.621</c:v>
                </c:pt>
                <c:pt idx="3286">
                  <c:v>106.435</c:v>
                </c:pt>
                <c:pt idx="3287">
                  <c:v>106.374</c:v>
                </c:pt>
                <c:pt idx="3288">
                  <c:v>105.196</c:v>
                </c:pt>
                <c:pt idx="3289">
                  <c:v>105.09</c:v>
                </c:pt>
                <c:pt idx="3290">
                  <c:v>105.631</c:v>
                </c:pt>
                <c:pt idx="3291">
                  <c:v>106.54600000000001</c:v>
                </c:pt>
                <c:pt idx="3292">
                  <c:v>106.5</c:v>
                </c:pt>
                <c:pt idx="3293">
                  <c:v>106.574</c:v>
                </c:pt>
                <c:pt idx="3294">
                  <c:v>107.48399999999999</c:v>
                </c:pt>
                <c:pt idx="3295">
                  <c:v>108.169</c:v>
                </c:pt>
                <c:pt idx="3296">
                  <c:v>109.04600000000001</c:v>
                </c:pt>
                <c:pt idx="3297">
                  <c:v>108.624</c:v>
                </c:pt>
                <c:pt idx="3298">
                  <c:v>108.67700000000001</c:v>
                </c:pt>
                <c:pt idx="3299">
                  <c:v>108.47</c:v>
                </c:pt>
                <c:pt idx="3300">
                  <c:v>108.803</c:v>
                </c:pt>
                <c:pt idx="3301">
                  <c:v>108.83499999999999</c:v>
                </c:pt>
                <c:pt idx="3302">
                  <c:v>108.773</c:v>
                </c:pt>
                <c:pt idx="3303">
                  <c:v>108.7</c:v>
                </c:pt>
                <c:pt idx="3304">
                  <c:v>109.691</c:v>
                </c:pt>
                <c:pt idx="3305">
                  <c:v>109.53400000000001</c:v>
                </c:pt>
                <c:pt idx="3306">
                  <c:v>109.53400000000001</c:v>
                </c:pt>
                <c:pt idx="3307">
                  <c:v>110.214</c:v>
                </c:pt>
                <c:pt idx="3308">
                  <c:v>109.84</c:v>
                </c:pt>
                <c:pt idx="3309">
                  <c:v>109.70699999999999</c:v>
                </c:pt>
                <c:pt idx="3310">
                  <c:v>109.003</c:v>
                </c:pt>
                <c:pt idx="3311">
                  <c:v>108.33</c:v>
                </c:pt>
                <c:pt idx="3312">
                  <c:v>109.815</c:v>
                </c:pt>
                <c:pt idx="3313">
                  <c:v>109.658</c:v>
                </c:pt>
                <c:pt idx="3314">
                  <c:v>109.739</c:v>
                </c:pt>
                <c:pt idx="3315">
                  <c:v>109.764</c:v>
                </c:pt>
                <c:pt idx="3316">
                  <c:v>109.73699999999999</c:v>
                </c:pt>
                <c:pt idx="3317">
                  <c:v>110.215</c:v>
                </c:pt>
                <c:pt idx="3318">
                  <c:v>110.642</c:v>
                </c:pt>
                <c:pt idx="3319">
                  <c:v>111.35299999999999</c:v>
                </c:pt>
                <c:pt idx="3320">
                  <c:v>113.19199999999999</c:v>
                </c:pt>
                <c:pt idx="3321">
                  <c:v>114.10299999999999</c:v>
                </c:pt>
                <c:pt idx="3322">
                  <c:v>114.10599999999999</c:v>
                </c:pt>
                <c:pt idx="3323">
                  <c:v>112.604</c:v>
                </c:pt>
                <c:pt idx="3324">
                  <c:v>112.254</c:v>
                </c:pt>
                <c:pt idx="3325">
                  <c:v>112.117</c:v>
                </c:pt>
                <c:pt idx="3326">
                  <c:v>111.745</c:v>
                </c:pt>
                <c:pt idx="3327">
                  <c:v>110.065</c:v>
                </c:pt>
                <c:pt idx="3328">
                  <c:v>111.208</c:v>
                </c:pt>
                <c:pt idx="3329">
                  <c:v>112.258</c:v>
                </c:pt>
                <c:pt idx="3330">
                  <c:v>112.795</c:v>
                </c:pt>
                <c:pt idx="3331">
                  <c:v>113.14400000000001</c:v>
                </c:pt>
                <c:pt idx="3332">
                  <c:v>113.221</c:v>
                </c:pt>
                <c:pt idx="3333">
                  <c:v>113.32</c:v>
                </c:pt>
                <c:pt idx="3334">
                  <c:v>112.363</c:v>
                </c:pt>
                <c:pt idx="3335">
                  <c:v>113.31100000000001</c:v>
                </c:pt>
                <c:pt idx="3336">
                  <c:v>112.039</c:v>
                </c:pt>
                <c:pt idx="3337">
                  <c:v>112.13</c:v>
                </c:pt>
                <c:pt idx="3338">
                  <c:v>112.98399999999999</c:v>
                </c:pt>
                <c:pt idx="3339">
                  <c:v>112.881</c:v>
                </c:pt>
                <c:pt idx="3340">
                  <c:v>112.012</c:v>
                </c:pt>
                <c:pt idx="3341">
                  <c:v>111.989</c:v>
                </c:pt>
                <c:pt idx="3342">
                  <c:v>110.95</c:v>
                </c:pt>
                <c:pt idx="3343">
                  <c:v>109.7</c:v>
                </c:pt>
                <c:pt idx="3344">
                  <c:v>110.587</c:v>
                </c:pt>
                <c:pt idx="3345">
                  <c:v>110.752</c:v>
                </c:pt>
                <c:pt idx="3346">
                  <c:v>111.527</c:v>
                </c:pt>
                <c:pt idx="3347">
                  <c:v>111.48099999999999</c:v>
                </c:pt>
                <c:pt idx="3348">
                  <c:v>111.345</c:v>
                </c:pt>
                <c:pt idx="3349">
                  <c:v>112.93</c:v>
                </c:pt>
                <c:pt idx="3350">
                  <c:v>110.877</c:v>
                </c:pt>
                <c:pt idx="3351">
                  <c:v>110.12</c:v>
                </c:pt>
                <c:pt idx="3352">
                  <c:v>109.636</c:v>
                </c:pt>
                <c:pt idx="3353">
                  <c:v>110.54900000000001</c:v>
                </c:pt>
                <c:pt idx="3354">
                  <c:v>108.206</c:v>
                </c:pt>
                <c:pt idx="3355">
                  <c:v>106.292</c:v>
                </c:pt>
                <c:pt idx="3356">
                  <c:v>106.66</c:v>
                </c:pt>
                <c:pt idx="3357">
                  <c:v>106.404</c:v>
                </c:pt>
                <c:pt idx="3358">
                  <c:v>106.28100000000001</c:v>
                </c:pt>
                <c:pt idx="3359">
                  <c:v>106.694</c:v>
                </c:pt>
                <c:pt idx="3360">
                  <c:v>106.93</c:v>
                </c:pt>
                <c:pt idx="3361">
                  <c:v>107.83499999999999</c:v>
                </c:pt>
                <c:pt idx="3362">
                  <c:v>107.22199999999999</c:v>
                </c:pt>
                <c:pt idx="3363">
                  <c:v>106.07599999999999</c:v>
                </c:pt>
                <c:pt idx="3364">
                  <c:v>106.07599999999999</c:v>
                </c:pt>
                <c:pt idx="3365">
                  <c:v>105.959</c:v>
                </c:pt>
                <c:pt idx="3366">
                  <c:v>106.681</c:v>
                </c:pt>
                <c:pt idx="3367">
                  <c:v>106.822</c:v>
                </c:pt>
                <c:pt idx="3368">
                  <c:v>105.95</c:v>
                </c:pt>
                <c:pt idx="3369">
                  <c:v>104.72799999999999</c:v>
                </c:pt>
                <c:pt idx="3370">
                  <c:v>104.545</c:v>
                </c:pt>
                <c:pt idx="3371">
                  <c:v>105.289</c:v>
                </c:pt>
                <c:pt idx="3372">
                  <c:v>105.578</c:v>
                </c:pt>
                <c:pt idx="3373">
                  <c:v>105.1</c:v>
                </c:pt>
                <c:pt idx="3374">
                  <c:v>104.774</c:v>
                </c:pt>
                <c:pt idx="3375">
                  <c:v>104.81</c:v>
                </c:pt>
                <c:pt idx="3376">
                  <c:v>105.131</c:v>
                </c:pt>
                <c:pt idx="3377">
                  <c:v>103.98</c:v>
                </c:pt>
                <c:pt idx="3378">
                  <c:v>103.77</c:v>
                </c:pt>
                <c:pt idx="3379">
                  <c:v>104.55800000000001</c:v>
                </c:pt>
                <c:pt idx="3380">
                  <c:v>104.70099999999999</c:v>
                </c:pt>
                <c:pt idx="3381">
                  <c:v>104.721</c:v>
                </c:pt>
                <c:pt idx="3382">
                  <c:v>103.965</c:v>
                </c:pt>
                <c:pt idx="3383">
                  <c:v>104.16200000000001</c:v>
                </c:pt>
                <c:pt idx="3384">
                  <c:v>104.43300000000001</c:v>
                </c:pt>
                <c:pt idx="3385">
                  <c:v>104.31399999999999</c:v>
                </c:pt>
                <c:pt idx="3386">
                  <c:v>104.31399999999999</c:v>
                </c:pt>
                <c:pt idx="3387">
                  <c:v>104.179</c:v>
                </c:pt>
                <c:pt idx="3388">
                  <c:v>104.46299999999999</c:v>
                </c:pt>
                <c:pt idx="3389">
                  <c:v>103.836</c:v>
                </c:pt>
                <c:pt idx="3390">
                  <c:v>103.52200000000001</c:v>
                </c:pt>
                <c:pt idx="3391">
                  <c:v>103.52200000000001</c:v>
                </c:pt>
                <c:pt idx="3392">
                  <c:v>104.518</c:v>
                </c:pt>
                <c:pt idx="3393">
                  <c:v>104.248</c:v>
                </c:pt>
                <c:pt idx="3394">
                  <c:v>105.042</c:v>
                </c:pt>
                <c:pt idx="3395">
                  <c:v>103.879</c:v>
                </c:pt>
                <c:pt idx="3396">
                  <c:v>103.001</c:v>
                </c:pt>
                <c:pt idx="3397">
                  <c:v>103.236</c:v>
                </c:pt>
                <c:pt idx="3398">
                  <c:v>103.188</c:v>
                </c:pt>
                <c:pt idx="3399">
                  <c:v>102.246</c:v>
                </c:pt>
                <c:pt idx="3400">
                  <c:v>102.20399999999999</c:v>
                </c:pt>
                <c:pt idx="3401">
                  <c:v>102.20399999999999</c:v>
                </c:pt>
                <c:pt idx="3402">
                  <c:v>102.39</c:v>
                </c:pt>
                <c:pt idx="3403">
                  <c:v>102.363</c:v>
                </c:pt>
                <c:pt idx="3404">
                  <c:v>102.05800000000001</c:v>
                </c:pt>
                <c:pt idx="3405">
                  <c:v>102.012</c:v>
                </c:pt>
                <c:pt idx="3406">
                  <c:v>102.13800000000001</c:v>
                </c:pt>
                <c:pt idx="3407">
                  <c:v>101.91800000000001</c:v>
                </c:pt>
                <c:pt idx="3408">
                  <c:v>101.64100000000001</c:v>
                </c:pt>
                <c:pt idx="3409">
                  <c:v>101.839</c:v>
                </c:pt>
                <c:pt idx="3410">
                  <c:v>101.92700000000001</c:v>
                </c:pt>
                <c:pt idx="3411">
                  <c:v>102.276</c:v>
                </c:pt>
                <c:pt idx="3412">
                  <c:v>102.09699999999999</c:v>
                </c:pt>
                <c:pt idx="3413">
                  <c:v>101.217</c:v>
                </c:pt>
                <c:pt idx="3414">
                  <c:v>101.75</c:v>
                </c:pt>
                <c:pt idx="3415">
                  <c:v>102.91500000000001</c:v>
                </c:pt>
                <c:pt idx="3416">
                  <c:v>103.621</c:v>
                </c:pt>
                <c:pt idx="3417">
                  <c:v>103.42700000000001</c:v>
                </c:pt>
                <c:pt idx="3418">
                  <c:v>103.40900000000001</c:v>
                </c:pt>
                <c:pt idx="3419">
                  <c:v>103.221</c:v>
                </c:pt>
                <c:pt idx="3420">
                  <c:v>103.63</c:v>
                </c:pt>
                <c:pt idx="3421">
                  <c:v>103.345</c:v>
                </c:pt>
                <c:pt idx="3422">
                  <c:v>103.233</c:v>
                </c:pt>
                <c:pt idx="3423">
                  <c:v>103.923</c:v>
                </c:pt>
                <c:pt idx="3424">
                  <c:v>103.85599999999999</c:v>
                </c:pt>
                <c:pt idx="3425">
                  <c:v>103.86199999999999</c:v>
                </c:pt>
                <c:pt idx="3426">
                  <c:v>103.86199999999999</c:v>
                </c:pt>
                <c:pt idx="3427">
                  <c:v>104.176</c:v>
                </c:pt>
                <c:pt idx="3428">
                  <c:v>104.58499999999999</c:v>
                </c:pt>
                <c:pt idx="3429">
                  <c:v>104.598</c:v>
                </c:pt>
                <c:pt idx="3430">
                  <c:v>105.214</c:v>
                </c:pt>
                <c:pt idx="3431">
                  <c:v>104.673</c:v>
                </c:pt>
                <c:pt idx="3432">
                  <c:v>104.869</c:v>
                </c:pt>
                <c:pt idx="3433">
                  <c:v>104.483</c:v>
                </c:pt>
                <c:pt idx="3434">
                  <c:v>105.027</c:v>
                </c:pt>
                <c:pt idx="3435">
                  <c:v>104.521</c:v>
                </c:pt>
                <c:pt idx="3436">
                  <c:v>104.35</c:v>
                </c:pt>
                <c:pt idx="3437">
                  <c:v>105.61499999999999</c:v>
                </c:pt>
                <c:pt idx="3438">
                  <c:v>105.658</c:v>
                </c:pt>
                <c:pt idx="3439">
                  <c:v>105.309</c:v>
                </c:pt>
                <c:pt idx="3440">
                  <c:v>104.57599999999999</c:v>
                </c:pt>
                <c:pt idx="3441">
                  <c:v>103.595</c:v>
                </c:pt>
                <c:pt idx="3442">
                  <c:v>103.59699999999999</c:v>
                </c:pt>
                <c:pt idx="3443">
                  <c:v>104.646</c:v>
                </c:pt>
                <c:pt idx="3444">
                  <c:v>104.41800000000001</c:v>
                </c:pt>
                <c:pt idx="3445">
                  <c:v>103.708</c:v>
                </c:pt>
                <c:pt idx="3446">
                  <c:v>103.28100000000001</c:v>
                </c:pt>
                <c:pt idx="3447">
                  <c:v>103.256</c:v>
                </c:pt>
                <c:pt idx="3448">
                  <c:v>102.346</c:v>
                </c:pt>
                <c:pt idx="3449">
                  <c:v>102.532</c:v>
                </c:pt>
                <c:pt idx="3450">
                  <c:v>103.116</c:v>
                </c:pt>
                <c:pt idx="3451">
                  <c:v>102.857</c:v>
                </c:pt>
                <c:pt idx="3452">
                  <c:v>102.43</c:v>
                </c:pt>
                <c:pt idx="3453">
                  <c:v>102.64</c:v>
                </c:pt>
                <c:pt idx="3454">
                  <c:v>102.14400000000001</c:v>
                </c:pt>
                <c:pt idx="3455">
                  <c:v>102.506</c:v>
                </c:pt>
                <c:pt idx="3456">
                  <c:v>102.093</c:v>
                </c:pt>
                <c:pt idx="3457">
                  <c:v>101.586</c:v>
                </c:pt>
                <c:pt idx="3458">
                  <c:v>101.852</c:v>
                </c:pt>
                <c:pt idx="3459">
                  <c:v>101.822</c:v>
                </c:pt>
                <c:pt idx="3460">
                  <c:v>102.092</c:v>
                </c:pt>
                <c:pt idx="3461">
                  <c:v>102.578</c:v>
                </c:pt>
                <c:pt idx="3462">
                  <c:v>102.20399999999999</c:v>
                </c:pt>
                <c:pt idx="3463">
                  <c:v>101.5</c:v>
                </c:pt>
                <c:pt idx="3464">
                  <c:v>101.011</c:v>
                </c:pt>
                <c:pt idx="3465">
                  <c:v>101.55200000000001</c:v>
                </c:pt>
                <c:pt idx="3466">
                  <c:v>102.10299999999999</c:v>
                </c:pt>
                <c:pt idx="3467">
                  <c:v>101.745</c:v>
                </c:pt>
                <c:pt idx="3468">
                  <c:v>101.968</c:v>
                </c:pt>
                <c:pt idx="3469">
                  <c:v>101.84</c:v>
                </c:pt>
                <c:pt idx="3470">
                  <c:v>101.822</c:v>
                </c:pt>
                <c:pt idx="3471">
                  <c:v>101.348</c:v>
                </c:pt>
                <c:pt idx="3472">
                  <c:v>101.863</c:v>
                </c:pt>
                <c:pt idx="3473">
                  <c:v>101.467</c:v>
                </c:pt>
                <c:pt idx="3474">
                  <c:v>101.503</c:v>
                </c:pt>
                <c:pt idx="3475">
                  <c:v>101.65900000000001</c:v>
                </c:pt>
                <c:pt idx="3476">
                  <c:v>102.151</c:v>
                </c:pt>
                <c:pt idx="3477">
                  <c:v>101.958</c:v>
                </c:pt>
                <c:pt idx="3478">
                  <c:v>101.343</c:v>
                </c:pt>
                <c:pt idx="3479">
                  <c:v>101.399</c:v>
                </c:pt>
                <c:pt idx="3480">
                  <c:v>101.214</c:v>
                </c:pt>
                <c:pt idx="3481">
                  <c:v>101.377</c:v>
                </c:pt>
                <c:pt idx="3482">
                  <c:v>101.605</c:v>
                </c:pt>
                <c:pt idx="3483">
                  <c:v>101.477</c:v>
                </c:pt>
                <c:pt idx="3484">
                  <c:v>102.05800000000001</c:v>
                </c:pt>
                <c:pt idx="3485">
                  <c:v>102.681</c:v>
                </c:pt>
                <c:pt idx="3486">
                  <c:v>102.434</c:v>
                </c:pt>
                <c:pt idx="3487">
                  <c:v>102.56399999999999</c:v>
                </c:pt>
                <c:pt idx="3488">
                  <c:v>102.88200000000001</c:v>
                </c:pt>
                <c:pt idx="3489">
                  <c:v>103.584</c:v>
                </c:pt>
                <c:pt idx="3490">
                  <c:v>103.19799999999999</c:v>
                </c:pt>
                <c:pt idx="3491">
                  <c:v>103.19799999999999</c:v>
                </c:pt>
                <c:pt idx="3492">
                  <c:v>103.488</c:v>
                </c:pt>
                <c:pt idx="3493">
                  <c:v>103.887</c:v>
                </c:pt>
                <c:pt idx="3494">
                  <c:v>104.251</c:v>
                </c:pt>
                <c:pt idx="3495">
                  <c:v>104.206</c:v>
                </c:pt>
                <c:pt idx="3496">
                  <c:v>104.206</c:v>
                </c:pt>
                <c:pt idx="3497">
                  <c:v>104.16500000000001</c:v>
                </c:pt>
                <c:pt idx="3498">
                  <c:v>104.32599999999999</c:v>
                </c:pt>
                <c:pt idx="3499">
                  <c:v>103.56</c:v>
                </c:pt>
                <c:pt idx="3500">
                  <c:v>104.015</c:v>
                </c:pt>
                <c:pt idx="3501">
                  <c:v>104.002</c:v>
                </c:pt>
                <c:pt idx="3502">
                  <c:v>104.125</c:v>
                </c:pt>
                <c:pt idx="3503">
                  <c:v>104.099</c:v>
                </c:pt>
                <c:pt idx="3504">
                  <c:v>103.343</c:v>
                </c:pt>
                <c:pt idx="3505">
                  <c:v>103.557</c:v>
                </c:pt>
                <c:pt idx="3506">
                  <c:v>103.654</c:v>
                </c:pt>
                <c:pt idx="3507">
                  <c:v>103.33799999999999</c:v>
                </c:pt>
                <c:pt idx="3508">
                  <c:v>102.94799999999999</c:v>
                </c:pt>
                <c:pt idx="3509">
                  <c:v>102.11499999999999</c:v>
                </c:pt>
                <c:pt idx="3510">
                  <c:v>102.24299999999999</c:v>
                </c:pt>
                <c:pt idx="3511">
                  <c:v>102.52200000000001</c:v>
                </c:pt>
                <c:pt idx="3512">
                  <c:v>102.54</c:v>
                </c:pt>
                <c:pt idx="3513">
                  <c:v>102.071</c:v>
                </c:pt>
                <c:pt idx="3514">
                  <c:v>102.386</c:v>
                </c:pt>
                <c:pt idx="3515">
                  <c:v>102.90300000000001</c:v>
                </c:pt>
                <c:pt idx="3516">
                  <c:v>102.69199999999999</c:v>
                </c:pt>
                <c:pt idx="3517">
                  <c:v>102.492</c:v>
                </c:pt>
                <c:pt idx="3518">
                  <c:v>102.905</c:v>
                </c:pt>
                <c:pt idx="3519">
                  <c:v>103.342</c:v>
                </c:pt>
                <c:pt idx="3520">
                  <c:v>102.91200000000001</c:v>
                </c:pt>
                <c:pt idx="3521">
                  <c:v>102.988</c:v>
                </c:pt>
                <c:pt idx="3522">
                  <c:v>103.039</c:v>
                </c:pt>
                <c:pt idx="3523">
                  <c:v>103.373</c:v>
                </c:pt>
                <c:pt idx="3524">
                  <c:v>103.166</c:v>
                </c:pt>
                <c:pt idx="3525">
                  <c:v>102.27200000000001</c:v>
                </c:pt>
                <c:pt idx="3526">
                  <c:v>101.97199999999999</c:v>
                </c:pt>
                <c:pt idx="3527">
                  <c:v>101.732</c:v>
                </c:pt>
                <c:pt idx="3528">
                  <c:v>100.521</c:v>
                </c:pt>
                <c:pt idx="3529">
                  <c:v>99.77</c:v>
                </c:pt>
                <c:pt idx="3530">
                  <c:v>99.914000000000001</c:v>
                </c:pt>
                <c:pt idx="3531">
                  <c:v>99.841999999999999</c:v>
                </c:pt>
                <c:pt idx="3532">
                  <c:v>99.941000000000003</c:v>
                </c:pt>
                <c:pt idx="3533">
                  <c:v>100.28100000000001</c:v>
                </c:pt>
                <c:pt idx="3534">
                  <c:v>100.88</c:v>
                </c:pt>
                <c:pt idx="3535">
                  <c:v>101.071</c:v>
                </c:pt>
                <c:pt idx="3536">
                  <c:v>101.346</c:v>
                </c:pt>
                <c:pt idx="3537">
                  <c:v>101.349</c:v>
                </c:pt>
                <c:pt idx="3538">
                  <c:v>100.887</c:v>
                </c:pt>
                <c:pt idx="3539">
                  <c:v>101.773</c:v>
                </c:pt>
                <c:pt idx="3540">
                  <c:v>101.622</c:v>
                </c:pt>
                <c:pt idx="3541">
                  <c:v>101.855</c:v>
                </c:pt>
                <c:pt idx="3542">
                  <c:v>102.303</c:v>
                </c:pt>
                <c:pt idx="3543">
                  <c:v>102.59</c:v>
                </c:pt>
                <c:pt idx="3544">
                  <c:v>102.542</c:v>
                </c:pt>
                <c:pt idx="3545">
                  <c:v>102.017</c:v>
                </c:pt>
                <c:pt idx="3546">
                  <c:v>102.047</c:v>
                </c:pt>
                <c:pt idx="3547">
                  <c:v>102.52800000000001</c:v>
                </c:pt>
                <c:pt idx="3548">
                  <c:v>102.49</c:v>
                </c:pt>
                <c:pt idx="3549">
                  <c:v>102.524</c:v>
                </c:pt>
                <c:pt idx="3550">
                  <c:v>102.842</c:v>
                </c:pt>
                <c:pt idx="3551">
                  <c:v>103.19</c:v>
                </c:pt>
                <c:pt idx="3552">
                  <c:v>103.209</c:v>
                </c:pt>
                <c:pt idx="3553">
                  <c:v>103.431</c:v>
                </c:pt>
                <c:pt idx="3554">
                  <c:v>103.572</c:v>
                </c:pt>
                <c:pt idx="3555">
                  <c:v>103.375</c:v>
                </c:pt>
                <c:pt idx="3556">
                  <c:v>103.3</c:v>
                </c:pt>
                <c:pt idx="3557">
                  <c:v>103.563</c:v>
                </c:pt>
                <c:pt idx="3558">
                  <c:v>103.419</c:v>
                </c:pt>
                <c:pt idx="3559">
                  <c:v>103.982</c:v>
                </c:pt>
                <c:pt idx="3560">
                  <c:v>104.077</c:v>
                </c:pt>
                <c:pt idx="3561">
                  <c:v>104.05800000000001</c:v>
                </c:pt>
                <c:pt idx="3562">
                  <c:v>103.53100000000001</c:v>
                </c:pt>
                <c:pt idx="3563">
                  <c:v>103.157</c:v>
                </c:pt>
                <c:pt idx="3564">
                  <c:v>103.619</c:v>
                </c:pt>
                <c:pt idx="3565">
                  <c:v>104.236</c:v>
                </c:pt>
                <c:pt idx="3566">
                  <c:v>104.236</c:v>
                </c:pt>
                <c:pt idx="3567">
                  <c:v>104.807</c:v>
                </c:pt>
                <c:pt idx="3568">
                  <c:v>104.861</c:v>
                </c:pt>
                <c:pt idx="3569">
                  <c:v>105.059</c:v>
                </c:pt>
                <c:pt idx="3570">
                  <c:v>105.09</c:v>
                </c:pt>
                <c:pt idx="3571">
                  <c:v>104.569</c:v>
                </c:pt>
                <c:pt idx="3572">
                  <c:v>104.711</c:v>
                </c:pt>
                <c:pt idx="3573">
                  <c:v>104.76600000000001</c:v>
                </c:pt>
                <c:pt idx="3574">
                  <c:v>105.405</c:v>
                </c:pt>
                <c:pt idx="3575">
                  <c:v>105.322</c:v>
                </c:pt>
                <c:pt idx="3576">
                  <c:v>105.202</c:v>
                </c:pt>
                <c:pt idx="3577">
                  <c:v>105.133</c:v>
                </c:pt>
                <c:pt idx="3578">
                  <c:v>105.328</c:v>
                </c:pt>
                <c:pt idx="3579">
                  <c:v>105.363</c:v>
                </c:pt>
                <c:pt idx="3580">
                  <c:v>105.583</c:v>
                </c:pt>
                <c:pt idx="3581">
                  <c:v>105.998</c:v>
                </c:pt>
                <c:pt idx="3582">
                  <c:v>106.23099999999999</c:v>
                </c:pt>
                <c:pt idx="3583">
                  <c:v>106.666</c:v>
                </c:pt>
                <c:pt idx="3584">
                  <c:v>106.224</c:v>
                </c:pt>
                <c:pt idx="3585">
                  <c:v>106.17400000000001</c:v>
                </c:pt>
                <c:pt idx="3586">
                  <c:v>106.904</c:v>
                </c:pt>
                <c:pt idx="3587">
                  <c:v>107</c:v>
                </c:pt>
                <c:pt idx="3588">
                  <c:v>106.79900000000001</c:v>
                </c:pt>
                <c:pt idx="3589">
                  <c:v>106.33199999999999</c:v>
                </c:pt>
                <c:pt idx="3590">
                  <c:v>106.044</c:v>
                </c:pt>
                <c:pt idx="3591">
                  <c:v>106.083</c:v>
                </c:pt>
                <c:pt idx="3592">
                  <c:v>105.825</c:v>
                </c:pt>
                <c:pt idx="3593">
                  <c:v>105.82</c:v>
                </c:pt>
                <c:pt idx="3594">
                  <c:v>106.599</c:v>
                </c:pt>
                <c:pt idx="3595">
                  <c:v>106.648</c:v>
                </c:pt>
                <c:pt idx="3596">
                  <c:v>106.24299999999999</c:v>
                </c:pt>
                <c:pt idx="3597">
                  <c:v>106.25</c:v>
                </c:pt>
                <c:pt idx="3598">
                  <c:v>106.565</c:v>
                </c:pt>
                <c:pt idx="3599">
                  <c:v>106.253</c:v>
                </c:pt>
                <c:pt idx="3600">
                  <c:v>106.163</c:v>
                </c:pt>
                <c:pt idx="3601">
                  <c:v>105.536</c:v>
                </c:pt>
                <c:pt idx="3602">
                  <c:v>106.27</c:v>
                </c:pt>
                <c:pt idx="3603">
                  <c:v>106.52800000000001</c:v>
                </c:pt>
                <c:pt idx="3604">
                  <c:v>106.602</c:v>
                </c:pt>
                <c:pt idx="3605">
                  <c:v>106.559</c:v>
                </c:pt>
                <c:pt idx="3606">
                  <c:v>106.12</c:v>
                </c:pt>
                <c:pt idx="3607">
                  <c:v>106.663</c:v>
                </c:pt>
                <c:pt idx="3608">
                  <c:v>106.884</c:v>
                </c:pt>
                <c:pt idx="3609">
                  <c:v>106.124</c:v>
                </c:pt>
                <c:pt idx="3610">
                  <c:v>105.021</c:v>
                </c:pt>
                <c:pt idx="3611">
                  <c:v>105.215</c:v>
                </c:pt>
                <c:pt idx="3612">
                  <c:v>105.542</c:v>
                </c:pt>
                <c:pt idx="3613">
                  <c:v>105.593</c:v>
                </c:pt>
                <c:pt idx="3614">
                  <c:v>105.91</c:v>
                </c:pt>
                <c:pt idx="3615">
                  <c:v>105.861</c:v>
                </c:pt>
                <c:pt idx="3616">
                  <c:v>105.631</c:v>
                </c:pt>
                <c:pt idx="3617">
                  <c:v>104.053</c:v>
                </c:pt>
                <c:pt idx="3618">
                  <c:v>104.39400000000001</c:v>
                </c:pt>
                <c:pt idx="3619">
                  <c:v>104.349</c:v>
                </c:pt>
                <c:pt idx="3620">
                  <c:v>103.917</c:v>
                </c:pt>
                <c:pt idx="3621">
                  <c:v>103.438</c:v>
                </c:pt>
                <c:pt idx="3622">
                  <c:v>103.565</c:v>
                </c:pt>
                <c:pt idx="3623">
                  <c:v>103.92</c:v>
                </c:pt>
                <c:pt idx="3624">
                  <c:v>103.92</c:v>
                </c:pt>
                <c:pt idx="3625">
                  <c:v>103.40300000000001</c:v>
                </c:pt>
                <c:pt idx="3626">
                  <c:v>103.199</c:v>
                </c:pt>
                <c:pt idx="3627">
                  <c:v>102.746</c:v>
                </c:pt>
                <c:pt idx="3628">
                  <c:v>102.765</c:v>
                </c:pt>
                <c:pt idx="3629">
                  <c:v>103.497</c:v>
                </c:pt>
                <c:pt idx="3630">
                  <c:v>103.268</c:v>
                </c:pt>
                <c:pt idx="3631">
                  <c:v>103.712</c:v>
                </c:pt>
                <c:pt idx="3632">
                  <c:v>104.05</c:v>
                </c:pt>
                <c:pt idx="3633">
                  <c:v>104.15300000000001</c:v>
                </c:pt>
                <c:pt idx="3634">
                  <c:v>103.541</c:v>
                </c:pt>
                <c:pt idx="3635">
                  <c:v>104.01</c:v>
                </c:pt>
                <c:pt idx="3636">
                  <c:v>104.095</c:v>
                </c:pt>
                <c:pt idx="3637">
                  <c:v>103.86499999999999</c:v>
                </c:pt>
                <c:pt idx="3638">
                  <c:v>102.869</c:v>
                </c:pt>
                <c:pt idx="3639">
                  <c:v>101.956</c:v>
                </c:pt>
                <c:pt idx="3640">
                  <c:v>102.55</c:v>
                </c:pt>
                <c:pt idx="3641">
                  <c:v>102.56100000000001</c:v>
                </c:pt>
                <c:pt idx="3642">
                  <c:v>102.167</c:v>
                </c:pt>
                <c:pt idx="3643">
                  <c:v>102.408</c:v>
                </c:pt>
                <c:pt idx="3644">
                  <c:v>101.843</c:v>
                </c:pt>
                <c:pt idx="3645">
                  <c:v>101.69799999999999</c:v>
                </c:pt>
                <c:pt idx="3646">
                  <c:v>101.69799999999999</c:v>
                </c:pt>
                <c:pt idx="3647">
                  <c:v>101.46599999999999</c:v>
                </c:pt>
                <c:pt idx="3648">
                  <c:v>100.986</c:v>
                </c:pt>
                <c:pt idx="3649">
                  <c:v>101.229</c:v>
                </c:pt>
                <c:pt idx="3650">
                  <c:v>101.333</c:v>
                </c:pt>
                <c:pt idx="3651">
                  <c:v>101.333</c:v>
                </c:pt>
                <c:pt idx="3652">
                  <c:v>102.2</c:v>
                </c:pt>
                <c:pt idx="3653">
                  <c:v>102.494</c:v>
                </c:pt>
                <c:pt idx="3654">
                  <c:v>102.422</c:v>
                </c:pt>
                <c:pt idx="3655">
                  <c:v>102.41200000000001</c:v>
                </c:pt>
                <c:pt idx="3656">
                  <c:v>102.209</c:v>
                </c:pt>
                <c:pt idx="3657">
                  <c:v>102.57</c:v>
                </c:pt>
                <c:pt idx="3658">
                  <c:v>102.36199999999999</c:v>
                </c:pt>
                <c:pt idx="3659">
                  <c:v>102.291</c:v>
                </c:pt>
                <c:pt idx="3660">
                  <c:v>102.404</c:v>
                </c:pt>
                <c:pt idx="3661">
                  <c:v>102.404</c:v>
                </c:pt>
                <c:pt idx="3662">
                  <c:v>103.357</c:v>
                </c:pt>
                <c:pt idx="3663">
                  <c:v>103.45</c:v>
                </c:pt>
                <c:pt idx="3664">
                  <c:v>103.536</c:v>
                </c:pt>
                <c:pt idx="3665">
                  <c:v>103.288</c:v>
                </c:pt>
                <c:pt idx="3666">
                  <c:v>103.331</c:v>
                </c:pt>
                <c:pt idx="3667">
                  <c:v>103.617</c:v>
                </c:pt>
                <c:pt idx="3668">
                  <c:v>103.236</c:v>
                </c:pt>
                <c:pt idx="3669">
                  <c:v>103.574</c:v>
                </c:pt>
                <c:pt idx="3670">
                  <c:v>103.43300000000001</c:v>
                </c:pt>
                <c:pt idx="3671">
                  <c:v>103.60899999999999</c:v>
                </c:pt>
                <c:pt idx="3672">
                  <c:v>103.39700000000001</c:v>
                </c:pt>
                <c:pt idx="3673">
                  <c:v>103.274</c:v>
                </c:pt>
                <c:pt idx="3674">
                  <c:v>103.048</c:v>
                </c:pt>
                <c:pt idx="3675">
                  <c:v>103.922</c:v>
                </c:pt>
                <c:pt idx="3676">
                  <c:v>104.452</c:v>
                </c:pt>
                <c:pt idx="3677">
                  <c:v>104.21299999999999</c:v>
                </c:pt>
                <c:pt idx="3678">
                  <c:v>104.057</c:v>
                </c:pt>
                <c:pt idx="3679">
                  <c:v>104.16500000000001</c:v>
                </c:pt>
                <c:pt idx="3680">
                  <c:v>104.111</c:v>
                </c:pt>
                <c:pt idx="3681">
                  <c:v>104.17</c:v>
                </c:pt>
                <c:pt idx="3682">
                  <c:v>104.96</c:v>
                </c:pt>
                <c:pt idx="3683">
                  <c:v>104.723</c:v>
                </c:pt>
                <c:pt idx="3684">
                  <c:v>104.29600000000001</c:v>
                </c:pt>
                <c:pt idx="3685">
                  <c:v>104.27500000000001</c:v>
                </c:pt>
                <c:pt idx="3686">
                  <c:v>104.291</c:v>
                </c:pt>
                <c:pt idx="3687">
                  <c:v>104.07899999999999</c:v>
                </c:pt>
                <c:pt idx="3688">
                  <c:v>104.006</c:v>
                </c:pt>
                <c:pt idx="3689">
                  <c:v>103.95699999999999</c:v>
                </c:pt>
                <c:pt idx="3690">
                  <c:v>103.93600000000001</c:v>
                </c:pt>
                <c:pt idx="3691">
                  <c:v>103.827</c:v>
                </c:pt>
                <c:pt idx="3692">
                  <c:v>103.82899999999999</c:v>
                </c:pt>
                <c:pt idx="3693">
                  <c:v>103.97499999999999</c:v>
                </c:pt>
                <c:pt idx="3694">
                  <c:v>104.15600000000001</c:v>
                </c:pt>
                <c:pt idx="3695">
                  <c:v>103.861</c:v>
                </c:pt>
                <c:pt idx="3696">
                  <c:v>103.83199999999999</c:v>
                </c:pt>
                <c:pt idx="3697">
                  <c:v>103.798</c:v>
                </c:pt>
                <c:pt idx="3698">
                  <c:v>103.369</c:v>
                </c:pt>
                <c:pt idx="3699">
                  <c:v>102.82299999999999</c:v>
                </c:pt>
                <c:pt idx="3700">
                  <c:v>102.712</c:v>
                </c:pt>
                <c:pt idx="3701">
                  <c:v>102.869</c:v>
                </c:pt>
                <c:pt idx="3702">
                  <c:v>102.95699999999999</c:v>
                </c:pt>
                <c:pt idx="3703">
                  <c:v>102.789</c:v>
                </c:pt>
                <c:pt idx="3704">
                  <c:v>103.36</c:v>
                </c:pt>
                <c:pt idx="3705">
                  <c:v>103.432</c:v>
                </c:pt>
                <c:pt idx="3706">
                  <c:v>103.57899999999999</c:v>
                </c:pt>
                <c:pt idx="3707">
                  <c:v>103.818</c:v>
                </c:pt>
                <c:pt idx="3708">
                  <c:v>103.389</c:v>
                </c:pt>
                <c:pt idx="3709">
                  <c:v>104.00700000000001</c:v>
                </c:pt>
                <c:pt idx="3710">
                  <c:v>104.43</c:v>
                </c:pt>
                <c:pt idx="3711">
                  <c:v>104.224</c:v>
                </c:pt>
                <c:pt idx="3712">
                  <c:v>104.298</c:v>
                </c:pt>
                <c:pt idx="3713">
                  <c:v>104.348</c:v>
                </c:pt>
                <c:pt idx="3714">
                  <c:v>104.54600000000001</c:v>
                </c:pt>
                <c:pt idx="3715">
                  <c:v>104.48699999999999</c:v>
                </c:pt>
                <c:pt idx="3716">
                  <c:v>105.01900000000001</c:v>
                </c:pt>
                <c:pt idx="3717">
                  <c:v>104.816</c:v>
                </c:pt>
                <c:pt idx="3718">
                  <c:v>104.249</c:v>
                </c:pt>
                <c:pt idx="3719">
                  <c:v>104.121</c:v>
                </c:pt>
                <c:pt idx="3720">
                  <c:v>104.298</c:v>
                </c:pt>
                <c:pt idx="3721">
                  <c:v>104.14</c:v>
                </c:pt>
                <c:pt idx="3722">
                  <c:v>104.148</c:v>
                </c:pt>
                <c:pt idx="3723">
                  <c:v>105.245</c:v>
                </c:pt>
                <c:pt idx="3724">
                  <c:v>105.282</c:v>
                </c:pt>
                <c:pt idx="3725">
                  <c:v>106.038</c:v>
                </c:pt>
                <c:pt idx="3726">
                  <c:v>106.208</c:v>
                </c:pt>
                <c:pt idx="3727">
                  <c:v>106.25700000000001</c:v>
                </c:pt>
                <c:pt idx="3728">
                  <c:v>105.95099999999999</c:v>
                </c:pt>
                <c:pt idx="3729">
                  <c:v>106.151</c:v>
                </c:pt>
                <c:pt idx="3730">
                  <c:v>106.154</c:v>
                </c:pt>
                <c:pt idx="3731">
                  <c:v>106.077</c:v>
                </c:pt>
                <c:pt idx="3732">
                  <c:v>105.675</c:v>
                </c:pt>
                <c:pt idx="3733">
                  <c:v>105.857</c:v>
                </c:pt>
                <c:pt idx="3734">
                  <c:v>105.598</c:v>
                </c:pt>
                <c:pt idx="3735">
                  <c:v>105.938</c:v>
                </c:pt>
                <c:pt idx="3736">
                  <c:v>105.57899999999999</c:v>
                </c:pt>
                <c:pt idx="3737">
                  <c:v>106.221</c:v>
                </c:pt>
                <c:pt idx="3738">
                  <c:v>105.755</c:v>
                </c:pt>
                <c:pt idx="3739">
                  <c:v>105.29900000000001</c:v>
                </c:pt>
                <c:pt idx="3740">
                  <c:v>105.03</c:v>
                </c:pt>
                <c:pt idx="3741">
                  <c:v>105.051</c:v>
                </c:pt>
                <c:pt idx="3742">
                  <c:v>105.41200000000001</c:v>
                </c:pt>
                <c:pt idx="3743">
                  <c:v>105.54600000000001</c:v>
                </c:pt>
                <c:pt idx="3744">
                  <c:v>105.227</c:v>
                </c:pt>
                <c:pt idx="3745">
                  <c:v>105.301</c:v>
                </c:pt>
                <c:pt idx="3746">
                  <c:v>105.218</c:v>
                </c:pt>
                <c:pt idx="3747">
                  <c:v>105.01300000000001</c:v>
                </c:pt>
                <c:pt idx="3748">
                  <c:v>104.345</c:v>
                </c:pt>
                <c:pt idx="3749">
                  <c:v>104.462</c:v>
                </c:pt>
                <c:pt idx="3750">
                  <c:v>104.44499999999999</c:v>
                </c:pt>
                <c:pt idx="3751">
                  <c:v>104.565</c:v>
                </c:pt>
                <c:pt idx="3752">
                  <c:v>104.661</c:v>
                </c:pt>
                <c:pt idx="3753">
                  <c:v>104.93300000000001</c:v>
                </c:pt>
                <c:pt idx="3754">
                  <c:v>105.108</c:v>
                </c:pt>
                <c:pt idx="3755">
                  <c:v>104.724</c:v>
                </c:pt>
                <c:pt idx="3756">
                  <c:v>104.595</c:v>
                </c:pt>
                <c:pt idx="3757">
                  <c:v>104.614</c:v>
                </c:pt>
                <c:pt idx="3758">
                  <c:v>105.122</c:v>
                </c:pt>
                <c:pt idx="3759">
                  <c:v>104.71599999999999</c:v>
                </c:pt>
                <c:pt idx="3760">
                  <c:v>104.67100000000001</c:v>
                </c:pt>
                <c:pt idx="3761">
                  <c:v>104.14</c:v>
                </c:pt>
                <c:pt idx="3762">
                  <c:v>104.11</c:v>
                </c:pt>
                <c:pt idx="3763">
                  <c:v>104.268</c:v>
                </c:pt>
                <c:pt idx="3764">
                  <c:v>104.102</c:v>
                </c:pt>
                <c:pt idx="3765">
                  <c:v>104.88500000000001</c:v>
                </c:pt>
                <c:pt idx="3766">
                  <c:v>105.15</c:v>
                </c:pt>
                <c:pt idx="3767">
                  <c:v>105.23</c:v>
                </c:pt>
                <c:pt idx="3768">
                  <c:v>104.645</c:v>
                </c:pt>
                <c:pt idx="3769">
                  <c:v>105.196</c:v>
                </c:pt>
                <c:pt idx="3770">
                  <c:v>105.55</c:v>
                </c:pt>
                <c:pt idx="3771">
                  <c:v>105.32</c:v>
                </c:pt>
                <c:pt idx="3772">
                  <c:v>105.256</c:v>
                </c:pt>
                <c:pt idx="3773">
                  <c:v>105.254</c:v>
                </c:pt>
                <c:pt idx="3774">
                  <c:v>105.58799999999999</c:v>
                </c:pt>
                <c:pt idx="3775">
                  <c:v>105.79600000000001</c:v>
                </c:pt>
                <c:pt idx="3776">
                  <c:v>105.473</c:v>
                </c:pt>
                <c:pt idx="3777">
                  <c:v>105.607</c:v>
                </c:pt>
                <c:pt idx="3778">
                  <c:v>106.05200000000001</c:v>
                </c:pt>
                <c:pt idx="3779">
                  <c:v>105.90600000000001</c:v>
                </c:pt>
                <c:pt idx="3780">
                  <c:v>105.866</c:v>
                </c:pt>
                <c:pt idx="3781">
                  <c:v>105.901</c:v>
                </c:pt>
                <c:pt idx="3782">
                  <c:v>105.72199999999999</c:v>
                </c:pt>
                <c:pt idx="3783">
                  <c:v>105.40300000000001</c:v>
                </c:pt>
                <c:pt idx="3784">
                  <c:v>105.13</c:v>
                </c:pt>
                <c:pt idx="3785">
                  <c:v>104.875</c:v>
                </c:pt>
                <c:pt idx="3786">
                  <c:v>105</c:v>
                </c:pt>
                <c:pt idx="3787">
                  <c:v>105.129</c:v>
                </c:pt>
                <c:pt idx="3788">
                  <c:v>105.048</c:v>
                </c:pt>
                <c:pt idx="3789">
                  <c:v>104.44</c:v>
                </c:pt>
                <c:pt idx="3790">
                  <c:v>104.093</c:v>
                </c:pt>
                <c:pt idx="3791">
                  <c:v>104.18899999999999</c:v>
                </c:pt>
                <c:pt idx="3792">
                  <c:v>104.27</c:v>
                </c:pt>
                <c:pt idx="3793">
                  <c:v>103.748</c:v>
                </c:pt>
                <c:pt idx="3794">
                  <c:v>104.173</c:v>
                </c:pt>
                <c:pt idx="3795">
                  <c:v>104.396</c:v>
                </c:pt>
                <c:pt idx="3796">
                  <c:v>104.31399999999999</c:v>
                </c:pt>
                <c:pt idx="3797">
                  <c:v>104.45</c:v>
                </c:pt>
                <c:pt idx="3798">
                  <c:v>104.39100000000001</c:v>
                </c:pt>
                <c:pt idx="3799">
                  <c:v>104.355</c:v>
                </c:pt>
                <c:pt idx="3800">
                  <c:v>104.316</c:v>
                </c:pt>
                <c:pt idx="3801">
                  <c:v>104.56399999999999</c:v>
                </c:pt>
                <c:pt idx="3802">
                  <c:v>104.554</c:v>
                </c:pt>
                <c:pt idx="3803">
                  <c:v>104.096</c:v>
                </c:pt>
                <c:pt idx="3804">
                  <c:v>104.42100000000001</c:v>
                </c:pt>
                <c:pt idx="3805">
                  <c:v>103.208</c:v>
                </c:pt>
                <c:pt idx="3806">
                  <c:v>102.68899999999999</c:v>
                </c:pt>
                <c:pt idx="3807">
                  <c:v>102.96899999999999</c:v>
                </c:pt>
                <c:pt idx="3808">
                  <c:v>103.197</c:v>
                </c:pt>
                <c:pt idx="3809">
                  <c:v>103.209</c:v>
                </c:pt>
                <c:pt idx="3810">
                  <c:v>103.13500000000001</c:v>
                </c:pt>
                <c:pt idx="3811">
                  <c:v>103.139</c:v>
                </c:pt>
                <c:pt idx="3812">
                  <c:v>102.559</c:v>
                </c:pt>
                <c:pt idx="3813">
                  <c:v>102.568</c:v>
                </c:pt>
                <c:pt idx="3814">
                  <c:v>102.977</c:v>
                </c:pt>
                <c:pt idx="3815">
                  <c:v>102.46299999999999</c:v>
                </c:pt>
                <c:pt idx="3816">
                  <c:v>101.886</c:v>
                </c:pt>
                <c:pt idx="3817">
                  <c:v>101.441</c:v>
                </c:pt>
                <c:pt idx="3818">
                  <c:v>101.039</c:v>
                </c:pt>
                <c:pt idx="3819">
                  <c:v>101.508</c:v>
                </c:pt>
                <c:pt idx="3820">
                  <c:v>100.718</c:v>
                </c:pt>
                <c:pt idx="3821">
                  <c:v>100.851</c:v>
                </c:pt>
                <c:pt idx="3822">
                  <c:v>100.55200000000001</c:v>
                </c:pt>
                <c:pt idx="3823">
                  <c:v>101.09399999999999</c:v>
                </c:pt>
                <c:pt idx="3824">
                  <c:v>101.343</c:v>
                </c:pt>
                <c:pt idx="3825">
                  <c:v>101.69799999999999</c:v>
                </c:pt>
                <c:pt idx="3826">
                  <c:v>101.65300000000001</c:v>
                </c:pt>
                <c:pt idx="3827">
                  <c:v>101.825</c:v>
                </c:pt>
                <c:pt idx="3828">
                  <c:v>101.358</c:v>
                </c:pt>
                <c:pt idx="3829">
                  <c:v>101.107</c:v>
                </c:pt>
                <c:pt idx="3830">
                  <c:v>101.17700000000001</c:v>
                </c:pt>
                <c:pt idx="3831">
                  <c:v>101.55200000000001</c:v>
                </c:pt>
                <c:pt idx="3832">
                  <c:v>101.63</c:v>
                </c:pt>
                <c:pt idx="3833">
                  <c:v>101.684</c:v>
                </c:pt>
                <c:pt idx="3834">
                  <c:v>101.366</c:v>
                </c:pt>
                <c:pt idx="3835">
                  <c:v>101.114</c:v>
                </c:pt>
                <c:pt idx="3836">
                  <c:v>100.76300000000001</c:v>
                </c:pt>
                <c:pt idx="3837">
                  <c:v>100.89400000000001</c:v>
                </c:pt>
                <c:pt idx="3838">
                  <c:v>100.596</c:v>
                </c:pt>
                <c:pt idx="3839">
                  <c:v>100.614</c:v>
                </c:pt>
                <c:pt idx="3840">
                  <c:v>100.723</c:v>
                </c:pt>
                <c:pt idx="3841">
                  <c:v>100.851</c:v>
                </c:pt>
                <c:pt idx="3842">
                  <c:v>100.46599999999999</c:v>
                </c:pt>
                <c:pt idx="3843">
                  <c:v>100.91200000000001</c:v>
                </c:pt>
                <c:pt idx="3844">
                  <c:v>100.562</c:v>
                </c:pt>
                <c:pt idx="3845">
                  <c:v>100.381</c:v>
                </c:pt>
                <c:pt idx="3846">
                  <c:v>100.779</c:v>
                </c:pt>
                <c:pt idx="3847">
                  <c:v>101.194</c:v>
                </c:pt>
                <c:pt idx="3848">
                  <c:v>101.67700000000001</c:v>
                </c:pt>
                <c:pt idx="3849">
                  <c:v>101.989</c:v>
                </c:pt>
                <c:pt idx="3850">
                  <c:v>102.52</c:v>
                </c:pt>
                <c:pt idx="3851">
                  <c:v>102.53700000000001</c:v>
                </c:pt>
                <c:pt idx="3852">
                  <c:v>102.54900000000001</c:v>
                </c:pt>
                <c:pt idx="3853">
                  <c:v>102.928</c:v>
                </c:pt>
                <c:pt idx="3854">
                  <c:v>102.988</c:v>
                </c:pt>
                <c:pt idx="3855">
                  <c:v>102.89</c:v>
                </c:pt>
                <c:pt idx="3856">
                  <c:v>103.298</c:v>
                </c:pt>
                <c:pt idx="3857">
                  <c:v>103.261</c:v>
                </c:pt>
                <c:pt idx="3858">
                  <c:v>103.59</c:v>
                </c:pt>
                <c:pt idx="3859">
                  <c:v>103.825</c:v>
                </c:pt>
                <c:pt idx="3860">
                  <c:v>103.49299999999999</c:v>
                </c:pt>
                <c:pt idx="3861">
                  <c:v>104.012</c:v>
                </c:pt>
                <c:pt idx="3862">
                  <c:v>104.075</c:v>
                </c:pt>
                <c:pt idx="3863">
                  <c:v>104.431</c:v>
                </c:pt>
                <c:pt idx="3864">
                  <c:v>104.05800000000001</c:v>
                </c:pt>
                <c:pt idx="3865">
                  <c:v>104.25700000000001</c:v>
                </c:pt>
                <c:pt idx="3866">
                  <c:v>104.316</c:v>
                </c:pt>
                <c:pt idx="3867">
                  <c:v>104.316</c:v>
                </c:pt>
                <c:pt idx="3868">
                  <c:v>103.994</c:v>
                </c:pt>
                <c:pt idx="3869">
                  <c:v>103.976</c:v>
                </c:pt>
                <c:pt idx="3870">
                  <c:v>104.282</c:v>
                </c:pt>
                <c:pt idx="3871">
                  <c:v>103.88500000000001</c:v>
                </c:pt>
                <c:pt idx="3872">
                  <c:v>103.423</c:v>
                </c:pt>
                <c:pt idx="3873">
                  <c:v>105.08799999999999</c:v>
                </c:pt>
                <c:pt idx="3874">
                  <c:v>104.508</c:v>
                </c:pt>
                <c:pt idx="3875">
                  <c:v>104.997</c:v>
                </c:pt>
                <c:pt idx="3876">
                  <c:v>105.54300000000001</c:v>
                </c:pt>
                <c:pt idx="3877">
                  <c:v>106.024</c:v>
                </c:pt>
                <c:pt idx="3878">
                  <c:v>106.48099999999999</c:v>
                </c:pt>
                <c:pt idx="3879">
                  <c:v>106.673</c:v>
                </c:pt>
                <c:pt idx="3880">
                  <c:v>106.687</c:v>
                </c:pt>
                <c:pt idx="3881">
                  <c:v>106.27500000000001</c:v>
                </c:pt>
                <c:pt idx="3882">
                  <c:v>106.206</c:v>
                </c:pt>
                <c:pt idx="3883">
                  <c:v>106.68</c:v>
                </c:pt>
                <c:pt idx="3884">
                  <c:v>106.97199999999999</c:v>
                </c:pt>
                <c:pt idx="3885">
                  <c:v>107.554</c:v>
                </c:pt>
                <c:pt idx="3886">
                  <c:v>106.81699999999999</c:v>
                </c:pt>
                <c:pt idx="3887">
                  <c:v>107.01300000000001</c:v>
                </c:pt>
                <c:pt idx="3888">
                  <c:v>106.084</c:v>
                </c:pt>
                <c:pt idx="3889">
                  <c:v>106.048</c:v>
                </c:pt>
                <c:pt idx="3890">
                  <c:v>105.73699999999999</c:v>
                </c:pt>
                <c:pt idx="3891">
                  <c:v>106.446</c:v>
                </c:pt>
                <c:pt idx="3892">
                  <c:v>106.36499999999999</c:v>
                </c:pt>
                <c:pt idx="3893">
                  <c:v>106.321</c:v>
                </c:pt>
                <c:pt idx="3894">
                  <c:v>105.714</c:v>
                </c:pt>
                <c:pt idx="3895">
                  <c:v>106.081</c:v>
                </c:pt>
              </c:numCache>
            </c:numRef>
          </c:val>
          <c:smooth val="0"/>
          <c:extLst>
            <c:ext xmlns:c16="http://schemas.microsoft.com/office/drawing/2014/chart" uri="{C3380CC4-5D6E-409C-BE32-E72D297353CC}">
              <c16:uniqueId val="{00000000-F7DC-4512-956F-37F5654F8711}"/>
            </c:ext>
          </c:extLst>
        </c:ser>
        <c:dLbls>
          <c:showLegendKey val="0"/>
          <c:showVal val="0"/>
          <c:showCatName val="0"/>
          <c:showSerName val="0"/>
          <c:showPercent val="0"/>
          <c:showBubbleSize val="0"/>
        </c:dLbls>
        <c:marker val="1"/>
        <c:smooth val="0"/>
        <c:axId val="634472383"/>
        <c:axId val="1"/>
      </c:lineChart>
      <c:lineChart>
        <c:grouping val="standard"/>
        <c:varyColors val="0"/>
        <c:ser>
          <c:idx val="1"/>
          <c:order val="1"/>
          <c:tx>
            <c:v>USD excess holdings, bp of open interest (rhs)</c:v>
          </c:tx>
          <c:spPr>
            <a:ln w="22225">
              <a:solidFill>
                <a:srgbClr val="4489FF"/>
              </a:solidFill>
            </a:ln>
          </c:spPr>
          <c:marker>
            <c:symbol val="none"/>
          </c:marker>
          <c:val>
            <c:numRef>
              <c:f>Sheet1!$F$6:$F$3999</c:f>
              <c:numCache>
                <c:formatCode>General</c:formatCode>
                <c:ptCount val="3994"/>
                <c:pt idx="0">
                  <c:v>1.59565279069478E-2</c:v>
                </c:pt>
                <c:pt idx="1">
                  <c:v>1.67169515175048E-2</c:v>
                </c:pt>
                <c:pt idx="2">
                  <c:v>1.8797440683304401E-2</c:v>
                </c:pt>
                <c:pt idx="3">
                  <c:v>2.0695531128809001E-2</c:v>
                </c:pt>
                <c:pt idx="4">
                  <c:v>2.2543662064520398E-2</c:v>
                </c:pt>
                <c:pt idx="5">
                  <c:v>2.5657721310561901E-2</c:v>
                </c:pt>
                <c:pt idx="6">
                  <c:v>2.7050209542785201E-2</c:v>
                </c:pt>
                <c:pt idx="7">
                  <c:v>2.8333210954099901E-2</c:v>
                </c:pt>
                <c:pt idx="8">
                  <c:v>2.8810887890040798E-2</c:v>
                </c:pt>
                <c:pt idx="9">
                  <c:v>2.9339194181082599E-2</c:v>
                </c:pt>
                <c:pt idx="10">
                  <c:v>2.8634108236653501E-2</c:v>
                </c:pt>
                <c:pt idx="11">
                  <c:v>3.0322480636274698E-2</c:v>
                </c:pt>
                <c:pt idx="12">
                  <c:v>3.20643391521718E-2</c:v>
                </c:pt>
                <c:pt idx="13">
                  <c:v>3.3405263963581303E-2</c:v>
                </c:pt>
                <c:pt idx="14">
                  <c:v>3.51066035040642E-2</c:v>
                </c:pt>
                <c:pt idx="15">
                  <c:v>3.7749424118634703E-2</c:v>
                </c:pt>
                <c:pt idx="16">
                  <c:v>3.8335610212876903E-2</c:v>
                </c:pt>
                <c:pt idx="17">
                  <c:v>3.9048595983982297E-2</c:v>
                </c:pt>
                <c:pt idx="18">
                  <c:v>4.0790359508900899E-2</c:v>
                </c:pt>
                <c:pt idx="19">
                  <c:v>4.2533843312284499E-2</c:v>
                </c:pt>
                <c:pt idx="20">
                  <c:v>4.3361164941182098E-2</c:v>
                </c:pt>
                <c:pt idx="21">
                  <c:v>4.4230073714462401E-2</c:v>
                </c:pt>
                <c:pt idx="22">
                  <c:v>4.47416503913277E-2</c:v>
                </c:pt>
                <c:pt idx="23">
                  <c:v>4.5463956541382897E-2</c:v>
                </c:pt>
                <c:pt idx="24">
                  <c:v>4.7864850995789299E-2</c:v>
                </c:pt>
                <c:pt idx="25">
                  <c:v>4.9796523130528597E-2</c:v>
                </c:pt>
                <c:pt idx="26">
                  <c:v>5.1456997904099799E-2</c:v>
                </c:pt>
                <c:pt idx="27">
                  <c:v>5.2666045672991699E-2</c:v>
                </c:pt>
                <c:pt idx="28">
                  <c:v>5.3604550956014102E-2</c:v>
                </c:pt>
                <c:pt idx="29">
                  <c:v>5.34181346270357E-2</c:v>
                </c:pt>
                <c:pt idx="30">
                  <c:v>5.4234297415793303E-2</c:v>
                </c:pt>
                <c:pt idx="31">
                  <c:v>5.4689874497159098E-2</c:v>
                </c:pt>
                <c:pt idx="32">
                  <c:v>5.5175316885861997E-2</c:v>
                </c:pt>
                <c:pt idx="33">
                  <c:v>5.56860496479476E-2</c:v>
                </c:pt>
                <c:pt idx="34">
                  <c:v>5.6514681371855398E-2</c:v>
                </c:pt>
                <c:pt idx="35">
                  <c:v>5.7177385134267601E-2</c:v>
                </c:pt>
                <c:pt idx="36">
                  <c:v>5.7394155508082703E-2</c:v>
                </c:pt>
                <c:pt idx="37">
                  <c:v>5.8646724026315197E-2</c:v>
                </c:pt>
                <c:pt idx="38">
                  <c:v>5.8398933634999303E-2</c:v>
                </c:pt>
                <c:pt idx="39">
                  <c:v>5.7569584987210598E-2</c:v>
                </c:pt>
                <c:pt idx="40">
                  <c:v>5.6290678785297102E-2</c:v>
                </c:pt>
                <c:pt idx="41">
                  <c:v>5.5740396577445797E-2</c:v>
                </c:pt>
                <c:pt idx="42">
                  <c:v>5.4608266433446302E-2</c:v>
                </c:pt>
                <c:pt idx="43">
                  <c:v>5.3421928830291003E-2</c:v>
                </c:pt>
                <c:pt idx="44">
                  <c:v>5.1965291060991903E-2</c:v>
                </c:pt>
                <c:pt idx="45">
                  <c:v>5.0388115358971898E-2</c:v>
                </c:pt>
                <c:pt idx="46">
                  <c:v>4.8516364468950503E-2</c:v>
                </c:pt>
                <c:pt idx="47">
                  <c:v>4.6113190079529298E-2</c:v>
                </c:pt>
                <c:pt idx="48">
                  <c:v>4.4122841416628797E-2</c:v>
                </c:pt>
                <c:pt idx="49">
                  <c:v>4.3863108376442098E-2</c:v>
                </c:pt>
                <c:pt idx="50">
                  <c:v>4.5705580048477697E-2</c:v>
                </c:pt>
                <c:pt idx="51">
                  <c:v>4.5881957693187002E-2</c:v>
                </c:pt>
                <c:pt idx="52">
                  <c:v>4.6307106399520202E-2</c:v>
                </c:pt>
                <c:pt idx="53">
                  <c:v>4.5328456392574601E-2</c:v>
                </c:pt>
                <c:pt idx="54">
                  <c:v>4.4794448365313599E-2</c:v>
                </c:pt>
                <c:pt idx="55">
                  <c:v>4.5379051456021099E-2</c:v>
                </c:pt>
                <c:pt idx="56">
                  <c:v>4.8173554401873001E-2</c:v>
                </c:pt>
                <c:pt idx="57">
                  <c:v>4.9969855708786301E-2</c:v>
                </c:pt>
                <c:pt idx="58">
                  <c:v>5.4169241479420802E-2</c:v>
                </c:pt>
                <c:pt idx="59">
                  <c:v>5.39829140688112E-2</c:v>
                </c:pt>
                <c:pt idx="60">
                  <c:v>5.2268909014505101E-2</c:v>
                </c:pt>
                <c:pt idx="61">
                  <c:v>5.14959654007019E-2</c:v>
                </c:pt>
                <c:pt idx="62">
                  <c:v>5.1163594749504201E-2</c:v>
                </c:pt>
                <c:pt idx="63">
                  <c:v>5.0763190434661702E-2</c:v>
                </c:pt>
                <c:pt idx="64">
                  <c:v>5.1362742349191602E-2</c:v>
                </c:pt>
                <c:pt idx="65">
                  <c:v>5.09615834112788E-2</c:v>
                </c:pt>
                <c:pt idx="66">
                  <c:v>5.0430456914277902E-2</c:v>
                </c:pt>
                <c:pt idx="67">
                  <c:v>5.07328659879265E-2</c:v>
                </c:pt>
                <c:pt idx="68">
                  <c:v>5.0253937594017403E-2</c:v>
                </c:pt>
                <c:pt idx="69">
                  <c:v>5.10528848099185E-2</c:v>
                </c:pt>
                <c:pt idx="70">
                  <c:v>5.1168365842424603E-2</c:v>
                </c:pt>
                <c:pt idx="71">
                  <c:v>5.0561971445413703E-2</c:v>
                </c:pt>
                <c:pt idx="72">
                  <c:v>5.0028475476404197E-2</c:v>
                </c:pt>
                <c:pt idx="73">
                  <c:v>5.0199299196965398E-2</c:v>
                </c:pt>
                <c:pt idx="74">
                  <c:v>4.8913911748618498E-2</c:v>
                </c:pt>
                <c:pt idx="75">
                  <c:v>4.8255622917884898E-2</c:v>
                </c:pt>
                <c:pt idx="76">
                  <c:v>4.7867575941658198E-2</c:v>
                </c:pt>
                <c:pt idx="77">
                  <c:v>4.7685124556237003E-2</c:v>
                </c:pt>
                <c:pt idx="78">
                  <c:v>5.0008716794072199E-2</c:v>
                </c:pt>
                <c:pt idx="79">
                  <c:v>4.96211314825993E-2</c:v>
                </c:pt>
                <c:pt idx="80">
                  <c:v>5.0250924823187E-2</c:v>
                </c:pt>
                <c:pt idx="81">
                  <c:v>4.94282889496254E-2</c:v>
                </c:pt>
                <c:pt idx="82">
                  <c:v>4.9063340087060703E-2</c:v>
                </c:pt>
                <c:pt idx="83">
                  <c:v>5.0188363079157097E-2</c:v>
                </c:pt>
                <c:pt idx="84">
                  <c:v>5.03762368148441E-2</c:v>
                </c:pt>
                <c:pt idx="85">
                  <c:v>5.1000390300980199E-2</c:v>
                </c:pt>
                <c:pt idx="86">
                  <c:v>5.3597182976248998E-2</c:v>
                </c:pt>
                <c:pt idx="87">
                  <c:v>5.4520369691834901E-2</c:v>
                </c:pt>
                <c:pt idx="88">
                  <c:v>5.5346112270562603E-2</c:v>
                </c:pt>
                <c:pt idx="89">
                  <c:v>5.7922197080552199E-2</c:v>
                </c:pt>
                <c:pt idx="90">
                  <c:v>6.1422408534801097E-2</c:v>
                </c:pt>
                <c:pt idx="91">
                  <c:v>6.1742352438250402E-2</c:v>
                </c:pt>
                <c:pt idx="92">
                  <c:v>6.2208607710275698E-2</c:v>
                </c:pt>
                <c:pt idx="93">
                  <c:v>6.1368551096523699E-2</c:v>
                </c:pt>
                <c:pt idx="94">
                  <c:v>6.2391469150112497E-2</c:v>
                </c:pt>
                <c:pt idx="95">
                  <c:v>6.4793955541403297E-2</c:v>
                </c:pt>
                <c:pt idx="96">
                  <c:v>6.7198663355211893E-2</c:v>
                </c:pt>
                <c:pt idx="97">
                  <c:v>6.8925474123384206E-2</c:v>
                </c:pt>
                <c:pt idx="98">
                  <c:v>7.1411379694025001E-2</c:v>
                </c:pt>
                <c:pt idx="99">
                  <c:v>7.3367340149218502E-2</c:v>
                </c:pt>
                <c:pt idx="100">
                  <c:v>7.4477591767394602E-2</c:v>
                </c:pt>
                <c:pt idx="101">
                  <c:v>7.4911426401675002E-2</c:v>
                </c:pt>
                <c:pt idx="102">
                  <c:v>7.6482395096189704E-2</c:v>
                </c:pt>
                <c:pt idx="103">
                  <c:v>8.0193678642185406E-2</c:v>
                </c:pt>
                <c:pt idx="104">
                  <c:v>8.0769207574525603E-2</c:v>
                </c:pt>
                <c:pt idx="105">
                  <c:v>8.1325321340912499E-2</c:v>
                </c:pt>
                <c:pt idx="106">
                  <c:v>8.2530801803848503E-2</c:v>
                </c:pt>
                <c:pt idx="107">
                  <c:v>8.3786891254721899E-2</c:v>
                </c:pt>
                <c:pt idx="108">
                  <c:v>8.4426084375090193E-2</c:v>
                </c:pt>
                <c:pt idx="109">
                  <c:v>8.5224461165466198E-2</c:v>
                </c:pt>
                <c:pt idx="110">
                  <c:v>8.6099551896280394E-2</c:v>
                </c:pt>
                <c:pt idx="111">
                  <c:v>8.7108291283126499E-2</c:v>
                </c:pt>
                <c:pt idx="112">
                  <c:v>8.6724529767563299E-2</c:v>
                </c:pt>
                <c:pt idx="113">
                  <c:v>8.5290050351753299E-2</c:v>
                </c:pt>
                <c:pt idx="114">
                  <c:v>8.3590382134319297E-2</c:v>
                </c:pt>
                <c:pt idx="115">
                  <c:v>8.1340922853966005E-2</c:v>
                </c:pt>
                <c:pt idx="116">
                  <c:v>7.9103502259142894E-2</c:v>
                </c:pt>
                <c:pt idx="117">
                  <c:v>7.7700614008347796E-2</c:v>
                </c:pt>
                <c:pt idx="118">
                  <c:v>7.5786668723795095E-2</c:v>
                </c:pt>
                <c:pt idx="119">
                  <c:v>7.6132861965862997E-2</c:v>
                </c:pt>
                <c:pt idx="120">
                  <c:v>7.6947484782176598E-2</c:v>
                </c:pt>
                <c:pt idx="121">
                  <c:v>7.8032261289918803E-2</c:v>
                </c:pt>
                <c:pt idx="122">
                  <c:v>7.5030831846758198E-2</c:v>
                </c:pt>
                <c:pt idx="123">
                  <c:v>7.1991893289553605E-2</c:v>
                </c:pt>
                <c:pt idx="124">
                  <c:v>6.9500040836148802E-2</c:v>
                </c:pt>
                <c:pt idx="125">
                  <c:v>6.83182193058888E-2</c:v>
                </c:pt>
                <c:pt idx="126">
                  <c:v>6.6320802758484093E-2</c:v>
                </c:pt>
                <c:pt idx="127">
                  <c:v>6.4595365151230599E-2</c:v>
                </c:pt>
                <c:pt idx="128">
                  <c:v>6.3899997946302106E-2</c:v>
                </c:pt>
                <c:pt idx="129">
                  <c:v>6.2912847551990003E-2</c:v>
                </c:pt>
                <c:pt idx="130">
                  <c:v>6.0646802903008903E-2</c:v>
                </c:pt>
                <c:pt idx="131">
                  <c:v>5.7674264929218198E-2</c:v>
                </c:pt>
                <c:pt idx="132">
                  <c:v>5.5690163781834501E-2</c:v>
                </c:pt>
                <c:pt idx="133">
                  <c:v>5.3865440292367901E-2</c:v>
                </c:pt>
                <c:pt idx="134">
                  <c:v>5.1857427457497503E-2</c:v>
                </c:pt>
                <c:pt idx="135">
                  <c:v>5.0906746466377002E-2</c:v>
                </c:pt>
                <c:pt idx="136">
                  <c:v>4.9211268867272402E-2</c:v>
                </c:pt>
                <c:pt idx="137">
                  <c:v>4.68389872381118E-2</c:v>
                </c:pt>
                <c:pt idx="138">
                  <c:v>4.6482877300081001E-2</c:v>
                </c:pt>
                <c:pt idx="139">
                  <c:v>4.4552992652348702E-2</c:v>
                </c:pt>
                <c:pt idx="140">
                  <c:v>4.2530766421511899E-2</c:v>
                </c:pt>
                <c:pt idx="141">
                  <c:v>4.0952410437438497E-2</c:v>
                </c:pt>
                <c:pt idx="142">
                  <c:v>4.11966693581289E-2</c:v>
                </c:pt>
                <c:pt idx="143">
                  <c:v>4.2537978391939103E-2</c:v>
                </c:pt>
                <c:pt idx="144">
                  <c:v>4.16701521154293E-2</c:v>
                </c:pt>
                <c:pt idx="145">
                  <c:v>4.0106315289991597E-2</c:v>
                </c:pt>
                <c:pt idx="146">
                  <c:v>3.8545512753694701E-2</c:v>
                </c:pt>
                <c:pt idx="147">
                  <c:v>3.66178062253237E-2</c:v>
                </c:pt>
                <c:pt idx="148">
                  <c:v>3.2350962993387203E-2</c:v>
                </c:pt>
                <c:pt idx="149">
                  <c:v>2.8481279241914601E-2</c:v>
                </c:pt>
                <c:pt idx="150">
                  <c:v>2.4674376926251001E-2</c:v>
                </c:pt>
                <c:pt idx="151">
                  <c:v>2.0552762135651201E-2</c:v>
                </c:pt>
                <c:pt idx="152">
                  <c:v>1.61447272849695E-2</c:v>
                </c:pt>
                <c:pt idx="153">
                  <c:v>1.22964978077912E-2</c:v>
                </c:pt>
                <c:pt idx="154">
                  <c:v>9.2048612647826697E-3</c:v>
                </c:pt>
                <c:pt idx="155">
                  <c:v>6.3761867444610196E-3</c:v>
                </c:pt>
                <c:pt idx="156">
                  <c:v>3.9002407037448698E-3</c:v>
                </c:pt>
                <c:pt idx="157">
                  <c:v>1.86319578177089E-3</c:v>
                </c:pt>
                <c:pt idx="158">
                  <c:v>2.2808425980154999E-3</c:v>
                </c:pt>
                <c:pt idx="159">
                  <c:v>3.5057077576701699E-3</c:v>
                </c:pt>
                <c:pt idx="160">
                  <c:v>5.4532527817476601E-3</c:v>
                </c:pt>
                <c:pt idx="161">
                  <c:v>7.4042481502685498E-3</c:v>
                </c:pt>
                <c:pt idx="162">
                  <c:v>8.8622135471215797E-3</c:v>
                </c:pt>
                <c:pt idx="163">
                  <c:v>9.6202826278269198E-3</c:v>
                </c:pt>
                <c:pt idx="164">
                  <c:v>1.10200114432719E-2</c:v>
                </c:pt>
                <c:pt idx="165">
                  <c:v>1.2510247632034399E-2</c:v>
                </c:pt>
                <c:pt idx="166">
                  <c:v>1.4386226073892601E-2</c:v>
                </c:pt>
                <c:pt idx="167">
                  <c:v>1.5710440098974401E-2</c:v>
                </c:pt>
                <c:pt idx="168">
                  <c:v>1.6775759162044001E-2</c:v>
                </c:pt>
                <c:pt idx="169">
                  <c:v>1.6543401680030202E-2</c:v>
                </c:pt>
                <c:pt idx="170">
                  <c:v>1.8156620601672099E-2</c:v>
                </c:pt>
                <c:pt idx="171">
                  <c:v>2.00847904411341E-2</c:v>
                </c:pt>
                <c:pt idx="172">
                  <c:v>2.1379175186347899E-2</c:v>
                </c:pt>
                <c:pt idx="173">
                  <c:v>2.36331688175609E-2</c:v>
                </c:pt>
                <c:pt idx="174">
                  <c:v>2.4652838545506001E-2</c:v>
                </c:pt>
                <c:pt idx="175">
                  <c:v>2.5682518279795199E-2</c:v>
                </c:pt>
                <c:pt idx="176">
                  <c:v>2.64223256327231E-2</c:v>
                </c:pt>
                <c:pt idx="177">
                  <c:v>2.6506113526728999E-2</c:v>
                </c:pt>
                <c:pt idx="178">
                  <c:v>2.5290179349754201E-2</c:v>
                </c:pt>
                <c:pt idx="179">
                  <c:v>2.2548918939674499E-2</c:v>
                </c:pt>
                <c:pt idx="180">
                  <c:v>2.0602260540894299E-2</c:v>
                </c:pt>
                <c:pt idx="181">
                  <c:v>2.1130884126943798E-2</c:v>
                </c:pt>
                <c:pt idx="182">
                  <c:v>2.2273332522099901E-2</c:v>
                </c:pt>
                <c:pt idx="183">
                  <c:v>2.1966835840552298E-2</c:v>
                </c:pt>
                <c:pt idx="184">
                  <c:v>2.27374217012512E-2</c:v>
                </c:pt>
                <c:pt idx="185">
                  <c:v>2.36833583203599E-2</c:v>
                </c:pt>
                <c:pt idx="186">
                  <c:v>2.4585960749669799E-2</c:v>
                </c:pt>
                <c:pt idx="187">
                  <c:v>2.4628300065203598E-2</c:v>
                </c:pt>
                <c:pt idx="188">
                  <c:v>2.5260800307144098E-2</c:v>
                </c:pt>
                <c:pt idx="189">
                  <c:v>2.5512331104272701E-2</c:v>
                </c:pt>
                <c:pt idx="190">
                  <c:v>2.5448528048774201E-2</c:v>
                </c:pt>
                <c:pt idx="191">
                  <c:v>2.2268705682847501E-2</c:v>
                </c:pt>
                <c:pt idx="192">
                  <c:v>1.5746777168644099E-2</c:v>
                </c:pt>
                <c:pt idx="193">
                  <c:v>1.1698230778621499E-2</c:v>
                </c:pt>
                <c:pt idx="194">
                  <c:v>5.5410143964673602E-3</c:v>
                </c:pt>
                <c:pt idx="195" formatCode="0.00E+00">
                  <c:v>5.8967268759008195E-4</c:v>
                </c:pt>
                <c:pt idx="196">
                  <c:v>-3.6287039670917999E-3</c:v>
                </c:pt>
                <c:pt idx="197">
                  <c:v>-8.2442151128623992E-3</c:v>
                </c:pt>
                <c:pt idx="198">
                  <c:v>-1.43891401822398E-2</c:v>
                </c:pt>
                <c:pt idx="199">
                  <c:v>-2.03465588348162E-2</c:v>
                </c:pt>
                <c:pt idx="200">
                  <c:v>-2.5218228876215401E-2</c:v>
                </c:pt>
                <c:pt idx="201">
                  <c:v>-2.8673535801366001E-2</c:v>
                </c:pt>
                <c:pt idx="202">
                  <c:v>-3.0658713093409E-2</c:v>
                </c:pt>
                <c:pt idx="203">
                  <c:v>-3.1490842125104702E-2</c:v>
                </c:pt>
                <c:pt idx="204">
                  <c:v>-3.3754084301049599E-2</c:v>
                </c:pt>
                <c:pt idx="205">
                  <c:v>-3.6306636313624602E-2</c:v>
                </c:pt>
                <c:pt idx="206">
                  <c:v>-3.8048383424411102E-2</c:v>
                </c:pt>
                <c:pt idx="207">
                  <c:v>-3.9015964171239099E-2</c:v>
                </c:pt>
                <c:pt idx="208">
                  <c:v>-3.9558884708977102E-2</c:v>
                </c:pt>
                <c:pt idx="209">
                  <c:v>-3.8961530126634399E-2</c:v>
                </c:pt>
                <c:pt idx="210">
                  <c:v>-4.09395872933732E-2</c:v>
                </c:pt>
                <c:pt idx="211">
                  <c:v>-4.2193882287678702E-2</c:v>
                </c:pt>
                <c:pt idx="212">
                  <c:v>-4.4982668582737001E-2</c:v>
                </c:pt>
                <c:pt idx="213">
                  <c:v>-4.5088643926098397E-2</c:v>
                </c:pt>
                <c:pt idx="214">
                  <c:v>-4.3795051521099103E-2</c:v>
                </c:pt>
                <c:pt idx="215">
                  <c:v>-4.24702641300072E-2</c:v>
                </c:pt>
                <c:pt idx="216">
                  <c:v>-4.2567051103589798E-2</c:v>
                </c:pt>
                <c:pt idx="217">
                  <c:v>-4.2196868026479997E-2</c:v>
                </c:pt>
                <c:pt idx="218">
                  <c:v>-4.21488175142136E-2</c:v>
                </c:pt>
                <c:pt idx="219">
                  <c:v>-4.2841674584599997E-2</c:v>
                </c:pt>
                <c:pt idx="220">
                  <c:v>-4.3229944291524498E-2</c:v>
                </c:pt>
                <c:pt idx="221">
                  <c:v>-4.4278058830631399E-2</c:v>
                </c:pt>
                <c:pt idx="222">
                  <c:v>-4.3879731937559403E-2</c:v>
                </c:pt>
                <c:pt idx="223">
                  <c:v>-4.4329224230803203E-2</c:v>
                </c:pt>
                <c:pt idx="224">
                  <c:v>-4.5042729802699702E-2</c:v>
                </c:pt>
                <c:pt idx="225">
                  <c:v>-4.38091285538647E-2</c:v>
                </c:pt>
                <c:pt idx="226">
                  <c:v>-4.3617562478973401E-2</c:v>
                </c:pt>
                <c:pt idx="227">
                  <c:v>-4.32308102006412E-2</c:v>
                </c:pt>
                <c:pt idx="228">
                  <c:v>-4.1107629484417103E-2</c:v>
                </c:pt>
                <c:pt idx="229">
                  <c:v>-4.0952462507263303E-2</c:v>
                </c:pt>
                <c:pt idx="230">
                  <c:v>-4.0834333982540598E-2</c:v>
                </c:pt>
                <c:pt idx="231">
                  <c:v>-4.0647751812761597E-2</c:v>
                </c:pt>
                <c:pt idx="232">
                  <c:v>-4.0696293306652802E-2</c:v>
                </c:pt>
                <c:pt idx="233">
                  <c:v>-3.9140946197492602E-2</c:v>
                </c:pt>
                <c:pt idx="234">
                  <c:v>-3.7602053197659503E-2</c:v>
                </c:pt>
                <c:pt idx="235">
                  <c:v>-3.3391146148092903E-2</c:v>
                </c:pt>
                <c:pt idx="236">
                  <c:v>-2.8747600002102299E-2</c:v>
                </c:pt>
                <c:pt idx="237">
                  <c:v>-2.7651239756440901E-2</c:v>
                </c:pt>
                <c:pt idx="238">
                  <c:v>-2.7224924454519302E-2</c:v>
                </c:pt>
                <c:pt idx="239">
                  <c:v>-2.5028829983887599E-2</c:v>
                </c:pt>
                <c:pt idx="240">
                  <c:v>-2.3531884748943799E-2</c:v>
                </c:pt>
                <c:pt idx="241">
                  <c:v>-2.3693771282328299E-2</c:v>
                </c:pt>
                <c:pt idx="242">
                  <c:v>-2.48896407708722E-2</c:v>
                </c:pt>
                <c:pt idx="243">
                  <c:v>-2.4860345494745199E-2</c:v>
                </c:pt>
                <c:pt idx="244">
                  <c:v>-2.6023240851712402E-2</c:v>
                </c:pt>
                <c:pt idx="245">
                  <c:v>-2.72304132317619E-2</c:v>
                </c:pt>
                <c:pt idx="246">
                  <c:v>-2.8832775631982398E-2</c:v>
                </c:pt>
                <c:pt idx="247">
                  <c:v>-2.7724468663006301E-2</c:v>
                </c:pt>
                <c:pt idx="248">
                  <c:v>-2.7105063845130398E-2</c:v>
                </c:pt>
                <c:pt idx="249">
                  <c:v>-2.9122892260492E-2</c:v>
                </c:pt>
                <c:pt idx="250">
                  <c:v>-3.2473577771827501E-2</c:v>
                </c:pt>
                <c:pt idx="251">
                  <c:v>-3.4966828250406298E-2</c:v>
                </c:pt>
                <c:pt idx="252">
                  <c:v>-3.6807225568605599E-2</c:v>
                </c:pt>
                <c:pt idx="253">
                  <c:v>-4.0622497650548997E-2</c:v>
                </c:pt>
                <c:pt idx="254">
                  <c:v>-4.4087238358704199E-2</c:v>
                </c:pt>
                <c:pt idx="255">
                  <c:v>-4.7210115509663399E-2</c:v>
                </c:pt>
                <c:pt idx="256">
                  <c:v>-5.0104075388685103E-2</c:v>
                </c:pt>
                <c:pt idx="257">
                  <c:v>-5.3064213236378298E-2</c:v>
                </c:pt>
                <c:pt idx="258">
                  <c:v>-5.6329459387656503E-2</c:v>
                </c:pt>
                <c:pt idx="259">
                  <c:v>-5.7216563019460598E-2</c:v>
                </c:pt>
                <c:pt idx="260">
                  <c:v>-5.7834133551858499E-2</c:v>
                </c:pt>
                <c:pt idx="261">
                  <c:v>-5.68291467935364E-2</c:v>
                </c:pt>
                <c:pt idx="262">
                  <c:v>-5.9090597972532397E-2</c:v>
                </c:pt>
                <c:pt idx="263">
                  <c:v>-6.13304433315046E-2</c:v>
                </c:pt>
                <c:pt idx="264">
                  <c:v>-6.3741386952526999E-2</c:v>
                </c:pt>
                <c:pt idx="265">
                  <c:v>-6.4576262920258101E-2</c:v>
                </c:pt>
                <c:pt idx="266">
                  <c:v>-6.6061385836212697E-2</c:v>
                </c:pt>
                <c:pt idx="267">
                  <c:v>-6.7560395144183896E-2</c:v>
                </c:pt>
                <c:pt idx="268">
                  <c:v>-6.7013321042629304E-2</c:v>
                </c:pt>
                <c:pt idx="269">
                  <c:v>-6.8491000818129699E-2</c:v>
                </c:pt>
                <c:pt idx="270">
                  <c:v>-7.0746537058332004E-2</c:v>
                </c:pt>
                <c:pt idx="271">
                  <c:v>-7.3362078643370798E-2</c:v>
                </c:pt>
                <c:pt idx="272">
                  <c:v>-7.5093336109164202E-2</c:v>
                </c:pt>
                <c:pt idx="273">
                  <c:v>-7.1141914197012601E-2</c:v>
                </c:pt>
                <c:pt idx="274">
                  <c:v>-6.7596814995082702E-2</c:v>
                </c:pt>
                <c:pt idx="275">
                  <c:v>-6.7289973912942294E-2</c:v>
                </c:pt>
                <c:pt idx="276">
                  <c:v>-6.7921800602049595E-2</c:v>
                </c:pt>
                <c:pt idx="277">
                  <c:v>-6.9308290350104301E-2</c:v>
                </c:pt>
                <c:pt idx="278">
                  <c:v>-7.1531204819339694E-2</c:v>
                </c:pt>
                <c:pt idx="279">
                  <c:v>-7.1168883653949397E-2</c:v>
                </c:pt>
                <c:pt idx="280">
                  <c:v>-7.0153664495520698E-2</c:v>
                </c:pt>
                <c:pt idx="281">
                  <c:v>-6.8424295904117402E-2</c:v>
                </c:pt>
                <c:pt idx="282">
                  <c:v>-6.9314198124644205E-2</c:v>
                </c:pt>
                <c:pt idx="283">
                  <c:v>-7.1157176017579996E-2</c:v>
                </c:pt>
                <c:pt idx="284">
                  <c:v>-7.1908257576347501E-2</c:v>
                </c:pt>
                <c:pt idx="285">
                  <c:v>-7.1314698917558705E-2</c:v>
                </c:pt>
                <c:pt idx="286">
                  <c:v>-7.0111438833552295E-2</c:v>
                </c:pt>
                <c:pt idx="287">
                  <c:v>-6.9523572702549497E-2</c:v>
                </c:pt>
                <c:pt idx="288">
                  <c:v>-6.9295460871231396E-2</c:v>
                </c:pt>
                <c:pt idx="289">
                  <c:v>-7.0225246303435199E-2</c:v>
                </c:pt>
                <c:pt idx="290">
                  <c:v>-6.9619451624057999E-2</c:v>
                </c:pt>
                <c:pt idx="291">
                  <c:v>-6.8635041455695905E-2</c:v>
                </c:pt>
                <c:pt idx="292">
                  <c:v>-6.7543870687643004E-2</c:v>
                </c:pt>
                <c:pt idx="293">
                  <c:v>-6.7823613798374899E-2</c:v>
                </c:pt>
                <c:pt idx="294">
                  <c:v>-6.8864622487081806E-2</c:v>
                </c:pt>
                <c:pt idx="295">
                  <c:v>-6.9625939110786503E-2</c:v>
                </c:pt>
                <c:pt idx="296">
                  <c:v>-7.0560892227735997E-2</c:v>
                </c:pt>
                <c:pt idx="297">
                  <c:v>-7.1939035124381295E-2</c:v>
                </c:pt>
                <c:pt idx="298">
                  <c:v>-7.57508212182295E-2</c:v>
                </c:pt>
                <c:pt idx="299">
                  <c:v>-7.56524695575891E-2</c:v>
                </c:pt>
                <c:pt idx="300">
                  <c:v>-7.5934046764567206E-2</c:v>
                </c:pt>
                <c:pt idx="301">
                  <c:v>-7.5236811949599997E-2</c:v>
                </c:pt>
                <c:pt idx="302">
                  <c:v>-7.5912474762624596E-2</c:v>
                </c:pt>
                <c:pt idx="303">
                  <c:v>-7.7107998522586194E-2</c:v>
                </c:pt>
                <c:pt idx="304">
                  <c:v>-7.8168864340768099E-2</c:v>
                </c:pt>
                <c:pt idx="305">
                  <c:v>-7.7987708072566594E-2</c:v>
                </c:pt>
                <c:pt idx="306">
                  <c:v>-7.9343576764581494E-2</c:v>
                </c:pt>
                <c:pt idx="307">
                  <c:v>-7.9171559194011101E-2</c:v>
                </c:pt>
                <c:pt idx="308">
                  <c:v>-7.9375339136809303E-2</c:v>
                </c:pt>
                <c:pt idx="309">
                  <c:v>-7.9569053439686205E-2</c:v>
                </c:pt>
                <c:pt idx="310">
                  <c:v>-8.0205751782470899E-2</c:v>
                </c:pt>
                <c:pt idx="311">
                  <c:v>-7.9804408854408801E-2</c:v>
                </c:pt>
                <c:pt idx="312">
                  <c:v>-8.0709439051544596E-2</c:v>
                </c:pt>
                <c:pt idx="313">
                  <c:v>-7.8896509987416694E-2</c:v>
                </c:pt>
                <c:pt idx="314">
                  <c:v>-7.7724559085392095E-2</c:v>
                </c:pt>
                <c:pt idx="315">
                  <c:v>-7.8386865491588797E-2</c:v>
                </c:pt>
                <c:pt idx="316">
                  <c:v>-7.7584951374767605E-2</c:v>
                </c:pt>
                <c:pt idx="317">
                  <c:v>-7.8088224404406506E-2</c:v>
                </c:pt>
                <c:pt idx="318">
                  <c:v>-7.8985367138026105E-2</c:v>
                </c:pt>
                <c:pt idx="319">
                  <c:v>-7.9740226246080695E-2</c:v>
                </c:pt>
                <c:pt idx="320">
                  <c:v>-8.0047047663113297E-2</c:v>
                </c:pt>
                <c:pt idx="321">
                  <c:v>-8.1765901188653706E-2</c:v>
                </c:pt>
                <c:pt idx="322">
                  <c:v>-8.1928521453899297E-2</c:v>
                </c:pt>
                <c:pt idx="323">
                  <c:v>-8.2522160511661696E-2</c:v>
                </c:pt>
                <c:pt idx="324">
                  <c:v>-8.2985784814029004E-2</c:v>
                </c:pt>
                <c:pt idx="325">
                  <c:v>-8.1938397688568601E-2</c:v>
                </c:pt>
                <c:pt idx="326">
                  <c:v>-8.1362418482405705E-2</c:v>
                </c:pt>
                <c:pt idx="327">
                  <c:v>-7.9783420711893205E-2</c:v>
                </c:pt>
                <c:pt idx="328">
                  <c:v>-7.9088726781141594E-2</c:v>
                </c:pt>
                <c:pt idx="329">
                  <c:v>-7.8579532656576606E-2</c:v>
                </c:pt>
                <c:pt idx="330">
                  <c:v>-7.8708807638443498E-2</c:v>
                </c:pt>
                <c:pt idx="331">
                  <c:v>-7.78869630585107E-2</c:v>
                </c:pt>
                <c:pt idx="332">
                  <c:v>-7.5366414500100704E-2</c:v>
                </c:pt>
                <c:pt idx="333">
                  <c:v>-7.2126673172343697E-2</c:v>
                </c:pt>
                <c:pt idx="334">
                  <c:v>-6.7131922370062005E-2</c:v>
                </c:pt>
                <c:pt idx="335">
                  <c:v>-6.6056705342060401E-2</c:v>
                </c:pt>
                <c:pt idx="336">
                  <c:v>-6.3839379921538403E-2</c:v>
                </c:pt>
                <c:pt idx="337">
                  <c:v>-6.2855427369545802E-2</c:v>
                </c:pt>
                <c:pt idx="338">
                  <c:v>-6.1015202843529397E-2</c:v>
                </c:pt>
                <c:pt idx="339">
                  <c:v>-6.11662779023774E-2</c:v>
                </c:pt>
                <c:pt idx="340">
                  <c:v>-6.1387651473978302E-2</c:v>
                </c:pt>
                <c:pt idx="341">
                  <c:v>-6.2526733811338303E-2</c:v>
                </c:pt>
                <c:pt idx="342">
                  <c:v>-6.2741634648350794E-2</c:v>
                </c:pt>
                <c:pt idx="343">
                  <c:v>-6.3671377509142604E-2</c:v>
                </c:pt>
                <c:pt idx="344">
                  <c:v>-6.5042303947819097E-2</c:v>
                </c:pt>
                <c:pt idx="345">
                  <c:v>-6.5607996013834893E-2</c:v>
                </c:pt>
                <c:pt idx="346">
                  <c:v>-6.5977399376401694E-2</c:v>
                </c:pt>
                <c:pt idx="347">
                  <c:v>-6.59319675238665E-2</c:v>
                </c:pt>
                <c:pt idx="348">
                  <c:v>-6.4252018128650903E-2</c:v>
                </c:pt>
                <c:pt idx="349">
                  <c:v>-6.1165726344660602E-2</c:v>
                </c:pt>
                <c:pt idx="350">
                  <c:v>-5.8525562733966002E-2</c:v>
                </c:pt>
                <c:pt idx="351">
                  <c:v>-5.3537532989614597E-2</c:v>
                </c:pt>
                <c:pt idx="352">
                  <c:v>-4.9953026223545201E-2</c:v>
                </c:pt>
                <c:pt idx="353">
                  <c:v>-4.6105104058912098E-2</c:v>
                </c:pt>
                <c:pt idx="354">
                  <c:v>-4.1366771335795902E-2</c:v>
                </c:pt>
                <c:pt idx="355">
                  <c:v>-3.9027584488223598E-2</c:v>
                </c:pt>
                <c:pt idx="356">
                  <c:v>-3.6105640755454603E-2</c:v>
                </c:pt>
                <c:pt idx="357">
                  <c:v>-3.36521452381284E-2</c:v>
                </c:pt>
                <c:pt idx="358">
                  <c:v>-3.2810495677912298E-2</c:v>
                </c:pt>
                <c:pt idx="359">
                  <c:v>-3.3107525564840201E-2</c:v>
                </c:pt>
                <c:pt idx="360">
                  <c:v>-3.3062372845728702E-2</c:v>
                </c:pt>
                <c:pt idx="361">
                  <c:v>-3.20831393659144E-2</c:v>
                </c:pt>
                <c:pt idx="362">
                  <c:v>-3.12037125261568E-2</c:v>
                </c:pt>
                <c:pt idx="363">
                  <c:v>-3.0337722870803201E-2</c:v>
                </c:pt>
                <c:pt idx="364">
                  <c:v>-3.10150168295612E-2</c:v>
                </c:pt>
                <c:pt idx="365">
                  <c:v>-3.04155441454163E-2</c:v>
                </c:pt>
                <c:pt idx="366">
                  <c:v>-3.0322487928098101E-2</c:v>
                </c:pt>
                <c:pt idx="367">
                  <c:v>-3.2436294807991602E-2</c:v>
                </c:pt>
                <c:pt idx="368">
                  <c:v>-3.3789171055386098E-2</c:v>
                </c:pt>
                <c:pt idx="369">
                  <c:v>-3.5097224961317397E-2</c:v>
                </c:pt>
                <c:pt idx="370">
                  <c:v>-3.6002900618817099E-2</c:v>
                </c:pt>
                <c:pt idx="371">
                  <c:v>-3.7057458502990699E-2</c:v>
                </c:pt>
                <c:pt idx="372">
                  <c:v>-3.7059181205418602E-2</c:v>
                </c:pt>
                <c:pt idx="373">
                  <c:v>-3.7560580777968998E-2</c:v>
                </c:pt>
                <c:pt idx="374">
                  <c:v>-3.8513805845095297E-2</c:v>
                </c:pt>
                <c:pt idx="375">
                  <c:v>-3.9586267554693903E-2</c:v>
                </c:pt>
                <c:pt idx="376">
                  <c:v>-3.9175884517605002E-2</c:v>
                </c:pt>
                <c:pt idx="377">
                  <c:v>-3.7527173958303198E-2</c:v>
                </c:pt>
                <c:pt idx="378">
                  <c:v>-3.6326468498758202E-2</c:v>
                </c:pt>
                <c:pt idx="379">
                  <c:v>-3.4290862998275398E-2</c:v>
                </c:pt>
                <c:pt idx="380">
                  <c:v>-3.3033401727482599E-2</c:v>
                </c:pt>
                <c:pt idx="381">
                  <c:v>-3.1648181687061898E-2</c:v>
                </c:pt>
                <c:pt idx="382">
                  <c:v>-3.2311621020539999E-2</c:v>
                </c:pt>
                <c:pt idx="383">
                  <c:v>-3.3184779919410198E-2</c:v>
                </c:pt>
                <c:pt idx="384">
                  <c:v>-3.2533437991152402E-2</c:v>
                </c:pt>
                <c:pt idx="385">
                  <c:v>-3.09207274482096E-2</c:v>
                </c:pt>
                <c:pt idx="386">
                  <c:v>-3.0155988453886201E-2</c:v>
                </c:pt>
                <c:pt idx="387">
                  <c:v>-2.83900633880858E-2</c:v>
                </c:pt>
                <c:pt idx="388">
                  <c:v>-2.7359136505141501E-2</c:v>
                </c:pt>
                <c:pt idx="389">
                  <c:v>-2.67538499374705E-2</c:v>
                </c:pt>
                <c:pt idx="390">
                  <c:v>-2.74041244207314E-2</c:v>
                </c:pt>
                <c:pt idx="391">
                  <c:v>-2.8187722951569499E-2</c:v>
                </c:pt>
                <c:pt idx="392">
                  <c:v>-2.9066050815118798E-2</c:v>
                </c:pt>
                <c:pt idx="393">
                  <c:v>-2.92137487594747E-2</c:v>
                </c:pt>
                <c:pt idx="394">
                  <c:v>-3.0090224794045699E-2</c:v>
                </c:pt>
                <c:pt idx="395">
                  <c:v>-3.1834385868617997E-2</c:v>
                </c:pt>
                <c:pt idx="396">
                  <c:v>-3.2225469752475498E-2</c:v>
                </c:pt>
                <c:pt idx="397">
                  <c:v>-2.92743328050451E-2</c:v>
                </c:pt>
                <c:pt idx="398">
                  <c:v>-2.4981055106758E-2</c:v>
                </c:pt>
                <c:pt idx="399">
                  <c:v>-2.69823914557983E-2</c:v>
                </c:pt>
                <c:pt idx="400">
                  <c:v>-2.89414501749383E-2</c:v>
                </c:pt>
                <c:pt idx="401">
                  <c:v>-3.09879675894272E-2</c:v>
                </c:pt>
                <c:pt idx="402">
                  <c:v>-3.3194163927101103E-2</c:v>
                </c:pt>
                <c:pt idx="403">
                  <c:v>-3.4869788348961497E-2</c:v>
                </c:pt>
                <c:pt idx="404">
                  <c:v>-3.8233040756585498E-2</c:v>
                </c:pt>
                <c:pt idx="405">
                  <c:v>-4.1367909317947503E-2</c:v>
                </c:pt>
                <c:pt idx="406">
                  <c:v>-4.4366741866412603E-2</c:v>
                </c:pt>
                <c:pt idx="407">
                  <c:v>-4.8616702204157397E-2</c:v>
                </c:pt>
                <c:pt idx="408">
                  <c:v>-5.2028917607723497E-2</c:v>
                </c:pt>
                <c:pt idx="409">
                  <c:v>-5.2482034033017599E-2</c:v>
                </c:pt>
                <c:pt idx="410">
                  <c:v>-5.3737122632687699E-2</c:v>
                </c:pt>
                <c:pt idx="411">
                  <c:v>-5.51699536211381E-2</c:v>
                </c:pt>
                <c:pt idx="412">
                  <c:v>-5.5728498330109802E-2</c:v>
                </c:pt>
                <c:pt idx="413">
                  <c:v>-5.5505916735549499E-2</c:v>
                </c:pt>
                <c:pt idx="414">
                  <c:v>-5.53488403806233E-2</c:v>
                </c:pt>
                <c:pt idx="415">
                  <c:v>-5.4030411030973301E-2</c:v>
                </c:pt>
                <c:pt idx="416">
                  <c:v>-5.2540785808868798E-2</c:v>
                </c:pt>
                <c:pt idx="417">
                  <c:v>-5.0738774703393601E-2</c:v>
                </c:pt>
                <c:pt idx="418">
                  <c:v>-4.8121696210955398E-2</c:v>
                </c:pt>
                <c:pt idx="419">
                  <c:v>-4.5570783984358501E-2</c:v>
                </c:pt>
                <c:pt idx="420">
                  <c:v>-4.3201033343737601E-2</c:v>
                </c:pt>
                <c:pt idx="421">
                  <c:v>-4.0810209879938601E-2</c:v>
                </c:pt>
                <c:pt idx="422">
                  <c:v>-3.8970468050291501E-2</c:v>
                </c:pt>
                <c:pt idx="423">
                  <c:v>-3.7519435067013399E-2</c:v>
                </c:pt>
                <c:pt idx="424">
                  <c:v>-3.53865922193747E-2</c:v>
                </c:pt>
                <c:pt idx="425">
                  <c:v>-3.4508993946045702E-2</c:v>
                </c:pt>
                <c:pt idx="426">
                  <c:v>-3.4342482315228601E-2</c:v>
                </c:pt>
                <c:pt idx="427">
                  <c:v>-3.6476114482270498E-2</c:v>
                </c:pt>
                <c:pt idx="428">
                  <c:v>-3.9117858618254703E-2</c:v>
                </c:pt>
                <c:pt idx="429">
                  <c:v>-4.0476177650975699E-2</c:v>
                </c:pt>
                <c:pt idx="430">
                  <c:v>-4.16925409526267E-2</c:v>
                </c:pt>
                <c:pt idx="431">
                  <c:v>-4.1255063252596001E-2</c:v>
                </c:pt>
                <c:pt idx="432">
                  <c:v>-3.9082307639572302E-2</c:v>
                </c:pt>
                <c:pt idx="433">
                  <c:v>-4.0652240421160703E-2</c:v>
                </c:pt>
                <c:pt idx="434">
                  <c:v>-4.3490885412121302E-2</c:v>
                </c:pt>
                <c:pt idx="435">
                  <c:v>-4.5428675269770298E-2</c:v>
                </c:pt>
                <c:pt idx="436">
                  <c:v>-4.6266025065123999E-2</c:v>
                </c:pt>
                <c:pt idx="437">
                  <c:v>-4.5133151501462403E-2</c:v>
                </c:pt>
                <c:pt idx="438">
                  <c:v>-4.3757917884313803E-2</c:v>
                </c:pt>
                <c:pt idx="439">
                  <c:v>-4.2426820782767501E-2</c:v>
                </c:pt>
                <c:pt idx="440">
                  <c:v>-4.1465642394505502E-2</c:v>
                </c:pt>
                <c:pt idx="441">
                  <c:v>-3.9278727431354701E-2</c:v>
                </c:pt>
                <c:pt idx="442">
                  <c:v>-3.9025730271600702E-2</c:v>
                </c:pt>
                <c:pt idx="443">
                  <c:v>-3.7339812250204801E-2</c:v>
                </c:pt>
                <c:pt idx="444">
                  <c:v>-3.5572122716344898E-2</c:v>
                </c:pt>
                <c:pt idx="445">
                  <c:v>-3.3548895544093203E-2</c:v>
                </c:pt>
                <c:pt idx="446">
                  <c:v>-2.9472302057552399E-2</c:v>
                </c:pt>
                <c:pt idx="447">
                  <c:v>-2.8091074029317702E-2</c:v>
                </c:pt>
                <c:pt idx="448">
                  <c:v>-2.63450495862756E-2</c:v>
                </c:pt>
                <c:pt idx="449">
                  <c:v>-2.4507563709945199E-2</c:v>
                </c:pt>
                <c:pt idx="450">
                  <c:v>-2.2903406223883899E-2</c:v>
                </c:pt>
                <c:pt idx="451">
                  <c:v>-2.2384788617511302E-2</c:v>
                </c:pt>
                <c:pt idx="452">
                  <c:v>-2.1881318980135501E-2</c:v>
                </c:pt>
                <c:pt idx="453">
                  <c:v>-1.92222546833659E-2</c:v>
                </c:pt>
                <c:pt idx="454">
                  <c:v>-1.70977103428759E-2</c:v>
                </c:pt>
                <c:pt idx="455">
                  <c:v>-1.5354854949218901E-2</c:v>
                </c:pt>
                <c:pt idx="456">
                  <c:v>-1.3084578165131901E-2</c:v>
                </c:pt>
                <c:pt idx="457">
                  <c:v>-9.3540588125276304E-3</c:v>
                </c:pt>
                <c:pt idx="458">
                  <c:v>-5.6862556897705101E-3</c:v>
                </c:pt>
                <c:pt idx="459">
                  <c:v>-2.9125883311223902E-3</c:v>
                </c:pt>
                <c:pt idx="460" formatCode="0.00E+00">
                  <c:v>-3.5718454521008202E-4</c:v>
                </c:pt>
                <c:pt idx="461">
                  <c:v>1.2573478867341E-3</c:v>
                </c:pt>
                <c:pt idx="462">
                  <c:v>2.6107570811721901E-3</c:v>
                </c:pt>
                <c:pt idx="463">
                  <c:v>4.8009267354846502E-3</c:v>
                </c:pt>
                <c:pt idx="464">
                  <c:v>5.6519735439086302E-3</c:v>
                </c:pt>
                <c:pt idx="465">
                  <c:v>5.6564826681888896E-3</c:v>
                </c:pt>
                <c:pt idx="466">
                  <c:v>3.86164400535477E-3</c:v>
                </c:pt>
                <c:pt idx="467">
                  <c:v>1.6234768451542699E-3</c:v>
                </c:pt>
                <c:pt idx="468">
                  <c:v>1.0277172564831199E-3</c:v>
                </c:pt>
                <c:pt idx="469" formatCode="0.00E+00">
                  <c:v>3.60095041936704E-4</c:v>
                </c:pt>
                <c:pt idx="470" formatCode="0.00E+00">
                  <c:v>-4.2280318136055797E-5</c:v>
                </c:pt>
                <c:pt idx="471">
                  <c:v>-1.40471332887435E-3</c:v>
                </c:pt>
                <c:pt idx="472">
                  <c:v>-3.1157661702831498E-3</c:v>
                </c:pt>
                <c:pt idx="473">
                  <c:v>-4.9759977350253897E-3</c:v>
                </c:pt>
                <c:pt idx="474">
                  <c:v>-8.5082139291768697E-3</c:v>
                </c:pt>
                <c:pt idx="475">
                  <c:v>-1.1696048692885701E-2</c:v>
                </c:pt>
                <c:pt idx="476">
                  <c:v>-1.5559898922995899E-2</c:v>
                </c:pt>
                <c:pt idx="477">
                  <c:v>-1.7776611140918899E-2</c:v>
                </c:pt>
                <c:pt idx="478">
                  <c:v>-1.9743222337948101E-2</c:v>
                </c:pt>
                <c:pt idx="479">
                  <c:v>-2.19443760723621E-2</c:v>
                </c:pt>
                <c:pt idx="480">
                  <c:v>-2.35032452054195E-2</c:v>
                </c:pt>
                <c:pt idx="481">
                  <c:v>-2.4468322201671801E-2</c:v>
                </c:pt>
                <c:pt idx="482">
                  <c:v>-2.5389251339420198E-2</c:v>
                </c:pt>
                <c:pt idx="483">
                  <c:v>-2.5449024127957399E-2</c:v>
                </c:pt>
                <c:pt idx="484">
                  <c:v>-2.3823387484402402E-2</c:v>
                </c:pt>
                <c:pt idx="485">
                  <c:v>-2.3447955902692399E-2</c:v>
                </c:pt>
                <c:pt idx="486">
                  <c:v>-2.3037233621825502E-2</c:v>
                </c:pt>
                <c:pt idx="487">
                  <c:v>-2.3131139004066201E-2</c:v>
                </c:pt>
                <c:pt idx="488">
                  <c:v>-2.0820533973818601E-2</c:v>
                </c:pt>
                <c:pt idx="489">
                  <c:v>-1.81271846503443E-2</c:v>
                </c:pt>
                <c:pt idx="490">
                  <c:v>-1.5636520300657299E-2</c:v>
                </c:pt>
                <c:pt idx="491">
                  <c:v>-1.23972751260373E-2</c:v>
                </c:pt>
                <c:pt idx="492">
                  <c:v>-9.8126243958295296E-3</c:v>
                </c:pt>
                <c:pt idx="493">
                  <c:v>-7.0390288764218996E-3</c:v>
                </c:pt>
                <c:pt idx="494">
                  <c:v>-4.6767160215162697E-3</c:v>
                </c:pt>
                <c:pt idx="495">
                  <c:v>-1.46125237392673E-3</c:v>
                </c:pt>
                <c:pt idx="496">
                  <c:v>4.3208756391851996E-3</c:v>
                </c:pt>
                <c:pt idx="497">
                  <c:v>8.2814011510527093E-3</c:v>
                </c:pt>
                <c:pt idx="498">
                  <c:v>8.6447742575100801E-3</c:v>
                </c:pt>
                <c:pt idx="499">
                  <c:v>8.4710852068736395E-3</c:v>
                </c:pt>
                <c:pt idx="500">
                  <c:v>8.6576895819445807E-3</c:v>
                </c:pt>
                <c:pt idx="501">
                  <c:v>8.7799019665370098E-3</c:v>
                </c:pt>
                <c:pt idx="502">
                  <c:v>7.0821572855783903E-3</c:v>
                </c:pt>
                <c:pt idx="503">
                  <c:v>3.70876089544228E-3</c:v>
                </c:pt>
                <c:pt idx="504" formatCode="0.00E+00">
                  <c:v>8.4306414951670905E-4</c:v>
                </c:pt>
                <c:pt idx="505">
                  <c:v>-2.7353680771784999E-3</c:v>
                </c:pt>
                <c:pt idx="506">
                  <c:v>-4.1975714421069897E-3</c:v>
                </c:pt>
                <c:pt idx="507">
                  <c:v>-6.2484700254015896E-3</c:v>
                </c:pt>
                <c:pt idx="508">
                  <c:v>-6.74467872829769E-3</c:v>
                </c:pt>
                <c:pt idx="509">
                  <c:v>-8.8002894997092507E-3</c:v>
                </c:pt>
                <c:pt idx="510">
                  <c:v>-1.13488831068635E-2</c:v>
                </c:pt>
                <c:pt idx="511">
                  <c:v>-1.2603761786756301E-2</c:v>
                </c:pt>
                <c:pt idx="512">
                  <c:v>-1.37469881213764E-2</c:v>
                </c:pt>
                <c:pt idx="513">
                  <c:v>-1.3815152403695999E-2</c:v>
                </c:pt>
                <c:pt idx="514">
                  <c:v>-1.3939597642335299E-2</c:v>
                </c:pt>
                <c:pt idx="515">
                  <c:v>-1.3821956955230599E-2</c:v>
                </c:pt>
                <c:pt idx="516">
                  <c:v>-1.4334594276631999E-2</c:v>
                </c:pt>
                <c:pt idx="517">
                  <c:v>-1.4334404251400999E-2</c:v>
                </c:pt>
                <c:pt idx="518">
                  <c:v>-1.3758700576811901E-2</c:v>
                </c:pt>
                <c:pt idx="519">
                  <c:v>-1.3462643805252699E-2</c:v>
                </c:pt>
                <c:pt idx="520">
                  <c:v>-1.34704918342817E-2</c:v>
                </c:pt>
                <c:pt idx="521">
                  <c:v>-1.5220534958566401E-2</c:v>
                </c:pt>
                <c:pt idx="522">
                  <c:v>-1.7676034513554002E-2</c:v>
                </c:pt>
                <c:pt idx="523">
                  <c:v>-2.0790716976078101E-2</c:v>
                </c:pt>
                <c:pt idx="524">
                  <c:v>-2.31765592608516E-2</c:v>
                </c:pt>
                <c:pt idx="525">
                  <c:v>-2.4545904920267599E-2</c:v>
                </c:pt>
                <c:pt idx="526">
                  <c:v>-2.5179990902999001E-2</c:v>
                </c:pt>
                <c:pt idx="527">
                  <c:v>-2.5787012663951999E-2</c:v>
                </c:pt>
                <c:pt idx="528">
                  <c:v>-2.5433562512339501E-2</c:v>
                </c:pt>
                <c:pt idx="529">
                  <c:v>-2.53336615901897E-2</c:v>
                </c:pt>
                <c:pt idx="530">
                  <c:v>-2.6848748624347499E-2</c:v>
                </c:pt>
                <c:pt idx="531">
                  <c:v>-2.76376504204284E-2</c:v>
                </c:pt>
                <c:pt idx="532">
                  <c:v>-2.6893912858187301E-2</c:v>
                </c:pt>
                <c:pt idx="533">
                  <c:v>-2.7001673933032301E-2</c:v>
                </c:pt>
                <c:pt idx="534">
                  <c:v>-2.696169689729E-2</c:v>
                </c:pt>
                <c:pt idx="535">
                  <c:v>-2.7034119318246001E-2</c:v>
                </c:pt>
                <c:pt idx="536">
                  <c:v>-2.7518571089145301E-2</c:v>
                </c:pt>
                <c:pt idx="537">
                  <c:v>-2.8105461727777802E-2</c:v>
                </c:pt>
                <c:pt idx="538">
                  <c:v>-2.8281968267673801E-2</c:v>
                </c:pt>
                <c:pt idx="539">
                  <c:v>-2.84438097928006E-2</c:v>
                </c:pt>
                <c:pt idx="540">
                  <c:v>-2.84901726621615E-2</c:v>
                </c:pt>
                <c:pt idx="541">
                  <c:v>-2.9297856621358202E-2</c:v>
                </c:pt>
                <c:pt idx="542">
                  <c:v>-3.1410515287204302E-2</c:v>
                </c:pt>
                <c:pt idx="543">
                  <c:v>-3.3584564673375901E-2</c:v>
                </c:pt>
                <c:pt idx="544">
                  <c:v>-3.5701249892569099E-2</c:v>
                </c:pt>
                <c:pt idx="545">
                  <c:v>-3.7867221993679902E-2</c:v>
                </c:pt>
                <c:pt idx="546">
                  <c:v>-3.9344595932045798E-2</c:v>
                </c:pt>
                <c:pt idx="547">
                  <c:v>-4.0590846774001703E-2</c:v>
                </c:pt>
                <c:pt idx="548">
                  <c:v>-4.1106377848017198E-2</c:v>
                </c:pt>
                <c:pt idx="549">
                  <c:v>-4.0577452607777099E-2</c:v>
                </c:pt>
                <c:pt idx="550">
                  <c:v>-4.0098030826516501E-2</c:v>
                </c:pt>
                <c:pt idx="551">
                  <c:v>-4.1012951883457903E-2</c:v>
                </c:pt>
                <c:pt idx="552">
                  <c:v>-4.1150169849059302E-2</c:v>
                </c:pt>
                <c:pt idx="553">
                  <c:v>-4.1533215392006703E-2</c:v>
                </c:pt>
                <c:pt idx="554">
                  <c:v>-4.1340253896005798E-2</c:v>
                </c:pt>
                <c:pt idx="555">
                  <c:v>-4.0255639490338002E-2</c:v>
                </c:pt>
                <c:pt idx="556">
                  <c:v>-3.9528742353909803E-2</c:v>
                </c:pt>
                <c:pt idx="557">
                  <c:v>-3.89097997838335E-2</c:v>
                </c:pt>
                <c:pt idx="558">
                  <c:v>-3.8142654071244501E-2</c:v>
                </c:pt>
                <c:pt idx="559">
                  <c:v>-3.8356552618842299E-2</c:v>
                </c:pt>
                <c:pt idx="560">
                  <c:v>-3.7913859232079697E-2</c:v>
                </c:pt>
                <c:pt idx="561">
                  <c:v>-3.7471201396441098E-2</c:v>
                </c:pt>
                <c:pt idx="562">
                  <c:v>-3.7331616881938097E-2</c:v>
                </c:pt>
                <c:pt idx="563">
                  <c:v>-4.0022352739340197E-2</c:v>
                </c:pt>
                <c:pt idx="564">
                  <c:v>-4.2847333039962701E-2</c:v>
                </c:pt>
                <c:pt idx="565">
                  <c:v>-4.3736047842054697E-2</c:v>
                </c:pt>
                <c:pt idx="566">
                  <c:v>-4.2887107679739002E-2</c:v>
                </c:pt>
                <c:pt idx="567">
                  <c:v>-4.0598932321243099E-2</c:v>
                </c:pt>
                <c:pt idx="568">
                  <c:v>-3.9015682982989602E-2</c:v>
                </c:pt>
                <c:pt idx="569">
                  <c:v>-3.7734210079823902E-2</c:v>
                </c:pt>
                <c:pt idx="570">
                  <c:v>-3.68389416637568E-2</c:v>
                </c:pt>
                <c:pt idx="571">
                  <c:v>-3.5078617722506901E-2</c:v>
                </c:pt>
                <c:pt idx="572">
                  <c:v>-3.4369467401206902E-2</c:v>
                </c:pt>
                <c:pt idx="573">
                  <c:v>-3.2741968542860003E-2</c:v>
                </c:pt>
                <c:pt idx="574">
                  <c:v>-3.1146233255163799E-2</c:v>
                </c:pt>
                <c:pt idx="575">
                  <c:v>-2.99024669473325E-2</c:v>
                </c:pt>
                <c:pt idx="576">
                  <c:v>-2.9745257424888798E-2</c:v>
                </c:pt>
                <c:pt idx="577">
                  <c:v>-3.0504614082817599E-2</c:v>
                </c:pt>
                <c:pt idx="578">
                  <c:v>-3.0993469475121001E-2</c:v>
                </c:pt>
                <c:pt idx="579">
                  <c:v>-3.3276075950875603E-2</c:v>
                </c:pt>
                <c:pt idx="580">
                  <c:v>-3.52904924330492E-2</c:v>
                </c:pt>
                <c:pt idx="581">
                  <c:v>-3.8183174929940202E-2</c:v>
                </c:pt>
                <c:pt idx="582">
                  <c:v>-4.0676569664640498E-2</c:v>
                </c:pt>
                <c:pt idx="583">
                  <c:v>-4.17262909333962E-2</c:v>
                </c:pt>
                <c:pt idx="584">
                  <c:v>-4.3368758051854403E-2</c:v>
                </c:pt>
                <c:pt idx="585">
                  <c:v>-4.4137266458790299E-2</c:v>
                </c:pt>
                <c:pt idx="586">
                  <c:v>-4.5030830460598699E-2</c:v>
                </c:pt>
                <c:pt idx="587">
                  <c:v>-4.5734829323083197E-2</c:v>
                </c:pt>
                <c:pt idx="588">
                  <c:v>-4.6453733803968097E-2</c:v>
                </c:pt>
                <c:pt idx="589">
                  <c:v>-4.6804216467598699E-2</c:v>
                </c:pt>
                <c:pt idx="590">
                  <c:v>-4.6242283716036198E-2</c:v>
                </c:pt>
                <c:pt idx="591">
                  <c:v>-4.5545122296601702E-2</c:v>
                </c:pt>
                <c:pt idx="592">
                  <c:v>-4.4289154821650897E-2</c:v>
                </c:pt>
                <c:pt idx="593">
                  <c:v>-4.2219108683025697E-2</c:v>
                </c:pt>
                <c:pt idx="594">
                  <c:v>-4.2415951304758802E-2</c:v>
                </c:pt>
                <c:pt idx="595">
                  <c:v>-4.3568441501848798E-2</c:v>
                </c:pt>
                <c:pt idx="596">
                  <c:v>-4.5454133972899602E-2</c:v>
                </c:pt>
                <c:pt idx="597">
                  <c:v>-4.7171123579214103E-2</c:v>
                </c:pt>
                <c:pt idx="598">
                  <c:v>-4.6559197597137697E-2</c:v>
                </c:pt>
                <c:pt idx="599">
                  <c:v>-4.5779651193998197E-2</c:v>
                </c:pt>
                <c:pt idx="600">
                  <c:v>-4.57197937217627E-2</c:v>
                </c:pt>
                <c:pt idx="601">
                  <c:v>-4.60556372751895E-2</c:v>
                </c:pt>
                <c:pt idx="602">
                  <c:v>-4.7000334859548902E-2</c:v>
                </c:pt>
                <c:pt idx="603">
                  <c:v>-4.83482369732985E-2</c:v>
                </c:pt>
                <c:pt idx="604">
                  <c:v>-4.8886672649882897E-2</c:v>
                </c:pt>
                <c:pt idx="605">
                  <c:v>-4.9813456745828502E-2</c:v>
                </c:pt>
                <c:pt idx="606">
                  <c:v>-4.9839284347502101E-2</c:v>
                </c:pt>
                <c:pt idx="607">
                  <c:v>-5.1322192768329701E-2</c:v>
                </c:pt>
                <c:pt idx="608">
                  <c:v>-5.3896061717282097E-2</c:v>
                </c:pt>
                <c:pt idx="609">
                  <c:v>-5.5799517318412699E-2</c:v>
                </c:pt>
                <c:pt idx="610">
                  <c:v>-5.6790495598983297E-2</c:v>
                </c:pt>
                <c:pt idx="611">
                  <c:v>-5.7821401517857203E-2</c:v>
                </c:pt>
                <c:pt idx="612">
                  <c:v>-5.9064799477794798E-2</c:v>
                </c:pt>
                <c:pt idx="613">
                  <c:v>-5.9390394504300101E-2</c:v>
                </c:pt>
                <c:pt idx="614">
                  <c:v>-5.8508746951602797E-2</c:v>
                </c:pt>
                <c:pt idx="615">
                  <c:v>-5.7988562678236502E-2</c:v>
                </c:pt>
                <c:pt idx="616">
                  <c:v>-5.7955441312465002E-2</c:v>
                </c:pt>
                <c:pt idx="617">
                  <c:v>-5.72740876493813E-2</c:v>
                </c:pt>
                <c:pt idx="618">
                  <c:v>-5.6535295035320302E-2</c:v>
                </c:pt>
                <c:pt idx="619">
                  <c:v>-5.5066560298095403E-2</c:v>
                </c:pt>
                <c:pt idx="620">
                  <c:v>-5.3902046602122E-2</c:v>
                </c:pt>
                <c:pt idx="621">
                  <c:v>-5.2826367387140298E-2</c:v>
                </c:pt>
                <c:pt idx="622">
                  <c:v>-5.1382437607673803E-2</c:v>
                </c:pt>
                <c:pt idx="623">
                  <c:v>-5.0175905637851799E-2</c:v>
                </c:pt>
                <c:pt idx="624">
                  <c:v>-4.9762488103450499E-2</c:v>
                </c:pt>
                <c:pt idx="625">
                  <c:v>-4.9574745603733102E-2</c:v>
                </c:pt>
                <c:pt idx="626">
                  <c:v>-4.9660895679808498E-2</c:v>
                </c:pt>
                <c:pt idx="627">
                  <c:v>-5.0007624802719197E-2</c:v>
                </c:pt>
                <c:pt idx="628">
                  <c:v>-4.9775530085843102E-2</c:v>
                </c:pt>
                <c:pt idx="629">
                  <c:v>-5.0225978330070697E-2</c:v>
                </c:pt>
                <c:pt idx="630">
                  <c:v>-5.1446798371673701E-2</c:v>
                </c:pt>
                <c:pt idx="631">
                  <c:v>-5.1184147945759297E-2</c:v>
                </c:pt>
                <c:pt idx="632">
                  <c:v>-4.9838257822147902E-2</c:v>
                </c:pt>
                <c:pt idx="633">
                  <c:v>-4.88025397601397E-2</c:v>
                </c:pt>
                <c:pt idx="634">
                  <c:v>-4.7878641069004503E-2</c:v>
                </c:pt>
                <c:pt idx="635">
                  <c:v>-4.7121696767138302E-2</c:v>
                </c:pt>
                <c:pt idx="636">
                  <c:v>-4.5836460457612298E-2</c:v>
                </c:pt>
                <c:pt idx="637">
                  <c:v>-4.5945257740499498E-2</c:v>
                </c:pt>
                <c:pt idx="638">
                  <c:v>-4.8435734622781598E-2</c:v>
                </c:pt>
                <c:pt idx="639">
                  <c:v>-4.9892017734685601E-2</c:v>
                </c:pt>
                <c:pt idx="640">
                  <c:v>-5.1751208742590198E-2</c:v>
                </c:pt>
                <c:pt idx="641">
                  <c:v>-5.3528658564248897E-2</c:v>
                </c:pt>
                <c:pt idx="642">
                  <c:v>-5.5114394090956198E-2</c:v>
                </c:pt>
                <c:pt idx="643">
                  <c:v>-5.6468207325622001E-2</c:v>
                </c:pt>
                <c:pt idx="644">
                  <c:v>-5.7844482986099198E-2</c:v>
                </c:pt>
                <c:pt idx="645">
                  <c:v>-5.9615556766959503E-2</c:v>
                </c:pt>
                <c:pt idx="646">
                  <c:v>-6.0907689410947499E-2</c:v>
                </c:pt>
                <c:pt idx="647">
                  <c:v>-6.0851846676128599E-2</c:v>
                </c:pt>
                <c:pt idx="648">
                  <c:v>-5.9811882702113198E-2</c:v>
                </c:pt>
                <c:pt idx="649">
                  <c:v>-5.8602626975287203E-2</c:v>
                </c:pt>
                <c:pt idx="650">
                  <c:v>-5.6831742015141802E-2</c:v>
                </c:pt>
                <c:pt idx="651">
                  <c:v>-5.6497736293180299E-2</c:v>
                </c:pt>
                <c:pt idx="652">
                  <c:v>-5.62264627588379E-2</c:v>
                </c:pt>
                <c:pt idx="653">
                  <c:v>-5.4617914285289997E-2</c:v>
                </c:pt>
                <c:pt idx="654">
                  <c:v>-5.2444331134468801E-2</c:v>
                </c:pt>
                <c:pt idx="655">
                  <c:v>-4.9784014446281298E-2</c:v>
                </c:pt>
                <c:pt idx="656">
                  <c:v>-4.6617263298263503E-2</c:v>
                </c:pt>
                <c:pt idx="657">
                  <c:v>-4.4094204633564199E-2</c:v>
                </c:pt>
                <c:pt idx="658">
                  <c:v>-4.0911368934077999E-2</c:v>
                </c:pt>
                <c:pt idx="659">
                  <c:v>-3.9595704126376002E-2</c:v>
                </c:pt>
                <c:pt idx="660">
                  <c:v>-3.90467868790563E-2</c:v>
                </c:pt>
                <c:pt idx="661">
                  <c:v>-3.8485905770713702E-2</c:v>
                </c:pt>
                <c:pt idx="662">
                  <c:v>-3.8177708599880698E-2</c:v>
                </c:pt>
                <c:pt idx="663">
                  <c:v>-3.8433010078262698E-2</c:v>
                </c:pt>
                <c:pt idx="664">
                  <c:v>-3.8121572735666E-2</c:v>
                </c:pt>
                <c:pt idx="665">
                  <c:v>-3.8276405172130899E-2</c:v>
                </c:pt>
                <c:pt idx="666">
                  <c:v>-3.7721234735716501E-2</c:v>
                </c:pt>
                <c:pt idx="667">
                  <c:v>-3.8156859555358497E-2</c:v>
                </c:pt>
                <c:pt idx="668">
                  <c:v>-3.88512700959978E-2</c:v>
                </c:pt>
                <c:pt idx="669">
                  <c:v>-3.9251178657216598E-2</c:v>
                </c:pt>
                <c:pt idx="670">
                  <c:v>-3.8945710676027E-2</c:v>
                </c:pt>
                <c:pt idx="671">
                  <c:v>-3.8925225108829897E-2</c:v>
                </c:pt>
                <c:pt idx="672">
                  <c:v>-3.9538528049667503E-2</c:v>
                </c:pt>
                <c:pt idx="673">
                  <c:v>-4.0504496902504697E-2</c:v>
                </c:pt>
                <c:pt idx="674">
                  <c:v>-4.1259852369956398E-2</c:v>
                </c:pt>
                <c:pt idx="675">
                  <c:v>-4.2057278875135398E-2</c:v>
                </c:pt>
                <c:pt idx="676">
                  <c:v>-4.2629141675135297E-2</c:v>
                </c:pt>
                <c:pt idx="677">
                  <c:v>-4.3356329948092902E-2</c:v>
                </c:pt>
                <c:pt idx="678">
                  <c:v>-4.2813931642926503E-2</c:v>
                </c:pt>
                <c:pt idx="679">
                  <c:v>-4.2229911910301197E-2</c:v>
                </c:pt>
                <c:pt idx="680">
                  <c:v>-4.33866450776111E-2</c:v>
                </c:pt>
                <c:pt idx="681">
                  <c:v>-4.2570191429791501E-2</c:v>
                </c:pt>
                <c:pt idx="682">
                  <c:v>-4.2535875255228797E-2</c:v>
                </c:pt>
                <c:pt idx="683">
                  <c:v>-4.2118271852537401E-2</c:v>
                </c:pt>
                <c:pt idx="684">
                  <c:v>-4.2372850278453597E-2</c:v>
                </c:pt>
                <c:pt idx="685">
                  <c:v>-4.2582913317923202E-2</c:v>
                </c:pt>
                <c:pt idx="686">
                  <c:v>-4.2924207054541502E-2</c:v>
                </c:pt>
                <c:pt idx="687">
                  <c:v>-4.2683788400959898E-2</c:v>
                </c:pt>
                <c:pt idx="688">
                  <c:v>-4.2507472816544503E-2</c:v>
                </c:pt>
                <c:pt idx="689">
                  <c:v>-4.3400109074026097E-2</c:v>
                </c:pt>
                <c:pt idx="690">
                  <c:v>-4.2942460409189302E-2</c:v>
                </c:pt>
                <c:pt idx="691">
                  <c:v>-4.2245578220946101E-2</c:v>
                </c:pt>
                <c:pt idx="692">
                  <c:v>-4.1100418897262E-2</c:v>
                </c:pt>
                <c:pt idx="693">
                  <c:v>-3.9386888309831503E-2</c:v>
                </c:pt>
                <c:pt idx="694">
                  <c:v>-3.79358424118236E-2</c:v>
                </c:pt>
                <c:pt idx="695">
                  <c:v>-3.7740724291084098E-2</c:v>
                </c:pt>
                <c:pt idx="696">
                  <c:v>-3.6560798347685303E-2</c:v>
                </c:pt>
                <c:pt idx="697">
                  <c:v>-3.5218977178484198E-2</c:v>
                </c:pt>
                <c:pt idx="698">
                  <c:v>-3.3015443354041801E-2</c:v>
                </c:pt>
                <c:pt idx="699">
                  <c:v>-3.00233348041915E-2</c:v>
                </c:pt>
                <c:pt idx="700">
                  <c:v>-2.83683818334153E-2</c:v>
                </c:pt>
                <c:pt idx="701">
                  <c:v>-2.8482425570639899E-2</c:v>
                </c:pt>
                <c:pt idx="702">
                  <c:v>-2.8904320198608099E-2</c:v>
                </c:pt>
                <c:pt idx="703">
                  <c:v>-2.8534528966492501E-2</c:v>
                </c:pt>
                <c:pt idx="704">
                  <c:v>-2.7697886098601E-2</c:v>
                </c:pt>
                <c:pt idx="705">
                  <c:v>-2.6377496725440701E-2</c:v>
                </c:pt>
                <c:pt idx="706">
                  <c:v>-2.8192413129813201E-2</c:v>
                </c:pt>
                <c:pt idx="707">
                  <c:v>-3.07605186776241E-2</c:v>
                </c:pt>
                <c:pt idx="708">
                  <c:v>-3.1875242196714101E-2</c:v>
                </c:pt>
                <c:pt idx="709">
                  <c:v>-3.3894184689203903E-2</c:v>
                </c:pt>
                <c:pt idx="710">
                  <c:v>-3.5326155730174003E-2</c:v>
                </c:pt>
                <c:pt idx="711">
                  <c:v>-3.5771363415376997E-2</c:v>
                </c:pt>
                <c:pt idx="712">
                  <c:v>-3.5687768900306997E-2</c:v>
                </c:pt>
                <c:pt idx="713">
                  <c:v>-3.48418433128709E-2</c:v>
                </c:pt>
                <c:pt idx="714">
                  <c:v>-3.4217510815814998E-2</c:v>
                </c:pt>
                <c:pt idx="715">
                  <c:v>-3.5489093449001398E-2</c:v>
                </c:pt>
                <c:pt idx="716">
                  <c:v>-3.4919132783802501E-2</c:v>
                </c:pt>
                <c:pt idx="717">
                  <c:v>-3.4221437856674503E-2</c:v>
                </c:pt>
                <c:pt idx="718">
                  <c:v>-3.4280971315860602E-2</c:v>
                </c:pt>
                <c:pt idx="719">
                  <c:v>-3.4646008557972799E-2</c:v>
                </c:pt>
                <c:pt idx="720">
                  <c:v>-3.4808380874927401E-2</c:v>
                </c:pt>
                <c:pt idx="721">
                  <c:v>-3.4919962601729602E-2</c:v>
                </c:pt>
                <c:pt idx="722">
                  <c:v>-3.5694302481240101E-2</c:v>
                </c:pt>
                <c:pt idx="723">
                  <c:v>-3.6245481753474897E-2</c:v>
                </c:pt>
                <c:pt idx="724">
                  <c:v>-3.8082418883521797E-2</c:v>
                </c:pt>
                <c:pt idx="725">
                  <c:v>-3.9788244524265798E-2</c:v>
                </c:pt>
                <c:pt idx="726">
                  <c:v>-4.0982479078862599E-2</c:v>
                </c:pt>
                <c:pt idx="727">
                  <c:v>-4.1774889919828799E-2</c:v>
                </c:pt>
                <c:pt idx="728">
                  <c:v>-4.1756608315430398E-2</c:v>
                </c:pt>
                <c:pt idx="729">
                  <c:v>-4.1871133406355801E-2</c:v>
                </c:pt>
                <c:pt idx="730">
                  <c:v>-4.18062432183883E-2</c:v>
                </c:pt>
                <c:pt idx="731">
                  <c:v>-4.1588242468905599E-2</c:v>
                </c:pt>
                <c:pt idx="732">
                  <c:v>-4.0761248333814802E-2</c:v>
                </c:pt>
                <c:pt idx="733">
                  <c:v>-4.2399551332634802E-2</c:v>
                </c:pt>
                <c:pt idx="734">
                  <c:v>-4.2792502277609397E-2</c:v>
                </c:pt>
                <c:pt idx="735">
                  <c:v>-4.2592969748339003E-2</c:v>
                </c:pt>
                <c:pt idx="736">
                  <c:v>-4.2118657794327302E-2</c:v>
                </c:pt>
                <c:pt idx="737">
                  <c:v>-4.2234891419246197E-2</c:v>
                </c:pt>
                <c:pt idx="738">
                  <c:v>-4.5540274284864297E-2</c:v>
                </c:pt>
                <c:pt idx="739">
                  <c:v>-4.93060410332277E-2</c:v>
                </c:pt>
                <c:pt idx="740">
                  <c:v>-5.2311300889753699E-2</c:v>
                </c:pt>
                <c:pt idx="741">
                  <c:v>-5.3463169437337602E-2</c:v>
                </c:pt>
                <c:pt idx="742">
                  <c:v>-5.4705456469431202E-2</c:v>
                </c:pt>
                <c:pt idx="743">
                  <c:v>-5.6097925506698898E-2</c:v>
                </c:pt>
                <c:pt idx="744">
                  <c:v>-5.64648903278177E-2</c:v>
                </c:pt>
                <c:pt idx="745">
                  <c:v>-5.6553417486600602E-2</c:v>
                </c:pt>
                <c:pt idx="746">
                  <c:v>-5.6271024023690101E-2</c:v>
                </c:pt>
                <c:pt idx="747">
                  <c:v>-5.4908226322522999E-2</c:v>
                </c:pt>
                <c:pt idx="748">
                  <c:v>-5.3839304179863302E-2</c:v>
                </c:pt>
                <c:pt idx="749">
                  <c:v>-5.2295805287801901E-2</c:v>
                </c:pt>
                <c:pt idx="750">
                  <c:v>-5.0939160336555898E-2</c:v>
                </c:pt>
                <c:pt idx="751">
                  <c:v>-4.9971237096313202E-2</c:v>
                </c:pt>
                <c:pt idx="752">
                  <c:v>-4.8888267928636403E-2</c:v>
                </c:pt>
                <c:pt idx="753">
                  <c:v>-4.7437666269853199E-2</c:v>
                </c:pt>
                <c:pt idx="754">
                  <c:v>-4.6100306177651297E-2</c:v>
                </c:pt>
                <c:pt idx="755">
                  <c:v>-4.5698565877851198E-2</c:v>
                </c:pt>
                <c:pt idx="756">
                  <c:v>-4.5575353658802997E-2</c:v>
                </c:pt>
                <c:pt idx="757">
                  <c:v>-4.5688478040339799E-2</c:v>
                </c:pt>
                <c:pt idx="758">
                  <c:v>-4.4614706798284998E-2</c:v>
                </c:pt>
                <c:pt idx="759">
                  <c:v>-4.4263788410901499E-2</c:v>
                </c:pt>
                <c:pt idx="760">
                  <c:v>-4.4284034961176097E-2</c:v>
                </c:pt>
                <c:pt idx="761">
                  <c:v>-4.3877158995287102E-2</c:v>
                </c:pt>
                <c:pt idx="762">
                  <c:v>-4.2903238786524897E-2</c:v>
                </c:pt>
                <c:pt idx="763">
                  <c:v>-4.1393296590446098E-2</c:v>
                </c:pt>
                <c:pt idx="764">
                  <c:v>-4.0021948908876399E-2</c:v>
                </c:pt>
                <c:pt idx="765">
                  <c:v>-3.8612186085440897E-2</c:v>
                </c:pt>
                <c:pt idx="766">
                  <c:v>-3.7208267401443298E-2</c:v>
                </c:pt>
                <c:pt idx="767">
                  <c:v>-3.58709675162329E-2</c:v>
                </c:pt>
                <c:pt idx="768">
                  <c:v>-3.4662821793501199E-2</c:v>
                </c:pt>
                <c:pt idx="769">
                  <c:v>-3.3918987570690999E-2</c:v>
                </c:pt>
                <c:pt idx="770">
                  <c:v>-3.34807752000039E-2</c:v>
                </c:pt>
                <c:pt idx="771">
                  <c:v>-3.4735775954478298E-2</c:v>
                </c:pt>
                <c:pt idx="772">
                  <c:v>-3.6428434180002203E-2</c:v>
                </c:pt>
                <c:pt idx="773">
                  <c:v>-3.89395393174366E-2</c:v>
                </c:pt>
                <c:pt idx="774">
                  <c:v>-4.1843412526137103E-2</c:v>
                </c:pt>
                <c:pt idx="775">
                  <c:v>-4.4241093064791299E-2</c:v>
                </c:pt>
                <c:pt idx="776">
                  <c:v>-4.6370647215505399E-2</c:v>
                </c:pt>
                <c:pt idx="777">
                  <c:v>-4.8243460014363602E-2</c:v>
                </c:pt>
                <c:pt idx="778">
                  <c:v>-4.96991118212902E-2</c:v>
                </c:pt>
                <c:pt idx="779">
                  <c:v>-5.0182723116217597E-2</c:v>
                </c:pt>
                <c:pt idx="780">
                  <c:v>-5.0338153397196002E-2</c:v>
                </c:pt>
                <c:pt idx="781">
                  <c:v>-4.9535916905599497E-2</c:v>
                </c:pt>
                <c:pt idx="782">
                  <c:v>-4.8520537635666203E-2</c:v>
                </c:pt>
                <c:pt idx="783">
                  <c:v>-4.8415637011439902E-2</c:v>
                </c:pt>
                <c:pt idx="784">
                  <c:v>-4.9468260565576599E-2</c:v>
                </c:pt>
                <c:pt idx="785">
                  <c:v>-4.9959359583064002E-2</c:v>
                </c:pt>
                <c:pt idx="786">
                  <c:v>-4.9924112108706398E-2</c:v>
                </c:pt>
                <c:pt idx="787">
                  <c:v>-4.9674495179224801E-2</c:v>
                </c:pt>
                <c:pt idx="788">
                  <c:v>-5.0102850436511803E-2</c:v>
                </c:pt>
                <c:pt idx="789">
                  <c:v>-5.1135730647284501E-2</c:v>
                </c:pt>
                <c:pt idx="790">
                  <c:v>-5.2599008242969897E-2</c:v>
                </c:pt>
                <c:pt idx="791">
                  <c:v>-5.4148520187613097E-2</c:v>
                </c:pt>
                <c:pt idx="792">
                  <c:v>-5.6192308708286197E-2</c:v>
                </c:pt>
                <c:pt idx="793">
                  <c:v>-5.7788847678517302E-2</c:v>
                </c:pt>
                <c:pt idx="794">
                  <c:v>-5.9226401380052897E-2</c:v>
                </c:pt>
                <c:pt idx="795">
                  <c:v>-6.0538332133795801E-2</c:v>
                </c:pt>
                <c:pt idx="796">
                  <c:v>-6.1952163151183702E-2</c:v>
                </c:pt>
                <c:pt idx="797">
                  <c:v>-6.2775303421004694E-2</c:v>
                </c:pt>
                <c:pt idx="798">
                  <c:v>-6.3121267501866807E-2</c:v>
                </c:pt>
                <c:pt idx="799">
                  <c:v>-6.3341542103261095E-2</c:v>
                </c:pt>
                <c:pt idx="800">
                  <c:v>-6.3464021816302396E-2</c:v>
                </c:pt>
                <c:pt idx="801">
                  <c:v>-6.3485471882104294E-2</c:v>
                </c:pt>
                <c:pt idx="802">
                  <c:v>-6.1992572140841598E-2</c:v>
                </c:pt>
                <c:pt idx="803">
                  <c:v>-5.9937142903109898E-2</c:v>
                </c:pt>
                <c:pt idx="804">
                  <c:v>-6.1211611455286301E-2</c:v>
                </c:pt>
                <c:pt idx="805">
                  <c:v>-6.2637903644178594E-2</c:v>
                </c:pt>
                <c:pt idx="806">
                  <c:v>-6.3632121528774996E-2</c:v>
                </c:pt>
                <c:pt idx="807">
                  <c:v>-6.2466212007036101E-2</c:v>
                </c:pt>
                <c:pt idx="808">
                  <c:v>-6.2507221724342601E-2</c:v>
                </c:pt>
                <c:pt idx="809">
                  <c:v>-6.2591162962296207E-2</c:v>
                </c:pt>
                <c:pt idx="810">
                  <c:v>-6.3053882502764294E-2</c:v>
                </c:pt>
                <c:pt idx="811">
                  <c:v>-6.2700442686364904E-2</c:v>
                </c:pt>
                <c:pt idx="812">
                  <c:v>-6.4319669418769598E-2</c:v>
                </c:pt>
                <c:pt idx="813">
                  <c:v>-6.5471088784846296E-2</c:v>
                </c:pt>
                <c:pt idx="814">
                  <c:v>-6.6659770804929394E-2</c:v>
                </c:pt>
                <c:pt idx="815">
                  <c:v>-6.6756800617419995E-2</c:v>
                </c:pt>
                <c:pt idx="816">
                  <c:v>-6.5715943474924293E-2</c:v>
                </c:pt>
                <c:pt idx="817">
                  <c:v>-6.6290504064820302E-2</c:v>
                </c:pt>
                <c:pt idx="818">
                  <c:v>-6.6408186893762003E-2</c:v>
                </c:pt>
                <c:pt idx="819">
                  <c:v>-6.7003689972993996E-2</c:v>
                </c:pt>
                <c:pt idx="820">
                  <c:v>-6.7111955709793794E-2</c:v>
                </c:pt>
                <c:pt idx="821">
                  <c:v>-6.7008550982046999E-2</c:v>
                </c:pt>
                <c:pt idx="822">
                  <c:v>-6.3390247389346704E-2</c:v>
                </c:pt>
                <c:pt idx="823">
                  <c:v>-6.2203936470849201E-2</c:v>
                </c:pt>
                <c:pt idx="824">
                  <c:v>-6.3499279493474406E-2</c:v>
                </c:pt>
                <c:pt idx="825">
                  <c:v>-6.3344772935003693E-2</c:v>
                </c:pt>
                <c:pt idx="826">
                  <c:v>-6.2628131902030607E-2</c:v>
                </c:pt>
                <c:pt idx="827">
                  <c:v>-5.9402078648075798E-2</c:v>
                </c:pt>
                <c:pt idx="828">
                  <c:v>-5.7191601351287098E-2</c:v>
                </c:pt>
                <c:pt idx="829">
                  <c:v>-5.4721001581323502E-2</c:v>
                </c:pt>
                <c:pt idx="830">
                  <c:v>-5.4063856520741201E-2</c:v>
                </c:pt>
                <c:pt idx="831">
                  <c:v>-5.30058373911627E-2</c:v>
                </c:pt>
                <c:pt idx="832">
                  <c:v>-5.2978836830901897E-2</c:v>
                </c:pt>
                <c:pt idx="833">
                  <c:v>-5.22322411358703E-2</c:v>
                </c:pt>
                <c:pt idx="834">
                  <c:v>-5.1580668475487E-2</c:v>
                </c:pt>
                <c:pt idx="835">
                  <c:v>-5.2574856953817903E-2</c:v>
                </c:pt>
                <c:pt idx="836">
                  <c:v>-5.4731001527965201E-2</c:v>
                </c:pt>
                <c:pt idx="837">
                  <c:v>-5.6632369406017402E-2</c:v>
                </c:pt>
                <c:pt idx="838">
                  <c:v>-5.8346190728352398E-2</c:v>
                </c:pt>
                <c:pt idx="839">
                  <c:v>-5.9712947283551802E-2</c:v>
                </c:pt>
                <c:pt idx="840">
                  <c:v>-6.0321284907784503E-2</c:v>
                </c:pt>
                <c:pt idx="841">
                  <c:v>-5.9545224950556398E-2</c:v>
                </c:pt>
                <c:pt idx="842">
                  <c:v>-5.7601081651959901E-2</c:v>
                </c:pt>
                <c:pt idx="843">
                  <c:v>-5.5778777488988497E-2</c:v>
                </c:pt>
                <c:pt idx="844">
                  <c:v>-5.5242442639954002E-2</c:v>
                </c:pt>
                <c:pt idx="845">
                  <c:v>-5.7087581623739503E-2</c:v>
                </c:pt>
                <c:pt idx="846">
                  <c:v>-5.78461308037534E-2</c:v>
                </c:pt>
                <c:pt idx="847">
                  <c:v>-5.8861439999168499E-2</c:v>
                </c:pt>
                <c:pt idx="848">
                  <c:v>-6.0805375450243199E-2</c:v>
                </c:pt>
                <c:pt idx="849">
                  <c:v>-6.0493539753095099E-2</c:v>
                </c:pt>
                <c:pt idx="850">
                  <c:v>-6.0420979807287702E-2</c:v>
                </c:pt>
                <c:pt idx="851">
                  <c:v>-6.1831937964024399E-2</c:v>
                </c:pt>
                <c:pt idx="852">
                  <c:v>-6.4965353268798903E-2</c:v>
                </c:pt>
                <c:pt idx="853">
                  <c:v>-6.8531329023712798E-2</c:v>
                </c:pt>
                <c:pt idx="854">
                  <c:v>-7.0674641393302207E-2</c:v>
                </c:pt>
                <c:pt idx="855">
                  <c:v>-7.1364075186849105E-2</c:v>
                </c:pt>
                <c:pt idx="856">
                  <c:v>-7.2112006408205295E-2</c:v>
                </c:pt>
                <c:pt idx="857">
                  <c:v>-7.1217033994892501E-2</c:v>
                </c:pt>
                <c:pt idx="858">
                  <c:v>-6.9803054915437701E-2</c:v>
                </c:pt>
                <c:pt idx="859">
                  <c:v>-6.8328127350348905E-2</c:v>
                </c:pt>
                <c:pt idx="860">
                  <c:v>-6.7323053022043097E-2</c:v>
                </c:pt>
                <c:pt idx="861">
                  <c:v>-6.6819510898652901E-2</c:v>
                </c:pt>
                <c:pt idx="862">
                  <c:v>-6.5294130475531204E-2</c:v>
                </c:pt>
                <c:pt idx="863">
                  <c:v>-6.3512711203795202E-2</c:v>
                </c:pt>
                <c:pt idx="864">
                  <c:v>-6.27647293851962E-2</c:v>
                </c:pt>
                <c:pt idx="865">
                  <c:v>-6.2203740497888002E-2</c:v>
                </c:pt>
                <c:pt idx="866">
                  <c:v>-6.21013417334986E-2</c:v>
                </c:pt>
                <c:pt idx="867">
                  <c:v>-6.4635762660320506E-2</c:v>
                </c:pt>
                <c:pt idx="868">
                  <c:v>-6.7108555631738703E-2</c:v>
                </c:pt>
                <c:pt idx="869">
                  <c:v>-6.9500152688901001E-2</c:v>
                </c:pt>
                <c:pt idx="870">
                  <c:v>-7.1312711245174895E-2</c:v>
                </c:pt>
                <c:pt idx="871">
                  <c:v>-7.0718803238633096E-2</c:v>
                </c:pt>
                <c:pt idx="872">
                  <c:v>-7.0546496780587206E-2</c:v>
                </c:pt>
                <c:pt idx="873">
                  <c:v>-6.8953659218438601E-2</c:v>
                </c:pt>
                <c:pt idx="874">
                  <c:v>-6.7489409863828703E-2</c:v>
                </c:pt>
                <c:pt idx="875">
                  <c:v>-6.7296512588173693E-2</c:v>
                </c:pt>
                <c:pt idx="876">
                  <c:v>-6.6088621555353999E-2</c:v>
                </c:pt>
                <c:pt idx="877">
                  <c:v>-6.4492702271748803E-2</c:v>
                </c:pt>
                <c:pt idx="878">
                  <c:v>-6.27343719575294E-2</c:v>
                </c:pt>
                <c:pt idx="879">
                  <c:v>-6.0394351649246503E-2</c:v>
                </c:pt>
                <c:pt idx="880">
                  <c:v>-5.85144587603003E-2</c:v>
                </c:pt>
                <c:pt idx="881">
                  <c:v>-5.75966341951396E-2</c:v>
                </c:pt>
                <c:pt idx="882">
                  <c:v>-5.6486595418110901E-2</c:v>
                </c:pt>
                <c:pt idx="883">
                  <c:v>-5.6217523314240403E-2</c:v>
                </c:pt>
                <c:pt idx="884">
                  <c:v>-5.6299556618617297E-2</c:v>
                </c:pt>
                <c:pt idx="885">
                  <c:v>-5.6272423848953E-2</c:v>
                </c:pt>
                <c:pt idx="886">
                  <c:v>-5.7825282426786598E-2</c:v>
                </c:pt>
                <c:pt idx="887">
                  <c:v>-5.8115291727709698E-2</c:v>
                </c:pt>
                <c:pt idx="888">
                  <c:v>-5.5337977457348697E-2</c:v>
                </c:pt>
                <c:pt idx="889">
                  <c:v>-5.1690007400705902E-2</c:v>
                </c:pt>
                <c:pt idx="890">
                  <c:v>-5.1093292198378097E-2</c:v>
                </c:pt>
                <c:pt idx="891">
                  <c:v>-5.13813092956504E-2</c:v>
                </c:pt>
                <c:pt idx="892">
                  <c:v>-5.1102684573361701E-2</c:v>
                </c:pt>
                <c:pt idx="893">
                  <c:v>-4.8488422018076897E-2</c:v>
                </c:pt>
                <c:pt idx="894">
                  <c:v>-4.6481588291200401E-2</c:v>
                </c:pt>
                <c:pt idx="895">
                  <c:v>-4.4673724340735799E-2</c:v>
                </c:pt>
                <c:pt idx="896">
                  <c:v>-4.0676718694717701E-2</c:v>
                </c:pt>
                <c:pt idx="897">
                  <c:v>-3.8023189338756501E-2</c:v>
                </c:pt>
                <c:pt idx="898">
                  <c:v>-3.5717661454192202E-2</c:v>
                </c:pt>
                <c:pt idx="899">
                  <c:v>-3.4574458811627198E-2</c:v>
                </c:pt>
                <c:pt idx="900">
                  <c:v>-3.3658194365566899E-2</c:v>
                </c:pt>
                <c:pt idx="901">
                  <c:v>-3.4942522782603798E-2</c:v>
                </c:pt>
                <c:pt idx="902">
                  <c:v>-3.7604167875164803E-2</c:v>
                </c:pt>
                <c:pt idx="903">
                  <c:v>-4.0820378995154498E-2</c:v>
                </c:pt>
                <c:pt idx="904">
                  <c:v>-4.34783933371405E-2</c:v>
                </c:pt>
                <c:pt idx="905">
                  <c:v>-4.6019141561575501E-2</c:v>
                </c:pt>
                <c:pt idx="906">
                  <c:v>-4.8809804531897198E-2</c:v>
                </c:pt>
                <c:pt idx="907">
                  <c:v>-5.1383887051446302E-2</c:v>
                </c:pt>
                <c:pt idx="908">
                  <c:v>-5.2420026836519501E-2</c:v>
                </c:pt>
                <c:pt idx="909">
                  <c:v>-5.4019985121557902E-2</c:v>
                </c:pt>
                <c:pt idx="910">
                  <c:v>-5.76178417056624E-2</c:v>
                </c:pt>
                <c:pt idx="911">
                  <c:v>-5.9436519493746301E-2</c:v>
                </c:pt>
                <c:pt idx="912">
                  <c:v>-6.0894649082023897E-2</c:v>
                </c:pt>
                <c:pt idx="913">
                  <c:v>-6.1598662075652497E-2</c:v>
                </c:pt>
                <c:pt idx="914">
                  <c:v>-6.2485613850802403E-2</c:v>
                </c:pt>
                <c:pt idx="915">
                  <c:v>-6.2756343241391094E-2</c:v>
                </c:pt>
                <c:pt idx="916">
                  <c:v>-6.1765489795453002E-2</c:v>
                </c:pt>
                <c:pt idx="917">
                  <c:v>-5.9031461757768897E-2</c:v>
                </c:pt>
                <c:pt idx="918">
                  <c:v>-5.8087628166914498E-2</c:v>
                </c:pt>
                <c:pt idx="919">
                  <c:v>-5.7158564787373897E-2</c:v>
                </c:pt>
                <c:pt idx="920">
                  <c:v>-5.56017366395061E-2</c:v>
                </c:pt>
                <c:pt idx="921">
                  <c:v>-5.3804366213659402E-2</c:v>
                </c:pt>
                <c:pt idx="922">
                  <c:v>-5.3355259629928001E-2</c:v>
                </c:pt>
                <c:pt idx="923">
                  <c:v>-5.2959919257796202E-2</c:v>
                </c:pt>
                <c:pt idx="924">
                  <c:v>-5.30723569237058E-2</c:v>
                </c:pt>
                <c:pt idx="925">
                  <c:v>-5.3538148982244897E-2</c:v>
                </c:pt>
                <c:pt idx="926">
                  <c:v>-5.3907993785548898E-2</c:v>
                </c:pt>
                <c:pt idx="927">
                  <c:v>-5.44179103528021E-2</c:v>
                </c:pt>
                <c:pt idx="928">
                  <c:v>-5.5920409783254701E-2</c:v>
                </c:pt>
                <c:pt idx="929">
                  <c:v>-5.6419409736493301E-2</c:v>
                </c:pt>
                <c:pt idx="930">
                  <c:v>-5.71752670556996E-2</c:v>
                </c:pt>
                <c:pt idx="931">
                  <c:v>-5.79099828709225E-2</c:v>
                </c:pt>
                <c:pt idx="932">
                  <c:v>-5.8136948340748201E-2</c:v>
                </c:pt>
                <c:pt idx="933">
                  <c:v>-5.93211511301317E-2</c:v>
                </c:pt>
                <c:pt idx="934">
                  <c:v>-6.0000332960375803E-2</c:v>
                </c:pt>
                <c:pt idx="935">
                  <c:v>-5.9528857377644198E-2</c:v>
                </c:pt>
                <c:pt idx="936">
                  <c:v>-5.9238858077458101E-2</c:v>
                </c:pt>
                <c:pt idx="937">
                  <c:v>-5.8837358749449301E-2</c:v>
                </c:pt>
                <c:pt idx="938">
                  <c:v>-5.8485879976030997E-2</c:v>
                </c:pt>
                <c:pt idx="939">
                  <c:v>-5.8685798485997399E-2</c:v>
                </c:pt>
                <c:pt idx="940">
                  <c:v>-5.8272772587050103E-2</c:v>
                </c:pt>
                <c:pt idx="941">
                  <c:v>-5.8557792048531301E-2</c:v>
                </c:pt>
                <c:pt idx="942">
                  <c:v>-5.7426237488641702E-2</c:v>
                </c:pt>
                <c:pt idx="943">
                  <c:v>-5.6874390427994401E-2</c:v>
                </c:pt>
                <c:pt idx="944">
                  <c:v>-5.6128696171471398E-2</c:v>
                </c:pt>
                <c:pt idx="945">
                  <c:v>-5.537365024977E-2</c:v>
                </c:pt>
                <c:pt idx="946">
                  <c:v>-5.4677342049794797E-2</c:v>
                </c:pt>
                <c:pt idx="947">
                  <c:v>-5.4070144349498001E-2</c:v>
                </c:pt>
                <c:pt idx="948">
                  <c:v>-5.2977375004609202E-2</c:v>
                </c:pt>
                <c:pt idx="949">
                  <c:v>-5.2121307241618897E-2</c:v>
                </c:pt>
                <c:pt idx="950">
                  <c:v>-5.16988568135065E-2</c:v>
                </c:pt>
                <c:pt idx="951">
                  <c:v>-5.1145079241017001E-2</c:v>
                </c:pt>
                <c:pt idx="952">
                  <c:v>-5.0882982087535E-2</c:v>
                </c:pt>
                <c:pt idx="953">
                  <c:v>-4.9195607044133401E-2</c:v>
                </c:pt>
                <c:pt idx="954">
                  <c:v>-4.87873968257918E-2</c:v>
                </c:pt>
                <c:pt idx="955">
                  <c:v>-4.95208668840076E-2</c:v>
                </c:pt>
                <c:pt idx="956">
                  <c:v>-4.9116080129682098E-2</c:v>
                </c:pt>
                <c:pt idx="957">
                  <c:v>-4.8102898618387901E-2</c:v>
                </c:pt>
                <c:pt idx="958">
                  <c:v>-4.6671361823163199E-2</c:v>
                </c:pt>
                <c:pt idx="959">
                  <c:v>-4.5671829971459001E-2</c:v>
                </c:pt>
                <c:pt idx="960">
                  <c:v>-4.5369335798376403E-2</c:v>
                </c:pt>
                <c:pt idx="961">
                  <c:v>-4.47130494783778E-2</c:v>
                </c:pt>
                <c:pt idx="962">
                  <c:v>-4.4399959690365198E-2</c:v>
                </c:pt>
                <c:pt idx="963">
                  <c:v>-4.5200127046774799E-2</c:v>
                </c:pt>
                <c:pt idx="964">
                  <c:v>-4.6589471739170503E-2</c:v>
                </c:pt>
                <c:pt idx="965">
                  <c:v>-4.7224205341508202E-2</c:v>
                </c:pt>
                <c:pt idx="966">
                  <c:v>-4.9180150502635599E-2</c:v>
                </c:pt>
                <c:pt idx="967">
                  <c:v>-5.1401436594396999E-2</c:v>
                </c:pt>
                <c:pt idx="968">
                  <c:v>-5.3552502423236198E-2</c:v>
                </c:pt>
                <c:pt idx="969">
                  <c:v>-5.6182650560311402E-2</c:v>
                </c:pt>
                <c:pt idx="970">
                  <c:v>-5.8617623456478397E-2</c:v>
                </c:pt>
                <c:pt idx="971">
                  <c:v>-6.1749991199311703E-2</c:v>
                </c:pt>
                <c:pt idx="972">
                  <c:v>-6.3632919875093993E-2</c:v>
                </c:pt>
                <c:pt idx="973">
                  <c:v>-6.5502671394376905E-2</c:v>
                </c:pt>
                <c:pt idx="974">
                  <c:v>-6.5460282369926001E-2</c:v>
                </c:pt>
                <c:pt idx="975">
                  <c:v>-6.5660836571440201E-2</c:v>
                </c:pt>
                <c:pt idx="976">
                  <c:v>-6.5524441306804099E-2</c:v>
                </c:pt>
                <c:pt idx="977">
                  <c:v>-6.5984324803161798E-2</c:v>
                </c:pt>
                <c:pt idx="978">
                  <c:v>-6.6074790095832198E-2</c:v>
                </c:pt>
                <c:pt idx="979">
                  <c:v>-6.5887059484479094E-2</c:v>
                </c:pt>
                <c:pt idx="980">
                  <c:v>-6.4904049317938403E-2</c:v>
                </c:pt>
                <c:pt idx="981">
                  <c:v>-6.3837845309764704E-2</c:v>
                </c:pt>
                <c:pt idx="982">
                  <c:v>-6.2985599356702504E-2</c:v>
                </c:pt>
                <c:pt idx="983">
                  <c:v>-6.31948635027927E-2</c:v>
                </c:pt>
                <c:pt idx="984">
                  <c:v>-6.4307475376421702E-2</c:v>
                </c:pt>
                <c:pt idx="985">
                  <c:v>-6.4885067438045299E-2</c:v>
                </c:pt>
                <c:pt idx="986">
                  <c:v>-6.4141120002304E-2</c:v>
                </c:pt>
                <c:pt idx="987">
                  <c:v>-6.3225870326950998E-2</c:v>
                </c:pt>
                <c:pt idx="988">
                  <c:v>-6.2861593793197307E-2</c:v>
                </c:pt>
                <c:pt idx="989">
                  <c:v>-6.3372435838418797E-2</c:v>
                </c:pt>
                <c:pt idx="990">
                  <c:v>-6.3957821456034999E-2</c:v>
                </c:pt>
                <c:pt idx="991">
                  <c:v>-6.4833948521027099E-2</c:v>
                </c:pt>
                <c:pt idx="992">
                  <c:v>-6.5696333587098393E-2</c:v>
                </c:pt>
                <c:pt idx="993">
                  <c:v>-6.5615938096892298E-2</c:v>
                </c:pt>
                <c:pt idx="994">
                  <c:v>-6.6138437788805002E-2</c:v>
                </c:pt>
                <c:pt idx="995">
                  <c:v>-6.6265437761538495E-2</c:v>
                </c:pt>
                <c:pt idx="996">
                  <c:v>-6.6845571939690596E-2</c:v>
                </c:pt>
                <c:pt idx="997">
                  <c:v>-6.7580687818396504E-2</c:v>
                </c:pt>
                <c:pt idx="998">
                  <c:v>-6.8384938874201495E-2</c:v>
                </c:pt>
                <c:pt idx="999">
                  <c:v>-6.9955286278890902E-2</c:v>
                </c:pt>
                <c:pt idx="1000">
                  <c:v>-7.0894608515243901E-2</c:v>
                </c:pt>
                <c:pt idx="1001">
                  <c:v>-7.1884253416045193E-2</c:v>
                </c:pt>
                <c:pt idx="1002">
                  <c:v>-7.2352771016430603E-2</c:v>
                </c:pt>
                <c:pt idx="1003">
                  <c:v>-7.2423916791063997E-2</c:v>
                </c:pt>
                <c:pt idx="1004">
                  <c:v>-7.22052963783196E-2</c:v>
                </c:pt>
                <c:pt idx="1005">
                  <c:v>-6.9846833851824996E-2</c:v>
                </c:pt>
                <c:pt idx="1006">
                  <c:v>-6.7641763353244899E-2</c:v>
                </c:pt>
                <c:pt idx="1007">
                  <c:v>-6.6730369129617204E-2</c:v>
                </c:pt>
                <c:pt idx="1008">
                  <c:v>-6.4819341149836507E-2</c:v>
                </c:pt>
                <c:pt idx="1009">
                  <c:v>-6.3442152511156494E-2</c:v>
                </c:pt>
                <c:pt idx="1010">
                  <c:v>-6.2413095034695401E-2</c:v>
                </c:pt>
                <c:pt idx="1011">
                  <c:v>-6.3570425714612397E-2</c:v>
                </c:pt>
                <c:pt idx="1012">
                  <c:v>-6.4358379541034794E-2</c:v>
                </c:pt>
                <c:pt idx="1013">
                  <c:v>-6.4533679347516998E-2</c:v>
                </c:pt>
                <c:pt idx="1014">
                  <c:v>-6.5014056360201397E-2</c:v>
                </c:pt>
                <c:pt idx="1015">
                  <c:v>-6.6292024837984201E-2</c:v>
                </c:pt>
                <c:pt idx="1016">
                  <c:v>-6.6724665820316303E-2</c:v>
                </c:pt>
                <c:pt idx="1017">
                  <c:v>-6.6817387129516195E-2</c:v>
                </c:pt>
                <c:pt idx="1018">
                  <c:v>-6.6223431911457298E-2</c:v>
                </c:pt>
                <c:pt idx="1019">
                  <c:v>-6.5912608135422296E-2</c:v>
                </c:pt>
                <c:pt idx="1020">
                  <c:v>-6.7226996785816895E-2</c:v>
                </c:pt>
                <c:pt idx="1021">
                  <c:v>-6.7150090925902295E-2</c:v>
                </c:pt>
                <c:pt idx="1022">
                  <c:v>-6.7149956288960602E-2</c:v>
                </c:pt>
                <c:pt idx="1023">
                  <c:v>-6.6442208500428104E-2</c:v>
                </c:pt>
                <c:pt idx="1024">
                  <c:v>-6.5309237935049003E-2</c:v>
                </c:pt>
                <c:pt idx="1025">
                  <c:v>-6.2611422274577999E-2</c:v>
                </c:pt>
                <c:pt idx="1026">
                  <c:v>-6.0147052074666599E-2</c:v>
                </c:pt>
                <c:pt idx="1027">
                  <c:v>-5.8043313865117699E-2</c:v>
                </c:pt>
                <c:pt idx="1028">
                  <c:v>-5.4655951976494199E-2</c:v>
                </c:pt>
                <c:pt idx="1029">
                  <c:v>-5.1626978558992898E-2</c:v>
                </c:pt>
                <c:pt idx="1030">
                  <c:v>-4.9445176475664897E-2</c:v>
                </c:pt>
                <c:pt idx="1031">
                  <c:v>-4.7038500430653003E-2</c:v>
                </c:pt>
                <c:pt idx="1032">
                  <c:v>-4.5572320298303E-2</c:v>
                </c:pt>
                <c:pt idx="1033">
                  <c:v>-4.50570960412967E-2</c:v>
                </c:pt>
                <c:pt idx="1034">
                  <c:v>-4.3432541471591903E-2</c:v>
                </c:pt>
                <c:pt idx="1035">
                  <c:v>-4.22093121690547E-2</c:v>
                </c:pt>
                <c:pt idx="1036">
                  <c:v>-4.2413451669493098E-2</c:v>
                </c:pt>
                <c:pt idx="1037">
                  <c:v>-4.2340048793500298E-2</c:v>
                </c:pt>
                <c:pt idx="1038">
                  <c:v>-4.31132953085238E-2</c:v>
                </c:pt>
                <c:pt idx="1039">
                  <c:v>-4.4304504045093097E-2</c:v>
                </c:pt>
                <c:pt idx="1040">
                  <c:v>-4.4711251198477402E-2</c:v>
                </c:pt>
                <c:pt idx="1041">
                  <c:v>-4.5167844362249202E-2</c:v>
                </c:pt>
                <c:pt idx="1042">
                  <c:v>-4.5157726694673897E-2</c:v>
                </c:pt>
                <c:pt idx="1043">
                  <c:v>-4.5814121654676097E-2</c:v>
                </c:pt>
                <c:pt idx="1044">
                  <c:v>-4.4608511842826E-2</c:v>
                </c:pt>
                <c:pt idx="1045">
                  <c:v>-4.35714692966509E-2</c:v>
                </c:pt>
                <c:pt idx="1046">
                  <c:v>-4.1764283204007997E-2</c:v>
                </c:pt>
                <c:pt idx="1047">
                  <c:v>-3.9246059043499003E-2</c:v>
                </c:pt>
                <c:pt idx="1048">
                  <c:v>-3.5117019767639403E-2</c:v>
                </c:pt>
                <c:pt idx="1049">
                  <c:v>-3.2376291263292098E-2</c:v>
                </c:pt>
                <c:pt idx="1050">
                  <c:v>-3.1301613479643199E-2</c:v>
                </c:pt>
                <c:pt idx="1051">
                  <c:v>-2.91430885313133E-2</c:v>
                </c:pt>
                <c:pt idx="1052">
                  <c:v>-2.7320554002998598E-2</c:v>
                </c:pt>
                <c:pt idx="1053">
                  <c:v>-2.7747129021619701E-2</c:v>
                </c:pt>
                <c:pt idx="1054">
                  <c:v>-2.8961237140523101E-2</c:v>
                </c:pt>
                <c:pt idx="1055">
                  <c:v>-3.0033828522889501E-2</c:v>
                </c:pt>
                <c:pt idx="1056">
                  <c:v>-3.0738298218991E-2</c:v>
                </c:pt>
                <c:pt idx="1057">
                  <c:v>-3.0979490805956699E-2</c:v>
                </c:pt>
                <c:pt idx="1058">
                  <c:v>-3.1431852639647401E-2</c:v>
                </c:pt>
                <c:pt idx="1059">
                  <c:v>-3.1961854497595303E-2</c:v>
                </c:pt>
                <c:pt idx="1060">
                  <c:v>-3.1587892941026201E-2</c:v>
                </c:pt>
                <c:pt idx="1061">
                  <c:v>-3.1343359871601403E-2</c:v>
                </c:pt>
                <c:pt idx="1062">
                  <c:v>-3.2068927137617602E-2</c:v>
                </c:pt>
                <c:pt idx="1063">
                  <c:v>-3.1753887219974797E-2</c:v>
                </c:pt>
                <c:pt idx="1064">
                  <c:v>-3.1697770344552303E-2</c:v>
                </c:pt>
                <c:pt idx="1065">
                  <c:v>-3.4031712172782398E-2</c:v>
                </c:pt>
                <c:pt idx="1066">
                  <c:v>-3.6931947825479997E-2</c:v>
                </c:pt>
                <c:pt idx="1067">
                  <c:v>-4.0189733056924803E-2</c:v>
                </c:pt>
                <c:pt idx="1068">
                  <c:v>-4.2526630933981402E-2</c:v>
                </c:pt>
                <c:pt idx="1069">
                  <c:v>-4.4909813792196301E-2</c:v>
                </c:pt>
                <c:pt idx="1070">
                  <c:v>-4.7609618442059E-2</c:v>
                </c:pt>
                <c:pt idx="1071">
                  <c:v>-5.0270608311046502E-2</c:v>
                </c:pt>
                <c:pt idx="1072">
                  <c:v>-5.38574071969267E-2</c:v>
                </c:pt>
                <c:pt idx="1073">
                  <c:v>-5.4393364500145397E-2</c:v>
                </c:pt>
                <c:pt idx="1074">
                  <c:v>-5.4831061070237198E-2</c:v>
                </c:pt>
                <c:pt idx="1075">
                  <c:v>-5.5323787371763598E-2</c:v>
                </c:pt>
                <c:pt idx="1076">
                  <c:v>-5.4994308227778801E-2</c:v>
                </c:pt>
                <c:pt idx="1077">
                  <c:v>-5.5183696282923599E-2</c:v>
                </c:pt>
                <c:pt idx="1078">
                  <c:v>-5.5266545618737097E-2</c:v>
                </c:pt>
                <c:pt idx="1079">
                  <c:v>-5.5765797250586703E-2</c:v>
                </c:pt>
                <c:pt idx="1080">
                  <c:v>-5.7001468442183997E-2</c:v>
                </c:pt>
                <c:pt idx="1081">
                  <c:v>-5.7376723374965001E-2</c:v>
                </c:pt>
                <c:pt idx="1082">
                  <c:v>-5.71681066026851E-2</c:v>
                </c:pt>
                <c:pt idx="1083">
                  <c:v>-5.6126535992110801E-2</c:v>
                </c:pt>
                <c:pt idx="1084">
                  <c:v>-5.5533947090410998E-2</c:v>
                </c:pt>
                <c:pt idx="1085">
                  <c:v>-5.7686190521541302E-2</c:v>
                </c:pt>
                <c:pt idx="1086">
                  <c:v>-5.8741104829060302E-2</c:v>
                </c:pt>
                <c:pt idx="1087">
                  <c:v>-6.07932501722276E-2</c:v>
                </c:pt>
                <c:pt idx="1088">
                  <c:v>-6.2266398317259102E-2</c:v>
                </c:pt>
                <c:pt idx="1089">
                  <c:v>-6.3734081327035799E-2</c:v>
                </c:pt>
                <c:pt idx="1090">
                  <c:v>-6.4063494862141704E-2</c:v>
                </c:pt>
                <c:pt idx="1091">
                  <c:v>-6.3606225410617001E-2</c:v>
                </c:pt>
                <c:pt idx="1092">
                  <c:v>-6.3787643236430394E-2</c:v>
                </c:pt>
                <c:pt idx="1093">
                  <c:v>-6.5768105623480094E-2</c:v>
                </c:pt>
                <c:pt idx="1094">
                  <c:v>-6.7431601468173702E-2</c:v>
                </c:pt>
                <c:pt idx="1095">
                  <c:v>-6.7770583680922203E-2</c:v>
                </c:pt>
                <c:pt idx="1096">
                  <c:v>-6.8620308244941405E-2</c:v>
                </c:pt>
                <c:pt idx="1097">
                  <c:v>-6.8208813770547896E-2</c:v>
                </c:pt>
                <c:pt idx="1098">
                  <c:v>-6.8897418746866598E-2</c:v>
                </c:pt>
                <c:pt idx="1099">
                  <c:v>-6.8987250798104596E-2</c:v>
                </c:pt>
                <c:pt idx="1100">
                  <c:v>-6.9090149155315597E-2</c:v>
                </c:pt>
                <c:pt idx="1101">
                  <c:v>-6.8699564785983006E-2</c:v>
                </c:pt>
                <c:pt idx="1102">
                  <c:v>-6.8192628842576403E-2</c:v>
                </c:pt>
                <c:pt idx="1103">
                  <c:v>-6.77481770928339E-2</c:v>
                </c:pt>
                <c:pt idx="1104">
                  <c:v>-6.6080642980521506E-2</c:v>
                </c:pt>
                <c:pt idx="1105">
                  <c:v>-6.4854484302626705E-2</c:v>
                </c:pt>
                <c:pt idx="1106">
                  <c:v>-6.5373222106649601E-2</c:v>
                </c:pt>
                <c:pt idx="1107">
                  <c:v>-6.5949065201846693E-2</c:v>
                </c:pt>
                <c:pt idx="1108">
                  <c:v>-6.6240899338045597E-2</c:v>
                </c:pt>
                <c:pt idx="1109">
                  <c:v>-6.6302357183632796E-2</c:v>
                </c:pt>
                <c:pt idx="1110">
                  <c:v>-6.7137093103584206E-2</c:v>
                </c:pt>
                <c:pt idx="1111">
                  <c:v>-6.7959304720175806E-2</c:v>
                </c:pt>
                <c:pt idx="1112">
                  <c:v>-6.9162229331097294E-2</c:v>
                </c:pt>
                <c:pt idx="1113">
                  <c:v>-6.9774887890514906E-2</c:v>
                </c:pt>
                <c:pt idx="1114">
                  <c:v>-7.1074613224591299E-2</c:v>
                </c:pt>
                <c:pt idx="1115">
                  <c:v>-7.2178673099608098E-2</c:v>
                </c:pt>
                <c:pt idx="1116">
                  <c:v>-7.3000720278559805E-2</c:v>
                </c:pt>
                <c:pt idx="1117">
                  <c:v>-7.3484245873550499E-2</c:v>
                </c:pt>
                <c:pt idx="1118">
                  <c:v>-7.3850188434096201E-2</c:v>
                </c:pt>
                <c:pt idx="1119">
                  <c:v>-7.4110760291534197E-2</c:v>
                </c:pt>
                <c:pt idx="1120">
                  <c:v>-7.3876183458251907E-2</c:v>
                </c:pt>
                <c:pt idx="1121">
                  <c:v>-7.3949675109546198E-2</c:v>
                </c:pt>
                <c:pt idx="1122">
                  <c:v>-7.4108513398241593E-2</c:v>
                </c:pt>
                <c:pt idx="1123">
                  <c:v>-7.4451029962508505E-2</c:v>
                </c:pt>
                <c:pt idx="1124">
                  <c:v>-7.3928321783521295E-2</c:v>
                </c:pt>
                <c:pt idx="1125">
                  <c:v>-7.36243904433935E-2</c:v>
                </c:pt>
                <c:pt idx="1126">
                  <c:v>-7.4391651328687997E-2</c:v>
                </c:pt>
                <c:pt idx="1127">
                  <c:v>-7.5221447818806506E-2</c:v>
                </c:pt>
                <c:pt idx="1128">
                  <c:v>-7.6663861654440404E-2</c:v>
                </c:pt>
                <c:pt idx="1129">
                  <c:v>-7.7473757086451406E-2</c:v>
                </c:pt>
                <c:pt idx="1130">
                  <c:v>-7.75684543716849E-2</c:v>
                </c:pt>
                <c:pt idx="1131">
                  <c:v>-7.6748736701530401E-2</c:v>
                </c:pt>
                <c:pt idx="1132">
                  <c:v>-7.6163358543187995E-2</c:v>
                </c:pt>
                <c:pt idx="1133">
                  <c:v>-7.5230162098701703E-2</c:v>
                </c:pt>
                <c:pt idx="1134">
                  <c:v>-7.4351039094854202E-2</c:v>
                </c:pt>
                <c:pt idx="1135">
                  <c:v>-7.3636878835522293E-2</c:v>
                </c:pt>
                <c:pt idx="1136">
                  <c:v>-7.6224580902834599E-2</c:v>
                </c:pt>
                <c:pt idx="1137">
                  <c:v>-7.4600278952372701E-2</c:v>
                </c:pt>
                <c:pt idx="1138">
                  <c:v>-7.3032228416094094E-2</c:v>
                </c:pt>
                <c:pt idx="1139">
                  <c:v>-7.10307932071607E-2</c:v>
                </c:pt>
                <c:pt idx="1140">
                  <c:v>-6.9798464856005202E-2</c:v>
                </c:pt>
                <c:pt idx="1141">
                  <c:v>-6.8739393295291107E-2</c:v>
                </c:pt>
                <c:pt idx="1142">
                  <c:v>-6.6319216012733995E-2</c:v>
                </c:pt>
                <c:pt idx="1143">
                  <c:v>-6.5575811767026704E-2</c:v>
                </c:pt>
                <c:pt idx="1144">
                  <c:v>-6.5885511569602803E-2</c:v>
                </c:pt>
                <c:pt idx="1145">
                  <c:v>-6.6729990672674794E-2</c:v>
                </c:pt>
                <c:pt idx="1146">
                  <c:v>-6.7043728372468595E-2</c:v>
                </c:pt>
                <c:pt idx="1147">
                  <c:v>-6.8704877610064094E-2</c:v>
                </c:pt>
                <c:pt idx="1148">
                  <c:v>-6.7828325002256898E-2</c:v>
                </c:pt>
                <c:pt idx="1149">
                  <c:v>-6.7564589937044797E-2</c:v>
                </c:pt>
                <c:pt idx="1150">
                  <c:v>-6.6999346580471006E-2</c:v>
                </c:pt>
                <c:pt idx="1151">
                  <c:v>-6.7221115574658902E-2</c:v>
                </c:pt>
                <c:pt idx="1152">
                  <c:v>-6.7545569482995504E-2</c:v>
                </c:pt>
                <c:pt idx="1153">
                  <c:v>-6.7242730761082198E-2</c:v>
                </c:pt>
                <c:pt idx="1154">
                  <c:v>-6.7375038225354095E-2</c:v>
                </c:pt>
                <c:pt idx="1155">
                  <c:v>-6.6763895735666906E-2</c:v>
                </c:pt>
                <c:pt idx="1156">
                  <c:v>-6.6049342795604898E-2</c:v>
                </c:pt>
                <c:pt idx="1157">
                  <c:v>-6.6058899278994998E-2</c:v>
                </c:pt>
                <c:pt idx="1158">
                  <c:v>-6.5833285943835806E-2</c:v>
                </c:pt>
                <c:pt idx="1159">
                  <c:v>-6.4883614141349494E-2</c:v>
                </c:pt>
                <c:pt idx="1160">
                  <c:v>-6.4710825287371404E-2</c:v>
                </c:pt>
                <c:pt idx="1161">
                  <c:v>-6.4955585722713996E-2</c:v>
                </c:pt>
                <c:pt idx="1162">
                  <c:v>-6.4480238864121103E-2</c:v>
                </c:pt>
                <c:pt idx="1163">
                  <c:v>-6.4452944690617894E-2</c:v>
                </c:pt>
                <c:pt idx="1164">
                  <c:v>-6.4952976392912407E-2</c:v>
                </c:pt>
                <c:pt idx="1165">
                  <c:v>-6.5557136930257304E-2</c:v>
                </c:pt>
                <c:pt idx="1166">
                  <c:v>-6.8688785985179093E-2</c:v>
                </c:pt>
                <c:pt idx="1167">
                  <c:v>-7.0219469564350601E-2</c:v>
                </c:pt>
                <c:pt idx="1168">
                  <c:v>-7.19755516011161E-2</c:v>
                </c:pt>
                <c:pt idx="1169">
                  <c:v>-7.2718678178287005E-2</c:v>
                </c:pt>
                <c:pt idx="1170">
                  <c:v>-7.3299227972399295E-2</c:v>
                </c:pt>
                <c:pt idx="1171">
                  <c:v>-7.2470673168415004E-2</c:v>
                </c:pt>
                <c:pt idx="1172">
                  <c:v>-7.2700415964527698E-2</c:v>
                </c:pt>
                <c:pt idx="1173">
                  <c:v>-7.3467750798078296E-2</c:v>
                </c:pt>
                <c:pt idx="1174">
                  <c:v>-7.3875296901770901E-2</c:v>
                </c:pt>
                <c:pt idx="1175">
                  <c:v>-7.4100796011358494E-2</c:v>
                </c:pt>
                <c:pt idx="1176">
                  <c:v>-7.4137322328304001E-2</c:v>
                </c:pt>
                <c:pt idx="1177">
                  <c:v>-7.3159802630706705E-2</c:v>
                </c:pt>
                <c:pt idx="1178">
                  <c:v>-7.2470304216253806E-2</c:v>
                </c:pt>
                <c:pt idx="1179">
                  <c:v>-7.1305203145552706E-2</c:v>
                </c:pt>
                <c:pt idx="1180">
                  <c:v>-7.0204366417262298E-2</c:v>
                </c:pt>
                <c:pt idx="1181">
                  <c:v>-6.8970565791168004E-2</c:v>
                </c:pt>
                <c:pt idx="1182">
                  <c:v>-6.7261645164875206E-2</c:v>
                </c:pt>
                <c:pt idx="1183">
                  <c:v>-6.5675333150928106E-2</c:v>
                </c:pt>
                <c:pt idx="1184">
                  <c:v>-6.4361609420355001E-2</c:v>
                </c:pt>
                <c:pt idx="1185">
                  <c:v>-6.3292868834771102E-2</c:v>
                </c:pt>
                <c:pt idx="1186">
                  <c:v>-6.1892433923050501E-2</c:v>
                </c:pt>
                <c:pt idx="1187">
                  <c:v>-6.0929429746011898E-2</c:v>
                </c:pt>
                <c:pt idx="1188">
                  <c:v>-6.0298249856759099E-2</c:v>
                </c:pt>
                <c:pt idx="1189">
                  <c:v>-6.0591377501363598E-2</c:v>
                </c:pt>
                <c:pt idx="1190">
                  <c:v>-6.11040753643552E-2</c:v>
                </c:pt>
                <c:pt idx="1191">
                  <c:v>-6.2055457715189999E-2</c:v>
                </c:pt>
                <c:pt idx="1192">
                  <c:v>-6.1588253427051598E-2</c:v>
                </c:pt>
                <c:pt idx="1193">
                  <c:v>-6.0953666388518998E-2</c:v>
                </c:pt>
                <c:pt idx="1194">
                  <c:v>-6.0116007394631799E-2</c:v>
                </c:pt>
                <c:pt idx="1195">
                  <c:v>-6.0014071143066998E-2</c:v>
                </c:pt>
                <c:pt idx="1196">
                  <c:v>-5.8983015682731101E-2</c:v>
                </c:pt>
                <c:pt idx="1197">
                  <c:v>-5.7559569847991501E-2</c:v>
                </c:pt>
                <c:pt idx="1198">
                  <c:v>-5.6007891691041402E-2</c:v>
                </c:pt>
                <c:pt idx="1199">
                  <c:v>-5.4088849993118603E-2</c:v>
                </c:pt>
                <c:pt idx="1200">
                  <c:v>-5.1144442395947197E-2</c:v>
                </c:pt>
                <c:pt idx="1201">
                  <c:v>-5.1550863107091997E-2</c:v>
                </c:pt>
                <c:pt idx="1202">
                  <c:v>-5.15552756330857E-2</c:v>
                </c:pt>
                <c:pt idx="1203">
                  <c:v>-5.1772962978533801E-2</c:v>
                </c:pt>
                <c:pt idx="1204">
                  <c:v>-5.14375001251835E-2</c:v>
                </c:pt>
                <c:pt idx="1205">
                  <c:v>-5.0983229204831497E-2</c:v>
                </c:pt>
                <c:pt idx="1206">
                  <c:v>-5.2849896807208502E-2</c:v>
                </c:pt>
                <c:pt idx="1207">
                  <c:v>-5.6111654429070901E-2</c:v>
                </c:pt>
                <c:pt idx="1208">
                  <c:v>-5.9343742467718501E-2</c:v>
                </c:pt>
                <c:pt idx="1209">
                  <c:v>-6.4137803276118593E-2</c:v>
                </c:pt>
                <c:pt idx="1210">
                  <c:v>-6.8487607762089106E-2</c:v>
                </c:pt>
                <c:pt idx="1211">
                  <c:v>-7.1361859360794505E-2</c:v>
                </c:pt>
                <c:pt idx="1212">
                  <c:v>-7.4804092585087606E-2</c:v>
                </c:pt>
                <c:pt idx="1213">
                  <c:v>-7.8159323929217997E-2</c:v>
                </c:pt>
                <c:pt idx="1214">
                  <c:v>-8.1965429905866805E-2</c:v>
                </c:pt>
                <c:pt idx="1215">
                  <c:v>-8.5710204189758304E-2</c:v>
                </c:pt>
                <c:pt idx="1216">
                  <c:v>-8.7259612372613093E-2</c:v>
                </c:pt>
                <c:pt idx="1217">
                  <c:v>-8.8859094396482805E-2</c:v>
                </c:pt>
                <c:pt idx="1218">
                  <c:v>-9.0805414863428996E-2</c:v>
                </c:pt>
                <c:pt idx="1219">
                  <c:v>-9.2282684681915098E-2</c:v>
                </c:pt>
                <c:pt idx="1220">
                  <c:v>-9.3423892471378694E-2</c:v>
                </c:pt>
                <c:pt idx="1221">
                  <c:v>-9.4002255234249293E-2</c:v>
                </c:pt>
                <c:pt idx="1222">
                  <c:v>-9.4326835570459705E-2</c:v>
                </c:pt>
                <c:pt idx="1223">
                  <c:v>-9.4613209067912193E-2</c:v>
                </c:pt>
                <c:pt idx="1224">
                  <c:v>-9.4519801251153904E-2</c:v>
                </c:pt>
                <c:pt idx="1225">
                  <c:v>-9.41669277621624E-2</c:v>
                </c:pt>
                <c:pt idx="1226">
                  <c:v>-9.4695187930466496E-2</c:v>
                </c:pt>
                <c:pt idx="1227">
                  <c:v>-9.44913655884531E-2</c:v>
                </c:pt>
                <c:pt idx="1228">
                  <c:v>-9.4805957544605399E-2</c:v>
                </c:pt>
                <c:pt idx="1229">
                  <c:v>-9.4146371786791805E-2</c:v>
                </c:pt>
                <c:pt idx="1230">
                  <c:v>-9.4542997549036403E-2</c:v>
                </c:pt>
                <c:pt idx="1231">
                  <c:v>-9.3781267365045301E-2</c:v>
                </c:pt>
                <c:pt idx="1232">
                  <c:v>-9.5400164115174005E-2</c:v>
                </c:pt>
                <c:pt idx="1233">
                  <c:v>-9.7092474614055693E-2</c:v>
                </c:pt>
                <c:pt idx="1234">
                  <c:v>-9.8151777910199398E-2</c:v>
                </c:pt>
                <c:pt idx="1235">
                  <c:v>-9.9133382813792401E-2</c:v>
                </c:pt>
                <c:pt idx="1236">
                  <c:v>-0.10073411538760101</c:v>
                </c:pt>
                <c:pt idx="1237">
                  <c:v>-0.100373700475718</c:v>
                </c:pt>
                <c:pt idx="1238">
                  <c:v>-9.8078033535410697E-2</c:v>
                </c:pt>
                <c:pt idx="1239">
                  <c:v>-9.64235213943372E-2</c:v>
                </c:pt>
                <c:pt idx="1240">
                  <c:v>-9.3926760839626505E-2</c:v>
                </c:pt>
                <c:pt idx="1241">
                  <c:v>-9.1365551862245001E-2</c:v>
                </c:pt>
                <c:pt idx="1242">
                  <c:v>-8.8942404112886397E-2</c:v>
                </c:pt>
                <c:pt idx="1243">
                  <c:v>-8.7015220344812599E-2</c:v>
                </c:pt>
                <c:pt idx="1244">
                  <c:v>-8.5637690966466007E-2</c:v>
                </c:pt>
                <c:pt idx="1245">
                  <c:v>-8.3139842010936799E-2</c:v>
                </c:pt>
                <c:pt idx="1246">
                  <c:v>-7.98487234582827E-2</c:v>
                </c:pt>
                <c:pt idx="1247">
                  <c:v>-7.7045390063411698E-2</c:v>
                </c:pt>
                <c:pt idx="1248">
                  <c:v>-7.4848159906920994E-2</c:v>
                </c:pt>
                <c:pt idx="1249">
                  <c:v>-7.2207151862114002E-2</c:v>
                </c:pt>
                <c:pt idx="1250">
                  <c:v>-7.04420032462727E-2</c:v>
                </c:pt>
                <c:pt idx="1251">
                  <c:v>-6.9090621232872296E-2</c:v>
                </c:pt>
                <c:pt idx="1252">
                  <c:v>-6.7958485372935099E-2</c:v>
                </c:pt>
                <c:pt idx="1253">
                  <c:v>-6.6792361644283302E-2</c:v>
                </c:pt>
                <c:pt idx="1254">
                  <c:v>-6.5504971682792998E-2</c:v>
                </c:pt>
                <c:pt idx="1255">
                  <c:v>-6.3833422519867206E-2</c:v>
                </c:pt>
                <c:pt idx="1256">
                  <c:v>-6.2301683820433398E-2</c:v>
                </c:pt>
                <c:pt idx="1257">
                  <c:v>-6.0740764372912801E-2</c:v>
                </c:pt>
                <c:pt idx="1258">
                  <c:v>-5.8365361386184603E-2</c:v>
                </c:pt>
                <c:pt idx="1259">
                  <c:v>-5.5471883100264602E-2</c:v>
                </c:pt>
                <c:pt idx="1260">
                  <c:v>-5.20336399218779E-2</c:v>
                </c:pt>
                <c:pt idx="1261">
                  <c:v>-4.8614917841468701E-2</c:v>
                </c:pt>
                <c:pt idx="1262">
                  <c:v>-4.5550848849038698E-2</c:v>
                </c:pt>
                <c:pt idx="1263">
                  <c:v>-4.1824680660721897E-2</c:v>
                </c:pt>
                <c:pt idx="1264">
                  <c:v>-3.8204524269819802E-2</c:v>
                </c:pt>
                <c:pt idx="1265">
                  <c:v>-3.5240341450538303E-2</c:v>
                </c:pt>
                <c:pt idx="1266">
                  <c:v>-3.3111399756163798E-2</c:v>
                </c:pt>
                <c:pt idx="1267">
                  <c:v>-3.3386546937009903E-2</c:v>
                </c:pt>
                <c:pt idx="1268">
                  <c:v>-3.0770284341879901E-2</c:v>
                </c:pt>
                <c:pt idx="1269">
                  <c:v>-2.74814203224499E-2</c:v>
                </c:pt>
                <c:pt idx="1270">
                  <c:v>-2.4621518951490399E-2</c:v>
                </c:pt>
                <c:pt idx="1271">
                  <c:v>-2.1447856178179101E-2</c:v>
                </c:pt>
                <c:pt idx="1272">
                  <c:v>-1.81936973009275E-2</c:v>
                </c:pt>
                <c:pt idx="1273">
                  <c:v>-1.58811766214411E-2</c:v>
                </c:pt>
                <c:pt idx="1274">
                  <c:v>-1.36677824009694E-2</c:v>
                </c:pt>
                <c:pt idx="1275">
                  <c:v>-1.21637388130552E-2</c:v>
                </c:pt>
                <c:pt idx="1276">
                  <c:v>-1.1198811443346401E-2</c:v>
                </c:pt>
                <c:pt idx="1277">
                  <c:v>-1.0501333237871099E-2</c:v>
                </c:pt>
                <c:pt idx="1278">
                  <c:v>-9.1376752868500902E-3</c:v>
                </c:pt>
                <c:pt idx="1279">
                  <c:v>-8.2705874105215606E-3</c:v>
                </c:pt>
                <c:pt idx="1280">
                  <c:v>-7.9451409622557992E-3</c:v>
                </c:pt>
                <c:pt idx="1281">
                  <c:v>-6.7161803434125002E-3</c:v>
                </c:pt>
                <c:pt idx="1282">
                  <c:v>-4.9728767023959897E-3</c:v>
                </c:pt>
                <c:pt idx="1283">
                  <c:v>-2.5420065704810698E-3</c:v>
                </c:pt>
                <c:pt idx="1284">
                  <c:v>-1.3714799790623801E-3</c:v>
                </c:pt>
                <c:pt idx="1285" formatCode="0.00E+00">
                  <c:v>-1.07028533466285E-4</c:v>
                </c:pt>
                <c:pt idx="1286">
                  <c:v>1.3372414978335299E-3</c:v>
                </c:pt>
                <c:pt idx="1287">
                  <c:v>4.14197885407472E-3</c:v>
                </c:pt>
                <c:pt idx="1288">
                  <c:v>6.56415971880853E-3</c:v>
                </c:pt>
                <c:pt idx="1289">
                  <c:v>6.2490926858379901E-3</c:v>
                </c:pt>
                <c:pt idx="1290">
                  <c:v>6.0644406583409997E-3</c:v>
                </c:pt>
                <c:pt idx="1291">
                  <c:v>8.1080184383577995E-3</c:v>
                </c:pt>
                <c:pt idx="1292">
                  <c:v>8.6282821363723103E-3</c:v>
                </c:pt>
                <c:pt idx="1293">
                  <c:v>9.6063260577005198E-3</c:v>
                </c:pt>
                <c:pt idx="1294">
                  <c:v>1.06992791292178E-2</c:v>
                </c:pt>
                <c:pt idx="1295">
                  <c:v>1.1957547637093601E-2</c:v>
                </c:pt>
                <c:pt idx="1296">
                  <c:v>1.1790830902734899E-2</c:v>
                </c:pt>
                <c:pt idx="1297">
                  <c:v>1.1329468185162899E-2</c:v>
                </c:pt>
                <c:pt idx="1298">
                  <c:v>1.09172135437531E-2</c:v>
                </c:pt>
                <c:pt idx="1299">
                  <c:v>1.1096518492380201E-2</c:v>
                </c:pt>
                <c:pt idx="1300">
                  <c:v>1.18528232264308E-2</c:v>
                </c:pt>
                <c:pt idx="1301">
                  <c:v>1.20707155222981E-2</c:v>
                </c:pt>
                <c:pt idx="1302">
                  <c:v>1.18186920595875E-2</c:v>
                </c:pt>
                <c:pt idx="1303">
                  <c:v>1.1270116827797799E-2</c:v>
                </c:pt>
                <c:pt idx="1304">
                  <c:v>1.1850461682574099E-2</c:v>
                </c:pt>
                <c:pt idx="1305">
                  <c:v>1.2648461654773799E-2</c:v>
                </c:pt>
                <c:pt idx="1306">
                  <c:v>1.3211220351279701E-2</c:v>
                </c:pt>
                <c:pt idx="1307">
                  <c:v>1.5768760342626899E-2</c:v>
                </c:pt>
                <c:pt idx="1308">
                  <c:v>1.8537387252613099E-2</c:v>
                </c:pt>
                <c:pt idx="1309">
                  <c:v>2.0396227611771799E-2</c:v>
                </c:pt>
                <c:pt idx="1310">
                  <c:v>2.0249886474747399E-2</c:v>
                </c:pt>
                <c:pt idx="1311">
                  <c:v>2.04568034161004E-2</c:v>
                </c:pt>
                <c:pt idx="1312">
                  <c:v>2.06549067853639E-2</c:v>
                </c:pt>
                <c:pt idx="1313">
                  <c:v>2.2343324792299699E-2</c:v>
                </c:pt>
                <c:pt idx="1314">
                  <c:v>2.3447093221101601E-2</c:v>
                </c:pt>
                <c:pt idx="1315">
                  <c:v>2.40449772756119E-2</c:v>
                </c:pt>
                <c:pt idx="1316">
                  <c:v>2.4364172071582899E-2</c:v>
                </c:pt>
                <c:pt idx="1317">
                  <c:v>2.3947052094086398E-2</c:v>
                </c:pt>
                <c:pt idx="1318">
                  <c:v>2.2944839841628799E-2</c:v>
                </c:pt>
                <c:pt idx="1319">
                  <c:v>2.19039414709764E-2</c:v>
                </c:pt>
                <c:pt idx="1320">
                  <c:v>2.1261885128020699E-2</c:v>
                </c:pt>
                <c:pt idx="1321">
                  <c:v>2.0437613733984498E-2</c:v>
                </c:pt>
                <c:pt idx="1322">
                  <c:v>1.9659202467483001E-2</c:v>
                </c:pt>
                <c:pt idx="1323">
                  <c:v>1.9089084433728198E-2</c:v>
                </c:pt>
                <c:pt idx="1324">
                  <c:v>1.85335720079885E-2</c:v>
                </c:pt>
                <c:pt idx="1325">
                  <c:v>1.5691426734938001E-2</c:v>
                </c:pt>
                <c:pt idx="1326">
                  <c:v>1.3166961706505999E-2</c:v>
                </c:pt>
                <c:pt idx="1327">
                  <c:v>1.1642082419704E-2</c:v>
                </c:pt>
                <c:pt idx="1328">
                  <c:v>1.0100675963018601E-2</c:v>
                </c:pt>
                <c:pt idx="1329">
                  <c:v>9.4193132533840901E-3</c:v>
                </c:pt>
                <c:pt idx="1330">
                  <c:v>8.5232618553539898E-3</c:v>
                </c:pt>
                <c:pt idx="1331">
                  <c:v>7.8960024412243496E-3</c:v>
                </c:pt>
                <c:pt idx="1332">
                  <c:v>6.0316275878825702E-3</c:v>
                </c:pt>
                <c:pt idx="1333">
                  <c:v>5.2389321038057799E-3</c:v>
                </c:pt>
                <c:pt idx="1334">
                  <c:v>5.6422591708806197E-3</c:v>
                </c:pt>
                <c:pt idx="1335">
                  <c:v>7.4007480427829599E-3</c:v>
                </c:pt>
                <c:pt idx="1336">
                  <c:v>8.9378444866670299E-3</c:v>
                </c:pt>
                <c:pt idx="1337">
                  <c:v>9.6959585978722406E-3</c:v>
                </c:pt>
                <c:pt idx="1338">
                  <c:v>9.8638376422599105E-3</c:v>
                </c:pt>
                <c:pt idx="1339">
                  <c:v>8.5483711704862301E-3</c:v>
                </c:pt>
                <c:pt idx="1340">
                  <c:v>6.1721868079851402E-3</c:v>
                </c:pt>
                <c:pt idx="1341">
                  <c:v>4.7569199716219097E-3</c:v>
                </c:pt>
                <c:pt idx="1342">
                  <c:v>3.95090238782212E-3</c:v>
                </c:pt>
                <c:pt idx="1343">
                  <c:v>2.6710998512866901E-3</c:v>
                </c:pt>
                <c:pt idx="1344" formatCode="0.00E+00">
                  <c:v>4.1073534330869898E-4</c:v>
                </c:pt>
                <c:pt idx="1345">
                  <c:v>-3.38424249854994E-3</c:v>
                </c:pt>
                <c:pt idx="1346">
                  <c:v>-5.6538249791944E-3</c:v>
                </c:pt>
                <c:pt idx="1347">
                  <c:v>-5.7223671980985201E-3</c:v>
                </c:pt>
                <c:pt idx="1348">
                  <c:v>-5.3314589022448004E-3</c:v>
                </c:pt>
                <c:pt idx="1349">
                  <c:v>-4.1392198657027798E-3</c:v>
                </c:pt>
                <c:pt idx="1350">
                  <c:v>-1.6690841536981999E-3</c:v>
                </c:pt>
                <c:pt idx="1351" formatCode="0.00E+00">
                  <c:v>8.9939274140277104E-4</c:v>
                </c:pt>
                <c:pt idx="1352">
                  <c:v>3.6890842604276799E-3</c:v>
                </c:pt>
                <c:pt idx="1353">
                  <c:v>6.1308834593759801E-3</c:v>
                </c:pt>
                <c:pt idx="1354">
                  <c:v>6.7836008301584202E-3</c:v>
                </c:pt>
                <c:pt idx="1355">
                  <c:v>8.2721238184262601E-3</c:v>
                </c:pt>
                <c:pt idx="1356">
                  <c:v>1.2068343464160599E-2</c:v>
                </c:pt>
                <c:pt idx="1357">
                  <c:v>1.4282910942948399E-2</c:v>
                </c:pt>
                <c:pt idx="1358">
                  <c:v>1.5895393288872701E-2</c:v>
                </c:pt>
                <c:pt idx="1359">
                  <c:v>1.7317137830129E-2</c:v>
                </c:pt>
                <c:pt idx="1360">
                  <c:v>1.8316249601929201E-2</c:v>
                </c:pt>
                <c:pt idx="1361">
                  <c:v>1.8200240296408099E-2</c:v>
                </c:pt>
                <c:pt idx="1362">
                  <c:v>1.6608173604116299E-2</c:v>
                </c:pt>
                <c:pt idx="1363">
                  <c:v>1.39667555936726E-2</c:v>
                </c:pt>
                <c:pt idx="1364">
                  <c:v>1.2004062359633701E-2</c:v>
                </c:pt>
                <c:pt idx="1365">
                  <c:v>1.1053245911584301E-2</c:v>
                </c:pt>
                <c:pt idx="1366">
                  <c:v>9.8667090906968003E-3</c:v>
                </c:pt>
                <c:pt idx="1367">
                  <c:v>9.3159244236419199E-3</c:v>
                </c:pt>
                <c:pt idx="1368">
                  <c:v>6.89904545964036E-3</c:v>
                </c:pt>
                <c:pt idx="1369">
                  <c:v>4.2746673722916803E-3</c:v>
                </c:pt>
                <c:pt idx="1370">
                  <c:v>3.63892328594071E-3</c:v>
                </c:pt>
                <c:pt idx="1371">
                  <c:v>5.03027773312467E-3</c:v>
                </c:pt>
                <c:pt idx="1372">
                  <c:v>6.3784131153846501E-3</c:v>
                </c:pt>
                <c:pt idx="1373">
                  <c:v>7.3058033696641097E-3</c:v>
                </c:pt>
                <c:pt idx="1374">
                  <c:v>8.2949365780675497E-3</c:v>
                </c:pt>
                <c:pt idx="1375">
                  <c:v>9.6557497967014495E-3</c:v>
                </c:pt>
                <c:pt idx="1376">
                  <c:v>1.1024077944439201E-2</c:v>
                </c:pt>
                <c:pt idx="1377">
                  <c:v>1.20913807243462E-2</c:v>
                </c:pt>
                <c:pt idx="1378">
                  <c:v>1.3142636616942999E-2</c:v>
                </c:pt>
                <c:pt idx="1379">
                  <c:v>1.3661758365504499E-2</c:v>
                </c:pt>
                <c:pt idx="1380">
                  <c:v>1.3212776629767499E-2</c:v>
                </c:pt>
                <c:pt idx="1381">
                  <c:v>1.20864078134411E-2</c:v>
                </c:pt>
                <c:pt idx="1382">
                  <c:v>1.06878748535463E-2</c:v>
                </c:pt>
                <c:pt idx="1383">
                  <c:v>8.9177308117856895E-3</c:v>
                </c:pt>
                <c:pt idx="1384">
                  <c:v>6.9432380134306602E-3</c:v>
                </c:pt>
                <c:pt idx="1385">
                  <c:v>4.5740568373480303E-3</c:v>
                </c:pt>
                <c:pt idx="1386">
                  <c:v>2.0529940048225601E-3</c:v>
                </c:pt>
                <c:pt idx="1387" formatCode="0.00E+00">
                  <c:v>8.5902399832248804E-5</c:v>
                </c:pt>
                <c:pt idx="1388">
                  <c:v>-1.7234446851274699E-3</c:v>
                </c:pt>
                <c:pt idx="1389">
                  <c:v>-3.7177845349241601E-3</c:v>
                </c:pt>
                <c:pt idx="1390">
                  <c:v>-5.2640178667376098E-3</c:v>
                </c:pt>
                <c:pt idx="1391">
                  <c:v>-6.4474791624253803E-3</c:v>
                </c:pt>
                <c:pt idx="1392">
                  <c:v>-7.50140984993042E-3</c:v>
                </c:pt>
                <c:pt idx="1393">
                  <c:v>-8.7546525795295198E-3</c:v>
                </c:pt>
                <c:pt idx="1394">
                  <c:v>-9.5199645046237305E-3</c:v>
                </c:pt>
                <c:pt idx="1395">
                  <c:v>-9.5710428849467392E-3</c:v>
                </c:pt>
                <c:pt idx="1396">
                  <c:v>-1.00600834672101E-2</c:v>
                </c:pt>
                <c:pt idx="1397">
                  <c:v>-1.1516896364159E-2</c:v>
                </c:pt>
                <c:pt idx="1398">
                  <c:v>-1.15907567465927E-2</c:v>
                </c:pt>
                <c:pt idx="1399">
                  <c:v>-1.2090669066313601E-2</c:v>
                </c:pt>
                <c:pt idx="1400">
                  <c:v>-1.27097225991248E-2</c:v>
                </c:pt>
                <c:pt idx="1401">
                  <c:v>-1.30567135094185E-2</c:v>
                </c:pt>
                <c:pt idx="1402">
                  <c:v>-1.2769459172314901E-2</c:v>
                </c:pt>
                <c:pt idx="1403">
                  <c:v>-1.2876241279899701E-2</c:v>
                </c:pt>
                <c:pt idx="1404">
                  <c:v>-1.3136607706236E-2</c:v>
                </c:pt>
                <c:pt idx="1405">
                  <c:v>-1.32755143247743E-2</c:v>
                </c:pt>
                <c:pt idx="1406">
                  <c:v>-1.40943775485446E-2</c:v>
                </c:pt>
                <c:pt idx="1407">
                  <c:v>-1.3452441169822299E-2</c:v>
                </c:pt>
                <c:pt idx="1408">
                  <c:v>-9.5893255599923399E-3</c:v>
                </c:pt>
                <c:pt idx="1409">
                  <c:v>-6.7289535833438899E-3</c:v>
                </c:pt>
                <c:pt idx="1410">
                  <c:v>-6.3370941920784501E-3</c:v>
                </c:pt>
                <c:pt idx="1411">
                  <c:v>-5.1560233312691901E-3</c:v>
                </c:pt>
                <c:pt idx="1412">
                  <c:v>-4.2649623691236099E-3</c:v>
                </c:pt>
                <c:pt idx="1413">
                  <c:v>-3.2253270112572699E-3</c:v>
                </c:pt>
                <c:pt idx="1414">
                  <c:v>-2.1143881108298501E-3</c:v>
                </c:pt>
                <c:pt idx="1415" formatCode="0.00E+00">
                  <c:v>-3.71397716884083E-4</c:v>
                </c:pt>
                <c:pt idx="1416" formatCode="0.00E+00">
                  <c:v>5.8039752009736705E-4</c:v>
                </c:pt>
                <c:pt idx="1417">
                  <c:v>1.5003643062856599E-3</c:v>
                </c:pt>
                <c:pt idx="1418">
                  <c:v>1.27923963245602E-3</c:v>
                </c:pt>
                <c:pt idx="1419" formatCode="0.00E+00">
                  <c:v>-2.33550183620723E-4</c:v>
                </c:pt>
                <c:pt idx="1420" formatCode="0.00E+00">
                  <c:v>-8.1721785489017999E-4</c:v>
                </c:pt>
                <c:pt idx="1421" formatCode="0.00E+00">
                  <c:v>-2.23016174322014E-4</c:v>
                </c:pt>
                <c:pt idx="1422">
                  <c:v>1.37403539122394E-3</c:v>
                </c:pt>
                <c:pt idx="1423">
                  <c:v>2.5576422443127399E-3</c:v>
                </c:pt>
                <c:pt idx="1424">
                  <c:v>3.8407886455943999E-3</c:v>
                </c:pt>
                <c:pt idx="1425">
                  <c:v>4.4429251099259801E-3</c:v>
                </c:pt>
                <c:pt idx="1426">
                  <c:v>3.6885678859549702E-3</c:v>
                </c:pt>
                <c:pt idx="1427">
                  <c:v>1.8269363719296101E-3</c:v>
                </c:pt>
                <c:pt idx="1428">
                  <c:v>-1.92408738190326E-3</c:v>
                </c:pt>
                <c:pt idx="1429">
                  <c:v>-4.7535025773794001E-3</c:v>
                </c:pt>
                <c:pt idx="1430">
                  <c:v>-6.1903490444780301E-3</c:v>
                </c:pt>
                <c:pt idx="1431">
                  <c:v>-7.6930467075372903E-3</c:v>
                </c:pt>
                <c:pt idx="1432">
                  <c:v>-8.3322952235992294E-3</c:v>
                </c:pt>
                <c:pt idx="1433">
                  <c:v>-9.5763649489096006E-3</c:v>
                </c:pt>
                <c:pt idx="1434">
                  <c:v>-1.0554426687052599E-2</c:v>
                </c:pt>
                <c:pt idx="1435">
                  <c:v>-1.0077152961196901E-2</c:v>
                </c:pt>
                <c:pt idx="1436">
                  <c:v>-8.6337368825177997E-3</c:v>
                </c:pt>
                <c:pt idx="1437">
                  <c:v>-6.8835650712296796E-3</c:v>
                </c:pt>
                <c:pt idx="1438">
                  <c:v>-5.8620377770167301E-3</c:v>
                </c:pt>
                <c:pt idx="1439">
                  <c:v>-4.0915843318660404E-3</c:v>
                </c:pt>
                <c:pt idx="1440">
                  <c:v>-2.8607398806830501E-3</c:v>
                </c:pt>
                <c:pt idx="1441" formatCode="0.00E+00">
                  <c:v>-2.8008341504547703E-4</c:v>
                </c:pt>
                <c:pt idx="1442">
                  <c:v>2.42590126544091E-3</c:v>
                </c:pt>
                <c:pt idx="1443">
                  <c:v>4.9614641964413004E-3</c:v>
                </c:pt>
                <c:pt idx="1444">
                  <c:v>7.3230557274395498E-3</c:v>
                </c:pt>
                <c:pt idx="1445">
                  <c:v>8.6838728609754893E-3</c:v>
                </c:pt>
                <c:pt idx="1446">
                  <c:v>1.00024419450264E-2</c:v>
                </c:pt>
                <c:pt idx="1447">
                  <c:v>1.06650671356624E-2</c:v>
                </c:pt>
                <c:pt idx="1448">
                  <c:v>1.13163200909988E-2</c:v>
                </c:pt>
                <c:pt idx="1449">
                  <c:v>1.15484852733422E-2</c:v>
                </c:pt>
                <c:pt idx="1450">
                  <c:v>1.10887930732408E-2</c:v>
                </c:pt>
                <c:pt idx="1451">
                  <c:v>1.09262585680956E-2</c:v>
                </c:pt>
                <c:pt idx="1452">
                  <c:v>1.04699915355297E-2</c:v>
                </c:pt>
                <c:pt idx="1453">
                  <c:v>1.13443868535334E-2</c:v>
                </c:pt>
                <c:pt idx="1454">
                  <c:v>1.2399901665455199E-2</c:v>
                </c:pt>
                <c:pt idx="1455">
                  <c:v>1.2573940622331E-2</c:v>
                </c:pt>
                <c:pt idx="1456">
                  <c:v>1.2728805203965399E-2</c:v>
                </c:pt>
                <c:pt idx="1457">
                  <c:v>1.30444478867335E-2</c:v>
                </c:pt>
                <c:pt idx="1458">
                  <c:v>1.3709253749649901E-2</c:v>
                </c:pt>
                <c:pt idx="1459">
                  <c:v>1.4340993437366299E-2</c:v>
                </c:pt>
                <c:pt idx="1460">
                  <c:v>1.38557466668942E-2</c:v>
                </c:pt>
                <c:pt idx="1461">
                  <c:v>1.2685363168411999E-2</c:v>
                </c:pt>
                <c:pt idx="1462">
                  <c:v>1.2548448825425799E-2</c:v>
                </c:pt>
                <c:pt idx="1463">
                  <c:v>1.2255456791448099E-2</c:v>
                </c:pt>
                <c:pt idx="1464">
                  <c:v>1.1857934062329E-2</c:v>
                </c:pt>
                <c:pt idx="1465">
                  <c:v>1.1835500199098299E-2</c:v>
                </c:pt>
                <c:pt idx="1466">
                  <c:v>1.2502881255621099E-2</c:v>
                </c:pt>
                <c:pt idx="1467">
                  <c:v>1.3300642543939201E-2</c:v>
                </c:pt>
                <c:pt idx="1468">
                  <c:v>1.35984894135204E-2</c:v>
                </c:pt>
                <c:pt idx="1469">
                  <c:v>1.3754148836599501E-2</c:v>
                </c:pt>
                <c:pt idx="1470">
                  <c:v>1.43603314252415E-2</c:v>
                </c:pt>
                <c:pt idx="1471">
                  <c:v>1.4341645968248501E-2</c:v>
                </c:pt>
                <c:pt idx="1472">
                  <c:v>1.29800387869253E-2</c:v>
                </c:pt>
                <c:pt idx="1473">
                  <c:v>1.39100705554489E-2</c:v>
                </c:pt>
                <c:pt idx="1474">
                  <c:v>1.4494467711068401E-2</c:v>
                </c:pt>
                <c:pt idx="1475">
                  <c:v>1.4841665956142299E-2</c:v>
                </c:pt>
                <c:pt idx="1476">
                  <c:v>1.4876670934475899E-2</c:v>
                </c:pt>
                <c:pt idx="1477">
                  <c:v>1.48805569876803E-2</c:v>
                </c:pt>
                <c:pt idx="1478">
                  <c:v>1.4789319250037101E-2</c:v>
                </c:pt>
                <c:pt idx="1479">
                  <c:v>1.50154506292533E-2</c:v>
                </c:pt>
                <c:pt idx="1480">
                  <c:v>1.5994408920145801E-2</c:v>
                </c:pt>
                <c:pt idx="1481">
                  <c:v>1.6793764702227099E-2</c:v>
                </c:pt>
                <c:pt idx="1482">
                  <c:v>1.7978926029056801E-2</c:v>
                </c:pt>
                <c:pt idx="1483">
                  <c:v>1.81185873645444E-2</c:v>
                </c:pt>
                <c:pt idx="1484">
                  <c:v>1.87887956326819E-2</c:v>
                </c:pt>
                <c:pt idx="1485">
                  <c:v>1.9017083893956899E-2</c:v>
                </c:pt>
                <c:pt idx="1486">
                  <c:v>2.026335026889E-2</c:v>
                </c:pt>
                <c:pt idx="1487">
                  <c:v>2.1127195308791299E-2</c:v>
                </c:pt>
                <c:pt idx="1488">
                  <c:v>2.1280774581716899E-2</c:v>
                </c:pt>
                <c:pt idx="1489">
                  <c:v>2.1282430834531098E-2</c:v>
                </c:pt>
                <c:pt idx="1490">
                  <c:v>2.0378662190979099E-2</c:v>
                </c:pt>
                <c:pt idx="1491">
                  <c:v>1.9874407574118201E-2</c:v>
                </c:pt>
                <c:pt idx="1492">
                  <c:v>1.9028394653756501E-2</c:v>
                </c:pt>
                <c:pt idx="1493">
                  <c:v>1.84471947576797E-2</c:v>
                </c:pt>
                <c:pt idx="1494">
                  <c:v>1.9413037390187099E-2</c:v>
                </c:pt>
                <c:pt idx="1495">
                  <c:v>1.95879102128232E-2</c:v>
                </c:pt>
                <c:pt idx="1496">
                  <c:v>1.9488997653250701E-2</c:v>
                </c:pt>
                <c:pt idx="1497">
                  <c:v>1.9574497611195601E-2</c:v>
                </c:pt>
                <c:pt idx="1498">
                  <c:v>1.97045655307557E-2</c:v>
                </c:pt>
                <c:pt idx="1499">
                  <c:v>1.933669087648E-2</c:v>
                </c:pt>
                <c:pt idx="1500">
                  <c:v>1.9126744162242401E-2</c:v>
                </c:pt>
                <c:pt idx="1501">
                  <c:v>1.90240263731071E-2</c:v>
                </c:pt>
                <c:pt idx="1502">
                  <c:v>1.8134599610512801E-2</c:v>
                </c:pt>
                <c:pt idx="1503">
                  <c:v>1.70905380811072E-2</c:v>
                </c:pt>
                <c:pt idx="1504">
                  <c:v>1.5667942583434999E-2</c:v>
                </c:pt>
                <c:pt idx="1505">
                  <c:v>1.37357365940079E-2</c:v>
                </c:pt>
                <c:pt idx="1506">
                  <c:v>1.1825742449975399E-2</c:v>
                </c:pt>
                <c:pt idx="1507">
                  <c:v>1.0482319459217499E-2</c:v>
                </c:pt>
                <c:pt idx="1508">
                  <c:v>9.1083947963150492E-3</c:v>
                </c:pt>
                <c:pt idx="1509">
                  <c:v>5.1744065026459399E-3</c:v>
                </c:pt>
                <c:pt idx="1510">
                  <c:v>1.4072067280243199E-3</c:v>
                </c:pt>
                <c:pt idx="1511">
                  <c:v>-1.8443357745949599E-3</c:v>
                </c:pt>
                <c:pt idx="1512">
                  <c:v>-4.5930379049039802E-3</c:v>
                </c:pt>
                <c:pt idx="1513">
                  <c:v>-6.66087369622373E-3</c:v>
                </c:pt>
                <c:pt idx="1514">
                  <c:v>-8.2544768322456094E-3</c:v>
                </c:pt>
                <c:pt idx="1515">
                  <c:v>-9.0649443267767499E-3</c:v>
                </c:pt>
                <c:pt idx="1516">
                  <c:v>-1.0193728832615601E-2</c:v>
                </c:pt>
                <c:pt idx="1517">
                  <c:v>-1.12548767024857E-2</c:v>
                </c:pt>
                <c:pt idx="1518">
                  <c:v>-9.6593933216938006E-3</c:v>
                </c:pt>
                <c:pt idx="1519">
                  <c:v>-6.3467734536050702E-3</c:v>
                </c:pt>
                <c:pt idx="1520">
                  <c:v>-4.3757570020111604E-3</c:v>
                </c:pt>
                <c:pt idx="1521">
                  <c:v>-2.4773669616735502E-3</c:v>
                </c:pt>
                <c:pt idx="1522" formatCode="0.00E+00">
                  <c:v>-2.3099187428395301E-4</c:v>
                </c:pt>
                <c:pt idx="1523">
                  <c:v>2.8544774240021301E-3</c:v>
                </c:pt>
                <c:pt idx="1524">
                  <c:v>5.5577600098044898E-3</c:v>
                </c:pt>
                <c:pt idx="1525">
                  <c:v>8.4828659619033894E-3</c:v>
                </c:pt>
                <c:pt idx="1526">
                  <c:v>1.1861968822646901E-2</c:v>
                </c:pt>
                <c:pt idx="1527">
                  <c:v>1.4429255127488501E-2</c:v>
                </c:pt>
                <c:pt idx="1528">
                  <c:v>1.64662949668819E-2</c:v>
                </c:pt>
                <c:pt idx="1529">
                  <c:v>1.78952900277114E-2</c:v>
                </c:pt>
                <c:pt idx="1530">
                  <c:v>1.9495076693009799E-2</c:v>
                </c:pt>
                <c:pt idx="1531">
                  <c:v>2.0721578686154901E-2</c:v>
                </c:pt>
                <c:pt idx="1532">
                  <c:v>1.9705223379782501E-2</c:v>
                </c:pt>
                <c:pt idx="1533">
                  <c:v>1.8882819271919E-2</c:v>
                </c:pt>
                <c:pt idx="1534">
                  <c:v>1.8013414282136899E-2</c:v>
                </c:pt>
                <c:pt idx="1535">
                  <c:v>1.9263955287071199E-2</c:v>
                </c:pt>
                <c:pt idx="1536">
                  <c:v>1.9071419913963099E-2</c:v>
                </c:pt>
                <c:pt idx="1537">
                  <c:v>1.79649958660381E-2</c:v>
                </c:pt>
                <c:pt idx="1538">
                  <c:v>1.6871718893479298E-2</c:v>
                </c:pt>
                <c:pt idx="1539">
                  <c:v>1.7410355541425799E-2</c:v>
                </c:pt>
                <c:pt idx="1540">
                  <c:v>1.7623500048695999E-2</c:v>
                </c:pt>
                <c:pt idx="1541">
                  <c:v>1.7015754503005801E-2</c:v>
                </c:pt>
                <c:pt idx="1542">
                  <c:v>1.7669369757729699E-2</c:v>
                </c:pt>
                <c:pt idx="1543">
                  <c:v>1.8532606190266199E-2</c:v>
                </c:pt>
                <c:pt idx="1544">
                  <c:v>1.9453390007800001E-2</c:v>
                </c:pt>
                <c:pt idx="1545">
                  <c:v>1.88915042255259E-2</c:v>
                </c:pt>
                <c:pt idx="1546">
                  <c:v>1.92655628519088E-2</c:v>
                </c:pt>
                <c:pt idx="1547">
                  <c:v>1.9713646689556E-2</c:v>
                </c:pt>
                <c:pt idx="1548">
                  <c:v>2.0390838041848099E-2</c:v>
                </c:pt>
                <c:pt idx="1549">
                  <c:v>2.1867238978141499E-2</c:v>
                </c:pt>
                <c:pt idx="1550">
                  <c:v>2.3641134838644901E-2</c:v>
                </c:pt>
                <c:pt idx="1551">
                  <c:v>2.71854835762038E-2</c:v>
                </c:pt>
                <c:pt idx="1552">
                  <c:v>3.0131754344135401E-2</c:v>
                </c:pt>
                <c:pt idx="1553">
                  <c:v>3.26255976626912E-2</c:v>
                </c:pt>
                <c:pt idx="1554">
                  <c:v>3.5337267626018097E-2</c:v>
                </c:pt>
                <c:pt idx="1555">
                  <c:v>3.78824542358462E-2</c:v>
                </c:pt>
                <c:pt idx="1556">
                  <c:v>3.9128747926268102E-2</c:v>
                </c:pt>
                <c:pt idx="1557">
                  <c:v>3.99242677251068E-2</c:v>
                </c:pt>
                <c:pt idx="1558">
                  <c:v>4.0762045950424999E-2</c:v>
                </c:pt>
                <c:pt idx="1559">
                  <c:v>4.1044012510065599E-2</c:v>
                </c:pt>
                <c:pt idx="1560">
                  <c:v>4.11754845976516E-2</c:v>
                </c:pt>
                <c:pt idx="1561">
                  <c:v>4.2213485558306403E-2</c:v>
                </c:pt>
                <c:pt idx="1562">
                  <c:v>4.2925518737391602E-2</c:v>
                </c:pt>
                <c:pt idx="1563">
                  <c:v>4.3161689260513197E-2</c:v>
                </c:pt>
                <c:pt idx="1564">
                  <c:v>4.3450780648927503E-2</c:v>
                </c:pt>
                <c:pt idx="1565">
                  <c:v>4.2585896591304601E-2</c:v>
                </c:pt>
                <c:pt idx="1566">
                  <c:v>4.28736169407406E-2</c:v>
                </c:pt>
                <c:pt idx="1567">
                  <c:v>4.3789852475130897E-2</c:v>
                </c:pt>
                <c:pt idx="1568">
                  <c:v>4.3757427179537199E-2</c:v>
                </c:pt>
                <c:pt idx="1569">
                  <c:v>4.4380306013898502E-2</c:v>
                </c:pt>
                <c:pt idx="1570">
                  <c:v>4.6264051879541301E-2</c:v>
                </c:pt>
                <c:pt idx="1571">
                  <c:v>4.7675247766450997E-2</c:v>
                </c:pt>
                <c:pt idx="1572">
                  <c:v>4.9280560181534198E-2</c:v>
                </c:pt>
                <c:pt idx="1573">
                  <c:v>5.1588930517112198E-2</c:v>
                </c:pt>
                <c:pt idx="1574">
                  <c:v>5.3233443027280898E-2</c:v>
                </c:pt>
                <c:pt idx="1575">
                  <c:v>5.5112793421609498E-2</c:v>
                </c:pt>
                <c:pt idx="1576">
                  <c:v>5.6712391053183403E-2</c:v>
                </c:pt>
                <c:pt idx="1577">
                  <c:v>5.7834341785756103E-2</c:v>
                </c:pt>
                <c:pt idx="1578">
                  <c:v>5.9037558403135897E-2</c:v>
                </c:pt>
                <c:pt idx="1579">
                  <c:v>6.0122365827793199E-2</c:v>
                </c:pt>
                <c:pt idx="1580">
                  <c:v>6.0141471719609901E-2</c:v>
                </c:pt>
                <c:pt idx="1581">
                  <c:v>5.9793672325709903E-2</c:v>
                </c:pt>
                <c:pt idx="1582">
                  <c:v>5.8942811707625199E-2</c:v>
                </c:pt>
                <c:pt idx="1583">
                  <c:v>5.9647283622834599E-2</c:v>
                </c:pt>
                <c:pt idx="1584">
                  <c:v>5.9684832999271097E-2</c:v>
                </c:pt>
                <c:pt idx="1585">
                  <c:v>5.7359521478567599E-2</c:v>
                </c:pt>
                <c:pt idx="1586">
                  <c:v>5.633151460514E-2</c:v>
                </c:pt>
                <c:pt idx="1587">
                  <c:v>5.5843299380952401E-2</c:v>
                </c:pt>
                <c:pt idx="1588">
                  <c:v>5.5254848687231697E-2</c:v>
                </c:pt>
                <c:pt idx="1589">
                  <c:v>5.3910418472804103E-2</c:v>
                </c:pt>
                <c:pt idx="1590">
                  <c:v>5.2413117801117501E-2</c:v>
                </c:pt>
                <c:pt idx="1591">
                  <c:v>5.0734120650379501E-2</c:v>
                </c:pt>
                <c:pt idx="1592">
                  <c:v>4.9627925580056097E-2</c:v>
                </c:pt>
                <c:pt idx="1593">
                  <c:v>4.7907021060467798E-2</c:v>
                </c:pt>
                <c:pt idx="1594">
                  <c:v>4.6642152251697301E-2</c:v>
                </c:pt>
                <c:pt idx="1595">
                  <c:v>4.61292038817782E-2</c:v>
                </c:pt>
                <c:pt idx="1596">
                  <c:v>4.5150088982603198E-2</c:v>
                </c:pt>
                <c:pt idx="1597">
                  <c:v>4.5020901898165502E-2</c:v>
                </c:pt>
                <c:pt idx="1598">
                  <c:v>4.4530734239538898E-2</c:v>
                </c:pt>
                <c:pt idx="1599">
                  <c:v>4.3649924492262002E-2</c:v>
                </c:pt>
                <c:pt idx="1600">
                  <c:v>4.2869281288922798E-2</c:v>
                </c:pt>
                <c:pt idx="1601">
                  <c:v>4.1440517933531297E-2</c:v>
                </c:pt>
                <c:pt idx="1602">
                  <c:v>4.0477455111232997E-2</c:v>
                </c:pt>
                <c:pt idx="1603">
                  <c:v>4.0302870134618599E-2</c:v>
                </c:pt>
                <c:pt idx="1604">
                  <c:v>3.9820680989670697E-2</c:v>
                </c:pt>
                <c:pt idx="1605">
                  <c:v>3.7993828900581499E-2</c:v>
                </c:pt>
                <c:pt idx="1606">
                  <c:v>3.5299009528287899E-2</c:v>
                </c:pt>
                <c:pt idx="1607">
                  <c:v>3.1428530789149103E-2</c:v>
                </c:pt>
                <c:pt idx="1608">
                  <c:v>2.7746597830226399E-2</c:v>
                </c:pt>
                <c:pt idx="1609">
                  <c:v>2.4379552176491601E-2</c:v>
                </c:pt>
                <c:pt idx="1610">
                  <c:v>2.1406443870004802E-2</c:v>
                </c:pt>
                <c:pt idx="1611">
                  <c:v>1.8734604783949001E-2</c:v>
                </c:pt>
                <c:pt idx="1612">
                  <c:v>1.64175417027543E-2</c:v>
                </c:pt>
                <c:pt idx="1613">
                  <c:v>1.44824434370379E-2</c:v>
                </c:pt>
                <c:pt idx="1614">
                  <c:v>1.29860214588573E-2</c:v>
                </c:pt>
                <c:pt idx="1615">
                  <c:v>1.1973632781319099E-2</c:v>
                </c:pt>
                <c:pt idx="1616">
                  <c:v>1.1962644220275801E-2</c:v>
                </c:pt>
                <c:pt idx="1617">
                  <c:v>1.22621633828989E-2</c:v>
                </c:pt>
                <c:pt idx="1618">
                  <c:v>1.31392424182517E-2</c:v>
                </c:pt>
                <c:pt idx="1619">
                  <c:v>1.31142900977453E-2</c:v>
                </c:pt>
                <c:pt idx="1620">
                  <c:v>1.12728853095701E-2</c:v>
                </c:pt>
                <c:pt idx="1621">
                  <c:v>1.0536797822796699E-2</c:v>
                </c:pt>
                <c:pt idx="1622">
                  <c:v>9.3361438952445398E-3</c:v>
                </c:pt>
                <c:pt idx="1623">
                  <c:v>8.4548584995517706E-3</c:v>
                </c:pt>
                <c:pt idx="1624">
                  <c:v>6.9587055252447504E-3</c:v>
                </c:pt>
                <c:pt idx="1625">
                  <c:v>5.7209973888143898E-3</c:v>
                </c:pt>
                <c:pt idx="1626">
                  <c:v>3.57461236493935E-3</c:v>
                </c:pt>
                <c:pt idx="1627">
                  <c:v>2.8694969917670899E-3</c:v>
                </c:pt>
                <c:pt idx="1628">
                  <c:v>1.1496134308280599E-3</c:v>
                </c:pt>
                <c:pt idx="1629" formatCode="0.00E+00">
                  <c:v>-2.8181814523223301E-4</c:v>
                </c:pt>
                <c:pt idx="1630">
                  <c:v>-1.7770559623205701E-3</c:v>
                </c:pt>
                <c:pt idx="1631">
                  <c:v>-3.39819998386213E-3</c:v>
                </c:pt>
                <c:pt idx="1632">
                  <c:v>-7.5408184634422597E-3</c:v>
                </c:pt>
                <c:pt idx="1633">
                  <c:v>-1.08710916408431E-2</c:v>
                </c:pt>
                <c:pt idx="1634">
                  <c:v>-1.32603453425689E-2</c:v>
                </c:pt>
                <c:pt idx="1635">
                  <c:v>-1.5479378183118E-2</c:v>
                </c:pt>
                <c:pt idx="1636">
                  <c:v>-1.7062361143619899E-2</c:v>
                </c:pt>
                <c:pt idx="1637">
                  <c:v>-1.9361959502176399E-2</c:v>
                </c:pt>
                <c:pt idx="1638">
                  <c:v>-2.1448243040518501E-2</c:v>
                </c:pt>
                <c:pt idx="1639">
                  <c:v>-2.2948393942432602E-2</c:v>
                </c:pt>
                <c:pt idx="1640">
                  <c:v>-2.3961344064202E-2</c:v>
                </c:pt>
                <c:pt idx="1641">
                  <c:v>-2.6926749849549601E-2</c:v>
                </c:pt>
                <c:pt idx="1642">
                  <c:v>-2.9434973049963901E-2</c:v>
                </c:pt>
                <c:pt idx="1643">
                  <c:v>-3.1307406554628103E-2</c:v>
                </c:pt>
                <c:pt idx="1644">
                  <c:v>-3.28262706046967E-2</c:v>
                </c:pt>
                <c:pt idx="1645">
                  <c:v>-3.3692925974633303E-2</c:v>
                </c:pt>
                <c:pt idx="1646">
                  <c:v>-3.4154373039455801E-2</c:v>
                </c:pt>
                <c:pt idx="1647">
                  <c:v>-3.5012734826707602E-2</c:v>
                </c:pt>
                <c:pt idx="1648">
                  <c:v>-3.49864177722055E-2</c:v>
                </c:pt>
                <c:pt idx="1649">
                  <c:v>-3.4729514799314402E-2</c:v>
                </c:pt>
                <c:pt idx="1650">
                  <c:v>-3.5188580068986099E-2</c:v>
                </c:pt>
                <c:pt idx="1651">
                  <c:v>-3.4948492535403303E-2</c:v>
                </c:pt>
                <c:pt idx="1652">
                  <c:v>-3.6636381358914297E-2</c:v>
                </c:pt>
                <c:pt idx="1653">
                  <c:v>-3.7669585196437198E-2</c:v>
                </c:pt>
                <c:pt idx="1654">
                  <c:v>-3.8791781545101697E-2</c:v>
                </c:pt>
                <c:pt idx="1655">
                  <c:v>-3.9135572861061202E-2</c:v>
                </c:pt>
                <c:pt idx="1656">
                  <c:v>-3.8651992448784499E-2</c:v>
                </c:pt>
                <c:pt idx="1657">
                  <c:v>-3.7672277385089797E-2</c:v>
                </c:pt>
                <c:pt idx="1658">
                  <c:v>-3.6695164949291002E-2</c:v>
                </c:pt>
                <c:pt idx="1659">
                  <c:v>-3.5590316814038903E-2</c:v>
                </c:pt>
                <c:pt idx="1660">
                  <c:v>-3.4339455517140002E-2</c:v>
                </c:pt>
                <c:pt idx="1661">
                  <c:v>-3.3584252797092602E-2</c:v>
                </c:pt>
                <c:pt idx="1662">
                  <c:v>-3.2335984584906503E-2</c:v>
                </c:pt>
                <c:pt idx="1663">
                  <c:v>-3.02030103627118E-2</c:v>
                </c:pt>
                <c:pt idx="1664">
                  <c:v>-2.78178184041225E-2</c:v>
                </c:pt>
                <c:pt idx="1665">
                  <c:v>-2.5247919865485899E-2</c:v>
                </c:pt>
                <c:pt idx="1666">
                  <c:v>-2.30892276895464E-2</c:v>
                </c:pt>
                <c:pt idx="1667">
                  <c:v>-2.2033849900980802E-2</c:v>
                </c:pt>
                <c:pt idx="1668">
                  <c:v>-2.2060556970822501E-2</c:v>
                </c:pt>
                <c:pt idx="1669">
                  <c:v>-2.2414496970892501E-2</c:v>
                </c:pt>
                <c:pt idx="1670">
                  <c:v>-2.1626196097422799E-2</c:v>
                </c:pt>
                <c:pt idx="1671">
                  <c:v>-2.08747708658499E-2</c:v>
                </c:pt>
                <c:pt idx="1672">
                  <c:v>-2.0869666650659899E-2</c:v>
                </c:pt>
                <c:pt idx="1673">
                  <c:v>-2.0467175945567899E-2</c:v>
                </c:pt>
                <c:pt idx="1674">
                  <c:v>-2.00728815720005E-2</c:v>
                </c:pt>
                <c:pt idx="1675">
                  <c:v>-1.9264147310632699E-2</c:v>
                </c:pt>
                <c:pt idx="1676">
                  <c:v>-1.9019859631390499E-2</c:v>
                </c:pt>
                <c:pt idx="1677">
                  <c:v>-1.9431321316968501E-2</c:v>
                </c:pt>
                <c:pt idx="1678">
                  <c:v>-2.0002844817783801E-2</c:v>
                </c:pt>
                <c:pt idx="1679">
                  <c:v>-2.0235320567915001E-2</c:v>
                </c:pt>
                <c:pt idx="1680">
                  <c:v>-2.0427472862063398E-2</c:v>
                </c:pt>
                <c:pt idx="1681">
                  <c:v>-1.7722641210182698E-2</c:v>
                </c:pt>
                <c:pt idx="1682">
                  <c:v>-1.4953436063281599E-2</c:v>
                </c:pt>
                <c:pt idx="1683">
                  <c:v>-1.2656237859597E-2</c:v>
                </c:pt>
                <c:pt idx="1684">
                  <c:v>-1.1486719424315299E-2</c:v>
                </c:pt>
                <c:pt idx="1685">
                  <c:v>-1.0405679570681199E-2</c:v>
                </c:pt>
                <c:pt idx="1686">
                  <c:v>-9.6582431780284396E-3</c:v>
                </c:pt>
                <c:pt idx="1687">
                  <c:v>-8.4619051759072406E-3</c:v>
                </c:pt>
                <c:pt idx="1688">
                  <c:v>-7.0437302125393401E-3</c:v>
                </c:pt>
                <c:pt idx="1689">
                  <c:v>-5.9463394236319404E-3</c:v>
                </c:pt>
                <c:pt idx="1690">
                  <c:v>-4.6964850005254098E-3</c:v>
                </c:pt>
                <c:pt idx="1691">
                  <c:v>-4.38384379621117E-3</c:v>
                </c:pt>
                <c:pt idx="1692">
                  <c:v>-2.6705435547900399E-3</c:v>
                </c:pt>
                <c:pt idx="1693">
                  <c:v>-1.27175971773047E-3</c:v>
                </c:pt>
                <c:pt idx="1694" formatCode="0.00E+00">
                  <c:v>-1.02335349400493E-4</c:v>
                </c:pt>
                <c:pt idx="1695" formatCode="0.00E+00">
                  <c:v>3.4784034050441902E-4</c:v>
                </c:pt>
                <c:pt idx="1696" formatCode="0.00E+00">
                  <c:v>6.3910611303825699E-4</c:v>
                </c:pt>
                <c:pt idx="1697" formatCode="0.00E+00">
                  <c:v>7.6914986673094895E-4</c:v>
                </c:pt>
                <c:pt idx="1698" formatCode="0.00E+00">
                  <c:v>3.4149615958118502E-4</c:v>
                </c:pt>
                <c:pt idx="1699" formatCode="0.00E+00">
                  <c:v>-1.1662568844103101E-4</c:v>
                </c:pt>
                <c:pt idx="1700" formatCode="0.00E+00">
                  <c:v>-8.1347739812309499E-4</c:v>
                </c:pt>
                <c:pt idx="1701">
                  <c:v>-1.61069411573385E-3</c:v>
                </c:pt>
                <c:pt idx="1702">
                  <c:v>-3.1501048160347202E-3</c:v>
                </c:pt>
                <c:pt idx="1703">
                  <c:v>-3.5810191183915999E-3</c:v>
                </c:pt>
                <c:pt idx="1704">
                  <c:v>-4.7762547531944796E-3</c:v>
                </c:pt>
                <c:pt idx="1705">
                  <c:v>-6.5598816828481999E-3</c:v>
                </c:pt>
                <c:pt idx="1706">
                  <c:v>-7.3678638443098101E-3</c:v>
                </c:pt>
                <c:pt idx="1707">
                  <c:v>-7.8222181030323992E-3</c:v>
                </c:pt>
                <c:pt idx="1708">
                  <c:v>-7.7907753614763703E-3</c:v>
                </c:pt>
                <c:pt idx="1709">
                  <c:v>-7.7813603170576798E-3</c:v>
                </c:pt>
                <c:pt idx="1710">
                  <c:v>-7.8723560485188405E-3</c:v>
                </c:pt>
                <c:pt idx="1711">
                  <c:v>-7.5608549682982E-3</c:v>
                </c:pt>
                <c:pt idx="1712">
                  <c:v>-7.0832120573055503E-3</c:v>
                </c:pt>
                <c:pt idx="1713">
                  <c:v>-5.3115709201849801E-3</c:v>
                </c:pt>
                <c:pt idx="1714">
                  <c:v>-3.7809889983947001E-3</c:v>
                </c:pt>
                <c:pt idx="1715">
                  <c:v>-3.2769536999023899E-3</c:v>
                </c:pt>
                <c:pt idx="1716">
                  <c:v>-3.8069446599954099E-3</c:v>
                </c:pt>
                <c:pt idx="1717">
                  <c:v>-6.0103809853850904E-3</c:v>
                </c:pt>
                <c:pt idx="1718">
                  <c:v>-8.1683047106075306E-3</c:v>
                </c:pt>
                <c:pt idx="1719">
                  <c:v>-9.9549787336595894E-3</c:v>
                </c:pt>
                <c:pt idx="1720">
                  <c:v>-1.15273245866E-2</c:v>
                </c:pt>
                <c:pt idx="1721">
                  <c:v>-1.34696674736183E-2</c:v>
                </c:pt>
                <c:pt idx="1722">
                  <c:v>-1.5474899797235901E-2</c:v>
                </c:pt>
                <c:pt idx="1723">
                  <c:v>-1.7878002917141499E-2</c:v>
                </c:pt>
                <c:pt idx="1724">
                  <c:v>-2.0157193350663401E-2</c:v>
                </c:pt>
                <c:pt idx="1725">
                  <c:v>-2.2316511642240099E-2</c:v>
                </c:pt>
                <c:pt idx="1726">
                  <c:v>-2.55132971337283E-2</c:v>
                </c:pt>
                <c:pt idx="1727">
                  <c:v>-2.91446502060956E-2</c:v>
                </c:pt>
                <c:pt idx="1728">
                  <c:v>-3.27963416079705E-2</c:v>
                </c:pt>
                <c:pt idx="1729">
                  <c:v>-3.5920280604505299E-2</c:v>
                </c:pt>
                <c:pt idx="1730">
                  <c:v>-3.8738842188353301E-2</c:v>
                </c:pt>
                <c:pt idx="1731">
                  <c:v>-4.1348187688012801E-2</c:v>
                </c:pt>
                <c:pt idx="1732">
                  <c:v>-4.3822279184180198E-2</c:v>
                </c:pt>
                <c:pt idx="1733">
                  <c:v>-4.6657537305795298E-2</c:v>
                </c:pt>
                <c:pt idx="1734">
                  <c:v>-4.8998836549400099E-2</c:v>
                </c:pt>
                <c:pt idx="1735">
                  <c:v>-5.0327728365412001E-2</c:v>
                </c:pt>
                <c:pt idx="1736">
                  <c:v>-5.1361190287705201E-2</c:v>
                </c:pt>
                <c:pt idx="1737">
                  <c:v>-5.2092954275433E-2</c:v>
                </c:pt>
                <c:pt idx="1738">
                  <c:v>-5.1065097217875603E-2</c:v>
                </c:pt>
                <c:pt idx="1739">
                  <c:v>-4.9702459056611102E-2</c:v>
                </c:pt>
                <c:pt idx="1740">
                  <c:v>-4.6371475164162602E-2</c:v>
                </c:pt>
                <c:pt idx="1741">
                  <c:v>-4.3862731227780602E-2</c:v>
                </c:pt>
                <c:pt idx="1742">
                  <c:v>-4.18409011763171E-2</c:v>
                </c:pt>
                <c:pt idx="1743">
                  <c:v>-4.0183908637328798E-2</c:v>
                </c:pt>
                <c:pt idx="1744">
                  <c:v>-3.9163096820120903E-2</c:v>
                </c:pt>
                <c:pt idx="1745">
                  <c:v>-3.8519652281112898E-2</c:v>
                </c:pt>
                <c:pt idx="1746">
                  <c:v>-3.5993271830037601E-2</c:v>
                </c:pt>
                <c:pt idx="1747">
                  <c:v>-3.5414545294307397E-2</c:v>
                </c:pt>
                <c:pt idx="1748">
                  <c:v>-3.4672181302076402E-2</c:v>
                </c:pt>
                <c:pt idx="1749">
                  <c:v>-3.46665552299543E-2</c:v>
                </c:pt>
                <c:pt idx="1750">
                  <c:v>-3.4966119005314197E-2</c:v>
                </c:pt>
                <c:pt idx="1751">
                  <c:v>-3.1764625708134403E-2</c:v>
                </c:pt>
                <c:pt idx="1752">
                  <c:v>-2.91328987712751E-2</c:v>
                </c:pt>
                <c:pt idx="1753">
                  <c:v>-2.7608403198793999E-2</c:v>
                </c:pt>
                <c:pt idx="1754">
                  <c:v>-2.5717503874936001E-2</c:v>
                </c:pt>
                <c:pt idx="1755">
                  <c:v>-2.3854086112043298E-2</c:v>
                </c:pt>
                <c:pt idx="1756">
                  <c:v>-2.3245346914680599E-2</c:v>
                </c:pt>
                <c:pt idx="1757">
                  <c:v>-2.2332602125938902E-2</c:v>
                </c:pt>
                <c:pt idx="1758">
                  <c:v>-1.9384219091174298E-2</c:v>
                </c:pt>
                <c:pt idx="1759">
                  <c:v>-1.7503122603928299E-2</c:v>
                </c:pt>
                <c:pt idx="1760">
                  <c:v>-1.7515918731138499E-2</c:v>
                </c:pt>
                <c:pt idx="1761">
                  <c:v>-2.2120396514475699E-2</c:v>
                </c:pt>
                <c:pt idx="1762">
                  <c:v>-2.5878330491025801E-2</c:v>
                </c:pt>
                <c:pt idx="1763">
                  <c:v>-2.8790366032989501E-2</c:v>
                </c:pt>
                <c:pt idx="1764">
                  <c:v>-3.12073028397018E-2</c:v>
                </c:pt>
                <c:pt idx="1765">
                  <c:v>-3.3057854386667099E-2</c:v>
                </c:pt>
                <c:pt idx="1766">
                  <c:v>-3.4984277260468398E-2</c:v>
                </c:pt>
                <c:pt idx="1767">
                  <c:v>-3.5828623530225298E-2</c:v>
                </c:pt>
                <c:pt idx="1768">
                  <c:v>-3.57364741842503E-2</c:v>
                </c:pt>
                <c:pt idx="1769">
                  <c:v>-3.6093521601326999E-2</c:v>
                </c:pt>
                <c:pt idx="1770">
                  <c:v>-3.6601502095492199E-2</c:v>
                </c:pt>
                <c:pt idx="1771">
                  <c:v>-3.6358302982987298E-2</c:v>
                </c:pt>
                <c:pt idx="1772">
                  <c:v>-3.6744863967478399E-2</c:v>
                </c:pt>
                <c:pt idx="1773">
                  <c:v>-3.6958589855454201E-2</c:v>
                </c:pt>
                <c:pt idx="1774">
                  <c:v>-3.72403162941757E-2</c:v>
                </c:pt>
                <c:pt idx="1775">
                  <c:v>-3.7370860749816201E-2</c:v>
                </c:pt>
                <c:pt idx="1776">
                  <c:v>-3.8243413448137198E-2</c:v>
                </c:pt>
                <c:pt idx="1777">
                  <c:v>-3.9583878367632302E-2</c:v>
                </c:pt>
                <c:pt idx="1778">
                  <c:v>-4.0987090411825002E-2</c:v>
                </c:pt>
                <c:pt idx="1779">
                  <c:v>-4.1719682119945201E-2</c:v>
                </c:pt>
                <c:pt idx="1780">
                  <c:v>-4.1643835346913398E-2</c:v>
                </c:pt>
                <c:pt idx="1781">
                  <c:v>-4.0442562313764502E-2</c:v>
                </c:pt>
                <c:pt idx="1782">
                  <c:v>-3.9603799067081703E-2</c:v>
                </c:pt>
                <c:pt idx="1783">
                  <c:v>-3.9554871056400598E-2</c:v>
                </c:pt>
                <c:pt idx="1784">
                  <c:v>-3.9644317836619099E-2</c:v>
                </c:pt>
                <c:pt idx="1785">
                  <c:v>-3.9529354509892103E-2</c:v>
                </c:pt>
                <c:pt idx="1786">
                  <c:v>-3.8794341570371399E-2</c:v>
                </c:pt>
                <c:pt idx="1787">
                  <c:v>-3.7125641302890498E-2</c:v>
                </c:pt>
                <c:pt idx="1788">
                  <c:v>-3.5672568673248098E-2</c:v>
                </c:pt>
                <c:pt idx="1789">
                  <c:v>-3.4612889517824597E-2</c:v>
                </c:pt>
                <c:pt idx="1790">
                  <c:v>-3.2692442417642902E-2</c:v>
                </c:pt>
                <c:pt idx="1791">
                  <c:v>-3.0297559579264301E-2</c:v>
                </c:pt>
                <c:pt idx="1792">
                  <c:v>-2.8684502490896099E-2</c:v>
                </c:pt>
                <c:pt idx="1793">
                  <c:v>-2.6383919116231402E-2</c:v>
                </c:pt>
                <c:pt idx="1794">
                  <c:v>-2.4066939760504901E-2</c:v>
                </c:pt>
                <c:pt idx="1795">
                  <c:v>-2.15175127456536E-2</c:v>
                </c:pt>
                <c:pt idx="1796">
                  <c:v>-1.89182394753106E-2</c:v>
                </c:pt>
                <c:pt idx="1797">
                  <c:v>-1.77735672382466E-2</c:v>
                </c:pt>
                <c:pt idx="1798">
                  <c:v>-1.6502811560645099E-2</c:v>
                </c:pt>
                <c:pt idx="1799">
                  <c:v>-1.51828931659554E-2</c:v>
                </c:pt>
                <c:pt idx="1800">
                  <c:v>-1.36689501544056E-2</c:v>
                </c:pt>
                <c:pt idx="1801">
                  <c:v>-1.1060030618769E-2</c:v>
                </c:pt>
                <c:pt idx="1802">
                  <c:v>-9.1881127095181907E-3</c:v>
                </c:pt>
                <c:pt idx="1803">
                  <c:v>-9.1998425581311001E-3</c:v>
                </c:pt>
                <c:pt idx="1804">
                  <c:v>-9.4111283089193202E-3</c:v>
                </c:pt>
                <c:pt idx="1805">
                  <c:v>-9.8564582644809808E-3</c:v>
                </c:pt>
                <c:pt idx="1806">
                  <c:v>-9.4172526913823898E-3</c:v>
                </c:pt>
                <c:pt idx="1807">
                  <c:v>-9.0952893958444105E-3</c:v>
                </c:pt>
                <c:pt idx="1808">
                  <c:v>-8.2894423003775607E-3</c:v>
                </c:pt>
                <c:pt idx="1809">
                  <c:v>-7.6091033416711296E-3</c:v>
                </c:pt>
                <c:pt idx="1810">
                  <c:v>-6.9267479908420096E-3</c:v>
                </c:pt>
                <c:pt idx="1811">
                  <c:v>-6.5104983425047199E-3</c:v>
                </c:pt>
                <c:pt idx="1812">
                  <c:v>-5.4997611649523796E-3</c:v>
                </c:pt>
                <c:pt idx="1813">
                  <c:v>-3.76305214038529E-3</c:v>
                </c:pt>
                <c:pt idx="1814">
                  <c:v>-1.86766774102362E-3</c:v>
                </c:pt>
                <c:pt idx="1815" formatCode="0.00E+00">
                  <c:v>-2.1984915709395001E-5</c:v>
                </c:pt>
                <c:pt idx="1816">
                  <c:v>1.64855584551079E-3</c:v>
                </c:pt>
                <c:pt idx="1817">
                  <c:v>2.87468498140926E-3</c:v>
                </c:pt>
                <c:pt idx="1818">
                  <c:v>3.4367934665228798E-3</c:v>
                </c:pt>
                <c:pt idx="1819">
                  <c:v>3.1119413863982801E-3</c:v>
                </c:pt>
                <c:pt idx="1820">
                  <c:v>2.7731115824171301E-3</c:v>
                </c:pt>
                <c:pt idx="1821">
                  <c:v>2.3828977519213101E-3</c:v>
                </c:pt>
                <c:pt idx="1822">
                  <c:v>2.2052686800241202E-3</c:v>
                </c:pt>
                <c:pt idx="1823">
                  <c:v>2.16518760850487E-3</c:v>
                </c:pt>
                <c:pt idx="1824">
                  <c:v>2.0691960305200701E-3</c:v>
                </c:pt>
                <c:pt idx="1825" formatCode="0.00E+00">
                  <c:v>8.3252463766420796E-4</c:v>
                </c:pt>
                <c:pt idx="1826" formatCode="0.00E+00">
                  <c:v>4.0678354156988602E-4</c:v>
                </c:pt>
                <c:pt idx="1827" formatCode="0.00E+00">
                  <c:v>7.7698576353887503E-4</c:v>
                </c:pt>
                <c:pt idx="1828" formatCode="0.00E+00">
                  <c:v>4.6225885673438797E-4</c:v>
                </c:pt>
                <c:pt idx="1829" formatCode="0.00E+00">
                  <c:v>1.0010975480749199E-4</c:v>
                </c:pt>
                <c:pt idx="1830" formatCode="0.00E+00">
                  <c:v>-3.6437155158479499E-5</c:v>
                </c:pt>
                <c:pt idx="1831">
                  <c:v>-3.4699921179845998E-3</c:v>
                </c:pt>
                <c:pt idx="1832">
                  <c:v>-6.1030051489829196E-3</c:v>
                </c:pt>
                <c:pt idx="1833">
                  <c:v>-8.9199614120139097E-3</c:v>
                </c:pt>
                <c:pt idx="1834">
                  <c:v>-1.1881341304198999E-2</c:v>
                </c:pt>
                <c:pt idx="1835">
                  <c:v>-1.44237297007448E-2</c:v>
                </c:pt>
                <c:pt idx="1836">
                  <c:v>-1.6813169926021498E-2</c:v>
                </c:pt>
                <c:pt idx="1837">
                  <c:v>-1.9796917868962899E-2</c:v>
                </c:pt>
                <c:pt idx="1838">
                  <c:v>-2.4203138403417802E-2</c:v>
                </c:pt>
                <c:pt idx="1839">
                  <c:v>-2.7822136159757E-2</c:v>
                </c:pt>
                <c:pt idx="1840">
                  <c:v>-3.0817270124051499E-2</c:v>
                </c:pt>
                <c:pt idx="1841">
                  <c:v>-3.3276839440314503E-2</c:v>
                </c:pt>
                <c:pt idx="1842">
                  <c:v>-3.5844315376304399E-2</c:v>
                </c:pt>
                <c:pt idx="1843">
                  <c:v>-3.78418120846808E-2</c:v>
                </c:pt>
                <c:pt idx="1844">
                  <c:v>-3.9455226657398798E-2</c:v>
                </c:pt>
                <c:pt idx="1845">
                  <c:v>-4.14976669342869E-2</c:v>
                </c:pt>
                <c:pt idx="1846">
                  <c:v>-4.3221893647872697E-2</c:v>
                </c:pt>
                <c:pt idx="1847">
                  <c:v>-4.4942976233692498E-2</c:v>
                </c:pt>
                <c:pt idx="1848">
                  <c:v>-4.5989733361239599E-2</c:v>
                </c:pt>
                <c:pt idx="1849">
                  <c:v>-4.7519486452552898E-2</c:v>
                </c:pt>
                <c:pt idx="1850">
                  <c:v>-4.9943039609094103E-2</c:v>
                </c:pt>
                <c:pt idx="1851">
                  <c:v>-5.2085991076646999E-2</c:v>
                </c:pt>
                <c:pt idx="1852">
                  <c:v>-5.2933489716441101E-2</c:v>
                </c:pt>
                <c:pt idx="1853">
                  <c:v>-5.3144347725788001E-2</c:v>
                </c:pt>
                <c:pt idx="1854">
                  <c:v>-5.3307140078103901E-2</c:v>
                </c:pt>
                <c:pt idx="1855">
                  <c:v>-5.3252970615048398E-2</c:v>
                </c:pt>
                <c:pt idx="1856">
                  <c:v>-5.2711026128326101E-2</c:v>
                </c:pt>
                <c:pt idx="1857">
                  <c:v>-5.25481224780011E-2</c:v>
                </c:pt>
                <c:pt idx="1858">
                  <c:v>-5.2027506280601099E-2</c:v>
                </c:pt>
                <c:pt idx="1859">
                  <c:v>-5.1493591797817401E-2</c:v>
                </c:pt>
                <c:pt idx="1860">
                  <c:v>-5.0833451516326698E-2</c:v>
                </c:pt>
                <c:pt idx="1861">
                  <c:v>-5.01262832523666E-2</c:v>
                </c:pt>
                <c:pt idx="1862">
                  <c:v>-4.9806613101470103E-2</c:v>
                </c:pt>
                <c:pt idx="1863">
                  <c:v>-4.9484236727039499E-2</c:v>
                </c:pt>
                <c:pt idx="1864">
                  <c:v>-4.8862470714903197E-2</c:v>
                </c:pt>
                <c:pt idx="1865">
                  <c:v>-4.8093259722434702E-2</c:v>
                </c:pt>
                <c:pt idx="1866">
                  <c:v>-4.8149205498053002E-2</c:v>
                </c:pt>
                <c:pt idx="1867">
                  <c:v>-4.9004023868313297E-2</c:v>
                </c:pt>
                <c:pt idx="1868">
                  <c:v>-5.0087877867636799E-2</c:v>
                </c:pt>
                <c:pt idx="1869">
                  <c:v>-5.0731197195097402E-2</c:v>
                </c:pt>
                <c:pt idx="1870">
                  <c:v>-5.1054993776218999E-2</c:v>
                </c:pt>
                <c:pt idx="1871">
                  <c:v>-5.0596324509980299E-2</c:v>
                </c:pt>
                <c:pt idx="1872">
                  <c:v>-5.0090895120457002E-2</c:v>
                </c:pt>
                <c:pt idx="1873">
                  <c:v>-4.9941064431272698E-2</c:v>
                </c:pt>
                <c:pt idx="1874">
                  <c:v>-4.9704824154526303E-2</c:v>
                </c:pt>
                <c:pt idx="1875">
                  <c:v>-4.90316790595694E-2</c:v>
                </c:pt>
                <c:pt idx="1876">
                  <c:v>-4.2802837270112401E-2</c:v>
                </c:pt>
                <c:pt idx="1877">
                  <c:v>-3.6850967482563897E-2</c:v>
                </c:pt>
                <c:pt idx="1878">
                  <c:v>-3.42452413969929E-2</c:v>
                </c:pt>
                <c:pt idx="1879">
                  <c:v>-3.3081279266399401E-2</c:v>
                </c:pt>
                <c:pt idx="1880">
                  <c:v>-3.2443257280822299E-2</c:v>
                </c:pt>
                <c:pt idx="1881">
                  <c:v>-3.2068858029494302E-2</c:v>
                </c:pt>
                <c:pt idx="1882">
                  <c:v>-3.2160425555861002E-2</c:v>
                </c:pt>
                <c:pt idx="1883">
                  <c:v>-3.1565513451778403E-2</c:v>
                </c:pt>
                <c:pt idx="1884">
                  <c:v>-3.1844451747436699E-2</c:v>
                </c:pt>
                <c:pt idx="1885">
                  <c:v>-3.2126920711209303E-2</c:v>
                </c:pt>
                <c:pt idx="1886">
                  <c:v>-3.4698729647806202E-2</c:v>
                </c:pt>
                <c:pt idx="1887">
                  <c:v>-3.7335420429292603E-2</c:v>
                </c:pt>
                <c:pt idx="1888">
                  <c:v>-3.8072448763293201E-2</c:v>
                </c:pt>
                <c:pt idx="1889">
                  <c:v>-3.8807338894321697E-2</c:v>
                </c:pt>
                <c:pt idx="1890">
                  <c:v>-3.9665053796818103E-2</c:v>
                </c:pt>
                <c:pt idx="1891">
                  <c:v>-4.0027137543621097E-2</c:v>
                </c:pt>
                <c:pt idx="1892">
                  <c:v>-4.0236943731634403E-2</c:v>
                </c:pt>
                <c:pt idx="1893">
                  <c:v>-4.05410818280066E-2</c:v>
                </c:pt>
                <c:pt idx="1894">
                  <c:v>-4.06287641162743E-2</c:v>
                </c:pt>
                <c:pt idx="1895">
                  <c:v>-4.05932430312652E-2</c:v>
                </c:pt>
                <c:pt idx="1896">
                  <c:v>-4.0548811953871097E-2</c:v>
                </c:pt>
                <c:pt idx="1897">
                  <c:v>-4.0675382969316699E-2</c:v>
                </c:pt>
                <c:pt idx="1898">
                  <c:v>-4.13555423384162E-2</c:v>
                </c:pt>
                <c:pt idx="1899">
                  <c:v>-4.22009857362797E-2</c:v>
                </c:pt>
                <c:pt idx="1900">
                  <c:v>-4.25244745022351E-2</c:v>
                </c:pt>
                <c:pt idx="1901">
                  <c:v>-4.3465661382111102E-2</c:v>
                </c:pt>
                <c:pt idx="1902">
                  <c:v>-4.4554412167319098E-2</c:v>
                </c:pt>
                <c:pt idx="1903">
                  <c:v>-4.5053513750008697E-2</c:v>
                </c:pt>
                <c:pt idx="1904">
                  <c:v>-4.5622882495672798E-2</c:v>
                </c:pt>
                <c:pt idx="1905">
                  <c:v>-4.6146355932209802E-2</c:v>
                </c:pt>
                <c:pt idx="1906">
                  <c:v>-4.66192851683363E-2</c:v>
                </c:pt>
                <c:pt idx="1907">
                  <c:v>-4.7735371780916802E-2</c:v>
                </c:pt>
                <c:pt idx="1908">
                  <c:v>-4.8607512629633802E-2</c:v>
                </c:pt>
                <c:pt idx="1909">
                  <c:v>-4.9564256361057303E-2</c:v>
                </c:pt>
                <c:pt idx="1910">
                  <c:v>-5.0304810432494802E-2</c:v>
                </c:pt>
                <c:pt idx="1911">
                  <c:v>-4.9726308677339799E-2</c:v>
                </c:pt>
                <c:pt idx="1912">
                  <c:v>-5.00906084402096E-2</c:v>
                </c:pt>
                <c:pt idx="1913">
                  <c:v>-5.0246599858393401E-2</c:v>
                </c:pt>
                <c:pt idx="1914">
                  <c:v>-5.00999405149836E-2</c:v>
                </c:pt>
                <c:pt idx="1915">
                  <c:v>-4.99624069364226E-2</c:v>
                </c:pt>
                <c:pt idx="1916">
                  <c:v>-4.9538248561821603E-2</c:v>
                </c:pt>
                <c:pt idx="1917">
                  <c:v>-4.91932231848798E-2</c:v>
                </c:pt>
                <c:pt idx="1918">
                  <c:v>-4.9298957641197703E-2</c:v>
                </c:pt>
                <c:pt idx="1919">
                  <c:v>-4.8615257134886701E-2</c:v>
                </c:pt>
                <c:pt idx="1920">
                  <c:v>-4.88664432516666E-2</c:v>
                </c:pt>
                <c:pt idx="1921">
                  <c:v>-4.9665988664830199E-2</c:v>
                </c:pt>
                <c:pt idx="1922">
                  <c:v>-5.0975477487251598E-2</c:v>
                </c:pt>
                <c:pt idx="1923">
                  <c:v>-5.1942796786615099E-2</c:v>
                </c:pt>
                <c:pt idx="1924">
                  <c:v>-5.2213483779770899E-2</c:v>
                </c:pt>
                <c:pt idx="1925">
                  <c:v>-5.2653338912542098E-2</c:v>
                </c:pt>
                <c:pt idx="1926">
                  <c:v>-5.3742624780508098E-2</c:v>
                </c:pt>
                <c:pt idx="1927">
                  <c:v>-5.4501166666685599E-2</c:v>
                </c:pt>
                <c:pt idx="1928">
                  <c:v>-5.5933807354130498E-2</c:v>
                </c:pt>
                <c:pt idx="1929">
                  <c:v>-5.8771329715229498E-2</c:v>
                </c:pt>
                <c:pt idx="1930">
                  <c:v>-6.1034871390426397E-2</c:v>
                </c:pt>
                <c:pt idx="1931">
                  <c:v>-6.2167928376422599E-2</c:v>
                </c:pt>
                <c:pt idx="1932">
                  <c:v>-6.6701919984319694E-2</c:v>
                </c:pt>
                <c:pt idx="1933">
                  <c:v>-7.2361858606712001E-2</c:v>
                </c:pt>
                <c:pt idx="1934">
                  <c:v>-7.7582204792936205E-2</c:v>
                </c:pt>
                <c:pt idx="1935">
                  <c:v>-8.1744015594872696E-2</c:v>
                </c:pt>
                <c:pt idx="1936">
                  <c:v>-8.49058917354783E-2</c:v>
                </c:pt>
                <c:pt idx="1937">
                  <c:v>-8.8856348531759902E-2</c:v>
                </c:pt>
                <c:pt idx="1938">
                  <c:v>-9.2187010824440099E-2</c:v>
                </c:pt>
                <c:pt idx="1939">
                  <c:v>-9.4720964877548205E-2</c:v>
                </c:pt>
                <c:pt idx="1940">
                  <c:v>-9.7219217593098803E-2</c:v>
                </c:pt>
                <c:pt idx="1941">
                  <c:v>-0.100014816224526</c:v>
                </c:pt>
                <c:pt idx="1942">
                  <c:v>-0.100829420591315</c:v>
                </c:pt>
                <c:pt idx="1943">
                  <c:v>-0.101348493879961</c:v>
                </c:pt>
                <c:pt idx="1944">
                  <c:v>-0.10192331172857801</c:v>
                </c:pt>
                <c:pt idx="1945">
                  <c:v>-0.102210224019902</c:v>
                </c:pt>
                <c:pt idx="1946">
                  <c:v>-9.9154220973791105E-2</c:v>
                </c:pt>
                <c:pt idx="1947">
                  <c:v>-9.5022345796333896E-2</c:v>
                </c:pt>
                <c:pt idx="1948">
                  <c:v>-9.1050402034224695E-2</c:v>
                </c:pt>
                <c:pt idx="1949">
                  <c:v>-8.7475454481943604E-2</c:v>
                </c:pt>
                <c:pt idx="1950">
                  <c:v>-8.3875926386430294E-2</c:v>
                </c:pt>
                <c:pt idx="1951">
                  <c:v>-8.1319479825522095E-2</c:v>
                </c:pt>
                <c:pt idx="1952">
                  <c:v>-7.9217873850075005E-2</c:v>
                </c:pt>
                <c:pt idx="1953">
                  <c:v>-7.6253157104078997E-2</c:v>
                </c:pt>
                <c:pt idx="1954">
                  <c:v>-7.4310589281901304E-2</c:v>
                </c:pt>
                <c:pt idx="1955">
                  <c:v>-7.3416559393308198E-2</c:v>
                </c:pt>
                <c:pt idx="1956">
                  <c:v>-7.4447442845787096E-2</c:v>
                </c:pt>
                <c:pt idx="1957">
                  <c:v>-7.5514676513427498E-2</c:v>
                </c:pt>
                <c:pt idx="1958">
                  <c:v>-7.6685533041977894E-2</c:v>
                </c:pt>
                <c:pt idx="1959">
                  <c:v>-7.7561403796925998E-2</c:v>
                </c:pt>
                <c:pt idx="1960">
                  <c:v>-7.8373800818981598E-2</c:v>
                </c:pt>
                <c:pt idx="1961">
                  <c:v>-7.9009869136174193E-2</c:v>
                </c:pt>
                <c:pt idx="1962">
                  <c:v>-7.9001546647423496E-2</c:v>
                </c:pt>
                <c:pt idx="1963">
                  <c:v>-7.9272752202121904E-2</c:v>
                </c:pt>
                <c:pt idx="1964">
                  <c:v>-7.9794422628604894E-2</c:v>
                </c:pt>
                <c:pt idx="1965">
                  <c:v>-8.0763258389049603E-2</c:v>
                </c:pt>
                <c:pt idx="1966">
                  <c:v>-8.1945432703812604E-2</c:v>
                </c:pt>
                <c:pt idx="1967">
                  <c:v>-8.3636014107400805E-2</c:v>
                </c:pt>
                <c:pt idx="1968">
                  <c:v>-8.4559646201291194E-2</c:v>
                </c:pt>
                <c:pt idx="1969">
                  <c:v>-8.7545012229932898E-2</c:v>
                </c:pt>
                <c:pt idx="1970">
                  <c:v>-9.0014528531434795E-2</c:v>
                </c:pt>
                <c:pt idx="1971">
                  <c:v>-9.2316610917242803E-2</c:v>
                </c:pt>
                <c:pt idx="1972">
                  <c:v>-9.5017960772848395E-2</c:v>
                </c:pt>
                <c:pt idx="1973">
                  <c:v>-9.7320365968307398E-2</c:v>
                </c:pt>
                <c:pt idx="1974">
                  <c:v>-9.8545607766963403E-2</c:v>
                </c:pt>
                <c:pt idx="1975">
                  <c:v>-9.9474973426489102E-2</c:v>
                </c:pt>
                <c:pt idx="1976">
                  <c:v>-9.9064323424109299E-2</c:v>
                </c:pt>
                <c:pt idx="1977">
                  <c:v>-9.9265826757990894E-2</c:v>
                </c:pt>
                <c:pt idx="1978">
                  <c:v>-0.100302145223131</c:v>
                </c:pt>
                <c:pt idx="1979">
                  <c:v>-0.101134620104027</c:v>
                </c:pt>
                <c:pt idx="1980">
                  <c:v>-0.10176487702495</c:v>
                </c:pt>
                <c:pt idx="1981">
                  <c:v>-0.102099943793573</c:v>
                </c:pt>
                <c:pt idx="1982">
                  <c:v>-0.100721540774033</c:v>
                </c:pt>
                <c:pt idx="1983">
                  <c:v>-9.8944106378797997E-2</c:v>
                </c:pt>
                <c:pt idx="1984">
                  <c:v>-9.7869948182947697E-2</c:v>
                </c:pt>
                <c:pt idx="1985">
                  <c:v>-9.6955331425137403E-2</c:v>
                </c:pt>
                <c:pt idx="1986">
                  <c:v>-9.6525657343951701E-2</c:v>
                </c:pt>
                <c:pt idx="1987">
                  <c:v>-9.5743177786793504E-2</c:v>
                </c:pt>
                <c:pt idx="1988">
                  <c:v>-9.5069965593871694E-2</c:v>
                </c:pt>
                <c:pt idx="1989">
                  <c:v>-9.4918195684719195E-2</c:v>
                </c:pt>
                <c:pt idx="1990">
                  <c:v>-9.4850304948824904E-2</c:v>
                </c:pt>
                <c:pt idx="1991">
                  <c:v>-9.4341476740916697E-2</c:v>
                </c:pt>
                <c:pt idx="1992">
                  <c:v>-9.42353477422921E-2</c:v>
                </c:pt>
                <c:pt idx="1993">
                  <c:v>-9.4014203357441595E-2</c:v>
                </c:pt>
                <c:pt idx="1994">
                  <c:v>-9.4094178913281298E-2</c:v>
                </c:pt>
                <c:pt idx="1995">
                  <c:v>-9.4252490491320007E-2</c:v>
                </c:pt>
                <c:pt idx="1996">
                  <c:v>-9.4329314257672395E-2</c:v>
                </c:pt>
                <c:pt idx="1997">
                  <c:v>-9.4671810234820894E-2</c:v>
                </c:pt>
                <c:pt idx="1998">
                  <c:v>-9.6602719034347806E-2</c:v>
                </c:pt>
                <c:pt idx="1999">
                  <c:v>-0.10018916094770799</c:v>
                </c:pt>
                <c:pt idx="2000">
                  <c:v>-0.103226105644197</c:v>
                </c:pt>
                <c:pt idx="2001">
                  <c:v>-0.10576181330675</c:v>
                </c:pt>
                <c:pt idx="2002">
                  <c:v>-0.108117609727491</c:v>
                </c:pt>
                <c:pt idx="2003">
                  <c:v>-0.110565036520771</c:v>
                </c:pt>
                <c:pt idx="2004">
                  <c:v>-0.113511891854554</c:v>
                </c:pt>
                <c:pt idx="2005">
                  <c:v>-0.115681958326986</c:v>
                </c:pt>
                <c:pt idx="2006">
                  <c:v>-0.1174308314525</c:v>
                </c:pt>
                <c:pt idx="2007">
                  <c:v>-0.118563118707312</c:v>
                </c:pt>
                <c:pt idx="2008">
                  <c:v>-0.118632318273073</c:v>
                </c:pt>
                <c:pt idx="2009">
                  <c:v>-0.118278247351817</c:v>
                </c:pt>
                <c:pt idx="2010">
                  <c:v>-0.117948002245892</c:v>
                </c:pt>
                <c:pt idx="2011">
                  <c:v>-0.11333873475886901</c:v>
                </c:pt>
                <c:pt idx="2012">
                  <c:v>-0.10949198109038299</c:v>
                </c:pt>
                <c:pt idx="2013">
                  <c:v>-0.10528626393599599</c:v>
                </c:pt>
                <c:pt idx="2014">
                  <c:v>-0.10086101126416799</c:v>
                </c:pt>
                <c:pt idx="2015">
                  <c:v>-9.8007703973373994E-2</c:v>
                </c:pt>
                <c:pt idx="2016">
                  <c:v>-9.5616332520304603E-2</c:v>
                </c:pt>
                <c:pt idx="2017">
                  <c:v>-9.3512110318806393E-2</c:v>
                </c:pt>
                <c:pt idx="2018">
                  <c:v>-9.1017095633109502E-2</c:v>
                </c:pt>
                <c:pt idx="2019">
                  <c:v>-8.8420749706372107E-2</c:v>
                </c:pt>
                <c:pt idx="2020">
                  <c:v>-8.52549951818974E-2</c:v>
                </c:pt>
                <c:pt idx="2021">
                  <c:v>-8.3657716719495095E-2</c:v>
                </c:pt>
                <c:pt idx="2022">
                  <c:v>-8.1467058579321294E-2</c:v>
                </c:pt>
                <c:pt idx="2023">
                  <c:v>-7.9682338573684799E-2</c:v>
                </c:pt>
                <c:pt idx="2024">
                  <c:v>-7.8091511357182605E-2</c:v>
                </c:pt>
                <c:pt idx="2025">
                  <c:v>-7.5938857317489297E-2</c:v>
                </c:pt>
                <c:pt idx="2026">
                  <c:v>-7.3852777934241207E-2</c:v>
                </c:pt>
                <c:pt idx="2027">
                  <c:v>-7.1670824010314493E-2</c:v>
                </c:pt>
                <c:pt idx="2028">
                  <c:v>-7.0356551312054094E-2</c:v>
                </c:pt>
                <c:pt idx="2029">
                  <c:v>-6.9033182051652195E-2</c:v>
                </c:pt>
                <c:pt idx="2030">
                  <c:v>-6.8781026720058203E-2</c:v>
                </c:pt>
                <c:pt idx="2031">
                  <c:v>-6.89314138301797E-2</c:v>
                </c:pt>
                <c:pt idx="2032">
                  <c:v>-6.9254623354835898E-2</c:v>
                </c:pt>
                <c:pt idx="2033">
                  <c:v>-6.9316525479255195E-2</c:v>
                </c:pt>
                <c:pt idx="2034">
                  <c:v>-6.9081599323614795E-2</c:v>
                </c:pt>
                <c:pt idx="2035">
                  <c:v>-6.8638726123701199E-2</c:v>
                </c:pt>
                <c:pt idx="2036">
                  <c:v>-6.7940673792113701E-2</c:v>
                </c:pt>
                <c:pt idx="2037">
                  <c:v>-6.7977346055139595E-2</c:v>
                </c:pt>
                <c:pt idx="2038">
                  <c:v>-6.7926101112316895E-2</c:v>
                </c:pt>
                <c:pt idx="2039">
                  <c:v>-6.8266982356163103E-2</c:v>
                </c:pt>
                <c:pt idx="2040">
                  <c:v>-6.8031194257959601E-2</c:v>
                </c:pt>
                <c:pt idx="2041">
                  <c:v>-6.7962943478972096E-2</c:v>
                </c:pt>
                <c:pt idx="2042">
                  <c:v>-6.4512970594434602E-2</c:v>
                </c:pt>
                <c:pt idx="2043">
                  <c:v>-6.1033044993608301E-2</c:v>
                </c:pt>
                <c:pt idx="2044">
                  <c:v>-5.8506614023962997E-2</c:v>
                </c:pt>
                <c:pt idx="2045">
                  <c:v>-5.6207015727866301E-2</c:v>
                </c:pt>
                <c:pt idx="2046">
                  <c:v>-5.4504150172177003E-2</c:v>
                </c:pt>
                <c:pt idx="2047">
                  <c:v>-5.2498426410936799E-2</c:v>
                </c:pt>
                <c:pt idx="2048">
                  <c:v>-5.1270744801623601E-2</c:v>
                </c:pt>
                <c:pt idx="2049">
                  <c:v>-5.0266457107108198E-2</c:v>
                </c:pt>
                <c:pt idx="2050">
                  <c:v>-4.9581863010248702E-2</c:v>
                </c:pt>
                <c:pt idx="2051">
                  <c:v>-4.7708350807341503E-2</c:v>
                </c:pt>
                <c:pt idx="2052">
                  <c:v>-4.8397635776872699E-2</c:v>
                </c:pt>
                <c:pt idx="2053">
                  <c:v>-4.9436369943630001E-2</c:v>
                </c:pt>
                <c:pt idx="2054">
                  <c:v>-5.0011891051603398E-2</c:v>
                </c:pt>
                <c:pt idx="2055">
                  <c:v>-5.0742318094320997E-2</c:v>
                </c:pt>
                <c:pt idx="2056">
                  <c:v>-5.07072725497923E-2</c:v>
                </c:pt>
                <c:pt idx="2057">
                  <c:v>-5.1401553721212197E-2</c:v>
                </c:pt>
                <c:pt idx="2058">
                  <c:v>-5.1921086245820397E-2</c:v>
                </c:pt>
                <c:pt idx="2059">
                  <c:v>-5.2482681624430497E-2</c:v>
                </c:pt>
                <c:pt idx="2060">
                  <c:v>-5.2965992129399203E-2</c:v>
                </c:pt>
                <c:pt idx="2061">
                  <c:v>-5.4520879831622002E-2</c:v>
                </c:pt>
                <c:pt idx="2062">
                  <c:v>-5.4649269264252801E-2</c:v>
                </c:pt>
                <c:pt idx="2063">
                  <c:v>-5.4757951091173603E-2</c:v>
                </c:pt>
                <c:pt idx="2064">
                  <c:v>-5.6203042772446497E-2</c:v>
                </c:pt>
                <c:pt idx="2065">
                  <c:v>-5.7543923104680698E-2</c:v>
                </c:pt>
                <c:pt idx="2066">
                  <c:v>-5.93860114834718E-2</c:v>
                </c:pt>
                <c:pt idx="2067">
                  <c:v>-6.0537576101728802E-2</c:v>
                </c:pt>
                <c:pt idx="2068">
                  <c:v>-6.1437685929411998E-2</c:v>
                </c:pt>
                <c:pt idx="2069">
                  <c:v>-6.20249586629609E-2</c:v>
                </c:pt>
                <c:pt idx="2070">
                  <c:v>-6.2106945076560199E-2</c:v>
                </c:pt>
                <c:pt idx="2071">
                  <c:v>-6.1755948799060899E-2</c:v>
                </c:pt>
                <c:pt idx="2072">
                  <c:v>-6.1250430305404099E-2</c:v>
                </c:pt>
                <c:pt idx="2073">
                  <c:v>-5.9678002046969297E-2</c:v>
                </c:pt>
                <c:pt idx="2074">
                  <c:v>-5.8857264119138802E-2</c:v>
                </c:pt>
                <c:pt idx="2075">
                  <c:v>-5.7965746537679198E-2</c:v>
                </c:pt>
                <c:pt idx="2076">
                  <c:v>-5.5838457125062302E-2</c:v>
                </c:pt>
                <c:pt idx="2077">
                  <c:v>-5.3994904707347101E-2</c:v>
                </c:pt>
                <c:pt idx="2078">
                  <c:v>-5.1805210761757599E-2</c:v>
                </c:pt>
                <c:pt idx="2079">
                  <c:v>-4.98861301093887E-2</c:v>
                </c:pt>
                <c:pt idx="2080">
                  <c:v>-4.8328412927669998E-2</c:v>
                </c:pt>
                <c:pt idx="2081">
                  <c:v>-4.7014484941711399E-2</c:v>
                </c:pt>
                <c:pt idx="2082">
                  <c:v>-4.5968553766215302E-2</c:v>
                </c:pt>
                <c:pt idx="2083">
                  <c:v>-4.5588477596558402E-2</c:v>
                </c:pt>
                <c:pt idx="2084">
                  <c:v>-4.5160094004497602E-2</c:v>
                </c:pt>
                <c:pt idx="2085">
                  <c:v>-4.3633781791044997E-2</c:v>
                </c:pt>
                <c:pt idx="2086">
                  <c:v>-4.2510054058364298E-2</c:v>
                </c:pt>
                <c:pt idx="2087">
                  <c:v>-4.2401176533154103E-2</c:v>
                </c:pt>
                <c:pt idx="2088">
                  <c:v>-4.2581034466490503E-2</c:v>
                </c:pt>
                <c:pt idx="2089">
                  <c:v>-4.3438809364267798E-2</c:v>
                </c:pt>
                <c:pt idx="2090">
                  <c:v>-4.4518504588281903E-2</c:v>
                </c:pt>
                <c:pt idx="2091">
                  <c:v>-4.8069056210935303E-2</c:v>
                </c:pt>
                <c:pt idx="2092">
                  <c:v>-5.09088937351184E-2</c:v>
                </c:pt>
                <c:pt idx="2093">
                  <c:v>-5.3862196165399001E-2</c:v>
                </c:pt>
                <c:pt idx="2094">
                  <c:v>-5.6381818660790499E-2</c:v>
                </c:pt>
                <c:pt idx="2095">
                  <c:v>-5.9654195266368601E-2</c:v>
                </c:pt>
                <c:pt idx="2096">
                  <c:v>-6.4258163316918304E-2</c:v>
                </c:pt>
                <c:pt idx="2097">
                  <c:v>-6.8541674958228896E-2</c:v>
                </c:pt>
                <c:pt idx="2098">
                  <c:v>-7.2403022618625398E-2</c:v>
                </c:pt>
                <c:pt idx="2099">
                  <c:v>-7.5274439696581499E-2</c:v>
                </c:pt>
                <c:pt idx="2100">
                  <c:v>-7.7426030066037696E-2</c:v>
                </c:pt>
                <c:pt idx="2101">
                  <c:v>-7.8325238726382099E-2</c:v>
                </c:pt>
                <c:pt idx="2102">
                  <c:v>-7.8739826235566093E-2</c:v>
                </c:pt>
                <c:pt idx="2103">
                  <c:v>-8.0246617592685296E-2</c:v>
                </c:pt>
                <c:pt idx="2104">
                  <c:v>-8.1814986751514801E-2</c:v>
                </c:pt>
                <c:pt idx="2105">
                  <c:v>-8.3779449552744301E-2</c:v>
                </c:pt>
                <c:pt idx="2106">
                  <c:v>-8.4304711124467302E-2</c:v>
                </c:pt>
                <c:pt idx="2107">
                  <c:v>-8.4719203824264705E-2</c:v>
                </c:pt>
                <c:pt idx="2108">
                  <c:v>-8.6663460912768206E-2</c:v>
                </c:pt>
                <c:pt idx="2109">
                  <c:v>-8.8838527825456801E-2</c:v>
                </c:pt>
                <c:pt idx="2110">
                  <c:v>-9.0762354537945997E-2</c:v>
                </c:pt>
                <c:pt idx="2111">
                  <c:v>-9.1798012091243095E-2</c:v>
                </c:pt>
                <c:pt idx="2112">
                  <c:v>-9.2727870478308494E-2</c:v>
                </c:pt>
                <c:pt idx="2113">
                  <c:v>-9.2947797841345006E-2</c:v>
                </c:pt>
                <c:pt idx="2114">
                  <c:v>-9.2541937094301599E-2</c:v>
                </c:pt>
                <c:pt idx="2115">
                  <c:v>-9.2228492208091803E-2</c:v>
                </c:pt>
                <c:pt idx="2116">
                  <c:v>-9.2037353178402004E-2</c:v>
                </c:pt>
                <c:pt idx="2117">
                  <c:v>-9.1865652644473703E-2</c:v>
                </c:pt>
                <c:pt idx="2118">
                  <c:v>-9.0786549462516894E-2</c:v>
                </c:pt>
                <c:pt idx="2119">
                  <c:v>-8.98107038906273E-2</c:v>
                </c:pt>
                <c:pt idx="2120">
                  <c:v>-8.8881123052201499E-2</c:v>
                </c:pt>
                <c:pt idx="2121">
                  <c:v>-8.8350577580241799E-2</c:v>
                </c:pt>
                <c:pt idx="2122">
                  <c:v>-8.82018832531693E-2</c:v>
                </c:pt>
                <c:pt idx="2123">
                  <c:v>-8.8136620021120493E-2</c:v>
                </c:pt>
                <c:pt idx="2124">
                  <c:v>-8.8131294378110903E-2</c:v>
                </c:pt>
                <c:pt idx="2125">
                  <c:v>-8.7641126616870804E-2</c:v>
                </c:pt>
                <c:pt idx="2126">
                  <c:v>-8.7619498342728197E-2</c:v>
                </c:pt>
                <c:pt idx="2127">
                  <c:v>-8.7389769998835104E-2</c:v>
                </c:pt>
                <c:pt idx="2128">
                  <c:v>-8.6866000318372702E-2</c:v>
                </c:pt>
                <c:pt idx="2129">
                  <c:v>-8.6002328805930103E-2</c:v>
                </c:pt>
                <c:pt idx="2130">
                  <c:v>-8.4235058931918003E-2</c:v>
                </c:pt>
                <c:pt idx="2131">
                  <c:v>-8.2725450348668794E-2</c:v>
                </c:pt>
                <c:pt idx="2132">
                  <c:v>-8.2760034258617499E-2</c:v>
                </c:pt>
                <c:pt idx="2133">
                  <c:v>-8.2769392178929799E-2</c:v>
                </c:pt>
                <c:pt idx="2134">
                  <c:v>-8.2797675910655497E-2</c:v>
                </c:pt>
                <c:pt idx="2135">
                  <c:v>-8.2695924610277596E-2</c:v>
                </c:pt>
                <c:pt idx="2136">
                  <c:v>-8.2453084214364605E-2</c:v>
                </c:pt>
                <c:pt idx="2137">
                  <c:v>-8.3120387628424094E-2</c:v>
                </c:pt>
                <c:pt idx="2138">
                  <c:v>-8.4091006336629401E-2</c:v>
                </c:pt>
                <c:pt idx="2139">
                  <c:v>-8.5171849657197193E-2</c:v>
                </c:pt>
                <c:pt idx="2140">
                  <c:v>-8.6031783869301701E-2</c:v>
                </c:pt>
                <c:pt idx="2141">
                  <c:v>-8.6585960846195395E-2</c:v>
                </c:pt>
                <c:pt idx="2142">
                  <c:v>-8.1541318850085795E-2</c:v>
                </c:pt>
                <c:pt idx="2143">
                  <c:v>-7.6212496045491906E-2</c:v>
                </c:pt>
                <c:pt idx="2144">
                  <c:v>-7.2041825818250693E-2</c:v>
                </c:pt>
                <c:pt idx="2145">
                  <c:v>-6.8125163507225195E-2</c:v>
                </c:pt>
                <c:pt idx="2146">
                  <c:v>-6.4632507011436593E-2</c:v>
                </c:pt>
                <c:pt idx="2147">
                  <c:v>-6.21693248010185E-2</c:v>
                </c:pt>
                <c:pt idx="2148">
                  <c:v>-6.0688559756589801E-2</c:v>
                </c:pt>
                <c:pt idx="2149">
                  <c:v>-5.9450060164500503E-2</c:v>
                </c:pt>
                <c:pt idx="2150">
                  <c:v>-5.7507219396797898E-2</c:v>
                </c:pt>
                <c:pt idx="2151">
                  <c:v>-5.52963838015482E-2</c:v>
                </c:pt>
                <c:pt idx="2152">
                  <c:v>-5.57469754057471E-2</c:v>
                </c:pt>
                <c:pt idx="2153">
                  <c:v>-5.6061650800652098E-2</c:v>
                </c:pt>
                <c:pt idx="2154">
                  <c:v>-5.5989486549475699E-2</c:v>
                </c:pt>
                <c:pt idx="2155">
                  <c:v>-5.5547647067107297E-2</c:v>
                </c:pt>
                <c:pt idx="2156">
                  <c:v>-5.4392461266332202E-2</c:v>
                </c:pt>
                <c:pt idx="2157">
                  <c:v>-5.3351155312255698E-2</c:v>
                </c:pt>
                <c:pt idx="2158">
                  <c:v>-5.2701080389816399E-2</c:v>
                </c:pt>
                <c:pt idx="2159">
                  <c:v>-5.2170086396360199E-2</c:v>
                </c:pt>
                <c:pt idx="2160">
                  <c:v>-5.1709095013384998E-2</c:v>
                </c:pt>
                <c:pt idx="2161">
                  <c:v>-5.1530119100603698E-2</c:v>
                </c:pt>
                <c:pt idx="2162">
                  <c:v>-5.15486655170262E-2</c:v>
                </c:pt>
                <c:pt idx="2163">
                  <c:v>-5.1689539814622897E-2</c:v>
                </c:pt>
                <c:pt idx="2164">
                  <c:v>-5.1791952630922899E-2</c:v>
                </c:pt>
                <c:pt idx="2165">
                  <c:v>-5.2473893479154599E-2</c:v>
                </c:pt>
                <c:pt idx="2166">
                  <c:v>-5.2384455154469003E-2</c:v>
                </c:pt>
                <c:pt idx="2167">
                  <c:v>-5.1620940451273398E-2</c:v>
                </c:pt>
                <c:pt idx="2168">
                  <c:v>-5.0183797961108098E-2</c:v>
                </c:pt>
                <c:pt idx="2169">
                  <c:v>-4.9071003635733697E-2</c:v>
                </c:pt>
                <c:pt idx="2170">
                  <c:v>-4.8603984064839498E-2</c:v>
                </c:pt>
                <c:pt idx="2171">
                  <c:v>-4.8376672390751899E-2</c:v>
                </c:pt>
                <c:pt idx="2172">
                  <c:v>-4.8378545986097303E-2</c:v>
                </c:pt>
                <c:pt idx="2173">
                  <c:v>-4.8178257118789397E-2</c:v>
                </c:pt>
                <c:pt idx="2174">
                  <c:v>-4.7666207186791001E-2</c:v>
                </c:pt>
                <c:pt idx="2175">
                  <c:v>-4.6465805012714002E-2</c:v>
                </c:pt>
                <c:pt idx="2176">
                  <c:v>-4.5623550606593601E-2</c:v>
                </c:pt>
                <c:pt idx="2177">
                  <c:v>-4.5054369845672099E-2</c:v>
                </c:pt>
                <c:pt idx="2178">
                  <c:v>-4.4895048734245803E-2</c:v>
                </c:pt>
                <c:pt idx="2179">
                  <c:v>-4.4970678198299703E-2</c:v>
                </c:pt>
                <c:pt idx="2180">
                  <c:v>-4.4463417127712603E-2</c:v>
                </c:pt>
                <c:pt idx="2181">
                  <c:v>-4.3916392539990398E-2</c:v>
                </c:pt>
                <c:pt idx="2182">
                  <c:v>-4.2935917765977098E-2</c:v>
                </c:pt>
                <c:pt idx="2183">
                  <c:v>-4.2574397359565697E-2</c:v>
                </c:pt>
                <c:pt idx="2184">
                  <c:v>-4.2330858191598597E-2</c:v>
                </c:pt>
                <c:pt idx="2185">
                  <c:v>-4.2085437667662103E-2</c:v>
                </c:pt>
                <c:pt idx="2186">
                  <c:v>-4.19199474106298E-2</c:v>
                </c:pt>
                <c:pt idx="2187">
                  <c:v>-4.2254754732223003E-2</c:v>
                </c:pt>
                <c:pt idx="2188">
                  <c:v>-4.2000813391304702E-2</c:v>
                </c:pt>
                <c:pt idx="2189">
                  <c:v>-4.1550280260116097E-2</c:v>
                </c:pt>
                <c:pt idx="2190">
                  <c:v>-4.05243966316301E-2</c:v>
                </c:pt>
                <c:pt idx="2191">
                  <c:v>-3.92544145492996E-2</c:v>
                </c:pt>
                <c:pt idx="2192">
                  <c:v>-3.8820778036236799E-2</c:v>
                </c:pt>
                <c:pt idx="2193">
                  <c:v>-3.7305467723153497E-2</c:v>
                </c:pt>
                <c:pt idx="2194">
                  <c:v>-3.44972028177047E-2</c:v>
                </c:pt>
                <c:pt idx="2195">
                  <c:v>-3.0746667007610601E-2</c:v>
                </c:pt>
                <c:pt idx="2196">
                  <c:v>-2.8451382933655699E-2</c:v>
                </c:pt>
                <c:pt idx="2197">
                  <c:v>-2.5561438631425199E-2</c:v>
                </c:pt>
                <c:pt idx="2198">
                  <c:v>-2.3296994086762401E-2</c:v>
                </c:pt>
                <c:pt idx="2199">
                  <c:v>-2.0879983893259201E-2</c:v>
                </c:pt>
                <c:pt idx="2200">
                  <c:v>-1.79537487353808E-2</c:v>
                </c:pt>
                <c:pt idx="2201">
                  <c:v>-1.56856188594235E-2</c:v>
                </c:pt>
                <c:pt idx="2202">
                  <c:v>-1.4137666660352001E-2</c:v>
                </c:pt>
                <c:pt idx="2203">
                  <c:v>-1.3055270583376501E-2</c:v>
                </c:pt>
                <c:pt idx="2204">
                  <c:v>-1.2480446403800201E-2</c:v>
                </c:pt>
                <c:pt idx="2205">
                  <c:v>-1.2254688266027399E-2</c:v>
                </c:pt>
                <c:pt idx="2206">
                  <c:v>-9.3888644566921704E-3</c:v>
                </c:pt>
                <c:pt idx="2207">
                  <c:v>-6.5343554430879304E-3</c:v>
                </c:pt>
                <c:pt idx="2208">
                  <c:v>-3.4003742848907502E-3</c:v>
                </c:pt>
                <c:pt idx="2209" formatCode="0.00E+00">
                  <c:v>-7.5518844495040297E-4</c:v>
                </c:pt>
                <c:pt idx="2210" formatCode="0.00E+00">
                  <c:v>8.8547754339639002E-4</c:v>
                </c:pt>
                <c:pt idx="2211">
                  <c:v>2.1811040543233901E-3</c:v>
                </c:pt>
                <c:pt idx="2212">
                  <c:v>3.7019115967000102E-3</c:v>
                </c:pt>
                <c:pt idx="2213">
                  <c:v>5.2608497783895999E-3</c:v>
                </c:pt>
                <c:pt idx="2214">
                  <c:v>6.8632941150645202E-3</c:v>
                </c:pt>
                <c:pt idx="2215">
                  <c:v>3.51442629709699E-3</c:v>
                </c:pt>
                <c:pt idx="2216" formatCode="0.00E+00">
                  <c:v>-4.4453235627706599E-4</c:v>
                </c:pt>
                <c:pt idx="2217">
                  <c:v>-3.8585432387175898E-3</c:v>
                </c:pt>
                <c:pt idx="2218">
                  <c:v>-7.0970982062941498E-3</c:v>
                </c:pt>
                <c:pt idx="2219">
                  <c:v>-1.00661922612917E-2</c:v>
                </c:pt>
                <c:pt idx="2220">
                  <c:v>-1.21010617755688E-2</c:v>
                </c:pt>
                <c:pt idx="2221">
                  <c:v>-1.26775977534956E-2</c:v>
                </c:pt>
                <c:pt idx="2222">
                  <c:v>-1.3514504030830401E-2</c:v>
                </c:pt>
                <c:pt idx="2223">
                  <c:v>-1.43420328772764E-2</c:v>
                </c:pt>
                <c:pt idx="2224">
                  <c:v>-1.52424909884311E-2</c:v>
                </c:pt>
                <c:pt idx="2225">
                  <c:v>-1.47223070422567E-2</c:v>
                </c:pt>
                <c:pt idx="2226">
                  <c:v>-1.43128143771552E-2</c:v>
                </c:pt>
                <c:pt idx="2227">
                  <c:v>-1.51435171941999E-2</c:v>
                </c:pt>
                <c:pt idx="2228">
                  <c:v>-1.57272596941706E-2</c:v>
                </c:pt>
                <c:pt idx="2229">
                  <c:v>-1.5569864398339E-2</c:v>
                </c:pt>
                <c:pt idx="2230">
                  <c:v>-1.5474019821997601E-2</c:v>
                </c:pt>
                <c:pt idx="2231">
                  <c:v>-1.5611396985461001E-2</c:v>
                </c:pt>
                <c:pt idx="2232">
                  <c:v>-1.5825211604851602E-2</c:v>
                </c:pt>
                <c:pt idx="2233">
                  <c:v>-1.6105787240210799E-2</c:v>
                </c:pt>
                <c:pt idx="2234">
                  <c:v>-1.7038963891105801E-2</c:v>
                </c:pt>
                <c:pt idx="2235">
                  <c:v>-1.7730930066934401E-2</c:v>
                </c:pt>
                <c:pt idx="2236">
                  <c:v>-1.8129354265598901E-2</c:v>
                </c:pt>
                <c:pt idx="2237">
                  <c:v>-1.83288347043968E-2</c:v>
                </c:pt>
                <c:pt idx="2238">
                  <c:v>-1.8801660635202201E-2</c:v>
                </c:pt>
                <c:pt idx="2239">
                  <c:v>-2.0074521703160701E-2</c:v>
                </c:pt>
                <c:pt idx="2240">
                  <c:v>-2.0604933228446899E-2</c:v>
                </c:pt>
                <c:pt idx="2241">
                  <c:v>-2.0659494522247801E-2</c:v>
                </c:pt>
                <c:pt idx="2242">
                  <c:v>-2.0532918476851E-2</c:v>
                </c:pt>
                <c:pt idx="2243">
                  <c:v>-2.0543528303503499E-2</c:v>
                </c:pt>
                <c:pt idx="2244">
                  <c:v>-2.01259651738563E-2</c:v>
                </c:pt>
                <c:pt idx="2245">
                  <c:v>-1.9465952063624E-2</c:v>
                </c:pt>
                <c:pt idx="2246">
                  <c:v>-1.8281972367719401E-2</c:v>
                </c:pt>
                <c:pt idx="2247">
                  <c:v>-1.7039028999066501E-2</c:v>
                </c:pt>
                <c:pt idx="2248">
                  <c:v>-1.6342559985613701E-2</c:v>
                </c:pt>
                <c:pt idx="2249">
                  <c:v>-1.55169542899857E-2</c:v>
                </c:pt>
                <c:pt idx="2250">
                  <c:v>-1.50381847895142E-2</c:v>
                </c:pt>
                <c:pt idx="2251">
                  <c:v>-1.47747184753526E-2</c:v>
                </c:pt>
                <c:pt idx="2252">
                  <c:v>-1.43294812075441E-2</c:v>
                </c:pt>
                <c:pt idx="2253">
                  <c:v>-1.3198803271785299E-2</c:v>
                </c:pt>
                <c:pt idx="2254">
                  <c:v>-1.24053180142631E-2</c:v>
                </c:pt>
                <c:pt idx="2255">
                  <c:v>-1.1640952116824799E-2</c:v>
                </c:pt>
                <c:pt idx="2256">
                  <c:v>-1.14982126493026E-2</c:v>
                </c:pt>
                <c:pt idx="2257">
                  <c:v>-1.18399005424474E-2</c:v>
                </c:pt>
                <c:pt idx="2258">
                  <c:v>-1.19801579855431E-2</c:v>
                </c:pt>
                <c:pt idx="2259">
                  <c:v>-1.11003487046111E-2</c:v>
                </c:pt>
                <c:pt idx="2260">
                  <c:v>-1.07800035963733E-2</c:v>
                </c:pt>
                <c:pt idx="2261">
                  <c:v>-8.9481616838323601E-3</c:v>
                </c:pt>
                <c:pt idx="2262">
                  <c:v>-8.5988548489771693E-3</c:v>
                </c:pt>
                <c:pt idx="2263">
                  <c:v>-8.3733497922016797E-3</c:v>
                </c:pt>
                <c:pt idx="2264">
                  <c:v>-8.16045112783754E-3</c:v>
                </c:pt>
                <c:pt idx="2265">
                  <c:v>-7.8371539150127092E-3</c:v>
                </c:pt>
                <c:pt idx="2266">
                  <c:v>-7.3095383778760698E-3</c:v>
                </c:pt>
                <c:pt idx="2267">
                  <c:v>-6.32940959382492E-3</c:v>
                </c:pt>
                <c:pt idx="2268">
                  <c:v>-5.3174348960116097E-3</c:v>
                </c:pt>
                <c:pt idx="2269">
                  <c:v>-4.9038686948139499E-3</c:v>
                </c:pt>
                <c:pt idx="2270">
                  <c:v>-4.6183483321873301E-3</c:v>
                </c:pt>
                <c:pt idx="2271">
                  <c:v>-4.1286191442846797E-3</c:v>
                </c:pt>
                <c:pt idx="2272">
                  <c:v>-4.0305785399119796E-3</c:v>
                </c:pt>
                <c:pt idx="2273">
                  <c:v>-4.3228790626517804E-3</c:v>
                </c:pt>
                <c:pt idx="2274">
                  <c:v>-4.6872154870692302E-3</c:v>
                </c:pt>
                <c:pt idx="2275">
                  <c:v>-5.3340894226266301E-3</c:v>
                </c:pt>
                <c:pt idx="2276">
                  <c:v>-6.9288738122309599E-3</c:v>
                </c:pt>
                <c:pt idx="2277">
                  <c:v>-8.3821069520202997E-3</c:v>
                </c:pt>
                <c:pt idx="2278">
                  <c:v>-9.90736675070579E-3</c:v>
                </c:pt>
                <c:pt idx="2279">
                  <c:v>-1.1957347856805901E-2</c:v>
                </c:pt>
                <c:pt idx="2280">
                  <c:v>-1.29632108517829E-2</c:v>
                </c:pt>
                <c:pt idx="2281">
                  <c:v>-1.4370369068869199E-2</c:v>
                </c:pt>
                <c:pt idx="2282">
                  <c:v>-1.5482315861519E-2</c:v>
                </c:pt>
                <c:pt idx="2283">
                  <c:v>-1.6075251728061801E-2</c:v>
                </c:pt>
                <c:pt idx="2284">
                  <c:v>-1.6100836688253701E-2</c:v>
                </c:pt>
                <c:pt idx="2285">
                  <c:v>-1.57858495706245E-2</c:v>
                </c:pt>
                <c:pt idx="2286">
                  <c:v>-1.54670052779513E-2</c:v>
                </c:pt>
                <c:pt idx="2287">
                  <c:v>-1.513480964708E-2</c:v>
                </c:pt>
                <c:pt idx="2288">
                  <c:v>-1.51963732454424E-2</c:v>
                </c:pt>
                <c:pt idx="2289">
                  <c:v>-1.4966341927678199E-2</c:v>
                </c:pt>
                <c:pt idx="2290">
                  <c:v>-1.4684660567396301E-2</c:v>
                </c:pt>
                <c:pt idx="2291">
                  <c:v>-1.43116863409583E-2</c:v>
                </c:pt>
                <c:pt idx="2292">
                  <c:v>-1.43090279467159E-2</c:v>
                </c:pt>
                <c:pt idx="2293">
                  <c:v>-1.42559213941856E-2</c:v>
                </c:pt>
                <c:pt idx="2294">
                  <c:v>-1.5044701929992599E-2</c:v>
                </c:pt>
                <c:pt idx="2295">
                  <c:v>-1.5957397947895802E-2</c:v>
                </c:pt>
                <c:pt idx="2296">
                  <c:v>-1.6509476894471999E-2</c:v>
                </c:pt>
                <c:pt idx="2297">
                  <c:v>-1.6699629495510199E-2</c:v>
                </c:pt>
                <c:pt idx="2298">
                  <c:v>-1.6717965669147E-2</c:v>
                </c:pt>
                <c:pt idx="2299">
                  <c:v>-1.6584554078539902E-2</c:v>
                </c:pt>
                <c:pt idx="2300">
                  <c:v>-1.6222086489225199E-2</c:v>
                </c:pt>
                <c:pt idx="2301">
                  <c:v>-1.55637289590085E-2</c:v>
                </c:pt>
                <c:pt idx="2302">
                  <c:v>-1.52075436790248E-2</c:v>
                </c:pt>
                <c:pt idx="2303">
                  <c:v>-1.47025314638083E-2</c:v>
                </c:pt>
                <c:pt idx="2304">
                  <c:v>-1.3919626519770099E-2</c:v>
                </c:pt>
                <c:pt idx="2305">
                  <c:v>-1.3065051118870401E-2</c:v>
                </c:pt>
                <c:pt idx="2306">
                  <c:v>-1.25764854860736E-2</c:v>
                </c:pt>
                <c:pt idx="2307">
                  <c:v>-1.25117676246384E-2</c:v>
                </c:pt>
                <c:pt idx="2308">
                  <c:v>-1.3088012458285199E-2</c:v>
                </c:pt>
                <c:pt idx="2309">
                  <c:v>-1.34138543243123E-2</c:v>
                </c:pt>
                <c:pt idx="2310">
                  <c:v>-1.35416164424927E-2</c:v>
                </c:pt>
                <c:pt idx="2311">
                  <c:v>-1.3577412227171499E-2</c:v>
                </c:pt>
                <c:pt idx="2312">
                  <c:v>-1.36457749845926E-2</c:v>
                </c:pt>
                <c:pt idx="2313">
                  <c:v>-1.40140748037427E-2</c:v>
                </c:pt>
                <c:pt idx="2314">
                  <c:v>-1.39209449728091E-2</c:v>
                </c:pt>
                <c:pt idx="2315">
                  <c:v>-1.3693112608605999E-2</c:v>
                </c:pt>
                <c:pt idx="2316">
                  <c:v>-1.29904917674272E-2</c:v>
                </c:pt>
                <c:pt idx="2317">
                  <c:v>-1.2634064629330101E-2</c:v>
                </c:pt>
                <c:pt idx="2318">
                  <c:v>-1.23284514235718E-2</c:v>
                </c:pt>
                <c:pt idx="2319">
                  <c:v>-1.21071753866738E-2</c:v>
                </c:pt>
                <c:pt idx="2320">
                  <c:v>-1.15670900400788E-2</c:v>
                </c:pt>
                <c:pt idx="2321">
                  <c:v>-1.11796221746645E-2</c:v>
                </c:pt>
                <c:pt idx="2322">
                  <c:v>-1.0823937772904E-2</c:v>
                </c:pt>
                <c:pt idx="2323">
                  <c:v>-1.06844362821727E-2</c:v>
                </c:pt>
                <c:pt idx="2324">
                  <c:v>-1.00954150346638E-2</c:v>
                </c:pt>
                <c:pt idx="2325">
                  <c:v>-1.17269202854866E-2</c:v>
                </c:pt>
                <c:pt idx="2326">
                  <c:v>-1.41396596168138E-2</c:v>
                </c:pt>
                <c:pt idx="2327">
                  <c:v>-1.5147505627376099E-2</c:v>
                </c:pt>
                <c:pt idx="2328">
                  <c:v>-1.61461670293589E-2</c:v>
                </c:pt>
                <c:pt idx="2329">
                  <c:v>-1.7126275213441799E-2</c:v>
                </c:pt>
                <c:pt idx="2330">
                  <c:v>-1.7902527561036701E-2</c:v>
                </c:pt>
                <c:pt idx="2331">
                  <c:v>-1.82604714275806E-2</c:v>
                </c:pt>
                <c:pt idx="2332">
                  <c:v>-1.8684520286985199E-2</c:v>
                </c:pt>
                <c:pt idx="2333">
                  <c:v>-1.8694499926736802E-2</c:v>
                </c:pt>
                <c:pt idx="2334">
                  <c:v>-1.8976027844105601E-2</c:v>
                </c:pt>
                <c:pt idx="2335">
                  <c:v>-1.82775252185545E-2</c:v>
                </c:pt>
                <c:pt idx="2336">
                  <c:v>-1.5247465515138E-2</c:v>
                </c:pt>
                <c:pt idx="2337">
                  <c:v>-1.29797266484611E-2</c:v>
                </c:pt>
                <c:pt idx="2338">
                  <c:v>-1.12313484501125E-2</c:v>
                </c:pt>
                <c:pt idx="2339">
                  <c:v>-1.0002954209537999E-2</c:v>
                </c:pt>
                <c:pt idx="2340">
                  <c:v>-8.9935235237342606E-3</c:v>
                </c:pt>
                <c:pt idx="2341">
                  <c:v>-8.1517257308853595E-3</c:v>
                </c:pt>
                <c:pt idx="2342">
                  <c:v>-7.4846551441550696E-3</c:v>
                </c:pt>
                <c:pt idx="2343">
                  <c:v>-6.8671539237189598E-3</c:v>
                </c:pt>
                <c:pt idx="2344">
                  <c:v>-6.2901153023353302E-3</c:v>
                </c:pt>
                <c:pt idx="2345">
                  <c:v>-5.9615268813554998E-3</c:v>
                </c:pt>
                <c:pt idx="2346">
                  <c:v>-6.5078948489410999E-3</c:v>
                </c:pt>
                <c:pt idx="2347">
                  <c:v>-5.8822271005578696E-3</c:v>
                </c:pt>
                <c:pt idx="2348">
                  <c:v>-5.49032191353297E-3</c:v>
                </c:pt>
                <c:pt idx="2349">
                  <c:v>-5.6875167679828397E-3</c:v>
                </c:pt>
                <c:pt idx="2350">
                  <c:v>-5.9107980341824998E-3</c:v>
                </c:pt>
                <c:pt idx="2351">
                  <c:v>-6.6302871294342597E-3</c:v>
                </c:pt>
                <c:pt idx="2352">
                  <c:v>-6.9169298819784699E-3</c:v>
                </c:pt>
                <c:pt idx="2353">
                  <c:v>-3.7684725074943301E-3</c:v>
                </c:pt>
                <c:pt idx="2354">
                  <c:v>-1.4501572505786001E-3</c:v>
                </c:pt>
                <c:pt idx="2355">
                  <c:v>-1.7579276102206E-3</c:v>
                </c:pt>
                <c:pt idx="2356">
                  <c:v>-2.2193951438556399E-3</c:v>
                </c:pt>
                <c:pt idx="2357">
                  <c:v>-3.3169437471608199E-3</c:v>
                </c:pt>
                <c:pt idx="2358">
                  <c:v>-4.4855812676874397E-3</c:v>
                </c:pt>
                <c:pt idx="2359">
                  <c:v>-5.1990723391603403E-3</c:v>
                </c:pt>
                <c:pt idx="2360">
                  <c:v>-5.4027983093996503E-3</c:v>
                </c:pt>
                <c:pt idx="2361">
                  <c:v>-5.5902394603231402E-3</c:v>
                </c:pt>
                <c:pt idx="2362">
                  <c:v>-6.1106411579958404E-3</c:v>
                </c:pt>
                <c:pt idx="2363">
                  <c:v>-7.8574104616599503E-3</c:v>
                </c:pt>
                <c:pt idx="2364">
                  <c:v>-1.0730765742202299E-2</c:v>
                </c:pt>
                <c:pt idx="2365">
                  <c:v>-1.2745144687716601E-2</c:v>
                </c:pt>
                <c:pt idx="2366">
                  <c:v>-1.40334531274563E-2</c:v>
                </c:pt>
                <c:pt idx="2367">
                  <c:v>-1.48647696001063E-2</c:v>
                </c:pt>
                <c:pt idx="2368">
                  <c:v>-1.6593610405608899E-2</c:v>
                </c:pt>
                <c:pt idx="2369">
                  <c:v>-1.7863874393081999E-2</c:v>
                </c:pt>
                <c:pt idx="2370">
                  <c:v>-2.0067091795666799E-2</c:v>
                </c:pt>
                <c:pt idx="2371">
                  <c:v>-2.2497921965321899E-2</c:v>
                </c:pt>
                <c:pt idx="2372">
                  <c:v>-2.45634962578055E-2</c:v>
                </c:pt>
                <c:pt idx="2373">
                  <c:v>-2.66488896947026E-2</c:v>
                </c:pt>
                <c:pt idx="2374">
                  <c:v>-2.76438628730943E-2</c:v>
                </c:pt>
                <c:pt idx="2375">
                  <c:v>-2.79734172338723E-2</c:v>
                </c:pt>
                <c:pt idx="2376">
                  <c:v>-2.8374162371630301E-2</c:v>
                </c:pt>
                <c:pt idx="2377">
                  <c:v>-2.8845001343010199E-2</c:v>
                </c:pt>
                <c:pt idx="2378">
                  <c:v>-2.88370625398717E-2</c:v>
                </c:pt>
                <c:pt idx="2379">
                  <c:v>-2.9013782583748399E-2</c:v>
                </c:pt>
                <c:pt idx="2380">
                  <c:v>-2.9528380594037999E-2</c:v>
                </c:pt>
                <c:pt idx="2381">
                  <c:v>-2.9636397632020299E-2</c:v>
                </c:pt>
                <c:pt idx="2382">
                  <c:v>-2.9500663741463401E-2</c:v>
                </c:pt>
                <c:pt idx="2383">
                  <c:v>-2.9442101731807901E-2</c:v>
                </c:pt>
                <c:pt idx="2384">
                  <c:v>-2.96078981216602E-2</c:v>
                </c:pt>
                <c:pt idx="2385">
                  <c:v>-3.0207347606657602E-2</c:v>
                </c:pt>
                <c:pt idx="2386">
                  <c:v>-3.1107861737914799E-2</c:v>
                </c:pt>
                <c:pt idx="2387">
                  <c:v>-3.1593274206695603E-2</c:v>
                </c:pt>
                <c:pt idx="2388">
                  <c:v>-3.2431900447837898E-2</c:v>
                </c:pt>
                <c:pt idx="2389">
                  <c:v>-3.2587740056750601E-2</c:v>
                </c:pt>
                <c:pt idx="2390">
                  <c:v>-3.1907103301384999E-2</c:v>
                </c:pt>
                <c:pt idx="2391">
                  <c:v>-3.1559721106853303E-2</c:v>
                </c:pt>
                <c:pt idx="2392">
                  <c:v>-3.1126804158131901E-2</c:v>
                </c:pt>
                <c:pt idx="2393">
                  <c:v>-3.0557863775510199E-2</c:v>
                </c:pt>
                <c:pt idx="2394">
                  <c:v>-3.0726863642623E-2</c:v>
                </c:pt>
                <c:pt idx="2395">
                  <c:v>-2.9331027537865501E-2</c:v>
                </c:pt>
                <c:pt idx="2396">
                  <c:v>-2.78612160682086E-2</c:v>
                </c:pt>
                <c:pt idx="2397">
                  <c:v>-2.6480791185777699E-2</c:v>
                </c:pt>
                <c:pt idx="2398">
                  <c:v>-2.5550460612317999E-2</c:v>
                </c:pt>
                <c:pt idx="2399">
                  <c:v>-2.4892303573251399E-2</c:v>
                </c:pt>
                <c:pt idx="2400">
                  <c:v>-2.4194122905958799E-2</c:v>
                </c:pt>
                <c:pt idx="2401">
                  <c:v>-2.3810055633710199E-2</c:v>
                </c:pt>
                <c:pt idx="2402">
                  <c:v>-2.3902013383118498E-2</c:v>
                </c:pt>
                <c:pt idx="2403">
                  <c:v>-2.34637263871793E-2</c:v>
                </c:pt>
                <c:pt idx="2404">
                  <c:v>-2.3014427447067099E-2</c:v>
                </c:pt>
                <c:pt idx="2405">
                  <c:v>-2.23598317091072E-2</c:v>
                </c:pt>
                <c:pt idx="2406">
                  <c:v>-2.1808475047678098E-2</c:v>
                </c:pt>
                <c:pt idx="2407">
                  <c:v>-2.1982735940909499E-2</c:v>
                </c:pt>
                <c:pt idx="2408">
                  <c:v>-2.1538163893167001E-2</c:v>
                </c:pt>
                <c:pt idx="2409">
                  <c:v>-2.1111871391603899E-2</c:v>
                </c:pt>
                <c:pt idx="2410">
                  <c:v>-2.0144054100132099E-2</c:v>
                </c:pt>
                <c:pt idx="2411">
                  <c:v>-2.11730348792908E-2</c:v>
                </c:pt>
                <c:pt idx="2412">
                  <c:v>-2.2718713925229998E-2</c:v>
                </c:pt>
                <c:pt idx="2413">
                  <c:v>-2.45751620627126E-2</c:v>
                </c:pt>
                <c:pt idx="2414">
                  <c:v>-2.6097614318431502E-2</c:v>
                </c:pt>
                <c:pt idx="2415">
                  <c:v>-2.7105307593414198E-2</c:v>
                </c:pt>
                <c:pt idx="2416">
                  <c:v>-2.8159115177693799E-2</c:v>
                </c:pt>
                <c:pt idx="2417">
                  <c:v>-2.8616552473269E-2</c:v>
                </c:pt>
                <c:pt idx="2418">
                  <c:v>-2.8956403681422899E-2</c:v>
                </c:pt>
                <c:pt idx="2419">
                  <c:v>-2.93236202911368E-2</c:v>
                </c:pt>
                <c:pt idx="2420">
                  <c:v>-2.9521157221280601E-2</c:v>
                </c:pt>
                <c:pt idx="2421">
                  <c:v>-2.8541926270915698E-2</c:v>
                </c:pt>
                <c:pt idx="2422">
                  <c:v>-2.7515257731318299E-2</c:v>
                </c:pt>
                <c:pt idx="2423">
                  <c:v>-2.6203390301301401E-2</c:v>
                </c:pt>
                <c:pt idx="2424">
                  <c:v>-2.52826917336854E-2</c:v>
                </c:pt>
                <c:pt idx="2425">
                  <c:v>-2.4757128107974601E-2</c:v>
                </c:pt>
                <c:pt idx="2426">
                  <c:v>-2.44080879515268E-2</c:v>
                </c:pt>
                <c:pt idx="2427">
                  <c:v>-2.43651836938222E-2</c:v>
                </c:pt>
                <c:pt idx="2428">
                  <c:v>-2.40815269225685E-2</c:v>
                </c:pt>
                <c:pt idx="2429">
                  <c:v>-2.3399331657788899E-2</c:v>
                </c:pt>
                <c:pt idx="2430">
                  <c:v>-2.2656728368720899E-2</c:v>
                </c:pt>
                <c:pt idx="2431">
                  <c:v>-2.2679686580204399E-2</c:v>
                </c:pt>
                <c:pt idx="2432">
                  <c:v>-2.21358617574802E-2</c:v>
                </c:pt>
                <c:pt idx="2433">
                  <c:v>-2.0977837462942201E-2</c:v>
                </c:pt>
                <c:pt idx="2434">
                  <c:v>-2.00172735557652E-2</c:v>
                </c:pt>
                <c:pt idx="2435">
                  <c:v>-1.9059469106892799E-2</c:v>
                </c:pt>
                <c:pt idx="2436">
                  <c:v>-1.8082515175800801E-2</c:v>
                </c:pt>
                <c:pt idx="2437">
                  <c:v>-1.64606607856571E-2</c:v>
                </c:pt>
                <c:pt idx="2438">
                  <c:v>-1.5247132417447001E-2</c:v>
                </c:pt>
                <c:pt idx="2439">
                  <c:v>-1.3995935514207299E-2</c:v>
                </c:pt>
                <c:pt idx="2440">
                  <c:v>-1.2737767348761E-2</c:v>
                </c:pt>
                <c:pt idx="2441">
                  <c:v>-1.15834761473341E-2</c:v>
                </c:pt>
                <c:pt idx="2442">
                  <c:v>-1.06378760059248E-2</c:v>
                </c:pt>
                <c:pt idx="2443">
                  <c:v>-1.0036658980898699E-2</c:v>
                </c:pt>
                <c:pt idx="2444">
                  <c:v>-9.7345639619333593E-3</c:v>
                </c:pt>
                <c:pt idx="2445">
                  <c:v>-9.02432567850419E-3</c:v>
                </c:pt>
                <c:pt idx="2446">
                  <c:v>-8.3086568888821807E-3</c:v>
                </c:pt>
                <c:pt idx="2447">
                  <c:v>-7.9070971363602201E-3</c:v>
                </c:pt>
                <c:pt idx="2448">
                  <c:v>-7.5278974894708401E-3</c:v>
                </c:pt>
                <c:pt idx="2449">
                  <c:v>-7.4458023814684597E-3</c:v>
                </c:pt>
                <c:pt idx="2450">
                  <c:v>-7.4817653434743198E-3</c:v>
                </c:pt>
                <c:pt idx="2451">
                  <c:v>-7.6675966531920704E-3</c:v>
                </c:pt>
                <c:pt idx="2452">
                  <c:v>-7.9123246507503096E-3</c:v>
                </c:pt>
                <c:pt idx="2453">
                  <c:v>-8.3006532817287496E-3</c:v>
                </c:pt>
                <c:pt idx="2454">
                  <c:v>-8.3425457154709705E-3</c:v>
                </c:pt>
                <c:pt idx="2455">
                  <c:v>-8.8323939504951401E-3</c:v>
                </c:pt>
                <c:pt idx="2456">
                  <c:v>-9.7327071909465296E-3</c:v>
                </c:pt>
                <c:pt idx="2457">
                  <c:v>-1.04792624042481E-2</c:v>
                </c:pt>
                <c:pt idx="2458">
                  <c:v>-1.2091256176290701E-2</c:v>
                </c:pt>
                <c:pt idx="2459">
                  <c:v>-1.3422811681964599E-2</c:v>
                </c:pt>
                <c:pt idx="2460">
                  <c:v>-1.43465936905044E-2</c:v>
                </c:pt>
                <c:pt idx="2461">
                  <c:v>-1.5070506109127401E-2</c:v>
                </c:pt>
                <c:pt idx="2462">
                  <c:v>-1.5983534687642E-2</c:v>
                </c:pt>
                <c:pt idx="2463">
                  <c:v>-1.6681205333707701E-2</c:v>
                </c:pt>
                <c:pt idx="2464">
                  <c:v>-1.65570108479292E-2</c:v>
                </c:pt>
                <c:pt idx="2465">
                  <c:v>-1.6527012424773099E-2</c:v>
                </c:pt>
                <c:pt idx="2466">
                  <c:v>-1.7173483334929698E-2</c:v>
                </c:pt>
                <c:pt idx="2467">
                  <c:v>-1.7743367988911699E-2</c:v>
                </c:pt>
                <c:pt idx="2468">
                  <c:v>-1.73473712866331E-2</c:v>
                </c:pt>
                <c:pt idx="2469">
                  <c:v>-1.7012562097470801E-2</c:v>
                </c:pt>
                <c:pt idx="2470">
                  <c:v>-1.83865058955614E-2</c:v>
                </c:pt>
                <c:pt idx="2471">
                  <c:v>-1.9941028761659398E-2</c:v>
                </c:pt>
                <c:pt idx="2472">
                  <c:v>-2.19739852342208E-2</c:v>
                </c:pt>
                <c:pt idx="2473">
                  <c:v>-2.3559755821055E-2</c:v>
                </c:pt>
                <c:pt idx="2474">
                  <c:v>-2.4763025569004501E-2</c:v>
                </c:pt>
                <c:pt idx="2475">
                  <c:v>-2.5054090340989901E-2</c:v>
                </c:pt>
                <c:pt idx="2476">
                  <c:v>-2.62899967129696E-2</c:v>
                </c:pt>
                <c:pt idx="2477">
                  <c:v>-2.76498432054753E-2</c:v>
                </c:pt>
                <c:pt idx="2478">
                  <c:v>-2.7436524817001401E-2</c:v>
                </c:pt>
                <c:pt idx="2479">
                  <c:v>-2.6467490701374E-2</c:v>
                </c:pt>
                <c:pt idx="2480">
                  <c:v>-2.5655157650859399E-2</c:v>
                </c:pt>
                <c:pt idx="2481">
                  <c:v>-2.4863422594919801E-2</c:v>
                </c:pt>
                <c:pt idx="2482">
                  <c:v>-2.3950629176704399E-2</c:v>
                </c:pt>
                <c:pt idx="2483">
                  <c:v>-2.3985241619199099E-2</c:v>
                </c:pt>
                <c:pt idx="2484">
                  <c:v>-2.3979759785975101E-2</c:v>
                </c:pt>
                <c:pt idx="2485">
                  <c:v>-2.4552115886223101E-2</c:v>
                </c:pt>
                <c:pt idx="2486">
                  <c:v>-2.56469299257698E-2</c:v>
                </c:pt>
                <c:pt idx="2487">
                  <c:v>-2.6395037022888899E-2</c:v>
                </c:pt>
                <c:pt idx="2488">
                  <c:v>-2.73273183866319E-2</c:v>
                </c:pt>
                <c:pt idx="2489">
                  <c:v>-2.8069721167842201E-2</c:v>
                </c:pt>
                <c:pt idx="2490">
                  <c:v>-2.8593916951743601E-2</c:v>
                </c:pt>
                <c:pt idx="2491">
                  <c:v>-2.90754063850832E-2</c:v>
                </c:pt>
                <c:pt idx="2492">
                  <c:v>-2.9312927430257901E-2</c:v>
                </c:pt>
                <c:pt idx="2493">
                  <c:v>-2.8930760790520999E-2</c:v>
                </c:pt>
                <c:pt idx="2494">
                  <c:v>-2.8804260693609501E-2</c:v>
                </c:pt>
                <c:pt idx="2495">
                  <c:v>-2.92978398803821E-2</c:v>
                </c:pt>
                <c:pt idx="2496">
                  <c:v>-2.8852252171741401E-2</c:v>
                </c:pt>
                <c:pt idx="2497">
                  <c:v>-3.00024998758678E-2</c:v>
                </c:pt>
                <c:pt idx="2498">
                  <c:v>-3.1346285344311497E-2</c:v>
                </c:pt>
                <c:pt idx="2499">
                  <c:v>-3.2193362720811497E-2</c:v>
                </c:pt>
                <c:pt idx="2500">
                  <c:v>-3.1863054022021803E-2</c:v>
                </c:pt>
                <c:pt idx="2501">
                  <c:v>-3.0476462305613801E-2</c:v>
                </c:pt>
                <c:pt idx="2502">
                  <c:v>-2.86439638633493E-2</c:v>
                </c:pt>
                <c:pt idx="2503">
                  <c:v>-2.7579071053174298E-2</c:v>
                </c:pt>
                <c:pt idx="2504">
                  <c:v>-2.6169500392405901E-2</c:v>
                </c:pt>
                <c:pt idx="2505">
                  <c:v>-2.43261172058079E-2</c:v>
                </c:pt>
                <c:pt idx="2506">
                  <c:v>-2.2726428120592598E-2</c:v>
                </c:pt>
                <c:pt idx="2507">
                  <c:v>-1.9975087516179799E-2</c:v>
                </c:pt>
                <c:pt idx="2508">
                  <c:v>-1.7413354124343E-2</c:v>
                </c:pt>
                <c:pt idx="2509">
                  <c:v>-1.52211216301923E-2</c:v>
                </c:pt>
                <c:pt idx="2510">
                  <c:v>-1.3359502891861901E-2</c:v>
                </c:pt>
                <c:pt idx="2511">
                  <c:v>-1.1642620612210801E-2</c:v>
                </c:pt>
                <c:pt idx="2512">
                  <c:v>-1.0590466963123501E-2</c:v>
                </c:pt>
                <c:pt idx="2513">
                  <c:v>-9.6314078911826605E-3</c:v>
                </c:pt>
                <c:pt idx="2514">
                  <c:v>-8.4336985145265306E-3</c:v>
                </c:pt>
                <c:pt idx="2515">
                  <c:v>-7.8641561887229303E-3</c:v>
                </c:pt>
                <c:pt idx="2516">
                  <c:v>-7.1356867359531001E-3</c:v>
                </c:pt>
                <c:pt idx="2517">
                  <c:v>-6.8421918207441203E-3</c:v>
                </c:pt>
                <c:pt idx="2518">
                  <c:v>-6.1355635841996098E-3</c:v>
                </c:pt>
                <c:pt idx="2519">
                  <c:v>-5.8439931136620802E-3</c:v>
                </c:pt>
                <c:pt idx="2520">
                  <c:v>-6.19497478570005E-3</c:v>
                </c:pt>
                <c:pt idx="2521">
                  <c:v>-6.4578419102927801E-3</c:v>
                </c:pt>
                <c:pt idx="2522">
                  <c:v>-7.0754807367440402E-3</c:v>
                </c:pt>
                <c:pt idx="2523">
                  <c:v>-7.65670399908911E-3</c:v>
                </c:pt>
                <c:pt idx="2524">
                  <c:v>-8.9067797019335201E-3</c:v>
                </c:pt>
                <c:pt idx="2525">
                  <c:v>-1.01288060026911E-2</c:v>
                </c:pt>
                <c:pt idx="2526">
                  <c:v>-1.1187914691467699E-2</c:v>
                </c:pt>
                <c:pt idx="2527">
                  <c:v>-1.1960138003933E-2</c:v>
                </c:pt>
                <c:pt idx="2528">
                  <c:v>-1.30045280071843E-2</c:v>
                </c:pt>
                <c:pt idx="2529">
                  <c:v>-1.35994008048889E-2</c:v>
                </c:pt>
                <c:pt idx="2530">
                  <c:v>-1.3595825250204301E-2</c:v>
                </c:pt>
                <c:pt idx="2531">
                  <c:v>-1.3855934238575699E-2</c:v>
                </c:pt>
                <c:pt idx="2532">
                  <c:v>-1.44684219830218E-2</c:v>
                </c:pt>
                <c:pt idx="2533">
                  <c:v>-1.5096334827524101E-2</c:v>
                </c:pt>
                <c:pt idx="2534">
                  <c:v>-1.50156144658018E-2</c:v>
                </c:pt>
                <c:pt idx="2535">
                  <c:v>-1.48384936220382E-2</c:v>
                </c:pt>
                <c:pt idx="2536">
                  <c:v>-1.45398530832809E-2</c:v>
                </c:pt>
                <c:pt idx="2537">
                  <c:v>-1.40304653503277E-2</c:v>
                </c:pt>
                <c:pt idx="2538">
                  <c:v>-1.37380854208532E-2</c:v>
                </c:pt>
                <c:pt idx="2539">
                  <c:v>-1.40443088024114E-2</c:v>
                </c:pt>
                <c:pt idx="2540">
                  <c:v>-1.43980618882206E-2</c:v>
                </c:pt>
                <c:pt idx="2541">
                  <c:v>-1.3869221914484701E-2</c:v>
                </c:pt>
                <c:pt idx="2542">
                  <c:v>-1.32865827766634E-2</c:v>
                </c:pt>
                <c:pt idx="2543">
                  <c:v>-1.20691485938296E-2</c:v>
                </c:pt>
                <c:pt idx="2544">
                  <c:v>-1.03311016465997E-2</c:v>
                </c:pt>
                <c:pt idx="2545">
                  <c:v>-8.5228648021538397E-3</c:v>
                </c:pt>
                <c:pt idx="2546">
                  <c:v>-6.9195908066117901E-3</c:v>
                </c:pt>
                <c:pt idx="2547">
                  <c:v>-5.4954221997658096E-3</c:v>
                </c:pt>
                <c:pt idx="2548">
                  <c:v>-3.4491432551783901E-3</c:v>
                </c:pt>
                <c:pt idx="2549">
                  <c:v>-1.7417672666794001E-3</c:v>
                </c:pt>
                <c:pt idx="2550" formatCode="0.00E+00">
                  <c:v>-4.0347930859466798E-4</c:v>
                </c:pt>
                <c:pt idx="2551" formatCode="0.00E+00">
                  <c:v>6.7556690623490998E-4</c:v>
                </c:pt>
                <c:pt idx="2552">
                  <c:v>1.81418266254538E-3</c:v>
                </c:pt>
                <c:pt idx="2553">
                  <c:v>2.2541909550224302E-3</c:v>
                </c:pt>
                <c:pt idx="2554">
                  <c:v>1.18809785188535E-3</c:v>
                </c:pt>
                <c:pt idx="2555" formatCode="0.00E+00">
                  <c:v>-2.1083427203693E-4</c:v>
                </c:pt>
                <c:pt idx="2556">
                  <c:v>-1.7136069644317501E-3</c:v>
                </c:pt>
                <c:pt idx="2557">
                  <c:v>-3.3634228830743502E-3</c:v>
                </c:pt>
                <c:pt idx="2558">
                  <c:v>-4.9147664616649702E-3</c:v>
                </c:pt>
                <c:pt idx="2559">
                  <c:v>-6.5224726587983003E-3</c:v>
                </c:pt>
                <c:pt idx="2560">
                  <c:v>-7.6208999921717297E-3</c:v>
                </c:pt>
                <c:pt idx="2561">
                  <c:v>-8.5441914611800607E-3</c:v>
                </c:pt>
                <c:pt idx="2562">
                  <c:v>-9.3949270961001894E-3</c:v>
                </c:pt>
                <c:pt idx="2563">
                  <c:v>-1.0691491868491099E-2</c:v>
                </c:pt>
                <c:pt idx="2564">
                  <c:v>-7.7949480416909496E-3</c:v>
                </c:pt>
                <c:pt idx="2565">
                  <c:v>-5.01767621857299E-3</c:v>
                </c:pt>
                <c:pt idx="2566">
                  <c:v>-2.6313695826106899E-3</c:v>
                </c:pt>
                <c:pt idx="2567" formatCode="0.00E+00">
                  <c:v>-8.5175519993463302E-4</c:v>
                </c:pt>
                <c:pt idx="2568">
                  <c:v>1.7962549206682599E-3</c:v>
                </c:pt>
                <c:pt idx="2569">
                  <c:v>3.3794969061283998E-3</c:v>
                </c:pt>
                <c:pt idx="2570">
                  <c:v>5.4924948715688099E-3</c:v>
                </c:pt>
                <c:pt idx="2571">
                  <c:v>7.5198242859893499E-3</c:v>
                </c:pt>
                <c:pt idx="2572">
                  <c:v>8.6047907644019803E-3</c:v>
                </c:pt>
                <c:pt idx="2573">
                  <c:v>1.1392066830029701E-2</c:v>
                </c:pt>
                <c:pt idx="2574">
                  <c:v>1.3721581081617799E-2</c:v>
                </c:pt>
                <c:pt idx="2575">
                  <c:v>1.5653667615419999E-2</c:v>
                </c:pt>
                <c:pt idx="2576">
                  <c:v>1.6860947857184502E-2</c:v>
                </c:pt>
                <c:pt idx="2577">
                  <c:v>1.77423107805127E-2</c:v>
                </c:pt>
                <c:pt idx="2578">
                  <c:v>1.8032306244240199E-2</c:v>
                </c:pt>
                <c:pt idx="2579">
                  <c:v>1.8484432430240099E-2</c:v>
                </c:pt>
                <c:pt idx="2580">
                  <c:v>1.8784236051797801E-2</c:v>
                </c:pt>
                <c:pt idx="2581">
                  <c:v>1.9242256078466899E-2</c:v>
                </c:pt>
                <c:pt idx="2582">
                  <c:v>1.9667065557190701E-2</c:v>
                </c:pt>
                <c:pt idx="2583">
                  <c:v>2.0217835923850399E-2</c:v>
                </c:pt>
                <c:pt idx="2584">
                  <c:v>2.08288837128617E-2</c:v>
                </c:pt>
                <c:pt idx="2585">
                  <c:v>1.43830443299097E-2</c:v>
                </c:pt>
                <c:pt idx="2586">
                  <c:v>8.6477808927453107E-3</c:v>
                </c:pt>
                <c:pt idx="2587">
                  <c:v>4.08183508930269E-3</c:v>
                </c:pt>
                <c:pt idx="2588" formatCode="0.00E+00">
                  <c:v>-9.8356425994234996E-5</c:v>
                </c:pt>
                <c:pt idx="2589">
                  <c:v>-3.8961235050576398E-3</c:v>
                </c:pt>
                <c:pt idx="2590">
                  <c:v>-6.6736315333962501E-3</c:v>
                </c:pt>
                <c:pt idx="2591">
                  <c:v>-9.0417715373907401E-3</c:v>
                </c:pt>
                <c:pt idx="2592">
                  <c:v>-1.11825138848866E-2</c:v>
                </c:pt>
                <c:pt idx="2593">
                  <c:v>-1.3408501102532E-2</c:v>
                </c:pt>
                <c:pt idx="2594">
                  <c:v>-1.52033436656034E-2</c:v>
                </c:pt>
                <c:pt idx="2595">
                  <c:v>-1.52049784082742E-2</c:v>
                </c:pt>
                <c:pt idx="2596">
                  <c:v>-1.63264507012056E-2</c:v>
                </c:pt>
                <c:pt idx="2597">
                  <c:v>-1.74775498570723E-2</c:v>
                </c:pt>
                <c:pt idx="2598">
                  <c:v>-1.8363995748270599E-2</c:v>
                </c:pt>
                <c:pt idx="2599">
                  <c:v>-1.9016642232031301E-2</c:v>
                </c:pt>
                <c:pt idx="2600">
                  <c:v>-2.0051568435889799E-2</c:v>
                </c:pt>
                <c:pt idx="2601">
                  <c:v>-2.1090272735404699E-2</c:v>
                </c:pt>
                <c:pt idx="2602">
                  <c:v>-2.2052424930575999E-2</c:v>
                </c:pt>
                <c:pt idx="2603">
                  <c:v>-2.2972185408133301E-2</c:v>
                </c:pt>
                <c:pt idx="2604">
                  <c:v>-2.37435124363739E-2</c:v>
                </c:pt>
                <c:pt idx="2605">
                  <c:v>-2.4257535352206799E-2</c:v>
                </c:pt>
                <c:pt idx="2606">
                  <c:v>-2.4539097234842901E-2</c:v>
                </c:pt>
                <c:pt idx="2607">
                  <c:v>-2.50089023638899E-2</c:v>
                </c:pt>
                <c:pt idx="2608">
                  <c:v>-2.43620567487506E-2</c:v>
                </c:pt>
                <c:pt idx="2609">
                  <c:v>-2.3892698984088301E-2</c:v>
                </c:pt>
                <c:pt idx="2610">
                  <c:v>-2.3666847611684201E-2</c:v>
                </c:pt>
                <c:pt idx="2611">
                  <c:v>-2.4138084406227101E-2</c:v>
                </c:pt>
                <c:pt idx="2612">
                  <c:v>-2.4724371888125499E-2</c:v>
                </c:pt>
                <c:pt idx="2613">
                  <c:v>-2.4834018809930001E-2</c:v>
                </c:pt>
                <c:pt idx="2614">
                  <c:v>-2.5315525751791999E-2</c:v>
                </c:pt>
                <c:pt idx="2615">
                  <c:v>-2.5813511358890099E-2</c:v>
                </c:pt>
                <c:pt idx="2616">
                  <c:v>-2.44028455843198E-2</c:v>
                </c:pt>
                <c:pt idx="2617">
                  <c:v>-2.3077787923582001E-2</c:v>
                </c:pt>
                <c:pt idx="2618">
                  <c:v>-2.30459552126011E-2</c:v>
                </c:pt>
                <c:pt idx="2619">
                  <c:v>-2.3361525889758698E-2</c:v>
                </c:pt>
                <c:pt idx="2620">
                  <c:v>-2.3862017200685801E-2</c:v>
                </c:pt>
                <c:pt idx="2621">
                  <c:v>-2.4272465082764198E-2</c:v>
                </c:pt>
                <c:pt idx="2622">
                  <c:v>-2.4530011934439998E-2</c:v>
                </c:pt>
                <c:pt idx="2623">
                  <c:v>-2.4150864177001501E-2</c:v>
                </c:pt>
                <c:pt idx="2624">
                  <c:v>-2.34263226518302E-2</c:v>
                </c:pt>
                <c:pt idx="2625">
                  <c:v>-2.2710125981949599E-2</c:v>
                </c:pt>
                <c:pt idx="2626">
                  <c:v>-2.23710080329491E-2</c:v>
                </c:pt>
                <c:pt idx="2627">
                  <c:v>-2.2141659599648499E-2</c:v>
                </c:pt>
                <c:pt idx="2628">
                  <c:v>-2.0484594143568301E-2</c:v>
                </c:pt>
                <c:pt idx="2629">
                  <c:v>-1.8436541989789199E-2</c:v>
                </c:pt>
                <c:pt idx="2630">
                  <c:v>-1.8553074672861599E-2</c:v>
                </c:pt>
                <c:pt idx="2631">
                  <c:v>-1.82970303144055E-2</c:v>
                </c:pt>
                <c:pt idx="2632">
                  <c:v>-1.92163989803796E-2</c:v>
                </c:pt>
                <c:pt idx="2633">
                  <c:v>-2.0256894094410598E-2</c:v>
                </c:pt>
                <c:pt idx="2634">
                  <c:v>-2.0947358835972402E-2</c:v>
                </c:pt>
                <c:pt idx="2635">
                  <c:v>-2.1315535618472901E-2</c:v>
                </c:pt>
                <c:pt idx="2636">
                  <c:v>-2.0650201328907099E-2</c:v>
                </c:pt>
                <c:pt idx="2637">
                  <c:v>-2.0005126310801102E-2</c:v>
                </c:pt>
                <c:pt idx="2638">
                  <c:v>-2.0061555774026602E-2</c:v>
                </c:pt>
                <c:pt idx="2639">
                  <c:v>-2.01830673781009E-2</c:v>
                </c:pt>
                <c:pt idx="2640">
                  <c:v>-1.95869842944255E-2</c:v>
                </c:pt>
                <c:pt idx="2641">
                  <c:v>-1.9110184381965399E-2</c:v>
                </c:pt>
                <c:pt idx="2642">
                  <c:v>-1.8743169593239298E-2</c:v>
                </c:pt>
                <c:pt idx="2643">
                  <c:v>-1.8331706790873099E-2</c:v>
                </c:pt>
                <c:pt idx="2644">
                  <c:v>-1.7437588303484599E-2</c:v>
                </c:pt>
                <c:pt idx="2645">
                  <c:v>-1.6067075571039799E-2</c:v>
                </c:pt>
                <c:pt idx="2646">
                  <c:v>-1.51484357323053E-2</c:v>
                </c:pt>
                <c:pt idx="2647">
                  <c:v>-1.46230654924133E-2</c:v>
                </c:pt>
                <c:pt idx="2648">
                  <c:v>-1.2796442343494601E-2</c:v>
                </c:pt>
                <c:pt idx="2649">
                  <c:v>-1.22408546221816E-2</c:v>
                </c:pt>
                <c:pt idx="2650">
                  <c:v>-1.14605542887694E-2</c:v>
                </c:pt>
                <c:pt idx="2651">
                  <c:v>-1.13035386431999E-2</c:v>
                </c:pt>
                <c:pt idx="2652">
                  <c:v>-1.1725902670339799E-2</c:v>
                </c:pt>
                <c:pt idx="2653">
                  <c:v>-1.1844930074729599E-2</c:v>
                </c:pt>
                <c:pt idx="2654">
                  <c:v>-1.22975643502953E-2</c:v>
                </c:pt>
                <c:pt idx="2655">
                  <c:v>-1.3361862202310599E-2</c:v>
                </c:pt>
                <c:pt idx="2656">
                  <c:v>-1.4736711247501399E-2</c:v>
                </c:pt>
                <c:pt idx="2657">
                  <c:v>-1.52852564519709E-2</c:v>
                </c:pt>
                <c:pt idx="2658">
                  <c:v>-1.55549616394109E-2</c:v>
                </c:pt>
                <c:pt idx="2659">
                  <c:v>-1.5566395791057499E-2</c:v>
                </c:pt>
                <c:pt idx="2660">
                  <c:v>-1.4599465598018E-2</c:v>
                </c:pt>
                <c:pt idx="2661">
                  <c:v>-1.39939270172848E-2</c:v>
                </c:pt>
                <c:pt idx="2662">
                  <c:v>-1.3627640922542599E-2</c:v>
                </c:pt>
                <c:pt idx="2663">
                  <c:v>-1.2522701642441E-2</c:v>
                </c:pt>
                <c:pt idx="2664">
                  <c:v>-1.0076669289908399E-2</c:v>
                </c:pt>
                <c:pt idx="2665">
                  <c:v>-6.8063875618236897E-3</c:v>
                </c:pt>
                <c:pt idx="2666">
                  <c:v>-3.9952783951206104E-3</c:v>
                </c:pt>
                <c:pt idx="2667">
                  <c:v>-1.91059239264376E-3</c:v>
                </c:pt>
                <c:pt idx="2668">
                  <c:v>-1.1643451784582499E-3</c:v>
                </c:pt>
                <c:pt idx="2669" formatCode="0.00E+00">
                  <c:v>-7.1527619277796605E-4</c:v>
                </c:pt>
                <c:pt idx="2670">
                  <c:v>-1.82775214911989E-3</c:v>
                </c:pt>
                <c:pt idx="2671">
                  <c:v>-2.55527303453915E-3</c:v>
                </c:pt>
                <c:pt idx="2672">
                  <c:v>1.8607918129174301E-3</c:v>
                </c:pt>
                <c:pt idx="2673">
                  <c:v>5.9229025442523696E-3</c:v>
                </c:pt>
                <c:pt idx="2674">
                  <c:v>9.1101762179274202E-3</c:v>
                </c:pt>
                <c:pt idx="2675">
                  <c:v>1.23185058903227E-2</c:v>
                </c:pt>
                <c:pt idx="2676">
                  <c:v>1.59702013475587E-2</c:v>
                </c:pt>
                <c:pt idx="2677">
                  <c:v>1.9025055294371401E-2</c:v>
                </c:pt>
                <c:pt idx="2678">
                  <c:v>2.1951309013919802E-2</c:v>
                </c:pt>
                <c:pt idx="2679">
                  <c:v>2.3845677810934399E-2</c:v>
                </c:pt>
                <c:pt idx="2680">
                  <c:v>2.5615802318838098E-2</c:v>
                </c:pt>
                <c:pt idx="2681">
                  <c:v>2.81616435266486E-2</c:v>
                </c:pt>
                <c:pt idx="2682">
                  <c:v>2.8382547188158101E-2</c:v>
                </c:pt>
                <c:pt idx="2683">
                  <c:v>2.7840686465673999E-2</c:v>
                </c:pt>
                <c:pt idx="2684">
                  <c:v>2.7463230825806501E-2</c:v>
                </c:pt>
                <c:pt idx="2685">
                  <c:v>2.70980228353754E-2</c:v>
                </c:pt>
                <c:pt idx="2686">
                  <c:v>2.6476668232541099E-2</c:v>
                </c:pt>
                <c:pt idx="2687">
                  <c:v>2.72046516556982E-2</c:v>
                </c:pt>
                <c:pt idx="2688">
                  <c:v>2.7778659027197901E-2</c:v>
                </c:pt>
                <c:pt idx="2689">
                  <c:v>2.8350651276452098E-2</c:v>
                </c:pt>
                <c:pt idx="2690">
                  <c:v>2.9078838320005702E-2</c:v>
                </c:pt>
                <c:pt idx="2691">
                  <c:v>2.92095030905009E-2</c:v>
                </c:pt>
                <c:pt idx="2692">
                  <c:v>3.0111788542947E-2</c:v>
                </c:pt>
                <c:pt idx="2693">
                  <c:v>3.0865413248626399E-2</c:v>
                </c:pt>
                <c:pt idx="2694">
                  <c:v>3.0247448199950198E-2</c:v>
                </c:pt>
                <c:pt idx="2695">
                  <c:v>3.0433173592046399E-2</c:v>
                </c:pt>
                <c:pt idx="2696">
                  <c:v>3.0521425795664199E-2</c:v>
                </c:pt>
                <c:pt idx="2697">
                  <c:v>2.9819061252921102E-2</c:v>
                </c:pt>
                <c:pt idx="2698">
                  <c:v>2.8947425542255201E-2</c:v>
                </c:pt>
                <c:pt idx="2699">
                  <c:v>2.8750039555394499E-2</c:v>
                </c:pt>
                <c:pt idx="2700">
                  <c:v>2.91754229244785E-2</c:v>
                </c:pt>
                <c:pt idx="2701">
                  <c:v>2.9187548517779001E-2</c:v>
                </c:pt>
                <c:pt idx="2702">
                  <c:v>2.8904277050515102E-2</c:v>
                </c:pt>
                <c:pt idx="2703">
                  <c:v>2.8652895506250799E-2</c:v>
                </c:pt>
                <c:pt idx="2704">
                  <c:v>2.8287687891258999E-2</c:v>
                </c:pt>
                <c:pt idx="2705">
                  <c:v>2.6747454693239602E-2</c:v>
                </c:pt>
                <c:pt idx="2706">
                  <c:v>2.5388721076614901E-2</c:v>
                </c:pt>
                <c:pt idx="2707">
                  <c:v>2.4058883291962499E-2</c:v>
                </c:pt>
                <c:pt idx="2708">
                  <c:v>2.2429360884540402E-2</c:v>
                </c:pt>
                <c:pt idx="2709">
                  <c:v>2.06220870251871E-2</c:v>
                </c:pt>
                <c:pt idx="2710">
                  <c:v>2.0521963116680399E-2</c:v>
                </c:pt>
                <c:pt idx="2711">
                  <c:v>2.06000191420634E-2</c:v>
                </c:pt>
                <c:pt idx="2712">
                  <c:v>2.02000757390026E-2</c:v>
                </c:pt>
                <c:pt idx="2713">
                  <c:v>1.9704960225371E-2</c:v>
                </c:pt>
                <c:pt idx="2714">
                  <c:v>1.8853663791348799E-2</c:v>
                </c:pt>
                <c:pt idx="2715">
                  <c:v>1.8764534232163801E-2</c:v>
                </c:pt>
                <c:pt idx="2716">
                  <c:v>1.8676105270453401E-2</c:v>
                </c:pt>
                <c:pt idx="2717">
                  <c:v>1.8584236210040701E-2</c:v>
                </c:pt>
                <c:pt idx="2718">
                  <c:v>1.78793148471365E-2</c:v>
                </c:pt>
                <c:pt idx="2719">
                  <c:v>1.72485034388546E-2</c:v>
                </c:pt>
                <c:pt idx="2720">
                  <c:v>1.5899646467828099E-2</c:v>
                </c:pt>
                <c:pt idx="2721">
                  <c:v>1.3929183231118801E-2</c:v>
                </c:pt>
                <c:pt idx="2722">
                  <c:v>1.0439411585050601E-2</c:v>
                </c:pt>
                <c:pt idx="2723">
                  <c:v>6.7778338401097496E-3</c:v>
                </c:pt>
                <c:pt idx="2724">
                  <c:v>3.0920914397584202E-3</c:v>
                </c:pt>
                <c:pt idx="2725" formatCode="0.00E+00">
                  <c:v>8.7511433358067802E-4</c:v>
                </c:pt>
                <c:pt idx="2726">
                  <c:v>-1.50149562375488E-3</c:v>
                </c:pt>
                <c:pt idx="2727">
                  <c:v>-3.0237697717878701E-3</c:v>
                </c:pt>
                <c:pt idx="2728">
                  <c:v>-4.5485367470221704E-3</c:v>
                </c:pt>
                <c:pt idx="2729">
                  <c:v>-5.7851652720317401E-3</c:v>
                </c:pt>
                <c:pt idx="2730">
                  <c:v>-6.8182507634588704E-3</c:v>
                </c:pt>
                <c:pt idx="2731">
                  <c:v>-7.1190081946364498E-3</c:v>
                </c:pt>
                <c:pt idx="2732">
                  <c:v>-7.2041773449734699E-3</c:v>
                </c:pt>
                <c:pt idx="2733">
                  <c:v>-7.9868396569257507E-3</c:v>
                </c:pt>
                <c:pt idx="2734">
                  <c:v>-8.4236554354457597E-3</c:v>
                </c:pt>
                <c:pt idx="2735">
                  <c:v>-8.7864342433368707E-3</c:v>
                </c:pt>
                <c:pt idx="2736">
                  <c:v>-8.5817588150273096E-3</c:v>
                </c:pt>
                <c:pt idx="2737">
                  <c:v>-1.02431499358596E-2</c:v>
                </c:pt>
                <c:pt idx="2738">
                  <c:v>-1.1986207180888799E-2</c:v>
                </c:pt>
                <c:pt idx="2739">
                  <c:v>-1.32113893260622E-2</c:v>
                </c:pt>
                <c:pt idx="2740">
                  <c:v>-1.4403893283425701E-2</c:v>
                </c:pt>
                <c:pt idx="2741">
                  <c:v>-1.5889225564874699E-2</c:v>
                </c:pt>
                <c:pt idx="2742">
                  <c:v>-1.7930297402960101E-2</c:v>
                </c:pt>
                <c:pt idx="2743">
                  <c:v>-1.91661181185152E-2</c:v>
                </c:pt>
                <c:pt idx="2744">
                  <c:v>-2.10976803959462E-2</c:v>
                </c:pt>
                <c:pt idx="2745">
                  <c:v>-2.32617482478048E-2</c:v>
                </c:pt>
                <c:pt idx="2746">
                  <c:v>-2.3159367471376001E-2</c:v>
                </c:pt>
                <c:pt idx="2747">
                  <c:v>-2.2446442677220999E-2</c:v>
                </c:pt>
                <c:pt idx="2748">
                  <c:v>-2.24832911076005E-2</c:v>
                </c:pt>
                <c:pt idx="2749">
                  <c:v>-2.3316011725080601E-2</c:v>
                </c:pt>
                <c:pt idx="2750">
                  <c:v>-2.3957176726542299E-2</c:v>
                </c:pt>
                <c:pt idx="2751">
                  <c:v>-2.3854677614132201E-2</c:v>
                </c:pt>
                <c:pt idx="2752">
                  <c:v>-2.5552903516919901E-2</c:v>
                </c:pt>
                <c:pt idx="2753">
                  <c:v>-2.9268285534306399E-2</c:v>
                </c:pt>
                <c:pt idx="2754">
                  <c:v>-3.2484707558703002E-2</c:v>
                </c:pt>
                <c:pt idx="2755">
                  <c:v>-3.5093782353515998E-2</c:v>
                </c:pt>
                <c:pt idx="2756">
                  <c:v>-3.9687797060167E-2</c:v>
                </c:pt>
                <c:pt idx="2757">
                  <c:v>-4.3245274674788899E-2</c:v>
                </c:pt>
                <c:pt idx="2758">
                  <c:v>-4.6894929675109498E-2</c:v>
                </c:pt>
                <c:pt idx="2759">
                  <c:v>-4.9322590863471301E-2</c:v>
                </c:pt>
                <c:pt idx="2760">
                  <c:v>-5.1922691539933799E-2</c:v>
                </c:pt>
                <c:pt idx="2761">
                  <c:v>-5.4684783373728403E-2</c:v>
                </c:pt>
                <c:pt idx="2762">
                  <c:v>-5.6881895987385002E-2</c:v>
                </c:pt>
                <c:pt idx="2763">
                  <c:v>-5.8600869089498998E-2</c:v>
                </c:pt>
                <c:pt idx="2764">
                  <c:v>-6.03015010670424E-2</c:v>
                </c:pt>
                <c:pt idx="2765">
                  <c:v>-6.2216022960998797E-2</c:v>
                </c:pt>
                <c:pt idx="2766">
                  <c:v>-6.4125434474508303E-2</c:v>
                </c:pt>
                <c:pt idx="2767">
                  <c:v>-6.5615892521785402E-2</c:v>
                </c:pt>
                <c:pt idx="2768">
                  <c:v>-6.6686102809299097E-2</c:v>
                </c:pt>
                <c:pt idx="2769">
                  <c:v>-6.7005785682208802E-2</c:v>
                </c:pt>
                <c:pt idx="2770">
                  <c:v>-6.6954379574444098E-2</c:v>
                </c:pt>
                <c:pt idx="2771">
                  <c:v>-6.7039583680307505E-2</c:v>
                </c:pt>
                <c:pt idx="2772">
                  <c:v>-6.8673973398024099E-2</c:v>
                </c:pt>
                <c:pt idx="2773">
                  <c:v>-7.0167109282443602E-2</c:v>
                </c:pt>
                <c:pt idx="2774">
                  <c:v>-7.0922485521977705E-2</c:v>
                </c:pt>
                <c:pt idx="2775">
                  <c:v>-7.1373868414231198E-2</c:v>
                </c:pt>
                <c:pt idx="2776">
                  <c:v>-7.1306092730682905E-2</c:v>
                </c:pt>
                <c:pt idx="2777">
                  <c:v>-7.1216978315473606E-2</c:v>
                </c:pt>
                <c:pt idx="2778">
                  <c:v>-7.0697035842627598E-2</c:v>
                </c:pt>
                <c:pt idx="2779">
                  <c:v>-7.1089861054780296E-2</c:v>
                </c:pt>
                <c:pt idx="2780">
                  <c:v>-7.13034763909971E-2</c:v>
                </c:pt>
                <c:pt idx="2781">
                  <c:v>-7.0757756547877207E-2</c:v>
                </c:pt>
                <c:pt idx="2782">
                  <c:v>-7.0325056558139198E-2</c:v>
                </c:pt>
                <c:pt idx="2783">
                  <c:v>-7.0174847369081195E-2</c:v>
                </c:pt>
                <c:pt idx="2784">
                  <c:v>-7.0295878363882902E-2</c:v>
                </c:pt>
                <c:pt idx="2785">
                  <c:v>-7.0975209719246798E-2</c:v>
                </c:pt>
                <c:pt idx="2786">
                  <c:v>-7.1530028027976797E-2</c:v>
                </c:pt>
                <c:pt idx="2787">
                  <c:v>-7.2380013824353301E-2</c:v>
                </c:pt>
                <c:pt idx="2788">
                  <c:v>-7.2913434334995295E-2</c:v>
                </c:pt>
                <c:pt idx="2789">
                  <c:v>-7.3226744959614995E-2</c:v>
                </c:pt>
                <c:pt idx="2790">
                  <c:v>-7.3742104308611597E-2</c:v>
                </c:pt>
                <c:pt idx="2791">
                  <c:v>-7.3398349079629097E-2</c:v>
                </c:pt>
                <c:pt idx="2792">
                  <c:v>-7.2632505439540404E-2</c:v>
                </c:pt>
                <c:pt idx="2793">
                  <c:v>-7.1966663558612198E-2</c:v>
                </c:pt>
                <c:pt idx="2794">
                  <c:v>-7.1549471205537105E-2</c:v>
                </c:pt>
                <c:pt idx="2795">
                  <c:v>-7.0985552707251695E-2</c:v>
                </c:pt>
                <c:pt idx="2796">
                  <c:v>-7.0485610595322795E-2</c:v>
                </c:pt>
                <c:pt idx="2797">
                  <c:v>-6.9947669502844395E-2</c:v>
                </c:pt>
                <c:pt idx="2798">
                  <c:v>-6.9820334556551594E-2</c:v>
                </c:pt>
                <c:pt idx="2799">
                  <c:v>-6.8996341623275503E-2</c:v>
                </c:pt>
                <c:pt idx="2800">
                  <c:v>-6.7928385942069694E-2</c:v>
                </c:pt>
                <c:pt idx="2801">
                  <c:v>-6.6931558035974503E-2</c:v>
                </c:pt>
                <c:pt idx="2802">
                  <c:v>-6.6163869887326698E-2</c:v>
                </c:pt>
                <c:pt idx="2803">
                  <c:v>-6.5009930032973104E-2</c:v>
                </c:pt>
                <c:pt idx="2804">
                  <c:v>-6.4271111351337701E-2</c:v>
                </c:pt>
                <c:pt idx="2805">
                  <c:v>-6.3424773381319896E-2</c:v>
                </c:pt>
                <c:pt idx="2806">
                  <c:v>-6.2577414954969907E-2</c:v>
                </c:pt>
                <c:pt idx="2807">
                  <c:v>-6.2534803395362701E-2</c:v>
                </c:pt>
                <c:pt idx="2808">
                  <c:v>-6.2554005641798804E-2</c:v>
                </c:pt>
                <c:pt idx="2809">
                  <c:v>-6.2351971526326801E-2</c:v>
                </c:pt>
                <c:pt idx="2810">
                  <c:v>-6.2289836546541001E-2</c:v>
                </c:pt>
                <c:pt idx="2811">
                  <c:v>-6.2260768426235201E-2</c:v>
                </c:pt>
                <c:pt idx="2812">
                  <c:v>-6.2936775693640104E-2</c:v>
                </c:pt>
                <c:pt idx="2813">
                  <c:v>-6.3161002831848306E-2</c:v>
                </c:pt>
                <c:pt idx="2814">
                  <c:v>-6.4392307014733002E-2</c:v>
                </c:pt>
                <c:pt idx="2815">
                  <c:v>-6.5228097590263198E-2</c:v>
                </c:pt>
                <c:pt idx="2816">
                  <c:v>-5.8639258294977702E-2</c:v>
                </c:pt>
                <c:pt idx="2817">
                  <c:v>-5.4758635189143999E-2</c:v>
                </c:pt>
                <c:pt idx="2818">
                  <c:v>-5.04491853585783E-2</c:v>
                </c:pt>
                <c:pt idx="2819">
                  <c:v>-4.7309367855720097E-2</c:v>
                </c:pt>
                <c:pt idx="2820">
                  <c:v>-4.4257789181724898E-2</c:v>
                </c:pt>
                <c:pt idx="2821">
                  <c:v>-4.1743343955897301E-2</c:v>
                </c:pt>
                <c:pt idx="2822">
                  <c:v>-3.9600746490330602E-2</c:v>
                </c:pt>
                <c:pt idx="2823">
                  <c:v>-3.8039353614549798E-2</c:v>
                </c:pt>
                <c:pt idx="2824">
                  <c:v>-3.5949315036565101E-2</c:v>
                </c:pt>
                <c:pt idx="2825">
                  <c:v>-3.3235476189091798E-2</c:v>
                </c:pt>
                <c:pt idx="2826">
                  <c:v>-3.2988180929789702E-2</c:v>
                </c:pt>
                <c:pt idx="2827">
                  <c:v>-3.1821446280303603E-2</c:v>
                </c:pt>
                <c:pt idx="2828">
                  <c:v>-3.1365442806733798E-2</c:v>
                </c:pt>
                <c:pt idx="2829">
                  <c:v>-3.0789454130003401E-2</c:v>
                </c:pt>
                <c:pt idx="2830">
                  <c:v>-3.05039821591561E-2</c:v>
                </c:pt>
                <c:pt idx="2831">
                  <c:v>-3.0450518998180399E-2</c:v>
                </c:pt>
                <c:pt idx="2832">
                  <c:v>-3.0323485970266299E-2</c:v>
                </c:pt>
                <c:pt idx="2833">
                  <c:v>-3.0322062265743101E-2</c:v>
                </c:pt>
                <c:pt idx="2834">
                  <c:v>-3.0687209629156401E-2</c:v>
                </c:pt>
                <c:pt idx="2835">
                  <c:v>-3.09745619842847E-2</c:v>
                </c:pt>
                <c:pt idx="2836">
                  <c:v>-3.0257884035928301E-2</c:v>
                </c:pt>
                <c:pt idx="2837">
                  <c:v>-3.1362192414057903E-2</c:v>
                </c:pt>
                <c:pt idx="2838">
                  <c:v>-3.3010316797713303E-2</c:v>
                </c:pt>
                <c:pt idx="2839">
                  <c:v>-3.4319672945661697E-2</c:v>
                </c:pt>
                <c:pt idx="2840">
                  <c:v>-3.5923415602008103E-2</c:v>
                </c:pt>
                <c:pt idx="2841">
                  <c:v>-3.7223368439104697E-2</c:v>
                </c:pt>
                <c:pt idx="2842">
                  <c:v>-3.8513966931512503E-2</c:v>
                </c:pt>
                <c:pt idx="2843">
                  <c:v>-4.03160615622912E-2</c:v>
                </c:pt>
                <c:pt idx="2844">
                  <c:v>-4.1121252991525303E-2</c:v>
                </c:pt>
                <c:pt idx="2845">
                  <c:v>-4.1823135694156799E-2</c:v>
                </c:pt>
                <c:pt idx="2846">
                  <c:v>-4.4382284465818898E-2</c:v>
                </c:pt>
                <c:pt idx="2847">
                  <c:v>-4.65145940640765E-2</c:v>
                </c:pt>
                <c:pt idx="2848">
                  <c:v>-4.7827160891562102E-2</c:v>
                </c:pt>
                <c:pt idx="2849">
                  <c:v>-5.0018111029172099E-2</c:v>
                </c:pt>
                <c:pt idx="2850">
                  <c:v>-5.4191510973933203E-2</c:v>
                </c:pt>
                <c:pt idx="2851">
                  <c:v>-5.8112961265539699E-2</c:v>
                </c:pt>
                <c:pt idx="2852">
                  <c:v>-6.1861873973678302E-2</c:v>
                </c:pt>
                <c:pt idx="2853">
                  <c:v>-6.5084519910386704E-2</c:v>
                </c:pt>
                <c:pt idx="2854">
                  <c:v>-6.80523570680623E-2</c:v>
                </c:pt>
                <c:pt idx="2855">
                  <c:v>-7.0351581302945901E-2</c:v>
                </c:pt>
                <c:pt idx="2856">
                  <c:v>-7.1992560705452804E-2</c:v>
                </c:pt>
                <c:pt idx="2857">
                  <c:v>-7.2919439672194594E-2</c:v>
                </c:pt>
                <c:pt idx="2858">
                  <c:v>-7.3956181670013998E-2</c:v>
                </c:pt>
                <c:pt idx="2859">
                  <c:v>-7.4408392662303605E-2</c:v>
                </c:pt>
                <c:pt idx="2860">
                  <c:v>-7.5131531956057596E-2</c:v>
                </c:pt>
                <c:pt idx="2861">
                  <c:v>-7.6028687925854793E-2</c:v>
                </c:pt>
                <c:pt idx="2862">
                  <c:v>-7.6848367241588597E-2</c:v>
                </c:pt>
                <c:pt idx="2863">
                  <c:v>-7.7382589631313101E-2</c:v>
                </c:pt>
                <c:pt idx="2864">
                  <c:v>-7.77541863496653E-2</c:v>
                </c:pt>
                <c:pt idx="2865">
                  <c:v>-7.8018353742577304E-2</c:v>
                </c:pt>
                <c:pt idx="2866">
                  <c:v>-7.7890337105487095E-2</c:v>
                </c:pt>
                <c:pt idx="2867">
                  <c:v>-7.7550076805561502E-2</c:v>
                </c:pt>
                <c:pt idx="2868">
                  <c:v>-7.8844047297534595E-2</c:v>
                </c:pt>
                <c:pt idx="2869">
                  <c:v>-7.95603334747184E-2</c:v>
                </c:pt>
                <c:pt idx="2870">
                  <c:v>-7.7824857719949098E-2</c:v>
                </c:pt>
                <c:pt idx="2871">
                  <c:v>-7.6669548159868206E-2</c:v>
                </c:pt>
                <c:pt idx="2872">
                  <c:v>-7.3041236805443402E-2</c:v>
                </c:pt>
                <c:pt idx="2873">
                  <c:v>-7.0419940399296596E-2</c:v>
                </c:pt>
                <c:pt idx="2874">
                  <c:v>-6.8169441040480297E-2</c:v>
                </c:pt>
                <c:pt idx="2875">
                  <c:v>-6.5966592387231002E-2</c:v>
                </c:pt>
                <c:pt idx="2876">
                  <c:v>-6.3764013525080904E-2</c:v>
                </c:pt>
                <c:pt idx="2877">
                  <c:v>-6.1756775825483098E-2</c:v>
                </c:pt>
                <c:pt idx="2878">
                  <c:v>-5.8242743856377698E-2</c:v>
                </c:pt>
                <c:pt idx="2879">
                  <c:v>-5.5599214449343203E-2</c:v>
                </c:pt>
                <c:pt idx="2880">
                  <c:v>-5.3382463190919903E-2</c:v>
                </c:pt>
                <c:pt idx="2881">
                  <c:v>-4.1347112966311599E-2</c:v>
                </c:pt>
                <c:pt idx="2882">
                  <c:v>-3.03306095142684E-2</c:v>
                </c:pt>
                <c:pt idx="2883">
                  <c:v>-2.1013760605489901E-2</c:v>
                </c:pt>
                <c:pt idx="2884">
                  <c:v>-1.30180045981345E-2</c:v>
                </c:pt>
                <c:pt idx="2885">
                  <c:v>-6.3674556467538798E-3</c:v>
                </c:pt>
                <c:pt idx="2886" formatCode="0.00E+00">
                  <c:v>-4.3976499569391701E-4</c:v>
                </c:pt>
                <c:pt idx="2887">
                  <c:v>4.7921887994601103E-3</c:v>
                </c:pt>
                <c:pt idx="2888">
                  <c:v>9.1845837282074107E-3</c:v>
                </c:pt>
                <c:pt idx="2889">
                  <c:v>1.25597058838696E-2</c:v>
                </c:pt>
                <c:pt idx="2890">
                  <c:v>8.5633622509523992E-3</c:v>
                </c:pt>
                <c:pt idx="2891">
                  <c:v>2.20609286603996E-3</c:v>
                </c:pt>
                <c:pt idx="2892">
                  <c:v>-4.2003631995220902E-3</c:v>
                </c:pt>
                <c:pt idx="2893">
                  <c:v>-9.4285522593213003E-3</c:v>
                </c:pt>
                <c:pt idx="2894">
                  <c:v>-1.4385766474083701E-2</c:v>
                </c:pt>
                <c:pt idx="2895">
                  <c:v>-1.8430999787247999E-2</c:v>
                </c:pt>
                <c:pt idx="2896">
                  <c:v>-2.10976978235108E-2</c:v>
                </c:pt>
                <c:pt idx="2897">
                  <c:v>-2.3474640253003901E-2</c:v>
                </c:pt>
                <c:pt idx="2898">
                  <c:v>-2.5285765262913099E-2</c:v>
                </c:pt>
                <c:pt idx="2899">
                  <c:v>-2.7109676540714198E-2</c:v>
                </c:pt>
                <c:pt idx="2900">
                  <c:v>-2.6487689218198301E-2</c:v>
                </c:pt>
                <c:pt idx="2901">
                  <c:v>-2.6230407449718E-2</c:v>
                </c:pt>
                <c:pt idx="2902">
                  <c:v>-2.5351166340393898E-2</c:v>
                </c:pt>
                <c:pt idx="2903">
                  <c:v>-2.4925029940897701E-2</c:v>
                </c:pt>
                <c:pt idx="2904">
                  <c:v>-2.4334191967858299E-2</c:v>
                </c:pt>
                <c:pt idx="2905">
                  <c:v>-2.40118375460001E-2</c:v>
                </c:pt>
                <c:pt idx="2906">
                  <c:v>-2.3886729980734999E-2</c:v>
                </c:pt>
                <c:pt idx="2907">
                  <c:v>-2.2988400736264999E-2</c:v>
                </c:pt>
                <c:pt idx="2908">
                  <c:v>-2.2235835518624202E-2</c:v>
                </c:pt>
                <c:pt idx="2909">
                  <c:v>-2.1405986822917299E-2</c:v>
                </c:pt>
                <c:pt idx="2910">
                  <c:v>-2.0197667079639301E-2</c:v>
                </c:pt>
                <c:pt idx="2911">
                  <c:v>-1.9228397107895999E-2</c:v>
                </c:pt>
                <c:pt idx="2912">
                  <c:v>-1.81985821270511E-2</c:v>
                </c:pt>
                <c:pt idx="2913">
                  <c:v>-1.7308319147575101E-2</c:v>
                </c:pt>
                <c:pt idx="2914">
                  <c:v>-1.6174541656128E-2</c:v>
                </c:pt>
                <c:pt idx="2915">
                  <c:v>-1.42117167758316E-2</c:v>
                </c:pt>
                <c:pt idx="2916">
                  <c:v>-1.28862443709884E-2</c:v>
                </c:pt>
                <c:pt idx="2917">
                  <c:v>-1.2002589291948799E-2</c:v>
                </c:pt>
                <c:pt idx="2918">
                  <c:v>-1.04679675500782E-2</c:v>
                </c:pt>
                <c:pt idx="2919">
                  <c:v>-8.6424724515048301E-3</c:v>
                </c:pt>
                <c:pt idx="2920">
                  <c:v>-7.42569390937291E-3</c:v>
                </c:pt>
                <c:pt idx="2921">
                  <c:v>-6.1120639971008603E-3</c:v>
                </c:pt>
                <c:pt idx="2922">
                  <c:v>-6.5215440558363301E-3</c:v>
                </c:pt>
                <c:pt idx="2923">
                  <c:v>-6.9412114713970898E-3</c:v>
                </c:pt>
                <c:pt idx="2924">
                  <c:v>-7.0670404003450697E-3</c:v>
                </c:pt>
                <c:pt idx="2925">
                  <c:v>-6.9636502483426703E-3</c:v>
                </c:pt>
                <c:pt idx="2926">
                  <c:v>-7.4436394379511998E-3</c:v>
                </c:pt>
                <c:pt idx="2927">
                  <c:v>-7.9138319714928997E-3</c:v>
                </c:pt>
                <c:pt idx="2928">
                  <c:v>-8.6077928644587697E-3</c:v>
                </c:pt>
                <c:pt idx="2929">
                  <c:v>-9.3199608598070506E-3</c:v>
                </c:pt>
                <c:pt idx="2930">
                  <c:v>-9.8442459281681792E-3</c:v>
                </c:pt>
                <c:pt idx="2931">
                  <c:v>-1.01175980542131E-2</c:v>
                </c:pt>
                <c:pt idx="2932">
                  <c:v>-9.8286515095268104E-3</c:v>
                </c:pt>
                <c:pt idx="2933">
                  <c:v>-9.7424075368969295E-3</c:v>
                </c:pt>
                <c:pt idx="2934">
                  <c:v>-9.7521822158620902E-3</c:v>
                </c:pt>
                <c:pt idx="2935">
                  <c:v>-9.4870589204962795E-3</c:v>
                </c:pt>
                <c:pt idx="2936">
                  <c:v>-7.9560938122331393E-3</c:v>
                </c:pt>
                <c:pt idx="2937">
                  <c:v>-7.6488513832400204E-3</c:v>
                </c:pt>
                <c:pt idx="2938">
                  <c:v>-7.29706263636832E-3</c:v>
                </c:pt>
                <c:pt idx="2939">
                  <c:v>-6.7673992989307902E-3</c:v>
                </c:pt>
                <c:pt idx="2940">
                  <c:v>-6.4847262244750901E-3</c:v>
                </c:pt>
                <c:pt idx="2941">
                  <c:v>-6.1420574225571102E-3</c:v>
                </c:pt>
                <c:pt idx="2942">
                  <c:v>-6.1504281163173797E-3</c:v>
                </c:pt>
                <c:pt idx="2943">
                  <c:v>-6.6622584291167498E-3</c:v>
                </c:pt>
                <c:pt idx="2944">
                  <c:v>-7.7438332766289796E-3</c:v>
                </c:pt>
                <c:pt idx="2945">
                  <c:v>-8.9935286379944999E-3</c:v>
                </c:pt>
                <c:pt idx="2946">
                  <c:v>-1.00664252869242E-2</c:v>
                </c:pt>
                <c:pt idx="2947">
                  <c:v>-1.1263233334796801E-2</c:v>
                </c:pt>
                <c:pt idx="2948">
                  <c:v>-1.28344553070139E-2</c:v>
                </c:pt>
                <c:pt idx="2949">
                  <c:v>-1.4389557298574E-2</c:v>
                </c:pt>
                <c:pt idx="2950">
                  <c:v>-1.5690046501045701E-2</c:v>
                </c:pt>
                <c:pt idx="2951">
                  <c:v>-1.63968180464748E-2</c:v>
                </c:pt>
                <c:pt idx="2952">
                  <c:v>-1.67700447346995E-2</c:v>
                </c:pt>
                <c:pt idx="2953">
                  <c:v>-1.7471004067958699E-2</c:v>
                </c:pt>
                <c:pt idx="2954">
                  <c:v>-1.7726414616738299E-2</c:v>
                </c:pt>
                <c:pt idx="2955">
                  <c:v>-1.8905117659495398E-2</c:v>
                </c:pt>
                <c:pt idx="2956">
                  <c:v>-1.9765270827189398E-2</c:v>
                </c:pt>
                <c:pt idx="2957">
                  <c:v>-2.0823999384976501E-2</c:v>
                </c:pt>
                <c:pt idx="2958">
                  <c:v>-2.1744704512329099E-2</c:v>
                </c:pt>
                <c:pt idx="2959">
                  <c:v>-2.2055216828097898E-2</c:v>
                </c:pt>
                <c:pt idx="2960">
                  <c:v>-2.2399645540943799E-2</c:v>
                </c:pt>
                <c:pt idx="2961">
                  <c:v>-2.2982552543410799E-2</c:v>
                </c:pt>
                <c:pt idx="2962">
                  <c:v>-2.3142853764819799E-2</c:v>
                </c:pt>
                <c:pt idx="2963">
                  <c:v>-2.28303970022447E-2</c:v>
                </c:pt>
                <c:pt idx="2964">
                  <c:v>-2.2380398887486899E-2</c:v>
                </c:pt>
                <c:pt idx="2965">
                  <c:v>-2.17182439520953E-2</c:v>
                </c:pt>
                <c:pt idx="2966">
                  <c:v>-2.15217458688341E-2</c:v>
                </c:pt>
                <c:pt idx="2967">
                  <c:v>-2.11739223448261E-2</c:v>
                </c:pt>
                <c:pt idx="2968">
                  <c:v>-2.1024338186938302E-2</c:v>
                </c:pt>
                <c:pt idx="2969">
                  <c:v>-2.1960370034348298E-2</c:v>
                </c:pt>
                <c:pt idx="2970">
                  <c:v>-2.23213817592368E-2</c:v>
                </c:pt>
                <c:pt idx="2971">
                  <c:v>-2.2304958453505799E-2</c:v>
                </c:pt>
                <c:pt idx="2972">
                  <c:v>-2.27132184838689E-2</c:v>
                </c:pt>
                <c:pt idx="2973">
                  <c:v>-2.2938251188856201E-2</c:v>
                </c:pt>
                <c:pt idx="2974">
                  <c:v>-2.3593003208900402E-2</c:v>
                </c:pt>
                <c:pt idx="2975">
                  <c:v>-2.4627283451452299E-2</c:v>
                </c:pt>
                <c:pt idx="2976">
                  <c:v>-2.3754879369339999E-2</c:v>
                </c:pt>
                <c:pt idx="2977">
                  <c:v>-2.33231244083703E-2</c:v>
                </c:pt>
                <c:pt idx="2978">
                  <c:v>-2.2575000168011599E-2</c:v>
                </c:pt>
                <c:pt idx="2979">
                  <c:v>-2.21182643249088E-2</c:v>
                </c:pt>
                <c:pt idx="2980">
                  <c:v>-2.19012187948266E-2</c:v>
                </c:pt>
                <c:pt idx="2981">
                  <c:v>-2.2123992145581198E-2</c:v>
                </c:pt>
                <c:pt idx="2982">
                  <c:v>-2.2657499185884701E-2</c:v>
                </c:pt>
                <c:pt idx="2983">
                  <c:v>-2.3087594646181001E-2</c:v>
                </c:pt>
                <c:pt idx="2984">
                  <c:v>-2.3560998607068E-2</c:v>
                </c:pt>
                <c:pt idx="2985">
                  <c:v>-2.3736912037745701E-2</c:v>
                </c:pt>
                <c:pt idx="2986">
                  <c:v>-2.2990974226126899E-2</c:v>
                </c:pt>
                <c:pt idx="2987">
                  <c:v>-2.2336488729405E-2</c:v>
                </c:pt>
                <c:pt idx="2988">
                  <c:v>-2.1809288224363899E-2</c:v>
                </c:pt>
                <c:pt idx="2989">
                  <c:v>-2.0386940583255801E-2</c:v>
                </c:pt>
                <c:pt idx="2990">
                  <c:v>-1.8971008378147799E-2</c:v>
                </c:pt>
                <c:pt idx="2991">
                  <c:v>-1.7622565552442099E-2</c:v>
                </c:pt>
                <c:pt idx="2992">
                  <c:v>-1.4227362188403E-2</c:v>
                </c:pt>
                <c:pt idx="2993">
                  <c:v>-9.3454842821394501E-3</c:v>
                </c:pt>
                <c:pt idx="2994">
                  <c:v>-4.5928466433053598E-3</c:v>
                </c:pt>
                <c:pt idx="2995" formatCode="0.00E+00">
                  <c:v>-6.07069427360602E-4</c:v>
                </c:pt>
                <c:pt idx="2996">
                  <c:v>2.30153851948406E-3</c:v>
                </c:pt>
                <c:pt idx="2997">
                  <c:v>3.9570126069265396E-3</c:v>
                </c:pt>
                <c:pt idx="2998">
                  <c:v>5.7406545884686301E-3</c:v>
                </c:pt>
                <c:pt idx="2999">
                  <c:v>6.04482875193477E-3</c:v>
                </c:pt>
                <c:pt idx="3000">
                  <c:v>7.2605391756758904E-3</c:v>
                </c:pt>
                <c:pt idx="3001">
                  <c:v>8.3296371319174604E-3</c:v>
                </c:pt>
                <c:pt idx="3002">
                  <c:v>7.3365675201765698E-3</c:v>
                </c:pt>
                <c:pt idx="3003">
                  <c:v>6.2335694710204904E-3</c:v>
                </c:pt>
                <c:pt idx="3004">
                  <c:v>5.0654384272773604E-3</c:v>
                </c:pt>
                <c:pt idx="3005">
                  <c:v>3.9527869011366599E-3</c:v>
                </c:pt>
                <c:pt idx="3006">
                  <c:v>3.06107682679121E-3</c:v>
                </c:pt>
                <c:pt idx="3007">
                  <c:v>1.6062565857293599E-3</c:v>
                </c:pt>
                <c:pt idx="3008" formatCode="0.00E+00">
                  <c:v>1.99634971088895E-4</c:v>
                </c:pt>
                <c:pt idx="3009">
                  <c:v>-1.1730625837672701E-3</c:v>
                </c:pt>
                <c:pt idx="3010">
                  <c:v>-1.9414132967434401E-3</c:v>
                </c:pt>
                <c:pt idx="3011">
                  <c:v>-2.5778827345972798E-3</c:v>
                </c:pt>
                <c:pt idx="3012">
                  <c:v>-2.6830871255005802E-3</c:v>
                </c:pt>
                <c:pt idx="3013">
                  <c:v>-3.06105401172089E-3</c:v>
                </c:pt>
                <c:pt idx="3014">
                  <c:v>-3.2351045686926502E-3</c:v>
                </c:pt>
                <c:pt idx="3015">
                  <c:v>-2.7117968488669601E-3</c:v>
                </c:pt>
                <c:pt idx="3016">
                  <c:v>-2.3380460893779099E-3</c:v>
                </c:pt>
                <c:pt idx="3017">
                  <c:v>-1.58021381772521E-3</c:v>
                </c:pt>
                <c:pt idx="3018">
                  <c:v>-1.3530937435088401E-3</c:v>
                </c:pt>
                <c:pt idx="3019">
                  <c:v>-2.38484440062938E-3</c:v>
                </c:pt>
                <c:pt idx="3020">
                  <c:v>-2.5939935354630599E-3</c:v>
                </c:pt>
                <c:pt idx="3021">
                  <c:v>-2.3732778681852498E-3</c:v>
                </c:pt>
                <c:pt idx="3022">
                  <c:v>-2.2234907353255199E-3</c:v>
                </c:pt>
                <c:pt idx="3023">
                  <c:v>-2.3917496614453502E-3</c:v>
                </c:pt>
                <c:pt idx="3024">
                  <c:v>-2.2891848310263498E-3</c:v>
                </c:pt>
                <c:pt idx="3025">
                  <c:v>-2.3221217689693499E-3</c:v>
                </c:pt>
                <c:pt idx="3026">
                  <c:v>-1.9044102006296601E-3</c:v>
                </c:pt>
                <c:pt idx="3027">
                  <c:v>-1.3771812030168001E-3</c:v>
                </c:pt>
                <c:pt idx="3028" formatCode="0.00E+00">
                  <c:v>-6.1792553718199904E-4</c:v>
                </c:pt>
                <c:pt idx="3029" formatCode="0.00E+00">
                  <c:v>3.5898525306276701E-4</c:v>
                </c:pt>
                <c:pt idx="3030" formatCode="0.00E+00">
                  <c:v>6.8989767465317E-4</c:v>
                </c:pt>
                <c:pt idx="3031" formatCode="0.00E+00">
                  <c:v>5.80477517171173E-4</c:v>
                </c:pt>
                <c:pt idx="3032" formatCode="0.00E+00">
                  <c:v>4.1722041072886102E-4</c:v>
                </c:pt>
                <c:pt idx="3033" formatCode="0.00E+00">
                  <c:v>7.9774578523030405E-4</c:v>
                </c:pt>
                <c:pt idx="3034">
                  <c:v>1.1285441199154699E-3</c:v>
                </c:pt>
                <c:pt idx="3035">
                  <c:v>1.1927676904682099E-3</c:v>
                </c:pt>
                <c:pt idx="3036" formatCode="0.00E+00">
                  <c:v>8.7276508359014301E-4</c:v>
                </c:pt>
                <c:pt idx="3037" formatCode="0.00E+00">
                  <c:v>4.62776612879332E-4</c:v>
                </c:pt>
                <c:pt idx="3038" formatCode="0.00E+00">
                  <c:v>1.6736360782691601E-4</c:v>
                </c:pt>
                <c:pt idx="3039" formatCode="0.00E+00">
                  <c:v>6.10474970094034E-5</c:v>
                </c:pt>
                <c:pt idx="3040" formatCode="0.00E+00">
                  <c:v>-1.4049836295984899E-4</c:v>
                </c:pt>
                <c:pt idx="3041" formatCode="0.00E+00">
                  <c:v>-5.5342227047800005E-4</c:v>
                </c:pt>
                <c:pt idx="3042">
                  <c:v>-1.97046681916924E-3</c:v>
                </c:pt>
                <c:pt idx="3043">
                  <c:v>-3.7726471537371099E-3</c:v>
                </c:pt>
                <c:pt idx="3044">
                  <c:v>-5.6036481887876601E-3</c:v>
                </c:pt>
                <c:pt idx="3045">
                  <c:v>-6.3994612220220097E-3</c:v>
                </c:pt>
                <c:pt idx="3046">
                  <c:v>-7.0181150852677704E-3</c:v>
                </c:pt>
                <c:pt idx="3047">
                  <c:v>-7.3558909573449398E-3</c:v>
                </c:pt>
                <c:pt idx="3048">
                  <c:v>-8.1705232915557594E-3</c:v>
                </c:pt>
                <c:pt idx="3049">
                  <c:v>-8.8937509694791504E-3</c:v>
                </c:pt>
                <c:pt idx="3050">
                  <c:v>-9.5607242999455905E-3</c:v>
                </c:pt>
                <c:pt idx="3051">
                  <c:v>-1.00084757329287E-2</c:v>
                </c:pt>
                <c:pt idx="3052">
                  <c:v>-8.88747151558795E-3</c:v>
                </c:pt>
                <c:pt idx="3053">
                  <c:v>-8.2709916218298395E-3</c:v>
                </c:pt>
                <c:pt idx="3054">
                  <c:v>-7.6062702941493403E-3</c:v>
                </c:pt>
                <c:pt idx="3055">
                  <c:v>-6.9110699480071499E-3</c:v>
                </c:pt>
                <c:pt idx="3056">
                  <c:v>-5.9652243330581903E-3</c:v>
                </c:pt>
                <c:pt idx="3057">
                  <c:v>-4.7374663081194797E-3</c:v>
                </c:pt>
                <c:pt idx="3058">
                  <c:v>-3.8176836882918498E-3</c:v>
                </c:pt>
                <c:pt idx="3059">
                  <c:v>-3.31173138445431E-3</c:v>
                </c:pt>
                <c:pt idx="3060">
                  <c:v>-2.8759134195386099E-3</c:v>
                </c:pt>
                <c:pt idx="3061">
                  <c:v>-2.1650776834161501E-3</c:v>
                </c:pt>
                <c:pt idx="3062">
                  <c:v>-1.84275059708233E-3</c:v>
                </c:pt>
                <c:pt idx="3063">
                  <c:v>-1.20530286133497E-3</c:v>
                </c:pt>
                <c:pt idx="3064" formatCode="0.00E+00">
                  <c:v>-2.61202633923945E-4</c:v>
                </c:pt>
                <c:pt idx="3065" formatCode="0.00E+00">
                  <c:v>-4.8065283671155999E-4</c:v>
                </c:pt>
                <c:pt idx="3066" formatCode="0.00E+00">
                  <c:v>-2.7145819807556802E-4</c:v>
                </c:pt>
                <c:pt idx="3067" formatCode="0.00E+00">
                  <c:v>-1.09986267372922E-6</c:v>
                </c:pt>
                <c:pt idx="3068" formatCode="0.00E+00">
                  <c:v>3.4025104317771798E-4</c:v>
                </c:pt>
                <c:pt idx="3069">
                  <c:v>1.0301574864096199E-3</c:v>
                </c:pt>
                <c:pt idx="3070">
                  <c:v>1.25396926484526E-3</c:v>
                </c:pt>
                <c:pt idx="3071">
                  <c:v>1.38499481208961E-3</c:v>
                </c:pt>
                <c:pt idx="3072">
                  <c:v>1.28153448756819E-3</c:v>
                </c:pt>
                <c:pt idx="3073" formatCode="0.00E+00">
                  <c:v>7.8692360669152701E-4</c:v>
                </c:pt>
                <c:pt idx="3074" formatCode="0.00E+00">
                  <c:v>3.4893308890831799E-4</c:v>
                </c:pt>
                <c:pt idx="3075" formatCode="0.00E+00">
                  <c:v>-8.3452982324928404E-5</c:v>
                </c:pt>
                <c:pt idx="3076" formatCode="0.00E+00">
                  <c:v>-5.9807452187121202E-4</c:v>
                </c:pt>
                <c:pt idx="3077">
                  <c:v>-2.4517121883975302E-3</c:v>
                </c:pt>
                <c:pt idx="3078">
                  <c:v>-4.1335259553066904E-3</c:v>
                </c:pt>
                <c:pt idx="3079">
                  <c:v>-5.8248282334610697E-3</c:v>
                </c:pt>
                <c:pt idx="3080">
                  <c:v>-7.2547933780995003E-3</c:v>
                </c:pt>
                <c:pt idx="3081">
                  <c:v>-8.5739441789847402E-3</c:v>
                </c:pt>
                <c:pt idx="3082">
                  <c:v>-9.4728073544609794E-3</c:v>
                </c:pt>
                <c:pt idx="3083">
                  <c:v>-9.9880483930464593E-3</c:v>
                </c:pt>
                <c:pt idx="3084">
                  <c:v>-1.08713182106952E-2</c:v>
                </c:pt>
                <c:pt idx="3085">
                  <c:v>-1.25210335764781E-2</c:v>
                </c:pt>
                <c:pt idx="3086">
                  <c:v>-1.36855080845088E-2</c:v>
                </c:pt>
                <c:pt idx="3087">
                  <c:v>-1.4095833547941399E-2</c:v>
                </c:pt>
                <c:pt idx="3088">
                  <c:v>-1.4488483537694601E-2</c:v>
                </c:pt>
                <c:pt idx="3089">
                  <c:v>-1.49983475628679E-2</c:v>
                </c:pt>
                <c:pt idx="3090">
                  <c:v>-1.52022872558634E-2</c:v>
                </c:pt>
                <c:pt idx="3091">
                  <c:v>-1.5439195078331301E-2</c:v>
                </c:pt>
                <c:pt idx="3092">
                  <c:v>-1.5832602036639502E-2</c:v>
                </c:pt>
                <c:pt idx="3093">
                  <c:v>-1.61627514789962E-2</c:v>
                </c:pt>
                <c:pt idx="3094">
                  <c:v>-1.6054062554341601E-2</c:v>
                </c:pt>
                <c:pt idx="3095">
                  <c:v>-1.5839219704996799E-2</c:v>
                </c:pt>
                <c:pt idx="3096">
                  <c:v>-1.5825835014157699E-2</c:v>
                </c:pt>
                <c:pt idx="3097">
                  <c:v>-1.5493494651333199E-2</c:v>
                </c:pt>
                <c:pt idx="3098">
                  <c:v>-1.5093963934312799E-2</c:v>
                </c:pt>
                <c:pt idx="3099">
                  <c:v>-1.52682707061604E-2</c:v>
                </c:pt>
                <c:pt idx="3100">
                  <c:v>-1.55075185726113E-2</c:v>
                </c:pt>
                <c:pt idx="3101">
                  <c:v>-1.5658285181735801E-2</c:v>
                </c:pt>
                <c:pt idx="3102">
                  <c:v>-1.5412020689457E-2</c:v>
                </c:pt>
                <c:pt idx="3103">
                  <c:v>-1.48336380034059E-2</c:v>
                </c:pt>
                <c:pt idx="3104">
                  <c:v>-1.4779212225930399E-2</c:v>
                </c:pt>
                <c:pt idx="3105">
                  <c:v>-1.49409622238529E-2</c:v>
                </c:pt>
                <c:pt idx="3106">
                  <c:v>-1.40747197500694E-2</c:v>
                </c:pt>
                <c:pt idx="3107">
                  <c:v>-1.3769147451946699E-2</c:v>
                </c:pt>
                <c:pt idx="3108">
                  <c:v>-1.3271928420521099E-2</c:v>
                </c:pt>
                <c:pt idx="3109">
                  <c:v>-1.27872094475096E-2</c:v>
                </c:pt>
                <c:pt idx="3110">
                  <c:v>-1.14963031964927E-2</c:v>
                </c:pt>
                <c:pt idx="3111">
                  <c:v>-1.02720177559788E-2</c:v>
                </c:pt>
                <c:pt idx="3112">
                  <c:v>-9.9721473088297801E-3</c:v>
                </c:pt>
                <c:pt idx="3113">
                  <c:v>-1.00640519530934E-2</c:v>
                </c:pt>
                <c:pt idx="3114">
                  <c:v>-1.04091935981573E-2</c:v>
                </c:pt>
                <c:pt idx="3115">
                  <c:v>-1.00233640687039E-2</c:v>
                </c:pt>
                <c:pt idx="3116">
                  <c:v>-9.5914665911482205E-3</c:v>
                </c:pt>
                <c:pt idx="3117">
                  <c:v>-9.87570741733396E-3</c:v>
                </c:pt>
                <c:pt idx="3118">
                  <c:v>-1.0525472752736E-2</c:v>
                </c:pt>
                <c:pt idx="3119">
                  <c:v>-1.12629044931112E-2</c:v>
                </c:pt>
                <c:pt idx="3120">
                  <c:v>-1.17085768905296E-2</c:v>
                </c:pt>
                <c:pt idx="3121">
                  <c:v>-1.23726530044718E-2</c:v>
                </c:pt>
                <c:pt idx="3122">
                  <c:v>-1.2739031055420199E-2</c:v>
                </c:pt>
                <c:pt idx="3123">
                  <c:v>-1.30101424518056E-2</c:v>
                </c:pt>
                <c:pt idx="3124">
                  <c:v>-1.3376496039464799E-2</c:v>
                </c:pt>
                <c:pt idx="3125">
                  <c:v>-1.39032270452471E-2</c:v>
                </c:pt>
                <c:pt idx="3126">
                  <c:v>-1.42869177260524E-2</c:v>
                </c:pt>
                <c:pt idx="3127">
                  <c:v>-1.4523241424240701E-2</c:v>
                </c:pt>
                <c:pt idx="3128">
                  <c:v>-1.4566315405574799E-2</c:v>
                </c:pt>
                <c:pt idx="3129">
                  <c:v>-1.4332577665191699E-2</c:v>
                </c:pt>
                <c:pt idx="3130">
                  <c:v>-1.45957853147045E-2</c:v>
                </c:pt>
                <c:pt idx="3131">
                  <c:v>-1.50850121603731E-2</c:v>
                </c:pt>
                <c:pt idx="3132">
                  <c:v>-1.6281602866200399E-2</c:v>
                </c:pt>
                <c:pt idx="3133">
                  <c:v>-1.7242642152825099E-2</c:v>
                </c:pt>
                <c:pt idx="3134">
                  <c:v>-1.8167168141100799E-2</c:v>
                </c:pt>
                <c:pt idx="3135">
                  <c:v>-1.9145663259576898E-2</c:v>
                </c:pt>
                <c:pt idx="3136">
                  <c:v>-2.1005870273094002E-2</c:v>
                </c:pt>
                <c:pt idx="3137">
                  <c:v>-2.2649601584359299E-2</c:v>
                </c:pt>
                <c:pt idx="3138">
                  <c:v>-2.3998895719908601E-2</c:v>
                </c:pt>
                <c:pt idx="3139">
                  <c:v>-2.5706725774129999E-2</c:v>
                </c:pt>
                <c:pt idx="3140">
                  <c:v>-2.7194583793990802E-2</c:v>
                </c:pt>
                <c:pt idx="3141">
                  <c:v>-2.8748074311080202E-2</c:v>
                </c:pt>
                <c:pt idx="3142">
                  <c:v>-2.8113023433703099E-2</c:v>
                </c:pt>
                <c:pt idx="3143">
                  <c:v>-2.7724251565699999E-2</c:v>
                </c:pt>
                <c:pt idx="3144">
                  <c:v>-2.7579280065368798E-2</c:v>
                </c:pt>
                <c:pt idx="3145">
                  <c:v>-2.7488058830345399E-2</c:v>
                </c:pt>
                <c:pt idx="3146">
                  <c:v>-2.6900122019699099E-2</c:v>
                </c:pt>
                <c:pt idx="3147">
                  <c:v>-2.6109176162684301E-2</c:v>
                </c:pt>
                <c:pt idx="3148">
                  <c:v>-2.57726285700389E-2</c:v>
                </c:pt>
                <c:pt idx="3149">
                  <c:v>-2.5009975024995999E-2</c:v>
                </c:pt>
                <c:pt idx="3150">
                  <c:v>-2.3817270403784299E-2</c:v>
                </c:pt>
                <c:pt idx="3151">
                  <c:v>-2.1915830594728399E-2</c:v>
                </c:pt>
                <c:pt idx="3152">
                  <c:v>-2.0364511300645E-2</c:v>
                </c:pt>
                <c:pt idx="3153">
                  <c:v>-1.8579260069389699E-2</c:v>
                </c:pt>
                <c:pt idx="3154">
                  <c:v>-1.73915061631108E-2</c:v>
                </c:pt>
                <c:pt idx="3155">
                  <c:v>-1.7166075763397501E-2</c:v>
                </c:pt>
                <c:pt idx="3156">
                  <c:v>-1.7725659562038001E-2</c:v>
                </c:pt>
                <c:pt idx="3157">
                  <c:v>-1.78827537413077E-2</c:v>
                </c:pt>
                <c:pt idx="3158">
                  <c:v>-1.7687987403159699E-2</c:v>
                </c:pt>
                <c:pt idx="3159">
                  <c:v>-1.7902436415102599E-2</c:v>
                </c:pt>
                <c:pt idx="3160">
                  <c:v>-1.80730049678158E-2</c:v>
                </c:pt>
                <c:pt idx="3161">
                  <c:v>-1.8256532862807699E-2</c:v>
                </c:pt>
                <c:pt idx="3162">
                  <c:v>-1.9557875596788499E-2</c:v>
                </c:pt>
                <c:pt idx="3163">
                  <c:v>-2.08288024861157E-2</c:v>
                </c:pt>
                <c:pt idx="3164">
                  <c:v>-2.1677324785586701E-2</c:v>
                </c:pt>
                <c:pt idx="3165">
                  <c:v>-2.2285247517807801E-2</c:v>
                </c:pt>
                <c:pt idx="3166">
                  <c:v>-2.2699094371101E-2</c:v>
                </c:pt>
                <c:pt idx="3167">
                  <c:v>-2.28675274074681E-2</c:v>
                </c:pt>
                <c:pt idx="3168">
                  <c:v>-2.3116372733226701E-2</c:v>
                </c:pt>
                <c:pt idx="3169">
                  <c:v>-2.3023298340258201E-2</c:v>
                </c:pt>
                <c:pt idx="3170">
                  <c:v>-2.2954377681516699E-2</c:v>
                </c:pt>
                <c:pt idx="3171">
                  <c:v>-2.23490757402501E-2</c:v>
                </c:pt>
                <c:pt idx="3172">
                  <c:v>-2.21775915140126E-2</c:v>
                </c:pt>
                <c:pt idx="3173">
                  <c:v>-2.14301165979057E-2</c:v>
                </c:pt>
                <c:pt idx="3174">
                  <c:v>-2.0367744020585402E-2</c:v>
                </c:pt>
                <c:pt idx="3175">
                  <c:v>-1.9302070668481799E-2</c:v>
                </c:pt>
                <c:pt idx="3176">
                  <c:v>-1.8042022350933801E-2</c:v>
                </c:pt>
                <c:pt idx="3177">
                  <c:v>-1.64746206469959E-2</c:v>
                </c:pt>
                <c:pt idx="3178">
                  <c:v>-1.4746858080473201E-2</c:v>
                </c:pt>
                <c:pt idx="3179">
                  <c:v>-1.32432823891564E-2</c:v>
                </c:pt>
                <c:pt idx="3180">
                  <c:v>-1.14457356596853E-2</c:v>
                </c:pt>
                <c:pt idx="3181">
                  <c:v>-9.6194798773626099E-3</c:v>
                </c:pt>
                <c:pt idx="3182">
                  <c:v>-7.7222831095021399E-3</c:v>
                </c:pt>
                <c:pt idx="3183">
                  <c:v>-6.6042681636442899E-3</c:v>
                </c:pt>
                <c:pt idx="3184">
                  <c:v>-6.3943597556289601E-3</c:v>
                </c:pt>
                <c:pt idx="3185">
                  <c:v>-5.5739239937400804E-3</c:v>
                </c:pt>
                <c:pt idx="3186">
                  <c:v>-4.6855228514627398E-3</c:v>
                </c:pt>
                <c:pt idx="3187">
                  <c:v>-4.0125872117122803E-3</c:v>
                </c:pt>
                <c:pt idx="3188">
                  <c:v>-3.84845634336814E-3</c:v>
                </c:pt>
                <c:pt idx="3189">
                  <c:v>-2.0912540338325399E-3</c:v>
                </c:pt>
                <c:pt idx="3190" formatCode="0.00E+00">
                  <c:v>3.31141395948425E-4</c:v>
                </c:pt>
                <c:pt idx="3191">
                  <c:v>1.68566395634387E-3</c:v>
                </c:pt>
                <c:pt idx="3192">
                  <c:v>3.5864023317391598E-3</c:v>
                </c:pt>
                <c:pt idx="3193">
                  <c:v>5.3562917880610799E-3</c:v>
                </c:pt>
                <c:pt idx="3194">
                  <c:v>3.9259772576273298E-3</c:v>
                </c:pt>
                <c:pt idx="3195">
                  <c:v>2.54170530132968E-3</c:v>
                </c:pt>
                <c:pt idx="3196">
                  <c:v>1.5992419722927901E-3</c:v>
                </c:pt>
                <c:pt idx="3197" formatCode="0.00E+00">
                  <c:v>5.3357245988623495E-4</c:v>
                </c:pt>
                <c:pt idx="3198" formatCode="0.00E+00">
                  <c:v>-8.99053651632446E-5</c:v>
                </c:pt>
                <c:pt idx="3199">
                  <c:v>-1.0851787730186799E-3</c:v>
                </c:pt>
                <c:pt idx="3200">
                  <c:v>-2.2929891664650801E-3</c:v>
                </c:pt>
                <c:pt idx="3201">
                  <c:v>-2.4063957062309799E-3</c:v>
                </c:pt>
                <c:pt idx="3202">
                  <c:v>-2.58722495731098E-3</c:v>
                </c:pt>
                <c:pt idx="3203">
                  <c:v>-2.8842736286016999E-3</c:v>
                </c:pt>
                <c:pt idx="3204">
                  <c:v>-2.59382980313349E-3</c:v>
                </c:pt>
                <c:pt idx="3205">
                  <c:v>-2.2225649426870098E-3</c:v>
                </c:pt>
                <c:pt idx="3206">
                  <c:v>-1.7637096804309299E-3</c:v>
                </c:pt>
                <c:pt idx="3207">
                  <c:v>-1.40158152596188E-3</c:v>
                </c:pt>
                <c:pt idx="3208" formatCode="0.00E+00">
                  <c:v>-8.7403728562749695E-4</c:v>
                </c:pt>
                <c:pt idx="3209" formatCode="0.00E+00">
                  <c:v>-5.8808088841795503E-4</c:v>
                </c:pt>
                <c:pt idx="3210" formatCode="0.00E+00">
                  <c:v>6.8218166515320695E-4</c:v>
                </c:pt>
                <c:pt idx="3211">
                  <c:v>1.8131957705012601E-3</c:v>
                </c:pt>
                <c:pt idx="3212">
                  <c:v>3.0898948117556199E-3</c:v>
                </c:pt>
                <c:pt idx="3213">
                  <c:v>4.5271111332233103E-3</c:v>
                </c:pt>
                <c:pt idx="3214">
                  <c:v>6.03866655976594E-3</c:v>
                </c:pt>
                <c:pt idx="3215">
                  <c:v>7.9920540208457992E-3</c:v>
                </c:pt>
                <c:pt idx="3216">
                  <c:v>1.03371483763722E-2</c:v>
                </c:pt>
                <c:pt idx="3217">
                  <c:v>1.22208942668924E-2</c:v>
                </c:pt>
                <c:pt idx="3218">
                  <c:v>1.40754552016995E-2</c:v>
                </c:pt>
                <c:pt idx="3219">
                  <c:v>1.59811788740876E-2</c:v>
                </c:pt>
                <c:pt idx="3220">
                  <c:v>1.7654244748012901E-2</c:v>
                </c:pt>
                <c:pt idx="3221">
                  <c:v>1.92908452916726E-2</c:v>
                </c:pt>
                <c:pt idx="3222">
                  <c:v>2.1095643114483999E-2</c:v>
                </c:pt>
                <c:pt idx="3223">
                  <c:v>2.2418935640268998E-2</c:v>
                </c:pt>
                <c:pt idx="3224">
                  <c:v>2.5075538156914701E-2</c:v>
                </c:pt>
                <c:pt idx="3225">
                  <c:v>2.6246760794192601E-2</c:v>
                </c:pt>
                <c:pt idx="3226">
                  <c:v>2.6864397316681901E-2</c:v>
                </c:pt>
                <c:pt idx="3227">
                  <c:v>2.7367545576657201E-2</c:v>
                </c:pt>
                <c:pt idx="3228">
                  <c:v>2.7495709142841201E-2</c:v>
                </c:pt>
                <c:pt idx="3229">
                  <c:v>2.72597151888429E-2</c:v>
                </c:pt>
                <c:pt idx="3230">
                  <c:v>2.7420257572995699E-2</c:v>
                </c:pt>
                <c:pt idx="3231">
                  <c:v>2.7061296888485901E-2</c:v>
                </c:pt>
                <c:pt idx="3232">
                  <c:v>2.5983802577500398E-2</c:v>
                </c:pt>
                <c:pt idx="3233">
                  <c:v>2.47910207384801E-2</c:v>
                </c:pt>
                <c:pt idx="3234">
                  <c:v>2.3610715398140501E-2</c:v>
                </c:pt>
                <c:pt idx="3235">
                  <c:v>2.17224490615563E-2</c:v>
                </c:pt>
                <c:pt idx="3236">
                  <c:v>2.0201223612643801E-2</c:v>
                </c:pt>
                <c:pt idx="3237">
                  <c:v>1.8708517683475898E-2</c:v>
                </c:pt>
                <c:pt idx="3238">
                  <c:v>1.7374663665905999E-2</c:v>
                </c:pt>
                <c:pt idx="3239">
                  <c:v>1.5933900612960999E-2</c:v>
                </c:pt>
                <c:pt idx="3240">
                  <c:v>1.4351187933767599E-2</c:v>
                </c:pt>
                <c:pt idx="3241">
                  <c:v>1.34278078352766E-2</c:v>
                </c:pt>
                <c:pt idx="3242">
                  <c:v>1.3801944252534599E-2</c:v>
                </c:pt>
                <c:pt idx="3243">
                  <c:v>1.2873053387131E-2</c:v>
                </c:pt>
                <c:pt idx="3244">
                  <c:v>1.20613315099449E-2</c:v>
                </c:pt>
                <c:pt idx="3245">
                  <c:v>1.1792495439818799E-2</c:v>
                </c:pt>
                <c:pt idx="3246">
                  <c:v>1.33650848638586E-2</c:v>
                </c:pt>
                <c:pt idx="3247">
                  <c:v>1.6234189620478099E-2</c:v>
                </c:pt>
                <c:pt idx="3248">
                  <c:v>1.8972407622207699E-2</c:v>
                </c:pt>
                <c:pt idx="3249">
                  <c:v>2.14827891033324E-2</c:v>
                </c:pt>
                <c:pt idx="3250">
                  <c:v>2.3564463485703801E-2</c:v>
                </c:pt>
                <c:pt idx="3251">
                  <c:v>2.5405535115788601E-2</c:v>
                </c:pt>
                <c:pt idx="3252">
                  <c:v>2.7255814981738801E-2</c:v>
                </c:pt>
                <c:pt idx="3253">
                  <c:v>2.9345823026262301E-2</c:v>
                </c:pt>
                <c:pt idx="3254">
                  <c:v>3.0950724655964899E-2</c:v>
                </c:pt>
                <c:pt idx="3255">
                  <c:v>3.2197777550321299E-2</c:v>
                </c:pt>
                <c:pt idx="3256">
                  <c:v>3.2640538017058303E-2</c:v>
                </c:pt>
                <c:pt idx="3257">
                  <c:v>3.2778831985310897E-2</c:v>
                </c:pt>
                <c:pt idx="3258">
                  <c:v>3.2672103145420898E-2</c:v>
                </c:pt>
                <c:pt idx="3259">
                  <c:v>3.2947129840291203E-2</c:v>
                </c:pt>
                <c:pt idx="3260">
                  <c:v>3.39877921485418E-2</c:v>
                </c:pt>
                <c:pt idx="3261">
                  <c:v>3.4754096092774203E-2</c:v>
                </c:pt>
                <c:pt idx="3262">
                  <c:v>3.5436755129818302E-2</c:v>
                </c:pt>
                <c:pt idx="3263">
                  <c:v>3.6049776316375001E-2</c:v>
                </c:pt>
                <c:pt idx="3264">
                  <c:v>3.67523406718425E-2</c:v>
                </c:pt>
                <c:pt idx="3265">
                  <c:v>3.7576790365903098E-2</c:v>
                </c:pt>
                <c:pt idx="3266">
                  <c:v>3.9326639267956501E-2</c:v>
                </c:pt>
                <c:pt idx="3267">
                  <c:v>4.1632043997503899E-2</c:v>
                </c:pt>
                <c:pt idx="3268">
                  <c:v>4.3096140480925603E-2</c:v>
                </c:pt>
                <c:pt idx="3269">
                  <c:v>4.4605999065253497E-2</c:v>
                </c:pt>
                <c:pt idx="3270">
                  <c:v>4.57163041399343E-2</c:v>
                </c:pt>
                <c:pt idx="3271">
                  <c:v>4.9432867726855102E-2</c:v>
                </c:pt>
                <c:pt idx="3272">
                  <c:v>5.2299637355289003E-2</c:v>
                </c:pt>
                <c:pt idx="3273">
                  <c:v>5.4635763082273102E-2</c:v>
                </c:pt>
                <c:pt idx="3274">
                  <c:v>5.6455946541509601E-2</c:v>
                </c:pt>
                <c:pt idx="3275">
                  <c:v>5.8426280854956797E-2</c:v>
                </c:pt>
                <c:pt idx="3276">
                  <c:v>5.93467017745474E-2</c:v>
                </c:pt>
                <c:pt idx="3277">
                  <c:v>5.9925585516943103E-2</c:v>
                </c:pt>
                <c:pt idx="3278">
                  <c:v>6.0060573996925097E-2</c:v>
                </c:pt>
                <c:pt idx="3279">
                  <c:v>5.9959731441700699E-2</c:v>
                </c:pt>
                <c:pt idx="3280">
                  <c:v>5.9145996526329597E-2</c:v>
                </c:pt>
                <c:pt idx="3281">
                  <c:v>5.7456193021136602E-2</c:v>
                </c:pt>
                <c:pt idx="3282">
                  <c:v>5.5993461627385901E-2</c:v>
                </c:pt>
                <c:pt idx="3283">
                  <c:v>5.4324684829587799E-2</c:v>
                </c:pt>
                <c:pt idx="3284">
                  <c:v>5.28313613387996E-2</c:v>
                </c:pt>
                <c:pt idx="3285">
                  <c:v>5.13448902350142E-2</c:v>
                </c:pt>
                <c:pt idx="3286">
                  <c:v>5.0066732625969397E-2</c:v>
                </c:pt>
                <c:pt idx="3287">
                  <c:v>4.9099021125351201E-2</c:v>
                </c:pt>
                <c:pt idx="3288">
                  <c:v>4.71988247538166E-2</c:v>
                </c:pt>
                <c:pt idx="3289">
                  <c:v>4.5127208931711599E-2</c:v>
                </c:pt>
                <c:pt idx="3290">
                  <c:v>4.3452828985947899E-2</c:v>
                </c:pt>
                <c:pt idx="3291">
                  <c:v>4.2690863389940797E-2</c:v>
                </c:pt>
                <c:pt idx="3292">
                  <c:v>4.16889620828075E-2</c:v>
                </c:pt>
                <c:pt idx="3293">
                  <c:v>4.0708785749927798E-2</c:v>
                </c:pt>
                <c:pt idx="3294">
                  <c:v>4.0322830036076202E-2</c:v>
                </c:pt>
                <c:pt idx="3295">
                  <c:v>3.9887281872648797E-2</c:v>
                </c:pt>
                <c:pt idx="3296">
                  <c:v>3.9742132651398698E-2</c:v>
                </c:pt>
                <c:pt idx="3297">
                  <c:v>4.0107014897085597E-2</c:v>
                </c:pt>
                <c:pt idx="3298">
                  <c:v>4.0901966298123302E-2</c:v>
                </c:pt>
                <c:pt idx="3299">
                  <c:v>4.1581506573041098E-2</c:v>
                </c:pt>
                <c:pt idx="3300">
                  <c:v>4.2217760265519898E-2</c:v>
                </c:pt>
                <c:pt idx="3301">
                  <c:v>4.2896639486850803E-2</c:v>
                </c:pt>
                <c:pt idx="3302">
                  <c:v>4.4302088945351398E-2</c:v>
                </c:pt>
                <c:pt idx="3303">
                  <c:v>4.6142782211943401E-2</c:v>
                </c:pt>
                <c:pt idx="3304">
                  <c:v>4.75817198360537E-2</c:v>
                </c:pt>
                <c:pt idx="3305">
                  <c:v>4.95359045714725E-2</c:v>
                </c:pt>
                <c:pt idx="3306">
                  <c:v>5.13263008439932E-2</c:v>
                </c:pt>
                <c:pt idx="3307">
                  <c:v>5.3012549890347503E-2</c:v>
                </c:pt>
                <c:pt idx="3308">
                  <c:v>5.3832597902594502E-2</c:v>
                </c:pt>
                <c:pt idx="3309">
                  <c:v>5.4500001167968597E-2</c:v>
                </c:pt>
                <c:pt idx="3310">
                  <c:v>5.5444023256279902E-2</c:v>
                </c:pt>
                <c:pt idx="3311">
                  <c:v>5.5695585384108903E-2</c:v>
                </c:pt>
                <c:pt idx="3312">
                  <c:v>5.6087738078332297E-2</c:v>
                </c:pt>
                <c:pt idx="3313">
                  <c:v>5.6256825398460497E-2</c:v>
                </c:pt>
                <c:pt idx="3314">
                  <c:v>5.6452084380568798E-2</c:v>
                </c:pt>
                <c:pt idx="3315">
                  <c:v>5.6625246945458299E-2</c:v>
                </c:pt>
                <c:pt idx="3316">
                  <c:v>5.60029015948025E-2</c:v>
                </c:pt>
                <c:pt idx="3317">
                  <c:v>5.5610149693309102E-2</c:v>
                </c:pt>
                <c:pt idx="3318">
                  <c:v>5.5384118636751398E-2</c:v>
                </c:pt>
                <c:pt idx="3319">
                  <c:v>5.6089297628331203E-2</c:v>
                </c:pt>
                <c:pt idx="3320">
                  <c:v>5.8583273707730601E-2</c:v>
                </c:pt>
                <c:pt idx="3321">
                  <c:v>6.1486499469527597E-2</c:v>
                </c:pt>
                <c:pt idx="3322">
                  <c:v>6.3763233678686596E-2</c:v>
                </c:pt>
                <c:pt idx="3323">
                  <c:v>6.5124556415409707E-2</c:v>
                </c:pt>
                <c:pt idx="3324">
                  <c:v>6.7034559165551899E-2</c:v>
                </c:pt>
                <c:pt idx="3325">
                  <c:v>6.8818477399859898E-2</c:v>
                </c:pt>
                <c:pt idx="3326">
                  <c:v>7.0499965201810399E-2</c:v>
                </c:pt>
                <c:pt idx="3327">
                  <c:v>7.13951729133388E-2</c:v>
                </c:pt>
                <c:pt idx="3328">
                  <c:v>7.2280929463309607E-2</c:v>
                </c:pt>
                <c:pt idx="3329">
                  <c:v>7.26835106756651E-2</c:v>
                </c:pt>
                <c:pt idx="3330">
                  <c:v>7.2940032698035298E-2</c:v>
                </c:pt>
                <c:pt idx="3331">
                  <c:v>7.3517260978550797E-2</c:v>
                </c:pt>
                <c:pt idx="3332">
                  <c:v>7.4967019485432093E-2</c:v>
                </c:pt>
                <c:pt idx="3333">
                  <c:v>7.5639413394597593E-2</c:v>
                </c:pt>
                <c:pt idx="3334">
                  <c:v>7.5760348722638704E-2</c:v>
                </c:pt>
                <c:pt idx="3335">
                  <c:v>7.6327241784981403E-2</c:v>
                </c:pt>
                <c:pt idx="3336">
                  <c:v>7.6974509364666099E-2</c:v>
                </c:pt>
                <c:pt idx="3337">
                  <c:v>7.7047178829165994E-2</c:v>
                </c:pt>
                <c:pt idx="3338">
                  <c:v>7.78058878948579E-2</c:v>
                </c:pt>
                <c:pt idx="3339">
                  <c:v>7.9242373215752004E-2</c:v>
                </c:pt>
                <c:pt idx="3340">
                  <c:v>8.0904660868408196E-2</c:v>
                </c:pt>
                <c:pt idx="3341">
                  <c:v>8.1598558434647805E-2</c:v>
                </c:pt>
                <c:pt idx="3342">
                  <c:v>8.2040705504511494E-2</c:v>
                </c:pt>
                <c:pt idx="3343">
                  <c:v>8.1949740370548405E-2</c:v>
                </c:pt>
                <c:pt idx="3344">
                  <c:v>8.0135232489154398E-2</c:v>
                </c:pt>
                <c:pt idx="3345">
                  <c:v>7.8625324959056803E-2</c:v>
                </c:pt>
                <c:pt idx="3346">
                  <c:v>7.7684074908775394E-2</c:v>
                </c:pt>
                <c:pt idx="3347">
                  <c:v>7.76530340826974E-2</c:v>
                </c:pt>
                <c:pt idx="3348">
                  <c:v>7.6817670375181293E-2</c:v>
                </c:pt>
                <c:pt idx="3349">
                  <c:v>7.6494030700471893E-2</c:v>
                </c:pt>
                <c:pt idx="3350">
                  <c:v>7.5483546913531804E-2</c:v>
                </c:pt>
                <c:pt idx="3351">
                  <c:v>7.4604148344145096E-2</c:v>
                </c:pt>
                <c:pt idx="3352">
                  <c:v>7.3633836829035099E-2</c:v>
                </c:pt>
                <c:pt idx="3353">
                  <c:v>7.2631385219029801E-2</c:v>
                </c:pt>
                <c:pt idx="3354">
                  <c:v>7.1283055518856595E-2</c:v>
                </c:pt>
                <c:pt idx="3355">
                  <c:v>6.8779178133217295E-2</c:v>
                </c:pt>
                <c:pt idx="3356">
                  <c:v>6.6390713925363998E-2</c:v>
                </c:pt>
                <c:pt idx="3357">
                  <c:v>6.2852343942006103E-2</c:v>
                </c:pt>
                <c:pt idx="3358">
                  <c:v>6.0318927535308597E-2</c:v>
                </c:pt>
                <c:pt idx="3359">
                  <c:v>5.8078276287925598E-2</c:v>
                </c:pt>
                <c:pt idx="3360">
                  <c:v>5.6294789193934498E-2</c:v>
                </c:pt>
                <c:pt idx="3361">
                  <c:v>5.4952862811840898E-2</c:v>
                </c:pt>
                <c:pt idx="3362">
                  <c:v>5.4054000674197501E-2</c:v>
                </c:pt>
                <c:pt idx="3363">
                  <c:v>5.2922961128221299E-2</c:v>
                </c:pt>
                <c:pt idx="3364">
                  <c:v>5.2227509956045103E-2</c:v>
                </c:pt>
                <c:pt idx="3365">
                  <c:v>5.1800013779009897E-2</c:v>
                </c:pt>
                <c:pt idx="3366">
                  <c:v>5.2549261006574602E-2</c:v>
                </c:pt>
                <c:pt idx="3367">
                  <c:v>5.4049715058555402E-2</c:v>
                </c:pt>
                <c:pt idx="3368">
                  <c:v>5.3059587763023199E-2</c:v>
                </c:pt>
                <c:pt idx="3369">
                  <c:v>5.0721628968237301E-2</c:v>
                </c:pt>
                <c:pt idx="3370">
                  <c:v>4.8008784032750801E-2</c:v>
                </c:pt>
                <c:pt idx="3371">
                  <c:v>4.5458406262730601E-2</c:v>
                </c:pt>
                <c:pt idx="3372">
                  <c:v>4.4047371850824198E-2</c:v>
                </c:pt>
                <c:pt idx="3373">
                  <c:v>4.2568395480351302E-2</c:v>
                </c:pt>
                <c:pt idx="3374">
                  <c:v>4.0977733927585802E-2</c:v>
                </c:pt>
                <c:pt idx="3375">
                  <c:v>3.9820939755246698E-2</c:v>
                </c:pt>
                <c:pt idx="3376">
                  <c:v>3.88902522311734E-2</c:v>
                </c:pt>
                <c:pt idx="3377">
                  <c:v>3.7118813806433101E-2</c:v>
                </c:pt>
                <c:pt idx="3378">
                  <c:v>3.5228943753695903E-2</c:v>
                </c:pt>
                <c:pt idx="3379">
                  <c:v>3.4101305581563303E-2</c:v>
                </c:pt>
                <c:pt idx="3380">
                  <c:v>3.3702523939183299E-2</c:v>
                </c:pt>
                <c:pt idx="3381">
                  <c:v>3.4458019356697997E-2</c:v>
                </c:pt>
                <c:pt idx="3382">
                  <c:v>3.4064323639229399E-2</c:v>
                </c:pt>
                <c:pt idx="3383">
                  <c:v>3.3719695344735401E-2</c:v>
                </c:pt>
                <c:pt idx="3384">
                  <c:v>3.3259691974520597E-2</c:v>
                </c:pt>
                <c:pt idx="3385">
                  <c:v>3.25407675220383E-2</c:v>
                </c:pt>
                <c:pt idx="3386">
                  <c:v>3.1798979063563E-2</c:v>
                </c:pt>
                <c:pt idx="3387">
                  <c:v>3.11996292456348E-2</c:v>
                </c:pt>
                <c:pt idx="3388">
                  <c:v>3.10899759896681E-2</c:v>
                </c:pt>
                <c:pt idx="3389">
                  <c:v>3.1361022104900702E-2</c:v>
                </c:pt>
                <c:pt idx="3390">
                  <c:v>3.1178115960413599E-2</c:v>
                </c:pt>
                <c:pt idx="3391">
                  <c:v>3.1403855846534497E-2</c:v>
                </c:pt>
                <c:pt idx="3392">
                  <c:v>3.2325747169679599E-2</c:v>
                </c:pt>
                <c:pt idx="3393">
                  <c:v>3.2346076593357302E-2</c:v>
                </c:pt>
                <c:pt idx="3394">
                  <c:v>3.2261420782920901E-2</c:v>
                </c:pt>
                <c:pt idx="3395">
                  <c:v>3.2216560184512001E-2</c:v>
                </c:pt>
                <c:pt idx="3396">
                  <c:v>3.1836515721450201E-2</c:v>
                </c:pt>
                <c:pt idx="3397">
                  <c:v>3.2322664159849399E-2</c:v>
                </c:pt>
                <c:pt idx="3398">
                  <c:v>3.1735068666953498E-2</c:v>
                </c:pt>
                <c:pt idx="3399">
                  <c:v>3.09307919772835E-2</c:v>
                </c:pt>
                <c:pt idx="3400">
                  <c:v>2.9574200665776599E-2</c:v>
                </c:pt>
                <c:pt idx="3401">
                  <c:v>2.7666897234061901E-2</c:v>
                </c:pt>
                <c:pt idx="3402">
                  <c:v>2.8201123102682302E-2</c:v>
                </c:pt>
                <c:pt idx="3403">
                  <c:v>2.7935675269854E-2</c:v>
                </c:pt>
                <c:pt idx="3404">
                  <c:v>2.7584465655023899E-2</c:v>
                </c:pt>
                <c:pt idx="3405">
                  <c:v>2.7215397923909802E-2</c:v>
                </c:pt>
                <c:pt idx="3406">
                  <c:v>2.67478049121074E-2</c:v>
                </c:pt>
                <c:pt idx="3407">
                  <c:v>2.6410650660974099E-2</c:v>
                </c:pt>
                <c:pt idx="3408">
                  <c:v>2.6483116128986101E-2</c:v>
                </c:pt>
                <c:pt idx="3409">
                  <c:v>2.6580442473282499E-2</c:v>
                </c:pt>
                <c:pt idx="3410">
                  <c:v>2.6699068104774501E-2</c:v>
                </c:pt>
                <c:pt idx="3411">
                  <c:v>2.7195800750152599E-2</c:v>
                </c:pt>
                <c:pt idx="3412">
                  <c:v>2.6463408404808399E-2</c:v>
                </c:pt>
                <c:pt idx="3413">
                  <c:v>2.5775295178031801E-2</c:v>
                </c:pt>
                <c:pt idx="3414">
                  <c:v>2.4995337273411501E-2</c:v>
                </c:pt>
                <c:pt idx="3415">
                  <c:v>2.4110480497466301E-2</c:v>
                </c:pt>
                <c:pt idx="3416">
                  <c:v>2.3517806239080001E-2</c:v>
                </c:pt>
                <c:pt idx="3417">
                  <c:v>2.30524997218364E-2</c:v>
                </c:pt>
                <c:pt idx="3418">
                  <c:v>2.2946659243751701E-2</c:v>
                </c:pt>
                <c:pt idx="3419">
                  <c:v>2.23587624503651E-2</c:v>
                </c:pt>
                <c:pt idx="3420">
                  <c:v>2.2446976749815498E-2</c:v>
                </c:pt>
                <c:pt idx="3421">
                  <c:v>2.2820882293634201E-2</c:v>
                </c:pt>
                <c:pt idx="3422">
                  <c:v>2.3536735601328899E-2</c:v>
                </c:pt>
                <c:pt idx="3423">
                  <c:v>2.4369207884393999E-2</c:v>
                </c:pt>
                <c:pt idx="3424">
                  <c:v>2.5352000245353799E-2</c:v>
                </c:pt>
                <c:pt idx="3425">
                  <c:v>2.6377913746990899E-2</c:v>
                </c:pt>
                <c:pt idx="3426">
                  <c:v>2.70682634612062E-2</c:v>
                </c:pt>
                <c:pt idx="3427">
                  <c:v>2.7766575297108201E-2</c:v>
                </c:pt>
                <c:pt idx="3428">
                  <c:v>2.92070743544985E-2</c:v>
                </c:pt>
                <c:pt idx="3429">
                  <c:v>3.0580670087432999E-2</c:v>
                </c:pt>
                <c:pt idx="3430">
                  <c:v>3.2023485381438802E-2</c:v>
                </c:pt>
                <c:pt idx="3431">
                  <c:v>3.29469679504866E-2</c:v>
                </c:pt>
                <c:pt idx="3432">
                  <c:v>3.4235646392672098E-2</c:v>
                </c:pt>
                <c:pt idx="3433">
                  <c:v>3.5073854253358697E-2</c:v>
                </c:pt>
                <c:pt idx="3434">
                  <c:v>3.5687111467245201E-2</c:v>
                </c:pt>
                <c:pt idx="3435">
                  <c:v>3.5844389605891397E-2</c:v>
                </c:pt>
                <c:pt idx="3436">
                  <c:v>3.5785747239605099E-2</c:v>
                </c:pt>
                <c:pt idx="3437">
                  <c:v>3.55720930422804E-2</c:v>
                </c:pt>
                <c:pt idx="3438">
                  <c:v>3.51774840549283E-2</c:v>
                </c:pt>
                <c:pt idx="3439">
                  <c:v>3.5211282344376899E-2</c:v>
                </c:pt>
                <c:pt idx="3440">
                  <c:v>3.4754444962833898E-2</c:v>
                </c:pt>
                <c:pt idx="3441">
                  <c:v>3.5205430241951198E-2</c:v>
                </c:pt>
                <c:pt idx="3442">
                  <c:v>3.55988705410097E-2</c:v>
                </c:pt>
                <c:pt idx="3443">
                  <c:v>3.5980628026136899E-2</c:v>
                </c:pt>
                <c:pt idx="3444">
                  <c:v>3.6574677527243901E-2</c:v>
                </c:pt>
                <c:pt idx="3445">
                  <c:v>3.7450909708449602E-2</c:v>
                </c:pt>
                <c:pt idx="3446">
                  <c:v>3.7953441215426598E-2</c:v>
                </c:pt>
                <c:pt idx="3447">
                  <c:v>3.8122774093962003E-2</c:v>
                </c:pt>
                <c:pt idx="3448">
                  <c:v>3.8226366452241103E-2</c:v>
                </c:pt>
                <c:pt idx="3449">
                  <c:v>3.8491460672835001E-2</c:v>
                </c:pt>
                <c:pt idx="3450">
                  <c:v>3.86175296127561E-2</c:v>
                </c:pt>
                <c:pt idx="3451">
                  <c:v>3.81096180758261E-2</c:v>
                </c:pt>
                <c:pt idx="3452">
                  <c:v>3.6844079186952303E-2</c:v>
                </c:pt>
                <c:pt idx="3453">
                  <c:v>3.5766394612270103E-2</c:v>
                </c:pt>
                <c:pt idx="3454">
                  <c:v>3.4991663877941899E-2</c:v>
                </c:pt>
                <c:pt idx="3455">
                  <c:v>3.3550279701715501E-2</c:v>
                </c:pt>
                <c:pt idx="3456">
                  <c:v>3.2278049047534299E-2</c:v>
                </c:pt>
                <c:pt idx="3457">
                  <c:v>3.08022675762675E-2</c:v>
                </c:pt>
                <c:pt idx="3458">
                  <c:v>2.9186190303006999E-2</c:v>
                </c:pt>
                <c:pt idx="3459">
                  <c:v>2.7753548771498101E-2</c:v>
                </c:pt>
                <c:pt idx="3460">
                  <c:v>2.6528526584751799E-2</c:v>
                </c:pt>
                <c:pt idx="3461">
                  <c:v>2.55498498828193E-2</c:v>
                </c:pt>
                <c:pt idx="3462">
                  <c:v>2.5602576977263199E-2</c:v>
                </c:pt>
                <c:pt idx="3463">
                  <c:v>2.4961146403948999E-2</c:v>
                </c:pt>
                <c:pt idx="3464">
                  <c:v>2.38916558641761E-2</c:v>
                </c:pt>
                <c:pt idx="3465">
                  <c:v>2.32169377386598E-2</c:v>
                </c:pt>
                <c:pt idx="3466">
                  <c:v>2.2861806351661299E-2</c:v>
                </c:pt>
                <c:pt idx="3467">
                  <c:v>2.2785301122565702E-2</c:v>
                </c:pt>
                <c:pt idx="3468">
                  <c:v>2.2103919704110901E-2</c:v>
                </c:pt>
                <c:pt idx="3469">
                  <c:v>2.1394452311474299E-2</c:v>
                </c:pt>
                <c:pt idx="3470">
                  <c:v>2.0610012921439901E-2</c:v>
                </c:pt>
                <c:pt idx="3471">
                  <c:v>2.0035887174625101E-2</c:v>
                </c:pt>
                <c:pt idx="3472">
                  <c:v>1.9166532079705902E-2</c:v>
                </c:pt>
                <c:pt idx="3473">
                  <c:v>1.9183053489056901E-2</c:v>
                </c:pt>
                <c:pt idx="3474">
                  <c:v>1.90296001789074E-2</c:v>
                </c:pt>
                <c:pt idx="3475">
                  <c:v>2.0919738252479201E-2</c:v>
                </c:pt>
                <c:pt idx="3476">
                  <c:v>2.2461730649263299E-2</c:v>
                </c:pt>
                <c:pt idx="3477">
                  <c:v>2.3544026347164099E-2</c:v>
                </c:pt>
                <c:pt idx="3478">
                  <c:v>2.38984600868942E-2</c:v>
                </c:pt>
                <c:pt idx="3479">
                  <c:v>2.4183132688107099E-2</c:v>
                </c:pt>
                <c:pt idx="3480">
                  <c:v>2.4711056288270802E-2</c:v>
                </c:pt>
                <c:pt idx="3481">
                  <c:v>2.4572636653108298E-2</c:v>
                </c:pt>
                <c:pt idx="3482">
                  <c:v>2.3616509173025099E-2</c:v>
                </c:pt>
                <c:pt idx="3483">
                  <c:v>2.3107011617798601E-2</c:v>
                </c:pt>
                <c:pt idx="3484">
                  <c:v>2.23102498808097E-2</c:v>
                </c:pt>
                <c:pt idx="3485">
                  <c:v>2.1201028481587302E-2</c:v>
                </c:pt>
                <c:pt idx="3486">
                  <c:v>2.0743213465810401E-2</c:v>
                </c:pt>
                <c:pt idx="3487">
                  <c:v>2.0428360185985799E-2</c:v>
                </c:pt>
                <c:pt idx="3488">
                  <c:v>2.03613472251526E-2</c:v>
                </c:pt>
                <c:pt idx="3489">
                  <c:v>2.0207681343687198E-2</c:v>
                </c:pt>
                <c:pt idx="3490">
                  <c:v>2.0112322007158401E-2</c:v>
                </c:pt>
                <c:pt idx="3491">
                  <c:v>2.0405792743253701E-2</c:v>
                </c:pt>
                <c:pt idx="3492">
                  <c:v>2.1176169782705499E-2</c:v>
                </c:pt>
                <c:pt idx="3493">
                  <c:v>2.1850920926969601E-2</c:v>
                </c:pt>
                <c:pt idx="3494">
                  <c:v>2.28272693722915E-2</c:v>
                </c:pt>
                <c:pt idx="3495">
                  <c:v>2.39646148100877E-2</c:v>
                </c:pt>
                <c:pt idx="3496">
                  <c:v>2.4962392153211999E-2</c:v>
                </c:pt>
                <c:pt idx="3497">
                  <c:v>2.6294188123011701E-2</c:v>
                </c:pt>
                <c:pt idx="3498">
                  <c:v>2.8000568955615701E-2</c:v>
                </c:pt>
                <c:pt idx="3499">
                  <c:v>2.88886760007619E-2</c:v>
                </c:pt>
                <c:pt idx="3500">
                  <c:v>2.90885514025454E-2</c:v>
                </c:pt>
                <c:pt idx="3501">
                  <c:v>2.9148959876043101E-2</c:v>
                </c:pt>
                <c:pt idx="3502">
                  <c:v>2.8998397816233701E-2</c:v>
                </c:pt>
                <c:pt idx="3503">
                  <c:v>2.9200951025648101E-2</c:v>
                </c:pt>
                <c:pt idx="3504">
                  <c:v>2.95178335165735E-2</c:v>
                </c:pt>
                <c:pt idx="3505">
                  <c:v>2.9884782162187599E-2</c:v>
                </c:pt>
                <c:pt idx="3506">
                  <c:v>2.9825331878623702E-2</c:v>
                </c:pt>
                <c:pt idx="3507">
                  <c:v>2.9770025419427099E-2</c:v>
                </c:pt>
                <c:pt idx="3508">
                  <c:v>2.9774913515638299E-2</c:v>
                </c:pt>
                <c:pt idx="3509">
                  <c:v>3.0077137001598499E-2</c:v>
                </c:pt>
                <c:pt idx="3510">
                  <c:v>2.99155154900019E-2</c:v>
                </c:pt>
                <c:pt idx="3511">
                  <c:v>3.00800087914125E-2</c:v>
                </c:pt>
                <c:pt idx="3512">
                  <c:v>3.00031895974287E-2</c:v>
                </c:pt>
                <c:pt idx="3513">
                  <c:v>3.0097313153786599E-2</c:v>
                </c:pt>
                <c:pt idx="3514">
                  <c:v>2.9966606934335199E-2</c:v>
                </c:pt>
                <c:pt idx="3515">
                  <c:v>3.02371384975757E-2</c:v>
                </c:pt>
                <c:pt idx="3516">
                  <c:v>3.08626567101183E-2</c:v>
                </c:pt>
                <c:pt idx="3517">
                  <c:v>3.1356638724531698E-2</c:v>
                </c:pt>
                <c:pt idx="3518">
                  <c:v>3.11539737013025E-2</c:v>
                </c:pt>
                <c:pt idx="3519">
                  <c:v>3.1979461940922202E-2</c:v>
                </c:pt>
                <c:pt idx="3520">
                  <c:v>3.0905348660535101E-2</c:v>
                </c:pt>
                <c:pt idx="3521">
                  <c:v>3.0651966482008099E-2</c:v>
                </c:pt>
                <c:pt idx="3522">
                  <c:v>3.0804774308476199E-2</c:v>
                </c:pt>
                <c:pt idx="3523">
                  <c:v>3.1622101524819902E-2</c:v>
                </c:pt>
                <c:pt idx="3524">
                  <c:v>3.2262820193958701E-2</c:v>
                </c:pt>
                <c:pt idx="3525">
                  <c:v>3.2964628370937103E-2</c:v>
                </c:pt>
                <c:pt idx="3526">
                  <c:v>3.3815659238464302E-2</c:v>
                </c:pt>
                <c:pt idx="3527">
                  <c:v>3.45301722574144E-2</c:v>
                </c:pt>
                <c:pt idx="3528">
                  <c:v>3.3614619518866899E-2</c:v>
                </c:pt>
                <c:pt idx="3529">
                  <c:v>3.1318662210619699E-2</c:v>
                </c:pt>
                <c:pt idx="3530">
                  <c:v>2.8626519634940201E-2</c:v>
                </c:pt>
                <c:pt idx="3531">
                  <c:v>2.6224863475029898E-2</c:v>
                </c:pt>
                <c:pt idx="3532">
                  <c:v>2.42363823203442E-2</c:v>
                </c:pt>
                <c:pt idx="3533">
                  <c:v>2.26947277681263E-2</c:v>
                </c:pt>
                <c:pt idx="3534">
                  <c:v>2.0746387317164799E-2</c:v>
                </c:pt>
                <c:pt idx="3535">
                  <c:v>1.9556964666593402E-2</c:v>
                </c:pt>
                <c:pt idx="3536">
                  <c:v>1.8906754670983E-2</c:v>
                </c:pt>
                <c:pt idx="3537">
                  <c:v>1.7907395467177199E-2</c:v>
                </c:pt>
                <c:pt idx="3538">
                  <c:v>1.7046036233754999E-2</c:v>
                </c:pt>
                <c:pt idx="3539">
                  <c:v>1.6641404117865501E-2</c:v>
                </c:pt>
                <c:pt idx="3540">
                  <c:v>1.6845029974748502E-2</c:v>
                </c:pt>
                <c:pt idx="3541">
                  <c:v>1.66905217496792E-2</c:v>
                </c:pt>
                <c:pt idx="3542">
                  <c:v>1.6726797009309201E-2</c:v>
                </c:pt>
                <c:pt idx="3543">
                  <c:v>1.6414287516181899E-2</c:v>
                </c:pt>
                <c:pt idx="3544">
                  <c:v>1.62822291417467E-2</c:v>
                </c:pt>
                <c:pt idx="3545">
                  <c:v>1.6651187957784998E-2</c:v>
                </c:pt>
                <c:pt idx="3546">
                  <c:v>1.6655599742051899E-2</c:v>
                </c:pt>
                <c:pt idx="3547">
                  <c:v>1.65482534067172E-2</c:v>
                </c:pt>
                <c:pt idx="3548">
                  <c:v>1.6559890005406801E-2</c:v>
                </c:pt>
                <c:pt idx="3549">
                  <c:v>1.6636581659040001E-2</c:v>
                </c:pt>
                <c:pt idx="3550">
                  <c:v>1.6425526201006901E-2</c:v>
                </c:pt>
                <c:pt idx="3551">
                  <c:v>1.71615669232635E-2</c:v>
                </c:pt>
                <c:pt idx="3552">
                  <c:v>1.7142124566592601E-2</c:v>
                </c:pt>
                <c:pt idx="3553">
                  <c:v>1.7480379510215201E-2</c:v>
                </c:pt>
                <c:pt idx="3554">
                  <c:v>1.7659977481851399E-2</c:v>
                </c:pt>
                <c:pt idx="3555">
                  <c:v>1.7898027628636601E-2</c:v>
                </c:pt>
                <c:pt idx="3556">
                  <c:v>1.8215148145458399E-2</c:v>
                </c:pt>
                <c:pt idx="3557">
                  <c:v>1.87471135091981E-2</c:v>
                </c:pt>
                <c:pt idx="3558">
                  <c:v>1.8788538004288601E-2</c:v>
                </c:pt>
                <c:pt idx="3559">
                  <c:v>1.8411645979095798E-2</c:v>
                </c:pt>
                <c:pt idx="3560">
                  <c:v>1.82239509131761E-2</c:v>
                </c:pt>
                <c:pt idx="3561">
                  <c:v>1.8009682319781201E-2</c:v>
                </c:pt>
                <c:pt idx="3562">
                  <c:v>1.7725480142190001E-2</c:v>
                </c:pt>
                <c:pt idx="3563">
                  <c:v>1.7243128885643499E-2</c:v>
                </c:pt>
                <c:pt idx="3564">
                  <c:v>1.6131760519248299E-2</c:v>
                </c:pt>
                <c:pt idx="3565">
                  <c:v>1.6423938919848901E-2</c:v>
                </c:pt>
                <c:pt idx="3566">
                  <c:v>1.6639054069464899E-2</c:v>
                </c:pt>
                <c:pt idx="3567">
                  <c:v>1.6361182259890899E-2</c:v>
                </c:pt>
                <c:pt idx="3568">
                  <c:v>1.5883750628077901E-2</c:v>
                </c:pt>
                <c:pt idx="3569">
                  <c:v>1.5406487830952499E-2</c:v>
                </c:pt>
                <c:pt idx="3570">
                  <c:v>1.5739474497317701E-2</c:v>
                </c:pt>
                <c:pt idx="3571">
                  <c:v>1.6727951039228899E-2</c:v>
                </c:pt>
                <c:pt idx="3572">
                  <c:v>1.66322925103033E-2</c:v>
                </c:pt>
                <c:pt idx="3573">
                  <c:v>1.6393258859260299E-2</c:v>
                </c:pt>
                <c:pt idx="3574">
                  <c:v>1.6889425033724099E-2</c:v>
                </c:pt>
                <c:pt idx="3575">
                  <c:v>1.7502621682068498E-2</c:v>
                </c:pt>
                <c:pt idx="3576">
                  <c:v>1.7800416099825599E-2</c:v>
                </c:pt>
                <c:pt idx="3577">
                  <c:v>1.7718874329376199E-2</c:v>
                </c:pt>
                <c:pt idx="3578">
                  <c:v>1.75021284211496E-2</c:v>
                </c:pt>
                <c:pt idx="3579">
                  <c:v>1.78522633404741E-2</c:v>
                </c:pt>
                <c:pt idx="3580">
                  <c:v>1.8301542701346998E-2</c:v>
                </c:pt>
                <c:pt idx="3581">
                  <c:v>1.9120848792569201E-2</c:v>
                </c:pt>
                <c:pt idx="3582">
                  <c:v>2.0245758633455999E-2</c:v>
                </c:pt>
                <c:pt idx="3583">
                  <c:v>2.1598028091283299E-2</c:v>
                </c:pt>
                <c:pt idx="3584">
                  <c:v>2.2623561433664001E-2</c:v>
                </c:pt>
                <c:pt idx="3585">
                  <c:v>2.4357048799412698E-2</c:v>
                </c:pt>
                <c:pt idx="3586">
                  <c:v>2.6903730917454301E-2</c:v>
                </c:pt>
                <c:pt idx="3587">
                  <c:v>3.0303287502689E-2</c:v>
                </c:pt>
                <c:pt idx="3588">
                  <c:v>3.2822634503103E-2</c:v>
                </c:pt>
                <c:pt idx="3589">
                  <c:v>3.5102568005366097E-2</c:v>
                </c:pt>
                <c:pt idx="3590">
                  <c:v>3.7205080650991602E-2</c:v>
                </c:pt>
                <c:pt idx="3591">
                  <c:v>3.8902895505169399E-2</c:v>
                </c:pt>
                <c:pt idx="3592">
                  <c:v>3.9931312702993702E-2</c:v>
                </c:pt>
                <c:pt idx="3593">
                  <c:v>4.0398165172969701E-2</c:v>
                </c:pt>
                <c:pt idx="3594">
                  <c:v>4.07787891777956E-2</c:v>
                </c:pt>
                <c:pt idx="3595">
                  <c:v>4.0644097201344903E-2</c:v>
                </c:pt>
                <c:pt idx="3596">
                  <c:v>4.1461231616881797E-2</c:v>
                </c:pt>
                <c:pt idx="3597">
                  <c:v>4.1554908459855801E-2</c:v>
                </c:pt>
                <c:pt idx="3598">
                  <c:v>4.2072862095082902E-2</c:v>
                </c:pt>
                <c:pt idx="3599">
                  <c:v>4.2948715328279798E-2</c:v>
                </c:pt>
                <c:pt idx="3600">
                  <c:v>4.36505567423617E-2</c:v>
                </c:pt>
                <c:pt idx="3601">
                  <c:v>4.4236311246261699E-2</c:v>
                </c:pt>
                <c:pt idx="3602">
                  <c:v>4.5140095544983397E-2</c:v>
                </c:pt>
                <c:pt idx="3603">
                  <c:v>4.5780525417449001E-2</c:v>
                </c:pt>
                <c:pt idx="3604">
                  <c:v>4.65468431761542E-2</c:v>
                </c:pt>
                <c:pt idx="3605">
                  <c:v>4.6824218976395299E-2</c:v>
                </c:pt>
                <c:pt idx="3606">
                  <c:v>4.63037686751398E-2</c:v>
                </c:pt>
                <c:pt idx="3607">
                  <c:v>4.6844440030922203E-2</c:v>
                </c:pt>
                <c:pt idx="3608">
                  <c:v>4.7520692948250398E-2</c:v>
                </c:pt>
                <c:pt idx="3609">
                  <c:v>4.7720604454638098E-2</c:v>
                </c:pt>
                <c:pt idx="3610">
                  <c:v>4.7182048868097598E-2</c:v>
                </c:pt>
                <c:pt idx="3611">
                  <c:v>4.6077041210545303E-2</c:v>
                </c:pt>
                <c:pt idx="3612">
                  <c:v>4.510276390634E-2</c:v>
                </c:pt>
                <c:pt idx="3613">
                  <c:v>4.408080504149E-2</c:v>
                </c:pt>
                <c:pt idx="3614">
                  <c:v>4.3081207596102698E-2</c:v>
                </c:pt>
                <c:pt idx="3615">
                  <c:v>4.1973645760570603E-2</c:v>
                </c:pt>
                <c:pt idx="3616">
                  <c:v>4.1006571866957602E-2</c:v>
                </c:pt>
                <c:pt idx="3617">
                  <c:v>3.9645692196460802E-2</c:v>
                </c:pt>
                <c:pt idx="3618">
                  <c:v>3.8195623707522497E-2</c:v>
                </c:pt>
                <c:pt idx="3619">
                  <c:v>3.6694811347716398E-2</c:v>
                </c:pt>
                <c:pt idx="3620">
                  <c:v>3.5074754036302502E-2</c:v>
                </c:pt>
                <c:pt idx="3621">
                  <c:v>3.3731407356158198E-2</c:v>
                </c:pt>
                <c:pt idx="3622">
                  <c:v>3.21324932233822E-2</c:v>
                </c:pt>
                <c:pt idx="3623">
                  <c:v>3.1128507613195799E-2</c:v>
                </c:pt>
                <c:pt idx="3624">
                  <c:v>3.0301987202243801E-2</c:v>
                </c:pt>
                <c:pt idx="3625">
                  <c:v>2.9690819493424302E-2</c:v>
                </c:pt>
                <c:pt idx="3626">
                  <c:v>2.8385696385359701E-2</c:v>
                </c:pt>
                <c:pt idx="3627">
                  <c:v>2.76474466390026E-2</c:v>
                </c:pt>
                <c:pt idx="3628">
                  <c:v>2.73582155533004E-2</c:v>
                </c:pt>
                <c:pt idx="3629">
                  <c:v>2.6164907796497001E-2</c:v>
                </c:pt>
                <c:pt idx="3630">
                  <c:v>2.50599375366987E-2</c:v>
                </c:pt>
                <c:pt idx="3631">
                  <c:v>2.5131139105834598E-2</c:v>
                </c:pt>
                <c:pt idx="3632">
                  <c:v>2.4386788476406299E-2</c:v>
                </c:pt>
                <c:pt idx="3633">
                  <c:v>2.3668483417859699E-2</c:v>
                </c:pt>
                <c:pt idx="3634">
                  <c:v>2.33483872666151E-2</c:v>
                </c:pt>
                <c:pt idx="3635">
                  <c:v>2.2980326827176101E-2</c:v>
                </c:pt>
                <c:pt idx="3636">
                  <c:v>2.1783454588245401E-2</c:v>
                </c:pt>
                <c:pt idx="3637">
                  <c:v>2.0543957391353299E-2</c:v>
                </c:pt>
                <c:pt idx="3638">
                  <c:v>1.9322657977310798E-2</c:v>
                </c:pt>
                <c:pt idx="3639">
                  <c:v>1.83275079142774E-2</c:v>
                </c:pt>
                <c:pt idx="3640">
                  <c:v>1.7460008512945598E-2</c:v>
                </c:pt>
                <c:pt idx="3641">
                  <c:v>1.6454519836879199E-2</c:v>
                </c:pt>
                <c:pt idx="3642">
                  <c:v>1.52544383496664E-2</c:v>
                </c:pt>
                <c:pt idx="3643">
                  <c:v>1.47966484807548E-2</c:v>
                </c:pt>
                <c:pt idx="3644">
                  <c:v>1.4182284262307001E-2</c:v>
                </c:pt>
                <c:pt idx="3645">
                  <c:v>1.34134214292677E-2</c:v>
                </c:pt>
                <c:pt idx="3646">
                  <c:v>1.3035837005098701E-2</c:v>
                </c:pt>
                <c:pt idx="3647">
                  <c:v>1.26643934523349E-2</c:v>
                </c:pt>
                <c:pt idx="3648">
                  <c:v>1.2780221075845701E-2</c:v>
                </c:pt>
                <c:pt idx="3649">
                  <c:v>1.2604014091148899E-2</c:v>
                </c:pt>
                <c:pt idx="3650">
                  <c:v>1.18748176493324E-2</c:v>
                </c:pt>
                <c:pt idx="3651">
                  <c:v>1.13759416866529E-2</c:v>
                </c:pt>
                <c:pt idx="3652">
                  <c:v>1.09575143647053E-2</c:v>
                </c:pt>
                <c:pt idx="3653">
                  <c:v>1.06167908615533E-2</c:v>
                </c:pt>
                <c:pt idx="3654">
                  <c:v>1.00960416213662E-2</c:v>
                </c:pt>
                <c:pt idx="3655">
                  <c:v>1.02360654445505E-2</c:v>
                </c:pt>
                <c:pt idx="3656">
                  <c:v>1.0331304184810401E-2</c:v>
                </c:pt>
                <c:pt idx="3657">
                  <c:v>9.9393276625599197E-3</c:v>
                </c:pt>
                <c:pt idx="3658">
                  <c:v>9.52953539070708E-3</c:v>
                </c:pt>
                <c:pt idx="3659">
                  <c:v>8.9746946885358603E-3</c:v>
                </c:pt>
                <c:pt idx="3660">
                  <c:v>8.6160615258484997E-3</c:v>
                </c:pt>
                <c:pt idx="3661">
                  <c:v>8.3021320609138194E-3</c:v>
                </c:pt>
                <c:pt idx="3662">
                  <c:v>9.0950391890363396E-3</c:v>
                </c:pt>
                <c:pt idx="3663">
                  <c:v>1.02565078582714E-2</c:v>
                </c:pt>
                <c:pt idx="3664">
                  <c:v>1.07491836036734E-2</c:v>
                </c:pt>
                <c:pt idx="3665">
                  <c:v>1.14980378629061E-2</c:v>
                </c:pt>
                <c:pt idx="3666">
                  <c:v>1.19438322398456E-2</c:v>
                </c:pt>
                <c:pt idx="3667">
                  <c:v>1.1961503237037501E-2</c:v>
                </c:pt>
                <c:pt idx="3668">
                  <c:v>1.19750192157057E-2</c:v>
                </c:pt>
                <c:pt idx="3669">
                  <c:v>1.1861442347728001E-2</c:v>
                </c:pt>
                <c:pt idx="3670">
                  <c:v>1.1535986029731099E-2</c:v>
                </c:pt>
                <c:pt idx="3671">
                  <c:v>1.1025124684609099E-2</c:v>
                </c:pt>
                <c:pt idx="3672">
                  <c:v>1.13117746609961E-2</c:v>
                </c:pt>
                <c:pt idx="3673">
                  <c:v>1.1016772410022999E-2</c:v>
                </c:pt>
                <c:pt idx="3674">
                  <c:v>1.10530681643717E-2</c:v>
                </c:pt>
                <c:pt idx="3675">
                  <c:v>1.10489866974892E-2</c:v>
                </c:pt>
                <c:pt idx="3676">
                  <c:v>1.12302477488354E-2</c:v>
                </c:pt>
                <c:pt idx="3677">
                  <c:v>1.1266267195144199E-2</c:v>
                </c:pt>
                <c:pt idx="3678">
                  <c:v>1.16719686166518E-2</c:v>
                </c:pt>
                <c:pt idx="3679">
                  <c:v>1.1898474987481301E-2</c:v>
                </c:pt>
                <c:pt idx="3680">
                  <c:v>1.2342445525243601E-2</c:v>
                </c:pt>
                <c:pt idx="3681">
                  <c:v>1.22392832577246E-2</c:v>
                </c:pt>
                <c:pt idx="3682">
                  <c:v>1.21426459964882E-2</c:v>
                </c:pt>
                <c:pt idx="3683">
                  <c:v>1.1955094153730099E-2</c:v>
                </c:pt>
                <c:pt idx="3684">
                  <c:v>1.20164785227958E-2</c:v>
                </c:pt>
                <c:pt idx="3685">
                  <c:v>1.17157919894744E-2</c:v>
                </c:pt>
                <c:pt idx="3686">
                  <c:v>1.14185231153293E-2</c:v>
                </c:pt>
                <c:pt idx="3687">
                  <c:v>1.1734513074397501E-2</c:v>
                </c:pt>
                <c:pt idx="3688">
                  <c:v>1.2131634711574401E-2</c:v>
                </c:pt>
                <c:pt idx="3689">
                  <c:v>1.2688101022897099E-2</c:v>
                </c:pt>
                <c:pt idx="3690">
                  <c:v>1.3103793486557E-2</c:v>
                </c:pt>
                <c:pt idx="3691">
                  <c:v>1.35487242942515E-2</c:v>
                </c:pt>
                <c:pt idx="3692">
                  <c:v>1.3880167100326499E-2</c:v>
                </c:pt>
                <c:pt idx="3693">
                  <c:v>1.3792106391974099E-2</c:v>
                </c:pt>
                <c:pt idx="3694">
                  <c:v>1.4675361971059399E-2</c:v>
                </c:pt>
                <c:pt idx="3695">
                  <c:v>1.5150640168023999E-2</c:v>
                </c:pt>
                <c:pt idx="3696">
                  <c:v>1.53768302844348E-2</c:v>
                </c:pt>
                <c:pt idx="3697">
                  <c:v>1.54895703869917E-2</c:v>
                </c:pt>
                <c:pt idx="3698">
                  <c:v>1.49874650401927E-2</c:v>
                </c:pt>
                <c:pt idx="3699">
                  <c:v>1.47876371934485E-2</c:v>
                </c:pt>
                <c:pt idx="3700">
                  <c:v>1.45148435443212E-2</c:v>
                </c:pt>
                <c:pt idx="3701">
                  <c:v>1.4553652651668501E-2</c:v>
                </c:pt>
                <c:pt idx="3702">
                  <c:v>1.4016360009306301E-2</c:v>
                </c:pt>
                <c:pt idx="3703">
                  <c:v>1.35193679675975E-2</c:v>
                </c:pt>
                <c:pt idx="3704">
                  <c:v>1.24371717194153E-2</c:v>
                </c:pt>
                <c:pt idx="3705">
                  <c:v>1.1329283020850799E-2</c:v>
                </c:pt>
                <c:pt idx="3706">
                  <c:v>1.00460408008511E-2</c:v>
                </c:pt>
                <c:pt idx="3707">
                  <c:v>9.3049085396311893E-3</c:v>
                </c:pt>
                <c:pt idx="3708">
                  <c:v>8.8510529153816696E-3</c:v>
                </c:pt>
                <c:pt idx="3709">
                  <c:v>8.5458075885412304E-3</c:v>
                </c:pt>
                <c:pt idx="3710">
                  <c:v>8.9844426793056192E-3</c:v>
                </c:pt>
                <c:pt idx="3711">
                  <c:v>9.8444543300687994E-3</c:v>
                </c:pt>
                <c:pt idx="3712">
                  <c:v>1.0621259606309301E-2</c:v>
                </c:pt>
                <c:pt idx="3713">
                  <c:v>1.11083738023249E-2</c:v>
                </c:pt>
                <c:pt idx="3714">
                  <c:v>1.1941624561466101E-2</c:v>
                </c:pt>
                <c:pt idx="3715">
                  <c:v>1.4243341602707699E-2</c:v>
                </c:pt>
                <c:pt idx="3716">
                  <c:v>1.7002106455161099E-2</c:v>
                </c:pt>
                <c:pt idx="3717">
                  <c:v>1.89241819013207E-2</c:v>
                </c:pt>
                <c:pt idx="3718">
                  <c:v>2.3958574286267399E-2</c:v>
                </c:pt>
                <c:pt idx="3719">
                  <c:v>2.8367090404808799E-2</c:v>
                </c:pt>
                <c:pt idx="3720">
                  <c:v>3.2209265971854702E-2</c:v>
                </c:pt>
                <c:pt idx="3721">
                  <c:v>3.5349894344562302E-2</c:v>
                </c:pt>
                <c:pt idx="3722">
                  <c:v>3.7923178099731003E-2</c:v>
                </c:pt>
                <c:pt idx="3723">
                  <c:v>3.9859876092331901E-2</c:v>
                </c:pt>
                <c:pt idx="3724">
                  <c:v>4.1852836722384101E-2</c:v>
                </c:pt>
                <c:pt idx="3725">
                  <c:v>4.3300103485821299E-2</c:v>
                </c:pt>
                <c:pt idx="3726">
                  <c:v>4.5451197744761501E-2</c:v>
                </c:pt>
                <c:pt idx="3727">
                  <c:v>4.6930595114116798E-2</c:v>
                </c:pt>
                <c:pt idx="3728">
                  <c:v>4.7249440556134302E-2</c:v>
                </c:pt>
                <c:pt idx="3729">
                  <c:v>4.79077539771912E-2</c:v>
                </c:pt>
                <c:pt idx="3730">
                  <c:v>5.10266186698419E-2</c:v>
                </c:pt>
                <c:pt idx="3731">
                  <c:v>5.3754203021217001E-2</c:v>
                </c:pt>
                <c:pt idx="3732">
                  <c:v>5.6474099362091301E-2</c:v>
                </c:pt>
                <c:pt idx="3733">
                  <c:v>5.8497903346376397E-2</c:v>
                </c:pt>
                <c:pt idx="3734">
                  <c:v>6.0175605718148097E-2</c:v>
                </c:pt>
                <c:pt idx="3735">
                  <c:v>6.1691822482831102E-2</c:v>
                </c:pt>
                <c:pt idx="3736">
                  <c:v>6.3300913965345595E-2</c:v>
                </c:pt>
                <c:pt idx="3737">
                  <c:v>5.9742685957118499E-2</c:v>
                </c:pt>
                <c:pt idx="3738">
                  <c:v>5.67441436530782E-2</c:v>
                </c:pt>
                <c:pt idx="3739">
                  <c:v>5.4506977522962401E-2</c:v>
                </c:pt>
                <c:pt idx="3740">
                  <c:v>5.0883744194268103E-2</c:v>
                </c:pt>
                <c:pt idx="3741">
                  <c:v>4.79014432122465E-2</c:v>
                </c:pt>
                <c:pt idx="3742">
                  <c:v>4.4951000675938997E-2</c:v>
                </c:pt>
                <c:pt idx="3743">
                  <c:v>4.2257191858922398E-2</c:v>
                </c:pt>
                <c:pt idx="3744">
                  <c:v>3.9685611387302602E-2</c:v>
                </c:pt>
                <c:pt idx="3745">
                  <c:v>3.7068096942859098E-2</c:v>
                </c:pt>
                <c:pt idx="3746">
                  <c:v>3.46956782588215E-2</c:v>
                </c:pt>
                <c:pt idx="3747">
                  <c:v>3.4006430087996697E-2</c:v>
                </c:pt>
                <c:pt idx="3748">
                  <c:v>3.3247640699179702E-2</c:v>
                </c:pt>
                <c:pt idx="3749">
                  <c:v>3.2407040324536597E-2</c:v>
                </c:pt>
                <c:pt idx="3750">
                  <c:v>3.2055598278231401E-2</c:v>
                </c:pt>
                <c:pt idx="3751">
                  <c:v>3.1565875185521598E-2</c:v>
                </c:pt>
                <c:pt idx="3752">
                  <c:v>3.1331363103033902E-2</c:v>
                </c:pt>
                <c:pt idx="3753">
                  <c:v>3.13096625521843E-2</c:v>
                </c:pt>
                <c:pt idx="3754">
                  <c:v>3.1289634098244298E-2</c:v>
                </c:pt>
                <c:pt idx="3755">
                  <c:v>3.08052849856396E-2</c:v>
                </c:pt>
                <c:pt idx="3756">
                  <c:v>3.0329791448239E-2</c:v>
                </c:pt>
                <c:pt idx="3757">
                  <c:v>3.1379158370674502E-2</c:v>
                </c:pt>
                <c:pt idx="3758">
                  <c:v>3.0525009240097E-2</c:v>
                </c:pt>
                <c:pt idx="3759">
                  <c:v>2.9770294201909801E-2</c:v>
                </c:pt>
                <c:pt idx="3760">
                  <c:v>2.8903964436790899E-2</c:v>
                </c:pt>
                <c:pt idx="3761">
                  <c:v>2.7485641037689999E-2</c:v>
                </c:pt>
                <c:pt idx="3762">
                  <c:v>2.6179763294193401E-2</c:v>
                </c:pt>
                <c:pt idx="3763">
                  <c:v>2.4788614561733702E-2</c:v>
                </c:pt>
                <c:pt idx="3764">
                  <c:v>2.4121610293081599E-2</c:v>
                </c:pt>
                <c:pt idx="3765">
                  <c:v>2.3938068669385401E-2</c:v>
                </c:pt>
                <c:pt idx="3766">
                  <c:v>2.3625739789857401E-2</c:v>
                </c:pt>
                <c:pt idx="3767">
                  <c:v>2.2968714768172201E-2</c:v>
                </c:pt>
                <c:pt idx="3768">
                  <c:v>2.3066960253955399E-2</c:v>
                </c:pt>
                <c:pt idx="3769">
                  <c:v>2.3409669026437801E-2</c:v>
                </c:pt>
                <c:pt idx="3770">
                  <c:v>2.4590938213983799E-2</c:v>
                </c:pt>
                <c:pt idx="3771">
                  <c:v>2.5824351092516799E-2</c:v>
                </c:pt>
                <c:pt idx="3772">
                  <c:v>2.7271040942978601E-2</c:v>
                </c:pt>
                <c:pt idx="3773">
                  <c:v>2.88384316289758E-2</c:v>
                </c:pt>
                <c:pt idx="3774">
                  <c:v>3.0675144330749301E-2</c:v>
                </c:pt>
                <c:pt idx="3775">
                  <c:v>3.2322994361579899E-2</c:v>
                </c:pt>
                <c:pt idx="3776">
                  <c:v>3.4366639053458103E-2</c:v>
                </c:pt>
                <c:pt idx="3777">
                  <c:v>3.7919706955780501E-2</c:v>
                </c:pt>
                <c:pt idx="3778">
                  <c:v>3.95261326314401E-2</c:v>
                </c:pt>
                <c:pt idx="3779">
                  <c:v>4.14312965170585E-2</c:v>
                </c:pt>
                <c:pt idx="3780">
                  <c:v>4.27811228256057E-2</c:v>
                </c:pt>
                <c:pt idx="3781">
                  <c:v>4.2914756869954399E-2</c:v>
                </c:pt>
                <c:pt idx="3782">
                  <c:v>4.2585789372378398E-2</c:v>
                </c:pt>
                <c:pt idx="3783">
                  <c:v>4.1829858444659099E-2</c:v>
                </c:pt>
                <c:pt idx="3784">
                  <c:v>4.0223719878165899E-2</c:v>
                </c:pt>
                <c:pt idx="3785">
                  <c:v>3.9039333124530798E-2</c:v>
                </c:pt>
                <c:pt idx="3786">
                  <c:v>3.8021479563113601E-2</c:v>
                </c:pt>
                <c:pt idx="3787">
                  <c:v>3.6461425908612698E-2</c:v>
                </c:pt>
                <c:pt idx="3788">
                  <c:v>3.5124192187266999E-2</c:v>
                </c:pt>
                <c:pt idx="3789">
                  <c:v>3.3877509310395099E-2</c:v>
                </c:pt>
                <c:pt idx="3790">
                  <c:v>3.2662144318504699E-2</c:v>
                </c:pt>
                <c:pt idx="3791">
                  <c:v>3.1453272049526401E-2</c:v>
                </c:pt>
                <c:pt idx="3792">
                  <c:v>3.02013106704619E-2</c:v>
                </c:pt>
                <c:pt idx="3793">
                  <c:v>2.95288146407999E-2</c:v>
                </c:pt>
                <c:pt idx="3794">
                  <c:v>2.93513274149927E-2</c:v>
                </c:pt>
                <c:pt idx="3795">
                  <c:v>2.88509140722739E-2</c:v>
                </c:pt>
                <c:pt idx="3796">
                  <c:v>2.79898307899085E-2</c:v>
                </c:pt>
                <c:pt idx="3797">
                  <c:v>2.8912222038030001E-2</c:v>
                </c:pt>
                <c:pt idx="3798">
                  <c:v>2.91707824584133E-2</c:v>
                </c:pt>
                <c:pt idx="3799">
                  <c:v>2.86716067984964E-2</c:v>
                </c:pt>
                <c:pt idx="3800">
                  <c:v>2.9085437624626901E-2</c:v>
                </c:pt>
                <c:pt idx="3801">
                  <c:v>2.80554551142655E-2</c:v>
                </c:pt>
                <c:pt idx="3802">
                  <c:v>2.7204878504637899E-2</c:v>
                </c:pt>
                <c:pt idx="3803">
                  <c:v>2.6655726048533501E-2</c:v>
                </c:pt>
                <c:pt idx="3804">
                  <c:v>2.5783466001269299E-2</c:v>
                </c:pt>
                <c:pt idx="3805">
                  <c:v>2.52674002811124E-2</c:v>
                </c:pt>
                <c:pt idx="3806">
                  <c:v>2.47550679861533E-2</c:v>
                </c:pt>
                <c:pt idx="3807">
                  <c:v>2.42576597030612E-2</c:v>
                </c:pt>
                <c:pt idx="3808">
                  <c:v>2.3714506495034302E-2</c:v>
                </c:pt>
                <c:pt idx="3809">
                  <c:v>2.3896988826776398E-2</c:v>
                </c:pt>
                <c:pt idx="3810">
                  <c:v>2.30492591669989E-2</c:v>
                </c:pt>
                <c:pt idx="3811">
                  <c:v>2.2684612471862899E-2</c:v>
                </c:pt>
                <c:pt idx="3812">
                  <c:v>2.1989264279253799E-2</c:v>
                </c:pt>
                <c:pt idx="3813">
                  <c:v>2.14091225294545E-2</c:v>
                </c:pt>
                <c:pt idx="3814">
                  <c:v>2.0923155685185602E-2</c:v>
                </c:pt>
                <c:pt idx="3815">
                  <c:v>1.9871591336021399E-2</c:v>
                </c:pt>
                <c:pt idx="3816">
                  <c:v>1.91100806824471E-2</c:v>
                </c:pt>
                <c:pt idx="3817">
                  <c:v>1.8099363620443499E-2</c:v>
                </c:pt>
                <c:pt idx="3818">
                  <c:v>1.6890440223405499E-2</c:v>
                </c:pt>
                <c:pt idx="3819">
                  <c:v>1.5496617943700899E-2</c:v>
                </c:pt>
                <c:pt idx="3820">
                  <c:v>1.39009723125936E-2</c:v>
                </c:pt>
                <c:pt idx="3821">
                  <c:v>1.30508995252894E-2</c:v>
                </c:pt>
                <c:pt idx="3822">
                  <c:v>1.20926188539931E-2</c:v>
                </c:pt>
                <c:pt idx="3823">
                  <c:v>1.12536889422162E-2</c:v>
                </c:pt>
                <c:pt idx="3824">
                  <c:v>1.0830731866016199E-2</c:v>
                </c:pt>
                <c:pt idx="3825">
                  <c:v>1.02863545524853E-2</c:v>
                </c:pt>
                <c:pt idx="3826">
                  <c:v>9.9092253046545401E-3</c:v>
                </c:pt>
                <c:pt idx="3827">
                  <c:v>9.3570569553281507E-3</c:v>
                </c:pt>
                <c:pt idx="3828">
                  <c:v>8.8231540961039492E-3</c:v>
                </c:pt>
                <c:pt idx="3829">
                  <c:v>8.6175146900541802E-3</c:v>
                </c:pt>
                <c:pt idx="3830">
                  <c:v>8.8136405092313994E-3</c:v>
                </c:pt>
                <c:pt idx="3831">
                  <c:v>9.2164580099551793E-3</c:v>
                </c:pt>
                <c:pt idx="3832">
                  <c:v>9.48041569315013E-3</c:v>
                </c:pt>
                <c:pt idx="3833">
                  <c:v>1.27157819421682E-2</c:v>
                </c:pt>
                <c:pt idx="3834">
                  <c:v>1.45059704760173E-2</c:v>
                </c:pt>
                <c:pt idx="3835">
                  <c:v>1.5919093275901498E-2</c:v>
                </c:pt>
                <c:pt idx="3836">
                  <c:v>1.6637797800659701E-2</c:v>
                </c:pt>
                <c:pt idx="3837">
                  <c:v>1.7174444468864701E-2</c:v>
                </c:pt>
                <c:pt idx="3838">
                  <c:v>1.78685549776769E-2</c:v>
                </c:pt>
                <c:pt idx="3839">
                  <c:v>1.81292232354987E-2</c:v>
                </c:pt>
                <c:pt idx="3840">
                  <c:v>1.8516440722469898E-2</c:v>
                </c:pt>
                <c:pt idx="3841">
                  <c:v>1.9182677204357901E-2</c:v>
                </c:pt>
                <c:pt idx="3842">
                  <c:v>1.85062508401827E-2</c:v>
                </c:pt>
                <c:pt idx="3843">
                  <c:v>1.8027927136270799E-2</c:v>
                </c:pt>
                <c:pt idx="3844">
                  <c:v>1.7095673552955399E-2</c:v>
                </c:pt>
                <c:pt idx="3845">
                  <c:v>1.60785821553583E-2</c:v>
                </c:pt>
                <c:pt idx="3846">
                  <c:v>1.53406681721131E-2</c:v>
                </c:pt>
                <c:pt idx="3847">
                  <c:v>1.44655589508055E-2</c:v>
                </c:pt>
                <c:pt idx="3848">
                  <c:v>1.2994272919884701E-2</c:v>
                </c:pt>
                <c:pt idx="3849">
                  <c:v>1.2016950787692399E-2</c:v>
                </c:pt>
                <c:pt idx="3850">
                  <c:v>1.12136188600498E-2</c:v>
                </c:pt>
                <c:pt idx="3851">
                  <c:v>1.03142518803732E-2</c:v>
                </c:pt>
                <c:pt idx="3852">
                  <c:v>1.00539956178859E-2</c:v>
                </c:pt>
                <c:pt idx="3853">
                  <c:v>9.8239378793045506E-3</c:v>
                </c:pt>
                <c:pt idx="3854">
                  <c:v>9.8622714042790691E-3</c:v>
                </c:pt>
                <c:pt idx="3855">
                  <c:v>1.00941163641517E-2</c:v>
                </c:pt>
                <c:pt idx="3856">
                  <c:v>1.13173717245399E-2</c:v>
                </c:pt>
                <c:pt idx="3857">
                  <c:v>1.2605007412953799E-2</c:v>
                </c:pt>
                <c:pt idx="3858">
                  <c:v>1.3708745622427E-2</c:v>
                </c:pt>
                <c:pt idx="3859">
                  <c:v>1.48717392967367E-2</c:v>
                </c:pt>
                <c:pt idx="3860">
                  <c:v>1.58614336253808E-2</c:v>
                </c:pt>
                <c:pt idx="3861">
                  <c:v>1.7515196010216699E-2</c:v>
                </c:pt>
                <c:pt idx="3862">
                  <c:v>1.86165566625691E-2</c:v>
                </c:pt>
                <c:pt idx="3863">
                  <c:v>1.9713883199530099E-2</c:v>
                </c:pt>
                <c:pt idx="3864">
                  <c:v>2.0591786244083799E-2</c:v>
                </c:pt>
                <c:pt idx="3865">
                  <c:v>2.1916009991266701E-2</c:v>
                </c:pt>
                <c:pt idx="3866">
                  <c:v>2.3956133522368198E-2</c:v>
                </c:pt>
                <c:pt idx="3867">
                  <c:v>2.41389147961464E-2</c:v>
                </c:pt>
                <c:pt idx="3868">
                  <c:v>2.4459884737363501E-2</c:v>
                </c:pt>
                <c:pt idx="3869">
                  <c:v>2.42837091582962E-2</c:v>
                </c:pt>
                <c:pt idx="3870">
                  <c:v>2.35487600066825E-2</c:v>
                </c:pt>
                <c:pt idx="3871">
                  <c:v>2.3778395785043701E-2</c:v>
                </c:pt>
                <c:pt idx="3872">
                  <c:v>2.4516729282818301E-2</c:v>
                </c:pt>
                <c:pt idx="3873">
                  <c:v>2.4931320725813999E-2</c:v>
                </c:pt>
                <c:pt idx="3874">
                  <c:v>2.55085504815293E-2</c:v>
                </c:pt>
                <c:pt idx="3875">
                  <c:v>2.6043548516421999E-2</c:v>
                </c:pt>
                <c:pt idx="3876">
                  <c:v>2.5618715252842501E-2</c:v>
                </c:pt>
                <c:pt idx="3877">
                  <c:v>2.5528206885701499E-2</c:v>
                </c:pt>
                <c:pt idx="3878">
                  <c:v>2.5979336339178601E-2</c:v>
                </c:pt>
                <c:pt idx="3879">
                  <c:v>2.6783711349284901E-2</c:v>
                </c:pt>
                <c:pt idx="3880">
                  <c:v>2.7782829998261101E-2</c:v>
                </c:pt>
                <c:pt idx="3881">
                  <c:v>2.8671270712565401E-2</c:v>
                </c:pt>
                <c:pt idx="3882">
                  <c:v>2.9374476589059399E-2</c:v>
                </c:pt>
                <c:pt idx="3883">
                  <c:v>3.01010453328176E-2</c:v>
                </c:pt>
                <c:pt idx="3884">
                  <c:v>3.0152224138877599E-2</c:v>
                </c:pt>
                <c:pt idx="3885">
                  <c:v>2.9528342704619698E-2</c:v>
                </c:pt>
                <c:pt idx="3886">
                  <c:v>2.9275798744321901E-2</c:v>
                </c:pt>
                <c:pt idx="3887">
                  <c:v>3.0985918674715299E-2</c:v>
                </c:pt>
                <c:pt idx="3888">
                  <c:v>3.0638801387687101E-2</c:v>
                </c:pt>
                <c:pt idx="3889">
                  <c:v>3.0473572191435001E-2</c:v>
                </c:pt>
                <c:pt idx="3890">
                  <c:v>3.02157465555488E-2</c:v>
                </c:pt>
                <c:pt idx="3891">
                  <c:v>3.0187986865498499E-2</c:v>
                </c:pt>
              </c:numCache>
            </c:numRef>
          </c:val>
          <c:smooth val="0"/>
          <c:extLst>
            <c:ext xmlns:c16="http://schemas.microsoft.com/office/drawing/2014/chart" uri="{C3380CC4-5D6E-409C-BE32-E72D297353CC}">
              <c16:uniqueId val="{00000001-F7DC-4512-956F-37F5654F8711}"/>
            </c:ext>
          </c:extLst>
        </c:ser>
        <c:dLbls>
          <c:showLegendKey val="0"/>
          <c:showVal val="0"/>
          <c:showCatName val="0"/>
          <c:showSerName val="0"/>
          <c:showPercent val="0"/>
          <c:showBubbleSize val="0"/>
        </c:dLbls>
        <c:marker val="1"/>
        <c:smooth val="0"/>
        <c:axId val="3"/>
        <c:axId val="4"/>
      </c:lineChart>
      <c:dateAx>
        <c:axId val="634472383"/>
        <c:scaling>
          <c:orientation val="minMax"/>
          <c:max val="45652"/>
          <c:min val="44562"/>
        </c:scaling>
        <c:delete val="0"/>
        <c:axPos val="b"/>
        <c:numFmt formatCode="[$-409]mmm\-yy;@" sourceLinked="0"/>
        <c:majorTickMark val="out"/>
        <c:minorTickMark val="none"/>
        <c:tickLblPos val="low"/>
        <c:txPr>
          <a:bodyPr rot="0" vert="horz"/>
          <a:lstStyle/>
          <a:p>
            <a:pPr>
              <a:defRPr/>
            </a:pPr>
            <a:endParaRPr lang="en-US"/>
          </a:p>
        </c:txPr>
        <c:crossAx val="1"/>
        <c:crosses val="autoZero"/>
        <c:auto val="1"/>
        <c:lblOffset val="100"/>
        <c:baseTimeUnit val="days"/>
        <c:majorUnit val="270"/>
        <c:majorTimeUnit val="days"/>
      </c:dateAx>
      <c:valAx>
        <c:axId val="1"/>
        <c:scaling>
          <c:orientation val="minMax"/>
          <c:max val="115"/>
          <c:min val="95"/>
        </c:scaling>
        <c:delete val="0"/>
        <c:axPos val="l"/>
        <c:numFmt formatCode="General" sourceLinked="1"/>
        <c:majorTickMark val="out"/>
        <c:minorTickMark val="none"/>
        <c:tickLblPos val="nextTo"/>
        <c:spPr>
          <a:ln/>
        </c:spPr>
        <c:txPr>
          <a:bodyPr rot="0" vert="horz"/>
          <a:lstStyle/>
          <a:p>
            <a:pPr>
              <a:defRPr/>
            </a:pPr>
            <a:endParaRPr lang="en-US"/>
          </a:p>
        </c:txPr>
        <c:crossAx val="634472383"/>
        <c:crosses val="autoZero"/>
        <c:crossBetween val="between"/>
      </c:valAx>
      <c:catAx>
        <c:axId val="3"/>
        <c:scaling>
          <c:orientation val="minMax"/>
        </c:scaling>
        <c:delete val="1"/>
        <c:axPos val="b"/>
        <c:majorTickMark val="out"/>
        <c:minorTickMark val="none"/>
        <c:tickLblPos val="nextTo"/>
        <c:crossAx val="4"/>
        <c:crosses val="autoZero"/>
        <c:auto val="1"/>
        <c:lblAlgn val="ctr"/>
        <c:lblOffset val="100"/>
        <c:noMultiLvlLbl val="0"/>
      </c:catAx>
      <c:valAx>
        <c:axId val="4"/>
        <c:scaling>
          <c:orientation val="minMax"/>
          <c:min val="-4.0000000000000008E-2"/>
        </c:scaling>
        <c:delete val="0"/>
        <c:axPos val="r"/>
        <c:numFmt formatCode="#,##0.00" sourceLinked="0"/>
        <c:majorTickMark val="out"/>
        <c:minorTickMark val="none"/>
        <c:tickLblPos val="nextTo"/>
        <c:txPr>
          <a:bodyPr rot="0" vert="horz"/>
          <a:lstStyle/>
          <a:p>
            <a:pPr>
              <a:defRPr/>
            </a:pPr>
            <a:endParaRPr lang="en-US"/>
          </a:p>
        </c:txPr>
        <c:crossAx val="3"/>
        <c:crosses val="max"/>
        <c:crossBetween val="between"/>
      </c:valAx>
    </c:plotArea>
    <c:legend>
      <c:legendPos val="t"/>
      <c:overlay val="0"/>
    </c:legend>
    <c:plotVisOnly val="1"/>
    <c:dispBlanksAs val="gap"/>
    <c:showDLblsOverMax val="0"/>
  </c:chart>
  <c:spPr>
    <a:ln w="9525">
      <a:noFill/>
    </a:ln>
  </c:spPr>
  <c:txPr>
    <a:bodyPr/>
    <a:lstStyle/>
    <a:p>
      <a:pPr>
        <a:defRPr sz="1000" b="0" i="0" u="none" strike="noStrike" baseline="0">
          <a:solidFill>
            <a:srgbClr val="000000"/>
          </a:solidFill>
          <a:latin typeface="+mn-lt"/>
          <a:ea typeface="Arial"/>
          <a:cs typeface="Arial"/>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Fixed Income Overseas Hedge Ratio</a:t>
            </a:r>
          </a:p>
        </c:rich>
      </c:tx>
      <c:layout>
        <c:manualLayout>
          <c:xMode val="edge"/>
          <c:yMode val="edge"/>
          <c:x val="0.20873393371364357"/>
          <c:y val="0"/>
        </c:manualLayout>
      </c:layout>
      <c:overlay val="0"/>
    </c:title>
    <c:autoTitleDeleted val="0"/>
    <c:plotArea>
      <c:layout>
        <c:manualLayout>
          <c:layoutTarget val="inner"/>
          <c:xMode val="edge"/>
          <c:yMode val="edge"/>
          <c:x val="0.11522292825871501"/>
          <c:y val="4.3097592253023183E-2"/>
          <c:w val="0.81984397783610385"/>
          <c:h val="0.89569758263912647"/>
        </c:manualLayout>
      </c:layout>
      <c:lineChart>
        <c:grouping val="standard"/>
        <c:varyColors val="0"/>
        <c:ser>
          <c:idx val="0"/>
          <c:order val="0"/>
          <c:spPr>
            <a:ln w="19050"/>
          </c:spPr>
          <c:marker>
            <c:symbol val="none"/>
          </c:marker>
          <c:cat>
            <c:numRef>
              <c:f>'Fixed Inc'!$A$4415:$A$7004</c:f>
              <c:numCache>
                <c:formatCode>m/d/yyyy</c:formatCode>
                <c:ptCount val="2590"/>
                <c:pt idx="0">
                  <c:v>42005</c:v>
                </c:pt>
                <c:pt idx="1">
                  <c:v>42006</c:v>
                </c:pt>
                <c:pt idx="2">
                  <c:v>42009</c:v>
                </c:pt>
                <c:pt idx="3">
                  <c:v>42010</c:v>
                </c:pt>
                <c:pt idx="4">
                  <c:v>42011</c:v>
                </c:pt>
                <c:pt idx="5">
                  <c:v>42012</c:v>
                </c:pt>
                <c:pt idx="6">
                  <c:v>42013</c:v>
                </c:pt>
                <c:pt idx="7">
                  <c:v>42016</c:v>
                </c:pt>
                <c:pt idx="8">
                  <c:v>42017</c:v>
                </c:pt>
                <c:pt idx="9">
                  <c:v>42018</c:v>
                </c:pt>
                <c:pt idx="10">
                  <c:v>42019</c:v>
                </c:pt>
                <c:pt idx="11">
                  <c:v>42020</c:v>
                </c:pt>
                <c:pt idx="12">
                  <c:v>42023</c:v>
                </c:pt>
                <c:pt idx="13">
                  <c:v>42024</c:v>
                </c:pt>
                <c:pt idx="14">
                  <c:v>42025</c:v>
                </c:pt>
                <c:pt idx="15">
                  <c:v>42026</c:v>
                </c:pt>
                <c:pt idx="16">
                  <c:v>42027</c:v>
                </c:pt>
                <c:pt idx="17">
                  <c:v>42030</c:v>
                </c:pt>
                <c:pt idx="18">
                  <c:v>42031</c:v>
                </c:pt>
                <c:pt idx="19">
                  <c:v>42032</c:v>
                </c:pt>
                <c:pt idx="20">
                  <c:v>42033</c:v>
                </c:pt>
                <c:pt idx="21">
                  <c:v>42034</c:v>
                </c:pt>
                <c:pt idx="22">
                  <c:v>42037</c:v>
                </c:pt>
                <c:pt idx="23">
                  <c:v>42038</c:v>
                </c:pt>
                <c:pt idx="24">
                  <c:v>42039</c:v>
                </c:pt>
                <c:pt idx="25">
                  <c:v>42040</c:v>
                </c:pt>
                <c:pt idx="26">
                  <c:v>42041</c:v>
                </c:pt>
                <c:pt idx="27">
                  <c:v>42044</c:v>
                </c:pt>
                <c:pt idx="28">
                  <c:v>42045</c:v>
                </c:pt>
                <c:pt idx="29">
                  <c:v>42046</c:v>
                </c:pt>
                <c:pt idx="30">
                  <c:v>42047</c:v>
                </c:pt>
                <c:pt idx="31">
                  <c:v>42048</c:v>
                </c:pt>
                <c:pt idx="32">
                  <c:v>42051</c:v>
                </c:pt>
                <c:pt idx="33">
                  <c:v>42052</c:v>
                </c:pt>
                <c:pt idx="34">
                  <c:v>42053</c:v>
                </c:pt>
                <c:pt idx="35">
                  <c:v>42054</c:v>
                </c:pt>
                <c:pt idx="36">
                  <c:v>42055</c:v>
                </c:pt>
                <c:pt idx="37">
                  <c:v>42058</c:v>
                </c:pt>
                <c:pt idx="38">
                  <c:v>42059</c:v>
                </c:pt>
                <c:pt idx="39">
                  <c:v>42060</c:v>
                </c:pt>
                <c:pt idx="40">
                  <c:v>42061</c:v>
                </c:pt>
                <c:pt idx="41">
                  <c:v>42062</c:v>
                </c:pt>
                <c:pt idx="42">
                  <c:v>42065</c:v>
                </c:pt>
                <c:pt idx="43">
                  <c:v>42066</c:v>
                </c:pt>
                <c:pt idx="44">
                  <c:v>42067</c:v>
                </c:pt>
                <c:pt idx="45">
                  <c:v>42068</c:v>
                </c:pt>
                <c:pt idx="46">
                  <c:v>42069</c:v>
                </c:pt>
                <c:pt idx="47">
                  <c:v>42072</c:v>
                </c:pt>
                <c:pt idx="48">
                  <c:v>42073</c:v>
                </c:pt>
                <c:pt idx="49">
                  <c:v>42074</c:v>
                </c:pt>
                <c:pt idx="50">
                  <c:v>42075</c:v>
                </c:pt>
                <c:pt idx="51">
                  <c:v>42076</c:v>
                </c:pt>
                <c:pt idx="52">
                  <c:v>42079</c:v>
                </c:pt>
                <c:pt idx="53">
                  <c:v>42080</c:v>
                </c:pt>
                <c:pt idx="54">
                  <c:v>42081</c:v>
                </c:pt>
                <c:pt idx="55">
                  <c:v>42082</c:v>
                </c:pt>
                <c:pt idx="56">
                  <c:v>42083</c:v>
                </c:pt>
                <c:pt idx="57">
                  <c:v>42086</c:v>
                </c:pt>
                <c:pt idx="58">
                  <c:v>42087</c:v>
                </c:pt>
                <c:pt idx="59">
                  <c:v>42088</c:v>
                </c:pt>
                <c:pt idx="60">
                  <c:v>42089</c:v>
                </c:pt>
                <c:pt idx="61">
                  <c:v>42090</c:v>
                </c:pt>
                <c:pt idx="62">
                  <c:v>42093</c:v>
                </c:pt>
                <c:pt idx="63">
                  <c:v>42094</c:v>
                </c:pt>
                <c:pt idx="64">
                  <c:v>42095</c:v>
                </c:pt>
                <c:pt idx="65">
                  <c:v>42096</c:v>
                </c:pt>
                <c:pt idx="66">
                  <c:v>42097</c:v>
                </c:pt>
                <c:pt idx="67">
                  <c:v>42100</c:v>
                </c:pt>
                <c:pt idx="68">
                  <c:v>42101</c:v>
                </c:pt>
                <c:pt idx="69">
                  <c:v>42102</c:v>
                </c:pt>
                <c:pt idx="70">
                  <c:v>42103</c:v>
                </c:pt>
                <c:pt idx="71">
                  <c:v>42104</c:v>
                </c:pt>
                <c:pt idx="72">
                  <c:v>42107</c:v>
                </c:pt>
                <c:pt idx="73">
                  <c:v>42108</c:v>
                </c:pt>
                <c:pt idx="74">
                  <c:v>42109</c:v>
                </c:pt>
                <c:pt idx="75">
                  <c:v>42110</c:v>
                </c:pt>
                <c:pt idx="76">
                  <c:v>42111</c:v>
                </c:pt>
                <c:pt idx="77">
                  <c:v>42114</c:v>
                </c:pt>
                <c:pt idx="78">
                  <c:v>42115</c:v>
                </c:pt>
                <c:pt idx="79">
                  <c:v>42116</c:v>
                </c:pt>
                <c:pt idx="80">
                  <c:v>42117</c:v>
                </c:pt>
                <c:pt idx="81">
                  <c:v>42118</c:v>
                </c:pt>
                <c:pt idx="82">
                  <c:v>42121</c:v>
                </c:pt>
                <c:pt idx="83">
                  <c:v>42122</c:v>
                </c:pt>
                <c:pt idx="84">
                  <c:v>42123</c:v>
                </c:pt>
                <c:pt idx="85">
                  <c:v>42124</c:v>
                </c:pt>
                <c:pt idx="86">
                  <c:v>42125</c:v>
                </c:pt>
                <c:pt idx="87">
                  <c:v>42128</c:v>
                </c:pt>
                <c:pt idx="88">
                  <c:v>42129</c:v>
                </c:pt>
                <c:pt idx="89">
                  <c:v>42130</c:v>
                </c:pt>
                <c:pt idx="90">
                  <c:v>42131</c:v>
                </c:pt>
                <c:pt idx="91">
                  <c:v>42132</c:v>
                </c:pt>
                <c:pt idx="92">
                  <c:v>42135</c:v>
                </c:pt>
                <c:pt idx="93">
                  <c:v>42136</c:v>
                </c:pt>
                <c:pt idx="94">
                  <c:v>42137</c:v>
                </c:pt>
                <c:pt idx="95">
                  <c:v>42138</c:v>
                </c:pt>
                <c:pt idx="96">
                  <c:v>42139</c:v>
                </c:pt>
                <c:pt idx="97">
                  <c:v>42142</c:v>
                </c:pt>
                <c:pt idx="98">
                  <c:v>42143</c:v>
                </c:pt>
                <c:pt idx="99">
                  <c:v>42144</c:v>
                </c:pt>
                <c:pt idx="100">
                  <c:v>42145</c:v>
                </c:pt>
                <c:pt idx="101">
                  <c:v>42146</c:v>
                </c:pt>
                <c:pt idx="102">
                  <c:v>42149</c:v>
                </c:pt>
                <c:pt idx="103">
                  <c:v>42150</c:v>
                </c:pt>
                <c:pt idx="104">
                  <c:v>42151</c:v>
                </c:pt>
                <c:pt idx="105">
                  <c:v>42152</c:v>
                </c:pt>
                <c:pt idx="106">
                  <c:v>42153</c:v>
                </c:pt>
                <c:pt idx="107">
                  <c:v>42156</c:v>
                </c:pt>
                <c:pt idx="108">
                  <c:v>42157</c:v>
                </c:pt>
                <c:pt idx="109">
                  <c:v>42158</c:v>
                </c:pt>
                <c:pt idx="110">
                  <c:v>42159</c:v>
                </c:pt>
                <c:pt idx="111">
                  <c:v>42160</c:v>
                </c:pt>
                <c:pt idx="112">
                  <c:v>42163</c:v>
                </c:pt>
                <c:pt idx="113">
                  <c:v>42164</c:v>
                </c:pt>
                <c:pt idx="114">
                  <c:v>42165</c:v>
                </c:pt>
                <c:pt idx="115">
                  <c:v>42166</c:v>
                </c:pt>
                <c:pt idx="116">
                  <c:v>42167</c:v>
                </c:pt>
                <c:pt idx="117">
                  <c:v>42170</c:v>
                </c:pt>
                <c:pt idx="118">
                  <c:v>42171</c:v>
                </c:pt>
                <c:pt idx="119">
                  <c:v>42172</c:v>
                </c:pt>
                <c:pt idx="120">
                  <c:v>42173</c:v>
                </c:pt>
                <c:pt idx="121">
                  <c:v>42174</c:v>
                </c:pt>
                <c:pt idx="122">
                  <c:v>42177</c:v>
                </c:pt>
                <c:pt idx="123">
                  <c:v>42178</c:v>
                </c:pt>
                <c:pt idx="124">
                  <c:v>42179</c:v>
                </c:pt>
                <c:pt idx="125">
                  <c:v>42180</c:v>
                </c:pt>
                <c:pt idx="126">
                  <c:v>42181</c:v>
                </c:pt>
                <c:pt idx="127">
                  <c:v>42184</c:v>
                </c:pt>
                <c:pt idx="128">
                  <c:v>42185</c:v>
                </c:pt>
                <c:pt idx="129">
                  <c:v>42186</c:v>
                </c:pt>
                <c:pt idx="130">
                  <c:v>42187</c:v>
                </c:pt>
                <c:pt idx="131">
                  <c:v>42188</c:v>
                </c:pt>
                <c:pt idx="132">
                  <c:v>42191</c:v>
                </c:pt>
                <c:pt idx="133">
                  <c:v>42192</c:v>
                </c:pt>
                <c:pt idx="134">
                  <c:v>42193</c:v>
                </c:pt>
                <c:pt idx="135">
                  <c:v>42194</c:v>
                </c:pt>
                <c:pt idx="136">
                  <c:v>42195</c:v>
                </c:pt>
                <c:pt idx="137">
                  <c:v>42198</c:v>
                </c:pt>
                <c:pt idx="138">
                  <c:v>42199</c:v>
                </c:pt>
                <c:pt idx="139">
                  <c:v>42200</c:v>
                </c:pt>
                <c:pt idx="140">
                  <c:v>42201</c:v>
                </c:pt>
                <c:pt idx="141">
                  <c:v>42202</c:v>
                </c:pt>
                <c:pt idx="142">
                  <c:v>42205</c:v>
                </c:pt>
                <c:pt idx="143">
                  <c:v>42206</c:v>
                </c:pt>
                <c:pt idx="144">
                  <c:v>42207</c:v>
                </c:pt>
                <c:pt idx="145">
                  <c:v>42208</c:v>
                </c:pt>
                <c:pt idx="146">
                  <c:v>42209</c:v>
                </c:pt>
                <c:pt idx="147">
                  <c:v>42212</c:v>
                </c:pt>
                <c:pt idx="148">
                  <c:v>42213</c:v>
                </c:pt>
                <c:pt idx="149">
                  <c:v>42214</c:v>
                </c:pt>
                <c:pt idx="150">
                  <c:v>42215</c:v>
                </c:pt>
                <c:pt idx="151">
                  <c:v>42216</c:v>
                </c:pt>
                <c:pt idx="152">
                  <c:v>42219</c:v>
                </c:pt>
                <c:pt idx="153">
                  <c:v>42220</c:v>
                </c:pt>
                <c:pt idx="154">
                  <c:v>42221</c:v>
                </c:pt>
                <c:pt idx="155">
                  <c:v>42222</c:v>
                </c:pt>
                <c:pt idx="156">
                  <c:v>42223</c:v>
                </c:pt>
                <c:pt idx="157">
                  <c:v>42226</c:v>
                </c:pt>
                <c:pt idx="158">
                  <c:v>42227</c:v>
                </c:pt>
                <c:pt idx="159">
                  <c:v>42228</c:v>
                </c:pt>
                <c:pt idx="160">
                  <c:v>42229</c:v>
                </c:pt>
                <c:pt idx="161">
                  <c:v>42230</c:v>
                </c:pt>
                <c:pt idx="162">
                  <c:v>42233</c:v>
                </c:pt>
                <c:pt idx="163">
                  <c:v>42234</c:v>
                </c:pt>
                <c:pt idx="164">
                  <c:v>42235</c:v>
                </c:pt>
                <c:pt idx="165">
                  <c:v>42236</c:v>
                </c:pt>
                <c:pt idx="166">
                  <c:v>42237</c:v>
                </c:pt>
                <c:pt idx="167">
                  <c:v>42240</c:v>
                </c:pt>
                <c:pt idx="168">
                  <c:v>42241</c:v>
                </c:pt>
                <c:pt idx="169">
                  <c:v>42242</c:v>
                </c:pt>
                <c:pt idx="170">
                  <c:v>42243</c:v>
                </c:pt>
                <c:pt idx="171">
                  <c:v>42244</c:v>
                </c:pt>
                <c:pt idx="172">
                  <c:v>42247</c:v>
                </c:pt>
                <c:pt idx="173">
                  <c:v>42248</c:v>
                </c:pt>
                <c:pt idx="174">
                  <c:v>42249</c:v>
                </c:pt>
                <c:pt idx="175">
                  <c:v>42250</c:v>
                </c:pt>
                <c:pt idx="176">
                  <c:v>42251</c:v>
                </c:pt>
                <c:pt idx="177">
                  <c:v>42254</c:v>
                </c:pt>
                <c:pt idx="178">
                  <c:v>42255</c:v>
                </c:pt>
                <c:pt idx="179">
                  <c:v>42256</c:v>
                </c:pt>
                <c:pt idx="180">
                  <c:v>42257</c:v>
                </c:pt>
                <c:pt idx="181">
                  <c:v>42258</c:v>
                </c:pt>
                <c:pt idx="182">
                  <c:v>42261</c:v>
                </c:pt>
                <c:pt idx="183">
                  <c:v>42262</c:v>
                </c:pt>
                <c:pt idx="184">
                  <c:v>42263</c:v>
                </c:pt>
                <c:pt idx="185">
                  <c:v>42264</c:v>
                </c:pt>
                <c:pt idx="186">
                  <c:v>42265</c:v>
                </c:pt>
                <c:pt idx="187">
                  <c:v>42268</c:v>
                </c:pt>
                <c:pt idx="188">
                  <c:v>42269</c:v>
                </c:pt>
                <c:pt idx="189">
                  <c:v>42270</c:v>
                </c:pt>
                <c:pt idx="190">
                  <c:v>42271</c:v>
                </c:pt>
                <c:pt idx="191">
                  <c:v>42272</c:v>
                </c:pt>
                <c:pt idx="192">
                  <c:v>42275</c:v>
                </c:pt>
                <c:pt idx="193">
                  <c:v>42276</c:v>
                </c:pt>
                <c:pt idx="194">
                  <c:v>42277</c:v>
                </c:pt>
                <c:pt idx="195">
                  <c:v>42278</c:v>
                </c:pt>
                <c:pt idx="196">
                  <c:v>42279</c:v>
                </c:pt>
                <c:pt idx="197">
                  <c:v>42282</c:v>
                </c:pt>
                <c:pt idx="198">
                  <c:v>42283</c:v>
                </c:pt>
                <c:pt idx="199">
                  <c:v>42284</c:v>
                </c:pt>
                <c:pt idx="200">
                  <c:v>42285</c:v>
                </c:pt>
                <c:pt idx="201">
                  <c:v>42286</c:v>
                </c:pt>
                <c:pt idx="202">
                  <c:v>42289</c:v>
                </c:pt>
                <c:pt idx="203">
                  <c:v>42290</c:v>
                </c:pt>
                <c:pt idx="204">
                  <c:v>42291</c:v>
                </c:pt>
                <c:pt idx="205">
                  <c:v>42292</c:v>
                </c:pt>
                <c:pt idx="206">
                  <c:v>42293</c:v>
                </c:pt>
                <c:pt idx="207">
                  <c:v>42296</c:v>
                </c:pt>
                <c:pt idx="208">
                  <c:v>42297</c:v>
                </c:pt>
                <c:pt idx="209">
                  <c:v>42298</c:v>
                </c:pt>
                <c:pt idx="210">
                  <c:v>42299</c:v>
                </c:pt>
                <c:pt idx="211">
                  <c:v>42300</c:v>
                </c:pt>
                <c:pt idx="212">
                  <c:v>42303</c:v>
                </c:pt>
                <c:pt idx="213">
                  <c:v>42304</c:v>
                </c:pt>
                <c:pt idx="214">
                  <c:v>42305</c:v>
                </c:pt>
                <c:pt idx="215">
                  <c:v>42306</c:v>
                </c:pt>
                <c:pt idx="216">
                  <c:v>42307</c:v>
                </c:pt>
                <c:pt idx="217">
                  <c:v>42310</c:v>
                </c:pt>
                <c:pt idx="218">
                  <c:v>42311</c:v>
                </c:pt>
                <c:pt idx="219">
                  <c:v>42312</c:v>
                </c:pt>
                <c:pt idx="220">
                  <c:v>42313</c:v>
                </c:pt>
                <c:pt idx="221">
                  <c:v>42314</c:v>
                </c:pt>
                <c:pt idx="222">
                  <c:v>42317</c:v>
                </c:pt>
                <c:pt idx="223">
                  <c:v>42318</c:v>
                </c:pt>
                <c:pt idx="224">
                  <c:v>42319</c:v>
                </c:pt>
                <c:pt idx="225">
                  <c:v>42320</c:v>
                </c:pt>
                <c:pt idx="226">
                  <c:v>42321</c:v>
                </c:pt>
                <c:pt idx="227">
                  <c:v>42324</c:v>
                </c:pt>
                <c:pt idx="228">
                  <c:v>42325</c:v>
                </c:pt>
                <c:pt idx="229">
                  <c:v>42326</c:v>
                </c:pt>
                <c:pt idx="230">
                  <c:v>42327</c:v>
                </c:pt>
                <c:pt idx="231">
                  <c:v>42328</c:v>
                </c:pt>
                <c:pt idx="232">
                  <c:v>42331</c:v>
                </c:pt>
                <c:pt idx="233">
                  <c:v>42332</c:v>
                </c:pt>
                <c:pt idx="234">
                  <c:v>42333</c:v>
                </c:pt>
                <c:pt idx="235">
                  <c:v>42334</c:v>
                </c:pt>
                <c:pt idx="236">
                  <c:v>42335</c:v>
                </c:pt>
                <c:pt idx="237">
                  <c:v>42338</c:v>
                </c:pt>
                <c:pt idx="238">
                  <c:v>42339</c:v>
                </c:pt>
                <c:pt idx="239">
                  <c:v>42340</c:v>
                </c:pt>
                <c:pt idx="240">
                  <c:v>42341</c:v>
                </c:pt>
                <c:pt idx="241">
                  <c:v>42342</c:v>
                </c:pt>
                <c:pt idx="242">
                  <c:v>42345</c:v>
                </c:pt>
                <c:pt idx="243">
                  <c:v>42346</c:v>
                </c:pt>
                <c:pt idx="244">
                  <c:v>42347</c:v>
                </c:pt>
                <c:pt idx="245">
                  <c:v>42348</c:v>
                </c:pt>
                <c:pt idx="246">
                  <c:v>42349</c:v>
                </c:pt>
                <c:pt idx="247">
                  <c:v>42352</c:v>
                </c:pt>
                <c:pt idx="248">
                  <c:v>42353</c:v>
                </c:pt>
                <c:pt idx="249">
                  <c:v>42354</c:v>
                </c:pt>
                <c:pt idx="250">
                  <c:v>42355</c:v>
                </c:pt>
                <c:pt idx="251">
                  <c:v>42356</c:v>
                </c:pt>
                <c:pt idx="252">
                  <c:v>42359</c:v>
                </c:pt>
                <c:pt idx="253">
                  <c:v>42360</c:v>
                </c:pt>
                <c:pt idx="254">
                  <c:v>42361</c:v>
                </c:pt>
                <c:pt idx="255">
                  <c:v>42362</c:v>
                </c:pt>
                <c:pt idx="256">
                  <c:v>42363</c:v>
                </c:pt>
                <c:pt idx="257">
                  <c:v>42366</c:v>
                </c:pt>
                <c:pt idx="258">
                  <c:v>42367</c:v>
                </c:pt>
                <c:pt idx="259">
                  <c:v>42368</c:v>
                </c:pt>
                <c:pt idx="260">
                  <c:v>42369</c:v>
                </c:pt>
                <c:pt idx="261">
                  <c:v>42370</c:v>
                </c:pt>
                <c:pt idx="262">
                  <c:v>42373</c:v>
                </c:pt>
                <c:pt idx="263">
                  <c:v>42374</c:v>
                </c:pt>
                <c:pt idx="264">
                  <c:v>42375</c:v>
                </c:pt>
                <c:pt idx="265">
                  <c:v>42376</c:v>
                </c:pt>
                <c:pt idx="266">
                  <c:v>42377</c:v>
                </c:pt>
                <c:pt idx="267">
                  <c:v>42380</c:v>
                </c:pt>
                <c:pt idx="268">
                  <c:v>42381</c:v>
                </c:pt>
                <c:pt idx="269">
                  <c:v>42382</c:v>
                </c:pt>
                <c:pt idx="270">
                  <c:v>42383</c:v>
                </c:pt>
                <c:pt idx="271">
                  <c:v>42384</c:v>
                </c:pt>
                <c:pt idx="272">
                  <c:v>42387</c:v>
                </c:pt>
                <c:pt idx="273">
                  <c:v>42388</c:v>
                </c:pt>
                <c:pt idx="274">
                  <c:v>42389</c:v>
                </c:pt>
                <c:pt idx="275">
                  <c:v>42390</c:v>
                </c:pt>
                <c:pt idx="276">
                  <c:v>42391</c:v>
                </c:pt>
                <c:pt idx="277">
                  <c:v>42394</c:v>
                </c:pt>
                <c:pt idx="278">
                  <c:v>42395</c:v>
                </c:pt>
                <c:pt idx="279">
                  <c:v>42396</c:v>
                </c:pt>
                <c:pt idx="280">
                  <c:v>42397</c:v>
                </c:pt>
                <c:pt idx="281">
                  <c:v>42398</c:v>
                </c:pt>
                <c:pt idx="282">
                  <c:v>42401</c:v>
                </c:pt>
                <c:pt idx="283">
                  <c:v>42402</c:v>
                </c:pt>
                <c:pt idx="284">
                  <c:v>42403</c:v>
                </c:pt>
                <c:pt idx="285">
                  <c:v>42404</c:v>
                </c:pt>
                <c:pt idx="286">
                  <c:v>42405</c:v>
                </c:pt>
                <c:pt idx="287">
                  <c:v>42408</c:v>
                </c:pt>
                <c:pt idx="288">
                  <c:v>42409</c:v>
                </c:pt>
                <c:pt idx="289">
                  <c:v>42410</c:v>
                </c:pt>
                <c:pt idx="290">
                  <c:v>42411</c:v>
                </c:pt>
                <c:pt idx="291">
                  <c:v>42412</c:v>
                </c:pt>
                <c:pt idx="292">
                  <c:v>42415</c:v>
                </c:pt>
                <c:pt idx="293">
                  <c:v>42416</c:v>
                </c:pt>
                <c:pt idx="294">
                  <c:v>42417</c:v>
                </c:pt>
                <c:pt idx="295">
                  <c:v>42418</c:v>
                </c:pt>
                <c:pt idx="296">
                  <c:v>42419</c:v>
                </c:pt>
                <c:pt idx="297">
                  <c:v>42422</c:v>
                </c:pt>
                <c:pt idx="298">
                  <c:v>42423</c:v>
                </c:pt>
                <c:pt idx="299">
                  <c:v>42424</c:v>
                </c:pt>
                <c:pt idx="300">
                  <c:v>42425</c:v>
                </c:pt>
                <c:pt idx="301">
                  <c:v>42426</c:v>
                </c:pt>
                <c:pt idx="302">
                  <c:v>42429</c:v>
                </c:pt>
                <c:pt idx="303">
                  <c:v>42430</c:v>
                </c:pt>
                <c:pt idx="304">
                  <c:v>42431</c:v>
                </c:pt>
                <c:pt idx="305">
                  <c:v>42432</c:v>
                </c:pt>
                <c:pt idx="306">
                  <c:v>42433</c:v>
                </c:pt>
                <c:pt idx="307">
                  <c:v>42436</c:v>
                </c:pt>
                <c:pt idx="308">
                  <c:v>42437</c:v>
                </c:pt>
                <c:pt idx="309">
                  <c:v>42438</c:v>
                </c:pt>
                <c:pt idx="310">
                  <c:v>42439</c:v>
                </c:pt>
                <c:pt idx="311">
                  <c:v>42440</c:v>
                </c:pt>
                <c:pt idx="312">
                  <c:v>42443</c:v>
                </c:pt>
                <c:pt idx="313">
                  <c:v>42444</c:v>
                </c:pt>
                <c:pt idx="314">
                  <c:v>42445</c:v>
                </c:pt>
                <c:pt idx="315">
                  <c:v>42446</c:v>
                </c:pt>
                <c:pt idx="316">
                  <c:v>42447</c:v>
                </c:pt>
                <c:pt idx="317">
                  <c:v>42450</c:v>
                </c:pt>
                <c:pt idx="318">
                  <c:v>42451</c:v>
                </c:pt>
                <c:pt idx="319">
                  <c:v>42452</c:v>
                </c:pt>
                <c:pt idx="320">
                  <c:v>42453</c:v>
                </c:pt>
                <c:pt idx="321">
                  <c:v>42454</c:v>
                </c:pt>
                <c:pt idx="322">
                  <c:v>42457</c:v>
                </c:pt>
                <c:pt idx="323">
                  <c:v>42458</c:v>
                </c:pt>
                <c:pt idx="324">
                  <c:v>42459</c:v>
                </c:pt>
                <c:pt idx="325">
                  <c:v>42460</c:v>
                </c:pt>
                <c:pt idx="326">
                  <c:v>42461</c:v>
                </c:pt>
                <c:pt idx="327">
                  <c:v>42464</c:v>
                </c:pt>
                <c:pt idx="328">
                  <c:v>42465</c:v>
                </c:pt>
                <c:pt idx="329">
                  <c:v>42466</c:v>
                </c:pt>
                <c:pt idx="330">
                  <c:v>42467</c:v>
                </c:pt>
                <c:pt idx="331">
                  <c:v>42468</c:v>
                </c:pt>
                <c:pt idx="332">
                  <c:v>42471</c:v>
                </c:pt>
                <c:pt idx="333">
                  <c:v>42472</c:v>
                </c:pt>
                <c:pt idx="334">
                  <c:v>42473</c:v>
                </c:pt>
                <c:pt idx="335">
                  <c:v>42474</c:v>
                </c:pt>
                <c:pt idx="336">
                  <c:v>42475</c:v>
                </c:pt>
                <c:pt idx="337">
                  <c:v>42478</c:v>
                </c:pt>
                <c:pt idx="338">
                  <c:v>42479</c:v>
                </c:pt>
                <c:pt idx="339">
                  <c:v>42480</c:v>
                </c:pt>
                <c:pt idx="340">
                  <c:v>42481</c:v>
                </c:pt>
                <c:pt idx="341">
                  <c:v>42482</c:v>
                </c:pt>
                <c:pt idx="342">
                  <c:v>42485</c:v>
                </c:pt>
                <c:pt idx="343">
                  <c:v>42486</c:v>
                </c:pt>
                <c:pt idx="344">
                  <c:v>42487</c:v>
                </c:pt>
                <c:pt idx="345">
                  <c:v>42488</c:v>
                </c:pt>
                <c:pt idx="346">
                  <c:v>42489</c:v>
                </c:pt>
                <c:pt idx="347">
                  <c:v>42492</c:v>
                </c:pt>
                <c:pt idx="348">
                  <c:v>42493</c:v>
                </c:pt>
                <c:pt idx="349">
                  <c:v>42494</c:v>
                </c:pt>
                <c:pt idx="350">
                  <c:v>42495</c:v>
                </c:pt>
                <c:pt idx="351">
                  <c:v>42496</c:v>
                </c:pt>
                <c:pt idx="352">
                  <c:v>42499</c:v>
                </c:pt>
                <c:pt idx="353">
                  <c:v>42500</c:v>
                </c:pt>
                <c:pt idx="354">
                  <c:v>42501</c:v>
                </c:pt>
                <c:pt idx="355">
                  <c:v>42502</c:v>
                </c:pt>
                <c:pt idx="356">
                  <c:v>42503</c:v>
                </c:pt>
                <c:pt idx="357">
                  <c:v>42506</c:v>
                </c:pt>
                <c:pt idx="358">
                  <c:v>42507</c:v>
                </c:pt>
                <c:pt idx="359">
                  <c:v>42508</c:v>
                </c:pt>
                <c:pt idx="360">
                  <c:v>42509</c:v>
                </c:pt>
                <c:pt idx="361">
                  <c:v>42510</c:v>
                </c:pt>
                <c:pt idx="362">
                  <c:v>42513</c:v>
                </c:pt>
                <c:pt idx="363">
                  <c:v>42514</c:v>
                </c:pt>
                <c:pt idx="364">
                  <c:v>42515</c:v>
                </c:pt>
                <c:pt idx="365">
                  <c:v>42516</c:v>
                </c:pt>
                <c:pt idx="366">
                  <c:v>42517</c:v>
                </c:pt>
                <c:pt idx="367">
                  <c:v>42520</c:v>
                </c:pt>
                <c:pt idx="368">
                  <c:v>42521</c:v>
                </c:pt>
                <c:pt idx="369">
                  <c:v>42522</c:v>
                </c:pt>
                <c:pt idx="370">
                  <c:v>42523</c:v>
                </c:pt>
                <c:pt idx="371">
                  <c:v>42524</c:v>
                </c:pt>
                <c:pt idx="372">
                  <c:v>42527</c:v>
                </c:pt>
                <c:pt idx="373">
                  <c:v>42528</c:v>
                </c:pt>
                <c:pt idx="374">
                  <c:v>42529</c:v>
                </c:pt>
                <c:pt idx="375">
                  <c:v>42530</c:v>
                </c:pt>
                <c:pt idx="376">
                  <c:v>42531</c:v>
                </c:pt>
                <c:pt idx="377">
                  <c:v>42534</c:v>
                </c:pt>
                <c:pt idx="378">
                  <c:v>42535</c:v>
                </c:pt>
                <c:pt idx="379">
                  <c:v>42536</c:v>
                </c:pt>
                <c:pt idx="380">
                  <c:v>42537</c:v>
                </c:pt>
                <c:pt idx="381">
                  <c:v>42538</c:v>
                </c:pt>
                <c:pt idx="382">
                  <c:v>42541</c:v>
                </c:pt>
                <c:pt idx="383">
                  <c:v>42542</c:v>
                </c:pt>
                <c:pt idx="384">
                  <c:v>42543</c:v>
                </c:pt>
                <c:pt idx="385">
                  <c:v>42544</c:v>
                </c:pt>
                <c:pt idx="386">
                  <c:v>42545</c:v>
                </c:pt>
                <c:pt idx="387">
                  <c:v>42548</c:v>
                </c:pt>
                <c:pt idx="388">
                  <c:v>42549</c:v>
                </c:pt>
                <c:pt idx="389">
                  <c:v>42550</c:v>
                </c:pt>
                <c:pt idx="390">
                  <c:v>42551</c:v>
                </c:pt>
                <c:pt idx="391">
                  <c:v>42552</c:v>
                </c:pt>
                <c:pt idx="392">
                  <c:v>42555</c:v>
                </c:pt>
                <c:pt idx="393">
                  <c:v>42556</c:v>
                </c:pt>
                <c:pt idx="394">
                  <c:v>42557</c:v>
                </c:pt>
                <c:pt idx="395">
                  <c:v>42558</c:v>
                </c:pt>
                <c:pt idx="396">
                  <c:v>42559</c:v>
                </c:pt>
                <c:pt idx="397">
                  <c:v>42562</c:v>
                </c:pt>
                <c:pt idx="398">
                  <c:v>42563</c:v>
                </c:pt>
                <c:pt idx="399">
                  <c:v>42564</c:v>
                </c:pt>
                <c:pt idx="400">
                  <c:v>42565</c:v>
                </c:pt>
                <c:pt idx="401">
                  <c:v>42566</c:v>
                </c:pt>
                <c:pt idx="402">
                  <c:v>42569</c:v>
                </c:pt>
                <c:pt idx="403">
                  <c:v>42570</c:v>
                </c:pt>
                <c:pt idx="404">
                  <c:v>42571</c:v>
                </c:pt>
                <c:pt idx="405">
                  <c:v>42572</c:v>
                </c:pt>
                <c:pt idx="406">
                  <c:v>42573</c:v>
                </c:pt>
                <c:pt idx="407">
                  <c:v>42576</c:v>
                </c:pt>
                <c:pt idx="408">
                  <c:v>42577</c:v>
                </c:pt>
                <c:pt idx="409">
                  <c:v>42578</c:v>
                </c:pt>
                <c:pt idx="410">
                  <c:v>42579</c:v>
                </c:pt>
                <c:pt idx="411">
                  <c:v>42580</c:v>
                </c:pt>
                <c:pt idx="412">
                  <c:v>42583</c:v>
                </c:pt>
                <c:pt idx="413">
                  <c:v>42584</c:v>
                </c:pt>
                <c:pt idx="414">
                  <c:v>42585</c:v>
                </c:pt>
                <c:pt idx="415">
                  <c:v>42586</c:v>
                </c:pt>
                <c:pt idx="416">
                  <c:v>42587</c:v>
                </c:pt>
                <c:pt idx="417">
                  <c:v>42590</c:v>
                </c:pt>
                <c:pt idx="418">
                  <c:v>42591</c:v>
                </c:pt>
                <c:pt idx="419">
                  <c:v>42592</c:v>
                </c:pt>
                <c:pt idx="420">
                  <c:v>42593</c:v>
                </c:pt>
                <c:pt idx="421">
                  <c:v>42594</c:v>
                </c:pt>
                <c:pt idx="422">
                  <c:v>42597</c:v>
                </c:pt>
                <c:pt idx="423">
                  <c:v>42598</c:v>
                </c:pt>
                <c:pt idx="424">
                  <c:v>42599</c:v>
                </c:pt>
                <c:pt idx="425">
                  <c:v>42600</c:v>
                </c:pt>
                <c:pt idx="426">
                  <c:v>42601</c:v>
                </c:pt>
                <c:pt idx="427">
                  <c:v>42604</c:v>
                </c:pt>
                <c:pt idx="428">
                  <c:v>42605</c:v>
                </c:pt>
                <c:pt idx="429">
                  <c:v>42606</c:v>
                </c:pt>
                <c:pt idx="430">
                  <c:v>42607</c:v>
                </c:pt>
                <c:pt idx="431">
                  <c:v>42608</c:v>
                </c:pt>
                <c:pt idx="432">
                  <c:v>42611</c:v>
                </c:pt>
                <c:pt idx="433">
                  <c:v>42612</c:v>
                </c:pt>
                <c:pt idx="434">
                  <c:v>42613</c:v>
                </c:pt>
                <c:pt idx="435">
                  <c:v>42614</c:v>
                </c:pt>
                <c:pt idx="436">
                  <c:v>42615</c:v>
                </c:pt>
                <c:pt idx="437">
                  <c:v>42618</c:v>
                </c:pt>
                <c:pt idx="438">
                  <c:v>42619</c:v>
                </c:pt>
                <c:pt idx="439">
                  <c:v>42620</c:v>
                </c:pt>
                <c:pt idx="440">
                  <c:v>42621</c:v>
                </c:pt>
                <c:pt idx="441">
                  <c:v>42622</c:v>
                </c:pt>
                <c:pt idx="442">
                  <c:v>42625</c:v>
                </c:pt>
                <c:pt idx="443">
                  <c:v>42626</c:v>
                </c:pt>
                <c:pt idx="444">
                  <c:v>42627</c:v>
                </c:pt>
                <c:pt idx="445">
                  <c:v>42628</c:v>
                </c:pt>
                <c:pt idx="446">
                  <c:v>42629</c:v>
                </c:pt>
                <c:pt idx="447">
                  <c:v>42632</c:v>
                </c:pt>
                <c:pt idx="448">
                  <c:v>42633</c:v>
                </c:pt>
                <c:pt idx="449">
                  <c:v>42634</c:v>
                </c:pt>
                <c:pt idx="450">
                  <c:v>42635</c:v>
                </c:pt>
                <c:pt idx="451">
                  <c:v>42636</c:v>
                </c:pt>
                <c:pt idx="452">
                  <c:v>42639</c:v>
                </c:pt>
                <c:pt idx="453">
                  <c:v>42640</c:v>
                </c:pt>
                <c:pt idx="454">
                  <c:v>42641</c:v>
                </c:pt>
                <c:pt idx="455">
                  <c:v>42642</c:v>
                </c:pt>
                <c:pt idx="456">
                  <c:v>42643</c:v>
                </c:pt>
                <c:pt idx="457">
                  <c:v>42646</c:v>
                </c:pt>
                <c:pt idx="458">
                  <c:v>42647</c:v>
                </c:pt>
                <c:pt idx="459">
                  <c:v>42648</c:v>
                </c:pt>
                <c:pt idx="460">
                  <c:v>42649</c:v>
                </c:pt>
                <c:pt idx="461">
                  <c:v>42650</c:v>
                </c:pt>
                <c:pt idx="462">
                  <c:v>42653</c:v>
                </c:pt>
                <c:pt idx="463">
                  <c:v>42654</c:v>
                </c:pt>
                <c:pt idx="464">
                  <c:v>42655</c:v>
                </c:pt>
                <c:pt idx="465">
                  <c:v>42656</c:v>
                </c:pt>
                <c:pt idx="466">
                  <c:v>42657</c:v>
                </c:pt>
                <c:pt idx="467">
                  <c:v>42660</c:v>
                </c:pt>
                <c:pt idx="468">
                  <c:v>42661</c:v>
                </c:pt>
                <c:pt idx="469">
                  <c:v>42662</c:v>
                </c:pt>
                <c:pt idx="470">
                  <c:v>42663</c:v>
                </c:pt>
                <c:pt idx="471">
                  <c:v>42664</c:v>
                </c:pt>
                <c:pt idx="472">
                  <c:v>42667</c:v>
                </c:pt>
                <c:pt idx="473">
                  <c:v>42668</c:v>
                </c:pt>
                <c:pt idx="474">
                  <c:v>42669</c:v>
                </c:pt>
                <c:pt idx="475">
                  <c:v>42670</c:v>
                </c:pt>
                <c:pt idx="476">
                  <c:v>42671</c:v>
                </c:pt>
                <c:pt idx="477">
                  <c:v>42674</c:v>
                </c:pt>
                <c:pt idx="478">
                  <c:v>42675</c:v>
                </c:pt>
                <c:pt idx="479">
                  <c:v>42676</c:v>
                </c:pt>
                <c:pt idx="480">
                  <c:v>42677</c:v>
                </c:pt>
                <c:pt idx="481">
                  <c:v>42678</c:v>
                </c:pt>
                <c:pt idx="482">
                  <c:v>42681</c:v>
                </c:pt>
                <c:pt idx="483">
                  <c:v>42682</c:v>
                </c:pt>
                <c:pt idx="484">
                  <c:v>42683</c:v>
                </c:pt>
                <c:pt idx="485">
                  <c:v>42684</c:v>
                </c:pt>
                <c:pt idx="486">
                  <c:v>42685</c:v>
                </c:pt>
                <c:pt idx="487">
                  <c:v>42688</c:v>
                </c:pt>
                <c:pt idx="488">
                  <c:v>42689</c:v>
                </c:pt>
                <c:pt idx="489">
                  <c:v>42690</c:v>
                </c:pt>
                <c:pt idx="490">
                  <c:v>42691</c:v>
                </c:pt>
                <c:pt idx="491">
                  <c:v>42692</c:v>
                </c:pt>
                <c:pt idx="492">
                  <c:v>42695</c:v>
                </c:pt>
                <c:pt idx="493">
                  <c:v>42696</c:v>
                </c:pt>
                <c:pt idx="494">
                  <c:v>42697</c:v>
                </c:pt>
                <c:pt idx="495">
                  <c:v>42698</c:v>
                </c:pt>
                <c:pt idx="496">
                  <c:v>42699</c:v>
                </c:pt>
                <c:pt idx="497">
                  <c:v>42702</c:v>
                </c:pt>
                <c:pt idx="498">
                  <c:v>42703</c:v>
                </c:pt>
                <c:pt idx="499">
                  <c:v>42704</c:v>
                </c:pt>
                <c:pt idx="500">
                  <c:v>42705</c:v>
                </c:pt>
                <c:pt idx="501">
                  <c:v>42706</c:v>
                </c:pt>
                <c:pt idx="502">
                  <c:v>42709</c:v>
                </c:pt>
                <c:pt idx="503">
                  <c:v>42710</c:v>
                </c:pt>
                <c:pt idx="504">
                  <c:v>42711</c:v>
                </c:pt>
                <c:pt idx="505">
                  <c:v>42712</c:v>
                </c:pt>
                <c:pt idx="506">
                  <c:v>42713</c:v>
                </c:pt>
                <c:pt idx="507">
                  <c:v>42716</c:v>
                </c:pt>
                <c:pt idx="508">
                  <c:v>42717</c:v>
                </c:pt>
                <c:pt idx="509">
                  <c:v>42718</c:v>
                </c:pt>
                <c:pt idx="510">
                  <c:v>42719</c:v>
                </c:pt>
                <c:pt idx="511">
                  <c:v>42720</c:v>
                </c:pt>
                <c:pt idx="512">
                  <c:v>42723</c:v>
                </c:pt>
                <c:pt idx="513">
                  <c:v>42724</c:v>
                </c:pt>
                <c:pt idx="514">
                  <c:v>42725</c:v>
                </c:pt>
                <c:pt idx="515">
                  <c:v>42726</c:v>
                </c:pt>
                <c:pt idx="516">
                  <c:v>42727</c:v>
                </c:pt>
                <c:pt idx="517">
                  <c:v>42730</c:v>
                </c:pt>
                <c:pt idx="518">
                  <c:v>42731</c:v>
                </c:pt>
                <c:pt idx="519">
                  <c:v>42732</c:v>
                </c:pt>
                <c:pt idx="520">
                  <c:v>42733</c:v>
                </c:pt>
                <c:pt idx="521">
                  <c:v>42734</c:v>
                </c:pt>
                <c:pt idx="522">
                  <c:v>42737</c:v>
                </c:pt>
                <c:pt idx="523">
                  <c:v>42738</c:v>
                </c:pt>
                <c:pt idx="524">
                  <c:v>42739</c:v>
                </c:pt>
                <c:pt idx="525">
                  <c:v>42740</c:v>
                </c:pt>
                <c:pt idx="526">
                  <c:v>42741</c:v>
                </c:pt>
                <c:pt idx="527">
                  <c:v>42744</c:v>
                </c:pt>
                <c:pt idx="528">
                  <c:v>42745</c:v>
                </c:pt>
                <c:pt idx="529">
                  <c:v>42746</c:v>
                </c:pt>
                <c:pt idx="530">
                  <c:v>42747</c:v>
                </c:pt>
                <c:pt idx="531">
                  <c:v>42748</c:v>
                </c:pt>
                <c:pt idx="532">
                  <c:v>42751</c:v>
                </c:pt>
                <c:pt idx="533">
                  <c:v>42752</c:v>
                </c:pt>
                <c:pt idx="534">
                  <c:v>42753</c:v>
                </c:pt>
                <c:pt idx="535">
                  <c:v>42754</c:v>
                </c:pt>
                <c:pt idx="536">
                  <c:v>42755</c:v>
                </c:pt>
                <c:pt idx="537">
                  <c:v>42758</c:v>
                </c:pt>
                <c:pt idx="538">
                  <c:v>42759</c:v>
                </c:pt>
                <c:pt idx="539">
                  <c:v>42760</c:v>
                </c:pt>
                <c:pt idx="540">
                  <c:v>42761</c:v>
                </c:pt>
                <c:pt idx="541">
                  <c:v>42762</c:v>
                </c:pt>
                <c:pt idx="542">
                  <c:v>42765</c:v>
                </c:pt>
                <c:pt idx="543">
                  <c:v>42766</c:v>
                </c:pt>
                <c:pt idx="544">
                  <c:v>42767</c:v>
                </c:pt>
                <c:pt idx="545">
                  <c:v>42768</c:v>
                </c:pt>
                <c:pt idx="546">
                  <c:v>42769</c:v>
                </c:pt>
                <c:pt idx="547">
                  <c:v>42772</c:v>
                </c:pt>
                <c:pt idx="548">
                  <c:v>42773</c:v>
                </c:pt>
                <c:pt idx="549">
                  <c:v>42774</c:v>
                </c:pt>
                <c:pt idx="550">
                  <c:v>42775</c:v>
                </c:pt>
                <c:pt idx="551">
                  <c:v>42776</c:v>
                </c:pt>
                <c:pt idx="552">
                  <c:v>42779</c:v>
                </c:pt>
                <c:pt idx="553">
                  <c:v>42780</c:v>
                </c:pt>
                <c:pt idx="554">
                  <c:v>42781</c:v>
                </c:pt>
                <c:pt idx="555">
                  <c:v>42782</c:v>
                </c:pt>
                <c:pt idx="556">
                  <c:v>42783</c:v>
                </c:pt>
                <c:pt idx="557">
                  <c:v>42786</c:v>
                </c:pt>
                <c:pt idx="558">
                  <c:v>42787</c:v>
                </c:pt>
                <c:pt idx="559">
                  <c:v>42788</c:v>
                </c:pt>
                <c:pt idx="560">
                  <c:v>42789</c:v>
                </c:pt>
                <c:pt idx="561">
                  <c:v>42790</c:v>
                </c:pt>
                <c:pt idx="562">
                  <c:v>42793</c:v>
                </c:pt>
                <c:pt idx="563">
                  <c:v>42794</c:v>
                </c:pt>
                <c:pt idx="564">
                  <c:v>42795</c:v>
                </c:pt>
                <c:pt idx="565">
                  <c:v>42796</c:v>
                </c:pt>
                <c:pt idx="566">
                  <c:v>42797</c:v>
                </c:pt>
                <c:pt idx="567">
                  <c:v>42800</c:v>
                </c:pt>
                <c:pt idx="568">
                  <c:v>42801</c:v>
                </c:pt>
                <c:pt idx="569">
                  <c:v>42802</c:v>
                </c:pt>
                <c:pt idx="570">
                  <c:v>42803</c:v>
                </c:pt>
                <c:pt idx="571">
                  <c:v>42804</c:v>
                </c:pt>
                <c:pt idx="572">
                  <c:v>42807</c:v>
                </c:pt>
                <c:pt idx="573">
                  <c:v>42808</c:v>
                </c:pt>
                <c:pt idx="574">
                  <c:v>42809</c:v>
                </c:pt>
                <c:pt idx="575">
                  <c:v>42810</c:v>
                </c:pt>
                <c:pt idx="576">
                  <c:v>42811</c:v>
                </c:pt>
                <c:pt idx="577">
                  <c:v>42814</c:v>
                </c:pt>
                <c:pt idx="578">
                  <c:v>42815</c:v>
                </c:pt>
                <c:pt idx="579">
                  <c:v>42816</c:v>
                </c:pt>
                <c:pt idx="580">
                  <c:v>42817</c:v>
                </c:pt>
                <c:pt idx="581">
                  <c:v>42818</c:v>
                </c:pt>
                <c:pt idx="582">
                  <c:v>42821</c:v>
                </c:pt>
                <c:pt idx="583">
                  <c:v>42822</c:v>
                </c:pt>
                <c:pt idx="584">
                  <c:v>42823</c:v>
                </c:pt>
                <c:pt idx="585">
                  <c:v>42824</c:v>
                </c:pt>
                <c:pt idx="586">
                  <c:v>42825</c:v>
                </c:pt>
                <c:pt idx="587">
                  <c:v>42828</c:v>
                </c:pt>
                <c:pt idx="588">
                  <c:v>42829</c:v>
                </c:pt>
                <c:pt idx="589">
                  <c:v>42830</c:v>
                </c:pt>
                <c:pt idx="590">
                  <c:v>42831</c:v>
                </c:pt>
                <c:pt idx="591">
                  <c:v>42832</c:v>
                </c:pt>
                <c:pt idx="592">
                  <c:v>42835</c:v>
                </c:pt>
                <c:pt idx="593">
                  <c:v>42836</c:v>
                </c:pt>
                <c:pt idx="594">
                  <c:v>42837</c:v>
                </c:pt>
                <c:pt idx="595">
                  <c:v>42838</c:v>
                </c:pt>
                <c:pt idx="596">
                  <c:v>42839</c:v>
                </c:pt>
                <c:pt idx="597">
                  <c:v>42842</c:v>
                </c:pt>
                <c:pt idx="598">
                  <c:v>42843</c:v>
                </c:pt>
                <c:pt idx="599">
                  <c:v>42844</c:v>
                </c:pt>
                <c:pt idx="600">
                  <c:v>42845</c:v>
                </c:pt>
                <c:pt idx="601">
                  <c:v>42846</c:v>
                </c:pt>
                <c:pt idx="602">
                  <c:v>42849</c:v>
                </c:pt>
                <c:pt idx="603">
                  <c:v>42850</c:v>
                </c:pt>
                <c:pt idx="604">
                  <c:v>42851</c:v>
                </c:pt>
                <c:pt idx="605">
                  <c:v>42852</c:v>
                </c:pt>
                <c:pt idx="606">
                  <c:v>42853</c:v>
                </c:pt>
                <c:pt idx="607">
                  <c:v>42856</c:v>
                </c:pt>
                <c:pt idx="608">
                  <c:v>42857</c:v>
                </c:pt>
                <c:pt idx="609">
                  <c:v>42858</c:v>
                </c:pt>
                <c:pt idx="610">
                  <c:v>42859</c:v>
                </c:pt>
                <c:pt idx="611">
                  <c:v>42860</c:v>
                </c:pt>
                <c:pt idx="612">
                  <c:v>42863</c:v>
                </c:pt>
                <c:pt idx="613">
                  <c:v>42864</c:v>
                </c:pt>
                <c:pt idx="614">
                  <c:v>42865</c:v>
                </c:pt>
                <c:pt idx="615">
                  <c:v>42866</c:v>
                </c:pt>
                <c:pt idx="616">
                  <c:v>42867</c:v>
                </c:pt>
                <c:pt idx="617">
                  <c:v>42870</c:v>
                </c:pt>
                <c:pt idx="618">
                  <c:v>42871</c:v>
                </c:pt>
                <c:pt idx="619">
                  <c:v>42872</c:v>
                </c:pt>
                <c:pt idx="620">
                  <c:v>42873</c:v>
                </c:pt>
                <c:pt idx="621">
                  <c:v>42874</c:v>
                </c:pt>
                <c:pt idx="622">
                  <c:v>42877</c:v>
                </c:pt>
                <c:pt idx="623">
                  <c:v>42878</c:v>
                </c:pt>
                <c:pt idx="624">
                  <c:v>42879</c:v>
                </c:pt>
                <c:pt idx="625">
                  <c:v>42880</c:v>
                </c:pt>
                <c:pt idx="626">
                  <c:v>42881</c:v>
                </c:pt>
                <c:pt idx="627">
                  <c:v>42884</c:v>
                </c:pt>
                <c:pt idx="628">
                  <c:v>42885</c:v>
                </c:pt>
                <c:pt idx="629">
                  <c:v>42886</c:v>
                </c:pt>
                <c:pt idx="630">
                  <c:v>42887</c:v>
                </c:pt>
                <c:pt idx="631">
                  <c:v>42888</c:v>
                </c:pt>
                <c:pt idx="632">
                  <c:v>42891</c:v>
                </c:pt>
                <c:pt idx="633">
                  <c:v>42892</c:v>
                </c:pt>
                <c:pt idx="634">
                  <c:v>42893</c:v>
                </c:pt>
                <c:pt idx="635">
                  <c:v>42894</c:v>
                </c:pt>
                <c:pt idx="636">
                  <c:v>42895</c:v>
                </c:pt>
                <c:pt idx="637">
                  <c:v>42898</c:v>
                </c:pt>
                <c:pt idx="638">
                  <c:v>42899</c:v>
                </c:pt>
                <c:pt idx="639">
                  <c:v>42900</c:v>
                </c:pt>
                <c:pt idx="640">
                  <c:v>42901</c:v>
                </c:pt>
                <c:pt idx="641">
                  <c:v>42902</c:v>
                </c:pt>
                <c:pt idx="642">
                  <c:v>42905</c:v>
                </c:pt>
                <c:pt idx="643">
                  <c:v>42906</c:v>
                </c:pt>
                <c:pt idx="644">
                  <c:v>42907</c:v>
                </c:pt>
                <c:pt idx="645">
                  <c:v>42908</c:v>
                </c:pt>
                <c:pt idx="646">
                  <c:v>42909</c:v>
                </c:pt>
                <c:pt idx="647">
                  <c:v>42912</c:v>
                </c:pt>
                <c:pt idx="648">
                  <c:v>42913</c:v>
                </c:pt>
                <c:pt idx="649">
                  <c:v>42914</c:v>
                </c:pt>
                <c:pt idx="650">
                  <c:v>42915</c:v>
                </c:pt>
                <c:pt idx="651">
                  <c:v>42916</c:v>
                </c:pt>
                <c:pt idx="652">
                  <c:v>42919</c:v>
                </c:pt>
                <c:pt idx="653">
                  <c:v>42920</c:v>
                </c:pt>
                <c:pt idx="654">
                  <c:v>42921</c:v>
                </c:pt>
                <c:pt idx="655">
                  <c:v>42922</c:v>
                </c:pt>
                <c:pt idx="656">
                  <c:v>42923</c:v>
                </c:pt>
                <c:pt idx="657">
                  <c:v>42926</c:v>
                </c:pt>
                <c:pt idx="658">
                  <c:v>42927</c:v>
                </c:pt>
                <c:pt idx="659">
                  <c:v>42928</c:v>
                </c:pt>
                <c:pt idx="660">
                  <c:v>42929</c:v>
                </c:pt>
                <c:pt idx="661">
                  <c:v>42930</c:v>
                </c:pt>
                <c:pt idx="662">
                  <c:v>42933</c:v>
                </c:pt>
                <c:pt idx="663">
                  <c:v>42934</c:v>
                </c:pt>
                <c:pt idx="664">
                  <c:v>42935</c:v>
                </c:pt>
                <c:pt idx="665">
                  <c:v>42936</c:v>
                </c:pt>
                <c:pt idx="666">
                  <c:v>42937</c:v>
                </c:pt>
                <c:pt idx="667">
                  <c:v>42940</c:v>
                </c:pt>
                <c:pt idx="668">
                  <c:v>42941</c:v>
                </c:pt>
                <c:pt idx="669">
                  <c:v>42942</c:v>
                </c:pt>
                <c:pt idx="670">
                  <c:v>42943</c:v>
                </c:pt>
                <c:pt idx="671">
                  <c:v>42944</c:v>
                </c:pt>
                <c:pt idx="672">
                  <c:v>42947</c:v>
                </c:pt>
                <c:pt idx="673">
                  <c:v>42948</c:v>
                </c:pt>
                <c:pt idx="674">
                  <c:v>42949</c:v>
                </c:pt>
                <c:pt idx="675">
                  <c:v>42950</c:v>
                </c:pt>
                <c:pt idx="676">
                  <c:v>42951</c:v>
                </c:pt>
                <c:pt idx="677">
                  <c:v>42954</c:v>
                </c:pt>
                <c:pt idx="678">
                  <c:v>42955</c:v>
                </c:pt>
                <c:pt idx="679">
                  <c:v>42956</c:v>
                </c:pt>
                <c:pt idx="680">
                  <c:v>42957</c:v>
                </c:pt>
                <c:pt idx="681">
                  <c:v>42958</c:v>
                </c:pt>
                <c:pt idx="682">
                  <c:v>42961</c:v>
                </c:pt>
                <c:pt idx="683">
                  <c:v>42962</c:v>
                </c:pt>
                <c:pt idx="684">
                  <c:v>42963</c:v>
                </c:pt>
                <c:pt idx="685">
                  <c:v>42964</c:v>
                </c:pt>
                <c:pt idx="686">
                  <c:v>42965</c:v>
                </c:pt>
                <c:pt idx="687">
                  <c:v>42968</c:v>
                </c:pt>
                <c:pt idx="688">
                  <c:v>42969</c:v>
                </c:pt>
                <c:pt idx="689">
                  <c:v>42970</c:v>
                </c:pt>
                <c:pt idx="690">
                  <c:v>42971</c:v>
                </c:pt>
                <c:pt idx="691">
                  <c:v>42972</c:v>
                </c:pt>
                <c:pt idx="692">
                  <c:v>42975</c:v>
                </c:pt>
                <c:pt idx="693">
                  <c:v>42976</c:v>
                </c:pt>
                <c:pt idx="694">
                  <c:v>42977</c:v>
                </c:pt>
                <c:pt idx="695">
                  <c:v>42978</c:v>
                </c:pt>
                <c:pt idx="696">
                  <c:v>42979</c:v>
                </c:pt>
                <c:pt idx="697">
                  <c:v>42982</c:v>
                </c:pt>
                <c:pt idx="698">
                  <c:v>42983</c:v>
                </c:pt>
                <c:pt idx="699">
                  <c:v>42984</c:v>
                </c:pt>
                <c:pt idx="700">
                  <c:v>42985</c:v>
                </c:pt>
                <c:pt idx="701">
                  <c:v>42986</c:v>
                </c:pt>
                <c:pt idx="702">
                  <c:v>42989</c:v>
                </c:pt>
                <c:pt idx="703">
                  <c:v>42990</c:v>
                </c:pt>
                <c:pt idx="704">
                  <c:v>42991</c:v>
                </c:pt>
                <c:pt idx="705">
                  <c:v>42992</c:v>
                </c:pt>
                <c:pt idx="706">
                  <c:v>42993</c:v>
                </c:pt>
                <c:pt idx="707">
                  <c:v>42996</c:v>
                </c:pt>
                <c:pt idx="708">
                  <c:v>42997</c:v>
                </c:pt>
                <c:pt idx="709">
                  <c:v>42998</c:v>
                </c:pt>
                <c:pt idx="710">
                  <c:v>42999</c:v>
                </c:pt>
                <c:pt idx="711">
                  <c:v>43000</c:v>
                </c:pt>
                <c:pt idx="712">
                  <c:v>43003</c:v>
                </c:pt>
                <c:pt idx="713">
                  <c:v>43004</c:v>
                </c:pt>
                <c:pt idx="714">
                  <c:v>43005</c:v>
                </c:pt>
                <c:pt idx="715">
                  <c:v>43006</c:v>
                </c:pt>
                <c:pt idx="716">
                  <c:v>43007</c:v>
                </c:pt>
                <c:pt idx="717">
                  <c:v>43010</c:v>
                </c:pt>
                <c:pt idx="718">
                  <c:v>43011</c:v>
                </c:pt>
                <c:pt idx="719">
                  <c:v>43012</c:v>
                </c:pt>
                <c:pt idx="720">
                  <c:v>43013</c:v>
                </c:pt>
                <c:pt idx="721">
                  <c:v>43014</c:v>
                </c:pt>
                <c:pt idx="722">
                  <c:v>43017</c:v>
                </c:pt>
                <c:pt idx="723">
                  <c:v>43018</c:v>
                </c:pt>
                <c:pt idx="724">
                  <c:v>43019</c:v>
                </c:pt>
                <c:pt idx="725">
                  <c:v>43020</c:v>
                </c:pt>
                <c:pt idx="726">
                  <c:v>43021</c:v>
                </c:pt>
                <c:pt idx="727">
                  <c:v>43024</c:v>
                </c:pt>
                <c:pt idx="728">
                  <c:v>43025</c:v>
                </c:pt>
                <c:pt idx="729">
                  <c:v>43026</c:v>
                </c:pt>
                <c:pt idx="730">
                  <c:v>43027</c:v>
                </c:pt>
                <c:pt idx="731">
                  <c:v>43028</c:v>
                </c:pt>
                <c:pt idx="732">
                  <c:v>43031</c:v>
                </c:pt>
                <c:pt idx="733">
                  <c:v>43032</c:v>
                </c:pt>
                <c:pt idx="734">
                  <c:v>43033</c:v>
                </c:pt>
                <c:pt idx="735">
                  <c:v>43034</c:v>
                </c:pt>
                <c:pt idx="736">
                  <c:v>43035</c:v>
                </c:pt>
                <c:pt idx="737">
                  <c:v>43038</c:v>
                </c:pt>
                <c:pt idx="738">
                  <c:v>43039</c:v>
                </c:pt>
                <c:pt idx="739">
                  <c:v>43040</c:v>
                </c:pt>
                <c:pt idx="740">
                  <c:v>43041</c:v>
                </c:pt>
                <c:pt idx="741">
                  <c:v>43042</c:v>
                </c:pt>
                <c:pt idx="742">
                  <c:v>43045</c:v>
                </c:pt>
                <c:pt idx="743">
                  <c:v>43046</c:v>
                </c:pt>
                <c:pt idx="744">
                  <c:v>43047</c:v>
                </c:pt>
                <c:pt idx="745">
                  <c:v>43048</c:v>
                </c:pt>
                <c:pt idx="746">
                  <c:v>43049</c:v>
                </c:pt>
                <c:pt idx="747">
                  <c:v>43052</c:v>
                </c:pt>
                <c:pt idx="748">
                  <c:v>43053</c:v>
                </c:pt>
                <c:pt idx="749">
                  <c:v>43054</c:v>
                </c:pt>
                <c:pt idx="750">
                  <c:v>43055</c:v>
                </c:pt>
                <c:pt idx="751">
                  <c:v>43056</c:v>
                </c:pt>
                <c:pt idx="752">
                  <c:v>43059</c:v>
                </c:pt>
                <c:pt idx="753">
                  <c:v>43060</c:v>
                </c:pt>
                <c:pt idx="754">
                  <c:v>43061</c:v>
                </c:pt>
                <c:pt idx="755">
                  <c:v>43062</c:v>
                </c:pt>
                <c:pt idx="756">
                  <c:v>43063</c:v>
                </c:pt>
                <c:pt idx="757">
                  <c:v>43066</c:v>
                </c:pt>
                <c:pt idx="758">
                  <c:v>43067</c:v>
                </c:pt>
                <c:pt idx="759">
                  <c:v>43068</c:v>
                </c:pt>
                <c:pt idx="760">
                  <c:v>43069</c:v>
                </c:pt>
                <c:pt idx="761">
                  <c:v>43070</c:v>
                </c:pt>
                <c:pt idx="762">
                  <c:v>43073</c:v>
                </c:pt>
                <c:pt idx="763">
                  <c:v>43074</c:v>
                </c:pt>
                <c:pt idx="764">
                  <c:v>43075</c:v>
                </c:pt>
                <c:pt idx="765">
                  <c:v>43076</c:v>
                </c:pt>
                <c:pt idx="766">
                  <c:v>43077</c:v>
                </c:pt>
                <c:pt idx="767">
                  <c:v>43080</c:v>
                </c:pt>
                <c:pt idx="768">
                  <c:v>43081</c:v>
                </c:pt>
                <c:pt idx="769">
                  <c:v>43082</c:v>
                </c:pt>
                <c:pt idx="770">
                  <c:v>43083</c:v>
                </c:pt>
                <c:pt idx="771">
                  <c:v>43084</c:v>
                </c:pt>
                <c:pt idx="772">
                  <c:v>43087</c:v>
                </c:pt>
                <c:pt idx="773">
                  <c:v>43088</c:v>
                </c:pt>
                <c:pt idx="774">
                  <c:v>43089</c:v>
                </c:pt>
                <c:pt idx="775">
                  <c:v>43090</c:v>
                </c:pt>
                <c:pt idx="776">
                  <c:v>43091</c:v>
                </c:pt>
                <c:pt idx="777">
                  <c:v>43094</c:v>
                </c:pt>
                <c:pt idx="778">
                  <c:v>43095</c:v>
                </c:pt>
                <c:pt idx="779">
                  <c:v>43096</c:v>
                </c:pt>
                <c:pt idx="780">
                  <c:v>43097</c:v>
                </c:pt>
                <c:pt idx="781">
                  <c:v>43098</c:v>
                </c:pt>
                <c:pt idx="782">
                  <c:v>43101</c:v>
                </c:pt>
                <c:pt idx="783">
                  <c:v>43102</c:v>
                </c:pt>
                <c:pt idx="784">
                  <c:v>43103</c:v>
                </c:pt>
                <c:pt idx="785">
                  <c:v>43104</c:v>
                </c:pt>
                <c:pt idx="786">
                  <c:v>43105</c:v>
                </c:pt>
                <c:pt idx="787">
                  <c:v>43108</c:v>
                </c:pt>
                <c:pt idx="788">
                  <c:v>43109</c:v>
                </c:pt>
                <c:pt idx="789">
                  <c:v>43110</c:v>
                </c:pt>
                <c:pt idx="790">
                  <c:v>43111</c:v>
                </c:pt>
                <c:pt idx="791">
                  <c:v>43112</c:v>
                </c:pt>
                <c:pt idx="792">
                  <c:v>43115</c:v>
                </c:pt>
                <c:pt idx="793">
                  <c:v>43116</c:v>
                </c:pt>
                <c:pt idx="794">
                  <c:v>43117</c:v>
                </c:pt>
                <c:pt idx="795">
                  <c:v>43118</c:v>
                </c:pt>
                <c:pt idx="796">
                  <c:v>43119</c:v>
                </c:pt>
                <c:pt idx="797">
                  <c:v>43122</c:v>
                </c:pt>
                <c:pt idx="798">
                  <c:v>43123</c:v>
                </c:pt>
                <c:pt idx="799">
                  <c:v>43124</c:v>
                </c:pt>
                <c:pt idx="800">
                  <c:v>43125</c:v>
                </c:pt>
                <c:pt idx="801">
                  <c:v>43126</c:v>
                </c:pt>
                <c:pt idx="802">
                  <c:v>43129</c:v>
                </c:pt>
                <c:pt idx="803">
                  <c:v>43130</c:v>
                </c:pt>
                <c:pt idx="804">
                  <c:v>43131</c:v>
                </c:pt>
                <c:pt idx="805">
                  <c:v>43132</c:v>
                </c:pt>
                <c:pt idx="806">
                  <c:v>43133</c:v>
                </c:pt>
                <c:pt idx="807">
                  <c:v>43136</c:v>
                </c:pt>
                <c:pt idx="808">
                  <c:v>43137</c:v>
                </c:pt>
                <c:pt idx="809">
                  <c:v>43138</c:v>
                </c:pt>
                <c:pt idx="810">
                  <c:v>43139</c:v>
                </c:pt>
                <c:pt idx="811">
                  <c:v>43140</c:v>
                </c:pt>
                <c:pt idx="812">
                  <c:v>43143</c:v>
                </c:pt>
                <c:pt idx="813">
                  <c:v>43144</c:v>
                </c:pt>
                <c:pt idx="814">
                  <c:v>43145</c:v>
                </c:pt>
                <c:pt idx="815">
                  <c:v>43146</c:v>
                </c:pt>
                <c:pt idx="816">
                  <c:v>43147</c:v>
                </c:pt>
                <c:pt idx="817">
                  <c:v>43150</c:v>
                </c:pt>
                <c:pt idx="818">
                  <c:v>43151</c:v>
                </c:pt>
                <c:pt idx="819">
                  <c:v>43152</c:v>
                </c:pt>
                <c:pt idx="820">
                  <c:v>43153</c:v>
                </c:pt>
                <c:pt idx="821">
                  <c:v>43154</c:v>
                </c:pt>
                <c:pt idx="822">
                  <c:v>43157</c:v>
                </c:pt>
                <c:pt idx="823">
                  <c:v>43158</c:v>
                </c:pt>
                <c:pt idx="824">
                  <c:v>43159</c:v>
                </c:pt>
                <c:pt idx="825">
                  <c:v>43160</c:v>
                </c:pt>
                <c:pt idx="826">
                  <c:v>43161</c:v>
                </c:pt>
                <c:pt idx="827">
                  <c:v>43164</c:v>
                </c:pt>
                <c:pt idx="828">
                  <c:v>43165</c:v>
                </c:pt>
                <c:pt idx="829">
                  <c:v>43166</c:v>
                </c:pt>
                <c:pt idx="830">
                  <c:v>43167</c:v>
                </c:pt>
                <c:pt idx="831">
                  <c:v>43168</c:v>
                </c:pt>
                <c:pt idx="832">
                  <c:v>43171</c:v>
                </c:pt>
                <c:pt idx="833">
                  <c:v>43172</c:v>
                </c:pt>
                <c:pt idx="834">
                  <c:v>43173</c:v>
                </c:pt>
                <c:pt idx="835">
                  <c:v>43174</c:v>
                </c:pt>
                <c:pt idx="836">
                  <c:v>43175</c:v>
                </c:pt>
                <c:pt idx="837">
                  <c:v>43178</c:v>
                </c:pt>
                <c:pt idx="838">
                  <c:v>43179</c:v>
                </c:pt>
                <c:pt idx="839">
                  <c:v>43180</c:v>
                </c:pt>
                <c:pt idx="840">
                  <c:v>43181</c:v>
                </c:pt>
                <c:pt idx="841">
                  <c:v>43182</c:v>
                </c:pt>
                <c:pt idx="842">
                  <c:v>43185</c:v>
                </c:pt>
                <c:pt idx="843">
                  <c:v>43186</c:v>
                </c:pt>
                <c:pt idx="844">
                  <c:v>43187</c:v>
                </c:pt>
                <c:pt idx="845">
                  <c:v>43188</c:v>
                </c:pt>
                <c:pt idx="846">
                  <c:v>43189</c:v>
                </c:pt>
                <c:pt idx="847">
                  <c:v>43192</c:v>
                </c:pt>
                <c:pt idx="848">
                  <c:v>43193</c:v>
                </c:pt>
                <c:pt idx="849">
                  <c:v>43194</c:v>
                </c:pt>
                <c:pt idx="850">
                  <c:v>43195</c:v>
                </c:pt>
                <c:pt idx="851">
                  <c:v>43196</c:v>
                </c:pt>
                <c:pt idx="852">
                  <c:v>43199</c:v>
                </c:pt>
                <c:pt idx="853">
                  <c:v>43200</c:v>
                </c:pt>
                <c:pt idx="854">
                  <c:v>43201</c:v>
                </c:pt>
                <c:pt idx="855">
                  <c:v>43202</c:v>
                </c:pt>
                <c:pt idx="856">
                  <c:v>43203</c:v>
                </c:pt>
                <c:pt idx="857">
                  <c:v>43206</c:v>
                </c:pt>
                <c:pt idx="858">
                  <c:v>43207</c:v>
                </c:pt>
                <c:pt idx="859">
                  <c:v>43208</c:v>
                </c:pt>
                <c:pt idx="860">
                  <c:v>43209</c:v>
                </c:pt>
                <c:pt idx="861">
                  <c:v>43210</c:v>
                </c:pt>
                <c:pt idx="862">
                  <c:v>43213</c:v>
                </c:pt>
                <c:pt idx="863">
                  <c:v>43214</c:v>
                </c:pt>
                <c:pt idx="864">
                  <c:v>43215</c:v>
                </c:pt>
                <c:pt idx="865">
                  <c:v>43216</c:v>
                </c:pt>
                <c:pt idx="866">
                  <c:v>43217</c:v>
                </c:pt>
                <c:pt idx="867">
                  <c:v>43220</c:v>
                </c:pt>
                <c:pt idx="868">
                  <c:v>43221</c:v>
                </c:pt>
                <c:pt idx="869">
                  <c:v>43222</c:v>
                </c:pt>
                <c:pt idx="870">
                  <c:v>43223</c:v>
                </c:pt>
                <c:pt idx="871">
                  <c:v>43224</c:v>
                </c:pt>
                <c:pt idx="872">
                  <c:v>43227</c:v>
                </c:pt>
                <c:pt idx="873">
                  <c:v>43228</c:v>
                </c:pt>
                <c:pt idx="874">
                  <c:v>43229</c:v>
                </c:pt>
                <c:pt idx="875">
                  <c:v>43230</c:v>
                </c:pt>
                <c:pt idx="876">
                  <c:v>43231</c:v>
                </c:pt>
                <c:pt idx="877">
                  <c:v>43234</c:v>
                </c:pt>
                <c:pt idx="878">
                  <c:v>43235</c:v>
                </c:pt>
                <c:pt idx="879">
                  <c:v>43236</c:v>
                </c:pt>
                <c:pt idx="880">
                  <c:v>43237</c:v>
                </c:pt>
                <c:pt idx="881">
                  <c:v>43238</c:v>
                </c:pt>
                <c:pt idx="882">
                  <c:v>43241</c:v>
                </c:pt>
                <c:pt idx="883">
                  <c:v>43242</c:v>
                </c:pt>
                <c:pt idx="884">
                  <c:v>43243</c:v>
                </c:pt>
                <c:pt idx="885">
                  <c:v>43244</c:v>
                </c:pt>
                <c:pt idx="886">
                  <c:v>43245</c:v>
                </c:pt>
                <c:pt idx="887">
                  <c:v>43248</c:v>
                </c:pt>
                <c:pt idx="888">
                  <c:v>43249</c:v>
                </c:pt>
                <c:pt idx="889">
                  <c:v>43250</c:v>
                </c:pt>
                <c:pt idx="890">
                  <c:v>43251</c:v>
                </c:pt>
                <c:pt idx="891">
                  <c:v>43252</c:v>
                </c:pt>
                <c:pt idx="892">
                  <c:v>43255</c:v>
                </c:pt>
                <c:pt idx="893">
                  <c:v>43256</c:v>
                </c:pt>
                <c:pt idx="894">
                  <c:v>43257</c:v>
                </c:pt>
                <c:pt idx="895">
                  <c:v>43258</c:v>
                </c:pt>
                <c:pt idx="896">
                  <c:v>43259</c:v>
                </c:pt>
                <c:pt idx="897">
                  <c:v>43262</c:v>
                </c:pt>
                <c:pt idx="898">
                  <c:v>43263</c:v>
                </c:pt>
                <c:pt idx="899">
                  <c:v>43264</c:v>
                </c:pt>
                <c:pt idx="900">
                  <c:v>43265</c:v>
                </c:pt>
                <c:pt idx="901">
                  <c:v>43266</c:v>
                </c:pt>
                <c:pt idx="902">
                  <c:v>43269</c:v>
                </c:pt>
                <c:pt idx="903">
                  <c:v>43270</c:v>
                </c:pt>
                <c:pt idx="904">
                  <c:v>43271</c:v>
                </c:pt>
                <c:pt idx="905">
                  <c:v>43272</c:v>
                </c:pt>
                <c:pt idx="906">
                  <c:v>43273</c:v>
                </c:pt>
                <c:pt idx="907">
                  <c:v>43276</c:v>
                </c:pt>
                <c:pt idx="908">
                  <c:v>43277</c:v>
                </c:pt>
                <c:pt idx="909">
                  <c:v>43278</c:v>
                </c:pt>
                <c:pt idx="910">
                  <c:v>43279</c:v>
                </c:pt>
                <c:pt idx="911">
                  <c:v>43280</c:v>
                </c:pt>
                <c:pt idx="912">
                  <c:v>43283</c:v>
                </c:pt>
                <c:pt idx="913">
                  <c:v>43284</c:v>
                </c:pt>
                <c:pt idx="914">
                  <c:v>43285</c:v>
                </c:pt>
                <c:pt idx="915">
                  <c:v>43286</c:v>
                </c:pt>
                <c:pt idx="916">
                  <c:v>43287</c:v>
                </c:pt>
                <c:pt idx="917">
                  <c:v>43290</c:v>
                </c:pt>
                <c:pt idx="918">
                  <c:v>43291</c:v>
                </c:pt>
                <c:pt idx="919">
                  <c:v>43292</c:v>
                </c:pt>
                <c:pt idx="920">
                  <c:v>43293</c:v>
                </c:pt>
                <c:pt idx="921">
                  <c:v>43294</c:v>
                </c:pt>
                <c:pt idx="922">
                  <c:v>43297</c:v>
                </c:pt>
                <c:pt idx="923">
                  <c:v>43298</c:v>
                </c:pt>
                <c:pt idx="924">
                  <c:v>43299</c:v>
                </c:pt>
                <c:pt idx="925">
                  <c:v>43300</c:v>
                </c:pt>
                <c:pt idx="926">
                  <c:v>43301</c:v>
                </c:pt>
                <c:pt idx="927">
                  <c:v>43304</c:v>
                </c:pt>
                <c:pt idx="928">
                  <c:v>43305</c:v>
                </c:pt>
                <c:pt idx="929">
                  <c:v>43306</c:v>
                </c:pt>
                <c:pt idx="930">
                  <c:v>43307</c:v>
                </c:pt>
                <c:pt idx="931">
                  <c:v>43308</c:v>
                </c:pt>
                <c:pt idx="932">
                  <c:v>43311</c:v>
                </c:pt>
                <c:pt idx="933">
                  <c:v>43312</c:v>
                </c:pt>
                <c:pt idx="934">
                  <c:v>43313</c:v>
                </c:pt>
                <c:pt idx="935">
                  <c:v>43314</c:v>
                </c:pt>
                <c:pt idx="936">
                  <c:v>43315</c:v>
                </c:pt>
                <c:pt idx="937">
                  <c:v>43318</c:v>
                </c:pt>
                <c:pt idx="938">
                  <c:v>43319</c:v>
                </c:pt>
                <c:pt idx="939">
                  <c:v>43320</c:v>
                </c:pt>
                <c:pt idx="940">
                  <c:v>43321</c:v>
                </c:pt>
                <c:pt idx="941">
                  <c:v>43322</c:v>
                </c:pt>
                <c:pt idx="942">
                  <c:v>43325</c:v>
                </c:pt>
                <c:pt idx="943">
                  <c:v>43326</c:v>
                </c:pt>
                <c:pt idx="944">
                  <c:v>43327</c:v>
                </c:pt>
                <c:pt idx="945">
                  <c:v>43328</c:v>
                </c:pt>
                <c:pt idx="946">
                  <c:v>43329</c:v>
                </c:pt>
                <c:pt idx="947">
                  <c:v>43332</c:v>
                </c:pt>
                <c:pt idx="948">
                  <c:v>43333</c:v>
                </c:pt>
                <c:pt idx="949">
                  <c:v>43334</c:v>
                </c:pt>
                <c:pt idx="950">
                  <c:v>43335</c:v>
                </c:pt>
                <c:pt idx="951">
                  <c:v>43336</c:v>
                </c:pt>
                <c:pt idx="952">
                  <c:v>43339</c:v>
                </c:pt>
                <c:pt idx="953">
                  <c:v>43340</c:v>
                </c:pt>
                <c:pt idx="954">
                  <c:v>43341</c:v>
                </c:pt>
                <c:pt idx="955">
                  <c:v>43342</c:v>
                </c:pt>
                <c:pt idx="956">
                  <c:v>43343</c:v>
                </c:pt>
                <c:pt idx="957">
                  <c:v>43346</c:v>
                </c:pt>
                <c:pt idx="958">
                  <c:v>43347</c:v>
                </c:pt>
                <c:pt idx="959">
                  <c:v>43348</c:v>
                </c:pt>
                <c:pt idx="960">
                  <c:v>43349</c:v>
                </c:pt>
                <c:pt idx="961">
                  <c:v>43350</c:v>
                </c:pt>
                <c:pt idx="962">
                  <c:v>43353</c:v>
                </c:pt>
                <c:pt idx="963">
                  <c:v>43354</c:v>
                </c:pt>
                <c:pt idx="964">
                  <c:v>43355</c:v>
                </c:pt>
                <c:pt idx="965">
                  <c:v>43356</c:v>
                </c:pt>
                <c:pt idx="966">
                  <c:v>43357</c:v>
                </c:pt>
                <c:pt idx="967">
                  <c:v>43360</c:v>
                </c:pt>
                <c:pt idx="968">
                  <c:v>43361</c:v>
                </c:pt>
                <c:pt idx="969">
                  <c:v>43362</c:v>
                </c:pt>
                <c:pt idx="970">
                  <c:v>43363</c:v>
                </c:pt>
                <c:pt idx="971">
                  <c:v>43364</c:v>
                </c:pt>
                <c:pt idx="972">
                  <c:v>43367</c:v>
                </c:pt>
                <c:pt idx="973">
                  <c:v>43368</c:v>
                </c:pt>
                <c:pt idx="974">
                  <c:v>43369</c:v>
                </c:pt>
                <c:pt idx="975">
                  <c:v>43370</c:v>
                </c:pt>
                <c:pt idx="976">
                  <c:v>43371</c:v>
                </c:pt>
                <c:pt idx="977">
                  <c:v>43374</c:v>
                </c:pt>
                <c:pt idx="978">
                  <c:v>43375</c:v>
                </c:pt>
                <c:pt idx="979">
                  <c:v>43376</c:v>
                </c:pt>
                <c:pt idx="980">
                  <c:v>43377</c:v>
                </c:pt>
                <c:pt idx="981">
                  <c:v>43378</c:v>
                </c:pt>
                <c:pt idx="982">
                  <c:v>43381</c:v>
                </c:pt>
                <c:pt idx="983">
                  <c:v>43382</c:v>
                </c:pt>
                <c:pt idx="984">
                  <c:v>43383</c:v>
                </c:pt>
                <c:pt idx="985">
                  <c:v>43384</c:v>
                </c:pt>
                <c:pt idx="986">
                  <c:v>43385</c:v>
                </c:pt>
                <c:pt idx="987">
                  <c:v>43388</c:v>
                </c:pt>
                <c:pt idx="988">
                  <c:v>43389</c:v>
                </c:pt>
                <c:pt idx="989">
                  <c:v>43390</c:v>
                </c:pt>
                <c:pt idx="990">
                  <c:v>43391</c:v>
                </c:pt>
                <c:pt idx="991">
                  <c:v>43392</c:v>
                </c:pt>
                <c:pt idx="992">
                  <c:v>43395</c:v>
                </c:pt>
                <c:pt idx="993">
                  <c:v>43396</c:v>
                </c:pt>
                <c:pt idx="994">
                  <c:v>43397</c:v>
                </c:pt>
                <c:pt idx="995">
                  <c:v>43398</c:v>
                </c:pt>
                <c:pt idx="996">
                  <c:v>43399</c:v>
                </c:pt>
                <c:pt idx="997">
                  <c:v>43402</c:v>
                </c:pt>
                <c:pt idx="998">
                  <c:v>43403</c:v>
                </c:pt>
                <c:pt idx="999">
                  <c:v>43404</c:v>
                </c:pt>
                <c:pt idx="1000">
                  <c:v>43405</c:v>
                </c:pt>
                <c:pt idx="1001">
                  <c:v>43406</c:v>
                </c:pt>
                <c:pt idx="1002">
                  <c:v>43409</c:v>
                </c:pt>
                <c:pt idx="1003">
                  <c:v>43410</c:v>
                </c:pt>
                <c:pt idx="1004">
                  <c:v>43411</c:v>
                </c:pt>
                <c:pt idx="1005">
                  <c:v>43412</c:v>
                </c:pt>
                <c:pt idx="1006">
                  <c:v>43413</c:v>
                </c:pt>
                <c:pt idx="1007">
                  <c:v>43416</c:v>
                </c:pt>
                <c:pt idx="1008">
                  <c:v>43417</c:v>
                </c:pt>
                <c:pt idx="1009">
                  <c:v>43418</c:v>
                </c:pt>
                <c:pt idx="1010">
                  <c:v>43419</c:v>
                </c:pt>
                <c:pt idx="1011">
                  <c:v>43420</c:v>
                </c:pt>
                <c:pt idx="1012">
                  <c:v>43423</c:v>
                </c:pt>
                <c:pt idx="1013">
                  <c:v>43424</c:v>
                </c:pt>
                <c:pt idx="1014">
                  <c:v>43425</c:v>
                </c:pt>
                <c:pt idx="1015">
                  <c:v>43426</c:v>
                </c:pt>
                <c:pt idx="1016">
                  <c:v>43427</c:v>
                </c:pt>
                <c:pt idx="1017">
                  <c:v>43430</c:v>
                </c:pt>
                <c:pt idx="1018">
                  <c:v>43431</c:v>
                </c:pt>
                <c:pt idx="1019">
                  <c:v>43432</c:v>
                </c:pt>
                <c:pt idx="1020">
                  <c:v>43433</c:v>
                </c:pt>
                <c:pt idx="1021">
                  <c:v>43434</c:v>
                </c:pt>
                <c:pt idx="1022">
                  <c:v>43437</c:v>
                </c:pt>
                <c:pt idx="1023">
                  <c:v>43438</c:v>
                </c:pt>
                <c:pt idx="1024">
                  <c:v>43439</c:v>
                </c:pt>
                <c:pt idx="1025">
                  <c:v>43440</c:v>
                </c:pt>
                <c:pt idx="1026">
                  <c:v>43441</c:v>
                </c:pt>
                <c:pt idx="1027">
                  <c:v>43444</c:v>
                </c:pt>
                <c:pt idx="1028">
                  <c:v>43445</c:v>
                </c:pt>
                <c:pt idx="1029">
                  <c:v>43446</c:v>
                </c:pt>
                <c:pt idx="1030">
                  <c:v>43447</c:v>
                </c:pt>
                <c:pt idx="1031">
                  <c:v>43448</c:v>
                </c:pt>
                <c:pt idx="1032">
                  <c:v>43451</c:v>
                </c:pt>
                <c:pt idx="1033">
                  <c:v>43452</c:v>
                </c:pt>
                <c:pt idx="1034">
                  <c:v>43453</c:v>
                </c:pt>
                <c:pt idx="1035">
                  <c:v>43454</c:v>
                </c:pt>
                <c:pt idx="1036">
                  <c:v>43455</c:v>
                </c:pt>
                <c:pt idx="1037">
                  <c:v>43458</c:v>
                </c:pt>
                <c:pt idx="1038">
                  <c:v>43459</c:v>
                </c:pt>
                <c:pt idx="1039">
                  <c:v>43460</c:v>
                </c:pt>
                <c:pt idx="1040">
                  <c:v>43461</c:v>
                </c:pt>
                <c:pt idx="1041">
                  <c:v>43462</c:v>
                </c:pt>
                <c:pt idx="1042">
                  <c:v>43465</c:v>
                </c:pt>
                <c:pt idx="1043">
                  <c:v>43466</c:v>
                </c:pt>
                <c:pt idx="1044">
                  <c:v>43467</c:v>
                </c:pt>
                <c:pt idx="1045">
                  <c:v>43468</c:v>
                </c:pt>
                <c:pt idx="1046">
                  <c:v>43469</c:v>
                </c:pt>
                <c:pt idx="1047">
                  <c:v>43472</c:v>
                </c:pt>
                <c:pt idx="1048">
                  <c:v>43473</c:v>
                </c:pt>
                <c:pt idx="1049">
                  <c:v>43474</c:v>
                </c:pt>
                <c:pt idx="1050">
                  <c:v>43475</c:v>
                </c:pt>
                <c:pt idx="1051">
                  <c:v>43476</c:v>
                </c:pt>
                <c:pt idx="1052">
                  <c:v>43479</c:v>
                </c:pt>
                <c:pt idx="1053">
                  <c:v>43480</c:v>
                </c:pt>
                <c:pt idx="1054">
                  <c:v>43481</c:v>
                </c:pt>
                <c:pt idx="1055">
                  <c:v>43482</c:v>
                </c:pt>
                <c:pt idx="1056">
                  <c:v>43483</c:v>
                </c:pt>
                <c:pt idx="1057">
                  <c:v>43486</c:v>
                </c:pt>
                <c:pt idx="1058">
                  <c:v>43487</c:v>
                </c:pt>
                <c:pt idx="1059">
                  <c:v>43488</c:v>
                </c:pt>
                <c:pt idx="1060">
                  <c:v>43489</c:v>
                </c:pt>
                <c:pt idx="1061">
                  <c:v>43490</c:v>
                </c:pt>
                <c:pt idx="1062">
                  <c:v>43493</c:v>
                </c:pt>
                <c:pt idx="1063">
                  <c:v>43494</c:v>
                </c:pt>
                <c:pt idx="1064">
                  <c:v>43495</c:v>
                </c:pt>
                <c:pt idx="1065">
                  <c:v>43496</c:v>
                </c:pt>
                <c:pt idx="1066">
                  <c:v>43497</c:v>
                </c:pt>
                <c:pt idx="1067">
                  <c:v>43500</c:v>
                </c:pt>
                <c:pt idx="1068">
                  <c:v>43501</c:v>
                </c:pt>
                <c:pt idx="1069">
                  <c:v>43502</c:v>
                </c:pt>
                <c:pt idx="1070">
                  <c:v>43503</c:v>
                </c:pt>
                <c:pt idx="1071">
                  <c:v>43504</c:v>
                </c:pt>
                <c:pt idx="1072">
                  <c:v>43507</c:v>
                </c:pt>
                <c:pt idx="1073">
                  <c:v>43508</c:v>
                </c:pt>
                <c:pt idx="1074">
                  <c:v>43509</c:v>
                </c:pt>
                <c:pt idx="1075">
                  <c:v>43510</c:v>
                </c:pt>
                <c:pt idx="1076">
                  <c:v>43511</c:v>
                </c:pt>
                <c:pt idx="1077">
                  <c:v>43514</c:v>
                </c:pt>
                <c:pt idx="1078">
                  <c:v>43515</c:v>
                </c:pt>
                <c:pt idx="1079">
                  <c:v>43516</c:v>
                </c:pt>
                <c:pt idx="1080">
                  <c:v>43517</c:v>
                </c:pt>
                <c:pt idx="1081">
                  <c:v>43518</c:v>
                </c:pt>
                <c:pt idx="1082">
                  <c:v>43521</c:v>
                </c:pt>
                <c:pt idx="1083">
                  <c:v>43522</c:v>
                </c:pt>
                <c:pt idx="1084">
                  <c:v>43523</c:v>
                </c:pt>
                <c:pt idx="1085">
                  <c:v>43524</c:v>
                </c:pt>
                <c:pt idx="1086">
                  <c:v>43525</c:v>
                </c:pt>
                <c:pt idx="1087">
                  <c:v>43528</c:v>
                </c:pt>
                <c:pt idx="1088">
                  <c:v>43529</c:v>
                </c:pt>
                <c:pt idx="1089">
                  <c:v>43530</c:v>
                </c:pt>
                <c:pt idx="1090">
                  <c:v>43531</c:v>
                </c:pt>
                <c:pt idx="1091">
                  <c:v>43532</c:v>
                </c:pt>
                <c:pt idx="1092">
                  <c:v>43535</c:v>
                </c:pt>
                <c:pt idx="1093">
                  <c:v>43536</c:v>
                </c:pt>
                <c:pt idx="1094">
                  <c:v>43537</c:v>
                </c:pt>
                <c:pt idx="1095">
                  <c:v>43538</c:v>
                </c:pt>
                <c:pt idx="1096">
                  <c:v>43539</c:v>
                </c:pt>
                <c:pt idx="1097">
                  <c:v>43542</c:v>
                </c:pt>
                <c:pt idx="1098">
                  <c:v>43543</c:v>
                </c:pt>
                <c:pt idx="1099">
                  <c:v>43544</c:v>
                </c:pt>
                <c:pt idx="1100">
                  <c:v>43545</c:v>
                </c:pt>
                <c:pt idx="1101">
                  <c:v>43546</c:v>
                </c:pt>
                <c:pt idx="1102">
                  <c:v>43549</c:v>
                </c:pt>
                <c:pt idx="1103">
                  <c:v>43550</c:v>
                </c:pt>
                <c:pt idx="1104">
                  <c:v>43551</c:v>
                </c:pt>
                <c:pt idx="1105">
                  <c:v>43552</c:v>
                </c:pt>
                <c:pt idx="1106">
                  <c:v>43553</c:v>
                </c:pt>
                <c:pt idx="1107">
                  <c:v>43556</c:v>
                </c:pt>
                <c:pt idx="1108">
                  <c:v>43557</c:v>
                </c:pt>
                <c:pt idx="1109">
                  <c:v>43558</c:v>
                </c:pt>
                <c:pt idx="1110">
                  <c:v>43559</c:v>
                </c:pt>
                <c:pt idx="1111">
                  <c:v>43560</c:v>
                </c:pt>
                <c:pt idx="1112">
                  <c:v>43563</c:v>
                </c:pt>
                <c:pt idx="1113">
                  <c:v>43564</c:v>
                </c:pt>
                <c:pt idx="1114">
                  <c:v>43565</c:v>
                </c:pt>
                <c:pt idx="1115">
                  <c:v>43566</c:v>
                </c:pt>
                <c:pt idx="1116">
                  <c:v>43567</c:v>
                </c:pt>
                <c:pt idx="1117">
                  <c:v>43570</c:v>
                </c:pt>
                <c:pt idx="1118">
                  <c:v>43571</c:v>
                </c:pt>
                <c:pt idx="1119">
                  <c:v>43572</c:v>
                </c:pt>
                <c:pt idx="1120">
                  <c:v>43573</c:v>
                </c:pt>
                <c:pt idx="1121">
                  <c:v>43574</c:v>
                </c:pt>
                <c:pt idx="1122">
                  <c:v>43577</c:v>
                </c:pt>
                <c:pt idx="1123">
                  <c:v>43578</c:v>
                </c:pt>
                <c:pt idx="1124">
                  <c:v>43579</c:v>
                </c:pt>
                <c:pt idx="1125">
                  <c:v>43580</c:v>
                </c:pt>
                <c:pt idx="1126">
                  <c:v>43581</c:v>
                </c:pt>
                <c:pt idx="1127">
                  <c:v>43584</c:v>
                </c:pt>
                <c:pt idx="1128">
                  <c:v>43585</c:v>
                </c:pt>
                <c:pt idx="1129">
                  <c:v>43586</c:v>
                </c:pt>
                <c:pt idx="1130">
                  <c:v>43587</c:v>
                </c:pt>
                <c:pt idx="1131">
                  <c:v>43588</c:v>
                </c:pt>
                <c:pt idx="1132">
                  <c:v>43591</c:v>
                </c:pt>
                <c:pt idx="1133">
                  <c:v>43592</c:v>
                </c:pt>
                <c:pt idx="1134">
                  <c:v>43593</c:v>
                </c:pt>
                <c:pt idx="1135">
                  <c:v>43594</c:v>
                </c:pt>
                <c:pt idx="1136">
                  <c:v>43595</c:v>
                </c:pt>
                <c:pt idx="1137">
                  <c:v>43598</c:v>
                </c:pt>
                <c:pt idx="1138">
                  <c:v>43599</c:v>
                </c:pt>
                <c:pt idx="1139">
                  <c:v>43600</c:v>
                </c:pt>
                <c:pt idx="1140">
                  <c:v>43601</c:v>
                </c:pt>
                <c:pt idx="1141">
                  <c:v>43602</c:v>
                </c:pt>
                <c:pt idx="1142">
                  <c:v>43605</c:v>
                </c:pt>
                <c:pt idx="1143">
                  <c:v>43606</c:v>
                </c:pt>
                <c:pt idx="1144">
                  <c:v>43607</c:v>
                </c:pt>
                <c:pt idx="1145">
                  <c:v>43608</c:v>
                </c:pt>
                <c:pt idx="1146">
                  <c:v>43609</c:v>
                </c:pt>
                <c:pt idx="1147">
                  <c:v>43612</c:v>
                </c:pt>
                <c:pt idx="1148">
                  <c:v>43613</c:v>
                </c:pt>
                <c:pt idx="1149">
                  <c:v>43614</c:v>
                </c:pt>
                <c:pt idx="1150">
                  <c:v>43615</c:v>
                </c:pt>
                <c:pt idx="1151">
                  <c:v>43616</c:v>
                </c:pt>
                <c:pt idx="1152">
                  <c:v>43619</c:v>
                </c:pt>
                <c:pt idx="1153">
                  <c:v>43620</c:v>
                </c:pt>
                <c:pt idx="1154">
                  <c:v>43621</c:v>
                </c:pt>
                <c:pt idx="1155">
                  <c:v>43622</c:v>
                </c:pt>
                <c:pt idx="1156">
                  <c:v>43623</c:v>
                </c:pt>
                <c:pt idx="1157">
                  <c:v>43626</c:v>
                </c:pt>
                <c:pt idx="1158">
                  <c:v>43627</c:v>
                </c:pt>
                <c:pt idx="1159">
                  <c:v>43628</c:v>
                </c:pt>
                <c:pt idx="1160">
                  <c:v>43629</c:v>
                </c:pt>
                <c:pt idx="1161">
                  <c:v>43630</c:v>
                </c:pt>
                <c:pt idx="1162">
                  <c:v>43633</c:v>
                </c:pt>
                <c:pt idx="1163">
                  <c:v>43634</c:v>
                </c:pt>
                <c:pt idx="1164">
                  <c:v>43635</c:v>
                </c:pt>
                <c:pt idx="1165">
                  <c:v>43636</c:v>
                </c:pt>
                <c:pt idx="1166">
                  <c:v>43637</c:v>
                </c:pt>
                <c:pt idx="1167">
                  <c:v>43640</c:v>
                </c:pt>
                <c:pt idx="1168">
                  <c:v>43641</c:v>
                </c:pt>
                <c:pt idx="1169">
                  <c:v>43642</c:v>
                </c:pt>
                <c:pt idx="1170">
                  <c:v>43643</c:v>
                </c:pt>
                <c:pt idx="1171">
                  <c:v>43644</c:v>
                </c:pt>
                <c:pt idx="1172">
                  <c:v>43647</c:v>
                </c:pt>
                <c:pt idx="1173">
                  <c:v>43648</c:v>
                </c:pt>
                <c:pt idx="1174">
                  <c:v>43649</c:v>
                </c:pt>
                <c:pt idx="1175">
                  <c:v>43650</c:v>
                </c:pt>
                <c:pt idx="1176">
                  <c:v>43651</c:v>
                </c:pt>
                <c:pt idx="1177">
                  <c:v>43654</c:v>
                </c:pt>
                <c:pt idx="1178">
                  <c:v>43655</c:v>
                </c:pt>
                <c:pt idx="1179">
                  <c:v>43656</c:v>
                </c:pt>
                <c:pt idx="1180">
                  <c:v>43657</c:v>
                </c:pt>
                <c:pt idx="1181">
                  <c:v>43658</c:v>
                </c:pt>
                <c:pt idx="1182">
                  <c:v>43661</c:v>
                </c:pt>
                <c:pt idx="1183">
                  <c:v>43662</c:v>
                </c:pt>
                <c:pt idx="1184">
                  <c:v>43663</c:v>
                </c:pt>
                <c:pt idx="1185">
                  <c:v>43664</c:v>
                </c:pt>
                <c:pt idx="1186">
                  <c:v>43665</c:v>
                </c:pt>
                <c:pt idx="1187">
                  <c:v>43668</c:v>
                </c:pt>
                <c:pt idx="1188">
                  <c:v>43669</c:v>
                </c:pt>
                <c:pt idx="1189">
                  <c:v>43670</c:v>
                </c:pt>
                <c:pt idx="1190">
                  <c:v>43671</c:v>
                </c:pt>
                <c:pt idx="1191">
                  <c:v>43672</c:v>
                </c:pt>
                <c:pt idx="1192">
                  <c:v>43675</c:v>
                </c:pt>
                <c:pt idx="1193">
                  <c:v>43676</c:v>
                </c:pt>
                <c:pt idx="1194">
                  <c:v>43677</c:v>
                </c:pt>
                <c:pt idx="1195">
                  <c:v>43678</c:v>
                </c:pt>
                <c:pt idx="1196">
                  <c:v>43679</c:v>
                </c:pt>
                <c:pt idx="1197">
                  <c:v>43682</c:v>
                </c:pt>
                <c:pt idx="1198">
                  <c:v>43683</c:v>
                </c:pt>
                <c:pt idx="1199">
                  <c:v>43684</c:v>
                </c:pt>
                <c:pt idx="1200">
                  <c:v>43685</c:v>
                </c:pt>
                <c:pt idx="1201">
                  <c:v>43686</c:v>
                </c:pt>
                <c:pt idx="1202">
                  <c:v>43689</c:v>
                </c:pt>
                <c:pt idx="1203">
                  <c:v>43690</c:v>
                </c:pt>
                <c:pt idx="1204">
                  <c:v>43691</c:v>
                </c:pt>
                <c:pt idx="1205">
                  <c:v>43692</c:v>
                </c:pt>
                <c:pt idx="1206">
                  <c:v>43693</c:v>
                </c:pt>
                <c:pt idx="1207">
                  <c:v>43696</c:v>
                </c:pt>
                <c:pt idx="1208">
                  <c:v>43697</c:v>
                </c:pt>
                <c:pt idx="1209">
                  <c:v>43698</c:v>
                </c:pt>
                <c:pt idx="1210">
                  <c:v>43699</c:v>
                </c:pt>
                <c:pt idx="1211">
                  <c:v>43700</c:v>
                </c:pt>
                <c:pt idx="1212">
                  <c:v>43703</c:v>
                </c:pt>
                <c:pt idx="1213">
                  <c:v>43704</c:v>
                </c:pt>
                <c:pt idx="1214">
                  <c:v>43705</c:v>
                </c:pt>
                <c:pt idx="1215">
                  <c:v>43706</c:v>
                </c:pt>
                <c:pt idx="1216">
                  <c:v>43707</c:v>
                </c:pt>
                <c:pt idx="1217">
                  <c:v>43710</c:v>
                </c:pt>
                <c:pt idx="1218">
                  <c:v>43711</c:v>
                </c:pt>
                <c:pt idx="1219">
                  <c:v>43712</c:v>
                </c:pt>
                <c:pt idx="1220">
                  <c:v>43713</c:v>
                </c:pt>
                <c:pt idx="1221">
                  <c:v>43714</c:v>
                </c:pt>
                <c:pt idx="1222">
                  <c:v>43717</c:v>
                </c:pt>
                <c:pt idx="1223">
                  <c:v>43718</c:v>
                </c:pt>
                <c:pt idx="1224">
                  <c:v>43719</c:v>
                </c:pt>
                <c:pt idx="1225">
                  <c:v>43720</c:v>
                </c:pt>
                <c:pt idx="1226">
                  <c:v>43721</c:v>
                </c:pt>
                <c:pt idx="1227">
                  <c:v>43724</c:v>
                </c:pt>
                <c:pt idx="1228">
                  <c:v>43725</c:v>
                </c:pt>
                <c:pt idx="1229">
                  <c:v>43726</c:v>
                </c:pt>
                <c:pt idx="1230">
                  <c:v>43727</c:v>
                </c:pt>
                <c:pt idx="1231">
                  <c:v>43728</c:v>
                </c:pt>
                <c:pt idx="1232">
                  <c:v>43731</c:v>
                </c:pt>
                <c:pt idx="1233">
                  <c:v>43732</c:v>
                </c:pt>
                <c:pt idx="1234">
                  <c:v>43733</c:v>
                </c:pt>
                <c:pt idx="1235">
                  <c:v>43734</c:v>
                </c:pt>
                <c:pt idx="1236">
                  <c:v>43735</c:v>
                </c:pt>
                <c:pt idx="1237">
                  <c:v>43738</c:v>
                </c:pt>
                <c:pt idx="1238">
                  <c:v>43739</c:v>
                </c:pt>
                <c:pt idx="1239">
                  <c:v>43740</c:v>
                </c:pt>
                <c:pt idx="1240">
                  <c:v>43741</c:v>
                </c:pt>
                <c:pt idx="1241">
                  <c:v>43742</c:v>
                </c:pt>
                <c:pt idx="1242">
                  <c:v>43745</c:v>
                </c:pt>
                <c:pt idx="1243">
                  <c:v>43746</c:v>
                </c:pt>
                <c:pt idx="1244">
                  <c:v>43747</c:v>
                </c:pt>
                <c:pt idx="1245">
                  <c:v>43748</c:v>
                </c:pt>
                <c:pt idx="1246">
                  <c:v>43749</c:v>
                </c:pt>
                <c:pt idx="1247">
                  <c:v>43752</c:v>
                </c:pt>
                <c:pt idx="1248">
                  <c:v>43753</c:v>
                </c:pt>
                <c:pt idx="1249">
                  <c:v>43754</c:v>
                </c:pt>
                <c:pt idx="1250">
                  <c:v>43755</c:v>
                </c:pt>
                <c:pt idx="1251">
                  <c:v>43756</c:v>
                </c:pt>
                <c:pt idx="1252">
                  <c:v>43759</c:v>
                </c:pt>
                <c:pt idx="1253">
                  <c:v>43760</c:v>
                </c:pt>
                <c:pt idx="1254">
                  <c:v>43761</c:v>
                </c:pt>
                <c:pt idx="1255">
                  <c:v>43762</c:v>
                </c:pt>
                <c:pt idx="1256">
                  <c:v>43763</c:v>
                </c:pt>
                <c:pt idx="1257">
                  <c:v>43766</c:v>
                </c:pt>
                <c:pt idx="1258">
                  <c:v>43767</c:v>
                </c:pt>
                <c:pt idx="1259">
                  <c:v>43768</c:v>
                </c:pt>
                <c:pt idx="1260">
                  <c:v>43769</c:v>
                </c:pt>
                <c:pt idx="1261">
                  <c:v>43770</c:v>
                </c:pt>
                <c:pt idx="1262">
                  <c:v>43773</c:v>
                </c:pt>
                <c:pt idx="1263">
                  <c:v>43774</c:v>
                </c:pt>
                <c:pt idx="1264">
                  <c:v>43775</c:v>
                </c:pt>
                <c:pt idx="1265">
                  <c:v>43776</c:v>
                </c:pt>
                <c:pt idx="1266">
                  <c:v>43777</c:v>
                </c:pt>
                <c:pt idx="1267">
                  <c:v>43780</c:v>
                </c:pt>
                <c:pt idx="1268">
                  <c:v>43781</c:v>
                </c:pt>
                <c:pt idx="1269">
                  <c:v>43782</c:v>
                </c:pt>
                <c:pt idx="1270">
                  <c:v>43783</c:v>
                </c:pt>
                <c:pt idx="1271">
                  <c:v>43784</c:v>
                </c:pt>
                <c:pt idx="1272">
                  <c:v>43787</c:v>
                </c:pt>
                <c:pt idx="1273">
                  <c:v>43788</c:v>
                </c:pt>
                <c:pt idx="1274">
                  <c:v>43789</c:v>
                </c:pt>
                <c:pt idx="1275">
                  <c:v>43790</c:v>
                </c:pt>
                <c:pt idx="1276">
                  <c:v>43791</c:v>
                </c:pt>
                <c:pt idx="1277">
                  <c:v>43794</c:v>
                </c:pt>
                <c:pt idx="1278">
                  <c:v>43795</c:v>
                </c:pt>
                <c:pt idx="1279">
                  <c:v>43796</c:v>
                </c:pt>
                <c:pt idx="1280">
                  <c:v>43797</c:v>
                </c:pt>
                <c:pt idx="1281">
                  <c:v>43798</c:v>
                </c:pt>
                <c:pt idx="1282">
                  <c:v>43801</c:v>
                </c:pt>
                <c:pt idx="1283">
                  <c:v>43802</c:v>
                </c:pt>
                <c:pt idx="1284">
                  <c:v>43803</c:v>
                </c:pt>
                <c:pt idx="1285">
                  <c:v>43804</c:v>
                </c:pt>
                <c:pt idx="1286">
                  <c:v>43805</c:v>
                </c:pt>
                <c:pt idx="1287">
                  <c:v>43808</c:v>
                </c:pt>
                <c:pt idx="1288">
                  <c:v>43809</c:v>
                </c:pt>
                <c:pt idx="1289">
                  <c:v>43810</c:v>
                </c:pt>
                <c:pt idx="1290">
                  <c:v>43811</c:v>
                </c:pt>
                <c:pt idx="1291">
                  <c:v>43812</c:v>
                </c:pt>
                <c:pt idx="1292">
                  <c:v>43815</c:v>
                </c:pt>
                <c:pt idx="1293">
                  <c:v>43816</c:v>
                </c:pt>
                <c:pt idx="1294">
                  <c:v>43817</c:v>
                </c:pt>
                <c:pt idx="1295">
                  <c:v>43818</c:v>
                </c:pt>
                <c:pt idx="1296">
                  <c:v>43819</c:v>
                </c:pt>
                <c:pt idx="1297">
                  <c:v>43822</c:v>
                </c:pt>
                <c:pt idx="1298">
                  <c:v>43823</c:v>
                </c:pt>
                <c:pt idx="1299">
                  <c:v>43824</c:v>
                </c:pt>
                <c:pt idx="1300">
                  <c:v>43825</c:v>
                </c:pt>
                <c:pt idx="1301">
                  <c:v>43826</c:v>
                </c:pt>
                <c:pt idx="1302">
                  <c:v>43829</c:v>
                </c:pt>
                <c:pt idx="1303">
                  <c:v>43830</c:v>
                </c:pt>
                <c:pt idx="1304">
                  <c:v>43831</c:v>
                </c:pt>
                <c:pt idx="1305">
                  <c:v>43832</c:v>
                </c:pt>
                <c:pt idx="1306">
                  <c:v>43833</c:v>
                </c:pt>
                <c:pt idx="1307">
                  <c:v>43836</c:v>
                </c:pt>
                <c:pt idx="1308">
                  <c:v>43837</c:v>
                </c:pt>
                <c:pt idx="1309">
                  <c:v>43838</c:v>
                </c:pt>
                <c:pt idx="1310">
                  <c:v>43839</c:v>
                </c:pt>
                <c:pt idx="1311">
                  <c:v>43840</c:v>
                </c:pt>
                <c:pt idx="1312">
                  <c:v>43843</c:v>
                </c:pt>
                <c:pt idx="1313">
                  <c:v>43844</c:v>
                </c:pt>
                <c:pt idx="1314">
                  <c:v>43845</c:v>
                </c:pt>
                <c:pt idx="1315">
                  <c:v>43846</c:v>
                </c:pt>
                <c:pt idx="1316">
                  <c:v>43847</c:v>
                </c:pt>
                <c:pt idx="1317">
                  <c:v>43850</c:v>
                </c:pt>
                <c:pt idx="1318">
                  <c:v>43851</c:v>
                </c:pt>
                <c:pt idx="1319">
                  <c:v>43852</c:v>
                </c:pt>
                <c:pt idx="1320">
                  <c:v>43853</c:v>
                </c:pt>
                <c:pt idx="1321">
                  <c:v>43854</c:v>
                </c:pt>
                <c:pt idx="1322">
                  <c:v>43857</c:v>
                </c:pt>
                <c:pt idx="1323">
                  <c:v>43858</c:v>
                </c:pt>
                <c:pt idx="1324">
                  <c:v>43859</c:v>
                </c:pt>
                <c:pt idx="1325">
                  <c:v>43860</c:v>
                </c:pt>
                <c:pt idx="1326">
                  <c:v>43861</c:v>
                </c:pt>
                <c:pt idx="1327">
                  <c:v>43864</c:v>
                </c:pt>
                <c:pt idx="1328">
                  <c:v>43865</c:v>
                </c:pt>
                <c:pt idx="1329">
                  <c:v>43866</c:v>
                </c:pt>
                <c:pt idx="1330">
                  <c:v>43867</c:v>
                </c:pt>
                <c:pt idx="1331">
                  <c:v>43868</c:v>
                </c:pt>
                <c:pt idx="1332">
                  <c:v>43871</c:v>
                </c:pt>
                <c:pt idx="1333">
                  <c:v>43872</c:v>
                </c:pt>
                <c:pt idx="1334">
                  <c:v>43873</c:v>
                </c:pt>
                <c:pt idx="1335">
                  <c:v>43874</c:v>
                </c:pt>
                <c:pt idx="1336">
                  <c:v>43875</c:v>
                </c:pt>
                <c:pt idx="1337">
                  <c:v>43878</c:v>
                </c:pt>
                <c:pt idx="1338">
                  <c:v>43879</c:v>
                </c:pt>
                <c:pt idx="1339">
                  <c:v>43880</c:v>
                </c:pt>
                <c:pt idx="1340">
                  <c:v>43881</c:v>
                </c:pt>
                <c:pt idx="1341">
                  <c:v>43882</c:v>
                </c:pt>
                <c:pt idx="1342">
                  <c:v>43885</c:v>
                </c:pt>
                <c:pt idx="1343">
                  <c:v>43886</c:v>
                </c:pt>
                <c:pt idx="1344">
                  <c:v>43887</c:v>
                </c:pt>
                <c:pt idx="1345">
                  <c:v>43888</c:v>
                </c:pt>
                <c:pt idx="1346">
                  <c:v>43889</c:v>
                </c:pt>
                <c:pt idx="1347">
                  <c:v>43892</c:v>
                </c:pt>
                <c:pt idx="1348">
                  <c:v>43893</c:v>
                </c:pt>
                <c:pt idx="1349">
                  <c:v>43894</c:v>
                </c:pt>
                <c:pt idx="1350">
                  <c:v>43895</c:v>
                </c:pt>
                <c:pt idx="1351">
                  <c:v>43896</c:v>
                </c:pt>
                <c:pt idx="1352">
                  <c:v>43899</c:v>
                </c:pt>
                <c:pt idx="1353">
                  <c:v>43900</c:v>
                </c:pt>
                <c:pt idx="1354">
                  <c:v>43901</c:v>
                </c:pt>
                <c:pt idx="1355">
                  <c:v>43902</c:v>
                </c:pt>
                <c:pt idx="1356">
                  <c:v>43903</c:v>
                </c:pt>
                <c:pt idx="1357">
                  <c:v>43906</c:v>
                </c:pt>
                <c:pt idx="1358">
                  <c:v>43907</c:v>
                </c:pt>
                <c:pt idx="1359">
                  <c:v>43908</c:v>
                </c:pt>
                <c:pt idx="1360">
                  <c:v>43909</c:v>
                </c:pt>
                <c:pt idx="1361">
                  <c:v>43910</c:v>
                </c:pt>
                <c:pt idx="1362">
                  <c:v>43913</c:v>
                </c:pt>
                <c:pt idx="1363">
                  <c:v>43914</c:v>
                </c:pt>
                <c:pt idx="1364">
                  <c:v>43915</c:v>
                </c:pt>
                <c:pt idx="1365">
                  <c:v>43916</c:v>
                </c:pt>
                <c:pt idx="1366">
                  <c:v>43917</c:v>
                </c:pt>
                <c:pt idx="1367">
                  <c:v>43920</c:v>
                </c:pt>
                <c:pt idx="1368">
                  <c:v>43921</c:v>
                </c:pt>
                <c:pt idx="1369">
                  <c:v>43922</c:v>
                </c:pt>
                <c:pt idx="1370">
                  <c:v>43923</c:v>
                </c:pt>
                <c:pt idx="1371">
                  <c:v>43924</c:v>
                </c:pt>
                <c:pt idx="1372">
                  <c:v>43927</c:v>
                </c:pt>
                <c:pt idx="1373">
                  <c:v>43928</c:v>
                </c:pt>
                <c:pt idx="1374">
                  <c:v>43929</c:v>
                </c:pt>
                <c:pt idx="1375">
                  <c:v>43930</c:v>
                </c:pt>
                <c:pt idx="1376">
                  <c:v>43931</c:v>
                </c:pt>
                <c:pt idx="1377">
                  <c:v>43934</c:v>
                </c:pt>
                <c:pt idx="1378">
                  <c:v>43935</c:v>
                </c:pt>
                <c:pt idx="1379">
                  <c:v>43936</c:v>
                </c:pt>
                <c:pt idx="1380">
                  <c:v>43937</c:v>
                </c:pt>
                <c:pt idx="1381">
                  <c:v>43938</c:v>
                </c:pt>
                <c:pt idx="1382">
                  <c:v>43941</c:v>
                </c:pt>
                <c:pt idx="1383">
                  <c:v>43942</c:v>
                </c:pt>
                <c:pt idx="1384">
                  <c:v>43943</c:v>
                </c:pt>
                <c:pt idx="1385">
                  <c:v>43944</c:v>
                </c:pt>
                <c:pt idx="1386">
                  <c:v>43945</c:v>
                </c:pt>
                <c:pt idx="1387">
                  <c:v>43948</c:v>
                </c:pt>
                <c:pt idx="1388">
                  <c:v>43949</c:v>
                </c:pt>
                <c:pt idx="1389">
                  <c:v>43950</c:v>
                </c:pt>
                <c:pt idx="1390">
                  <c:v>43951</c:v>
                </c:pt>
                <c:pt idx="1391">
                  <c:v>43952</c:v>
                </c:pt>
                <c:pt idx="1392">
                  <c:v>43955</c:v>
                </c:pt>
                <c:pt idx="1393">
                  <c:v>43956</c:v>
                </c:pt>
                <c:pt idx="1394">
                  <c:v>43957</c:v>
                </c:pt>
                <c:pt idx="1395">
                  <c:v>43958</c:v>
                </c:pt>
                <c:pt idx="1396">
                  <c:v>43959</c:v>
                </c:pt>
                <c:pt idx="1397">
                  <c:v>43962</c:v>
                </c:pt>
                <c:pt idx="1398">
                  <c:v>43963</c:v>
                </c:pt>
                <c:pt idx="1399">
                  <c:v>43964</c:v>
                </c:pt>
                <c:pt idx="1400">
                  <c:v>43965</c:v>
                </c:pt>
                <c:pt idx="1401">
                  <c:v>43966</c:v>
                </c:pt>
                <c:pt idx="1402">
                  <c:v>43969</c:v>
                </c:pt>
                <c:pt idx="1403">
                  <c:v>43970</c:v>
                </c:pt>
                <c:pt idx="1404">
                  <c:v>43971</c:v>
                </c:pt>
                <c:pt idx="1405">
                  <c:v>43972</c:v>
                </c:pt>
                <c:pt idx="1406">
                  <c:v>43973</c:v>
                </c:pt>
                <c:pt idx="1407">
                  <c:v>43976</c:v>
                </c:pt>
                <c:pt idx="1408">
                  <c:v>43977</c:v>
                </c:pt>
                <c:pt idx="1409">
                  <c:v>43978</c:v>
                </c:pt>
                <c:pt idx="1410">
                  <c:v>43979</c:v>
                </c:pt>
                <c:pt idx="1411">
                  <c:v>43980</c:v>
                </c:pt>
                <c:pt idx="1412">
                  <c:v>43983</c:v>
                </c:pt>
                <c:pt idx="1413">
                  <c:v>43984</c:v>
                </c:pt>
                <c:pt idx="1414">
                  <c:v>43985</c:v>
                </c:pt>
                <c:pt idx="1415">
                  <c:v>43986</c:v>
                </c:pt>
                <c:pt idx="1416">
                  <c:v>43987</c:v>
                </c:pt>
                <c:pt idx="1417">
                  <c:v>43990</c:v>
                </c:pt>
                <c:pt idx="1418">
                  <c:v>43991</c:v>
                </c:pt>
                <c:pt idx="1419">
                  <c:v>43992</c:v>
                </c:pt>
                <c:pt idx="1420">
                  <c:v>43993</c:v>
                </c:pt>
                <c:pt idx="1421">
                  <c:v>43994</c:v>
                </c:pt>
                <c:pt idx="1422">
                  <c:v>43997</c:v>
                </c:pt>
                <c:pt idx="1423">
                  <c:v>43998</c:v>
                </c:pt>
                <c:pt idx="1424">
                  <c:v>43999</c:v>
                </c:pt>
                <c:pt idx="1425">
                  <c:v>44000</c:v>
                </c:pt>
                <c:pt idx="1426">
                  <c:v>44001</c:v>
                </c:pt>
                <c:pt idx="1427">
                  <c:v>44004</c:v>
                </c:pt>
                <c:pt idx="1428">
                  <c:v>44005</c:v>
                </c:pt>
                <c:pt idx="1429">
                  <c:v>44006</c:v>
                </c:pt>
                <c:pt idx="1430">
                  <c:v>44007</c:v>
                </c:pt>
                <c:pt idx="1431">
                  <c:v>44008</c:v>
                </c:pt>
                <c:pt idx="1432">
                  <c:v>44011</c:v>
                </c:pt>
                <c:pt idx="1433">
                  <c:v>44012</c:v>
                </c:pt>
                <c:pt idx="1434">
                  <c:v>44013</c:v>
                </c:pt>
                <c:pt idx="1435">
                  <c:v>44014</c:v>
                </c:pt>
                <c:pt idx="1436">
                  <c:v>44015</c:v>
                </c:pt>
                <c:pt idx="1437">
                  <c:v>44018</c:v>
                </c:pt>
                <c:pt idx="1438">
                  <c:v>44019</c:v>
                </c:pt>
                <c:pt idx="1439">
                  <c:v>44020</c:v>
                </c:pt>
                <c:pt idx="1440">
                  <c:v>44021</c:v>
                </c:pt>
                <c:pt idx="1441">
                  <c:v>44022</c:v>
                </c:pt>
                <c:pt idx="1442">
                  <c:v>44025</c:v>
                </c:pt>
                <c:pt idx="1443">
                  <c:v>44026</c:v>
                </c:pt>
                <c:pt idx="1444">
                  <c:v>44027</c:v>
                </c:pt>
                <c:pt idx="1445">
                  <c:v>44028</c:v>
                </c:pt>
                <c:pt idx="1446">
                  <c:v>44029</c:v>
                </c:pt>
                <c:pt idx="1447">
                  <c:v>44032</c:v>
                </c:pt>
                <c:pt idx="1448">
                  <c:v>44033</c:v>
                </c:pt>
                <c:pt idx="1449">
                  <c:v>44034</c:v>
                </c:pt>
                <c:pt idx="1450">
                  <c:v>44035</c:v>
                </c:pt>
                <c:pt idx="1451">
                  <c:v>44036</c:v>
                </c:pt>
                <c:pt idx="1452">
                  <c:v>44039</c:v>
                </c:pt>
                <c:pt idx="1453">
                  <c:v>44040</c:v>
                </c:pt>
                <c:pt idx="1454">
                  <c:v>44041</c:v>
                </c:pt>
                <c:pt idx="1455">
                  <c:v>44042</c:v>
                </c:pt>
                <c:pt idx="1456">
                  <c:v>44043</c:v>
                </c:pt>
                <c:pt idx="1457">
                  <c:v>44046</c:v>
                </c:pt>
                <c:pt idx="1458">
                  <c:v>44047</c:v>
                </c:pt>
                <c:pt idx="1459">
                  <c:v>44048</c:v>
                </c:pt>
                <c:pt idx="1460">
                  <c:v>44049</c:v>
                </c:pt>
                <c:pt idx="1461">
                  <c:v>44050</c:v>
                </c:pt>
                <c:pt idx="1462">
                  <c:v>44053</c:v>
                </c:pt>
                <c:pt idx="1463">
                  <c:v>44054</c:v>
                </c:pt>
                <c:pt idx="1464">
                  <c:v>44055</c:v>
                </c:pt>
                <c:pt idx="1465">
                  <c:v>44056</c:v>
                </c:pt>
                <c:pt idx="1466">
                  <c:v>44057</c:v>
                </c:pt>
                <c:pt idx="1467">
                  <c:v>44060</c:v>
                </c:pt>
                <c:pt idx="1468">
                  <c:v>44061</c:v>
                </c:pt>
                <c:pt idx="1469">
                  <c:v>44062</c:v>
                </c:pt>
                <c:pt idx="1470">
                  <c:v>44063</c:v>
                </c:pt>
                <c:pt idx="1471">
                  <c:v>44064</c:v>
                </c:pt>
                <c:pt idx="1472">
                  <c:v>44067</c:v>
                </c:pt>
                <c:pt idx="1473">
                  <c:v>44068</c:v>
                </c:pt>
                <c:pt idx="1474">
                  <c:v>44069</c:v>
                </c:pt>
                <c:pt idx="1475">
                  <c:v>44070</c:v>
                </c:pt>
                <c:pt idx="1476">
                  <c:v>44071</c:v>
                </c:pt>
                <c:pt idx="1477">
                  <c:v>44074</c:v>
                </c:pt>
                <c:pt idx="1478">
                  <c:v>44075</c:v>
                </c:pt>
                <c:pt idx="1479">
                  <c:v>44076</c:v>
                </c:pt>
                <c:pt idx="1480">
                  <c:v>44077</c:v>
                </c:pt>
                <c:pt idx="1481">
                  <c:v>44078</c:v>
                </c:pt>
                <c:pt idx="1482">
                  <c:v>44081</c:v>
                </c:pt>
                <c:pt idx="1483">
                  <c:v>44082</c:v>
                </c:pt>
                <c:pt idx="1484">
                  <c:v>44083</c:v>
                </c:pt>
                <c:pt idx="1485">
                  <c:v>44084</c:v>
                </c:pt>
                <c:pt idx="1486">
                  <c:v>44085</c:v>
                </c:pt>
                <c:pt idx="1487">
                  <c:v>44088</c:v>
                </c:pt>
                <c:pt idx="1488">
                  <c:v>44089</c:v>
                </c:pt>
                <c:pt idx="1489">
                  <c:v>44090</c:v>
                </c:pt>
                <c:pt idx="1490">
                  <c:v>44091</c:v>
                </c:pt>
                <c:pt idx="1491">
                  <c:v>44092</c:v>
                </c:pt>
                <c:pt idx="1492">
                  <c:v>44095</c:v>
                </c:pt>
                <c:pt idx="1493">
                  <c:v>44096</c:v>
                </c:pt>
                <c:pt idx="1494">
                  <c:v>44097</c:v>
                </c:pt>
                <c:pt idx="1495">
                  <c:v>44098</c:v>
                </c:pt>
                <c:pt idx="1496">
                  <c:v>44099</c:v>
                </c:pt>
                <c:pt idx="1497">
                  <c:v>44102</c:v>
                </c:pt>
                <c:pt idx="1498">
                  <c:v>44103</c:v>
                </c:pt>
                <c:pt idx="1499">
                  <c:v>44104</c:v>
                </c:pt>
                <c:pt idx="1500">
                  <c:v>44105</c:v>
                </c:pt>
                <c:pt idx="1501">
                  <c:v>44106</c:v>
                </c:pt>
                <c:pt idx="1502">
                  <c:v>44109</c:v>
                </c:pt>
                <c:pt idx="1503">
                  <c:v>44110</c:v>
                </c:pt>
                <c:pt idx="1504">
                  <c:v>44111</c:v>
                </c:pt>
                <c:pt idx="1505">
                  <c:v>44112</c:v>
                </c:pt>
                <c:pt idx="1506">
                  <c:v>44113</c:v>
                </c:pt>
                <c:pt idx="1507">
                  <c:v>44116</c:v>
                </c:pt>
                <c:pt idx="1508">
                  <c:v>44117</c:v>
                </c:pt>
                <c:pt idx="1509">
                  <c:v>44118</c:v>
                </c:pt>
                <c:pt idx="1510">
                  <c:v>44119</c:v>
                </c:pt>
                <c:pt idx="1511">
                  <c:v>44120</c:v>
                </c:pt>
                <c:pt idx="1512">
                  <c:v>44123</c:v>
                </c:pt>
                <c:pt idx="1513">
                  <c:v>44124</c:v>
                </c:pt>
                <c:pt idx="1514">
                  <c:v>44125</c:v>
                </c:pt>
                <c:pt idx="1515">
                  <c:v>44126</c:v>
                </c:pt>
                <c:pt idx="1516">
                  <c:v>44127</c:v>
                </c:pt>
                <c:pt idx="1517">
                  <c:v>44130</c:v>
                </c:pt>
                <c:pt idx="1518">
                  <c:v>44131</c:v>
                </c:pt>
                <c:pt idx="1519">
                  <c:v>44132</c:v>
                </c:pt>
                <c:pt idx="1520">
                  <c:v>44133</c:v>
                </c:pt>
                <c:pt idx="1521">
                  <c:v>44134</c:v>
                </c:pt>
                <c:pt idx="1522">
                  <c:v>44137</c:v>
                </c:pt>
                <c:pt idx="1523">
                  <c:v>44138</c:v>
                </c:pt>
                <c:pt idx="1524">
                  <c:v>44139</c:v>
                </c:pt>
                <c:pt idx="1525">
                  <c:v>44140</c:v>
                </c:pt>
                <c:pt idx="1526">
                  <c:v>44141</c:v>
                </c:pt>
                <c:pt idx="1527">
                  <c:v>44144</c:v>
                </c:pt>
                <c:pt idx="1528">
                  <c:v>44145</c:v>
                </c:pt>
                <c:pt idx="1529">
                  <c:v>44146</c:v>
                </c:pt>
                <c:pt idx="1530">
                  <c:v>44147</c:v>
                </c:pt>
                <c:pt idx="1531">
                  <c:v>44148</c:v>
                </c:pt>
                <c:pt idx="1532">
                  <c:v>44151</c:v>
                </c:pt>
                <c:pt idx="1533">
                  <c:v>44152</c:v>
                </c:pt>
                <c:pt idx="1534">
                  <c:v>44153</c:v>
                </c:pt>
                <c:pt idx="1535">
                  <c:v>44154</c:v>
                </c:pt>
                <c:pt idx="1536">
                  <c:v>44155</c:v>
                </c:pt>
                <c:pt idx="1537">
                  <c:v>44158</c:v>
                </c:pt>
                <c:pt idx="1538">
                  <c:v>44159</c:v>
                </c:pt>
                <c:pt idx="1539">
                  <c:v>44160</c:v>
                </c:pt>
                <c:pt idx="1540">
                  <c:v>44161</c:v>
                </c:pt>
                <c:pt idx="1541">
                  <c:v>44162</c:v>
                </c:pt>
                <c:pt idx="1542">
                  <c:v>44165</c:v>
                </c:pt>
                <c:pt idx="1543">
                  <c:v>44166</c:v>
                </c:pt>
                <c:pt idx="1544">
                  <c:v>44167</c:v>
                </c:pt>
                <c:pt idx="1545">
                  <c:v>44168</c:v>
                </c:pt>
                <c:pt idx="1546">
                  <c:v>44169</c:v>
                </c:pt>
                <c:pt idx="1547">
                  <c:v>44172</c:v>
                </c:pt>
                <c:pt idx="1548">
                  <c:v>44173</c:v>
                </c:pt>
                <c:pt idx="1549">
                  <c:v>44174</c:v>
                </c:pt>
                <c:pt idx="1550">
                  <c:v>44175</c:v>
                </c:pt>
                <c:pt idx="1551">
                  <c:v>44176</c:v>
                </c:pt>
                <c:pt idx="1552">
                  <c:v>44179</c:v>
                </c:pt>
                <c:pt idx="1553">
                  <c:v>44180</c:v>
                </c:pt>
                <c:pt idx="1554">
                  <c:v>44181</c:v>
                </c:pt>
                <c:pt idx="1555">
                  <c:v>44182</c:v>
                </c:pt>
                <c:pt idx="1556">
                  <c:v>44183</c:v>
                </c:pt>
                <c:pt idx="1557">
                  <c:v>44186</c:v>
                </c:pt>
                <c:pt idx="1558">
                  <c:v>44187</c:v>
                </c:pt>
                <c:pt idx="1559">
                  <c:v>44188</c:v>
                </c:pt>
                <c:pt idx="1560">
                  <c:v>44189</c:v>
                </c:pt>
                <c:pt idx="1561">
                  <c:v>44190</c:v>
                </c:pt>
                <c:pt idx="1562">
                  <c:v>44193</c:v>
                </c:pt>
                <c:pt idx="1563">
                  <c:v>44194</c:v>
                </c:pt>
                <c:pt idx="1564">
                  <c:v>44195</c:v>
                </c:pt>
                <c:pt idx="1565">
                  <c:v>44196</c:v>
                </c:pt>
                <c:pt idx="1566">
                  <c:v>44197</c:v>
                </c:pt>
                <c:pt idx="1567">
                  <c:v>44200</c:v>
                </c:pt>
                <c:pt idx="1568">
                  <c:v>44201</c:v>
                </c:pt>
                <c:pt idx="1569">
                  <c:v>44202</c:v>
                </c:pt>
                <c:pt idx="1570">
                  <c:v>44203</c:v>
                </c:pt>
                <c:pt idx="1571">
                  <c:v>44204</c:v>
                </c:pt>
                <c:pt idx="1572">
                  <c:v>44207</c:v>
                </c:pt>
                <c:pt idx="1573">
                  <c:v>44208</c:v>
                </c:pt>
                <c:pt idx="1574">
                  <c:v>44209</c:v>
                </c:pt>
                <c:pt idx="1575">
                  <c:v>44210</c:v>
                </c:pt>
                <c:pt idx="1576">
                  <c:v>44211</c:v>
                </c:pt>
                <c:pt idx="1577">
                  <c:v>44214</c:v>
                </c:pt>
                <c:pt idx="1578">
                  <c:v>44215</c:v>
                </c:pt>
                <c:pt idx="1579">
                  <c:v>44216</c:v>
                </c:pt>
                <c:pt idx="1580">
                  <c:v>44217</c:v>
                </c:pt>
                <c:pt idx="1581">
                  <c:v>44218</c:v>
                </c:pt>
                <c:pt idx="1582">
                  <c:v>44221</c:v>
                </c:pt>
                <c:pt idx="1583">
                  <c:v>44222</c:v>
                </c:pt>
                <c:pt idx="1584">
                  <c:v>44223</c:v>
                </c:pt>
                <c:pt idx="1585">
                  <c:v>44224</c:v>
                </c:pt>
                <c:pt idx="1586">
                  <c:v>44225</c:v>
                </c:pt>
                <c:pt idx="1587">
                  <c:v>44228</c:v>
                </c:pt>
                <c:pt idx="1588">
                  <c:v>44229</c:v>
                </c:pt>
                <c:pt idx="1589">
                  <c:v>44230</c:v>
                </c:pt>
                <c:pt idx="1590">
                  <c:v>44231</c:v>
                </c:pt>
                <c:pt idx="1591">
                  <c:v>44232</c:v>
                </c:pt>
                <c:pt idx="1592">
                  <c:v>44235</c:v>
                </c:pt>
                <c:pt idx="1593">
                  <c:v>44236</c:v>
                </c:pt>
                <c:pt idx="1594">
                  <c:v>44237</c:v>
                </c:pt>
                <c:pt idx="1595">
                  <c:v>44238</c:v>
                </c:pt>
                <c:pt idx="1596">
                  <c:v>44239</c:v>
                </c:pt>
                <c:pt idx="1597">
                  <c:v>44242</c:v>
                </c:pt>
                <c:pt idx="1598">
                  <c:v>44243</c:v>
                </c:pt>
                <c:pt idx="1599">
                  <c:v>44244</c:v>
                </c:pt>
                <c:pt idx="1600">
                  <c:v>44245</c:v>
                </c:pt>
                <c:pt idx="1601">
                  <c:v>44246</c:v>
                </c:pt>
                <c:pt idx="1602">
                  <c:v>44249</c:v>
                </c:pt>
                <c:pt idx="1603">
                  <c:v>44250</c:v>
                </c:pt>
                <c:pt idx="1604">
                  <c:v>44251</c:v>
                </c:pt>
                <c:pt idx="1605">
                  <c:v>44252</c:v>
                </c:pt>
                <c:pt idx="1606">
                  <c:v>44253</c:v>
                </c:pt>
                <c:pt idx="1607">
                  <c:v>44256</c:v>
                </c:pt>
                <c:pt idx="1608">
                  <c:v>44257</c:v>
                </c:pt>
                <c:pt idx="1609">
                  <c:v>44258</c:v>
                </c:pt>
                <c:pt idx="1610">
                  <c:v>44259</c:v>
                </c:pt>
                <c:pt idx="1611">
                  <c:v>44260</c:v>
                </c:pt>
                <c:pt idx="1612">
                  <c:v>44263</c:v>
                </c:pt>
                <c:pt idx="1613">
                  <c:v>44264</c:v>
                </c:pt>
                <c:pt idx="1614">
                  <c:v>44265</c:v>
                </c:pt>
                <c:pt idx="1615">
                  <c:v>44266</c:v>
                </c:pt>
                <c:pt idx="1616">
                  <c:v>44267</c:v>
                </c:pt>
                <c:pt idx="1617">
                  <c:v>44270</c:v>
                </c:pt>
                <c:pt idx="1618">
                  <c:v>44271</c:v>
                </c:pt>
                <c:pt idx="1619">
                  <c:v>44272</c:v>
                </c:pt>
                <c:pt idx="1620">
                  <c:v>44273</c:v>
                </c:pt>
                <c:pt idx="1621">
                  <c:v>44274</c:v>
                </c:pt>
                <c:pt idx="1622">
                  <c:v>44277</c:v>
                </c:pt>
                <c:pt idx="1623">
                  <c:v>44278</c:v>
                </c:pt>
                <c:pt idx="1624">
                  <c:v>44279</c:v>
                </c:pt>
                <c:pt idx="1625">
                  <c:v>44280</c:v>
                </c:pt>
                <c:pt idx="1626">
                  <c:v>44281</c:v>
                </c:pt>
                <c:pt idx="1627">
                  <c:v>44284</c:v>
                </c:pt>
                <c:pt idx="1628">
                  <c:v>44285</c:v>
                </c:pt>
                <c:pt idx="1629">
                  <c:v>44286</c:v>
                </c:pt>
                <c:pt idx="1630">
                  <c:v>44287</c:v>
                </c:pt>
                <c:pt idx="1631">
                  <c:v>44288</c:v>
                </c:pt>
                <c:pt idx="1632">
                  <c:v>44291</c:v>
                </c:pt>
                <c:pt idx="1633">
                  <c:v>44292</c:v>
                </c:pt>
                <c:pt idx="1634">
                  <c:v>44293</c:v>
                </c:pt>
                <c:pt idx="1635">
                  <c:v>44294</c:v>
                </c:pt>
                <c:pt idx="1636">
                  <c:v>44295</c:v>
                </c:pt>
                <c:pt idx="1637">
                  <c:v>44298</c:v>
                </c:pt>
                <c:pt idx="1638">
                  <c:v>44299</c:v>
                </c:pt>
                <c:pt idx="1639">
                  <c:v>44300</c:v>
                </c:pt>
                <c:pt idx="1640">
                  <c:v>44301</c:v>
                </c:pt>
                <c:pt idx="1641">
                  <c:v>44302</c:v>
                </c:pt>
                <c:pt idx="1642">
                  <c:v>44305</c:v>
                </c:pt>
                <c:pt idx="1643">
                  <c:v>44306</c:v>
                </c:pt>
                <c:pt idx="1644">
                  <c:v>44307</c:v>
                </c:pt>
                <c:pt idx="1645">
                  <c:v>44308</c:v>
                </c:pt>
                <c:pt idx="1646">
                  <c:v>44309</c:v>
                </c:pt>
                <c:pt idx="1647">
                  <c:v>44312</c:v>
                </c:pt>
                <c:pt idx="1648">
                  <c:v>44313</c:v>
                </c:pt>
                <c:pt idx="1649">
                  <c:v>44314</c:v>
                </c:pt>
                <c:pt idx="1650">
                  <c:v>44315</c:v>
                </c:pt>
                <c:pt idx="1651">
                  <c:v>44316</c:v>
                </c:pt>
                <c:pt idx="1652">
                  <c:v>44319</c:v>
                </c:pt>
                <c:pt idx="1653">
                  <c:v>44320</c:v>
                </c:pt>
                <c:pt idx="1654">
                  <c:v>44321</c:v>
                </c:pt>
                <c:pt idx="1655">
                  <c:v>44322</c:v>
                </c:pt>
                <c:pt idx="1656">
                  <c:v>44323</c:v>
                </c:pt>
                <c:pt idx="1657">
                  <c:v>44326</c:v>
                </c:pt>
                <c:pt idx="1658">
                  <c:v>44327</c:v>
                </c:pt>
                <c:pt idx="1659">
                  <c:v>44328</c:v>
                </c:pt>
                <c:pt idx="1660">
                  <c:v>44329</c:v>
                </c:pt>
                <c:pt idx="1661">
                  <c:v>44330</c:v>
                </c:pt>
                <c:pt idx="1662">
                  <c:v>44333</c:v>
                </c:pt>
                <c:pt idx="1663">
                  <c:v>44334</c:v>
                </c:pt>
                <c:pt idx="1664">
                  <c:v>44335</c:v>
                </c:pt>
                <c:pt idx="1665">
                  <c:v>44336</c:v>
                </c:pt>
                <c:pt idx="1666">
                  <c:v>44337</c:v>
                </c:pt>
                <c:pt idx="1667">
                  <c:v>44340</c:v>
                </c:pt>
                <c:pt idx="1668">
                  <c:v>44341</c:v>
                </c:pt>
                <c:pt idx="1669">
                  <c:v>44342</c:v>
                </c:pt>
                <c:pt idx="1670">
                  <c:v>44343</c:v>
                </c:pt>
                <c:pt idx="1671">
                  <c:v>44344</c:v>
                </c:pt>
                <c:pt idx="1672">
                  <c:v>44347</c:v>
                </c:pt>
                <c:pt idx="1673">
                  <c:v>44348</c:v>
                </c:pt>
                <c:pt idx="1674">
                  <c:v>44349</c:v>
                </c:pt>
                <c:pt idx="1675">
                  <c:v>44350</c:v>
                </c:pt>
                <c:pt idx="1676">
                  <c:v>44351</c:v>
                </c:pt>
                <c:pt idx="1677">
                  <c:v>44354</c:v>
                </c:pt>
                <c:pt idx="1678">
                  <c:v>44355</c:v>
                </c:pt>
                <c:pt idx="1679">
                  <c:v>44356</c:v>
                </c:pt>
                <c:pt idx="1680">
                  <c:v>44357</c:v>
                </c:pt>
                <c:pt idx="1681">
                  <c:v>44358</c:v>
                </c:pt>
                <c:pt idx="1682">
                  <c:v>44361</c:v>
                </c:pt>
                <c:pt idx="1683">
                  <c:v>44362</c:v>
                </c:pt>
                <c:pt idx="1684">
                  <c:v>44363</c:v>
                </c:pt>
                <c:pt idx="1685">
                  <c:v>44364</c:v>
                </c:pt>
                <c:pt idx="1686">
                  <c:v>44365</c:v>
                </c:pt>
                <c:pt idx="1687">
                  <c:v>44368</c:v>
                </c:pt>
                <c:pt idx="1688">
                  <c:v>44369</c:v>
                </c:pt>
                <c:pt idx="1689">
                  <c:v>44370</c:v>
                </c:pt>
                <c:pt idx="1690">
                  <c:v>44371</c:v>
                </c:pt>
                <c:pt idx="1691">
                  <c:v>44372</c:v>
                </c:pt>
                <c:pt idx="1692">
                  <c:v>44375</c:v>
                </c:pt>
                <c:pt idx="1693">
                  <c:v>44376</c:v>
                </c:pt>
                <c:pt idx="1694">
                  <c:v>44377</c:v>
                </c:pt>
                <c:pt idx="1695">
                  <c:v>44378</c:v>
                </c:pt>
                <c:pt idx="1696">
                  <c:v>44379</c:v>
                </c:pt>
                <c:pt idx="1697">
                  <c:v>44382</c:v>
                </c:pt>
                <c:pt idx="1698">
                  <c:v>44383</c:v>
                </c:pt>
                <c:pt idx="1699">
                  <c:v>44384</c:v>
                </c:pt>
                <c:pt idx="1700">
                  <c:v>44385</c:v>
                </c:pt>
                <c:pt idx="1701">
                  <c:v>44386</c:v>
                </c:pt>
                <c:pt idx="1702">
                  <c:v>44389</c:v>
                </c:pt>
                <c:pt idx="1703">
                  <c:v>44390</c:v>
                </c:pt>
                <c:pt idx="1704">
                  <c:v>44391</c:v>
                </c:pt>
                <c:pt idx="1705">
                  <c:v>44392</c:v>
                </c:pt>
                <c:pt idx="1706">
                  <c:v>44393</c:v>
                </c:pt>
                <c:pt idx="1707">
                  <c:v>44396</c:v>
                </c:pt>
                <c:pt idx="1708">
                  <c:v>44397</c:v>
                </c:pt>
                <c:pt idx="1709">
                  <c:v>44398</c:v>
                </c:pt>
                <c:pt idx="1710">
                  <c:v>44399</c:v>
                </c:pt>
                <c:pt idx="1711">
                  <c:v>44400</c:v>
                </c:pt>
                <c:pt idx="1712">
                  <c:v>44403</c:v>
                </c:pt>
                <c:pt idx="1713">
                  <c:v>44404</c:v>
                </c:pt>
                <c:pt idx="1714">
                  <c:v>44405</c:v>
                </c:pt>
                <c:pt idx="1715">
                  <c:v>44406</c:v>
                </c:pt>
                <c:pt idx="1716">
                  <c:v>44407</c:v>
                </c:pt>
                <c:pt idx="1717">
                  <c:v>44410</c:v>
                </c:pt>
                <c:pt idx="1718">
                  <c:v>44411</c:v>
                </c:pt>
                <c:pt idx="1719">
                  <c:v>44412</c:v>
                </c:pt>
                <c:pt idx="1720">
                  <c:v>44413</c:v>
                </c:pt>
                <c:pt idx="1721">
                  <c:v>44414</c:v>
                </c:pt>
                <c:pt idx="1722">
                  <c:v>44417</c:v>
                </c:pt>
                <c:pt idx="1723">
                  <c:v>44418</c:v>
                </c:pt>
                <c:pt idx="1724">
                  <c:v>44419</c:v>
                </c:pt>
                <c:pt idx="1725">
                  <c:v>44420</c:v>
                </c:pt>
                <c:pt idx="1726">
                  <c:v>44421</c:v>
                </c:pt>
                <c:pt idx="1727">
                  <c:v>44424</c:v>
                </c:pt>
                <c:pt idx="1728">
                  <c:v>44425</c:v>
                </c:pt>
                <c:pt idx="1729">
                  <c:v>44426</c:v>
                </c:pt>
                <c:pt idx="1730">
                  <c:v>44427</c:v>
                </c:pt>
                <c:pt idx="1731">
                  <c:v>44428</c:v>
                </c:pt>
                <c:pt idx="1732">
                  <c:v>44431</c:v>
                </c:pt>
                <c:pt idx="1733">
                  <c:v>44432</c:v>
                </c:pt>
                <c:pt idx="1734">
                  <c:v>44433</c:v>
                </c:pt>
                <c:pt idx="1735">
                  <c:v>44434</c:v>
                </c:pt>
                <c:pt idx="1736">
                  <c:v>44435</c:v>
                </c:pt>
                <c:pt idx="1737">
                  <c:v>44438</c:v>
                </c:pt>
                <c:pt idx="1738">
                  <c:v>44439</c:v>
                </c:pt>
                <c:pt idx="1739">
                  <c:v>44440</c:v>
                </c:pt>
                <c:pt idx="1740">
                  <c:v>44441</c:v>
                </c:pt>
                <c:pt idx="1741">
                  <c:v>44442</c:v>
                </c:pt>
                <c:pt idx="1742">
                  <c:v>44445</c:v>
                </c:pt>
                <c:pt idx="1743">
                  <c:v>44446</c:v>
                </c:pt>
                <c:pt idx="1744">
                  <c:v>44447</c:v>
                </c:pt>
                <c:pt idx="1745">
                  <c:v>44448</c:v>
                </c:pt>
                <c:pt idx="1746">
                  <c:v>44449</c:v>
                </c:pt>
                <c:pt idx="1747">
                  <c:v>44452</c:v>
                </c:pt>
                <c:pt idx="1748">
                  <c:v>44453</c:v>
                </c:pt>
                <c:pt idx="1749">
                  <c:v>44454</c:v>
                </c:pt>
                <c:pt idx="1750">
                  <c:v>44455</c:v>
                </c:pt>
                <c:pt idx="1751">
                  <c:v>44456</c:v>
                </c:pt>
                <c:pt idx="1752">
                  <c:v>44459</c:v>
                </c:pt>
                <c:pt idx="1753">
                  <c:v>44460</c:v>
                </c:pt>
                <c:pt idx="1754">
                  <c:v>44461</c:v>
                </c:pt>
                <c:pt idx="1755">
                  <c:v>44462</c:v>
                </c:pt>
                <c:pt idx="1756">
                  <c:v>44463</c:v>
                </c:pt>
                <c:pt idx="1757">
                  <c:v>44466</c:v>
                </c:pt>
                <c:pt idx="1758">
                  <c:v>44467</c:v>
                </c:pt>
                <c:pt idx="1759">
                  <c:v>44468</c:v>
                </c:pt>
                <c:pt idx="1760">
                  <c:v>44469</c:v>
                </c:pt>
                <c:pt idx="1761">
                  <c:v>44470</c:v>
                </c:pt>
                <c:pt idx="1762">
                  <c:v>44473</c:v>
                </c:pt>
                <c:pt idx="1763">
                  <c:v>44474</c:v>
                </c:pt>
                <c:pt idx="1764">
                  <c:v>44475</c:v>
                </c:pt>
                <c:pt idx="1765">
                  <c:v>44476</c:v>
                </c:pt>
                <c:pt idx="1766">
                  <c:v>44477</c:v>
                </c:pt>
                <c:pt idx="1767">
                  <c:v>44480</c:v>
                </c:pt>
                <c:pt idx="1768">
                  <c:v>44481</c:v>
                </c:pt>
                <c:pt idx="1769">
                  <c:v>44482</c:v>
                </c:pt>
                <c:pt idx="1770">
                  <c:v>44483</c:v>
                </c:pt>
                <c:pt idx="1771">
                  <c:v>44484</c:v>
                </c:pt>
                <c:pt idx="1772">
                  <c:v>44487</c:v>
                </c:pt>
                <c:pt idx="1773">
                  <c:v>44488</c:v>
                </c:pt>
                <c:pt idx="1774">
                  <c:v>44489</c:v>
                </c:pt>
                <c:pt idx="1775">
                  <c:v>44490</c:v>
                </c:pt>
                <c:pt idx="1776">
                  <c:v>44491</c:v>
                </c:pt>
                <c:pt idx="1777">
                  <c:v>44494</c:v>
                </c:pt>
                <c:pt idx="1778">
                  <c:v>44495</c:v>
                </c:pt>
                <c:pt idx="1779">
                  <c:v>44496</c:v>
                </c:pt>
                <c:pt idx="1780">
                  <c:v>44497</c:v>
                </c:pt>
                <c:pt idx="1781">
                  <c:v>44498</c:v>
                </c:pt>
                <c:pt idx="1782">
                  <c:v>44501</c:v>
                </c:pt>
                <c:pt idx="1783">
                  <c:v>44502</c:v>
                </c:pt>
                <c:pt idx="1784">
                  <c:v>44503</c:v>
                </c:pt>
                <c:pt idx="1785">
                  <c:v>44504</c:v>
                </c:pt>
                <c:pt idx="1786">
                  <c:v>44505</c:v>
                </c:pt>
                <c:pt idx="1787">
                  <c:v>44508</c:v>
                </c:pt>
                <c:pt idx="1788">
                  <c:v>44509</c:v>
                </c:pt>
                <c:pt idx="1789">
                  <c:v>44510</c:v>
                </c:pt>
                <c:pt idx="1790">
                  <c:v>44511</c:v>
                </c:pt>
                <c:pt idx="1791">
                  <c:v>44512</c:v>
                </c:pt>
                <c:pt idx="1792">
                  <c:v>44515</c:v>
                </c:pt>
                <c:pt idx="1793">
                  <c:v>44516</c:v>
                </c:pt>
                <c:pt idx="1794">
                  <c:v>44517</c:v>
                </c:pt>
                <c:pt idx="1795">
                  <c:v>44518</c:v>
                </c:pt>
                <c:pt idx="1796">
                  <c:v>44519</c:v>
                </c:pt>
                <c:pt idx="1797">
                  <c:v>44522</c:v>
                </c:pt>
                <c:pt idx="1798">
                  <c:v>44523</c:v>
                </c:pt>
                <c:pt idx="1799">
                  <c:v>44524</c:v>
                </c:pt>
                <c:pt idx="1800">
                  <c:v>44525</c:v>
                </c:pt>
                <c:pt idx="1801">
                  <c:v>44526</c:v>
                </c:pt>
                <c:pt idx="1802">
                  <c:v>44529</c:v>
                </c:pt>
                <c:pt idx="1803">
                  <c:v>44530</c:v>
                </c:pt>
                <c:pt idx="1804">
                  <c:v>44531</c:v>
                </c:pt>
                <c:pt idx="1805">
                  <c:v>44532</c:v>
                </c:pt>
                <c:pt idx="1806">
                  <c:v>44533</c:v>
                </c:pt>
                <c:pt idx="1807">
                  <c:v>44536</c:v>
                </c:pt>
                <c:pt idx="1808">
                  <c:v>44537</c:v>
                </c:pt>
                <c:pt idx="1809">
                  <c:v>44538</c:v>
                </c:pt>
                <c:pt idx="1810">
                  <c:v>44539</c:v>
                </c:pt>
                <c:pt idx="1811">
                  <c:v>44540</c:v>
                </c:pt>
                <c:pt idx="1812">
                  <c:v>44543</c:v>
                </c:pt>
                <c:pt idx="1813">
                  <c:v>44544</c:v>
                </c:pt>
                <c:pt idx="1814">
                  <c:v>44545</c:v>
                </c:pt>
                <c:pt idx="1815">
                  <c:v>44546</c:v>
                </c:pt>
                <c:pt idx="1816">
                  <c:v>44547</c:v>
                </c:pt>
                <c:pt idx="1817">
                  <c:v>44550</c:v>
                </c:pt>
                <c:pt idx="1818">
                  <c:v>44551</c:v>
                </c:pt>
                <c:pt idx="1819">
                  <c:v>44552</c:v>
                </c:pt>
                <c:pt idx="1820">
                  <c:v>44553</c:v>
                </c:pt>
                <c:pt idx="1821">
                  <c:v>44554</c:v>
                </c:pt>
                <c:pt idx="1822">
                  <c:v>44557</c:v>
                </c:pt>
                <c:pt idx="1823">
                  <c:v>44558</c:v>
                </c:pt>
                <c:pt idx="1824">
                  <c:v>44559</c:v>
                </c:pt>
                <c:pt idx="1825">
                  <c:v>44560</c:v>
                </c:pt>
                <c:pt idx="1826">
                  <c:v>44561</c:v>
                </c:pt>
                <c:pt idx="1827">
                  <c:v>44564</c:v>
                </c:pt>
                <c:pt idx="1828">
                  <c:v>44565</c:v>
                </c:pt>
                <c:pt idx="1829">
                  <c:v>44566</c:v>
                </c:pt>
                <c:pt idx="1830">
                  <c:v>44567</c:v>
                </c:pt>
                <c:pt idx="1831">
                  <c:v>44568</c:v>
                </c:pt>
                <c:pt idx="1832">
                  <c:v>44571</c:v>
                </c:pt>
                <c:pt idx="1833">
                  <c:v>44572</c:v>
                </c:pt>
                <c:pt idx="1834">
                  <c:v>44573</c:v>
                </c:pt>
                <c:pt idx="1835">
                  <c:v>44574</c:v>
                </c:pt>
                <c:pt idx="1836">
                  <c:v>44575</c:v>
                </c:pt>
                <c:pt idx="1837">
                  <c:v>44578</c:v>
                </c:pt>
                <c:pt idx="1838">
                  <c:v>44579</c:v>
                </c:pt>
                <c:pt idx="1839">
                  <c:v>44580</c:v>
                </c:pt>
                <c:pt idx="1840">
                  <c:v>44581</c:v>
                </c:pt>
                <c:pt idx="1841">
                  <c:v>44582</c:v>
                </c:pt>
                <c:pt idx="1842">
                  <c:v>44585</c:v>
                </c:pt>
                <c:pt idx="1843">
                  <c:v>44586</c:v>
                </c:pt>
                <c:pt idx="1844">
                  <c:v>44587</c:v>
                </c:pt>
                <c:pt idx="1845">
                  <c:v>44588</c:v>
                </c:pt>
                <c:pt idx="1846">
                  <c:v>44589</c:v>
                </c:pt>
                <c:pt idx="1847">
                  <c:v>44592</c:v>
                </c:pt>
                <c:pt idx="1848">
                  <c:v>44593</c:v>
                </c:pt>
                <c:pt idx="1849">
                  <c:v>44594</c:v>
                </c:pt>
                <c:pt idx="1850">
                  <c:v>44595</c:v>
                </c:pt>
                <c:pt idx="1851">
                  <c:v>44596</c:v>
                </c:pt>
                <c:pt idx="1852">
                  <c:v>44599</c:v>
                </c:pt>
                <c:pt idx="1853">
                  <c:v>44600</c:v>
                </c:pt>
                <c:pt idx="1854">
                  <c:v>44601</c:v>
                </c:pt>
                <c:pt idx="1855">
                  <c:v>44602</c:v>
                </c:pt>
                <c:pt idx="1856">
                  <c:v>44603</c:v>
                </c:pt>
                <c:pt idx="1857">
                  <c:v>44606</c:v>
                </c:pt>
                <c:pt idx="1858">
                  <c:v>44607</c:v>
                </c:pt>
                <c:pt idx="1859">
                  <c:v>44608</c:v>
                </c:pt>
                <c:pt idx="1860">
                  <c:v>44609</c:v>
                </c:pt>
                <c:pt idx="1861">
                  <c:v>44610</c:v>
                </c:pt>
                <c:pt idx="1862">
                  <c:v>44613</c:v>
                </c:pt>
                <c:pt idx="1863">
                  <c:v>44614</c:v>
                </c:pt>
                <c:pt idx="1864">
                  <c:v>44615</c:v>
                </c:pt>
                <c:pt idx="1865">
                  <c:v>44616</c:v>
                </c:pt>
                <c:pt idx="1866">
                  <c:v>44617</c:v>
                </c:pt>
                <c:pt idx="1867">
                  <c:v>44620</c:v>
                </c:pt>
                <c:pt idx="1868">
                  <c:v>44621</c:v>
                </c:pt>
                <c:pt idx="1869">
                  <c:v>44622</c:v>
                </c:pt>
                <c:pt idx="1870">
                  <c:v>44623</c:v>
                </c:pt>
                <c:pt idx="1871">
                  <c:v>44624</c:v>
                </c:pt>
                <c:pt idx="1872">
                  <c:v>44627</c:v>
                </c:pt>
                <c:pt idx="1873">
                  <c:v>44628</c:v>
                </c:pt>
                <c:pt idx="1874">
                  <c:v>44629</c:v>
                </c:pt>
                <c:pt idx="1875">
                  <c:v>44630</c:v>
                </c:pt>
                <c:pt idx="1876">
                  <c:v>44631</c:v>
                </c:pt>
                <c:pt idx="1877">
                  <c:v>44634</c:v>
                </c:pt>
                <c:pt idx="1878">
                  <c:v>44635</c:v>
                </c:pt>
                <c:pt idx="1879">
                  <c:v>44636</c:v>
                </c:pt>
                <c:pt idx="1880">
                  <c:v>44637</c:v>
                </c:pt>
                <c:pt idx="1881">
                  <c:v>44638</c:v>
                </c:pt>
                <c:pt idx="1882">
                  <c:v>44641</c:v>
                </c:pt>
                <c:pt idx="1883">
                  <c:v>44642</c:v>
                </c:pt>
                <c:pt idx="1884">
                  <c:v>44643</c:v>
                </c:pt>
                <c:pt idx="1885">
                  <c:v>44644</c:v>
                </c:pt>
                <c:pt idx="1886">
                  <c:v>44645</c:v>
                </c:pt>
                <c:pt idx="1887">
                  <c:v>44648</c:v>
                </c:pt>
                <c:pt idx="1888">
                  <c:v>44649</c:v>
                </c:pt>
                <c:pt idx="1889">
                  <c:v>44650</c:v>
                </c:pt>
                <c:pt idx="1890">
                  <c:v>44651</c:v>
                </c:pt>
                <c:pt idx="1891">
                  <c:v>44652</c:v>
                </c:pt>
                <c:pt idx="1892">
                  <c:v>44655</c:v>
                </c:pt>
                <c:pt idx="1893">
                  <c:v>44656</c:v>
                </c:pt>
                <c:pt idx="1894">
                  <c:v>44657</c:v>
                </c:pt>
                <c:pt idx="1895">
                  <c:v>44658</c:v>
                </c:pt>
                <c:pt idx="1896">
                  <c:v>44659</c:v>
                </c:pt>
                <c:pt idx="1897">
                  <c:v>44662</c:v>
                </c:pt>
                <c:pt idx="1898">
                  <c:v>44663</c:v>
                </c:pt>
                <c:pt idx="1899">
                  <c:v>44664</c:v>
                </c:pt>
                <c:pt idx="1900">
                  <c:v>44665</c:v>
                </c:pt>
                <c:pt idx="1901">
                  <c:v>44666</c:v>
                </c:pt>
                <c:pt idx="1902">
                  <c:v>44669</c:v>
                </c:pt>
                <c:pt idx="1903">
                  <c:v>44670</c:v>
                </c:pt>
                <c:pt idx="1904">
                  <c:v>44671</c:v>
                </c:pt>
                <c:pt idx="1905">
                  <c:v>44672</c:v>
                </c:pt>
                <c:pt idx="1906">
                  <c:v>44673</c:v>
                </c:pt>
                <c:pt idx="1907">
                  <c:v>44676</c:v>
                </c:pt>
                <c:pt idx="1908">
                  <c:v>44677</c:v>
                </c:pt>
                <c:pt idx="1909">
                  <c:v>44678</c:v>
                </c:pt>
                <c:pt idx="1910">
                  <c:v>44679</c:v>
                </c:pt>
                <c:pt idx="1911">
                  <c:v>44680</c:v>
                </c:pt>
                <c:pt idx="1912">
                  <c:v>44683</c:v>
                </c:pt>
                <c:pt idx="1913">
                  <c:v>44684</c:v>
                </c:pt>
                <c:pt idx="1914">
                  <c:v>44685</c:v>
                </c:pt>
                <c:pt idx="1915">
                  <c:v>44686</c:v>
                </c:pt>
                <c:pt idx="1916">
                  <c:v>44687</c:v>
                </c:pt>
                <c:pt idx="1917">
                  <c:v>44690</c:v>
                </c:pt>
                <c:pt idx="1918">
                  <c:v>44691</c:v>
                </c:pt>
                <c:pt idx="1919">
                  <c:v>44692</c:v>
                </c:pt>
                <c:pt idx="1920">
                  <c:v>44693</c:v>
                </c:pt>
                <c:pt idx="1921">
                  <c:v>44694</c:v>
                </c:pt>
                <c:pt idx="1922">
                  <c:v>44697</c:v>
                </c:pt>
                <c:pt idx="1923">
                  <c:v>44698</c:v>
                </c:pt>
                <c:pt idx="1924">
                  <c:v>44699</c:v>
                </c:pt>
                <c:pt idx="1925">
                  <c:v>44700</c:v>
                </c:pt>
                <c:pt idx="1926">
                  <c:v>44701</c:v>
                </c:pt>
                <c:pt idx="1927">
                  <c:v>44704</c:v>
                </c:pt>
                <c:pt idx="1928">
                  <c:v>44705</c:v>
                </c:pt>
                <c:pt idx="1929">
                  <c:v>44706</c:v>
                </c:pt>
                <c:pt idx="1930">
                  <c:v>44707</c:v>
                </c:pt>
                <c:pt idx="1931">
                  <c:v>44708</c:v>
                </c:pt>
                <c:pt idx="1932">
                  <c:v>44711</c:v>
                </c:pt>
                <c:pt idx="1933">
                  <c:v>44712</c:v>
                </c:pt>
                <c:pt idx="1934">
                  <c:v>44713</c:v>
                </c:pt>
                <c:pt idx="1935">
                  <c:v>44714</c:v>
                </c:pt>
                <c:pt idx="1936">
                  <c:v>44715</c:v>
                </c:pt>
                <c:pt idx="1937">
                  <c:v>44718</c:v>
                </c:pt>
                <c:pt idx="1938">
                  <c:v>44719</c:v>
                </c:pt>
                <c:pt idx="1939">
                  <c:v>44720</c:v>
                </c:pt>
                <c:pt idx="1940">
                  <c:v>44721</c:v>
                </c:pt>
                <c:pt idx="1941">
                  <c:v>44722</c:v>
                </c:pt>
                <c:pt idx="1942">
                  <c:v>44725</c:v>
                </c:pt>
                <c:pt idx="1943">
                  <c:v>44726</c:v>
                </c:pt>
                <c:pt idx="1944">
                  <c:v>44727</c:v>
                </c:pt>
                <c:pt idx="1945">
                  <c:v>44728</c:v>
                </c:pt>
                <c:pt idx="1946">
                  <c:v>44729</c:v>
                </c:pt>
                <c:pt idx="1947">
                  <c:v>44732</c:v>
                </c:pt>
                <c:pt idx="1948">
                  <c:v>44733</c:v>
                </c:pt>
                <c:pt idx="1949">
                  <c:v>44734</c:v>
                </c:pt>
                <c:pt idx="1950">
                  <c:v>44735</c:v>
                </c:pt>
                <c:pt idx="1951">
                  <c:v>44736</c:v>
                </c:pt>
                <c:pt idx="1952">
                  <c:v>44739</c:v>
                </c:pt>
                <c:pt idx="1953">
                  <c:v>44740</c:v>
                </c:pt>
                <c:pt idx="1954">
                  <c:v>44741</c:v>
                </c:pt>
                <c:pt idx="1955">
                  <c:v>44742</c:v>
                </c:pt>
                <c:pt idx="1956">
                  <c:v>44743</c:v>
                </c:pt>
                <c:pt idx="1957">
                  <c:v>44746</c:v>
                </c:pt>
                <c:pt idx="1958">
                  <c:v>44747</c:v>
                </c:pt>
                <c:pt idx="1959">
                  <c:v>44748</c:v>
                </c:pt>
                <c:pt idx="1960">
                  <c:v>44749</c:v>
                </c:pt>
                <c:pt idx="1961">
                  <c:v>44750</c:v>
                </c:pt>
                <c:pt idx="1962">
                  <c:v>44753</c:v>
                </c:pt>
                <c:pt idx="1963">
                  <c:v>44754</c:v>
                </c:pt>
                <c:pt idx="1964">
                  <c:v>44755</c:v>
                </c:pt>
                <c:pt idx="1965">
                  <c:v>44756</c:v>
                </c:pt>
                <c:pt idx="1966">
                  <c:v>44757</c:v>
                </c:pt>
                <c:pt idx="1967">
                  <c:v>44760</c:v>
                </c:pt>
                <c:pt idx="1968">
                  <c:v>44761</c:v>
                </c:pt>
                <c:pt idx="1969">
                  <c:v>44762</c:v>
                </c:pt>
                <c:pt idx="1970">
                  <c:v>44763</c:v>
                </c:pt>
                <c:pt idx="1971">
                  <c:v>44764</c:v>
                </c:pt>
                <c:pt idx="1972">
                  <c:v>44767</c:v>
                </c:pt>
                <c:pt idx="1973">
                  <c:v>44768</c:v>
                </c:pt>
                <c:pt idx="1974">
                  <c:v>44769</c:v>
                </c:pt>
                <c:pt idx="1975">
                  <c:v>44770</c:v>
                </c:pt>
                <c:pt idx="1976">
                  <c:v>44771</c:v>
                </c:pt>
                <c:pt idx="1977">
                  <c:v>44774</c:v>
                </c:pt>
                <c:pt idx="1978">
                  <c:v>44775</c:v>
                </c:pt>
                <c:pt idx="1979">
                  <c:v>44776</c:v>
                </c:pt>
                <c:pt idx="1980">
                  <c:v>44777</c:v>
                </c:pt>
                <c:pt idx="1981">
                  <c:v>44778</c:v>
                </c:pt>
                <c:pt idx="1982">
                  <c:v>44781</c:v>
                </c:pt>
                <c:pt idx="1983">
                  <c:v>44782</c:v>
                </c:pt>
                <c:pt idx="1984">
                  <c:v>44783</c:v>
                </c:pt>
                <c:pt idx="1985">
                  <c:v>44784</c:v>
                </c:pt>
                <c:pt idx="1986">
                  <c:v>44785</c:v>
                </c:pt>
                <c:pt idx="1987">
                  <c:v>44788</c:v>
                </c:pt>
                <c:pt idx="1988">
                  <c:v>44789</c:v>
                </c:pt>
                <c:pt idx="1989">
                  <c:v>44790</c:v>
                </c:pt>
                <c:pt idx="1990">
                  <c:v>44791</c:v>
                </c:pt>
                <c:pt idx="1991">
                  <c:v>44792</c:v>
                </c:pt>
                <c:pt idx="1992">
                  <c:v>44795</c:v>
                </c:pt>
                <c:pt idx="1993">
                  <c:v>44796</c:v>
                </c:pt>
                <c:pt idx="1994">
                  <c:v>44797</c:v>
                </c:pt>
                <c:pt idx="1995">
                  <c:v>44798</c:v>
                </c:pt>
                <c:pt idx="1996">
                  <c:v>44799</c:v>
                </c:pt>
                <c:pt idx="1997">
                  <c:v>44802</c:v>
                </c:pt>
                <c:pt idx="1998">
                  <c:v>44803</c:v>
                </c:pt>
                <c:pt idx="1999">
                  <c:v>44804</c:v>
                </c:pt>
                <c:pt idx="2000">
                  <c:v>44805</c:v>
                </c:pt>
                <c:pt idx="2001">
                  <c:v>44806</c:v>
                </c:pt>
                <c:pt idx="2002">
                  <c:v>44809</c:v>
                </c:pt>
                <c:pt idx="2003">
                  <c:v>44810</c:v>
                </c:pt>
                <c:pt idx="2004">
                  <c:v>44811</c:v>
                </c:pt>
                <c:pt idx="2005">
                  <c:v>44812</c:v>
                </c:pt>
                <c:pt idx="2006">
                  <c:v>44813</c:v>
                </c:pt>
                <c:pt idx="2007">
                  <c:v>44816</c:v>
                </c:pt>
                <c:pt idx="2008">
                  <c:v>44817</c:v>
                </c:pt>
                <c:pt idx="2009">
                  <c:v>44818</c:v>
                </c:pt>
                <c:pt idx="2010">
                  <c:v>44819</c:v>
                </c:pt>
                <c:pt idx="2011">
                  <c:v>44820</c:v>
                </c:pt>
                <c:pt idx="2012">
                  <c:v>44823</c:v>
                </c:pt>
                <c:pt idx="2013">
                  <c:v>44824</c:v>
                </c:pt>
                <c:pt idx="2014">
                  <c:v>44825</c:v>
                </c:pt>
                <c:pt idx="2015">
                  <c:v>44826</c:v>
                </c:pt>
                <c:pt idx="2016">
                  <c:v>44827</c:v>
                </c:pt>
                <c:pt idx="2017">
                  <c:v>44830</c:v>
                </c:pt>
                <c:pt idx="2018">
                  <c:v>44831</c:v>
                </c:pt>
                <c:pt idx="2019">
                  <c:v>44832</c:v>
                </c:pt>
                <c:pt idx="2020">
                  <c:v>44833</c:v>
                </c:pt>
                <c:pt idx="2021">
                  <c:v>44834</c:v>
                </c:pt>
                <c:pt idx="2022">
                  <c:v>44837</c:v>
                </c:pt>
                <c:pt idx="2023">
                  <c:v>44838</c:v>
                </c:pt>
                <c:pt idx="2024">
                  <c:v>44839</c:v>
                </c:pt>
                <c:pt idx="2025">
                  <c:v>44840</c:v>
                </c:pt>
                <c:pt idx="2026">
                  <c:v>44841</c:v>
                </c:pt>
                <c:pt idx="2027">
                  <c:v>44844</c:v>
                </c:pt>
                <c:pt idx="2028">
                  <c:v>44845</c:v>
                </c:pt>
                <c:pt idx="2029">
                  <c:v>44846</c:v>
                </c:pt>
                <c:pt idx="2030">
                  <c:v>44847</c:v>
                </c:pt>
                <c:pt idx="2031">
                  <c:v>44848</c:v>
                </c:pt>
                <c:pt idx="2032">
                  <c:v>44851</c:v>
                </c:pt>
                <c:pt idx="2033">
                  <c:v>44852</c:v>
                </c:pt>
                <c:pt idx="2034">
                  <c:v>44853</c:v>
                </c:pt>
                <c:pt idx="2035">
                  <c:v>44854</c:v>
                </c:pt>
                <c:pt idx="2036">
                  <c:v>44855</c:v>
                </c:pt>
                <c:pt idx="2037">
                  <c:v>44858</c:v>
                </c:pt>
                <c:pt idx="2038">
                  <c:v>44859</c:v>
                </c:pt>
                <c:pt idx="2039">
                  <c:v>44860</c:v>
                </c:pt>
                <c:pt idx="2040">
                  <c:v>44861</c:v>
                </c:pt>
                <c:pt idx="2041">
                  <c:v>44862</c:v>
                </c:pt>
                <c:pt idx="2042">
                  <c:v>44865</c:v>
                </c:pt>
                <c:pt idx="2043">
                  <c:v>44866</c:v>
                </c:pt>
                <c:pt idx="2044">
                  <c:v>44867</c:v>
                </c:pt>
                <c:pt idx="2045">
                  <c:v>44868</c:v>
                </c:pt>
                <c:pt idx="2046">
                  <c:v>44869</c:v>
                </c:pt>
                <c:pt idx="2047">
                  <c:v>44872</c:v>
                </c:pt>
                <c:pt idx="2048">
                  <c:v>44873</c:v>
                </c:pt>
                <c:pt idx="2049">
                  <c:v>44874</c:v>
                </c:pt>
                <c:pt idx="2050">
                  <c:v>44875</c:v>
                </c:pt>
                <c:pt idx="2051">
                  <c:v>44876</c:v>
                </c:pt>
                <c:pt idx="2052">
                  <c:v>44879</c:v>
                </c:pt>
                <c:pt idx="2053">
                  <c:v>44880</c:v>
                </c:pt>
                <c:pt idx="2054">
                  <c:v>44881</c:v>
                </c:pt>
                <c:pt idx="2055">
                  <c:v>44882</c:v>
                </c:pt>
                <c:pt idx="2056">
                  <c:v>44883</c:v>
                </c:pt>
                <c:pt idx="2057">
                  <c:v>44886</c:v>
                </c:pt>
                <c:pt idx="2058">
                  <c:v>44887</c:v>
                </c:pt>
                <c:pt idx="2059">
                  <c:v>44888</c:v>
                </c:pt>
                <c:pt idx="2060">
                  <c:v>44889</c:v>
                </c:pt>
                <c:pt idx="2061">
                  <c:v>44890</c:v>
                </c:pt>
                <c:pt idx="2062">
                  <c:v>44893</c:v>
                </c:pt>
                <c:pt idx="2063">
                  <c:v>44894</c:v>
                </c:pt>
                <c:pt idx="2064">
                  <c:v>44895</c:v>
                </c:pt>
                <c:pt idx="2065">
                  <c:v>44896</c:v>
                </c:pt>
                <c:pt idx="2066">
                  <c:v>44897</c:v>
                </c:pt>
                <c:pt idx="2067">
                  <c:v>44900</c:v>
                </c:pt>
                <c:pt idx="2068">
                  <c:v>44901</c:v>
                </c:pt>
                <c:pt idx="2069">
                  <c:v>44902</c:v>
                </c:pt>
                <c:pt idx="2070">
                  <c:v>44903</c:v>
                </c:pt>
                <c:pt idx="2071">
                  <c:v>44904</c:v>
                </c:pt>
                <c:pt idx="2072">
                  <c:v>44907</c:v>
                </c:pt>
                <c:pt idx="2073">
                  <c:v>44908</c:v>
                </c:pt>
                <c:pt idx="2074">
                  <c:v>44909</c:v>
                </c:pt>
                <c:pt idx="2075">
                  <c:v>44910</c:v>
                </c:pt>
                <c:pt idx="2076">
                  <c:v>44911</c:v>
                </c:pt>
                <c:pt idx="2077">
                  <c:v>44914</c:v>
                </c:pt>
                <c:pt idx="2078">
                  <c:v>44915</c:v>
                </c:pt>
                <c:pt idx="2079">
                  <c:v>44916</c:v>
                </c:pt>
                <c:pt idx="2080">
                  <c:v>44917</c:v>
                </c:pt>
                <c:pt idx="2081">
                  <c:v>44918</c:v>
                </c:pt>
                <c:pt idx="2082">
                  <c:v>44921</c:v>
                </c:pt>
                <c:pt idx="2083">
                  <c:v>44922</c:v>
                </c:pt>
                <c:pt idx="2084">
                  <c:v>44923</c:v>
                </c:pt>
                <c:pt idx="2085">
                  <c:v>44924</c:v>
                </c:pt>
                <c:pt idx="2086">
                  <c:v>44925</c:v>
                </c:pt>
                <c:pt idx="2087">
                  <c:v>44928</c:v>
                </c:pt>
                <c:pt idx="2088">
                  <c:v>44929</c:v>
                </c:pt>
                <c:pt idx="2089">
                  <c:v>44930</c:v>
                </c:pt>
                <c:pt idx="2090">
                  <c:v>44931</c:v>
                </c:pt>
                <c:pt idx="2091">
                  <c:v>44932</c:v>
                </c:pt>
                <c:pt idx="2092">
                  <c:v>44935</c:v>
                </c:pt>
                <c:pt idx="2093">
                  <c:v>44936</c:v>
                </c:pt>
                <c:pt idx="2094">
                  <c:v>44937</c:v>
                </c:pt>
                <c:pt idx="2095">
                  <c:v>44938</c:v>
                </c:pt>
                <c:pt idx="2096">
                  <c:v>44939</c:v>
                </c:pt>
                <c:pt idx="2097">
                  <c:v>44942</c:v>
                </c:pt>
                <c:pt idx="2098">
                  <c:v>44943</c:v>
                </c:pt>
                <c:pt idx="2099">
                  <c:v>44944</c:v>
                </c:pt>
                <c:pt idx="2100">
                  <c:v>44945</c:v>
                </c:pt>
                <c:pt idx="2101">
                  <c:v>44946</c:v>
                </c:pt>
                <c:pt idx="2102">
                  <c:v>44949</c:v>
                </c:pt>
                <c:pt idx="2103">
                  <c:v>44950</c:v>
                </c:pt>
                <c:pt idx="2104">
                  <c:v>44951</c:v>
                </c:pt>
                <c:pt idx="2105">
                  <c:v>44952</c:v>
                </c:pt>
                <c:pt idx="2106">
                  <c:v>44953</c:v>
                </c:pt>
                <c:pt idx="2107">
                  <c:v>44956</c:v>
                </c:pt>
                <c:pt idx="2108">
                  <c:v>44957</c:v>
                </c:pt>
                <c:pt idx="2109">
                  <c:v>44958</c:v>
                </c:pt>
                <c:pt idx="2110">
                  <c:v>44959</c:v>
                </c:pt>
                <c:pt idx="2111">
                  <c:v>44960</c:v>
                </c:pt>
                <c:pt idx="2112">
                  <c:v>44963</c:v>
                </c:pt>
                <c:pt idx="2113">
                  <c:v>44964</c:v>
                </c:pt>
                <c:pt idx="2114">
                  <c:v>44965</c:v>
                </c:pt>
                <c:pt idx="2115">
                  <c:v>44966</c:v>
                </c:pt>
                <c:pt idx="2116">
                  <c:v>44967</c:v>
                </c:pt>
                <c:pt idx="2117">
                  <c:v>44970</c:v>
                </c:pt>
                <c:pt idx="2118">
                  <c:v>44971</c:v>
                </c:pt>
                <c:pt idx="2119">
                  <c:v>44972</c:v>
                </c:pt>
                <c:pt idx="2120">
                  <c:v>44973</c:v>
                </c:pt>
                <c:pt idx="2121">
                  <c:v>44974</c:v>
                </c:pt>
                <c:pt idx="2122">
                  <c:v>44977</c:v>
                </c:pt>
                <c:pt idx="2123">
                  <c:v>44978</c:v>
                </c:pt>
                <c:pt idx="2124">
                  <c:v>44979</c:v>
                </c:pt>
                <c:pt idx="2125">
                  <c:v>44980</c:v>
                </c:pt>
                <c:pt idx="2126">
                  <c:v>44981</c:v>
                </c:pt>
                <c:pt idx="2127">
                  <c:v>44984</c:v>
                </c:pt>
                <c:pt idx="2128">
                  <c:v>44985</c:v>
                </c:pt>
                <c:pt idx="2129">
                  <c:v>44986</c:v>
                </c:pt>
                <c:pt idx="2130">
                  <c:v>44987</c:v>
                </c:pt>
                <c:pt idx="2131">
                  <c:v>44988</c:v>
                </c:pt>
                <c:pt idx="2132">
                  <c:v>44991</c:v>
                </c:pt>
                <c:pt idx="2133">
                  <c:v>44992</c:v>
                </c:pt>
                <c:pt idx="2134">
                  <c:v>44993</c:v>
                </c:pt>
                <c:pt idx="2135">
                  <c:v>44994</c:v>
                </c:pt>
                <c:pt idx="2136">
                  <c:v>44995</c:v>
                </c:pt>
                <c:pt idx="2137">
                  <c:v>44998</c:v>
                </c:pt>
                <c:pt idx="2138">
                  <c:v>44999</c:v>
                </c:pt>
                <c:pt idx="2139">
                  <c:v>45000</c:v>
                </c:pt>
                <c:pt idx="2140">
                  <c:v>45001</c:v>
                </c:pt>
                <c:pt idx="2141">
                  <c:v>45002</c:v>
                </c:pt>
                <c:pt idx="2142">
                  <c:v>45005</c:v>
                </c:pt>
                <c:pt idx="2143">
                  <c:v>45006</c:v>
                </c:pt>
                <c:pt idx="2144">
                  <c:v>45007</c:v>
                </c:pt>
                <c:pt idx="2145">
                  <c:v>45008</c:v>
                </c:pt>
                <c:pt idx="2146">
                  <c:v>45009</c:v>
                </c:pt>
                <c:pt idx="2147">
                  <c:v>45012</c:v>
                </c:pt>
                <c:pt idx="2148">
                  <c:v>45013</c:v>
                </c:pt>
                <c:pt idx="2149">
                  <c:v>45014</c:v>
                </c:pt>
                <c:pt idx="2150">
                  <c:v>45015</c:v>
                </c:pt>
                <c:pt idx="2151">
                  <c:v>45016</c:v>
                </c:pt>
                <c:pt idx="2152">
                  <c:v>45019</c:v>
                </c:pt>
                <c:pt idx="2153">
                  <c:v>45020</c:v>
                </c:pt>
                <c:pt idx="2154">
                  <c:v>45021</c:v>
                </c:pt>
                <c:pt idx="2155">
                  <c:v>45022</c:v>
                </c:pt>
                <c:pt idx="2156">
                  <c:v>45023</c:v>
                </c:pt>
                <c:pt idx="2157">
                  <c:v>45026</c:v>
                </c:pt>
                <c:pt idx="2158">
                  <c:v>45027</c:v>
                </c:pt>
                <c:pt idx="2159">
                  <c:v>45028</c:v>
                </c:pt>
                <c:pt idx="2160">
                  <c:v>45029</c:v>
                </c:pt>
                <c:pt idx="2161">
                  <c:v>45030</c:v>
                </c:pt>
                <c:pt idx="2162">
                  <c:v>45033</c:v>
                </c:pt>
                <c:pt idx="2163">
                  <c:v>45034</c:v>
                </c:pt>
                <c:pt idx="2164">
                  <c:v>45035</c:v>
                </c:pt>
                <c:pt idx="2165">
                  <c:v>45036</c:v>
                </c:pt>
                <c:pt idx="2166">
                  <c:v>45037</c:v>
                </c:pt>
                <c:pt idx="2167">
                  <c:v>45040</c:v>
                </c:pt>
                <c:pt idx="2168">
                  <c:v>45041</c:v>
                </c:pt>
                <c:pt idx="2169">
                  <c:v>45042</c:v>
                </c:pt>
                <c:pt idx="2170">
                  <c:v>45043</c:v>
                </c:pt>
                <c:pt idx="2171">
                  <c:v>45044</c:v>
                </c:pt>
                <c:pt idx="2172">
                  <c:v>45047</c:v>
                </c:pt>
                <c:pt idx="2173">
                  <c:v>45048</c:v>
                </c:pt>
                <c:pt idx="2174">
                  <c:v>45049</c:v>
                </c:pt>
                <c:pt idx="2175">
                  <c:v>45050</c:v>
                </c:pt>
                <c:pt idx="2176">
                  <c:v>45051</c:v>
                </c:pt>
                <c:pt idx="2177">
                  <c:v>45054</c:v>
                </c:pt>
                <c:pt idx="2178">
                  <c:v>45055</c:v>
                </c:pt>
                <c:pt idx="2179">
                  <c:v>45056</c:v>
                </c:pt>
                <c:pt idx="2180">
                  <c:v>45057</c:v>
                </c:pt>
                <c:pt idx="2181">
                  <c:v>45058</c:v>
                </c:pt>
                <c:pt idx="2182">
                  <c:v>45061</c:v>
                </c:pt>
                <c:pt idx="2183">
                  <c:v>45062</c:v>
                </c:pt>
                <c:pt idx="2184">
                  <c:v>45063</c:v>
                </c:pt>
                <c:pt idx="2185">
                  <c:v>45064</c:v>
                </c:pt>
                <c:pt idx="2186">
                  <c:v>45065</c:v>
                </c:pt>
                <c:pt idx="2187">
                  <c:v>45068</c:v>
                </c:pt>
                <c:pt idx="2188">
                  <c:v>45069</c:v>
                </c:pt>
                <c:pt idx="2189">
                  <c:v>45070</c:v>
                </c:pt>
                <c:pt idx="2190">
                  <c:v>45071</c:v>
                </c:pt>
                <c:pt idx="2191">
                  <c:v>45072</c:v>
                </c:pt>
                <c:pt idx="2192">
                  <c:v>45075</c:v>
                </c:pt>
                <c:pt idx="2193">
                  <c:v>45076</c:v>
                </c:pt>
                <c:pt idx="2194">
                  <c:v>45077</c:v>
                </c:pt>
                <c:pt idx="2195">
                  <c:v>45078</c:v>
                </c:pt>
                <c:pt idx="2196">
                  <c:v>45079</c:v>
                </c:pt>
                <c:pt idx="2197">
                  <c:v>45082</c:v>
                </c:pt>
                <c:pt idx="2198">
                  <c:v>45083</c:v>
                </c:pt>
                <c:pt idx="2199">
                  <c:v>45084</c:v>
                </c:pt>
                <c:pt idx="2200">
                  <c:v>45085</c:v>
                </c:pt>
                <c:pt idx="2201">
                  <c:v>45086</c:v>
                </c:pt>
                <c:pt idx="2202">
                  <c:v>45089</c:v>
                </c:pt>
                <c:pt idx="2203">
                  <c:v>45090</c:v>
                </c:pt>
                <c:pt idx="2204">
                  <c:v>45091</c:v>
                </c:pt>
                <c:pt idx="2205">
                  <c:v>45092</c:v>
                </c:pt>
                <c:pt idx="2206">
                  <c:v>45093</c:v>
                </c:pt>
                <c:pt idx="2207">
                  <c:v>45096</c:v>
                </c:pt>
                <c:pt idx="2208">
                  <c:v>45097</c:v>
                </c:pt>
                <c:pt idx="2209">
                  <c:v>45098</c:v>
                </c:pt>
                <c:pt idx="2210">
                  <c:v>45099</c:v>
                </c:pt>
                <c:pt idx="2211">
                  <c:v>45100</c:v>
                </c:pt>
                <c:pt idx="2212">
                  <c:v>45103</c:v>
                </c:pt>
                <c:pt idx="2213">
                  <c:v>45104</c:v>
                </c:pt>
                <c:pt idx="2214">
                  <c:v>45105</c:v>
                </c:pt>
                <c:pt idx="2215">
                  <c:v>45106</c:v>
                </c:pt>
                <c:pt idx="2216">
                  <c:v>45107</c:v>
                </c:pt>
                <c:pt idx="2217">
                  <c:v>45110</c:v>
                </c:pt>
                <c:pt idx="2218">
                  <c:v>45111</c:v>
                </c:pt>
                <c:pt idx="2219">
                  <c:v>45112</c:v>
                </c:pt>
                <c:pt idx="2220">
                  <c:v>45113</c:v>
                </c:pt>
                <c:pt idx="2221">
                  <c:v>45114</c:v>
                </c:pt>
                <c:pt idx="2222">
                  <c:v>45117</c:v>
                </c:pt>
                <c:pt idx="2223">
                  <c:v>45118</c:v>
                </c:pt>
                <c:pt idx="2224">
                  <c:v>45119</c:v>
                </c:pt>
                <c:pt idx="2225">
                  <c:v>45120</c:v>
                </c:pt>
                <c:pt idx="2226">
                  <c:v>45121</c:v>
                </c:pt>
                <c:pt idx="2227">
                  <c:v>45124</c:v>
                </c:pt>
                <c:pt idx="2228">
                  <c:v>45125</c:v>
                </c:pt>
                <c:pt idx="2229">
                  <c:v>45126</c:v>
                </c:pt>
                <c:pt idx="2230">
                  <c:v>45127</c:v>
                </c:pt>
                <c:pt idx="2231">
                  <c:v>45128</c:v>
                </c:pt>
                <c:pt idx="2232">
                  <c:v>45131</c:v>
                </c:pt>
                <c:pt idx="2233">
                  <c:v>45132</c:v>
                </c:pt>
                <c:pt idx="2234">
                  <c:v>45133</c:v>
                </c:pt>
                <c:pt idx="2235">
                  <c:v>45134</c:v>
                </c:pt>
                <c:pt idx="2236">
                  <c:v>45135</c:v>
                </c:pt>
                <c:pt idx="2237">
                  <c:v>45138</c:v>
                </c:pt>
                <c:pt idx="2238">
                  <c:v>45139</c:v>
                </c:pt>
                <c:pt idx="2239">
                  <c:v>45140</c:v>
                </c:pt>
                <c:pt idx="2240">
                  <c:v>45141</c:v>
                </c:pt>
                <c:pt idx="2241">
                  <c:v>45142</c:v>
                </c:pt>
                <c:pt idx="2242">
                  <c:v>45145</c:v>
                </c:pt>
                <c:pt idx="2243">
                  <c:v>45146</c:v>
                </c:pt>
                <c:pt idx="2244">
                  <c:v>45147</c:v>
                </c:pt>
                <c:pt idx="2245">
                  <c:v>45148</c:v>
                </c:pt>
                <c:pt idx="2246">
                  <c:v>45149</c:v>
                </c:pt>
                <c:pt idx="2247">
                  <c:v>45152</c:v>
                </c:pt>
                <c:pt idx="2248">
                  <c:v>45153</c:v>
                </c:pt>
                <c:pt idx="2249">
                  <c:v>45154</c:v>
                </c:pt>
                <c:pt idx="2250">
                  <c:v>45155</c:v>
                </c:pt>
                <c:pt idx="2251">
                  <c:v>45156</c:v>
                </c:pt>
                <c:pt idx="2252">
                  <c:v>45159</c:v>
                </c:pt>
                <c:pt idx="2253">
                  <c:v>45160</c:v>
                </c:pt>
                <c:pt idx="2254">
                  <c:v>45161</c:v>
                </c:pt>
                <c:pt idx="2255">
                  <c:v>45162</c:v>
                </c:pt>
                <c:pt idx="2256">
                  <c:v>45163</c:v>
                </c:pt>
                <c:pt idx="2257">
                  <c:v>45166</c:v>
                </c:pt>
                <c:pt idx="2258">
                  <c:v>45167</c:v>
                </c:pt>
                <c:pt idx="2259">
                  <c:v>45168</c:v>
                </c:pt>
                <c:pt idx="2260">
                  <c:v>45169</c:v>
                </c:pt>
                <c:pt idx="2261">
                  <c:v>45170</c:v>
                </c:pt>
                <c:pt idx="2262">
                  <c:v>45173</c:v>
                </c:pt>
                <c:pt idx="2263">
                  <c:v>45174</c:v>
                </c:pt>
                <c:pt idx="2264">
                  <c:v>45175</c:v>
                </c:pt>
                <c:pt idx="2265">
                  <c:v>45176</c:v>
                </c:pt>
                <c:pt idx="2266">
                  <c:v>45177</c:v>
                </c:pt>
                <c:pt idx="2267">
                  <c:v>45180</c:v>
                </c:pt>
                <c:pt idx="2268">
                  <c:v>45181</c:v>
                </c:pt>
                <c:pt idx="2269">
                  <c:v>45182</c:v>
                </c:pt>
                <c:pt idx="2270">
                  <c:v>45183</c:v>
                </c:pt>
                <c:pt idx="2271">
                  <c:v>45184</c:v>
                </c:pt>
                <c:pt idx="2272">
                  <c:v>45187</c:v>
                </c:pt>
                <c:pt idx="2273">
                  <c:v>45188</c:v>
                </c:pt>
                <c:pt idx="2274">
                  <c:v>45189</c:v>
                </c:pt>
                <c:pt idx="2275">
                  <c:v>45190</c:v>
                </c:pt>
                <c:pt idx="2276">
                  <c:v>45191</c:v>
                </c:pt>
                <c:pt idx="2277">
                  <c:v>45194</c:v>
                </c:pt>
                <c:pt idx="2278">
                  <c:v>45195</c:v>
                </c:pt>
                <c:pt idx="2279">
                  <c:v>45196</c:v>
                </c:pt>
                <c:pt idx="2280">
                  <c:v>45197</c:v>
                </c:pt>
                <c:pt idx="2281">
                  <c:v>45198</c:v>
                </c:pt>
                <c:pt idx="2282">
                  <c:v>45201</c:v>
                </c:pt>
                <c:pt idx="2283">
                  <c:v>45202</c:v>
                </c:pt>
                <c:pt idx="2284">
                  <c:v>45203</c:v>
                </c:pt>
                <c:pt idx="2285">
                  <c:v>45204</c:v>
                </c:pt>
                <c:pt idx="2286">
                  <c:v>45205</c:v>
                </c:pt>
                <c:pt idx="2287">
                  <c:v>45208</c:v>
                </c:pt>
                <c:pt idx="2288">
                  <c:v>45209</c:v>
                </c:pt>
                <c:pt idx="2289">
                  <c:v>45210</c:v>
                </c:pt>
                <c:pt idx="2290">
                  <c:v>45211</c:v>
                </c:pt>
                <c:pt idx="2291">
                  <c:v>45212</c:v>
                </c:pt>
                <c:pt idx="2292">
                  <c:v>45215</c:v>
                </c:pt>
                <c:pt idx="2293">
                  <c:v>45216</c:v>
                </c:pt>
                <c:pt idx="2294">
                  <c:v>45217</c:v>
                </c:pt>
                <c:pt idx="2295">
                  <c:v>45218</c:v>
                </c:pt>
                <c:pt idx="2296">
                  <c:v>45219</c:v>
                </c:pt>
                <c:pt idx="2297">
                  <c:v>45222</c:v>
                </c:pt>
                <c:pt idx="2298">
                  <c:v>45223</c:v>
                </c:pt>
                <c:pt idx="2299">
                  <c:v>45224</c:v>
                </c:pt>
                <c:pt idx="2300">
                  <c:v>45225</c:v>
                </c:pt>
                <c:pt idx="2301">
                  <c:v>45226</c:v>
                </c:pt>
                <c:pt idx="2302">
                  <c:v>45229</c:v>
                </c:pt>
                <c:pt idx="2303">
                  <c:v>45230</c:v>
                </c:pt>
                <c:pt idx="2304">
                  <c:v>45231</c:v>
                </c:pt>
                <c:pt idx="2305">
                  <c:v>45232</c:v>
                </c:pt>
                <c:pt idx="2306">
                  <c:v>45233</c:v>
                </c:pt>
                <c:pt idx="2307">
                  <c:v>45236</c:v>
                </c:pt>
                <c:pt idx="2308">
                  <c:v>45237</c:v>
                </c:pt>
                <c:pt idx="2309">
                  <c:v>45238</c:v>
                </c:pt>
                <c:pt idx="2310">
                  <c:v>45239</c:v>
                </c:pt>
                <c:pt idx="2311">
                  <c:v>45240</c:v>
                </c:pt>
                <c:pt idx="2312">
                  <c:v>45243</c:v>
                </c:pt>
                <c:pt idx="2313">
                  <c:v>45244</c:v>
                </c:pt>
                <c:pt idx="2314">
                  <c:v>45245</c:v>
                </c:pt>
                <c:pt idx="2315">
                  <c:v>45246</c:v>
                </c:pt>
                <c:pt idx="2316">
                  <c:v>45247</c:v>
                </c:pt>
                <c:pt idx="2317">
                  <c:v>45250</c:v>
                </c:pt>
                <c:pt idx="2318">
                  <c:v>45251</c:v>
                </c:pt>
                <c:pt idx="2319">
                  <c:v>45252</c:v>
                </c:pt>
                <c:pt idx="2320">
                  <c:v>45253</c:v>
                </c:pt>
                <c:pt idx="2321">
                  <c:v>45254</c:v>
                </c:pt>
                <c:pt idx="2322">
                  <c:v>45257</c:v>
                </c:pt>
                <c:pt idx="2323">
                  <c:v>45258</c:v>
                </c:pt>
                <c:pt idx="2324">
                  <c:v>45259</c:v>
                </c:pt>
                <c:pt idx="2325">
                  <c:v>45260</c:v>
                </c:pt>
                <c:pt idx="2326">
                  <c:v>45261</c:v>
                </c:pt>
                <c:pt idx="2327">
                  <c:v>45264</c:v>
                </c:pt>
                <c:pt idx="2328">
                  <c:v>45265</c:v>
                </c:pt>
                <c:pt idx="2329">
                  <c:v>45266</c:v>
                </c:pt>
                <c:pt idx="2330">
                  <c:v>45267</c:v>
                </c:pt>
                <c:pt idx="2331">
                  <c:v>45268</c:v>
                </c:pt>
                <c:pt idx="2332">
                  <c:v>45271</c:v>
                </c:pt>
                <c:pt idx="2333">
                  <c:v>45272</c:v>
                </c:pt>
                <c:pt idx="2334">
                  <c:v>45273</c:v>
                </c:pt>
                <c:pt idx="2335">
                  <c:v>45274</c:v>
                </c:pt>
                <c:pt idx="2336">
                  <c:v>45275</c:v>
                </c:pt>
                <c:pt idx="2337">
                  <c:v>45278</c:v>
                </c:pt>
                <c:pt idx="2338">
                  <c:v>45279</c:v>
                </c:pt>
                <c:pt idx="2339">
                  <c:v>45280</c:v>
                </c:pt>
                <c:pt idx="2340">
                  <c:v>45281</c:v>
                </c:pt>
                <c:pt idx="2341">
                  <c:v>45282</c:v>
                </c:pt>
                <c:pt idx="2342">
                  <c:v>45285</c:v>
                </c:pt>
                <c:pt idx="2343">
                  <c:v>45286</c:v>
                </c:pt>
                <c:pt idx="2344">
                  <c:v>45287</c:v>
                </c:pt>
                <c:pt idx="2345">
                  <c:v>45288</c:v>
                </c:pt>
                <c:pt idx="2346">
                  <c:v>45289</c:v>
                </c:pt>
                <c:pt idx="2347">
                  <c:v>45292</c:v>
                </c:pt>
                <c:pt idx="2348">
                  <c:v>45293</c:v>
                </c:pt>
                <c:pt idx="2349">
                  <c:v>45294</c:v>
                </c:pt>
                <c:pt idx="2350">
                  <c:v>45295</c:v>
                </c:pt>
                <c:pt idx="2351">
                  <c:v>45296</c:v>
                </c:pt>
                <c:pt idx="2352">
                  <c:v>45299</c:v>
                </c:pt>
                <c:pt idx="2353">
                  <c:v>45300</c:v>
                </c:pt>
                <c:pt idx="2354">
                  <c:v>45301</c:v>
                </c:pt>
                <c:pt idx="2355">
                  <c:v>45302</c:v>
                </c:pt>
                <c:pt idx="2356">
                  <c:v>45303</c:v>
                </c:pt>
                <c:pt idx="2357">
                  <c:v>45306</c:v>
                </c:pt>
                <c:pt idx="2358">
                  <c:v>45307</c:v>
                </c:pt>
                <c:pt idx="2359">
                  <c:v>45308</c:v>
                </c:pt>
                <c:pt idx="2360">
                  <c:v>45309</c:v>
                </c:pt>
                <c:pt idx="2361">
                  <c:v>45310</c:v>
                </c:pt>
                <c:pt idx="2362">
                  <c:v>45313</c:v>
                </c:pt>
                <c:pt idx="2363">
                  <c:v>45314</c:v>
                </c:pt>
                <c:pt idx="2364">
                  <c:v>45315</c:v>
                </c:pt>
                <c:pt idx="2365">
                  <c:v>45316</c:v>
                </c:pt>
                <c:pt idx="2366">
                  <c:v>45317</c:v>
                </c:pt>
                <c:pt idx="2367">
                  <c:v>45320</c:v>
                </c:pt>
                <c:pt idx="2368">
                  <c:v>45321</c:v>
                </c:pt>
                <c:pt idx="2369">
                  <c:v>45322</c:v>
                </c:pt>
                <c:pt idx="2370">
                  <c:v>45323</c:v>
                </c:pt>
                <c:pt idx="2371">
                  <c:v>45324</c:v>
                </c:pt>
                <c:pt idx="2372">
                  <c:v>45327</c:v>
                </c:pt>
                <c:pt idx="2373">
                  <c:v>45328</c:v>
                </c:pt>
                <c:pt idx="2374">
                  <c:v>45329</c:v>
                </c:pt>
                <c:pt idx="2375">
                  <c:v>45330</c:v>
                </c:pt>
                <c:pt idx="2376">
                  <c:v>45331</c:v>
                </c:pt>
                <c:pt idx="2377">
                  <c:v>45334</c:v>
                </c:pt>
                <c:pt idx="2378">
                  <c:v>45335</c:v>
                </c:pt>
                <c:pt idx="2379">
                  <c:v>45336</c:v>
                </c:pt>
                <c:pt idx="2380">
                  <c:v>45337</c:v>
                </c:pt>
                <c:pt idx="2381">
                  <c:v>45338</c:v>
                </c:pt>
                <c:pt idx="2382">
                  <c:v>45341</c:v>
                </c:pt>
                <c:pt idx="2383">
                  <c:v>45342</c:v>
                </c:pt>
                <c:pt idx="2384">
                  <c:v>45343</c:v>
                </c:pt>
                <c:pt idx="2385">
                  <c:v>45344</c:v>
                </c:pt>
                <c:pt idx="2386">
                  <c:v>45345</c:v>
                </c:pt>
                <c:pt idx="2387">
                  <c:v>45348</c:v>
                </c:pt>
                <c:pt idx="2388">
                  <c:v>45349</c:v>
                </c:pt>
                <c:pt idx="2389">
                  <c:v>45350</c:v>
                </c:pt>
                <c:pt idx="2390">
                  <c:v>45351</c:v>
                </c:pt>
                <c:pt idx="2391">
                  <c:v>45352</c:v>
                </c:pt>
                <c:pt idx="2392">
                  <c:v>45355</c:v>
                </c:pt>
                <c:pt idx="2393">
                  <c:v>45356</c:v>
                </c:pt>
                <c:pt idx="2394">
                  <c:v>45357</c:v>
                </c:pt>
                <c:pt idx="2395">
                  <c:v>45358</c:v>
                </c:pt>
                <c:pt idx="2396">
                  <c:v>45359</c:v>
                </c:pt>
                <c:pt idx="2397">
                  <c:v>45362</c:v>
                </c:pt>
                <c:pt idx="2398">
                  <c:v>45363</c:v>
                </c:pt>
                <c:pt idx="2399">
                  <c:v>45364</c:v>
                </c:pt>
                <c:pt idx="2400">
                  <c:v>45365</c:v>
                </c:pt>
                <c:pt idx="2401">
                  <c:v>45366</c:v>
                </c:pt>
                <c:pt idx="2402">
                  <c:v>45369</c:v>
                </c:pt>
                <c:pt idx="2403">
                  <c:v>45370</c:v>
                </c:pt>
                <c:pt idx="2404">
                  <c:v>45371</c:v>
                </c:pt>
                <c:pt idx="2405">
                  <c:v>45372</c:v>
                </c:pt>
                <c:pt idx="2406">
                  <c:v>45373</c:v>
                </c:pt>
                <c:pt idx="2407">
                  <c:v>45376</c:v>
                </c:pt>
                <c:pt idx="2408">
                  <c:v>45377</c:v>
                </c:pt>
                <c:pt idx="2409">
                  <c:v>45378</c:v>
                </c:pt>
                <c:pt idx="2410">
                  <c:v>45379</c:v>
                </c:pt>
                <c:pt idx="2411">
                  <c:v>45380</c:v>
                </c:pt>
                <c:pt idx="2412">
                  <c:v>45383</c:v>
                </c:pt>
                <c:pt idx="2413">
                  <c:v>45384</c:v>
                </c:pt>
                <c:pt idx="2414">
                  <c:v>45385</c:v>
                </c:pt>
                <c:pt idx="2415">
                  <c:v>45386</c:v>
                </c:pt>
                <c:pt idx="2416">
                  <c:v>45387</c:v>
                </c:pt>
                <c:pt idx="2417">
                  <c:v>45390</c:v>
                </c:pt>
                <c:pt idx="2418">
                  <c:v>45391</c:v>
                </c:pt>
                <c:pt idx="2419">
                  <c:v>45392</c:v>
                </c:pt>
                <c:pt idx="2420">
                  <c:v>45393</c:v>
                </c:pt>
                <c:pt idx="2421">
                  <c:v>45394</c:v>
                </c:pt>
                <c:pt idx="2422">
                  <c:v>45397</c:v>
                </c:pt>
                <c:pt idx="2423">
                  <c:v>45398</c:v>
                </c:pt>
                <c:pt idx="2424">
                  <c:v>45399</c:v>
                </c:pt>
                <c:pt idx="2425">
                  <c:v>45400</c:v>
                </c:pt>
                <c:pt idx="2426">
                  <c:v>45401</c:v>
                </c:pt>
                <c:pt idx="2427">
                  <c:v>45404</c:v>
                </c:pt>
                <c:pt idx="2428">
                  <c:v>45405</c:v>
                </c:pt>
                <c:pt idx="2429">
                  <c:v>45406</c:v>
                </c:pt>
                <c:pt idx="2430">
                  <c:v>45407</c:v>
                </c:pt>
                <c:pt idx="2431">
                  <c:v>45408</c:v>
                </c:pt>
                <c:pt idx="2432">
                  <c:v>45411</c:v>
                </c:pt>
                <c:pt idx="2433">
                  <c:v>45412</c:v>
                </c:pt>
                <c:pt idx="2434">
                  <c:v>45413</c:v>
                </c:pt>
                <c:pt idx="2435">
                  <c:v>45414</c:v>
                </c:pt>
                <c:pt idx="2436">
                  <c:v>45415</c:v>
                </c:pt>
                <c:pt idx="2437">
                  <c:v>45418</c:v>
                </c:pt>
                <c:pt idx="2438">
                  <c:v>45419</c:v>
                </c:pt>
                <c:pt idx="2439">
                  <c:v>45420</c:v>
                </c:pt>
                <c:pt idx="2440">
                  <c:v>45421</c:v>
                </c:pt>
                <c:pt idx="2441">
                  <c:v>45422</c:v>
                </c:pt>
                <c:pt idx="2442">
                  <c:v>45425</c:v>
                </c:pt>
                <c:pt idx="2443">
                  <c:v>45426</c:v>
                </c:pt>
                <c:pt idx="2444">
                  <c:v>45427</c:v>
                </c:pt>
                <c:pt idx="2445">
                  <c:v>45428</c:v>
                </c:pt>
                <c:pt idx="2446">
                  <c:v>45429</c:v>
                </c:pt>
                <c:pt idx="2447">
                  <c:v>45432</c:v>
                </c:pt>
                <c:pt idx="2448">
                  <c:v>45433</c:v>
                </c:pt>
                <c:pt idx="2449">
                  <c:v>45434</c:v>
                </c:pt>
                <c:pt idx="2450">
                  <c:v>45435</c:v>
                </c:pt>
                <c:pt idx="2451">
                  <c:v>45436</c:v>
                </c:pt>
                <c:pt idx="2452">
                  <c:v>45439</c:v>
                </c:pt>
                <c:pt idx="2453">
                  <c:v>45440</c:v>
                </c:pt>
                <c:pt idx="2454">
                  <c:v>45441</c:v>
                </c:pt>
                <c:pt idx="2455">
                  <c:v>45442</c:v>
                </c:pt>
                <c:pt idx="2456">
                  <c:v>45443</c:v>
                </c:pt>
                <c:pt idx="2457">
                  <c:v>45446</c:v>
                </c:pt>
                <c:pt idx="2458">
                  <c:v>45447</c:v>
                </c:pt>
                <c:pt idx="2459">
                  <c:v>45448</c:v>
                </c:pt>
                <c:pt idx="2460">
                  <c:v>45449</c:v>
                </c:pt>
                <c:pt idx="2461">
                  <c:v>45450</c:v>
                </c:pt>
                <c:pt idx="2462">
                  <c:v>45453</c:v>
                </c:pt>
                <c:pt idx="2463">
                  <c:v>45454</c:v>
                </c:pt>
                <c:pt idx="2464">
                  <c:v>45455</c:v>
                </c:pt>
                <c:pt idx="2465">
                  <c:v>45456</c:v>
                </c:pt>
                <c:pt idx="2466">
                  <c:v>45457</c:v>
                </c:pt>
                <c:pt idx="2467">
                  <c:v>45460</c:v>
                </c:pt>
                <c:pt idx="2468">
                  <c:v>45461</c:v>
                </c:pt>
                <c:pt idx="2469">
                  <c:v>45462</c:v>
                </c:pt>
                <c:pt idx="2470">
                  <c:v>45463</c:v>
                </c:pt>
                <c:pt idx="2471">
                  <c:v>45464</c:v>
                </c:pt>
                <c:pt idx="2472">
                  <c:v>45467</c:v>
                </c:pt>
                <c:pt idx="2473">
                  <c:v>45468</c:v>
                </c:pt>
                <c:pt idx="2474">
                  <c:v>45469</c:v>
                </c:pt>
                <c:pt idx="2475">
                  <c:v>45470</c:v>
                </c:pt>
                <c:pt idx="2476">
                  <c:v>45471</c:v>
                </c:pt>
                <c:pt idx="2477">
                  <c:v>45474</c:v>
                </c:pt>
                <c:pt idx="2478">
                  <c:v>45475</c:v>
                </c:pt>
                <c:pt idx="2479">
                  <c:v>45476</c:v>
                </c:pt>
                <c:pt idx="2480">
                  <c:v>45477</c:v>
                </c:pt>
                <c:pt idx="2481">
                  <c:v>45478</c:v>
                </c:pt>
                <c:pt idx="2482">
                  <c:v>45481</c:v>
                </c:pt>
                <c:pt idx="2483">
                  <c:v>45482</c:v>
                </c:pt>
                <c:pt idx="2484">
                  <c:v>45483</c:v>
                </c:pt>
                <c:pt idx="2485">
                  <c:v>45484</c:v>
                </c:pt>
                <c:pt idx="2486">
                  <c:v>45485</c:v>
                </c:pt>
                <c:pt idx="2487">
                  <c:v>45488</c:v>
                </c:pt>
                <c:pt idx="2488">
                  <c:v>45489</c:v>
                </c:pt>
                <c:pt idx="2489">
                  <c:v>45490</c:v>
                </c:pt>
                <c:pt idx="2490">
                  <c:v>45491</c:v>
                </c:pt>
                <c:pt idx="2491">
                  <c:v>45492</c:v>
                </c:pt>
                <c:pt idx="2492">
                  <c:v>45495</c:v>
                </c:pt>
                <c:pt idx="2493">
                  <c:v>45496</c:v>
                </c:pt>
                <c:pt idx="2494">
                  <c:v>45497</c:v>
                </c:pt>
                <c:pt idx="2495">
                  <c:v>45498</c:v>
                </c:pt>
                <c:pt idx="2496">
                  <c:v>45499</c:v>
                </c:pt>
                <c:pt idx="2497">
                  <c:v>45502</c:v>
                </c:pt>
                <c:pt idx="2498">
                  <c:v>45503</c:v>
                </c:pt>
                <c:pt idx="2499">
                  <c:v>45504</c:v>
                </c:pt>
                <c:pt idx="2500">
                  <c:v>45505</c:v>
                </c:pt>
                <c:pt idx="2501">
                  <c:v>45506</c:v>
                </c:pt>
                <c:pt idx="2502">
                  <c:v>45509</c:v>
                </c:pt>
                <c:pt idx="2503">
                  <c:v>45510</c:v>
                </c:pt>
                <c:pt idx="2504">
                  <c:v>45511</c:v>
                </c:pt>
                <c:pt idx="2505">
                  <c:v>45512</c:v>
                </c:pt>
                <c:pt idx="2506">
                  <c:v>45513</c:v>
                </c:pt>
                <c:pt idx="2507">
                  <c:v>45516</c:v>
                </c:pt>
                <c:pt idx="2508">
                  <c:v>45517</c:v>
                </c:pt>
                <c:pt idx="2509">
                  <c:v>45518</c:v>
                </c:pt>
                <c:pt idx="2510">
                  <c:v>45519</c:v>
                </c:pt>
                <c:pt idx="2511">
                  <c:v>45520</c:v>
                </c:pt>
                <c:pt idx="2512">
                  <c:v>45523</c:v>
                </c:pt>
                <c:pt idx="2513">
                  <c:v>45524</c:v>
                </c:pt>
                <c:pt idx="2514">
                  <c:v>45525</c:v>
                </c:pt>
                <c:pt idx="2515">
                  <c:v>45526</c:v>
                </c:pt>
                <c:pt idx="2516">
                  <c:v>45527</c:v>
                </c:pt>
                <c:pt idx="2517">
                  <c:v>45530</c:v>
                </c:pt>
                <c:pt idx="2518">
                  <c:v>45531</c:v>
                </c:pt>
                <c:pt idx="2519">
                  <c:v>45532</c:v>
                </c:pt>
                <c:pt idx="2520">
                  <c:v>45533</c:v>
                </c:pt>
                <c:pt idx="2521">
                  <c:v>45534</c:v>
                </c:pt>
                <c:pt idx="2522">
                  <c:v>45537</c:v>
                </c:pt>
                <c:pt idx="2523">
                  <c:v>45538</c:v>
                </c:pt>
                <c:pt idx="2524">
                  <c:v>45539</c:v>
                </c:pt>
                <c:pt idx="2525">
                  <c:v>45540</c:v>
                </c:pt>
                <c:pt idx="2526">
                  <c:v>45541</c:v>
                </c:pt>
                <c:pt idx="2527">
                  <c:v>45544</c:v>
                </c:pt>
                <c:pt idx="2528">
                  <c:v>45545</c:v>
                </c:pt>
                <c:pt idx="2529">
                  <c:v>45546</c:v>
                </c:pt>
                <c:pt idx="2530">
                  <c:v>45547</c:v>
                </c:pt>
                <c:pt idx="2531">
                  <c:v>45548</c:v>
                </c:pt>
                <c:pt idx="2532">
                  <c:v>45551</c:v>
                </c:pt>
                <c:pt idx="2533">
                  <c:v>45552</c:v>
                </c:pt>
                <c:pt idx="2534">
                  <c:v>45553</c:v>
                </c:pt>
                <c:pt idx="2535">
                  <c:v>45554</c:v>
                </c:pt>
                <c:pt idx="2536">
                  <c:v>45555</c:v>
                </c:pt>
                <c:pt idx="2537">
                  <c:v>45558</c:v>
                </c:pt>
                <c:pt idx="2538">
                  <c:v>45559</c:v>
                </c:pt>
                <c:pt idx="2539">
                  <c:v>45560</c:v>
                </c:pt>
                <c:pt idx="2540">
                  <c:v>45561</c:v>
                </c:pt>
                <c:pt idx="2541">
                  <c:v>45562</c:v>
                </c:pt>
                <c:pt idx="2542">
                  <c:v>45565</c:v>
                </c:pt>
                <c:pt idx="2543">
                  <c:v>45566</c:v>
                </c:pt>
                <c:pt idx="2544">
                  <c:v>45567</c:v>
                </c:pt>
                <c:pt idx="2545">
                  <c:v>45568</c:v>
                </c:pt>
                <c:pt idx="2546">
                  <c:v>45569</c:v>
                </c:pt>
                <c:pt idx="2547">
                  <c:v>45572</c:v>
                </c:pt>
                <c:pt idx="2548">
                  <c:v>45573</c:v>
                </c:pt>
                <c:pt idx="2549">
                  <c:v>45574</c:v>
                </c:pt>
                <c:pt idx="2550">
                  <c:v>45575</c:v>
                </c:pt>
                <c:pt idx="2551">
                  <c:v>45576</c:v>
                </c:pt>
                <c:pt idx="2552">
                  <c:v>45579</c:v>
                </c:pt>
                <c:pt idx="2553">
                  <c:v>45580</c:v>
                </c:pt>
                <c:pt idx="2554">
                  <c:v>45581</c:v>
                </c:pt>
                <c:pt idx="2555">
                  <c:v>45582</c:v>
                </c:pt>
                <c:pt idx="2556">
                  <c:v>45583</c:v>
                </c:pt>
                <c:pt idx="2557">
                  <c:v>45586</c:v>
                </c:pt>
                <c:pt idx="2558">
                  <c:v>45587</c:v>
                </c:pt>
                <c:pt idx="2559">
                  <c:v>45588</c:v>
                </c:pt>
                <c:pt idx="2560">
                  <c:v>45589</c:v>
                </c:pt>
                <c:pt idx="2561">
                  <c:v>45590</c:v>
                </c:pt>
                <c:pt idx="2562">
                  <c:v>45593</c:v>
                </c:pt>
                <c:pt idx="2563">
                  <c:v>45594</c:v>
                </c:pt>
                <c:pt idx="2564">
                  <c:v>45595</c:v>
                </c:pt>
                <c:pt idx="2565">
                  <c:v>45596</c:v>
                </c:pt>
                <c:pt idx="2566">
                  <c:v>45597</c:v>
                </c:pt>
                <c:pt idx="2567">
                  <c:v>45600</c:v>
                </c:pt>
                <c:pt idx="2568">
                  <c:v>45601</c:v>
                </c:pt>
                <c:pt idx="2569">
                  <c:v>45602</c:v>
                </c:pt>
                <c:pt idx="2570">
                  <c:v>45603</c:v>
                </c:pt>
                <c:pt idx="2571">
                  <c:v>45604</c:v>
                </c:pt>
                <c:pt idx="2572">
                  <c:v>45607</c:v>
                </c:pt>
                <c:pt idx="2573">
                  <c:v>45608</c:v>
                </c:pt>
                <c:pt idx="2574">
                  <c:v>45609</c:v>
                </c:pt>
                <c:pt idx="2575">
                  <c:v>45610</c:v>
                </c:pt>
                <c:pt idx="2576">
                  <c:v>45611</c:v>
                </c:pt>
                <c:pt idx="2577">
                  <c:v>45614</c:v>
                </c:pt>
                <c:pt idx="2578">
                  <c:v>45615</c:v>
                </c:pt>
                <c:pt idx="2579">
                  <c:v>45616</c:v>
                </c:pt>
                <c:pt idx="2580">
                  <c:v>45617</c:v>
                </c:pt>
                <c:pt idx="2581">
                  <c:v>45618</c:v>
                </c:pt>
                <c:pt idx="2582">
                  <c:v>45621</c:v>
                </c:pt>
                <c:pt idx="2583">
                  <c:v>45622</c:v>
                </c:pt>
                <c:pt idx="2584">
                  <c:v>45623</c:v>
                </c:pt>
                <c:pt idx="2585">
                  <c:v>45624</c:v>
                </c:pt>
                <c:pt idx="2586">
                  <c:v>45625</c:v>
                </c:pt>
                <c:pt idx="2587">
                  <c:v>45628</c:v>
                </c:pt>
                <c:pt idx="2588">
                  <c:v>45629</c:v>
                </c:pt>
                <c:pt idx="2589">
                  <c:v>45630</c:v>
                </c:pt>
              </c:numCache>
            </c:numRef>
          </c:cat>
          <c:val>
            <c:numRef>
              <c:f>'Fixed Inc'!$AA$4415:$AA$7004</c:f>
              <c:numCache>
                <c:formatCode>General</c:formatCode>
                <c:ptCount val="2590"/>
                <c:pt idx="0">
                  <c:v>0.82953389844686509</c:v>
                </c:pt>
                <c:pt idx="1">
                  <c:v>0.82795380697023591</c:v>
                </c:pt>
                <c:pt idx="2">
                  <c:v>0.82898848537385972</c:v>
                </c:pt>
                <c:pt idx="3">
                  <c:v>0.83055373661214604</c:v>
                </c:pt>
                <c:pt idx="4">
                  <c:v>0.82845912108524677</c:v>
                </c:pt>
                <c:pt idx="5">
                  <c:v>0.83096412115697871</c:v>
                </c:pt>
                <c:pt idx="6">
                  <c:v>0.83294845789280592</c:v>
                </c:pt>
                <c:pt idx="7">
                  <c:v>0.83508230530687322</c:v>
                </c:pt>
                <c:pt idx="8">
                  <c:v>0.83568066832146337</c:v>
                </c:pt>
                <c:pt idx="9">
                  <c:v>0.83135280293055669</c:v>
                </c:pt>
                <c:pt idx="10">
                  <c:v>0.8285451094600198</c:v>
                </c:pt>
                <c:pt idx="11">
                  <c:v>0.82680497135672593</c:v>
                </c:pt>
                <c:pt idx="12">
                  <c:v>0.82538700538579535</c:v>
                </c:pt>
                <c:pt idx="13">
                  <c:v>0.82458975696117043</c:v>
                </c:pt>
                <c:pt idx="14">
                  <c:v>0.82295925311792217</c:v>
                </c:pt>
                <c:pt idx="15">
                  <c:v>0.8205422756805435</c:v>
                </c:pt>
                <c:pt idx="16">
                  <c:v>0.81838162835759387</c:v>
                </c:pt>
                <c:pt idx="17">
                  <c:v>0.8184516213130143</c:v>
                </c:pt>
                <c:pt idx="18">
                  <c:v>0.82021092402287787</c:v>
                </c:pt>
                <c:pt idx="19">
                  <c:v>0.82654173439783052</c:v>
                </c:pt>
                <c:pt idx="20">
                  <c:v>0.8329201959719692</c:v>
                </c:pt>
                <c:pt idx="21">
                  <c:v>0.83553938600047473</c:v>
                </c:pt>
                <c:pt idx="22">
                  <c:v>0.83678287413738295</c:v>
                </c:pt>
                <c:pt idx="23">
                  <c:v>0.83806366759619799</c:v>
                </c:pt>
                <c:pt idx="24">
                  <c:v>0.83969961542280103</c:v>
                </c:pt>
                <c:pt idx="25">
                  <c:v>0.83420152322416874</c:v>
                </c:pt>
                <c:pt idx="26">
                  <c:v>0.83092660994290202</c:v>
                </c:pt>
                <c:pt idx="27">
                  <c:v>0.82692911137166603</c:v>
                </c:pt>
                <c:pt idx="28">
                  <c:v>0.8246961022736321</c:v>
                </c:pt>
                <c:pt idx="29">
                  <c:v>0.82162720813923862</c:v>
                </c:pt>
                <c:pt idx="30">
                  <c:v>0.82111486747870543</c:v>
                </c:pt>
                <c:pt idx="31">
                  <c:v>0.81870638316095257</c:v>
                </c:pt>
                <c:pt idx="32">
                  <c:v>0.81816620996941292</c:v>
                </c:pt>
                <c:pt idx="33">
                  <c:v>0.81777934290168353</c:v>
                </c:pt>
                <c:pt idx="34">
                  <c:v>0.8166253665987242</c:v>
                </c:pt>
                <c:pt idx="35">
                  <c:v>0.82002182315131489</c:v>
                </c:pt>
                <c:pt idx="36">
                  <c:v>0.82374334930984494</c:v>
                </c:pt>
                <c:pt idx="37">
                  <c:v>0.82644790528029166</c:v>
                </c:pt>
                <c:pt idx="38">
                  <c:v>0.82864238649021515</c:v>
                </c:pt>
                <c:pt idx="39">
                  <c:v>0.82870442715601711</c:v>
                </c:pt>
                <c:pt idx="40">
                  <c:v>0.83154162269151544</c:v>
                </c:pt>
                <c:pt idx="41">
                  <c:v>0.8330270405168263</c:v>
                </c:pt>
                <c:pt idx="42">
                  <c:v>0.82915479995909258</c:v>
                </c:pt>
                <c:pt idx="43">
                  <c:v>0.82514482326311878</c:v>
                </c:pt>
                <c:pt idx="44">
                  <c:v>0.82570930218474958</c:v>
                </c:pt>
                <c:pt idx="45">
                  <c:v>0.8252938804274198</c:v>
                </c:pt>
                <c:pt idx="46">
                  <c:v>0.82366453379938476</c:v>
                </c:pt>
                <c:pt idx="47">
                  <c:v>0.81977980715792098</c:v>
                </c:pt>
                <c:pt idx="48">
                  <c:v>0.8159964376616573</c:v>
                </c:pt>
                <c:pt idx="49">
                  <c:v>0.81415710024868015</c:v>
                </c:pt>
                <c:pt idx="50">
                  <c:v>0.81185263732842317</c:v>
                </c:pt>
                <c:pt idx="51">
                  <c:v>0.80996635805463757</c:v>
                </c:pt>
                <c:pt idx="52">
                  <c:v>0.8079811852453449</c:v>
                </c:pt>
                <c:pt idx="53">
                  <c:v>0.81059128319162832</c:v>
                </c:pt>
                <c:pt idx="54">
                  <c:v>0.80942809319129161</c:v>
                </c:pt>
                <c:pt idx="55">
                  <c:v>0.8099504003755178</c:v>
                </c:pt>
                <c:pt idx="56">
                  <c:v>0.81003206144439355</c:v>
                </c:pt>
                <c:pt idx="57">
                  <c:v>0.81206336017978875</c:v>
                </c:pt>
                <c:pt idx="58">
                  <c:v>0.81502753761802649</c:v>
                </c:pt>
                <c:pt idx="59">
                  <c:v>0.81925415335259388</c:v>
                </c:pt>
                <c:pt idx="60">
                  <c:v>0.82501158397415753</c:v>
                </c:pt>
                <c:pt idx="61">
                  <c:v>0.83039658745453349</c:v>
                </c:pt>
                <c:pt idx="62">
                  <c:v>0.83490021562257311</c:v>
                </c:pt>
                <c:pt idx="63">
                  <c:v>0.83828781709659561</c:v>
                </c:pt>
                <c:pt idx="64">
                  <c:v>0.85452611071724849</c:v>
                </c:pt>
                <c:pt idx="65">
                  <c:v>0.87363645409252888</c:v>
                </c:pt>
                <c:pt idx="66">
                  <c:v>0.88905485296821773</c:v>
                </c:pt>
                <c:pt idx="67">
                  <c:v>0.90487944050785662</c:v>
                </c:pt>
                <c:pt idx="68">
                  <c:v>0.91557519880333627</c:v>
                </c:pt>
                <c:pt idx="69">
                  <c:v>0.92441580973845894</c:v>
                </c:pt>
                <c:pt idx="70">
                  <c:v>0.92867062431540226</c:v>
                </c:pt>
                <c:pt idx="71">
                  <c:v>0.93016062823957302</c:v>
                </c:pt>
                <c:pt idx="72">
                  <c:v>0.93618723895647515</c:v>
                </c:pt>
                <c:pt idx="73">
                  <c:v>0.93917942449636893</c:v>
                </c:pt>
                <c:pt idx="74">
                  <c:v>0.93825422692571281</c:v>
                </c:pt>
                <c:pt idx="75">
                  <c:v>0.93587767497572094</c:v>
                </c:pt>
                <c:pt idx="76">
                  <c:v>0.93471416079591563</c:v>
                </c:pt>
                <c:pt idx="77">
                  <c:v>0.9353052871793095</c:v>
                </c:pt>
                <c:pt idx="78">
                  <c:v>0.93641860555875134</c:v>
                </c:pt>
                <c:pt idx="79">
                  <c:v>0.93854661427299346</c:v>
                </c:pt>
                <c:pt idx="80">
                  <c:v>0.9407265134919115</c:v>
                </c:pt>
                <c:pt idx="81">
                  <c:v>0.9447348030066447</c:v>
                </c:pt>
                <c:pt idx="82">
                  <c:v>0.9478259627453014</c:v>
                </c:pt>
                <c:pt idx="83">
                  <c:v>0.9510929289597716</c:v>
                </c:pt>
                <c:pt idx="84">
                  <c:v>0.95580254801320741</c:v>
                </c:pt>
                <c:pt idx="85">
                  <c:v>0.96099788796005003</c:v>
                </c:pt>
                <c:pt idx="86">
                  <c:v>0.96442498156818546</c:v>
                </c:pt>
                <c:pt idx="87">
                  <c:v>0.96440205490765907</c:v>
                </c:pt>
                <c:pt idx="88">
                  <c:v>0.96437303989259604</c:v>
                </c:pt>
                <c:pt idx="89">
                  <c:v>0.96243982459389876</c:v>
                </c:pt>
                <c:pt idx="90">
                  <c:v>0.96082074265897111</c:v>
                </c:pt>
                <c:pt idx="91">
                  <c:v>0.95897632889634687</c:v>
                </c:pt>
                <c:pt idx="92">
                  <c:v>0.95894578289244459</c:v>
                </c:pt>
                <c:pt idx="93">
                  <c:v>0.9597578632890803</c:v>
                </c:pt>
                <c:pt idx="94">
                  <c:v>0.95880924855604133</c:v>
                </c:pt>
                <c:pt idx="95">
                  <c:v>0.9571363237187247</c:v>
                </c:pt>
                <c:pt idx="96">
                  <c:v>0.9604205308363063</c:v>
                </c:pt>
                <c:pt idx="97">
                  <c:v>0.96091445869617564</c:v>
                </c:pt>
                <c:pt idx="98">
                  <c:v>0.96170562241060686</c:v>
                </c:pt>
                <c:pt idx="99">
                  <c:v>0.96463615038683703</c:v>
                </c:pt>
                <c:pt idx="100">
                  <c:v>0.96488777375322821</c:v>
                </c:pt>
                <c:pt idx="101">
                  <c:v>0.96679075959932448</c:v>
                </c:pt>
                <c:pt idx="102">
                  <c:v>0.96944904546105359</c:v>
                </c:pt>
                <c:pt idx="103">
                  <c:v>0.96793947897380495</c:v>
                </c:pt>
                <c:pt idx="104">
                  <c:v>0.96501316141965643</c:v>
                </c:pt>
                <c:pt idx="105">
                  <c:v>0.9665768206665375</c:v>
                </c:pt>
                <c:pt idx="106">
                  <c:v>0.96708738241970438</c:v>
                </c:pt>
                <c:pt idx="107">
                  <c:v>0.96464013434334461</c:v>
                </c:pt>
                <c:pt idx="108">
                  <c:v>0.96074647503984245</c:v>
                </c:pt>
                <c:pt idx="109">
                  <c:v>0.9586810737977618</c:v>
                </c:pt>
                <c:pt idx="110">
                  <c:v>0.95728103318864499</c:v>
                </c:pt>
                <c:pt idx="111">
                  <c:v>0.95257199443544927</c:v>
                </c:pt>
                <c:pt idx="112">
                  <c:v>0.95562509923344585</c:v>
                </c:pt>
                <c:pt idx="113">
                  <c:v>0.96129570364278938</c:v>
                </c:pt>
                <c:pt idx="114">
                  <c:v>0.95814126785096221</c:v>
                </c:pt>
                <c:pt idx="115">
                  <c:v>0.9566059886804511</c:v>
                </c:pt>
                <c:pt idx="116">
                  <c:v>0.95549044830951657</c:v>
                </c:pt>
                <c:pt idx="117">
                  <c:v>0.95299445251745596</c:v>
                </c:pt>
                <c:pt idx="118">
                  <c:v>0.94877590470096063</c:v>
                </c:pt>
                <c:pt idx="119">
                  <c:v>0.94691837308397975</c:v>
                </c:pt>
                <c:pt idx="120">
                  <c:v>0.94372069839574602</c:v>
                </c:pt>
                <c:pt idx="121">
                  <c:v>0.94156820151740117</c:v>
                </c:pt>
                <c:pt idx="122">
                  <c:v>0.94158131759863117</c:v>
                </c:pt>
                <c:pt idx="123">
                  <c:v>0.940634355472732</c:v>
                </c:pt>
                <c:pt idx="124">
                  <c:v>0.94263602960575843</c:v>
                </c:pt>
                <c:pt idx="125">
                  <c:v>0.94265292667171263</c:v>
                </c:pt>
                <c:pt idx="126">
                  <c:v>0.94459173432243548</c:v>
                </c:pt>
                <c:pt idx="127">
                  <c:v>0.946334472012345</c:v>
                </c:pt>
                <c:pt idx="128">
                  <c:v>0.95009491116868416</c:v>
                </c:pt>
                <c:pt idx="129">
                  <c:v>0.95362909109667449</c:v>
                </c:pt>
                <c:pt idx="130">
                  <c:v>0.95590614616565328</c:v>
                </c:pt>
                <c:pt idx="131">
                  <c:v>0.95548144401144708</c:v>
                </c:pt>
                <c:pt idx="132">
                  <c:v>0.95512612476462222</c:v>
                </c:pt>
                <c:pt idx="133">
                  <c:v>0.95406383434662001</c:v>
                </c:pt>
                <c:pt idx="134">
                  <c:v>0.95040804708416982</c:v>
                </c:pt>
                <c:pt idx="135">
                  <c:v>0.94595600947959002</c:v>
                </c:pt>
                <c:pt idx="136">
                  <c:v>0.94313073564155492</c:v>
                </c:pt>
                <c:pt idx="137">
                  <c:v>0.93655992664236176</c:v>
                </c:pt>
                <c:pt idx="138">
                  <c:v>0.93101256037378777</c:v>
                </c:pt>
                <c:pt idx="139">
                  <c:v>0.92622137579206087</c:v>
                </c:pt>
                <c:pt idx="140">
                  <c:v>0.92037299149798191</c:v>
                </c:pt>
                <c:pt idx="141">
                  <c:v>0.91547970444089755</c:v>
                </c:pt>
                <c:pt idx="142">
                  <c:v>0.91197886842339526</c:v>
                </c:pt>
                <c:pt idx="143">
                  <c:v>0.91095730212451775</c:v>
                </c:pt>
                <c:pt idx="144">
                  <c:v>0.91174183014862653</c:v>
                </c:pt>
                <c:pt idx="145">
                  <c:v>0.91252767718387562</c:v>
                </c:pt>
                <c:pt idx="146">
                  <c:v>0.91729166390743366</c:v>
                </c:pt>
                <c:pt idx="147">
                  <c:v>0.92378752424706867</c:v>
                </c:pt>
                <c:pt idx="148">
                  <c:v>0.92780744710627516</c:v>
                </c:pt>
                <c:pt idx="149">
                  <c:v>0.93109493849538261</c:v>
                </c:pt>
                <c:pt idx="150">
                  <c:v>0.93189454133648197</c:v>
                </c:pt>
                <c:pt idx="151">
                  <c:v>0.93043731976580335</c:v>
                </c:pt>
                <c:pt idx="152">
                  <c:v>0.92815546292540452</c:v>
                </c:pt>
                <c:pt idx="153">
                  <c:v>0.92584801500298508</c:v>
                </c:pt>
                <c:pt idx="154">
                  <c:v>0.92336426473307254</c:v>
                </c:pt>
                <c:pt idx="155">
                  <c:v>0.92014499178469311</c:v>
                </c:pt>
                <c:pt idx="156">
                  <c:v>0.91811335291310192</c:v>
                </c:pt>
                <c:pt idx="157">
                  <c:v>0.91655137329901004</c:v>
                </c:pt>
                <c:pt idx="158">
                  <c:v>0.91621178202153053</c:v>
                </c:pt>
                <c:pt idx="159">
                  <c:v>0.91564393557535761</c:v>
                </c:pt>
                <c:pt idx="160">
                  <c:v>0.91777047140552459</c:v>
                </c:pt>
                <c:pt idx="161">
                  <c:v>0.9199969850452363</c:v>
                </c:pt>
                <c:pt idx="162">
                  <c:v>0.92105078307467181</c:v>
                </c:pt>
                <c:pt idx="163">
                  <c:v>0.92180434478745221</c:v>
                </c:pt>
                <c:pt idx="164">
                  <c:v>0.923600147697895</c:v>
                </c:pt>
                <c:pt idx="165">
                  <c:v>0.92523360533965637</c:v>
                </c:pt>
                <c:pt idx="166">
                  <c:v>0.92455341730318574</c:v>
                </c:pt>
                <c:pt idx="167">
                  <c:v>0.92598714808888283</c:v>
                </c:pt>
                <c:pt idx="168">
                  <c:v>0.92938960209656019</c:v>
                </c:pt>
                <c:pt idx="169">
                  <c:v>0.93023341265805881</c:v>
                </c:pt>
                <c:pt idx="170">
                  <c:v>0.92964234965235748</c:v>
                </c:pt>
                <c:pt idx="171">
                  <c:v>0.92951607235844946</c:v>
                </c:pt>
                <c:pt idx="172">
                  <c:v>0.92818979434451332</c:v>
                </c:pt>
                <c:pt idx="173">
                  <c:v>0.92227262945383126</c:v>
                </c:pt>
                <c:pt idx="174">
                  <c:v>0.9182453155864001</c:v>
                </c:pt>
                <c:pt idx="175">
                  <c:v>0.92187859526025295</c:v>
                </c:pt>
                <c:pt idx="176">
                  <c:v>0.91840354550740566</c:v>
                </c:pt>
                <c:pt idx="177">
                  <c:v>0.91566768497418982</c:v>
                </c:pt>
                <c:pt idx="178">
                  <c:v>0.9129736508063202</c:v>
                </c:pt>
                <c:pt idx="179">
                  <c:v>0.91106482645592624</c:v>
                </c:pt>
                <c:pt idx="180">
                  <c:v>0.90962016760445807</c:v>
                </c:pt>
                <c:pt idx="181">
                  <c:v>0.90605585939517885</c:v>
                </c:pt>
                <c:pt idx="182">
                  <c:v>0.9056458493177395</c:v>
                </c:pt>
                <c:pt idx="183">
                  <c:v>0.9059982174929867</c:v>
                </c:pt>
                <c:pt idx="184">
                  <c:v>0.90705362550018132</c:v>
                </c:pt>
                <c:pt idx="185">
                  <c:v>0.90502487370073581</c:v>
                </c:pt>
                <c:pt idx="186">
                  <c:v>0.90551985609226027</c:v>
                </c:pt>
                <c:pt idx="187">
                  <c:v>0.90634272599962251</c:v>
                </c:pt>
                <c:pt idx="188">
                  <c:v>0.90896861861527589</c:v>
                </c:pt>
                <c:pt idx="189">
                  <c:v>0.91204874094947208</c:v>
                </c:pt>
                <c:pt idx="190">
                  <c:v>0.91275122699261169</c:v>
                </c:pt>
                <c:pt idx="191">
                  <c:v>0.91724412051782078</c:v>
                </c:pt>
                <c:pt idx="192">
                  <c:v>0.9197407054917679</c:v>
                </c:pt>
                <c:pt idx="193">
                  <c:v>0.92154736429863182</c:v>
                </c:pt>
                <c:pt idx="194">
                  <c:v>0.92242003856618615</c:v>
                </c:pt>
                <c:pt idx="195">
                  <c:v>0.92422132934729695</c:v>
                </c:pt>
                <c:pt idx="196">
                  <c:v>0.92500907250872144</c:v>
                </c:pt>
                <c:pt idx="197">
                  <c:v>0.92553922280985579</c:v>
                </c:pt>
                <c:pt idx="198">
                  <c:v>0.92555338062865378</c:v>
                </c:pt>
                <c:pt idx="199">
                  <c:v>0.92452783697823882</c:v>
                </c:pt>
                <c:pt idx="200">
                  <c:v>0.92259884836482164</c:v>
                </c:pt>
                <c:pt idx="201">
                  <c:v>0.92401623795459542</c:v>
                </c:pt>
                <c:pt idx="202">
                  <c:v>0.92464726330191804</c:v>
                </c:pt>
                <c:pt idx="203">
                  <c:v>0.92622877465065834</c:v>
                </c:pt>
                <c:pt idx="204">
                  <c:v>0.92576877934800594</c:v>
                </c:pt>
                <c:pt idx="205">
                  <c:v>0.9284357587018528</c:v>
                </c:pt>
                <c:pt idx="206">
                  <c:v>0.92900958538016976</c:v>
                </c:pt>
                <c:pt idx="207">
                  <c:v>0.9293454609045676</c:v>
                </c:pt>
                <c:pt idx="208">
                  <c:v>0.93077439461109202</c:v>
                </c:pt>
                <c:pt idx="209">
                  <c:v>0.93211595100015199</c:v>
                </c:pt>
                <c:pt idx="210">
                  <c:v>0.93404126248061647</c:v>
                </c:pt>
                <c:pt idx="211">
                  <c:v>0.93510758619680767</c:v>
                </c:pt>
                <c:pt idx="212">
                  <c:v>0.93704784903154592</c:v>
                </c:pt>
                <c:pt idx="213">
                  <c:v>0.93735045520724836</c:v>
                </c:pt>
                <c:pt idx="214">
                  <c:v>0.9363947105144379</c:v>
                </c:pt>
                <c:pt idx="215">
                  <c:v>0.93402323660704045</c:v>
                </c:pt>
                <c:pt idx="216">
                  <c:v>0.93342655635483651</c:v>
                </c:pt>
                <c:pt idx="217">
                  <c:v>0.9321971384966351</c:v>
                </c:pt>
                <c:pt idx="218">
                  <c:v>0.92850959858767823</c:v>
                </c:pt>
                <c:pt idx="219">
                  <c:v>0.92499095933590936</c:v>
                </c:pt>
                <c:pt idx="220">
                  <c:v>0.91982575080968998</c:v>
                </c:pt>
                <c:pt idx="221">
                  <c:v>0.91350835603260716</c:v>
                </c:pt>
                <c:pt idx="222">
                  <c:v>0.90884747815002376</c:v>
                </c:pt>
                <c:pt idx="223">
                  <c:v>0.90573271947308576</c:v>
                </c:pt>
                <c:pt idx="224">
                  <c:v>0.90238266493816677</c:v>
                </c:pt>
                <c:pt idx="225">
                  <c:v>0.90068473663410875</c:v>
                </c:pt>
                <c:pt idx="226">
                  <c:v>0.90123027299364944</c:v>
                </c:pt>
                <c:pt idx="227">
                  <c:v>0.89824269638371335</c:v>
                </c:pt>
                <c:pt idx="228">
                  <c:v>0.89504559316295773</c:v>
                </c:pt>
                <c:pt idx="229">
                  <c:v>0.89284946481794236</c:v>
                </c:pt>
                <c:pt idx="230">
                  <c:v>0.89063322556934732</c:v>
                </c:pt>
                <c:pt idx="231">
                  <c:v>0.88239802049657012</c:v>
                </c:pt>
                <c:pt idx="232">
                  <c:v>0.87688511691636806</c:v>
                </c:pt>
                <c:pt idx="233">
                  <c:v>0.87245581896997448</c:v>
                </c:pt>
                <c:pt idx="234">
                  <c:v>0.86949377129647654</c:v>
                </c:pt>
                <c:pt idx="235">
                  <c:v>0.86279585850620755</c:v>
                </c:pt>
                <c:pt idx="236">
                  <c:v>0.85734453922509224</c:v>
                </c:pt>
                <c:pt idx="237">
                  <c:v>0.85323702325474171</c:v>
                </c:pt>
                <c:pt idx="238">
                  <c:v>0.84955615094627268</c:v>
                </c:pt>
                <c:pt idx="239">
                  <c:v>0.8450514425170268</c:v>
                </c:pt>
                <c:pt idx="240">
                  <c:v>0.84187706503081805</c:v>
                </c:pt>
                <c:pt idx="241">
                  <c:v>0.84006407565987351</c:v>
                </c:pt>
                <c:pt idx="242">
                  <c:v>0.83710922011414524</c:v>
                </c:pt>
                <c:pt idx="243">
                  <c:v>0.8347450396248739</c:v>
                </c:pt>
                <c:pt idx="244">
                  <c:v>0.8319208684816517</c:v>
                </c:pt>
                <c:pt idx="245">
                  <c:v>0.83176958480226393</c:v>
                </c:pt>
                <c:pt idx="246">
                  <c:v>0.8281240463367846</c:v>
                </c:pt>
                <c:pt idx="247">
                  <c:v>0.82465684012548235</c:v>
                </c:pt>
                <c:pt idx="248">
                  <c:v>0.82406080657605996</c:v>
                </c:pt>
                <c:pt idx="249">
                  <c:v>0.82145319722650645</c:v>
                </c:pt>
                <c:pt idx="250">
                  <c:v>0.82311069472362397</c:v>
                </c:pt>
                <c:pt idx="251">
                  <c:v>0.82340663648552448</c:v>
                </c:pt>
                <c:pt idx="252">
                  <c:v>0.82540974945036105</c:v>
                </c:pt>
                <c:pt idx="253">
                  <c:v>0.8262385963022435</c:v>
                </c:pt>
                <c:pt idx="254">
                  <c:v>0.82865555434499316</c:v>
                </c:pt>
                <c:pt idx="255">
                  <c:v>0.82975417944366503</c:v>
                </c:pt>
                <c:pt idx="256">
                  <c:v>0.83136921947204045</c:v>
                </c:pt>
                <c:pt idx="257">
                  <c:v>0.83203690410006803</c:v>
                </c:pt>
                <c:pt idx="258">
                  <c:v>0.83388691399595971</c:v>
                </c:pt>
                <c:pt idx="259">
                  <c:v>0.83706192214472752</c:v>
                </c:pt>
                <c:pt idx="260">
                  <c:v>0.8385650986422728</c:v>
                </c:pt>
                <c:pt idx="261">
                  <c:v>0.83879031302310847</c:v>
                </c:pt>
                <c:pt idx="262">
                  <c:v>0.84276499461346244</c:v>
                </c:pt>
                <c:pt idx="263">
                  <c:v>0.84552256412429461</c:v>
                </c:pt>
                <c:pt idx="264">
                  <c:v>0.84800827907319609</c:v>
                </c:pt>
                <c:pt idx="265">
                  <c:v>0.84825028492498711</c:v>
                </c:pt>
                <c:pt idx="266">
                  <c:v>0.85352349239124559</c:v>
                </c:pt>
                <c:pt idx="267">
                  <c:v>0.85710696667190744</c:v>
                </c:pt>
                <c:pt idx="268">
                  <c:v>0.86009191850400835</c:v>
                </c:pt>
                <c:pt idx="269">
                  <c:v>0.86094152277551128</c:v>
                </c:pt>
                <c:pt idx="270">
                  <c:v>0.86431827294580532</c:v>
                </c:pt>
                <c:pt idx="271">
                  <c:v>0.86250320511822998</c:v>
                </c:pt>
                <c:pt idx="272">
                  <c:v>0.86040124528761941</c:v>
                </c:pt>
                <c:pt idx="273">
                  <c:v>0.85770874480401094</c:v>
                </c:pt>
                <c:pt idx="274">
                  <c:v>0.85857224297926915</c:v>
                </c:pt>
                <c:pt idx="275">
                  <c:v>0.85898466985614608</c:v>
                </c:pt>
                <c:pt idx="276">
                  <c:v>0.85831652819019033</c:v>
                </c:pt>
                <c:pt idx="277">
                  <c:v>0.85875120337485855</c:v>
                </c:pt>
                <c:pt idx="278">
                  <c:v>0.85843404632063081</c:v>
                </c:pt>
                <c:pt idx="279">
                  <c:v>0.85803362981740883</c:v>
                </c:pt>
                <c:pt idx="280">
                  <c:v>0.85495144556557734</c:v>
                </c:pt>
                <c:pt idx="281">
                  <c:v>0.85636721486808753</c:v>
                </c:pt>
                <c:pt idx="282">
                  <c:v>0.85343013426147363</c:v>
                </c:pt>
                <c:pt idx="283">
                  <c:v>0.85130676556345009</c:v>
                </c:pt>
                <c:pt idx="284">
                  <c:v>0.84827910461864997</c:v>
                </c:pt>
                <c:pt idx="285">
                  <c:v>0.84785186897398335</c:v>
                </c:pt>
                <c:pt idx="286">
                  <c:v>0.84479963107845923</c:v>
                </c:pt>
                <c:pt idx="287">
                  <c:v>0.84330008567550618</c:v>
                </c:pt>
                <c:pt idx="288">
                  <c:v>0.84208434568578538</c:v>
                </c:pt>
                <c:pt idx="289">
                  <c:v>0.84195939357782534</c:v>
                </c:pt>
                <c:pt idx="290">
                  <c:v>0.84242544492354043</c:v>
                </c:pt>
                <c:pt idx="291">
                  <c:v>0.8417009130027584</c:v>
                </c:pt>
                <c:pt idx="292">
                  <c:v>0.8412550050087626</c:v>
                </c:pt>
                <c:pt idx="293">
                  <c:v>0.84086419324678641</c:v>
                </c:pt>
                <c:pt idx="294">
                  <c:v>0.84276514655072754</c:v>
                </c:pt>
                <c:pt idx="295">
                  <c:v>0.84033964788452664</c:v>
                </c:pt>
                <c:pt idx="296">
                  <c:v>0.8399816810929811</c:v>
                </c:pt>
                <c:pt idx="297">
                  <c:v>0.83968631857683695</c:v>
                </c:pt>
                <c:pt idx="298">
                  <c:v>0.83770255714011066</c:v>
                </c:pt>
                <c:pt idx="299">
                  <c:v>0.83454156160035842</c:v>
                </c:pt>
                <c:pt idx="300">
                  <c:v>0.83081096669514265</c:v>
                </c:pt>
                <c:pt idx="301">
                  <c:v>0.83166402817667318</c:v>
                </c:pt>
                <c:pt idx="302">
                  <c:v>0.83285689572667576</c:v>
                </c:pt>
                <c:pt idx="303">
                  <c:v>0.83548275101845293</c:v>
                </c:pt>
                <c:pt idx="304">
                  <c:v>0.83682181030002489</c:v>
                </c:pt>
                <c:pt idx="305">
                  <c:v>0.84071625378560666</c:v>
                </c:pt>
                <c:pt idx="306">
                  <c:v>0.84096816116324125</c:v>
                </c:pt>
                <c:pt idx="307">
                  <c:v>0.84010323783012864</c:v>
                </c:pt>
                <c:pt idx="308">
                  <c:v>0.84005390869944918</c:v>
                </c:pt>
                <c:pt idx="309">
                  <c:v>0.84042900497843853</c:v>
                </c:pt>
                <c:pt idx="310">
                  <c:v>0.84288311638561519</c:v>
                </c:pt>
                <c:pt idx="311">
                  <c:v>0.84283783303968751</c:v>
                </c:pt>
                <c:pt idx="312">
                  <c:v>0.84210225997210253</c:v>
                </c:pt>
                <c:pt idx="313">
                  <c:v>0.84241622303613839</c:v>
                </c:pt>
                <c:pt idx="314">
                  <c:v>0.8411915433321594</c:v>
                </c:pt>
                <c:pt idx="315">
                  <c:v>0.84168447918472289</c:v>
                </c:pt>
                <c:pt idx="316">
                  <c:v>0.84170761683820894</c:v>
                </c:pt>
                <c:pt idx="317">
                  <c:v>0.84204804542650513</c:v>
                </c:pt>
                <c:pt idx="318">
                  <c:v>0.84317129895444443</c:v>
                </c:pt>
                <c:pt idx="319">
                  <c:v>0.84667638494681374</c:v>
                </c:pt>
                <c:pt idx="320">
                  <c:v>0.85120876890785624</c:v>
                </c:pt>
                <c:pt idx="321">
                  <c:v>0.85456572997297453</c:v>
                </c:pt>
                <c:pt idx="322">
                  <c:v>0.85648674328005059</c:v>
                </c:pt>
                <c:pt idx="323">
                  <c:v>0.85565128637904686</c:v>
                </c:pt>
                <c:pt idx="324">
                  <c:v>0.85732282990235964</c:v>
                </c:pt>
                <c:pt idx="325">
                  <c:v>0.8591407584466022</c:v>
                </c:pt>
                <c:pt idx="326">
                  <c:v>0.85972221336236287</c:v>
                </c:pt>
                <c:pt idx="327">
                  <c:v>0.8637463766619502</c:v>
                </c:pt>
                <c:pt idx="328">
                  <c:v>0.86439178786360871</c:v>
                </c:pt>
                <c:pt idx="329">
                  <c:v>0.86523248598333369</c:v>
                </c:pt>
                <c:pt idx="330">
                  <c:v>0.86730692805457088</c:v>
                </c:pt>
                <c:pt idx="331">
                  <c:v>0.87083602548084615</c:v>
                </c:pt>
                <c:pt idx="332">
                  <c:v>0.87407646375997528</c:v>
                </c:pt>
                <c:pt idx="333">
                  <c:v>0.87864741500783305</c:v>
                </c:pt>
                <c:pt idx="334">
                  <c:v>0.88213365627753404</c:v>
                </c:pt>
                <c:pt idx="335">
                  <c:v>0.8837944565991156</c:v>
                </c:pt>
                <c:pt idx="336">
                  <c:v>0.88515740009431509</c:v>
                </c:pt>
                <c:pt idx="337">
                  <c:v>0.88821955599646318</c:v>
                </c:pt>
                <c:pt idx="338">
                  <c:v>0.89190183325368444</c:v>
                </c:pt>
                <c:pt idx="339">
                  <c:v>0.89485582608754466</c:v>
                </c:pt>
                <c:pt idx="340">
                  <c:v>0.89812803087939719</c:v>
                </c:pt>
                <c:pt idx="341">
                  <c:v>0.90147750610258726</c:v>
                </c:pt>
                <c:pt idx="342">
                  <c:v>0.90800392156584175</c:v>
                </c:pt>
                <c:pt idx="343">
                  <c:v>0.91192306084944497</c:v>
                </c:pt>
                <c:pt idx="344">
                  <c:v>0.9136550943745243</c:v>
                </c:pt>
                <c:pt idx="345">
                  <c:v>0.91198375613140437</c:v>
                </c:pt>
                <c:pt idx="346">
                  <c:v>0.91193501267236854</c:v>
                </c:pt>
                <c:pt idx="347">
                  <c:v>0.90514207395285573</c:v>
                </c:pt>
                <c:pt idx="348">
                  <c:v>0.90636587017055559</c:v>
                </c:pt>
                <c:pt idx="349">
                  <c:v>0.90217012664268836</c:v>
                </c:pt>
                <c:pt idx="350">
                  <c:v>0.89927055937344691</c:v>
                </c:pt>
                <c:pt idx="351">
                  <c:v>0.89637035384837427</c:v>
                </c:pt>
                <c:pt idx="352">
                  <c:v>0.89437441839617871</c:v>
                </c:pt>
                <c:pt idx="353">
                  <c:v>0.88970625587059904</c:v>
                </c:pt>
                <c:pt idx="354">
                  <c:v>0.88537752032375394</c:v>
                </c:pt>
                <c:pt idx="355">
                  <c:v>0.88250149058945471</c:v>
                </c:pt>
                <c:pt idx="356">
                  <c:v>0.88056671022612865</c:v>
                </c:pt>
                <c:pt idx="357">
                  <c:v>0.88213099848528442</c:v>
                </c:pt>
                <c:pt idx="358">
                  <c:v>0.88260838398682107</c:v>
                </c:pt>
                <c:pt idx="359">
                  <c:v>0.88518633930075685</c:v>
                </c:pt>
                <c:pt idx="360">
                  <c:v>0.88722228087796084</c:v>
                </c:pt>
                <c:pt idx="361">
                  <c:v>0.88824113081013067</c:v>
                </c:pt>
                <c:pt idx="362">
                  <c:v>0.88828408487333266</c:v>
                </c:pt>
                <c:pt idx="363">
                  <c:v>0.8893275617688825</c:v>
                </c:pt>
                <c:pt idx="364">
                  <c:v>0.89089086025247244</c:v>
                </c:pt>
                <c:pt idx="365">
                  <c:v>0.89400715258035779</c:v>
                </c:pt>
                <c:pt idx="366">
                  <c:v>0.89719821928297505</c:v>
                </c:pt>
                <c:pt idx="367">
                  <c:v>0.90003617212902831</c:v>
                </c:pt>
                <c:pt idx="368">
                  <c:v>0.90408353823170451</c:v>
                </c:pt>
                <c:pt idx="369">
                  <c:v>0.91063818724681078</c:v>
                </c:pt>
                <c:pt idx="370">
                  <c:v>0.91477717778862022</c:v>
                </c:pt>
                <c:pt idx="371">
                  <c:v>0.91796515198934237</c:v>
                </c:pt>
                <c:pt idx="372">
                  <c:v>0.92080842066398405</c:v>
                </c:pt>
                <c:pt idx="373">
                  <c:v>0.92371285383920743</c:v>
                </c:pt>
                <c:pt idx="374">
                  <c:v>0.92596302906964378</c:v>
                </c:pt>
                <c:pt idx="375">
                  <c:v>0.92709393979690913</c:v>
                </c:pt>
                <c:pt idx="376">
                  <c:v>0.92682661206815431</c:v>
                </c:pt>
                <c:pt idx="377">
                  <c:v>0.92730188127901669</c:v>
                </c:pt>
                <c:pt idx="378">
                  <c:v>0.92812170681639006</c:v>
                </c:pt>
                <c:pt idx="379">
                  <c:v>0.92913650404117343</c:v>
                </c:pt>
                <c:pt idx="380">
                  <c:v>0.930047158794433</c:v>
                </c:pt>
                <c:pt idx="381">
                  <c:v>0.93083231523437893</c:v>
                </c:pt>
                <c:pt idx="382">
                  <c:v>0.93275203784862359</c:v>
                </c:pt>
                <c:pt idx="383">
                  <c:v>0.93179874832597109</c:v>
                </c:pt>
                <c:pt idx="384">
                  <c:v>0.93098139142430925</c:v>
                </c:pt>
                <c:pt idx="385">
                  <c:v>0.93003232081347553</c:v>
                </c:pt>
                <c:pt idx="386">
                  <c:v>0.92942614476768515</c:v>
                </c:pt>
                <c:pt idx="387">
                  <c:v>0.93019299520635268</c:v>
                </c:pt>
                <c:pt idx="388">
                  <c:v>0.92889946327040851</c:v>
                </c:pt>
                <c:pt idx="389">
                  <c:v>0.92700669853067219</c:v>
                </c:pt>
                <c:pt idx="390">
                  <c:v>0.92459028391406894</c:v>
                </c:pt>
                <c:pt idx="391">
                  <c:v>0.92260238486948931</c:v>
                </c:pt>
                <c:pt idx="392">
                  <c:v>0.91968239061475332</c:v>
                </c:pt>
                <c:pt idx="393">
                  <c:v>0.92065925769432377</c:v>
                </c:pt>
                <c:pt idx="394">
                  <c:v>0.92183474850690628</c:v>
                </c:pt>
                <c:pt idx="395">
                  <c:v>0.92300158392647291</c:v>
                </c:pt>
                <c:pt idx="396">
                  <c:v>0.92315736006451543</c:v>
                </c:pt>
                <c:pt idx="397">
                  <c:v>0.92241439130355452</c:v>
                </c:pt>
                <c:pt idx="398">
                  <c:v>0.92384447431672245</c:v>
                </c:pt>
                <c:pt idx="399">
                  <c:v>0.92045068048148382</c:v>
                </c:pt>
                <c:pt idx="400">
                  <c:v>0.92094480724816896</c:v>
                </c:pt>
                <c:pt idx="401">
                  <c:v>0.92151229745681884</c:v>
                </c:pt>
                <c:pt idx="402">
                  <c:v>0.92414462380761797</c:v>
                </c:pt>
                <c:pt idx="403">
                  <c:v>0.92685714186153878</c:v>
                </c:pt>
                <c:pt idx="404">
                  <c:v>0.9285402398543916</c:v>
                </c:pt>
                <c:pt idx="405">
                  <c:v>0.93000315456155624</c:v>
                </c:pt>
                <c:pt idx="406">
                  <c:v>0.9322035639238524</c:v>
                </c:pt>
                <c:pt idx="407">
                  <c:v>0.9354282444855716</c:v>
                </c:pt>
                <c:pt idx="408">
                  <c:v>0.93811677902964064</c:v>
                </c:pt>
                <c:pt idx="409">
                  <c:v>0.9358128576469833</c:v>
                </c:pt>
                <c:pt idx="410">
                  <c:v>0.93414056335153761</c:v>
                </c:pt>
                <c:pt idx="411">
                  <c:v>0.93332610169179775</c:v>
                </c:pt>
                <c:pt idx="412">
                  <c:v>0.92927271636009445</c:v>
                </c:pt>
                <c:pt idx="413">
                  <c:v>0.92925247315972104</c:v>
                </c:pt>
                <c:pt idx="414">
                  <c:v>0.92866620051961024</c:v>
                </c:pt>
                <c:pt idx="415">
                  <c:v>0.92780958099840705</c:v>
                </c:pt>
                <c:pt idx="416">
                  <c:v>0.92698350958865949</c:v>
                </c:pt>
                <c:pt idx="417">
                  <c:v>0.92512928186117716</c:v>
                </c:pt>
                <c:pt idx="418">
                  <c:v>0.9261686691616956</c:v>
                </c:pt>
                <c:pt idx="419">
                  <c:v>0.92740903921000495</c:v>
                </c:pt>
                <c:pt idx="420">
                  <c:v>0.92941643592903511</c:v>
                </c:pt>
                <c:pt idx="421">
                  <c:v>0.93078348084875806</c:v>
                </c:pt>
                <c:pt idx="422">
                  <c:v>0.93249017386857824</c:v>
                </c:pt>
                <c:pt idx="423">
                  <c:v>0.93253056388995825</c:v>
                </c:pt>
                <c:pt idx="424">
                  <c:v>0.93288232542746918</c:v>
                </c:pt>
                <c:pt idx="425">
                  <c:v>0.93638358862079996</c:v>
                </c:pt>
                <c:pt idx="426">
                  <c:v>0.93537735801396804</c:v>
                </c:pt>
                <c:pt idx="427">
                  <c:v>0.93706191692879259</c:v>
                </c:pt>
                <c:pt idx="428">
                  <c:v>0.93862981332210316</c:v>
                </c:pt>
                <c:pt idx="429">
                  <c:v>0.94018392637370829</c:v>
                </c:pt>
                <c:pt idx="430">
                  <c:v>0.93957634241704324</c:v>
                </c:pt>
                <c:pt idx="431">
                  <c:v>0.94215909029160783</c:v>
                </c:pt>
                <c:pt idx="432">
                  <c:v>0.94136677208442909</c:v>
                </c:pt>
                <c:pt idx="433">
                  <c:v>0.94091433378920541</c:v>
                </c:pt>
                <c:pt idx="434">
                  <c:v>0.93746828230664558</c:v>
                </c:pt>
                <c:pt idx="435">
                  <c:v>0.9345328577451284</c:v>
                </c:pt>
                <c:pt idx="436">
                  <c:v>0.92672243299863355</c:v>
                </c:pt>
                <c:pt idx="437">
                  <c:v>0.92344151760798932</c:v>
                </c:pt>
                <c:pt idx="438">
                  <c:v>0.91872195260697753</c:v>
                </c:pt>
                <c:pt idx="439">
                  <c:v>0.91666381831783461</c:v>
                </c:pt>
                <c:pt idx="440">
                  <c:v>0.91640945803000651</c:v>
                </c:pt>
                <c:pt idx="441">
                  <c:v>0.9194071277145377</c:v>
                </c:pt>
                <c:pt idx="442">
                  <c:v>0.91812008615677754</c:v>
                </c:pt>
                <c:pt idx="443">
                  <c:v>0.92029646977534396</c:v>
                </c:pt>
                <c:pt idx="444">
                  <c:v>0.92241068116739133</c:v>
                </c:pt>
                <c:pt idx="445">
                  <c:v>0.92661442509246705</c:v>
                </c:pt>
                <c:pt idx="446">
                  <c:v>0.93255705645471754</c:v>
                </c:pt>
                <c:pt idx="447">
                  <c:v>0.9316637325213617</c:v>
                </c:pt>
                <c:pt idx="448">
                  <c:v>0.93215743403480067</c:v>
                </c:pt>
                <c:pt idx="449">
                  <c:v>0.93303292488257494</c:v>
                </c:pt>
                <c:pt idx="450">
                  <c:v>0.93069412495387049</c:v>
                </c:pt>
                <c:pt idx="451">
                  <c:v>0.92929055977403063</c:v>
                </c:pt>
                <c:pt idx="452">
                  <c:v>0.93031190808615838</c:v>
                </c:pt>
                <c:pt idx="453">
                  <c:v>0.92851360724900112</c:v>
                </c:pt>
                <c:pt idx="454">
                  <c:v>0.92434923573567718</c:v>
                </c:pt>
                <c:pt idx="455">
                  <c:v>0.92517317652315967</c:v>
                </c:pt>
                <c:pt idx="456">
                  <c:v>0.92725476003723972</c:v>
                </c:pt>
                <c:pt idx="457">
                  <c:v>0.92994781234260449</c:v>
                </c:pt>
                <c:pt idx="458">
                  <c:v>0.93467085619003354</c:v>
                </c:pt>
                <c:pt idx="459">
                  <c:v>0.93920296022991168</c:v>
                </c:pt>
                <c:pt idx="460">
                  <c:v>0.94151490002094507</c:v>
                </c:pt>
                <c:pt idx="461">
                  <c:v>0.94002592060812218</c:v>
                </c:pt>
                <c:pt idx="462">
                  <c:v>0.9378684016925467</c:v>
                </c:pt>
                <c:pt idx="463">
                  <c:v>0.93720351299675331</c:v>
                </c:pt>
                <c:pt idx="464">
                  <c:v>0.93555908260007992</c:v>
                </c:pt>
                <c:pt idx="465">
                  <c:v>0.93156782227782053</c:v>
                </c:pt>
                <c:pt idx="466">
                  <c:v>0.93333718842419777</c:v>
                </c:pt>
                <c:pt idx="467">
                  <c:v>0.93462112091817828</c:v>
                </c:pt>
                <c:pt idx="468">
                  <c:v>0.93166235605585546</c:v>
                </c:pt>
                <c:pt idx="469">
                  <c:v>0.93052612985898153</c:v>
                </c:pt>
                <c:pt idx="470">
                  <c:v>0.93281187402937527</c:v>
                </c:pt>
                <c:pt idx="471">
                  <c:v>0.93102126070351032</c:v>
                </c:pt>
                <c:pt idx="472">
                  <c:v>0.92882957862819904</c:v>
                </c:pt>
                <c:pt idx="473">
                  <c:v>0.93334849289079003</c:v>
                </c:pt>
                <c:pt idx="474">
                  <c:v>0.93552433100560217</c:v>
                </c:pt>
                <c:pt idx="475">
                  <c:v>0.94062217274970261</c:v>
                </c:pt>
                <c:pt idx="476">
                  <c:v>0.9399057205457646</c:v>
                </c:pt>
                <c:pt idx="477">
                  <c:v>0.93755119441372026</c:v>
                </c:pt>
                <c:pt idx="478">
                  <c:v>0.94726138219258094</c:v>
                </c:pt>
                <c:pt idx="479">
                  <c:v>0.95060325465337003</c:v>
                </c:pt>
                <c:pt idx="480">
                  <c:v>0.95369903188219862</c:v>
                </c:pt>
                <c:pt idx="481">
                  <c:v>0.95697723899702525</c:v>
                </c:pt>
                <c:pt idx="482">
                  <c:v>0.95688892487504973</c:v>
                </c:pt>
                <c:pt idx="483">
                  <c:v>0.95590812970548855</c:v>
                </c:pt>
                <c:pt idx="484">
                  <c:v>0.95864902526961349</c:v>
                </c:pt>
                <c:pt idx="485">
                  <c:v>0.96273635634619104</c:v>
                </c:pt>
                <c:pt idx="486">
                  <c:v>0.96295910668718365</c:v>
                </c:pt>
                <c:pt idx="487">
                  <c:v>0.96434672996792381</c:v>
                </c:pt>
                <c:pt idx="488">
                  <c:v>0.9697968826711878</c:v>
                </c:pt>
                <c:pt idx="489">
                  <c:v>0.97264849388038255</c:v>
                </c:pt>
                <c:pt idx="490">
                  <c:v>0.97134715395350857</c:v>
                </c:pt>
                <c:pt idx="491">
                  <c:v>0.9722082511782093</c:v>
                </c:pt>
                <c:pt idx="492">
                  <c:v>0.97343673709348799</c:v>
                </c:pt>
                <c:pt idx="493">
                  <c:v>0.9760681761061718</c:v>
                </c:pt>
                <c:pt idx="494">
                  <c:v>0.97770790373559979</c:v>
                </c:pt>
                <c:pt idx="495">
                  <c:v>0.97934788926233496</c:v>
                </c:pt>
                <c:pt idx="496">
                  <c:v>0.98181154329804277</c:v>
                </c:pt>
                <c:pt idx="497">
                  <c:v>0.98116680640858855</c:v>
                </c:pt>
                <c:pt idx="498">
                  <c:v>0.98266546991918502</c:v>
                </c:pt>
                <c:pt idx="499">
                  <c:v>0.98564547773927336</c:v>
                </c:pt>
                <c:pt idx="500">
                  <c:v>0.99003525295626904</c:v>
                </c:pt>
                <c:pt idx="501">
                  <c:v>0.98917754422226423</c:v>
                </c:pt>
                <c:pt idx="502">
                  <c:v>0.99094771568091056</c:v>
                </c:pt>
                <c:pt idx="503">
                  <c:v>0.99151946628642151</c:v>
                </c:pt>
                <c:pt idx="504">
                  <c:v>0.99009854170912159</c:v>
                </c:pt>
                <c:pt idx="505">
                  <c:v>0.98828782066813925</c:v>
                </c:pt>
                <c:pt idx="506">
                  <c:v>0.98481113002531961</c:v>
                </c:pt>
                <c:pt idx="507">
                  <c:v>0.98162075083281897</c:v>
                </c:pt>
                <c:pt idx="508">
                  <c:v>0.97687173353619028</c:v>
                </c:pt>
                <c:pt idx="509">
                  <c:v>0.97466314447552505</c:v>
                </c:pt>
                <c:pt idx="510">
                  <c:v>0.97436980635977677</c:v>
                </c:pt>
                <c:pt idx="511">
                  <c:v>0.97517025641360611</c:v>
                </c:pt>
                <c:pt idx="512">
                  <c:v>0.97506261293273089</c:v>
                </c:pt>
                <c:pt idx="513">
                  <c:v>0.9757346863417089</c:v>
                </c:pt>
                <c:pt idx="514">
                  <c:v>0.97619692489731702</c:v>
                </c:pt>
                <c:pt idx="515">
                  <c:v>0.9755842344335951</c:v>
                </c:pt>
                <c:pt idx="516">
                  <c:v>0.9757435773690003</c:v>
                </c:pt>
                <c:pt idx="517">
                  <c:v>0.97781485688127567</c:v>
                </c:pt>
                <c:pt idx="518">
                  <c:v>0.97979977165743037</c:v>
                </c:pt>
                <c:pt idx="519">
                  <c:v>0.98026264873065783</c:v>
                </c:pt>
                <c:pt idx="520">
                  <c:v>0.98020991225116005</c:v>
                </c:pt>
                <c:pt idx="521">
                  <c:v>0.98155987166993297</c:v>
                </c:pt>
                <c:pt idx="522">
                  <c:v>0.98092411019214842</c:v>
                </c:pt>
                <c:pt idx="523">
                  <c:v>0.9821089630016977</c:v>
                </c:pt>
                <c:pt idx="524">
                  <c:v>0.98136973796933569</c:v>
                </c:pt>
                <c:pt idx="525">
                  <c:v>0.98175815427311608</c:v>
                </c:pt>
                <c:pt idx="526">
                  <c:v>0.97887441778376227</c:v>
                </c:pt>
                <c:pt idx="527">
                  <c:v>0.97757456348581573</c:v>
                </c:pt>
                <c:pt idx="528">
                  <c:v>0.97509427078564204</c:v>
                </c:pt>
                <c:pt idx="529">
                  <c:v>0.97379609938725875</c:v>
                </c:pt>
                <c:pt idx="530">
                  <c:v>0.97496311271268765</c:v>
                </c:pt>
                <c:pt idx="531">
                  <c:v>0.97542438663745723</c:v>
                </c:pt>
                <c:pt idx="532">
                  <c:v>0.97571264961559512</c:v>
                </c:pt>
                <c:pt idx="533">
                  <c:v>0.97516285983115591</c:v>
                </c:pt>
                <c:pt idx="534">
                  <c:v>0.97538874621550709</c:v>
                </c:pt>
                <c:pt idx="535">
                  <c:v>0.9754346327164215</c:v>
                </c:pt>
                <c:pt idx="536">
                  <c:v>0.97712325987847803</c:v>
                </c:pt>
                <c:pt idx="537">
                  <c:v>0.97678780321324443</c:v>
                </c:pt>
                <c:pt idx="538">
                  <c:v>0.97558990694012426</c:v>
                </c:pt>
                <c:pt idx="539">
                  <c:v>0.97499217538140115</c:v>
                </c:pt>
                <c:pt idx="540">
                  <c:v>0.97352549269082189</c:v>
                </c:pt>
                <c:pt idx="541">
                  <c:v>0.97086035545465621</c:v>
                </c:pt>
                <c:pt idx="542">
                  <c:v>0.96985639929069689</c:v>
                </c:pt>
                <c:pt idx="543">
                  <c:v>0.96814135066488327</c:v>
                </c:pt>
                <c:pt idx="544">
                  <c:v>0.95899891440113905</c:v>
                </c:pt>
                <c:pt idx="545">
                  <c:v>0.9529362531761717</c:v>
                </c:pt>
                <c:pt idx="546">
                  <c:v>0.94784374590177589</c:v>
                </c:pt>
                <c:pt idx="547">
                  <c:v>0.94329058626099438</c:v>
                </c:pt>
                <c:pt idx="548">
                  <c:v>0.93603221536335601</c:v>
                </c:pt>
                <c:pt idx="549">
                  <c:v>0.92706750505357927</c:v>
                </c:pt>
                <c:pt idx="550">
                  <c:v>0.91930023829181473</c:v>
                </c:pt>
                <c:pt idx="551">
                  <c:v>0.91514471826364918</c:v>
                </c:pt>
                <c:pt idx="552">
                  <c:v>0.91044838642151216</c:v>
                </c:pt>
                <c:pt idx="553">
                  <c:v>0.90585535146108431</c:v>
                </c:pt>
                <c:pt idx="554">
                  <c:v>0.90448982991161131</c:v>
                </c:pt>
                <c:pt idx="555">
                  <c:v>0.90439966615900491</c:v>
                </c:pt>
                <c:pt idx="556">
                  <c:v>0.90338466321450372</c:v>
                </c:pt>
                <c:pt idx="557">
                  <c:v>0.90141286230734752</c:v>
                </c:pt>
                <c:pt idx="558">
                  <c:v>0.90164973536650184</c:v>
                </c:pt>
                <c:pt idx="559">
                  <c:v>0.90310949786521633</c:v>
                </c:pt>
                <c:pt idx="560">
                  <c:v>0.90391201534205745</c:v>
                </c:pt>
                <c:pt idx="561">
                  <c:v>0.90407908154767447</c:v>
                </c:pt>
                <c:pt idx="562">
                  <c:v>0.90748222979115645</c:v>
                </c:pt>
                <c:pt idx="563">
                  <c:v>0.91581944855477215</c:v>
                </c:pt>
                <c:pt idx="564">
                  <c:v>0.92698612502669109</c:v>
                </c:pt>
                <c:pt idx="565">
                  <c:v>0.9335715627673411</c:v>
                </c:pt>
                <c:pt idx="566">
                  <c:v>0.93620987658983024</c:v>
                </c:pt>
                <c:pt idx="567">
                  <c:v>0.93581611729218206</c:v>
                </c:pt>
                <c:pt idx="568">
                  <c:v>0.93496020796769108</c:v>
                </c:pt>
                <c:pt idx="569">
                  <c:v>0.93352118619530944</c:v>
                </c:pt>
                <c:pt idx="570">
                  <c:v>0.9322666749071441</c:v>
                </c:pt>
                <c:pt idx="571">
                  <c:v>0.93369195468805466</c:v>
                </c:pt>
                <c:pt idx="572">
                  <c:v>0.93270239517950826</c:v>
                </c:pt>
                <c:pt idx="573">
                  <c:v>0.92741618017240712</c:v>
                </c:pt>
                <c:pt idx="574">
                  <c:v>0.92954653201922921</c:v>
                </c:pt>
                <c:pt idx="575">
                  <c:v>0.93199277607849251</c:v>
                </c:pt>
                <c:pt idx="576">
                  <c:v>0.93437633165859069</c:v>
                </c:pt>
                <c:pt idx="577">
                  <c:v>0.93678442446860455</c:v>
                </c:pt>
                <c:pt idx="578">
                  <c:v>0.93918803064602385</c:v>
                </c:pt>
                <c:pt idx="579">
                  <c:v>0.93885083067535036</c:v>
                </c:pt>
                <c:pt idx="580">
                  <c:v>0.93998165837927228</c:v>
                </c:pt>
                <c:pt idx="581">
                  <c:v>0.93979886265431456</c:v>
                </c:pt>
                <c:pt idx="582">
                  <c:v>0.94024624862690442</c:v>
                </c:pt>
                <c:pt idx="583">
                  <c:v>0.94230035114199018</c:v>
                </c:pt>
                <c:pt idx="584">
                  <c:v>0.9407725385080693</c:v>
                </c:pt>
                <c:pt idx="585">
                  <c:v>0.94208056676510354</c:v>
                </c:pt>
                <c:pt idx="586">
                  <c:v>0.94324543184874643</c:v>
                </c:pt>
                <c:pt idx="587">
                  <c:v>0.94446805867948413</c:v>
                </c:pt>
                <c:pt idx="588">
                  <c:v>0.94476259129935347</c:v>
                </c:pt>
                <c:pt idx="589">
                  <c:v>0.94730779931584186</c:v>
                </c:pt>
                <c:pt idx="590">
                  <c:v>0.94939893414580467</c:v>
                </c:pt>
                <c:pt idx="591">
                  <c:v>0.95068215491467511</c:v>
                </c:pt>
                <c:pt idx="592">
                  <c:v>0.95276419904207277</c:v>
                </c:pt>
                <c:pt idx="593">
                  <c:v>0.95451141647521687</c:v>
                </c:pt>
                <c:pt idx="594">
                  <c:v>0.95679647393155542</c:v>
                </c:pt>
                <c:pt idx="595">
                  <c:v>0.9594517567170977</c:v>
                </c:pt>
                <c:pt idx="596">
                  <c:v>0.9600076494905132</c:v>
                </c:pt>
                <c:pt idx="597">
                  <c:v>0.96116438830282158</c:v>
                </c:pt>
                <c:pt idx="598">
                  <c:v>0.96252619564248654</c:v>
                </c:pt>
                <c:pt idx="599">
                  <c:v>0.96416514663786057</c:v>
                </c:pt>
                <c:pt idx="600">
                  <c:v>0.96488212213991253</c:v>
                </c:pt>
                <c:pt idx="601">
                  <c:v>0.96648089081588839</c:v>
                </c:pt>
                <c:pt idx="602">
                  <c:v>0.96701812438477963</c:v>
                </c:pt>
                <c:pt idx="603">
                  <c:v>0.96696136603083649</c:v>
                </c:pt>
                <c:pt idx="604">
                  <c:v>0.9680599343308488</c:v>
                </c:pt>
                <c:pt idx="605">
                  <c:v>0.9667192492883645</c:v>
                </c:pt>
                <c:pt idx="606">
                  <c:v>0.96826223835325875</c:v>
                </c:pt>
                <c:pt idx="607">
                  <c:v>0.95992224314117025</c:v>
                </c:pt>
                <c:pt idx="608">
                  <c:v>0.9575279694527935</c:v>
                </c:pt>
                <c:pt idx="609">
                  <c:v>0.95438656999499771</c:v>
                </c:pt>
                <c:pt idx="610">
                  <c:v>0.95095410297564043</c:v>
                </c:pt>
                <c:pt idx="611">
                  <c:v>0.94570918619048405</c:v>
                </c:pt>
                <c:pt idx="612">
                  <c:v>0.94216342993839119</c:v>
                </c:pt>
                <c:pt idx="613">
                  <c:v>0.93756423830139834</c:v>
                </c:pt>
                <c:pt idx="614">
                  <c:v>0.93547741834170761</c:v>
                </c:pt>
                <c:pt idx="615">
                  <c:v>0.93507644973688875</c:v>
                </c:pt>
                <c:pt idx="616">
                  <c:v>0.93361003981941826</c:v>
                </c:pt>
                <c:pt idx="617">
                  <c:v>0.93665838132596391</c:v>
                </c:pt>
                <c:pt idx="618">
                  <c:v>0.93625355069788485</c:v>
                </c:pt>
                <c:pt idx="619">
                  <c:v>0.93472422190027527</c:v>
                </c:pt>
                <c:pt idx="620">
                  <c:v>0.93346076135641365</c:v>
                </c:pt>
                <c:pt idx="621">
                  <c:v>0.93241046307424758</c:v>
                </c:pt>
                <c:pt idx="622">
                  <c:v>0.93273309776072744</c:v>
                </c:pt>
                <c:pt idx="623">
                  <c:v>0.93254886116932878</c:v>
                </c:pt>
                <c:pt idx="624">
                  <c:v>0.9322604042843694</c:v>
                </c:pt>
                <c:pt idx="625">
                  <c:v>0.93130587817857824</c:v>
                </c:pt>
                <c:pt idx="626">
                  <c:v>0.93025334014197947</c:v>
                </c:pt>
                <c:pt idx="627">
                  <c:v>0.92201391095144802</c:v>
                </c:pt>
                <c:pt idx="628">
                  <c:v>0.91983858142947428</c:v>
                </c:pt>
                <c:pt idx="629">
                  <c:v>0.92575177627486749</c:v>
                </c:pt>
                <c:pt idx="630">
                  <c:v>0.93227537911861691</c:v>
                </c:pt>
                <c:pt idx="631">
                  <c:v>0.939994606560558</c:v>
                </c:pt>
                <c:pt idx="632">
                  <c:v>0.94349525201408457</c:v>
                </c:pt>
                <c:pt idx="633">
                  <c:v>0.94647824966151894</c:v>
                </c:pt>
                <c:pt idx="634">
                  <c:v>0.94864934981421445</c:v>
                </c:pt>
                <c:pt idx="635">
                  <c:v>0.95087944202925012</c:v>
                </c:pt>
                <c:pt idx="636">
                  <c:v>0.95418551620848668</c:v>
                </c:pt>
                <c:pt idx="637">
                  <c:v>0.95759855408466343</c:v>
                </c:pt>
                <c:pt idx="638">
                  <c:v>0.95927321239331942</c:v>
                </c:pt>
                <c:pt idx="639">
                  <c:v>0.95949837097211266</c:v>
                </c:pt>
                <c:pt idx="640">
                  <c:v>0.9590846654363353</c:v>
                </c:pt>
                <c:pt idx="641">
                  <c:v>0.95764226884264469</c:v>
                </c:pt>
                <c:pt idx="642">
                  <c:v>0.95876251928936673</c:v>
                </c:pt>
                <c:pt idx="643">
                  <c:v>0.95827207539101456</c:v>
                </c:pt>
                <c:pt idx="644">
                  <c:v>0.95969487718517388</c:v>
                </c:pt>
                <c:pt idx="645">
                  <c:v>0.96018278811021907</c:v>
                </c:pt>
                <c:pt idx="646">
                  <c:v>0.96067610813769089</c:v>
                </c:pt>
                <c:pt idx="647">
                  <c:v>0.96221103429772703</c:v>
                </c:pt>
                <c:pt idx="648">
                  <c:v>0.96377373223540541</c:v>
                </c:pt>
                <c:pt idx="649">
                  <c:v>0.96447429484233416</c:v>
                </c:pt>
                <c:pt idx="650">
                  <c:v>0.96617902564578861</c:v>
                </c:pt>
                <c:pt idx="651">
                  <c:v>0.96790006711824628</c:v>
                </c:pt>
                <c:pt idx="652">
                  <c:v>0.96896067583340395</c:v>
                </c:pt>
                <c:pt idx="653">
                  <c:v>0.96579486331535225</c:v>
                </c:pt>
                <c:pt idx="654">
                  <c:v>0.96300289931960459</c:v>
                </c:pt>
                <c:pt idx="655">
                  <c:v>0.95996397074611417</c:v>
                </c:pt>
                <c:pt idx="656">
                  <c:v>0.95838842536186997</c:v>
                </c:pt>
                <c:pt idx="657">
                  <c:v>0.95561556470096209</c:v>
                </c:pt>
                <c:pt idx="658">
                  <c:v>0.95279314019421113</c:v>
                </c:pt>
                <c:pt idx="659">
                  <c:v>0.9502538242908205</c:v>
                </c:pt>
                <c:pt idx="660">
                  <c:v>0.94896296643540012</c:v>
                </c:pt>
                <c:pt idx="661">
                  <c:v>0.94636015976020338</c:v>
                </c:pt>
                <c:pt idx="662">
                  <c:v>0.9439187947022758</c:v>
                </c:pt>
                <c:pt idx="663">
                  <c:v>0.9436402250619117</c:v>
                </c:pt>
                <c:pt idx="664">
                  <c:v>0.9443779310716528</c:v>
                </c:pt>
                <c:pt idx="665">
                  <c:v>0.94602026707549558</c:v>
                </c:pt>
                <c:pt idx="666">
                  <c:v>0.94687730539001969</c:v>
                </c:pt>
                <c:pt idx="667">
                  <c:v>0.94874817076671158</c:v>
                </c:pt>
                <c:pt idx="668">
                  <c:v>0.95032235408471766</c:v>
                </c:pt>
                <c:pt idx="669">
                  <c:v>0.95189956148562838</c:v>
                </c:pt>
                <c:pt idx="670">
                  <c:v>0.95216105291431907</c:v>
                </c:pt>
                <c:pt idx="671">
                  <c:v>0.95266385518219954</c:v>
                </c:pt>
                <c:pt idx="672">
                  <c:v>0.95371458874235593</c:v>
                </c:pt>
                <c:pt idx="673">
                  <c:v>0.95837924378546679</c:v>
                </c:pt>
                <c:pt idx="674">
                  <c:v>0.95922315296692395</c:v>
                </c:pt>
                <c:pt idx="675">
                  <c:v>0.96139745743496396</c:v>
                </c:pt>
                <c:pt idx="676">
                  <c:v>0.96137902407413267</c:v>
                </c:pt>
                <c:pt idx="677">
                  <c:v>0.96029381099089417</c:v>
                </c:pt>
                <c:pt idx="678">
                  <c:v>0.95974150262065616</c:v>
                </c:pt>
                <c:pt idx="679">
                  <c:v>0.95936362439966028</c:v>
                </c:pt>
                <c:pt idx="680">
                  <c:v>0.95957258952078783</c:v>
                </c:pt>
                <c:pt idx="681">
                  <c:v>0.95937787353989401</c:v>
                </c:pt>
                <c:pt idx="682">
                  <c:v>0.95769081482552232</c:v>
                </c:pt>
                <c:pt idx="683">
                  <c:v>0.95680231317307973</c:v>
                </c:pt>
                <c:pt idx="684">
                  <c:v>0.95839052716055562</c:v>
                </c:pt>
                <c:pt idx="685">
                  <c:v>0.96102659377998412</c:v>
                </c:pt>
                <c:pt idx="686">
                  <c:v>0.96464173713677015</c:v>
                </c:pt>
                <c:pt idx="687">
                  <c:v>0.96560577600988096</c:v>
                </c:pt>
                <c:pt idx="688">
                  <c:v>0.9662063855232943</c:v>
                </c:pt>
                <c:pt idx="689">
                  <c:v>0.96677959838796901</c:v>
                </c:pt>
                <c:pt idx="690">
                  <c:v>0.96743114743315684</c:v>
                </c:pt>
                <c:pt idx="691">
                  <c:v>0.96826444734104222</c:v>
                </c:pt>
                <c:pt idx="692">
                  <c:v>0.9696310146044016</c:v>
                </c:pt>
                <c:pt idx="693">
                  <c:v>0.96983906819452037</c:v>
                </c:pt>
                <c:pt idx="694">
                  <c:v>0.97235240882376006</c:v>
                </c:pt>
                <c:pt idx="695">
                  <c:v>0.97701292038190668</c:v>
                </c:pt>
                <c:pt idx="696">
                  <c:v>0.98021033442944827</c:v>
                </c:pt>
                <c:pt idx="697">
                  <c:v>0.98455758017809625</c:v>
                </c:pt>
                <c:pt idx="698">
                  <c:v>0.9839844237033154</c:v>
                </c:pt>
                <c:pt idx="699">
                  <c:v>0.98371893900961882</c:v>
                </c:pt>
                <c:pt idx="700">
                  <c:v>0.98357601291362085</c:v>
                </c:pt>
                <c:pt idx="701">
                  <c:v>0.98404418272100347</c:v>
                </c:pt>
                <c:pt idx="702">
                  <c:v>0.98038583152093073</c:v>
                </c:pt>
                <c:pt idx="703">
                  <c:v>0.97664457242323754</c:v>
                </c:pt>
                <c:pt idx="704">
                  <c:v>0.97477890316690097</c:v>
                </c:pt>
                <c:pt idx="705">
                  <c:v>0.97573544185649774</c:v>
                </c:pt>
                <c:pt idx="706">
                  <c:v>0.97716321329687861</c:v>
                </c:pt>
                <c:pt idx="707">
                  <c:v>0.97502932505035078</c:v>
                </c:pt>
                <c:pt idx="708">
                  <c:v>0.97926741543946516</c:v>
                </c:pt>
                <c:pt idx="709">
                  <c:v>0.97945515259790839</c:v>
                </c:pt>
                <c:pt idx="710">
                  <c:v>0.97902446432776424</c:v>
                </c:pt>
                <c:pt idx="711">
                  <c:v>0.97628440957231866</c:v>
                </c:pt>
                <c:pt idx="712">
                  <c:v>0.97709678896673058</c:v>
                </c:pt>
                <c:pt idx="713">
                  <c:v>0.97926072731672409</c:v>
                </c:pt>
                <c:pt idx="714">
                  <c:v>0.97999013300892657</c:v>
                </c:pt>
                <c:pt idx="715">
                  <c:v>0.97993252541789855</c:v>
                </c:pt>
                <c:pt idx="716">
                  <c:v>0.97951371647706476</c:v>
                </c:pt>
                <c:pt idx="717">
                  <c:v>0.97486683780655869</c:v>
                </c:pt>
                <c:pt idx="718">
                  <c:v>0.96891970779036229</c:v>
                </c:pt>
                <c:pt idx="719">
                  <c:v>0.96595555704380032</c:v>
                </c:pt>
                <c:pt idx="720">
                  <c:v>0.96416308330381384</c:v>
                </c:pt>
                <c:pt idx="721">
                  <c:v>0.96234586877904293</c:v>
                </c:pt>
                <c:pt idx="722">
                  <c:v>0.9578206295643592</c:v>
                </c:pt>
                <c:pt idx="723">
                  <c:v>0.94965000952658263</c:v>
                </c:pt>
                <c:pt idx="724">
                  <c:v>0.94632717915851172</c:v>
                </c:pt>
                <c:pt idx="725">
                  <c:v>0.94400833277521456</c:v>
                </c:pt>
                <c:pt idx="726">
                  <c:v>0.93989295560556241</c:v>
                </c:pt>
                <c:pt idx="727">
                  <c:v>0.93913420779586398</c:v>
                </c:pt>
                <c:pt idx="728">
                  <c:v>0.94075737646644331</c:v>
                </c:pt>
                <c:pt idx="729">
                  <c:v>0.94170044032076761</c:v>
                </c:pt>
                <c:pt idx="730">
                  <c:v>0.94017949032411208</c:v>
                </c:pt>
                <c:pt idx="731">
                  <c:v>0.94074467966984665</c:v>
                </c:pt>
                <c:pt idx="732">
                  <c:v>0.94051933686558786</c:v>
                </c:pt>
                <c:pt idx="733">
                  <c:v>0.94214992674505138</c:v>
                </c:pt>
                <c:pt idx="734">
                  <c:v>0.94337499240545108</c:v>
                </c:pt>
                <c:pt idx="735">
                  <c:v>0.94453489681488034</c:v>
                </c:pt>
                <c:pt idx="736">
                  <c:v>0.94314768401106575</c:v>
                </c:pt>
                <c:pt idx="737">
                  <c:v>0.93919728594021312</c:v>
                </c:pt>
                <c:pt idx="738">
                  <c:v>0.934686328993383</c:v>
                </c:pt>
                <c:pt idx="739">
                  <c:v>0.93183356681518414</c:v>
                </c:pt>
                <c:pt idx="740">
                  <c:v>0.93090803995242744</c:v>
                </c:pt>
                <c:pt idx="741">
                  <c:v>0.93061780244451531</c:v>
                </c:pt>
                <c:pt idx="742">
                  <c:v>0.92946122574013534</c:v>
                </c:pt>
                <c:pt idx="743">
                  <c:v>0.92708150673901102</c:v>
                </c:pt>
                <c:pt idx="744">
                  <c:v>0.92538122729872807</c:v>
                </c:pt>
                <c:pt idx="745">
                  <c:v>0.92451187361965936</c:v>
                </c:pt>
                <c:pt idx="746">
                  <c:v>0.92378768233865394</c:v>
                </c:pt>
                <c:pt idx="747">
                  <c:v>0.92481849497174462</c:v>
                </c:pt>
                <c:pt idx="748">
                  <c:v>0.92796956309608303</c:v>
                </c:pt>
                <c:pt idx="749">
                  <c:v>0.92857354498448408</c:v>
                </c:pt>
                <c:pt idx="750">
                  <c:v>0.93059969823287991</c:v>
                </c:pt>
                <c:pt idx="751">
                  <c:v>0.92972878375347268</c:v>
                </c:pt>
                <c:pt idx="752">
                  <c:v>0.93087072125581605</c:v>
                </c:pt>
                <c:pt idx="753">
                  <c:v>0.92941775786441083</c:v>
                </c:pt>
                <c:pt idx="754">
                  <c:v>0.92847993882463697</c:v>
                </c:pt>
                <c:pt idx="755">
                  <c:v>0.92771231243938934</c:v>
                </c:pt>
                <c:pt idx="756">
                  <c:v>0.92787973474633123</c:v>
                </c:pt>
                <c:pt idx="757">
                  <c:v>0.93119755801413584</c:v>
                </c:pt>
                <c:pt idx="758">
                  <c:v>0.9354150109486592</c:v>
                </c:pt>
                <c:pt idx="759">
                  <c:v>0.93993592356333322</c:v>
                </c:pt>
                <c:pt idx="760">
                  <c:v>0.94550732487097533</c:v>
                </c:pt>
                <c:pt idx="761">
                  <c:v>0.95265329023132594</c:v>
                </c:pt>
                <c:pt idx="762">
                  <c:v>0.95330001250672169</c:v>
                </c:pt>
                <c:pt idx="763">
                  <c:v>0.95644782158110064</c:v>
                </c:pt>
                <c:pt idx="764">
                  <c:v>0.95738345270694436</c:v>
                </c:pt>
                <c:pt idx="765">
                  <c:v>0.95874649350094576</c:v>
                </c:pt>
                <c:pt idx="766">
                  <c:v>0.95752909932915009</c:v>
                </c:pt>
                <c:pt idx="767">
                  <c:v>0.95531086097082052</c:v>
                </c:pt>
                <c:pt idx="768">
                  <c:v>0.95744672290320443</c:v>
                </c:pt>
                <c:pt idx="769">
                  <c:v>0.95809260042277677</c:v>
                </c:pt>
                <c:pt idx="770">
                  <c:v>0.95846507100664735</c:v>
                </c:pt>
                <c:pt idx="771">
                  <c:v>0.95359161653341729</c:v>
                </c:pt>
                <c:pt idx="772">
                  <c:v>0.95020258969951488</c:v>
                </c:pt>
                <c:pt idx="773">
                  <c:v>0.9502796080155117</c:v>
                </c:pt>
                <c:pt idx="774">
                  <c:v>0.95058564822572778</c:v>
                </c:pt>
                <c:pt idx="775">
                  <c:v>0.95186193956777154</c:v>
                </c:pt>
                <c:pt idx="776">
                  <c:v>0.95449978759262966</c:v>
                </c:pt>
                <c:pt idx="777">
                  <c:v>0.95723140462313117</c:v>
                </c:pt>
                <c:pt idx="778">
                  <c:v>0.95755415395569687</c:v>
                </c:pt>
                <c:pt idx="779">
                  <c:v>0.95722467391368093</c:v>
                </c:pt>
                <c:pt idx="780">
                  <c:v>0.95561023177799997</c:v>
                </c:pt>
                <c:pt idx="781">
                  <c:v>0.95760184995396613</c:v>
                </c:pt>
                <c:pt idx="782">
                  <c:v>0.95849541738235122</c:v>
                </c:pt>
                <c:pt idx="783">
                  <c:v>0.96341978934768502</c:v>
                </c:pt>
                <c:pt idx="784">
                  <c:v>0.96662647080375752</c:v>
                </c:pt>
                <c:pt idx="785">
                  <c:v>0.97099994993147209</c:v>
                </c:pt>
                <c:pt idx="786">
                  <c:v>0.97192676174279313</c:v>
                </c:pt>
                <c:pt idx="787">
                  <c:v>0.97456163920263272</c:v>
                </c:pt>
                <c:pt idx="788">
                  <c:v>0.97759715331608166</c:v>
                </c:pt>
                <c:pt idx="789">
                  <c:v>0.97992749684731106</c:v>
                </c:pt>
                <c:pt idx="790">
                  <c:v>0.98213166671068586</c:v>
                </c:pt>
                <c:pt idx="791">
                  <c:v>0.98667575365864768</c:v>
                </c:pt>
                <c:pt idx="792">
                  <c:v>0.99053716610943965</c:v>
                </c:pt>
                <c:pt idx="793">
                  <c:v>0.99206219028945819</c:v>
                </c:pt>
                <c:pt idx="794">
                  <c:v>0.99315892867138322</c:v>
                </c:pt>
                <c:pt idx="795">
                  <c:v>0.99558092474890891</c:v>
                </c:pt>
                <c:pt idx="796">
                  <c:v>0.99878100492500765</c:v>
                </c:pt>
                <c:pt idx="797">
                  <c:v>0.99779319604399519</c:v>
                </c:pt>
                <c:pt idx="798">
                  <c:v>0.99941106272364599</c:v>
                </c:pt>
                <c:pt idx="799">
                  <c:v>0.99777072649007836</c:v>
                </c:pt>
                <c:pt idx="800">
                  <c:v>0.99713829175121982</c:v>
                </c:pt>
                <c:pt idx="801">
                  <c:v>0.99736209066508352</c:v>
                </c:pt>
                <c:pt idx="802">
                  <c:v>0.99649510886947823</c:v>
                </c:pt>
                <c:pt idx="803">
                  <c:v>0.99601564132359655</c:v>
                </c:pt>
                <c:pt idx="804">
                  <c:v>0.99694967368702381</c:v>
                </c:pt>
                <c:pt idx="805">
                  <c:v>0.99613255425297975</c:v>
                </c:pt>
                <c:pt idx="806">
                  <c:v>0.99692293681372601</c:v>
                </c:pt>
                <c:pt idx="807">
                  <c:v>0.99864323840347535</c:v>
                </c:pt>
                <c:pt idx="808">
                  <c:v>0.99860076423541233</c:v>
                </c:pt>
                <c:pt idx="809">
                  <c:v>0.99765493092082169</c:v>
                </c:pt>
                <c:pt idx="810">
                  <c:v>0.9970383084426937</c:v>
                </c:pt>
                <c:pt idx="811">
                  <c:v>0.99873026514964236</c:v>
                </c:pt>
                <c:pt idx="812">
                  <c:v>1.0034375322856479</c:v>
                </c:pt>
                <c:pt idx="813">
                  <c:v>1.0091129787583453</c:v>
                </c:pt>
                <c:pt idx="814">
                  <c:v>1.0141127808296051</c:v>
                </c:pt>
                <c:pt idx="815">
                  <c:v>1.0197760981726847</c:v>
                </c:pt>
                <c:pt idx="816">
                  <c:v>1.0199809257888259</c:v>
                </c:pt>
                <c:pt idx="817">
                  <c:v>1.0202108158078662</c:v>
                </c:pt>
                <c:pt idx="818">
                  <c:v>1.0219660064079772</c:v>
                </c:pt>
                <c:pt idx="819">
                  <c:v>1.0232108690765449</c:v>
                </c:pt>
                <c:pt idx="820">
                  <c:v>1.0241368361466145</c:v>
                </c:pt>
                <c:pt idx="821">
                  <c:v>1.0269381411977652</c:v>
                </c:pt>
                <c:pt idx="822">
                  <c:v>1.0293295289849809</c:v>
                </c:pt>
                <c:pt idx="823">
                  <c:v>1.0306592638448422</c:v>
                </c:pt>
                <c:pt idx="824">
                  <c:v>1.0338693347144996</c:v>
                </c:pt>
                <c:pt idx="825">
                  <c:v>1.0344565963391223</c:v>
                </c:pt>
                <c:pt idx="826">
                  <c:v>1.0335954502234137</c:v>
                </c:pt>
                <c:pt idx="827">
                  <c:v>1.0338591020010188</c:v>
                </c:pt>
                <c:pt idx="828">
                  <c:v>1.0376219156381195</c:v>
                </c:pt>
                <c:pt idx="829">
                  <c:v>1.0374213787827429</c:v>
                </c:pt>
                <c:pt idx="830">
                  <c:v>1.0440093829210801</c:v>
                </c:pt>
                <c:pt idx="831">
                  <c:v>1.0416702060392611</c:v>
                </c:pt>
                <c:pt idx="832">
                  <c:v>1.0378473551555201</c:v>
                </c:pt>
                <c:pt idx="833">
                  <c:v>1.040221969286621</c:v>
                </c:pt>
                <c:pt idx="834">
                  <c:v>1.0416412851425589</c:v>
                </c:pt>
                <c:pt idx="835">
                  <c:v>1.0422415632262265</c:v>
                </c:pt>
                <c:pt idx="836">
                  <c:v>1.043045771073237</c:v>
                </c:pt>
                <c:pt idx="837">
                  <c:v>1.0431891988791302</c:v>
                </c:pt>
                <c:pt idx="838">
                  <c:v>1.0417697152699581</c:v>
                </c:pt>
                <c:pt idx="839">
                  <c:v>1.0380674070266993</c:v>
                </c:pt>
                <c:pt idx="840">
                  <c:v>1.0366089455893219</c:v>
                </c:pt>
                <c:pt idx="841">
                  <c:v>1.0380004644726561</c:v>
                </c:pt>
                <c:pt idx="842">
                  <c:v>1.0408841531768269</c:v>
                </c:pt>
                <c:pt idx="843">
                  <c:v>1.0410997851818951</c:v>
                </c:pt>
                <c:pt idx="844">
                  <c:v>1.0439085365599994</c:v>
                </c:pt>
                <c:pt idx="845">
                  <c:v>1.0451572669592373</c:v>
                </c:pt>
                <c:pt idx="846">
                  <c:v>1.0450640565608256</c:v>
                </c:pt>
                <c:pt idx="847">
                  <c:v>1.0408132000264707</c:v>
                </c:pt>
                <c:pt idx="848">
                  <c:v>1.0415903478322865</c:v>
                </c:pt>
                <c:pt idx="849">
                  <c:v>1.0377684171466512</c:v>
                </c:pt>
                <c:pt idx="850">
                  <c:v>1.0336942220935057</c:v>
                </c:pt>
                <c:pt idx="851">
                  <c:v>1.0296691913959504</c:v>
                </c:pt>
                <c:pt idx="852">
                  <c:v>1.0231170805977352</c:v>
                </c:pt>
                <c:pt idx="853">
                  <c:v>1.019015980198005</c:v>
                </c:pt>
                <c:pt idx="854">
                  <c:v>1.0147116846680371</c:v>
                </c:pt>
                <c:pt idx="855">
                  <c:v>1.013201707034469</c:v>
                </c:pt>
                <c:pt idx="856">
                  <c:v>1.0112556438583642</c:v>
                </c:pt>
                <c:pt idx="857">
                  <c:v>1.0100534777092371</c:v>
                </c:pt>
                <c:pt idx="858">
                  <c:v>1.0106928537314592</c:v>
                </c:pt>
                <c:pt idx="859">
                  <c:v>1.0112532456105612</c:v>
                </c:pt>
                <c:pt idx="860">
                  <c:v>1.011706319784287</c:v>
                </c:pt>
                <c:pt idx="861">
                  <c:v>1.0120021351653659</c:v>
                </c:pt>
                <c:pt idx="862">
                  <c:v>1.010970531396272</c:v>
                </c:pt>
                <c:pt idx="863">
                  <c:v>1.0048132374926804</c:v>
                </c:pt>
                <c:pt idx="864">
                  <c:v>1.0032143518162566</c:v>
                </c:pt>
                <c:pt idx="865">
                  <c:v>0.99963682034565071</c:v>
                </c:pt>
                <c:pt idx="866">
                  <c:v>0.99760630213682644</c:v>
                </c:pt>
                <c:pt idx="867">
                  <c:v>1.0011016639225321</c:v>
                </c:pt>
                <c:pt idx="868">
                  <c:v>1.002602674905072</c:v>
                </c:pt>
                <c:pt idx="869">
                  <c:v>1.0047738262538306</c:v>
                </c:pt>
                <c:pt idx="870">
                  <c:v>1.0065183531721227</c:v>
                </c:pt>
                <c:pt idx="871">
                  <c:v>1.0054545364669314</c:v>
                </c:pt>
                <c:pt idx="872">
                  <c:v>1.006946061370994</c:v>
                </c:pt>
                <c:pt idx="873">
                  <c:v>1.0084801837755168</c:v>
                </c:pt>
                <c:pt idx="874">
                  <c:v>1.0121894597986407</c:v>
                </c:pt>
                <c:pt idx="875">
                  <c:v>1.0153842939104067</c:v>
                </c:pt>
                <c:pt idx="876">
                  <c:v>1.0139792158799377</c:v>
                </c:pt>
                <c:pt idx="877">
                  <c:v>1.0116821156482878</c:v>
                </c:pt>
                <c:pt idx="878">
                  <c:v>1.0103047047510498</c:v>
                </c:pt>
                <c:pt idx="879">
                  <c:v>1.0082917266361753</c:v>
                </c:pt>
                <c:pt idx="880">
                  <c:v>1.0054881529949069</c:v>
                </c:pt>
                <c:pt idx="881">
                  <c:v>1.0040736213957795</c:v>
                </c:pt>
                <c:pt idx="882">
                  <c:v>1.0029901017625744</c:v>
                </c:pt>
                <c:pt idx="883">
                  <c:v>1.0078822793198434</c:v>
                </c:pt>
                <c:pt idx="884">
                  <c:v>1.0086199600454449</c:v>
                </c:pt>
                <c:pt idx="885">
                  <c:v>1.010211941919464</c:v>
                </c:pt>
                <c:pt idx="886">
                  <c:v>1.0114556013036646</c:v>
                </c:pt>
                <c:pt idx="887">
                  <c:v>1.0099378935344137</c:v>
                </c:pt>
                <c:pt idx="888">
                  <c:v>1.0118230590417421</c:v>
                </c:pt>
                <c:pt idx="889">
                  <c:v>1.0100491252980364</c:v>
                </c:pt>
                <c:pt idx="890">
                  <c:v>1.0111952920404721</c:v>
                </c:pt>
                <c:pt idx="891">
                  <c:v>1.0035582896343989</c:v>
                </c:pt>
                <c:pt idx="892">
                  <c:v>0.99792353943150802</c:v>
                </c:pt>
                <c:pt idx="893">
                  <c:v>0.98592911884065915</c:v>
                </c:pt>
                <c:pt idx="894">
                  <c:v>0.97700683281569101</c:v>
                </c:pt>
                <c:pt idx="895">
                  <c:v>0.9691689815858251</c:v>
                </c:pt>
                <c:pt idx="896">
                  <c:v>0.96208842866324473</c:v>
                </c:pt>
                <c:pt idx="897">
                  <c:v>0.95685043837382111</c:v>
                </c:pt>
                <c:pt idx="898">
                  <c:v>0.95290233443671635</c:v>
                </c:pt>
                <c:pt idx="899">
                  <c:v>0.94789530863786375</c:v>
                </c:pt>
                <c:pt idx="900">
                  <c:v>0.94294272913679222</c:v>
                </c:pt>
                <c:pt idx="901">
                  <c:v>0.94057869857315879</c:v>
                </c:pt>
                <c:pt idx="902">
                  <c:v>0.93791982853902134</c:v>
                </c:pt>
                <c:pt idx="903">
                  <c:v>0.93606653368693649</c:v>
                </c:pt>
                <c:pt idx="904">
                  <c:v>0.9334414300642867</c:v>
                </c:pt>
                <c:pt idx="905">
                  <c:v>0.92982200840053009</c:v>
                </c:pt>
                <c:pt idx="906">
                  <c:v>0.92776281902750812</c:v>
                </c:pt>
                <c:pt idx="907">
                  <c:v>0.92695909489313133</c:v>
                </c:pt>
                <c:pt idx="908">
                  <c:v>0.92709418246793263</c:v>
                </c:pt>
                <c:pt idx="909">
                  <c:v>0.9254516756172646</c:v>
                </c:pt>
                <c:pt idx="910">
                  <c:v>0.92301775546697817</c:v>
                </c:pt>
                <c:pt idx="911">
                  <c:v>0.92635208950671877</c:v>
                </c:pt>
                <c:pt idx="912">
                  <c:v>0.93239177154116981</c:v>
                </c:pt>
                <c:pt idx="913">
                  <c:v>0.93437160672438069</c:v>
                </c:pt>
                <c:pt idx="914">
                  <c:v>0.9363661956077961</c:v>
                </c:pt>
                <c:pt idx="915">
                  <c:v>0.93881130826250481</c:v>
                </c:pt>
                <c:pt idx="916">
                  <c:v>0.94194221677497592</c:v>
                </c:pt>
                <c:pt idx="917">
                  <c:v>0.94461086215563062</c:v>
                </c:pt>
                <c:pt idx="918">
                  <c:v>0.9480019282771921</c:v>
                </c:pt>
                <c:pt idx="919">
                  <c:v>0.94871055829355111</c:v>
                </c:pt>
                <c:pt idx="920">
                  <c:v>0.95186010672140586</c:v>
                </c:pt>
                <c:pt idx="921">
                  <c:v>0.9537011349215363</c:v>
                </c:pt>
                <c:pt idx="922">
                  <c:v>0.95401625837263559</c:v>
                </c:pt>
                <c:pt idx="923">
                  <c:v>0.95448518661189363</c:v>
                </c:pt>
                <c:pt idx="924">
                  <c:v>0.95543887351100587</c:v>
                </c:pt>
                <c:pt idx="925">
                  <c:v>0.95506821261243591</c:v>
                </c:pt>
                <c:pt idx="926">
                  <c:v>0.95502579651822472</c:v>
                </c:pt>
                <c:pt idx="927">
                  <c:v>0.95642873539665096</c:v>
                </c:pt>
                <c:pt idx="928">
                  <c:v>0.95587190467178895</c:v>
                </c:pt>
                <c:pt idx="929">
                  <c:v>0.95423550315025785</c:v>
                </c:pt>
                <c:pt idx="930">
                  <c:v>0.95234790393871482</c:v>
                </c:pt>
                <c:pt idx="931">
                  <c:v>0.95285083961023553</c:v>
                </c:pt>
                <c:pt idx="932">
                  <c:v>0.95565908924433129</c:v>
                </c:pt>
                <c:pt idx="933">
                  <c:v>0.95964398139421381</c:v>
                </c:pt>
                <c:pt idx="934">
                  <c:v>0.95973783032150917</c:v>
                </c:pt>
                <c:pt idx="935">
                  <c:v>0.96129886501279138</c:v>
                </c:pt>
                <c:pt idx="936">
                  <c:v>0.95859699832640688</c:v>
                </c:pt>
                <c:pt idx="937">
                  <c:v>0.9565310872724615</c:v>
                </c:pt>
                <c:pt idx="938">
                  <c:v>0.95758951974179163</c:v>
                </c:pt>
                <c:pt idx="939">
                  <c:v>0.9603344179948331</c:v>
                </c:pt>
                <c:pt idx="940">
                  <c:v>0.9627379862987574</c:v>
                </c:pt>
                <c:pt idx="941">
                  <c:v>0.96063987730025935</c:v>
                </c:pt>
                <c:pt idx="942">
                  <c:v>0.95673220183567498</c:v>
                </c:pt>
                <c:pt idx="943">
                  <c:v>0.95546446401125196</c:v>
                </c:pt>
                <c:pt idx="944">
                  <c:v>0.95421560790788429</c:v>
                </c:pt>
                <c:pt idx="945">
                  <c:v>0.95182010837787179</c:v>
                </c:pt>
                <c:pt idx="946">
                  <c:v>0.95159698424867101</c:v>
                </c:pt>
                <c:pt idx="947">
                  <c:v>0.95170424044455415</c:v>
                </c:pt>
                <c:pt idx="948">
                  <c:v>0.95012071232175654</c:v>
                </c:pt>
                <c:pt idx="949">
                  <c:v>0.94862900325107447</c:v>
                </c:pt>
                <c:pt idx="950">
                  <c:v>0.94800430152223303</c:v>
                </c:pt>
                <c:pt idx="951">
                  <c:v>0.9507888930136037</c:v>
                </c:pt>
                <c:pt idx="952">
                  <c:v>0.9514716970004311</c:v>
                </c:pt>
                <c:pt idx="953">
                  <c:v>0.9515265831150973</c:v>
                </c:pt>
                <c:pt idx="954">
                  <c:v>0.94789357741288172</c:v>
                </c:pt>
                <c:pt idx="955">
                  <c:v>0.94895023350144525</c:v>
                </c:pt>
                <c:pt idx="956">
                  <c:v>0.94764777701092107</c:v>
                </c:pt>
                <c:pt idx="957">
                  <c:v>0.94711036099557777</c:v>
                </c:pt>
                <c:pt idx="958">
                  <c:v>0.94615100190777846</c:v>
                </c:pt>
                <c:pt idx="959">
                  <c:v>0.94692439259886596</c:v>
                </c:pt>
                <c:pt idx="960">
                  <c:v>0.9481078061578484</c:v>
                </c:pt>
                <c:pt idx="961">
                  <c:v>0.94793594999596531</c:v>
                </c:pt>
                <c:pt idx="962">
                  <c:v>0.94963637883991991</c:v>
                </c:pt>
                <c:pt idx="963">
                  <c:v>0.9506080082044529</c:v>
                </c:pt>
                <c:pt idx="964">
                  <c:v>0.95322641073258119</c:v>
                </c:pt>
                <c:pt idx="965">
                  <c:v>0.95570975525647961</c:v>
                </c:pt>
                <c:pt idx="966">
                  <c:v>0.9592445926032146</c:v>
                </c:pt>
                <c:pt idx="967">
                  <c:v>0.95944362946793493</c:v>
                </c:pt>
                <c:pt idx="968">
                  <c:v>0.9603802192891141</c:v>
                </c:pt>
                <c:pt idx="969">
                  <c:v>0.96210672792912399</c:v>
                </c:pt>
                <c:pt idx="970">
                  <c:v>0.96303420279159346</c:v>
                </c:pt>
                <c:pt idx="971">
                  <c:v>0.9633602409799672</c:v>
                </c:pt>
                <c:pt idx="972">
                  <c:v>0.96506468664260059</c:v>
                </c:pt>
                <c:pt idx="973">
                  <c:v>0.96699338579916705</c:v>
                </c:pt>
                <c:pt idx="974">
                  <c:v>0.96878705197782389</c:v>
                </c:pt>
                <c:pt idx="975">
                  <c:v>0.96919874335185319</c:v>
                </c:pt>
                <c:pt idx="976">
                  <c:v>0.97113637953507326</c:v>
                </c:pt>
                <c:pt idx="977">
                  <c:v>0.9743433965423417</c:v>
                </c:pt>
                <c:pt idx="978">
                  <c:v>0.97383151409418733</c:v>
                </c:pt>
                <c:pt idx="979">
                  <c:v>0.97596757801551948</c:v>
                </c:pt>
                <c:pt idx="980">
                  <c:v>0.97492372586111997</c:v>
                </c:pt>
                <c:pt idx="981">
                  <c:v>0.97586030757493192</c:v>
                </c:pt>
                <c:pt idx="982">
                  <c:v>0.97857172625047473</c:v>
                </c:pt>
                <c:pt idx="983">
                  <c:v>0.97937670649173914</c:v>
                </c:pt>
                <c:pt idx="984">
                  <c:v>0.97798641783721108</c:v>
                </c:pt>
                <c:pt idx="985">
                  <c:v>0.97598477987261545</c:v>
                </c:pt>
                <c:pt idx="986">
                  <c:v>0.97243581484859531</c:v>
                </c:pt>
                <c:pt idx="987">
                  <c:v>0.97198984635102359</c:v>
                </c:pt>
                <c:pt idx="988">
                  <c:v>0.97263707360310592</c:v>
                </c:pt>
                <c:pt idx="989">
                  <c:v>0.9728456292505453</c:v>
                </c:pt>
                <c:pt idx="990">
                  <c:v>0.9758857542308863</c:v>
                </c:pt>
                <c:pt idx="991">
                  <c:v>0.97763063899530878</c:v>
                </c:pt>
                <c:pt idx="992">
                  <c:v>0.97601126784004677</c:v>
                </c:pt>
                <c:pt idx="993">
                  <c:v>0.97544064984758871</c:v>
                </c:pt>
                <c:pt idx="994">
                  <c:v>0.97474966641006744</c:v>
                </c:pt>
                <c:pt idx="995">
                  <c:v>0.97587992090960929</c:v>
                </c:pt>
                <c:pt idx="996">
                  <c:v>0.97942265828269093</c:v>
                </c:pt>
                <c:pt idx="997">
                  <c:v>0.98427541713831079</c:v>
                </c:pt>
                <c:pt idx="998">
                  <c:v>0.98596707361127789</c:v>
                </c:pt>
                <c:pt idx="999">
                  <c:v>0.98834463388707816</c:v>
                </c:pt>
                <c:pt idx="1000">
                  <c:v>0.98981942494970099</c:v>
                </c:pt>
                <c:pt idx="1001">
                  <c:v>0.98912842908026777</c:v>
                </c:pt>
                <c:pt idx="1002">
                  <c:v>0.99131451781607138</c:v>
                </c:pt>
                <c:pt idx="1003">
                  <c:v>0.99280193596154109</c:v>
                </c:pt>
                <c:pt idx="1004">
                  <c:v>0.99355657953124288</c:v>
                </c:pt>
                <c:pt idx="1005">
                  <c:v>0.99219816300928654</c:v>
                </c:pt>
                <c:pt idx="1006">
                  <c:v>0.99146176408566489</c:v>
                </c:pt>
                <c:pt idx="1007">
                  <c:v>0.99004424477666131</c:v>
                </c:pt>
                <c:pt idx="1008">
                  <c:v>0.98993606796487543</c:v>
                </c:pt>
                <c:pt idx="1009">
                  <c:v>0.99020629784721281</c:v>
                </c:pt>
                <c:pt idx="1010">
                  <c:v>0.99023886522737947</c:v>
                </c:pt>
                <c:pt idx="1011">
                  <c:v>0.9912453241108119</c:v>
                </c:pt>
                <c:pt idx="1012">
                  <c:v>0.98502203592253634</c:v>
                </c:pt>
                <c:pt idx="1013">
                  <c:v>0.98375653758630555</c:v>
                </c:pt>
                <c:pt idx="1014">
                  <c:v>0.98254299223761554</c:v>
                </c:pt>
                <c:pt idx="1015">
                  <c:v>0.98236302940776876</c:v>
                </c:pt>
                <c:pt idx="1016">
                  <c:v>0.98132317505578659</c:v>
                </c:pt>
                <c:pt idx="1017">
                  <c:v>0.98112693626040282</c:v>
                </c:pt>
                <c:pt idx="1018">
                  <c:v>0.98121304542922227</c:v>
                </c:pt>
                <c:pt idx="1019">
                  <c:v>0.98086309940900906</c:v>
                </c:pt>
                <c:pt idx="1020">
                  <c:v>0.97985599452694971</c:v>
                </c:pt>
                <c:pt idx="1021">
                  <c:v>0.97626172465916072</c:v>
                </c:pt>
                <c:pt idx="1022">
                  <c:v>0.97298162350591544</c:v>
                </c:pt>
                <c:pt idx="1023">
                  <c:v>0.96807328097058298</c:v>
                </c:pt>
                <c:pt idx="1024">
                  <c:v>0.96401023429070876</c:v>
                </c:pt>
                <c:pt idx="1025">
                  <c:v>0.96086416649371553</c:v>
                </c:pt>
                <c:pt idx="1026">
                  <c:v>0.95597296040037349</c:v>
                </c:pt>
                <c:pt idx="1027">
                  <c:v>0.94901271526152464</c:v>
                </c:pt>
                <c:pt idx="1028">
                  <c:v>0.94418770050712997</c:v>
                </c:pt>
                <c:pt idx="1029">
                  <c:v>0.94223487357916258</c:v>
                </c:pt>
                <c:pt idx="1030">
                  <c:v>0.94301981142017333</c:v>
                </c:pt>
                <c:pt idx="1031">
                  <c:v>0.94100805232879003</c:v>
                </c:pt>
                <c:pt idx="1032">
                  <c:v>0.94204109741866904</c:v>
                </c:pt>
                <c:pt idx="1033">
                  <c:v>0.94167784001208232</c:v>
                </c:pt>
                <c:pt idx="1034">
                  <c:v>0.94470616885255687</c:v>
                </c:pt>
                <c:pt idx="1035">
                  <c:v>0.94596632236873401</c:v>
                </c:pt>
                <c:pt idx="1036">
                  <c:v>0.94751302967528639</c:v>
                </c:pt>
                <c:pt idx="1037">
                  <c:v>0.94891156535984111</c:v>
                </c:pt>
                <c:pt idx="1038">
                  <c:v>0.95091987544434886</c:v>
                </c:pt>
                <c:pt idx="1039">
                  <c:v>0.95184665214114461</c:v>
                </c:pt>
                <c:pt idx="1040">
                  <c:v>0.9530936879630223</c:v>
                </c:pt>
                <c:pt idx="1041">
                  <c:v>0.95551925443024532</c:v>
                </c:pt>
                <c:pt idx="1042">
                  <c:v>0.95570311624855431</c:v>
                </c:pt>
                <c:pt idx="1043">
                  <c:v>0.9575779838053633</c:v>
                </c:pt>
                <c:pt idx="1044">
                  <c:v>0.95902836588856322</c:v>
                </c:pt>
                <c:pt idx="1045">
                  <c:v>0.9595114864470522</c:v>
                </c:pt>
                <c:pt idx="1046">
                  <c:v>0.95767332012585404</c:v>
                </c:pt>
                <c:pt idx="1047">
                  <c:v>0.95708971427272016</c:v>
                </c:pt>
                <c:pt idx="1048">
                  <c:v>0.95491690332151657</c:v>
                </c:pt>
                <c:pt idx="1049">
                  <c:v>0.94864297554165045</c:v>
                </c:pt>
                <c:pt idx="1050">
                  <c:v>0.94493754767944416</c:v>
                </c:pt>
                <c:pt idx="1051">
                  <c:v>0.94204570804531962</c:v>
                </c:pt>
                <c:pt idx="1052">
                  <c:v>0.940695561663075</c:v>
                </c:pt>
                <c:pt idx="1053">
                  <c:v>0.94033183258582886</c:v>
                </c:pt>
                <c:pt idx="1054">
                  <c:v>0.93772622689552154</c:v>
                </c:pt>
                <c:pt idx="1055">
                  <c:v>0.93512748476287888</c:v>
                </c:pt>
                <c:pt idx="1056">
                  <c:v>0.93642534455007964</c:v>
                </c:pt>
                <c:pt idx="1057">
                  <c:v>0.93453457653374128</c:v>
                </c:pt>
                <c:pt idx="1058">
                  <c:v>0.93092282827072315</c:v>
                </c:pt>
                <c:pt idx="1059">
                  <c:v>0.92959892079697304</c:v>
                </c:pt>
                <c:pt idx="1060">
                  <c:v>0.92633611943434768</c:v>
                </c:pt>
                <c:pt idx="1061">
                  <c:v>0.92537356252015668</c:v>
                </c:pt>
                <c:pt idx="1062">
                  <c:v>0.9252263367210054</c:v>
                </c:pt>
                <c:pt idx="1063">
                  <c:v>0.92128654547193745</c:v>
                </c:pt>
                <c:pt idx="1064">
                  <c:v>0.92014783546247247</c:v>
                </c:pt>
                <c:pt idx="1065">
                  <c:v>0.91725781007691298</c:v>
                </c:pt>
                <c:pt idx="1066">
                  <c:v>0.91816746318684694</c:v>
                </c:pt>
                <c:pt idx="1067">
                  <c:v>0.9221398387136317</c:v>
                </c:pt>
                <c:pt idx="1068">
                  <c:v>0.92776873092335221</c:v>
                </c:pt>
                <c:pt idx="1069">
                  <c:v>0.93288547339382455</c:v>
                </c:pt>
                <c:pt idx="1070">
                  <c:v>0.93615759489041417</c:v>
                </c:pt>
                <c:pt idx="1071">
                  <c:v>0.93886092687327816</c:v>
                </c:pt>
                <c:pt idx="1072">
                  <c:v>0.9393427576110962</c:v>
                </c:pt>
                <c:pt idx="1073">
                  <c:v>0.94266248298259692</c:v>
                </c:pt>
                <c:pt idx="1074">
                  <c:v>0.94530359886836945</c:v>
                </c:pt>
                <c:pt idx="1075">
                  <c:v>0.94869095417793348</c:v>
                </c:pt>
                <c:pt idx="1076">
                  <c:v>0.95076499949094628</c:v>
                </c:pt>
                <c:pt idx="1077">
                  <c:v>0.94997541822050091</c:v>
                </c:pt>
                <c:pt idx="1078">
                  <c:v>0.95020240104785936</c:v>
                </c:pt>
                <c:pt idx="1079">
                  <c:v>0.949366355671736</c:v>
                </c:pt>
                <c:pt idx="1080">
                  <c:v>0.94815843085026408</c:v>
                </c:pt>
                <c:pt idx="1081">
                  <c:v>0.94537439065386897</c:v>
                </c:pt>
                <c:pt idx="1082">
                  <c:v>0.9427937203455784</c:v>
                </c:pt>
                <c:pt idx="1083">
                  <c:v>0.94141427858461568</c:v>
                </c:pt>
                <c:pt idx="1084">
                  <c:v>0.94078008135882751</c:v>
                </c:pt>
                <c:pt idx="1085">
                  <c:v>0.93833920982465491</c:v>
                </c:pt>
                <c:pt idx="1086">
                  <c:v>0.93552315966889554</c:v>
                </c:pt>
                <c:pt idx="1087">
                  <c:v>0.93266346804281253</c:v>
                </c:pt>
                <c:pt idx="1088">
                  <c:v>0.93003555521034142</c:v>
                </c:pt>
                <c:pt idx="1089">
                  <c:v>0.9269669277579351</c:v>
                </c:pt>
                <c:pt idx="1090">
                  <c:v>0.92685983811084227</c:v>
                </c:pt>
                <c:pt idx="1091">
                  <c:v>0.92412398423767306</c:v>
                </c:pt>
                <c:pt idx="1092">
                  <c:v>0.92317971275940547</c:v>
                </c:pt>
                <c:pt idx="1093">
                  <c:v>0.92542357808296338</c:v>
                </c:pt>
                <c:pt idx="1094">
                  <c:v>0.92465244080770259</c:v>
                </c:pt>
                <c:pt idx="1095">
                  <c:v>0.9241903091882584</c:v>
                </c:pt>
                <c:pt idx="1096">
                  <c:v>0.92412903868135499</c:v>
                </c:pt>
                <c:pt idx="1097">
                  <c:v>0.92469606710144703</c:v>
                </c:pt>
                <c:pt idx="1098">
                  <c:v>0.9243004722903575</c:v>
                </c:pt>
                <c:pt idx="1099">
                  <c:v>0.9221998664268396</c:v>
                </c:pt>
                <c:pt idx="1100">
                  <c:v>0.92090056963998079</c:v>
                </c:pt>
                <c:pt idx="1101">
                  <c:v>0.9181535578475144</c:v>
                </c:pt>
                <c:pt idx="1102">
                  <c:v>0.91936775689156947</c:v>
                </c:pt>
                <c:pt idx="1103">
                  <c:v>0.9179694572151158</c:v>
                </c:pt>
                <c:pt idx="1104">
                  <c:v>0.91421245853613575</c:v>
                </c:pt>
                <c:pt idx="1105">
                  <c:v>0.9129841319966121</c:v>
                </c:pt>
                <c:pt idx="1106">
                  <c:v>0.91040890773177907</c:v>
                </c:pt>
                <c:pt idx="1107">
                  <c:v>0.91075881000295456</c:v>
                </c:pt>
                <c:pt idx="1108">
                  <c:v>0.91078547647733032</c:v>
                </c:pt>
                <c:pt idx="1109">
                  <c:v>0.91294220164146056</c:v>
                </c:pt>
                <c:pt idx="1110">
                  <c:v>0.91425959743829843</c:v>
                </c:pt>
                <c:pt idx="1111">
                  <c:v>0.91690765376496752</c:v>
                </c:pt>
                <c:pt idx="1112">
                  <c:v>0.92075072214786013</c:v>
                </c:pt>
                <c:pt idx="1113">
                  <c:v>0.92330835447077397</c:v>
                </c:pt>
                <c:pt idx="1114">
                  <c:v>0.927045474690396</c:v>
                </c:pt>
                <c:pt idx="1115">
                  <c:v>0.9283358653991991</c:v>
                </c:pt>
                <c:pt idx="1116">
                  <c:v>0.92795580999334959</c:v>
                </c:pt>
                <c:pt idx="1117">
                  <c:v>0.93135165120168451</c:v>
                </c:pt>
                <c:pt idx="1118">
                  <c:v>0.93311659790590995</c:v>
                </c:pt>
                <c:pt idx="1119">
                  <c:v>0.93461261139187857</c:v>
                </c:pt>
                <c:pt idx="1120">
                  <c:v>0.93511331660581409</c:v>
                </c:pt>
                <c:pt idx="1121">
                  <c:v>0.934784219313197</c:v>
                </c:pt>
                <c:pt idx="1122">
                  <c:v>0.93402069487583617</c:v>
                </c:pt>
                <c:pt idx="1123">
                  <c:v>0.93539308983837877</c:v>
                </c:pt>
                <c:pt idx="1124">
                  <c:v>0.93375580855641127</c:v>
                </c:pt>
                <c:pt idx="1125">
                  <c:v>0.93619015155478302</c:v>
                </c:pt>
                <c:pt idx="1126">
                  <c:v>0.93424775487870704</c:v>
                </c:pt>
                <c:pt idx="1127">
                  <c:v>0.93512069059122038</c:v>
                </c:pt>
                <c:pt idx="1128">
                  <c:v>0.93489275006656847</c:v>
                </c:pt>
                <c:pt idx="1129">
                  <c:v>0.93432864955508055</c:v>
                </c:pt>
                <c:pt idx="1130">
                  <c:v>0.93365745472451933</c:v>
                </c:pt>
                <c:pt idx="1131">
                  <c:v>0.93418985562819734</c:v>
                </c:pt>
                <c:pt idx="1132">
                  <c:v>0.93587635697962734</c:v>
                </c:pt>
                <c:pt idx="1133">
                  <c:v>0.93415801320389957</c:v>
                </c:pt>
                <c:pt idx="1134">
                  <c:v>0.93529030778791999</c:v>
                </c:pt>
                <c:pt idx="1135">
                  <c:v>0.93358490128805194</c:v>
                </c:pt>
                <c:pt idx="1136">
                  <c:v>0.93465156926808934</c:v>
                </c:pt>
                <c:pt idx="1137">
                  <c:v>0.93788258839331462</c:v>
                </c:pt>
                <c:pt idx="1138">
                  <c:v>0.94109902083234598</c:v>
                </c:pt>
                <c:pt idx="1139">
                  <c:v>0.94380331326566458</c:v>
                </c:pt>
                <c:pt idx="1140">
                  <c:v>0.94541688311158789</c:v>
                </c:pt>
                <c:pt idx="1141">
                  <c:v>0.94726082459037975</c:v>
                </c:pt>
                <c:pt idx="1142">
                  <c:v>0.94853501103945659</c:v>
                </c:pt>
                <c:pt idx="1143">
                  <c:v>0.94832297395234166</c:v>
                </c:pt>
                <c:pt idx="1144">
                  <c:v>0.94952566013669226</c:v>
                </c:pt>
                <c:pt idx="1145">
                  <c:v>0.95062768255973484</c:v>
                </c:pt>
                <c:pt idx="1146">
                  <c:v>0.95132326266031164</c:v>
                </c:pt>
                <c:pt idx="1147">
                  <c:v>0.95192222518954694</c:v>
                </c:pt>
                <c:pt idx="1148">
                  <c:v>0.94949329750224731</c:v>
                </c:pt>
                <c:pt idx="1149">
                  <c:v>0.94821269873535152</c:v>
                </c:pt>
                <c:pt idx="1150">
                  <c:v>0.94677920042837149</c:v>
                </c:pt>
                <c:pt idx="1151">
                  <c:v>0.94989690990521958</c:v>
                </c:pt>
                <c:pt idx="1152">
                  <c:v>0.95209802822846579</c:v>
                </c:pt>
                <c:pt idx="1153">
                  <c:v>0.95385858714992078</c:v>
                </c:pt>
                <c:pt idx="1154">
                  <c:v>0.95699307255169441</c:v>
                </c:pt>
                <c:pt idx="1155">
                  <c:v>0.95950414127789352</c:v>
                </c:pt>
                <c:pt idx="1156">
                  <c:v>0.96022576638907342</c:v>
                </c:pt>
                <c:pt idx="1157">
                  <c:v>0.96132513705869771</c:v>
                </c:pt>
                <c:pt idx="1158">
                  <c:v>0.96263333214568469</c:v>
                </c:pt>
                <c:pt idx="1159">
                  <c:v>0.96119324287819274</c:v>
                </c:pt>
                <c:pt idx="1160">
                  <c:v>0.95798655453603743</c:v>
                </c:pt>
                <c:pt idx="1161">
                  <c:v>0.95613332007125174</c:v>
                </c:pt>
                <c:pt idx="1162">
                  <c:v>0.9536648572927432</c:v>
                </c:pt>
                <c:pt idx="1163">
                  <c:v>0.9536098869726255</c:v>
                </c:pt>
                <c:pt idx="1164">
                  <c:v>0.94888621214387148</c:v>
                </c:pt>
                <c:pt idx="1165">
                  <c:v>0.94565107693392969</c:v>
                </c:pt>
                <c:pt idx="1166">
                  <c:v>0.94585969043137452</c:v>
                </c:pt>
                <c:pt idx="1167">
                  <c:v>0.94536871165412995</c:v>
                </c:pt>
                <c:pt idx="1168">
                  <c:v>0.94647303547269479</c:v>
                </c:pt>
                <c:pt idx="1169">
                  <c:v>0.94788844537377548</c:v>
                </c:pt>
                <c:pt idx="1170">
                  <c:v>0.94706411778351896</c:v>
                </c:pt>
                <c:pt idx="1171">
                  <c:v>0.94635788569542467</c:v>
                </c:pt>
                <c:pt idx="1172">
                  <c:v>0.94588869244133467</c:v>
                </c:pt>
                <c:pt idx="1173">
                  <c:v>0.94437382118855606</c:v>
                </c:pt>
                <c:pt idx="1174">
                  <c:v>0.94128628517448365</c:v>
                </c:pt>
                <c:pt idx="1175">
                  <c:v>0.93913020631834732</c:v>
                </c:pt>
                <c:pt idx="1176">
                  <c:v>0.93929355988500685</c:v>
                </c:pt>
                <c:pt idx="1177">
                  <c:v>0.94039310967138046</c:v>
                </c:pt>
                <c:pt idx="1178">
                  <c:v>0.94007406351529543</c:v>
                </c:pt>
                <c:pt idx="1179">
                  <c:v>0.94106045271627514</c:v>
                </c:pt>
                <c:pt idx="1180">
                  <c:v>0.94366527874894635</c:v>
                </c:pt>
                <c:pt idx="1181">
                  <c:v>0.94573266625897789</c:v>
                </c:pt>
                <c:pt idx="1182">
                  <c:v>0.94708166931766247</c:v>
                </c:pt>
                <c:pt idx="1183">
                  <c:v>0.94885852425103634</c:v>
                </c:pt>
                <c:pt idx="1184">
                  <c:v>0.9534665733283838</c:v>
                </c:pt>
                <c:pt idx="1185">
                  <c:v>0.95559576253950451</c:v>
                </c:pt>
                <c:pt idx="1186">
                  <c:v>0.95571978624389842</c:v>
                </c:pt>
                <c:pt idx="1187">
                  <c:v>0.95623718877835018</c:v>
                </c:pt>
                <c:pt idx="1188">
                  <c:v>0.95898528202986844</c:v>
                </c:pt>
                <c:pt idx="1189">
                  <c:v>0.96050538249796025</c:v>
                </c:pt>
                <c:pt idx="1190">
                  <c:v>0.96094630964619299</c:v>
                </c:pt>
                <c:pt idx="1191">
                  <c:v>0.96186920248883512</c:v>
                </c:pt>
                <c:pt idx="1192">
                  <c:v>0.96218033010173909</c:v>
                </c:pt>
                <c:pt idx="1193">
                  <c:v>0.96488645009546659</c:v>
                </c:pt>
                <c:pt idx="1194">
                  <c:v>0.97143594830780089</c:v>
                </c:pt>
                <c:pt idx="1195">
                  <c:v>0.97741463789428173</c:v>
                </c:pt>
                <c:pt idx="1196">
                  <c:v>0.9784807784237386</c:v>
                </c:pt>
                <c:pt idx="1197">
                  <c:v>0.97478769268213739</c:v>
                </c:pt>
                <c:pt idx="1198">
                  <c:v>0.96764711950028204</c:v>
                </c:pt>
                <c:pt idx="1199">
                  <c:v>0.95980488685640197</c:v>
                </c:pt>
                <c:pt idx="1200">
                  <c:v>0.95344848453116882</c:v>
                </c:pt>
                <c:pt idx="1201">
                  <c:v>0.94774348186964186</c:v>
                </c:pt>
                <c:pt idx="1202">
                  <c:v>0.9418727279285114</c:v>
                </c:pt>
                <c:pt idx="1203">
                  <c:v>0.93504386473471546</c:v>
                </c:pt>
                <c:pt idx="1204">
                  <c:v>0.92874788255060758</c:v>
                </c:pt>
                <c:pt idx="1205">
                  <c:v>0.92328574057087964</c:v>
                </c:pt>
                <c:pt idx="1206">
                  <c:v>0.91798004110407261</c:v>
                </c:pt>
                <c:pt idx="1207">
                  <c:v>0.91461881765596498</c:v>
                </c:pt>
                <c:pt idx="1208">
                  <c:v>0.91313439314418499</c:v>
                </c:pt>
                <c:pt idx="1209">
                  <c:v>0.91301931134999115</c:v>
                </c:pt>
                <c:pt idx="1210">
                  <c:v>0.9135513687390755</c:v>
                </c:pt>
                <c:pt idx="1211">
                  <c:v>0.91579623923751086</c:v>
                </c:pt>
                <c:pt idx="1212">
                  <c:v>0.91766325386455461</c:v>
                </c:pt>
                <c:pt idx="1213">
                  <c:v>0.92110357478922711</c:v>
                </c:pt>
                <c:pt idx="1214">
                  <c:v>0.92025409369539968</c:v>
                </c:pt>
                <c:pt idx="1215">
                  <c:v>0.92157319643004698</c:v>
                </c:pt>
                <c:pt idx="1216">
                  <c:v>0.92521151958037895</c:v>
                </c:pt>
                <c:pt idx="1217">
                  <c:v>0.92903369473950992</c:v>
                </c:pt>
                <c:pt idx="1218">
                  <c:v>0.93151179239398063</c:v>
                </c:pt>
                <c:pt idx="1219">
                  <c:v>0.93439390626242347</c:v>
                </c:pt>
                <c:pt idx="1220">
                  <c:v>0.93725689835604897</c:v>
                </c:pt>
                <c:pt idx="1221">
                  <c:v>0.94035246840665132</c:v>
                </c:pt>
                <c:pt idx="1222">
                  <c:v>0.94426140740746789</c:v>
                </c:pt>
                <c:pt idx="1223">
                  <c:v>0.94382554154248588</c:v>
                </c:pt>
                <c:pt idx="1224">
                  <c:v>0.9435680172531532</c:v>
                </c:pt>
                <c:pt idx="1225">
                  <c:v>0.94530127736645664</c:v>
                </c:pt>
                <c:pt idx="1226">
                  <c:v>0.9496729406944906</c:v>
                </c:pt>
                <c:pt idx="1227">
                  <c:v>0.94952420509681279</c:v>
                </c:pt>
                <c:pt idx="1228">
                  <c:v>0.95183659572635537</c:v>
                </c:pt>
                <c:pt idx="1229">
                  <c:v>0.95273217742468197</c:v>
                </c:pt>
                <c:pt idx="1230">
                  <c:v>0.95251797043012543</c:v>
                </c:pt>
                <c:pt idx="1231">
                  <c:v>0.9529081483427746</c:v>
                </c:pt>
                <c:pt idx="1232">
                  <c:v>0.95419255621430654</c:v>
                </c:pt>
                <c:pt idx="1233">
                  <c:v>0.95708874940464184</c:v>
                </c:pt>
                <c:pt idx="1234">
                  <c:v>0.95895796463651006</c:v>
                </c:pt>
                <c:pt idx="1235">
                  <c:v>0.96122451625408067</c:v>
                </c:pt>
                <c:pt idx="1236">
                  <c:v>0.96216008604221015</c:v>
                </c:pt>
                <c:pt idx="1237">
                  <c:v>0.96876655313304028</c:v>
                </c:pt>
                <c:pt idx="1238">
                  <c:v>0.97568695500728542</c:v>
                </c:pt>
                <c:pt idx="1239">
                  <c:v>0.97721847282226282</c:v>
                </c:pt>
                <c:pt idx="1240">
                  <c:v>0.975233482602615</c:v>
                </c:pt>
                <c:pt idx="1241">
                  <c:v>0.97392610803654023</c:v>
                </c:pt>
                <c:pt idx="1242">
                  <c:v>0.9726742552156904</c:v>
                </c:pt>
                <c:pt idx="1243">
                  <c:v>0.96872785918174065</c:v>
                </c:pt>
                <c:pt idx="1244">
                  <c:v>0.96634030957794992</c:v>
                </c:pt>
                <c:pt idx="1245">
                  <c:v>0.96344462989686042</c:v>
                </c:pt>
                <c:pt idx="1246">
                  <c:v>0.9623057962998175</c:v>
                </c:pt>
                <c:pt idx="1247">
                  <c:v>0.96200892526217285</c:v>
                </c:pt>
                <c:pt idx="1248">
                  <c:v>0.95894765290171569</c:v>
                </c:pt>
                <c:pt idx="1249">
                  <c:v>0.95718550200752106</c:v>
                </c:pt>
                <c:pt idx="1250">
                  <c:v>0.95699167432434495</c:v>
                </c:pt>
                <c:pt idx="1251">
                  <c:v>0.95824881606380741</c:v>
                </c:pt>
                <c:pt idx="1252">
                  <c:v>0.95844886774794247</c:v>
                </c:pt>
                <c:pt idx="1253">
                  <c:v>0.95928813738632579</c:v>
                </c:pt>
                <c:pt idx="1254">
                  <c:v>0.95977452968566945</c:v>
                </c:pt>
                <c:pt idx="1255">
                  <c:v>0.95912738611427961</c:v>
                </c:pt>
                <c:pt idx="1256">
                  <c:v>0.958288409719665</c:v>
                </c:pt>
                <c:pt idx="1257">
                  <c:v>0.95768113615993666</c:v>
                </c:pt>
                <c:pt idx="1258">
                  <c:v>0.95597043144861937</c:v>
                </c:pt>
                <c:pt idx="1259">
                  <c:v>0.95472463457296608</c:v>
                </c:pt>
                <c:pt idx="1260">
                  <c:v>0.9566976541265968</c:v>
                </c:pt>
                <c:pt idx="1261">
                  <c:v>0.95729993578766837</c:v>
                </c:pt>
                <c:pt idx="1262">
                  <c:v>0.9562696748982249</c:v>
                </c:pt>
                <c:pt idx="1263">
                  <c:v>0.95442448220231169</c:v>
                </c:pt>
                <c:pt idx="1264">
                  <c:v>0.9531230689501683</c:v>
                </c:pt>
                <c:pt idx="1265">
                  <c:v>0.95666130061342425</c:v>
                </c:pt>
                <c:pt idx="1266">
                  <c:v>0.95791604454032453</c:v>
                </c:pt>
                <c:pt idx="1267">
                  <c:v>0.95815497197552912</c:v>
                </c:pt>
                <c:pt idx="1268">
                  <c:v>0.96021224938807725</c:v>
                </c:pt>
                <c:pt idx="1269">
                  <c:v>0.96217523118187698</c:v>
                </c:pt>
                <c:pt idx="1270">
                  <c:v>0.96147781130224208</c:v>
                </c:pt>
                <c:pt idx="1271">
                  <c:v>0.95795923428556473</c:v>
                </c:pt>
                <c:pt idx="1272">
                  <c:v>0.95579137369742995</c:v>
                </c:pt>
                <c:pt idx="1273">
                  <c:v>0.95434090274187156</c:v>
                </c:pt>
                <c:pt idx="1274">
                  <c:v>0.95253727194537974</c:v>
                </c:pt>
                <c:pt idx="1275">
                  <c:v>0.94937223981605356</c:v>
                </c:pt>
                <c:pt idx="1276">
                  <c:v>0.94929701697339097</c:v>
                </c:pt>
                <c:pt idx="1277">
                  <c:v>0.94576966299399756</c:v>
                </c:pt>
                <c:pt idx="1278">
                  <c:v>0.94318095769047838</c:v>
                </c:pt>
                <c:pt idx="1279">
                  <c:v>0.94295340534791239</c:v>
                </c:pt>
                <c:pt idx="1280">
                  <c:v>0.94327354444951661</c:v>
                </c:pt>
                <c:pt idx="1281">
                  <c:v>0.94635700256395738</c:v>
                </c:pt>
                <c:pt idx="1282">
                  <c:v>0.9473050636699093</c:v>
                </c:pt>
                <c:pt idx="1283">
                  <c:v>0.94578515349207526</c:v>
                </c:pt>
                <c:pt idx="1284">
                  <c:v>0.94297128347923498</c:v>
                </c:pt>
                <c:pt idx="1285">
                  <c:v>0.94419092788629255</c:v>
                </c:pt>
                <c:pt idx="1286">
                  <c:v>0.94118124555733096</c:v>
                </c:pt>
                <c:pt idx="1287">
                  <c:v>0.93780415044609144</c:v>
                </c:pt>
                <c:pt idx="1288">
                  <c:v>0.93867028351407478</c:v>
                </c:pt>
                <c:pt idx="1289">
                  <c:v>0.93731979025106194</c:v>
                </c:pt>
                <c:pt idx="1290">
                  <c:v>0.93942219014175743</c:v>
                </c:pt>
                <c:pt idx="1291">
                  <c:v>0.93808609534621312</c:v>
                </c:pt>
                <c:pt idx="1292">
                  <c:v>0.93986751888478359</c:v>
                </c:pt>
                <c:pt idx="1293">
                  <c:v>0.94144302527419454</c:v>
                </c:pt>
                <c:pt idx="1294">
                  <c:v>0.94300110849809371</c:v>
                </c:pt>
                <c:pt idx="1295">
                  <c:v>0.94292879028561027</c:v>
                </c:pt>
                <c:pt idx="1296">
                  <c:v>0.94447324741018579</c:v>
                </c:pt>
                <c:pt idx="1297">
                  <c:v>0.94725512367581222</c:v>
                </c:pt>
                <c:pt idx="1298">
                  <c:v>0.94748634313260882</c:v>
                </c:pt>
                <c:pt idx="1299">
                  <c:v>0.9488642185023286</c:v>
                </c:pt>
                <c:pt idx="1300">
                  <c:v>0.9485129065331237</c:v>
                </c:pt>
                <c:pt idx="1301">
                  <c:v>0.94812492147179084</c:v>
                </c:pt>
                <c:pt idx="1302">
                  <c:v>0.94754542745783443</c:v>
                </c:pt>
                <c:pt idx="1303">
                  <c:v>0.94759893646917726</c:v>
                </c:pt>
                <c:pt idx="1304">
                  <c:v>0.94746248930455501</c:v>
                </c:pt>
                <c:pt idx="1305">
                  <c:v>0.94657008954781074</c:v>
                </c:pt>
                <c:pt idx="1306">
                  <c:v>0.94795830518338287</c:v>
                </c:pt>
                <c:pt idx="1307">
                  <c:v>0.9448555586455466</c:v>
                </c:pt>
                <c:pt idx="1308">
                  <c:v>0.94475950303019363</c:v>
                </c:pt>
                <c:pt idx="1309">
                  <c:v>0.94042138905853867</c:v>
                </c:pt>
                <c:pt idx="1310">
                  <c:v>0.94058442970365252</c:v>
                </c:pt>
                <c:pt idx="1311">
                  <c:v>0.93852062497232636</c:v>
                </c:pt>
                <c:pt idx="1312">
                  <c:v>0.93539953042402824</c:v>
                </c:pt>
                <c:pt idx="1313">
                  <c:v>0.93164602804374574</c:v>
                </c:pt>
                <c:pt idx="1314">
                  <c:v>0.93216359421183292</c:v>
                </c:pt>
                <c:pt idx="1315">
                  <c:v>0.93032258259398914</c:v>
                </c:pt>
                <c:pt idx="1316">
                  <c:v>0.92947226332430866</c:v>
                </c:pt>
                <c:pt idx="1317">
                  <c:v>0.93005914097098874</c:v>
                </c:pt>
                <c:pt idx="1318">
                  <c:v>0.93068627987247388</c:v>
                </c:pt>
                <c:pt idx="1319">
                  <c:v>0.93460495651258702</c:v>
                </c:pt>
                <c:pt idx="1320">
                  <c:v>0.93598862267823835</c:v>
                </c:pt>
                <c:pt idx="1321">
                  <c:v>0.93736329540895924</c:v>
                </c:pt>
                <c:pt idx="1322">
                  <c:v>0.94064063470445447</c:v>
                </c:pt>
                <c:pt idx="1323">
                  <c:v>0.94334059190136277</c:v>
                </c:pt>
                <c:pt idx="1324">
                  <c:v>0.93914475748709481</c:v>
                </c:pt>
                <c:pt idx="1325">
                  <c:v>0.93425543500568942</c:v>
                </c:pt>
                <c:pt idx="1326">
                  <c:v>0.93480726714716944</c:v>
                </c:pt>
                <c:pt idx="1327">
                  <c:v>0.93528022240811981</c:v>
                </c:pt>
                <c:pt idx="1328">
                  <c:v>0.93635677276577967</c:v>
                </c:pt>
                <c:pt idx="1329">
                  <c:v>0.93671040552695617</c:v>
                </c:pt>
                <c:pt idx="1330">
                  <c:v>0.93530565001793053</c:v>
                </c:pt>
                <c:pt idx="1331">
                  <c:v>0.93399199504952823</c:v>
                </c:pt>
                <c:pt idx="1332">
                  <c:v>0.93178749590774235</c:v>
                </c:pt>
                <c:pt idx="1333">
                  <c:v>0.93080244714872462</c:v>
                </c:pt>
                <c:pt idx="1334">
                  <c:v>0.93145689290099909</c:v>
                </c:pt>
                <c:pt idx="1335">
                  <c:v>0.93675118734252472</c:v>
                </c:pt>
                <c:pt idx="1336">
                  <c:v>0.93699982424880024</c:v>
                </c:pt>
                <c:pt idx="1337">
                  <c:v>0.93733604950302518</c:v>
                </c:pt>
                <c:pt idx="1338">
                  <c:v>0.93597861805421101</c:v>
                </c:pt>
                <c:pt idx="1339">
                  <c:v>0.93550666121183379</c:v>
                </c:pt>
                <c:pt idx="1340">
                  <c:v>0.93479316717667893</c:v>
                </c:pt>
                <c:pt idx="1341">
                  <c:v>0.93106623695086632</c:v>
                </c:pt>
                <c:pt idx="1342">
                  <c:v>0.92806701100490163</c:v>
                </c:pt>
                <c:pt idx="1343">
                  <c:v>0.93152279747608091</c:v>
                </c:pt>
                <c:pt idx="1344">
                  <c:v>0.92663397805722048</c:v>
                </c:pt>
                <c:pt idx="1345">
                  <c:v>0.92563696639082993</c:v>
                </c:pt>
                <c:pt idx="1346">
                  <c:v>0.92612287904983703</c:v>
                </c:pt>
                <c:pt idx="1347">
                  <c:v>0.93034063080335516</c:v>
                </c:pt>
                <c:pt idx="1348">
                  <c:v>0.93223588528773216</c:v>
                </c:pt>
                <c:pt idx="1349">
                  <c:v>0.93104867281581705</c:v>
                </c:pt>
                <c:pt idx="1350">
                  <c:v>0.93059706854262692</c:v>
                </c:pt>
                <c:pt idx="1351">
                  <c:v>0.93182034145149051</c:v>
                </c:pt>
                <c:pt idx="1352">
                  <c:v>0.93412678299311869</c:v>
                </c:pt>
                <c:pt idx="1353">
                  <c:v>0.93442774887365831</c:v>
                </c:pt>
                <c:pt idx="1354">
                  <c:v>0.9390410604058288</c:v>
                </c:pt>
                <c:pt idx="1355">
                  <c:v>0.94167059468906911</c:v>
                </c:pt>
                <c:pt idx="1356">
                  <c:v>0.94081756380940118</c:v>
                </c:pt>
                <c:pt idx="1357">
                  <c:v>0.94497854225849764</c:v>
                </c:pt>
                <c:pt idx="1358">
                  <c:v>0.94671443674709188</c:v>
                </c:pt>
                <c:pt idx="1359">
                  <c:v>0.94956772989972682</c:v>
                </c:pt>
                <c:pt idx="1360">
                  <c:v>0.95121235085669253</c:v>
                </c:pt>
                <c:pt idx="1361">
                  <c:v>0.94896402310634387</c:v>
                </c:pt>
                <c:pt idx="1362">
                  <c:v>0.94911388233694494</c:v>
                </c:pt>
                <c:pt idx="1363">
                  <c:v>0.94720061251857335</c:v>
                </c:pt>
                <c:pt idx="1364">
                  <c:v>0.94775244423334026</c:v>
                </c:pt>
                <c:pt idx="1365">
                  <c:v>0.94735908307743011</c:v>
                </c:pt>
                <c:pt idx="1366">
                  <c:v>0.94818804456457606</c:v>
                </c:pt>
                <c:pt idx="1367">
                  <c:v>0.94556481912263035</c:v>
                </c:pt>
                <c:pt idx="1368">
                  <c:v>0.94465112194415091</c:v>
                </c:pt>
                <c:pt idx="1369">
                  <c:v>0.94108425229694859</c:v>
                </c:pt>
                <c:pt idx="1370">
                  <c:v>0.93802490874517697</c:v>
                </c:pt>
                <c:pt idx="1371">
                  <c:v>0.93199012330409126</c:v>
                </c:pt>
                <c:pt idx="1372">
                  <c:v>0.92779982314772913</c:v>
                </c:pt>
                <c:pt idx="1373">
                  <c:v>0.92132996245524212</c:v>
                </c:pt>
                <c:pt idx="1374">
                  <c:v>0.91784873799949918</c:v>
                </c:pt>
                <c:pt idx="1375">
                  <c:v>0.91548967855599073</c:v>
                </c:pt>
                <c:pt idx="1376">
                  <c:v>0.91247206279301973</c:v>
                </c:pt>
                <c:pt idx="1377">
                  <c:v>0.90930190992328264</c:v>
                </c:pt>
                <c:pt idx="1378">
                  <c:v>0.90813727528303068</c:v>
                </c:pt>
                <c:pt idx="1379">
                  <c:v>0.9072118283306766</c:v>
                </c:pt>
                <c:pt idx="1380">
                  <c:v>0.90659594322951231</c:v>
                </c:pt>
                <c:pt idx="1381">
                  <c:v>0.90795405113129268</c:v>
                </c:pt>
                <c:pt idx="1382">
                  <c:v>0.90937265193365235</c:v>
                </c:pt>
                <c:pt idx="1383">
                  <c:v>0.91138335485169186</c:v>
                </c:pt>
                <c:pt idx="1384">
                  <c:v>0.90977412388250667</c:v>
                </c:pt>
                <c:pt idx="1385">
                  <c:v>0.91042689405986299</c:v>
                </c:pt>
                <c:pt idx="1386">
                  <c:v>0.91200823434178446</c:v>
                </c:pt>
                <c:pt idx="1387">
                  <c:v>0.91510187138891785</c:v>
                </c:pt>
                <c:pt idx="1388">
                  <c:v>0.91583771726023155</c:v>
                </c:pt>
                <c:pt idx="1389">
                  <c:v>0.91443727686898768</c:v>
                </c:pt>
                <c:pt idx="1390">
                  <c:v>0.91514224243981157</c:v>
                </c:pt>
                <c:pt idx="1391">
                  <c:v>0.91465273131322444</c:v>
                </c:pt>
                <c:pt idx="1392">
                  <c:v>0.91236597201391223</c:v>
                </c:pt>
                <c:pt idx="1393">
                  <c:v>0.91119802708578068</c:v>
                </c:pt>
                <c:pt idx="1394">
                  <c:v>0.9114979355274927</c:v>
                </c:pt>
                <c:pt idx="1395">
                  <c:v>0.90837894383489726</c:v>
                </c:pt>
                <c:pt idx="1396">
                  <c:v>0.90359822574415827</c:v>
                </c:pt>
                <c:pt idx="1397">
                  <c:v>0.90108519902019657</c:v>
                </c:pt>
                <c:pt idx="1398">
                  <c:v>0.89964184113316947</c:v>
                </c:pt>
                <c:pt idx="1399">
                  <c:v>0.89879386305619935</c:v>
                </c:pt>
                <c:pt idx="1400">
                  <c:v>0.89812948182900787</c:v>
                </c:pt>
                <c:pt idx="1401">
                  <c:v>0.89830861236779147</c:v>
                </c:pt>
                <c:pt idx="1402">
                  <c:v>0.9000176411927242</c:v>
                </c:pt>
                <c:pt idx="1403">
                  <c:v>0.89922309052375526</c:v>
                </c:pt>
                <c:pt idx="1404">
                  <c:v>0.90168507436428247</c:v>
                </c:pt>
                <c:pt idx="1405">
                  <c:v>0.90561126555043281</c:v>
                </c:pt>
                <c:pt idx="1406">
                  <c:v>0.90772955123163024</c:v>
                </c:pt>
                <c:pt idx="1407">
                  <c:v>0.90891199192492445</c:v>
                </c:pt>
                <c:pt idx="1408">
                  <c:v>0.90948811858309009</c:v>
                </c:pt>
                <c:pt idx="1409">
                  <c:v>0.91164846299735491</c:v>
                </c:pt>
                <c:pt idx="1410">
                  <c:v>0.91154214195245353</c:v>
                </c:pt>
                <c:pt idx="1411">
                  <c:v>0.91365458937731359</c:v>
                </c:pt>
                <c:pt idx="1412">
                  <c:v>0.91402058309920986</c:v>
                </c:pt>
                <c:pt idx="1413">
                  <c:v>0.91261500924257755</c:v>
                </c:pt>
                <c:pt idx="1414">
                  <c:v>0.9103368937991293</c:v>
                </c:pt>
                <c:pt idx="1415">
                  <c:v>0.909640050235203</c:v>
                </c:pt>
                <c:pt idx="1416">
                  <c:v>0.90837886634553699</c:v>
                </c:pt>
                <c:pt idx="1417">
                  <c:v>0.90757334425902048</c:v>
                </c:pt>
                <c:pt idx="1418">
                  <c:v>0.90838048524737225</c:v>
                </c:pt>
                <c:pt idx="1419">
                  <c:v>0.91235276195286874</c:v>
                </c:pt>
                <c:pt idx="1420">
                  <c:v>0.9165732357586891</c:v>
                </c:pt>
                <c:pt idx="1421">
                  <c:v>0.91621924669954702</c:v>
                </c:pt>
                <c:pt idx="1422">
                  <c:v>0.91844064436569162</c:v>
                </c:pt>
                <c:pt idx="1423">
                  <c:v>0.91650642185066622</c:v>
                </c:pt>
                <c:pt idx="1424">
                  <c:v>0.91431903414237758</c:v>
                </c:pt>
                <c:pt idx="1425">
                  <c:v>0.91162858202887731</c:v>
                </c:pt>
                <c:pt idx="1426">
                  <c:v>0.90938617437579183</c:v>
                </c:pt>
                <c:pt idx="1427">
                  <c:v>0.90877324183212926</c:v>
                </c:pt>
                <c:pt idx="1428">
                  <c:v>0.90598144436774219</c:v>
                </c:pt>
                <c:pt idx="1429">
                  <c:v>0.90389690800979527</c:v>
                </c:pt>
                <c:pt idx="1430">
                  <c:v>0.90203217353328624</c:v>
                </c:pt>
                <c:pt idx="1431">
                  <c:v>0.90079226417776304</c:v>
                </c:pt>
                <c:pt idx="1432">
                  <c:v>0.89694309461751709</c:v>
                </c:pt>
                <c:pt idx="1433">
                  <c:v>0.89504940204381178</c:v>
                </c:pt>
                <c:pt idx="1434">
                  <c:v>0.89489190869488067</c:v>
                </c:pt>
                <c:pt idx="1435">
                  <c:v>0.89505519528523958</c:v>
                </c:pt>
                <c:pt idx="1436">
                  <c:v>0.89485042164611983</c:v>
                </c:pt>
                <c:pt idx="1437">
                  <c:v>0.89241252584546393</c:v>
                </c:pt>
                <c:pt idx="1438">
                  <c:v>0.89350969091317345</c:v>
                </c:pt>
                <c:pt idx="1439">
                  <c:v>0.89382533778485973</c:v>
                </c:pt>
                <c:pt idx="1440">
                  <c:v>0.89495753659651966</c:v>
                </c:pt>
                <c:pt idx="1441">
                  <c:v>0.89713969245361835</c:v>
                </c:pt>
                <c:pt idx="1442">
                  <c:v>0.89870909300546065</c:v>
                </c:pt>
                <c:pt idx="1443">
                  <c:v>0.90016707105458771</c:v>
                </c:pt>
                <c:pt idx="1444">
                  <c:v>0.89915192859862825</c:v>
                </c:pt>
                <c:pt idx="1445">
                  <c:v>0.89920871974427263</c:v>
                </c:pt>
                <c:pt idx="1446">
                  <c:v>0.90132530352485762</c:v>
                </c:pt>
                <c:pt idx="1447">
                  <c:v>0.90242970596219974</c:v>
                </c:pt>
                <c:pt idx="1448">
                  <c:v>0.90284214667908091</c:v>
                </c:pt>
                <c:pt idx="1449">
                  <c:v>0.90416494677470538</c:v>
                </c:pt>
                <c:pt idx="1450">
                  <c:v>0.90379245474604886</c:v>
                </c:pt>
                <c:pt idx="1451">
                  <c:v>0.90498298985489389</c:v>
                </c:pt>
                <c:pt idx="1452">
                  <c:v>0.90548047223673678</c:v>
                </c:pt>
                <c:pt idx="1453">
                  <c:v>0.90312458258718198</c:v>
                </c:pt>
                <c:pt idx="1454">
                  <c:v>0.901590690935137</c:v>
                </c:pt>
                <c:pt idx="1455">
                  <c:v>0.89847487956864502</c:v>
                </c:pt>
                <c:pt idx="1456">
                  <c:v>0.89493571746598555</c:v>
                </c:pt>
                <c:pt idx="1457">
                  <c:v>0.89413620923612991</c:v>
                </c:pt>
                <c:pt idx="1458">
                  <c:v>0.89564481790891337</c:v>
                </c:pt>
                <c:pt idx="1459">
                  <c:v>0.89832929336620371</c:v>
                </c:pt>
                <c:pt idx="1460">
                  <c:v>0.9018504390639055</c:v>
                </c:pt>
                <c:pt idx="1461">
                  <c:v>0.90693457204262318</c:v>
                </c:pt>
                <c:pt idx="1462">
                  <c:v>0.91095041187719117</c:v>
                </c:pt>
                <c:pt idx="1463">
                  <c:v>0.9139838844160173</c:v>
                </c:pt>
                <c:pt idx="1464">
                  <c:v>0.91699866988495005</c:v>
                </c:pt>
                <c:pt idx="1465">
                  <c:v>0.91987507395203671</c:v>
                </c:pt>
                <c:pt idx="1466">
                  <c:v>0.92221755568917607</c:v>
                </c:pt>
                <c:pt idx="1467">
                  <c:v>0.9211764443053394</c:v>
                </c:pt>
                <c:pt idx="1468">
                  <c:v>0.92086544268734449</c:v>
                </c:pt>
                <c:pt idx="1469">
                  <c:v>0.92304345847830505</c:v>
                </c:pt>
                <c:pt idx="1470">
                  <c:v>0.92563903889647026</c:v>
                </c:pt>
                <c:pt idx="1471">
                  <c:v>0.92760062044536506</c:v>
                </c:pt>
                <c:pt idx="1472">
                  <c:v>0.92832584999818213</c:v>
                </c:pt>
                <c:pt idx="1473">
                  <c:v>0.92600391268824311</c:v>
                </c:pt>
                <c:pt idx="1474">
                  <c:v>0.92072348588474506</c:v>
                </c:pt>
                <c:pt idx="1475">
                  <c:v>0.92175926585979362</c:v>
                </c:pt>
                <c:pt idx="1476">
                  <c:v>0.92259346454201929</c:v>
                </c:pt>
                <c:pt idx="1477">
                  <c:v>0.92407431818106267</c:v>
                </c:pt>
                <c:pt idx="1478">
                  <c:v>0.92287747559551203</c:v>
                </c:pt>
                <c:pt idx="1479">
                  <c:v>0.92020616224734009</c:v>
                </c:pt>
                <c:pt idx="1480">
                  <c:v>0.91980293794488188</c:v>
                </c:pt>
                <c:pt idx="1481">
                  <c:v>0.92104815833255338</c:v>
                </c:pt>
                <c:pt idx="1482">
                  <c:v>0.92383009605079702</c:v>
                </c:pt>
                <c:pt idx="1483">
                  <c:v>0.92726211673275272</c:v>
                </c:pt>
                <c:pt idx="1484">
                  <c:v>0.92818825878660993</c:v>
                </c:pt>
                <c:pt idx="1485">
                  <c:v>0.92850836906980794</c:v>
                </c:pt>
                <c:pt idx="1486">
                  <c:v>0.93212765245098006</c:v>
                </c:pt>
                <c:pt idx="1487">
                  <c:v>0.93237382423380522</c:v>
                </c:pt>
                <c:pt idx="1488">
                  <c:v>0.93449361440745715</c:v>
                </c:pt>
                <c:pt idx="1489">
                  <c:v>0.93568830935048408</c:v>
                </c:pt>
                <c:pt idx="1490">
                  <c:v>0.93553046017901553</c:v>
                </c:pt>
                <c:pt idx="1491">
                  <c:v>0.93548031986138835</c:v>
                </c:pt>
                <c:pt idx="1492">
                  <c:v>0.93673421844344607</c:v>
                </c:pt>
                <c:pt idx="1493">
                  <c:v>0.93685401181273487</c:v>
                </c:pt>
                <c:pt idx="1494">
                  <c:v>0.93807851521651864</c:v>
                </c:pt>
                <c:pt idx="1495">
                  <c:v>0.93675231184880359</c:v>
                </c:pt>
                <c:pt idx="1496">
                  <c:v>0.93841565676832051</c:v>
                </c:pt>
                <c:pt idx="1497">
                  <c:v>0.93822117827250917</c:v>
                </c:pt>
                <c:pt idx="1498">
                  <c:v>0.9363978253837969</c:v>
                </c:pt>
                <c:pt idx="1499">
                  <c:v>0.9367361162408725</c:v>
                </c:pt>
                <c:pt idx="1500">
                  <c:v>0.93837449124054395</c:v>
                </c:pt>
                <c:pt idx="1501">
                  <c:v>0.94129869347119488</c:v>
                </c:pt>
                <c:pt idx="1502">
                  <c:v>0.94254000736140853</c:v>
                </c:pt>
                <c:pt idx="1503">
                  <c:v>0.94207251391758473</c:v>
                </c:pt>
                <c:pt idx="1504">
                  <c:v>0.94375526661972597</c:v>
                </c:pt>
                <c:pt idx="1505">
                  <c:v>0.94618202189812528</c:v>
                </c:pt>
                <c:pt idx="1506">
                  <c:v>0.94779408744102933</c:v>
                </c:pt>
                <c:pt idx="1507">
                  <c:v>0.95016862397293578</c:v>
                </c:pt>
                <c:pt idx="1508">
                  <c:v>0.9518633096091772</c:v>
                </c:pt>
                <c:pt idx="1509">
                  <c:v>0.95232769161299968</c:v>
                </c:pt>
                <c:pt idx="1510">
                  <c:v>0.95067398630611466</c:v>
                </c:pt>
                <c:pt idx="1511">
                  <c:v>0.94855896048682475</c:v>
                </c:pt>
                <c:pt idx="1512">
                  <c:v>0.94744788335214369</c:v>
                </c:pt>
                <c:pt idx="1513">
                  <c:v>0.94673087131104439</c:v>
                </c:pt>
                <c:pt idx="1514">
                  <c:v>0.94774357244618435</c:v>
                </c:pt>
                <c:pt idx="1515">
                  <c:v>0.95167900403098094</c:v>
                </c:pt>
                <c:pt idx="1516">
                  <c:v>0.94908968544552952</c:v>
                </c:pt>
                <c:pt idx="1517">
                  <c:v>0.94873061479184562</c:v>
                </c:pt>
                <c:pt idx="1518">
                  <c:v>0.94952207453694659</c:v>
                </c:pt>
                <c:pt idx="1519">
                  <c:v>0.9504723944697594</c:v>
                </c:pt>
                <c:pt idx="1520">
                  <c:v>0.9503539356016667</c:v>
                </c:pt>
                <c:pt idx="1521">
                  <c:v>0.9510178562396745</c:v>
                </c:pt>
                <c:pt idx="1522">
                  <c:v>0.95329268671250733</c:v>
                </c:pt>
                <c:pt idx="1523">
                  <c:v>0.95307928271939568</c:v>
                </c:pt>
                <c:pt idx="1524">
                  <c:v>0.95139550354956992</c:v>
                </c:pt>
                <c:pt idx="1525">
                  <c:v>0.95203287621443022</c:v>
                </c:pt>
                <c:pt idx="1526">
                  <c:v>0.95320815092608868</c:v>
                </c:pt>
                <c:pt idx="1527">
                  <c:v>0.95296001227950833</c:v>
                </c:pt>
                <c:pt idx="1528">
                  <c:v>0.95472534117529939</c:v>
                </c:pt>
                <c:pt idx="1529">
                  <c:v>0.95482950646654619</c:v>
                </c:pt>
                <c:pt idx="1530">
                  <c:v>0.95637617701965427</c:v>
                </c:pt>
                <c:pt idx="1531">
                  <c:v>0.95258485954036187</c:v>
                </c:pt>
                <c:pt idx="1532">
                  <c:v>0.95247141687308845</c:v>
                </c:pt>
                <c:pt idx="1533">
                  <c:v>0.95087941143682109</c:v>
                </c:pt>
                <c:pt idx="1534">
                  <c:v>0.94817524136459341</c:v>
                </c:pt>
                <c:pt idx="1535">
                  <c:v>0.94567738803356927</c:v>
                </c:pt>
                <c:pt idx="1536">
                  <c:v>0.94539467175585645</c:v>
                </c:pt>
                <c:pt idx="1537">
                  <c:v>0.94215453825841577</c:v>
                </c:pt>
                <c:pt idx="1538">
                  <c:v>0.94114128291896992</c:v>
                </c:pt>
                <c:pt idx="1539">
                  <c:v>0.94288904344952162</c:v>
                </c:pt>
                <c:pt idx="1540">
                  <c:v>0.94222487074843841</c:v>
                </c:pt>
                <c:pt idx="1541">
                  <c:v>0.94218870720268377</c:v>
                </c:pt>
                <c:pt idx="1542">
                  <c:v>0.94377827729480246</c:v>
                </c:pt>
                <c:pt idx="1543">
                  <c:v>0.94335250711202856</c:v>
                </c:pt>
                <c:pt idx="1544">
                  <c:v>0.93998642369469354</c:v>
                </c:pt>
                <c:pt idx="1545">
                  <c:v>0.94084067135880234</c:v>
                </c:pt>
                <c:pt idx="1546">
                  <c:v>0.93799135067342765</c:v>
                </c:pt>
                <c:pt idx="1547">
                  <c:v>0.93795848215750155</c:v>
                </c:pt>
                <c:pt idx="1548">
                  <c:v>0.93803261212614186</c:v>
                </c:pt>
                <c:pt idx="1549">
                  <c:v>0.93612185889414445</c:v>
                </c:pt>
                <c:pt idx="1550">
                  <c:v>0.93788103538943701</c:v>
                </c:pt>
                <c:pt idx="1551">
                  <c:v>0.93693846995219121</c:v>
                </c:pt>
                <c:pt idx="1552">
                  <c:v>0.93643266034638084</c:v>
                </c:pt>
                <c:pt idx="1553">
                  <c:v>0.93563190396236473</c:v>
                </c:pt>
                <c:pt idx="1554">
                  <c:v>0.93843103448104392</c:v>
                </c:pt>
                <c:pt idx="1555">
                  <c:v>0.93976005692505471</c:v>
                </c:pt>
                <c:pt idx="1556">
                  <c:v>0.94246695443633011</c:v>
                </c:pt>
                <c:pt idx="1557">
                  <c:v>0.94204756085459729</c:v>
                </c:pt>
                <c:pt idx="1558">
                  <c:v>0.94219414630429188</c:v>
                </c:pt>
                <c:pt idx="1559">
                  <c:v>0.94508580680985821</c:v>
                </c:pt>
                <c:pt idx="1560">
                  <c:v>0.94621650051575568</c:v>
                </c:pt>
                <c:pt idx="1561">
                  <c:v>0.94786716407278893</c:v>
                </c:pt>
                <c:pt idx="1562">
                  <c:v>0.95059499188437147</c:v>
                </c:pt>
                <c:pt idx="1563">
                  <c:v>0.95105926248941841</c:v>
                </c:pt>
                <c:pt idx="1564">
                  <c:v>0.95050926517941325</c:v>
                </c:pt>
                <c:pt idx="1565">
                  <c:v>0.95116661209837794</c:v>
                </c:pt>
                <c:pt idx="1566">
                  <c:v>0.94905522826925193</c:v>
                </c:pt>
                <c:pt idx="1567">
                  <c:v>0.94690667089152458</c:v>
                </c:pt>
                <c:pt idx="1568">
                  <c:v>0.94615827495856009</c:v>
                </c:pt>
                <c:pt idx="1569">
                  <c:v>0.94461696803538453</c:v>
                </c:pt>
                <c:pt idx="1570">
                  <c:v>0.94382677196565368</c:v>
                </c:pt>
                <c:pt idx="1571">
                  <c:v>0.94396657937956896</c:v>
                </c:pt>
                <c:pt idx="1572">
                  <c:v>0.94287639509881305</c:v>
                </c:pt>
                <c:pt idx="1573">
                  <c:v>0.94254155995735711</c:v>
                </c:pt>
                <c:pt idx="1574">
                  <c:v>0.94098790999135851</c:v>
                </c:pt>
                <c:pt idx="1575">
                  <c:v>0.94194787077650366</c:v>
                </c:pt>
                <c:pt idx="1576">
                  <c:v>0.94311838751476218</c:v>
                </c:pt>
                <c:pt idx="1577">
                  <c:v>0.94483681744335235</c:v>
                </c:pt>
                <c:pt idx="1578">
                  <c:v>0.94454145917437293</c:v>
                </c:pt>
                <c:pt idx="1579">
                  <c:v>0.94434912916972569</c:v>
                </c:pt>
                <c:pt idx="1580">
                  <c:v>0.94264049685219986</c:v>
                </c:pt>
                <c:pt idx="1581">
                  <c:v>0.943253016855778</c:v>
                </c:pt>
                <c:pt idx="1582">
                  <c:v>0.94451585847800024</c:v>
                </c:pt>
                <c:pt idx="1583">
                  <c:v>0.94596965528161303</c:v>
                </c:pt>
                <c:pt idx="1584">
                  <c:v>0.94587043294494544</c:v>
                </c:pt>
                <c:pt idx="1585">
                  <c:v>0.94609467199842989</c:v>
                </c:pt>
                <c:pt idx="1586">
                  <c:v>0.94553335826175888</c:v>
                </c:pt>
                <c:pt idx="1587">
                  <c:v>0.94504891414986747</c:v>
                </c:pt>
                <c:pt idx="1588">
                  <c:v>0.95157373275024104</c:v>
                </c:pt>
                <c:pt idx="1589">
                  <c:v>0.95293579965044417</c:v>
                </c:pt>
                <c:pt idx="1590">
                  <c:v>0.95695968924925023</c:v>
                </c:pt>
                <c:pt idx="1591">
                  <c:v>0.9606376089221591</c:v>
                </c:pt>
                <c:pt idx="1592">
                  <c:v>0.95972285291473669</c:v>
                </c:pt>
                <c:pt idx="1593">
                  <c:v>0.96187068822389787</c:v>
                </c:pt>
                <c:pt idx="1594">
                  <c:v>0.96312399167957219</c:v>
                </c:pt>
                <c:pt idx="1595">
                  <c:v>0.96413169060672765</c:v>
                </c:pt>
                <c:pt idx="1596">
                  <c:v>0.96743529196434785</c:v>
                </c:pt>
                <c:pt idx="1597">
                  <c:v>0.97072426776243925</c:v>
                </c:pt>
                <c:pt idx="1598">
                  <c:v>0.9703732150861879</c:v>
                </c:pt>
                <c:pt idx="1599">
                  <c:v>0.97042265597038568</c:v>
                </c:pt>
                <c:pt idx="1600">
                  <c:v>0.96874772912933105</c:v>
                </c:pt>
                <c:pt idx="1601">
                  <c:v>0.96998384219218403</c:v>
                </c:pt>
                <c:pt idx="1602">
                  <c:v>0.97142430637688615</c:v>
                </c:pt>
                <c:pt idx="1603">
                  <c:v>0.9722743355557788</c:v>
                </c:pt>
                <c:pt idx="1604">
                  <c:v>0.9703271159837078</c:v>
                </c:pt>
                <c:pt idx="1605">
                  <c:v>0.96992681580626017</c:v>
                </c:pt>
                <c:pt idx="1606">
                  <c:v>0.96946306975537211</c:v>
                </c:pt>
                <c:pt idx="1607">
                  <c:v>0.96577117070238916</c:v>
                </c:pt>
                <c:pt idx="1608">
                  <c:v>0.96314822067892303</c:v>
                </c:pt>
                <c:pt idx="1609">
                  <c:v>0.96295649308199505</c:v>
                </c:pt>
                <c:pt idx="1610">
                  <c:v>0.9606627906961378</c:v>
                </c:pt>
                <c:pt idx="1611">
                  <c:v>0.95831308626452816</c:v>
                </c:pt>
                <c:pt idx="1612">
                  <c:v>0.95805238901491463</c:v>
                </c:pt>
                <c:pt idx="1613">
                  <c:v>0.9564705652351857</c:v>
                </c:pt>
                <c:pt idx="1614">
                  <c:v>0.95596975166597731</c:v>
                </c:pt>
                <c:pt idx="1615">
                  <c:v>0.95442915505166859</c:v>
                </c:pt>
                <c:pt idx="1616">
                  <c:v>0.9528041734122551</c:v>
                </c:pt>
                <c:pt idx="1617">
                  <c:v>0.95069270527187977</c:v>
                </c:pt>
                <c:pt idx="1618">
                  <c:v>0.9497824445914762</c:v>
                </c:pt>
                <c:pt idx="1619">
                  <c:v>0.94771598289447079</c:v>
                </c:pt>
                <c:pt idx="1620">
                  <c:v>0.94570441068377686</c:v>
                </c:pt>
                <c:pt idx="1621">
                  <c:v>0.94283860412986942</c:v>
                </c:pt>
                <c:pt idx="1622">
                  <c:v>0.94031716204862259</c:v>
                </c:pt>
                <c:pt idx="1623">
                  <c:v>0.94101915642741174</c:v>
                </c:pt>
                <c:pt idx="1624">
                  <c:v>0.94118046431707936</c:v>
                </c:pt>
                <c:pt idx="1625">
                  <c:v>0.94131001576224382</c:v>
                </c:pt>
                <c:pt idx="1626">
                  <c:v>0.94120331729668205</c:v>
                </c:pt>
                <c:pt idx="1627">
                  <c:v>0.94171710832704603</c:v>
                </c:pt>
                <c:pt idx="1628">
                  <c:v>0.94327403659801135</c:v>
                </c:pt>
                <c:pt idx="1629">
                  <c:v>0.94487465132509618</c:v>
                </c:pt>
                <c:pt idx="1630">
                  <c:v>0.94382868976723222</c:v>
                </c:pt>
                <c:pt idx="1631">
                  <c:v>0.94697440583647341</c:v>
                </c:pt>
                <c:pt idx="1632">
                  <c:v>0.94189012638592429</c:v>
                </c:pt>
                <c:pt idx="1633">
                  <c:v>0.94078458587340941</c:v>
                </c:pt>
                <c:pt idx="1634">
                  <c:v>0.93990602126501088</c:v>
                </c:pt>
                <c:pt idx="1635">
                  <c:v>0.93974464277185565</c:v>
                </c:pt>
                <c:pt idx="1636">
                  <c:v>0.93926333615551261</c:v>
                </c:pt>
                <c:pt idx="1637">
                  <c:v>0.93944178081007301</c:v>
                </c:pt>
                <c:pt idx="1638">
                  <c:v>0.93879567336727243</c:v>
                </c:pt>
                <c:pt idx="1639">
                  <c:v>0.93863889581243232</c:v>
                </c:pt>
                <c:pt idx="1640">
                  <c:v>0.93964697627091864</c:v>
                </c:pt>
                <c:pt idx="1641">
                  <c:v>0.93954662869224803</c:v>
                </c:pt>
                <c:pt idx="1642">
                  <c:v>0.94439241009713715</c:v>
                </c:pt>
                <c:pt idx="1643">
                  <c:v>0.94523797997760084</c:v>
                </c:pt>
                <c:pt idx="1644">
                  <c:v>0.95424151790144762</c:v>
                </c:pt>
                <c:pt idx="1645">
                  <c:v>0.95874657081172177</c:v>
                </c:pt>
                <c:pt idx="1646">
                  <c:v>0.96230082026573105</c:v>
                </c:pt>
                <c:pt idx="1647">
                  <c:v>0.96502663271454114</c:v>
                </c:pt>
                <c:pt idx="1648">
                  <c:v>0.96607768924514204</c:v>
                </c:pt>
                <c:pt idx="1649">
                  <c:v>0.9680399344666446</c:v>
                </c:pt>
                <c:pt idx="1650">
                  <c:v>0.96803117750763579</c:v>
                </c:pt>
                <c:pt idx="1651">
                  <c:v>0.9724689828644334</c:v>
                </c:pt>
                <c:pt idx="1652">
                  <c:v>0.97036073794922517</c:v>
                </c:pt>
                <c:pt idx="1653">
                  <c:v>0.97428847516361172</c:v>
                </c:pt>
                <c:pt idx="1654">
                  <c:v>0.97727509541560098</c:v>
                </c:pt>
                <c:pt idx="1655">
                  <c:v>0.98082392475405378</c:v>
                </c:pt>
                <c:pt idx="1656">
                  <c:v>0.98290041563699659</c:v>
                </c:pt>
                <c:pt idx="1657">
                  <c:v>0.98257564945871056</c:v>
                </c:pt>
                <c:pt idx="1658">
                  <c:v>0.98514559273607583</c:v>
                </c:pt>
                <c:pt idx="1659">
                  <c:v>0.98705200499945656</c:v>
                </c:pt>
                <c:pt idx="1660">
                  <c:v>0.98812122395685853</c:v>
                </c:pt>
                <c:pt idx="1661">
                  <c:v>0.98632701590421534</c:v>
                </c:pt>
                <c:pt idx="1662">
                  <c:v>0.98782511286390928</c:v>
                </c:pt>
                <c:pt idx="1663">
                  <c:v>0.98623214482354782</c:v>
                </c:pt>
                <c:pt idx="1664">
                  <c:v>0.98518657508600127</c:v>
                </c:pt>
                <c:pt idx="1665">
                  <c:v>0.98335179099061754</c:v>
                </c:pt>
                <c:pt idx="1666">
                  <c:v>0.98337061932521053</c:v>
                </c:pt>
                <c:pt idx="1667">
                  <c:v>0.98310351360379511</c:v>
                </c:pt>
                <c:pt idx="1668">
                  <c:v>0.9823545665634299</c:v>
                </c:pt>
                <c:pt idx="1669">
                  <c:v>0.97894766423761159</c:v>
                </c:pt>
                <c:pt idx="1670">
                  <c:v>0.97647476404929145</c:v>
                </c:pt>
                <c:pt idx="1671">
                  <c:v>0.97710007981595748</c:v>
                </c:pt>
                <c:pt idx="1672">
                  <c:v>0.97128410525755626</c:v>
                </c:pt>
                <c:pt idx="1673">
                  <c:v>0.972833398577998</c:v>
                </c:pt>
                <c:pt idx="1674">
                  <c:v>0.96792354004678627</c:v>
                </c:pt>
                <c:pt idx="1675">
                  <c:v>0.96607254207087623</c:v>
                </c:pt>
                <c:pt idx="1676">
                  <c:v>0.96500587888088241</c:v>
                </c:pt>
                <c:pt idx="1677">
                  <c:v>0.9649254127884983</c:v>
                </c:pt>
                <c:pt idx="1678">
                  <c:v>0.96489294033976503</c:v>
                </c:pt>
                <c:pt idx="1679">
                  <c:v>0.96560449204733434</c:v>
                </c:pt>
                <c:pt idx="1680">
                  <c:v>0.9665753588810323</c:v>
                </c:pt>
                <c:pt idx="1681">
                  <c:v>0.96472659087767498</c:v>
                </c:pt>
                <c:pt idx="1682">
                  <c:v>0.96436299465144681</c:v>
                </c:pt>
                <c:pt idx="1683">
                  <c:v>0.96309406879763915</c:v>
                </c:pt>
                <c:pt idx="1684">
                  <c:v>0.96430464673394267</c:v>
                </c:pt>
                <c:pt idx="1685">
                  <c:v>0.96272591310428368</c:v>
                </c:pt>
                <c:pt idx="1686">
                  <c:v>0.96188098602033412</c:v>
                </c:pt>
                <c:pt idx="1687">
                  <c:v>0.96142701048296453</c:v>
                </c:pt>
                <c:pt idx="1688">
                  <c:v>0.95874229860863014</c:v>
                </c:pt>
                <c:pt idx="1689">
                  <c:v>0.9567634582533886</c:v>
                </c:pt>
                <c:pt idx="1690">
                  <c:v>0.95371942130627441</c:v>
                </c:pt>
                <c:pt idx="1691">
                  <c:v>0.95379503302558788</c:v>
                </c:pt>
                <c:pt idx="1692">
                  <c:v>0.95429219233698093</c:v>
                </c:pt>
                <c:pt idx="1693">
                  <c:v>0.95690814802630875</c:v>
                </c:pt>
                <c:pt idx="1694">
                  <c:v>0.95447427051672284</c:v>
                </c:pt>
                <c:pt idx="1695">
                  <c:v>0.95929253909453105</c:v>
                </c:pt>
                <c:pt idx="1696">
                  <c:v>0.96400326243621604</c:v>
                </c:pt>
                <c:pt idx="1697">
                  <c:v>0.9660590723719984</c:v>
                </c:pt>
                <c:pt idx="1698">
                  <c:v>0.96770356692299053</c:v>
                </c:pt>
                <c:pt idx="1699">
                  <c:v>0.96798749607185031</c:v>
                </c:pt>
                <c:pt idx="1700">
                  <c:v>0.9700241005390291</c:v>
                </c:pt>
                <c:pt idx="1701">
                  <c:v>0.96949328070041396</c:v>
                </c:pt>
                <c:pt idx="1702">
                  <c:v>0.9664232731528124</c:v>
                </c:pt>
                <c:pt idx="1703">
                  <c:v>0.96522195482266371</c:v>
                </c:pt>
                <c:pt idx="1704">
                  <c:v>0.96150239017778294</c:v>
                </c:pt>
                <c:pt idx="1705">
                  <c:v>0.95561341298491798</c:v>
                </c:pt>
                <c:pt idx="1706">
                  <c:v>0.94943574900819172</c:v>
                </c:pt>
                <c:pt idx="1707">
                  <c:v>0.9446616116172154</c:v>
                </c:pt>
                <c:pt idx="1708">
                  <c:v>0.94196638308400693</c:v>
                </c:pt>
                <c:pt idx="1709">
                  <c:v>0.94053001498244915</c:v>
                </c:pt>
                <c:pt idx="1710">
                  <c:v>0.93836975737646144</c:v>
                </c:pt>
                <c:pt idx="1711">
                  <c:v>0.93822040048197775</c:v>
                </c:pt>
                <c:pt idx="1712">
                  <c:v>0.93881745882120426</c:v>
                </c:pt>
                <c:pt idx="1713">
                  <c:v>0.93884161623790952</c:v>
                </c:pt>
                <c:pt idx="1714">
                  <c:v>0.93938968352215768</c:v>
                </c:pt>
                <c:pt idx="1715">
                  <c:v>0.94761025919684649</c:v>
                </c:pt>
                <c:pt idx="1716">
                  <c:v>0.95529644757972731</c:v>
                </c:pt>
                <c:pt idx="1717">
                  <c:v>0.94481989307822001</c:v>
                </c:pt>
                <c:pt idx="1718">
                  <c:v>0.93593484421587425</c:v>
                </c:pt>
                <c:pt idx="1719">
                  <c:v>0.92859594891346486</c:v>
                </c:pt>
                <c:pt idx="1720">
                  <c:v>0.92150595520218437</c:v>
                </c:pt>
                <c:pt idx="1721">
                  <c:v>0.91662126980912695</c:v>
                </c:pt>
                <c:pt idx="1722">
                  <c:v>0.91077500551776025</c:v>
                </c:pt>
                <c:pt idx="1723">
                  <c:v>0.91002971624173079</c:v>
                </c:pt>
                <c:pt idx="1724">
                  <c:v>0.9099175351094293</c:v>
                </c:pt>
                <c:pt idx="1725">
                  <c:v>0.90510090713949931</c:v>
                </c:pt>
                <c:pt idx="1726">
                  <c:v>0.89873899890944831</c:v>
                </c:pt>
                <c:pt idx="1727">
                  <c:v>0.89781514367886917</c:v>
                </c:pt>
                <c:pt idx="1728">
                  <c:v>0.8957029110466258</c:v>
                </c:pt>
                <c:pt idx="1729">
                  <c:v>0.89716114841443684</c:v>
                </c:pt>
                <c:pt idx="1730">
                  <c:v>0.90204602825374935</c:v>
                </c:pt>
                <c:pt idx="1731">
                  <c:v>0.90632939801575185</c:v>
                </c:pt>
                <c:pt idx="1732">
                  <c:v>0.91143489546944456</c:v>
                </c:pt>
                <c:pt idx="1733">
                  <c:v>0.90968416179921729</c:v>
                </c:pt>
                <c:pt idx="1734">
                  <c:v>0.90741005121551765</c:v>
                </c:pt>
                <c:pt idx="1735">
                  <c:v>0.90575915852522249</c:v>
                </c:pt>
                <c:pt idx="1736">
                  <c:v>0.90465526761466042</c:v>
                </c:pt>
                <c:pt idx="1737">
                  <c:v>0.90437361241291458</c:v>
                </c:pt>
                <c:pt idx="1738">
                  <c:v>0.9065738132120722</c:v>
                </c:pt>
                <c:pt idx="1739">
                  <c:v>0.9143052535874745</c:v>
                </c:pt>
                <c:pt idx="1740">
                  <c:v>0.92202011300470066</c:v>
                </c:pt>
                <c:pt idx="1741">
                  <c:v>0.9222429237097165</c:v>
                </c:pt>
                <c:pt idx="1742">
                  <c:v>0.92154155399532245</c:v>
                </c:pt>
                <c:pt idx="1743">
                  <c:v>0.92531401239679389</c:v>
                </c:pt>
                <c:pt idx="1744">
                  <c:v>0.93212253540013934</c:v>
                </c:pt>
                <c:pt idx="1745">
                  <c:v>0.93735076949602159</c:v>
                </c:pt>
                <c:pt idx="1746">
                  <c:v>0.93903225841442384</c:v>
                </c:pt>
                <c:pt idx="1747">
                  <c:v>0.94021759900622015</c:v>
                </c:pt>
                <c:pt idx="1748">
                  <c:v>0.94701750796347972</c:v>
                </c:pt>
                <c:pt idx="1749">
                  <c:v>0.9538925711656937</c:v>
                </c:pt>
                <c:pt idx="1750">
                  <c:v>0.95671482704146349</c:v>
                </c:pt>
                <c:pt idx="1751">
                  <c:v>0.96321072414337161</c:v>
                </c:pt>
                <c:pt idx="1752">
                  <c:v>0.96831673331294865</c:v>
                </c:pt>
                <c:pt idx="1753">
                  <c:v>0.97072884160023798</c:v>
                </c:pt>
                <c:pt idx="1754">
                  <c:v>0.97285940079923638</c:v>
                </c:pt>
                <c:pt idx="1755">
                  <c:v>0.97603390245841948</c:v>
                </c:pt>
                <c:pt idx="1756">
                  <c:v>0.98204538782147033</c:v>
                </c:pt>
                <c:pt idx="1757">
                  <c:v>0.98499781403362363</c:v>
                </c:pt>
                <c:pt idx="1758">
                  <c:v>0.98682492586742532</c:v>
                </c:pt>
                <c:pt idx="1759">
                  <c:v>0.98577412818283028</c:v>
                </c:pt>
                <c:pt idx="1760">
                  <c:v>0.9847584766876738</c:v>
                </c:pt>
                <c:pt idx="1761">
                  <c:v>0.98421013164613291</c:v>
                </c:pt>
                <c:pt idx="1762">
                  <c:v>0.98233476536530173</c:v>
                </c:pt>
                <c:pt idx="1763">
                  <c:v>0.98058581016170465</c:v>
                </c:pt>
                <c:pt idx="1764">
                  <c:v>0.9782936573832538</c:v>
                </c:pt>
                <c:pt idx="1765">
                  <c:v>0.98158403696300089</c:v>
                </c:pt>
                <c:pt idx="1766">
                  <c:v>0.98354007261717458</c:v>
                </c:pt>
                <c:pt idx="1767">
                  <c:v>0.98579945064743724</c:v>
                </c:pt>
                <c:pt idx="1768">
                  <c:v>0.9888036099485269</c:v>
                </c:pt>
                <c:pt idx="1769">
                  <c:v>0.99320388195953058</c:v>
                </c:pt>
                <c:pt idx="1770">
                  <c:v>0.99550639311486244</c:v>
                </c:pt>
                <c:pt idx="1771">
                  <c:v>0.9977814334897368</c:v>
                </c:pt>
                <c:pt idx="1772">
                  <c:v>0.99861496015596385</c:v>
                </c:pt>
                <c:pt idx="1773">
                  <c:v>1.0001375753280208</c:v>
                </c:pt>
                <c:pt idx="1774">
                  <c:v>1.0026083582700718</c:v>
                </c:pt>
                <c:pt idx="1775">
                  <c:v>1.0030910359836627</c:v>
                </c:pt>
                <c:pt idx="1776">
                  <c:v>1.003275588203919</c:v>
                </c:pt>
                <c:pt idx="1777">
                  <c:v>1.0017868087512398</c:v>
                </c:pt>
                <c:pt idx="1778">
                  <c:v>0.99955424315318508</c:v>
                </c:pt>
                <c:pt idx="1779">
                  <c:v>0.99716039268050449</c:v>
                </c:pt>
                <c:pt idx="1780">
                  <c:v>0.99516548859498455</c:v>
                </c:pt>
                <c:pt idx="1781">
                  <c:v>0.99568527476906787</c:v>
                </c:pt>
                <c:pt idx="1782">
                  <c:v>0.9960840143606573</c:v>
                </c:pt>
                <c:pt idx="1783">
                  <c:v>0.99633519985140839</c:v>
                </c:pt>
                <c:pt idx="1784">
                  <c:v>0.99622708200055088</c:v>
                </c:pt>
                <c:pt idx="1785">
                  <c:v>0.99558607987737813</c:v>
                </c:pt>
                <c:pt idx="1786">
                  <c:v>0.9952953155278238</c:v>
                </c:pt>
                <c:pt idx="1787">
                  <c:v>0.99495654150374713</c:v>
                </c:pt>
                <c:pt idx="1788">
                  <c:v>0.99548946221402701</c:v>
                </c:pt>
                <c:pt idx="1789">
                  <c:v>0.99541935850090479</c:v>
                </c:pt>
                <c:pt idx="1790">
                  <c:v>0.99541667499659914</c:v>
                </c:pt>
                <c:pt idx="1791">
                  <c:v>0.99482900251769857</c:v>
                </c:pt>
                <c:pt idx="1792">
                  <c:v>0.99491040182430346</c:v>
                </c:pt>
                <c:pt idx="1793">
                  <c:v>0.99333948933212701</c:v>
                </c:pt>
                <c:pt idx="1794">
                  <c:v>0.99335931254246657</c:v>
                </c:pt>
                <c:pt idx="1795">
                  <c:v>0.99517790839230047</c:v>
                </c:pt>
                <c:pt idx="1796">
                  <c:v>0.99531894181368008</c:v>
                </c:pt>
                <c:pt idx="1797">
                  <c:v>0.99783708805992744</c:v>
                </c:pt>
                <c:pt idx="1798">
                  <c:v>0.99685527738634494</c:v>
                </c:pt>
                <c:pt idx="1799">
                  <c:v>0.99651596383716234</c:v>
                </c:pt>
                <c:pt idx="1800">
                  <c:v>0.99908191572605898</c:v>
                </c:pt>
                <c:pt idx="1801">
                  <c:v>1.0004648825330595</c:v>
                </c:pt>
                <c:pt idx="1802">
                  <c:v>0.99801111653740304</c:v>
                </c:pt>
                <c:pt idx="1803">
                  <c:v>0.99987412548843424</c:v>
                </c:pt>
                <c:pt idx="1804">
                  <c:v>1.0012625419703567</c:v>
                </c:pt>
                <c:pt idx="1805">
                  <c:v>1.002905237841508</c:v>
                </c:pt>
                <c:pt idx="1806">
                  <c:v>1.0011881158940479</c:v>
                </c:pt>
                <c:pt idx="1807">
                  <c:v>0.99809468500219189</c:v>
                </c:pt>
                <c:pt idx="1808">
                  <c:v>0.99647577874576398</c:v>
                </c:pt>
                <c:pt idx="1809">
                  <c:v>0.9955964380406559</c:v>
                </c:pt>
                <c:pt idx="1810">
                  <c:v>0.99276329900885252</c:v>
                </c:pt>
                <c:pt idx="1811">
                  <c:v>0.9910208687639801</c:v>
                </c:pt>
                <c:pt idx="1812">
                  <c:v>0.98806785440243006</c:v>
                </c:pt>
                <c:pt idx="1813">
                  <c:v>0.98697997517642333</c:v>
                </c:pt>
                <c:pt idx="1814">
                  <c:v>0.9879006564347742</c:v>
                </c:pt>
                <c:pt idx="1815">
                  <c:v>0.98716773061558172</c:v>
                </c:pt>
                <c:pt idx="1816">
                  <c:v>0.98881467749256002</c:v>
                </c:pt>
                <c:pt idx="1817">
                  <c:v>0.98773180825383677</c:v>
                </c:pt>
                <c:pt idx="1818">
                  <c:v>0.98860807905858983</c:v>
                </c:pt>
                <c:pt idx="1819">
                  <c:v>0.98794830077282614</c:v>
                </c:pt>
                <c:pt idx="1820">
                  <c:v>0.9893073710050313</c:v>
                </c:pt>
                <c:pt idx="1821">
                  <c:v>0.98969408688286509</c:v>
                </c:pt>
                <c:pt idx="1822">
                  <c:v>0.99019706950225439</c:v>
                </c:pt>
                <c:pt idx="1823">
                  <c:v>0.99064775974438013</c:v>
                </c:pt>
                <c:pt idx="1824">
                  <c:v>0.99012766380807116</c:v>
                </c:pt>
                <c:pt idx="1825">
                  <c:v>0.9886356609126542</c:v>
                </c:pt>
                <c:pt idx="1826">
                  <c:v>0.98660653121126085</c:v>
                </c:pt>
                <c:pt idx="1827">
                  <c:v>0.98932596749684942</c:v>
                </c:pt>
                <c:pt idx="1828">
                  <c:v>0.99187341017844965</c:v>
                </c:pt>
                <c:pt idx="1829">
                  <c:v>0.99465599885592193</c:v>
                </c:pt>
                <c:pt idx="1830">
                  <c:v>0.99671529845342455</c:v>
                </c:pt>
                <c:pt idx="1831">
                  <c:v>0.99920443272534132</c:v>
                </c:pt>
                <c:pt idx="1832">
                  <c:v>1.0027016441885377</c:v>
                </c:pt>
                <c:pt idx="1833">
                  <c:v>1.0066067257803191</c:v>
                </c:pt>
                <c:pt idx="1834">
                  <c:v>1.0087108948597945</c:v>
                </c:pt>
                <c:pt idx="1835">
                  <c:v>1.010269089005198</c:v>
                </c:pt>
                <c:pt idx="1836">
                  <c:v>1.0104969231060095</c:v>
                </c:pt>
                <c:pt idx="1837">
                  <c:v>1.0122385115611161</c:v>
                </c:pt>
                <c:pt idx="1838">
                  <c:v>1.0157687609498187</c:v>
                </c:pt>
                <c:pt idx="1839">
                  <c:v>1.0176797840987737</c:v>
                </c:pt>
                <c:pt idx="1840">
                  <c:v>1.017823098859469</c:v>
                </c:pt>
                <c:pt idx="1841">
                  <c:v>1.0191582904255074</c:v>
                </c:pt>
                <c:pt idx="1842">
                  <c:v>1.0200253985091599</c:v>
                </c:pt>
                <c:pt idx="1843">
                  <c:v>1.0191689054133939</c:v>
                </c:pt>
                <c:pt idx="1844">
                  <c:v>1.0202427214861036</c:v>
                </c:pt>
                <c:pt idx="1845">
                  <c:v>1.0173059801617663</c:v>
                </c:pt>
                <c:pt idx="1846">
                  <c:v>1.0161995545418585</c:v>
                </c:pt>
                <c:pt idx="1847">
                  <c:v>1.0158671633647236</c:v>
                </c:pt>
                <c:pt idx="1848">
                  <c:v>1.0160668405847977</c:v>
                </c:pt>
                <c:pt idx="1849">
                  <c:v>1.0128607288465099</c:v>
                </c:pt>
                <c:pt idx="1850">
                  <c:v>1.0117166157728967</c:v>
                </c:pt>
                <c:pt idx="1851">
                  <c:v>1.0111594999824169</c:v>
                </c:pt>
                <c:pt idx="1852">
                  <c:v>1.0109630269835708</c:v>
                </c:pt>
                <c:pt idx="1853">
                  <c:v>1.010243363992275</c:v>
                </c:pt>
                <c:pt idx="1854">
                  <c:v>1.0084472402248275</c:v>
                </c:pt>
                <c:pt idx="1855">
                  <c:v>1.0107145890738658</c:v>
                </c:pt>
                <c:pt idx="1856">
                  <c:v>1.0117607114513221</c:v>
                </c:pt>
                <c:pt idx="1857">
                  <c:v>1.0132178264388378</c:v>
                </c:pt>
                <c:pt idx="1858">
                  <c:v>1.0148673507282766</c:v>
                </c:pt>
                <c:pt idx="1859">
                  <c:v>1.0168466559213065</c:v>
                </c:pt>
                <c:pt idx="1860">
                  <c:v>1.0159865867264537</c:v>
                </c:pt>
                <c:pt idx="1861">
                  <c:v>1.0151443297445459</c:v>
                </c:pt>
                <c:pt idx="1862">
                  <c:v>1.0135835183538198</c:v>
                </c:pt>
                <c:pt idx="1863">
                  <c:v>1.0100421600523908</c:v>
                </c:pt>
                <c:pt idx="1864">
                  <c:v>1.0079700199101065</c:v>
                </c:pt>
                <c:pt idx="1865">
                  <c:v>1.0056983588775779</c:v>
                </c:pt>
                <c:pt idx="1866">
                  <c:v>1.0021691287870715</c:v>
                </c:pt>
                <c:pt idx="1867">
                  <c:v>0.99732335912358139</c:v>
                </c:pt>
                <c:pt idx="1868">
                  <c:v>0.995764650621772</c:v>
                </c:pt>
                <c:pt idx="1869">
                  <c:v>0.99196294052396849</c:v>
                </c:pt>
                <c:pt idx="1870">
                  <c:v>0.98878358676845335</c:v>
                </c:pt>
                <c:pt idx="1871">
                  <c:v>0.98699614127522206</c:v>
                </c:pt>
                <c:pt idx="1872">
                  <c:v>0.98613090121767599</c:v>
                </c:pt>
                <c:pt idx="1873">
                  <c:v>0.98631855845893002</c:v>
                </c:pt>
                <c:pt idx="1874">
                  <c:v>0.9847005249562587</c:v>
                </c:pt>
                <c:pt idx="1875">
                  <c:v>0.98443455562086446</c:v>
                </c:pt>
                <c:pt idx="1876">
                  <c:v>0.98351485399869254</c:v>
                </c:pt>
                <c:pt idx="1877">
                  <c:v>0.98467084189541987</c:v>
                </c:pt>
                <c:pt idx="1878">
                  <c:v>0.98606701185945667</c:v>
                </c:pt>
                <c:pt idx="1879">
                  <c:v>0.98887808447416403</c:v>
                </c:pt>
                <c:pt idx="1880">
                  <c:v>0.99258583140644563</c:v>
                </c:pt>
                <c:pt idx="1881">
                  <c:v>0.99141381352486957</c:v>
                </c:pt>
                <c:pt idx="1882">
                  <c:v>0.99062757091444986</c:v>
                </c:pt>
                <c:pt idx="1883">
                  <c:v>0.9899217386102146</c:v>
                </c:pt>
                <c:pt idx="1884">
                  <c:v>0.98872191967500478</c:v>
                </c:pt>
                <c:pt idx="1885">
                  <c:v>0.98769136817728564</c:v>
                </c:pt>
                <c:pt idx="1886">
                  <c:v>0.98785510763693274</c:v>
                </c:pt>
                <c:pt idx="1887">
                  <c:v>0.99040091584904932</c:v>
                </c:pt>
                <c:pt idx="1888">
                  <c:v>0.98914710946850803</c:v>
                </c:pt>
                <c:pt idx="1889">
                  <c:v>0.98630409363723215</c:v>
                </c:pt>
                <c:pt idx="1890">
                  <c:v>0.9843659562333833</c:v>
                </c:pt>
                <c:pt idx="1891">
                  <c:v>0.98142393612872425</c:v>
                </c:pt>
                <c:pt idx="1892">
                  <c:v>0.97828117647162838</c:v>
                </c:pt>
                <c:pt idx="1893">
                  <c:v>0.97724451018707925</c:v>
                </c:pt>
                <c:pt idx="1894">
                  <c:v>0.97497140220650536</c:v>
                </c:pt>
                <c:pt idx="1895">
                  <c:v>0.97176257832841784</c:v>
                </c:pt>
                <c:pt idx="1896">
                  <c:v>0.97013604499227013</c:v>
                </c:pt>
                <c:pt idx="1897">
                  <c:v>0.96820686023727576</c:v>
                </c:pt>
                <c:pt idx="1898">
                  <c:v>0.96725817932167879</c:v>
                </c:pt>
                <c:pt idx="1899">
                  <c:v>0.96829703599503514</c:v>
                </c:pt>
                <c:pt idx="1900">
                  <c:v>0.96985667457184199</c:v>
                </c:pt>
                <c:pt idx="1901">
                  <c:v>0.9704704305913846</c:v>
                </c:pt>
                <c:pt idx="1902">
                  <c:v>0.97137087694511937</c:v>
                </c:pt>
                <c:pt idx="1903">
                  <c:v>0.97275730789498083</c:v>
                </c:pt>
                <c:pt idx="1904">
                  <c:v>0.97259520549477363</c:v>
                </c:pt>
                <c:pt idx="1905">
                  <c:v>0.97329728993219278</c:v>
                </c:pt>
                <c:pt idx="1906">
                  <c:v>0.9738965479135645</c:v>
                </c:pt>
                <c:pt idx="1907">
                  <c:v>0.97342121567417017</c:v>
                </c:pt>
                <c:pt idx="1908">
                  <c:v>0.97131187127207608</c:v>
                </c:pt>
                <c:pt idx="1909">
                  <c:v>0.9688255385402228</c:v>
                </c:pt>
                <c:pt idx="1910">
                  <c:v>0.96732492350471277</c:v>
                </c:pt>
                <c:pt idx="1911">
                  <c:v>0.96854544983453739</c:v>
                </c:pt>
                <c:pt idx="1912">
                  <c:v>0.96546270323974359</c:v>
                </c:pt>
                <c:pt idx="1913">
                  <c:v>0.96681637039552015</c:v>
                </c:pt>
                <c:pt idx="1914">
                  <c:v>0.96509124133676105</c:v>
                </c:pt>
                <c:pt idx="1915">
                  <c:v>0.96082283773396837</c:v>
                </c:pt>
                <c:pt idx="1916">
                  <c:v>0.95739190335920565</c:v>
                </c:pt>
                <c:pt idx="1917">
                  <c:v>0.95377859254658959</c:v>
                </c:pt>
                <c:pt idx="1918">
                  <c:v>0.95032391431651386</c:v>
                </c:pt>
                <c:pt idx="1919">
                  <c:v>0.9536111351454073</c:v>
                </c:pt>
                <c:pt idx="1920">
                  <c:v>0.95569951620969784</c:v>
                </c:pt>
                <c:pt idx="1921">
                  <c:v>0.95754982038579883</c:v>
                </c:pt>
                <c:pt idx="1922">
                  <c:v>0.96066293477853104</c:v>
                </c:pt>
                <c:pt idx="1923">
                  <c:v>0.96209362171636514</c:v>
                </c:pt>
                <c:pt idx="1924">
                  <c:v>0.96497396214629549</c:v>
                </c:pt>
                <c:pt idx="1925">
                  <c:v>0.96936222536280281</c:v>
                </c:pt>
                <c:pt idx="1926">
                  <c:v>0.97011535662825477</c:v>
                </c:pt>
                <c:pt idx="1927">
                  <c:v>0.97311244767844818</c:v>
                </c:pt>
                <c:pt idx="1928">
                  <c:v>0.97531980855012079</c:v>
                </c:pt>
                <c:pt idx="1929">
                  <c:v>0.975431711038104</c:v>
                </c:pt>
                <c:pt idx="1930">
                  <c:v>0.97366608150749057</c:v>
                </c:pt>
                <c:pt idx="1931">
                  <c:v>0.97105464401271147</c:v>
                </c:pt>
                <c:pt idx="1932">
                  <c:v>0.9694158117477617</c:v>
                </c:pt>
                <c:pt idx="1933">
                  <c:v>0.96723945534100075</c:v>
                </c:pt>
                <c:pt idx="1934">
                  <c:v>0.96271463615533492</c:v>
                </c:pt>
                <c:pt idx="1935">
                  <c:v>0.95852890034818239</c:v>
                </c:pt>
                <c:pt idx="1936">
                  <c:v>0.95709366745312341</c:v>
                </c:pt>
                <c:pt idx="1937">
                  <c:v>0.95578406187174347</c:v>
                </c:pt>
                <c:pt idx="1938">
                  <c:v>0.95193819493217968</c:v>
                </c:pt>
                <c:pt idx="1939">
                  <c:v>0.95301967830509526</c:v>
                </c:pt>
                <c:pt idx="1940">
                  <c:v>0.95468817946166029</c:v>
                </c:pt>
                <c:pt idx="1941">
                  <c:v>0.95426670992512297</c:v>
                </c:pt>
                <c:pt idx="1942">
                  <c:v>0.95735681991452914</c:v>
                </c:pt>
                <c:pt idx="1943">
                  <c:v>0.95963700351447834</c:v>
                </c:pt>
                <c:pt idx="1944">
                  <c:v>0.95585849231274145</c:v>
                </c:pt>
                <c:pt idx="1945">
                  <c:v>0.95380019529489934</c:v>
                </c:pt>
                <c:pt idx="1946">
                  <c:v>0.95143682447538502</c:v>
                </c:pt>
                <c:pt idx="1947">
                  <c:v>0.94905505143761082</c:v>
                </c:pt>
                <c:pt idx="1948">
                  <c:v>0.9469564863138682</c:v>
                </c:pt>
                <c:pt idx="1949">
                  <c:v>0.94419298222064252</c:v>
                </c:pt>
                <c:pt idx="1950">
                  <c:v>0.94052421111780315</c:v>
                </c:pt>
                <c:pt idx="1951">
                  <c:v>0.93757854153011211</c:v>
                </c:pt>
                <c:pt idx="1952">
                  <c:v>0.93352280799717757</c:v>
                </c:pt>
                <c:pt idx="1953">
                  <c:v>0.93461082607243662</c:v>
                </c:pt>
                <c:pt idx="1954">
                  <c:v>0.93718531800433302</c:v>
                </c:pt>
                <c:pt idx="1955">
                  <c:v>0.93720970185540353</c:v>
                </c:pt>
                <c:pt idx="1956">
                  <c:v>0.93143979322006754</c:v>
                </c:pt>
                <c:pt idx="1957">
                  <c:v>0.92606493849470217</c:v>
                </c:pt>
                <c:pt idx="1958">
                  <c:v>0.92179543610605053</c:v>
                </c:pt>
                <c:pt idx="1959">
                  <c:v>0.92020835124106681</c:v>
                </c:pt>
                <c:pt idx="1960">
                  <c:v>0.91933910713504952</c:v>
                </c:pt>
                <c:pt idx="1961">
                  <c:v>0.91840112688113862</c:v>
                </c:pt>
                <c:pt idx="1962">
                  <c:v>0.91612420874713196</c:v>
                </c:pt>
                <c:pt idx="1963">
                  <c:v>0.91392929600633521</c:v>
                </c:pt>
                <c:pt idx="1964">
                  <c:v>0.91229068297667193</c:v>
                </c:pt>
                <c:pt idx="1965">
                  <c:v>0.91153169863257355</c:v>
                </c:pt>
                <c:pt idx="1966">
                  <c:v>0.91108197302980853</c:v>
                </c:pt>
                <c:pt idx="1967">
                  <c:v>0.909526252073106</c:v>
                </c:pt>
                <c:pt idx="1968">
                  <c:v>0.90951582570614953</c:v>
                </c:pt>
                <c:pt idx="1969">
                  <c:v>0.90858719449841163</c:v>
                </c:pt>
                <c:pt idx="1970">
                  <c:v>0.9073625132349683</c:v>
                </c:pt>
                <c:pt idx="1971">
                  <c:v>0.90453976514007151</c:v>
                </c:pt>
                <c:pt idx="1972">
                  <c:v>0.90432319585467624</c:v>
                </c:pt>
                <c:pt idx="1973">
                  <c:v>0.90413267156041344</c:v>
                </c:pt>
                <c:pt idx="1974">
                  <c:v>0.90374241270275801</c:v>
                </c:pt>
                <c:pt idx="1975">
                  <c:v>0.90263451186063759</c:v>
                </c:pt>
                <c:pt idx="1976">
                  <c:v>0.90379130894397985</c:v>
                </c:pt>
                <c:pt idx="1977">
                  <c:v>0.90655710104531761</c:v>
                </c:pt>
                <c:pt idx="1978">
                  <c:v>0.90509773760799195</c:v>
                </c:pt>
                <c:pt idx="1979">
                  <c:v>0.90231091552276288</c:v>
                </c:pt>
                <c:pt idx="1980">
                  <c:v>0.89957767333127947</c:v>
                </c:pt>
                <c:pt idx="1981">
                  <c:v>0.89985063520838449</c:v>
                </c:pt>
                <c:pt idx="1982">
                  <c:v>0.89970458361075423</c:v>
                </c:pt>
                <c:pt idx="1983">
                  <c:v>0.89988418263498815</c:v>
                </c:pt>
                <c:pt idx="1984">
                  <c:v>0.90653697330599647</c:v>
                </c:pt>
                <c:pt idx="1985">
                  <c:v>0.91092933042200042</c:v>
                </c:pt>
                <c:pt idx="1986">
                  <c:v>0.91448676836749543</c:v>
                </c:pt>
                <c:pt idx="1987">
                  <c:v>0.9170660250575966</c:v>
                </c:pt>
                <c:pt idx="1988">
                  <c:v>0.9217984645699393</c:v>
                </c:pt>
                <c:pt idx="1989">
                  <c:v>0.92617117224950873</c:v>
                </c:pt>
                <c:pt idx="1990">
                  <c:v>0.92658896154865766</c:v>
                </c:pt>
                <c:pt idx="1991">
                  <c:v>0.92640332507849854</c:v>
                </c:pt>
                <c:pt idx="1992">
                  <c:v>0.92865597649694898</c:v>
                </c:pt>
                <c:pt idx="1993">
                  <c:v>0.93089772898028322</c:v>
                </c:pt>
                <c:pt idx="1994">
                  <c:v>0.9313513115023625</c:v>
                </c:pt>
                <c:pt idx="1995">
                  <c:v>0.93166527940259147</c:v>
                </c:pt>
                <c:pt idx="1996">
                  <c:v>0.9312820535737184</c:v>
                </c:pt>
                <c:pt idx="1997">
                  <c:v>0.9309654369769168</c:v>
                </c:pt>
                <c:pt idx="1998">
                  <c:v>0.93047879887990981</c:v>
                </c:pt>
                <c:pt idx="1999">
                  <c:v>0.92888768296235014</c:v>
                </c:pt>
                <c:pt idx="2000">
                  <c:v>0.92757133545958714</c:v>
                </c:pt>
                <c:pt idx="2001">
                  <c:v>0.92369818348021271</c:v>
                </c:pt>
                <c:pt idx="2002">
                  <c:v>0.92054551195582723</c:v>
                </c:pt>
                <c:pt idx="2003">
                  <c:v>0.91764869860141651</c:v>
                </c:pt>
                <c:pt idx="2004">
                  <c:v>0.91450288684334446</c:v>
                </c:pt>
                <c:pt idx="2005">
                  <c:v>0.91161819397622024</c:v>
                </c:pt>
                <c:pt idx="2006">
                  <c:v>0.90719592518801118</c:v>
                </c:pt>
                <c:pt idx="2007">
                  <c:v>0.90255433967907439</c:v>
                </c:pt>
                <c:pt idx="2008">
                  <c:v>0.90022323276475924</c:v>
                </c:pt>
                <c:pt idx="2009">
                  <c:v>0.89726975891378324</c:v>
                </c:pt>
                <c:pt idx="2010">
                  <c:v>0.89836972868733422</c:v>
                </c:pt>
                <c:pt idx="2011">
                  <c:v>0.90118370477427867</c:v>
                </c:pt>
                <c:pt idx="2012">
                  <c:v>0.90134811191240416</c:v>
                </c:pt>
                <c:pt idx="2013">
                  <c:v>0.90240849430970571</c:v>
                </c:pt>
                <c:pt idx="2014">
                  <c:v>0.90225208069582807</c:v>
                </c:pt>
                <c:pt idx="2015">
                  <c:v>0.90331195282569166</c:v>
                </c:pt>
                <c:pt idx="2016">
                  <c:v>0.90635667907522943</c:v>
                </c:pt>
                <c:pt idx="2017">
                  <c:v>0.90902136667303657</c:v>
                </c:pt>
                <c:pt idx="2018">
                  <c:v>0.90971370911318605</c:v>
                </c:pt>
                <c:pt idx="2019">
                  <c:v>0.90999178520373158</c:v>
                </c:pt>
                <c:pt idx="2020">
                  <c:v>0.90863749777641578</c:v>
                </c:pt>
                <c:pt idx="2021">
                  <c:v>0.90481235995275355</c:v>
                </c:pt>
                <c:pt idx="2022">
                  <c:v>0.90120389281210667</c:v>
                </c:pt>
                <c:pt idx="2023">
                  <c:v>0.89657668623283793</c:v>
                </c:pt>
                <c:pt idx="2024">
                  <c:v>0.89205813143933188</c:v>
                </c:pt>
                <c:pt idx="2025">
                  <c:v>0.89011615307669389</c:v>
                </c:pt>
                <c:pt idx="2026">
                  <c:v>0.88555281501214034</c:v>
                </c:pt>
                <c:pt idx="2027">
                  <c:v>0.88062884000250063</c:v>
                </c:pt>
                <c:pt idx="2028">
                  <c:v>0.87667800396555884</c:v>
                </c:pt>
                <c:pt idx="2029">
                  <c:v>0.87508777057740605</c:v>
                </c:pt>
                <c:pt idx="2030">
                  <c:v>0.87342430840622542</c:v>
                </c:pt>
                <c:pt idx="2031">
                  <c:v>0.87126385520186855</c:v>
                </c:pt>
                <c:pt idx="2032">
                  <c:v>0.86998972666442131</c:v>
                </c:pt>
                <c:pt idx="2033">
                  <c:v>0.86892111834429286</c:v>
                </c:pt>
                <c:pt idx="2034">
                  <c:v>0.86835914642397238</c:v>
                </c:pt>
                <c:pt idx="2035">
                  <c:v>0.86866900329581032</c:v>
                </c:pt>
                <c:pt idx="2036">
                  <c:v>0.86874822529890561</c:v>
                </c:pt>
                <c:pt idx="2037">
                  <c:v>0.86800330019506589</c:v>
                </c:pt>
                <c:pt idx="2038">
                  <c:v>0.86532905886672185</c:v>
                </c:pt>
                <c:pt idx="2039">
                  <c:v>0.86276125800232495</c:v>
                </c:pt>
                <c:pt idx="2040">
                  <c:v>0.86173614594732995</c:v>
                </c:pt>
                <c:pt idx="2041">
                  <c:v>0.86143171052336853</c:v>
                </c:pt>
                <c:pt idx="2042">
                  <c:v>0.86026762898604836</c:v>
                </c:pt>
                <c:pt idx="2043">
                  <c:v>0.85900073750618644</c:v>
                </c:pt>
                <c:pt idx="2044">
                  <c:v>0.8598328633182093</c:v>
                </c:pt>
                <c:pt idx="2045">
                  <c:v>0.85934630467445605</c:v>
                </c:pt>
                <c:pt idx="2046">
                  <c:v>0.85881869871210137</c:v>
                </c:pt>
                <c:pt idx="2047">
                  <c:v>0.85642500680935341</c:v>
                </c:pt>
                <c:pt idx="2048">
                  <c:v>0.85510130709389975</c:v>
                </c:pt>
                <c:pt idx="2049">
                  <c:v>0.85389635211619963</c:v>
                </c:pt>
                <c:pt idx="2050">
                  <c:v>0.85226072828230615</c:v>
                </c:pt>
                <c:pt idx="2051">
                  <c:v>0.8515109981134743</c:v>
                </c:pt>
                <c:pt idx="2052">
                  <c:v>0.8517758532731845</c:v>
                </c:pt>
                <c:pt idx="2053">
                  <c:v>0.85277022979633577</c:v>
                </c:pt>
                <c:pt idx="2054">
                  <c:v>0.85278422168013335</c:v>
                </c:pt>
                <c:pt idx="2055">
                  <c:v>0.8530136902290848</c:v>
                </c:pt>
                <c:pt idx="2056">
                  <c:v>0.85315178137915448</c:v>
                </c:pt>
                <c:pt idx="2057">
                  <c:v>0.85293568832579558</c:v>
                </c:pt>
                <c:pt idx="2058">
                  <c:v>0.85101018181350485</c:v>
                </c:pt>
                <c:pt idx="2059">
                  <c:v>0.84922562411915548</c:v>
                </c:pt>
                <c:pt idx="2060">
                  <c:v>0.84822615598365014</c:v>
                </c:pt>
                <c:pt idx="2061">
                  <c:v>0.84685688166312811</c:v>
                </c:pt>
                <c:pt idx="2062">
                  <c:v>0.84745540146942877</c:v>
                </c:pt>
                <c:pt idx="2063">
                  <c:v>0.84663683933174916</c:v>
                </c:pt>
                <c:pt idx="2064">
                  <c:v>0.84635504530247174</c:v>
                </c:pt>
                <c:pt idx="2065">
                  <c:v>0.84638672560678319</c:v>
                </c:pt>
                <c:pt idx="2066">
                  <c:v>0.84766019233118517</c:v>
                </c:pt>
                <c:pt idx="2067">
                  <c:v>0.85067989367566688</c:v>
                </c:pt>
                <c:pt idx="2068">
                  <c:v>0.85369320725050513</c:v>
                </c:pt>
                <c:pt idx="2069">
                  <c:v>0.85667143682543312</c:v>
                </c:pt>
                <c:pt idx="2070">
                  <c:v>0.85914701930557313</c:v>
                </c:pt>
                <c:pt idx="2071">
                  <c:v>0.86120064179519074</c:v>
                </c:pt>
                <c:pt idx="2072">
                  <c:v>0.86190343361346367</c:v>
                </c:pt>
                <c:pt idx="2073">
                  <c:v>0.86319328900375525</c:v>
                </c:pt>
                <c:pt idx="2074">
                  <c:v>0.86491459738601484</c:v>
                </c:pt>
                <c:pt idx="2075">
                  <c:v>0.86485612790322075</c:v>
                </c:pt>
                <c:pt idx="2076">
                  <c:v>0.86492953843822851</c:v>
                </c:pt>
                <c:pt idx="2077">
                  <c:v>0.86366630337909711</c:v>
                </c:pt>
                <c:pt idx="2078">
                  <c:v>0.86386923113383607</c:v>
                </c:pt>
                <c:pt idx="2079">
                  <c:v>0.86300645005340648</c:v>
                </c:pt>
                <c:pt idx="2080">
                  <c:v>0.86322420715099546</c:v>
                </c:pt>
                <c:pt idx="2081">
                  <c:v>0.86402821947596509</c:v>
                </c:pt>
                <c:pt idx="2082">
                  <c:v>0.86423865667873989</c:v>
                </c:pt>
                <c:pt idx="2083">
                  <c:v>0.86499993216273496</c:v>
                </c:pt>
                <c:pt idx="2084">
                  <c:v>0.86633102980241328</c:v>
                </c:pt>
                <c:pt idx="2085">
                  <c:v>0.86698673547554439</c:v>
                </c:pt>
                <c:pt idx="2086">
                  <c:v>0.86735679551005107</c:v>
                </c:pt>
                <c:pt idx="2087">
                  <c:v>0.86702764632364682</c:v>
                </c:pt>
                <c:pt idx="2088">
                  <c:v>0.86488979117503628</c:v>
                </c:pt>
                <c:pt idx="2089">
                  <c:v>0.86405942807973191</c:v>
                </c:pt>
                <c:pt idx="2090">
                  <c:v>0.86405596076126212</c:v>
                </c:pt>
                <c:pt idx="2091">
                  <c:v>0.86137754602998096</c:v>
                </c:pt>
                <c:pt idx="2092">
                  <c:v>0.85832934519890292</c:v>
                </c:pt>
                <c:pt idx="2093">
                  <c:v>0.85529424428131073</c:v>
                </c:pt>
                <c:pt idx="2094">
                  <c:v>0.85464111595901093</c:v>
                </c:pt>
                <c:pt idx="2095">
                  <c:v>0.85545025252964302</c:v>
                </c:pt>
                <c:pt idx="2096">
                  <c:v>0.85983356568498059</c:v>
                </c:pt>
                <c:pt idx="2097">
                  <c:v>0.86483495400166077</c:v>
                </c:pt>
                <c:pt idx="2098">
                  <c:v>0.86747655943847468</c:v>
                </c:pt>
                <c:pt idx="2099">
                  <c:v>0.86909940590491064</c:v>
                </c:pt>
                <c:pt idx="2100">
                  <c:v>0.8716187957129109</c:v>
                </c:pt>
                <c:pt idx="2101">
                  <c:v>0.87466003353261179</c:v>
                </c:pt>
                <c:pt idx="2102">
                  <c:v>0.87657445314832549</c:v>
                </c:pt>
                <c:pt idx="2103">
                  <c:v>0.8790015938062048</c:v>
                </c:pt>
                <c:pt idx="2104">
                  <c:v>0.88096069596380444</c:v>
                </c:pt>
                <c:pt idx="2105">
                  <c:v>0.88074478042532056</c:v>
                </c:pt>
                <c:pt idx="2106">
                  <c:v>0.88082220015164758</c:v>
                </c:pt>
                <c:pt idx="2107">
                  <c:v>0.88030943382992299</c:v>
                </c:pt>
                <c:pt idx="2108">
                  <c:v>0.87714127398297603</c:v>
                </c:pt>
                <c:pt idx="2109">
                  <c:v>0.87522499753073757</c:v>
                </c:pt>
                <c:pt idx="2110">
                  <c:v>0.87338634678394644</c:v>
                </c:pt>
                <c:pt idx="2111">
                  <c:v>0.87333912513832124</c:v>
                </c:pt>
                <c:pt idx="2112">
                  <c:v>0.87348971458368663</c:v>
                </c:pt>
                <c:pt idx="2113">
                  <c:v>0.87506728360134678</c:v>
                </c:pt>
                <c:pt idx="2114">
                  <c:v>0.87649508832219269</c:v>
                </c:pt>
                <c:pt idx="2115">
                  <c:v>0.87778175864586561</c:v>
                </c:pt>
                <c:pt idx="2116">
                  <c:v>0.8784460819432951</c:v>
                </c:pt>
                <c:pt idx="2117">
                  <c:v>0.87823667347490919</c:v>
                </c:pt>
                <c:pt idx="2118">
                  <c:v>0.87907777952187549</c:v>
                </c:pt>
                <c:pt idx="2119">
                  <c:v>0.88006486828274944</c:v>
                </c:pt>
                <c:pt idx="2120">
                  <c:v>0.88098850446162436</c:v>
                </c:pt>
                <c:pt idx="2121">
                  <c:v>0.88325512637466219</c:v>
                </c:pt>
                <c:pt idx="2122">
                  <c:v>0.88575571414570242</c:v>
                </c:pt>
                <c:pt idx="2123">
                  <c:v>0.88888239479215336</c:v>
                </c:pt>
                <c:pt idx="2124">
                  <c:v>0.88840091939067511</c:v>
                </c:pt>
                <c:pt idx="2125">
                  <c:v>0.88663298662681567</c:v>
                </c:pt>
                <c:pt idx="2126">
                  <c:v>0.8856651831706589</c:v>
                </c:pt>
                <c:pt idx="2127">
                  <c:v>0.88607564756562918</c:v>
                </c:pt>
                <c:pt idx="2128">
                  <c:v>0.88511515768371818</c:v>
                </c:pt>
                <c:pt idx="2129">
                  <c:v>0.88426053395321036</c:v>
                </c:pt>
                <c:pt idx="2130">
                  <c:v>0.88379202784940514</c:v>
                </c:pt>
                <c:pt idx="2131">
                  <c:v>0.88312951566187836</c:v>
                </c:pt>
                <c:pt idx="2132">
                  <c:v>0.88160354642296079</c:v>
                </c:pt>
                <c:pt idx="2133">
                  <c:v>0.88106205118863123</c:v>
                </c:pt>
                <c:pt idx="2134">
                  <c:v>0.88069200372867207</c:v>
                </c:pt>
                <c:pt idx="2135">
                  <c:v>0.88119175763264135</c:v>
                </c:pt>
                <c:pt idx="2136">
                  <c:v>0.88129946200631537</c:v>
                </c:pt>
                <c:pt idx="2137">
                  <c:v>0.88046637861275401</c:v>
                </c:pt>
                <c:pt idx="2138">
                  <c:v>0.87984731622556334</c:v>
                </c:pt>
                <c:pt idx="2139">
                  <c:v>0.87939602245246384</c:v>
                </c:pt>
                <c:pt idx="2140">
                  <c:v>0.87879296215893732</c:v>
                </c:pt>
                <c:pt idx="2141">
                  <c:v>0.87749992428220258</c:v>
                </c:pt>
                <c:pt idx="2142">
                  <c:v>0.87772535077727509</c:v>
                </c:pt>
                <c:pt idx="2143">
                  <c:v>0.87677533610284908</c:v>
                </c:pt>
                <c:pt idx="2144">
                  <c:v>0.87475319602288393</c:v>
                </c:pt>
                <c:pt idx="2145">
                  <c:v>0.87250300560672145</c:v>
                </c:pt>
                <c:pt idx="2146">
                  <c:v>0.87065655018013621</c:v>
                </c:pt>
                <c:pt idx="2147">
                  <c:v>0.86962782085652279</c:v>
                </c:pt>
                <c:pt idx="2148">
                  <c:v>0.86946475023899961</c:v>
                </c:pt>
                <c:pt idx="2149">
                  <c:v>0.8680941409974019</c:v>
                </c:pt>
                <c:pt idx="2150">
                  <c:v>0.86652747802072771</c:v>
                </c:pt>
                <c:pt idx="2151">
                  <c:v>0.86417810874083589</c:v>
                </c:pt>
                <c:pt idx="2152">
                  <c:v>0.8605804657398276</c:v>
                </c:pt>
                <c:pt idx="2153">
                  <c:v>0.85805893409690581</c:v>
                </c:pt>
                <c:pt idx="2154">
                  <c:v>0.85861572941555497</c:v>
                </c:pt>
                <c:pt idx="2155">
                  <c:v>0.85908696900765791</c:v>
                </c:pt>
                <c:pt idx="2156">
                  <c:v>0.86013235769692042</c:v>
                </c:pt>
                <c:pt idx="2157">
                  <c:v>0.86042847216817075</c:v>
                </c:pt>
                <c:pt idx="2158">
                  <c:v>0.85720015286170681</c:v>
                </c:pt>
                <c:pt idx="2159">
                  <c:v>0.85488194566283227</c:v>
                </c:pt>
                <c:pt idx="2160">
                  <c:v>0.85475502545247217</c:v>
                </c:pt>
                <c:pt idx="2161">
                  <c:v>0.85506388973673864</c:v>
                </c:pt>
                <c:pt idx="2162">
                  <c:v>0.8567438520107501</c:v>
                </c:pt>
                <c:pt idx="2163">
                  <c:v>0.85730307792240801</c:v>
                </c:pt>
                <c:pt idx="2164">
                  <c:v>0.85826652170982864</c:v>
                </c:pt>
                <c:pt idx="2165">
                  <c:v>0.85936196004968579</c:v>
                </c:pt>
                <c:pt idx="2166">
                  <c:v>0.85971352582482063</c:v>
                </c:pt>
                <c:pt idx="2167">
                  <c:v>0.85958740582028104</c:v>
                </c:pt>
                <c:pt idx="2168">
                  <c:v>0.8602544347007659</c:v>
                </c:pt>
                <c:pt idx="2169">
                  <c:v>0.86148350140914509</c:v>
                </c:pt>
                <c:pt idx="2170">
                  <c:v>0.86296241201173929</c:v>
                </c:pt>
                <c:pt idx="2171">
                  <c:v>0.86113273144676172</c:v>
                </c:pt>
                <c:pt idx="2172">
                  <c:v>0.86136408306365198</c:v>
                </c:pt>
                <c:pt idx="2173">
                  <c:v>0.86164986132318377</c:v>
                </c:pt>
                <c:pt idx="2174">
                  <c:v>0.86439075583977354</c:v>
                </c:pt>
                <c:pt idx="2175">
                  <c:v>0.86579793031538899</c:v>
                </c:pt>
                <c:pt idx="2176">
                  <c:v>0.86705686607446086</c:v>
                </c:pt>
                <c:pt idx="2177">
                  <c:v>0.86900889930489145</c:v>
                </c:pt>
                <c:pt idx="2178">
                  <c:v>0.87225298777297899</c:v>
                </c:pt>
                <c:pt idx="2179">
                  <c:v>0.87002458757772838</c:v>
                </c:pt>
                <c:pt idx="2180">
                  <c:v>0.86972320646742607</c:v>
                </c:pt>
                <c:pt idx="2181">
                  <c:v>0.87054654930067565</c:v>
                </c:pt>
                <c:pt idx="2182">
                  <c:v>0.8711103154586235</c:v>
                </c:pt>
                <c:pt idx="2183">
                  <c:v>0.87122737669226202</c:v>
                </c:pt>
                <c:pt idx="2184">
                  <c:v>0.87073215317395469</c:v>
                </c:pt>
                <c:pt idx="2185">
                  <c:v>0.87081288057626549</c:v>
                </c:pt>
                <c:pt idx="2186">
                  <c:v>0.87112765480629251</c:v>
                </c:pt>
                <c:pt idx="2187">
                  <c:v>0.87009353292406821</c:v>
                </c:pt>
                <c:pt idx="2188">
                  <c:v>0.86861531226347832</c:v>
                </c:pt>
                <c:pt idx="2189">
                  <c:v>0.86915717251468527</c:v>
                </c:pt>
                <c:pt idx="2190">
                  <c:v>0.86992969278576782</c:v>
                </c:pt>
                <c:pt idx="2191">
                  <c:v>0.86961762071321635</c:v>
                </c:pt>
                <c:pt idx="2192">
                  <c:v>0.86706795110843238</c:v>
                </c:pt>
                <c:pt idx="2193">
                  <c:v>0.86540957935504303</c:v>
                </c:pt>
                <c:pt idx="2194">
                  <c:v>0.86190164547993953</c:v>
                </c:pt>
                <c:pt idx="2195">
                  <c:v>0.85853850637676232</c:v>
                </c:pt>
                <c:pt idx="2196">
                  <c:v>0.85654370766358268</c:v>
                </c:pt>
                <c:pt idx="2197">
                  <c:v>0.8564966928254194</c:v>
                </c:pt>
                <c:pt idx="2198">
                  <c:v>0.8554274548973434</c:v>
                </c:pt>
                <c:pt idx="2199">
                  <c:v>0.85431971464798828</c:v>
                </c:pt>
                <c:pt idx="2200">
                  <c:v>0.85322453282821442</c:v>
                </c:pt>
                <c:pt idx="2201">
                  <c:v>0.85258785912587276</c:v>
                </c:pt>
                <c:pt idx="2202">
                  <c:v>0.85185420118047772</c:v>
                </c:pt>
                <c:pt idx="2203">
                  <c:v>0.85153591260010031</c:v>
                </c:pt>
                <c:pt idx="2204">
                  <c:v>0.85188865173856687</c:v>
                </c:pt>
                <c:pt idx="2205">
                  <c:v>0.85203386484762456</c:v>
                </c:pt>
                <c:pt idx="2206">
                  <c:v>0.85243631230779726</c:v>
                </c:pt>
                <c:pt idx="2207">
                  <c:v>0.85154150571676546</c:v>
                </c:pt>
                <c:pt idx="2208">
                  <c:v>0.85137624938798928</c:v>
                </c:pt>
                <c:pt idx="2209">
                  <c:v>0.84964848490422518</c:v>
                </c:pt>
                <c:pt idx="2210">
                  <c:v>0.84961121263461403</c:v>
                </c:pt>
                <c:pt idx="2211">
                  <c:v>0.84848148099056842</c:v>
                </c:pt>
                <c:pt idx="2212">
                  <c:v>0.84748751736840078</c:v>
                </c:pt>
                <c:pt idx="2213">
                  <c:v>0.84544573083807562</c:v>
                </c:pt>
                <c:pt idx="2214">
                  <c:v>0.84295217396366251</c:v>
                </c:pt>
                <c:pt idx="2215">
                  <c:v>0.84332789076382952</c:v>
                </c:pt>
                <c:pt idx="2216">
                  <c:v>0.84379580320015646</c:v>
                </c:pt>
                <c:pt idx="2217">
                  <c:v>0.83951331667585782</c:v>
                </c:pt>
                <c:pt idx="2218">
                  <c:v>0.83603711914013989</c:v>
                </c:pt>
                <c:pt idx="2219">
                  <c:v>0.83391178069616967</c:v>
                </c:pt>
                <c:pt idx="2220">
                  <c:v>0.83374080550252705</c:v>
                </c:pt>
                <c:pt idx="2221">
                  <c:v>0.83434562256266109</c:v>
                </c:pt>
                <c:pt idx="2222">
                  <c:v>0.83420680657324331</c:v>
                </c:pt>
                <c:pt idx="2223">
                  <c:v>0.83388372152205992</c:v>
                </c:pt>
                <c:pt idx="2224">
                  <c:v>0.83483443032760973</c:v>
                </c:pt>
                <c:pt idx="2225">
                  <c:v>0.83491797499879206</c:v>
                </c:pt>
                <c:pt idx="2226">
                  <c:v>0.83591795442071248</c:v>
                </c:pt>
                <c:pt idx="2227">
                  <c:v>0.83829093816080857</c:v>
                </c:pt>
                <c:pt idx="2228">
                  <c:v>0.83887234853679593</c:v>
                </c:pt>
                <c:pt idx="2229">
                  <c:v>0.83944395340544975</c:v>
                </c:pt>
                <c:pt idx="2230">
                  <c:v>0.84148810471602464</c:v>
                </c:pt>
                <c:pt idx="2231">
                  <c:v>0.84201101079555118</c:v>
                </c:pt>
                <c:pt idx="2232">
                  <c:v>0.84154127228195219</c:v>
                </c:pt>
                <c:pt idx="2233">
                  <c:v>0.84209805224020795</c:v>
                </c:pt>
                <c:pt idx="2234">
                  <c:v>0.84281535348609582</c:v>
                </c:pt>
                <c:pt idx="2235">
                  <c:v>0.84436835604129823</c:v>
                </c:pt>
                <c:pt idx="2236">
                  <c:v>0.84530058230392879</c:v>
                </c:pt>
                <c:pt idx="2237">
                  <c:v>0.84414007443988703</c:v>
                </c:pt>
                <c:pt idx="2238">
                  <c:v>0.84516717579585854</c:v>
                </c:pt>
                <c:pt idx="2239">
                  <c:v>0.84623957911826486</c:v>
                </c:pt>
                <c:pt idx="2240">
                  <c:v>0.84761055426437082</c:v>
                </c:pt>
                <c:pt idx="2241">
                  <c:v>0.84692412818642293</c:v>
                </c:pt>
                <c:pt idx="2242">
                  <c:v>0.84762516293698553</c:v>
                </c:pt>
                <c:pt idx="2243">
                  <c:v>0.84785353501343763</c:v>
                </c:pt>
                <c:pt idx="2244">
                  <c:v>0.84790765374776744</c:v>
                </c:pt>
                <c:pt idx="2245">
                  <c:v>0.84832674407713149</c:v>
                </c:pt>
                <c:pt idx="2246">
                  <c:v>0.8488449417418622</c:v>
                </c:pt>
                <c:pt idx="2247">
                  <c:v>0.84932458831335644</c:v>
                </c:pt>
                <c:pt idx="2248">
                  <c:v>0.84969801472693418</c:v>
                </c:pt>
                <c:pt idx="2249">
                  <c:v>0.85095406830165188</c:v>
                </c:pt>
                <c:pt idx="2250">
                  <c:v>0.85274821289521996</c:v>
                </c:pt>
                <c:pt idx="2251">
                  <c:v>0.85419051389869816</c:v>
                </c:pt>
                <c:pt idx="2252">
                  <c:v>0.85524310411942328</c:v>
                </c:pt>
                <c:pt idx="2253">
                  <c:v>0.85553229375538176</c:v>
                </c:pt>
                <c:pt idx="2254">
                  <c:v>0.855530406758927</c:v>
                </c:pt>
                <c:pt idx="2255">
                  <c:v>0.85595466753398308</c:v>
                </c:pt>
                <c:pt idx="2256">
                  <c:v>0.85611503142757706</c:v>
                </c:pt>
                <c:pt idx="2257">
                  <c:v>0.85522882235230779</c:v>
                </c:pt>
                <c:pt idx="2258">
                  <c:v>0.85352550256763404</c:v>
                </c:pt>
                <c:pt idx="2259">
                  <c:v>0.85226204706539777</c:v>
                </c:pt>
                <c:pt idx="2260">
                  <c:v>0.85209632356501586</c:v>
                </c:pt>
                <c:pt idx="2261">
                  <c:v>0.84815554476105015</c:v>
                </c:pt>
                <c:pt idx="2262">
                  <c:v>0.84487255767906222</c:v>
                </c:pt>
                <c:pt idx="2263">
                  <c:v>0.84305331643780279</c:v>
                </c:pt>
                <c:pt idx="2264">
                  <c:v>0.84486456422627665</c:v>
                </c:pt>
                <c:pt idx="2265">
                  <c:v>0.84372838844731723</c:v>
                </c:pt>
                <c:pt idx="2266">
                  <c:v>0.84241265636643159</c:v>
                </c:pt>
                <c:pt idx="2267">
                  <c:v>0.84107771742171755</c:v>
                </c:pt>
                <c:pt idx="2268">
                  <c:v>0.84174301870726931</c:v>
                </c:pt>
                <c:pt idx="2269">
                  <c:v>0.84243939393607625</c:v>
                </c:pt>
                <c:pt idx="2270">
                  <c:v>0.84109603693472601</c:v>
                </c:pt>
                <c:pt idx="2271">
                  <c:v>0.84200448061870814</c:v>
                </c:pt>
                <c:pt idx="2272">
                  <c:v>0.8415954361121345</c:v>
                </c:pt>
                <c:pt idx="2273">
                  <c:v>0.84083906736221659</c:v>
                </c:pt>
                <c:pt idx="2274">
                  <c:v>0.83863458680125935</c:v>
                </c:pt>
                <c:pt idx="2275">
                  <c:v>0.8365593680035881</c:v>
                </c:pt>
                <c:pt idx="2276">
                  <c:v>0.83447252305122399</c:v>
                </c:pt>
                <c:pt idx="2277">
                  <c:v>0.83214069178876837</c:v>
                </c:pt>
                <c:pt idx="2278">
                  <c:v>0.83019658126600759</c:v>
                </c:pt>
                <c:pt idx="2279">
                  <c:v>0.82782772235505886</c:v>
                </c:pt>
                <c:pt idx="2280">
                  <c:v>0.82677303339628239</c:v>
                </c:pt>
                <c:pt idx="2281">
                  <c:v>0.82474516548380983</c:v>
                </c:pt>
                <c:pt idx="2282">
                  <c:v>0.82472491241498824</c:v>
                </c:pt>
                <c:pt idx="2283">
                  <c:v>0.82392408527049232</c:v>
                </c:pt>
                <c:pt idx="2284">
                  <c:v>0.82548167071472911</c:v>
                </c:pt>
                <c:pt idx="2285">
                  <c:v>0.82596169250989893</c:v>
                </c:pt>
                <c:pt idx="2286">
                  <c:v>0.82711279607853927</c:v>
                </c:pt>
                <c:pt idx="2287">
                  <c:v>0.82656040385385765</c:v>
                </c:pt>
                <c:pt idx="2288">
                  <c:v>0.82556706234725741</c:v>
                </c:pt>
                <c:pt idx="2289">
                  <c:v>0.82598320568541916</c:v>
                </c:pt>
                <c:pt idx="2290">
                  <c:v>0.8263407439680468</c:v>
                </c:pt>
                <c:pt idx="2291">
                  <c:v>0.8248118675831061</c:v>
                </c:pt>
                <c:pt idx="2292">
                  <c:v>0.82075417425447383</c:v>
                </c:pt>
                <c:pt idx="2293">
                  <c:v>0.81819052683037941</c:v>
                </c:pt>
                <c:pt idx="2294">
                  <c:v>0.81557193611786782</c:v>
                </c:pt>
                <c:pt idx="2295">
                  <c:v>0.81405637713512169</c:v>
                </c:pt>
                <c:pt idx="2296">
                  <c:v>0.81230042723549789</c:v>
                </c:pt>
                <c:pt idx="2297">
                  <c:v>0.81041224932811851</c:v>
                </c:pt>
                <c:pt idx="2298">
                  <c:v>0.80825896448443402</c:v>
                </c:pt>
                <c:pt idx="2299">
                  <c:v>0.80573332971186906</c:v>
                </c:pt>
                <c:pt idx="2300">
                  <c:v>0.80246233658891497</c:v>
                </c:pt>
                <c:pt idx="2301">
                  <c:v>0.80014458379213216</c:v>
                </c:pt>
                <c:pt idx="2302">
                  <c:v>0.7997797665732892</c:v>
                </c:pt>
                <c:pt idx="2303">
                  <c:v>0.79872339701629913</c:v>
                </c:pt>
                <c:pt idx="2304">
                  <c:v>0.79703724380980978</c:v>
                </c:pt>
                <c:pt idx="2305">
                  <c:v>0.79440301945316649</c:v>
                </c:pt>
                <c:pt idx="2306">
                  <c:v>0.79455835067753688</c:v>
                </c:pt>
                <c:pt idx="2307">
                  <c:v>0.79562813475191518</c:v>
                </c:pt>
                <c:pt idx="2308">
                  <c:v>0.79650884381900833</c:v>
                </c:pt>
                <c:pt idx="2309">
                  <c:v>0.79616834915574897</c:v>
                </c:pt>
                <c:pt idx="2310">
                  <c:v>0.79735539962265456</c:v>
                </c:pt>
                <c:pt idx="2311">
                  <c:v>0.79882095643140127</c:v>
                </c:pt>
                <c:pt idx="2312">
                  <c:v>0.79903282631487571</c:v>
                </c:pt>
                <c:pt idx="2313">
                  <c:v>0.80030888144431644</c:v>
                </c:pt>
                <c:pt idx="2314">
                  <c:v>0.80092053949474729</c:v>
                </c:pt>
                <c:pt idx="2315">
                  <c:v>0.80134434403255572</c:v>
                </c:pt>
                <c:pt idx="2316">
                  <c:v>0.80182504187580872</c:v>
                </c:pt>
                <c:pt idx="2317">
                  <c:v>0.80042442337216924</c:v>
                </c:pt>
                <c:pt idx="2318">
                  <c:v>0.79979009819565783</c:v>
                </c:pt>
                <c:pt idx="2319">
                  <c:v>0.79816441632411927</c:v>
                </c:pt>
                <c:pt idx="2320">
                  <c:v>0.79699656085541692</c:v>
                </c:pt>
                <c:pt idx="2321">
                  <c:v>0.79577774794995038</c:v>
                </c:pt>
                <c:pt idx="2322">
                  <c:v>0.79636274419461417</c:v>
                </c:pt>
                <c:pt idx="2323">
                  <c:v>0.79403451430747385</c:v>
                </c:pt>
                <c:pt idx="2324">
                  <c:v>0.79097176258836766</c:v>
                </c:pt>
                <c:pt idx="2325">
                  <c:v>0.78849498026064302</c:v>
                </c:pt>
                <c:pt idx="2326">
                  <c:v>0.78435939127110066</c:v>
                </c:pt>
                <c:pt idx="2327">
                  <c:v>0.78184211625609701</c:v>
                </c:pt>
                <c:pt idx="2328">
                  <c:v>0.78017668214927793</c:v>
                </c:pt>
                <c:pt idx="2329">
                  <c:v>0.77857207280973606</c:v>
                </c:pt>
                <c:pt idx="2330">
                  <c:v>0.77680486893492895</c:v>
                </c:pt>
                <c:pt idx="2331">
                  <c:v>0.77661662720171409</c:v>
                </c:pt>
                <c:pt idx="2332">
                  <c:v>0.77623911171027593</c:v>
                </c:pt>
                <c:pt idx="2333">
                  <c:v>0.77796184041609751</c:v>
                </c:pt>
                <c:pt idx="2334">
                  <c:v>0.77894164354880324</c:v>
                </c:pt>
                <c:pt idx="2335">
                  <c:v>0.77756790948647303</c:v>
                </c:pt>
                <c:pt idx="2336">
                  <c:v>0.77847099736668834</c:v>
                </c:pt>
                <c:pt idx="2337">
                  <c:v>0.77929986138363372</c:v>
                </c:pt>
                <c:pt idx="2338">
                  <c:v>0.7797172805597683</c:v>
                </c:pt>
                <c:pt idx="2339">
                  <c:v>0.78066655533700025</c:v>
                </c:pt>
                <c:pt idx="2340">
                  <c:v>0.78183587504524543</c:v>
                </c:pt>
                <c:pt idx="2341">
                  <c:v>0.78242885529891981</c:v>
                </c:pt>
                <c:pt idx="2342">
                  <c:v>0.78297782775049307</c:v>
                </c:pt>
                <c:pt idx="2343">
                  <c:v>0.7828485898014711</c:v>
                </c:pt>
                <c:pt idx="2344">
                  <c:v>0.78164320631648776</c:v>
                </c:pt>
                <c:pt idx="2345">
                  <c:v>0.78089033742871994</c:v>
                </c:pt>
                <c:pt idx="2346">
                  <c:v>0.78016243754383074</c:v>
                </c:pt>
                <c:pt idx="2347">
                  <c:v>0.77932294234737665</c:v>
                </c:pt>
                <c:pt idx="2348">
                  <c:v>0.78034869288631425</c:v>
                </c:pt>
                <c:pt idx="2349">
                  <c:v>0.78086104215946273</c:v>
                </c:pt>
                <c:pt idx="2350">
                  <c:v>0.7819086435357796</c:v>
                </c:pt>
                <c:pt idx="2351">
                  <c:v>0.78203645686713807</c:v>
                </c:pt>
                <c:pt idx="2352">
                  <c:v>0.780642765814479</c:v>
                </c:pt>
                <c:pt idx="2353">
                  <c:v>0.78065808096645473</c:v>
                </c:pt>
                <c:pt idx="2354">
                  <c:v>0.78117417876322737</c:v>
                </c:pt>
                <c:pt idx="2355">
                  <c:v>0.78399473688521459</c:v>
                </c:pt>
                <c:pt idx="2356">
                  <c:v>0.78707291903607768</c:v>
                </c:pt>
                <c:pt idx="2357">
                  <c:v>0.78969775631824712</c:v>
                </c:pt>
                <c:pt idx="2358">
                  <c:v>0.7892296717084506</c:v>
                </c:pt>
                <c:pt idx="2359">
                  <c:v>0.78803250535857894</c:v>
                </c:pt>
                <c:pt idx="2360">
                  <c:v>0.78841997171793876</c:v>
                </c:pt>
                <c:pt idx="2361">
                  <c:v>0.78820040199491148</c:v>
                </c:pt>
                <c:pt idx="2362">
                  <c:v>0.78786869806450011</c:v>
                </c:pt>
                <c:pt idx="2363">
                  <c:v>0.78715991866456925</c:v>
                </c:pt>
                <c:pt idx="2364">
                  <c:v>0.78668511831058696</c:v>
                </c:pt>
                <c:pt idx="2365">
                  <c:v>0.78622363752692415</c:v>
                </c:pt>
                <c:pt idx="2366">
                  <c:v>0.78831358308988764</c:v>
                </c:pt>
                <c:pt idx="2367">
                  <c:v>0.78768585987706485</c:v>
                </c:pt>
                <c:pt idx="2368">
                  <c:v>0.78586964838046736</c:v>
                </c:pt>
                <c:pt idx="2369">
                  <c:v>0.78431351763004753</c:v>
                </c:pt>
                <c:pt idx="2370">
                  <c:v>0.78296737978764352</c:v>
                </c:pt>
                <c:pt idx="2371">
                  <c:v>0.78212387328229549</c:v>
                </c:pt>
                <c:pt idx="2372">
                  <c:v>0.78311753122108352</c:v>
                </c:pt>
                <c:pt idx="2373">
                  <c:v>0.78279255956305716</c:v>
                </c:pt>
                <c:pt idx="2374">
                  <c:v>0.78200443608301651</c:v>
                </c:pt>
                <c:pt idx="2375">
                  <c:v>0.78203436495022172</c:v>
                </c:pt>
                <c:pt idx="2376">
                  <c:v>0.78112809948004724</c:v>
                </c:pt>
                <c:pt idx="2377">
                  <c:v>0.78100171664916451</c:v>
                </c:pt>
                <c:pt idx="2378">
                  <c:v>0.78221212478476843</c:v>
                </c:pt>
                <c:pt idx="2379">
                  <c:v>0.78421667631279279</c:v>
                </c:pt>
                <c:pt idx="2380">
                  <c:v>0.78562166807731115</c:v>
                </c:pt>
                <c:pt idx="2381">
                  <c:v>0.78771774121007765</c:v>
                </c:pt>
                <c:pt idx="2382">
                  <c:v>0.78823807220085285</c:v>
                </c:pt>
                <c:pt idx="2383">
                  <c:v>0.78854748576594258</c:v>
                </c:pt>
                <c:pt idx="2384">
                  <c:v>0.78855182005191216</c:v>
                </c:pt>
                <c:pt idx="2385">
                  <c:v>0.79128069691208314</c:v>
                </c:pt>
                <c:pt idx="2386">
                  <c:v>0.7937796818862749</c:v>
                </c:pt>
                <c:pt idx="2387">
                  <c:v>0.79780494495583409</c:v>
                </c:pt>
                <c:pt idx="2388">
                  <c:v>0.80080204112599607</c:v>
                </c:pt>
                <c:pt idx="2389">
                  <c:v>0.80174492648786222</c:v>
                </c:pt>
                <c:pt idx="2390">
                  <c:v>0.80091089569695872</c:v>
                </c:pt>
                <c:pt idx="2391">
                  <c:v>0.80075751800150319</c:v>
                </c:pt>
                <c:pt idx="2392">
                  <c:v>0.80146469510292317</c:v>
                </c:pt>
                <c:pt idx="2393">
                  <c:v>0.80250160977686269</c:v>
                </c:pt>
                <c:pt idx="2394">
                  <c:v>0.80416608738620643</c:v>
                </c:pt>
                <c:pt idx="2395">
                  <c:v>0.80466712673335439</c:v>
                </c:pt>
                <c:pt idx="2396">
                  <c:v>0.80497225263963779</c:v>
                </c:pt>
                <c:pt idx="2397">
                  <c:v>0.8038062901734746</c:v>
                </c:pt>
                <c:pt idx="2398">
                  <c:v>0.80347720416055468</c:v>
                </c:pt>
                <c:pt idx="2399">
                  <c:v>0.80365066794578299</c:v>
                </c:pt>
                <c:pt idx="2400">
                  <c:v>0.8053462262586133</c:v>
                </c:pt>
                <c:pt idx="2401">
                  <c:v>0.80659724897241647</c:v>
                </c:pt>
                <c:pt idx="2402">
                  <c:v>0.80811703681313785</c:v>
                </c:pt>
                <c:pt idx="2403">
                  <c:v>0.80911029755386199</c:v>
                </c:pt>
                <c:pt idx="2404">
                  <c:v>0.81036164441341008</c:v>
                </c:pt>
                <c:pt idx="2405">
                  <c:v>0.81261635230340024</c:v>
                </c:pt>
                <c:pt idx="2406">
                  <c:v>0.8129139680526285</c:v>
                </c:pt>
                <c:pt idx="2407">
                  <c:v>0.81410168950347883</c:v>
                </c:pt>
                <c:pt idx="2408">
                  <c:v>0.81463800063004088</c:v>
                </c:pt>
                <c:pt idx="2409">
                  <c:v>0.81544063074485718</c:v>
                </c:pt>
                <c:pt idx="2410">
                  <c:v>0.8161695839412586</c:v>
                </c:pt>
                <c:pt idx="2411">
                  <c:v>0.81494100027389849</c:v>
                </c:pt>
                <c:pt idx="2412">
                  <c:v>0.81344131479106097</c:v>
                </c:pt>
                <c:pt idx="2413">
                  <c:v>0.81498803420200749</c:v>
                </c:pt>
                <c:pt idx="2414">
                  <c:v>0.81599241110177778</c:v>
                </c:pt>
                <c:pt idx="2415">
                  <c:v>0.81730546900457013</c:v>
                </c:pt>
                <c:pt idx="2416">
                  <c:v>0.81918647010912182</c:v>
                </c:pt>
                <c:pt idx="2417">
                  <c:v>0.8204625254774105</c:v>
                </c:pt>
                <c:pt idx="2418">
                  <c:v>0.82072352834336315</c:v>
                </c:pt>
                <c:pt idx="2419">
                  <c:v>0.82362626434511022</c:v>
                </c:pt>
                <c:pt idx="2420">
                  <c:v>0.82579066291171654</c:v>
                </c:pt>
                <c:pt idx="2421">
                  <c:v>0.82775694942073985</c:v>
                </c:pt>
                <c:pt idx="2422">
                  <c:v>0.82913969918846142</c:v>
                </c:pt>
                <c:pt idx="2423">
                  <c:v>0.83157723001203676</c:v>
                </c:pt>
                <c:pt idx="2424">
                  <c:v>0.83394252254364254</c:v>
                </c:pt>
                <c:pt idx="2425">
                  <c:v>0.83366019028246996</c:v>
                </c:pt>
                <c:pt idx="2426">
                  <c:v>0.83211928186407536</c:v>
                </c:pt>
                <c:pt idx="2427">
                  <c:v>0.8311937129593806</c:v>
                </c:pt>
                <c:pt idx="2428">
                  <c:v>0.82991851904412917</c:v>
                </c:pt>
                <c:pt idx="2429">
                  <c:v>0.82907723711591252</c:v>
                </c:pt>
                <c:pt idx="2430">
                  <c:v>0.82823096950912078</c:v>
                </c:pt>
                <c:pt idx="2431">
                  <c:v>0.82809644312623554</c:v>
                </c:pt>
                <c:pt idx="2432">
                  <c:v>0.82520981337792321</c:v>
                </c:pt>
                <c:pt idx="2433">
                  <c:v>0.82412413217620251</c:v>
                </c:pt>
                <c:pt idx="2434">
                  <c:v>0.81963499421617725</c:v>
                </c:pt>
                <c:pt idx="2435">
                  <c:v>0.81423331881165961</c:v>
                </c:pt>
                <c:pt idx="2436">
                  <c:v>0.8111888574784909</c:v>
                </c:pt>
                <c:pt idx="2437">
                  <c:v>0.80849071632545999</c:v>
                </c:pt>
                <c:pt idx="2438">
                  <c:v>0.80645729894269358</c:v>
                </c:pt>
                <c:pt idx="2439">
                  <c:v>0.80497444231461235</c:v>
                </c:pt>
                <c:pt idx="2440">
                  <c:v>0.80311756410397839</c:v>
                </c:pt>
                <c:pt idx="2441">
                  <c:v>0.8007186642691263</c:v>
                </c:pt>
                <c:pt idx="2442">
                  <c:v>0.80007488359897272</c:v>
                </c:pt>
                <c:pt idx="2443">
                  <c:v>0.79968822592463262</c:v>
                </c:pt>
                <c:pt idx="2444">
                  <c:v>0.79872859049935152</c:v>
                </c:pt>
                <c:pt idx="2445">
                  <c:v>0.79917694528406913</c:v>
                </c:pt>
                <c:pt idx="2446">
                  <c:v>0.79916296715637225</c:v>
                </c:pt>
                <c:pt idx="2447">
                  <c:v>0.79883453042526775</c:v>
                </c:pt>
                <c:pt idx="2448">
                  <c:v>0.79851369188507371</c:v>
                </c:pt>
                <c:pt idx="2449">
                  <c:v>0.79736478095602115</c:v>
                </c:pt>
                <c:pt idx="2450">
                  <c:v>0.79676345165985274</c:v>
                </c:pt>
                <c:pt idx="2451">
                  <c:v>0.79667807303152505</c:v>
                </c:pt>
                <c:pt idx="2452">
                  <c:v>0.79605765030828957</c:v>
                </c:pt>
                <c:pt idx="2453">
                  <c:v>0.79622022060117337</c:v>
                </c:pt>
                <c:pt idx="2454">
                  <c:v>0.79612817013941672</c:v>
                </c:pt>
                <c:pt idx="2455">
                  <c:v>0.79678002012547555</c:v>
                </c:pt>
                <c:pt idx="2456">
                  <c:v>0.7981820024297821</c:v>
                </c:pt>
                <c:pt idx="2457">
                  <c:v>0.79887406111538728</c:v>
                </c:pt>
                <c:pt idx="2458">
                  <c:v>0.79984316769557628</c:v>
                </c:pt>
                <c:pt idx="2459">
                  <c:v>0.80082158099869372</c:v>
                </c:pt>
                <c:pt idx="2460">
                  <c:v>0.80109015175166665</c:v>
                </c:pt>
                <c:pt idx="2461">
                  <c:v>0.80276593105642002</c:v>
                </c:pt>
                <c:pt idx="2462">
                  <c:v>0.80355276027619915</c:v>
                </c:pt>
                <c:pt idx="2463">
                  <c:v>0.8059859729370642</c:v>
                </c:pt>
                <c:pt idx="2464">
                  <c:v>0.80799637068662078</c:v>
                </c:pt>
                <c:pt idx="2465">
                  <c:v>0.8067893755719151</c:v>
                </c:pt>
                <c:pt idx="2466">
                  <c:v>0.80773979940094465</c:v>
                </c:pt>
                <c:pt idx="2467">
                  <c:v>0.80738621639965458</c:v>
                </c:pt>
                <c:pt idx="2468">
                  <c:v>0.80638185691047459</c:v>
                </c:pt>
                <c:pt idx="2469">
                  <c:v>0.80509128611254832</c:v>
                </c:pt>
                <c:pt idx="2470">
                  <c:v>0.80539255972994872</c:v>
                </c:pt>
                <c:pt idx="2471">
                  <c:v>0.80368900872771576</c:v>
                </c:pt>
                <c:pt idx="2472">
                  <c:v>0.80323749259676469</c:v>
                </c:pt>
                <c:pt idx="2473">
                  <c:v>0.80171253447219559</c:v>
                </c:pt>
                <c:pt idx="2474">
                  <c:v>0.80202220103340027</c:v>
                </c:pt>
                <c:pt idx="2475">
                  <c:v>0.80133438547137625</c:v>
                </c:pt>
                <c:pt idx="2476">
                  <c:v>0.80047549167471865</c:v>
                </c:pt>
                <c:pt idx="2477">
                  <c:v>0.79867635583244345</c:v>
                </c:pt>
                <c:pt idx="2478">
                  <c:v>0.79725293522684637</c:v>
                </c:pt>
                <c:pt idx="2479">
                  <c:v>0.7968098327643639</c:v>
                </c:pt>
                <c:pt idx="2480">
                  <c:v>0.79611410188372034</c:v>
                </c:pt>
                <c:pt idx="2481">
                  <c:v>0.79598526808309533</c:v>
                </c:pt>
                <c:pt idx="2482">
                  <c:v>0.79610120384631056</c:v>
                </c:pt>
                <c:pt idx="2483">
                  <c:v>0.79705877520597235</c:v>
                </c:pt>
                <c:pt idx="2484">
                  <c:v>0.7974745208353049</c:v>
                </c:pt>
                <c:pt idx="2485">
                  <c:v>0.79822185095886278</c:v>
                </c:pt>
                <c:pt idx="2486">
                  <c:v>0.79898987692145118</c:v>
                </c:pt>
                <c:pt idx="2487">
                  <c:v>0.80070328004917857</c:v>
                </c:pt>
                <c:pt idx="2488">
                  <c:v>0.80184613676718663</c:v>
                </c:pt>
                <c:pt idx="2489">
                  <c:v>0.79924787391751051</c:v>
                </c:pt>
                <c:pt idx="2490">
                  <c:v>0.7979777917829769</c:v>
                </c:pt>
                <c:pt idx="2491">
                  <c:v>0.79786956595060143</c:v>
                </c:pt>
                <c:pt idx="2492">
                  <c:v>0.79681151957129082</c:v>
                </c:pt>
                <c:pt idx="2493">
                  <c:v>0.79572281015401236</c:v>
                </c:pt>
                <c:pt idx="2494">
                  <c:v>0.79494304752571054</c:v>
                </c:pt>
                <c:pt idx="2495">
                  <c:v>0.79558343313004332</c:v>
                </c:pt>
                <c:pt idx="2496">
                  <c:v>0.79579757836612419</c:v>
                </c:pt>
                <c:pt idx="2497">
                  <c:v>0.79444414612840397</c:v>
                </c:pt>
                <c:pt idx="2498">
                  <c:v>0.79435362985435964</c:v>
                </c:pt>
                <c:pt idx="2499">
                  <c:v>0.79469683244756395</c:v>
                </c:pt>
                <c:pt idx="2500">
                  <c:v>0.79417259298587617</c:v>
                </c:pt>
                <c:pt idx="2501">
                  <c:v>0.79462728911869218</c:v>
                </c:pt>
                <c:pt idx="2502">
                  <c:v>0.79688655398631147</c:v>
                </c:pt>
                <c:pt idx="2503">
                  <c:v>0.79923801420936691</c:v>
                </c:pt>
                <c:pt idx="2504">
                  <c:v>0.80093676765830157</c:v>
                </c:pt>
                <c:pt idx="2505">
                  <c:v>0.80151025782314322</c:v>
                </c:pt>
                <c:pt idx="2506">
                  <c:v>0.80226200166333017</c:v>
                </c:pt>
                <c:pt idx="2507">
                  <c:v>0.80320275643534911</c:v>
                </c:pt>
                <c:pt idx="2508">
                  <c:v>0.80502669418083184</c:v>
                </c:pt>
                <c:pt idx="2509">
                  <c:v>0.80551858176030045</c:v>
                </c:pt>
                <c:pt idx="2510">
                  <c:v>0.8058760427425059</c:v>
                </c:pt>
                <c:pt idx="2511">
                  <c:v>0.80563421976351157</c:v>
                </c:pt>
                <c:pt idx="2512">
                  <c:v>0.80458038148734223</c:v>
                </c:pt>
                <c:pt idx="2513">
                  <c:v>0.79827810562288759</c:v>
                </c:pt>
                <c:pt idx="2514">
                  <c:v>0.79195372569042022</c:v>
                </c:pt>
                <c:pt idx="2515">
                  <c:v>0.78913010756776347</c:v>
                </c:pt>
                <c:pt idx="2516">
                  <c:v>0.78872038454497795</c:v>
                </c:pt>
                <c:pt idx="2517">
                  <c:v>0.78925024355367812</c:v>
                </c:pt>
                <c:pt idx="2518">
                  <c:v>0.79009618509227197</c:v>
                </c:pt>
                <c:pt idx="2519">
                  <c:v>0.78908681540342296</c:v>
                </c:pt>
                <c:pt idx="2520">
                  <c:v>0.79073325144454898</c:v>
                </c:pt>
                <c:pt idx="2521">
                  <c:v>0.79281059993480874</c:v>
                </c:pt>
                <c:pt idx="2522">
                  <c:v>0.79508876392944705</c:v>
                </c:pt>
                <c:pt idx="2523">
                  <c:v>0.79587107594158968</c:v>
                </c:pt>
                <c:pt idx="2524">
                  <c:v>0.79678147686144463</c:v>
                </c:pt>
                <c:pt idx="2525">
                  <c:v>0.79882823160482908</c:v>
                </c:pt>
                <c:pt idx="2526">
                  <c:v>0.7990586935453049</c:v>
                </c:pt>
                <c:pt idx="2527">
                  <c:v>0.79809776055315229</c:v>
                </c:pt>
                <c:pt idx="2528">
                  <c:v>0.79859046676496326</c:v>
                </c:pt>
                <c:pt idx="2529">
                  <c:v>0.79923684504933079</c:v>
                </c:pt>
                <c:pt idx="2530">
                  <c:v>0.7984185581673352</c:v>
                </c:pt>
                <c:pt idx="2531">
                  <c:v>0.78497052371122156</c:v>
                </c:pt>
                <c:pt idx="2532">
                  <c:v>0.77579061331679333</c:v>
                </c:pt>
                <c:pt idx="2533">
                  <c:v>0.7689865068695676</c:v>
                </c:pt>
                <c:pt idx="2534">
                  <c:v>0.76237229721381183</c:v>
                </c:pt>
                <c:pt idx="2535">
                  <c:v>0.75643756758399716</c:v>
                </c:pt>
                <c:pt idx="2536">
                  <c:v>0.75046943777872976</c:v>
                </c:pt>
                <c:pt idx="2537">
                  <c:v>0.74472622385255804</c:v>
                </c:pt>
                <c:pt idx="2538">
                  <c:v>0.74007708547251883</c:v>
                </c:pt>
                <c:pt idx="2539">
                  <c:v>0.73526459347976836</c:v>
                </c:pt>
                <c:pt idx="2540">
                  <c:v>0.73402318136328615</c:v>
                </c:pt>
                <c:pt idx="2541">
                  <c:v>0.73606693372291565</c:v>
                </c:pt>
                <c:pt idx="2542">
                  <c:v>0.73649695089066558</c:v>
                </c:pt>
                <c:pt idx="2543">
                  <c:v>0.74699741596992641</c:v>
                </c:pt>
                <c:pt idx="2544">
                  <c:v>0.75547390056871189</c:v>
                </c:pt>
                <c:pt idx="2545">
                  <c:v>0.76239838261979187</c:v>
                </c:pt>
                <c:pt idx="2546">
                  <c:v>0.7685071972855031</c:v>
                </c:pt>
                <c:pt idx="2547">
                  <c:v>0.77419921507200917</c:v>
                </c:pt>
                <c:pt idx="2548">
                  <c:v>0.77972020909987416</c:v>
                </c:pt>
                <c:pt idx="2549">
                  <c:v>0.78356080371908321</c:v>
                </c:pt>
                <c:pt idx="2550">
                  <c:v>0.78947802407246803</c:v>
                </c:pt>
                <c:pt idx="2551">
                  <c:v>0.79559471377360869</c:v>
                </c:pt>
                <c:pt idx="2552">
                  <c:v>0.8014670187538806</c:v>
                </c:pt>
                <c:pt idx="2553">
                  <c:v>0.80267029892691422</c:v>
                </c:pt>
                <c:pt idx="2554">
                  <c:v>0.80065688817731662</c:v>
                </c:pt>
                <c:pt idx="2555">
                  <c:v>0.79915656859836759</c:v>
                </c:pt>
                <c:pt idx="2556">
                  <c:v>0.79864081777303164</c:v>
                </c:pt>
                <c:pt idx="2557">
                  <c:v>0.79689245408518294</c:v>
                </c:pt>
                <c:pt idx="2558">
                  <c:v>0.79837885282006216</c:v>
                </c:pt>
                <c:pt idx="2559">
                  <c:v>0.79970547891701982</c:v>
                </c:pt>
                <c:pt idx="2560">
                  <c:v>0.79924327807201145</c:v>
                </c:pt>
                <c:pt idx="2561">
                  <c:v>0.79881083056911417</c:v>
                </c:pt>
                <c:pt idx="2562">
                  <c:v>0.7977850561948947</c:v>
                </c:pt>
                <c:pt idx="2563">
                  <c:v>0.79847698684372659</c:v>
                </c:pt>
                <c:pt idx="2564">
                  <c:v>0.8000506727844543</c:v>
                </c:pt>
                <c:pt idx="2565">
                  <c:v>0.79957257617507105</c:v>
                </c:pt>
                <c:pt idx="2566">
                  <c:v>0.8173776484830314</c:v>
                </c:pt>
                <c:pt idx="2567">
                  <c:v>0.83353809250978705</c:v>
                </c:pt>
                <c:pt idx="2568">
                  <c:v>0.8459372338653508</c:v>
                </c:pt>
                <c:pt idx="2569">
                  <c:v>0.85653408438493783</c:v>
                </c:pt>
                <c:pt idx="2570">
                  <c:v>0.86522582491889355</c:v>
                </c:pt>
                <c:pt idx="2571">
                  <c:v>0.87164372896358466</c:v>
                </c:pt>
                <c:pt idx="2572">
                  <c:v>0.87813260571465734</c:v>
                </c:pt>
                <c:pt idx="2573">
                  <c:v>0.88700662465635771</c:v>
                </c:pt>
                <c:pt idx="2574">
                  <c:v>0.89410252927291611</c:v>
                </c:pt>
                <c:pt idx="2575">
                  <c:v>0.90041829568302834</c:v>
                </c:pt>
                <c:pt idx="2576">
                  <c:v>0.90185916990050408</c:v>
                </c:pt>
                <c:pt idx="2577">
                  <c:v>0.9021929280045472</c:v>
                </c:pt>
                <c:pt idx="2578">
                  <c:v>0.90205782512238786</c:v>
                </c:pt>
                <c:pt idx="2579">
                  <c:v>0.90200197416549555</c:v>
                </c:pt>
                <c:pt idx="2580">
                  <c:v>0.90187524858772183</c:v>
                </c:pt>
                <c:pt idx="2581">
                  <c:v>0.90183124148673466</c:v>
                </c:pt>
                <c:pt idx="2582">
                  <c:v>0.90138652820555309</c:v>
                </c:pt>
                <c:pt idx="2583">
                  <c:v>0.90075295604139982</c:v>
                </c:pt>
                <c:pt idx="2584">
                  <c:v>0.90104973844146374</c:v>
                </c:pt>
                <c:pt idx="2585">
                  <c:v>0.89871748740920454</c:v>
                </c:pt>
                <c:pt idx="2586">
                  <c:v>0.89887718236631042</c:v>
                </c:pt>
                <c:pt idx="2587">
                  <c:v>0.8987125385047765</c:v>
                </c:pt>
                <c:pt idx="2588">
                  <c:v>0.89763077197502339</c:v>
                </c:pt>
                <c:pt idx="2589">
                  <c:v>0.89728311180026021</c:v>
                </c:pt>
              </c:numCache>
            </c:numRef>
          </c:val>
          <c:smooth val="0"/>
          <c:extLst>
            <c:ext xmlns:c16="http://schemas.microsoft.com/office/drawing/2014/chart" uri="{C3380CC4-5D6E-409C-BE32-E72D297353CC}">
              <c16:uniqueId val="{00000000-DC52-4ECA-94FB-C15D89404A7E}"/>
            </c:ext>
          </c:extLst>
        </c:ser>
        <c:dLbls>
          <c:showLegendKey val="0"/>
          <c:showVal val="0"/>
          <c:showCatName val="0"/>
          <c:showSerName val="0"/>
          <c:showPercent val="0"/>
          <c:showBubbleSize val="0"/>
        </c:dLbls>
        <c:smooth val="0"/>
        <c:axId val="1495045928"/>
        <c:axId val="1495047368"/>
      </c:lineChart>
      <c:dateAx>
        <c:axId val="1495045928"/>
        <c:scaling>
          <c:orientation val="minMax"/>
          <c:min val="42736"/>
        </c:scaling>
        <c:delete val="0"/>
        <c:axPos val="b"/>
        <c:numFmt formatCode="[$-409]mmm\-yy;@" sourceLinked="0"/>
        <c:majorTickMark val="out"/>
        <c:minorTickMark val="none"/>
        <c:tickLblPos val="low"/>
        <c:spPr>
          <a:ln/>
        </c:spPr>
        <c:crossAx val="1495047368"/>
        <c:crosses val="autoZero"/>
        <c:auto val="1"/>
        <c:lblOffset val="100"/>
        <c:baseTimeUnit val="days"/>
        <c:majorUnit val="723"/>
        <c:majorTimeUnit val="days"/>
      </c:dateAx>
      <c:valAx>
        <c:axId val="1495047368"/>
        <c:scaling>
          <c:orientation val="minMax"/>
          <c:max val="1.05"/>
          <c:min val="0.75000000000000011"/>
        </c:scaling>
        <c:delete val="0"/>
        <c:axPos val="l"/>
        <c:numFmt formatCode="#,##0.00" sourceLinked="0"/>
        <c:majorTickMark val="out"/>
        <c:minorTickMark val="none"/>
        <c:tickLblPos val="nextTo"/>
        <c:spPr>
          <a:ln/>
        </c:spPr>
        <c:crossAx val="1495045928"/>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Equities overseas hedge ratio</a:t>
            </a:r>
          </a:p>
        </c:rich>
      </c:tx>
      <c:layout>
        <c:manualLayout>
          <c:xMode val="edge"/>
          <c:yMode val="edge"/>
          <c:x val="0.267669631573831"/>
          <c:y val="6.038647342995169E-3"/>
        </c:manualLayout>
      </c:layout>
      <c:overlay val="0"/>
    </c:title>
    <c:autoTitleDeleted val="0"/>
    <c:plotArea>
      <c:layout>
        <c:manualLayout>
          <c:layoutTarget val="inner"/>
          <c:xMode val="edge"/>
          <c:yMode val="edge"/>
          <c:x val="0.10053271118887917"/>
          <c:y val="0.10917137395868996"/>
          <c:w val="0.84503839797803049"/>
          <c:h val="0.82722645403020278"/>
        </c:manualLayout>
      </c:layout>
      <c:lineChart>
        <c:grouping val="standard"/>
        <c:varyColors val="0"/>
        <c:ser>
          <c:idx val="0"/>
          <c:order val="0"/>
          <c:spPr>
            <a:ln w="19050"/>
          </c:spPr>
          <c:marker>
            <c:symbol val="none"/>
          </c:marker>
          <c:cat>
            <c:numRef>
              <c:f>Equity!$A$6242:$A$7004</c:f>
              <c:numCache>
                <c:formatCode>m/d/yyyy</c:formatCode>
                <c:ptCount val="763"/>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numCache>
            </c:numRef>
          </c:cat>
          <c:val>
            <c:numRef>
              <c:f>Equity!$AA$6242:$AA$7004</c:f>
              <c:numCache>
                <c:formatCode>General</c:formatCode>
                <c:ptCount val="763"/>
                <c:pt idx="0">
                  <c:v>0.28955023939479341</c:v>
                </c:pt>
                <c:pt idx="1">
                  <c:v>0.2925989023419801</c:v>
                </c:pt>
                <c:pt idx="2">
                  <c:v>0.2959218765212987</c:v>
                </c:pt>
                <c:pt idx="3">
                  <c:v>0.29864291598388548</c:v>
                </c:pt>
                <c:pt idx="4">
                  <c:v>0.30317520997801062</c:v>
                </c:pt>
                <c:pt idx="5">
                  <c:v>0.30249772013254206</c:v>
                </c:pt>
                <c:pt idx="6">
                  <c:v>0.30159470081634321</c:v>
                </c:pt>
                <c:pt idx="7">
                  <c:v>0.30071405164049386</c:v>
                </c:pt>
                <c:pt idx="8">
                  <c:v>0.30059063948576792</c:v>
                </c:pt>
                <c:pt idx="9">
                  <c:v>0.30029029279069414</c:v>
                </c:pt>
                <c:pt idx="10">
                  <c:v>0.29938665047747348</c:v>
                </c:pt>
                <c:pt idx="11">
                  <c:v>0.3002473190232553</c:v>
                </c:pt>
                <c:pt idx="12">
                  <c:v>0.29926245820027719</c:v>
                </c:pt>
                <c:pt idx="13">
                  <c:v>0.29875044989823335</c:v>
                </c:pt>
                <c:pt idx="14">
                  <c:v>0.29668927848697701</c:v>
                </c:pt>
                <c:pt idx="15">
                  <c:v>0.29686929011978763</c:v>
                </c:pt>
                <c:pt idx="16">
                  <c:v>0.29659648765543789</c:v>
                </c:pt>
                <c:pt idx="17">
                  <c:v>0.29535914062215607</c:v>
                </c:pt>
                <c:pt idx="18">
                  <c:v>0.29397661243770312</c:v>
                </c:pt>
                <c:pt idx="19">
                  <c:v>0.29238738900260114</c:v>
                </c:pt>
                <c:pt idx="20">
                  <c:v>0.29059526536008429</c:v>
                </c:pt>
                <c:pt idx="21">
                  <c:v>0.28953194661281612</c:v>
                </c:pt>
                <c:pt idx="22">
                  <c:v>0.28903054375944648</c:v>
                </c:pt>
                <c:pt idx="23">
                  <c:v>0.28928902719740962</c:v>
                </c:pt>
                <c:pt idx="24">
                  <c:v>0.28961971173711498</c:v>
                </c:pt>
                <c:pt idx="25">
                  <c:v>0.29049866885706427</c:v>
                </c:pt>
                <c:pt idx="26">
                  <c:v>0.29014560567822528</c:v>
                </c:pt>
                <c:pt idx="27">
                  <c:v>0.28963516820631779</c:v>
                </c:pt>
                <c:pt idx="28">
                  <c:v>0.29175188169857436</c:v>
                </c:pt>
                <c:pt idx="29">
                  <c:v>0.29356842506314995</c:v>
                </c:pt>
                <c:pt idx="30">
                  <c:v>0.29516700252974809</c:v>
                </c:pt>
                <c:pt idx="31">
                  <c:v>0.29507200148739587</c:v>
                </c:pt>
                <c:pt idx="32">
                  <c:v>0.29456750376638252</c:v>
                </c:pt>
                <c:pt idx="33">
                  <c:v>0.29551115560796959</c:v>
                </c:pt>
                <c:pt idx="34">
                  <c:v>0.29554041042367379</c:v>
                </c:pt>
                <c:pt idx="35">
                  <c:v>0.29682020666887621</c:v>
                </c:pt>
                <c:pt idx="36">
                  <c:v>0.29847203983340798</c:v>
                </c:pt>
                <c:pt idx="37">
                  <c:v>0.30005236703789984</c:v>
                </c:pt>
                <c:pt idx="38">
                  <c:v>0.30069552327671167</c:v>
                </c:pt>
                <c:pt idx="39">
                  <c:v>0.29982050342935829</c:v>
                </c:pt>
                <c:pt idx="40">
                  <c:v>0.29734774274265435</c:v>
                </c:pt>
                <c:pt idx="41">
                  <c:v>0.30104064249127171</c:v>
                </c:pt>
                <c:pt idx="42">
                  <c:v>0.30218554281697851</c:v>
                </c:pt>
                <c:pt idx="43">
                  <c:v>0.30341167918750278</c:v>
                </c:pt>
                <c:pt idx="44">
                  <c:v>0.30491581686496844</c:v>
                </c:pt>
                <c:pt idx="45">
                  <c:v>0.30545573440809648</c:v>
                </c:pt>
                <c:pt idx="46">
                  <c:v>0.30473940644334252</c:v>
                </c:pt>
                <c:pt idx="47">
                  <c:v>0.30319869471130545</c:v>
                </c:pt>
                <c:pt idx="48">
                  <c:v>0.30220854754240895</c:v>
                </c:pt>
                <c:pt idx="49">
                  <c:v>0.30252963868349003</c:v>
                </c:pt>
                <c:pt idx="50">
                  <c:v>0.3036396062462241</c:v>
                </c:pt>
                <c:pt idx="51">
                  <c:v>0.30234290505333972</c:v>
                </c:pt>
                <c:pt idx="52">
                  <c:v>0.30047451155150817</c:v>
                </c:pt>
                <c:pt idx="53">
                  <c:v>0.29913893987018531</c:v>
                </c:pt>
                <c:pt idx="54">
                  <c:v>0.29711700204500296</c:v>
                </c:pt>
                <c:pt idx="55">
                  <c:v>0.29606918289538059</c:v>
                </c:pt>
                <c:pt idx="56">
                  <c:v>0.29385461545317465</c:v>
                </c:pt>
                <c:pt idx="57">
                  <c:v>0.29168939686516482</c:v>
                </c:pt>
                <c:pt idx="58">
                  <c:v>0.28941196444811768</c:v>
                </c:pt>
                <c:pt idx="59">
                  <c:v>0.28696714224346731</c:v>
                </c:pt>
                <c:pt idx="60">
                  <c:v>0.28674626877092191</c:v>
                </c:pt>
                <c:pt idx="61">
                  <c:v>0.28533399110455732</c:v>
                </c:pt>
                <c:pt idx="62">
                  <c:v>0.28530494636880366</c:v>
                </c:pt>
                <c:pt idx="63">
                  <c:v>0.28685224944625309</c:v>
                </c:pt>
                <c:pt idx="64">
                  <c:v>0.29129224605222775</c:v>
                </c:pt>
                <c:pt idx="65">
                  <c:v>0.29375271741941439</c:v>
                </c:pt>
                <c:pt idx="66">
                  <c:v>0.29875327891854103</c:v>
                </c:pt>
                <c:pt idx="67">
                  <c:v>0.30206689721534119</c:v>
                </c:pt>
                <c:pt idx="68">
                  <c:v>0.30314481477802174</c:v>
                </c:pt>
                <c:pt idx="69">
                  <c:v>0.30683942049339036</c:v>
                </c:pt>
                <c:pt idx="70">
                  <c:v>0.31043513058083455</c:v>
                </c:pt>
                <c:pt idx="71">
                  <c:v>0.31410383980993622</c:v>
                </c:pt>
                <c:pt idx="72">
                  <c:v>0.31576894706710024</c:v>
                </c:pt>
                <c:pt idx="73">
                  <c:v>0.31674367236405587</c:v>
                </c:pt>
                <c:pt idx="74">
                  <c:v>0.31680265662511797</c:v>
                </c:pt>
                <c:pt idx="75">
                  <c:v>0.31740303713775536</c:v>
                </c:pt>
                <c:pt idx="76">
                  <c:v>0.31650129079824102</c:v>
                </c:pt>
                <c:pt idx="77">
                  <c:v>0.31494890888121307</c:v>
                </c:pt>
                <c:pt idx="78">
                  <c:v>0.31498789986057341</c:v>
                </c:pt>
                <c:pt idx="79">
                  <c:v>0.31279248197929305</c:v>
                </c:pt>
                <c:pt idx="80">
                  <c:v>0.31096723272285792</c:v>
                </c:pt>
                <c:pt idx="81">
                  <c:v>0.31076816477846181</c:v>
                </c:pt>
                <c:pt idx="82">
                  <c:v>0.3103166305581942</c:v>
                </c:pt>
                <c:pt idx="83">
                  <c:v>0.30861799603797413</c:v>
                </c:pt>
                <c:pt idx="84">
                  <c:v>0.30733473368677772</c:v>
                </c:pt>
                <c:pt idx="85">
                  <c:v>0.30598745303119779</c:v>
                </c:pt>
                <c:pt idx="86">
                  <c:v>0.30484716707902909</c:v>
                </c:pt>
                <c:pt idx="87">
                  <c:v>0.30261020077109035</c:v>
                </c:pt>
                <c:pt idx="88">
                  <c:v>0.30223316874362244</c:v>
                </c:pt>
                <c:pt idx="89">
                  <c:v>0.30179916090047043</c:v>
                </c:pt>
                <c:pt idx="90">
                  <c:v>0.30188701863624606</c:v>
                </c:pt>
                <c:pt idx="91">
                  <c:v>0.30177347409481531</c:v>
                </c:pt>
                <c:pt idx="92">
                  <c:v>0.30266004554286574</c:v>
                </c:pt>
                <c:pt idx="93">
                  <c:v>0.3041452565167958</c:v>
                </c:pt>
                <c:pt idx="94">
                  <c:v>0.3047552993707176</c:v>
                </c:pt>
                <c:pt idx="95">
                  <c:v>0.30545879666143338</c:v>
                </c:pt>
                <c:pt idx="96">
                  <c:v>0.30490321322720093</c:v>
                </c:pt>
                <c:pt idx="97">
                  <c:v>0.30939221627489472</c:v>
                </c:pt>
                <c:pt idx="98">
                  <c:v>0.31240737848367961</c:v>
                </c:pt>
                <c:pt idx="99">
                  <c:v>0.31181469754313978</c:v>
                </c:pt>
                <c:pt idx="100">
                  <c:v>0.31131627599586326</c:v>
                </c:pt>
                <c:pt idx="101">
                  <c:v>0.31142486494517052</c:v>
                </c:pt>
                <c:pt idx="102">
                  <c:v>0.31103799055279524</c:v>
                </c:pt>
                <c:pt idx="103">
                  <c:v>0.31048074054309316</c:v>
                </c:pt>
                <c:pt idx="104">
                  <c:v>0.30891733344141054</c:v>
                </c:pt>
                <c:pt idx="105">
                  <c:v>0.30731966192004906</c:v>
                </c:pt>
                <c:pt idx="106">
                  <c:v>0.30412523129708541</c:v>
                </c:pt>
                <c:pt idx="107">
                  <c:v>0.30061719479014148</c:v>
                </c:pt>
                <c:pt idx="108">
                  <c:v>0.29814559540221147</c:v>
                </c:pt>
                <c:pt idx="109">
                  <c:v>0.29737167229221828</c:v>
                </c:pt>
                <c:pt idx="110">
                  <c:v>0.29686976719051295</c:v>
                </c:pt>
                <c:pt idx="111">
                  <c:v>0.29443662829886619</c:v>
                </c:pt>
                <c:pt idx="112">
                  <c:v>0.29170073347897962</c:v>
                </c:pt>
                <c:pt idx="113">
                  <c:v>0.2897885380039793</c:v>
                </c:pt>
                <c:pt idx="114">
                  <c:v>0.28873422187391024</c:v>
                </c:pt>
                <c:pt idx="115">
                  <c:v>0.28739676886397109</c:v>
                </c:pt>
                <c:pt idx="116">
                  <c:v>0.28915017257058406</c:v>
                </c:pt>
                <c:pt idx="117">
                  <c:v>0.28926391945102642</c:v>
                </c:pt>
                <c:pt idx="118">
                  <c:v>0.28799198607792537</c:v>
                </c:pt>
                <c:pt idx="119">
                  <c:v>0.28797185452560353</c:v>
                </c:pt>
                <c:pt idx="120">
                  <c:v>0.28680426685213617</c:v>
                </c:pt>
                <c:pt idx="121">
                  <c:v>0.28474495125315263</c:v>
                </c:pt>
                <c:pt idx="122">
                  <c:v>0.28243764395531284</c:v>
                </c:pt>
                <c:pt idx="123">
                  <c:v>0.28248447029620405</c:v>
                </c:pt>
                <c:pt idx="124">
                  <c:v>0.28152979827954006</c:v>
                </c:pt>
                <c:pt idx="125">
                  <c:v>0.28085147314432363</c:v>
                </c:pt>
                <c:pt idx="126">
                  <c:v>0.28145894734988486</c:v>
                </c:pt>
                <c:pt idx="127">
                  <c:v>0.28253823252627797</c:v>
                </c:pt>
                <c:pt idx="128">
                  <c:v>0.28398387787096407</c:v>
                </c:pt>
                <c:pt idx="129">
                  <c:v>0.28630877670212468</c:v>
                </c:pt>
                <c:pt idx="130">
                  <c:v>0.28587368362184462</c:v>
                </c:pt>
                <c:pt idx="131">
                  <c:v>0.28292202458047355</c:v>
                </c:pt>
                <c:pt idx="132">
                  <c:v>0.28119031392555033</c:v>
                </c:pt>
                <c:pt idx="133">
                  <c:v>0.27828631042479002</c:v>
                </c:pt>
                <c:pt idx="134">
                  <c:v>0.27565496839077097</c:v>
                </c:pt>
                <c:pt idx="135">
                  <c:v>0.27399522879333044</c:v>
                </c:pt>
                <c:pt idx="136">
                  <c:v>0.27225880291235993</c:v>
                </c:pt>
                <c:pt idx="137">
                  <c:v>0.27030134795617689</c:v>
                </c:pt>
                <c:pt idx="138">
                  <c:v>0.26930324195236049</c:v>
                </c:pt>
                <c:pt idx="139">
                  <c:v>0.26736116535352983</c:v>
                </c:pt>
                <c:pt idx="140">
                  <c:v>0.26668320875088197</c:v>
                </c:pt>
                <c:pt idx="141">
                  <c:v>0.26682711345023885</c:v>
                </c:pt>
                <c:pt idx="142">
                  <c:v>0.26648268203328451</c:v>
                </c:pt>
                <c:pt idx="143">
                  <c:v>0.26570072961224722</c:v>
                </c:pt>
                <c:pt idx="144">
                  <c:v>0.2642037847360606</c:v>
                </c:pt>
                <c:pt idx="145">
                  <c:v>0.26371886857315774</c:v>
                </c:pt>
                <c:pt idx="146">
                  <c:v>0.26550425203047773</c:v>
                </c:pt>
                <c:pt idx="147">
                  <c:v>0.26638691086075755</c:v>
                </c:pt>
                <c:pt idx="148">
                  <c:v>0.26654388227310982</c:v>
                </c:pt>
                <c:pt idx="149">
                  <c:v>0.26788908940595341</c:v>
                </c:pt>
                <c:pt idx="150">
                  <c:v>0.26796576497241148</c:v>
                </c:pt>
                <c:pt idx="151">
                  <c:v>0.26827399652729472</c:v>
                </c:pt>
                <c:pt idx="152">
                  <c:v>0.26796402741426967</c:v>
                </c:pt>
                <c:pt idx="153">
                  <c:v>0.26868861480241685</c:v>
                </c:pt>
                <c:pt idx="154">
                  <c:v>0.26882240259004575</c:v>
                </c:pt>
                <c:pt idx="155">
                  <c:v>0.26879891747031154</c:v>
                </c:pt>
                <c:pt idx="156">
                  <c:v>0.26801576425674828</c:v>
                </c:pt>
                <c:pt idx="157">
                  <c:v>0.26662918664437518</c:v>
                </c:pt>
                <c:pt idx="158">
                  <c:v>0.26620333643227162</c:v>
                </c:pt>
                <c:pt idx="159">
                  <c:v>0.26523005433912644</c:v>
                </c:pt>
                <c:pt idx="160">
                  <c:v>0.26409443674281263</c:v>
                </c:pt>
                <c:pt idx="161">
                  <c:v>0.26365931652394703</c:v>
                </c:pt>
                <c:pt idx="162">
                  <c:v>0.26310126836936049</c:v>
                </c:pt>
                <c:pt idx="163">
                  <c:v>0.2633639913102086</c:v>
                </c:pt>
                <c:pt idx="164">
                  <c:v>0.26413438001865408</c:v>
                </c:pt>
                <c:pt idx="165">
                  <c:v>0.26533756277113024</c:v>
                </c:pt>
                <c:pt idx="166">
                  <c:v>0.26585759617947591</c:v>
                </c:pt>
                <c:pt idx="167">
                  <c:v>0.26662862745901605</c:v>
                </c:pt>
                <c:pt idx="168">
                  <c:v>0.26723844870214852</c:v>
                </c:pt>
                <c:pt idx="169">
                  <c:v>0.26843664660525185</c:v>
                </c:pt>
                <c:pt idx="170">
                  <c:v>0.27025237523093482</c:v>
                </c:pt>
                <c:pt idx="171">
                  <c:v>0.27209554769423921</c:v>
                </c:pt>
                <c:pt idx="172">
                  <c:v>0.27323837914690563</c:v>
                </c:pt>
                <c:pt idx="173">
                  <c:v>0.27761063984945578</c:v>
                </c:pt>
                <c:pt idx="174">
                  <c:v>0.28200546767333246</c:v>
                </c:pt>
                <c:pt idx="175">
                  <c:v>0.28406332491086977</c:v>
                </c:pt>
                <c:pt idx="176">
                  <c:v>0.28724802842215524</c:v>
                </c:pt>
                <c:pt idx="177">
                  <c:v>0.28682754816182543</c:v>
                </c:pt>
                <c:pt idx="178">
                  <c:v>0.28536082250082173</c:v>
                </c:pt>
                <c:pt idx="179">
                  <c:v>0.28191443058104215</c:v>
                </c:pt>
                <c:pt idx="180">
                  <c:v>0.28070380850485727</c:v>
                </c:pt>
                <c:pt idx="181">
                  <c:v>0.28079059943781137</c:v>
                </c:pt>
                <c:pt idx="182">
                  <c:v>0.28227820887793459</c:v>
                </c:pt>
                <c:pt idx="183">
                  <c:v>0.28305105708277339</c:v>
                </c:pt>
                <c:pt idx="184">
                  <c:v>0.28344093917584579</c:v>
                </c:pt>
                <c:pt idx="185">
                  <c:v>0.2827607533091106</c:v>
                </c:pt>
                <c:pt idx="186">
                  <c:v>0.28283010712052714</c:v>
                </c:pt>
                <c:pt idx="187">
                  <c:v>0.28636631937933338</c:v>
                </c:pt>
                <c:pt idx="188">
                  <c:v>0.28986222344662316</c:v>
                </c:pt>
                <c:pt idx="189">
                  <c:v>0.29227936042091979</c:v>
                </c:pt>
                <c:pt idx="190">
                  <c:v>0.29448556792342745</c:v>
                </c:pt>
                <c:pt idx="191">
                  <c:v>0.29507952895913081</c:v>
                </c:pt>
                <c:pt idx="192">
                  <c:v>0.29541425965982016</c:v>
                </c:pt>
                <c:pt idx="193">
                  <c:v>0.29746140204250932</c:v>
                </c:pt>
                <c:pt idx="194">
                  <c:v>0.2975725278535416</c:v>
                </c:pt>
                <c:pt idx="195">
                  <c:v>0.29557802255397986</c:v>
                </c:pt>
                <c:pt idx="196">
                  <c:v>0.29329962744392274</c:v>
                </c:pt>
                <c:pt idx="197">
                  <c:v>0.29118159186330206</c:v>
                </c:pt>
                <c:pt idx="198">
                  <c:v>0.29030838683383997</c:v>
                </c:pt>
                <c:pt idx="199">
                  <c:v>0.29027140559213316</c:v>
                </c:pt>
                <c:pt idx="200">
                  <c:v>0.28891047840784895</c:v>
                </c:pt>
                <c:pt idx="201">
                  <c:v>0.28860304841836681</c:v>
                </c:pt>
                <c:pt idx="202">
                  <c:v>0.2889071631192629</c:v>
                </c:pt>
                <c:pt idx="203">
                  <c:v>0.28687578475770659</c:v>
                </c:pt>
                <c:pt idx="204">
                  <c:v>0.28711430404809118</c:v>
                </c:pt>
                <c:pt idx="205">
                  <c:v>0.28498488526118715</c:v>
                </c:pt>
                <c:pt idx="206">
                  <c:v>0.28453272202238944</c:v>
                </c:pt>
                <c:pt idx="207">
                  <c:v>0.28397471938331015</c:v>
                </c:pt>
                <c:pt idx="208">
                  <c:v>0.28317044369242744</c:v>
                </c:pt>
                <c:pt idx="209">
                  <c:v>0.28072964880383383</c:v>
                </c:pt>
                <c:pt idx="210">
                  <c:v>0.27834288671162438</c:v>
                </c:pt>
                <c:pt idx="211">
                  <c:v>0.2757517659109564</c:v>
                </c:pt>
                <c:pt idx="212">
                  <c:v>0.27323332986688886</c:v>
                </c:pt>
                <c:pt idx="213">
                  <c:v>0.27041195849741373</c:v>
                </c:pt>
                <c:pt idx="214">
                  <c:v>0.2674457108176308</c:v>
                </c:pt>
                <c:pt idx="215">
                  <c:v>0.26427423800893829</c:v>
                </c:pt>
                <c:pt idx="216">
                  <c:v>0.26408117647654439</c:v>
                </c:pt>
                <c:pt idx="217">
                  <c:v>0.26565929604257865</c:v>
                </c:pt>
                <c:pt idx="218">
                  <c:v>0.26733262733969737</c:v>
                </c:pt>
                <c:pt idx="219">
                  <c:v>0.26924235317828121</c:v>
                </c:pt>
                <c:pt idx="220">
                  <c:v>0.27036281989649896</c:v>
                </c:pt>
                <c:pt idx="221">
                  <c:v>0.27152344442883364</c:v>
                </c:pt>
                <c:pt idx="222">
                  <c:v>0.27442944206918007</c:v>
                </c:pt>
                <c:pt idx="223">
                  <c:v>0.27432910187743687</c:v>
                </c:pt>
                <c:pt idx="224">
                  <c:v>0.27426255842616132</c:v>
                </c:pt>
                <c:pt idx="225">
                  <c:v>0.2745100282828552</c:v>
                </c:pt>
                <c:pt idx="226">
                  <c:v>0.2753396409313803</c:v>
                </c:pt>
                <c:pt idx="227">
                  <c:v>0.27591340001296644</c:v>
                </c:pt>
                <c:pt idx="228">
                  <c:v>0.27640094923054198</c:v>
                </c:pt>
                <c:pt idx="229">
                  <c:v>0.2762300247278654</c:v>
                </c:pt>
                <c:pt idx="230">
                  <c:v>0.27662433647516488</c:v>
                </c:pt>
                <c:pt idx="231">
                  <c:v>0.27630050095789777</c:v>
                </c:pt>
                <c:pt idx="232">
                  <c:v>0.2773661876554368</c:v>
                </c:pt>
                <c:pt idx="233">
                  <c:v>0.27902669995867918</c:v>
                </c:pt>
                <c:pt idx="234">
                  <c:v>0.27979589917807163</c:v>
                </c:pt>
                <c:pt idx="235">
                  <c:v>0.28087006310040064</c:v>
                </c:pt>
                <c:pt idx="236">
                  <c:v>0.27939581110260314</c:v>
                </c:pt>
                <c:pt idx="237">
                  <c:v>0.27878333684573892</c:v>
                </c:pt>
                <c:pt idx="238">
                  <c:v>0.2795233170109615</c:v>
                </c:pt>
                <c:pt idx="239">
                  <c:v>0.28195824735995068</c:v>
                </c:pt>
                <c:pt idx="240">
                  <c:v>0.28455839132368144</c:v>
                </c:pt>
                <c:pt idx="241">
                  <c:v>0.28766401725839325</c:v>
                </c:pt>
                <c:pt idx="242">
                  <c:v>0.28996120750074478</c:v>
                </c:pt>
                <c:pt idx="243">
                  <c:v>0.29016303045844988</c:v>
                </c:pt>
                <c:pt idx="244">
                  <c:v>0.29180859891858046</c:v>
                </c:pt>
                <c:pt idx="245">
                  <c:v>0.2936784091143792</c:v>
                </c:pt>
                <c:pt idx="246">
                  <c:v>0.29508279330996179</c:v>
                </c:pt>
                <c:pt idx="247">
                  <c:v>0.29524389912197141</c:v>
                </c:pt>
                <c:pt idx="248">
                  <c:v>0.29588701715160615</c:v>
                </c:pt>
                <c:pt idx="249">
                  <c:v>0.29769947484336223</c:v>
                </c:pt>
                <c:pt idx="250">
                  <c:v>0.29869479102243701</c:v>
                </c:pt>
                <c:pt idx="251">
                  <c:v>0.29961262074844802</c:v>
                </c:pt>
                <c:pt idx="252">
                  <c:v>0.29986348288011211</c:v>
                </c:pt>
                <c:pt idx="253">
                  <c:v>0.30016006423493752</c:v>
                </c:pt>
                <c:pt idx="254">
                  <c:v>0.3006227972221005</c:v>
                </c:pt>
                <c:pt idx="255">
                  <c:v>0.30090647348814964</c:v>
                </c:pt>
                <c:pt idx="256">
                  <c:v>0.30138222879844245</c:v>
                </c:pt>
                <c:pt idx="257">
                  <c:v>0.30287281788148818</c:v>
                </c:pt>
                <c:pt idx="258">
                  <c:v>0.3031248634283677</c:v>
                </c:pt>
                <c:pt idx="259">
                  <c:v>0.30186163689088957</c:v>
                </c:pt>
                <c:pt idx="260">
                  <c:v>0.29887028105558672</c:v>
                </c:pt>
                <c:pt idx="261">
                  <c:v>0.29370747834164629</c:v>
                </c:pt>
                <c:pt idx="262">
                  <c:v>0.28954069681918493</c:v>
                </c:pt>
                <c:pt idx="263">
                  <c:v>0.28608112240082018</c:v>
                </c:pt>
                <c:pt idx="264">
                  <c:v>0.28417597716406445</c:v>
                </c:pt>
                <c:pt idx="265">
                  <c:v>0.28359657924898579</c:v>
                </c:pt>
                <c:pt idx="266">
                  <c:v>0.28308308837294499</c:v>
                </c:pt>
                <c:pt idx="267">
                  <c:v>0.28223251856936327</c:v>
                </c:pt>
                <c:pt idx="268">
                  <c:v>0.282138942721404</c:v>
                </c:pt>
                <c:pt idx="269">
                  <c:v>0.28236058992925811</c:v>
                </c:pt>
                <c:pt idx="270">
                  <c:v>0.28261278283602914</c:v>
                </c:pt>
                <c:pt idx="271">
                  <c:v>0.28378274262375636</c:v>
                </c:pt>
                <c:pt idx="272">
                  <c:v>0.28482076070472545</c:v>
                </c:pt>
                <c:pt idx="273">
                  <c:v>0.28891450412987041</c:v>
                </c:pt>
                <c:pt idx="274">
                  <c:v>0.29111991892232864</c:v>
                </c:pt>
                <c:pt idx="275">
                  <c:v>0.29148808926994174</c:v>
                </c:pt>
                <c:pt idx="276">
                  <c:v>0.29038802116049456</c:v>
                </c:pt>
                <c:pt idx="277">
                  <c:v>0.28915220925290508</c:v>
                </c:pt>
                <c:pt idx="278">
                  <c:v>0.28809988274710091</c:v>
                </c:pt>
                <c:pt idx="279">
                  <c:v>0.28630596745070869</c:v>
                </c:pt>
                <c:pt idx="280">
                  <c:v>0.28546746860600081</c:v>
                </c:pt>
                <c:pt idx="281">
                  <c:v>0.28586613309489939</c:v>
                </c:pt>
                <c:pt idx="282">
                  <c:v>0.28669006824125742</c:v>
                </c:pt>
                <c:pt idx="283">
                  <c:v>0.2852642047090832</c:v>
                </c:pt>
                <c:pt idx="284">
                  <c:v>0.28932623325458739</c:v>
                </c:pt>
                <c:pt idx="285">
                  <c:v>0.29315104402955133</c:v>
                </c:pt>
                <c:pt idx="286">
                  <c:v>0.29606642468298017</c:v>
                </c:pt>
                <c:pt idx="287">
                  <c:v>0.30064817999863369</c:v>
                </c:pt>
                <c:pt idx="288">
                  <c:v>0.30421016713712712</c:v>
                </c:pt>
                <c:pt idx="289">
                  <c:v>0.30846924270596582</c:v>
                </c:pt>
                <c:pt idx="290">
                  <c:v>0.31281678220511261</c:v>
                </c:pt>
                <c:pt idx="291">
                  <c:v>0.31500896389048244</c:v>
                </c:pt>
                <c:pt idx="292">
                  <c:v>0.31765704683525148</c:v>
                </c:pt>
                <c:pt idx="293">
                  <c:v>0.32012103047356383</c:v>
                </c:pt>
                <c:pt idx="294">
                  <c:v>0.32163423709834349</c:v>
                </c:pt>
                <c:pt idx="295">
                  <c:v>0.32279616585635068</c:v>
                </c:pt>
                <c:pt idx="296">
                  <c:v>0.32393927454416832</c:v>
                </c:pt>
                <c:pt idx="297">
                  <c:v>0.32447013534274971</c:v>
                </c:pt>
                <c:pt idx="298">
                  <c:v>0.32497764804971963</c:v>
                </c:pt>
                <c:pt idx="299">
                  <c:v>0.32849809549279213</c:v>
                </c:pt>
                <c:pt idx="300">
                  <c:v>0.33035715416293515</c:v>
                </c:pt>
                <c:pt idx="301">
                  <c:v>0.33195032727760793</c:v>
                </c:pt>
                <c:pt idx="302">
                  <c:v>0.33508741679634191</c:v>
                </c:pt>
                <c:pt idx="303">
                  <c:v>0.33815747602385016</c:v>
                </c:pt>
                <c:pt idx="304">
                  <c:v>0.33893190049348654</c:v>
                </c:pt>
                <c:pt idx="305">
                  <c:v>0.33999939096906556</c:v>
                </c:pt>
                <c:pt idx="306">
                  <c:v>0.34100195186263249</c:v>
                </c:pt>
                <c:pt idx="307">
                  <c:v>0.34338223160452236</c:v>
                </c:pt>
                <c:pt idx="308">
                  <c:v>0.34566337370438083</c:v>
                </c:pt>
                <c:pt idx="309">
                  <c:v>0.34789550314655521</c:v>
                </c:pt>
                <c:pt idx="310">
                  <c:v>0.3497070609520907</c:v>
                </c:pt>
                <c:pt idx="311">
                  <c:v>0.35172683996024912</c:v>
                </c:pt>
                <c:pt idx="312">
                  <c:v>0.35348828774119972</c:v>
                </c:pt>
                <c:pt idx="313">
                  <c:v>0.35288610207958893</c:v>
                </c:pt>
                <c:pt idx="314">
                  <c:v>0.35256042658557579</c:v>
                </c:pt>
                <c:pt idx="315">
                  <c:v>0.35248397318066294</c:v>
                </c:pt>
                <c:pt idx="316">
                  <c:v>0.35211674919620195</c:v>
                </c:pt>
                <c:pt idx="317">
                  <c:v>0.35207940097052187</c:v>
                </c:pt>
                <c:pt idx="318">
                  <c:v>0.35114009694604886</c:v>
                </c:pt>
                <c:pt idx="319">
                  <c:v>0.35007254024158324</c:v>
                </c:pt>
                <c:pt idx="320">
                  <c:v>0.34869195630575245</c:v>
                </c:pt>
                <c:pt idx="321">
                  <c:v>0.3484337463594987</c:v>
                </c:pt>
                <c:pt idx="322">
                  <c:v>0.34652373428869515</c:v>
                </c:pt>
                <c:pt idx="323">
                  <c:v>0.34531270313301515</c:v>
                </c:pt>
                <c:pt idx="324">
                  <c:v>0.34372975048900273</c:v>
                </c:pt>
                <c:pt idx="325">
                  <c:v>0.34220216246917329</c:v>
                </c:pt>
                <c:pt idx="326">
                  <c:v>0.34047816193793445</c:v>
                </c:pt>
                <c:pt idx="327">
                  <c:v>0.33760455909361287</c:v>
                </c:pt>
                <c:pt idx="328">
                  <c:v>0.33601150679449571</c:v>
                </c:pt>
                <c:pt idx="329">
                  <c:v>0.33372249534412102</c:v>
                </c:pt>
                <c:pt idx="330">
                  <c:v>0.33282334624436827</c:v>
                </c:pt>
                <c:pt idx="331">
                  <c:v>0.33099871594295999</c:v>
                </c:pt>
                <c:pt idx="332">
                  <c:v>0.33321414709158709</c:v>
                </c:pt>
                <c:pt idx="333">
                  <c:v>0.33480473271590816</c:v>
                </c:pt>
                <c:pt idx="334">
                  <c:v>0.33403689359855132</c:v>
                </c:pt>
                <c:pt idx="335">
                  <c:v>0.33407155062977617</c:v>
                </c:pt>
                <c:pt idx="336">
                  <c:v>0.33604688184488163</c:v>
                </c:pt>
                <c:pt idx="337">
                  <c:v>0.33828795353784569</c:v>
                </c:pt>
                <c:pt idx="338">
                  <c:v>0.34013413521831454</c:v>
                </c:pt>
                <c:pt idx="339">
                  <c:v>0.34257265441182871</c:v>
                </c:pt>
                <c:pt idx="340">
                  <c:v>0.34461067458290751</c:v>
                </c:pt>
                <c:pt idx="341">
                  <c:v>0.34734156559003881</c:v>
                </c:pt>
                <c:pt idx="342">
                  <c:v>0.34893537337426567</c:v>
                </c:pt>
                <c:pt idx="343">
                  <c:v>0.34888421253514079</c:v>
                </c:pt>
                <c:pt idx="344">
                  <c:v>0.34691794166705142</c:v>
                </c:pt>
                <c:pt idx="345">
                  <c:v>0.3443343772497755</c:v>
                </c:pt>
                <c:pt idx="346">
                  <c:v>0.34219221084245677</c:v>
                </c:pt>
                <c:pt idx="347">
                  <c:v>0.34107895004778893</c:v>
                </c:pt>
                <c:pt idx="348">
                  <c:v>0.34118635566244349</c:v>
                </c:pt>
                <c:pt idx="349">
                  <c:v>0.34026584883813354</c:v>
                </c:pt>
                <c:pt idx="350">
                  <c:v>0.33906079010101847</c:v>
                </c:pt>
                <c:pt idx="351">
                  <c:v>0.338029758057868</c:v>
                </c:pt>
                <c:pt idx="352">
                  <c:v>0.33733437800462313</c:v>
                </c:pt>
                <c:pt idx="353">
                  <c:v>0.33664763452943886</c:v>
                </c:pt>
                <c:pt idx="354">
                  <c:v>0.33751675039486417</c:v>
                </c:pt>
                <c:pt idx="355">
                  <c:v>0.33766510105892578</c:v>
                </c:pt>
                <c:pt idx="356">
                  <c:v>0.33802532372590521</c:v>
                </c:pt>
                <c:pt idx="357">
                  <c:v>0.337178466611817</c:v>
                </c:pt>
                <c:pt idx="358">
                  <c:v>0.33647432280194484</c:v>
                </c:pt>
                <c:pt idx="359">
                  <c:v>0.33546238089258923</c:v>
                </c:pt>
                <c:pt idx="360">
                  <c:v>0.33474528356520006</c:v>
                </c:pt>
                <c:pt idx="361">
                  <c:v>0.33504194187130204</c:v>
                </c:pt>
                <c:pt idx="362">
                  <c:v>0.33542697727331089</c:v>
                </c:pt>
                <c:pt idx="363">
                  <c:v>0.33527308928550953</c:v>
                </c:pt>
                <c:pt idx="364">
                  <c:v>0.33368161092293702</c:v>
                </c:pt>
                <c:pt idx="365">
                  <c:v>0.33286973882476195</c:v>
                </c:pt>
                <c:pt idx="366">
                  <c:v>0.33213199667888715</c:v>
                </c:pt>
                <c:pt idx="367">
                  <c:v>0.32788190650997767</c:v>
                </c:pt>
                <c:pt idx="368">
                  <c:v>0.32736095233007362</c:v>
                </c:pt>
                <c:pt idx="369">
                  <c:v>0.3259628105777182</c:v>
                </c:pt>
                <c:pt idx="370">
                  <c:v>0.32522072511090344</c:v>
                </c:pt>
                <c:pt idx="371">
                  <c:v>0.32405899795950266</c:v>
                </c:pt>
                <c:pt idx="372">
                  <c:v>0.32247538049821894</c:v>
                </c:pt>
                <c:pt idx="373">
                  <c:v>0.32191923102202802</c:v>
                </c:pt>
                <c:pt idx="374">
                  <c:v>0.32200516995533646</c:v>
                </c:pt>
                <c:pt idx="375">
                  <c:v>0.32182619125800982</c:v>
                </c:pt>
                <c:pt idx="376">
                  <c:v>0.32196679644526266</c:v>
                </c:pt>
                <c:pt idx="377">
                  <c:v>0.32295404230456526</c:v>
                </c:pt>
                <c:pt idx="378">
                  <c:v>0.32292225853113032</c:v>
                </c:pt>
                <c:pt idx="379">
                  <c:v>0.32383323878261722</c:v>
                </c:pt>
                <c:pt idx="380">
                  <c:v>0.32405574168622303</c:v>
                </c:pt>
                <c:pt idx="381">
                  <c:v>0.3244423680386237</c:v>
                </c:pt>
                <c:pt idx="382">
                  <c:v>0.325336451316252</c:v>
                </c:pt>
                <c:pt idx="383">
                  <c:v>0.32573344415213035</c:v>
                </c:pt>
                <c:pt idx="384">
                  <c:v>0.32659605507225559</c:v>
                </c:pt>
                <c:pt idx="385">
                  <c:v>0.32757876624598486</c:v>
                </c:pt>
                <c:pt idx="386">
                  <c:v>0.32704606513188628</c:v>
                </c:pt>
                <c:pt idx="387">
                  <c:v>0.32666791250388677</c:v>
                </c:pt>
                <c:pt idx="388">
                  <c:v>0.32058248297019631</c:v>
                </c:pt>
                <c:pt idx="389">
                  <c:v>0.32167825632934383</c:v>
                </c:pt>
                <c:pt idx="390">
                  <c:v>0.32274991437410178</c:v>
                </c:pt>
                <c:pt idx="391">
                  <c:v>0.32349157549314478</c:v>
                </c:pt>
                <c:pt idx="392">
                  <c:v>0.32420390581946412</c:v>
                </c:pt>
                <c:pt idx="393">
                  <c:v>0.32279420349587296</c:v>
                </c:pt>
                <c:pt idx="394">
                  <c:v>0.32384943893364171</c:v>
                </c:pt>
                <c:pt idx="395">
                  <c:v>0.32449699240240282</c:v>
                </c:pt>
                <c:pt idx="396">
                  <c:v>0.32429536633532718</c:v>
                </c:pt>
                <c:pt idx="397">
                  <c:v>0.32240008588927627</c:v>
                </c:pt>
                <c:pt idx="398">
                  <c:v>0.32509185461434509</c:v>
                </c:pt>
                <c:pt idx="399">
                  <c:v>0.32614701484616376</c:v>
                </c:pt>
                <c:pt idx="400">
                  <c:v>0.32549229915605588</c:v>
                </c:pt>
                <c:pt idx="401">
                  <c:v>0.32523278611407452</c:v>
                </c:pt>
                <c:pt idx="402">
                  <c:v>0.32483398872859903</c:v>
                </c:pt>
                <c:pt idx="403">
                  <c:v>0.32679366862995823</c:v>
                </c:pt>
                <c:pt idx="404">
                  <c:v>0.32741886280591992</c:v>
                </c:pt>
                <c:pt idx="405">
                  <c:v>0.32797974033715671</c:v>
                </c:pt>
                <c:pt idx="406">
                  <c:v>0.32810411766043218</c:v>
                </c:pt>
                <c:pt idx="407">
                  <c:v>0.32859144034050386</c:v>
                </c:pt>
                <c:pt idx="408">
                  <c:v>0.32741670686647412</c:v>
                </c:pt>
                <c:pt idx="409">
                  <c:v>0.32685205256870731</c:v>
                </c:pt>
                <c:pt idx="410">
                  <c:v>0.3285772011892002</c:v>
                </c:pt>
                <c:pt idx="411">
                  <c:v>0.33017325192604818</c:v>
                </c:pt>
                <c:pt idx="412">
                  <c:v>0.3325706011406987</c:v>
                </c:pt>
                <c:pt idx="413">
                  <c:v>0.3328845093769503</c:v>
                </c:pt>
                <c:pt idx="414">
                  <c:v>0.33433417834451667</c:v>
                </c:pt>
                <c:pt idx="415">
                  <c:v>0.33570721608434345</c:v>
                </c:pt>
                <c:pt idx="416">
                  <c:v>0.3363518170988275</c:v>
                </c:pt>
                <c:pt idx="417">
                  <c:v>0.33680537620531231</c:v>
                </c:pt>
                <c:pt idx="418">
                  <c:v>0.33748679768449275</c:v>
                </c:pt>
                <c:pt idx="419">
                  <c:v>0.33860390893240705</c:v>
                </c:pt>
                <c:pt idx="420">
                  <c:v>0.33898460558696858</c:v>
                </c:pt>
                <c:pt idx="421">
                  <c:v>0.33952275879186378</c:v>
                </c:pt>
                <c:pt idx="422">
                  <c:v>0.33892091850416517</c:v>
                </c:pt>
                <c:pt idx="423">
                  <c:v>0.33881015293416572</c:v>
                </c:pt>
                <c:pt idx="424">
                  <c:v>0.33617707765309046</c:v>
                </c:pt>
                <c:pt idx="425">
                  <c:v>0.33525874267701639</c:v>
                </c:pt>
                <c:pt idx="426">
                  <c:v>0.33480208858041149</c:v>
                </c:pt>
                <c:pt idx="427">
                  <c:v>0.33423479952037954</c:v>
                </c:pt>
                <c:pt idx="428">
                  <c:v>0.33251454684596371</c:v>
                </c:pt>
                <c:pt idx="429">
                  <c:v>0.33174143825599323</c:v>
                </c:pt>
                <c:pt idx="430">
                  <c:v>0.33037105038227166</c:v>
                </c:pt>
                <c:pt idx="431">
                  <c:v>0.32852874619859834</c:v>
                </c:pt>
                <c:pt idx="432">
                  <c:v>0.32490013232789039</c:v>
                </c:pt>
                <c:pt idx="433">
                  <c:v>0.32530730600084912</c:v>
                </c:pt>
                <c:pt idx="434">
                  <c:v>0.32410507691544077</c:v>
                </c:pt>
                <c:pt idx="435">
                  <c:v>0.32460686316812681</c:v>
                </c:pt>
                <c:pt idx="436">
                  <c:v>0.32432815949711474</c:v>
                </c:pt>
                <c:pt idx="437">
                  <c:v>0.32500626328814841</c:v>
                </c:pt>
                <c:pt idx="438">
                  <c:v>0.325994469464225</c:v>
                </c:pt>
                <c:pt idx="439">
                  <c:v>0.32464932821516995</c:v>
                </c:pt>
                <c:pt idx="440">
                  <c:v>0.3260785308814228</c:v>
                </c:pt>
                <c:pt idx="441">
                  <c:v>0.32795393540088202</c:v>
                </c:pt>
                <c:pt idx="442">
                  <c:v>0.32942502623966258</c:v>
                </c:pt>
                <c:pt idx="443">
                  <c:v>0.33026558022632396</c:v>
                </c:pt>
                <c:pt idx="444">
                  <c:v>0.33145917222069066</c:v>
                </c:pt>
                <c:pt idx="445">
                  <c:v>0.33245041133488201</c:v>
                </c:pt>
                <c:pt idx="446">
                  <c:v>0.33297846317345381</c:v>
                </c:pt>
                <c:pt idx="447">
                  <c:v>0.33376796458528074</c:v>
                </c:pt>
                <c:pt idx="448">
                  <c:v>0.33233117940235629</c:v>
                </c:pt>
                <c:pt idx="449">
                  <c:v>0.33094507232855425</c:v>
                </c:pt>
                <c:pt idx="450">
                  <c:v>0.32893832606913764</c:v>
                </c:pt>
                <c:pt idx="451">
                  <c:v>0.3264506509321376</c:v>
                </c:pt>
                <c:pt idx="452">
                  <c:v>0.32640503571226559</c:v>
                </c:pt>
                <c:pt idx="453">
                  <c:v>0.32724763874168938</c:v>
                </c:pt>
                <c:pt idx="454">
                  <c:v>0.32625619184597171</c:v>
                </c:pt>
                <c:pt idx="455">
                  <c:v>0.32555749916838855</c:v>
                </c:pt>
                <c:pt idx="456">
                  <c:v>0.32546070825133011</c:v>
                </c:pt>
                <c:pt idx="457">
                  <c:v>0.32465121021059185</c:v>
                </c:pt>
                <c:pt idx="458">
                  <c:v>0.32482275385815651</c:v>
                </c:pt>
                <c:pt idx="459">
                  <c:v>0.32365552624928901</c:v>
                </c:pt>
                <c:pt idx="460">
                  <c:v>0.3230323323509412</c:v>
                </c:pt>
                <c:pt idx="461">
                  <c:v>0.32249582105928465</c:v>
                </c:pt>
                <c:pt idx="462">
                  <c:v>0.32140983664129008</c:v>
                </c:pt>
                <c:pt idx="463">
                  <c:v>0.32065558013761902</c:v>
                </c:pt>
                <c:pt idx="464">
                  <c:v>0.31769821104238438</c:v>
                </c:pt>
                <c:pt idx="465">
                  <c:v>0.31477919796024401</c:v>
                </c:pt>
                <c:pt idx="466">
                  <c:v>0.31194234200043564</c:v>
                </c:pt>
                <c:pt idx="467">
                  <c:v>0.31239301929724861</c:v>
                </c:pt>
                <c:pt idx="468">
                  <c:v>0.31328899485893136</c:v>
                </c:pt>
                <c:pt idx="469">
                  <c:v>0.31482149374383273</c:v>
                </c:pt>
                <c:pt idx="470">
                  <c:v>0.31569188343805721</c:v>
                </c:pt>
                <c:pt idx="471">
                  <c:v>0.31634890854310332</c:v>
                </c:pt>
                <c:pt idx="472">
                  <c:v>0.317624573918317</c:v>
                </c:pt>
                <c:pt idx="473">
                  <c:v>0.31906417165280054</c:v>
                </c:pt>
                <c:pt idx="474">
                  <c:v>0.32128681419230082</c:v>
                </c:pt>
                <c:pt idx="475">
                  <c:v>0.32328535650282053</c:v>
                </c:pt>
                <c:pt idx="476">
                  <c:v>0.32365033631100948</c:v>
                </c:pt>
                <c:pt idx="477">
                  <c:v>0.3195071846557318</c:v>
                </c:pt>
                <c:pt idx="478">
                  <c:v>0.31612521604229554</c:v>
                </c:pt>
                <c:pt idx="479">
                  <c:v>0.31024117602266865</c:v>
                </c:pt>
                <c:pt idx="480">
                  <c:v>0.30853623679940329</c:v>
                </c:pt>
                <c:pt idx="481">
                  <c:v>0.30704620969965013</c:v>
                </c:pt>
                <c:pt idx="482">
                  <c:v>0.30486364328069093</c:v>
                </c:pt>
                <c:pt idx="483">
                  <c:v>0.30125649089001355</c:v>
                </c:pt>
                <c:pt idx="484">
                  <c:v>0.2999087247134693</c:v>
                </c:pt>
                <c:pt idx="485">
                  <c:v>0.29890971553862972</c:v>
                </c:pt>
                <c:pt idx="486">
                  <c:v>0.29538506634551948</c:v>
                </c:pt>
                <c:pt idx="487">
                  <c:v>0.29590881493583487</c:v>
                </c:pt>
                <c:pt idx="488">
                  <c:v>0.29428952658131641</c:v>
                </c:pt>
                <c:pt idx="489">
                  <c:v>0.29621494084698174</c:v>
                </c:pt>
                <c:pt idx="490">
                  <c:v>0.2967766158193626</c:v>
                </c:pt>
                <c:pt idx="491">
                  <c:v>0.2940339740220827</c:v>
                </c:pt>
                <c:pt idx="492">
                  <c:v>0.29388729284828308</c:v>
                </c:pt>
                <c:pt idx="493">
                  <c:v>0.29432363714790655</c:v>
                </c:pt>
                <c:pt idx="494">
                  <c:v>0.29166938889347321</c:v>
                </c:pt>
                <c:pt idx="495">
                  <c:v>0.29239084648830482</c:v>
                </c:pt>
                <c:pt idx="496">
                  <c:v>0.29319832119727912</c:v>
                </c:pt>
                <c:pt idx="497">
                  <c:v>0.29334676342201649</c:v>
                </c:pt>
                <c:pt idx="498">
                  <c:v>0.29518135715414157</c:v>
                </c:pt>
                <c:pt idx="499">
                  <c:v>0.29718405890869598</c:v>
                </c:pt>
                <c:pt idx="500">
                  <c:v>0.29947750449247118</c:v>
                </c:pt>
                <c:pt idx="501">
                  <c:v>0.29984284734777383</c:v>
                </c:pt>
                <c:pt idx="502">
                  <c:v>0.29980946567475675</c:v>
                </c:pt>
                <c:pt idx="503">
                  <c:v>0.29923344111047534</c:v>
                </c:pt>
                <c:pt idx="504">
                  <c:v>0.29951972475377137</c:v>
                </c:pt>
                <c:pt idx="505">
                  <c:v>0.2983665816015259</c:v>
                </c:pt>
                <c:pt idx="506">
                  <c:v>0.2971310902771781</c:v>
                </c:pt>
                <c:pt idx="507">
                  <c:v>0.29563422234099007</c:v>
                </c:pt>
                <c:pt idx="508">
                  <c:v>0.29474797771070416</c:v>
                </c:pt>
                <c:pt idx="509">
                  <c:v>0.2938098525725204</c:v>
                </c:pt>
                <c:pt idx="510">
                  <c:v>0.2927765430034488</c:v>
                </c:pt>
                <c:pt idx="511">
                  <c:v>0.29023808496964315</c:v>
                </c:pt>
                <c:pt idx="512">
                  <c:v>0.28910416353515</c:v>
                </c:pt>
                <c:pt idx="513">
                  <c:v>0.28963839432056243</c:v>
                </c:pt>
                <c:pt idx="514">
                  <c:v>0.29024493398544204</c:v>
                </c:pt>
                <c:pt idx="515">
                  <c:v>0.29096039818455333</c:v>
                </c:pt>
                <c:pt idx="516">
                  <c:v>0.29152830820740222</c:v>
                </c:pt>
                <c:pt idx="517">
                  <c:v>0.29149991680573561</c:v>
                </c:pt>
                <c:pt idx="518">
                  <c:v>0.291460275361346</c:v>
                </c:pt>
                <c:pt idx="519">
                  <c:v>0.29266232939988424</c:v>
                </c:pt>
                <c:pt idx="520">
                  <c:v>0.29300324777537834</c:v>
                </c:pt>
                <c:pt idx="521">
                  <c:v>0.29699060241312852</c:v>
                </c:pt>
                <c:pt idx="522">
                  <c:v>0.30060887358079019</c:v>
                </c:pt>
                <c:pt idx="523">
                  <c:v>0.30362445937149463</c:v>
                </c:pt>
                <c:pt idx="524">
                  <c:v>0.30624521226120371</c:v>
                </c:pt>
                <c:pt idx="525">
                  <c:v>0.30744350647518448</c:v>
                </c:pt>
                <c:pt idx="526">
                  <c:v>0.30916015929275792</c:v>
                </c:pt>
                <c:pt idx="527">
                  <c:v>0.31044636664012015</c:v>
                </c:pt>
                <c:pt idx="528">
                  <c:v>0.31176773587819162</c:v>
                </c:pt>
                <c:pt idx="529">
                  <c:v>0.3128611637533753</c:v>
                </c:pt>
                <c:pt idx="530">
                  <c:v>0.31429834022099878</c:v>
                </c:pt>
                <c:pt idx="531">
                  <c:v>0.31522419001789947</c:v>
                </c:pt>
                <c:pt idx="532">
                  <c:v>0.31642704178378556</c:v>
                </c:pt>
                <c:pt idx="533">
                  <c:v>0.31578563750011779</c:v>
                </c:pt>
                <c:pt idx="534">
                  <c:v>0.31373863986629569</c:v>
                </c:pt>
                <c:pt idx="535">
                  <c:v>0.31354637785575445</c:v>
                </c:pt>
                <c:pt idx="536">
                  <c:v>0.31417403870405042</c:v>
                </c:pt>
                <c:pt idx="537">
                  <c:v>0.31514425014763037</c:v>
                </c:pt>
                <c:pt idx="538">
                  <c:v>0.31463959145097276</c:v>
                </c:pt>
                <c:pt idx="539">
                  <c:v>0.31485416169876329</c:v>
                </c:pt>
                <c:pt idx="540">
                  <c:v>0.31362698725324001</c:v>
                </c:pt>
                <c:pt idx="541">
                  <c:v>0.31321339180971608</c:v>
                </c:pt>
                <c:pt idx="542">
                  <c:v>0.31314687664386842</c:v>
                </c:pt>
                <c:pt idx="543">
                  <c:v>0.31302772681106195</c:v>
                </c:pt>
                <c:pt idx="544">
                  <c:v>0.31257533526657155</c:v>
                </c:pt>
                <c:pt idx="545">
                  <c:v>0.31205601329427646</c:v>
                </c:pt>
                <c:pt idx="546">
                  <c:v>0.31109823382830337</c:v>
                </c:pt>
                <c:pt idx="547">
                  <c:v>0.30997155099136425</c:v>
                </c:pt>
                <c:pt idx="548">
                  <c:v>0.30861935780395117</c:v>
                </c:pt>
                <c:pt idx="549">
                  <c:v>0.30649503439077702</c:v>
                </c:pt>
                <c:pt idx="550">
                  <c:v>0.30495145865655293</c:v>
                </c:pt>
                <c:pt idx="551">
                  <c:v>0.30425232191643886</c:v>
                </c:pt>
                <c:pt idx="552">
                  <c:v>0.30387290748129409</c:v>
                </c:pt>
                <c:pt idx="553">
                  <c:v>0.30296690880440219</c:v>
                </c:pt>
                <c:pt idx="554">
                  <c:v>0.30259518119388235</c:v>
                </c:pt>
                <c:pt idx="555">
                  <c:v>0.3016691895195841</c:v>
                </c:pt>
                <c:pt idx="556">
                  <c:v>0.30150294648510045</c:v>
                </c:pt>
                <c:pt idx="557">
                  <c:v>0.30181687285306874</c:v>
                </c:pt>
                <c:pt idx="558">
                  <c:v>0.29972371263165487</c:v>
                </c:pt>
                <c:pt idx="559">
                  <c:v>0.29806428873088597</c:v>
                </c:pt>
                <c:pt idx="560">
                  <c:v>0.29677645739769992</c:v>
                </c:pt>
                <c:pt idx="561">
                  <c:v>0.29556630239347392</c:v>
                </c:pt>
                <c:pt idx="562">
                  <c:v>0.29484912478749437</c:v>
                </c:pt>
                <c:pt idx="563">
                  <c:v>0.29352866325093058</c:v>
                </c:pt>
                <c:pt idx="564">
                  <c:v>0.29179407375663141</c:v>
                </c:pt>
                <c:pt idx="565">
                  <c:v>0.29022872533457167</c:v>
                </c:pt>
                <c:pt idx="566">
                  <c:v>0.28910234557268422</c:v>
                </c:pt>
                <c:pt idx="567">
                  <c:v>0.28807471051400246</c:v>
                </c:pt>
                <c:pt idx="568">
                  <c:v>0.28461660705226927</c:v>
                </c:pt>
                <c:pt idx="569">
                  <c:v>0.28432425569566583</c:v>
                </c:pt>
                <c:pt idx="570">
                  <c:v>0.28488493566804368</c:v>
                </c:pt>
                <c:pt idx="571">
                  <c:v>0.28581065440180176</c:v>
                </c:pt>
                <c:pt idx="572">
                  <c:v>0.28482024260228839</c:v>
                </c:pt>
                <c:pt idx="573">
                  <c:v>0.28478372675498859</c:v>
                </c:pt>
                <c:pt idx="574">
                  <c:v>0.28512503365851755</c:v>
                </c:pt>
                <c:pt idx="575">
                  <c:v>0.28702284764915276</c:v>
                </c:pt>
                <c:pt idx="576">
                  <c:v>0.2879090153763213</c:v>
                </c:pt>
                <c:pt idx="577">
                  <c:v>0.28755530457967665</c:v>
                </c:pt>
                <c:pt idx="578">
                  <c:v>0.28753851397466151</c:v>
                </c:pt>
                <c:pt idx="579">
                  <c:v>0.28726490564132023</c:v>
                </c:pt>
                <c:pt idx="580">
                  <c:v>0.28673706337044436</c:v>
                </c:pt>
                <c:pt idx="581">
                  <c:v>0.28636287181740516</c:v>
                </c:pt>
                <c:pt idx="582">
                  <c:v>0.28564231311501542</c:v>
                </c:pt>
                <c:pt idx="583">
                  <c:v>0.28481245149369677</c:v>
                </c:pt>
                <c:pt idx="584">
                  <c:v>0.28216908791269635</c:v>
                </c:pt>
                <c:pt idx="585">
                  <c:v>0.27846824485110455</c:v>
                </c:pt>
                <c:pt idx="586">
                  <c:v>0.27775251288465413</c:v>
                </c:pt>
                <c:pt idx="587">
                  <c:v>0.27489521057424615</c:v>
                </c:pt>
                <c:pt idx="588">
                  <c:v>0.27317585499652181</c:v>
                </c:pt>
                <c:pt idx="589">
                  <c:v>0.2708903840826421</c:v>
                </c:pt>
                <c:pt idx="590">
                  <c:v>0.26832297873726374</c:v>
                </c:pt>
                <c:pt idx="591">
                  <c:v>0.2661274731981968</c:v>
                </c:pt>
                <c:pt idx="592">
                  <c:v>0.26490092483135652</c:v>
                </c:pt>
                <c:pt idx="593">
                  <c:v>0.26368699522774497</c:v>
                </c:pt>
                <c:pt idx="594">
                  <c:v>0.26365945111746136</c:v>
                </c:pt>
                <c:pt idx="595">
                  <c:v>0.26461121949420408</c:v>
                </c:pt>
                <c:pt idx="596">
                  <c:v>0.26579125364847656</c:v>
                </c:pt>
                <c:pt idx="597">
                  <c:v>0.26694420718911299</c:v>
                </c:pt>
                <c:pt idx="598">
                  <c:v>0.26768693039012537</c:v>
                </c:pt>
                <c:pt idx="599">
                  <c:v>0.26844050088196003</c:v>
                </c:pt>
                <c:pt idx="600">
                  <c:v>0.2689059506775871</c:v>
                </c:pt>
                <c:pt idx="601">
                  <c:v>0.26939255394953482</c:v>
                </c:pt>
                <c:pt idx="602">
                  <c:v>0.26941107950935228</c:v>
                </c:pt>
                <c:pt idx="603">
                  <c:v>0.26875508537147225</c:v>
                </c:pt>
                <c:pt idx="604">
                  <c:v>0.26763535894552881</c:v>
                </c:pt>
                <c:pt idx="605">
                  <c:v>0.26656646102203296</c:v>
                </c:pt>
                <c:pt idx="606">
                  <c:v>0.26723820935294001</c:v>
                </c:pt>
                <c:pt idx="607">
                  <c:v>0.26847625836513772</c:v>
                </c:pt>
                <c:pt idx="608">
                  <c:v>0.26880061495814062</c:v>
                </c:pt>
                <c:pt idx="609">
                  <c:v>0.2689290398291988</c:v>
                </c:pt>
                <c:pt idx="610">
                  <c:v>0.26889831095552297</c:v>
                </c:pt>
                <c:pt idx="611">
                  <c:v>0.26880024982847989</c:v>
                </c:pt>
                <c:pt idx="612">
                  <c:v>0.26883272248560519</c:v>
                </c:pt>
                <c:pt idx="613">
                  <c:v>0.26854392027219848</c:v>
                </c:pt>
                <c:pt idx="614">
                  <c:v>0.2682035462656745</c:v>
                </c:pt>
                <c:pt idx="615">
                  <c:v>0.26851419936011184</c:v>
                </c:pt>
                <c:pt idx="616">
                  <c:v>0.26779570131410874</c:v>
                </c:pt>
                <c:pt idx="617">
                  <c:v>0.26682870450902429</c:v>
                </c:pt>
                <c:pt idx="618">
                  <c:v>0.26639199943441139</c:v>
                </c:pt>
                <c:pt idx="619">
                  <c:v>0.26590213300247545</c:v>
                </c:pt>
                <c:pt idx="620">
                  <c:v>0.2653496225383481</c:v>
                </c:pt>
                <c:pt idx="621">
                  <c:v>0.26515621584745136</c:v>
                </c:pt>
                <c:pt idx="622">
                  <c:v>0.26496595377802046</c:v>
                </c:pt>
                <c:pt idx="623">
                  <c:v>0.26416074198820616</c:v>
                </c:pt>
                <c:pt idx="624">
                  <c:v>0.26406302816033456</c:v>
                </c:pt>
                <c:pt idx="625">
                  <c:v>0.26385378939515464</c:v>
                </c:pt>
                <c:pt idx="626">
                  <c:v>0.26427234176632869</c:v>
                </c:pt>
                <c:pt idx="627">
                  <c:v>0.26495705191236418</c:v>
                </c:pt>
                <c:pt idx="628">
                  <c:v>0.26355094139583951</c:v>
                </c:pt>
                <c:pt idx="629">
                  <c:v>0.26520516749726603</c:v>
                </c:pt>
                <c:pt idx="630">
                  <c:v>0.26621535539406166</c:v>
                </c:pt>
                <c:pt idx="631">
                  <c:v>0.26580191869318776</c:v>
                </c:pt>
                <c:pt idx="632">
                  <c:v>0.26680395751699093</c:v>
                </c:pt>
                <c:pt idx="633">
                  <c:v>0.26811490651155823</c:v>
                </c:pt>
                <c:pt idx="634">
                  <c:v>0.26955413598748901</c:v>
                </c:pt>
                <c:pt idx="635">
                  <c:v>0.27020455823477496</c:v>
                </c:pt>
                <c:pt idx="636">
                  <c:v>0.27105059788405023</c:v>
                </c:pt>
                <c:pt idx="637">
                  <c:v>0.2704452527092821</c:v>
                </c:pt>
                <c:pt idx="638">
                  <c:v>0.2687296264467926</c:v>
                </c:pt>
                <c:pt idx="639">
                  <c:v>0.26698497544421174</c:v>
                </c:pt>
                <c:pt idx="640">
                  <c:v>0.26589181809799006</c:v>
                </c:pt>
                <c:pt idx="641">
                  <c:v>0.26476632460999849</c:v>
                </c:pt>
                <c:pt idx="642">
                  <c:v>0.26342865947415917</c:v>
                </c:pt>
                <c:pt idx="643">
                  <c:v>0.26251975147370743</c:v>
                </c:pt>
                <c:pt idx="644">
                  <c:v>0.2616145005895909</c:v>
                </c:pt>
                <c:pt idx="645">
                  <c:v>0.26143688851287605</c:v>
                </c:pt>
                <c:pt idx="646">
                  <c:v>0.26154277546425508</c:v>
                </c:pt>
                <c:pt idx="647">
                  <c:v>0.2610522441043136</c:v>
                </c:pt>
                <c:pt idx="648">
                  <c:v>0.25858386395248095</c:v>
                </c:pt>
                <c:pt idx="649">
                  <c:v>0.25876637014476894</c:v>
                </c:pt>
                <c:pt idx="650">
                  <c:v>0.25725686109091112</c:v>
                </c:pt>
                <c:pt idx="651">
                  <c:v>0.25629842730048902</c:v>
                </c:pt>
                <c:pt idx="652">
                  <c:v>0.25589958078778746</c:v>
                </c:pt>
                <c:pt idx="653">
                  <c:v>0.25484041530476681</c:v>
                </c:pt>
                <c:pt idx="654">
                  <c:v>0.25404439705005544</c:v>
                </c:pt>
                <c:pt idx="655">
                  <c:v>0.2541869235259121</c:v>
                </c:pt>
                <c:pt idx="656">
                  <c:v>0.25541864276028198</c:v>
                </c:pt>
                <c:pt idx="657">
                  <c:v>0.25596689548307555</c:v>
                </c:pt>
                <c:pt idx="658">
                  <c:v>0.25723185497697215</c:v>
                </c:pt>
                <c:pt idx="659">
                  <c:v>0.25734494686942244</c:v>
                </c:pt>
                <c:pt idx="660">
                  <c:v>0.25791569462250619</c:v>
                </c:pt>
                <c:pt idx="661">
                  <c:v>0.25788069759946791</c:v>
                </c:pt>
                <c:pt idx="662">
                  <c:v>0.25866792174692016</c:v>
                </c:pt>
                <c:pt idx="663">
                  <c:v>0.25991088641927951</c:v>
                </c:pt>
                <c:pt idx="664">
                  <c:v>0.26039038654842173</c:v>
                </c:pt>
                <c:pt idx="665">
                  <c:v>0.26066092287577924</c:v>
                </c:pt>
                <c:pt idx="666">
                  <c:v>0.26115531704678135</c:v>
                </c:pt>
                <c:pt idx="667">
                  <c:v>0.26280194683027824</c:v>
                </c:pt>
                <c:pt idx="668">
                  <c:v>0.26376975460673346</c:v>
                </c:pt>
                <c:pt idx="669">
                  <c:v>0.26447106977588636</c:v>
                </c:pt>
                <c:pt idx="670">
                  <c:v>0.26500817294479539</c:v>
                </c:pt>
                <c:pt idx="671">
                  <c:v>0.26368208934048243</c:v>
                </c:pt>
                <c:pt idx="672">
                  <c:v>0.26356765767178841</c:v>
                </c:pt>
                <c:pt idx="673">
                  <c:v>0.26427348357755531</c:v>
                </c:pt>
                <c:pt idx="674">
                  <c:v>0.26572906710225686</c:v>
                </c:pt>
                <c:pt idx="675">
                  <c:v>0.26622481106623552</c:v>
                </c:pt>
                <c:pt idx="676">
                  <c:v>0.26715662374283067</c:v>
                </c:pt>
                <c:pt idx="677">
                  <c:v>0.26844958658001183</c:v>
                </c:pt>
                <c:pt idx="678">
                  <c:v>0.26876431325702166</c:v>
                </c:pt>
                <c:pt idx="679">
                  <c:v>0.26907060712927555</c:v>
                </c:pt>
                <c:pt idx="680">
                  <c:v>0.2692815514437325</c:v>
                </c:pt>
                <c:pt idx="681">
                  <c:v>0.26908221908469265</c:v>
                </c:pt>
                <c:pt idx="682">
                  <c:v>0.2683410719496363</c:v>
                </c:pt>
                <c:pt idx="683">
                  <c:v>0.26683918011264224</c:v>
                </c:pt>
                <c:pt idx="684">
                  <c:v>0.26652404222912773</c:v>
                </c:pt>
                <c:pt idx="685">
                  <c:v>0.26615145533169748</c:v>
                </c:pt>
                <c:pt idx="686">
                  <c:v>0.26453845090371131</c:v>
                </c:pt>
                <c:pt idx="687">
                  <c:v>0.2624824093722381</c:v>
                </c:pt>
                <c:pt idx="688">
                  <c:v>0.26123748835980598</c:v>
                </c:pt>
                <c:pt idx="689">
                  <c:v>0.25975276998603486</c:v>
                </c:pt>
                <c:pt idx="690">
                  <c:v>0.25904842090811342</c:v>
                </c:pt>
                <c:pt idx="691">
                  <c:v>0.25883908192371236</c:v>
                </c:pt>
                <c:pt idx="692">
                  <c:v>0.25884993066554013</c:v>
                </c:pt>
                <c:pt idx="693">
                  <c:v>0.25894837879897115</c:v>
                </c:pt>
                <c:pt idx="694">
                  <c:v>0.25830113204595095</c:v>
                </c:pt>
                <c:pt idx="695">
                  <c:v>0.25842790575732061</c:v>
                </c:pt>
                <c:pt idx="696">
                  <c:v>0.25732981209043398</c:v>
                </c:pt>
                <c:pt idx="697">
                  <c:v>0.25491654900033828</c:v>
                </c:pt>
                <c:pt idx="698">
                  <c:v>0.25360956546948515</c:v>
                </c:pt>
                <c:pt idx="699">
                  <c:v>0.25355980740044343</c:v>
                </c:pt>
                <c:pt idx="700">
                  <c:v>0.25311451642634819</c:v>
                </c:pt>
                <c:pt idx="701">
                  <c:v>0.25198049453450211</c:v>
                </c:pt>
                <c:pt idx="702">
                  <c:v>0.25062189492818443</c:v>
                </c:pt>
                <c:pt idx="703">
                  <c:v>0.25060579308722275</c:v>
                </c:pt>
                <c:pt idx="704">
                  <c:v>0.24976701204783247</c:v>
                </c:pt>
                <c:pt idx="705">
                  <c:v>0.24924208620319949</c:v>
                </c:pt>
                <c:pt idx="706">
                  <c:v>0.25058943172875636</c:v>
                </c:pt>
                <c:pt idx="707">
                  <c:v>0.2538385356143828</c:v>
                </c:pt>
                <c:pt idx="708">
                  <c:v>0.25571978344240748</c:v>
                </c:pt>
                <c:pt idx="709">
                  <c:v>0.2566777117075793</c:v>
                </c:pt>
                <c:pt idx="710">
                  <c:v>0.25735417206320715</c:v>
                </c:pt>
                <c:pt idx="711">
                  <c:v>0.25800101470844988</c:v>
                </c:pt>
                <c:pt idx="712">
                  <c:v>0.25878943195447424</c:v>
                </c:pt>
                <c:pt idx="713">
                  <c:v>0.25928512621843847</c:v>
                </c:pt>
                <c:pt idx="714">
                  <c:v>0.25666245468746557</c:v>
                </c:pt>
                <c:pt idx="715">
                  <c:v>0.25946333900186114</c:v>
                </c:pt>
                <c:pt idx="716">
                  <c:v>0.26022471806012504</c:v>
                </c:pt>
                <c:pt idx="717">
                  <c:v>0.26100312377502377</c:v>
                </c:pt>
                <c:pt idx="718">
                  <c:v>0.26249423893916335</c:v>
                </c:pt>
                <c:pt idx="719">
                  <c:v>0.26692610696296948</c:v>
                </c:pt>
                <c:pt idx="720">
                  <c:v>0.27084461048345931</c:v>
                </c:pt>
                <c:pt idx="721">
                  <c:v>0.2738341273008425</c:v>
                </c:pt>
                <c:pt idx="722">
                  <c:v>0.27596622389623027</c:v>
                </c:pt>
                <c:pt idx="723">
                  <c:v>0.27815212239690434</c:v>
                </c:pt>
                <c:pt idx="724">
                  <c:v>0.28041367504754089</c:v>
                </c:pt>
                <c:pt idx="725">
                  <c:v>0.28071460947104199</c:v>
                </c:pt>
                <c:pt idx="726">
                  <c:v>0.28118101471359802</c:v>
                </c:pt>
                <c:pt idx="727">
                  <c:v>0.28028237246639787</c:v>
                </c:pt>
                <c:pt idx="728">
                  <c:v>0.27944931018874558</c:v>
                </c:pt>
                <c:pt idx="729">
                  <c:v>0.27828594189880584</c:v>
                </c:pt>
                <c:pt idx="730">
                  <c:v>0.2779463017960247</c:v>
                </c:pt>
                <c:pt idx="731">
                  <c:v>0.27656903699579327</c:v>
                </c:pt>
                <c:pt idx="732">
                  <c:v>0.27493937754687331</c:v>
                </c:pt>
                <c:pt idx="733">
                  <c:v>0.27267096130302149</c:v>
                </c:pt>
                <c:pt idx="734">
                  <c:v>0.27024879069794472</c:v>
                </c:pt>
                <c:pt idx="735">
                  <c:v>0.26885101225117947</c:v>
                </c:pt>
                <c:pt idx="736">
                  <c:v>0.267895412272527</c:v>
                </c:pt>
                <c:pt idx="737">
                  <c:v>0.26474069526696553</c:v>
                </c:pt>
                <c:pt idx="738">
                  <c:v>0.26503900981916112</c:v>
                </c:pt>
                <c:pt idx="739">
                  <c:v>0.26291515934983112</c:v>
                </c:pt>
                <c:pt idx="740">
                  <c:v>0.26102337526889718</c:v>
                </c:pt>
                <c:pt idx="741">
                  <c:v>0.25931548098914964</c:v>
                </c:pt>
                <c:pt idx="742">
                  <c:v>0.25742492698392239</c:v>
                </c:pt>
                <c:pt idx="743">
                  <c:v>0.25614037105698989</c:v>
                </c:pt>
                <c:pt idx="744">
                  <c:v>0.25367274887144398</c:v>
                </c:pt>
                <c:pt idx="745">
                  <c:v>0.2513586533856762</c:v>
                </c:pt>
                <c:pt idx="746">
                  <c:v>0.24852966546606459</c:v>
                </c:pt>
                <c:pt idx="747">
                  <c:v>0.24622992165968594</c:v>
                </c:pt>
                <c:pt idx="748">
                  <c:v>0.24395023355450823</c:v>
                </c:pt>
                <c:pt idx="749">
                  <c:v>0.2423251371836791</c:v>
                </c:pt>
                <c:pt idx="750">
                  <c:v>0.2409840932128047</c:v>
                </c:pt>
                <c:pt idx="751">
                  <c:v>0.23956063181414719</c:v>
                </c:pt>
                <c:pt idx="752">
                  <c:v>0.23810453103785773</c:v>
                </c:pt>
                <c:pt idx="753">
                  <c:v>0.2377491153590226</c:v>
                </c:pt>
                <c:pt idx="754">
                  <c:v>0.23707312173359621</c:v>
                </c:pt>
                <c:pt idx="755">
                  <c:v>0.23589741398972824</c:v>
                </c:pt>
                <c:pt idx="756">
                  <c:v>0.2350413218675344</c:v>
                </c:pt>
                <c:pt idx="757">
                  <c:v>0.23556489474213579</c:v>
                </c:pt>
                <c:pt idx="758">
                  <c:v>0.23234150477032703</c:v>
                </c:pt>
                <c:pt idx="759">
                  <c:v>0.23216751358776333</c:v>
                </c:pt>
                <c:pt idx="760">
                  <c:v>0.232776289522861</c:v>
                </c:pt>
                <c:pt idx="761">
                  <c:v>0.23298063907515021</c:v>
                </c:pt>
                <c:pt idx="762">
                  <c:v>0.23142859408463456</c:v>
                </c:pt>
              </c:numCache>
            </c:numRef>
          </c:val>
          <c:smooth val="0"/>
          <c:extLst>
            <c:ext xmlns:c16="http://schemas.microsoft.com/office/drawing/2014/chart" uri="{C3380CC4-5D6E-409C-BE32-E72D297353CC}">
              <c16:uniqueId val="{00000000-CFE3-4483-976F-D381CA6661DC}"/>
            </c:ext>
          </c:extLst>
        </c:ser>
        <c:dLbls>
          <c:showLegendKey val="0"/>
          <c:showVal val="0"/>
          <c:showCatName val="0"/>
          <c:showSerName val="0"/>
          <c:showPercent val="0"/>
          <c:showBubbleSize val="0"/>
        </c:dLbls>
        <c:smooth val="0"/>
        <c:axId val="58171183"/>
        <c:axId val="58171543"/>
      </c:lineChart>
      <c:dateAx>
        <c:axId val="58171183"/>
        <c:scaling>
          <c:orientation val="minMax"/>
        </c:scaling>
        <c:delete val="0"/>
        <c:axPos val="b"/>
        <c:numFmt formatCode="[$-409]mmm\-yy;@" sourceLinked="0"/>
        <c:majorTickMark val="out"/>
        <c:minorTickMark val="none"/>
        <c:tickLblPos val="low"/>
        <c:spPr>
          <a:ln/>
        </c:spPr>
        <c:crossAx val="58171543"/>
        <c:crosses val="autoZero"/>
        <c:auto val="1"/>
        <c:lblOffset val="100"/>
        <c:baseTimeUnit val="days"/>
        <c:majorUnit val="266"/>
        <c:majorTimeUnit val="days"/>
      </c:dateAx>
      <c:valAx>
        <c:axId val="58171543"/>
        <c:scaling>
          <c:orientation val="minMax"/>
          <c:max val="0.36000000000000004"/>
          <c:min val="0.22000000000000003"/>
        </c:scaling>
        <c:delete val="0"/>
        <c:axPos val="l"/>
        <c:numFmt formatCode="#,##0.00" sourceLinked="0"/>
        <c:majorTickMark val="out"/>
        <c:minorTickMark val="none"/>
        <c:tickLblPos val="nextTo"/>
        <c:spPr>
          <a:ln/>
        </c:spPr>
        <c:crossAx val="58171183"/>
        <c:crosses val="autoZero"/>
        <c:crossBetween val="between"/>
        <c:majorUnit val="2.0000000000000004E-2"/>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G10 FX Holdings</a:t>
            </a:r>
          </a:p>
        </c:rich>
      </c:tx>
      <c:layout>
        <c:manualLayout>
          <c:xMode val="edge"/>
          <c:yMode val="edge"/>
          <c:x val="0.43035141440653252"/>
          <c:y val="1.3869689899873626E-2"/>
        </c:manualLayout>
      </c:layout>
      <c:overlay val="0"/>
    </c:title>
    <c:autoTitleDeleted val="0"/>
    <c:plotArea>
      <c:layout>
        <c:manualLayout>
          <c:layoutTarget val="inner"/>
          <c:xMode val="edge"/>
          <c:yMode val="edge"/>
          <c:x val="7.3297978951857329E-2"/>
          <c:y val="4.3368465854997151E-2"/>
          <c:w val="0.91044883412784239"/>
          <c:h val="0.87626325870005939"/>
        </c:manualLayout>
      </c:layout>
      <c:barChart>
        <c:barDir val="col"/>
        <c:grouping val="clustered"/>
        <c:varyColors val="0"/>
        <c:ser>
          <c:idx val="0"/>
          <c:order val="0"/>
          <c:spPr>
            <a:solidFill>
              <a:srgbClr val="020B5B"/>
            </a:solidFill>
            <a:ln w="15875"/>
          </c:spPr>
          <c:invertIfNegative val="0"/>
          <c:dPt>
            <c:idx val="7"/>
            <c:invertIfNegative val="0"/>
            <c:bubble3D val="0"/>
            <c:extLst>
              <c:ext xmlns:c16="http://schemas.microsoft.com/office/drawing/2014/chart" uri="{C3380CC4-5D6E-409C-BE32-E72D297353CC}">
                <c16:uniqueId val="{00000000-EDC9-4ED0-84FF-F0B87FAB8DA3}"/>
              </c:ext>
            </c:extLst>
          </c:dPt>
          <c:cat>
            <c:strRef>
              <c:f>Sheet1!$G$33:$G$42</c:f>
              <c:strCache>
                <c:ptCount val="10"/>
                <c:pt idx="0">
                  <c:v>JPY</c:v>
                </c:pt>
                <c:pt idx="1">
                  <c:v>CHF</c:v>
                </c:pt>
                <c:pt idx="2">
                  <c:v>USD</c:v>
                </c:pt>
                <c:pt idx="3">
                  <c:v>AUD</c:v>
                </c:pt>
                <c:pt idx="4">
                  <c:v>NZD</c:v>
                </c:pt>
                <c:pt idx="5">
                  <c:v>GBP</c:v>
                </c:pt>
                <c:pt idx="6">
                  <c:v>SEK</c:v>
                </c:pt>
                <c:pt idx="7">
                  <c:v>CAD</c:v>
                </c:pt>
                <c:pt idx="8">
                  <c:v>NOK</c:v>
                </c:pt>
                <c:pt idx="9">
                  <c:v>EUR</c:v>
                </c:pt>
              </c:strCache>
            </c:strRef>
          </c:cat>
          <c:val>
            <c:numRef>
              <c:f>Sheet1!$H$33:$H$42</c:f>
              <c:numCache>
                <c:formatCode>General</c:formatCode>
                <c:ptCount val="10"/>
                <c:pt idx="0">
                  <c:v>0.97499999999999998</c:v>
                </c:pt>
                <c:pt idx="1">
                  <c:v>0.96899999999999997</c:v>
                </c:pt>
                <c:pt idx="2">
                  <c:v>0.81100000000000005</c:v>
                </c:pt>
                <c:pt idx="3">
                  <c:v>0.79700000000000004</c:v>
                </c:pt>
                <c:pt idx="4">
                  <c:v>0.46600000000000003</c:v>
                </c:pt>
                <c:pt idx="5">
                  <c:v>0.45700000000000002</c:v>
                </c:pt>
                <c:pt idx="6">
                  <c:v>0.432</c:v>
                </c:pt>
                <c:pt idx="7">
                  <c:v>0.38600000000000001</c:v>
                </c:pt>
                <c:pt idx="8">
                  <c:v>8.3000000000000004E-2</c:v>
                </c:pt>
                <c:pt idx="9">
                  <c:v>1.6E-2</c:v>
                </c:pt>
              </c:numCache>
            </c:numRef>
          </c:val>
          <c:extLst>
            <c:ext xmlns:c16="http://schemas.microsoft.com/office/drawing/2014/chart" uri="{C3380CC4-5D6E-409C-BE32-E72D297353CC}">
              <c16:uniqueId val="{00000001-0C78-4988-805E-BB5CEAF94579}"/>
            </c:ext>
          </c:extLst>
        </c:ser>
        <c:dLbls>
          <c:showLegendKey val="0"/>
          <c:showVal val="0"/>
          <c:showCatName val="0"/>
          <c:showSerName val="0"/>
          <c:showPercent val="0"/>
          <c:showBubbleSize val="0"/>
        </c:dLbls>
        <c:gapWidth val="80"/>
        <c:axId val="110173663"/>
        <c:axId val="110174975"/>
      </c:barChart>
      <c:lineChart>
        <c:grouping val="standard"/>
        <c:varyColors val="0"/>
        <c:ser>
          <c:idx val="1"/>
          <c:order val="1"/>
          <c:spPr>
            <a:ln w="15875">
              <a:solidFill>
                <a:srgbClr val="4489FF"/>
              </a:solidFill>
              <a:prstDash val="dash"/>
            </a:ln>
          </c:spPr>
          <c:marker>
            <c:symbol val="none"/>
          </c:marker>
          <c:val>
            <c:numRef>
              <c:f>Sheet1!$I$33:$I$42</c:f>
              <c:numCache>
                <c:formatCode>General</c:formatCode>
                <c:ptCount val="10"/>
                <c:pt idx="0">
                  <c:v>0.8</c:v>
                </c:pt>
                <c:pt idx="1">
                  <c:v>0.8</c:v>
                </c:pt>
                <c:pt idx="2">
                  <c:v>0.8</c:v>
                </c:pt>
                <c:pt idx="3">
                  <c:v>0.8</c:v>
                </c:pt>
                <c:pt idx="4">
                  <c:v>0.8</c:v>
                </c:pt>
                <c:pt idx="5">
                  <c:v>0.8</c:v>
                </c:pt>
                <c:pt idx="6">
                  <c:v>0.8</c:v>
                </c:pt>
                <c:pt idx="7">
                  <c:v>0.8</c:v>
                </c:pt>
                <c:pt idx="8">
                  <c:v>0.8</c:v>
                </c:pt>
                <c:pt idx="9">
                  <c:v>0.8</c:v>
                </c:pt>
              </c:numCache>
            </c:numRef>
          </c:val>
          <c:smooth val="0"/>
          <c:extLst>
            <c:ext xmlns:c16="http://schemas.microsoft.com/office/drawing/2014/chart" uri="{C3380CC4-5D6E-409C-BE32-E72D297353CC}">
              <c16:uniqueId val="{00000002-0C78-4988-805E-BB5CEAF94579}"/>
            </c:ext>
          </c:extLst>
        </c:ser>
        <c:ser>
          <c:idx val="2"/>
          <c:order val="2"/>
          <c:spPr>
            <a:ln w="15875">
              <a:solidFill>
                <a:srgbClr val="4489FF"/>
              </a:solidFill>
              <a:prstDash val="dash"/>
            </a:ln>
          </c:spPr>
          <c:marker>
            <c:symbol val="none"/>
          </c:marker>
          <c:val>
            <c:numRef>
              <c:f>Sheet1!$J$33:$J$42</c:f>
              <c:numCache>
                <c:formatCode>General</c:formatCode>
                <c:ptCount val="10"/>
                <c:pt idx="0">
                  <c:v>0.2</c:v>
                </c:pt>
                <c:pt idx="1">
                  <c:v>0.2</c:v>
                </c:pt>
                <c:pt idx="2">
                  <c:v>0.2</c:v>
                </c:pt>
                <c:pt idx="3">
                  <c:v>0.2</c:v>
                </c:pt>
                <c:pt idx="4">
                  <c:v>0.2</c:v>
                </c:pt>
                <c:pt idx="5">
                  <c:v>0.2</c:v>
                </c:pt>
                <c:pt idx="6">
                  <c:v>0.2</c:v>
                </c:pt>
                <c:pt idx="7">
                  <c:v>0.2</c:v>
                </c:pt>
                <c:pt idx="8">
                  <c:v>0.2</c:v>
                </c:pt>
                <c:pt idx="9">
                  <c:v>0.2</c:v>
                </c:pt>
              </c:numCache>
            </c:numRef>
          </c:val>
          <c:smooth val="0"/>
          <c:extLst>
            <c:ext xmlns:c16="http://schemas.microsoft.com/office/drawing/2014/chart" uri="{C3380CC4-5D6E-409C-BE32-E72D297353CC}">
              <c16:uniqueId val="{00000003-0C78-4988-805E-BB5CEAF94579}"/>
            </c:ext>
          </c:extLst>
        </c:ser>
        <c:dLbls>
          <c:showLegendKey val="0"/>
          <c:showVal val="0"/>
          <c:showCatName val="0"/>
          <c:showSerName val="0"/>
          <c:showPercent val="0"/>
          <c:showBubbleSize val="0"/>
        </c:dLbls>
        <c:marker val="1"/>
        <c:smooth val="0"/>
        <c:axId val="110173663"/>
        <c:axId val="110174975"/>
      </c:lineChart>
      <c:catAx>
        <c:axId val="110173663"/>
        <c:scaling>
          <c:orientation val="minMax"/>
        </c:scaling>
        <c:delete val="0"/>
        <c:axPos val="b"/>
        <c:numFmt formatCode="[$-409]d\-mmm;@" sourceLinked="0"/>
        <c:majorTickMark val="out"/>
        <c:minorTickMark val="none"/>
        <c:tickLblPos val="low"/>
        <c:spPr>
          <a:ln/>
        </c:spPr>
        <c:crossAx val="110174975"/>
        <c:crossesAt val="0.5"/>
        <c:auto val="1"/>
        <c:lblAlgn val="ctr"/>
        <c:lblOffset val="100"/>
        <c:noMultiLvlLbl val="0"/>
      </c:catAx>
      <c:valAx>
        <c:axId val="110174975"/>
        <c:scaling>
          <c:orientation val="minMax"/>
          <c:max val="1"/>
          <c:min val="0"/>
        </c:scaling>
        <c:delete val="0"/>
        <c:axPos val="l"/>
        <c:numFmt formatCode="0%" sourceLinked="0"/>
        <c:majorTickMark val="out"/>
        <c:minorTickMark val="none"/>
        <c:tickLblPos val="nextTo"/>
        <c:spPr>
          <a:ln/>
        </c:spPr>
        <c:crossAx val="11017366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a:t>Dec 25 Fed Funds - Dec 24 Fed Funds, %</a:t>
            </a:r>
          </a:p>
        </c:rich>
      </c:tx>
      <c:layout>
        <c:manualLayout>
          <c:xMode val="edge"/>
          <c:yMode val="edge"/>
          <c:x val="0.31509259259259259"/>
          <c:y val="1.5432098765432098E-2"/>
        </c:manualLayout>
      </c:layout>
      <c:overlay val="0"/>
    </c:title>
    <c:autoTitleDeleted val="0"/>
    <c:plotArea>
      <c:layout/>
      <c:areaChart>
        <c:grouping val="standard"/>
        <c:varyColors val="0"/>
        <c:ser>
          <c:idx val="0"/>
          <c:order val="0"/>
          <c:cat>
            <c:numRef>
              <c:f>FF!$A$295:$A$500</c:f>
              <c:numCache>
                <c:formatCode>m/d/yyyy</c:formatCode>
                <c:ptCount val="206"/>
                <c:pt idx="0">
                  <c:v>45513</c:v>
                </c:pt>
                <c:pt idx="1">
                  <c:v>45516</c:v>
                </c:pt>
                <c:pt idx="2">
                  <c:v>45517</c:v>
                </c:pt>
                <c:pt idx="3">
                  <c:v>45518</c:v>
                </c:pt>
                <c:pt idx="4">
                  <c:v>45519</c:v>
                </c:pt>
                <c:pt idx="5">
                  <c:v>45520</c:v>
                </c:pt>
                <c:pt idx="6">
                  <c:v>45523</c:v>
                </c:pt>
                <c:pt idx="7">
                  <c:v>45524</c:v>
                </c:pt>
                <c:pt idx="8">
                  <c:v>45525</c:v>
                </c:pt>
                <c:pt idx="9">
                  <c:v>45526</c:v>
                </c:pt>
                <c:pt idx="10">
                  <c:v>45527</c:v>
                </c:pt>
                <c:pt idx="11">
                  <c:v>45530</c:v>
                </c:pt>
                <c:pt idx="12">
                  <c:v>45531</c:v>
                </c:pt>
                <c:pt idx="13">
                  <c:v>45532</c:v>
                </c:pt>
                <c:pt idx="14">
                  <c:v>45533</c:v>
                </c:pt>
                <c:pt idx="15">
                  <c:v>45534</c:v>
                </c:pt>
                <c:pt idx="16">
                  <c:v>45537</c:v>
                </c:pt>
                <c:pt idx="17">
                  <c:v>45538</c:v>
                </c:pt>
                <c:pt idx="18">
                  <c:v>45539</c:v>
                </c:pt>
                <c:pt idx="19">
                  <c:v>45540</c:v>
                </c:pt>
                <c:pt idx="20">
                  <c:v>45541</c:v>
                </c:pt>
                <c:pt idx="21">
                  <c:v>45544</c:v>
                </c:pt>
                <c:pt idx="22">
                  <c:v>45545</c:v>
                </c:pt>
                <c:pt idx="23">
                  <c:v>45546</c:v>
                </c:pt>
                <c:pt idx="24">
                  <c:v>45547</c:v>
                </c:pt>
                <c:pt idx="25">
                  <c:v>45548</c:v>
                </c:pt>
                <c:pt idx="26">
                  <c:v>45551</c:v>
                </c:pt>
                <c:pt idx="27">
                  <c:v>45552</c:v>
                </c:pt>
                <c:pt idx="28">
                  <c:v>45553</c:v>
                </c:pt>
                <c:pt idx="29">
                  <c:v>45554</c:v>
                </c:pt>
                <c:pt idx="30">
                  <c:v>45555</c:v>
                </c:pt>
                <c:pt idx="31">
                  <c:v>45558</c:v>
                </c:pt>
                <c:pt idx="32">
                  <c:v>45559</c:v>
                </c:pt>
                <c:pt idx="33">
                  <c:v>45560</c:v>
                </c:pt>
                <c:pt idx="34">
                  <c:v>45561</c:v>
                </c:pt>
                <c:pt idx="35">
                  <c:v>45562</c:v>
                </c:pt>
                <c:pt idx="36">
                  <c:v>45565</c:v>
                </c:pt>
                <c:pt idx="37">
                  <c:v>45566</c:v>
                </c:pt>
                <c:pt idx="38">
                  <c:v>45567</c:v>
                </c:pt>
                <c:pt idx="39">
                  <c:v>45568</c:v>
                </c:pt>
                <c:pt idx="40">
                  <c:v>45569</c:v>
                </c:pt>
                <c:pt idx="41">
                  <c:v>45572</c:v>
                </c:pt>
                <c:pt idx="42">
                  <c:v>45573</c:v>
                </c:pt>
                <c:pt idx="43">
                  <c:v>45574</c:v>
                </c:pt>
                <c:pt idx="44">
                  <c:v>45575</c:v>
                </c:pt>
                <c:pt idx="45">
                  <c:v>45576</c:v>
                </c:pt>
                <c:pt idx="46">
                  <c:v>45579</c:v>
                </c:pt>
                <c:pt idx="47">
                  <c:v>45580</c:v>
                </c:pt>
                <c:pt idx="48">
                  <c:v>45581</c:v>
                </c:pt>
                <c:pt idx="49">
                  <c:v>45582</c:v>
                </c:pt>
                <c:pt idx="50">
                  <c:v>45583</c:v>
                </c:pt>
                <c:pt idx="51">
                  <c:v>45586</c:v>
                </c:pt>
                <c:pt idx="52">
                  <c:v>45587</c:v>
                </c:pt>
                <c:pt idx="53">
                  <c:v>45588</c:v>
                </c:pt>
                <c:pt idx="54">
                  <c:v>45589</c:v>
                </c:pt>
                <c:pt idx="55">
                  <c:v>45590</c:v>
                </c:pt>
                <c:pt idx="56">
                  <c:v>45593</c:v>
                </c:pt>
                <c:pt idx="57">
                  <c:v>45594</c:v>
                </c:pt>
                <c:pt idx="58">
                  <c:v>45595</c:v>
                </c:pt>
                <c:pt idx="59">
                  <c:v>45596</c:v>
                </c:pt>
                <c:pt idx="60">
                  <c:v>45597</c:v>
                </c:pt>
                <c:pt idx="61">
                  <c:v>45600</c:v>
                </c:pt>
                <c:pt idx="62">
                  <c:v>45601</c:v>
                </c:pt>
                <c:pt idx="63">
                  <c:v>45602</c:v>
                </c:pt>
                <c:pt idx="64">
                  <c:v>45603</c:v>
                </c:pt>
                <c:pt idx="65">
                  <c:v>45604</c:v>
                </c:pt>
                <c:pt idx="66">
                  <c:v>45607</c:v>
                </c:pt>
                <c:pt idx="67">
                  <c:v>45608</c:v>
                </c:pt>
                <c:pt idx="68">
                  <c:v>45609</c:v>
                </c:pt>
                <c:pt idx="69">
                  <c:v>45610</c:v>
                </c:pt>
                <c:pt idx="70">
                  <c:v>45611</c:v>
                </c:pt>
                <c:pt idx="71">
                  <c:v>45614</c:v>
                </c:pt>
                <c:pt idx="72">
                  <c:v>45615</c:v>
                </c:pt>
                <c:pt idx="73">
                  <c:v>45616</c:v>
                </c:pt>
                <c:pt idx="74">
                  <c:v>45617</c:v>
                </c:pt>
                <c:pt idx="75">
                  <c:v>45618</c:v>
                </c:pt>
                <c:pt idx="76">
                  <c:v>45621</c:v>
                </c:pt>
                <c:pt idx="77">
                  <c:v>45622</c:v>
                </c:pt>
                <c:pt idx="78">
                  <c:v>45623</c:v>
                </c:pt>
                <c:pt idx="79">
                  <c:v>45624</c:v>
                </c:pt>
                <c:pt idx="80">
                  <c:v>45625</c:v>
                </c:pt>
                <c:pt idx="81">
                  <c:v>45628</c:v>
                </c:pt>
                <c:pt idx="82">
                  <c:v>45629</c:v>
                </c:pt>
                <c:pt idx="83">
                  <c:v>45630</c:v>
                </c:pt>
                <c:pt idx="84">
                  <c:v>45631</c:v>
                </c:pt>
                <c:pt idx="85">
                  <c:v>45632</c:v>
                </c:pt>
              </c:numCache>
            </c:numRef>
          </c:cat>
          <c:val>
            <c:numRef>
              <c:f>FF!$X$295:$X$500</c:f>
              <c:numCache>
                <c:formatCode>General</c:formatCode>
                <c:ptCount val="206"/>
                <c:pt idx="0">
                  <c:v>-1.0960000000000001</c:v>
                </c:pt>
                <c:pt idx="1">
                  <c:v>-1.1429999999999998</c:v>
                </c:pt>
                <c:pt idx="2">
                  <c:v>-1.1650000000000005</c:v>
                </c:pt>
                <c:pt idx="3">
                  <c:v>-1.1890000000000005</c:v>
                </c:pt>
                <c:pt idx="4">
                  <c:v>-0.89200000000000035</c:v>
                </c:pt>
                <c:pt idx="5">
                  <c:v>-1.1140000000000003</c:v>
                </c:pt>
                <c:pt idx="6">
                  <c:v>-1.1510000000000002</c:v>
                </c:pt>
                <c:pt idx="7">
                  <c:v>-1.1859999999999999</c:v>
                </c:pt>
                <c:pt idx="8">
                  <c:v>-1.2050000000000001</c:v>
                </c:pt>
                <c:pt idx="9">
                  <c:v>-1.1520000000000001</c:v>
                </c:pt>
                <c:pt idx="10">
                  <c:v>-1.274</c:v>
                </c:pt>
                <c:pt idx="11">
                  <c:v>-1.2879999999999998</c:v>
                </c:pt>
                <c:pt idx="12">
                  <c:v>-1.3030000000000004</c:v>
                </c:pt>
                <c:pt idx="13">
                  <c:v>-1.2839999999999998</c:v>
                </c:pt>
                <c:pt idx="14">
                  <c:v>-1.2400000000000002</c:v>
                </c:pt>
                <c:pt idx="15">
                  <c:v>-1.2530000000000006</c:v>
                </c:pt>
                <c:pt idx="16">
                  <c:v>-1.2300000000000004</c:v>
                </c:pt>
                <c:pt idx="17">
                  <c:v>-1.214</c:v>
                </c:pt>
                <c:pt idx="18">
                  <c:v>-1.2110000000000003</c:v>
                </c:pt>
                <c:pt idx="19">
                  <c:v>-1.331</c:v>
                </c:pt>
                <c:pt idx="20">
                  <c:v>-1.3850000000000002</c:v>
                </c:pt>
                <c:pt idx="21">
                  <c:v>-1.3199999999999998</c:v>
                </c:pt>
                <c:pt idx="22">
                  <c:v>-1.3750000000000004</c:v>
                </c:pt>
                <c:pt idx="23">
                  <c:v>-1.4819999999999998</c:v>
                </c:pt>
                <c:pt idx="24">
                  <c:v>-1.4180000000000001</c:v>
                </c:pt>
                <c:pt idx="25">
                  <c:v>-1.3430000000000004</c:v>
                </c:pt>
                <c:pt idx="26">
                  <c:v>-1.3580000000000001</c:v>
                </c:pt>
                <c:pt idx="27">
                  <c:v>-1.2480000000000002</c:v>
                </c:pt>
                <c:pt idx="28">
                  <c:v>-1.246</c:v>
                </c:pt>
                <c:pt idx="29">
                  <c:v>-1.2549999999999999</c:v>
                </c:pt>
                <c:pt idx="30">
                  <c:v>-1.2180000000000004</c:v>
                </c:pt>
                <c:pt idx="31">
                  <c:v>-1.1880000000000002</c:v>
                </c:pt>
                <c:pt idx="32">
                  <c:v>-1.17</c:v>
                </c:pt>
                <c:pt idx="33">
                  <c:v>-1.181</c:v>
                </c:pt>
                <c:pt idx="34">
                  <c:v>-1.1640000000000001</c:v>
                </c:pt>
                <c:pt idx="35">
                  <c:v>-1.2080000000000002</c:v>
                </c:pt>
                <c:pt idx="36">
                  <c:v>-1.1769999999999996</c:v>
                </c:pt>
                <c:pt idx="37">
                  <c:v>-1.2210000000000001</c:v>
                </c:pt>
                <c:pt idx="38">
                  <c:v>-1.1880000000000002</c:v>
                </c:pt>
                <c:pt idx="39">
                  <c:v>-1.1280000000000001</c:v>
                </c:pt>
                <c:pt idx="40">
                  <c:v>-0.98299999999999965</c:v>
                </c:pt>
                <c:pt idx="41">
                  <c:v>-0.9610000000000003</c:v>
                </c:pt>
                <c:pt idx="42">
                  <c:v>-0.9740000000000002</c:v>
                </c:pt>
                <c:pt idx="43">
                  <c:v>-0.95699999999999985</c:v>
                </c:pt>
                <c:pt idx="44">
                  <c:v>-1.0209999999999999</c:v>
                </c:pt>
                <c:pt idx="45">
                  <c:v>-1.0310000000000001</c:v>
                </c:pt>
                <c:pt idx="46">
                  <c:v>-1.0220000000000002</c:v>
                </c:pt>
                <c:pt idx="47">
                  <c:v>-1.0390000000000001</c:v>
                </c:pt>
                <c:pt idx="48">
                  <c:v>-1.0490000000000004</c:v>
                </c:pt>
                <c:pt idx="49">
                  <c:v>-1.052</c:v>
                </c:pt>
                <c:pt idx="50">
                  <c:v>-1.0629999999999997</c:v>
                </c:pt>
                <c:pt idx="51">
                  <c:v>-1.0110000000000006</c:v>
                </c:pt>
                <c:pt idx="52">
                  <c:v>-0.98399999999999999</c:v>
                </c:pt>
                <c:pt idx="53">
                  <c:v>-0.9229999999999996</c:v>
                </c:pt>
                <c:pt idx="54">
                  <c:v>-0.93699999999999939</c:v>
                </c:pt>
                <c:pt idx="55">
                  <c:v>-0.87700000000000022</c:v>
                </c:pt>
                <c:pt idx="56">
                  <c:v>-0.85199999999999987</c:v>
                </c:pt>
                <c:pt idx="57">
                  <c:v>-0.8660000000000001</c:v>
                </c:pt>
                <c:pt idx="58">
                  <c:v>-0.78599999999999959</c:v>
                </c:pt>
                <c:pt idx="59">
                  <c:v>-0.77600000000000025</c:v>
                </c:pt>
                <c:pt idx="60">
                  <c:v>-0.72699999999999987</c:v>
                </c:pt>
                <c:pt idx="61">
                  <c:v>-0.75499999999999989</c:v>
                </c:pt>
                <c:pt idx="62">
                  <c:v>-0.72499999999999964</c:v>
                </c:pt>
                <c:pt idx="63">
                  <c:v>-0.62199999999999989</c:v>
                </c:pt>
                <c:pt idx="64">
                  <c:v>-0.70000000000000018</c:v>
                </c:pt>
                <c:pt idx="65">
                  <c:v>-0.64400000000000013</c:v>
                </c:pt>
                <c:pt idx="66">
                  <c:v>-0.59600000000000009</c:v>
                </c:pt>
                <c:pt idx="67">
                  <c:v>-0.54499999999999993</c:v>
                </c:pt>
                <c:pt idx="68">
                  <c:v>-0.55900000000000016</c:v>
                </c:pt>
                <c:pt idx="69">
                  <c:v>-0.55099999999999971</c:v>
                </c:pt>
                <c:pt idx="70">
                  <c:v>-0.59999999999999964</c:v>
                </c:pt>
                <c:pt idx="71">
                  <c:v>-0.63099999999999978</c:v>
                </c:pt>
                <c:pt idx="72">
                  <c:v>-0.62000000000000055</c:v>
                </c:pt>
                <c:pt idx="73">
                  <c:v>-0.59699999999999998</c:v>
                </c:pt>
                <c:pt idx="74">
                  <c:v>-0.54599999999999982</c:v>
                </c:pt>
                <c:pt idx="75">
                  <c:v>-0.52499999999999947</c:v>
                </c:pt>
                <c:pt idx="76">
                  <c:v>-0.60899999999999954</c:v>
                </c:pt>
                <c:pt idx="77">
                  <c:v>-0.55800000000000027</c:v>
                </c:pt>
                <c:pt idx="78">
                  <c:v>-0.58800000000000052</c:v>
                </c:pt>
                <c:pt idx="79">
                  <c:v>-0.5950000000000002</c:v>
                </c:pt>
                <c:pt idx="80">
                  <c:v>-0.64299999999999979</c:v>
                </c:pt>
                <c:pt idx="81">
                  <c:v>-0.6120000000000001</c:v>
                </c:pt>
                <c:pt idx="82">
                  <c:v>-0.629</c:v>
                </c:pt>
                <c:pt idx="83">
                  <c:v>-0.68000000000000016</c:v>
                </c:pt>
                <c:pt idx="84">
                  <c:v>-0.66500000000000004</c:v>
                </c:pt>
                <c:pt idx="85">
                  <c:v>-0.69600000000000062</c:v>
                </c:pt>
              </c:numCache>
            </c:numRef>
          </c:val>
          <c:extLst>
            <c:ext xmlns:c16="http://schemas.microsoft.com/office/drawing/2014/chart" uri="{C3380CC4-5D6E-409C-BE32-E72D297353CC}">
              <c16:uniqueId val="{00000000-3680-483E-BC20-6EE74A16577B}"/>
            </c:ext>
          </c:extLst>
        </c:ser>
        <c:dLbls>
          <c:showLegendKey val="0"/>
          <c:showVal val="0"/>
          <c:showCatName val="0"/>
          <c:showSerName val="0"/>
          <c:showPercent val="0"/>
          <c:showBubbleSize val="0"/>
        </c:dLbls>
        <c:axId val="1328278496"/>
        <c:axId val="1"/>
      </c:areaChart>
      <c:dateAx>
        <c:axId val="1328278496"/>
        <c:scaling>
          <c:orientation val="minMax"/>
        </c:scaling>
        <c:delete val="0"/>
        <c:axPos val="b"/>
        <c:numFmt formatCode="[$-409]d\-mmm;@" sourceLinked="0"/>
        <c:majorTickMark val="out"/>
        <c:minorTickMark val="none"/>
        <c:tickLblPos val="low"/>
        <c:spPr>
          <a:ln/>
        </c:spPr>
        <c:crossAx val="1"/>
        <c:crosses val="autoZero"/>
        <c:auto val="1"/>
        <c:lblOffset val="100"/>
        <c:baseTimeUnit val="days"/>
        <c:majorUnit val="23"/>
        <c:majorTimeUnit val="days"/>
      </c:dateAx>
      <c:valAx>
        <c:axId val="1"/>
        <c:scaling>
          <c:orientation val="minMax"/>
        </c:scaling>
        <c:delete val="0"/>
        <c:axPos val="l"/>
        <c:numFmt formatCode="#,##0.0" sourceLinked="0"/>
        <c:majorTickMark val="out"/>
        <c:minorTickMark val="none"/>
        <c:tickLblPos val="nextTo"/>
        <c:spPr>
          <a:ln/>
        </c:spPr>
        <c:crossAx val="1328278496"/>
        <c:crosses val="autoZero"/>
        <c:crossBetween val="midCat"/>
      </c:valAx>
    </c:plotArea>
    <c:plotVisOnly val="1"/>
    <c:dispBlanksAs val="gap"/>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5yr - 2yr UST yields, bp</a:t>
            </a:r>
          </a:p>
        </c:rich>
      </c:tx>
      <c:layout>
        <c:manualLayout>
          <c:xMode val="edge"/>
          <c:yMode val="edge"/>
          <c:x val="0.33601074171284145"/>
          <c:y val="0"/>
        </c:manualLayout>
      </c:layout>
      <c:overlay val="0"/>
    </c:title>
    <c:autoTitleDeleted val="0"/>
    <c:plotArea>
      <c:layout>
        <c:manualLayout>
          <c:layoutTarget val="inner"/>
          <c:xMode val="edge"/>
          <c:yMode val="edge"/>
          <c:x val="7.6347407793538005E-2"/>
          <c:y val="5.393035109741718E-2"/>
          <c:w val="0.84810628526388909"/>
          <c:h val="0.86976801133553949"/>
        </c:manualLayout>
      </c:layout>
      <c:lineChart>
        <c:grouping val="standard"/>
        <c:varyColors val="0"/>
        <c:ser>
          <c:idx val="0"/>
          <c:order val="0"/>
          <c:spPr>
            <a:ln w="19050"/>
          </c:spPr>
          <c:marker>
            <c:symbol val="none"/>
          </c:marker>
          <c:cat>
            <c:numRef>
              <c:f>Sheet6!$A$6:$A$2000</c:f>
              <c:numCache>
                <c:formatCode>m/d/yyyy</c:formatCode>
                <c:ptCount val="1995"/>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44809</c:v>
                </c:pt>
                <c:pt idx="960">
                  <c:v>44810</c:v>
                </c:pt>
                <c:pt idx="961">
                  <c:v>44811</c:v>
                </c:pt>
                <c:pt idx="962">
                  <c:v>44812</c:v>
                </c:pt>
                <c:pt idx="963">
                  <c:v>44813</c:v>
                </c:pt>
                <c:pt idx="964">
                  <c:v>44816</c:v>
                </c:pt>
                <c:pt idx="965">
                  <c:v>44817</c:v>
                </c:pt>
                <c:pt idx="966">
                  <c:v>44818</c:v>
                </c:pt>
                <c:pt idx="967">
                  <c:v>44819</c:v>
                </c:pt>
                <c:pt idx="968">
                  <c:v>44820</c:v>
                </c:pt>
                <c:pt idx="969">
                  <c:v>44823</c:v>
                </c:pt>
                <c:pt idx="970">
                  <c:v>44824</c:v>
                </c:pt>
                <c:pt idx="971">
                  <c:v>44825</c:v>
                </c:pt>
                <c:pt idx="972">
                  <c:v>44826</c:v>
                </c:pt>
                <c:pt idx="973">
                  <c:v>44827</c:v>
                </c:pt>
                <c:pt idx="974">
                  <c:v>44830</c:v>
                </c:pt>
                <c:pt idx="975">
                  <c:v>44831</c:v>
                </c:pt>
                <c:pt idx="976">
                  <c:v>44832</c:v>
                </c:pt>
                <c:pt idx="977">
                  <c:v>44833</c:v>
                </c:pt>
                <c:pt idx="978">
                  <c:v>44834</c:v>
                </c:pt>
                <c:pt idx="979">
                  <c:v>44837</c:v>
                </c:pt>
                <c:pt idx="980">
                  <c:v>44838</c:v>
                </c:pt>
                <c:pt idx="981">
                  <c:v>44839</c:v>
                </c:pt>
                <c:pt idx="982">
                  <c:v>44840</c:v>
                </c:pt>
                <c:pt idx="983">
                  <c:v>44841</c:v>
                </c:pt>
                <c:pt idx="984">
                  <c:v>44844</c:v>
                </c:pt>
                <c:pt idx="985">
                  <c:v>44845</c:v>
                </c:pt>
                <c:pt idx="986">
                  <c:v>44846</c:v>
                </c:pt>
                <c:pt idx="987">
                  <c:v>44847</c:v>
                </c:pt>
                <c:pt idx="988">
                  <c:v>44848</c:v>
                </c:pt>
                <c:pt idx="989">
                  <c:v>44851</c:v>
                </c:pt>
                <c:pt idx="990">
                  <c:v>44852</c:v>
                </c:pt>
                <c:pt idx="991">
                  <c:v>44853</c:v>
                </c:pt>
                <c:pt idx="992">
                  <c:v>44854</c:v>
                </c:pt>
                <c:pt idx="993">
                  <c:v>44855</c:v>
                </c:pt>
                <c:pt idx="994">
                  <c:v>44858</c:v>
                </c:pt>
                <c:pt idx="995">
                  <c:v>44859</c:v>
                </c:pt>
                <c:pt idx="996">
                  <c:v>44860</c:v>
                </c:pt>
                <c:pt idx="997">
                  <c:v>44861</c:v>
                </c:pt>
                <c:pt idx="998">
                  <c:v>44862</c:v>
                </c:pt>
                <c:pt idx="999">
                  <c:v>44865</c:v>
                </c:pt>
                <c:pt idx="1000">
                  <c:v>44866</c:v>
                </c:pt>
                <c:pt idx="1001">
                  <c:v>44867</c:v>
                </c:pt>
                <c:pt idx="1002">
                  <c:v>44868</c:v>
                </c:pt>
                <c:pt idx="1003">
                  <c:v>44869</c:v>
                </c:pt>
                <c:pt idx="1004">
                  <c:v>44872</c:v>
                </c:pt>
                <c:pt idx="1005">
                  <c:v>44873</c:v>
                </c:pt>
                <c:pt idx="1006">
                  <c:v>44874</c:v>
                </c:pt>
                <c:pt idx="1007">
                  <c:v>44875</c:v>
                </c:pt>
                <c:pt idx="1008">
                  <c:v>44876</c:v>
                </c:pt>
                <c:pt idx="1009">
                  <c:v>44879</c:v>
                </c:pt>
                <c:pt idx="1010">
                  <c:v>44880</c:v>
                </c:pt>
                <c:pt idx="1011">
                  <c:v>44881</c:v>
                </c:pt>
                <c:pt idx="1012">
                  <c:v>44882</c:v>
                </c:pt>
                <c:pt idx="1013">
                  <c:v>44883</c:v>
                </c:pt>
                <c:pt idx="1014">
                  <c:v>44886</c:v>
                </c:pt>
                <c:pt idx="1015">
                  <c:v>44887</c:v>
                </c:pt>
                <c:pt idx="1016">
                  <c:v>44888</c:v>
                </c:pt>
                <c:pt idx="1017">
                  <c:v>44889</c:v>
                </c:pt>
                <c:pt idx="1018">
                  <c:v>44890</c:v>
                </c:pt>
                <c:pt idx="1019">
                  <c:v>44893</c:v>
                </c:pt>
                <c:pt idx="1020">
                  <c:v>44894</c:v>
                </c:pt>
                <c:pt idx="1021">
                  <c:v>44895</c:v>
                </c:pt>
                <c:pt idx="1022">
                  <c:v>44896</c:v>
                </c:pt>
                <c:pt idx="1023">
                  <c:v>44897</c:v>
                </c:pt>
                <c:pt idx="1024">
                  <c:v>44900</c:v>
                </c:pt>
                <c:pt idx="1025">
                  <c:v>44901</c:v>
                </c:pt>
                <c:pt idx="1026">
                  <c:v>44902</c:v>
                </c:pt>
                <c:pt idx="1027">
                  <c:v>44903</c:v>
                </c:pt>
                <c:pt idx="1028">
                  <c:v>44904</c:v>
                </c:pt>
                <c:pt idx="1029">
                  <c:v>44907</c:v>
                </c:pt>
                <c:pt idx="1030">
                  <c:v>44908</c:v>
                </c:pt>
                <c:pt idx="1031">
                  <c:v>44909</c:v>
                </c:pt>
                <c:pt idx="1032">
                  <c:v>44910</c:v>
                </c:pt>
                <c:pt idx="1033">
                  <c:v>44911</c:v>
                </c:pt>
                <c:pt idx="1034">
                  <c:v>44914</c:v>
                </c:pt>
                <c:pt idx="1035">
                  <c:v>44915</c:v>
                </c:pt>
                <c:pt idx="1036">
                  <c:v>44916</c:v>
                </c:pt>
                <c:pt idx="1037">
                  <c:v>44917</c:v>
                </c:pt>
                <c:pt idx="1038">
                  <c:v>44918</c:v>
                </c:pt>
                <c:pt idx="1039">
                  <c:v>44921</c:v>
                </c:pt>
                <c:pt idx="1040">
                  <c:v>44922</c:v>
                </c:pt>
                <c:pt idx="1041">
                  <c:v>44923</c:v>
                </c:pt>
                <c:pt idx="1042">
                  <c:v>44924</c:v>
                </c:pt>
                <c:pt idx="1043">
                  <c:v>44925</c:v>
                </c:pt>
                <c:pt idx="1044">
                  <c:v>44928</c:v>
                </c:pt>
                <c:pt idx="1045">
                  <c:v>44929</c:v>
                </c:pt>
                <c:pt idx="1046">
                  <c:v>44930</c:v>
                </c:pt>
                <c:pt idx="1047">
                  <c:v>44931</c:v>
                </c:pt>
                <c:pt idx="1048">
                  <c:v>44932</c:v>
                </c:pt>
                <c:pt idx="1049">
                  <c:v>44935</c:v>
                </c:pt>
                <c:pt idx="1050">
                  <c:v>44936</c:v>
                </c:pt>
                <c:pt idx="1051">
                  <c:v>44937</c:v>
                </c:pt>
                <c:pt idx="1052">
                  <c:v>44938</c:v>
                </c:pt>
                <c:pt idx="1053">
                  <c:v>44939</c:v>
                </c:pt>
                <c:pt idx="1054">
                  <c:v>44942</c:v>
                </c:pt>
                <c:pt idx="1055">
                  <c:v>44943</c:v>
                </c:pt>
                <c:pt idx="1056">
                  <c:v>44944</c:v>
                </c:pt>
                <c:pt idx="1057">
                  <c:v>44945</c:v>
                </c:pt>
                <c:pt idx="1058">
                  <c:v>44946</c:v>
                </c:pt>
                <c:pt idx="1059">
                  <c:v>44949</c:v>
                </c:pt>
                <c:pt idx="1060">
                  <c:v>44950</c:v>
                </c:pt>
                <c:pt idx="1061">
                  <c:v>44951</c:v>
                </c:pt>
                <c:pt idx="1062">
                  <c:v>44952</c:v>
                </c:pt>
                <c:pt idx="1063">
                  <c:v>44953</c:v>
                </c:pt>
                <c:pt idx="1064">
                  <c:v>44956</c:v>
                </c:pt>
                <c:pt idx="1065">
                  <c:v>44957</c:v>
                </c:pt>
                <c:pt idx="1066">
                  <c:v>44958</c:v>
                </c:pt>
                <c:pt idx="1067">
                  <c:v>44959</c:v>
                </c:pt>
                <c:pt idx="1068">
                  <c:v>44960</c:v>
                </c:pt>
                <c:pt idx="1069">
                  <c:v>44963</c:v>
                </c:pt>
                <c:pt idx="1070">
                  <c:v>44964</c:v>
                </c:pt>
                <c:pt idx="1071">
                  <c:v>44965</c:v>
                </c:pt>
                <c:pt idx="1072">
                  <c:v>44966</c:v>
                </c:pt>
                <c:pt idx="1073">
                  <c:v>44967</c:v>
                </c:pt>
                <c:pt idx="1074">
                  <c:v>44970</c:v>
                </c:pt>
                <c:pt idx="1075">
                  <c:v>44971</c:v>
                </c:pt>
                <c:pt idx="1076">
                  <c:v>44972</c:v>
                </c:pt>
                <c:pt idx="1077">
                  <c:v>44973</c:v>
                </c:pt>
                <c:pt idx="1078">
                  <c:v>44974</c:v>
                </c:pt>
                <c:pt idx="1079">
                  <c:v>44977</c:v>
                </c:pt>
                <c:pt idx="1080">
                  <c:v>44978</c:v>
                </c:pt>
                <c:pt idx="1081">
                  <c:v>44979</c:v>
                </c:pt>
                <c:pt idx="1082">
                  <c:v>44980</c:v>
                </c:pt>
                <c:pt idx="1083">
                  <c:v>44981</c:v>
                </c:pt>
                <c:pt idx="1084">
                  <c:v>44984</c:v>
                </c:pt>
                <c:pt idx="1085">
                  <c:v>44985</c:v>
                </c:pt>
                <c:pt idx="1086">
                  <c:v>44986</c:v>
                </c:pt>
                <c:pt idx="1087">
                  <c:v>44987</c:v>
                </c:pt>
                <c:pt idx="1088">
                  <c:v>44988</c:v>
                </c:pt>
                <c:pt idx="1089">
                  <c:v>44991</c:v>
                </c:pt>
                <c:pt idx="1090">
                  <c:v>44992</c:v>
                </c:pt>
                <c:pt idx="1091">
                  <c:v>44993</c:v>
                </c:pt>
                <c:pt idx="1092">
                  <c:v>44994</c:v>
                </c:pt>
                <c:pt idx="1093">
                  <c:v>44995</c:v>
                </c:pt>
                <c:pt idx="1094">
                  <c:v>44998</c:v>
                </c:pt>
                <c:pt idx="1095">
                  <c:v>44999</c:v>
                </c:pt>
                <c:pt idx="1096">
                  <c:v>45000</c:v>
                </c:pt>
                <c:pt idx="1097">
                  <c:v>45001</c:v>
                </c:pt>
                <c:pt idx="1098">
                  <c:v>45002</c:v>
                </c:pt>
                <c:pt idx="1099">
                  <c:v>45005</c:v>
                </c:pt>
                <c:pt idx="1100">
                  <c:v>45006</c:v>
                </c:pt>
                <c:pt idx="1101">
                  <c:v>45007</c:v>
                </c:pt>
                <c:pt idx="1102">
                  <c:v>45008</c:v>
                </c:pt>
                <c:pt idx="1103">
                  <c:v>45009</c:v>
                </c:pt>
                <c:pt idx="1104">
                  <c:v>45012</c:v>
                </c:pt>
                <c:pt idx="1105">
                  <c:v>45013</c:v>
                </c:pt>
                <c:pt idx="1106">
                  <c:v>45014</c:v>
                </c:pt>
                <c:pt idx="1107">
                  <c:v>45015</c:v>
                </c:pt>
                <c:pt idx="1108">
                  <c:v>45016</c:v>
                </c:pt>
                <c:pt idx="1109">
                  <c:v>45019</c:v>
                </c:pt>
                <c:pt idx="1110">
                  <c:v>45020</c:v>
                </c:pt>
                <c:pt idx="1111">
                  <c:v>45021</c:v>
                </c:pt>
                <c:pt idx="1112">
                  <c:v>45022</c:v>
                </c:pt>
                <c:pt idx="1113">
                  <c:v>45023</c:v>
                </c:pt>
                <c:pt idx="1114">
                  <c:v>45026</c:v>
                </c:pt>
                <c:pt idx="1115">
                  <c:v>45027</c:v>
                </c:pt>
                <c:pt idx="1116">
                  <c:v>45028</c:v>
                </c:pt>
                <c:pt idx="1117">
                  <c:v>45029</c:v>
                </c:pt>
                <c:pt idx="1118">
                  <c:v>45030</c:v>
                </c:pt>
                <c:pt idx="1119">
                  <c:v>45033</c:v>
                </c:pt>
                <c:pt idx="1120">
                  <c:v>45034</c:v>
                </c:pt>
                <c:pt idx="1121">
                  <c:v>45035</c:v>
                </c:pt>
                <c:pt idx="1122">
                  <c:v>45036</c:v>
                </c:pt>
                <c:pt idx="1123">
                  <c:v>45037</c:v>
                </c:pt>
                <c:pt idx="1124">
                  <c:v>45040</c:v>
                </c:pt>
                <c:pt idx="1125">
                  <c:v>45041</c:v>
                </c:pt>
                <c:pt idx="1126">
                  <c:v>45042</c:v>
                </c:pt>
                <c:pt idx="1127">
                  <c:v>45043</c:v>
                </c:pt>
                <c:pt idx="1128">
                  <c:v>45044</c:v>
                </c:pt>
                <c:pt idx="1129">
                  <c:v>45047</c:v>
                </c:pt>
                <c:pt idx="1130">
                  <c:v>45048</c:v>
                </c:pt>
                <c:pt idx="1131">
                  <c:v>45049</c:v>
                </c:pt>
                <c:pt idx="1132">
                  <c:v>45050</c:v>
                </c:pt>
                <c:pt idx="1133">
                  <c:v>45051</c:v>
                </c:pt>
                <c:pt idx="1134">
                  <c:v>45054</c:v>
                </c:pt>
                <c:pt idx="1135">
                  <c:v>45055</c:v>
                </c:pt>
                <c:pt idx="1136">
                  <c:v>45056</c:v>
                </c:pt>
                <c:pt idx="1137">
                  <c:v>45057</c:v>
                </c:pt>
                <c:pt idx="1138">
                  <c:v>45058</c:v>
                </c:pt>
                <c:pt idx="1139">
                  <c:v>45061</c:v>
                </c:pt>
                <c:pt idx="1140">
                  <c:v>45062</c:v>
                </c:pt>
                <c:pt idx="1141">
                  <c:v>45063</c:v>
                </c:pt>
                <c:pt idx="1142">
                  <c:v>45064</c:v>
                </c:pt>
                <c:pt idx="1143">
                  <c:v>45065</c:v>
                </c:pt>
                <c:pt idx="1144">
                  <c:v>45068</c:v>
                </c:pt>
                <c:pt idx="1145">
                  <c:v>45069</c:v>
                </c:pt>
                <c:pt idx="1146">
                  <c:v>45070</c:v>
                </c:pt>
                <c:pt idx="1147">
                  <c:v>45071</c:v>
                </c:pt>
                <c:pt idx="1148">
                  <c:v>45072</c:v>
                </c:pt>
                <c:pt idx="1149">
                  <c:v>45075</c:v>
                </c:pt>
                <c:pt idx="1150">
                  <c:v>45076</c:v>
                </c:pt>
                <c:pt idx="1151">
                  <c:v>45077</c:v>
                </c:pt>
                <c:pt idx="1152">
                  <c:v>45078</c:v>
                </c:pt>
                <c:pt idx="1153">
                  <c:v>45079</c:v>
                </c:pt>
                <c:pt idx="1154">
                  <c:v>45082</c:v>
                </c:pt>
                <c:pt idx="1155">
                  <c:v>45083</c:v>
                </c:pt>
                <c:pt idx="1156">
                  <c:v>45084</c:v>
                </c:pt>
                <c:pt idx="1157">
                  <c:v>45085</c:v>
                </c:pt>
                <c:pt idx="1158">
                  <c:v>45086</c:v>
                </c:pt>
                <c:pt idx="1159">
                  <c:v>45089</c:v>
                </c:pt>
                <c:pt idx="1160">
                  <c:v>45090</c:v>
                </c:pt>
                <c:pt idx="1161">
                  <c:v>45091</c:v>
                </c:pt>
                <c:pt idx="1162">
                  <c:v>45092</c:v>
                </c:pt>
                <c:pt idx="1163">
                  <c:v>45093</c:v>
                </c:pt>
                <c:pt idx="1164">
                  <c:v>45096</c:v>
                </c:pt>
                <c:pt idx="1165">
                  <c:v>45097</c:v>
                </c:pt>
                <c:pt idx="1166">
                  <c:v>45098</c:v>
                </c:pt>
                <c:pt idx="1167">
                  <c:v>45099</c:v>
                </c:pt>
                <c:pt idx="1168">
                  <c:v>45100</c:v>
                </c:pt>
                <c:pt idx="1169">
                  <c:v>45103</c:v>
                </c:pt>
                <c:pt idx="1170">
                  <c:v>45104</c:v>
                </c:pt>
                <c:pt idx="1171">
                  <c:v>45105</c:v>
                </c:pt>
                <c:pt idx="1172">
                  <c:v>45106</c:v>
                </c:pt>
                <c:pt idx="1173">
                  <c:v>45107</c:v>
                </c:pt>
                <c:pt idx="1174">
                  <c:v>45110</c:v>
                </c:pt>
                <c:pt idx="1175">
                  <c:v>45111</c:v>
                </c:pt>
                <c:pt idx="1176">
                  <c:v>45112</c:v>
                </c:pt>
                <c:pt idx="1177">
                  <c:v>45113</c:v>
                </c:pt>
                <c:pt idx="1178">
                  <c:v>45114</c:v>
                </c:pt>
                <c:pt idx="1179">
                  <c:v>45117</c:v>
                </c:pt>
                <c:pt idx="1180">
                  <c:v>45118</c:v>
                </c:pt>
                <c:pt idx="1181">
                  <c:v>45119</c:v>
                </c:pt>
                <c:pt idx="1182">
                  <c:v>45120</c:v>
                </c:pt>
                <c:pt idx="1183">
                  <c:v>45121</c:v>
                </c:pt>
                <c:pt idx="1184">
                  <c:v>45124</c:v>
                </c:pt>
                <c:pt idx="1185">
                  <c:v>45125</c:v>
                </c:pt>
                <c:pt idx="1186">
                  <c:v>45126</c:v>
                </c:pt>
                <c:pt idx="1187">
                  <c:v>45127</c:v>
                </c:pt>
                <c:pt idx="1188">
                  <c:v>45128</c:v>
                </c:pt>
                <c:pt idx="1189">
                  <c:v>45131</c:v>
                </c:pt>
                <c:pt idx="1190">
                  <c:v>45132</c:v>
                </c:pt>
                <c:pt idx="1191">
                  <c:v>45133</c:v>
                </c:pt>
                <c:pt idx="1192">
                  <c:v>45134</c:v>
                </c:pt>
                <c:pt idx="1193">
                  <c:v>45135</c:v>
                </c:pt>
                <c:pt idx="1194">
                  <c:v>45138</c:v>
                </c:pt>
                <c:pt idx="1195">
                  <c:v>45139</c:v>
                </c:pt>
                <c:pt idx="1196">
                  <c:v>45140</c:v>
                </c:pt>
                <c:pt idx="1197">
                  <c:v>45141</c:v>
                </c:pt>
                <c:pt idx="1198">
                  <c:v>45142</c:v>
                </c:pt>
                <c:pt idx="1199">
                  <c:v>45145</c:v>
                </c:pt>
                <c:pt idx="1200">
                  <c:v>45146</c:v>
                </c:pt>
                <c:pt idx="1201">
                  <c:v>45147</c:v>
                </c:pt>
                <c:pt idx="1202">
                  <c:v>45148</c:v>
                </c:pt>
                <c:pt idx="1203">
                  <c:v>45149</c:v>
                </c:pt>
                <c:pt idx="1204">
                  <c:v>45152</c:v>
                </c:pt>
                <c:pt idx="1205">
                  <c:v>45153</c:v>
                </c:pt>
                <c:pt idx="1206">
                  <c:v>45154</c:v>
                </c:pt>
                <c:pt idx="1207">
                  <c:v>45155</c:v>
                </c:pt>
                <c:pt idx="1208">
                  <c:v>45156</c:v>
                </c:pt>
                <c:pt idx="1209">
                  <c:v>45159</c:v>
                </c:pt>
                <c:pt idx="1210">
                  <c:v>45160</c:v>
                </c:pt>
                <c:pt idx="1211">
                  <c:v>45161</c:v>
                </c:pt>
                <c:pt idx="1212">
                  <c:v>45162</c:v>
                </c:pt>
                <c:pt idx="1213">
                  <c:v>45163</c:v>
                </c:pt>
                <c:pt idx="1214">
                  <c:v>45166</c:v>
                </c:pt>
                <c:pt idx="1215">
                  <c:v>45167</c:v>
                </c:pt>
                <c:pt idx="1216">
                  <c:v>45168</c:v>
                </c:pt>
                <c:pt idx="1217">
                  <c:v>45169</c:v>
                </c:pt>
                <c:pt idx="1218">
                  <c:v>45170</c:v>
                </c:pt>
                <c:pt idx="1219">
                  <c:v>45173</c:v>
                </c:pt>
                <c:pt idx="1220">
                  <c:v>45174</c:v>
                </c:pt>
                <c:pt idx="1221">
                  <c:v>45175</c:v>
                </c:pt>
                <c:pt idx="1222">
                  <c:v>45176</c:v>
                </c:pt>
                <c:pt idx="1223">
                  <c:v>45177</c:v>
                </c:pt>
                <c:pt idx="1224">
                  <c:v>45180</c:v>
                </c:pt>
                <c:pt idx="1225">
                  <c:v>45181</c:v>
                </c:pt>
                <c:pt idx="1226">
                  <c:v>45182</c:v>
                </c:pt>
                <c:pt idx="1227">
                  <c:v>45183</c:v>
                </c:pt>
                <c:pt idx="1228">
                  <c:v>45184</c:v>
                </c:pt>
                <c:pt idx="1229">
                  <c:v>45187</c:v>
                </c:pt>
                <c:pt idx="1230">
                  <c:v>45188</c:v>
                </c:pt>
                <c:pt idx="1231">
                  <c:v>45189</c:v>
                </c:pt>
                <c:pt idx="1232">
                  <c:v>45190</c:v>
                </c:pt>
                <c:pt idx="1233">
                  <c:v>45191</c:v>
                </c:pt>
                <c:pt idx="1234">
                  <c:v>45194</c:v>
                </c:pt>
                <c:pt idx="1235">
                  <c:v>45195</c:v>
                </c:pt>
                <c:pt idx="1236">
                  <c:v>45196</c:v>
                </c:pt>
                <c:pt idx="1237">
                  <c:v>45197</c:v>
                </c:pt>
                <c:pt idx="1238">
                  <c:v>45198</c:v>
                </c:pt>
                <c:pt idx="1239">
                  <c:v>45201</c:v>
                </c:pt>
                <c:pt idx="1240">
                  <c:v>45202</c:v>
                </c:pt>
                <c:pt idx="1241">
                  <c:v>45203</c:v>
                </c:pt>
                <c:pt idx="1242">
                  <c:v>45204</c:v>
                </c:pt>
                <c:pt idx="1243">
                  <c:v>45205</c:v>
                </c:pt>
                <c:pt idx="1244">
                  <c:v>45208</c:v>
                </c:pt>
                <c:pt idx="1245">
                  <c:v>45209</c:v>
                </c:pt>
                <c:pt idx="1246">
                  <c:v>45210</c:v>
                </c:pt>
                <c:pt idx="1247">
                  <c:v>45211</c:v>
                </c:pt>
                <c:pt idx="1248">
                  <c:v>45212</c:v>
                </c:pt>
                <c:pt idx="1249">
                  <c:v>45215</c:v>
                </c:pt>
                <c:pt idx="1250">
                  <c:v>45216</c:v>
                </c:pt>
                <c:pt idx="1251">
                  <c:v>45217</c:v>
                </c:pt>
                <c:pt idx="1252">
                  <c:v>45218</c:v>
                </c:pt>
                <c:pt idx="1253">
                  <c:v>45219</c:v>
                </c:pt>
                <c:pt idx="1254">
                  <c:v>45222</c:v>
                </c:pt>
                <c:pt idx="1255">
                  <c:v>45223</c:v>
                </c:pt>
                <c:pt idx="1256">
                  <c:v>45224</c:v>
                </c:pt>
                <c:pt idx="1257">
                  <c:v>45225</c:v>
                </c:pt>
                <c:pt idx="1258">
                  <c:v>45226</c:v>
                </c:pt>
                <c:pt idx="1259">
                  <c:v>45229</c:v>
                </c:pt>
                <c:pt idx="1260">
                  <c:v>45230</c:v>
                </c:pt>
                <c:pt idx="1261">
                  <c:v>45231</c:v>
                </c:pt>
                <c:pt idx="1262">
                  <c:v>45232</c:v>
                </c:pt>
                <c:pt idx="1263">
                  <c:v>45233</c:v>
                </c:pt>
                <c:pt idx="1264">
                  <c:v>45236</c:v>
                </c:pt>
                <c:pt idx="1265">
                  <c:v>45237</c:v>
                </c:pt>
                <c:pt idx="1266">
                  <c:v>45238</c:v>
                </c:pt>
                <c:pt idx="1267">
                  <c:v>45239</c:v>
                </c:pt>
                <c:pt idx="1268">
                  <c:v>45240</c:v>
                </c:pt>
                <c:pt idx="1269">
                  <c:v>45243</c:v>
                </c:pt>
                <c:pt idx="1270">
                  <c:v>45244</c:v>
                </c:pt>
                <c:pt idx="1271">
                  <c:v>45245</c:v>
                </c:pt>
                <c:pt idx="1272">
                  <c:v>45246</c:v>
                </c:pt>
                <c:pt idx="1273">
                  <c:v>45247</c:v>
                </c:pt>
                <c:pt idx="1274">
                  <c:v>45250</c:v>
                </c:pt>
                <c:pt idx="1275">
                  <c:v>45251</c:v>
                </c:pt>
                <c:pt idx="1276">
                  <c:v>45252</c:v>
                </c:pt>
                <c:pt idx="1277">
                  <c:v>45253</c:v>
                </c:pt>
                <c:pt idx="1278">
                  <c:v>45254</c:v>
                </c:pt>
                <c:pt idx="1279">
                  <c:v>45257</c:v>
                </c:pt>
                <c:pt idx="1280">
                  <c:v>45258</c:v>
                </c:pt>
                <c:pt idx="1281">
                  <c:v>45259</c:v>
                </c:pt>
                <c:pt idx="1282">
                  <c:v>45260</c:v>
                </c:pt>
                <c:pt idx="1283">
                  <c:v>45261</c:v>
                </c:pt>
                <c:pt idx="1284">
                  <c:v>45264</c:v>
                </c:pt>
                <c:pt idx="1285">
                  <c:v>45265</c:v>
                </c:pt>
                <c:pt idx="1286">
                  <c:v>45266</c:v>
                </c:pt>
                <c:pt idx="1287">
                  <c:v>45267</c:v>
                </c:pt>
                <c:pt idx="1288">
                  <c:v>45268</c:v>
                </c:pt>
                <c:pt idx="1289">
                  <c:v>45271</c:v>
                </c:pt>
                <c:pt idx="1290">
                  <c:v>45272</c:v>
                </c:pt>
                <c:pt idx="1291">
                  <c:v>45273</c:v>
                </c:pt>
                <c:pt idx="1292">
                  <c:v>45274</c:v>
                </c:pt>
                <c:pt idx="1293">
                  <c:v>45275</c:v>
                </c:pt>
                <c:pt idx="1294">
                  <c:v>45278</c:v>
                </c:pt>
                <c:pt idx="1295">
                  <c:v>45279</c:v>
                </c:pt>
                <c:pt idx="1296">
                  <c:v>45280</c:v>
                </c:pt>
                <c:pt idx="1297">
                  <c:v>45281</c:v>
                </c:pt>
                <c:pt idx="1298">
                  <c:v>45282</c:v>
                </c:pt>
                <c:pt idx="1299">
                  <c:v>45285</c:v>
                </c:pt>
                <c:pt idx="1300">
                  <c:v>45286</c:v>
                </c:pt>
                <c:pt idx="1301">
                  <c:v>45287</c:v>
                </c:pt>
                <c:pt idx="1302">
                  <c:v>45288</c:v>
                </c:pt>
                <c:pt idx="1303">
                  <c:v>45289</c:v>
                </c:pt>
                <c:pt idx="1304">
                  <c:v>45292</c:v>
                </c:pt>
                <c:pt idx="1305">
                  <c:v>45293</c:v>
                </c:pt>
                <c:pt idx="1306">
                  <c:v>45294</c:v>
                </c:pt>
                <c:pt idx="1307">
                  <c:v>45295</c:v>
                </c:pt>
                <c:pt idx="1308">
                  <c:v>45296</c:v>
                </c:pt>
                <c:pt idx="1309">
                  <c:v>45299</c:v>
                </c:pt>
                <c:pt idx="1310">
                  <c:v>45300</c:v>
                </c:pt>
                <c:pt idx="1311">
                  <c:v>45301</c:v>
                </c:pt>
                <c:pt idx="1312">
                  <c:v>45302</c:v>
                </c:pt>
                <c:pt idx="1313">
                  <c:v>45303</c:v>
                </c:pt>
                <c:pt idx="1314">
                  <c:v>45306</c:v>
                </c:pt>
                <c:pt idx="1315">
                  <c:v>45307</c:v>
                </c:pt>
                <c:pt idx="1316">
                  <c:v>45308</c:v>
                </c:pt>
                <c:pt idx="1317">
                  <c:v>45309</c:v>
                </c:pt>
                <c:pt idx="1318">
                  <c:v>45310</c:v>
                </c:pt>
                <c:pt idx="1319">
                  <c:v>45313</c:v>
                </c:pt>
                <c:pt idx="1320">
                  <c:v>45314</c:v>
                </c:pt>
                <c:pt idx="1321">
                  <c:v>45315</c:v>
                </c:pt>
                <c:pt idx="1322">
                  <c:v>45316</c:v>
                </c:pt>
                <c:pt idx="1323">
                  <c:v>45317</c:v>
                </c:pt>
                <c:pt idx="1324">
                  <c:v>45320</c:v>
                </c:pt>
                <c:pt idx="1325">
                  <c:v>45321</c:v>
                </c:pt>
                <c:pt idx="1326">
                  <c:v>45322</c:v>
                </c:pt>
                <c:pt idx="1327">
                  <c:v>45323</c:v>
                </c:pt>
                <c:pt idx="1328">
                  <c:v>45324</c:v>
                </c:pt>
                <c:pt idx="1329">
                  <c:v>45327</c:v>
                </c:pt>
                <c:pt idx="1330">
                  <c:v>45328</c:v>
                </c:pt>
                <c:pt idx="1331">
                  <c:v>45329</c:v>
                </c:pt>
                <c:pt idx="1332">
                  <c:v>45330</c:v>
                </c:pt>
                <c:pt idx="1333">
                  <c:v>45331</c:v>
                </c:pt>
                <c:pt idx="1334">
                  <c:v>45334</c:v>
                </c:pt>
                <c:pt idx="1335">
                  <c:v>45335</c:v>
                </c:pt>
                <c:pt idx="1336">
                  <c:v>45336</c:v>
                </c:pt>
                <c:pt idx="1337">
                  <c:v>45337</c:v>
                </c:pt>
                <c:pt idx="1338">
                  <c:v>45338</c:v>
                </c:pt>
                <c:pt idx="1339">
                  <c:v>45341</c:v>
                </c:pt>
                <c:pt idx="1340">
                  <c:v>45342</c:v>
                </c:pt>
                <c:pt idx="1341">
                  <c:v>45343</c:v>
                </c:pt>
                <c:pt idx="1342">
                  <c:v>45344</c:v>
                </c:pt>
                <c:pt idx="1343">
                  <c:v>45345</c:v>
                </c:pt>
                <c:pt idx="1344">
                  <c:v>45348</c:v>
                </c:pt>
                <c:pt idx="1345">
                  <c:v>45349</c:v>
                </c:pt>
                <c:pt idx="1346">
                  <c:v>45350</c:v>
                </c:pt>
                <c:pt idx="1347">
                  <c:v>45351</c:v>
                </c:pt>
                <c:pt idx="1348">
                  <c:v>45352</c:v>
                </c:pt>
                <c:pt idx="1349">
                  <c:v>45355</c:v>
                </c:pt>
                <c:pt idx="1350">
                  <c:v>45356</c:v>
                </c:pt>
                <c:pt idx="1351">
                  <c:v>45357</c:v>
                </c:pt>
                <c:pt idx="1352">
                  <c:v>45358</c:v>
                </c:pt>
                <c:pt idx="1353">
                  <c:v>45359</c:v>
                </c:pt>
                <c:pt idx="1354">
                  <c:v>45362</c:v>
                </c:pt>
                <c:pt idx="1355">
                  <c:v>45363</c:v>
                </c:pt>
                <c:pt idx="1356">
                  <c:v>45364</c:v>
                </c:pt>
                <c:pt idx="1357">
                  <c:v>45365</c:v>
                </c:pt>
                <c:pt idx="1358">
                  <c:v>45366</c:v>
                </c:pt>
                <c:pt idx="1359">
                  <c:v>45369</c:v>
                </c:pt>
                <c:pt idx="1360">
                  <c:v>45370</c:v>
                </c:pt>
                <c:pt idx="1361">
                  <c:v>45371</c:v>
                </c:pt>
                <c:pt idx="1362">
                  <c:v>45372</c:v>
                </c:pt>
                <c:pt idx="1363">
                  <c:v>45373</c:v>
                </c:pt>
                <c:pt idx="1364">
                  <c:v>45376</c:v>
                </c:pt>
                <c:pt idx="1365">
                  <c:v>45377</c:v>
                </c:pt>
                <c:pt idx="1366">
                  <c:v>45378</c:v>
                </c:pt>
                <c:pt idx="1367">
                  <c:v>45379</c:v>
                </c:pt>
                <c:pt idx="1368">
                  <c:v>45380</c:v>
                </c:pt>
                <c:pt idx="1369">
                  <c:v>45383</c:v>
                </c:pt>
                <c:pt idx="1370">
                  <c:v>45384</c:v>
                </c:pt>
                <c:pt idx="1371">
                  <c:v>45385</c:v>
                </c:pt>
                <c:pt idx="1372">
                  <c:v>45386</c:v>
                </c:pt>
                <c:pt idx="1373">
                  <c:v>45387</c:v>
                </c:pt>
                <c:pt idx="1374">
                  <c:v>45390</c:v>
                </c:pt>
                <c:pt idx="1375">
                  <c:v>45391</c:v>
                </c:pt>
                <c:pt idx="1376">
                  <c:v>45392</c:v>
                </c:pt>
                <c:pt idx="1377">
                  <c:v>45393</c:v>
                </c:pt>
                <c:pt idx="1378">
                  <c:v>45394</c:v>
                </c:pt>
                <c:pt idx="1379">
                  <c:v>45397</c:v>
                </c:pt>
                <c:pt idx="1380">
                  <c:v>45398</c:v>
                </c:pt>
                <c:pt idx="1381">
                  <c:v>45399</c:v>
                </c:pt>
                <c:pt idx="1382">
                  <c:v>45400</c:v>
                </c:pt>
                <c:pt idx="1383">
                  <c:v>45401</c:v>
                </c:pt>
                <c:pt idx="1384">
                  <c:v>45404</c:v>
                </c:pt>
                <c:pt idx="1385">
                  <c:v>45405</c:v>
                </c:pt>
                <c:pt idx="1386">
                  <c:v>45406</c:v>
                </c:pt>
                <c:pt idx="1387">
                  <c:v>45407</c:v>
                </c:pt>
                <c:pt idx="1388">
                  <c:v>45408</c:v>
                </c:pt>
                <c:pt idx="1389">
                  <c:v>45411</c:v>
                </c:pt>
                <c:pt idx="1390">
                  <c:v>45412</c:v>
                </c:pt>
                <c:pt idx="1391">
                  <c:v>45413</c:v>
                </c:pt>
                <c:pt idx="1392">
                  <c:v>45414</c:v>
                </c:pt>
                <c:pt idx="1393">
                  <c:v>45415</c:v>
                </c:pt>
                <c:pt idx="1394">
                  <c:v>45418</c:v>
                </c:pt>
                <c:pt idx="1395">
                  <c:v>45419</c:v>
                </c:pt>
                <c:pt idx="1396">
                  <c:v>45420</c:v>
                </c:pt>
                <c:pt idx="1397">
                  <c:v>45421</c:v>
                </c:pt>
                <c:pt idx="1398">
                  <c:v>45422</c:v>
                </c:pt>
                <c:pt idx="1399">
                  <c:v>45425</c:v>
                </c:pt>
                <c:pt idx="1400">
                  <c:v>45426</c:v>
                </c:pt>
                <c:pt idx="1401">
                  <c:v>45427</c:v>
                </c:pt>
                <c:pt idx="1402">
                  <c:v>45428</c:v>
                </c:pt>
                <c:pt idx="1403">
                  <c:v>45429</c:v>
                </c:pt>
                <c:pt idx="1404">
                  <c:v>45432</c:v>
                </c:pt>
                <c:pt idx="1405">
                  <c:v>45433</c:v>
                </c:pt>
                <c:pt idx="1406">
                  <c:v>45434</c:v>
                </c:pt>
                <c:pt idx="1407">
                  <c:v>45435</c:v>
                </c:pt>
                <c:pt idx="1408">
                  <c:v>45436</c:v>
                </c:pt>
                <c:pt idx="1409">
                  <c:v>45439</c:v>
                </c:pt>
                <c:pt idx="1410">
                  <c:v>45440</c:v>
                </c:pt>
                <c:pt idx="1411">
                  <c:v>45441</c:v>
                </c:pt>
                <c:pt idx="1412">
                  <c:v>45442</c:v>
                </c:pt>
                <c:pt idx="1413">
                  <c:v>45443</c:v>
                </c:pt>
                <c:pt idx="1414">
                  <c:v>45446</c:v>
                </c:pt>
                <c:pt idx="1415">
                  <c:v>45447</c:v>
                </c:pt>
                <c:pt idx="1416">
                  <c:v>45448</c:v>
                </c:pt>
                <c:pt idx="1417">
                  <c:v>45449</c:v>
                </c:pt>
                <c:pt idx="1418">
                  <c:v>45450</c:v>
                </c:pt>
                <c:pt idx="1419">
                  <c:v>45453</c:v>
                </c:pt>
                <c:pt idx="1420">
                  <c:v>45454</c:v>
                </c:pt>
                <c:pt idx="1421">
                  <c:v>45455</c:v>
                </c:pt>
                <c:pt idx="1422">
                  <c:v>45456</c:v>
                </c:pt>
                <c:pt idx="1423">
                  <c:v>45457</c:v>
                </c:pt>
                <c:pt idx="1424">
                  <c:v>45460</c:v>
                </c:pt>
                <c:pt idx="1425">
                  <c:v>45461</c:v>
                </c:pt>
                <c:pt idx="1426">
                  <c:v>45462</c:v>
                </c:pt>
                <c:pt idx="1427">
                  <c:v>45463</c:v>
                </c:pt>
                <c:pt idx="1428">
                  <c:v>45464</c:v>
                </c:pt>
                <c:pt idx="1429">
                  <c:v>45467</c:v>
                </c:pt>
                <c:pt idx="1430">
                  <c:v>45468</c:v>
                </c:pt>
                <c:pt idx="1431">
                  <c:v>45469</c:v>
                </c:pt>
                <c:pt idx="1432">
                  <c:v>45470</c:v>
                </c:pt>
                <c:pt idx="1433">
                  <c:v>45471</c:v>
                </c:pt>
                <c:pt idx="1434">
                  <c:v>45474</c:v>
                </c:pt>
                <c:pt idx="1435">
                  <c:v>45475</c:v>
                </c:pt>
                <c:pt idx="1436">
                  <c:v>45476</c:v>
                </c:pt>
                <c:pt idx="1437">
                  <c:v>45477</c:v>
                </c:pt>
                <c:pt idx="1438">
                  <c:v>45478</c:v>
                </c:pt>
                <c:pt idx="1439">
                  <c:v>45481</c:v>
                </c:pt>
                <c:pt idx="1440">
                  <c:v>45482</c:v>
                </c:pt>
                <c:pt idx="1441">
                  <c:v>45483</c:v>
                </c:pt>
                <c:pt idx="1442">
                  <c:v>45484</c:v>
                </c:pt>
                <c:pt idx="1443">
                  <c:v>45485</c:v>
                </c:pt>
                <c:pt idx="1444">
                  <c:v>45488</c:v>
                </c:pt>
                <c:pt idx="1445">
                  <c:v>45489</c:v>
                </c:pt>
                <c:pt idx="1446">
                  <c:v>45490</c:v>
                </c:pt>
                <c:pt idx="1447">
                  <c:v>45491</c:v>
                </c:pt>
                <c:pt idx="1448">
                  <c:v>45492</c:v>
                </c:pt>
                <c:pt idx="1449">
                  <c:v>45495</c:v>
                </c:pt>
                <c:pt idx="1450">
                  <c:v>45496</c:v>
                </c:pt>
                <c:pt idx="1451">
                  <c:v>45497</c:v>
                </c:pt>
                <c:pt idx="1452">
                  <c:v>45498</c:v>
                </c:pt>
                <c:pt idx="1453">
                  <c:v>45499</c:v>
                </c:pt>
                <c:pt idx="1454">
                  <c:v>45502</c:v>
                </c:pt>
                <c:pt idx="1455">
                  <c:v>45503</c:v>
                </c:pt>
                <c:pt idx="1456">
                  <c:v>45504</c:v>
                </c:pt>
                <c:pt idx="1457">
                  <c:v>45505</c:v>
                </c:pt>
                <c:pt idx="1458">
                  <c:v>45506</c:v>
                </c:pt>
                <c:pt idx="1459">
                  <c:v>45509</c:v>
                </c:pt>
                <c:pt idx="1460">
                  <c:v>45510</c:v>
                </c:pt>
                <c:pt idx="1461">
                  <c:v>45511</c:v>
                </c:pt>
                <c:pt idx="1462">
                  <c:v>45512</c:v>
                </c:pt>
                <c:pt idx="1463">
                  <c:v>45513</c:v>
                </c:pt>
                <c:pt idx="1464">
                  <c:v>45516</c:v>
                </c:pt>
                <c:pt idx="1465">
                  <c:v>45517</c:v>
                </c:pt>
                <c:pt idx="1466">
                  <c:v>45518</c:v>
                </c:pt>
                <c:pt idx="1467">
                  <c:v>45519</c:v>
                </c:pt>
                <c:pt idx="1468">
                  <c:v>45520</c:v>
                </c:pt>
                <c:pt idx="1469">
                  <c:v>45523</c:v>
                </c:pt>
                <c:pt idx="1470">
                  <c:v>45524</c:v>
                </c:pt>
                <c:pt idx="1471">
                  <c:v>45525</c:v>
                </c:pt>
                <c:pt idx="1472">
                  <c:v>45526</c:v>
                </c:pt>
                <c:pt idx="1473">
                  <c:v>45527</c:v>
                </c:pt>
                <c:pt idx="1474">
                  <c:v>45530</c:v>
                </c:pt>
                <c:pt idx="1475">
                  <c:v>45531</c:v>
                </c:pt>
                <c:pt idx="1476">
                  <c:v>45532</c:v>
                </c:pt>
                <c:pt idx="1477">
                  <c:v>45533</c:v>
                </c:pt>
                <c:pt idx="1478">
                  <c:v>45534</c:v>
                </c:pt>
                <c:pt idx="1479">
                  <c:v>45537</c:v>
                </c:pt>
                <c:pt idx="1480">
                  <c:v>45538</c:v>
                </c:pt>
                <c:pt idx="1481">
                  <c:v>45539</c:v>
                </c:pt>
                <c:pt idx="1482">
                  <c:v>45540</c:v>
                </c:pt>
                <c:pt idx="1483">
                  <c:v>45541</c:v>
                </c:pt>
                <c:pt idx="1484">
                  <c:v>45544</c:v>
                </c:pt>
                <c:pt idx="1485">
                  <c:v>45545</c:v>
                </c:pt>
                <c:pt idx="1486">
                  <c:v>45546</c:v>
                </c:pt>
                <c:pt idx="1487">
                  <c:v>45547</c:v>
                </c:pt>
                <c:pt idx="1488">
                  <c:v>45548</c:v>
                </c:pt>
                <c:pt idx="1489">
                  <c:v>45551</c:v>
                </c:pt>
                <c:pt idx="1490">
                  <c:v>45552</c:v>
                </c:pt>
                <c:pt idx="1491">
                  <c:v>45553</c:v>
                </c:pt>
                <c:pt idx="1492">
                  <c:v>45554</c:v>
                </c:pt>
                <c:pt idx="1493">
                  <c:v>45555</c:v>
                </c:pt>
                <c:pt idx="1494">
                  <c:v>45558</c:v>
                </c:pt>
                <c:pt idx="1495">
                  <c:v>45559</c:v>
                </c:pt>
                <c:pt idx="1496">
                  <c:v>45560</c:v>
                </c:pt>
                <c:pt idx="1497">
                  <c:v>45561</c:v>
                </c:pt>
                <c:pt idx="1498">
                  <c:v>45562</c:v>
                </c:pt>
                <c:pt idx="1499">
                  <c:v>45565</c:v>
                </c:pt>
                <c:pt idx="1500">
                  <c:v>45566</c:v>
                </c:pt>
                <c:pt idx="1501">
                  <c:v>45567</c:v>
                </c:pt>
                <c:pt idx="1502">
                  <c:v>45568</c:v>
                </c:pt>
                <c:pt idx="1503">
                  <c:v>45569</c:v>
                </c:pt>
                <c:pt idx="1504">
                  <c:v>45572</c:v>
                </c:pt>
                <c:pt idx="1505">
                  <c:v>45573</c:v>
                </c:pt>
                <c:pt idx="1506">
                  <c:v>45574</c:v>
                </c:pt>
                <c:pt idx="1507">
                  <c:v>45575</c:v>
                </c:pt>
                <c:pt idx="1508">
                  <c:v>45576</c:v>
                </c:pt>
                <c:pt idx="1509">
                  <c:v>45579</c:v>
                </c:pt>
                <c:pt idx="1510">
                  <c:v>45580</c:v>
                </c:pt>
                <c:pt idx="1511">
                  <c:v>45581</c:v>
                </c:pt>
                <c:pt idx="1512">
                  <c:v>45582</c:v>
                </c:pt>
                <c:pt idx="1513">
                  <c:v>45583</c:v>
                </c:pt>
                <c:pt idx="1514">
                  <c:v>45586</c:v>
                </c:pt>
                <c:pt idx="1515">
                  <c:v>45587</c:v>
                </c:pt>
                <c:pt idx="1516">
                  <c:v>45588</c:v>
                </c:pt>
                <c:pt idx="1517">
                  <c:v>45589</c:v>
                </c:pt>
                <c:pt idx="1518">
                  <c:v>45590</c:v>
                </c:pt>
                <c:pt idx="1519">
                  <c:v>45593</c:v>
                </c:pt>
                <c:pt idx="1520">
                  <c:v>45594</c:v>
                </c:pt>
                <c:pt idx="1521">
                  <c:v>45595</c:v>
                </c:pt>
                <c:pt idx="1522">
                  <c:v>45596</c:v>
                </c:pt>
                <c:pt idx="1523">
                  <c:v>45597</c:v>
                </c:pt>
                <c:pt idx="1524">
                  <c:v>45600</c:v>
                </c:pt>
                <c:pt idx="1525">
                  <c:v>45601</c:v>
                </c:pt>
                <c:pt idx="1526">
                  <c:v>45602</c:v>
                </c:pt>
                <c:pt idx="1527">
                  <c:v>45603</c:v>
                </c:pt>
                <c:pt idx="1528">
                  <c:v>45604</c:v>
                </c:pt>
                <c:pt idx="1529">
                  <c:v>45607</c:v>
                </c:pt>
                <c:pt idx="1530">
                  <c:v>45608</c:v>
                </c:pt>
                <c:pt idx="1531">
                  <c:v>45609</c:v>
                </c:pt>
                <c:pt idx="1532">
                  <c:v>45610</c:v>
                </c:pt>
                <c:pt idx="1533">
                  <c:v>45611</c:v>
                </c:pt>
                <c:pt idx="1534">
                  <c:v>45614</c:v>
                </c:pt>
                <c:pt idx="1535">
                  <c:v>45615</c:v>
                </c:pt>
                <c:pt idx="1536">
                  <c:v>45616</c:v>
                </c:pt>
                <c:pt idx="1537">
                  <c:v>45617</c:v>
                </c:pt>
                <c:pt idx="1538">
                  <c:v>45618</c:v>
                </c:pt>
                <c:pt idx="1539">
                  <c:v>45621</c:v>
                </c:pt>
                <c:pt idx="1540">
                  <c:v>45622</c:v>
                </c:pt>
                <c:pt idx="1541">
                  <c:v>45623</c:v>
                </c:pt>
                <c:pt idx="1542">
                  <c:v>45624</c:v>
                </c:pt>
                <c:pt idx="1543">
                  <c:v>45625</c:v>
                </c:pt>
                <c:pt idx="1544">
                  <c:v>45628</c:v>
                </c:pt>
                <c:pt idx="1545">
                  <c:v>45629</c:v>
                </c:pt>
                <c:pt idx="1546">
                  <c:v>45630</c:v>
                </c:pt>
                <c:pt idx="1547">
                  <c:v>45631</c:v>
                </c:pt>
                <c:pt idx="1548">
                  <c:v>45632</c:v>
                </c:pt>
              </c:numCache>
            </c:numRef>
          </c:cat>
          <c:val>
            <c:numRef>
              <c:f>Sheet6!$F$6:$F$2000</c:f>
              <c:numCache>
                <c:formatCode>General</c:formatCode>
                <c:ptCount val="1995"/>
                <c:pt idx="0">
                  <c:v>2.3299999999999876</c:v>
                </c:pt>
                <c:pt idx="1">
                  <c:v>-0.99000000000000199</c:v>
                </c:pt>
                <c:pt idx="2">
                  <c:v>-2.0700000000000163</c:v>
                </c:pt>
                <c:pt idx="3">
                  <c:v>0.70999999999998842</c:v>
                </c:pt>
                <c:pt idx="4">
                  <c:v>-0.30999999999998806</c:v>
                </c:pt>
                <c:pt idx="5">
                  <c:v>-0.60000000000002274</c:v>
                </c:pt>
                <c:pt idx="6">
                  <c:v>-0.54000000000002935</c:v>
                </c:pt>
                <c:pt idx="7">
                  <c:v>-0.78999999999997961</c:v>
                </c:pt>
                <c:pt idx="8">
                  <c:v>-1.2000000000000011</c:v>
                </c:pt>
                <c:pt idx="9">
                  <c:v>-1.1000000000000121</c:v>
                </c:pt>
                <c:pt idx="10">
                  <c:v>-0.42999999999997485</c:v>
                </c:pt>
                <c:pt idx="11">
                  <c:v>-0.39000000000002366</c:v>
                </c:pt>
                <c:pt idx="12">
                  <c:v>0.70000000000001172</c:v>
                </c:pt>
                <c:pt idx="13">
                  <c:v>0.91999999999998749</c:v>
                </c:pt>
                <c:pt idx="14">
                  <c:v>0.91999999999998749</c:v>
                </c:pt>
                <c:pt idx="15">
                  <c:v>-0.95999999999998309</c:v>
                </c:pt>
                <c:pt idx="16">
                  <c:v>-0.72999999999998622</c:v>
                </c:pt>
                <c:pt idx="17">
                  <c:v>-1.4000000000000234</c:v>
                </c:pt>
                <c:pt idx="18">
                  <c:v>-0.70999999999998842</c:v>
                </c:pt>
                <c:pt idx="19">
                  <c:v>-0.9200000000000319</c:v>
                </c:pt>
                <c:pt idx="20">
                  <c:v>-2.7400000000000091</c:v>
                </c:pt>
                <c:pt idx="21">
                  <c:v>-2.4800000000000377</c:v>
                </c:pt>
                <c:pt idx="22">
                  <c:v>-2.1099999999999675</c:v>
                </c:pt>
                <c:pt idx="23">
                  <c:v>0.13999999999998458</c:v>
                </c:pt>
                <c:pt idx="24">
                  <c:v>-0.11999999999998678</c:v>
                </c:pt>
                <c:pt idx="25">
                  <c:v>-1.2200000000000433</c:v>
                </c:pt>
                <c:pt idx="26">
                  <c:v>-2.1000000000000352</c:v>
                </c:pt>
                <c:pt idx="27">
                  <c:v>-1.6499999999999737</c:v>
                </c:pt>
                <c:pt idx="28">
                  <c:v>-2.0499999999999741</c:v>
                </c:pt>
                <c:pt idx="29">
                  <c:v>-1.9099999999999895</c:v>
                </c:pt>
                <c:pt idx="30">
                  <c:v>-0.93999999999998529</c:v>
                </c:pt>
                <c:pt idx="31">
                  <c:v>-0.70000000000001172</c:v>
                </c:pt>
                <c:pt idx="32">
                  <c:v>-2.0599999999999952</c:v>
                </c:pt>
                <c:pt idx="33">
                  <c:v>-2.0999999999999908</c:v>
                </c:pt>
                <c:pt idx="34">
                  <c:v>-2.0999999999999908</c:v>
                </c:pt>
                <c:pt idx="35">
                  <c:v>-2.9600000000000293</c:v>
                </c:pt>
                <c:pt idx="36">
                  <c:v>-2.9800000000000271</c:v>
                </c:pt>
                <c:pt idx="37">
                  <c:v>-1.5200000000000102</c:v>
                </c:pt>
                <c:pt idx="38">
                  <c:v>-2.2299999999999986</c:v>
                </c:pt>
                <c:pt idx="39">
                  <c:v>-2.9699999999999616</c:v>
                </c:pt>
                <c:pt idx="40">
                  <c:v>-3.6799999999999944</c:v>
                </c:pt>
                <c:pt idx="41">
                  <c:v>-1.7700000000000049</c:v>
                </c:pt>
                <c:pt idx="42">
                  <c:v>-0.19000000000000128</c:v>
                </c:pt>
                <c:pt idx="43">
                  <c:v>0.36000000000000476</c:v>
                </c:pt>
                <c:pt idx="44">
                  <c:v>-1.2900000000000134</c:v>
                </c:pt>
                <c:pt idx="45">
                  <c:v>-1.6900000000000137</c:v>
                </c:pt>
                <c:pt idx="46">
                  <c:v>-1.6999999999999904</c:v>
                </c:pt>
                <c:pt idx="47">
                  <c:v>-3.3099999999999685</c:v>
                </c:pt>
                <c:pt idx="48">
                  <c:v>-3.069999999999995</c:v>
                </c:pt>
                <c:pt idx="49">
                  <c:v>-3.3100000000000129</c:v>
                </c:pt>
                <c:pt idx="50">
                  <c:v>-4.2100000000000026</c:v>
                </c:pt>
                <c:pt idx="51">
                  <c:v>-3.4399999999999764</c:v>
                </c:pt>
                <c:pt idx="52">
                  <c:v>-3.0299999999999994</c:v>
                </c:pt>
                <c:pt idx="53">
                  <c:v>-4.2700000000000404</c:v>
                </c:pt>
                <c:pt idx="54">
                  <c:v>-4.0200000000000014</c:v>
                </c:pt>
                <c:pt idx="55">
                  <c:v>-4.3200000000000127</c:v>
                </c:pt>
                <c:pt idx="56">
                  <c:v>-6.8400000000000016</c:v>
                </c:pt>
                <c:pt idx="57">
                  <c:v>-6.7199999999999704</c:v>
                </c:pt>
                <c:pt idx="58">
                  <c:v>-7.4700000000000433</c:v>
                </c:pt>
                <c:pt idx="59">
                  <c:v>-6.3299999999999912</c:v>
                </c:pt>
                <c:pt idx="60">
                  <c:v>-6.1300000000000132</c:v>
                </c:pt>
                <c:pt idx="61">
                  <c:v>-4.3700000000000294</c:v>
                </c:pt>
                <c:pt idx="62">
                  <c:v>-2.1399999999999864</c:v>
                </c:pt>
                <c:pt idx="63">
                  <c:v>-2.6999999999999691</c:v>
                </c:pt>
                <c:pt idx="64">
                  <c:v>-1.1099999999999888</c:v>
                </c:pt>
                <c:pt idx="65">
                  <c:v>-1.5899999999999803</c:v>
                </c:pt>
                <c:pt idx="66">
                  <c:v>-0.80000000000000071</c:v>
                </c:pt>
                <c:pt idx="67">
                  <c:v>-1.6799999999999926</c:v>
                </c:pt>
                <c:pt idx="68">
                  <c:v>-3.4000000000000252</c:v>
                </c:pt>
                <c:pt idx="69">
                  <c:v>-3.4600000000000186</c:v>
                </c:pt>
                <c:pt idx="70">
                  <c:v>-4.4200000000000017</c:v>
                </c:pt>
                <c:pt idx="71">
                  <c:v>-4.9200000000000355</c:v>
                </c:pt>
                <c:pt idx="72">
                  <c:v>-4.3299999999999894</c:v>
                </c:pt>
                <c:pt idx="73">
                  <c:v>-1.1200000000000099</c:v>
                </c:pt>
                <c:pt idx="74">
                  <c:v>-1.9699999999999829</c:v>
                </c:pt>
                <c:pt idx="75">
                  <c:v>-0.64999999999999503</c:v>
                </c:pt>
                <c:pt idx="76">
                  <c:v>0.24000000000001798</c:v>
                </c:pt>
                <c:pt idx="77">
                  <c:v>-0.9300000000000086</c:v>
                </c:pt>
                <c:pt idx="78">
                  <c:v>-0.9300000000000086</c:v>
                </c:pt>
                <c:pt idx="79">
                  <c:v>-3.00000000000189E-2</c:v>
                </c:pt>
                <c:pt idx="80">
                  <c:v>-0.45999999999999375</c:v>
                </c:pt>
                <c:pt idx="81">
                  <c:v>-0.59000000000000163</c:v>
                </c:pt>
                <c:pt idx="82">
                  <c:v>-0.20000000000002238</c:v>
                </c:pt>
                <c:pt idx="83">
                  <c:v>0.60999999999999943</c:v>
                </c:pt>
                <c:pt idx="84">
                  <c:v>1.9400000000000084</c:v>
                </c:pt>
                <c:pt idx="85">
                  <c:v>1.2200000000000433</c:v>
                </c:pt>
                <c:pt idx="86">
                  <c:v>-0.44999999999997264</c:v>
                </c:pt>
                <c:pt idx="87">
                  <c:v>1.9999999999997797E-2</c:v>
                </c:pt>
                <c:pt idx="88">
                  <c:v>-0.9600000000000275</c:v>
                </c:pt>
                <c:pt idx="89">
                  <c:v>-2.7099999999999902</c:v>
                </c:pt>
                <c:pt idx="90">
                  <c:v>-2.6100000000000012</c:v>
                </c:pt>
                <c:pt idx="91">
                  <c:v>-1.1600000000000055</c:v>
                </c:pt>
                <c:pt idx="92">
                  <c:v>-1.3100000000000112</c:v>
                </c:pt>
                <c:pt idx="93">
                  <c:v>-0.27999999999996916</c:v>
                </c:pt>
                <c:pt idx="94">
                  <c:v>-0.53000000000000824</c:v>
                </c:pt>
                <c:pt idx="95">
                  <c:v>-0.83999999999999631</c:v>
                </c:pt>
                <c:pt idx="96">
                  <c:v>-1.1600000000000055</c:v>
                </c:pt>
                <c:pt idx="97">
                  <c:v>-2.2600000000000176</c:v>
                </c:pt>
                <c:pt idx="98">
                  <c:v>-2.53000000000001</c:v>
                </c:pt>
                <c:pt idx="99">
                  <c:v>-1.6199999999999992</c:v>
                </c:pt>
                <c:pt idx="100">
                  <c:v>-2.7400000000000091</c:v>
                </c:pt>
                <c:pt idx="101">
                  <c:v>-4.3300000000000338</c:v>
                </c:pt>
                <c:pt idx="102">
                  <c:v>-3.1899999999999817</c:v>
                </c:pt>
                <c:pt idx="103">
                  <c:v>-4.3600000000000083</c:v>
                </c:pt>
                <c:pt idx="104">
                  <c:v>-4.3600000000000083</c:v>
                </c:pt>
                <c:pt idx="105">
                  <c:v>-5.5800000000000072</c:v>
                </c:pt>
                <c:pt idx="106">
                  <c:v>-3.960000000000008</c:v>
                </c:pt>
                <c:pt idx="107">
                  <c:v>-4.1100000000000136</c:v>
                </c:pt>
                <c:pt idx="108">
                  <c:v>-1.1099999999999888</c:v>
                </c:pt>
                <c:pt idx="109">
                  <c:v>0.36999999999998145</c:v>
                </c:pt>
                <c:pt idx="110">
                  <c:v>1.2699999999999934</c:v>
                </c:pt>
                <c:pt idx="111">
                  <c:v>1.9400000000000084</c:v>
                </c:pt>
                <c:pt idx="112">
                  <c:v>0.40999999999999925</c:v>
                </c:pt>
                <c:pt idx="113">
                  <c:v>0.35000000000000586</c:v>
                </c:pt>
                <c:pt idx="114">
                  <c:v>1.1900000000000022</c:v>
                </c:pt>
                <c:pt idx="115">
                  <c:v>-1.419999999999999</c:v>
                </c:pt>
                <c:pt idx="116">
                  <c:v>-0.78000000000000291</c:v>
                </c:pt>
                <c:pt idx="117">
                  <c:v>0.20999999999999908</c:v>
                </c:pt>
                <c:pt idx="118">
                  <c:v>-0.79000000000000181</c:v>
                </c:pt>
                <c:pt idx="119">
                  <c:v>-1.3100000000000112</c:v>
                </c:pt>
                <c:pt idx="120">
                  <c:v>-3.1900000000000039</c:v>
                </c:pt>
                <c:pt idx="121">
                  <c:v>2.2999999999999909</c:v>
                </c:pt>
                <c:pt idx="122">
                  <c:v>0.34999999999998366</c:v>
                </c:pt>
                <c:pt idx="123">
                  <c:v>2.2799999999999931</c:v>
                </c:pt>
                <c:pt idx="124">
                  <c:v>1.5100000000000113</c:v>
                </c:pt>
                <c:pt idx="125">
                  <c:v>-0.75000000000000622</c:v>
                </c:pt>
                <c:pt idx="126">
                  <c:v>2.629999999999999</c:v>
                </c:pt>
                <c:pt idx="127">
                  <c:v>2.4800000000000155</c:v>
                </c:pt>
                <c:pt idx="128">
                  <c:v>1.1500000000000066</c:v>
                </c:pt>
                <c:pt idx="129">
                  <c:v>0.22000000000002018</c:v>
                </c:pt>
                <c:pt idx="130">
                  <c:v>-1.7900000000000027</c:v>
                </c:pt>
                <c:pt idx="131">
                  <c:v>-2.6000000000000023</c:v>
                </c:pt>
                <c:pt idx="132">
                  <c:v>-2.6000000000000023</c:v>
                </c:pt>
                <c:pt idx="133">
                  <c:v>-2.849999999999997</c:v>
                </c:pt>
                <c:pt idx="134">
                  <c:v>-3.4399999999999986</c:v>
                </c:pt>
                <c:pt idx="135">
                  <c:v>-2.7700000000000058</c:v>
                </c:pt>
                <c:pt idx="136">
                  <c:v>-0.18000000000000238</c:v>
                </c:pt>
                <c:pt idx="137">
                  <c:v>2.9800000000000049</c:v>
                </c:pt>
                <c:pt idx="138">
                  <c:v>2.3800000000000043</c:v>
                </c:pt>
                <c:pt idx="139">
                  <c:v>1.540000000000008</c:v>
                </c:pt>
                <c:pt idx="140">
                  <c:v>1.7899999999999805</c:v>
                </c:pt>
                <c:pt idx="141">
                  <c:v>0.18000000000000238</c:v>
                </c:pt>
                <c:pt idx="142">
                  <c:v>1.0599999999999943</c:v>
                </c:pt>
                <c:pt idx="143">
                  <c:v>-0.36000000000000476</c:v>
                </c:pt>
                <c:pt idx="144">
                  <c:v>-0.9200000000000097</c:v>
                </c:pt>
                <c:pt idx="145">
                  <c:v>-0.42999999999999705</c:v>
                </c:pt>
                <c:pt idx="146">
                  <c:v>-0.80999999999999961</c:v>
                </c:pt>
                <c:pt idx="147">
                  <c:v>-0.53999999999998494</c:v>
                </c:pt>
                <c:pt idx="148">
                  <c:v>-0.50000000000001155</c:v>
                </c:pt>
                <c:pt idx="149">
                  <c:v>-1.1000000000000121</c:v>
                </c:pt>
                <c:pt idx="150">
                  <c:v>-0.39000000000000146</c:v>
                </c:pt>
                <c:pt idx="151">
                  <c:v>-4.4900000000000162</c:v>
                </c:pt>
                <c:pt idx="152">
                  <c:v>-5.1099999999999923</c:v>
                </c:pt>
                <c:pt idx="153">
                  <c:v>-5.3600000000000092</c:v>
                </c:pt>
                <c:pt idx="154">
                  <c:v>-5.5299999999999905</c:v>
                </c:pt>
                <c:pt idx="155">
                  <c:v>-7.0000000000000062</c:v>
                </c:pt>
                <c:pt idx="156">
                  <c:v>-5.6599999999999984</c:v>
                </c:pt>
                <c:pt idx="157">
                  <c:v>-7.3500000000000121</c:v>
                </c:pt>
                <c:pt idx="158">
                  <c:v>-6.7400000000000126</c:v>
                </c:pt>
                <c:pt idx="159">
                  <c:v>-9.1000000000000192</c:v>
                </c:pt>
                <c:pt idx="160">
                  <c:v>-8.2600000000000016</c:v>
                </c:pt>
                <c:pt idx="161">
                  <c:v>-8.7899999999999867</c:v>
                </c:pt>
                <c:pt idx="162">
                  <c:v>-7.1700000000000097</c:v>
                </c:pt>
                <c:pt idx="163">
                  <c:v>-5.9399999999999897</c:v>
                </c:pt>
                <c:pt idx="164">
                  <c:v>-6.8299999999999805</c:v>
                </c:pt>
                <c:pt idx="165">
                  <c:v>-7.9399999999999915</c:v>
                </c:pt>
                <c:pt idx="166">
                  <c:v>-9.9799999999999898</c:v>
                </c:pt>
                <c:pt idx="167">
                  <c:v>-11.099999999999998</c:v>
                </c:pt>
                <c:pt idx="168">
                  <c:v>-11.589999999999989</c:v>
                </c:pt>
                <c:pt idx="169">
                  <c:v>-12.199999999999989</c:v>
                </c:pt>
                <c:pt idx="170">
                  <c:v>-14.450000000000006</c:v>
                </c:pt>
                <c:pt idx="171">
                  <c:v>-12.080000000000002</c:v>
                </c:pt>
                <c:pt idx="172">
                  <c:v>-12.369999999999992</c:v>
                </c:pt>
                <c:pt idx="173">
                  <c:v>-11.749999999999993</c:v>
                </c:pt>
                <c:pt idx="174">
                  <c:v>-11.749999999999993</c:v>
                </c:pt>
                <c:pt idx="175">
                  <c:v>-12.250000000000005</c:v>
                </c:pt>
                <c:pt idx="176">
                  <c:v>-11.36999999999999</c:v>
                </c:pt>
                <c:pt idx="177">
                  <c:v>-10.000000000000009</c:v>
                </c:pt>
                <c:pt idx="178">
                  <c:v>-10.739999999999995</c:v>
                </c:pt>
                <c:pt idx="179">
                  <c:v>-9.4100000000000072</c:v>
                </c:pt>
                <c:pt idx="180">
                  <c:v>-8.4699999999999989</c:v>
                </c:pt>
                <c:pt idx="181">
                  <c:v>-8.0999999999999961</c:v>
                </c:pt>
                <c:pt idx="182">
                  <c:v>-8.4300000000000033</c:v>
                </c:pt>
                <c:pt idx="183">
                  <c:v>-4.9200000000000133</c:v>
                </c:pt>
                <c:pt idx="184">
                  <c:v>-6.0200000000000031</c:v>
                </c:pt>
                <c:pt idx="185">
                  <c:v>-6.7200000000000149</c:v>
                </c:pt>
                <c:pt idx="186">
                  <c:v>-8.5900000000000087</c:v>
                </c:pt>
                <c:pt idx="187">
                  <c:v>-7.8100000000000058</c:v>
                </c:pt>
                <c:pt idx="188">
                  <c:v>-8.2799999999999976</c:v>
                </c:pt>
                <c:pt idx="189">
                  <c:v>-7.9099999999999948</c:v>
                </c:pt>
                <c:pt idx="190">
                  <c:v>-9.8299999999999841</c:v>
                </c:pt>
                <c:pt idx="191">
                  <c:v>-7.2100000000000053</c:v>
                </c:pt>
                <c:pt idx="192">
                  <c:v>-7.559999999999989</c:v>
                </c:pt>
                <c:pt idx="193">
                  <c:v>-6.9499999999999895</c:v>
                </c:pt>
                <c:pt idx="194">
                  <c:v>-7.769999999999988</c:v>
                </c:pt>
                <c:pt idx="195">
                  <c:v>-5.5700000000000083</c:v>
                </c:pt>
                <c:pt idx="196">
                  <c:v>-4.6399999999999997</c:v>
                </c:pt>
                <c:pt idx="197">
                  <c:v>-4.2799999999999949</c:v>
                </c:pt>
                <c:pt idx="198">
                  <c:v>-5.6599999999999984</c:v>
                </c:pt>
                <c:pt idx="199">
                  <c:v>-7.0899999999999963</c:v>
                </c:pt>
                <c:pt idx="200">
                  <c:v>-6.7700000000000093</c:v>
                </c:pt>
                <c:pt idx="201">
                  <c:v>-6.2000000000000055</c:v>
                </c:pt>
                <c:pt idx="202">
                  <c:v>-5.3900000000000059</c:v>
                </c:pt>
                <c:pt idx="203">
                  <c:v>-3.71999999999999</c:v>
                </c:pt>
                <c:pt idx="204">
                  <c:v>-3.71999999999999</c:v>
                </c:pt>
                <c:pt idx="205">
                  <c:v>-2.0900000000000141</c:v>
                </c:pt>
                <c:pt idx="206">
                  <c:v>-2.2699999999999942</c:v>
                </c:pt>
                <c:pt idx="207">
                  <c:v>-2.42</c:v>
                </c:pt>
                <c:pt idx="208">
                  <c:v>-0.61000000000002164</c:v>
                </c:pt>
                <c:pt idx="209">
                  <c:v>-1.0399999999999965</c:v>
                </c:pt>
                <c:pt idx="210">
                  <c:v>-0.8599999999999941</c:v>
                </c:pt>
                <c:pt idx="211">
                  <c:v>0.9099999999999886</c:v>
                </c:pt>
                <c:pt idx="212">
                  <c:v>0.54999999999998384</c:v>
                </c:pt>
                <c:pt idx="213">
                  <c:v>0.16000000000000458</c:v>
                </c:pt>
                <c:pt idx="214">
                  <c:v>1.8299999999999983</c:v>
                </c:pt>
                <c:pt idx="215">
                  <c:v>2.0299999999999985</c:v>
                </c:pt>
                <c:pt idx="216">
                  <c:v>0.85000000000001741</c:v>
                </c:pt>
                <c:pt idx="217">
                  <c:v>-0.43999999999999595</c:v>
                </c:pt>
                <c:pt idx="218">
                  <c:v>-0.96000000000000529</c:v>
                </c:pt>
                <c:pt idx="219">
                  <c:v>1.0999999999999899</c:v>
                </c:pt>
                <c:pt idx="220">
                  <c:v>3.9499999999999869</c:v>
                </c:pt>
                <c:pt idx="221">
                  <c:v>2.2499999999999964</c:v>
                </c:pt>
                <c:pt idx="222">
                  <c:v>6.2999999999999945</c:v>
                </c:pt>
                <c:pt idx="223">
                  <c:v>7.140000000000013</c:v>
                </c:pt>
                <c:pt idx="224">
                  <c:v>7.140000000000013</c:v>
                </c:pt>
                <c:pt idx="225">
                  <c:v>7.6799999999999979</c:v>
                </c:pt>
                <c:pt idx="226">
                  <c:v>5.5100000000000149</c:v>
                </c:pt>
                <c:pt idx="227">
                  <c:v>3.7000000000000144</c:v>
                </c:pt>
                <c:pt idx="228">
                  <c:v>3.6699999999999955</c:v>
                </c:pt>
                <c:pt idx="229">
                  <c:v>3.7299999999999889</c:v>
                </c:pt>
                <c:pt idx="230">
                  <c:v>2.4299999999999988</c:v>
                </c:pt>
                <c:pt idx="231">
                  <c:v>1.3299999999999867</c:v>
                </c:pt>
                <c:pt idx="232">
                  <c:v>1.4299999999999979</c:v>
                </c:pt>
                <c:pt idx="233">
                  <c:v>-0.36999999999998145</c:v>
                </c:pt>
                <c:pt idx="234">
                  <c:v>-0.25999999999999357</c:v>
                </c:pt>
                <c:pt idx="235">
                  <c:v>1.4000000000000012</c:v>
                </c:pt>
                <c:pt idx="236">
                  <c:v>0.33000000000000806</c:v>
                </c:pt>
                <c:pt idx="237">
                  <c:v>0.33000000000000806</c:v>
                </c:pt>
                <c:pt idx="238">
                  <c:v>1.399999999999979</c:v>
                </c:pt>
                <c:pt idx="239">
                  <c:v>4.2399999999999993</c:v>
                </c:pt>
                <c:pt idx="240">
                  <c:v>0.43999999999999595</c:v>
                </c:pt>
                <c:pt idx="241">
                  <c:v>2.7700000000000058</c:v>
                </c:pt>
                <c:pt idx="242">
                  <c:v>4.0399999999999991</c:v>
                </c:pt>
                <c:pt idx="243">
                  <c:v>4.7700000000000076</c:v>
                </c:pt>
                <c:pt idx="244">
                  <c:v>4.3099999999999916</c:v>
                </c:pt>
                <c:pt idx="245">
                  <c:v>3.4200000000000008</c:v>
                </c:pt>
                <c:pt idx="246">
                  <c:v>2.4799999999999933</c:v>
                </c:pt>
                <c:pt idx="247">
                  <c:v>6.7600000000000104</c:v>
                </c:pt>
                <c:pt idx="248">
                  <c:v>4.9500000000000099</c:v>
                </c:pt>
                <c:pt idx="249">
                  <c:v>7.5099999999999945</c:v>
                </c:pt>
                <c:pt idx="250">
                  <c:v>8.4099999999999842</c:v>
                </c:pt>
                <c:pt idx="251">
                  <c:v>10.450000000000003</c:v>
                </c:pt>
                <c:pt idx="252">
                  <c:v>10.489999999999998</c:v>
                </c:pt>
                <c:pt idx="253">
                  <c:v>10.099999999999998</c:v>
                </c:pt>
                <c:pt idx="254">
                  <c:v>9.6499999999999808</c:v>
                </c:pt>
                <c:pt idx="255">
                  <c:v>8.8000000000000078</c:v>
                </c:pt>
                <c:pt idx="256">
                  <c:v>8.8000000000000078</c:v>
                </c:pt>
                <c:pt idx="257">
                  <c:v>8.7900000000000098</c:v>
                </c:pt>
                <c:pt idx="258">
                  <c:v>9.68</c:v>
                </c:pt>
                <c:pt idx="259">
                  <c:v>10.460000000000003</c:v>
                </c:pt>
                <c:pt idx="260">
                  <c:v>12.190000000000012</c:v>
                </c:pt>
                <c:pt idx="261">
                  <c:v>12.190000000000012</c:v>
                </c:pt>
                <c:pt idx="262">
                  <c:v>9.7500000000000142</c:v>
                </c:pt>
                <c:pt idx="263">
                  <c:v>6.4999999999999947</c:v>
                </c:pt>
                <c:pt idx="264">
                  <c:v>6.129999999999991</c:v>
                </c:pt>
                <c:pt idx="265">
                  <c:v>7.1800000000000086</c:v>
                </c:pt>
                <c:pt idx="266">
                  <c:v>8.230000000000004</c:v>
                </c:pt>
                <c:pt idx="267">
                  <c:v>7.4500000000000011</c:v>
                </c:pt>
                <c:pt idx="268">
                  <c:v>6.129999999999991</c:v>
                </c:pt>
                <c:pt idx="269">
                  <c:v>6.5199999999999925</c:v>
                </c:pt>
                <c:pt idx="270">
                  <c:v>4.9899999999999833</c:v>
                </c:pt>
                <c:pt idx="271">
                  <c:v>4.489999999999994</c:v>
                </c:pt>
                <c:pt idx="272">
                  <c:v>5.8999999999999941</c:v>
                </c:pt>
                <c:pt idx="273">
                  <c:v>6.030000000000002</c:v>
                </c:pt>
                <c:pt idx="274">
                  <c:v>6.030000000000002</c:v>
                </c:pt>
                <c:pt idx="275">
                  <c:v>4.4599999999999973</c:v>
                </c:pt>
                <c:pt idx="276">
                  <c:v>4.6599999999999975</c:v>
                </c:pt>
                <c:pt idx="277">
                  <c:v>3.3199999999999896</c:v>
                </c:pt>
                <c:pt idx="278">
                  <c:v>0.9100000000000108</c:v>
                </c:pt>
                <c:pt idx="279">
                  <c:v>4.9999999999994493E-2</c:v>
                </c:pt>
                <c:pt idx="280">
                  <c:v>1.660000000000017</c:v>
                </c:pt>
                <c:pt idx="281">
                  <c:v>-0.70000000000001172</c:v>
                </c:pt>
                <c:pt idx="282">
                  <c:v>-0.70000000000001172</c:v>
                </c:pt>
                <c:pt idx="283">
                  <c:v>1.9999999999997797E-2</c:v>
                </c:pt>
                <c:pt idx="284">
                  <c:v>-0.56000000000000494</c:v>
                </c:pt>
                <c:pt idx="285">
                  <c:v>1.0000000000000009</c:v>
                </c:pt>
                <c:pt idx="286">
                  <c:v>2.0000000000000018</c:v>
                </c:pt>
                <c:pt idx="287">
                  <c:v>1.6299999999999981</c:v>
                </c:pt>
                <c:pt idx="288">
                  <c:v>0.33000000000000806</c:v>
                </c:pt>
                <c:pt idx="289">
                  <c:v>-0.51000000000001044</c:v>
                </c:pt>
                <c:pt idx="290">
                  <c:v>-0.26999999999999247</c:v>
                </c:pt>
                <c:pt idx="291">
                  <c:v>0.65999999999999392</c:v>
                </c:pt>
                <c:pt idx="292">
                  <c:v>-9.9999999999988987E-3</c:v>
                </c:pt>
                <c:pt idx="293">
                  <c:v>-1.2000000000000011</c:v>
                </c:pt>
                <c:pt idx="294">
                  <c:v>-1.2000000000000011</c:v>
                </c:pt>
                <c:pt idx="295">
                  <c:v>-1.3700000000000045</c:v>
                </c:pt>
                <c:pt idx="296">
                  <c:v>-1.4100000000000001</c:v>
                </c:pt>
                <c:pt idx="297">
                  <c:v>-2.5700000000000056</c:v>
                </c:pt>
                <c:pt idx="298">
                  <c:v>-3.1900000000000039</c:v>
                </c:pt>
                <c:pt idx="299">
                  <c:v>-3.8000000000000034</c:v>
                </c:pt>
                <c:pt idx="300">
                  <c:v>-4.1300000000000114</c:v>
                </c:pt>
                <c:pt idx="301">
                  <c:v>-0.57000000000000384</c:v>
                </c:pt>
                <c:pt idx="302">
                  <c:v>0.70999999999998842</c:v>
                </c:pt>
                <c:pt idx="303">
                  <c:v>2.2599999999999953</c:v>
                </c:pt>
                <c:pt idx="304">
                  <c:v>3.8999999999999924</c:v>
                </c:pt>
                <c:pt idx="305">
                  <c:v>4.3999999999999932</c:v>
                </c:pt>
                <c:pt idx="306">
                  <c:v>8.9899999999999984</c:v>
                </c:pt>
                <c:pt idx="307">
                  <c:v>8.0599999999999898</c:v>
                </c:pt>
                <c:pt idx="308">
                  <c:v>10.309999999999997</c:v>
                </c:pt>
                <c:pt idx="309">
                  <c:v>9.620000000000001</c:v>
                </c:pt>
                <c:pt idx="310">
                  <c:v>13.3</c:v>
                </c:pt>
                <c:pt idx="311">
                  <c:v>18.390000000000008</c:v>
                </c:pt>
                <c:pt idx="312">
                  <c:v>12.250000000000005</c:v>
                </c:pt>
                <c:pt idx="313">
                  <c:v>22.65</c:v>
                </c:pt>
                <c:pt idx="314">
                  <c:v>13.059999999999999</c:v>
                </c:pt>
                <c:pt idx="315">
                  <c:v>25.089999999999996</c:v>
                </c:pt>
                <c:pt idx="316">
                  <c:v>25.420000000000009</c:v>
                </c:pt>
                <c:pt idx="317">
                  <c:v>23.650000000000006</c:v>
                </c:pt>
                <c:pt idx="318">
                  <c:v>14.510000000000002</c:v>
                </c:pt>
                <c:pt idx="319">
                  <c:v>9.8699999999999957</c:v>
                </c:pt>
                <c:pt idx="320">
                  <c:v>15.099999999999996</c:v>
                </c:pt>
                <c:pt idx="321">
                  <c:v>19.549999999999994</c:v>
                </c:pt>
                <c:pt idx="322">
                  <c:v>23.269999999999996</c:v>
                </c:pt>
                <c:pt idx="323">
                  <c:v>15.24</c:v>
                </c:pt>
                <c:pt idx="324">
                  <c:v>18.500000000000004</c:v>
                </c:pt>
                <c:pt idx="325">
                  <c:v>13.440000000000001</c:v>
                </c:pt>
                <c:pt idx="326">
                  <c:v>14.539999999999997</c:v>
                </c:pt>
                <c:pt idx="327">
                  <c:v>15.590000000000002</c:v>
                </c:pt>
                <c:pt idx="328">
                  <c:v>15.550000000000002</c:v>
                </c:pt>
                <c:pt idx="329">
                  <c:v>17.75</c:v>
                </c:pt>
                <c:pt idx="330">
                  <c:v>19.7</c:v>
                </c:pt>
                <c:pt idx="331">
                  <c:v>21.939999999999998</c:v>
                </c:pt>
                <c:pt idx="332">
                  <c:v>17.910000000000004</c:v>
                </c:pt>
                <c:pt idx="333">
                  <c:v>17.910000000000004</c:v>
                </c:pt>
                <c:pt idx="334">
                  <c:v>20.380000000000003</c:v>
                </c:pt>
                <c:pt idx="335">
                  <c:v>20.13</c:v>
                </c:pt>
                <c:pt idx="336">
                  <c:v>14.08</c:v>
                </c:pt>
                <c:pt idx="337">
                  <c:v>15.010000000000002</c:v>
                </c:pt>
                <c:pt idx="338">
                  <c:v>15.769999999999998</c:v>
                </c:pt>
                <c:pt idx="339">
                  <c:v>14.05</c:v>
                </c:pt>
                <c:pt idx="340">
                  <c:v>13.22</c:v>
                </c:pt>
                <c:pt idx="341">
                  <c:v>15.400000000000002</c:v>
                </c:pt>
                <c:pt idx="342">
                  <c:v>14.980000000000002</c:v>
                </c:pt>
                <c:pt idx="343">
                  <c:v>14.89</c:v>
                </c:pt>
                <c:pt idx="344">
                  <c:v>18.14</c:v>
                </c:pt>
                <c:pt idx="345">
                  <c:v>16.38</c:v>
                </c:pt>
                <c:pt idx="346">
                  <c:v>16.57</c:v>
                </c:pt>
                <c:pt idx="347">
                  <c:v>16.68</c:v>
                </c:pt>
                <c:pt idx="348">
                  <c:v>15.97</c:v>
                </c:pt>
                <c:pt idx="349">
                  <c:v>18.170000000000002</c:v>
                </c:pt>
                <c:pt idx="350">
                  <c:v>18.68</c:v>
                </c:pt>
                <c:pt idx="351">
                  <c:v>19.340000000000003</c:v>
                </c:pt>
                <c:pt idx="352">
                  <c:v>16.66</c:v>
                </c:pt>
                <c:pt idx="353">
                  <c:v>17.7</c:v>
                </c:pt>
                <c:pt idx="354">
                  <c:v>17.650000000000002</c:v>
                </c:pt>
                <c:pt idx="355">
                  <c:v>16.529999999999998</c:v>
                </c:pt>
                <c:pt idx="356">
                  <c:v>15.729999999999997</c:v>
                </c:pt>
                <c:pt idx="357">
                  <c:v>15.809999999999999</c:v>
                </c:pt>
                <c:pt idx="358">
                  <c:v>16.309999999999995</c:v>
                </c:pt>
                <c:pt idx="359">
                  <c:v>19.299999999999997</c:v>
                </c:pt>
                <c:pt idx="360">
                  <c:v>16.68</c:v>
                </c:pt>
                <c:pt idx="361">
                  <c:v>17.5</c:v>
                </c:pt>
                <c:pt idx="362">
                  <c:v>17.299999999999997</c:v>
                </c:pt>
                <c:pt idx="363">
                  <c:v>16.579999999999998</c:v>
                </c:pt>
                <c:pt idx="364">
                  <c:v>16.579999999999998</c:v>
                </c:pt>
                <c:pt idx="365">
                  <c:v>17.61</c:v>
                </c:pt>
                <c:pt idx="366">
                  <c:v>16.79</c:v>
                </c:pt>
                <c:pt idx="367">
                  <c:v>16.829999999999998</c:v>
                </c:pt>
                <c:pt idx="368">
                  <c:v>14.329999999999998</c:v>
                </c:pt>
                <c:pt idx="369">
                  <c:v>14.88</c:v>
                </c:pt>
                <c:pt idx="370">
                  <c:v>15.560000000000002</c:v>
                </c:pt>
                <c:pt idx="371">
                  <c:v>17.549999999999997</c:v>
                </c:pt>
                <c:pt idx="372">
                  <c:v>21.439999999999998</c:v>
                </c:pt>
                <c:pt idx="373">
                  <c:v>25.680000000000003</c:v>
                </c:pt>
                <c:pt idx="374">
                  <c:v>22.1</c:v>
                </c:pt>
                <c:pt idx="375">
                  <c:v>19.849999999999998</c:v>
                </c:pt>
                <c:pt idx="376">
                  <c:v>14.830000000000002</c:v>
                </c:pt>
                <c:pt idx="377">
                  <c:v>12.629999999999999</c:v>
                </c:pt>
                <c:pt idx="378">
                  <c:v>13.490000000000002</c:v>
                </c:pt>
                <c:pt idx="379">
                  <c:v>15.329999999999998</c:v>
                </c:pt>
                <c:pt idx="380">
                  <c:v>14.469999999999999</c:v>
                </c:pt>
                <c:pt idx="381">
                  <c:v>14.879999999999995</c:v>
                </c:pt>
                <c:pt idx="382">
                  <c:v>13.95</c:v>
                </c:pt>
                <c:pt idx="383">
                  <c:v>14.11</c:v>
                </c:pt>
                <c:pt idx="384">
                  <c:v>14.769999999999998</c:v>
                </c:pt>
                <c:pt idx="385">
                  <c:v>14.420000000000002</c:v>
                </c:pt>
                <c:pt idx="386">
                  <c:v>12.790000000000001</c:v>
                </c:pt>
                <c:pt idx="387">
                  <c:v>14.63</c:v>
                </c:pt>
                <c:pt idx="388">
                  <c:v>13.59</c:v>
                </c:pt>
                <c:pt idx="389">
                  <c:v>12.510000000000002</c:v>
                </c:pt>
                <c:pt idx="390">
                  <c:v>13.930000000000001</c:v>
                </c:pt>
                <c:pt idx="391">
                  <c:v>15.120000000000001</c:v>
                </c:pt>
                <c:pt idx="392">
                  <c:v>14.32</c:v>
                </c:pt>
                <c:pt idx="393">
                  <c:v>14.32</c:v>
                </c:pt>
                <c:pt idx="394">
                  <c:v>14.560000000000004</c:v>
                </c:pt>
                <c:pt idx="395">
                  <c:v>12.969999999999999</c:v>
                </c:pt>
                <c:pt idx="396">
                  <c:v>14.200000000000001</c:v>
                </c:pt>
                <c:pt idx="397">
                  <c:v>13.240000000000002</c:v>
                </c:pt>
                <c:pt idx="398">
                  <c:v>15.259999999999998</c:v>
                </c:pt>
                <c:pt idx="399">
                  <c:v>13.399999999999999</c:v>
                </c:pt>
                <c:pt idx="400">
                  <c:v>13.270000000000001</c:v>
                </c:pt>
                <c:pt idx="401">
                  <c:v>13.310000000000002</c:v>
                </c:pt>
                <c:pt idx="402">
                  <c:v>13.04</c:v>
                </c:pt>
                <c:pt idx="403">
                  <c:v>13.829999999999998</c:v>
                </c:pt>
                <c:pt idx="404">
                  <c:v>13.15</c:v>
                </c:pt>
                <c:pt idx="405">
                  <c:v>12.319999999999997</c:v>
                </c:pt>
                <c:pt idx="406">
                  <c:v>12.469999999999997</c:v>
                </c:pt>
                <c:pt idx="407">
                  <c:v>11.940000000000001</c:v>
                </c:pt>
                <c:pt idx="408">
                  <c:v>12.830000000000002</c:v>
                </c:pt>
                <c:pt idx="409">
                  <c:v>13.38</c:v>
                </c:pt>
                <c:pt idx="410">
                  <c:v>12.55</c:v>
                </c:pt>
                <c:pt idx="411">
                  <c:v>12.07</c:v>
                </c:pt>
                <c:pt idx="412">
                  <c:v>11.39</c:v>
                </c:pt>
                <c:pt idx="413">
                  <c:v>9.9</c:v>
                </c:pt>
                <c:pt idx="414">
                  <c:v>10.92</c:v>
                </c:pt>
                <c:pt idx="415">
                  <c:v>8.2900000000000009</c:v>
                </c:pt>
                <c:pt idx="416">
                  <c:v>10.610000000000001</c:v>
                </c:pt>
                <c:pt idx="417">
                  <c:v>9.8600000000000012</c:v>
                </c:pt>
                <c:pt idx="418">
                  <c:v>10.200000000000001</c:v>
                </c:pt>
                <c:pt idx="419">
                  <c:v>10.48</c:v>
                </c:pt>
                <c:pt idx="420">
                  <c:v>12.649999999999997</c:v>
                </c:pt>
                <c:pt idx="421">
                  <c:v>14.3</c:v>
                </c:pt>
                <c:pt idx="422">
                  <c:v>15.860000000000001</c:v>
                </c:pt>
                <c:pt idx="423">
                  <c:v>14.95</c:v>
                </c:pt>
                <c:pt idx="424">
                  <c:v>13.71</c:v>
                </c:pt>
                <c:pt idx="425">
                  <c:v>13.390000000000002</c:v>
                </c:pt>
                <c:pt idx="426">
                  <c:v>14.429999999999998</c:v>
                </c:pt>
                <c:pt idx="427">
                  <c:v>13.119999999999997</c:v>
                </c:pt>
                <c:pt idx="428">
                  <c:v>12.11</c:v>
                </c:pt>
                <c:pt idx="429">
                  <c:v>13.059999999999999</c:v>
                </c:pt>
                <c:pt idx="430">
                  <c:v>14.380000000000004</c:v>
                </c:pt>
                <c:pt idx="431">
                  <c:v>13.48</c:v>
                </c:pt>
                <c:pt idx="432">
                  <c:v>15.47</c:v>
                </c:pt>
                <c:pt idx="433">
                  <c:v>14.189999999999998</c:v>
                </c:pt>
                <c:pt idx="434">
                  <c:v>13.639999999999999</c:v>
                </c:pt>
                <c:pt idx="435">
                  <c:v>12.229999999999999</c:v>
                </c:pt>
                <c:pt idx="436">
                  <c:v>11.87</c:v>
                </c:pt>
                <c:pt idx="437">
                  <c:v>12.14</c:v>
                </c:pt>
                <c:pt idx="438">
                  <c:v>15.629999999999997</c:v>
                </c:pt>
                <c:pt idx="439">
                  <c:v>15.629999999999997</c:v>
                </c:pt>
                <c:pt idx="440">
                  <c:v>12.660000000000002</c:v>
                </c:pt>
                <c:pt idx="441">
                  <c:v>13.489999999999998</c:v>
                </c:pt>
                <c:pt idx="442">
                  <c:v>12.850000000000003</c:v>
                </c:pt>
                <c:pt idx="443">
                  <c:v>12.459999999999999</c:v>
                </c:pt>
                <c:pt idx="444">
                  <c:v>12.729999999999997</c:v>
                </c:pt>
                <c:pt idx="445">
                  <c:v>13.319999999999999</c:v>
                </c:pt>
                <c:pt idx="446">
                  <c:v>14.479999999999999</c:v>
                </c:pt>
                <c:pt idx="447">
                  <c:v>14.200000000000001</c:v>
                </c:pt>
                <c:pt idx="448">
                  <c:v>14.279999999999998</c:v>
                </c:pt>
                <c:pt idx="449">
                  <c:v>12.880000000000003</c:v>
                </c:pt>
                <c:pt idx="450">
                  <c:v>13.080000000000002</c:v>
                </c:pt>
                <c:pt idx="451">
                  <c:v>13.200000000000001</c:v>
                </c:pt>
                <c:pt idx="452">
                  <c:v>14.24</c:v>
                </c:pt>
                <c:pt idx="453">
                  <c:v>13.84</c:v>
                </c:pt>
                <c:pt idx="454">
                  <c:v>13.290000000000003</c:v>
                </c:pt>
                <c:pt idx="455">
                  <c:v>13.169999999999998</c:v>
                </c:pt>
                <c:pt idx="456">
                  <c:v>14.979999999999999</c:v>
                </c:pt>
                <c:pt idx="457">
                  <c:v>14.510000000000002</c:v>
                </c:pt>
                <c:pt idx="458">
                  <c:v>15.740000000000002</c:v>
                </c:pt>
                <c:pt idx="459">
                  <c:v>19.069999999999997</c:v>
                </c:pt>
                <c:pt idx="460">
                  <c:v>16.499999999999996</c:v>
                </c:pt>
                <c:pt idx="461">
                  <c:v>19.119999999999997</c:v>
                </c:pt>
                <c:pt idx="462">
                  <c:v>18.64</c:v>
                </c:pt>
                <c:pt idx="463">
                  <c:v>18.449999999999996</c:v>
                </c:pt>
                <c:pt idx="464">
                  <c:v>18.449999999999996</c:v>
                </c:pt>
                <c:pt idx="465">
                  <c:v>16.499999999999996</c:v>
                </c:pt>
                <c:pt idx="466">
                  <c:v>16.499999999999996</c:v>
                </c:pt>
                <c:pt idx="467">
                  <c:v>17.459999999999997</c:v>
                </c:pt>
                <c:pt idx="468">
                  <c:v>17.86</c:v>
                </c:pt>
                <c:pt idx="469">
                  <c:v>18.940000000000001</c:v>
                </c:pt>
                <c:pt idx="470">
                  <c:v>19.14</c:v>
                </c:pt>
                <c:pt idx="471">
                  <c:v>20.82</c:v>
                </c:pt>
                <c:pt idx="472">
                  <c:v>22.139999999999997</c:v>
                </c:pt>
                <c:pt idx="473">
                  <c:v>22.11</c:v>
                </c:pt>
                <c:pt idx="474">
                  <c:v>20.149999999999999</c:v>
                </c:pt>
                <c:pt idx="475">
                  <c:v>18.48</c:v>
                </c:pt>
                <c:pt idx="476">
                  <c:v>18.350000000000001</c:v>
                </c:pt>
                <c:pt idx="477">
                  <c:v>22.349999999999998</c:v>
                </c:pt>
                <c:pt idx="478">
                  <c:v>23.19</c:v>
                </c:pt>
                <c:pt idx="479">
                  <c:v>22.040000000000003</c:v>
                </c:pt>
                <c:pt idx="480">
                  <c:v>22.93</c:v>
                </c:pt>
                <c:pt idx="481">
                  <c:v>18.28</c:v>
                </c:pt>
                <c:pt idx="482">
                  <c:v>18.120000000000005</c:v>
                </c:pt>
                <c:pt idx="483">
                  <c:v>20.83</c:v>
                </c:pt>
                <c:pt idx="484">
                  <c:v>25.739999999999995</c:v>
                </c:pt>
                <c:pt idx="485">
                  <c:v>27.310000000000002</c:v>
                </c:pt>
                <c:pt idx="486">
                  <c:v>27.310000000000002</c:v>
                </c:pt>
                <c:pt idx="487">
                  <c:v>21.48</c:v>
                </c:pt>
                <c:pt idx="488">
                  <c:v>22.720000000000002</c:v>
                </c:pt>
                <c:pt idx="489">
                  <c:v>22.919999999999998</c:v>
                </c:pt>
                <c:pt idx="490">
                  <c:v>21</c:v>
                </c:pt>
                <c:pt idx="491">
                  <c:v>22.2</c:v>
                </c:pt>
                <c:pt idx="492">
                  <c:v>21.17</c:v>
                </c:pt>
                <c:pt idx="493">
                  <c:v>21.42</c:v>
                </c:pt>
                <c:pt idx="494">
                  <c:v>22.500000000000004</c:v>
                </c:pt>
                <c:pt idx="495">
                  <c:v>23.53</c:v>
                </c:pt>
                <c:pt idx="496">
                  <c:v>23.57</c:v>
                </c:pt>
                <c:pt idx="497">
                  <c:v>23.57</c:v>
                </c:pt>
                <c:pt idx="498">
                  <c:v>21.159999999999997</c:v>
                </c:pt>
                <c:pt idx="499">
                  <c:v>21.23</c:v>
                </c:pt>
                <c:pt idx="500">
                  <c:v>24.990000000000006</c:v>
                </c:pt>
                <c:pt idx="501">
                  <c:v>25.619999999999997</c:v>
                </c:pt>
                <c:pt idx="502">
                  <c:v>24.54</c:v>
                </c:pt>
                <c:pt idx="503">
                  <c:v>26.55</c:v>
                </c:pt>
                <c:pt idx="504">
                  <c:v>24.529999999999998</c:v>
                </c:pt>
                <c:pt idx="505">
                  <c:v>24.17</c:v>
                </c:pt>
                <c:pt idx="506">
                  <c:v>25.480000000000004</c:v>
                </c:pt>
                <c:pt idx="507">
                  <c:v>24.92</c:v>
                </c:pt>
                <c:pt idx="508">
                  <c:v>25.05</c:v>
                </c:pt>
                <c:pt idx="509">
                  <c:v>24.25</c:v>
                </c:pt>
                <c:pt idx="510">
                  <c:v>25.09</c:v>
                </c:pt>
                <c:pt idx="511">
                  <c:v>25.2</c:v>
                </c:pt>
                <c:pt idx="512">
                  <c:v>25.72</c:v>
                </c:pt>
                <c:pt idx="513">
                  <c:v>26.040000000000003</c:v>
                </c:pt>
                <c:pt idx="514">
                  <c:v>25.880000000000003</c:v>
                </c:pt>
                <c:pt idx="515">
                  <c:v>24.930000000000003</c:v>
                </c:pt>
                <c:pt idx="516">
                  <c:v>25.33</c:v>
                </c:pt>
                <c:pt idx="517">
                  <c:v>24.330000000000002</c:v>
                </c:pt>
                <c:pt idx="518">
                  <c:v>24.330000000000002</c:v>
                </c:pt>
                <c:pt idx="519">
                  <c:v>23.53</c:v>
                </c:pt>
                <c:pt idx="520">
                  <c:v>25.319999999999997</c:v>
                </c:pt>
                <c:pt idx="521">
                  <c:v>24.6</c:v>
                </c:pt>
                <c:pt idx="522">
                  <c:v>23.970000000000002</c:v>
                </c:pt>
                <c:pt idx="523">
                  <c:v>23.970000000000002</c:v>
                </c:pt>
                <c:pt idx="524">
                  <c:v>23.650000000000002</c:v>
                </c:pt>
                <c:pt idx="525">
                  <c:v>25.55</c:v>
                </c:pt>
                <c:pt idx="526">
                  <c:v>28.890000000000004</c:v>
                </c:pt>
                <c:pt idx="527">
                  <c:v>32.230000000000004</c:v>
                </c:pt>
                <c:pt idx="528">
                  <c:v>35.040000000000006</c:v>
                </c:pt>
                <c:pt idx="529">
                  <c:v>36.090000000000003</c:v>
                </c:pt>
                <c:pt idx="530">
                  <c:v>35.450000000000003</c:v>
                </c:pt>
                <c:pt idx="531">
                  <c:v>32.610000000000007</c:v>
                </c:pt>
                <c:pt idx="532">
                  <c:v>34.459999999999994</c:v>
                </c:pt>
                <c:pt idx="533">
                  <c:v>31.71</c:v>
                </c:pt>
                <c:pt idx="534">
                  <c:v>31.71</c:v>
                </c:pt>
                <c:pt idx="535">
                  <c:v>31.44</c:v>
                </c:pt>
                <c:pt idx="536">
                  <c:v>31.36</c:v>
                </c:pt>
                <c:pt idx="537">
                  <c:v>32.65</c:v>
                </c:pt>
                <c:pt idx="538">
                  <c:v>31.019999999999996</c:v>
                </c:pt>
                <c:pt idx="539">
                  <c:v>28.73</c:v>
                </c:pt>
                <c:pt idx="540">
                  <c:v>28.76</c:v>
                </c:pt>
                <c:pt idx="541">
                  <c:v>29.23</c:v>
                </c:pt>
                <c:pt idx="542">
                  <c:v>31.000000000000007</c:v>
                </c:pt>
                <c:pt idx="543">
                  <c:v>31</c:v>
                </c:pt>
                <c:pt idx="544">
                  <c:v>31.679999999999996</c:v>
                </c:pt>
                <c:pt idx="545">
                  <c:v>32.67</c:v>
                </c:pt>
                <c:pt idx="546">
                  <c:v>34.510000000000005</c:v>
                </c:pt>
                <c:pt idx="547">
                  <c:v>34.630000000000003</c:v>
                </c:pt>
                <c:pt idx="548">
                  <c:v>36.11</c:v>
                </c:pt>
                <c:pt idx="549">
                  <c:v>36.729999999999997</c:v>
                </c:pt>
                <c:pt idx="550">
                  <c:v>35.86</c:v>
                </c:pt>
                <c:pt idx="551">
                  <c:v>34.270000000000003</c:v>
                </c:pt>
                <c:pt idx="552">
                  <c:v>35.35</c:v>
                </c:pt>
                <c:pt idx="553">
                  <c:v>38.26</c:v>
                </c:pt>
                <c:pt idx="554">
                  <c:v>38.26</c:v>
                </c:pt>
                <c:pt idx="555">
                  <c:v>45.47</c:v>
                </c:pt>
                <c:pt idx="556">
                  <c:v>44.35</c:v>
                </c:pt>
                <c:pt idx="557">
                  <c:v>44.8</c:v>
                </c:pt>
                <c:pt idx="558">
                  <c:v>47.099999999999994</c:v>
                </c:pt>
                <c:pt idx="559">
                  <c:v>48.77</c:v>
                </c:pt>
                <c:pt idx="560">
                  <c:v>45.550000000000004</c:v>
                </c:pt>
                <c:pt idx="561">
                  <c:v>47.74</c:v>
                </c:pt>
                <c:pt idx="562">
                  <c:v>64.779999999999987</c:v>
                </c:pt>
                <c:pt idx="563">
                  <c:v>60.429999999999993</c:v>
                </c:pt>
                <c:pt idx="564">
                  <c:v>57.70000000000001</c:v>
                </c:pt>
                <c:pt idx="565">
                  <c:v>53.83</c:v>
                </c:pt>
                <c:pt idx="566">
                  <c:v>59.089999999999996</c:v>
                </c:pt>
                <c:pt idx="567">
                  <c:v>64.510000000000005</c:v>
                </c:pt>
                <c:pt idx="568">
                  <c:v>66.14</c:v>
                </c:pt>
                <c:pt idx="569">
                  <c:v>69.100000000000009</c:v>
                </c:pt>
                <c:pt idx="570">
                  <c:v>64.440000000000012</c:v>
                </c:pt>
                <c:pt idx="571">
                  <c:v>63.63000000000001</c:v>
                </c:pt>
                <c:pt idx="572">
                  <c:v>64.710000000000008</c:v>
                </c:pt>
                <c:pt idx="573">
                  <c:v>69.309999999999988</c:v>
                </c:pt>
                <c:pt idx="574">
                  <c:v>67.62</c:v>
                </c:pt>
                <c:pt idx="575">
                  <c:v>68</c:v>
                </c:pt>
                <c:pt idx="576">
                  <c:v>66.53</c:v>
                </c:pt>
                <c:pt idx="577">
                  <c:v>71.05</c:v>
                </c:pt>
                <c:pt idx="578">
                  <c:v>73.14</c:v>
                </c:pt>
                <c:pt idx="579">
                  <c:v>71.56</c:v>
                </c:pt>
                <c:pt idx="580">
                  <c:v>67.040000000000006</c:v>
                </c:pt>
                <c:pt idx="581">
                  <c:v>66.11</c:v>
                </c:pt>
                <c:pt idx="582">
                  <c:v>69.8</c:v>
                </c:pt>
                <c:pt idx="583">
                  <c:v>72.649999999999991</c:v>
                </c:pt>
                <c:pt idx="584">
                  <c:v>74.700000000000017</c:v>
                </c:pt>
                <c:pt idx="585">
                  <c:v>74.920000000000016</c:v>
                </c:pt>
                <c:pt idx="586">
                  <c:v>77.900000000000006</c:v>
                </c:pt>
                <c:pt idx="587">
                  <c:v>74.240000000000009</c:v>
                </c:pt>
                <c:pt idx="588">
                  <c:v>79.08</c:v>
                </c:pt>
                <c:pt idx="589">
                  <c:v>75.56</c:v>
                </c:pt>
                <c:pt idx="590">
                  <c:v>71.55</c:v>
                </c:pt>
                <c:pt idx="591">
                  <c:v>71.61999999999999</c:v>
                </c:pt>
                <c:pt idx="592">
                  <c:v>68.63</c:v>
                </c:pt>
                <c:pt idx="593">
                  <c:v>70.789999999999992</c:v>
                </c:pt>
                <c:pt idx="594">
                  <c:v>71.37</c:v>
                </c:pt>
                <c:pt idx="595">
                  <c:v>67.650000000000006</c:v>
                </c:pt>
                <c:pt idx="596">
                  <c:v>69.38</c:v>
                </c:pt>
                <c:pt idx="597">
                  <c:v>65.86999999999999</c:v>
                </c:pt>
                <c:pt idx="598">
                  <c:v>66.95</c:v>
                </c:pt>
                <c:pt idx="599">
                  <c:v>67.2</c:v>
                </c:pt>
                <c:pt idx="600">
                  <c:v>64.28</c:v>
                </c:pt>
                <c:pt idx="601">
                  <c:v>64.959999999999994</c:v>
                </c:pt>
                <c:pt idx="602">
                  <c:v>64.319999999999993</c:v>
                </c:pt>
                <c:pt idx="603">
                  <c:v>65.89</c:v>
                </c:pt>
                <c:pt idx="604">
                  <c:v>66.17</c:v>
                </c:pt>
                <c:pt idx="605">
                  <c:v>70.150000000000006</c:v>
                </c:pt>
                <c:pt idx="606">
                  <c:v>68.67</c:v>
                </c:pt>
                <c:pt idx="607">
                  <c:v>70.14</c:v>
                </c:pt>
                <c:pt idx="608">
                  <c:v>68.77</c:v>
                </c:pt>
                <c:pt idx="609">
                  <c:v>66.52</c:v>
                </c:pt>
                <c:pt idx="610">
                  <c:v>65.88000000000001</c:v>
                </c:pt>
                <c:pt idx="611">
                  <c:v>64.260000000000005</c:v>
                </c:pt>
                <c:pt idx="612">
                  <c:v>65.179999999999993</c:v>
                </c:pt>
                <c:pt idx="613">
                  <c:v>62.93</c:v>
                </c:pt>
                <c:pt idx="614">
                  <c:v>63.09</c:v>
                </c:pt>
                <c:pt idx="615">
                  <c:v>64.099999999999994</c:v>
                </c:pt>
                <c:pt idx="616">
                  <c:v>69.989999999999995</c:v>
                </c:pt>
                <c:pt idx="617">
                  <c:v>67.44</c:v>
                </c:pt>
                <c:pt idx="618">
                  <c:v>66.589999999999989</c:v>
                </c:pt>
                <c:pt idx="619">
                  <c:v>68.239999999999995</c:v>
                </c:pt>
                <c:pt idx="620">
                  <c:v>66.86999999999999</c:v>
                </c:pt>
                <c:pt idx="621">
                  <c:v>70.150000000000006</c:v>
                </c:pt>
                <c:pt idx="622">
                  <c:v>66.63</c:v>
                </c:pt>
                <c:pt idx="623">
                  <c:v>66.790000000000006</c:v>
                </c:pt>
                <c:pt idx="624">
                  <c:v>65.41</c:v>
                </c:pt>
                <c:pt idx="625">
                  <c:v>62.980000000000004</c:v>
                </c:pt>
                <c:pt idx="626">
                  <c:v>63.39</c:v>
                </c:pt>
                <c:pt idx="627">
                  <c:v>67.09</c:v>
                </c:pt>
                <c:pt idx="628">
                  <c:v>65.88000000000001</c:v>
                </c:pt>
                <c:pt idx="629">
                  <c:v>65.88000000000001</c:v>
                </c:pt>
                <c:pt idx="630">
                  <c:v>65.78</c:v>
                </c:pt>
                <c:pt idx="631">
                  <c:v>64.860000000000014</c:v>
                </c:pt>
                <c:pt idx="632">
                  <c:v>68.52000000000001</c:v>
                </c:pt>
                <c:pt idx="633">
                  <c:v>63.4</c:v>
                </c:pt>
                <c:pt idx="634">
                  <c:v>63.860000000000007</c:v>
                </c:pt>
                <c:pt idx="635">
                  <c:v>62.16</c:v>
                </c:pt>
                <c:pt idx="636">
                  <c:v>59.519999999999996</c:v>
                </c:pt>
                <c:pt idx="637">
                  <c:v>56.86</c:v>
                </c:pt>
                <c:pt idx="638">
                  <c:v>59.18</c:v>
                </c:pt>
                <c:pt idx="639">
                  <c:v>62.519999999999996</c:v>
                </c:pt>
                <c:pt idx="640">
                  <c:v>61.759999999999991</c:v>
                </c:pt>
                <c:pt idx="641">
                  <c:v>69.02</c:v>
                </c:pt>
                <c:pt idx="642">
                  <c:v>67.16</c:v>
                </c:pt>
                <c:pt idx="643">
                  <c:v>62.050000000000004</c:v>
                </c:pt>
                <c:pt idx="644">
                  <c:v>63.339999999999996</c:v>
                </c:pt>
                <c:pt idx="645">
                  <c:v>62.71</c:v>
                </c:pt>
                <c:pt idx="646">
                  <c:v>61.91</c:v>
                </c:pt>
                <c:pt idx="647">
                  <c:v>64.53</c:v>
                </c:pt>
                <c:pt idx="648">
                  <c:v>65.539999999999992</c:v>
                </c:pt>
                <c:pt idx="649">
                  <c:v>64.149999999999991</c:v>
                </c:pt>
                <c:pt idx="650">
                  <c:v>63.9</c:v>
                </c:pt>
                <c:pt idx="651">
                  <c:v>64.08</c:v>
                </c:pt>
                <c:pt idx="652">
                  <c:v>63.989999999999995</c:v>
                </c:pt>
                <c:pt idx="653">
                  <c:v>62.36999999999999</c:v>
                </c:pt>
                <c:pt idx="654">
                  <c:v>62.36999999999999</c:v>
                </c:pt>
                <c:pt idx="655">
                  <c:v>57.86</c:v>
                </c:pt>
                <c:pt idx="656">
                  <c:v>56.47</c:v>
                </c:pt>
                <c:pt idx="657">
                  <c:v>54.76</c:v>
                </c:pt>
                <c:pt idx="658">
                  <c:v>57.24</c:v>
                </c:pt>
                <c:pt idx="659">
                  <c:v>56.79</c:v>
                </c:pt>
                <c:pt idx="660">
                  <c:v>59.319999999999993</c:v>
                </c:pt>
                <c:pt idx="661">
                  <c:v>57.15</c:v>
                </c:pt>
                <c:pt idx="662">
                  <c:v>55.21</c:v>
                </c:pt>
                <c:pt idx="663">
                  <c:v>55.19</c:v>
                </c:pt>
                <c:pt idx="664">
                  <c:v>48.870000000000005</c:v>
                </c:pt>
                <c:pt idx="665">
                  <c:v>48.540000000000006</c:v>
                </c:pt>
                <c:pt idx="666">
                  <c:v>52.839999999999996</c:v>
                </c:pt>
                <c:pt idx="667">
                  <c:v>51.870000000000005</c:v>
                </c:pt>
                <c:pt idx="668">
                  <c:v>51.370000000000005</c:v>
                </c:pt>
                <c:pt idx="669">
                  <c:v>52.730000000000011</c:v>
                </c:pt>
                <c:pt idx="670">
                  <c:v>49.519999999999996</c:v>
                </c:pt>
                <c:pt idx="671">
                  <c:v>50.949999999999996</c:v>
                </c:pt>
                <c:pt idx="672">
                  <c:v>53.16</c:v>
                </c:pt>
                <c:pt idx="673">
                  <c:v>50.649999999999991</c:v>
                </c:pt>
                <c:pt idx="674">
                  <c:v>48.149999999999991</c:v>
                </c:pt>
                <c:pt idx="675">
                  <c:v>47.699999999999996</c:v>
                </c:pt>
                <c:pt idx="676">
                  <c:v>49.59</c:v>
                </c:pt>
                <c:pt idx="677">
                  <c:v>52.61</c:v>
                </c:pt>
                <c:pt idx="678">
                  <c:v>55.94</c:v>
                </c:pt>
                <c:pt idx="679">
                  <c:v>57.489999999999995</c:v>
                </c:pt>
                <c:pt idx="680">
                  <c:v>58.759999999999991</c:v>
                </c:pt>
                <c:pt idx="681">
                  <c:v>58.97</c:v>
                </c:pt>
                <c:pt idx="682">
                  <c:v>60.019999999999996</c:v>
                </c:pt>
                <c:pt idx="683">
                  <c:v>56.600000000000009</c:v>
                </c:pt>
                <c:pt idx="684">
                  <c:v>55.26</c:v>
                </c:pt>
                <c:pt idx="685">
                  <c:v>55.350000000000009</c:v>
                </c:pt>
                <c:pt idx="686">
                  <c:v>55.3</c:v>
                </c:pt>
                <c:pt idx="687">
                  <c:v>54.730000000000004</c:v>
                </c:pt>
                <c:pt idx="688">
                  <c:v>55.76</c:v>
                </c:pt>
                <c:pt idx="689">
                  <c:v>54.459999999999994</c:v>
                </c:pt>
                <c:pt idx="690">
                  <c:v>57.42</c:v>
                </c:pt>
                <c:pt idx="691">
                  <c:v>57.919999999999995</c:v>
                </c:pt>
                <c:pt idx="692">
                  <c:v>60.859999999999992</c:v>
                </c:pt>
                <c:pt idx="693">
                  <c:v>58.440000000000005</c:v>
                </c:pt>
                <c:pt idx="694">
                  <c:v>56.61999999999999</c:v>
                </c:pt>
                <c:pt idx="695">
                  <c:v>56.779999999999994</c:v>
                </c:pt>
                <c:pt idx="696">
                  <c:v>56.3</c:v>
                </c:pt>
                <c:pt idx="697">
                  <c:v>55.879999999999995</c:v>
                </c:pt>
                <c:pt idx="698">
                  <c:v>57.749999999999993</c:v>
                </c:pt>
                <c:pt idx="699">
                  <c:v>57.749999999999993</c:v>
                </c:pt>
                <c:pt idx="700">
                  <c:v>60.210000000000008</c:v>
                </c:pt>
                <c:pt idx="701">
                  <c:v>59.319999999999993</c:v>
                </c:pt>
                <c:pt idx="702">
                  <c:v>57.609999999999992</c:v>
                </c:pt>
                <c:pt idx="703">
                  <c:v>60.33</c:v>
                </c:pt>
                <c:pt idx="704">
                  <c:v>59.18</c:v>
                </c:pt>
                <c:pt idx="705">
                  <c:v>57.84</c:v>
                </c:pt>
                <c:pt idx="706">
                  <c:v>58.559999999999988</c:v>
                </c:pt>
                <c:pt idx="707">
                  <c:v>62.11</c:v>
                </c:pt>
                <c:pt idx="708">
                  <c:v>63.83</c:v>
                </c:pt>
                <c:pt idx="709">
                  <c:v>60.85</c:v>
                </c:pt>
                <c:pt idx="710">
                  <c:v>61.530000000000008</c:v>
                </c:pt>
                <c:pt idx="711">
                  <c:v>61.410000000000011</c:v>
                </c:pt>
                <c:pt idx="712">
                  <c:v>68.739999999999995</c:v>
                </c:pt>
                <c:pt idx="713">
                  <c:v>67.739999999999995</c:v>
                </c:pt>
                <c:pt idx="714">
                  <c:v>70.680000000000007</c:v>
                </c:pt>
                <c:pt idx="715">
                  <c:v>71.860000000000014</c:v>
                </c:pt>
                <c:pt idx="716">
                  <c:v>70.14</c:v>
                </c:pt>
                <c:pt idx="717">
                  <c:v>68.94</c:v>
                </c:pt>
                <c:pt idx="718">
                  <c:v>66.420000000000016</c:v>
                </c:pt>
                <c:pt idx="719">
                  <c:v>66.650000000000006</c:v>
                </c:pt>
                <c:pt idx="720">
                  <c:v>68.959999999999994</c:v>
                </c:pt>
                <c:pt idx="721">
                  <c:v>68.78</c:v>
                </c:pt>
                <c:pt idx="722">
                  <c:v>71.63000000000001</c:v>
                </c:pt>
                <c:pt idx="723">
                  <c:v>74.17</c:v>
                </c:pt>
                <c:pt idx="724">
                  <c:v>74.17</c:v>
                </c:pt>
                <c:pt idx="725">
                  <c:v>73.31</c:v>
                </c:pt>
                <c:pt idx="726">
                  <c:v>71.149999999999991</c:v>
                </c:pt>
                <c:pt idx="727">
                  <c:v>68.97999999999999</c:v>
                </c:pt>
                <c:pt idx="728">
                  <c:v>73.059999999999988</c:v>
                </c:pt>
                <c:pt idx="729">
                  <c:v>74.459999999999994</c:v>
                </c:pt>
                <c:pt idx="730">
                  <c:v>76.66</c:v>
                </c:pt>
                <c:pt idx="731">
                  <c:v>77.990000000000009</c:v>
                </c:pt>
                <c:pt idx="732">
                  <c:v>78.52</c:v>
                </c:pt>
                <c:pt idx="733">
                  <c:v>74.22999999999999</c:v>
                </c:pt>
                <c:pt idx="734">
                  <c:v>73.58</c:v>
                </c:pt>
                <c:pt idx="735">
                  <c:v>73.490000000000009</c:v>
                </c:pt>
                <c:pt idx="736">
                  <c:v>64.709999999999994</c:v>
                </c:pt>
                <c:pt idx="737">
                  <c:v>69.560000000000016</c:v>
                </c:pt>
                <c:pt idx="738">
                  <c:v>68.61</c:v>
                </c:pt>
                <c:pt idx="739">
                  <c:v>67.750000000000014</c:v>
                </c:pt>
                <c:pt idx="740">
                  <c:v>69.77</c:v>
                </c:pt>
                <c:pt idx="741">
                  <c:v>72.22</c:v>
                </c:pt>
                <c:pt idx="742">
                  <c:v>68.61</c:v>
                </c:pt>
                <c:pt idx="743">
                  <c:v>65.47</c:v>
                </c:pt>
                <c:pt idx="744">
                  <c:v>67.430000000000007</c:v>
                </c:pt>
                <c:pt idx="745">
                  <c:v>66.049999999999983</c:v>
                </c:pt>
                <c:pt idx="746">
                  <c:v>70.309999999999988</c:v>
                </c:pt>
                <c:pt idx="747">
                  <c:v>70.309999999999988</c:v>
                </c:pt>
                <c:pt idx="748">
                  <c:v>70.960000000000008</c:v>
                </c:pt>
                <c:pt idx="749">
                  <c:v>73.649999999999991</c:v>
                </c:pt>
                <c:pt idx="750">
                  <c:v>74.740000000000009</c:v>
                </c:pt>
                <c:pt idx="751">
                  <c:v>73.31</c:v>
                </c:pt>
                <c:pt idx="752">
                  <c:v>71.75</c:v>
                </c:pt>
                <c:pt idx="753">
                  <c:v>71.47</c:v>
                </c:pt>
                <c:pt idx="754">
                  <c:v>73.259999999999991</c:v>
                </c:pt>
                <c:pt idx="755">
                  <c:v>72.489999999999995</c:v>
                </c:pt>
                <c:pt idx="756">
                  <c:v>70.260000000000005</c:v>
                </c:pt>
                <c:pt idx="757">
                  <c:v>70.260000000000005</c:v>
                </c:pt>
                <c:pt idx="758">
                  <c:v>66.17</c:v>
                </c:pt>
                <c:pt idx="759">
                  <c:v>66.569999999999993</c:v>
                </c:pt>
                <c:pt idx="760">
                  <c:v>59.46</c:v>
                </c:pt>
                <c:pt idx="761">
                  <c:v>58.41</c:v>
                </c:pt>
                <c:pt idx="762">
                  <c:v>59.36999999999999</c:v>
                </c:pt>
                <c:pt idx="763">
                  <c:v>54.469999999999985</c:v>
                </c:pt>
                <c:pt idx="764">
                  <c:v>57.499999999999993</c:v>
                </c:pt>
                <c:pt idx="765">
                  <c:v>56.569999999999986</c:v>
                </c:pt>
                <c:pt idx="766">
                  <c:v>59.29</c:v>
                </c:pt>
                <c:pt idx="767">
                  <c:v>58.02</c:v>
                </c:pt>
                <c:pt idx="768">
                  <c:v>59.57</c:v>
                </c:pt>
                <c:pt idx="769">
                  <c:v>57.199999999999996</c:v>
                </c:pt>
                <c:pt idx="770">
                  <c:v>57.85</c:v>
                </c:pt>
                <c:pt idx="771">
                  <c:v>58.20000000000001</c:v>
                </c:pt>
                <c:pt idx="772">
                  <c:v>55.089999999999996</c:v>
                </c:pt>
                <c:pt idx="773">
                  <c:v>53.730000000000011</c:v>
                </c:pt>
                <c:pt idx="774">
                  <c:v>53.510000000000005</c:v>
                </c:pt>
                <c:pt idx="775">
                  <c:v>54.910000000000004</c:v>
                </c:pt>
                <c:pt idx="776">
                  <c:v>55.500000000000007</c:v>
                </c:pt>
                <c:pt idx="777">
                  <c:v>55.36</c:v>
                </c:pt>
                <c:pt idx="778">
                  <c:v>55.36</c:v>
                </c:pt>
                <c:pt idx="779">
                  <c:v>54.79999999999999</c:v>
                </c:pt>
                <c:pt idx="780">
                  <c:v>49.500000000000014</c:v>
                </c:pt>
                <c:pt idx="781">
                  <c:v>55.08</c:v>
                </c:pt>
                <c:pt idx="782">
                  <c:v>53.849999999999987</c:v>
                </c:pt>
                <c:pt idx="783">
                  <c:v>53.079999999999991</c:v>
                </c:pt>
                <c:pt idx="784">
                  <c:v>58.620000000000005</c:v>
                </c:pt>
                <c:pt idx="785">
                  <c:v>59.739999999999995</c:v>
                </c:pt>
                <c:pt idx="786">
                  <c:v>60.370000000000005</c:v>
                </c:pt>
                <c:pt idx="787">
                  <c:v>60.309999999999988</c:v>
                </c:pt>
                <c:pt idx="788">
                  <c:v>63.66</c:v>
                </c:pt>
                <c:pt idx="789">
                  <c:v>62.419999999999995</c:v>
                </c:pt>
                <c:pt idx="790">
                  <c:v>61.650000000000013</c:v>
                </c:pt>
                <c:pt idx="791">
                  <c:v>59.999999999999986</c:v>
                </c:pt>
                <c:pt idx="792">
                  <c:v>57.990000000000009</c:v>
                </c:pt>
                <c:pt idx="793">
                  <c:v>59.090000000000011</c:v>
                </c:pt>
                <c:pt idx="794">
                  <c:v>59.090000000000011</c:v>
                </c:pt>
                <c:pt idx="795">
                  <c:v>61.529999999999994</c:v>
                </c:pt>
                <c:pt idx="796">
                  <c:v>59.08</c:v>
                </c:pt>
                <c:pt idx="797">
                  <c:v>56.160000000000011</c:v>
                </c:pt>
                <c:pt idx="798">
                  <c:v>55.569999999999986</c:v>
                </c:pt>
                <c:pt idx="799">
                  <c:v>57.61999999999999</c:v>
                </c:pt>
                <c:pt idx="800">
                  <c:v>53.669999999999995</c:v>
                </c:pt>
                <c:pt idx="801">
                  <c:v>53.399999999999977</c:v>
                </c:pt>
                <c:pt idx="802">
                  <c:v>47.010000000000019</c:v>
                </c:pt>
                <c:pt idx="803">
                  <c:v>45.039999999999992</c:v>
                </c:pt>
                <c:pt idx="804">
                  <c:v>43.069999999999986</c:v>
                </c:pt>
                <c:pt idx="805">
                  <c:v>45.259999999999991</c:v>
                </c:pt>
                <c:pt idx="806">
                  <c:v>45.440000000000012</c:v>
                </c:pt>
                <c:pt idx="807">
                  <c:v>47.450000000000017</c:v>
                </c:pt>
                <c:pt idx="808">
                  <c:v>45.829999999999991</c:v>
                </c:pt>
                <c:pt idx="809">
                  <c:v>47.469999999999992</c:v>
                </c:pt>
                <c:pt idx="810">
                  <c:v>47.530000000000008</c:v>
                </c:pt>
                <c:pt idx="811">
                  <c:v>45.239999999999995</c:v>
                </c:pt>
                <c:pt idx="812">
                  <c:v>37.210000000000008</c:v>
                </c:pt>
                <c:pt idx="813">
                  <c:v>35.450000000000003</c:v>
                </c:pt>
                <c:pt idx="814">
                  <c:v>33.699999999999996</c:v>
                </c:pt>
                <c:pt idx="815">
                  <c:v>36.270000000000003</c:v>
                </c:pt>
                <c:pt idx="816">
                  <c:v>39.770000000000017</c:v>
                </c:pt>
                <c:pt idx="817">
                  <c:v>37.370000000000012</c:v>
                </c:pt>
                <c:pt idx="818">
                  <c:v>35.51</c:v>
                </c:pt>
                <c:pt idx="819">
                  <c:v>35.51</c:v>
                </c:pt>
                <c:pt idx="820">
                  <c:v>31.350000000000012</c:v>
                </c:pt>
                <c:pt idx="821">
                  <c:v>30.160000000000011</c:v>
                </c:pt>
                <c:pt idx="822">
                  <c:v>28.22</c:v>
                </c:pt>
                <c:pt idx="823">
                  <c:v>29.539999999999988</c:v>
                </c:pt>
                <c:pt idx="824">
                  <c:v>28.54000000000001</c:v>
                </c:pt>
                <c:pt idx="825">
                  <c:v>25.330000000000009</c:v>
                </c:pt>
                <c:pt idx="826">
                  <c:v>24.320000000000007</c:v>
                </c:pt>
                <c:pt idx="827">
                  <c:v>20.219999999999992</c:v>
                </c:pt>
                <c:pt idx="828">
                  <c:v>16.13</c:v>
                </c:pt>
                <c:pt idx="829">
                  <c:v>15.369999999999994</c:v>
                </c:pt>
                <c:pt idx="830">
                  <c:v>17.740000000000002</c:v>
                </c:pt>
                <c:pt idx="831">
                  <c:v>19.850000000000012</c:v>
                </c:pt>
                <c:pt idx="832">
                  <c:v>22.670000000000012</c:v>
                </c:pt>
                <c:pt idx="833">
                  <c:v>19.829999999999991</c:v>
                </c:pt>
                <c:pt idx="834">
                  <c:v>22.900000000000009</c:v>
                </c:pt>
                <c:pt idx="835">
                  <c:v>25.600000000000023</c:v>
                </c:pt>
                <c:pt idx="836">
                  <c:v>24.310000000000009</c:v>
                </c:pt>
                <c:pt idx="837">
                  <c:v>23.020000000000017</c:v>
                </c:pt>
                <c:pt idx="838">
                  <c:v>20.659999999999989</c:v>
                </c:pt>
                <c:pt idx="839">
                  <c:v>20.560000000000002</c:v>
                </c:pt>
                <c:pt idx="840">
                  <c:v>23.550000000000004</c:v>
                </c:pt>
                <c:pt idx="841">
                  <c:v>22.18</c:v>
                </c:pt>
                <c:pt idx="842">
                  <c:v>25.979999999999983</c:v>
                </c:pt>
                <c:pt idx="843">
                  <c:v>27.59999999999998</c:v>
                </c:pt>
                <c:pt idx="844">
                  <c:v>22.86999999999999</c:v>
                </c:pt>
                <c:pt idx="845">
                  <c:v>13.370000000000015</c:v>
                </c:pt>
                <c:pt idx="846">
                  <c:v>13.190000000000035</c:v>
                </c:pt>
                <c:pt idx="847">
                  <c:v>12.54000000000004</c:v>
                </c:pt>
                <c:pt idx="848">
                  <c:v>10.230000000000006</c:v>
                </c:pt>
                <c:pt idx="849">
                  <c:v>12.820000000000009</c:v>
                </c:pt>
                <c:pt idx="850">
                  <c:v>18.159999999999997</c:v>
                </c:pt>
                <c:pt idx="851">
                  <c:v>21.059999999999988</c:v>
                </c:pt>
                <c:pt idx="852">
                  <c:v>24.81</c:v>
                </c:pt>
                <c:pt idx="853">
                  <c:v>24.230000000000018</c:v>
                </c:pt>
                <c:pt idx="854">
                  <c:v>29.059999999999995</c:v>
                </c:pt>
                <c:pt idx="855">
                  <c:v>28.389999999999958</c:v>
                </c:pt>
                <c:pt idx="856">
                  <c:v>30.390000000000008</c:v>
                </c:pt>
                <c:pt idx="857">
                  <c:v>33.329999999999991</c:v>
                </c:pt>
                <c:pt idx="858">
                  <c:v>33.329999999999991</c:v>
                </c:pt>
                <c:pt idx="859">
                  <c:v>34.100000000000023</c:v>
                </c:pt>
                <c:pt idx="860">
                  <c:v>32.500000000000014</c:v>
                </c:pt>
                <c:pt idx="861">
                  <c:v>28.62</c:v>
                </c:pt>
                <c:pt idx="862">
                  <c:v>29.190000000000005</c:v>
                </c:pt>
                <c:pt idx="863">
                  <c:v>26.420000000000023</c:v>
                </c:pt>
                <c:pt idx="864">
                  <c:v>23.329999999999984</c:v>
                </c:pt>
                <c:pt idx="865">
                  <c:v>25.619999999999976</c:v>
                </c:pt>
                <c:pt idx="866">
                  <c:v>23.899999999999988</c:v>
                </c:pt>
                <c:pt idx="867">
                  <c:v>22.219999999999995</c:v>
                </c:pt>
                <c:pt idx="868">
                  <c:v>24.029999999999994</c:v>
                </c:pt>
                <c:pt idx="869">
                  <c:v>27.330000000000034</c:v>
                </c:pt>
                <c:pt idx="870">
                  <c:v>23.930000000000007</c:v>
                </c:pt>
                <c:pt idx="871">
                  <c:v>27.049999999999976</c:v>
                </c:pt>
                <c:pt idx="872">
                  <c:v>30.490000000000038</c:v>
                </c:pt>
                <c:pt idx="873">
                  <c:v>34.650000000000027</c:v>
                </c:pt>
                <c:pt idx="874">
                  <c:v>35.33</c:v>
                </c:pt>
                <c:pt idx="875">
                  <c:v>30.240000000000002</c:v>
                </c:pt>
                <c:pt idx="876">
                  <c:v>25.899999999999991</c:v>
                </c:pt>
                <c:pt idx="877">
                  <c:v>26.200000000000003</c:v>
                </c:pt>
                <c:pt idx="878">
                  <c:v>28.76000000000003</c:v>
                </c:pt>
                <c:pt idx="879">
                  <c:v>25.660000000000018</c:v>
                </c:pt>
                <c:pt idx="880">
                  <c:v>26.29999999999999</c:v>
                </c:pt>
                <c:pt idx="881">
                  <c:v>22.199999999999996</c:v>
                </c:pt>
                <c:pt idx="882">
                  <c:v>23.280000000000012</c:v>
                </c:pt>
                <c:pt idx="883">
                  <c:v>21.849999999999969</c:v>
                </c:pt>
                <c:pt idx="884">
                  <c:v>24.730000000000008</c:v>
                </c:pt>
                <c:pt idx="885">
                  <c:v>26.250000000000018</c:v>
                </c:pt>
                <c:pt idx="886">
                  <c:v>22.720000000000027</c:v>
                </c:pt>
                <c:pt idx="887">
                  <c:v>23.329999999999984</c:v>
                </c:pt>
                <c:pt idx="888">
                  <c:v>24.16999999999998</c:v>
                </c:pt>
                <c:pt idx="889">
                  <c:v>24.16999999999998</c:v>
                </c:pt>
                <c:pt idx="890">
                  <c:v>26.07999999999997</c:v>
                </c:pt>
                <c:pt idx="891">
                  <c:v>27.439999999999998</c:v>
                </c:pt>
                <c:pt idx="892">
                  <c:v>27.980000000000025</c:v>
                </c:pt>
                <c:pt idx="893">
                  <c:v>28.120000000000012</c:v>
                </c:pt>
                <c:pt idx="894">
                  <c:v>30.719999999999992</c:v>
                </c:pt>
                <c:pt idx="895">
                  <c:v>25.889999999999969</c:v>
                </c:pt>
                <c:pt idx="896">
                  <c:v>25.640000000000018</c:v>
                </c:pt>
                <c:pt idx="897">
                  <c:v>25.199999999999978</c:v>
                </c:pt>
                <c:pt idx="898">
                  <c:v>19.53</c:v>
                </c:pt>
                <c:pt idx="899">
                  <c:v>12.790000000000035</c:v>
                </c:pt>
                <c:pt idx="900">
                  <c:v>16.030000000000033</c:v>
                </c:pt>
                <c:pt idx="901">
                  <c:v>17.56000000000002</c:v>
                </c:pt>
                <c:pt idx="902">
                  <c:v>19.099999999999984</c:v>
                </c:pt>
                <c:pt idx="903">
                  <c:v>16.329999999999998</c:v>
                </c:pt>
                <c:pt idx="904">
                  <c:v>16.329999999999998</c:v>
                </c:pt>
                <c:pt idx="905">
                  <c:v>16.71</c:v>
                </c:pt>
                <c:pt idx="906">
                  <c:v>17.420000000000037</c:v>
                </c:pt>
                <c:pt idx="907">
                  <c:v>13.189999999999991</c:v>
                </c:pt>
                <c:pt idx="908">
                  <c:v>12.250000000000005</c:v>
                </c:pt>
                <c:pt idx="909">
                  <c:v>13.33000000000002</c:v>
                </c:pt>
                <c:pt idx="910">
                  <c:v>12.340000000000018</c:v>
                </c:pt>
                <c:pt idx="911">
                  <c:v>10.440000000000005</c:v>
                </c:pt>
                <c:pt idx="912">
                  <c:v>8.4600000000000009</c:v>
                </c:pt>
                <c:pt idx="913">
                  <c:v>4.4599999999999973</c:v>
                </c:pt>
                <c:pt idx="914">
                  <c:v>4.4599999999999973</c:v>
                </c:pt>
                <c:pt idx="915">
                  <c:v>-0.13999999999998458</c:v>
                </c:pt>
                <c:pt idx="916">
                  <c:v>-2.2100000000000009</c:v>
                </c:pt>
                <c:pt idx="917">
                  <c:v>1.7900000000000027</c:v>
                </c:pt>
                <c:pt idx="918">
                  <c:v>1.8700000000000383</c:v>
                </c:pt>
                <c:pt idx="919">
                  <c:v>-1.6599999999999948</c:v>
                </c:pt>
                <c:pt idx="920">
                  <c:v>-3.1300000000000328</c:v>
                </c:pt>
                <c:pt idx="921">
                  <c:v>-12.690000000000001</c:v>
                </c:pt>
                <c:pt idx="922">
                  <c:v>-6.6999999999999726</c:v>
                </c:pt>
                <c:pt idx="923">
                  <c:v>-8.5999999999999854</c:v>
                </c:pt>
                <c:pt idx="924">
                  <c:v>-7.0500000000000007</c:v>
                </c:pt>
                <c:pt idx="925">
                  <c:v>-8.3899999999999864</c:v>
                </c:pt>
                <c:pt idx="926">
                  <c:v>-6.349999999999989</c:v>
                </c:pt>
                <c:pt idx="927">
                  <c:v>-10.239999999999982</c:v>
                </c:pt>
                <c:pt idx="928">
                  <c:v>-12.700000000000022</c:v>
                </c:pt>
                <c:pt idx="929">
                  <c:v>-13.609999999999989</c:v>
                </c:pt>
                <c:pt idx="930">
                  <c:v>-14.92</c:v>
                </c:pt>
                <c:pt idx="931">
                  <c:v>-15.510000000000002</c:v>
                </c:pt>
                <c:pt idx="932">
                  <c:v>-16.429999999999989</c:v>
                </c:pt>
                <c:pt idx="933">
                  <c:v>-20.839999999999968</c:v>
                </c:pt>
                <c:pt idx="934">
                  <c:v>-23.599999999999977</c:v>
                </c:pt>
                <c:pt idx="935">
                  <c:v>-19.770000000000021</c:v>
                </c:pt>
                <c:pt idx="936">
                  <c:v>-23.910000000000011</c:v>
                </c:pt>
                <c:pt idx="937">
                  <c:v>-25.050000000000018</c:v>
                </c:pt>
                <c:pt idx="938">
                  <c:v>-27.02</c:v>
                </c:pt>
                <c:pt idx="939">
                  <c:v>-29.919999999999991</c:v>
                </c:pt>
                <c:pt idx="940">
                  <c:v>-30.880000000000017</c:v>
                </c:pt>
                <c:pt idx="941">
                  <c:v>-29.25</c:v>
                </c:pt>
                <c:pt idx="942">
                  <c:v>-23.180000000000021</c:v>
                </c:pt>
                <c:pt idx="943">
                  <c:v>-28.6</c:v>
                </c:pt>
                <c:pt idx="944">
                  <c:v>-28.24</c:v>
                </c:pt>
                <c:pt idx="945">
                  <c:v>-30.45</c:v>
                </c:pt>
                <c:pt idx="946">
                  <c:v>-23.370000000000026</c:v>
                </c:pt>
                <c:pt idx="947">
                  <c:v>-17.030000000000012</c:v>
                </c:pt>
                <c:pt idx="948">
                  <c:v>-14.049999999999985</c:v>
                </c:pt>
                <c:pt idx="949">
                  <c:v>-15.20999999999999</c:v>
                </c:pt>
                <c:pt idx="950">
                  <c:v>-13.490000000000002</c:v>
                </c:pt>
                <c:pt idx="951">
                  <c:v>-15.739999999999998</c:v>
                </c:pt>
                <c:pt idx="952">
                  <c:v>-21.389999999999976</c:v>
                </c:pt>
                <c:pt idx="953">
                  <c:v>-19.149999999999999</c:v>
                </c:pt>
                <c:pt idx="954">
                  <c:v>-17.030000000000012</c:v>
                </c:pt>
                <c:pt idx="955">
                  <c:v>-17.67000000000003</c:v>
                </c:pt>
                <c:pt idx="956">
                  <c:v>-14.210000000000012</c:v>
                </c:pt>
                <c:pt idx="957">
                  <c:v>-10.19000000000001</c:v>
                </c:pt>
                <c:pt idx="958">
                  <c:v>-9.4500000000000028</c:v>
                </c:pt>
                <c:pt idx="959">
                  <c:v>-9.4500000000000028</c:v>
                </c:pt>
                <c:pt idx="960">
                  <c:v>-5.1099999999999923</c:v>
                </c:pt>
                <c:pt idx="961">
                  <c:v>-7.2499999999999787</c:v>
                </c:pt>
                <c:pt idx="962">
                  <c:v>-8.2599999999999785</c:v>
                </c:pt>
                <c:pt idx="963">
                  <c:v>-12.130000000000019</c:v>
                </c:pt>
                <c:pt idx="964">
                  <c:v>-12.21000000000001</c:v>
                </c:pt>
                <c:pt idx="965">
                  <c:v>-17.729999999999979</c:v>
                </c:pt>
                <c:pt idx="966">
                  <c:v>-18.460000000000008</c:v>
                </c:pt>
                <c:pt idx="967">
                  <c:v>-19.91999999999998</c:v>
                </c:pt>
                <c:pt idx="968">
                  <c:v>-23.620000000000019</c:v>
                </c:pt>
                <c:pt idx="969">
                  <c:v>-25.349999999999984</c:v>
                </c:pt>
                <c:pt idx="970">
                  <c:v>-22.009999999999998</c:v>
                </c:pt>
                <c:pt idx="971">
                  <c:v>-28.22</c:v>
                </c:pt>
                <c:pt idx="972">
                  <c:v>-18.590000000000018</c:v>
                </c:pt>
                <c:pt idx="973">
                  <c:v>-22.220000000000041</c:v>
                </c:pt>
                <c:pt idx="974">
                  <c:v>-14.930000000000021</c:v>
                </c:pt>
                <c:pt idx="975">
                  <c:v>-9.8399999999999821</c:v>
                </c:pt>
                <c:pt idx="976">
                  <c:v>-18.710000000000004</c:v>
                </c:pt>
                <c:pt idx="977">
                  <c:v>-17.53</c:v>
                </c:pt>
                <c:pt idx="978">
                  <c:v>-18.869999999999987</c:v>
                </c:pt>
                <c:pt idx="979">
                  <c:v>-23.520000000000032</c:v>
                </c:pt>
                <c:pt idx="980">
                  <c:v>-23.870000000000012</c:v>
                </c:pt>
                <c:pt idx="981">
                  <c:v>-18.190000000000019</c:v>
                </c:pt>
                <c:pt idx="982">
                  <c:v>-18.869999999999987</c:v>
                </c:pt>
                <c:pt idx="983">
                  <c:v>-16.550000000000065</c:v>
                </c:pt>
                <c:pt idx="984">
                  <c:v>-16.550000000000065</c:v>
                </c:pt>
                <c:pt idx="985">
                  <c:v>-13.539999999999974</c:v>
                </c:pt>
                <c:pt idx="986">
                  <c:v>-17.34</c:v>
                </c:pt>
                <c:pt idx="987">
                  <c:v>-26.309999999999967</c:v>
                </c:pt>
                <c:pt idx="988">
                  <c:v>-22.820000000000018</c:v>
                </c:pt>
                <c:pt idx="989">
                  <c:v>-21.45999999999999</c:v>
                </c:pt>
                <c:pt idx="990">
                  <c:v>-20.690000000000008</c:v>
                </c:pt>
                <c:pt idx="991">
                  <c:v>-19.950000000000045</c:v>
                </c:pt>
                <c:pt idx="992">
                  <c:v>-16.550000000000065</c:v>
                </c:pt>
                <c:pt idx="993">
                  <c:v>-13.119999999999976</c:v>
                </c:pt>
                <c:pt idx="994">
                  <c:v>-14.200000000000035</c:v>
                </c:pt>
                <c:pt idx="995">
                  <c:v>-21.609999999999996</c:v>
                </c:pt>
                <c:pt idx="996">
                  <c:v>-21.930000000000049</c:v>
                </c:pt>
                <c:pt idx="997">
                  <c:v>-21.359999999999957</c:v>
                </c:pt>
                <c:pt idx="998">
                  <c:v>-22.98</c:v>
                </c:pt>
                <c:pt idx="999">
                  <c:v>-25.410000000000021</c:v>
                </c:pt>
                <c:pt idx="1000">
                  <c:v>-27.769999999999939</c:v>
                </c:pt>
                <c:pt idx="1001">
                  <c:v>-31.039999999999957</c:v>
                </c:pt>
                <c:pt idx="1002">
                  <c:v>-34.609999999999985</c:v>
                </c:pt>
                <c:pt idx="1003">
                  <c:v>-32.760000000000034</c:v>
                </c:pt>
                <c:pt idx="1004">
                  <c:v>-33.410000000000025</c:v>
                </c:pt>
                <c:pt idx="1005">
                  <c:v>-35.679999999999978</c:v>
                </c:pt>
                <c:pt idx="1006">
                  <c:v>-33.860000000000042</c:v>
                </c:pt>
                <c:pt idx="1007">
                  <c:v>-39.459999999999965</c:v>
                </c:pt>
                <c:pt idx="1008">
                  <c:v>-39.459999999999965</c:v>
                </c:pt>
                <c:pt idx="1009">
                  <c:v>-39.909999999999982</c:v>
                </c:pt>
                <c:pt idx="1010">
                  <c:v>-44.259999999999962</c:v>
                </c:pt>
                <c:pt idx="1011">
                  <c:v>-50.459999999999994</c:v>
                </c:pt>
                <c:pt idx="1012">
                  <c:v>-51.489999999999995</c:v>
                </c:pt>
                <c:pt idx="1013">
                  <c:v>-52.44</c:v>
                </c:pt>
                <c:pt idx="1014">
                  <c:v>-52.989999999999959</c:v>
                </c:pt>
                <c:pt idx="1015">
                  <c:v>-56.999999999999986</c:v>
                </c:pt>
                <c:pt idx="1016">
                  <c:v>-59.359999999999943</c:v>
                </c:pt>
                <c:pt idx="1017">
                  <c:v>-59.359999999999943</c:v>
                </c:pt>
                <c:pt idx="1018">
                  <c:v>-59.490000000000045</c:v>
                </c:pt>
                <c:pt idx="1019">
                  <c:v>-56.310000000000038</c:v>
                </c:pt>
                <c:pt idx="1020">
                  <c:v>-54.960000000000029</c:v>
                </c:pt>
                <c:pt idx="1021">
                  <c:v>-57.350000000000009</c:v>
                </c:pt>
                <c:pt idx="1022">
                  <c:v>-56.319999999999972</c:v>
                </c:pt>
                <c:pt idx="1023">
                  <c:v>-61.969999999999992</c:v>
                </c:pt>
                <c:pt idx="1024">
                  <c:v>-60.970000000000056</c:v>
                </c:pt>
                <c:pt idx="1025">
                  <c:v>-61.469999999999956</c:v>
                </c:pt>
                <c:pt idx="1026">
                  <c:v>-63.20000000000001</c:v>
                </c:pt>
                <c:pt idx="1027">
                  <c:v>-60.109999999999971</c:v>
                </c:pt>
                <c:pt idx="1028">
                  <c:v>-57.569999999999943</c:v>
                </c:pt>
                <c:pt idx="1029">
                  <c:v>-58.599999999999987</c:v>
                </c:pt>
                <c:pt idx="1030">
                  <c:v>-56.750000000000036</c:v>
                </c:pt>
                <c:pt idx="1031">
                  <c:v>-59.680000000000042</c:v>
                </c:pt>
                <c:pt idx="1032">
                  <c:v>-61.840000000000032</c:v>
                </c:pt>
                <c:pt idx="1033">
                  <c:v>-55.410000000000004</c:v>
                </c:pt>
                <c:pt idx="1034">
                  <c:v>-54.150000000000006</c:v>
                </c:pt>
                <c:pt idx="1035">
                  <c:v>-46.599999999999973</c:v>
                </c:pt>
                <c:pt idx="1036">
                  <c:v>-44.300000000000004</c:v>
                </c:pt>
                <c:pt idx="1037">
                  <c:v>-46.859999999999992</c:v>
                </c:pt>
                <c:pt idx="1038">
                  <c:v>-46.420000000000037</c:v>
                </c:pt>
                <c:pt idx="1039">
                  <c:v>-46.420000000000037</c:v>
                </c:pt>
                <c:pt idx="1040">
                  <c:v>-43.450000000000031</c:v>
                </c:pt>
                <c:pt idx="1041">
                  <c:v>-38.510000000000048</c:v>
                </c:pt>
                <c:pt idx="1042">
                  <c:v>-42.050000000000054</c:v>
                </c:pt>
                <c:pt idx="1043">
                  <c:v>-42.19</c:v>
                </c:pt>
                <c:pt idx="1044">
                  <c:v>-42.19</c:v>
                </c:pt>
                <c:pt idx="1045">
                  <c:v>-47.590000000000018</c:v>
                </c:pt>
                <c:pt idx="1046">
                  <c:v>-51.319999999999986</c:v>
                </c:pt>
                <c:pt idx="1047">
                  <c:v>-54.44000000000004</c:v>
                </c:pt>
                <c:pt idx="1048">
                  <c:v>-54.939999999999991</c:v>
                </c:pt>
                <c:pt idx="1049">
                  <c:v>-53.399999999999977</c:v>
                </c:pt>
                <c:pt idx="1050">
                  <c:v>-51.660000000000039</c:v>
                </c:pt>
                <c:pt idx="1051">
                  <c:v>-55.99000000000003</c:v>
                </c:pt>
                <c:pt idx="1052">
                  <c:v>-60.900000000000041</c:v>
                </c:pt>
                <c:pt idx="1053">
                  <c:v>-62.139999999999993</c:v>
                </c:pt>
                <c:pt idx="1054">
                  <c:v>-62.139999999999993</c:v>
                </c:pt>
                <c:pt idx="1055">
                  <c:v>-58.38000000000001</c:v>
                </c:pt>
                <c:pt idx="1056">
                  <c:v>-64.399999999999963</c:v>
                </c:pt>
                <c:pt idx="1057">
                  <c:v>-64.360000000000014</c:v>
                </c:pt>
                <c:pt idx="1058">
                  <c:v>-60.880000000000045</c:v>
                </c:pt>
                <c:pt idx="1059">
                  <c:v>-60.740000000000016</c:v>
                </c:pt>
                <c:pt idx="1060">
                  <c:v>-63.54000000000002</c:v>
                </c:pt>
                <c:pt idx="1061">
                  <c:v>-57.969999999999985</c:v>
                </c:pt>
                <c:pt idx="1062">
                  <c:v>-58.96999999999997</c:v>
                </c:pt>
                <c:pt idx="1063">
                  <c:v>-58.879999999999995</c:v>
                </c:pt>
                <c:pt idx="1064">
                  <c:v>-57.19999999999996</c:v>
                </c:pt>
                <c:pt idx="1065">
                  <c:v>-58.400000000000006</c:v>
                </c:pt>
                <c:pt idx="1066">
                  <c:v>-59.089999999999996</c:v>
                </c:pt>
                <c:pt idx="1067">
                  <c:v>-61.629999999999981</c:v>
                </c:pt>
                <c:pt idx="1068">
                  <c:v>-62.959999999999994</c:v>
                </c:pt>
                <c:pt idx="1069">
                  <c:v>-64.410000000000039</c:v>
                </c:pt>
                <c:pt idx="1070">
                  <c:v>-63.07000000000005</c:v>
                </c:pt>
                <c:pt idx="1071">
                  <c:v>-63.249999999999986</c:v>
                </c:pt>
                <c:pt idx="1072">
                  <c:v>-62.340000000000018</c:v>
                </c:pt>
                <c:pt idx="1073">
                  <c:v>-59.440000000000026</c:v>
                </c:pt>
                <c:pt idx="1074">
                  <c:v>-60.709999999999994</c:v>
                </c:pt>
                <c:pt idx="1075">
                  <c:v>-61.439999999999984</c:v>
                </c:pt>
                <c:pt idx="1076">
                  <c:v>-59.409999999999918</c:v>
                </c:pt>
                <c:pt idx="1077">
                  <c:v>-56.729999999999947</c:v>
                </c:pt>
                <c:pt idx="1078">
                  <c:v>-58.780000000000058</c:v>
                </c:pt>
                <c:pt idx="1079">
                  <c:v>-58.780000000000058</c:v>
                </c:pt>
                <c:pt idx="1080">
                  <c:v>-54.809999999999981</c:v>
                </c:pt>
                <c:pt idx="1081">
                  <c:v>-54.190000000000005</c:v>
                </c:pt>
                <c:pt idx="1082">
                  <c:v>-59.100000000000023</c:v>
                </c:pt>
                <c:pt idx="1083">
                  <c:v>-59.839999999999982</c:v>
                </c:pt>
                <c:pt idx="1084">
                  <c:v>-61.059999999999981</c:v>
                </c:pt>
                <c:pt idx="1085">
                  <c:v>-63.400000000000034</c:v>
                </c:pt>
                <c:pt idx="1086">
                  <c:v>-62.050000000000068</c:v>
                </c:pt>
                <c:pt idx="1087">
                  <c:v>-57.249999999999979</c:v>
                </c:pt>
                <c:pt idx="1088">
                  <c:v>-61.079999999999934</c:v>
                </c:pt>
                <c:pt idx="1089">
                  <c:v>-63.33000000000002</c:v>
                </c:pt>
                <c:pt idx="1090">
                  <c:v>-69.7</c:v>
                </c:pt>
                <c:pt idx="1091">
                  <c:v>-72.119999999999962</c:v>
                </c:pt>
                <c:pt idx="1092">
                  <c:v>-67.87</c:v>
                </c:pt>
                <c:pt idx="1093">
                  <c:v>-62.14999999999997</c:v>
                </c:pt>
                <c:pt idx="1094">
                  <c:v>-27.72999999999999</c:v>
                </c:pt>
                <c:pt idx="1095">
                  <c:v>-39.739999999999974</c:v>
                </c:pt>
                <c:pt idx="1096">
                  <c:v>-33.650000000000006</c:v>
                </c:pt>
                <c:pt idx="1097">
                  <c:v>-42.059999999999945</c:v>
                </c:pt>
                <c:pt idx="1098">
                  <c:v>-33.720000000000013</c:v>
                </c:pt>
                <c:pt idx="1099">
                  <c:v>-38.710000000000022</c:v>
                </c:pt>
                <c:pt idx="1100">
                  <c:v>-41.840000000000011</c:v>
                </c:pt>
                <c:pt idx="1101">
                  <c:v>-42.53</c:v>
                </c:pt>
                <c:pt idx="1102">
                  <c:v>-39.380000000000017</c:v>
                </c:pt>
                <c:pt idx="1103">
                  <c:v>-35.919999999999995</c:v>
                </c:pt>
                <c:pt idx="1104">
                  <c:v>-40.410000000000011</c:v>
                </c:pt>
                <c:pt idx="1105">
                  <c:v>-40.259999999999962</c:v>
                </c:pt>
                <c:pt idx="1106">
                  <c:v>-41.700000000000024</c:v>
                </c:pt>
                <c:pt idx="1107">
                  <c:v>-43.580000000000041</c:v>
                </c:pt>
                <c:pt idx="1108">
                  <c:v>-45.199999999999953</c:v>
                </c:pt>
                <c:pt idx="1109">
                  <c:v>-46.22999999999999</c:v>
                </c:pt>
                <c:pt idx="1110">
                  <c:v>-43.719999999999985</c:v>
                </c:pt>
                <c:pt idx="1111">
                  <c:v>-40.89</c:v>
                </c:pt>
                <c:pt idx="1112">
                  <c:v>-45.540000000000006</c:v>
                </c:pt>
                <c:pt idx="1113">
                  <c:v>-48.34999999999998</c:v>
                </c:pt>
                <c:pt idx="1114">
                  <c:v>-48.82999999999997</c:v>
                </c:pt>
                <c:pt idx="1115">
                  <c:v>-49.440000000000019</c:v>
                </c:pt>
                <c:pt idx="1116">
                  <c:v>-49.53000000000003</c:v>
                </c:pt>
                <c:pt idx="1117">
                  <c:v>-46.8</c:v>
                </c:pt>
                <c:pt idx="1118">
                  <c:v>-49.330000000000055</c:v>
                </c:pt>
                <c:pt idx="1119">
                  <c:v>-49.640000000000043</c:v>
                </c:pt>
                <c:pt idx="1120">
                  <c:v>-51.81</c:v>
                </c:pt>
                <c:pt idx="1121">
                  <c:v>-54.239999999999981</c:v>
                </c:pt>
                <c:pt idx="1122">
                  <c:v>-51.589999999999982</c:v>
                </c:pt>
                <c:pt idx="1123">
                  <c:v>-51.860000000000063</c:v>
                </c:pt>
                <c:pt idx="1124">
                  <c:v>-51.759999999999941</c:v>
                </c:pt>
                <c:pt idx="1125">
                  <c:v>-50.530000000000008</c:v>
                </c:pt>
                <c:pt idx="1126">
                  <c:v>-45.339999999999982</c:v>
                </c:pt>
                <c:pt idx="1127">
                  <c:v>-47.699999999999989</c:v>
                </c:pt>
                <c:pt idx="1128">
                  <c:v>-52.360000000000007</c:v>
                </c:pt>
                <c:pt idx="1129">
                  <c:v>-50.619999999999976</c:v>
                </c:pt>
                <c:pt idx="1130">
                  <c:v>-51.290000000000013</c:v>
                </c:pt>
                <c:pt idx="1131">
                  <c:v>-50.680000000000014</c:v>
                </c:pt>
                <c:pt idx="1132">
                  <c:v>-46.17</c:v>
                </c:pt>
                <c:pt idx="1133">
                  <c:v>-50.34999999999998</c:v>
                </c:pt>
                <c:pt idx="1134">
                  <c:v>-50.999999999999979</c:v>
                </c:pt>
                <c:pt idx="1135">
                  <c:v>-52.740000000000009</c:v>
                </c:pt>
                <c:pt idx="1136">
                  <c:v>-52.530000000000008</c:v>
                </c:pt>
                <c:pt idx="1137">
                  <c:v>-54.409999999999982</c:v>
                </c:pt>
                <c:pt idx="1138">
                  <c:v>-54.099999999999994</c:v>
                </c:pt>
                <c:pt idx="1139">
                  <c:v>-54.179999999999986</c:v>
                </c:pt>
                <c:pt idx="1140">
                  <c:v>-55.639999999999958</c:v>
                </c:pt>
                <c:pt idx="1141">
                  <c:v>-56.919999999999995</c:v>
                </c:pt>
                <c:pt idx="1142">
                  <c:v>-56.739999999999966</c:v>
                </c:pt>
                <c:pt idx="1143">
                  <c:v>-53.400000000000027</c:v>
                </c:pt>
                <c:pt idx="1144">
                  <c:v>-55.350000000000051</c:v>
                </c:pt>
                <c:pt idx="1145">
                  <c:v>-57.339999999999989</c:v>
                </c:pt>
                <c:pt idx="1146">
                  <c:v>-55.710000000000015</c:v>
                </c:pt>
                <c:pt idx="1147">
                  <c:v>-61.979999999999968</c:v>
                </c:pt>
                <c:pt idx="1148">
                  <c:v>-63.479999999999983</c:v>
                </c:pt>
                <c:pt idx="1149">
                  <c:v>-63.479999999999983</c:v>
                </c:pt>
                <c:pt idx="1150">
                  <c:v>-64.339999999999975</c:v>
                </c:pt>
                <c:pt idx="1151">
                  <c:v>-64.800000000000011</c:v>
                </c:pt>
                <c:pt idx="1152">
                  <c:v>-64.33</c:v>
                </c:pt>
                <c:pt idx="1153">
                  <c:v>-65.319999999999993</c:v>
                </c:pt>
                <c:pt idx="1154">
                  <c:v>-64.830000000000027</c:v>
                </c:pt>
                <c:pt idx="1155">
                  <c:v>-67.140000000000015</c:v>
                </c:pt>
                <c:pt idx="1156">
                  <c:v>-61.590000000000032</c:v>
                </c:pt>
                <c:pt idx="1157">
                  <c:v>-65.660000000000053</c:v>
                </c:pt>
                <c:pt idx="1158">
                  <c:v>-68.28000000000003</c:v>
                </c:pt>
                <c:pt idx="1159">
                  <c:v>-68.339999999999975</c:v>
                </c:pt>
                <c:pt idx="1160">
                  <c:v>-67.55</c:v>
                </c:pt>
                <c:pt idx="1161">
                  <c:v>-69.879999999999981</c:v>
                </c:pt>
                <c:pt idx="1162">
                  <c:v>-73.199999999999974</c:v>
                </c:pt>
                <c:pt idx="1163">
                  <c:v>-73.13000000000001</c:v>
                </c:pt>
                <c:pt idx="1164">
                  <c:v>-73.13000000000001</c:v>
                </c:pt>
                <c:pt idx="1165">
                  <c:v>-73.180000000000021</c:v>
                </c:pt>
                <c:pt idx="1166">
                  <c:v>-75.860000000000042</c:v>
                </c:pt>
                <c:pt idx="1167">
                  <c:v>-74.889999999999986</c:v>
                </c:pt>
                <c:pt idx="1168">
                  <c:v>-75.02</c:v>
                </c:pt>
                <c:pt idx="1169">
                  <c:v>-77.59999999999998</c:v>
                </c:pt>
                <c:pt idx="1170">
                  <c:v>-72.489999999999981</c:v>
                </c:pt>
                <c:pt idx="1171">
                  <c:v>-74.28000000000003</c:v>
                </c:pt>
                <c:pt idx="1172">
                  <c:v>-72.84000000000006</c:v>
                </c:pt>
                <c:pt idx="1173">
                  <c:v>-73.980000000000075</c:v>
                </c:pt>
                <c:pt idx="1174">
                  <c:v>-74.840000000000018</c:v>
                </c:pt>
                <c:pt idx="1175">
                  <c:v>-74.840000000000018</c:v>
                </c:pt>
                <c:pt idx="1176">
                  <c:v>-69.529999999999959</c:v>
                </c:pt>
                <c:pt idx="1177">
                  <c:v>-63.379999999999995</c:v>
                </c:pt>
                <c:pt idx="1178">
                  <c:v>-58.619999999999983</c:v>
                </c:pt>
                <c:pt idx="1179">
                  <c:v>-62.209999999999965</c:v>
                </c:pt>
                <c:pt idx="1180">
                  <c:v>-64.41</c:v>
                </c:pt>
                <c:pt idx="1181">
                  <c:v>-67.279999999999959</c:v>
                </c:pt>
                <c:pt idx="1182">
                  <c:v>-68.31</c:v>
                </c:pt>
                <c:pt idx="1183">
                  <c:v>-71.860000000000042</c:v>
                </c:pt>
                <c:pt idx="1184">
                  <c:v>-72.349999999999966</c:v>
                </c:pt>
                <c:pt idx="1185">
                  <c:v>-75.930000000000049</c:v>
                </c:pt>
                <c:pt idx="1186">
                  <c:v>-78.05</c:v>
                </c:pt>
                <c:pt idx="1187">
                  <c:v>-73.700000000000017</c:v>
                </c:pt>
                <c:pt idx="1188">
                  <c:v>-74.420000000000016</c:v>
                </c:pt>
                <c:pt idx="1189">
                  <c:v>-76.759999999999991</c:v>
                </c:pt>
                <c:pt idx="1190">
                  <c:v>-70.67999999999995</c:v>
                </c:pt>
                <c:pt idx="1191">
                  <c:v>-73.530000000000058</c:v>
                </c:pt>
                <c:pt idx="1192">
                  <c:v>-68.959999999999951</c:v>
                </c:pt>
                <c:pt idx="1193">
                  <c:v>-69.7</c:v>
                </c:pt>
                <c:pt idx="1194">
                  <c:v>-69.92000000000003</c:v>
                </c:pt>
                <c:pt idx="1195">
                  <c:v>-68.56</c:v>
                </c:pt>
                <c:pt idx="1196">
                  <c:v>-63.959999999999972</c:v>
                </c:pt>
                <c:pt idx="1197">
                  <c:v>-58.930000000000064</c:v>
                </c:pt>
                <c:pt idx="1198">
                  <c:v>-63.049999999999962</c:v>
                </c:pt>
                <c:pt idx="1199">
                  <c:v>-59.68</c:v>
                </c:pt>
                <c:pt idx="1200">
                  <c:v>-64.06</c:v>
                </c:pt>
                <c:pt idx="1201">
                  <c:v>-67.100000000000023</c:v>
                </c:pt>
                <c:pt idx="1202">
                  <c:v>-60.960000000000036</c:v>
                </c:pt>
                <c:pt idx="1203">
                  <c:v>-59.350000000000058</c:v>
                </c:pt>
                <c:pt idx="1204">
                  <c:v>-60.700000000000017</c:v>
                </c:pt>
                <c:pt idx="1205">
                  <c:v>-57.980000000000054</c:v>
                </c:pt>
                <c:pt idx="1206">
                  <c:v>-56.230000000000047</c:v>
                </c:pt>
                <c:pt idx="1207">
                  <c:v>-52.090000000000018</c:v>
                </c:pt>
                <c:pt idx="1208">
                  <c:v>-55.710000000000015</c:v>
                </c:pt>
                <c:pt idx="1209">
                  <c:v>-53.440000000000069</c:v>
                </c:pt>
                <c:pt idx="1210">
                  <c:v>-55.799999999999983</c:v>
                </c:pt>
                <c:pt idx="1211">
                  <c:v>-59.700000000000045</c:v>
                </c:pt>
                <c:pt idx="1212">
                  <c:v>-60.829999999999984</c:v>
                </c:pt>
                <c:pt idx="1213">
                  <c:v>-63.959999999999972</c:v>
                </c:pt>
                <c:pt idx="1214">
                  <c:v>-64.72000000000007</c:v>
                </c:pt>
                <c:pt idx="1215">
                  <c:v>-61.729999999999933</c:v>
                </c:pt>
                <c:pt idx="1216">
                  <c:v>-61.780000000000079</c:v>
                </c:pt>
                <c:pt idx="1217">
                  <c:v>-60.879999999999953</c:v>
                </c:pt>
                <c:pt idx="1218">
                  <c:v>-58.269999999999996</c:v>
                </c:pt>
                <c:pt idx="1219">
                  <c:v>-58.269999999999996</c:v>
                </c:pt>
                <c:pt idx="1220">
                  <c:v>-58.309999999999995</c:v>
                </c:pt>
                <c:pt idx="1221">
                  <c:v>-59.90000000000002</c:v>
                </c:pt>
                <c:pt idx="1222">
                  <c:v>-57.390000000000008</c:v>
                </c:pt>
                <c:pt idx="1223">
                  <c:v>-58.760000000000012</c:v>
                </c:pt>
                <c:pt idx="1224">
                  <c:v>-57.869999999999955</c:v>
                </c:pt>
                <c:pt idx="1225">
                  <c:v>-59.049999999999955</c:v>
                </c:pt>
                <c:pt idx="1226">
                  <c:v>-58.570000000000007</c:v>
                </c:pt>
                <c:pt idx="1227">
                  <c:v>-59.250000000000028</c:v>
                </c:pt>
                <c:pt idx="1228">
                  <c:v>-56.919999999999945</c:v>
                </c:pt>
                <c:pt idx="1229">
                  <c:v>-60.470000000000027</c:v>
                </c:pt>
                <c:pt idx="1230">
                  <c:v>-57.859999999999978</c:v>
                </c:pt>
                <c:pt idx="1231">
                  <c:v>-59.260000000000005</c:v>
                </c:pt>
                <c:pt idx="1232">
                  <c:v>-52.27999999999993</c:v>
                </c:pt>
                <c:pt idx="1233">
                  <c:v>-55.130000000000038</c:v>
                </c:pt>
                <c:pt idx="1234">
                  <c:v>-51.069999999999993</c:v>
                </c:pt>
                <c:pt idx="1235">
                  <c:v>-51.540000000000049</c:v>
                </c:pt>
                <c:pt idx="1236">
                  <c:v>-45.059999999999967</c:v>
                </c:pt>
                <c:pt idx="1237">
                  <c:v>-43.50000000000005</c:v>
                </c:pt>
                <c:pt idx="1238">
                  <c:v>-43.459999999999965</c:v>
                </c:pt>
                <c:pt idx="1239">
                  <c:v>-39.579999999999949</c:v>
                </c:pt>
                <c:pt idx="1240">
                  <c:v>-35.090000000000018</c:v>
                </c:pt>
                <c:pt idx="1241">
                  <c:v>-32.749999999999972</c:v>
                </c:pt>
                <c:pt idx="1242">
                  <c:v>-33.309999999999995</c:v>
                </c:pt>
                <c:pt idx="1243">
                  <c:v>-32.47</c:v>
                </c:pt>
                <c:pt idx="1244">
                  <c:v>-32.47</c:v>
                </c:pt>
                <c:pt idx="1245">
                  <c:v>-35.559999999999988</c:v>
                </c:pt>
                <c:pt idx="1246">
                  <c:v>-40.54000000000002</c:v>
                </c:pt>
                <c:pt idx="1247">
                  <c:v>-37.639999999999944</c:v>
                </c:pt>
                <c:pt idx="1248">
                  <c:v>-41.5</c:v>
                </c:pt>
                <c:pt idx="1249">
                  <c:v>-38.289999999999935</c:v>
                </c:pt>
                <c:pt idx="1250">
                  <c:v>-34.100000000000023</c:v>
                </c:pt>
                <c:pt idx="1251">
                  <c:v>-28.87000000000004</c:v>
                </c:pt>
                <c:pt idx="1252">
                  <c:v>-20.279999999999987</c:v>
                </c:pt>
                <c:pt idx="1253">
                  <c:v>-21.499999999999986</c:v>
                </c:pt>
                <c:pt idx="1254">
                  <c:v>-24.879999999999924</c:v>
                </c:pt>
                <c:pt idx="1255">
                  <c:v>-29.160000000000075</c:v>
                </c:pt>
                <c:pt idx="1256">
                  <c:v>-20.04999999999999</c:v>
                </c:pt>
                <c:pt idx="1257">
                  <c:v>-24.260000000000037</c:v>
                </c:pt>
                <c:pt idx="1258">
                  <c:v>-24.070000000000036</c:v>
                </c:pt>
                <c:pt idx="1259">
                  <c:v>-23.050000000000015</c:v>
                </c:pt>
                <c:pt idx="1260">
                  <c:v>-23.36999999999998</c:v>
                </c:pt>
                <c:pt idx="1261">
                  <c:v>-29.359999999999964</c:v>
                </c:pt>
                <c:pt idx="1262">
                  <c:v>-35.529999999999973</c:v>
                </c:pt>
                <c:pt idx="1263">
                  <c:v>-33.5</c:v>
                </c:pt>
                <c:pt idx="1264">
                  <c:v>-34.689999999999976</c:v>
                </c:pt>
                <c:pt idx="1265">
                  <c:v>-38.11</c:v>
                </c:pt>
                <c:pt idx="1266">
                  <c:v>-42.730000000000068</c:v>
                </c:pt>
                <c:pt idx="1267">
                  <c:v>-38.009999999999962</c:v>
                </c:pt>
                <c:pt idx="1268">
                  <c:v>-37.839999999999918</c:v>
                </c:pt>
                <c:pt idx="1269">
                  <c:v>-37.230000000000004</c:v>
                </c:pt>
                <c:pt idx="1270">
                  <c:v>-39.75</c:v>
                </c:pt>
                <c:pt idx="1271">
                  <c:v>-39.450000000000074</c:v>
                </c:pt>
                <c:pt idx="1272">
                  <c:v>-41.88000000000001</c:v>
                </c:pt>
                <c:pt idx="1273">
                  <c:v>-44.470000000000013</c:v>
                </c:pt>
                <c:pt idx="1274">
                  <c:v>-47.210000000000022</c:v>
                </c:pt>
                <c:pt idx="1275">
                  <c:v>-47.240000000000038</c:v>
                </c:pt>
                <c:pt idx="1276">
                  <c:v>-46.860000000000035</c:v>
                </c:pt>
                <c:pt idx="1277">
                  <c:v>-46.860000000000035</c:v>
                </c:pt>
                <c:pt idx="1278">
                  <c:v>-46.34</c:v>
                </c:pt>
                <c:pt idx="1279">
                  <c:v>-47.729999999999961</c:v>
                </c:pt>
                <c:pt idx="1280">
                  <c:v>-45.730000000000004</c:v>
                </c:pt>
                <c:pt idx="1281">
                  <c:v>-43.670000000000009</c:v>
                </c:pt>
                <c:pt idx="1282">
                  <c:v>-41.389999999999993</c:v>
                </c:pt>
                <c:pt idx="1283">
                  <c:v>-41.530000000000022</c:v>
                </c:pt>
                <c:pt idx="1284">
                  <c:v>-42.870000000000005</c:v>
                </c:pt>
                <c:pt idx="1285">
                  <c:v>-44.17</c:v>
                </c:pt>
                <c:pt idx="1286">
                  <c:v>-48.939999999999984</c:v>
                </c:pt>
                <c:pt idx="1287">
                  <c:v>-45.980000000000047</c:v>
                </c:pt>
                <c:pt idx="1288">
                  <c:v>-48.17</c:v>
                </c:pt>
                <c:pt idx="1289">
                  <c:v>-46.19</c:v>
                </c:pt>
                <c:pt idx="1290">
                  <c:v>-51.110000000000078</c:v>
                </c:pt>
                <c:pt idx="1291">
                  <c:v>-45.609999999999971</c:v>
                </c:pt>
                <c:pt idx="1292">
                  <c:v>-48.380000000000045</c:v>
                </c:pt>
                <c:pt idx="1293">
                  <c:v>-53.400000000000027</c:v>
                </c:pt>
                <c:pt idx="1294">
                  <c:v>-51.52000000000001</c:v>
                </c:pt>
                <c:pt idx="1295">
                  <c:v>-50.510000000000012</c:v>
                </c:pt>
                <c:pt idx="1296">
                  <c:v>-48.719999999999963</c:v>
                </c:pt>
                <c:pt idx="1297">
                  <c:v>-47.250000000000057</c:v>
                </c:pt>
                <c:pt idx="1298">
                  <c:v>-45.100000000000009</c:v>
                </c:pt>
                <c:pt idx="1299">
                  <c:v>-45.100000000000009</c:v>
                </c:pt>
                <c:pt idx="1300">
                  <c:v>-46.450000000000017</c:v>
                </c:pt>
                <c:pt idx="1301">
                  <c:v>-44.620000000000019</c:v>
                </c:pt>
                <c:pt idx="1302">
                  <c:v>-43.829999999999991</c:v>
                </c:pt>
                <c:pt idx="1303">
                  <c:v>-40.28</c:v>
                </c:pt>
                <c:pt idx="1304">
                  <c:v>-40.28</c:v>
                </c:pt>
                <c:pt idx="1305">
                  <c:v>-40.680000000000007</c:v>
                </c:pt>
                <c:pt idx="1306">
                  <c:v>-42.76</c:v>
                </c:pt>
                <c:pt idx="1307">
                  <c:v>-40.45000000000001</c:v>
                </c:pt>
                <c:pt idx="1308">
                  <c:v>-37.410000000000032</c:v>
                </c:pt>
                <c:pt idx="1309">
                  <c:v>-38.72</c:v>
                </c:pt>
                <c:pt idx="1310">
                  <c:v>-39.430000000000035</c:v>
                </c:pt>
                <c:pt idx="1311">
                  <c:v>-38.44999999999996</c:v>
                </c:pt>
                <c:pt idx="1312">
                  <c:v>-36.629999999999981</c:v>
                </c:pt>
                <c:pt idx="1313">
                  <c:v>-31.409999999999982</c:v>
                </c:pt>
                <c:pt idx="1314">
                  <c:v>-31.409999999999982</c:v>
                </c:pt>
                <c:pt idx="1315">
                  <c:v>-28.6</c:v>
                </c:pt>
                <c:pt idx="1316">
                  <c:v>-33.539999999999992</c:v>
                </c:pt>
                <c:pt idx="1317">
                  <c:v>-30.569999999999986</c:v>
                </c:pt>
                <c:pt idx="1318">
                  <c:v>-33.38000000000001</c:v>
                </c:pt>
                <c:pt idx="1319">
                  <c:v>-36.32999999999997</c:v>
                </c:pt>
                <c:pt idx="1320">
                  <c:v>-32.929999999999993</c:v>
                </c:pt>
                <c:pt idx="1321">
                  <c:v>-29.140000000000033</c:v>
                </c:pt>
                <c:pt idx="1322">
                  <c:v>-29.489999999999974</c:v>
                </c:pt>
                <c:pt idx="1323">
                  <c:v>-31.230000000000047</c:v>
                </c:pt>
                <c:pt idx="1324">
                  <c:v>-33.539999999999949</c:v>
                </c:pt>
                <c:pt idx="1325">
                  <c:v>-36.580000000000013</c:v>
                </c:pt>
                <c:pt idx="1326">
                  <c:v>-37.129999999999974</c:v>
                </c:pt>
                <c:pt idx="1327">
                  <c:v>-38.959999999999972</c:v>
                </c:pt>
                <c:pt idx="1328">
                  <c:v>-38.130000000000038</c:v>
                </c:pt>
                <c:pt idx="1329">
                  <c:v>-35.33</c:v>
                </c:pt>
                <c:pt idx="1330">
                  <c:v>-35.820000000000007</c:v>
                </c:pt>
                <c:pt idx="1331">
                  <c:v>-35.890000000000022</c:v>
                </c:pt>
                <c:pt idx="1332">
                  <c:v>-33.679999999999936</c:v>
                </c:pt>
                <c:pt idx="1333">
                  <c:v>-34.319999999999951</c:v>
                </c:pt>
                <c:pt idx="1334">
                  <c:v>-33.709999999999951</c:v>
                </c:pt>
                <c:pt idx="1335">
                  <c:v>-34.19999999999996</c:v>
                </c:pt>
                <c:pt idx="1336">
                  <c:v>-33.830000000000027</c:v>
                </c:pt>
                <c:pt idx="1337">
                  <c:v>-35.930000000000021</c:v>
                </c:pt>
                <c:pt idx="1338">
                  <c:v>-36.780000000000079</c:v>
                </c:pt>
                <c:pt idx="1339">
                  <c:v>-36.780000000000079</c:v>
                </c:pt>
                <c:pt idx="1340">
                  <c:v>-35.959999999999951</c:v>
                </c:pt>
                <c:pt idx="1341">
                  <c:v>-36.160000000000011</c:v>
                </c:pt>
                <c:pt idx="1342">
                  <c:v>-38.379999999999995</c:v>
                </c:pt>
                <c:pt idx="1343">
                  <c:v>-40.970000000000084</c:v>
                </c:pt>
                <c:pt idx="1344">
                  <c:v>-40.600000000000058</c:v>
                </c:pt>
                <c:pt idx="1345">
                  <c:v>-38.189999999999991</c:v>
                </c:pt>
                <c:pt idx="1346">
                  <c:v>-37.69</c:v>
                </c:pt>
                <c:pt idx="1347">
                  <c:v>-37.399999999999963</c:v>
                </c:pt>
                <c:pt idx="1348">
                  <c:v>-37.420000000000009</c:v>
                </c:pt>
                <c:pt idx="1349">
                  <c:v>-39.920000000000044</c:v>
                </c:pt>
                <c:pt idx="1350">
                  <c:v>-41.31</c:v>
                </c:pt>
                <c:pt idx="1351">
                  <c:v>-43.680000000000078</c:v>
                </c:pt>
                <c:pt idx="1352">
                  <c:v>-42.830000000000013</c:v>
                </c:pt>
                <c:pt idx="1353">
                  <c:v>-42.689999999999984</c:v>
                </c:pt>
                <c:pt idx="1354">
                  <c:v>-44.759999999999955</c:v>
                </c:pt>
                <c:pt idx="1355">
                  <c:v>-43.849999999999945</c:v>
                </c:pt>
                <c:pt idx="1356">
                  <c:v>-43.590000000000018</c:v>
                </c:pt>
                <c:pt idx="1357">
                  <c:v>-40.510000000000005</c:v>
                </c:pt>
                <c:pt idx="1358">
                  <c:v>-40.189999999999948</c:v>
                </c:pt>
                <c:pt idx="1359">
                  <c:v>-39.030000000000072</c:v>
                </c:pt>
                <c:pt idx="1360">
                  <c:v>-38.57999999999997</c:v>
                </c:pt>
                <c:pt idx="1361">
                  <c:v>-35.809999999999945</c:v>
                </c:pt>
                <c:pt idx="1362">
                  <c:v>-38.33000000000002</c:v>
                </c:pt>
                <c:pt idx="1363">
                  <c:v>-40.690000000000026</c:v>
                </c:pt>
                <c:pt idx="1364">
                  <c:v>-39.729999999999954</c:v>
                </c:pt>
                <c:pt idx="1365">
                  <c:v>-37.000000000000014</c:v>
                </c:pt>
                <c:pt idx="1366">
                  <c:v>-38.199999999999967</c:v>
                </c:pt>
                <c:pt idx="1367">
                  <c:v>-40.749999999999972</c:v>
                </c:pt>
                <c:pt idx="1368">
                  <c:v>-40.749999999999972</c:v>
                </c:pt>
                <c:pt idx="1369">
                  <c:v>-38.55000000000004</c:v>
                </c:pt>
                <c:pt idx="1370">
                  <c:v>-34.769999999999968</c:v>
                </c:pt>
                <c:pt idx="1371">
                  <c:v>-34.529999999999994</c:v>
                </c:pt>
                <c:pt idx="1372">
                  <c:v>-35.029999999999987</c:v>
                </c:pt>
                <c:pt idx="1373">
                  <c:v>-35.579999999999941</c:v>
                </c:pt>
                <c:pt idx="1374">
                  <c:v>-35.820000000000007</c:v>
                </c:pt>
                <c:pt idx="1375">
                  <c:v>-36.900000000000063</c:v>
                </c:pt>
                <c:pt idx="1376">
                  <c:v>-36.869999999999962</c:v>
                </c:pt>
                <c:pt idx="1377">
                  <c:v>-32.929999999999993</c:v>
                </c:pt>
                <c:pt idx="1378">
                  <c:v>-33.82000000000005</c:v>
                </c:pt>
                <c:pt idx="1379">
                  <c:v>-30.059999999999931</c:v>
                </c:pt>
                <c:pt idx="1380">
                  <c:v>-28.559999999999963</c:v>
                </c:pt>
                <c:pt idx="1381">
                  <c:v>-31.720000000000059</c:v>
                </c:pt>
                <c:pt idx="1382">
                  <c:v>-30.940000000000012</c:v>
                </c:pt>
                <c:pt idx="1383">
                  <c:v>-31.570000000000054</c:v>
                </c:pt>
                <c:pt idx="1384">
                  <c:v>-32.089999999999996</c:v>
                </c:pt>
                <c:pt idx="1385">
                  <c:v>-30.210000000000026</c:v>
                </c:pt>
                <c:pt idx="1386">
                  <c:v>-27.050000000000018</c:v>
                </c:pt>
                <c:pt idx="1387">
                  <c:v>-27.859999999999996</c:v>
                </c:pt>
                <c:pt idx="1388">
                  <c:v>-30.64</c:v>
                </c:pt>
                <c:pt idx="1389">
                  <c:v>-33.220000000000027</c:v>
                </c:pt>
                <c:pt idx="1390">
                  <c:v>-31.97000000000001</c:v>
                </c:pt>
                <c:pt idx="1391">
                  <c:v>-31.22000000000007</c:v>
                </c:pt>
                <c:pt idx="1392">
                  <c:v>-30.259999999999998</c:v>
                </c:pt>
                <c:pt idx="1393">
                  <c:v>-31.669999999999998</c:v>
                </c:pt>
                <c:pt idx="1394">
                  <c:v>-34.359999999999943</c:v>
                </c:pt>
                <c:pt idx="1395">
                  <c:v>-35.94</c:v>
                </c:pt>
                <c:pt idx="1396">
                  <c:v>-33.739999999999966</c:v>
                </c:pt>
                <c:pt idx="1397">
                  <c:v>-34.64</c:v>
                </c:pt>
                <c:pt idx="1398">
                  <c:v>-35.269999999999953</c:v>
                </c:pt>
                <c:pt idx="1399">
                  <c:v>-35.550000000000011</c:v>
                </c:pt>
                <c:pt idx="1400">
                  <c:v>-36.040000000000028</c:v>
                </c:pt>
                <c:pt idx="1401">
                  <c:v>-37.870000000000026</c:v>
                </c:pt>
                <c:pt idx="1402">
                  <c:v>-39.590000000000018</c:v>
                </c:pt>
                <c:pt idx="1403">
                  <c:v>-37.949999999999932</c:v>
                </c:pt>
                <c:pt idx="1404">
                  <c:v>-38.170000000000037</c:v>
                </c:pt>
                <c:pt idx="1405">
                  <c:v>-39.440000000000012</c:v>
                </c:pt>
                <c:pt idx="1406">
                  <c:v>-40.669999999999987</c:v>
                </c:pt>
                <c:pt idx="1407">
                  <c:v>-40.549999999999997</c:v>
                </c:pt>
                <c:pt idx="1408">
                  <c:v>-41.840000000000011</c:v>
                </c:pt>
                <c:pt idx="1409">
                  <c:v>-41.840000000000011</c:v>
                </c:pt>
                <c:pt idx="1410">
                  <c:v>-38.269999999999982</c:v>
                </c:pt>
                <c:pt idx="1411">
                  <c:v>-33.999999999999986</c:v>
                </c:pt>
                <c:pt idx="1412">
                  <c:v>-35.770000000000039</c:v>
                </c:pt>
                <c:pt idx="1413">
                  <c:v>-36.570000000000036</c:v>
                </c:pt>
                <c:pt idx="1414">
                  <c:v>-40.32</c:v>
                </c:pt>
                <c:pt idx="1415">
                  <c:v>-42.540000000000063</c:v>
                </c:pt>
                <c:pt idx="1416">
                  <c:v>-42.809999999999974</c:v>
                </c:pt>
                <c:pt idx="1417">
                  <c:v>-42.470000000000056</c:v>
                </c:pt>
                <c:pt idx="1418">
                  <c:v>-42.419999999999987</c:v>
                </c:pt>
                <c:pt idx="1419">
                  <c:v>-39.839999999999961</c:v>
                </c:pt>
                <c:pt idx="1420">
                  <c:v>-41.569999999999929</c:v>
                </c:pt>
                <c:pt idx="1421">
                  <c:v>-43.570000000000064</c:v>
                </c:pt>
                <c:pt idx="1422">
                  <c:v>-45.290000000000049</c:v>
                </c:pt>
                <c:pt idx="1423">
                  <c:v>-46.61</c:v>
                </c:pt>
                <c:pt idx="1424">
                  <c:v>-46.22999999999999</c:v>
                </c:pt>
                <c:pt idx="1425">
                  <c:v>-46.889999999999965</c:v>
                </c:pt>
                <c:pt idx="1426">
                  <c:v>-46.889999999999965</c:v>
                </c:pt>
                <c:pt idx="1427">
                  <c:v>-46.25999999999992</c:v>
                </c:pt>
                <c:pt idx="1428">
                  <c:v>-45.799999999999926</c:v>
                </c:pt>
                <c:pt idx="1429">
                  <c:v>-46.870000000000012</c:v>
                </c:pt>
                <c:pt idx="1430">
                  <c:v>-46.67000000000003</c:v>
                </c:pt>
                <c:pt idx="1431">
                  <c:v>-40.439999999999984</c:v>
                </c:pt>
                <c:pt idx="1432">
                  <c:v>-41.469999999999985</c:v>
                </c:pt>
                <c:pt idx="1433">
                  <c:v>-37.699999999999974</c:v>
                </c:pt>
                <c:pt idx="1434">
                  <c:v>-32.960000000000008</c:v>
                </c:pt>
                <c:pt idx="1435">
                  <c:v>-34.700000000000045</c:v>
                </c:pt>
                <c:pt idx="1436">
                  <c:v>-38.220000000000013</c:v>
                </c:pt>
                <c:pt idx="1437">
                  <c:v>-38.220000000000013</c:v>
                </c:pt>
                <c:pt idx="1438">
                  <c:v>-37.830000000000027</c:v>
                </c:pt>
                <c:pt idx="1439">
                  <c:v>-38.92999999999995</c:v>
                </c:pt>
                <c:pt idx="1440">
                  <c:v>-38.370000000000019</c:v>
                </c:pt>
                <c:pt idx="1441">
                  <c:v>-38.260000000000005</c:v>
                </c:pt>
                <c:pt idx="1442">
                  <c:v>-37.040000000000006</c:v>
                </c:pt>
                <c:pt idx="1443">
                  <c:v>-34.939999999999927</c:v>
                </c:pt>
                <c:pt idx="1444">
                  <c:v>-32.57999999999992</c:v>
                </c:pt>
                <c:pt idx="1445">
                  <c:v>-34.339999999999989</c:v>
                </c:pt>
                <c:pt idx="1446">
                  <c:v>-36.069999999999958</c:v>
                </c:pt>
                <c:pt idx="1447">
                  <c:v>-35.219999999999985</c:v>
                </c:pt>
                <c:pt idx="1448">
                  <c:v>-34.440000000000026</c:v>
                </c:pt>
                <c:pt idx="1449">
                  <c:v>-34.350000000000058</c:v>
                </c:pt>
                <c:pt idx="1450">
                  <c:v>-32.85</c:v>
                </c:pt>
                <c:pt idx="1451">
                  <c:v>-25.910000000000011</c:v>
                </c:pt>
                <c:pt idx="1452">
                  <c:v>-29.980000000000029</c:v>
                </c:pt>
                <c:pt idx="1453">
                  <c:v>-30.830000000000002</c:v>
                </c:pt>
                <c:pt idx="1454">
                  <c:v>-32.479999999999976</c:v>
                </c:pt>
                <c:pt idx="1455">
                  <c:v>-32.540000000000013</c:v>
                </c:pt>
                <c:pt idx="1456">
                  <c:v>-34.430000000000049</c:v>
                </c:pt>
                <c:pt idx="1457">
                  <c:v>-31.47000000000002</c:v>
                </c:pt>
                <c:pt idx="1458">
                  <c:v>-26.319999999999986</c:v>
                </c:pt>
                <c:pt idx="1459">
                  <c:v>-27.800000000000004</c:v>
                </c:pt>
                <c:pt idx="1460">
                  <c:v>-24.39</c:v>
                </c:pt>
                <c:pt idx="1461">
                  <c:v>-19.999999999999972</c:v>
                </c:pt>
                <c:pt idx="1462">
                  <c:v>-21.040000000000035</c:v>
                </c:pt>
                <c:pt idx="1463">
                  <c:v>-25.699999999999967</c:v>
                </c:pt>
                <c:pt idx="1464">
                  <c:v>-27.149999999999963</c:v>
                </c:pt>
                <c:pt idx="1465">
                  <c:v>-25.789999999999978</c:v>
                </c:pt>
                <c:pt idx="1466">
                  <c:v>-27.590000000000003</c:v>
                </c:pt>
                <c:pt idx="1467">
                  <c:v>-30.420000000000023</c:v>
                </c:pt>
                <c:pt idx="1468">
                  <c:v>-29.259999999999977</c:v>
                </c:pt>
                <c:pt idx="1469">
                  <c:v>-30.909999999999993</c:v>
                </c:pt>
                <c:pt idx="1470">
                  <c:v>-29.610000000000003</c:v>
                </c:pt>
                <c:pt idx="1471">
                  <c:v>-27.429999999999978</c:v>
                </c:pt>
                <c:pt idx="1472">
                  <c:v>-28.689999999999969</c:v>
                </c:pt>
                <c:pt idx="1473">
                  <c:v>-26.669999999999973</c:v>
                </c:pt>
                <c:pt idx="1474">
                  <c:v>-27.009999999999977</c:v>
                </c:pt>
                <c:pt idx="1475">
                  <c:v>-25.099999999999987</c:v>
                </c:pt>
                <c:pt idx="1476">
                  <c:v>-19.970000000000041</c:v>
                </c:pt>
                <c:pt idx="1477">
                  <c:v>-22.750000000000004</c:v>
                </c:pt>
                <c:pt idx="1478">
                  <c:v>-21.38</c:v>
                </c:pt>
                <c:pt idx="1479">
                  <c:v>-21.38</c:v>
                </c:pt>
                <c:pt idx="1480">
                  <c:v>-22.440000000000015</c:v>
                </c:pt>
                <c:pt idx="1481">
                  <c:v>-20.479999999999965</c:v>
                </c:pt>
                <c:pt idx="1482">
                  <c:v>-20.650000000000013</c:v>
                </c:pt>
                <c:pt idx="1483">
                  <c:v>-16.100000000000001</c:v>
                </c:pt>
                <c:pt idx="1484">
                  <c:v>-18.199999999999996</c:v>
                </c:pt>
                <c:pt idx="1485">
                  <c:v>-17.090000000000003</c:v>
                </c:pt>
                <c:pt idx="1486">
                  <c:v>-19.779999999999998</c:v>
                </c:pt>
                <c:pt idx="1487">
                  <c:v>-17.500000000000028</c:v>
                </c:pt>
                <c:pt idx="1488">
                  <c:v>-15.119999999999978</c:v>
                </c:pt>
                <c:pt idx="1489">
                  <c:v>-14.900000000000002</c:v>
                </c:pt>
                <c:pt idx="1490">
                  <c:v>-16.179999999999993</c:v>
                </c:pt>
                <c:pt idx="1491">
                  <c:v>-13.459999999999983</c:v>
                </c:pt>
                <c:pt idx="1492">
                  <c:v>-9.8800000000000221</c:v>
                </c:pt>
                <c:pt idx="1493">
                  <c:v>-9.3200000000000394</c:v>
                </c:pt>
                <c:pt idx="1494">
                  <c:v>-8.0199999999999605</c:v>
                </c:pt>
                <c:pt idx="1495">
                  <c:v>-7.140000000000013</c:v>
                </c:pt>
                <c:pt idx="1496">
                  <c:v>-3.3900000000000041</c:v>
                </c:pt>
                <c:pt idx="1497">
                  <c:v>-6.1599999999999877</c:v>
                </c:pt>
                <c:pt idx="1498">
                  <c:v>-5.400000000000027</c:v>
                </c:pt>
                <c:pt idx="1499">
                  <c:v>-8.2599999999999785</c:v>
                </c:pt>
                <c:pt idx="1500">
                  <c:v>-9.5699999999999896</c:v>
                </c:pt>
                <c:pt idx="1501">
                  <c:v>-8.8099999999999845</c:v>
                </c:pt>
                <c:pt idx="1502">
                  <c:v>-7.7599999999999891</c:v>
                </c:pt>
                <c:pt idx="1503">
                  <c:v>-11.790000000000012</c:v>
                </c:pt>
                <c:pt idx="1504">
                  <c:v>-12.990000000000013</c:v>
                </c:pt>
                <c:pt idx="1505">
                  <c:v>-11.210000000000031</c:v>
                </c:pt>
                <c:pt idx="1506">
                  <c:v>-10.479999999999956</c:v>
                </c:pt>
                <c:pt idx="1507">
                  <c:v>-7.2099999999999831</c:v>
                </c:pt>
                <c:pt idx="1508">
                  <c:v>-5.359999999999987</c:v>
                </c:pt>
                <c:pt idx="1509">
                  <c:v>-5.359999999999987</c:v>
                </c:pt>
                <c:pt idx="1510">
                  <c:v>-9.1099999999999959</c:v>
                </c:pt>
                <c:pt idx="1511">
                  <c:v>-9.3700000000000117</c:v>
                </c:pt>
                <c:pt idx="1512">
                  <c:v>-7.3100000000000165</c:v>
                </c:pt>
                <c:pt idx="1513">
                  <c:v>-7.0200000000000262</c:v>
                </c:pt>
                <c:pt idx="1514">
                  <c:v>-4.5099999999999696</c:v>
                </c:pt>
                <c:pt idx="1515">
                  <c:v>-2.5999999999999801</c:v>
                </c:pt>
                <c:pt idx="1516">
                  <c:v>-2.1199999999999442</c:v>
                </c:pt>
                <c:pt idx="1517">
                  <c:v>-4.6800000000000175</c:v>
                </c:pt>
                <c:pt idx="1518">
                  <c:v>-4.1499999999999204</c:v>
                </c:pt>
                <c:pt idx="1519">
                  <c:v>-2.039999999999953</c:v>
                </c:pt>
                <c:pt idx="1520">
                  <c:v>-1.4799999999999258</c:v>
                </c:pt>
                <c:pt idx="1521">
                  <c:v>-2.0900000000000141</c:v>
                </c:pt>
                <c:pt idx="1522">
                  <c:v>-1.2000000000000455</c:v>
                </c:pt>
                <c:pt idx="1523">
                  <c:v>1.9400000000000084</c:v>
                </c:pt>
                <c:pt idx="1524">
                  <c:v>-1.4000000000000234</c:v>
                </c:pt>
                <c:pt idx="1525">
                  <c:v>-2.7099999999999902</c:v>
                </c:pt>
                <c:pt idx="1526">
                  <c:v>1.2599999999999945</c:v>
                </c:pt>
                <c:pt idx="1527">
                  <c:v>-2.8999999999999915</c:v>
                </c:pt>
                <c:pt idx="1528">
                  <c:v>-6.2400000000000233</c:v>
                </c:pt>
                <c:pt idx="1529">
                  <c:v>-6.2400000000000233</c:v>
                </c:pt>
                <c:pt idx="1530">
                  <c:v>-2.6599999999999291</c:v>
                </c:pt>
                <c:pt idx="1531">
                  <c:v>2.0799999999999486</c:v>
                </c:pt>
                <c:pt idx="1532">
                  <c:v>-2.0500000000000185</c:v>
                </c:pt>
                <c:pt idx="1533">
                  <c:v>0.34999999999998366</c:v>
                </c:pt>
                <c:pt idx="1534">
                  <c:v>-0.53000000000000824</c:v>
                </c:pt>
                <c:pt idx="1535">
                  <c:v>-1.780000000000026</c:v>
                </c:pt>
                <c:pt idx="1536">
                  <c:v>-3.5899999999999821</c:v>
                </c:pt>
                <c:pt idx="1537">
                  <c:v>-4.5200000000000351</c:v>
                </c:pt>
                <c:pt idx="1538">
                  <c:v>-7.8199999999999825</c:v>
                </c:pt>
                <c:pt idx="1539">
                  <c:v>-9.2800000000000438</c:v>
                </c:pt>
                <c:pt idx="1540">
                  <c:v>-6.7899999999999849</c:v>
                </c:pt>
                <c:pt idx="1541">
                  <c:v>-9.1800000000000104</c:v>
                </c:pt>
                <c:pt idx="1542">
                  <c:v>-9.1800000000000104</c:v>
                </c:pt>
                <c:pt idx="1543">
                  <c:v>-10.270000000000046</c:v>
                </c:pt>
                <c:pt idx="1544">
                  <c:v>-9.3099999999999739</c:v>
                </c:pt>
                <c:pt idx="1545">
                  <c:v>-6.8599999999999994</c:v>
                </c:pt>
                <c:pt idx="1546">
                  <c:v>-5.8400000000000674</c:v>
                </c:pt>
                <c:pt idx="1547">
                  <c:v>-6.9799999999999862</c:v>
                </c:pt>
                <c:pt idx="1548">
                  <c:v>-5.769999999999964</c:v>
                </c:pt>
              </c:numCache>
            </c:numRef>
          </c:val>
          <c:smooth val="0"/>
          <c:extLst>
            <c:ext xmlns:c16="http://schemas.microsoft.com/office/drawing/2014/chart" uri="{C3380CC4-5D6E-409C-BE32-E72D297353CC}">
              <c16:uniqueId val="{00000000-CD68-4196-8CEB-10B3A90F6E16}"/>
            </c:ext>
          </c:extLst>
        </c:ser>
        <c:dLbls>
          <c:showLegendKey val="0"/>
          <c:showVal val="0"/>
          <c:showCatName val="0"/>
          <c:showSerName val="0"/>
          <c:showPercent val="0"/>
          <c:showBubbleSize val="0"/>
        </c:dLbls>
        <c:smooth val="0"/>
        <c:axId val="884398823"/>
        <c:axId val="884393783"/>
      </c:lineChart>
      <c:dateAx>
        <c:axId val="884398823"/>
        <c:scaling>
          <c:orientation val="minMax"/>
        </c:scaling>
        <c:delete val="0"/>
        <c:axPos val="b"/>
        <c:numFmt formatCode="[$-409]mmm\-yy;@" sourceLinked="0"/>
        <c:majorTickMark val="out"/>
        <c:minorTickMark val="none"/>
        <c:tickLblPos val="low"/>
        <c:spPr>
          <a:ln/>
        </c:spPr>
        <c:crossAx val="884393783"/>
        <c:crosses val="autoZero"/>
        <c:auto val="1"/>
        <c:lblOffset val="100"/>
        <c:baseTimeUnit val="days"/>
        <c:majorUnit val="433"/>
        <c:majorTimeUnit val="days"/>
      </c:dateAx>
      <c:valAx>
        <c:axId val="884393783"/>
        <c:scaling>
          <c:orientation val="minMax"/>
          <c:max val="80"/>
          <c:min val="-80"/>
        </c:scaling>
        <c:delete val="0"/>
        <c:axPos val="l"/>
        <c:numFmt formatCode="General" sourceLinked="1"/>
        <c:majorTickMark val="out"/>
        <c:minorTickMark val="none"/>
        <c:tickLblPos val="nextTo"/>
        <c:spPr>
          <a:ln/>
        </c:spPr>
        <c:crossAx val="884398823"/>
        <c:crosses val="autoZero"/>
        <c:crossBetween val="between"/>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10yr - 5yr UST yields, bp</a:t>
            </a:r>
          </a:p>
        </c:rich>
      </c:tx>
      <c:layout>
        <c:manualLayout>
          <c:xMode val="edge"/>
          <c:yMode val="edge"/>
          <c:x val="0.33413087581968404"/>
          <c:y val="0"/>
        </c:manualLayout>
      </c:layout>
      <c:overlay val="0"/>
    </c:title>
    <c:autoTitleDeleted val="0"/>
    <c:plotArea>
      <c:layout>
        <c:manualLayout>
          <c:layoutTarget val="inner"/>
          <c:xMode val="edge"/>
          <c:yMode val="edge"/>
          <c:x val="8.9668270632837568E-2"/>
          <c:y val="5.7842871543231013E-2"/>
          <c:w val="0.86403543307086617"/>
          <c:h val="0.86647766175967134"/>
        </c:manualLayout>
      </c:layout>
      <c:lineChart>
        <c:grouping val="standard"/>
        <c:varyColors val="0"/>
        <c:ser>
          <c:idx val="0"/>
          <c:order val="0"/>
          <c:spPr>
            <a:ln w="22225"/>
          </c:spPr>
          <c:marker>
            <c:symbol val="none"/>
          </c:marker>
          <c:cat>
            <c:numRef>
              <c:f>Sheet6!$A$6:$A$2000</c:f>
              <c:numCache>
                <c:formatCode>m/d/yyyy</c:formatCode>
                <c:ptCount val="1995"/>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44809</c:v>
                </c:pt>
                <c:pt idx="960">
                  <c:v>44810</c:v>
                </c:pt>
                <c:pt idx="961">
                  <c:v>44811</c:v>
                </c:pt>
                <c:pt idx="962">
                  <c:v>44812</c:v>
                </c:pt>
                <c:pt idx="963">
                  <c:v>44813</c:v>
                </c:pt>
                <c:pt idx="964">
                  <c:v>44816</c:v>
                </c:pt>
                <c:pt idx="965">
                  <c:v>44817</c:v>
                </c:pt>
                <c:pt idx="966">
                  <c:v>44818</c:v>
                </c:pt>
                <c:pt idx="967">
                  <c:v>44819</c:v>
                </c:pt>
                <c:pt idx="968">
                  <c:v>44820</c:v>
                </c:pt>
                <c:pt idx="969">
                  <c:v>44823</c:v>
                </c:pt>
                <c:pt idx="970">
                  <c:v>44824</c:v>
                </c:pt>
                <c:pt idx="971">
                  <c:v>44825</c:v>
                </c:pt>
                <c:pt idx="972">
                  <c:v>44826</c:v>
                </c:pt>
                <c:pt idx="973">
                  <c:v>44827</c:v>
                </c:pt>
                <c:pt idx="974">
                  <c:v>44830</c:v>
                </c:pt>
                <c:pt idx="975">
                  <c:v>44831</c:v>
                </c:pt>
                <c:pt idx="976">
                  <c:v>44832</c:v>
                </c:pt>
                <c:pt idx="977">
                  <c:v>44833</c:v>
                </c:pt>
                <c:pt idx="978">
                  <c:v>44834</c:v>
                </c:pt>
                <c:pt idx="979">
                  <c:v>44837</c:v>
                </c:pt>
                <c:pt idx="980">
                  <c:v>44838</c:v>
                </c:pt>
                <c:pt idx="981">
                  <c:v>44839</c:v>
                </c:pt>
                <c:pt idx="982">
                  <c:v>44840</c:v>
                </c:pt>
                <c:pt idx="983">
                  <c:v>44841</c:v>
                </c:pt>
                <c:pt idx="984">
                  <c:v>44844</c:v>
                </c:pt>
                <c:pt idx="985">
                  <c:v>44845</c:v>
                </c:pt>
                <c:pt idx="986">
                  <c:v>44846</c:v>
                </c:pt>
                <c:pt idx="987">
                  <c:v>44847</c:v>
                </c:pt>
                <c:pt idx="988">
                  <c:v>44848</c:v>
                </c:pt>
                <c:pt idx="989">
                  <c:v>44851</c:v>
                </c:pt>
                <c:pt idx="990">
                  <c:v>44852</c:v>
                </c:pt>
                <c:pt idx="991">
                  <c:v>44853</c:v>
                </c:pt>
                <c:pt idx="992">
                  <c:v>44854</c:v>
                </c:pt>
                <c:pt idx="993">
                  <c:v>44855</c:v>
                </c:pt>
                <c:pt idx="994">
                  <c:v>44858</c:v>
                </c:pt>
                <c:pt idx="995">
                  <c:v>44859</c:v>
                </c:pt>
                <c:pt idx="996">
                  <c:v>44860</c:v>
                </c:pt>
                <c:pt idx="997">
                  <c:v>44861</c:v>
                </c:pt>
                <c:pt idx="998">
                  <c:v>44862</c:v>
                </c:pt>
                <c:pt idx="999">
                  <c:v>44865</c:v>
                </c:pt>
                <c:pt idx="1000">
                  <c:v>44866</c:v>
                </c:pt>
                <c:pt idx="1001">
                  <c:v>44867</c:v>
                </c:pt>
                <c:pt idx="1002">
                  <c:v>44868</c:v>
                </c:pt>
                <c:pt idx="1003">
                  <c:v>44869</c:v>
                </c:pt>
                <c:pt idx="1004">
                  <c:v>44872</c:v>
                </c:pt>
                <c:pt idx="1005">
                  <c:v>44873</c:v>
                </c:pt>
                <c:pt idx="1006">
                  <c:v>44874</c:v>
                </c:pt>
                <c:pt idx="1007">
                  <c:v>44875</c:v>
                </c:pt>
                <c:pt idx="1008">
                  <c:v>44876</c:v>
                </c:pt>
                <c:pt idx="1009">
                  <c:v>44879</c:v>
                </c:pt>
                <c:pt idx="1010">
                  <c:v>44880</c:v>
                </c:pt>
                <c:pt idx="1011">
                  <c:v>44881</c:v>
                </c:pt>
                <c:pt idx="1012">
                  <c:v>44882</c:v>
                </c:pt>
                <c:pt idx="1013">
                  <c:v>44883</c:v>
                </c:pt>
                <c:pt idx="1014">
                  <c:v>44886</c:v>
                </c:pt>
                <c:pt idx="1015">
                  <c:v>44887</c:v>
                </c:pt>
                <c:pt idx="1016">
                  <c:v>44888</c:v>
                </c:pt>
                <c:pt idx="1017">
                  <c:v>44889</c:v>
                </c:pt>
                <c:pt idx="1018">
                  <c:v>44890</c:v>
                </c:pt>
                <c:pt idx="1019">
                  <c:v>44893</c:v>
                </c:pt>
                <c:pt idx="1020">
                  <c:v>44894</c:v>
                </c:pt>
                <c:pt idx="1021">
                  <c:v>44895</c:v>
                </c:pt>
                <c:pt idx="1022">
                  <c:v>44896</c:v>
                </c:pt>
                <c:pt idx="1023">
                  <c:v>44897</c:v>
                </c:pt>
                <c:pt idx="1024">
                  <c:v>44900</c:v>
                </c:pt>
                <c:pt idx="1025">
                  <c:v>44901</c:v>
                </c:pt>
                <c:pt idx="1026">
                  <c:v>44902</c:v>
                </c:pt>
                <c:pt idx="1027">
                  <c:v>44903</c:v>
                </c:pt>
                <c:pt idx="1028">
                  <c:v>44904</c:v>
                </c:pt>
                <c:pt idx="1029">
                  <c:v>44907</c:v>
                </c:pt>
                <c:pt idx="1030">
                  <c:v>44908</c:v>
                </c:pt>
                <c:pt idx="1031">
                  <c:v>44909</c:v>
                </c:pt>
                <c:pt idx="1032">
                  <c:v>44910</c:v>
                </c:pt>
                <c:pt idx="1033">
                  <c:v>44911</c:v>
                </c:pt>
                <c:pt idx="1034">
                  <c:v>44914</c:v>
                </c:pt>
                <c:pt idx="1035">
                  <c:v>44915</c:v>
                </c:pt>
                <c:pt idx="1036">
                  <c:v>44916</c:v>
                </c:pt>
                <c:pt idx="1037">
                  <c:v>44917</c:v>
                </c:pt>
                <c:pt idx="1038">
                  <c:v>44918</c:v>
                </c:pt>
                <c:pt idx="1039">
                  <c:v>44921</c:v>
                </c:pt>
                <c:pt idx="1040">
                  <c:v>44922</c:v>
                </c:pt>
                <c:pt idx="1041">
                  <c:v>44923</c:v>
                </c:pt>
                <c:pt idx="1042">
                  <c:v>44924</c:v>
                </c:pt>
                <c:pt idx="1043">
                  <c:v>44925</c:v>
                </c:pt>
                <c:pt idx="1044">
                  <c:v>44928</c:v>
                </c:pt>
                <c:pt idx="1045">
                  <c:v>44929</c:v>
                </c:pt>
                <c:pt idx="1046">
                  <c:v>44930</c:v>
                </c:pt>
                <c:pt idx="1047">
                  <c:v>44931</c:v>
                </c:pt>
                <c:pt idx="1048">
                  <c:v>44932</c:v>
                </c:pt>
                <c:pt idx="1049">
                  <c:v>44935</c:v>
                </c:pt>
                <c:pt idx="1050">
                  <c:v>44936</c:v>
                </c:pt>
                <c:pt idx="1051">
                  <c:v>44937</c:v>
                </c:pt>
                <c:pt idx="1052">
                  <c:v>44938</c:v>
                </c:pt>
                <c:pt idx="1053">
                  <c:v>44939</c:v>
                </c:pt>
                <c:pt idx="1054">
                  <c:v>44942</c:v>
                </c:pt>
                <c:pt idx="1055">
                  <c:v>44943</c:v>
                </c:pt>
                <c:pt idx="1056">
                  <c:v>44944</c:v>
                </c:pt>
                <c:pt idx="1057">
                  <c:v>44945</c:v>
                </c:pt>
                <c:pt idx="1058">
                  <c:v>44946</c:v>
                </c:pt>
                <c:pt idx="1059">
                  <c:v>44949</c:v>
                </c:pt>
                <c:pt idx="1060">
                  <c:v>44950</c:v>
                </c:pt>
                <c:pt idx="1061">
                  <c:v>44951</c:v>
                </c:pt>
                <c:pt idx="1062">
                  <c:v>44952</c:v>
                </c:pt>
                <c:pt idx="1063">
                  <c:v>44953</c:v>
                </c:pt>
                <c:pt idx="1064">
                  <c:v>44956</c:v>
                </c:pt>
                <c:pt idx="1065">
                  <c:v>44957</c:v>
                </c:pt>
                <c:pt idx="1066">
                  <c:v>44958</c:v>
                </c:pt>
                <c:pt idx="1067">
                  <c:v>44959</c:v>
                </c:pt>
                <c:pt idx="1068">
                  <c:v>44960</c:v>
                </c:pt>
                <c:pt idx="1069">
                  <c:v>44963</c:v>
                </c:pt>
                <c:pt idx="1070">
                  <c:v>44964</c:v>
                </c:pt>
                <c:pt idx="1071">
                  <c:v>44965</c:v>
                </c:pt>
                <c:pt idx="1072">
                  <c:v>44966</c:v>
                </c:pt>
                <c:pt idx="1073">
                  <c:v>44967</c:v>
                </c:pt>
                <c:pt idx="1074">
                  <c:v>44970</c:v>
                </c:pt>
                <c:pt idx="1075">
                  <c:v>44971</c:v>
                </c:pt>
                <c:pt idx="1076">
                  <c:v>44972</c:v>
                </c:pt>
                <c:pt idx="1077">
                  <c:v>44973</c:v>
                </c:pt>
                <c:pt idx="1078">
                  <c:v>44974</c:v>
                </c:pt>
                <c:pt idx="1079">
                  <c:v>44977</c:v>
                </c:pt>
                <c:pt idx="1080">
                  <c:v>44978</c:v>
                </c:pt>
                <c:pt idx="1081">
                  <c:v>44979</c:v>
                </c:pt>
                <c:pt idx="1082">
                  <c:v>44980</c:v>
                </c:pt>
                <c:pt idx="1083">
                  <c:v>44981</c:v>
                </c:pt>
                <c:pt idx="1084">
                  <c:v>44984</c:v>
                </c:pt>
                <c:pt idx="1085">
                  <c:v>44985</c:v>
                </c:pt>
                <c:pt idx="1086">
                  <c:v>44986</c:v>
                </c:pt>
                <c:pt idx="1087">
                  <c:v>44987</c:v>
                </c:pt>
                <c:pt idx="1088">
                  <c:v>44988</c:v>
                </c:pt>
                <c:pt idx="1089">
                  <c:v>44991</c:v>
                </c:pt>
                <c:pt idx="1090">
                  <c:v>44992</c:v>
                </c:pt>
                <c:pt idx="1091">
                  <c:v>44993</c:v>
                </c:pt>
                <c:pt idx="1092">
                  <c:v>44994</c:v>
                </c:pt>
                <c:pt idx="1093">
                  <c:v>44995</c:v>
                </c:pt>
                <c:pt idx="1094">
                  <c:v>44998</c:v>
                </c:pt>
                <c:pt idx="1095">
                  <c:v>44999</c:v>
                </c:pt>
                <c:pt idx="1096">
                  <c:v>45000</c:v>
                </c:pt>
                <c:pt idx="1097">
                  <c:v>45001</c:v>
                </c:pt>
                <c:pt idx="1098">
                  <c:v>45002</c:v>
                </c:pt>
                <c:pt idx="1099">
                  <c:v>45005</c:v>
                </c:pt>
                <c:pt idx="1100">
                  <c:v>45006</c:v>
                </c:pt>
                <c:pt idx="1101">
                  <c:v>45007</c:v>
                </c:pt>
                <c:pt idx="1102">
                  <c:v>45008</c:v>
                </c:pt>
                <c:pt idx="1103">
                  <c:v>45009</c:v>
                </c:pt>
                <c:pt idx="1104">
                  <c:v>45012</c:v>
                </c:pt>
                <c:pt idx="1105">
                  <c:v>45013</c:v>
                </c:pt>
                <c:pt idx="1106">
                  <c:v>45014</c:v>
                </c:pt>
                <c:pt idx="1107">
                  <c:v>45015</c:v>
                </c:pt>
                <c:pt idx="1108">
                  <c:v>45016</c:v>
                </c:pt>
                <c:pt idx="1109">
                  <c:v>45019</c:v>
                </c:pt>
                <c:pt idx="1110">
                  <c:v>45020</c:v>
                </c:pt>
                <c:pt idx="1111">
                  <c:v>45021</c:v>
                </c:pt>
                <c:pt idx="1112">
                  <c:v>45022</c:v>
                </c:pt>
                <c:pt idx="1113">
                  <c:v>45023</c:v>
                </c:pt>
                <c:pt idx="1114">
                  <c:v>45026</c:v>
                </c:pt>
                <c:pt idx="1115">
                  <c:v>45027</c:v>
                </c:pt>
                <c:pt idx="1116">
                  <c:v>45028</c:v>
                </c:pt>
                <c:pt idx="1117">
                  <c:v>45029</c:v>
                </c:pt>
                <c:pt idx="1118">
                  <c:v>45030</c:v>
                </c:pt>
                <c:pt idx="1119">
                  <c:v>45033</c:v>
                </c:pt>
                <c:pt idx="1120">
                  <c:v>45034</c:v>
                </c:pt>
                <c:pt idx="1121">
                  <c:v>45035</c:v>
                </c:pt>
                <c:pt idx="1122">
                  <c:v>45036</c:v>
                </c:pt>
                <c:pt idx="1123">
                  <c:v>45037</c:v>
                </c:pt>
                <c:pt idx="1124">
                  <c:v>45040</c:v>
                </c:pt>
                <c:pt idx="1125">
                  <c:v>45041</c:v>
                </c:pt>
                <c:pt idx="1126">
                  <c:v>45042</c:v>
                </c:pt>
                <c:pt idx="1127">
                  <c:v>45043</c:v>
                </c:pt>
                <c:pt idx="1128">
                  <c:v>45044</c:v>
                </c:pt>
                <c:pt idx="1129">
                  <c:v>45047</c:v>
                </c:pt>
                <c:pt idx="1130">
                  <c:v>45048</c:v>
                </c:pt>
                <c:pt idx="1131">
                  <c:v>45049</c:v>
                </c:pt>
                <c:pt idx="1132">
                  <c:v>45050</c:v>
                </c:pt>
                <c:pt idx="1133">
                  <c:v>45051</c:v>
                </c:pt>
                <c:pt idx="1134">
                  <c:v>45054</c:v>
                </c:pt>
                <c:pt idx="1135">
                  <c:v>45055</c:v>
                </c:pt>
                <c:pt idx="1136">
                  <c:v>45056</c:v>
                </c:pt>
                <c:pt idx="1137">
                  <c:v>45057</c:v>
                </c:pt>
                <c:pt idx="1138">
                  <c:v>45058</c:v>
                </c:pt>
                <c:pt idx="1139">
                  <c:v>45061</c:v>
                </c:pt>
                <c:pt idx="1140">
                  <c:v>45062</c:v>
                </c:pt>
                <c:pt idx="1141">
                  <c:v>45063</c:v>
                </c:pt>
                <c:pt idx="1142">
                  <c:v>45064</c:v>
                </c:pt>
                <c:pt idx="1143">
                  <c:v>45065</c:v>
                </c:pt>
                <c:pt idx="1144">
                  <c:v>45068</c:v>
                </c:pt>
                <c:pt idx="1145">
                  <c:v>45069</c:v>
                </c:pt>
                <c:pt idx="1146">
                  <c:v>45070</c:v>
                </c:pt>
                <c:pt idx="1147">
                  <c:v>45071</c:v>
                </c:pt>
                <c:pt idx="1148">
                  <c:v>45072</c:v>
                </c:pt>
                <c:pt idx="1149">
                  <c:v>45075</c:v>
                </c:pt>
                <c:pt idx="1150">
                  <c:v>45076</c:v>
                </c:pt>
                <c:pt idx="1151">
                  <c:v>45077</c:v>
                </c:pt>
                <c:pt idx="1152">
                  <c:v>45078</c:v>
                </c:pt>
                <c:pt idx="1153">
                  <c:v>45079</c:v>
                </c:pt>
                <c:pt idx="1154">
                  <c:v>45082</c:v>
                </c:pt>
                <c:pt idx="1155">
                  <c:v>45083</c:v>
                </c:pt>
                <c:pt idx="1156">
                  <c:v>45084</c:v>
                </c:pt>
                <c:pt idx="1157">
                  <c:v>45085</c:v>
                </c:pt>
                <c:pt idx="1158">
                  <c:v>45086</c:v>
                </c:pt>
                <c:pt idx="1159">
                  <c:v>45089</c:v>
                </c:pt>
                <c:pt idx="1160">
                  <c:v>45090</c:v>
                </c:pt>
                <c:pt idx="1161">
                  <c:v>45091</c:v>
                </c:pt>
                <c:pt idx="1162">
                  <c:v>45092</c:v>
                </c:pt>
                <c:pt idx="1163">
                  <c:v>45093</c:v>
                </c:pt>
                <c:pt idx="1164">
                  <c:v>45096</c:v>
                </c:pt>
                <c:pt idx="1165">
                  <c:v>45097</c:v>
                </c:pt>
                <c:pt idx="1166">
                  <c:v>45098</c:v>
                </c:pt>
                <c:pt idx="1167">
                  <c:v>45099</c:v>
                </c:pt>
                <c:pt idx="1168">
                  <c:v>45100</c:v>
                </c:pt>
                <c:pt idx="1169">
                  <c:v>45103</c:v>
                </c:pt>
                <c:pt idx="1170">
                  <c:v>45104</c:v>
                </c:pt>
                <c:pt idx="1171">
                  <c:v>45105</c:v>
                </c:pt>
                <c:pt idx="1172">
                  <c:v>45106</c:v>
                </c:pt>
                <c:pt idx="1173">
                  <c:v>45107</c:v>
                </c:pt>
                <c:pt idx="1174">
                  <c:v>45110</c:v>
                </c:pt>
                <c:pt idx="1175">
                  <c:v>45111</c:v>
                </c:pt>
                <c:pt idx="1176">
                  <c:v>45112</c:v>
                </c:pt>
                <c:pt idx="1177">
                  <c:v>45113</c:v>
                </c:pt>
                <c:pt idx="1178">
                  <c:v>45114</c:v>
                </c:pt>
                <c:pt idx="1179">
                  <c:v>45117</c:v>
                </c:pt>
                <c:pt idx="1180">
                  <c:v>45118</c:v>
                </c:pt>
                <c:pt idx="1181">
                  <c:v>45119</c:v>
                </c:pt>
                <c:pt idx="1182">
                  <c:v>45120</c:v>
                </c:pt>
                <c:pt idx="1183">
                  <c:v>45121</c:v>
                </c:pt>
                <c:pt idx="1184">
                  <c:v>45124</c:v>
                </c:pt>
                <c:pt idx="1185">
                  <c:v>45125</c:v>
                </c:pt>
                <c:pt idx="1186">
                  <c:v>45126</c:v>
                </c:pt>
                <c:pt idx="1187">
                  <c:v>45127</c:v>
                </c:pt>
                <c:pt idx="1188">
                  <c:v>45128</c:v>
                </c:pt>
                <c:pt idx="1189">
                  <c:v>45131</c:v>
                </c:pt>
                <c:pt idx="1190">
                  <c:v>45132</c:v>
                </c:pt>
                <c:pt idx="1191">
                  <c:v>45133</c:v>
                </c:pt>
                <c:pt idx="1192">
                  <c:v>45134</c:v>
                </c:pt>
                <c:pt idx="1193">
                  <c:v>45135</c:v>
                </c:pt>
                <c:pt idx="1194">
                  <c:v>45138</c:v>
                </c:pt>
                <c:pt idx="1195">
                  <c:v>45139</c:v>
                </c:pt>
                <c:pt idx="1196">
                  <c:v>45140</c:v>
                </c:pt>
                <c:pt idx="1197">
                  <c:v>45141</c:v>
                </c:pt>
                <c:pt idx="1198">
                  <c:v>45142</c:v>
                </c:pt>
                <c:pt idx="1199">
                  <c:v>45145</c:v>
                </c:pt>
                <c:pt idx="1200">
                  <c:v>45146</c:v>
                </c:pt>
                <c:pt idx="1201">
                  <c:v>45147</c:v>
                </c:pt>
                <c:pt idx="1202">
                  <c:v>45148</c:v>
                </c:pt>
                <c:pt idx="1203">
                  <c:v>45149</c:v>
                </c:pt>
                <c:pt idx="1204">
                  <c:v>45152</c:v>
                </c:pt>
                <c:pt idx="1205">
                  <c:v>45153</c:v>
                </c:pt>
                <c:pt idx="1206">
                  <c:v>45154</c:v>
                </c:pt>
                <c:pt idx="1207">
                  <c:v>45155</c:v>
                </c:pt>
                <c:pt idx="1208">
                  <c:v>45156</c:v>
                </c:pt>
                <c:pt idx="1209">
                  <c:v>45159</c:v>
                </c:pt>
                <c:pt idx="1210">
                  <c:v>45160</c:v>
                </c:pt>
                <c:pt idx="1211">
                  <c:v>45161</c:v>
                </c:pt>
                <c:pt idx="1212">
                  <c:v>45162</c:v>
                </c:pt>
                <c:pt idx="1213">
                  <c:v>45163</c:v>
                </c:pt>
                <c:pt idx="1214">
                  <c:v>45166</c:v>
                </c:pt>
                <c:pt idx="1215">
                  <c:v>45167</c:v>
                </c:pt>
                <c:pt idx="1216">
                  <c:v>45168</c:v>
                </c:pt>
                <c:pt idx="1217">
                  <c:v>45169</c:v>
                </c:pt>
                <c:pt idx="1218">
                  <c:v>45170</c:v>
                </c:pt>
                <c:pt idx="1219">
                  <c:v>45173</c:v>
                </c:pt>
                <c:pt idx="1220">
                  <c:v>45174</c:v>
                </c:pt>
                <c:pt idx="1221">
                  <c:v>45175</c:v>
                </c:pt>
                <c:pt idx="1222">
                  <c:v>45176</c:v>
                </c:pt>
                <c:pt idx="1223">
                  <c:v>45177</c:v>
                </c:pt>
                <c:pt idx="1224">
                  <c:v>45180</c:v>
                </c:pt>
                <c:pt idx="1225">
                  <c:v>45181</c:v>
                </c:pt>
                <c:pt idx="1226">
                  <c:v>45182</c:v>
                </c:pt>
                <c:pt idx="1227">
                  <c:v>45183</c:v>
                </c:pt>
                <c:pt idx="1228">
                  <c:v>45184</c:v>
                </c:pt>
                <c:pt idx="1229">
                  <c:v>45187</c:v>
                </c:pt>
                <c:pt idx="1230">
                  <c:v>45188</c:v>
                </c:pt>
                <c:pt idx="1231">
                  <c:v>45189</c:v>
                </c:pt>
                <c:pt idx="1232">
                  <c:v>45190</c:v>
                </c:pt>
                <c:pt idx="1233">
                  <c:v>45191</c:v>
                </c:pt>
                <c:pt idx="1234">
                  <c:v>45194</c:v>
                </c:pt>
                <c:pt idx="1235">
                  <c:v>45195</c:v>
                </c:pt>
                <c:pt idx="1236">
                  <c:v>45196</c:v>
                </c:pt>
                <c:pt idx="1237">
                  <c:v>45197</c:v>
                </c:pt>
                <c:pt idx="1238">
                  <c:v>45198</c:v>
                </c:pt>
                <c:pt idx="1239">
                  <c:v>45201</c:v>
                </c:pt>
                <c:pt idx="1240">
                  <c:v>45202</c:v>
                </c:pt>
                <c:pt idx="1241">
                  <c:v>45203</c:v>
                </c:pt>
                <c:pt idx="1242">
                  <c:v>45204</c:v>
                </c:pt>
                <c:pt idx="1243">
                  <c:v>45205</c:v>
                </c:pt>
                <c:pt idx="1244">
                  <c:v>45208</c:v>
                </c:pt>
                <c:pt idx="1245">
                  <c:v>45209</c:v>
                </c:pt>
                <c:pt idx="1246">
                  <c:v>45210</c:v>
                </c:pt>
                <c:pt idx="1247">
                  <c:v>45211</c:v>
                </c:pt>
                <c:pt idx="1248">
                  <c:v>45212</c:v>
                </c:pt>
                <c:pt idx="1249">
                  <c:v>45215</c:v>
                </c:pt>
                <c:pt idx="1250">
                  <c:v>45216</c:v>
                </c:pt>
                <c:pt idx="1251">
                  <c:v>45217</c:v>
                </c:pt>
                <c:pt idx="1252">
                  <c:v>45218</c:v>
                </c:pt>
                <c:pt idx="1253">
                  <c:v>45219</c:v>
                </c:pt>
                <c:pt idx="1254">
                  <c:v>45222</c:v>
                </c:pt>
                <c:pt idx="1255">
                  <c:v>45223</c:v>
                </c:pt>
                <c:pt idx="1256">
                  <c:v>45224</c:v>
                </c:pt>
                <c:pt idx="1257">
                  <c:v>45225</c:v>
                </c:pt>
                <c:pt idx="1258">
                  <c:v>45226</c:v>
                </c:pt>
                <c:pt idx="1259">
                  <c:v>45229</c:v>
                </c:pt>
                <c:pt idx="1260">
                  <c:v>45230</c:v>
                </c:pt>
                <c:pt idx="1261">
                  <c:v>45231</c:v>
                </c:pt>
                <c:pt idx="1262">
                  <c:v>45232</c:v>
                </c:pt>
                <c:pt idx="1263">
                  <c:v>45233</c:v>
                </c:pt>
                <c:pt idx="1264">
                  <c:v>45236</c:v>
                </c:pt>
                <c:pt idx="1265">
                  <c:v>45237</c:v>
                </c:pt>
                <c:pt idx="1266">
                  <c:v>45238</c:v>
                </c:pt>
                <c:pt idx="1267">
                  <c:v>45239</c:v>
                </c:pt>
                <c:pt idx="1268">
                  <c:v>45240</c:v>
                </c:pt>
                <c:pt idx="1269">
                  <c:v>45243</c:v>
                </c:pt>
                <c:pt idx="1270">
                  <c:v>45244</c:v>
                </c:pt>
                <c:pt idx="1271">
                  <c:v>45245</c:v>
                </c:pt>
                <c:pt idx="1272">
                  <c:v>45246</c:v>
                </c:pt>
                <c:pt idx="1273">
                  <c:v>45247</c:v>
                </c:pt>
                <c:pt idx="1274">
                  <c:v>45250</c:v>
                </c:pt>
                <c:pt idx="1275">
                  <c:v>45251</c:v>
                </c:pt>
                <c:pt idx="1276">
                  <c:v>45252</c:v>
                </c:pt>
                <c:pt idx="1277">
                  <c:v>45253</c:v>
                </c:pt>
                <c:pt idx="1278">
                  <c:v>45254</c:v>
                </c:pt>
                <c:pt idx="1279">
                  <c:v>45257</c:v>
                </c:pt>
                <c:pt idx="1280">
                  <c:v>45258</c:v>
                </c:pt>
                <c:pt idx="1281">
                  <c:v>45259</c:v>
                </c:pt>
                <c:pt idx="1282">
                  <c:v>45260</c:v>
                </c:pt>
                <c:pt idx="1283">
                  <c:v>45261</c:v>
                </c:pt>
                <c:pt idx="1284">
                  <c:v>45264</c:v>
                </c:pt>
                <c:pt idx="1285">
                  <c:v>45265</c:v>
                </c:pt>
                <c:pt idx="1286">
                  <c:v>45266</c:v>
                </c:pt>
                <c:pt idx="1287">
                  <c:v>45267</c:v>
                </c:pt>
                <c:pt idx="1288">
                  <c:v>45268</c:v>
                </c:pt>
                <c:pt idx="1289">
                  <c:v>45271</c:v>
                </c:pt>
                <c:pt idx="1290">
                  <c:v>45272</c:v>
                </c:pt>
                <c:pt idx="1291">
                  <c:v>45273</c:v>
                </c:pt>
                <c:pt idx="1292">
                  <c:v>45274</c:v>
                </c:pt>
                <c:pt idx="1293">
                  <c:v>45275</c:v>
                </c:pt>
                <c:pt idx="1294">
                  <c:v>45278</c:v>
                </c:pt>
                <c:pt idx="1295">
                  <c:v>45279</c:v>
                </c:pt>
                <c:pt idx="1296">
                  <c:v>45280</c:v>
                </c:pt>
                <c:pt idx="1297">
                  <c:v>45281</c:v>
                </c:pt>
                <c:pt idx="1298">
                  <c:v>45282</c:v>
                </c:pt>
                <c:pt idx="1299">
                  <c:v>45285</c:v>
                </c:pt>
                <c:pt idx="1300">
                  <c:v>45286</c:v>
                </c:pt>
                <c:pt idx="1301">
                  <c:v>45287</c:v>
                </c:pt>
                <c:pt idx="1302">
                  <c:v>45288</c:v>
                </c:pt>
                <c:pt idx="1303">
                  <c:v>45289</c:v>
                </c:pt>
                <c:pt idx="1304">
                  <c:v>45292</c:v>
                </c:pt>
                <c:pt idx="1305">
                  <c:v>45293</c:v>
                </c:pt>
                <c:pt idx="1306">
                  <c:v>45294</c:v>
                </c:pt>
                <c:pt idx="1307">
                  <c:v>45295</c:v>
                </c:pt>
                <c:pt idx="1308">
                  <c:v>45296</c:v>
                </c:pt>
                <c:pt idx="1309">
                  <c:v>45299</c:v>
                </c:pt>
                <c:pt idx="1310">
                  <c:v>45300</c:v>
                </c:pt>
                <c:pt idx="1311">
                  <c:v>45301</c:v>
                </c:pt>
                <c:pt idx="1312">
                  <c:v>45302</c:v>
                </c:pt>
                <c:pt idx="1313">
                  <c:v>45303</c:v>
                </c:pt>
                <c:pt idx="1314">
                  <c:v>45306</c:v>
                </c:pt>
                <c:pt idx="1315">
                  <c:v>45307</c:v>
                </c:pt>
                <c:pt idx="1316">
                  <c:v>45308</c:v>
                </c:pt>
                <c:pt idx="1317">
                  <c:v>45309</c:v>
                </c:pt>
                <c:pt idx="1318">
                  <c:v>45310</c:v>
                </c:pt>
                <c:pt idx="1319">
                  <c:v>45313</c:v>
                </c:pt>
                <c:pt idx="1320">
                  <c:v>45314</c:v>
                </c:pt>
                <c:pt idx="1321">
                  <c:v>45315</c:v>
                </c:pt>
                <c:pt idx="1322">
                  <c:v>45316</c:v>
                </c:pt>
                <c:pt idx="1323">
                  <c:v>45317</c:v>
                </c:pt>
                <c:pt idx="1324">
                  <c:v>45320</c:v>
                </c:pt>
                <c:pt idx="1325">
                  <c:v>45321</c:v>
                </c:pt>
                <c:pt idx="1326">
                  <c:v>45322</c:v>
                </c:pt>
                <c:pt idx="1327">
                  <c:v>45323</c:v>
                </c:pt>
                <c:pt idx="1328">
                  <c:v>45324</c:v>
                </c:pt>
                <c:pt idx="1329">
                  <c:v>45327</c:v>
                </c:pt>
                <c:pt idx="1330">
                  <c:v>45328</c:v>
                </c:pt>
                <c:pt idx="1331">
                  <c:v>45329</c:v>
                </c:pt>
                <c:pt idx="1332">
                  <c:v>45330</c:v>
                </c:pt>
                <c:pt idx="1333">
                  <c:v>45331</c:v>
                </c:pt>
                <c:pt idx="1334">
                  <c:v>45334</c:v>
                </c:pt>
                <c:pt idx="1335">
                  <c:v>45335</c:v>
                </c:pt>
                <c:pt idx="1336">
                  <c:v>45336</c:v>
                </c:pt>
                <c:pt idx="1337">
                  <c:v>45337</c:v>
                </c:pt>
                <c:pt idx="1338">
                  <c:v>45338</c:v>
                </c:pt>
                <c:pt idx="1339">
                  <c:v>45341</c:v>
                </c:pt>
                <c:pt idx="1340">
                  <c:v>45342</c:v>
                </c:pt>
                <c:pt idx="1341">
                  <c:v>45343</c:v>
                </c:pt>
                <c:pt idx="1342">
                  <c:v>45344</c:v>
                </c:pt>
                <c:pt idx="1343">
                  <c:v>45345</c:v>
                </c:pt>
                <c:pt idx="1344">
                  <c:v>45348</c:v>
                </c:pt>
                <c:pt idx="1345">
                  <c:v>45349</c:v>
                </c:pt>
                <c:pt idx="1346">
                  <c:v>45350</c:v>
                </c:pt>
                <c:pt idx="1347">
                  <c:v>45351</c:v>
                </c:pt>
                <c:pt idx="1348">
                  <c:v>45352</c:v>
                </c:pt>
                <c:pt idx="1349">
                  <c:v>45355</c:v>
                </c:pt>
                <c:pt idx="1350">
                  <c:v>45356</c:v>
                </c:pt>
                <c:pt idx="1351">
                  <c:v>45357</c:v>
                </c:pt>
                <c:pt idx="1352">
                  <c:v>45358</c:v>
                </c:pt>
                <c:pt idx="1353">
                  <c:v>45359</c:v>
                </c:pt>
                <c:pt idx="1354">
                  <c:v>45362</c:v>
                </c:pt>
                <c:pt idx="1355">
                  <c:v>45363</c:v>
                </c:pt>
                <c:pt idx="1356">
                  <c:v>45364</c:v>
                </c:pt>
                <c:pt idx="1357">
                  <c:v>45365</c:v>
                </c:pt>
                <c:pt idx="1358">
                  <c:v>45366</c:v>
                </c:pt>
                <c:pt idx="1359">
                  <c:v>45369</c:v>
                </c:pt>
                <c:pt idx="1360">
                  <c:v>45370</c:v>
                </c:pt>
                <c:pt idx="1361">
                  <c:v>45371</c:v>
                </c:pt>
                <c:pt idx="1362">
                  <c:v>45372</c:v>
                </c:pt>
                <c:pt idx="1363">
                  <c:v>45373</c:v>
                </c:pt>
                <c:pt idx="1364">
                  <c:v>45376</c:v>
                </c:pt>
                <c:pt idx="1365">
                  <c:v>45377</c:v>
                </c:pt>
                <c:pt idx="1366">
                  <c:v>45378</c:v>
                </c:pt>
                <c:pt idx="1367">
                  <c:v>45379</c:v>
                </c:pt>
                <c:pt idx="1368">
                  <c:v>45380</c:v>
                </c:pt>
                <c:pt idx="1369">
                  <c:v>45383</c:v>
                </c:pt>
                <c:pt idx="1370">
                  <c:v>45384</c:v>
                </c:pt>
                <c:pt idx="1371">
                  <c:v>45385</c:v>
                </c:pt>
                <c:pt idx="1372">
                  <c:v>45386</c:v>
                </c:pt>
                <c:pt idx="1373">
                  <c:v>45387</c:v>
                </c:pt>
                <c:pt idx="1374">
                  <c:v>45390</c:v>
                </c:pt>
                <c:pt idx="1375">
                  <c:v>45391</c:v>
                </c:pt>
                <c:pt idx="1376">
                  <c:v>45392</c:v>
                </c:pt>
                <c:pt idx="1377">
                  <c:v>45393</c:v>
                </c:pt>
                <c:pt idx="1378">
                  <c:v>45394</c:v>
                </c:pt>
                <c:pt idx="1379">
                  <c:v>45397</c:v>
                </c:pt>
                <c:pt idx="1380">
                  <c:v>45398</c:v>
                </c:pt>
                <c:pt idx="1381">
                  <c:v>45399</c:v>
                </c:pt>
                <c:pt idx="1382">
                  <c:v>45400</c:v>
                </c:pt>
                <c:pt idx="1383">
                  <c:v>45401</c:v>
                </c:pt>
                <c:pt idx="1384">
                  <c:v>45404</c:v>
                </c:pt>
                <c:pt idx="1385">
                  <c:v>45405</c:v>
                </c:pt>
                <c:pt idx="1386">
                  <c:v>45406</c:v>
                </c:pt>
                <c:pt idx="1387">
                  <c:v>45407</c:v>
                </c:pt>
                <c:pt idx="1388">
                  <c:v>45408</c:v>
                </c:pt>
                <c:pt idx="1389">
                  <c:v>45411</c:v>
                </c:pt>
                <c:pt idx="1390">
                  <c:v>45412</c:v>
                </c:pt>
                <c:pt idx="1391">
                  <c:v>45413</c:v>
                </c:pt>
                <c:pt idx="1392">
                  <c:v>45414</c:v>
                </c:pt>
                <c:pt idx="1393">
                  <c:v>45415</c:v>
                </c:pt>
                <c:pt idx="1394">
                  <c:v>45418</c:v>
                </c:pt>
                <c:pt idx="1395">
                  <c:v>45419</c:v>
                </c:pt>
                <c:pt idx="1396">
                  <c:v>45420</c:v>
                </c:pt>
                <c:pt idx="1397">
                  <c:v>45421</c:v>
                </c:pt>
                <c:pt idx="1398">
                  <c:v>45422</c:v>
                </c:pt>
                <c:pt idx="1399">
                  <c:v>45425</c:v>
                </c:pt>
                <c:pt idx="1400">
                  <c:v>45426</c:v>
                </c:pt>
                <c:pt idx="1401">
                  <c:v>45427</c:v>
                </c:pt>
                <c:pt idx="1402">
                  <c:v>45428</c:v>
                </c:pt>
                <c:pt idx="1403">
                  <c:v>45429</c:v>
                </c:pt>
                <c:pt idx="1404">
                  <c:v>45432</c:v>
                </c:pt>
                <c:pt idx="1405">
                  <c:v>45433</c:v>
                </c:pt>
                <c:pt idx="1406">
                  <c:v>45434</c:v>
                </c:pt>
                <c:pt idx="1407">
                  <c:v>45435</c:v>
                </c:pt>
                <c:pt idx="1408">
                  <c:v>45436</c:v>
                </c:pt>
                <c:pt idx="1409">
                  <c:v>45439</c:v>
                </c:pt>
                <c:pt idx="1410">
                  <c:v>45440</c:v>
                </c:pt>
                <c:pt idx="1411">
                  <c:v>45441</c:v>
                </c:pt>
                <c:pt idx="1412">
                  <c:v>45442</c:v>
                </c:pt>
                <c:pt idx="1413">
                  <c:v>45443</c:v>
                </c:pt>
                <c:pt idx="1414">
                  <c:v>45446</c:v>
                </c:pt>
                <c:pt idx="1415">
                  <c:v>45447</c:v>
                </c:pt>
                <c:pt idx="1416">
                  <c:v>45448</c:v>
                </c:pt>
                <c:pt idx="1417">
                  <c:v>45449</c:v>
                </c:pt>
                <c:pt idx="1418">
                  <c:v>45450</c:v>
                </c:pt>
                <c:pt idx="1419">
                  <c:v>45453</c:v>
                </c:pt>
                <c:pt idx="1420">
                  <c:v>45454</c:v>
                </c:pt>
                <c:pt idx="1421">
                  <c:v>45455</c:v>
                </c:pt>
                <c:pt idx="1422">
                  <c:v>45456</c:v>
                </c:pt>
                <c:pt idx="1423">
                  <c:v>45457</c:v>
                </c:pt>
                <c:pt idx="1424">
                  <c:v>45460</c:v>
                </c:pt>
                <c:pt idx="1425">
                  <c:v>45461</c:v>
                </c:pt>
                <c:pt idx="1426">
                  <c:v>45462</c:v>
                </c:pt>
                <c:pt idx="1427">
                  <c:v>45463</c:v>
                </c:pt>
                <c:pt idx="1428">
                  <c:v>45464</c:v>
                </c:pt>
                <c:pt idx="1429">
                  <c:v>45467</c:v>
                </c:pt>
                <c:pt idx="1430">
                  <c:v>45468</c:v>
                </c:pt>
                <c:pt idx="1431">
                  <c:v>45469</c:v>
                </c:pt>
                <c:pt idx="1432">
                  <c:v>45470</c:v>
                </c:pt>
                <c:pt idx="1433">
                  <c:v>45471</c:v>
                </c:pt>
                <c:pt idx="1434">
                  <c:v>45474</c:v>
                </c:pt>
                <c:pt idx="1435">
                  <c:v>45475</c:v>
                </c:pt>
                <c:pt idx="1436">
                  <c:v>45476</c:v>
                </c:pt>
                <c:pt idx="1437">
                  <c:v>45477</c:v>
                </c:pt>
                <c:pt idx="1438">
                  <c:v>45478</c:v>
                </c:pt>
                <c:pt idx="1439">
                  <c:v>45481</c:v>
                </c:pt>
                <c:pt idx="1440">
                  <c:v>45482</c:v>
                </c:pt>
                <c:pt idx="1441">
                  <c:v>45483</c:v>
                </c:pt>
                <c:pt idx="1442">
                  <c:v>45484</c:v>
                </c:pt>
                <c:pt idx="1443">
                  <c:v>45485</c:v>
                </c:pt>
                <c:pt idx="1444">
                  <c:v>45488</c:v>
                </c:pt>
                <c:pt idx="1445">
                  <c:v>45489</c:v>
                </c:pt>
                <c:pt idx="1446">
                  <c:v>45490</c:v>
                </c:pt>
                <c:pt idx="1447">
                  <c:v>45491</c:v>
                </c:pt>
                <c:pt idx="1448">
                  <c:v>45492</c:v>
                </c:pt>
                <c:pt idx="1449">
                  <c:v>45495</c:v>
                </c:pt>
                <c:pt idx="1450">
                  <c:v>45496</c:v>
                </c:pt>
                <c:pt idx="1451">
                  <c:v>45497</c:v>
                </c:pt>
                <c:pt idx="1452">
                  <c:v>45498</c:v>
                </c:pt>
                <c:pt idx="1453">
                  <c:v>45499</c:v>
                </c:pt>
                <c:pt idx="1454">
                  <c:v>45502</c:v>
                </c:pt>
                <c:pt idx="1455">
                  <c:v>45503</c:v>
                </c:pt>
                <c:pt idx="1456">
                  <c:v>45504</c:v>
                </c:pt>
                <c:pt idx="1457">
                  <c:v>45505</c:v>
                </c:pt>
                <c:pt idx="1458">
                  <c:v>45506</c:v>
                </c:pt>
                <c:pt idx="1459">
                  <c:v>45509</c:v>
                </c:pt>
                <c:pt idx="1460">
                  <c:v>45510</c:v>
                </c:pt>
                <c:pt idx="1461">
                  <c:v>45511</c:v>
                </c:pt>
                <c:pt idx="1462">
                  <c:v>45512</c:v>
                </c:pt>
                <c:pt idx="1463">
                  <c:v>45513</c:v>
                </c:pt>
                <c:pt idx="1464">
                  <c:v>45516</c:v>
                </c:pt>
                <c:pt idx="1465">
                  <c:v>45517</c:v>
                </c:pt>
                <c:pt idx="1466">
                  <c:v>45518</c:v>
                </c:pt>
                <c:pt idx="1467">
                  <c:v>45519</c:v>
                </c:pt>
                <c:pt idx="1468">
                  <c:v>45520</c:v>
                </c:pt>
                <c:pt idx="1469">
                  <c:v>45523</c:v>
                </c:pt>
                <c:pt idx="1470">
                  <c:v>45524</c:v>
                </c:pt>
                <c:pt idx="1471">
                  <c:v>45525</c:v>
                </c:pt>
                <c:pt idx="1472">
                  <c:v>45526</c:v>
                </c:pt>
                <c:pt idx="1473">
                  <c:v>45527</c:v>
                </c:pt>
                <c:pt idx="1474">
                  <c:v>45530</c:v>
                </c:pt>
                <c:pt idx="1475">
                  <c:v>45531</c:v>
                </c:pt>
                <c:pt idx="1476">
                  <c:v>45532</c:v>
                </c:pt>
                <c:pt idx="1477">
                  <c:v>45533</c:v>
                </c:pt>
                <c:pt idx="1478">
                  <c:v>45534</c:v>
                </c:pt>
                <c:pt idx="1479">
                  <c:v>45537</c:v>
                </c:pt>
                <c:pt idx="1480">
                  <c:v>45538</c:v>
                </c:pt>
                <c:pt idx="1481">
                  <c:v>45539</c:v>
                </c:pt>
                <c:pt idx="1482">
                  <c:v>45540</c:v>
                </c:pt>
                <c:pt idx="1483">
                  <c:v>45541</c:v>
                </c:pt>
                <c:pt idx="1484">
                  <c:v>45544</c:v>
                </c:pt>
                <c:pt idx="1485">
                  <c:v>45545</c:v>
                </c:pt>
                <c:pt idx="1486">
                  <c:v>45546</c:v>
                </c:pt>
                <c:pt idx="1487">
                  <c:v>45547</c:v>
                </c:pt>
                <c:pt idx="1488">
                  <c:v>45548</c:v>
                </c:pt>
                <c:pt idx="1489">
                  <c:v>45551</c:v>
                </c:pt>
                <c:pt idx="1490">
                  <c:v>45552</c:v>
                </c:pt>
                <c:pt idx="1491">
                  <c:v>45553</c:v>
                </c:pt>
                <c:pt idx="1492">
                  <c:v>45554</c:v>
                </c:pt>
                <c:pt idx="1493">
                  <c:v>45555</c:v>
                </c:pt>
                <c:pt idx="1494">
                  <c:v>45558</c:v>
                </c:pt>
                <c:pt idx="1495">
                  <c:v>45559</c:v>
                </c:pt>
                <c:pt idx="1496">
                  <c:v>45560</c:v>
                </c:pt>
                <c:pt idx="1497">
                  <c:v>45561</c:v>
                </c:pt>
                <c:pt idx="1498">
                  <c:v>45562</c:v>
                </c:pt>
                <c:pt idx="1499">
                  <c:v>45565</c:v>
                </c:pt>
                <c:pt idx="1500">
                  <c:v>45566</c:v>
                </c:pt>
                <c:pt idx="1501">
                  <c:v>45567</c:v>
                </c:pt>
                <c:pt idx="1502">
                  <c:v>45568</c:v>
                </c:pt>
                <c:pt idx="1503">
                  <c:v>45569</c:v>
                </c:pt>
                <c:pt idx="1504">
                  <c:v>45572</c:v>
                </c:pt>
                <c:pt idx="1505">
                  <c:v>45573</c:v>
                </c:pt>
                <c:pt idx="1506">
                  <c:v>45574</c:v>
                </c:pt>
                <c:pt idx="1507">
                  <c:v>45575</c:v>
                </c:pt>
                <c:pt idx="1508">
                  <c:v>45576</c:v>
                </c:pt>
                <c:pt idx="1509">
                  <c:v>45579</c:v>
                </c:pt>
                <c:pt idx="1510">
                  <c:v>45580</c:v>
                </c:pt>
                <c:pt idx="1511">
                  <c:v>45581</c:v>
                </c:pt>
                <c:pt idx="1512">
                  <c:v>45582</c:v>
                </c:pt>
                <c:pt idx="1513">
                  <c:v>45583</c:v>
                </c:pt>
                <c:pt idx="1514">
                  <c:v>45586</c:v>
                </c:pt>
                <c:pt idx="1515">
                  <c:v>45587</c:v>
                </c:pt>
                <c:pt idx="1516">
                  <c:v>45588</c:v>
                </c:pt>
                <c:pt idx="1517">
                  <c:v>45589</c:v>
                </c:pt>
                <c:pt idx="1518">
                  <c:v>45590</c:v>
                </c:pt>
                <c:pt idx="1519">
                  <c:v>45593</c:v>
                </c:pt>
                <c:pt idx="1520">
                  <c:v>45594</c:v>
                </c:pt>
                <c:pt idx="1521">
                  <c:v>45595</c:v>
                </c:pt>
                <c:pt idx="1522">
                  <c:v>45596</c:v>
                </c:pt>
                <c:pt idx="1523">
                  <c:v>45597</c:v>
                </c:pt>
                <c:pt idx="1524">
                  <c:v>45600</c:v>
                </c:pt>
                <c:pt idx="1525">
                  <c:v>45601</c:v>
                </c:pt>
                <c:pt idx="1526">
                  <c:v>45602</c:v>
                </c:pt>
                <c:pt idx="1527">
                  <c:v>45603</c:v>
                </c:pt>
                <c:pt idx="1528">
                  <c:v>45604</c:v>
                </c:pt>
                <c:pt idx="1529">
                  <c:v>45607</c:v>
                </c:pt>
                <c:pt idx="1530">
                  <c:v>45608</c:v>
                </c:pt>
                <c:pt idx="1531">
                  <c:v>45609</c:v>
                </c:pt>
                <c:pt idx="1532">
                  <c:v>45610</c:v>
                </c:pt>
                <c:pt idx="1533">
                  <c:v>45611</c:v>
                </c:pt>
                <c:pt idx="1534">
                  <c:v>45614</c:v>
                </c:pt>
                <c:pt idx="1535">
                  <c:v>45615</c:v>
                </c:pt>
                <c:pt idx="1536">
                  <c:v>45616</c:v>
                </c:pt>
                <c:pt idx="1537">
                  <c:v>45617</c:v>
                </c:pt>
                <c:pt idx="1538">
                  <c:v>45618</c:v>
                </c:pt>
                <c:pt idx="1539">
                  <c:v>45621</c:v>
                </c:pt>
                <c:pt idx="1540">
                  <c:v>45622</c:v>
                </c:pt>
                <c:pt idx="1541">
                  <c:v>45623</c:v>
                </c:pt>
                <c:pt idx="1542">
                  <c:v>45624</c:v>
                </c:pt>
                <c:pt idx="1543">
                  <c:v>45625</c:v>
                </c:pt>
                <c:pt idx="1544">
                  <c:v>45628</c:v>
                </c:pt>
                <c:pt idx="1545">
                  <c:v>45629</c:v>
                </c:pt>
                <c:pt idx="1546">
                  <c:v>45630</c:v>
                </c:pt>
                <c:pt idx="1547">
                  <c:v>45631</c:v>
                </c:pt>
                <c:pt idx="1548">
                  <c:v>45632</c:v>
                </c:pt>
              </c:numCache>
            </c:numRef>
          </c:cat>
          <c:val>
            <c:numRef>
              <c:f>Sheet6!$G$6:$G$2000</c:f>
              <c:numCache>
                <c:formatCode>General</c:formatCode>
                <c:ptCount val="1995"/>
                <c:pt idx="0">
                  <c:v>17.310000000000024</c:v>
                </c:pt>
                <c:pt idx="1">
                  <c:v>16.270000000000007</c:v>
                </c:pt>
                <c:pt idx="2">
                  <c:v>19.560000000000024</c:v>
                </c:pt>
                <c:pt idx="3">
                  <c:v>16.690000000000005</c:v>
                </c:pt>
                <c:pt idx="4">
                  <c:v>15.850000000000009</c:v>
                </c:pt>
                <c:pt idx="5">
                  <c:v>14.85000000000003</c:v>
                </c:pt>
                <c:pt idx="6">
                  <c:v>16.250000000000007</c:v>
                </c:pt>
                <c:pt idx="7">
                  <c:v>17.45000000000001</c:v>
                </c:pt>
                <c:pt idx="8">
                  <c:v>17.189999999999994</c:v>
                </c:pt>
                <c:pt idx="9">
                  <c:v>17.870000000000008</c:v>
                </c:pt>
                <c:pt idx="10">
                  <c:v>18.079999999999963</c:v>
                </c:pt>
                <c:pt idx="11">
                  <c:v>18.480000000000008</c:v>
                </c:pt>
                <c:pt idx="12">
                  <c:v>17.97</c:v>
                </c:pt>
                <c:pt idx="13">
                  <c:v>16.109999999999978</c:v>
                </c:pt>
                <c:pt idx="14">
                  <c:v>16.109999999999978</c:v>
                </c:pt>
                <c:pt idx="15">
                  <c:v>16.189999999999969</c:v>
                </c:pt>
                <c:pt idx="16">
                  <c:v>16.52999999999998</c:v>
                </c:pt>
                <c:pt idx="17">
                  <c:v>16.550000000000018</c:v>
                </c:pt>
                <c:pt idx="18">
                  <c:v>15.93</c:v>
                </c:pt>
                <c:pt idx="19">
                  <c:v>16.350000000000044</c:v>
                </c:pt>
                <c:pt idx="20">
                  <c:v>16.460000000000008</c:v>
                </c:pt>
                <c:pt idx="21">
                  <c:v>19.420000000000037</c:v>
                </c:pt>
                <c:pt idx="22">
                  <c:v>19.280000000000008</c:v>
                </c:pt>
                <c:pt idx="23">
                  <c:v>18.090000000000028</c:v>
                </c:pt>
                <c:pt idx="24">
                  <c:v>18.829999999999991</c:v>
                </c:pt>
                <c:pt idx="25">
                  <c:v>18.830000000000034</c:v>
                </c:pt>
                <c:pt idx="26">
                  <c:v>19.130000000000003</c:v>
                </c:pt>
                <c:pt idx="27">
                  <c:v>19.419999999999995</c:v>
                </c:pt>
                <c:pt idx="28">
                  <c:v>18.940000000000001</c:v>
                </c:pt>
                <c:pt idx="29">
                  <c:v>18.730000000000004</c:v>
                </c:pt>
                <c:pt idx="30">
                  <c:v>19.119999999999983</c:v>
                </c:pt>
                <c:pt idx="31">
                  <c:v>17.860000000000031</c:v>
                </c:pt>
                <c:pt idx="32">
                  <c:v>18.069999999999986</c:v>
                </c:pt>
                <c:pt idx="33">
                  <c:v>16.949999999999974</c:v>
                </c:pt>
                <c:pt idx="34">
                  <c:v>16.949999999999974</c:v>
                </c:pt>
                <c:pt idx="35">
                  <c:v>17.630000000000035</c:v>
                </c:pt>
                <c:pt idx="36">
                  <c:v>17.700000000000003</c:v>
                </c:pt>
                <c:pt idx="37">
                  <c:v>17.799999999999994</c:v>
                </c:pt>
                <c:pt idx="38">
                  <c:v>18.080000000000005</c:v>
                </c:pt>
                <c:pt idx="39">
                  <c:v>18.649999999999967</c:v>
                </c:pt>
                <c:pt idx="40">
                  <c:v>19.059999999999988</c:v>
                </c:pt>
                <c:pt idx="41">
                  <c:v>20.219999999999992</c:v>
                </c:pt>
                <c:pt idx="42">
                  <c:v>20.279999999999987</c:v>
                </c:pt>
                <c:pt idx="43">
                  <c:v>19.689999999999984</c:v>
                </c:pt>
                <c:pt idx="44">
                  <c:v>19.47000000000001</c:v>
                </c:pt>
                <c:pt idx="45">
                  <c:v>18.920000000000002</c:v>
                </c:pt>
                <c:pt idx="46">
                  <c:v>19.430000000000014</c:v>
                </c:pt>
                <c:pt idx="47">
                  <c:v>19.899999999999984</c:v>
                </c:pt>
                <c:pt idx="48">
                  <c:v>19.819999999999993</c:v>
                </c:pt>
                <c:pt idx="49">
                  <c:v>19.720000000000006</c:v>
                </c:pt>
                <c:pt idx="50">
                  <c:v>19.300000000000004</c:v>
                </c:pt>
                <c:pt idx="51">
                  <c:v>19.090000000000007</c:v>
                </c:pt>
                <c:pt idx="52">
                  <c:v>19.989999999999995</c:v>
                </c:pt>
                <c:pt idx="53">
                  <c:v>19.200000000000017</c:v>
                </c:pt>
                <c:pt idx="54">
                  <c:v>19.139999999999979</c:v>
                </c:pt>
                <c:pt idx="55">
                  <c:v>18.690000000000005</c:v>
                </c:pt>
                <c:pt idx="56">
                  <c:v>19.859999999999989</c:v>
                </c:pt>
                <c:pt idx="57">
                  <c:v>19.57</c:v>
                </c:pt>
                <c:pt idx="58">
                  <c:v>19.710000000000029</c:v>
                </c:pt>
                <c:pt idx="59">
                  <c:v>21.999999999999975</c:v>
                </c:pt>
                <c:pt idx="60">
                  <c:v>21.810000000000016</c:v>
                </c:pt>
                <c:pt idx="61">
                  <c:v>21.019999999999996</c:v>
                </c:pt>
                <c:pt idx="62">
                  <c:v>18.009999999999991</c:v>
                </c:pt>
                <c:pt idx="63">
                  <c:v>17.199999999999971</c:v>
                </c:pt>
                <c:pt idx="64">
                  <c:v>17.940000000000023</c:v>
                </c:pt>
                <c:pt idx="65">
                  <c:v>18.759999999999977</c:v>
                </c:pt>
                <c:pt idx="66">
                  <c:v>19.729999999999983</c:v>
                </c:pt>
                <c:pt idx="67">
                  <c:v>19.499999999999986</c:v>
                </c:pt>
                <c:pt idx="68">
                  <c:v>19.010000000000016</c:v>
                </c:pt>
                <c:pt idx="69">
                  <c:v>19.500000000000028</c:v>
                </c:pt>
                <c:pt idx="70">
                  <c:v>19.510000000000005</c:v>
                </c:pt>
                <c:pt idx="71">
                  <c:v>19.290000000000028</c:v>
                </c:pt>
                <c:pt idx="72">
                  <c:v>18.629999999999967</c:v>
                </c:pt>
                <c:pt idx="73">
                  <c:v>18.49000000000003</c:v>
                </c:pt>
                <c:pt idx="74">
                  <c:v>18.239999999999988</c:v>
                </c:pt>
                <c:pt idx="75">
                  <c:v>18.449999999999989</c:v>
                </c:pt>
                <c:pt idx="76">
                  <c:v>19.139999999999979</c:v>
                </c:pt>
                <c:pt idx="77">
                  <c:v>18.870000000000033</c:v>
                </c:pt>
                <c:pt idx="78">
                  <c:v>18.870000000000033</c:v>
                </c:pt>
                <c:pt idx="79">
                  <c:v>20.219999999999992</c:v>
                </c:pt>
                <c:pt idx="80">
                  <c:v>20.569999999999979</c:v>
                </c:pt>
                <c:pt idx="81">
                  <c:v>20.619999999999994</c:v>
                </c:pt>
                <c:pt idx="82">
                  <c:v>20.260000000000034</c:v>
                </c:pt>
                <c:pt idx="83">
                  <c:v>21.000000000000043</c:v>
                </c:pt>
                <c:pt idx="84">
                  <c:v>21.36</c:v>
                </c:pt>
                <c:pt idx="85">
                  <c:v>22.349999999999959</c:v>
                </c:pt>
                <c:pt idx="86">
                  <c:v>19.999999999999972</c:v>
                </c:pt>
                <c:pt idx="87">
                  <c:v>19.639999999999969</c:v>
                </c:pt>
                <c:pt idx="88">
                  <c:v>20.16</c:v>
                </c:pt>
                <c:pt idx="89">
                  <c:v>20.589999999999975</c:v>
                </c:pt>
                <c:pt idx="90">
                  <c:v>19.82999999999997</c:v>
                </c:pt>
                <c:pt idx="91">
                  <c:v>19.849999999999966</c:v>
                </c:pt>
                <c:pt idx="92">
                  <c:v>19.740000000000002</c:v>
                </c:pt>
                <c:pt idx="93">
                  <c:v>20.389999999999997</c:v>
                </c:pt>
                <c:pt idx="94">
                  <c:v>21.839999999999993</c:v>
                </c:pt>
                <c:pt idx="95">
                  <c:v>22.230000000000018</c:v>
                </c:pt>
                <c:pt idx="96">
                  <c:v>22.520000000000007</c:v>
                </c:pt>
                <c:pt idx="97">
                  <c:v>22.480000000000011</c:v>
                </c:pt>
                <c:pt idx="98">
                  <c:v>21.809999999999974</c:v>
                </c:pt>
                <c:pt idx="99">
                  <c:v>21.110000000000007</c:v>
                </c:pt>
                <c:pt idx="100">
                  <c:v>20.000000000000018</c:v>
                </c:pt>
                <c:pt idx="101">
                  <c:v>20.260000000000034</c:v>
                </c:pt>
                <c:pt idx="102">
                  <c:v>20.439999999999969</c:v>
                </c:pt>
                <c:pt idx="103">
                  <c:v>19.97</c:v>
                </c:pt>
                <c:pt idx="104">
                  <c:v>19.97</c:v>
                </c:pt>
                <c:pt idx="105">
                  <c:v>19.720000000000006</c:v>
                </c:pt>
                <c:pt idx="106">
                  <c:v>19.110000000000007</c:v>
                </c:pt>
                <c:pt idx="107">
                  <c:v>19.34999999999998</c:v>
                </c:pt>
                <c:pt idx="108">
                  <c:v>21.36</c:v>
                </c:pt>
                <c:pt idx="109">
                  <c:v>23.560000000000024</c:v>
                </c:pt>
                <c:pt idx="110">
                  <c:v>23.350000000000005</c:v>
                </c:pt>
                <c:pt idx="111">
                  <c:v>25.849999999999973</c:v>
                </c:pt>
                <c:pt idx="112">
                  <c:v>23.459999999999994</c:v>
                </c:pt>
                <c:pt idx="113">
                  <c:v>22.800000000000018</c:v>
                </c:pt>
                <c:pt idx="114">
                  <c:v>23.29000000000001</c:v>
                </c:pt>
                <c:pt idx="115">
                  <c:v>22.76</c:v>
                </c:pt>
                <c:pt idx="116">
                  <c:v>24.969999999999981</c:v>
                </c:pt>
                <c:pt idx="117">
                  <c:v>25.669999999999995</c:v>
                </c:pt>
                <c:pt idx="118">
                  <c:v>24.78</c:v>
                </c:pt>
                <c:pt idx="119">
                  <c:v>23.859999999999992</c:v>
                </c:pt>
                <c:pt idx="120">
                  <c:v>22.709999999999987</c:v>
                </c:pt>
                <c:pt idx="121">
                  <c:v>26.519999999999989</c:v>
                </c:pt>
                <c:pt idx="122">
                  <c:v>24.740000000000006</c:v>
                </c:pt>
                <c:pt idx="123">
                  <c:v>26.339999999999986</c:v>
                </c:pt>
                <c:pt idx="124">
                  <c:v>26.679999999999993</c:v>
                </c:pt>
                <c:pt idx="125">
                  <c:v>26.070000000000014</c:v>
                </c:pt>
                <c:pt idx="126">
                  <c:v>25.160000000000025</c:v>
                </c:pt>
                <c:pt idx="127">
                  <c:v>24.429999999999975</c:v>
                </c:pt>
                <c:pt idx="128">
                  <c:v>23.870000000000012</c:v>
                </c:pt>
                <c:pt idx="129">
                  <c:v>23.459999999999994</c:v>
                </c:pt>
                <c:pt idx="130">
                  <c:v>23.059999999999992</c:v>
                </c:pt>
                <c:pt idx="131">
                  <c:v>21.619999999999994</c:v>
                </c:pt>
                <c:pt idx="132">
                  <c:v>21.619999999999994</c:v>
                </c:pt>
                <c:pt idx="133">
                  <c:v>20.299999999999983</c:v>
                </c:pt>
                <c:pt idx="134">
                  <c:v>19.200000000000017</c:v>
                </c:pt>
                <c:pt idx="135">
                  <c:v>18.589999999999996</c:v>
                </c:pt>
                <c:pt idx="136">
                  <c:v>23.540000000000006</c:v>
                </c:pt>
                <c:pt idx="137">
                  <c:v>24.549999999999983</c:v>
                </c:pt>
                <c:pt idx="138">
                  <c:v>25.100000000000012</c:v>
                </c:pt>
                <c:pt idx="139">
                  <c:v>24.429999999999975</c:v>
                </c:pt>
                <c:pt idx="140">
                  <c:v>23.489999999999988</c:v>
                </c:pt>
                <c:pt idx="141">
                  <c:v>23.22000000000002</c:v>
                </c:pt>
                <c:pt idx="142">
                  <c:v>25.770000000000003</c:v>
                </c:pt>
                <c:pt idx="143">
                  <c:v>24.050000000000015</c:v>
                </c:pt>
                <c:pt idx="144">
                  <c:v>24.33000000000003</c:v>
                </c:pt>
                <c:pt idx="145">
                  <c:v>24.81</c:v>
                </c:pt>
                <c:pt idx="146">
                  <c:v>23.300000000000011</c:v>
                </c:pt>
                <c:pt idx="147">
                  <c:v>22.249999999999993</c:v>
                </c:pt>
                <c:pt idx="148">
                  <c:v>22.340000000000003</c:v>
                </c:pt>
                <c:pt idx="149">
                  <c:v>21.809999999999995</c:v>
                </c:pt>
                <c:pt idx="150">
                  <c:v>21.599999999999973</c:v>
                </c:pt>
                <c:pt idx="151">
                  <c:v>18.720000000000027</c:v>
                </c:pt>
                <c:pt idx="152">
                  <c:v>21.059999999999988</c:v>
                </c:pt>
                <c:pt idx="153">
                  <c:v>18.700000000000006</c:v>
                </c:pt>
                <c:pt idx="154">
                  <c:v>18.95</c:v>
                </c:pt>
                <c:pt idx="155">
                  <c:v>18.930000000000003</c:v>
                </c:pt>
                <c:pt idx="156">
                  <c:v>18.389999999999993</c:v>
                </c:pt>
                <c:pt idx="157">
                  <c:v>17.190000000000015</c:v>
                </c:pt>
                <c:pt idx="158">
                  <c:v>16.549999999999997</c:v>
                </c:pt>
                <c:pt idx="159">
                  <c:v>15.270000000000007</c:v>
                </c:pt>
                <c:pt idx="160">
                  <c:v>11.949999999999994</c:v>
                </c:pt>
                <c:pt idx="161">
                  <c:v>8.9999999999999858</c:v>
                </c:pt>
                <c:pt idx="162">
                  <c:v>10.29</c:v>
                </c:pt>
                <c:pt idx="163">
                  <c:v>13.690000000000001</c:v>
                </c:pt>
                <c:pt idx="164">
                  <c:v>12.929999999999996</c:v>
                </c:pt>
                <c:pt idx="165">
                  <c:v>12.260000000000005</c:v>
                </c:pt>
                <c:pt idx="166">
                  <c:v>11.579999999999991</c:v>
                </c:pt>
                <c:pt idx="167">
                  <c:v>11.199999999999989</c:v>
                </c:pt>
                <c:pt idx="168">
                  <c:v>11.77999999999999</c:v>
                </c:pt>
                <c:pt idx="169">
                  <c:v>11.799999999999988</c:v>
                </c:pt>
                <c:pt idx="170">
                  <c:v>9.3300000000000161</c:v>
                </c:pt>
                <c:pt idx="171">
                  <c:v>10.020000000000007</c:v>
                </c:pt>
                <c:pt idx="172">
                  <c:v>9.8199999999999843</c:v>
                </c:pt>
                <c:pt idx="173">
                  <c:v>10.959999999999992</c:v>
                </c:pt>
                <c:pt idx="174">
                  <c:v>10.959999999999992</c:v>
                </c:pt>
                <c:pt idx="175">
                  <c:v>12.780000000000014</c:v>
                </c:pt>
                <c:pt idx="176">
                  <c:v>14.749999999999996</c:v>
                </c:pt>
                <c:pt idx="177">
                  <c:v>13.260000000000005</c:v>
                </c:pt>
                <c:pt idx="178">
                  <c:v>12.739999999999995</c:v>
                </c:pt>
                <c:pt idx="179">
                  <c:v>14.510000000000002</c:v>
                </c:pt>
                <c:pt idx="180">
                  <c:v>14.030000000000008</c:v>
                </c:pt>
                <c:pt idx="181">
                  <c:v>14.529999999999998</c:v>
                </c:pt>
                <c:pt idx="182">
                  <c:v>13.660000000000005</c:v>
                </c:pt>
                <c:pt idx="183">
                  <c:v>14.510000000000002</c:v>
                </c:pt>
                <c:pt idx="184">
                  <c:v>14.759999999999994</c:v>
                </c:pt>
                <c:pt idx="185">
                  <c:v>14.369999999999994</c:v>
                </c:pt>
                <c:pt idx="186">
                  <c:v>11.990000000000013</c:v>
                </c:pt>
                <c:pt idx="187">
                  <c:v>12.430000000000007</c:v>
                </c:pt>
                <c:pt idx="188">
                  <c:v>12.129999999999995</c:v>
                </c:pt>
                <c:pt idx="189">
                  <c:v>12.459999999999983</c:v>
                </c:pt>
                <c:pt idx="190">
                  <c:v>11.829999999999984</c:v>
                </c:pt>
                <c:pt idx="191">
                  <c:v>12.980000000000015</c:v>
                </c:pt>
                <c:pt idx="192">
                  <c:v>11.219999999999985</c:v>
                </c:pt>
                <c:pt idx="193">
                  <c:v>11.809999999999988</c:v>
                </c:pt>
                <c:pt idx="194">
                  <c:v>12.060000000000004</c:v>
                </c:pt>
                <c:pt idx="195">
                  <c:v>14.510000000000002</c:v>
                </c:pt>
                <c:pt idx="196">
                  <c:v>16.759999999999998</c:v>
                </c:pt>
                <c:pt idx="197">
                  <c:v>18.680000000000007</c:v>
                </c:pt>
                <c:pt idx="198">
                  <c:v>18.199999999999996</c:v>
                </c:pt>
                <c:pt idx="199">
                  <c:v>16.720000000000002</c:v>
                </c:pt>
                <c:pt idx="200">
                  <c:v>17.720000000000002</c:v>
                </c:pt>
                <c:pt idx="201">
                  <c:v>17.989999999999995</c:v>
                </c:pt>
                <c:pt idx="202">
                  <c:v>17.959999999999997</c:v>
                </c:pt>
                <c:pt idx="203">
                  <c:v>17.480000000000008</c:v>
                </c:pt>
                <c:pt idx="204">
                  <c:v>17.480000000000008</c:v>
                </c:pt>
                <c:pt idx="205">
                  <c:v>17.389999999999993</c:v>
                </c:pt>
                <c:pt idx="206">
                  <c:v>17.870000000000008</c:v>
                </c:pt>
                <c:pt idx="207">
                  <c:v>17.609999999999992</c:v>
                </c:pt>
                <c:pt idx="208">
                  <c:v>18.610000000000014</c:v>
                </c:pt>
                <c:pt idx="209">
                  <c:v>18.869999999999987</c:v>
                </c:pt>
                <c:pt idx="210">
                  <c:v>17.489999999999984</c:v>
                </c:pt>
                <c:pt idx="211">
                  <c:v>17.34</c:v>
                </c:pt>
                <c:pt idx="212">
                  <c:v>18.280000000000008</c:v>
                </c:pt>
                <c:pt idx="213">
                  <c:v>17.510000000000005</c:v>
                </c:pt>
                <c:pt idx="214">
                  <c:v>18.020000000000014</c:v>
                </c:pt>
                <c:pt idx="215">
                  <c:v>17.670000000000009</c:v>
                </c:pt>
                <c:pt idx="216">
                  <c:v>16.54</c:v>
                </c:pt>
                <c:pt idx="217">
                  <c:v>17.149999999999999</c:v>
                </c:pt>
                <c:pt idx="218">
                  <c:v>16.789999999999992</c:v>
                </c:pt>
                <c:pt idx="219">
                  <c:v>18.379999999999995</c:v>
                </c:pt>
                <c:pt idx="220">
                  <c:v>19.440000000000012</c:v>
                </c:pt>
                <c:pt idx="221">
                  <c:v>19.720000000000006</c:v>
                </c:pt>
                <c:pt idx="222">
                  <c:v>18.710000000000004</c:v>
                </c:pt>
                <c:pt idx="223">
                  <c:v>19.609999999999992</c:v>
                </c:pt>
                <c:pt idx="224">
                  <c:v>19.609999999999992</c:v>
                </c:pt>
                <c:pt idx="225">
                  <c:v>19.559999999999999</c:v>
                </c:pt>
                <c:pt idx="226">
                  <c:v>19.489999999999984</c:v>
                </c:pt>
                <c:pt idx="227">
                  <c:v>19.019999999999992</c:v>
                </c:pt>
                <c:pt idx="228">
                  <c:v>18.399999999999995</c:v>
                </c:pt>
                <c:pt idx="229">
                  <c:v>17.999999999999993</c:v>
                </c:pt>
                <c:pt idx="230">
                  <c:v>16.219999999999992</c:v>
                </c:pt>
                <c:pt idx="231">
                  <c:v>15.589999999999993</c:v>
                </c:pt>
                <c:pt idx="232">
                  <c:v>15.339999999999998</c:v>
                </c:pt>
                <c:pt idx="233">
                  <c:v>14.659999999999984</c:v>
                </c:pt>
                <c:pt idx="234">
                  <c:v>14.43000000000001</c:v>
                </c:pt>
                <c:pt idx="235">
                  <c:v>14.549999999999997</c:v>
                </c:pt>
                <c:pt idx="236">
                  <c:v>13.62000000000001</c:v>
                </c:pt>
                <c:pt idx="237">
                  <c:v>13.62000000000001</c:v>
                </c:pt>
                <c:pt idx="238">
                  <c:v>14.990000000000014</c:v>
                </c:pt>
                <c:pt idx="239">
                  <c:v>17.649999999999988</c:v>
                </c:pt>
                <c:pt idx="240">
                  <c:v>17.330000000000002</c:v>
                </c:pt>
                <c:pt idx="241">
                  <c:v>17.419999999999991</c:v>
                </c:pt>
                <c:pt idx="242">
                  <c:v>17.759999999999998</c:v>
                </c:pt>
                <c:pt idx="243">
                  <c:v>17.369999999999997</c:v>
                </c:pt>
                <c:pt idx="244">
                  <c:v>16.290000000000006</c:v>
                </c:pt>
                <c:pt idx="245">
                  <c:v>15.569999999999995</c:v>
                </c:pt>
                <c:pt idx="246">
                  <c:v>15.330000000000021</c:v>
                </c:pt>
                <c:pt idx="247">
                  <c:v>16.640000000000011</c:v>
                </c:pt>
                <c:pt idx="248">
                  <c:v>16.939999999999998</c:v>
                </c:pt>
                <c:pt idx="249">
                  <c:v>16.989999999999995</c:v>
                </c:pt>
                <c:pt idx="250">
                  <c:v>17.360000000000021</c:v>
                </c:pt>
                <c:pt idx="251">
                  <c:v>18.369999999999997</c:v>
                </c:pt>
                <c:pt idx="252">
                  <c:v>18.870000000000008</c:v>
                </c:pt>
                <c:pt idx="253">
                  <c:v>18.670000000000009</c:v>
                </c:pt>
                <c:pt idx="254">
                  <c:v>18.060000000000009</c:v>
                </c:pt>
                <c:pt idx="255">
                  <c:v>19.059999999999988</c:v>
                </c:pt>
                <c:pt idx="256">
                  <c:v>19.059999999999988</c:v>
                </c:pt>
                <c:pt idx="257">
                  <c:v>17.549999999999997</c:v>
                </c:pt>
                <c:pt idx="258">
                  <c:v>19.720000000000006</c:v>
                </c:pt>
                <c:pt idx="259">
                  <c:v>20.890000000000008</c:v>
                </c:pt>
                <c:pt idx="260">
                  <c:v>22.649999999999991</c:v>
                </c:pt>
                <c:pt idx="261">
                  <c:v>22.649999999999991</c:v>
                </c:pt>
                <c:pt idx="262">
                  <c:v>21.059999999999988</c:v>
                </c:pt>
                <c:pt idx="263">
                  <c:v>19.850000000000012</c:v>
                </c:pt>
                <c:pt idx="264">
                  <c:v>20.320000000000004</c:v>
                </c:pt>
                <c:pt idx="265">
                  <c:v>20.55</c:v>
                </c:pt>
                <c:pt idx="266">
                  <c:v>21.089999999999986</c:v>
                </c:pt>
                <c:pt idx="267">
                  <c:v>20.150000000000002</c:v>
                </c:pt>
                <c:pt idx="268">
                  <c:v>18.810000000000016</c:v>
                </c:pt>
                <c:pt idx="269">
                  <c:v>19.640000000000015</c:v>
                </c:pt>
                <c:pt idx="270">
                  <c:v>19.100000000000005</c:v>
                </c:pt>
                <c:pt idx="271">
                  <c:v>18.449999999999989</c:v>
                </c:pt>
                <c:pt idx="272">
                  <c:v>18.269999999999985</c:v>
                </c:pt>
                <c:pt idx="273">
                  <c:v>20.199999999999996</c:v>
                </c:pt>
                <c:pt idx="274">
                  <c:v>20.199999999999996</c:v>
                </c:pt>
                <c:pt idx="275">
                  <c:v>19.930000000000003</c:v>
                </c:pt>
                <c:pt idx="276">
                  <c:v>19.419999999999995</c:v>
                </c:pt>
                <c:pt idx="277">
                  <c:v>18.559999999999999</c:v>
                </c:pt>
                <c:pt idx="278">
                  <c:v>18.009999999999991</c:v>
                </c:pt>
                <c:pt idx="279">
                  <c:v>16.660000000000007</c:v>
                </c:pt>
                <c:pt idx="280">
                  <c:v>17.70999999999998</c:v>
                </c:pt>
                <c:pt idx="281">
                  <c:v>17.810000000000016</c:v>
                </c:pt>
                <c:pt idx="282">
                  <c:v>17.979999999999997</c:v>
                </c:pt>
                <c:pt idx="283">
                  <c:v>19.340000000000003</c:v>
                </c:pt>
                <c:pt idx="284">
                  <c:v>17.979999999999997</c:v>
                </c:pt>
                <c:pt idx="285">
                  <c:v>18.009999999999991</c:v>
                </c:pt>
                <c:pt idx="286">
                  <c:v>18.769999999999996</c:v>
                </c:pt>
                <c:pt idx="287">
                  <c:v>18.070000000000007</c:v>
                </c:pt>
                <c:pt idx="288">
                  <c:v>17.899999999999984</c:v>
                </c:pt>
                <c:pt idx="289">
                  <c:v>18.160000000000021</c:v>
                </c:pt>
                <c:pt idx="290">
                  <c:v>17.989999999999995</c:v>
                </c:pt>
                <c:pt idx="291">
                  <c:v>18.300000000000004</c:v>
                </c:pt>
                <c:pt idx="292">
                  <c:v>17.36</c:v>
                </c:pt>
                <c:pt idx="293">
                  <c:v>16.890000000000004</c:v>
                </c:pt>
                <c:pt idx="294">
                  <c:v>16.890000000000004</c:v>
                </c:pt>
                <c:pt idx="295">
                  <c:v>16.310000000000002</c:v>
                </c:pt>
                <c:pt idx="296">
                  <c:v>15.830000000000011</c:v>
                </c:pt>
                <c:pt idx="297">
                  <c:v>15.170000000000016</c:v>
                </c:pt>
                <c:pt idx="298">
                  <c:v>14.890000000000004</c:v>
                </c:pt>
                <c:pt idx="299">
                  <c:v>16.090000000000003</c:v>
                </c:pt>
                <c:pt idx="300">
                  <c:v>16.860000000000007</c:v>
                </c:pt>
                <c:pt idx="301">
                  <c:v>17.809999999999992</c:v>
                </c:pt>
                <c:pt idx="302">
                  <c:v>19.209999999999994</c:v>
                </c:pt>
                <c:pt idx="303">
                  <c:v>21.300000000000008</c:v>
                </c:pt>
                <c:pt idx="304">
                  <c:v>22.130000000000006</c:v>
                </c:pt>
                <c:pt idx="305">
                  <c:v>25.590000000000003</c:v>
                </c:pt>
                <c:pt idx="306">
                  <c:v>26.970000000000006</c:v>
                </c:pt>
                <c:pt idx="307">
                  <c:v>23.410000000000007</c:v>
                </c:pt>
                <c:pt idx="308">
                  <c:v>15.300000000000002</c:v>
                </c:pt>
                <c:pt idx="309">
                  <c:v>6.3499999999999943</c:v>
                </c:pt>
                <c:pt idx="310">
                  <c:v>13.580000000000004</c:v>
                </c:pt>
                <c:pt idx="311">
                  <c:v>16.610000000000003</c:v>
                </c:pt>
                <c:pt idx="312">
                  <c:v>20.07</c:v>
                </c:pt>
                <c:pt idx="313">
                  <c:v>24.350000000000005</c:v>
                </c:pt>
                <c:pt idx="314">
                  <c:v>22.769999999999996</c:v>
                </c:pt>
                <c:pt idx="315">
                  <c:v>33.500000000000007</c:v>
                </c:pt>
                <c:pt idx="316">
                  <c:v>40.36</c:v>
                </c:pt>
                <c:pt idx="317">
                  <c:v>45.320000000000007</c:v>
                </c:pt>
                <c:pt idx="318">
                  <c:v>38.690000000000005</c:v>
                </c:pt>
                <c:pt idx="319">
                  <c:v>37.53</c:v>
                </c:pt>
                <c:pt idx="320">
                  <c:v>32.410000000000004</c:v>
                </c:pt>
                <c:pt idx="321">
                  <c:v>34.19</c:v>
                </c:pt>
                <c:pt idx="322">
                  <c:v>31.930000000000003</c:v>
                </c:pt>
                <c:pt idx="323">
                  <c:v>28.04</c:v>
                </c:pt>
                <c:pt idx="324">
                  <c:v>31.330000000000002</c:v>
                </c:pt>
                <c:pt idx="325">
                  <c:v>28.959999999999997</c:v>
                </c:pt>
                <c:pt idx="326">
                  <c:v>23.170000000000009</c:v>
                </c:pt>
                <c:pt idx="327">
                  <c:v>21.559999999999995</c:v>
                </c:pt>
                <c:pt idx="328">
                  <c:v>21.04</c:v>
                </c:pt>
                <c:pt idx="329">
                  <c:v>23.009999999999998</c:v>
                </c:pt>
                <c:pt idx="330">
                  <c:v>25.510000000000005</c:v>
                </c:pt>
                <c:pt idx="331">
                  <c:v>30.080000000000002</c:v>
                </c:pt>
                <c:pt idx="332">
                  <c:v>31.459999999999994</c:v>
                </c:pt>
                <c:pt idx="333">
                  <c:v>31.459999999999994</c:v>
                </c:pt>
                <c:pt idx="334">
                  <c:v>32.229999999999997</c:v>
                </c:pt>
                <c:pt idx="335">
                  <c:v>33.17</c:v>
                </c:pt>
                <c:pt idx="336">
                  <c:v>29.390000000000004</c:v>
                </c:pt>
                <c:pt idx="337">
                  <c:v>27</c:v>
                </c:pt>
                <c:pt idx="338">
                  <c:v>28.210000000000008</c:v>
                </c:pt>
                <c:pt idx="339">
                  <c:v>26.319999999999993</c:v>
                </c:pt>
                <c:pt idx="340">
                  <c:v>23.350000000000005</c:v>
                </c:pt>
                <c:pt idx="341">
                  <c:v>25.169999999999998</c:v>
                </c:pt>
                <c:pt idx="342">
                  <c:v>23.26</c:v>
                </c:pt>
                <c:pt idx="343">
                  <c:v>22.74</c:v>
                </c:pt>
                <c:pt idx="344">
                  <c:v>25.679999999999996</c:v>
                </c:pt>
                <c:pt idx="345">
                  <c:v>23.79</c:v>
                </c:pt>
                <c:pt idx="346">
                  <c:v>25.980000000000004</c:v>
                </c:pt>
                <c:pt idx="347">
                  <c:v>27.689999999999998</c:v>
                </c:pt>
                <c:pt idx="348">
                  <c:v>26.21</c:v>
                </c:pt>
                <c:pt idx="349">
                  <c:v>26.970000000000006</c:v>
                </c:pt>
                <c:pt idx="350">
                  <c:v>28.690000000000005</c:v>
                </c:pt>
                <c:pt idx="351">
                  <c:v>33.11999999999999</c:v>
                </c:pt>
                <c:pt idx="352">
                  <c:v>33.550000000000004</c:v>
                </c:pt>
                <c:pt idx="353">
                  <c:v>34.930000000000007</c:v>
                </c:pt>
                <c:pt idx="354">
                  <c:v>35.869999999999997</c:v>
                </c:pt>
                <c:pt idx="355">
                  <c:v>34.090000000000003</c:v>
                </c:pt>
                <c:pt idx="356">
                  <c:v>33.629999999999995</c:v>
                </c:pt>
                <c:pt idx="357">
                  <c:v>31.670000000000005</c:v>
                </c:pt>
                <c:pt idx="358">
                  <c:v>33.460000000000008</c:v>
                </c:pt>
                <c:pt idx="359">
                  <c:v>35.550000000000004</c:v>
                </c:pt>
                <c:pt idx="360">
                  <c:v>35.620000000000005</c:v>
                </c:pt>
                <c:pt idx="361">
                  <c:v>34.180000000000007</c:v>
                </c:pt>
                <c:pt idx="362">
                  <c:v>33.370000000000005</c:v>
                </c:pt>
                <c:pt idx="363">
                  <c:v>32.570000000000007</c:v>
                </c:pt>
                <c:pt idx="364">
                  <c:v>32.570000000000007</c:v>
                </c:pt>
                <c:pt idx="365">
                  <c:v>34.870000000000005</c:v>
                </c:pt>
                <c:pt idx="366">
                  <c:v>33.409999999999997</c:v>
                </c:pt>
                <c:pt idx="367">
                  <c:v>35.159999999999997</c:v>
                </c:pt>
                <c:pt idx="368">
                  <c:v>34.9</c:v>
                </c:pt>
                <c:pt idx="369">
                  <c:v>35.39</c:v>
                </c:pt>
                <c:pt idx="370">
                  <c:v>36.730000000000004</c:v>
                </c:pt>
                <c:pt idx="371">
                  <c:v>38.03</c:v>
                </c:pt>
                <c:pt idx="372">
                  <c:v>41.5</c:v>
                </c:pt>
                <c:pt idx="373">
                  <c:v>43.21</c:v>
                </c:pt>
                <c:pt idx="374">
                  <c:v>42.809999999999995</c:v>
                </c:pt>
                <c:pt idx="375">
                  <c:v>42.440000000000005</c:v>
                </c:pt>
                <c:pt idx="376">
                  <c:v>41.129999999999995</c:v>
                </c:pt>
                <c:pt idx="377">
                  <c:v>34.6</c:v>
                </c:pt>
                <c:pt idx="378">
                  <c:v>37.549999999999997</c:v>
                </c:pt>
                <c:pt idx="379">
                  <c:v>37.92</c:v>
                </c:pt>
                <c:pt idx="380">
                  <c:v>40.89</c:v>
                </c:pt>
                <c:pt idx="381">
                  <c:v>39.4</c:v>
                </c:pt>
                <c:pt idx="382">
                  <c:v>37.56</c:v>
                </c:pt>
                <c:pt idx="383">
                  <c:v>36.71</c:v>
                </c:pt>
                <c:pt idx="384">
                  <c:v>36.910000000000004</c:v>
                </c:pt>
                <c:pt idx="385">
                  <c:v>38.19</c:v>
                </c:pt>
                <c:pt idx="386">
                  <c:v>36.35</c:v>
                </c:pt>
                <c:pt idx="387">
                  <c:v>35.36</c:v>
                </c:pt>
                <c:pt idx="388">
                  <c:v>33.93</c:v>
                </c:pt>
                <c:pt idx="389">
                  <c:v>34.979999999999997</c:v>
                </c:pt>
                <c:pt idx="390">
                  <c:v>36.83</c:v>
                </c:pt>
                <c:pt idx="391">
                  <c:v>36.429999999999993</c:v>
                </c:pt>
                <c:pt idx="392">
                  <c:v>37.35</c:v>
                </c:pt>
                <c:pt idx="393">
                  <c:v>37.35</c:v>
                </c:pt>
                <c:pt idx="394">
                  <c:v>37.36999999999999</c:v>
                </c:pt>
                <c:pt idx="395">
                  <c:v>35.330000000000005</c:v>
                </c:pt>
                <c:pt idx="396">
                  <c:v>36.369999999999997</c:v>
                </c:pt>
                <c:pt idx="397">
                  <c:v>33.03</c:v>
                </c:pt>
                <c:pt idx="398">
                  <c:v>33.920000000000009</c:v>
                </c:pt>
                <c:pt idx="399">
                  <c:v>33.349999999999994</c:v>
                </c:pt>
                <c:pt idx="400">
                  <c:v>33.359999999999992</c:v>
                </c:pt>
                <c:pt idx="401">
                  <c:v>34.18</c:v>
                </c:pt>
                <c:pt idx="402">
                  <c:v>34.14</c:v>
                </c:pt>
                <c:pt idx="403">
                  <c:v>34.320000000000007</c:v>
                </c:pt>
                <c:pt idx="404">
                  <c:v>33.15</c:v>
                </c:pt>
                <c:pt idx="405">
                  <c:v>33.610000000000007</c:v>
                </c:pt>
                <c:pt idx="406">
                  <c:v>32.32</c:v>
                </c:pt>
                <c:pt idx="407">
                  <c:v>30.67</c:v>
                </c:pt>
                <c:pt idx="408">
                  <c:v>31.319999999999997</c:v>
                </c:pt>
                <c:pt idx="409">
                  <c:v>32.989999999999995</c:v>
                </c:pt>
                <c:pt idx="410">
                  <c:v>31.479999999999997</c:v>
                </c:pt>
                <c:pt idx="411">
                  <c:v>32.250000000000007</c:v>
                </c:pt>
                <c:pt idx="412">
                  <c:v>31.510000000000005</c:v>
                </c:pt>
                <c:pt idx="413">
                  <c:v>32.379999999999995</c:v>
                </c:pt>
                <c:pt idx="414">
                  <c:v>33.58</c:v>
                </c:pt>
                <c:pt idx="415">
                  <c:v>31.669999999999998</c:v>
                </c:pt>
                <c:pt idx="416">
                  <c:v>32.449999999999996</c:v>
                </c:pt>
                <c:pt idx="417">
                  <c:v>32.25</c:v>
                </c:pt>
                <c:pt idx="418">
                  <c:v>33.299999999999997</c:v>
                </c:pt>
                <c:pt idx="419">
                  <c:v>33.97</c:v>
                </c:pt>
                <c:pt idx="420">
                  <c:v>36.61</c:v>
                </c:pt>
                <c:pt idx="421">
                  <c:v>37.08</c:v>
                </c:pt>
                <c:pt idx="422">
                  <c:v>39.93</c:v>
                </c:pt>
                <c:pt idx="423">
                  <c:v>41.49</c:v>
                </c:pt>
                <c:pt idx="424">
                  <c:v>40</c:v>
                </c:pt>
                <c:pt idx="425">
                  <c:v>39.169999999999995</c:v>
                </c:pt>
                <c:pt idx="426">
                  <c:v>39.67</c:v>
                </c:pt>
                <c:pt idx="427">
                  <c:v>37.860000000000007</c:v>
                </c:pt>
                <c:pt idx="428">
                  <c:v>36.39</c:v>
                </c:pt>
                <c:pt idx="429">
                  <c:v>37.230000000000004</c:v>
                </c:pt>
                <c:pt idx="430">
                  <c:v>39.04</c:v>
                </c:pt>
                <c:pt idx="431">
                  <c:v>40.32</c:v>
                </c:pt>
                <c:pt idx="432">
                  <c:v>43.919999999999995</c:v>
                </c:pt>
                <c:pt idx="433">
                  <c:v>45.22</c:v>
                </c:pt>
                <c:pt idx="434">
                  <c:v>43.75</c:v>
                </c:pt>
                <c:pt idx="435">
                  <c:v>41.570000000000007</c:v>
                </c:pt>
                <c:pt idx="436">
                  <c:v>39.610000000000007</c:v>
                </c:pt>
                <c:pt idx="437">
                  <c:v>38.630000000000003</c:v>
                </c:pt>
                <c:pt idx="438">
                  <c:v>41.89</c:v>
                </c:pt>
                <c:pt idx="439">
                  <c:v>41.89</c:v>
                </c:pt>
                <c:pt idx="440">
                  <c:v>41.139999999999993</c:v>
                </c:pt>
                <c:pt idx="441">
                  <c:v>41.839999999999996</c:v>
                </c:pt>
                <c:pt idx="442">
                  <c:v>40.98</c:v>
                </c:pt>
                <c:pt idx="443">
                  <c:v>41.419999999999995</c:v>
                </c:pt>
                <c:pt idx="444">
                  <c:v>40.800000000000004</c:v>
                </c:pt>
                <c:pt idx="445">
                  <c:v>40.669999999999995</c:v>
                </c:pt>
                <c:pt idx="446">
                  <c:v>41.51</c:v>
                </c:pt>
                <c:pt idx="447">
                  <c:v>41.169999999999995</c:v>
                </c:pt>
                <c:pt idx="448">
                  <c:v>41.18</c:v>
                </c:pt>
                <c:pt idx="449">
                  <c:v>39.989999999999995</c:v>
                </c:pt>
                <c:pt idx="450">
                  <c:v>40.489999999999995</c:v>
                </c:pt>
                <c:pt idx="451">
                  <c:v>40.17</c:v>
                </c:pt>
                <c:pt idx="452">
                  <c:v>39.070000000000007</c:v>
                </c:pt>
                <c:pt idx="453">
                  <c:v>38.71</c:v>
                </c:pt>
                <c:pt idx="454">
                  <c:v>39.49</c:v>
                </c:pt>
                <c:pt idx="455">
                  <c:v>39.479999999999997</c:v>
                </c:pt>
                <c:pt idx="456">
                  <c:v>40.720000000000006</c:v>
                </c:pt>
                <c:pt idx="457">
                  <c:v>40.53</c:v>
                </c:pt>
                <c:pt idx="458">
                  <c:v>41.42</c:v>
                </c:pt>
                <c:pt idx="459">
                  <c:v>44.629999999999995</c:v>
                </c:pt>
                <c:pt idx="460">
                  <c:v>42.36</c:v>
                </c:pt>
                <c:pt idx="461">
                  <c:v>44.490000000000009</c:v>
                </c:pt>
                <c:pt idx="462">
                  <c:v>44.800000000000004</c:v>
                </c:pt>
                <c:pt idx="463">
                  <c:v>43.63000000000001</c:v>
                </c:pt>
                <c:pt idx="464">
                  <c:v>43.63000000000001</c:v>
                </c:pt>
                <c:pt idx="465">
                  <c:v>42.319999999999993</c:v>
                </c:pt>
                <c:pt idx="466">
                  <c:v>42.160000000000004</c:v>
                </c:pt>
                <c:pt idx="467">
                  <c:v>41.86</c:v>
                </c:pt>
                <c:pt idx="468">
                  <c:v>42.390000000000008</c:v>
                </c:pt>
                <c:pt idx="469">
                  <c:v>43.45</c:v>
                </c:pt>
                <c:pt idx="470">
                  <c:v>45.11999999999999</c:v>
                </c:pt>
                <c:pt idx="471">
                  <c:v>46.72</c:v>
                </c:pt>
                <c:pt idx="472">
                  <c:v>48.15</c:v>
                </c:pt>
                <c:pt idx="473">
                  <c:v>46.64</c:v>
                </c:pt>
                <c:pt idx="474">
                  <c:v>45.010000000000005</c:v>
                </c:pt>
                <c:pt idx="475">
                  <c:v>43.749999999999993</c:v>
                </c:pt>
                <c:pt idx="476">
                  <c:v>44.09</c:v>
                </c:pt>
                <c:pt idx="477">
                  <c:v>45.29</c:v>
                </c:pt>
                <c:pt idx="478">
                  <c:v>48.93</c:v>
                </c:pt>
                <c:pt idx="479">
                  <c:v>46.85</c:v>
                </c:pt>
                <c:pt idx="480">
                  <c:v>50.370000000000005</c:v>
                </c:pt>
                <c:pt idx="481">
                  <c:v>43.54</c:v>
                </c:pt>
                <c:pt idx="482">
                  <c:v>43.7</c:v>
                </c:pt>
                <c:pt idx="483">
                  <c:v>45.75</c:v>
                </c:pt>
                <c:pt idx="484">
                  <c:v>49.55</c:v>
                </c:pt>
                <c:pt idx="485">
                  <c:v>50.570000000000007</c:v>
                </c:pt>
                <c:pt idx="486">
                  <c:v>52.15</c:v>
                </c:pt>
                <c:pt idx="487">
                  <c:v>48.989999999999995</c:v>
                </c:pt>
                <c:pt idx="488">
                  <c:v>49.01</c:v>
                </c:pt>
                <c:pt idx="489">
                  <c:v>49.980000000000004</c:v>
                </c:pt>
                <c:pt idx="490">
                  <c:v>47.78</c:v>
                </c:pt>
                <c:pt idx="491">
                  <c:v>47.49</c:v>
                </c:pt>
                <c:pt idx="492">
                  <c:v>45.64</c:v>
                </c:pt>
                <c:pt idx="493">
                  <c:v>45.28</c:v>
                </c:pt>
                <c:pt idx="494">
                  <c:v>46.93</c:v>
                </c:pt>
                <c:pt idx="495">
                  <c:v>48.44</c:v>
                </c:pt>
                <c:pt idx="496">
                  <c:v>48.760000000000005</c:v>
                </c:pt>
                <c:pt idx="497">
                  <c:v>48.760000000000005</c:v>
                </c:pt>
                <c:pt idx="498">
                  <c:v>47.330000000000005</c:v>
                </c:pt>
                <c:pt idx="499">
                  <c:v>47.809999999999995</c:v>
                </c:pt>
                <c:pt idx="500">
                  <c:v>50.99</c:v>
                </c:pt>
                <c:pt idx="501">
                  <c:v>52.140000000000008</c:v>
                </c:pt>
                <c:pt idx="502">
                  <c:v>51.23</c:v>
                </c:pt>
                <c:pt idx="503">
                  <c:v>54.97</c:v>
                </c:pt>
                <c:pt idx="504">
                  <c:v>53.669999999999995</c:v>
                </c:pt>
                <c:pt idx="505">
                  <c:v>52.540000000000006</c:v>
                </c:pt>
                <c:pt idx="506">
                  <c:v>53.25</c:v>
                </c:pt>
                <c:pt idx="507">
                  <c:v>52.019999999999996</c:v>
                </c:pt>
                <c:pt idx="508">
                  <c:v>53.089999999999989</c:v>
                </c:pt>
                <c:pt idx="509">
                  <c:v>53.560000000000009</c:v>
                </c:pt>
                <c:pt idx="510">
                  <c:v>54.410000000000004</c:v>
                </c:pt>
                <c:pt idx="511">
                  <c:v>54.93</c:v>
                </c:pt>
                <c:pt idx="512">
                  <c:v>55.47</c:v>
                </c:pt>
                <c:pt idx="513">
                  <c:v>56.48</c:v>
                </c:pt>
                <c:pt idx="514">
                  <c:v>55.48</c:v>
                </c:pt>
                <c:pt idx="515">
                  <c:v>55.42</c:v>
                </c:pt>
                <c:pt idx="516">
                  <c:v>57.28</c:v>
                </c:pt>
                <c:pt idx="517">
                  <c:v>56.089999999999996</c:v>
                </c:pt>
                <c:pt idx="518">
                  <c:v>56.089999999999996</c:v>
                </c:pt>
                <c:pt idx="519">
                  <c:v>56.889999999999993</c:v>
                </c:pt>
                <c:pt idx="520">
                  <c:v>55.82</c:v>
                </c:pt>
                <c:pt idx="521">
                  <c:v>55.600000000000009</c:v>
                </c:pt>
                <c:pt idx="522">
                  <c:v>55.24</c:v>
                </c:pt>
                <c:pt idx="523">
                  <c:v>55.24</c:v>
                </c:pt>
                <c:pt idx="524">
                  <c:v>56.35</c:v>
                </c:pt>
                <c:pt idx="525">
                  <c:v>57.830000000000005</c:v>
                </c:pt>
                <c:pt idx="526">
                  <c:v>60.970000000000013</c:v>
                </c:pt>
                <c:pt idx="527">
                  <c:v>62.029999999999987</c:v>
                </c:pt>
                <c:pt idx="528">
                  <c:v>63.199999999999989</c:v>
                </c:pt>
                <c:pt idx="529">
                  <c:v>64.019999999999982</c:v>
                </c:pt>
                <c:pt idx="530">
                  <c:v>62.969999999999992</c:v>
                </c:pt>
                <c:pt idx="531">
                  <c:v>61.409999999999989</c:v>
                </c:pt>
                <c:pt idx="532">
                  <c:v>64.56</c:v>
                </c:pt>
                <c:pt idx="533">
                  <c:v>63.339999999999996</c:v>
                </c:pt>
                <c:pt idx="534">
                  <c:v>63.339999999999996</c:v>
                </c:pt>
                <c:pt idx="535">
                  <c:v>64.319999999999993</c:v>
                </c:pt>
                <c:pt idx="536">
                  <c:v>63.960000000000008</c:v>
                </c:pt>
                <c:pt idx="537">
                  <c:v>66.039999999999992</c:v>
                </c:pt>
                <c:pt idx="538">
                  <c:v>65.439999999999984</c:v>
                </c:pt>
                <c:pt idx="539">
                  <c:v>62.730000000000011</c:v>
                </c:pt>
                <c:pt idx="540">
                  <c:v>62.599999999999987</c:v>
                </c:pt>
                <c:pt idx="541">
                  <c:v>60.47</c:v>
                </c:pt>
                <c:pt idx="542">
                  <c:v>61.769999999999989</c:v>
                </c:pt>
                <c:pt idx="543">
                  <c:v>64.61999999999999</c:v>
                </c:pt>
                <c:pt idx="544">
                  <c:v>65.510000000000005</c:v>
                </c:pt>
                <c:pt idx="545">
                  <c:v>65.640000000000015</c:v>
                </c:pt>
                <c:pt idx="546">
                  <c:v>67.52</c:v>
                </c:pt>
                <c:pt idx="547">
                  <c:v>68.17</c:v>
                </c:pt>
                <c:pt idx="548">
                  <c:v>70.11</c:v>
                </c:pt>
                <c:pt idx="549">
                  <c:v>69.210000000000022</c:v>
                </c:pt>
                <c:pt idx="550">
                  <c:v>68.31</c:v>
                </c:pt>
                <c:pt idx="551">
                  <c:v>67.27000000000001</c:v>
                </c:pt>
                <c:pt idx="552">
                  <c:v>70.06</c:v>
                </c:pt>
                <c:pt idx="553">
                  <c:v>71.66</c:v>
                </c:pt>
                <c:pt idx="554">
                  <c:v>71.66</c:v>
                </c:pt>
                <c:pt idx="555">
                  <c:v>74.040000000000006</c:v>
                </c:pt>
                <c:pt idx="556">
                  <c:v>72.39</c:v>
                </c:pt>
                <c:pt idx="557">
                  <c:v>74.27000000000001</c:v>
                </c:pt>
                <c:pt idx="558">
                  <c:v>76.06</c:v>
                </c:pt>
                <c:pt idx="559">
                  <c:v>76.669999999999987</c:v>
                </c:pt>
                <c:pt idx="560">
                  <c:v>77.529999999999987</c:v>
                </c:pt>
                <c:pt idx="561">
                  <c:v>77.519999999999982</c:v>
                </c:pt>
                <c:pt idx="562">
                  <c:v>70.010000000000005</c:v>
                </c:pt>
                <c:pt idx="563">
                  <c:v>67.360000000000014</c:v>
                </c:pt>
                <c:pt idx="564">
                  <c:v>72.09</c:v>
                </c:pt>
                <c:pt idx="565">
                  <c:v>73.2</c:v>
                </c:pt>
                <c:pt idx="566">
                  <c:v>74.919999999999987</c:v>
                </c:pt>
                <c:pt idx="567">
                  <c:v>77.420000000000016</c:v>
                </c:pt>
                <c:pt idx="568">
                  <c:v>76.78</c:v>
                </c:pt>
                <c:pt idx="569">
                  <c:v>73.709999999999994</c:v>
                </c:pt>
                <c:pt idx="570">
                  <c:v>72.11999999999999</c:v>
                </c:pt>
                <c:pt idx="571">
                  <c:v>72.87</c:v>
                </c:pt>
                <c:pt idx="572">
                  <c:v>75.099999999999994</c:v>
                </c:pt>
                <c:pt idx="573">
                  <c:v>78.460000000000008</c:v>
                </c:pt>
                <c:pt idx="574">
                  <c:v>77.829999999999984</c:v>
                </c:pt>
                <c:pt idx="575">
                  <c:v>78.889999999999986</c:v>
                </c:pt>
                <c:pt idx="576">
                  <c:v>84.44</c:v>
                </c:pt>
                <c:pt idx="577">
                  <c:v>84.46</c:v>
                </c:pt>
                <c:pt idx="578">
                  <c:v>84.04</c:v>
                </c:pt>
                <c:pt idx="579">
                  <c:v>83.18</c:v>
                </c:pt>
                <c:pt idx="580">
                  <c:v>80.5</c:v>
                </c:pt>
                <c:pt idx="581">
                  <c:v>80.080000000000013</c:v>
                </c:pt>
                <c:pt idx="582">
                  <c:v>79.849999999999994</c:v>
                </c:pt>
                <c:pt idx="583">
                  <c:v>81.08</c:v>
                </c:pt>
                <c:pt idx="584">
                  <c:v>82.039999999999992</c:v>
                </c:pt>
                <c:pt idx="585">
                  <c:v>80.72</c:v>
                </c:pt>
                <c:pt idx="586">
                  <c:v>80.109999999999985</c:v>
                </c:pt>
                <c:pt idx="587">
                  <c:v>76.899999999999991</c:v>
                </c:pt>
                <c:pt idx="588">
                  <c:v>74.460000000000008</c:v>
                </c:pt>
                <c:pt idx="589">
                  <c:v>77.829999999999984</c:v>
                </c:pt>
                <c:pt idx="590">
                  <c:v>78.389999999999986</c:v>
                </c:pt>
                <c:pt idx="591">
                  <c:v>80.5</c:v>
                </c:pt>
                <c:pt idx="592">
                  <c:v>78.41</c:v>
                </c:pt>
                <c:pt idx="593">
                  <c:v>79.580000000000013</c:v>
                </c:pt>
                <c:pt idx="594">
                  <c:v>78.52</c:v>
                </c:pt>
                <c:pt idx="595">
                  <c:v>77.91</c:v>
                </c:pt>
                <c:pt idx="596">
                  <c:v>77.750000000000014</c:v>
                </c:pt>
                <c:pt idx="597">
                  <c:v>75.820000000000007</c:v>
                </c:pt>
                <c:pt idx="598">
                  <c:v>74.910000000000011</c:v>
                </c:pt>
                <c:pt idx="599">
                  <c:v>77.55</c:v>
                </c:pt>
                <c:pt idx="600">
                  <c:v>76.69</c:v>
                </c:pt>
                <c:pt idx="601">
                  <c:v>75.870000000000019</c:v>
                </c:pt>
                <c:pt idx="602">
                  <c:v>74.760000000000005</c:v>
                </c:pt>
                <c:pt idx="603">
                  <c:v>74.13000000000001</c:v>
                </c:pt>
                <c:pt idx="604">
                  <c:v>73.72999999999999</c:v>
                </c:pt>
                <c:pt idx="605">
                  <c:v>74.03</c:v>
                </c:pt>
                <c:pt idx="606">
                  <c:v>75.86</c:v>
                </c:pt>
                <c:pt idx="607">
                  <c:v>77.070000000000007</c:v>
                </c:pt>
                <c:pt idx="608">
                  <c:v>77.97999999999999</c:v>
                </c:pt>
                <c:pt idx="609">
                  <c:v>77.389999999999986</c:v>
                </c:pt>
                <c:pt idx="610">
                  <c:v>77.510000000000005</c:v>
                </c:pt>
                <c:pt idx="611">
                  <c:v>77.28</c:v>
                </c:pt>
                <c:pt idx="612">
                  <c:v>76.510000000000005</c:v>
                </c:pt>
                <c:pt idx="613">
                  <c:v>80.3</c:v>
                </c:pt>
                <c:pt idx="614">
                  <c:v>81.830000000000013</c:v>
                </c:pt>
                <c:pt idx="615">
                  <c:v>82.19</c:v>
                </c:pt>
                <c:pt idx="616">
                  <c:v>82.88</c:v>
                </c:pt>
                <c:pt idx="617">
                  <c:v>83.009999999999991</c:v>
                </c:pt>
                <c:pt idx="618">
                  <c:v>81.550000000000011</c:v>
                </c:pt>
                <c:pt idx="619">
                  <c:v>81.33</c:v>
                </c:pt>
                <c:pt idx="620">
                  <c:v>81.910000000000011</c:v>
                </c:pt>
                <c:pt idx="621">
                  <c:v>81.430000000000007</c:v>
                </c:pt>
                <c:pt idx="622">
                  <c:v>81.36</c:v>
                </c:pt>
                <c:pt idx="623">
                  <c:v>80.039999999999992</c:v>
                </c:pt>
                <c:pt idx="624">
                  <c:v>79.78</c:v>
                </c:pt>
                <c:pt idx="625">
                  <c:v>78.78</c:v>
                </c:pt>
                <c:pt idx="626">
                  <c:v>79.330000000000013</c:v>
                </c:pt>
                <c:pt idx="627">
                  <c:v>79.070000000000007</c:v>
                </c:pt>
                <c:pt idx="628">
                  <c:v>79.48</c:v>
                </c:pt>
                <c:pt idx="629">
                  <c:v>79.48</c:v>
                </c:pt>
                <c:pt idx="630">
                  <c:v>80.180000000000007</c:v>
                </c:pt>
                <c:pt idx="631">
                  <c:v>79.429999999999993</c:v>
                </c:pt>
                <c:pt idx="632">
                  <c:v>78.53</c:v>
                </c:pt>
                <c:pt idx="633">
                  <c:v>77.45999999999998</c:v>
                </c:pt>
                <c:pt idx="634">
                  <c:v>77.539999999999992</c:v>
                </c:pt>
                <c:pt idx="635">
                  <c:v>76.069999999999993</c:v>
                </c:pt>
                <c:pt idx="636">
                  <c:v>74.079999999999984</c:v>
                </c:pt>
                <c:pt idx="637">
                  <c:v>72.03</c:v>
                </c:pt>
                <c:pt idx="638">
                  <c:v>71.31</c:v>
                </c:pt>
                <c:pt idx="639">
                  <c:v>71.179999999999993</c:v>
                </c:pt>
                <c:pt idx="640">
                  <c:v>71.16</c:v>
                </c:pt>
                <c:pt idx="641">
                  <c:v>68</c:v>
                </c:pt>
                <c:pt idx="642">
                  <c:v>62.31</c:v>
                </c:pt>
                <c:pt idx="643">
                  <c:v>56.349999999999987</c:v>
                </c:pt>
                <c:pt idx="644">
                  <c:v>60.089999999999989</c:v>
                </c:pt>
                <c:pt idx="645">
                  <c:v>60.800000000000011</c:v>
                </c:pt>
                <c:pt idx="646">
                  <c:v>60.390000000000008</c:v>
                </c:pt>
                <c:pt idx="647">
                  <c:v>57.85</c:v>
                </c:pt>
                <c:pt idx="648">
                  <c:v>60.260000000000005</c:v>
                </c:pt>
                <c:pt idx="649">
                  <c:v>58.069999999999986</c:v>
                </c:pt>
                <c:pt idx="650">
                  <c:v>58.03</c:v>
                </c:pt>
                <c:pt idx="651">
                  <c:v>57.86</c:v>
                </c:pt>
                <c:pt idx="652">
                  <c:v>56.52</c:v>
                </c:pt>
                <c:pt idx="653">
                  <c:v>56.65</c:v>
                </c:pt>
                <c:pt idx="654">
                  <c:v>56.65</c:v>
                </c:pt>
                <c:pt idx="655">
                  <c:v>55.160000000000011</c:v>
                </c:pt>
                <c:pt idx="656">
                  <c:v>53.75</c:v>
                </c:pt>
                <c:pt idx="657">
                  <c:v>55.08</c:v>
                </c:pt>
                <c:pt idx="658">
                  <c:v>57.449999999999989</c:v>
                </c:pt>
                <c:pt idx="659">
                  <c:v>56.990000000000009</c:v>
                </c:pt>
                <c:pt idx="660">
                  <c:v>57.060000000000009</c:v>
                </c:pt>
                <c:pt idx="661">
                  <c:v>55.140000000000015</c:v>
                </c:pt>
                <c:pt idx="662">
                  <c:v>52.37</c:v>
                </c:pt>
                <c:pt idx="663">
                  <c:v>51.690000000000005</c:v>
                </c:pt>
                <c:pt idx="664">
                  <c:v>48.45</c:v>
                </c:pt>
                <c:pt idx="665">
                  <c:v>53.679999999999993</c:v>
                </c:pt>
                <c:pt idx="666">
                  <c:v>55.22</c:v>
                </c:pt>
                <c:pt idx="667">
                  <c:v>55.98</c:v>
                </c:pt>
                <c:pt idx="668">
                  <c:v>56.45</c:v>
                </c:pt>
                <c:pt idx="669">
                  <c:v>56.820000000000007</c:v>
                </c:pt>
                <c:pt idx="670">
                  <c:v>54.240000000000009</c:v>
                </c:pt>
                <c:pt idx="671">
                  <c:v>52.16</c:v>
                </c:pt>
                <c:pt idx="672">
                  <c:v>53.420000000000009</c:v>
                </c:pt>
                <c:pt idx="673">
                  <c:v>53.189999999999991</c:v>
                </c:pt>
                <c:pt idx="674">
                  <c:v>52.360000000000007</c:v>
                </c:pt>
                <c:pt idx="675">
                  <c:v>52.489999999999995</c:v>
                </c:pt>
                <c:pt idx="676">
                  <c:v>50.589999999999989</c:v>
                </c:pt>
                <c:pt idx="677">
                  <c:v>49.940000000000005</c:v>
                </c:pt>
                <c:pt idx="678">
                  <c:v>52.919999999999987</c:v>
                </c:pt>
                <c:pt idx="679">
                  <c:v>52.850000000000009</c:v>
                </c:pt>
                <c:pt idx="680">
                  <c:v>52.31</c:v>
                </c:pt>
                <c:pt idx="681">
                  <c:v>52.2</c:v>
                </c:pt>
                <c:pt idx="682">
                  <c:v>53.61</c:v>
                </c:pt>
                <c:pt idx="683">
                  <c:v>50.359999999999992</c:v>
                </c:pt>
                <c:pt idx="684">
                  <c:v>50.319999999999986</c:v>
                </c:pt>
                <c:pt idx="685">
                  <c:v>49.49</c:v>
                </c:pt>
                <c:pt idx="686">
                  <c:v>48.980000000000004</c:v>
                </c:pt>
                <c:pt idx="687">
                  <c:v>47.640000000000008</c:v>
                </c:pt>
                <c:pt idx="688">
                  <c:v>47.329999999999991</c:v>
                </c:pt>
                <c:pt idx="689">
                  <c:v>48.29</c:v>
                </c:pt>
                <c:pt idx="690">
                  <c:v>49.70000000000001</c:v>
                </c:pt>
                <c:pt idx="691">
                  <c:v>52.12</c:v>
                </c:pt>
                <c:pt idx="692">
                  <c:v>49.99</c:v>
                </c:pt>
                <c:pt idx="693">
                  <c:v>50.749999999999993</c:v>
                </c:pt>
                <c:pt idx="694">
                  <c:v>51.09</c:v>
                </c:pt>
                <c:pt idx="695">
                  <c:v>53.169999999999995</c:v>
                </c:pt>
                <c:pt idx="696">
                  <c:v>52.120000000000012</c:v>
                </c:pt>
                <c:pt idx="697">
                  <c:v>51.910000000000011</c:v>
                </c:pt>
                <c:pt idx="698">
                  <c:v>53.870000000000005</c:v>
                </c:pt>
                <c:pt idx="699">
                  <c:v>53.870000000000005</c:v>
                </c:pt>
                <c:pt idx="700">
                  <c:v>55.099999999999994</c:v>
                </c:pt>
                <c:pt idx="701">
                  <c:v>52.819999999999986</c:v>
                </c:pt>
                <c:pt idx="702">
                  <c:v>50.859999999999992</c:v>
                </c:pt>
                <c:pt idx="703">
                  <c:v>52.51</c:v>
                </c:pt>
                <c:pt idx="704">
                  <c:v>52.120000000000012</c:v>
                </c:pt>
                <c:pt idx="705">
                  <c:v>49.820000000000007</c:v>
                </c:pt>
                <c:pt idx="706">
                  <c:v>50.21</c:v>
                </c:pt>
                <c:pt idx="707">
                  <c:v>49.740000000000009</c:v>
                </c:pt>
                <c:pt idx="708">
                  <c:v>50.16</c:v>
                </c:pt>
                <c:pt idx="709">
                  <c:v>48.639999999999993</c:v>
                </c:pt>
                <c:pt idx="710">
                  <c:v>49.339999999999996</c:v>
                </c:pt>
                <c:pt idx="711">
                  <c:v>45.019999999999996</c:v>
                </c:pt>
                <c:pt idx="712">
                  <c:v>48.189999999999991</c:v>
                </c:pt>
                <c:pt idx="713">
                  <c:v>50.400000000000013</c:v>
                </c:pt>
                <c:pt idx="714">
                  <c:v>50.240000000000009</c:v>
                </c:pt>
                <c:pt idx="715">
                  <c:v>51.78</c:v>
                </c:pt>
                <c:pt idx="716">
                  <c:v>52.609999999999992</c:v>
                </c:pt>
                <c:pt idx="717">
                  <c:v>52.240000000000009</c:v>
                </c:pt>
                <c:pt idx="718">
                  <c:v>53.36</c:v>
                </c:pt>
                <c:pt idx="719">
                  <c:v>53.480000000000004</c:v>
                </c:pt>
                <c:pt idx="720">
                  <c:v>55.260000000000012</c:v>
                </c:pt>
                <c:pt idx="721">
                  <c:v>53.93</c:v>
                </c:pt>
                <c:pt idx="722">
                  <c:v>55.109999999999992</c:v>
                </c:pt>
                <c:pt idx="723">
                  <c:v>55.229999999999976</c:v>
                </c:pt>
                <c:pt idx="724">
                  <c:v>55.229999999999976</c:v>
                </c:pt>
                <c:pt idx="725">
                  <c:v>50.59</c:v>
                </c:pt>
                <c:pt idx="726">
                  <c:v>46.730000000000004</c:v>
                </c:pt>
                <c:pt idx="727">
                  <c:v>46.069999999999986</c:v>
                </c:pt>
                <c:pt idx="728">
                  <c:v>44.480000000000011</c:v>
                </c:pt>
                <c:pt idx="729">
                  <c:v>43.02000000000001</c:v>
                </c:pt>
                <c:pt idx="730">
                  <c:v>47.530000000000008</c:v>
                </c:pt>
                <c:pt idx="731">
                  <c:v>49.140000000000008</c:v>
                </c:pt>
                <c:pt idx="732">
                  <c:v>46.14</c:v>
                </c:pt>
                <c:pt idx="733">
                  <c:v>43.670000000000009</c:v>
                </c:pt>
                <c:pt idx="734">
                  <c:v>45.96</c:v>
                </c:pt>
                <c:pt idx="735">
                  <c:v>43.34</c:v>
                </c:pt>
                <c:pt idx="736">
                  <c:v>39.129999999999995</c:v>
                </c:pt>
                <c:pt idx="737">
                  <c:v>39.53</c:v>
                </c:pt>
                <c:pt idx="738">
                  <c:v>36.9</c:v>
                </c:pt>
                <c:pt idx="739">
                  <c:v>37.9</c:v>
                </c:pt>
                <c:pt idx="740">
                  <c:v>40.119999999999997</c:v>
                </c:pt>
                <c:pt idx="741">
                  <c:v>41.53</c:v>
                </c:pt>
                <c:pt idx="742">
                  <c:v>41.569999999999993</c:v>
                </c:pt>
                <c:pt idx="743">
                  <c:v>39.579999999999991</c:v>
                </c:pt>
                <c:pt idx="744">
                  <c:v>37.28</c:v>
                </c:pt>
                <c:pt idx="745">
                  <c:v>35.450000000000003</c:v>
                </c:pt>
                <c:pt idx="746">
                  <c:v>33.329999999999991</c:v>
                </c:pt>
                <c:pt idx="747">
                  <c:v>33.329999999999991</c:v>
                </c:pt>
                <c:pt idx="748">
                  <c:v>34.019999999999982</c:v>
                </c:pt>
                <c:pt idx="749">
                  <c:v>36.230000000000004</c:v>
                </c:pt>
                <c:pt idx="750">
                  <c:v>36.819999999999986</c:v>
                </c:pt>
                <c:pt idx="751">
                  <c:v>35.789999999999992</c:v>
                </c:pt>
                <c:pt idx="752">
                  <c:v>36.589999999999989</c:v>
                </c:pt>
                <c:pt idx="753">
                  <c:v>32.479999999999997</c:v>
                </c:pt>
                <c:pt idx="754">
                  <c:v>30.679999999999996</c:v>
                </c:pt>
                <c:pt idx="755">
                  <c:v>32.600000000000009</c:v>
                </c:pt>
                <c:pt idx="756">
                  <c:v>29.170000000000009</c:v>
                </c:pt>
                <c:pt idx="757">
                  <c:v>29.170000000000009</c:v>
                </c:pt>
                <c:pt idx="758">
                  <c:v>31.340000000000011</c:v>
                </c:pt>
                <c:pt idx="759">
                  <c:v>34.870000000000005</c:v>
                </c:pt>
                <c:pt idx="760">
                  <c:v>28.469999999999995</c:v>
                </c:pt>
                <c:pt idx="761">
                  <c:v>26.83</c:v>
                </c:pt>
                <c:pt idx="762">
                  <c:v>23.799999999999997</c:v>
                </c:pt>
                <c:pt idx="763">
                  <c:v>21.100000000000009</c:v>
                </c:pt>
                <c:pt idx="764">
                  <c:v>22.799999999999997</c:v>
                </c:pt>
                <c:pt idx="765">
                  <c:v>21.840000000000014</c:v>
                </c:pt>
                <c:pt idx="766">
                  <c:v>24.680000000000014</c:v>
                </c:pt>
                <c:pt idx="767">
                  <c:v>23.110000000000007</c:v>
                </c:pt>
                <c:pt idx="768">
                  <c:v>23.37</c:v>
                </c:pt>
                <c:pt idx="769">
                  <c:v>21.120000000000005</c:v>
                </c:pt>
                <c:pt idx="770">
                  <c:v>20.58</c:v>
                </c:pt>
                <c:pt idx="771">
                  <c:v>21.139999999999979</c:v>
                </c:pt>
                <c:pt idx="772">
                  <c:v>24.690000000000012</c:v>
                </c:pt>
                <c:pt idx="773">
                  <c:v>22.719999999999985</c:v>
                </c:pt>
                <c:pt idx="774">
                  <c:v>25.570000000000004</c:v>
                </c:pt>
                <c:pt idx="775">
                  <c:v>24.61</c:v>
                </c:pt>
                <c:pt idx="776">
                  <c:v>23.59</c:v>
                </c:pt>
                <c:pt idx="777">
                  <c:v>25.099999999999987</c:v>
                </c:pt>
                <c:pt idx="778">
                  <c:v>25.099999999999987</c:v>
                </c:pt>
                <c:pt idx="779">
                  <c:v>22.890000000000011</c:v>
                </c:pt>
                <c:pt idx="780">
                  <c:v>23.569999999999979</c:v>
                </c:pt>
                <c:pt idx="781">
                  <c:v>25.270000000000014</c:v>
                </c:pt>
                <c:pt idx="782">
                  <c:v>24.540000000000006</c:v>
                </c:pt>
                <c:pt idx="783">
                  <c:v>24.710000000000008</c:v>
                </c:pt>
                <c:pt idx="784">
                  <c:v>27.399999999999981</c:v>
                </c:pt>
                <c:pt idx="785">
                  <c:v>29.000000000000004</c:v>
                </c:pt>
                <c:pt idx="786">
                  <c:v>27.590000000000003</c:v>
                </c:pt>
                <c:pt idx="787">
                  <c:v>25.240000000000016</c:v>
                </c:pt>
                <c:pt idx="788">
                  <c:v>26.330000000000009</c:v>
                </c:pt>
                <c:pt idx="789">
                  <c:v>24.17</c:v>
                </c:pt>
                <c:pt idx="790">
                  <c:v>23.669999999999991</c:v>
                </c:pt>
                <c:pt idx="791">
                  <c:v>22.39</c:v>
                </c:pt>
                <c:pt idx="792">
                  <c:v>23.129999999999985</c:v>
                </c:pt>
                <c:pt idx="793">
                  <c:v>22.639999999999993</c:v>
                </c:pt>
                <c:pt idx="794">
                  <c:v>22.639999999999993</c:v>
                </c:pt>
                <c:pt idx="795">
                  <c:v>21.57</c:v>
                </c:pt>
                <c:pt idx="796">
                  <c:v>21.660000000000011</c:v>
                </c:pt>
                <c:pt idx="797">
                  <c:v>21.750000000000004</c:v>
                </c:pt>
                <c:pt idx="798">
                  <c:v>20.100000000000009</c:v>
                </c:pt>
                <c:pt idx="799">
                  <c:v>22.340000000000003</c:v>
                </c:pt>
                <c:pt idx="800">
                  <c:v>21.47999999999999</c:v>
                </c:pt>
                <c:pt idx="801">
                  <c:v>17.93</c:v>
                </c:pt>
                <c:pt idx="802">
                  <c:v>14.11</c:v>
                </c:pt>
                <c:pt idx="803">
                  <c:v>15.670000000000005</c:v>
                </c:pt>
                <c:pt idx="804">
                  <c:v>16.73</c:v>
                </c:pt>
                <c:pt idx="805">
                  <c:v>16.980000000000018</c:v>
                </c:pt>
                <c:pt idx="806">
                  <c:v>16.719999999999978</c:v>
                </c:pt>
                <c:pt idx="807">
                  <c:v>16.019999999999989</c:v>
                </c:pt>
                <c:pt idx="808">
                  <c:v>14.030000000000008</c:v>
                </c:pt>
                <c:pt idx="809">
                  <c:v>15.090000000000003</c:v>
                </c:pt>
                <c:pt idx="810">
                  <c:v>14.650000000000007</c:v>
                </c:pt>
                <c:pt idx="811">
                  <c:v>12.470000000000002</c:v>
                </c:pt>
                <c:pt idx="812">
                  <c:v>7.869999999999977</c:v>
                </c:pt>
                <c:pt idx="813">
                  <c:v>8.2899999999999974</c:v>
                </c:pt>
                <c:pt idx="814">
                  <c:v>7.6100000000000056</c:v>
                </c:pt>
                <c:pt idx="815">
                  <c:v>10.330000000000016</c:v>
                </c:pt>
                <c:pt idx="816">
                  <c:v>11.96999999999997</c:v>
                </c:pt>
                <c:pt idx="817">
                  <c:v>12.159999999999993</c:v>
                </c:pt>
                <c:pt idx="818">
                  <c:v>10.810000000000009</c:v>
                </c:pt>
                <c:pt idx="819">
                  <c:v>10.810000000000009</c:v>
                </c:pt>
                <c:pt idx="820">
                  <c:v>7.6400000000000023</c:v>
                </c:pt>
                <c:pt idx="821">
                  <c:v>8.8000000000000078</c:v>
                </c:pt>
                <c:pt idx="822">
                  <c:v>10.139999999999993</c:v>
                </c:pt>
                <c:pt idx="823">
                  <c:v>9.6600000000000019</c:v>
                </c:pt>
                <c:pt idx="824">
                  <c:v>10.729999999999995</c:v>
                </c:pt>
                <c:pt idx="825">
                  <c:v>13.349999999999994</c:v>
                </c:pt>
                <c:pt idx="826">
                  <c:v>12.149999999999995</c:v>
                </c:pt>
                <c:pt idx="827">
                  <c:v>10.830000000000005</c:v>
                </c:pt>
                <c:pt idx="828">
                  <c:v>9.3499999999999908</c:v>
                </c:pt>
                <c:pt idx="829">
                  <c:v>6.9400000000000128</c:v>
                </c:pt>
                <c:pt idx="830">
                  <c:v>6.9499999999999895</c:v>
                </c:pt>
                <c:pt idx="831">
                  <c:v>7.4799999999999978</c:v>
                </c:pt>
                <c:pt idx="832">
                  <c:v>6.3399999999999901</c:v>
                </c:pt>
                <c:pt idx="833">
                  <c:v>4.5400000000000107</c:v>
                </c:pt>
                <c:pt idx="834">
                  <c:v>4.3099999999999916</c:v>
                </c:pt>
                <c:pt idx="835">
                  <c:v>3.8599999999999746</c:v>
                </c:pt>
                <c:pt idx="836">
                  <c:v>0.38999999999997925</c:v>
                </c:pt>
                <c:pt idx="837">
                  <c:v>2.6599999999999735</c:v>
                </c:pt>
                <c:pt idx="838">
                  <c:v>0.66000000000001613</c:v>
                </c:pt>
                <c:pt idx="839">
                  <c:v>-3.1299999999999883</c:v>
                </c:pt>
                <c:pt idx="840">
                  <c:v>-1.7100000000000115</c:v>
                </c:pt>
                <c:pt idx="841">
                  <c:v>-2.6199999999999779</c:v>
                </c:pt>
                <c:pt idx="842">
                  <c:v>-2.6699999999999946</c:v>
                </c:pt>
                <c:pt idx="843">
                  <c:v>-7.2499999999999787</c:v>
                </c:pt>
                <c:pt idx="844">
                  <c:v>-9.7900000000000098</c:v>
                </c:pt>
                <c:pt idx="845">
                  <c:v>-10.389999999999988</c:v>
                </c:pt>
                <c:pt idx="846">
                  <c:v>-8.9399999999999924</c:v>
                </c:pt>
                <c:pt idx="847">
                  <c:v>-12.190000000000012</c:v>
                </c:pt>
                <c:pt idx="848">
                  <c:v>-17.649999999999988</c:v>
                </c:pt>
                <c:pt idx="849">
                  <c:v>-15.520000000000023</c:v>
                </c:pt>
                <c:pt idx="850">
                  <c:v>-14.860000000000007</c:v>
                </c:pt>
                <c:pt idx="851">
                  <c:v>-8.4499999999999797</c:v>
                </c:pt>
                <c:pt idx="852">
                  <c:v>-4.9799999999999844</c:v>
                </c:pt>
                <c:pt idx="853">
                  <c:v>-5.3799999999999848</c:v>
                </c:pt>
                <c:pt idx="854">
                  <c:v>-0.80000000000000071</c:v>
                </c:pt>
                <c:pt idx="855">
                  <c:v>3.2000000000000028</c:v>
                </c:pt>
                <c:pt idx="856">
                  <c:v>4.6699999999999964</c:v>
                </c:pt>
                <c:pt idx="857">
                  <c:v>4.0300000000000225</c:v>
                </c:pt>
                <c:pt idx="858">
                  <c:v>4.0300000000000225</c:v>
                </c:pt>
                <c:pt idx="859">
                  <c:v>6.3699999999999868</c:v>
                </c:pt>
                <c:pt idx="860">
                  <c:v>1.9600000000000062</c:v>
                </c:pt>
                <c:pt idx="861">
                  <c:v>-2.9500000000000082</c:v>
                </c:pt>
                <c:pt idx="862">
                  <c:v>-6.4599999999999991</c:v>
                </c:pt>
                <c:pt idx="863">
                  <c:v>-3.2700000000000173</c:v>
                </c:pt>
                <c:pt idx="864">
                  <c:v>-3.9200000000000124</c:v>
                </c:pt>
                <c:pt idx="865">
                  <c:v>-1.2999999999999901</c:v>
                </c:pt>
                <c:pt idx="866">
                  <c:v>0.17999999999998018</c:v>
                </c:pt>
                <c:pt idx="867">
                  <c:v>-1.7100000000000115</c:v>
                </c:pt>
                <c:pt idx="868">
                  <c:v>-2.1299999999999653</c:v>
                </c:pt>
                <c:pt idx="869">
                  <c:v>-2.3800000000000043</c:v>
                </c:pt>
                <c:pt idx="870">
                  <c:v>-5.0499999999999989</c:v>
                </c:pt>
                <c:pt idx="871">
                  <c:v>2.1800000000000264</c:v>
                </c:pt>
                <c:pt idx="872">
                  <c:v>2.8200000000000003</c:v>
                </c:pt>
                <c:pt idx="873">
                  <c:v>4.919999999999991</c:v>
                </c:pt>
                <c:pt idx="874">
                  <c:v>8.67</c:v>
                </c:pt>
                <c:pt idx="875">
                  <c:v>7.6000000000000068</c:v>
                </c:pt>
                <c:pt idx="876">
                  <c:v>2.4599999999999955</c:v>
                </c:pt>
                <c:pt idx="877">
                  <c:v>2.6699999999999946</c:v>
                </c:pt>
                <c:pt idx="878">
                  <c:v>5.2899999999999725</c:v>
                </c:pt>
                <c:pt idx="879">
                  <c:v>5.5800000000000072</c:v>
                </c:pt>
                <c:pt idx="880">
                  <c:v>2.2700000000000387</c:v>
                </c:pt>
                <c:pt idx="881">
                  <c:v>-0.74000000000000732</c:v>
                </c:pt>
                <c:pt idx="882">
                  <c:v>-0.30999999999998806</c:v>
                </c:pt>
                <c:pt idx="883">
                  <c:v>-1.8100000000000005</c:v>
                </c:pt>
                <c:pt idx="884">
                  <c:v>-1.6300000000000203</c:v>
                </c:pt>
                <c:pt idx="885">
                  <c:v>0.93999999999998529</c:v>
                </c:pt>
                <c:pt idx="886">
                  <c:v>2.6100000000000012</c:v>
                </c:pt>
                <c:pt idx="887">
                  <c:v>3.7800000000000278</c:v>
                </c:pt>
                <c:pt idx="888">
                  <c:v>2.0300000000000207</c:v>
                </c:pt>
                <c:pt idx="889">
                  <c:v>2.0300000000000207</c:v>
                </c:pt>
                <c:pt idx="890">
                  <c:v>2.6800000000000157</c:v>
                </c:pt>
                <c:pt idx="891">
                  <c:v>-1.0199999999999765</c:v>
                </c:pt>
                <c:pt idx="892">
                  <c:v>-0.18000000000002458</c:v>
                </c:pt>
                <c:pt idx="893">
                  <c:v>-5.0000000000016698E-2</c:v>
                </c:pt>
                <c:pt idx="894">
                  <c:v>0.64999999999999503</c:v>
                </c:pt>
                <c:pt idx="895">
                  <c:v>-1.1800000000000033</c:v>
                </c:pt>
                <c:pt idx="896">
                  <c:v>-0.8799999999999919</c:v>
                </c:pt>
                <c:pt idx="897">
                  <c:v>-2.1500000000000075</c:v>
                </c:pt>
                <c:pt idx="898">
                  <c:v>-10.30000000000002</c:v>
                </c:pt>
                <c:pt idx="899">
                  <c:v>-12.220000000000031</c:v>
                </c:pt>
                <c:pt idx="900">
                  <c:v>-11.370000000000013</c:v>
                </c:pt>
                <c:pt idx="901">
                  <c:v>-8.2500000000000018</c:v>
                </c:pt>
                <c:pt idx="902">
                  <c:v>-8.9100000000000179</c:v>
                </c:pt>
                <c:pt idx="903">
                  <c:v>-11.620000000000008</c:v>
                </c:pt>
                <c:pt idx="904">
                  <c:v>-11.620000000000008</c:v>
                </c:pt>
                <c:pt idx="905">
                  <c:v>-8.8499999999999801</c:v>
                </c:pt>
                <c:pt idx="906">
                  <c:v>-7.4000000000000288</c:v>
                </c:pt>
                <c:pt idx="907">
                  <c:v>-5.9399999999999675</c:v>
                </c:pt>
                <c:pt idx="908">
                  <c:v>-5.5600000000000094</c:v>
                </c:pt>
                <c:pt idx="909">
                  <c:v>-5.4800000000000182</c:v>
                </c:pt>
                <c:pt idx="910">
                  <c:v>-6.150000000000011</c:v>
                </c:pt>
                <c:pt idx="911">
                  <c:v>-5.3799999999999848</c:v>
                </c:pt>
                <c:pt idx="912">
                  <c:v>-2.4999999999999911</c:v>
                </c:pt>
                <c:pt idx="913">
                  <c:v>0.28000000000001357</c:v>
                </c:pt>
                <c:pt idx="914">
                  <c:v>0.28000000000001357</c:v>
                </c:pt>
                <c:pt idx="915">
                  <c:v>-1.1600000000000055</c:v>
                </c:pt>
                <c:pt idx="916">
                  <c:v>-5.1699999999999857</c:v>
                </c:pt>
                <c:pt idx="917">
                  <c:v>-3.7500000000000089</c:v>
                </c:pt>
                <c:pt idx="918">
                  <c:v>-4.310000000000036</c:v>
                </c:pt>
                <c:pt idx="919">
                  <c:v>-6.2400000000000233</c:v>
                </c:pt>
                <c:pt idx="920">
                  <c:v>-4.9099999999999699</c:v>
                </c:pt>
                <c:pt idx="921">
                  <c:v>-9.4199999999999839</c:v>
                </c:pt>
                <c:pt idx="922">
                  <c:v>-10.560000000000036</c:v>
                </c:pt>
                <c:pt idx="923">
                  <c:v>-11.89</c:v>
                </c:pt>
                <c:pt idx="924">
                  <c:v>-11.839999999999984</c:v>
                </c:pt>
                <c:pt idx="925">
                  <c:v>-13.260000000000005</c:v>
                </c:pt>
                <c:pt idx="926">
                  <c:v>-13.719999999999999</c:v>
                </c:pt>
                <c:pt idx="927">
                  <c:v>-10.790000000000033</c:v>
                </c:pt>
                <c:pt idx="928">
                  <c:v>-9.2600000000000016</c:v>
                </c:pt>
                <c:pt idx="929">
                  <c:v>-8.4099999999999842</c:v>
                </c:pt>
                <c:pt idx="930">
                  <c:v>-9.68</c:v>
                </c:pt>
                <c:pt idx="931">
                  <c:v>-5.7900000000000063</c:v>
                </c:pt>
                <c:pt idx="932">
                  <c:v>-2.2000000000000242</c:v>
                </c:pt>
                <c:pt idx="933">
                  <c:v>-2.7300000000000324</c:v>
                </c:pt>
                <c:pt idx="934">
                  <c:v>-6.0900000000000176</c:v>
                </c:pt>
                <c:pt idx="935">
                  <c:v>-10.48</c:v>
                </c:pt>
                <c:pt idx="936">
                  <c:v>-12.139999999999995</c:v>
                </c:pt>
                <c:pt idx="937">
                  <c:v>-10.389999999999988</c:v>
                </c:pt>
                <c:pt idx="938">
                  <c:v>-12.869999999999981</c:v>
                </c:pt>
                <c:pt idx="939">
                  <c:v>-14.889999999999981</c:v>
                </c:pt>
                <c:pt idx="940">
                  <c:v>-18.350000000000001</c:v>
                </c:pt>
                <c:pt idx="941">
                  <c:v>-14.070000000000027</c:v>
                </c:pt>
                <c:pt idx="942">
                  <c:v>-9.9099999999999966</c:v>
                </c:pt>
                <c:pt idx="943">
                  <c:v>-12.5</c:v>
                </c:pt>
                <c:pt idx="944">
                  <c:v>-11.190000000000033</c:v>
                </c:pt>
                <c:pt idx="945">
                  <c:v>-14.880000000000004</c:v>
                </c:pt>
                <c:pt idx="946">
                  <c:v>-15.43000000000001</c:v>
                </c:pt>
                <c:pt idx="947">
                  <c:v>-14.489999999999981</c:v>
                </c:pt>
                <c:pt idx="948">
                  <c:v>-12.119999999999997</c:v>
                </c:pt>
                <c:pt idx="949">
                  <c:v>-14.31</c:v>
                </c:pt>
                <c:pt idx="950">
                  <c:v>-11.870000000000003</c:v>
                </c:pt>
                <c:pt idx="951">
                  <c:v>-12.919999999999998</c:v>
                </c:pt>
                <c:pt idx="952">
                  <c:v>-12.640000000000029</c:v>
                </c:pt>
                <c:pt idx="953">
                  <c:v>-16.419999999999966</c:v>
                </c:pt>
                <c:pt idx="954">
                  <c:v>-15.050000000000008</c:v>
                </c:pt>
                <c:pt idx="955">
                  <c:v>-16.239999999999988</c:v>
                </c:pt>
                <c:pt idx="956">
                  <c:v>-15.81999999999999</c:v>
                </c:pt>
                <c:pt idx="957">
                  <c:v>-14.420000000000011</c:v>
                </c:pt>
                <c:pt idx="958">
                  <c:v>-10.340000000000016</c:v>
                </c:pt>
                <c:pt idx="959">
                  <c:v>-10.340000000000016</c:v>
                </c:pt>
                <c:pt idx="960">
                  <c:v>-10.25999999999998</c:v>
                </c:pt>
                <c:pt idx="961">
                  <c:v>-9.4899999999999984</c:v>
                </c:pt>
                <c:pt idx="962">
                  <c:v>-10.389999999999988</c:v>
                </c:pt>
                <c:pt idx="963">
                  <c:v>-12.550000000000017</c:v>
                </c:pt>
                <c:pt idx="964">
                  <c:v>-9.1499999999999915</c:v>
                </c:pt>
                <c:pt idx="965">
                  <c:v>-17.070000000000007</c:v>
                </c:pt>
                <c:pt idx="966">
                  <c:v>-19.91999999999998</c:v>
                </c:pt>
                <c:pt idx="967">
                  <c:v>-21.649999999999991</c:v>
                </c:pt>
                <c:pt idx="968">
                  <c:v>-18.15000000000002</c:v>
                </c:pt>
                <c:pt idx="969">
                  <c:v>-19.180000000000021</c:v>
                </c:pt>
                <c:pt idx="970">
                  <c:v>-18.339999999999979</c:v>
                </c:pt>
                <c:pt idx="971">
                  <c:v>-23.629999999999995</c:v>
                </c:pt>
                <c:pt idx="972">
                  <c:v>-22.250000000000014</c:v>
                </c:pt>
                <c:pt idx="973">
                  <c:v>-29.429999999999978</c:v>
                </c:pt>
                <c:pt idx="974">
                  <c:v>-26.690000000000012</c:v>
                </c:pt>
                <c:pt idx="975">
                  <c:v>-23.939999999999984</c:v>
                </c:pt>
                <c:pt idx="976">
                  <c:v>-21.660000000000011</c:v>
                </c:pt>
                <c:pt idx="977">
                  <c:v>-23.150000000000006</c:v>
                </c:pt>
                <c:pt idx="978">
                  <c:v>-26.140000000000008</c:v>
                </c:pt>
                <c:pt idx="979">
                  <c:v>-23.950000000000003</c:v>
                </c:pt>
                <c:pt idx="980">
                  <c:v>-22.100000000000009</c:v>
                </c:pt>
                <c:pt idx="981">
                  <c:v>-21.340000000000003</c:v>
                </c:pt>
                <c:pt idx="982">
                  <c:v>-24.350000000000005</c:v>
                </c:pt>
                <c:pt idx="983">
                  <c:v>-26.089999999999947</c:v>
                </c:pt>
                <c:pt idx="984">
                  <c:v>-26.089999999999947</c:v>
                </c:pt>
                <c:pt idx="985">
                  <c:v>-22.339999999999982</c:v>
                </c:pt>
                <c:pt idx="986">
                  <c:v>-22.150000000000027</c:v>
                </c:pt>
                <c:pt idx="987">
                  <c:v>-25.690000000000033</c:v>
                </c:pt>
                <c:pt idx="988">
                  <c:v>-24.929999999999986</c:v>
                </c:pt>
                <c:pt idx="989">
                  <c:v>-21.830000000000016</c:v>
                </c:pt>
                <c:pt idx="990">
                  <c:v>-21.510000000000051</c:v>
                </c:pt>
                <c:pt idx="991">
                  <c:v>-22.330000000000005</c:v>
                </c:pt>
                <c:pt idx="992">
                  <c:v>-21.619999999999973</c:v>
                </c:pt>
                <c:pt idx="993">
                  <c:v>-12.439999999999962</c:v>
                </c:pt>
                <c:pt idx="994">
                  <c:v>-12.019999999999964</c:v>
                </c:pt>
                <c:pt idx="995">
                  <c:v>-15.890000000000004</c:v>
                </c:pt>
                <c:pt idx="996">
                  <c:v>-18.179999999999996</c:v>
                </c:pt>
                <c:pt idx="997">
                  <c:v>-14.180000000000037</c:v>
                </c:pt>
                <c:pt idx="998">
                  <c:v>-17.210000000000036</c:v>
                </c:pt>
                <c:pt idx="999">
                  <c:v>-18.050000000000033</c:v>
                </c:pt>
                <c:pt idx="1000">
                  <c:v>-22.51000000000003</c:v>
                </c:pt>
                <c:pt idx="1001">
                  <c:v>-20.88000000000001</c:v>
                </c:pt>
                <c:pt idx="1002">
                  <c:v>-22.080000000000055</c:v>
                </c:pt>
                <c:pt idx="1003">
                  <c:v>-17.239999999999966</c:v>
                </c:pt>
                <c:pt idx="1004">
                  <c:v>-17.410000000000014</c:v>
                </c:pt>
                <c:pt idx="1005">
                  <c:v>-17.039999999999988</c:v>
                </c:pt>
                <c:pt idx="1006">
                  <c:v>-14.860000000000007</c:v>
                </c:pt>
                <c:pt idx="1007">
                  <c:v>-12.5</c:v>
                </c:pt>
                <c:pt idx="1008">
                  <c:v>-12.5</c:v>
                </c:pt>
                <c:pt idx="1009">
                  <c:v>-13.609999999999989</c:v>
                </c:pt>
                <c:pt idx="1010">
                  <c:v>-12.599999999999989</c:v>
                </c:pt>
                <c:pt idx="1011">
                  <c:v>-16.039999999999964</c:v>
                </c:pt>
                <c:pt idx="1012">
                  <c:v>-17.140000000000022</c:v>
                </c:pt>
                <c:pt idx="1013">
                  <c:v>-17.969999999999953</c:v>
                </c:pt>
                <c:pt idx="1014">
                  <c:v>-19.55</c:v>
                </c:pt>
                <c:pt idx="1015">
                  <c:v>-18.86000000000001</c:v>
                </c:pt>
                <c:pt idx="1016">
                  <c:v>-19.10000000000003</c:v>
                </c:pt>
                <c:pt idx="1017">
                  <c:v>-19.10000000000003</c:v>
                </c:pt>
                <c:pt idx="1018">
                  <c:v>-18.009999999999991</c:v>
                </c:pt>
                <c:pt idx="1019">
                  <c:v>-19.379999999999995</c:v>
                </c:pt>
                <c:pt idx="1020">
                  <c:v>-17.95</c:v>
                </c:pt>
                <c:pt idx="1021">
                  <c:v>-13.129999999999997</c:v>
                </c:pt>
                <c:pt idx="1022">
                  <c:v>-15.960000000000019</c:v>
                </c:pt>
                <c:pt idx="1023">
                  <c:v>-16.579999999999995</c:v>
                </c:pt>
                <c:pt idx="1024">
                  <c:v>-20.409999999999997</c:v>
                </c:pt>
                <c:pt idx="1025">
                  <c:v>-22.029999999999994</c:v>
                </c:pt>
                <c:pt idx="1026">
                  <c:v>-20.719999999999985</c:v>
                </c:pt>
                <c:pt idx="1027">
                  <c:v>-22.469999999999992</c:v>
                </c:pt>
                <c:pt idx="1028">
                  <c:v>-19.030000000000015</c:v>
                </c:pt>
                <c:pt idx="1029">
                  <c:v>-17.810000000000016</c:v>
                </c:pt>
                <c:pt idx="1030">
                  <c:v>-14.959999999999996</c:v>
                </c:pt>
                <c:pt idx="1031">
                  <c:v>-13.529999999999998</c:v>
                </c:pt>
                <c:pt idx="1032">
                  <c:v>-17.149999999999999</c:v>
                </c:pt>
                <c:pt idx="1033">
                  <c:v>-14.19999999999999</c:v>
                </c:pt>
                <c:pt idx="1034">
                  <c:v>-12.959999999999994</c:v>
                </c:pt>
                <c:pt idx="1035">
                  <c:v>-10.469999999999979</c:v>
                </c:pt>
                <c:pt idx="1036">
                  <c:v>-10.769999999999991</c:v>
                </c:pt>
                <c:pt idx="1037">
                  <c:v>-12.420000000000009</c:v>
                </c:pt>
                <c:pt idx="1038">
                  <c:v>-10.970000000000013</c:v>
                </c:pt>
                <c:pt idx="1039">
                  <c:v>-10.970000000000013</c:v>
                </c:pt>
                <c:pt idx="1040">
                  <c:v>-9.8500000000000032</c:v>
                </c:pt>
                <c:pt idx="1041">
                  <c:v>-8.3400000000000141</c:v>
                </c:pt>
                <c:pt idx="1042">
                  <c:v>-12.650000000000006</c:v>
                </c:pt>
                <c:pt idx="1043">
                  <c:v>-12.909999999999977</c:v>
                </c:pt>
                <c:pt idx="1044">
                  <c:v>-12.909999999999977</c:v>
                </c:pt>
                <c:pt idx="1045">
                  <c:v>-15.510000000000002</c:v>
                </c:pt>
                <c:pt idx="1046">
                  <c:v>-15.749999999999975</c:v>
                </c:pt>
                <c:pt idx="1047">
                  <c:v>-19.509999999999962</c:v>
                </c:pt>
                <c:pt idx="1048">
                  <c:v>-14.000000000000012</c:v>
                </c:pt>
                <c:pt idx="1049">
                  <c:v>-14.160000000000039</c:v>
                </c:pt>
                <c:pt idx="1050">
                  <c:v>-11.180000000000012</c:v>
                </c:pt>
                <c:pt idx="1051">
                  <c:v>-11.879999999999979</c:v>
                </c:pt>
                <c:pt idx="1052">
                  <c:v>-9.5699999999999896</c:v>
                </c:pt>
                <c:pt idx="1053">
                  <c:v>-10.720000000000018</c:v>
                </c:pt>
                <c:pt idx="1054">
                  <c:v>-10.720000000000018</c:v>
                </c:pt>
                <c:pt idx="1055">
                  <c:v>-7.3299999999999699</c:v>
                </c:pt>
                <c:pt idx="1056">
                  <c:v>-6.8699999999999761</c:v>
                </c:pt>
                <c:pt idx="1057">
                  <c:v>-9.1299999999999937</c:v>
                </c:pt>
                <c:pt idx="1058">
                  <c:v>-8.27</c:v>
                </c:pt>
                <c:pt idx="1059">
                  <c:v>-11.02000000000003</c:v>
                </c:pt>
                <c:pt idx="1060">
                  <c:v>-12.219999999999986</c:v>
                </c:pt>
                <c:pt idx="1061">
                  <c:v>-10.36999999999999</c:v>
                </c:pt>
                <c:pt idx="1062">
                  <c:v>-9.8200000000000287</c:v>
                </c:pt>
                <c:pt idx="1063">
                  <c:v>-10.670000000000002</c:v>
                </c:pt>
                <c:pt idx="1064">
                  <c:v>-12.550000000000017</c:v>
                </c:pt>
                <c:pt idx="1065">
                  <c:v>-11.02000000000003</c:v>
                </c:pt>
                <c:pt idx="1066">
                  <c:v>-9.8800000000000221</c:v>
                </c:pt>
                <c:pt idx="1067">
                  <c:v>-9.5199999999999729</c:v>
                </c:pt>
                <c:pt idx="1068">
                  <c:v>-13.439999999999985</c:v>
                </c:pt>
                <c:pt idx="1069">
                  <c:v>-18.840000000000011</c:v>
                </c:pt>
                <c:pt idx="1070">
                  <c:v>-16.019999999999968</c:v>
                </c:pt>
                <c:pt idx="1071">
                  <c:v>-17.850000000000009</c:v>
                </c:pt>
                <c:pt idx="1072">
                  <c:v>-20.069999999999986</c:v>
                </c:pt>
                <c:pt idx="1073">
                  <c:v>-19.059999999999988</c:v>
                </c:pt>
                <c:pt idx="1074">
                  <c:v>-20.88000000000001</c:v>
                </c:pt>
                <c:pt idx="1075">
                  <c:v>-25.750000000000028</c:v>
                </c:pt>
                <c:pt idx="1076">
                  <c:v>-23.190000000000044</c:v>
                </c:pt>
                <c:pt idx="1077">
                  <c:v>-21.19000000000004</c:v>
                </c:pt>
                <c:pt idx="1078">
                  <c:v>-21.429999999999971</c:v>
                </c:pt>
                <c:pt idx="1079">
                  <c:v>-21.429999999999971</c:v>
                </c:pt>
                <c:pt idx="1080">
                  <c:v>-22.199999999999996</c:v>
                </c:pt>
                <c:pt idx="1081">
                  <c:v>-23.579999999999977</c:v>
                </c:pt>
                <c:pt idx="1082">
                  <c:v>-22.96</c:v>
                </c:pt>
                <c:pt idx="1083">
                  <c:v>-27.200000000000024</c:v>
                </c:pt>
                <c:pt idx="1084">
                  <c:v>-25.360000000000007</c:v>
                </c:pt>
                <c:pt idx="1085">
                  <c:v>-26.180000000000003</c:v>
                </c:pt>
                <c:pt idx="1086">
                  <c:v>-26.339999999999939</c:v>
                </c:pt>
                <c:pt idx="1087">
                  <c:v>-25.689999999999991</c:v>
                </c:pt>
                <c:pt idx="1088">
                  <c:v>-29.400000000000006</c:v>
                </c:pt>
                <c:pt idx="1089">
                  <c:v>-29.50999999999997</c:v>
                </c:pt>
                <c:pt idx="1090">
                  <c:v>-34.77000000000001</c:v>
                </c:pt>
                <c:pt idx="1091">
                  <c:v>-35.760000000000062</c:v>
                </c:pt>
                <c:pt idx="1092">
                  <c:v>-28.810000000000002</c:v>
                </c:pt>
                <c:pt idx="1093">
                  <c:v>-26.6</c:v>
                </c:pt>
                <c:pt idx="1094">
                  <c:v>-12.590000000000012</c:v>
                </c:pt>
                <c:pt idx="1095">
                  <c:v>-16.380000000000017</c:v>
                </c:pt>
                <c:pt idx="1096">
                  <c:v>-9.6099999999999852</c:v>
                </c:pt>
                <c:pt idx="1097">
                  <c:v>-15.960000000000019</c:v>
                </c:pt>
                <c:pt idx="1098">
                  <c:v>-7.1600000000000108</c:v>
                </c:pt>
                <c:pt idx="1099">
                  <c:v>-10.449999999999982</c:v>
                </c:pt>
                <c:pt idx="1100">
                  <c:v>-13.860000000000028</c:v>
                </c:pt>
                <c:pt idx="1101">
                  <c:v>-7.7300000000000146</c:v>
                </c:pt>
                <c:pt idx="1102">
                  <c:v>-1.2599999999999945</c:v>
                </c:pt>
                <c:pt idx="1103">
                  <c:v>-3.1300000000000328</c:v>
                </c:pt>
                <c:pt idx="1104">
                  <c:v>-6.1199999999999921</c:v>
                </c:pt>
                <c:pt idx="1105">
                  <c:v>-10.610000000000008</c:v>
                </c:pt>
                <c:pt idx="1106">
                  <c:v>-11.800000000000033</c:v>
                </c:pt>
                <c:pt idx="1107">
                  <c:v>-13.490000000000002</c:v>
                </c:pt>
                <c:pt idx="1108">
                  <c:v>-10.570000000000013</c:v>
                </c:pt>
                <c:pt idx="1109">
                  <c:v>-8.9700000000000113</c:v>
                </c:pt>
                <c:pt idx="1110">
                  <c:v>-4.9400000000000333</c:v>
                </c:pt>
                <c:pt idx="1111">
                  <c:v>-6.009999999999982</c:v>
                </c:pt>
                <c:pt idx="1112">
                  <c:v>-7.0500000000000007</c:v>
                </c:pt>
                <c:pt idx="1113">
                  <c:v>-10.650000000000004</c:v>
                </c:pt>
                <c:pt idx="1114">
                  <c:v>-10.260000000000025</c:v>
                </c:pt>
                <c:pt idx="1115">
                  <c:v>-10.179999999999989</c:v>
                </c:pt>
                <c:pt idx="1116">
                  <c:v>-7.1899999999999853</c:v>
                </c:pt>
                <c:pt idx="1117">
                  <c:v>-5.5400000000000116</c:v>
                </c:pt>
                <c:pt idx="1118">
                  <c:v>-9.2799999999999994</c:v>
                </c:pt>
                <c:pt idx="1119">
                  <c:v>-9.7399999999999931</c:v>
                </c:pt>
                <c:pt idx="1120">
                  <c:v>-10.299999999999976</c:v>
                </c:pt>
                <c:pt idx="1121">
                  <c:v>-11.04999999999996</c:v>
                </c:pt>
                <c:pt idx="1122">
                  <c:v>-9.4599999999999795</c:v>
                </c:pt>
                <c:pt idx="1123">
                  <c:v>-9.1199999999999726</c:v>
                </c:pt>
                <c:pt idx="1124">
                  <c:v>-8.0500000000000238</c:v>
                </c:pt>
                <c:pt idx="1125">
                  <c:v>-4.9500000000000099</c:v>
                </c:pt>
                <c:pt idx="1126">
                  <c:v>-4.8999999999999932</c:v>
                </c:pt>
                <c:pt idx="1127">
                  <c:v>-7.0800000000000196</c:v>
                </c:pt>
                <c:pt idx="1128">
                  <c:v>-6.0799999999999965</c:v>
                </c:pt>
                <c:pt idx="1129">
                  <c:v>-6.6400000000000237</c:v>
                </c:pt>
                <c:pt idx="1130">
                  <c:v>-2.4499999999999744</c:v>
                </c:pt>
                <c:pt idx="1131">
                  <c:v>3.7599999999999856</c:v>
                </c:pt>
                <c:pt idx="1132">
                  <c:v>5.0100000000000033</c:v>
                </c:pt>
                <c:pt idx="1133">
                  <c:v>2.6599999999999735</c:v>
                </c:pt>
                <c:pt idx="1134">
                  <c:v>1.6000000000000014</c:v>
                </c:pt>
                <c:pt idx="1135">
                  <c:v>2.3900000000000254</c:v>
                </c:pt>
                <c:pt idx="1136">
                  <c:v>5.8100000000000041</c:v>
                </c:pt>
                <c:pt idx="1137">
                  <c:v>2.8999999999999915</c:v>
                </c:pt>
                <c:pt idx="1138">
                  <c:v>1.6299999999999759</c:v>
                </c:pt>
                <c:pt idx="1139">
                  <c:v>3.3300000000000107</c:v>
                </c:pt>
                <c:pt idx="1140">
                  <c:v>0.81999999999999851</c:v>
                </c:pt>
                <c:pt idx="1141">
                  <c:v>-2.0700000000000163</c:v>
                </c:pt>
                <c:pt idx="1142">
                  <c:v>-3.8599999999999746</c:v>
                </c:pt>
                <c:pt idx="1143">
                  <c:v>-5.9299999999999908</c:v>
                </c:pt>
                <c:pt idx="1144">
                  <c:v>-4.709999999999992</c:v>
                </c:pt>
                <c:pt idx="1145">
                  <c:v>-5.0699999999999967</c:v>
                </c:pt>
                <c:pt idx="1146">
                  <c:v>-7.6700000000000212</c:v>
                </c:pt>
                <c:pt idx="1147">
                  <c:v>-9.5699999999999896</c:v>
                </c:pt>
                <c:pt idx="1148">
                  <c:v>-12.880000000000003</c:v>
                </c:pt>
                <c:pt idx="1149">
                  <c:v>-12.880000000000003</c:v>
                </c:pt>
                <c:pt idx="1150">
                  <c:v>-12.010000000000032</c:v>
                </c:pt>
                <c:pt idx="1151">
                  <c:v>-11.210000000000031</c:v>
                </c:pt>
                <c:pt idx="1152">
                  <c:v>-10.249999999999959</c:v>
                </c:pt>
                <c:pt idx="1153">
                  <c:v>-15.300000000000002</c:v>
                </c:pt>
                <c:pt idx="1154">
                  <c:v>-13.450000000000006</c:v>
                </c:pt>
                <c:pt idx="1155">
                  <c:v>-14.69999999999998</c:v>
                </c:pt>
                <c:pt idx="1156">
                  <c:v>-14.52</c:v>
                </c:pt>
                <c:pt idx="1157">
                  <c:v>-14.019999999999966</c:v>
                </c:pt>
                <c:pt idx="1158">
                  <c:v>-17.34</c:v>
                </c:pt>
                <c:pt idx="1159">
                  <c:v>-15.800000000000036</c:v>
                </c:pt>
                <c:pt idx="1160">
                  <c:v>-17.740000000000002</c:v>
                </c:pt>
                <c:pt idx="1161">
                  <c:v>-20.290000000000006</c:v>
                </c:pt>
                <c:pt idx="1162">
                  <c:v>-19.330000000000027</c:v>
                </c:pt>
                <c:pt idx="1163">
                  <c:v>-22.150000000000027</c:v>
                </c:pt>
                <c:pt idx="1164">
                  <c:v>-22.150000000000027</c:v>
                </c:pt>
                <c:pt idx="1165">
                  <c:v>-23.22000000000002</c:v>
                </c:pt>
                <c:pt idx="1166">
                  <c:v>-23.769999999999982</c:v>
                </c:pt>
                <c:pt idx="1167">
                  <c:v>-24.739999999999984</c:v>
                </c:pt>
                <c:pt idx="1168">
                  <c:v>-25.629999999999995</c:v>
                </c:pt>
                <c:pt idx="1169">
                  <c:v>-24.679999999999993</c:v>
                </c:pt>
                <c:pt idx="1170">
                  <c:v>-26.659999999999997</c:v>
                </c:pt>
                <c:pt idx="1171">
                  <c:v>-25.919999999999987</c:v>
                </c:pt>
                <c:pt idx="1172">
                  <c:v>-29.259999999999977</c:v>
                </c:pt>
                <c:pt idx="1173">
                  <c:v>-31.889999999999972</c:v>
                </c:pt>
                <c:pt idx="1174">
                  <c:v>-33.290000000000042</c:v>
                </c:pt>
                <c:pt idx="1175">
                  <c:v>-33.290000000000042</c:v>
                </c:pt>
                <c:pt idx="1176">
                  <c:v>-31.769999999999989</c:v>
                </c:pt>
                <c:pt idx="1177">
                  <c:v>-31.770000000000032</c:v>
                </c:pt>
                <c:pt idx="1178">
                  <c:v>-29.809999999999981</c:v>
                </c:pt>
                <c:pt idx="1179">
                  <c:v>-24.170000000000023</c:v>
                </c:pt>
                <c:pt idx="1180">
                  <c:v>-25.850000000000016</c:v>
                </c:pt>
                <c:pt idx="1181">
                  <c:v>-21.610000000000042</c:v>
                </c:pt>
                <c:pt idx="1182">
                  <c:v>-18.380000000000017</c:v>
                </c:pt>
                <c:pt idx="1183">
                  <c:v>-21.47999999999999</c:v>
                </c:pt>
                <c:pt idx="1184">
                  <c:v>-21.21000000000004</c:v>
                </c:pt>
                <c:pt idx="1185">
                  <c:v>-22.129999999999981</c:v>
                </c:pt>
                <c:pt idx="1186">
                  <c:v>-23.720000000000006</c:v>
                </c:pt>
                <c:pt idx="1187">
                  <c:v>-25.140000000000029</c:v>
                </c:pt>
                <c:pt idx="1188">
                  <c:v>-25.809999999999977</c:v>
                </c:pt>
                <c:pt idx="1189">
                  <c:v>-27.900000000000034</c:v>
                </c:pt>
                <c:pt idx="1190">
                  <c:v>-28.310000000000013</c:v>
                </c:pt>
                <c:pt idx="1191">
                  <c:v>-24.949999999999982</c:v>
                </c:pt>
                <c:pt idx="1192">
                  <c:v>-24.060000000000016</c:v>
                </c:pt>
                <c:pt idx="1193">
                  <c:v>-22.669999999999966</c:v>
                </c:pt>
                <c:pt idx="1194">
                  <c:v>-21.859999999999946</c:v>
                </c:pt>
                <c:pt idx="1195">
                  <c:v>-19.30000000000005</c:v>
                </c:pt>
                <c:pt idx="1196">
                  <c:v>-15.960000000000019</c:v>
                </c:pt>
                <c:pt idx="1197">
                  <c:v>-11.660000000000004</c:v>
                </c:pt>
                <c:pt idx="1198">
                  <c:v>-9.9800000000000111</c:v>
                </c:pt>
                <c:pt idx="1199">
                  <c:v>-7.66</c:v>
                </c:pt>
                <c:pt idx="1200">
                  <c:v>-8.879999999999999</c:v>
                </c:pt>
                <c:pt idx="1201">
                  <c:v>-12.889999999999979</c:v>
                </c:pt>
                <c:pt idx="1202">
                  <c:v>-12.659999999999982</c:v>
                </c:pt>
                <c:pt idx="1203">
                  <c:v>-14.900000000000002</c:v>
                </c:pt>
                <c:pt idx="1204">
                  <c:v>-16.859999999999964</c:v>
                </c:pt>
                <c:pt idx="1205">
                  <c:v>-16.139999999999954</c:v>
                </c:pt>
                <c:pt idx="1206">
                  <c:v>-15.249999999999986</c:v>
                </c:pt>
                <c:pt idx="1207">
                  <c:v>-13.419999999999987</c:v>
                </c:pt>
                <c:pt idx="1208">
                  <c:v>-13.079999999999981</c:v>
                </c:pt>
                <c:pt idx="1209">
                  <c:v>-12.829999999999941</c:v>
                </c:pt>
                <c:pt idx="1210">
                  <c:v>-16.380000000000017</c:v>
                </c:pt>
                <c:pt idx="1211">
                  <c:v>-17.790000000000017</c:v>
                </c:pt>
                <c:pt idx="1212">
                  <c:v>-17.740000000000045</c:v>
                </c:pt>
                <c:pt idx="1213">
                  <c:v>-20.289999999999964</c:v>
                </c:pt>
                <c:pt idx="1214">
                  <c:v>-19.869999999999965</c:v>
                </c:pt>
                <c:pt idx="1215">
                  <c:v>-15.720000000000045</c:v>
                </c:pt>
                <c:pt idx="1216">
                  <c:v>-15.419999999999945</c:v>
                </c:pt>
                <c:pt idx="1217">
                  <c:v>-14.599999999999991</c:v>
                </c:pt>
                <c:pt idx="1218">
                  <c:v>-11.7</c:v>
                </c:pt>
                <c:pt idx="1219">
                  <c:v>-11.7</c:v>
                </c:pt>
                <c:pt idx="1220">
                  <c:v>-11.679999999999957</c:v>
                </c:pt>
                <c:pt idx="1221">
                  <c:v>-13.750000000000018</c:v>
                </c:pt>
                <c:pt idx="1222">
                  <c:v>-12.889999999999979</c:v>
                </c:pt>
                <c:pt idx="1223">
                  <c:v>-13.889999999999958</c:v>
                </c:pt>
                <c:pt idx="1224">
                  <c:v>-12.380000000000013</c:v>
                </c:pt>
                <c:pt idx="1225">
                  <c:v>-14.939999999999998</c:v>
                </c:pt>
                <c:pt idx="1226">
                  <c:v>-13.499999999999979</c:v>
                </c:pt>
                <c:pt idx="1227">
                  <c:v>-13.260000000000005</c:v>
                </c:pt>
                <c:pt idx="1228">
                  <c:v>-13.090000000000046</c:v>
                </c:pt>
                <c:pt idx="1229">
                  <c:v>-14.649999999999963</c:v>
                </c:pt>
                <c:pt idx="1230">
                  <c:v>-15.289999999999981</c:v>
                </c:pt>
                <c:pt idx="1231">
                  <c:v>-17.619999999999969</c:v>
                </c:pt>
                <c:pt idx="1232">
                  <c:v>-12.680000000000025</c:v>
                </c:pt>
                <c:pt idx="1233">
                  <c:v>-12.469999999999981</c:v>
                </c:pt>
                <c:pt idx="1234">
                  <c:v>-8.0799999999999983</c:v>
                </c:pt>
                <c:pt idx="1235">
                  <c:v>-6.9700000000000095</c:v>
                </c:pt>
                <c:pt idx="1236">
                  <c:v>-7.7300000000000146</c:v>
                </c:pt>
                <c:pt idx="1237">
                  <c:v>-4.84</c:v>
                </c:pt>
                <c:pt idx="1238">
                  <c:v>-3.7899999999999601</c:v>
                </c:pt>
                <c:pt idx="1239">
                  <c:v>-2.9800000000000715</c:v>
                </c:pt>
                <c:pt idx="1240">
                  <c:v>-0.38000000000000256</c:v>
                </c:pt>
                <c:pt idx="1241">
                  <c:v>0.85999999999994969</c:v>
                </c:pt>
                <c:pt idx="1242">
                  <c:v>3.3299999999999663</c:v>
                </c:pt>
                <c:pt idx="1243">
                  <c:v>4.4300000000000672</c:v>
                </c:pt>
                <c:pt idx="1244">
                  <c:v>4.4300000000000672</c:v>
                </c:pt>
                <c:pt idx="1245">
                  <c:v>3.8999999999999702</c:v>
                </c:pt>
                <c:pt idx="1246">
                  <c:v>-1.8499999999999517</c:v>
                </c:pt>
                <c:pt idx="1247">
                  <c:v>0.45999999999999375</c:v>
                </c:pt>
                <c:pt idx="1248">
                  <c:v>-2.6399999999999757</c:v>
                </c:pt>
                <c:pt idx="1249">
                  <c:v>-0.95999999999998309</c:v>
                </c:pt>
                <c:pt idx="1250">
                  <c:v>-3.4399999999999764</c:v>
                </c:pt>
                <c:pt idx="1251">
                  <c:v>-1.8899999999999473</c:v>
                </c:pt>
                <c:pt idx="1252">
                  <c:v>3.4099999999999575</c:v>
                </c:pt>
                <c:pt idx="1253">
                  <c:v>5.5600000000000094</c:v>
                </c:pt>
                <c:pt idx="1254">
                  <c:v>5.1599999999999646</c:v>
                </c:pt>
                <c:pt idx="1255">
                  <c:v>0.26000000000001577</c:v>
                </c:pt>
                <c:pt idx="1256">
                  <c:v>3.4800000000000608</c:v>
                </c:pt>
                <c:pt idx="1257">
                  <c:v>4.7600000000000087</c:v>
                </c:pt>
                <c:pt idx="1258">
                  <c:v>7.3199999999999932</c:v>
                </c:pt>
                <c:pt idx="1259">
                  <c:v>7.0699999999999541</c:v>
                </c:pt>
                <c:pt idx="1260">
                  <c:v>7.7099999999999724</c:v>
                </c:pt>
                <c:pt idx="1261">
                  <c:v>8.4099999999999397</c:v>
                </c:pt>
                <c:pt idx="1262">
                  <c:v>2.4999999999999467</c:v>
                </c:pt>
                <c:pt idx="1263">
                  <c:v>6.8800000000000416</c:v>
                </c:pt>
                <c:pt idx="1264">
                  <c:v>5.5499999999999439</c:v>
                </c:pt>
                <c:pt idx="1265">
                  <c:v>2.9999999999999361</c:v>
                </c:pt>
                <c:pt idx="1266">
                  <c:v>-1.2199999999999989</c:v>
                </c:pt>
                <c:pt idx="1267">
                  <c:v>-1.6000000000000014</c:v>
                </c:pt>
                <c:pt idx="1268">
                  <c:v>-3.2100000000000684</c:v>
                </c:pt>
                <c:pt idx="1269">
                  <c:v>-2.2599999999999731</c:v>
                </c:pt>
                <c:pt idx="1270">
                  <c:v>0.8799999999999919</c:v>
                </c:pt>
                <c:pt idx="1271">
                  <c:v>1.4100000000000001</c:v>
                </c:pt>
                <c:pt idx="1272">
                  <c:v>1.6799999999999926</c:v>
                </c:pt>
                <c:pt idx="1273">
                  <c:v>-0.54000000000007375</c:v>
                </c:pt>
                <c:pt idx="1274">
                  <c:v>-1.899999999999924</c:v>
                </c:pt>
                <c:pt idx="1275">
                  <c:v>-0.72999999999998622</c:v>
                </c:pt>
                <c:pt idx="1276">
                  <c:v>-2.6799999999999713</c:v>
                </c:pt>
                <c:pt idx="1277">
                  <c:v>-2.6799999999999713</c:v>
                </c:pt>
                <c:pt idx="1278">
                  <c:v>-1.8500000000000405</c:v>
                </c:pt>
                <c:pt idx="1279">
                  <c:v>-2.4100000000000676</c:v>
                </c:pt>
                <c:pt idx="1280">
                  <c:v>4.3800000000000061</c:v>
                </c:pt>
                <c:pt idx="1281">
                  <c:v>4.6400000000000219</c:v>
                </c:pt>
                <c:pt idx="1282">
                  <c:v>6.0099999999999376</c:v>
                </c:pt>
                <c:pt idx="1283">
                  <c:v>7.2499999999999787</c:v>
                </c:pt>
                <c:pt idx="1284">
                  <c:v>4.6300000000000452</c:v>
                </c:pt>
                <c:pt idx="1285">
                  <c:v>2.9900000000000482</c:v>
                </c:pt>
                <c:pt idx="1286">
                  <c:v>4.9999999999972289E-2</c:v>
                </c:pt>
                <c:pt idx="1287">
                  <c:v>1.4800000000000146</c:v>
                </c:pt>
                <c:pt idx="1288">
                  <c:v>-1.3600000000000279</c:v>
                </c:pt>
                <c:pt idx="1289">
                  <c:v>-1.2800000000000367</c:v>
                </c:pt>
                <c:pt idx="1290">
                  <c:v>-1.9099999999999895</c:v>
                </c:pt>
                <c:pt idx="1291">
                  <c:v>4.5999999999999819</c:v>
                </c:pt>
                <c:pt idx="1292">
                  <c:v>1.639999999999997</c:v>
                </c:pt>
                <c:pt idx="1293">
                  <c:v>0.22000000000002018</c:v>
                </c:pt>
                <c:pt idx="1294">
                  <c:v>3.00000000000189E-2</c:v>
                </c:pt>
                <c:pt idx="1295">
                  <c:v>-0.30000000000001137</c:v>
                </c:pt>
                <c:pt idx="1296">
                  <c:v>0.32999999999998586</c:v>
                </c:pt>
                <c:pt idx="1297">
                  <c:v>1.3200000000000323</c:v>
                </c:pt>
                <c:pt idx="1298">
                  <c:v>2.289999999999992</c:v>
                </c:pt>
                <c:pt idx="1299">
                  <c:v>2.289999999999992</c:v>
                </c:pt>
                <c:pt idx="1300">
                  <c:v>0.91999999999998749</c:v>
                </c:pt>
                <c:pt idx="1301">
                  <c:v>-9.9999999999988987E-2</c:v>
                </c:pt>
                <c:pt idx="1302">
                  <c:v>0.59000000000000163</c:v>
                </c:pt>
                <c:pt idx="1303">
                  <c:v>3.2000000000000028</c:v>
                </c:pt>
                <c:pt idx="1304">
                  <c:v>3.2000000000000028</c:v>
                </c:pt>
                <c:pt idx="1305">
                  <c:v>1.6099999999999781</c:v>
                </c:pt>
                <c:pt idx="1306">
                  <c:v>1.330000000000009</c:v>
                </c:pt>
                <c:pt idx="1307">
                  <c:v>1.880000000000015</c:v>
                </c:pt>
                <c:pt idx="1308">
                  <c:v>3.9100000000000357</c:v>
                </c:pt>
                <c:pt idx="1309">
                  <c:v>4.3099999999999916</c:v>
                </c:pt>
                <c:pt idx="1310">
                  <c:v>4.3400000000000105</c:v>
                </c:pt>
                <c:pt idx="1311">
                  <c:v>5.4799999999999738</c:v>
                </c:pt>
                <c:pt idx="1312">
                  <c:v>8.7000000000000188</c:v>
                </c:pt>
                <c:pt idx="1313">
                  <c:v>10.899999999999999</c:v>
                </c:pt>
                <c:pt idx="1314">
                  <c:v>10.899999999999999</c:v>
                </c:pt>
                <c:pt idx="1315">
                  <c:v>12.45999999999996</c:v>
                </c:pt>
                <c:pt idx="1316">
                  <c:v>7.6499999999999346</c:v>
                </c:pt>
                <c:pt idx="1317">
                  <c:v>9.529999999999994</c:v>
                </c:pt>
                <c:pt idx="1318">
                  <c:v>7.1900000000000297</c:v>
                </c:pt>
                <c:pt idx="1319">
                  <c:v>7.7399999999999913</c:v>
                </c:pt>
                <c:pt idx="1320">
                  <c:v>8.9699999999999669</c:v>
                </c:pt>
                <c:pt idx="1321">
                  <c:v>8.7699999999999889</c:v>
                </c:pt>
                <c:pt idx="1322">
                  <c:v>12.010000000000032</c:v>
                </c:pt>
                <c:pt idx="1323">
                  <c:v>10.069999999999979</c:v>
                </c:pt>
                <c:pt idx="1324">
                  <c:v>9.1399999999999704</c:v>
                </c:pt>
                <c:pt idx="1325">
                  <c:v>6.3200000000000145</c:v>
                </c:pt>
                <c:pt idx="1326">
                  <c:v>7.6999999999999957</c:v>
                </c:pt>
                <c:pt idx="1327">
                  <c:v>6.7399999999999682</c:v>
                </c:pt>
                <c:pt idx="1328">
                  <c:v>3.7399999999999878</c:v>
                </c:pt>
                <c:pt idx="1329">
                  <c:v>3.8999999999999702</c:v>
                </c:pt>
                <c:pt idx="1330">
                  <c:v>5.4699999999999527</c:v>
                </c:pt>
                <c:pt idx="1331">
                  <c:v>5.1300000000000345</c:v>
                </c:pt>
                <c:pt idx="1332">
                  <c:v>3.67999999999995</c:v>
                </c:pt>
                <c:pt idx="1333">
                  <c:v>3.8699999999999513</c:v>
                </c:pt>
                <c:pt idx="1334">
                  <c:v>4.2599999999999305</c:v>
                </c:pt>
                <c:pt idx="1335">
                  <c:v>-0.15000000000000568</c:v>
                </c:pt>
                <c:pt idx="1336">
                  <c:v>1.5900000000000247</c:v>
                </c:pt>
                <c:pt idx="1337">
                  <c:v>1.5300000000000757</c:v>
                </c:pt>
                <c:pt idx="1338">
                  <c:v>0.54000000000007375</c:v>
                </c:pt>
                <c:pt idx="1339">
                  <c:v>0.54000000000007375</c:v>
                </c:pt>
                <c:pt idx="1340">
                  <c:v>2.2799999999999265</c:v>
                </c:pt>
                <c:pt idx="1341">
                  <c:v>1.4299999999999535</c:v>
                </c:pt>
                <c:pt idx="1342">
                  <c:v>-0.70999999999994401</c:v>
                </c:pt>
                <c:pt idx="1343">
                  <c:v>-3.1899999999999373</c:v>
                </c:pt>
                <c:pt idx="1344">
                  <c:v>-3.2700000000000173</c:v>
                </c:pt>
                <c:pt idx="1345">
                  <c:v>-0.8199999999999541</c:v>
                </c:pt>
                <c:pt idx="1346">
                  <c:v>0.33999999999991815</c:v>
                </c:pt>
                <c:pt idx="1347">
                  <c:v>0.55000000000005045</c:v>
                </c:pt>
                <c:pt idx="1348">
                  <c:v>2.2700000000000387</c:v>
                </c:pt>
                <c:pt idx="1349">
                  <c:v>1.0600000000000165</c:v>
                </c:pt>
                <c:pt idx="1350">
                  <c:v>0.76999999999998181</c:v>
                </c:pt>
                <c:pt idx="1351">
                  <c:v>-1.4799999999999258</c:v>
                </c:pt>
                <c:pt idx="1352">
                  <c:v>0.95999999999998309</c:v>
                </c:pt>
                <c:pt idx="1353">
                  <c:v>2.8300000000000658</c:v>
                </c:pt>
                <c:pt idx="1354">
                  <c:v>0.9800000000000253</c:v>
                </c:pt>
                <c:pt idx="1355">
                  <c:v>0.29999999999992255</c:v>
                </c:pt>
                <c:pt idx="1356">
                  <c:v>-0.87000000000001521</c:v>
                </c:pt>
                <c:pt idx="1357">
                  <c:v>0.18000000000002458</c:v>
                </c:pt>
                <c:pt idx="1358">
                  <c:v>-1.9400000000000084</c:v>
                </c:pt>
                <c:pt idx="1359">
                  <c:v>-1.7399999999999416</c:v>
                </c:pt>
                <c:pt idx="1360">
                  <c:v>-0.47999999999994714</c:v>
                </c:pt>
                <c:pt idx="1361">
                  <c:v>2.8599999999999959</c:v>
                </c:pt>
                <c:pt idx="1362">
                  <c:v>1.3899999999999579</c:v>
                </c:pt>
                <c:pt idx="1363">
                  <c:v>1.5900000000000247</c:v>
                </c:pt>
                <c:pt idx="1364">
                  <c:v>1.7299999999999649</c:v>
                </c:pt>
                <c:pt idx="1365">
                  <c:v>1.0600000000000165</c:v>
                </c:pt>
                <c:pt idx="1366">
                  <c:v>0.40999999999993264</c:v>
                </c:pt>
                <c:pt idx="1367">
                  <c:v>-1.2199999999999989</c:v>
                </c:pt>
                <c:pt idx="1368">
                  <c:v>-1.2199999999999989</c:v>
                </c:pt>
                <c:pt idx="1369">
                  <c:v>-1.0600000000000165</c:v>
                </c:pt>
                <c:pt idx="1370">
                  <c:v>0.80000000000000071</c:v>
                </c:pt>
                <c:pt idx="1371">
                  <c:v>2.0199999999999996</c:v>
                </c:pt>
                <c:pt idx="1372">
                  <c:v>1.2299999999999756</c:v>
                </c:pt>
                <c:pt idx="1373">
                  <c:v>0.68999999999999062</c:v>
                </c:pt>
                <c:pt idx="1374">
                  <c:v>-1.0599999999999277</c:v>
                </c:pt>
                <c:pt idx="1375">
                  <c:v>-1.1999999999999567</c:v>
                </c:pt>
                <c:pt idx="1376">
                  <c:v>-6.0900000000000176</c:v>
                </c:pt>
                <c:pt idx="1377">
                  <c:v>-4.5099999999999696</c:v>
                </c:pt>
                <c:pt idx="1378">
                  <c:v>-3.67999999999995</c:v>
                </c:pt>
                <c:pt idx="1379">
                  <c:v>-1.8500000000000405</c:v>
                </c:pt>
                <c:pt idx="1380">
                  <c:v>-3.4100000000000463</c:v>
                </c:pt>
                <c:pt idx="1381">
                  <c:v>-2.7599999999999625</c:v>
                </c:pt>
                <c:pt idx="1382">
                  <c:v>-4.410000000000025</c:v>
                </c:pt>
                <c:pt idx="1383">
                  <c:v>-4.9399999999999444</c:v>
                </c:pt>
                <c:pt idx="1384">
                  <c:v>-4.1900000000000048</c:v>
                </c:pt>
                <c:pt idx="1385">
                  <c:v>-2.8500000000000192</c:v>
                </c:pt>
                <c:pt idx="1386">
                  <c:v>-1.4699999999999491</c:v>
                </c:pt>
                <c:pt idx="1387">
                  <c:v>-1.499999999999968</c:v>
                </c:pt>
                <c:pt idx="1388">
                  <c:v>-2.4000000000000021</c:v>
                </c:pt>
                <c:pt idx="1389">
                  <c:v>-3.0899999999999928</c:v>
                </c:pt>
                <c:pt idx="1390">
                  <c:v>-3.5599999999999632</c:v>
                </c:pt>
                <c:pt idx="1391">
                  <c:v>-1.9699999999999385</c:v>
                </c:pt>
                <c:pt idx="1392">
                  <c:v>1.1000000000000121</c:v>
                </c:pt>
                <c:pt idx="1393">
                  <c:v>0.83999999999999631</c:v>
                </c:pt>
                <c:pt idx="1394">
                  <c:v>4.9999999999972289E-2</c:v>
                </c:pt>
                <c:pt idx="1395">
                  <c:v>-1.4000000000000234</c:v>
                </c:pt>
                <c:pt idx="1396">
                  <c:v>-0.54000000000007375</c:v>
                </c:pt>
                <c:pt idx="1397">
                  <c:v>-1.5900000000000247</c:v>
                </c:pt>
                <c:pt idx="1398">
                  <c:v>-1.6500000000000625</c:v>
                </c:pt>
                <c:pt idx="1399">
                  <c:v>-1.9199999999999662</c:v>
                </c:pt>
                <c:pt idx="1400">
                  <c:v>-1.4899999999999913</c:v>
                </c:pt>
                <c:pt idx="1401">
                  <c:v>-0.49999999999998934</c:v>
                </c:pt>
                <c:pt idx="1402">
                  <c:v>-2.4399999999999977</c:v>
                </c:pt>
                <c:pt idx="1403">
                  <c:v>-2.5199999999999889</c:v>
                </c:pt>
                <c:pt idx="1404">
                  <c:v>-2.2800000000000153</c:v>
                </c:pt>
                <c:pt idx="1405">
                  <c:v>-2.2100000000000009</c:v>
                </c:pt>
                <c:pt idx="1406">
                  <c:v>-4.0499999999999758</c:v>
                </c:pt>
                <c:pt idx="1407">
                  <c:v>-5.3099999999999703</c:v>
                </c:pt>
                <c:pt idx="1408">
                  <c:v>-6.2700000000000422</c:v>
                </c:pt>
                <c:pt idx="1409">
                  <c:v>-6.2700000000000422</c:v>
                </c:pt>
                <c:pt idx="1410">
                  <c:v>-4.3700000000000294</c:v>
                </c:pt>
                <c:pt idx="1411">
                  <c:v>-2.0900000000000141</c:v>
                </c:pt>
                <c:pt idx="1412">
                  <c:v>-2.1099999999999675</c:v>
                </c:pt>
                <c:pt idx="1413">
                  <c:v>-0.849999999999973</c:v>
                </c:pt>
                <c:pt idx="1414">
                  <c:v>-1.639999999999997</c:v>
                </c:pt>
                <c:pt idx="1415">
                  <c:v>-1.9099999999999895</c:v>
                </c:pt>
                <c:pt idx="1416">
                  <c:v>-1.8600000000000172</c:v>
                </c:pt>
                <c:pt idx="1417">
                  <c:v>-1.2299999999999756</c:v>
                </c:pt>
                <c:pt idx="1418">
                  <c:v>-2.9099999999999682</c:v>
                </c:pt>
                <c:pt idx="1419">
                  <c:v>-1.5000000000000568</c:v>
                </c:pt>
                <c:pt idx="1420">
                  <c:v>-1.4300000000000423</c:v>
                </c:pt>
                <c:pt idx="1421">
                  <c:v>-9.9999999999766942E-3</c:v>
                </c:pt>
                <c:pt idx="1422">
                  <c:v>2.0000000000042206E-2</c:v>
                </c:pt>
                <c:pt idx="1423">
                  <c:v>-1.7399999999999416</c:v>
                </c:pt>
                <c:pt idx="1424">
                  <c:v>-2.2300000000000431</c:v>
                </c:pt>
                <c:pt idx="1425">
                  <c:v>-2.0400000000000418</c:v>
                </c:pt>
                <c:pt idx="1426">
                  <c:v>-2.0400000000000418</c:v>
                </c:pt>
                <c:pt idx="1427">
                  <c:v>-1.5200000000000102</c:v>
                </c:pt>
                <c:pt idx="1428">
                  <c:v>-1.8800000000000594</c:v>
                </c:pt>
                <c:pt idx="1429">
                  <c:v>-2.2599999999999731</c:v>
                </c:pt>
                <c:pt idx="1430">
                  <c:v>-2.8099999999999348</c:v>
                </c:pt>
                <c:pt idx="1431">
                  <c:v>-1.3400000000000745</c:v>
                </c:pt>
                <c:pt idx="1432">
                  <c:v>-1.0899999999999466</c:v>
                </c:pt>
                <c:pt idx="1433">
                  <c:v>1.9599999999999618</c:v>
                </c:pt>
                <c:pt idx="1434">
                  <c:v>3.5299999999999443</c:v>
                </c:pt>
                <c:pt idx="1435">
                  <c:v>3.7400000000000766</c:v>
                </c:pt>
                <c:pt idx="1436">
                  <c:v>3.5000000000000142</c:v>
                </c:pt>
                <c:pt idx="1437">
                  <c:v>3.5000000000000142</c:v>
                </c:pt>
                <c:pt idx="1438">
                  <c:v>5.3200000000000358</c:v>
                </c:pt>
                <c:pt idx="1439">
                  <c:v>3.9099999999999469</c:v>
                </c:pt>
                <c:pt idx="1440">
                  <c:v>5.319999999999947</c:v>
                </c:pt>
                <c:pt idx="1441">
                  <c:v>4.669999999999952</c:v>
                </c:pt>
                <c:pt idx="1442">
                  <c:v>6.7499999999999893</c:v>
                </c:pt>
                <c:pt idx="1443">
                  <c:v>8.089999999999975</c:v>
                </c:pt>
                <c:pt idx="1444">
                  <c:v>9.7699999999999676</c:v>
                </c:pt>
                <c:pt idx="1445">
                  <c:v>8.3800000000000097</c:v>
                </c:pt>
                <c:pt idx="1446">
                  <c:v>8.0400000000000027</c:v>
                </c:pt>
                <c:pt idx="1447">
                  <c:v>8.289999999999953</c:v>
                </c:pt>
                <c:pt idx="1448">
                  <c:v>7.240000000000002</c:v>
                </c:pt>
                <c:pt idx="1449">
                  <c:v>7.9000000000000625</c:v>
                </c:pt>
                <c:pt idx="1450">
                  <c:v>8.7800000000000544</c:v>
                </c:pt>
                <c:pt idx="1451">
                  <c:v>11.220000000000052</c:v>
                </c:pt>
                <c:pt idx="1452">
                  <c:v>10.980000000000079</c:v>
                </c:pt>
                <c:pt idx="1453">
                  <c:v>11.899999999999977</c:v>
                </c:pt>
                <c:pt idx="1454">
                  <c:v>9.9499999999999922</c:v>
                </c:pt>
                <c:pt idx="1455">
                  <c:v>10.630000000000006</c:v>
                </c:pt>
                <c:pt idx="1456">
                  <c:v>11.64000000000005</c:v>
                </c:pt>
                <c:pt idx="1457">
                  <c:v>14.250000000000007</c:v>
                </c:pt>
                <c:pt idx="1458">
                  <c:v>17.379999999999995</c:v>
                </c:pt>
                <c:pt idx="1459">
                  <c:v>14.63000000000001</c:v>
                </c:pt>
                <c:pt idx="1460">
                  <c:v>16.070000000000029</c:v>
                </c:pt>
                <c:pt idx="1461">
                  <c:v>18.099999999999959</c:v>
                </c:pt>
                <c:pt idx="1462">
                  <c:v>16.009999999999991</c:v>
                </c:pt>
                <c:pt idx="1463">
                  <c:v>14.369999999999994</c:v>
                </c:pt>
                <c:pt idx="1464">
                  <c:v>15.770000000000017</c:v>
                </c:pt>
                <c:pt idx="1465">
                  <c:v>17.130000000000003</c:v>
                </c:pt>
                <c:pt idx="1466">
                  <c:v>15.53</c:v>
                </c:pt>
                <c:pt idx="1467">
                  <c:v>12.440000000000007</c:v>
                </c:pt>
                <c:pt idx="1468">
                  <c:v>12.550000000000017</c:v>
                </c:pt>
                <c:pt idx="1469">
                  <c:v>11.42000000000003</c:v>
                </c:pt>
                <c:pt idx="1470">
                  <c:v>11.920000000000019</c:v>
                </c:pt>
                <c:pt idx="1471">
                  <c:v>14.480000000000004</c:v>
                </c:pt>
                <c:pt idx="1472">
                  <c:v>13.549999999999995</c:v>
                </c:pt>
                <c:pt idx="1473">
                  <c:v>15.039999999999987</c:v>
                </c:pt>
                <c:pt idx="1474">
                  <c:v>15.029999999999966</c:v>
                </c:pt>
                <c:pt idx="1475">
                  <c:v>17.34</c:v>
                </c:pt>
                <c:pt idx="1476">
                  <c:v>16.960000000000043</c:v>
                </c:pt>
                <c:pt idx="1477">
                  <c:v>19.510000000000005</c:v>
                </c:pt>
                <c:pt idx="1478">
                  <c:v>20.069999999999986</c:v>
                </c:pt>
                <c:pt idx="1479">
                  <c:v>20.069999999999986</c:v>
                </c:pt>
                <c:pt idx="1480">
                  <c:v>19.22999999999999</c:v>
                </c:pt>
                <c:pt idx="1481">
                  <c:v>20.609999999999971</c:v>
                </c:pt>
                <c:pt idx="1482">
                  <c:v>18.990000000000016</c:v>
                </c:pt>
                <c:pt idx="1483">
                  <c:v>22.280000000000033</c:v>
                </c:pt>
                <c:pt idx="1484">
                  <c:v>21.36</c:v>
                </c:pt>
                <c:pt idx="1485">
                  <c:v>21.910000000000007</c:v>
                </c:pt>
                <c:pt idx="1486">
                  <c:v>20.969999999999978</c:v>
                </c:pt>
                <c:pt idx="1487">
                  <c:v>20.979999999999997</c:v>
                </c:pt>
                <c:pt idx="1488">
                  <c:v>22.009999999999998</c:v>
                </c:pt>
                <c:pt idx="1489">
                  <c:v>21.57</c:v>
                </c:pt>
                <c:pt idx="1490">
                  <c:v>20.259999999999991</c:v>
                </c:pt>
                <c:pt idx="1491">
                  <c:v>22.120000000000005</c:v>
                </c:pt>
                <c:pt idx="1492">
                  <c:v>23.059999999999992</c:v>
                </c:pt>
                <c:pt idx="1493">
                  <c:v>24.350000000000005</c:v>
                </c:pt>
                <c:pt idx="1494">
                  <c:v>24.249999999999972</c:v>
                </c:pt>
                <c:pt idx="1495">
                  <c:v>26.150000000000027</c:v>
                </c:pt>
                <c:pt idx="1496">
                  <c:v>25.959999999999983</c:v>
                </c:pt>
                <c:pt idx="1497">
                  <c:v>22.920000000000009</c:v>
                </c:pt>
                <c:pt idx="1498">
                  <c:v>24.540000000000006</c:v>
                </c:pt>
                <c:pt idx="1499">
                  <c:v>22.239999999999995</c:v>
                </c:pt>
                <c:pt idx="1500">
                  <c:v>22.29000000000001</c:v>
                </c:pt>
                <c:pt idx="1501">
                  <c:v>22.75999999999998</c:v>
                </c:pt>
                <c:pt idx="1502">
                  <c:v>21.810000000000016</c:v>
                </c:pt>
                <c:pt idx="1503">
                  <c:v>16.340000000000021</c:v>
                </c:pt>
                <c:pt idx="1504">
                  <c:v>16.029999999999987</c:v>
                </c:pt>
                <c:pt idx="1505">
                  <c:v>16.579999999999995</c:v>
                </c:pt>
                <c:pt idx="1506">
                  <c:v>15.590000000000037</c:v>
                </c:pt>
                <c:pt idx="1507">
                  <c:v>17.56000000000002</c:v>
                </c:pt>
                <c:pt idx="1508">
                  <c:v>19.849999999999966</c:v>
                </c:pt>
                <c:pt idx="1509">
                  <c:v>19.849999999999966</c:v>
                </c:pt>
                <c:pt idx="1510">
                  <c:v>17.740000000000002</c:v>
                </c:pt>
                <c:pt idx="1511">
                  <c:v>16.829999999999991</c:v>
                </c:pt>
                <c:pt idx="1512">
                  <c:v>19.180000000000021</c:v>
                </c:pt>
                <c:pt idx="1513">
                  <c:v>20.469999999999988</c:v>
                </c:pt>
                <c:pt idx="1514">
                  <c:v>20.899999999999963</c:v>
                </c:pt>
                <c:pt idx="1515">
                  <c:v>20.120000000000005</c:v>
                </c:pt>
                <c:pt idx="1516">
                  <c:v>18.88999999999994</c:v>
                </c:pt>
                <c:pt idx="1517">
                  <c:v>17.989999999999995</c:v>
                </c:pt>
                <c:pt idx="1518">
                  <c:v>17.679999999999918</c:v>
                </c:pt>
                <c:pt idx="1519">
                  <c:v>16.479999999999961</c:v>
                </c:pt>
                <c:pt idx="1520">
                  <c:v>17.269999999999985</c:v>
                </c:pt>
                <c:pt idx="1521">
                  <c:v>13.870000000000005</c:v>
                </c:pt>
                <c:pt idx="1522">
                  <c:v>12.619999999999987</c:v>
                </c:pt>
                <c:pt idx="1523">
                  <c:v>15.880000000000027</c:v>
                </c:pt>
                <c:pt idx="1524">
                  <c:v>13.879999999999981</c:v>
                </c:pt>
                <c:pt idx="1525">
                  <c:v>12.14000000000004</c:v>
                </c:pt>
                <c:pt idx="1526">
                  <c:v>15.719999999999956</c:v>
                </c:pt>
                <c:pt idx="1527">
                  <c:v>15.530000000000044</c:v>
                </c:pt>
                <c:pt idx="1528">
                  <c:v>11.280000000000001</c:v>
                </c:pt>
                <c:pt idx="1529">
                  <c:v>11.280000000000001</c:v>
                </c:pt>
                <c:pt idx="1530">
                  <c:v>11.399999999999988</c:v>
                </c:pt>
                <c:pt idx="1531">
                  <c:v>14.470000000000027</c:v>
                </c:pt>
                <c:pt idx="1532">
                  <c:v>11.109999999999953</c:v>
                </c:pt>
                <c:pt idx="1533">
                  <c:v>13.260000000000005</c:v>
                </c:pt>
                <c:pt idx="1534">
                  <c:v>13.890000000000047</c:v>
                </c:pt>
                <c:pt idx="1535">
                  <c:v>13.370000000000015</c:v>
                </c:pt>
                <c:pt idx="1536">
                  <c:v>13.149999999999995</c:v>
                </c:pt>
                <c:pt idx="1537">
                  <c:v>11.830000000000052</c:v>
                </c:pt>
                <c:pt idx="1538">
                  <c:v>10.539999999999949</c:v>
                </c:pt>
                <c:pt idx="1539">
                  <c:v>9.7400000000000375</c:v>
                </c:pt>
                <c:pt idx="1540">
                  <c:v>11.799999999999944</c:v>
                </c:pt>
                <c:pt idx="1541">
                  <c:v>12.800000000000011</c:v>
                </c:pt>
                <c:pt idx="1542">
                  <c:v>12.800000000000011</c:v>
                </c:pt>
                <c:pt idx="1543">
                  <c:v>12.03000000000003</c:v>
                </c:pt>
                <c:pt idx="1544">
                  <c:v>10.320000000000018</c:v>
                </c:pt>
                <c:pt idx="1545">
                  <c:v>11.359999999999992</c:v>
                </c:pt>
                <c:pt idx="1546">
                  <c:v>11.280000000000001</c:v>
                </c:pt>
                <c:pt idx="1547">
                  <c:v>10.189999999999966</c:v>
                </c:pt>
                <c:pt idx="1548">
                  <c:v>12.099999999999955</c:v>
                </c:pt>
              </c:numCache>
            </c:numRef>
          </c:val>
          <c:smooth val="0"/>
          <c:extLst>
            <c:ext xmlns:c16="http://schemas.microsoft.com/office/drawing/2014/chart" uri="{C3380CC4-5D6E-409C-BE32-E72D297353CC}">
              <c16:uniqueId val="{00000000-C625-4F10-A900-C07834DC73E3}"/>
            </c:ext>
          </c:extLst>
        </c:ser>
        <c:dLbls>
          <c:showLegendKey val="0"/>
          <c:showVal val="0"/>
          <c:showCatName val="0"/>
          <c:showSerName val="0"/>
          <c:showPercent val="0"/>
          <c:showBubbleSize val="0"/>
        </c:dLbls>
        <c:smooth val="0"/>
        <c:axId val="915159416"/>
        <c:axId val="1"/>
      </c:lineChart>
      <c:dateAx>
        <c:axId val="915159416"/>
        <c:scaling>
          <c:orientation val="minMax"/>
          <c:min val="44927"/>
        </c:scaling>
        <c:delete val="0"/>
        <c:axPos val="b"/>
        <c:numFmt formatCode="[$-409]mmm\-yy;@" sourceLinked="0"/>
        <c:majorTickMark val="out"/>
        <c:minorTickMark val="none"/>
        <c:tickLblPos val="low"/>
        <c:spPr>
          <a:ln/>
        </c:spPr>
        <c:txPr>
          <a:bodyPr rot="0" vert="horz"/>
          <a:lstStyle/>
          <a:p>
            <a:pPr>
              <a:defRPr/>
            </a:pPr>
            <a:endParaRPr lang="en-US"/>
          </a:p>
        </c:txPr>
        <c:crossAx val="1"/>
        <c:crosses val="autoZero"/>
        <c:auto val="1"/>
        <c:lblOffset val="100"/>
        <c:baseTimeUnit val="days"/>
        <c:majorUnit val="140"/>
        <c:majorTimeUnit val="days"/>
        <c:minorUnit val="4"/>
        <c:minorTimeUnit val="days"/>
      </c:dateAx>
      <c:valAx>
        <c:axId val="1"/>
        <c:scaling>
          <c:orientation val="minMax"/>
          <c:max val="30"/>
          <c:min val="-40"/>
        </c:scaling>
        <c:delete val="0"/>
        <c:axPos val="l"/>
        <c:numFmt formatCode="General" sourceLinked="1"/>
        <c:majorTickMark val="out"/>
        <c:minorTickMark val="none"/>
        <c:tickLblPos val="nextTo"/>
        <c:spPr>
          <a:ln/>
        </c:spPr>
        <c:txPr>
          <a:bodyPr rot="0" vert="horz"/>
          <a:lstStyle/>
          <a:p>
            <a:pPr>
              <a:defRPr/>
            </a:pPr>
            <a:endParaRPr lang="en-US"/>
          </a:p>
        </c:txPr>
        <c:crossAx val="915159416"/>
        <c:crosses val="autoZero"/>
        <c:crossBetween val="between"/>
      </c:valAx>
    </c:plotArea>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Unemployment rate, %</a:t>
            </a:r>
          </a:p>
        </c:rich>
      </c:tx>
      <c:layout>
        <c:manualLayout>
          <c:xMode val="edge"/>
          <c:yMode val="edge"/>
          <c:x val="0.32123110479862022"/>
          <c:y val="2.5350255875549797E-3"/>
        </c:manualLayout>
      </c:layout>
      <c:overlay val="0"/>
    </c:title>
    <c:autoTitleDeleted val="0"/>
    <c:plotArea>
      <c:layout>
        <c:manualLayout>
          <c:layoutTarget val="inner"/>
          <c:xMode val="edge"/>
          <c:yMode val="edge"/>
          <c:x val="9.2376700645571991E-2"/>
          <c:y val="7.1462265846906126E-2"/>
          <c:w val="0.85275784971323032"/>
          <c:h val="0.85807356272246793"/>
        </c:manualLayout>
      </c:layout>
      <c:lineChart>
        <c:grouping val="standard"/>
        <c:varyColors val="0"/>
        <c:ser>
          <c:idx val="0"/>
          <c:order val="0"/>
          <c:spPr>
            <a:ln w="22225"/>
          </c:spPr>
          <c:marker>
            <c:symbol val="none"/>
          </c:marker>
          <c:cat>
            <c:numRef>
              <c:f>Sheet1!$A$6:$A$1000</c:f>
              <c:numCache>
                <c:formatCode>m/d/yyyy</c:formatCode>
                <c:ptCount val="995"/>
                <c:pt idx="0">
                  <c:v>34365</c:v>
                </c:pt>
                <c:pt idx="1">
                  <c:v>34393</c:v>
                </c:pt>
                <c:pt idx="2">
                  <c:v>34424</c:v>
                </c:pt>
                <c:pt idx="3">
                  <c:v>34454</c:v>
                </c:pt>
                <c:pt idx="4">
                  <c:v>34485</c:v>
                </c:pt>
                <c:pt idx="5">
                  <c:v>34515</c:v>
                </c:pt>
                <c:pt idx="6">
                  <c:v>34546</c:v>
                </c:pt>
                <c:pt idx="7">
                  <c:v>34577</c:v>
                </c:pt>
                <c:pt idx="8">
                  <c:v>34607</c:v>
                </c:pt>
                <c:pt idx="9">
                  <c:v>34638</c:v>
                </c:pt>
                <c:pt idx="10">
                  <c:v>34668</c:v>
                </c:pt>
                <c:pt idx="11">
                  <c:v>34699</c:v>
                </c:pt>
                <c:pt idx="12">
                  <c:v>34730</c:v>
                </c:pt>
                <c:pt idx="13">
                  <c:v>34758</c:v>
                </c:pt>
                <c:pt idx="14">
                  <c:v>34789</c:v>
                </c:pt>
                <c:pt idx="15">
                  <c:v>34819</c:v>
                </c:pt>
                <c:pt idx="16">
                  <c:v>34850</c:v>
                </c:pt>
                <c:pt idx="17">
                  <c:v>34880</c:v>
                </c:pt>
                <c:pt idx="18">
                  <c:v>34911</c:v>
                </c:pt>
                <c:pt idx="19">
                  <c:v>34942</c:v>
                </c:pt>
                <c:pt idx="20">
                  <c:v>34972</c:v>
                </c:pt>
                <c:pt idx="21">
                  <c:v>35003</c:v>
                </c:pt>
                <c:pt idx="22">
                  <c:v>35033</c:v>
                </c:pt>
                <c:pt idx="23">
                  <c:v>35064</c:v>
                </c:pt>
                <c:pt idx="24">
                  <c:v>35095</c:v>
                </c:pt>
                <c:pt idx="25">
                  <c:v>35124</c:v>
                </c:pt>
                <c:pt idx="26">
                  <c:v>35155</c:v>
                </c:pt>
                <c:pt idx="27">
                  <c:v>35185</c:v>
                </c:pt>
                <c:pt idx="28">
                  <c:v>35216</c:v>
                </c:pt>
                <c:pt idx="29">
                  <c:v>35246</c:v>
                </c:pt>
                <c:pt idx="30">
                  <c:v>35277</c:v>
                </c:pt>
                <c:pt idx="31">
                  <c:v>35308</c:v>
                </c:pt>
                <c:pt idx="32">
                  <c:v>35338</c:v>
                </c:pt>
                <c:pt idx="33">
                  <c:v>35369</c:v>
                </c:pt>
                <c:pt idx="34">
                  <c:v>35399</c:v>
                </c:pt>
                <c:pt idx="35">
                  <c:v>35430</c:v>
                </c:pt>
                <c:pt idx="36">
                  <c:v>35461</c:v>
                </c:pt>
                <c:pt idx="37">
                  <c:v>35489</c:v>
                </c:pt>
                <c:pt idx="38">
                  <c:v>35520</c:v>
                </c:pt>
                <c:pt idx="39">
                  <c:v>35550</c:v>
                </c:pt>
                <c:pt idx="40">
                  <c:v>35581</c:v>
                </c:pt>
                <c:pt idx="41">
                  <c:v>35611</c:v>
                </c:pt>
                <c:pt idx="42">
                  <c:v>35642</c:v>
                </c:pt>
                <c:pt idx="43">
                  <c:v>35673</c:v>
                </c:pt>
                <c:pt idx="44">
                  <c:v>35703</c:v>
                </c:pt>
                <c:pt idx="45">
                  <c:v>35734</c:v>
                </c:pt>
                <c:pt idx="46">
                  <c:v>35764</c:v>
                </c:pt>
                <c:pt idx="47">
                  <c:v>35795</c:v>
                </c:pt>
                <c:pt idx="48">
                  <c:v>35826</c:v>
                </c:pt>
                <c:pt idx="49">
                  <c:v>35854</c:v>
                </c:pt>
                <c:pt idx="50">
                  <c:v>35885</c:v>
                </c:pt>
                <c:pt idx="51">
                  <c:v>35915</c:v>
                </c:pt>
                <c:pt idx="52">
                  <c:v>35946</c:v>
                </c:pt>
                <c:pt idx="53">
                  <c:v>35976</c:v>
                </c:pt>
                <c:pt idx="54">
                  <c:v>36007</c:v>
                </c:pt>
                <c:pt idx="55">
                  <c:v>36038</c:v>
                </c:pt>
                <c:pt idx="56">
                  <c:v>36068</c:v>
                </c:pt>
                <c:pt idx="57">
                  <c:v>36099</c:v>
                </c:pt>
                <c:pt idx="58">
                  <c:v>36129</c:v>
                </c:pt>
                <c:pt idx="59">
                  <c:v>36160</c:v>
                </c:pt>
                <c:pt idx="60">
                  <c:v>36191</c:v>
                </c:pt>
                <c:pt idx="61">
                  <c:v>36219</c:v>
                </c:pt>
                <c:pt idx="62">
                  <c:v>36250</c:v>
                </c:pt>
                <c:pt idx="63">
                  <c:v>36280</c:v>
                </c:pt>
                <c:pt idx="64">
                  <c:v>36311</c:v>
                </c:pt>
                <c:pt idx="65">
                  <c:v>36341</c:v>
                </c:pt>
                <c:pt idx="66">
                  <c:v>36372</c:v>
                </c:pt>
                <c:pt idx="67">
                  <c:v>36403</c:v>
                </c:pt>
                <c:pt idx="68">
                  <c:v>36433</c:v>
                </c:pt>
                <c:pt idx="69">
                  <c:v>36464</c:v>
                </c:pt>
                <c:pt idx="70">
                  <c:v>36494</c:v>
                </c:pt>
                <c:pt idx="71">
                  <c:v>36525</c:v>
                </c:pt>
                <c:pt idx="72">
                  <c:v>36556</c:v>
                </c:pt>
                <c:pt idx="73">
                  <c:v>36585</c:v>
                </c:pt>
                <c:pt idx="74">
                  <c:v>36616</c:v>
                </c:pt>
                <c:pt idx="75">
                  <c:v>36646</c:v>
                </c:pt>
                <c:pt idx="76">
                  <c:v>36677</c:v>
                </c:pt>
                <c:pt idx="77">
                  <c:v>36707</c:v>
                </c:pt>
                <c:pt idx="78">
                  <c:v>36738</c:v>
                </c:pt>
                <c:pt idx="79">
                  <c:v>36769</c:v>
                </c:pt>
                <c:pt idx="80">
                  <c:v>36799</c:v>
                </c:pt>
                <c:pt idx="81">
                  <c:v>36830</c:v>
                </c:pt>
                <c:pt idx="82">
                  <c:v>36860</c:v>
                </c:pt>
                <c:pt idx="83">
                  <c:v>36891</c:v>
                </c:pt>
                <c:pt idx="84">
                  <c:v>36922</c:v>
                </c:pt>
                <c:pt idx="85">
                  <c:v>36950</c:v>
                </c:pt>
                <c:pt idx="86">
                  <c:v>36981</c:v>
                </c:pt>
                <c:pt idx="87">
                  <c:v>37011</c:v>
                </c:pt>
                <c:pt idx="88">
                  <c:v>37042</c:v>
                </c:pt>
                <c:pt idx="89">
                  <c:v>37072</c:v>
                </c:pt>
                <c:pt idx="90">
                  <c:v>37103</c:v>
                </c:pt>
                <c:pt idx="91">
                  <c:v>37134</c:v>
                </c:pt>
                <c:pt idx="92">
                  <c:v>37164</c:v>
                </c:pt>
                <c:pt idx="93">
                  <c:v>37195</c:v>
                </c:pt>
                <c:pt idx="94">
                  <c:v>37225</c:v>
                </c:pt>
                <c:pt idx="95">
                  <c:v>37256</c:v>
                </c:pt>
                <c:pt idx="96">
                  <c:v>37287</c:v>
                </c:pt>
                <c:pt idx="97">
                  <c:v>37315</c:v>
                </c:pt>
                <c:pt idx="98">
                  <c:v>37346</c:v>
                </c:pt>
                <c:pt idx="99">
                  <c:v>37376</c:v>
                </c:pt>
                <c:pt idx="100">
                  <c:v>37407</c:v>
                </c:pt>
                <c:pt idx="101">
                  <c:v>37437</c:v>
                </c:pt>
                <c:pt idx="102">
                  <c:v>37468</c:v>
                </c:pt>
                <c:pt idx="103">
                  <c:v>37499</c:v>
                </c:pt>
                <c:pt idx="104">
                  <c:v>37529</c:v>
                </c:pt>
                <c:pt idx="105">
                  <c:v>37560</c:v>
                </c:pt>
                <c:pt idx="106">
                  <c:v>37590</c:v>
                </c:pt>
                <c:pt idx="107">
                  <c:v>37621</c:v>
                </c:pt>
                <c:pt idx="108">
                  <c:v>37652</c:v>
                </c:pt>
                <c:pt idx="109">
                  <c:v>37680</c:v>
                </c:pt>
                <c:pt idx="110">
                  <c:v>37711</c:v>
                </c:pt>
                <c:pt idx="111">
                  <c:v>37741</c:v>
                </c:pt>
                <c:pt idx="112">
                  <c:v>37772</c:v>
                </c:pt>
                <c:pt idx="113">
                  <c:v>37802</c:v>
                </c:pt>
                <c:pt idx="114">
                  <c:v>37833</c:v>
                </c:pt>
                <c:pt idx="115">
                  <c:v>37864</c:v>
                </c:pt>
                <c:pt idx="116">
                  <c:v>37894</c:v>
                </c:pt>
                <c:pt idx="117">
                  <c:v>37925</c:v>
                </c:pt>
                <c:pt idx="118">
                  <c:v>37955</c:v>
                </c:pt>
                <c:pt idx="119">
                  <c:v>37986</c:v>
                </c:pt>
                <c:pt idx="120">
                  <c:v>38017</c:v>
                </c:pt>
                <c:pt idx="121">
                  <c:v>38046</c:v>
                </c:pt>
                <c:pt idx="122">
                  <c:v>38077</c:v>
                </c:pt>
                <c:pt idx="123">
                  <c:v>38107</c:v>
                </c:pt>
                <c:pt idx="124">
                  <c:v>38138</c:v>
                </c:pt>
                <c:pt idx="125">
                  <c:v>38168</c:v>
                </c:pt>
                <c:pt idx="126">
                  <c:v>38199</c:v>
                </c:pt>
                <c:pt idx="127">
                  <c:v>38230</c:v>
                </c:pt>
                <c:pt idx="128">
                  <c:v>38260</c:v>
                </c:pt>
                <c:pt idx="129">
                  <c:v>38291</c:v>
                </c:pt>
                <c:pt idx="130">
                  <c:v>38321</c:v>
                </c:pt>
                <c:pt idx="131">
                  <c:v>38352</c:v>
                </c:pt>
                <c:pt idx="132">
                  <c:v>38383</c:v>
                </c:pt>
                <c:pt idx="133">
                  <c:v>38411</c:v>
                </c:pt>
                <c:pt idx="134">
                  <c:v>38442</c:v>
                </c:pt>
                <c:pt idx="135">
                  <c:v>38472</c:v>
                </c:pt>
                <c:pt idx="136">
                  <c:v>38503</c:v>
                </c:pt>
                <c:pt idx="137">
                  <c:v>38533</c:v>
                </c:pt>
                <c:pt idx="138">
                  <c:v>38564</c:v>
                </c:pt>
                <c:pt idx="139">
                  <c:v>38595</c:v>
                </c:pt>
                <c:pt idx="140">
                  <c:v>38625</c:v>
                </c:pt>
                <c:pt idx="141">
                  <c:v>38656</c:v>
                </c:pt>
                <c:pt idx="142">
                  <c:v>38686</c:v>
                </c:pt>
                <c:pt idx="143">
                  <c:v>38717</c:v>
                </c:pt>
                <c:pt idx="144">
                  <c:v>38748</c:v>
                </c:pt>
                <c:pt idx="145">
                  <c:v>38776</c:v>
                </c:pt>
                <c:pt idx="146">
                  <c:v>38807</c:v>
                </c:pt>
                <c:pt idx="147">
                  <c:v>38837</c:v>
                </c:pt>
                <c:pt idx="148">
                  <c:v>38868</c:v>
                </c:pt>
                <c:pt idx="149">
                  <c:v>38898</c:v>
                </c:pt>
                <c:pt idx="150">
                  <c:v>38929</c:v>
                </c:pt>
                <c:pt idx="151">
                  <c:v>38960</c:v>
                </c:pt>
                <c:pt idx="152">
                  <c:v>38990</c:v>
                </c:pt>
                <c:pt idx="153">
                  <c:v>39021</c:v>
                </c:pt>
                <c:pt idx="154">
                  <c:v>39051</c:v>
                </c:pt>
                <c:pt idx="155">
                  <c:v>39082</c:v>
                </c:pt>
                <c:pt idx="156">
                  <c:v>39113</c:v>
                </c:pt>
                <c:pt idx="157">
                  <c:v>39141</c:v>
                </c:pt>
                <c:pt idx="158">
                  <c:v>39172</c:v>
                </c:pt>
                <c:pt idx="159">
                  <c:v>39202</c:v>
                </c:pt>
                <c:pt idx="160">
                  <c:v>39233</c:v>
                </c:pt>
                <c:pt idx="161">
                  <c:v>39263</c:v>
                </c:pt>
                <c:pt idx="162">
                  <c:v>39294</c:v>
                </c:pt>
                <c:pt idx="163">
                  <c:v>39325</c:v>
                </c:pt>
                <c:pt idx="164">
                  <c:v>39355</c:v>
                </c:pt>
                <c:pt idx="165">
                  <c:v>39386</c:v>
                </c:pt>
                <c:pt idx="166">
                  <c:v>39416</c:v>
                </c:pt>
                <c:pt idx="167">
                  <c:v>39447</c:v>
                </c:pt>
                <c:pt idx="168">
                  <c:v>39478</c:v>
                </c:pt>
                <c:pt idx="169">
                  <c:v>39507</c:v>
                </c:pt>
                <c:pt idx="170">
                  <c:v>39538</c:v>
                </c:pt>
                <c:pt idx="171">
                  <c:v>39568</c:v>
                </c:pt>
                <c:pt idx="172">
                  <c:v>39599</c:v>
                </c:pt>
                <c:pt idx="173">
                  <c:v>39629</c:v>
                </c:pt>
                <c:pt idx="174">
                  <c:v>39660</c:v>
                </c:pt>
                <c:pt idx="175">
                  <c:v>39691</c:v>
                </c:pt>
                <c:pt idx="176">
                  <c:v>39721</c:v>
                </c:pt>
                <c:pt idx="177">
                  <c:v>39752</c:v>
                </c:pt>
                <c:pt idx="178">
                  <c:v>39782</c:v>
                </c:pt>
                <c:pt idx="179">
                  <c:v>39813</c:v>
                </c:pt>
                <c:pt idx="180">
                  <c:v>39844</c:v>
                </c:pt>
                <c:pt idx="181">
                  <c:v>39872</c:v>
                </c:pt>
                <c:pt idx="182">
                  <c:v>39903</c:v>
                </c:pt>
                <c:pt idx="183">
                  <c:v>39933</c:v>
                </c:pt>
                <c:pt idx="184">
                  <c:v>39964</c:v>
                </c:pt>
                <c:pt idx="185">
                  <c:v>39994</c:v>
                </c:pt>
                <c:pt idx="186">
                  <c:v>40025</c:v>
                </c:pt>
                <c:pt idx="187">
                  <c:v>40056</c:v>
                </c:pt>
                <c:pt idx="188">
                  <c:v>40086</c:v>
                </c:pt>
                <c:pt idx="189">
                  <c:v>40117</c:v>
                </c:pt>
                <c:pt idx="190">
                  <c:v>40147</c:v>
                </c:pt>
                <c:pt idx="191">
                  <c:v>40178</c:v>
                </c:pt>
                <c:pt idx="192">
                  <c:v>40209</c:v>
                </c:pt>
                <c:pt idx="193">
                  <c:v>40237</c:v>
                </c:pt>
                <c:pt idx="194">
                  <c:v>40268</c:v>
                </c:pt>
                <c:pt idx="195">
                  <c:v>40298</c:v>
                </c:pt>
                <c:pt idx="196">
                  <c:v>40329</c:v>
                </c:pt>
                <c:pt idx="197">
                  <c:v>40359</c:v>
                </c:pt>
                <c:pt idx="198">
                  <c:v>40390</c:v>
                </c:pt>
                <c:pt idx="199">
                  <c:v>40421</c:v>
                </c:pt>
                <c:pt idx="200">
                  <c:v>40451</c:v>
                </c:pt>
                <c:pt idx="201">
                  <c:v>40482</c:v>
                </c:pt>
                <c:pt idx="202">
                  <c:v>40512</c:v>
                </c:pt>
                <c:pt idx="203">
                  <c:v>40543</c:v>
                </c:pt>
                <c:pt idx="204">
                  <c:v>40574</c:v>
                </c:pt>
                <c:pt idx="205">
                  <c:v>40602</c:v>
                </c:pt>
                <c:pt idx="206">
                  <c:v>40633</c:v>
                </c:pt>
                <c:pt idx="207">
                  <c:v>40663</c:v>
                </c:pt>
                <c:pt idx="208">
                  <c:v>40694</c:v>
                </c:pt>
                <c:pt idx="209">
                  <c:v>40724</c:v>
                </c:pt>
                <c:pt idx="210">
                  <c:v>40755</c:v>
                </c:pt>
                <c:pt idx="211">
                  <c:v>40786</c:v>
                </c:pt>
                <c:pt idx="212">
                  <c:v>40816</c:v>
                </c:pt>
                <c:pt idx="213">
                  <c:v>40847</c:v>
                </c:pt>
                <c:pt idx="214">
                  <c:v>40877</c:v>
                </c:pt>
                <c:pt idx="215">
                  <c:v>40908</c:v>
                </c:pt>
                <c:pt idx="216">
                  <c:v>40939</c:v>
                </c:pt>
                <c:pt idx="217">
                  <c:v>40968</c:v>
                </c:pt>
                <c:pt idx="218">
                  <c:v>40999</c:v>
                </c:pt>
                <c:pt idx="219">
                  <c:v>41029</c:v>
                </c:pt>
                <c:pt idx="220">
                  <c:v>41060</c:v>
                </c:pt>
                <c:pt idx="221">
                  <c:v>41090</c:v>
                </c:pt>
                <c:pt idx="222">
                  <c:v>41121</c:v>
                </c:pt>
                <c:pt idx="223">
                  <c:v>41152</c:v>
                </c:pt>
                <c:pt idx="224">
                  <c:v>41182</c:v>
                </c:pt>
                <c:pt idx="225">
                  <c:v>41213</c:v>
                </c:pt>
                <c:pt idx="226">
                  <c:v>41243</c:v>
                </c:pt>
                <c:pt idx="227">
                  <c:v>41274</c:v>
                </c:pt>
                <c:pt idx="228">
                  <c:v>41305</c:v>
                </c:pt>
                <c:pt idx="229">
                  <c:v>41333</c:v>
                </c:pt>
                <c:pt idx="230">
                  <c:v>41364</c:v>
                </c:pt>
                <c:pt idx="231">
                  <c:v>41394</c:v>
                </c:pt>
                <c:pt idx="232">
                  <c:v>41425</c:v>
                </c:pt>
                <c:pt idx="233">
                  <c:v>41455</c:v>
                </c:pt>
                <c:pt idx="234">
                  <c:v>41486</c:v>
                </c:pt>
                <c:pt idx="235">
                  <c:v>41517</c:v>
                </c:pt>
                <c:pt idx="236">
                  <c:v>41547</c:v>
                </c:pt>
                <c:pt idx="237">
                  <c:v>41578</c:v>
                </c:pt>
                <c:pt idx="238">
                  <c:v>41608</c:v>
                </c:pt>
                <c:pt idx="239">
                  <c:v>41639</c:v>
                </c:pt>
                <c:pt idx="240">
                  <c:v>41670</c:v>
                </c:pt>
                <c:pt idx="241">
                  <c:v>41698</c:v>
                </c:pt>
                <c:pt idx="242">
                  <c:v>41729</c:v>
                </c:pt>
                <c:pt idx="243">
                  <c:v>41759</c:v>
                </c:pt>
                <c:pt idx="244">
                  <c:v>41790</c:v>
                </c:pt>
                <c:pt idx="245">
                  <c:v>41820</c:v>
                </c:pt>
                <c:pt idx="246">
                  <c:v>41851</c:v>
                </c:pt>
                <c:pt idx="247">
                  <c:v>41882</c:v>
                </c:pt>
                <c:pt idx="248">
                  <c:v>41912</c:v>
                </c:pt>
                <c:pt idx="249">
                  <c:v>41943</c:v>
                </c:pt>
                <c:pt idx="250">
                  <c:v>41973</c:v>
                </c:pt>
                <c:pt idx="251">
                  <c:v>42004</c:v>
                </c:pt>
                <c:pt idx="252">
                  <c:v>42035</c:v>
                </c:pt>
                <c:pt idx="253">
                  <c:v>42063</c:v>
                </c:pt>
                <c:pt idx="254">
                  <c:v>42094</c:v>
                </c:pt>
                <c:pt idx="255">
                  <c:v>42124</c:v>
                </c:pt>
                <c:pt idx="256">
                  <c:v>42155</c:v>
                </c:pt>
                <c:pt idx="257">
                  <c:v>42185</c:v>
                </c:pt>
                <c:pt idx="258">
                  <c:v>42216</c:v>
                </c:pt>
                <c:pt idx="259">
                  <c:v>42247</c:v>
                </c:pt>
                <c:pt idx="260">
                  <c:v>42277</c:v>
                </c:pt>
                <c:pt idx="261">
                  <c:v>42308</c:v>
                </c:pt>
                <c:pt idx="262">
                  <c:v>42338</c:v>
                </c:pt>
                <c:pt idx="263">
                  <c:v>42369</c:v>
                </c:pt>
                <c:pt idx="264">
                  <c:v>42400</c:v>
                </c:pt>
                <c:pt idx="265">
                  <c:v>42429</c:v>
                </c:pt>
                <c:pt idx="266">
                  <c:v>42460</c:v>
                </c:pt>
                <c:pt idx="267">
                  <c:v>42490</c:v>
                </c:pt>
                <c:pt idx="268">
                  <c:v>42521</c:v>
                </c:pt>
                <c:pt idx="269">
                  <c:v>42551</c:v>
                </c:pt>
                <c:pt idx="270">
                  <c:v>42582</c:v>
                </c:pt>
                <c:pt idx="271">
                  <c:v>42613</c:v>
                </c:pt>
                <c:pt idx="272">
                  <c:v>42643</c:v>
                </c:pt>
                <c:pt idx="273">
                  <c:v>42674</c:v>
                </c:pt>
                <c:pt idx="274">
                  <c:v>42704</c:v>
                </c:pt>
                <c:pt idx="275">
                  <c:v>42735</c:v>
                </c:pt>
                <c:pt idx="276">
                  <c:v>42766</c:v>
                </c:pt>
                <c:pt idx="277">
                  <c:v>42794</c:v>
                </c:pt>
                <c:pt idx="278">
                  <c:v>42825</c:v>
                </c:pt>
                <c:pt idx="279">
                  <c:v>42855</c:v>
                </c:pt>
                <c:pt idx="280">
                  <c:v>42886</c:v>
                </c:pt>
                <c:pt idx="281">
                  <c:v>42916</c:v>
                </c:pt>
                <c:pt idx="282">
                  <c:v>42947</c:v>
                </c:pt>
                <c:pt idx="283">
                  <c:v>42978</c:v>
                </c:pt>
                <c:pt idx="284">
                  <c:v>43008</c:v>
                </c:pt>
                <c:pt idx="285">
                  <c:v>43039</c:v>
                </c:pt>
                <c:pt idx="286">
                  <c:v>43069</c:v>
                </c:pt>
                <c:pt idx="287">
                  <c:v>43100</c:v>
                </c:pt>
                <c:pt idx="288">
                  <c:v>43131</c:v>
                </c:pt>
                <c:pt idx="289">
                  <c:v>43159</c:v>
                </c:pt>
                <c:pt idx="290">
                  <c:v>43190</c:v>
                </c:pt>
                <c:pt idx="291">
                  <c:v>43220</c:v>
                </c:pt>
                <c:pt idx="292">
                  <c:v>43251</c:v>
                </c:pt>
                <c:pt idx="293">
                  <c:v>43281</c:v>
                </c:pt>
                <c:pt idx="294">
                  <c:v>43312</c:v>
                </c:pt>
                <c:pt idx="295">
                  <c:v>43343</c:v>
                </c:pt>
                <c:pt idx="296">
                  <c:v>43373</c:v>
                </c:pt>
                <c:pt idx="297">
                  <c:v>43404</c:v>
                </c:pt>
                <c:pt idx="298">
                  <c:v>43434</c:v>
                </c:pt>
                <c:pt idx="299">
                  <c:v>43465</c:v>
                </c:pt>
                <c:pt idx="300">
                  <c:v>43496</c:v>
                </c:pt>
                <c:pt idx="301">
                  <c:v>43524</c:v>
                </c:pt>
                <c:pt idx="302">
                  <c:v>43555</c:v>
                </c:pt>
                <c:pt idx="303">
                  <c:v>43585</c:v>
                </c:pt>
                <c:pt idx="304">
                  <c:v>43616</c:v>
                </c:pt>
                <c:pt idx="305">
                  <c:v>43646</c:v>
                </c:pt>
                <c:pt idx="306">
                  <c:v>43677</c:v>
                </c:pt>
                <c:pt idx="307">
                  <c:v>43708</c:v>
                </c:pt>
                <c:pt idx="308">
                  <c:v>43738</c:v>
                </c:pt>
                <c:pt idx="309">
                  <c:v>43769</c:v>
                </c:pt>
                <c:pt idx="310">
                  <c:v>43799</c:v>
                </c:pt>
                <c:pt idx="311">
                  <c:v>43830</c:v>
                </c:pt>
                <c:pt idx="312">
                  <c:v>43861</c:v>
                </c:pt>
                <c:pt idx="313">
                  <c:v>43890</c:v>
                </c:pt>
                <c:pt idx="314">
                  <c:v>43921</c:v>
                </c:pt>
                <c:pt idx="315">
                  <c:v>43951</c:v>
                </c:pt>
                <c:pt idx="316">
                  <c:v>43982</c:v>
                </c:pt>
                <c:pt idx="317">
                  <c:v>44012</c:v>
                </c:pt>
                <c:pt idx="318">
                  <c:v>44043</c:v>
                </c:pt>
                <c:pt idx="319">
                  <c:v>44074</c:v>
                </c:pt>
                <c:pt idx="320">
                  <c:v>44104</c:v>
                </c:pt>
                <c:pt idx="321">
                  <c:v>44135</c:v>
                </c:pt>
                <c:pt idx="322">
                  <c:v>44165</c:v>
                </c:pt>
                <c:pt idx="323">
                  <c:v>44196</c:v>
                </c:pt>
                <c:pt idx="324">
                  <c:v>44227</c:v>
                </c:pt>
                <c:pt idx="325">
                  <c:v>44255</c:v>
                </c:pt>
                <c:pt idx="326">
                  <c:v>44286</c:v>
                </c:pt>
                <c:pt idx="327">
                  <c:v>44316</c:v>
                </c:pt>
                <c:pt idx="328">
                  <c:v>44347</c:v>
                </c:pt>
                <c:pt idx="329">
                  <c:v>44377</c:v>
                </c:pt>
                <c:pt idx="330">
                  <c:v>44408</c:v>
                </c:pt>
                <c:pt idx="331">
                  <c:v>44439</c:v>
                </c:pt>
                <c:pt idx="332">
                  <c:v>44469</c:v>
                </c:pt>
                <c:pt idx="333">
                  <c:v>44500</c:v>
                </c:pt>
                <c:pt idx="334">
                  <c:v>44530</c:v>
                </c:pt>
                <c:pt idx="335">
                  <c:v>44561</c:v>
                </c:pt>
                <c:pt idx="336">
                  <c:v>44592</c:v>
                </c:pt>
                <c:pt idx="337">
                  <c:v>44620</c:v>
                </c:pt>
                <c:pt idx="338">
                  <c:v>44651</c:v>
                </c:pt>
                <c:pt idx="339">
                  <c:v>44681</c:v>
                </c:pt>
                <c:pt idx="340">
                  <c:v>44712</c:v>
                </c:pt>
                <c:pt idx="341">
                  <c:v>44742</c:v>
                </c:pt>
                <c:pt idx="342">
                  <c:v>44773</c:v>
                </c:pt>
                <c:pt idx="343">
                  <c:v>44804</c:v>
                </c:pt>
                <c:pt idx="344">
                  <c:v>44834</c:v>
                </c:pt>
                <c:pt idx="345">
                  <c:v>44865</c:v>
                </c:pt>
                <c:pt idx="346">
                  <c:v>44895</c:v>
                </c:pt>
                <c:pt idx="347">
                  <c:v>44926</c:v>
                </c:pt>
                <c:pt idx="348">
                  <c:v>44957</c:v>
                </c:pt>
                <c:pt idx="349">
                  <c:v>44985</c:v>
                </c:pt>
                <c:pt idx="350">
                  <c:v>45016</c:v>
                </c:pt>
                <c:pt idx="351">
                  <c:v>45046</c:v>
                </c:pt>
                <c:pt idx="352">
                  <c:v>45077</c:v>
                </c:pt>
                <c:pt idx="353">
                  <c:v>45107</c:v>
                </c:pt>
                <c:pt idx="354">
                  <c:v>45138</c:v>
                </c:pt>
                <c:pt idx="355">
                  <c:v>45169</c:v>
                </c:pt>
                <c:pt idx="356">
                  <c:v>45199</c:v>
                </c:pt>
                <c:pt idx="357">
                  <c:v>45230</c:v>
                </c:pt>
                <c:pt idx="358">
                  <c:v>45260</c:v>
                </c:pt>
                <c:pt idx="359">
                  <c:v>45291</c:v>
                </c:pt>
                <c:pt idx="360">
                  <c:v>45322</c:v>
                </c:pt>
                <c:pt idx="361">
                  <c:v>45351</c:v>
                </c:pt>
                <c:pt idx="362">
                  <c:v>45382</c:v>
                </c:pt>
                <c:pt idx="363">
                  <c:v>45412</c:v>
                </c:pt>
                <c:pt idx="364">
                  <c:v>45443</c:v>
                </c:pt>
                <c:pt idx="365">
                  <c:v>45473</c:v>
                </c:pt>
                <c:pt idx="366">
                  <c:v>45504</c:v>
                </c:pt>
                <c:pt idx="367">
                  <c:v>45535</c:v>
                </c:pt>
                <c:pt idx="368">
                  <c:v>45565</c:v>
                </c:pt>
                <c:pt idx="369">
                  <c:v>45596</c:v>
                </c:pt>
                <c:pt idx="370">
                  <c:v>45626</c:v>
                </c:pt>
              </c:numCache>
            </c:numRef>
          </c:cat>
          <c:val>
            <c:numRef>
              <c:f>Sheet1!$B$6:$B$1000</c:f>
              <c:numCache>
                <c:formatCode>General</c:formatCode>
                <c:ptCount val="995"/>
                <c:pt idx="0">
                  <c:v>6.6</c:v>
                </c:pt>
                <c:pt idx="1">
                  <c:v>6.6</c:v>
                </c:pt>
                <c:pt idx="2">
                  <c:v>6.5</c:v>
                </c:pt>
                <c:pt idx="3">
                  <c:v>6.4</c:v>
                </c:pt>
                <c:pt idx="4">
                  <c:v>6.1</c:v>
                </c:pt>
                <c:pt idx="5">
                  <c:v>6.1</c:v>
                </c:pt>
                <c:pt idx="6">
                  <c:v>6.1</c:v>
                </c:pt>
                <c:pt idx="7">
                  <c:v>6</c:v>
                </c:pt>
                <c:pt idx="8">
                  <c:v>5.9</c:v>
                </c:pt>
                <c:pt idx="9">
                  <c:v>5.8</c:v>
                </c:pt>
                <c:pt idx="10">
                  <c:v>5.6</c:v>
                </c:pt>
                <c:pt idx="11">
                  <c:v>5.5</c:v>
                </c:pt>
                <c:pt idx="12">
                  <c:v>5.6</c:v>
                </c:pt>
                <c:pt idx="13">
                  <c:v>5.4</c:v>
                </c:pt>
                <c:pt idx="14">
                  <c:v>5.4</c:v>
                </c:pt>
                <c:pt idx="15">
                  <c:v>5.8</c:v>
                </c:pt>
                <c:pt idx="16">
                  <c:v>5.6</c:v>
                </c:pt>
                <c:pt idx="17">
                  <c:v>5.6</c:v>
                </c:pt>
                <c:pt idx="18">
                  <c:v>5.7</c:v>
                </c:pt>
                <c:pt idx="19">
                  <c:v>5.7</c:v>
                </c:pt>
                <c:pt idx="20">
                  <c:v>5.6</c:v>
                </c:pt>
                <c:pt idx="21">
                  <c:v>5.5</c:v>
                </c:pt>
                <c:pt idx="22">
                  <c:v>5.6</c:v>
                </c:pt>
                <c:pt idx="23">
                  <c:v>5.6</c:v>
                </c:pt>
                <c:pt idx="24">
                  <c:v>5.6</c:v>
                </c:pt>
                <c:pt idx="25">
                  <c:v>5.5</c:v>
                </c:pt>
                <c:pt idx="26">
                  <c:v>5.5</c:v>
                </c:pt>
                <c:pt idx="27">
                  <c:v>5.6</c:v>
                </c:pt>
                <c:pt idx="28">
                  <c:v>5.6</c:v>
                </c:pt>
                <c:pt idx="29">
                  <c:v>5.3</c:v>
                </c:pt>
                <c:pt idx="30">
                  <c:v>5.5</c:v>
                </c:pt>
                <c:pt idx="31">
                  <c:v>5.0999999999999996</c:v>
                </c:pt>
                <c:pt idx="32">
                  <c:v>5.2</c:v>
                </c:pt>
                <c:pt idx="33">
                  <c:v>5.2</c:v>
                </c:pt>
                <c:pt idx="34">
                  <c:v>5.4</c:v>
                </c:pt>
                <c:pt idx="35">
                  <c:v>5.4</c:v>
                </c:pt>
                <c:pt idx="36">
                  <c:v>5.3</c:v>
                </c:pt>
                <c:pt idx="37">
                  <c:v>5.2</c:v>
                </c:pt>
                <c:pt idx="38">
                  <c:v>5.2</c:v>
                </c:pt>
                <c:pt idx="39">
                  <c:v>5.0999999999999996</c:v>
                </c:pt>
                <c:pt idx="40">
                  <c:v>4.9000000000000004</c:v>
                </c:pt>
                <c:pt idx="41">
                  <c:v>5</c:v>
                </c:pt>
                <c:pt idx="42">
                  <c:v>4.9000000000000004</c:v>
                </c:pt>
                <c:pt idx="43">
                  <c:v>4.9000000000000004</c:v>
                </c:pt>
                <c:pt idx="44">
                  <c:v>4.9000000000000004</c:v>
                </c:pt>
                <c:pt idx="45">
                  <c:v>4.7</c:v>
                </c:pt>
                <c:pt idx="46">
                  <c:v>4.5999999999999996</c:v>
                </c:pt>
                <c:pt idx="47">
                  <c:v>4.7</c:v>
                </c:pt>
                <c:pt idx="48">
                  <c:v>4.5999999999999996</c:v>
                </c:pt>
                <c:pt idx="49">
                  <c:v>4.5999999999999996</c:v>
                </c:pt>
                <c:pt idx="50">
                  <c:v>4.7</c:v>
                </c:pt>
                <c:pt idx="51">
                  <c:v>4.3</c:v>
                </c:pt>
                <c:pt idx="52">
                  <c:v>4.3</c:v>
                </c:pt>
                <c:pt idx="53">
                  <c:v>4.5</c:v>
                </c:pt>
                <c:pt idx="54">
                  <c:v>4.5</c:v>
                </c:pt>
                <c:pt idx="55">
                  <c:v>4.5</c:v>
                </c:pt>
                <c:pt idx="56">
                  <c:v>4.5999999999999996</c:v>
                </c:pt>
                <c:pt idx="57">
                  <c:v>4.5</c:v>
                </c:pt>
                <c:pt idx="58">
                  <c:v>4.4000000000000004</c:v>
                </c:pt>
                <c:pt idx="59">
                  <c:v>4.4000000000000004</c:v>
                </c:pt>
                <c:pt idx="60">
                  <c:v>4.3</c:v>
                </c:pt>
                <c:pt idx="61">
                  <c:v>4.4000000000000004</c:v>
                </c:pt>
                <c:pt idx="62">
                  <c:v>4.2</c:v>
                </c:pt>
                <c:pt idx="63">
                  <c:v>4.3</c:v>
                </c:pt>
                <c:pt idx="64">
                  <c:v>4.2</c:v>
                </c:pt>
                <c:pt idx="65">
                  <c:v>4.3</c:v>
                </c:pt>
                <c:pt idx="66">
                  <c:v>4.3</c:v>
                </c:pt>
                <c:pt idx="67">
                  <c:v>4.2</c:v>
                </c:pt>
                <c:pt idx="68">
                  <c:v>4.2</c:v>
                </c:pt>
                <c:pt idx="69">
                  <c:v>4.0999999999999996</c:v>
                </c:pt>
                <c:pt idx="70">
                  <c:v>4.0999999999999996</c:v>
                </c:pt>
                <c:pt idx="71">
                  <c:v>4</c:v>
                </c:pt>
                <c:pt idx="72">
                  <c:v>4</c:v>
                </c:pt>
                <c:pt idx="73">
                  <c:v>4.0999999999999996</c:v>
                </c:pt>
                <c:pt idx="74">
                  <c:v>4</c:v>
                </c:pt>
                <c:pt idx="75">
                  <c:v>3.8</c:v>
                </c:pt>
                <c:pt idx="76">
                  <c:v>4</c:v>
                </c:pt>
                <c:pt idx="77">
                  <c:v>4</c:v>
                </c:pt>
                <c:pt idx="78">
                  <c:v>4</c:v>
                </c:pt>
                <c:pt idx="79">
                  <c:v>4.0999999999999996</c:v>
                </c:pt>
                <c:pt idx="80">
                  <c:v>3.9</c:v>
                </c:pt>
                <c:pt idx="81">
                  <c:v>3.9</c:v>
                </c:pt>
                <c:pt idx="82">
                  <c:v>3.9</c:v>
                </c:pt>
                <c:pt idx="83">
                  <c:v>3.9</c:v>
                </c:pt>
                <c:pt idx="84">
                  <c:v>4.2</c:v>
                </c:pt>
                <c:pt idx="85">
                  <c:v>4.2</c:v>
                </c:pt>
                <c:pt idx="86">
                  <c:v>4.3</c:v>
                </c:pt>
                <c:pt idx="87">
                  <c:v>4.4000000000000004</c:v>
                </c:pt>
                <c:pt idx="88">
                  <c:v>4.3</c:v>
                </c:pt>
                <c:pt idx="89">
                  <c:v>4.5</c:v>
                </c:pt>
                <c:pt idx="90">
                  <c:v>4.5999999999999996</c:v>
                </c:pt>
                <c:pt idx="91">
                  <c:v>4.9000000000000004</c:v>
                </c:pt>
                <c:pt idx="92">
                  <c:v>5</c:v>
                </c:pt>
                <c:pt idx="93">
                  <c:v>5.3</c:v>
                </c:pt>
                <c:pt idx="94">
                  <c:v>5.5</c:v>
                </c:pt>
                <c:pt idx="95">
                  <c:v>5.7</c:v>
                </c:pt>
                <c:pt idx="96">
                  <c:v>5.7</c:v>
                </c:pt>
                <c:pt idx="97">
                  <c:v>5.7</c:v>
                </c:pt>
                <c:pt idx="98">
                  <c:v>5.7</c:v>
                </c:pt>
                <c:pt idx="99">
                  <c:v>5.9</c:v>
                </c:pt>
                <c:pt idx="100">
                  <c:v>5.8</c:v>
                </c:pt>
                <c:pt idx="101">
                  <c:v>5.8</c:v>
                </c:pt>
                <c:pt idx="102">
                  <c:v>5.8</c:v>
                </c:pt>
                <c:pt idx="103">
                  <c:v>5.7</c:v>
                </c:pt>
                <c:pt idx="104">
                  <c:v>5.7</c:v>
                </c:pt>
                <c:pt idx="105">
                  <c:v>5.7</c:v>
                </c:pt>
                <c:pt idx="106">
                  <c:v>5.9</c:v>
                </c:pt>
                <c:pt idx="107">
                  <c:v>6</c:v>
                </c:pt>
                <c:pt idx="108">
                  <c:v>5.8</c:v>
                </c:pt>
                <c:pt idx="109">
                  <c:v>5.9</c:v>
                </c:pt>
                <c:pt idx="110">
                  <c:v>5.9</c:v>
                </c:pt>
                <c:pt idx="111">
                  <c:v>6</c:v>
                </c:pt>
                <c:pt idx="112">
                  <c:v>6.1</c:v>
                </c:pt>
                <c:pt idx="113">
                  <c:v>6.3</c:v>
                </c:pt>
                <c:pt idx="114">
                  <c:v>6.2</c:v>
                </c:pt>
                <c:pt idx="115">
                  <c:v>6.1</c:v>
                </c:pt>
                <c:pt idx="116">
                  <c:v>6.1</c:v>
                </c:pt>
                <c:pt idx="117">
                  <c:v>6</c:v>
                </c:pt>
                <c:pt idx="118">
                  <c:v>5.8</c:v>
                </c:pt>
                <c:pt idx="119">
                  <c:v>5.7</c:v>
                </c:pt>
                <c:pt idx="120">
                  <c:v>5.7</c:v>
                </c:pt>
                <c:pt idx="121">
                  <c:v>5.6</c:v>
                </c:pt>
                <c:pt idx="122">
                  <c:v>5.8</c:v>
                </c:pt>
                <c:pt idx="123">
                  <c:v>5.6</c:v>
                </c:pt>
                <c:pt idx="124">
                  <c:v>5.6</c:v>
                </c:pt>
                <c:pt idx="125">
                  <c:v>5.6</c:v>
                </c:pt>
                <c:pt idx="126">
                  <c:v>5.5</c:v>
                </c:pt>
                <c:pt idx="127">
                  <c:v>5.4</c:v>
                </c:pt>
                <c:pt idx="128">
                  <c:v>5.4</c:v>
                </c:pt>
                <c:pt idx="129">
                  <c:v>5.5</c:v>
                </c:pt>
                <c:pt idx="130">
                  <c:v>5.4</c:v>
                </c:pt>
                <c:pt idx="131">
                  <c:v>5.4</c:v>
                </c:pt>
                <c:pt idx="132">
                  <c:v>5.3</c:v>
                </c:pt>
                <c:pt idx="133">
                  <c:v>5.4</c:v>
                </c:pt>
                <c:pt idx="134">
                  <c:v>5.2</c:v>
                </c:pt>
                <c:pt idx="135">
                  <c:v>5.2</c:v>
                </c:pt>
                <c:pt idx="136">
                  <c:v>5.0999999999999996</c:v>
                </c:pt>
                <c:pt idx="137">
                  <c:v>5</c:v>
                </c:pt>
                <c:pt idx="138">
                  <c:v>5</c:v>
                </c:pt>
                <c:pt idx="139">
                  <c:v>4.9000000000000004</c:v>
                </c:pt>
                <c:pt idx="140">
                  <c:v>5</c:v>
                </c:pt>
                <c:pt idx="141">
                  <c:v>5</c:v>
                </c:pt>
                <c:pt idx="142">
                  <c:v>5</c:v>
                </c:pt>
                <c:pt idx="143">
                  <c:v>4.9000000000000004</c:v>
                </c:pt>
                <c:pt idx="144">
                  <c:v>4.7</c:v>
                </c:pt>
                <c:pt idx="145">
                  <c:v>4.8</c:v>
                </c:pt>
                <c:pt idx="146">
                  <c:v>4.7</c:v>
                </c:pt>
                <c:pt idx="147">
                  <c:v>4.7</c:v>
                </c:pt>
                <c:pt idx="148">
                  <c:v>4.5999999999999996</c:v>
                </c:pt>
                <c:pt idx="149">
                  <c:v>4.5999999999999996</c:v>
                </c:pt>
                <c:pt idx="150">
                  <c:v>4.7</c:v>
                </c:pt>
                <c:pt idx="151">
                  <c:v>4.7</c:v>
                </c:pt>
                <c:pt idx="152">
                  <c:v>4.5</c:v>
                </c:pt>
                <c:pt idx="153">
                  <c:v>4.4000000000000004</c:v>
                </c:pt>
                <c:pt idx="154">
                  <c:v>4.5</c:v>
                </c:pt>
                <c:pt idx="155">
                  <c:v>4.4000000000000004</c:v>
                </c:pt>
                <c:pt idx="156">
                  <c:v>4.5999999999999996</c:v>
                </c:pt>
                <c:pt idx="157">
                  <c:v>4.5</c:v>
                </c:pt>
                <c:pt idx="158">
                  <c:v>4.4000000000000004</c:v>
                </c:pt>
                <c:pt idx="159">
                  <c:v>4.5</c:v>
                </c:pt>
                <c:pt idx="160">
                  <c:v>4.4000000000000004</c:v>
                </c:pt>
                <c:pt idx="161">
                  <c:v>4.5999999999999996</c:v>
                </c:pt>
                <c:pt idx="162">
                  <c:v>4.7</c:v>
                </c:pt>
                <c:pt idx="163">
                  <c:v>4.5999999999999996</c:v>
                </c:pt>
                <c:pt idx="164">
                  <c:v>4.7</c:v>
                </c:pt>
                <c:pt idx="165">
                  <c:v>4.7</c:v>
                </c:pt>
                <c:pt idx="166">
                  <c:v>4.7</c:v>
                </c:pt>
                <c:pt idx="167">
                  <c:v>5</c:v>
                </c:pt>
                <c:pt idx="168">
                  <c:v>5</c:v>
                </c:pt>
                <c:pt idx="169">
                  <c:v>4.9000000000000004</c:v>
                </c:pt>
                <c:pt idx="170">
                  <c:v>5.0999999999999996</c:v>
                </c:pt>
                <c:pt idx="171">
                  <c:v>5</c:v>
                </c:pt>
                <c:pt idx="172">
                  <c:v>5.4</c:v>
                </c:pt>
                <c:pt idx="173">
                  <c:v>5.6</c:v>
                </c:pt>
                <c:pt idx="174">
                  <c:v>5.8</c:v>
                </c:pt>
                <c:pt idx="175">
                  <c:v>6.1</c:v>
                </c:pt>
                <c:pt idx="176">
                  <c:v>6.1</c:v>
                </c:pt>
                <c:pt idx="177">
                  <c:v>6.5</c:v>
                </c:pt>
                <c:pt idx="178">
                  <c:v>6.8</c:v>
                </c:pt>
                <c:pt idx="179">
                  <c:v>7.3</c:v>
                </c:pt>
                <c:pt idx="180">
                  <c:v>7.8</c:v>
                </c:pt>
                <c:pt idx="181">
                  <c:v>8.3000000000000007</c:v>
                </c:pt>
                <c:pt idx="182">
                  <c:v>8.6999999999999993</c:v>
                </c:pt>
                <c:pt idx="183">
                  <c:v>9</c:v>
                </c:pt>
                <c:pt idx="184">
                  <c:v>9.4</c:v>
                </c:pt>
                <c:pt idx="185">
                  <c:v>9.5</c:v>
                </c:pt>
                <c:pt idx="186">
                  <c:v>9.5</c:v>
                </c:pt>
                <c:pt idx="187">
                  <c:v>9.6</c:v>
                </c:pt>
                <c:pt idx="188">
                  <c:v>9.8000000000000007</c:v>
                </c:pt>
                <c:pt idx="189">
                  <c:v>10</c:v>
                </c:pt>
                <c:pt idx="190">
                  <c:v>9.9</c:v>
                </c:pt>
                <c:pt idx="191">
                  <c:v>9.9</c:v>
                </c:pt>
                <c:pt idx="192">
                  <c:v>9.8000000000000007</c:v>
                </c:pt>
                <c:pt idx="193">
                  <c:v>9.8000000000000007</c:v>
                </c:pt>
                <c:pt idx="194">
                  <c:v>9.9</c:v>
                </c:pt>
                <c:pt idx="195">
                  <c:v>9.9</c:v>
                </c:pt>
                <c:pt idx="196">
                  <c:v>9.6</c:v>
                </c:pt>
                <c:pt idx="197">
                  <c:v>9.4</c:v>
                </c:pt>
                <c:pt idx="198">
                  <c:v>9.4</c:v>
                </c:pt>
                <c:pt idx="199">
                  <c:v>9.5</c:v>
                </c:pt>
                <c:pt idx="200">
                  <c:v>9.5</c:v>
                </c:pt>
                <c:pt idx="201">
                  <c:v>9.4</c:v>
                </c:pt>
                <c:pt idx="202">
                  <c:v>9.8000000000000007</c:v>
                </c:pt>
                <c:pt idx="203">
                  <c:v>9.3000000000000007</c:v>
                </c:pt>
                <c:pt idx="204">
                  <c:v>9.1</c:v>
                </c:pt>
                <c:pt idx="205">
                  <c:v>9</c:v>
                </c:pt>
                <c:pt idx="206">
                  <c:v>9</c:v>
                </c:pt>
                <c:pt idx="207">
                  <c:v>9.1</c:v>
                </c:pt>
                <c:pt idx="208">
                  <c:v>9</c:v>
                </c:pt>
                <c:pt idx="209">
                  <c:v>9.1</c:v>
                </c:pt>
                <c:pt idx="210">
                  <c:v>9</c:v>
                </c:pt>
                <c:pt idx="211">
                  <c:v>9</c:v>
                </c:pt>
                <c:pt idx="212">
                  <c:v>9</c:v>
                </c:pt>
                <c:pt idx="213">
                  <c:v>8.8000000000000007</c:v>
                </c:pt>
                <c:pt idx="214">
                  <c:v>8.6</c:v>
                </c:pt>
                <c:pt idx="215">
                  <c:v>8.5</c:v>
                </c:pt>
                <c:pt idx="216">
                  <c:v>8.3000000000000007</c:v>
                </c:pt>
                <c:pt idx="217">
                  <c:v>8.3000000000000007</c:v>
                </c:pt>
                <c:pt idx="218">
                  <c:v>8.1999999999999993</c:v>
                </c:pt>
                <c:pt idx="219">
                  <c:v>8.1999999999999993</c:v>
                </c:pt>
                <c:pt idx="220">
                  <c:v>8.1999999999999993</c:v>
                </c:pt>
                <c:pt idx="221">
                  <c:v>8.1999999999999993</c:v>
                </c:pt>
                <c:pt idx="222">
                  <c:v>8.1999999999999993</c:v>
                </c:pt>
                <c:pt idx="223">
                  <c:v>8.1</c:v>
                </c:pt>
                <c:pt idx="224">
                  <c:v>7.8</c:v>
                </c:pt>
                <c:pt idx="225">
                  <c:v>7.8</c:v>
                </c:pt>
                <c:pt idx="226">
                  <c:v>7.7</c:v>
                </c:pt>
                <c:pt idx="227">
                  <c:v>7.9</c:v>
                </c:pt>
                <c:pt idx="228">
                  <c:v>8</c:v>
                </c:pt>
                <c:pt idx="229">
                  <c:v>7.7</c:v>
                </c:pt>
                <c:pt idx="230">
                  <c:v>7.5</c:v>
                </c:pt>
                <c:pt idx="231">
                  <c:v>7.6</c:v>
                </c:pt>
                <c:pt idx="232">
                  <c:v>7.5</c:v>
                </c:pt>
                <c:pt idx="233">
                  <c:v>7.5</c:v>
                </c:pt>
                <c:pt idx="234">
                  <c:v>7.3</c:v>
                </c:pt>
                <c:pt idx="235">
                  <c:v>7.2</c:v>
                </c:pt>
                <c:pt idx="236">
                  <c:v>7.2</c:v>
                </c:pt>
                <c:pt idx="237">
                  <c:v>7.2</c:v>
                </c:pt>
                <c:pt idx="238">
                  <c:v>6.9</c:v>
                </c:pt>
                <c:pt idx="239">
                  <c:v>6.7</c:v>
                </c:pt>
                <c:pt idx="240">
                  <c:v>6.6</c:v>
                </c:pt>
                <c:pt idx="241">
                  <c:v>6.7</c:v>
                </c:pt>
                <c:pt idx="242">
                  <c:v>6.7</c:v>
                </c:pt>
                <c:pt idx="243">
                  <c:v>6.2</c:v>
                </c:pt>
                <c:pt idx="244">
                  <c:v>6.3</c:v>
                </c:pt>
                <c:pt idx="245">
                  <c:v>6.1</c:v>
                </c:pt>
                <c:pt idx="246">
                  <c:v>6.2</c:v>
                </c:pt>
                <c:pt idx="247">
                  <c:v>6.1</c:v>
                </c:pt>
                <c:pt idx="248">
                  <c:v>5.9</c:v>
                </c:pt>
                <c:pt idx="249">
                  <c:v>5.7</c:v>
                </c:pt>
                <c:pt idx="250">
                  <c:v>5.8</c:v>
                </c:pt>
                <c:pt idx="251">
                  <c:v>5.6</c:v>
                </c:pt>
                <c:pt idx="252">
                  <c:v>5.7</c:v>
                </c:pt>
                <c:pt idx="253">
                  <c:v>5.5</c:v>
                </c:pt>
                <c:pt idx="254">
                  <c:v>5.4</c:v>
                </c:pt>
                <c:pt idx="255">
                  <c:v>5.4</c:v>
                </c:pt>
                <c:pt idx="256">
                  <c:v>5.6</c:v>
                </c:pt>
                <c:pt idx="257">
                  <c:v>5.3</c:v>
                </c:pt>
                <c:pt idx="258">
                  <c:v>5.2</c:v>
                </c:pt>
                <c:pt idx="259">
                  <c:v>5.0999999999999996</c:v>
                </c:pt>
                <c:pt idx="260">
                  <c:v>5</c:v>
                </c:pt>
                <c:pt idx="261">
                  <c:v>5</c:v>
                </c:pt>
                <c:pt idx="262">
                  <c:v>5.0999999999999996</c:v>
                </c:pt>
                <c:pt idx="263">
                  <c:v>5</c:v>
                </c:pt>
                <c:pt idx="264">
                  <c:v>4.8</c:v>
                </c:pt>
                <c:pt idx="265">
                  <c:v>4.9000000000000004</c:v>
                </c:pt>
                <c:pt idx="266">
                  <c:v>5</c:v>
                </c:pt>
                <c:pt idx="267">
                  <c:v>5.0999999999999996</c:v>
                </c:pt>
                <c:pt idx="268">
                  <c:v>4.8</c:v>
                </c:pt>
                <c:pt idx="269">
                  <c:v>4.9000000000000004</c:v>
                </c:pt>
                <c:pt idx="270">
                  <c:v>4.8</c:v>
                </c:pt>
                <c:pt idx="271">
                  <c:v>4.9000000000000004</c:v>
                </c:pt>
                <c:pt idx="272">
                  <c:v>5</c:v>
                </c:pt>
                <c:pt idx="273">
                  <c:v>4.9000000000000004</c:v>
                </c:pt>
                <c:pt idx="274">
                  <c:v>4.7</c:v>
                </c:pt>
                <c:pt idx="275">
                  <c:v>4.7</c:v>
                </c:pt>
                <c:pt idx="276">
                  <c:v>4.7</c:v>
                </c:pt>
                <c:pt idx="277">
                  <c:v>4.5999999999999996</c:v>
                </c:pt>
                <c:pt idx="278">
                  <c:v>4.4000000000000004</c:v>
                </c:pt>
                <c:pt idx="279">
                  <c:v>4.4000000000000004</c:v>
                </c:pt>
                <c:pt idx="280">
                  <c:v>4.4000000000000004</c:v>
                </c:pt>
                <c:pt idx="281">
                  <c:v>4.3</c:v>
                </c:pt>
                <c:pt idx="282">
                  <c:v>4.3</c:v>
                </c:pt>
                <c:pt idx="283">
                  <c:v>4.4000000000000004</c:v>
                </c:pt>
                <c:pt idx="284">
                  <c:v>4.3</c:v>
                </c:pt>
                <c:pt idx="285">
                  <c:v>4.2</c:v>
                </c:pt>
                <c:pt idx="286">
                  <c:v>4.2</c:v>
                </c:pt>
                <c:pt idx="287">
                  <c:v>4.0999999999999996</c:v>
                </c:pt>
                <c:pt idx="288">
                  <c:v>4</c:v>
                </c:pt>
                <c:pt idx="289">
                  <c:v>4.0999999999999996</c:v>
                </c:pt>
                <c:pt idx="290">
                  <c:v>4</c:v>
                </c:pt>
                <c:pt idx="291">
                  <c:v>4</c:v>
                </c:pt>
                <c:pt idx="292">
                  <c:v>3.8</c:v>
                </c:pt>
                <c:pt idx="293">
                  <c:v>4</c:v>
                </c:pt>
                <c:pt idx="294">
                  <c:v>3.8</c:v>
                </c:pt>
                <c:pt idx="295">
                  <c:v>3.8</c:v>
                </c:pt>
                <c:pt idx="296">
                  <c:v>3.7</c:v>
                </c:pt>
                <c:pt idx="297">
                  <c:v>3.8</c:v>
                </c:pt>
                <c:pt idx="298">
                  <c:v>3.8</c:v>
                </c:pt>
                <c:pt idx="299">
                  <c:v>3.9</c:v>
                </c:pt>
                <c:pt idx="300">
                  <c:v>4</c:v>
                </c:pt>
                <c:pt idx="301">
                  <c:v>3.8</c:v>
                </c:pt>
                <c:pt idx="302">
                  <c:v>3.8</c:v>
                </c:pt>
                <c:pt idx="303">
                  <c:v>3.7</c:v>
                </c:pt>
                <c:pt idx="304">
                  <c:v>3.6</c:v>
                </c:pt>
                <c:pt idx="305">
                  <c:v>3.6</c:v>
                </c:pt>
                <c:pt idx="306">
                  <c:v>3.7</c:v>
                </c:pt>
                <c:pt idx="307">
                  <c:v>3.6</c:v>
                </c:pt>
                <c:pt idx="308">
                  <c:v>3.5</c:v>
                </c:pt>
                <c:pt idx="309">
                  <c:v>3.6</c:v>
                </c:pt>
                <c:pt idx="310">
                  <c:v>3.6</c:v>
                </c:pt>
                <c:pt idx="311">
                  <c:v>3.6</c:v>
                </c:pt>
                <c:pt idx="312">
                  <c:v>3.6</c:v>
                </c:pt>
                <c:pt idx="313">
                  <c:v>3.5</c:v>
                </c:pt>
                <c:pt idx="314">
                  <c:v>4.4000000000000004</c:v>
                </c:pt>
                <c:pt idx="315">
                  <c:v>14.8</c:v>
                </c:pt>
                <c:pt idx="316">
                  <c:v>13.2</c:v>
                </c:pt>
                <c:pt idx="317">
                  <c:v>11</c:v>
                </c:pt>
                <c:pt idx="318">
                  <c:v>10.199999999999999</c:v>
                </c:pt>
                <c:pt idx="319">
                  <c:v>8.4</c:v>
                </c:pt>
                <c:pt idx="320">
                  <c:v>7.8</c:v>
                </c:pt>
                <c:pt idx="321">
                  <c:v>6.8</c:v>
                </c:pt>
                <c:pt idx="322">
                  <c:v>6.7</c:v>
                </c:pt>
                <c:pt idx="323">
                  <c:v>6.7</c:v>
                </c:pt>
                <c:pt idx="324">
                  <c:v>6.4</c:v>
                </c:pt>
                <c:pt idx="325">
                  <c:v>6.2</c:v>
                </c:pt>
                <c:pt idx="326">
                  <c:v>6.1</c:v>
                </c:pt>
                <c:pt idx="327">
                  <c:v>6.1</c:v>
                </c:pt>
                <c:pt idx="328">
                  <c:v>5.8</c:v>
                </c:pt>
                <c:pt idx="329">
                  <c:v>5.9</c:v>
                </c:pt>
                <c:pt idx="330">
                  <c:v>5.4</c:v>
                </c:pt>
                <c:pt idx="331">
                  <c:v>5.0999999999999996</c:v>
                </c:pt>
                <c:pt idx="332">
                  <c:v>4.7</c:v>
                </c:pt>
                <c:pt idx="333">
                  <c:v>4.5</c:v>
                </c:pt>
                <c:pt idx="334">
                  <c:v>4.0999999999999996</c:v>
                </c:pt>
                <c:pt idx="335">
                  <c:v>3.9</c:v>
                </c:pt>
                <c:pt idx="336">
                  <c:v>4</c:v>
                </c:pt>
                <c:pt idx="337">
                  <c:v>3.8</c:v>
                </c:pt>
                <c:pt idx="338">
                  <c:v>3.6</c:v>
                </c:pt>
                <c:pt idx="339">
                  <c:v>3.7</c:v>
                </c:pt>
                <c:pt idx="340">
                  <c:v>3.6</c:v>
                </c:pt>
                <c:pt idx="341">
                  <c:v>3.6</c:v>
                </c:pt>
                <c:pt idx="342">
                  <c:v>3.5</c:v>
                </c:pt>
                <c:pt idx="343">
                  <c:v>3.6</c:v>
                </c:pt>
                <c:pt idx="344">
                  <c:v>3.5</c:v>
                </c:pt>
                <c:pt idx="345">
                  <c:v>3.6</c:v>
                </c:pt>
                <c:pt idx="346">
                  <c:v>3.6</c:v>
                </c:pt>
                <c:pt idx="347">
                  <c:v>3.5</c:v>
                </c:pt>
                <c:pt idx="348">
                  <c:v>3.4</c:v>
                </c:pt>
                <c:pt idx="349">
                  <c:v>3.6</c:v>
                </c:pt>
                <c:pt idx="350">
                  <c:v>3.5</c:v>
                </c:pt>
                <c:pt idx="351">
                  <c:v>3.4</c:v>
                </c:pt>
                <c:pt idx="352">
                  <c:v>3.7</c:v>
                </c:pt>
                <c:pt idx="353">
                  <c:v>3.6</c:v>
                </c:pt>
                <c:pt idx="354">
                  <c:v>3.5</c:v>
                </c:pt>
                <c:pt idx="355">
                  <c:v>3.8</c:v>
                </c:pt>
                <c:pt idx="356">
                  <c:v>3.8</c:v>
                </c:pt>
                <c:pt idx="357">
                  <c:v>3.8</c:v>
                </c:pt>
                <c:pt idx="358">
                  <c:v>3.7</c:v>
                </c:pt>
                <c:pt idx="359">
                  <c:v>3.7</c:v>
                </c:pt>
                <c:pt idx="360">
                  <c:v>3.7</c:v>
                </c:pt>
                <c:pt idx="361">
                  <c:v>3.9</c:v>
                </c:pt>
                <c:pt idx="362">
                  <c:v>3.8</c:v>
                </c:pt>
                <c:pt idx="363">
                  <c:v>3.9</c:v>
                </c:pt>
                <c:pt idx="364">
                  <c:v>4</c:v>
                </c:pt>
                <c:pt idx="365">
                  <c:v>4.0999999999999996</c:v>
                </c:pt>
                <c:pt idx="366">
                  <c:v>4.3</c:v>
                </c:pt>
                <c:pt idx="367">
                  <c:v>4.2</c:v>
                </c:pt>
                <c:pt idx="368">
                  <c:v>4.0999999999999996</c:v>
                </c:pt>
                <c:pt idx="369">
                  <c:v>4.0999999999999996</c:v>
                </c:pt>
                <c:pt idx="370">
                  <c:v>4.2</c:v>
                </c:pt>
              </c:numCache>
            </c:numRef>
          </c:val>
          <c:smooth val="0"/>
          <c:extLst>
            <c:ext xmlns:c16="http://schemas.microsoft.com/office/drawing/2014/chart" uri="{C3380CC4-5D6E-409C-BE32-E72D297353CC}">
              <c16:uniqueId val="{00000000-8BC1-48D4-95BF-8B2585464329}"/>
            </c:ext>
          </c:extLst>
        </c:ser>
        <c:ser>
          <c:idx val="1"/>
          <c:order val="1"/>
          <c:spPr>
            <a:ln w="22225">
              <a:solidFill>
                <a:srgbClr val="4489FF"/>
              </a:solidFill>
              <a:prstDash val="dash"/>
            </a:ln>
          </c:spPr>
          <c:marker>
            <c:symbol val="none"/>
          </c:marker>
          <c:cat>
            <c:numRef>
              <c:f>Sheet1!$A$6:$A$1000</c:f>
              <c:numCache>
                <c:formatCode>m/d/yyyy</c:formatCode>
                <c:ptCount val="995"/>
                <c:pt idx="0">
                  <c:v>34365</c:v>
                </c:pt>
                <c:pt idx="1">
                  <c:v>34393</c:v>
                </c:pt>
                <c:pt idx="2">
                  <c:v>34424</c:v>
                </c:pt>
                <c:pt idx="3">
                  <c:v>34454</c:v>
                </c:pt>
                <c:pt idx="4">
                  <c:v>34485</c:v>
                </c:pt>
                <c:pt idx="5">
                  <c:v>34515</c:v>
                </c:pt>
                <c:pt idx="6">
                  <c:v>34546</c:v>
                </c:pt>
                <c:pt idx="7">
                  <c:v>34577</c:v>
                </c:pt>
                <c:pt idx="8">
                  <c:v>34607</c:v>
                </c:pt>
                <c:pt idx="9">
                  <c:v>34638</c:v>
                </c:pt>
                <c:pt idx="10">
                  <c:v>34668</c:v>
                </c:pt>
                <c:pt idx="11">
                  <c:v>34699</c:v>
                </c:pt>
                <c:pt idx="12">
                  <c:v>34730</c:v>
                </c:pt>
                <c:pt idx="13">
                  <c:v>34758</c:v>
                </c:pt>
                <c:pt idx="14">
                  <c:v>34789</c:v>
                </c:pt>
                <c:pt idx="15">
                  <c:v>34819</c:v>
                </c:pt>
                <c:pt idx="16">
                  <c:v>34850</c:v>
                </c:pt>
                <c:pt idx="17">
                  <c:v>34880</c:v>
                </c:pt>
                <c:pt idx="18">
                  <c:v>34911</c:v>
                </c:pt>
                <c:pt idx="19">
                  <c:v>34942</c:v>
                </c:pt>
                <c:pt idx="20">
                  <c:v>34972</c:v>
                </c:pt>
                <c:pt idx="21">
                  <c:v>35003</c:v>
                </c:pt>
                <c:pt idx="22">
                  <c:v>35033</c:v>
                </c:pt>
                <c:pt idx="23">
                  <c:v>35064</c:v>
                </c:pt>
                <c:pt idx="24">
                  <c:v>35095</c:v>
                </c:pt>
                <c:pt idx="25">
                  <c:v>35124</c:v>
                </c:pt>
                <c:pt idx="26">
                  <c:v>35155</c:v>
                </c:pt>
                <c:pt idx="27">
                  <c:v>35185</c:v>
                </c:pt>
                <c:pt idx="28">
                  <c:v>35216</c:v>
                </c:pt>
                <c:pt idx="29">
                  <c:v>35246</c:v>
                </c:pt>
                <c:pt idx="30">
                  <c:v>35277</c:v>
                </c:pt>
                <c:pt idx="31">
                  <c:v>35308</c:v>
                </c:pt>
                <c:pt idx="32">
                  <c:v>35338</c:v>
                </c:pt>
                <c:pt idx="33">
                  <c:v>35369</c:v>
                </c:pt>
                <c:pt idx="34">
                  <c:v>35399</c:v>
                </c:pt>
                <c:pt idx="35">
                  <c:v>35430</c:v>
                </c:pt>
                <c:pt idx="36">
                  <c:v>35461</c:v>
                </c:pt>
                <c:pt idx="37">
                  <c:v>35489</c:v>
                </c:pt>
                <c:pt idx="38">
                  <c:v>35520</c:v>
                </c:pt>
                <c:pt idx="39">
                  <c:v>35550</c:v>
                </c:pt>
                <c:pt idx="40">
                  <c:v>35581</c:v>
                </c:pt>
                <c:pt idx="41">
                  <c:v>35611</c:v>
                </c:pt>
                <c:pt idx="42">
                  <c:v>35642</c:v>
                </c:pt>
                <c:pt idx="43">
                  <c:v>35673</c:v>
                </c:pt>
                <c:pt idx="44">
                  <c:v>35703</c:v>
                </c:pt>
                <c:pt idx="45">
                  <c:v>35734</c:v>
                </c:pt>
                <c:pt idx="46">
                  <c:v>35764</c:v>
                </c:pt>
                <c:pt idx="47">
                  <c:v>35795</c:v>
                </c:pt>
                <c:pt idx="48">
                  <c:v>35826</c:v>
                </c:pt>
                <c:pt idx="49">
                  <c:v>35854</c:v>
                </c:pt>
                <c:pt idx="50">
                  <c:v>35885</c:v>
                </c:pt>
                <c:pt idx="51">
                  <c:v>35915</c:v>
                </c:pt>
                <c:pt idx="52">
                  <c:v>35946</c:v>
                </c:pt>
                <c:pt idx="53">
                  <c:v>35976</c:v>
                </c:pt>
                <c:pt idx="54">
                  <c:v>36007</c:v>
                </c:pt>
                <c:pt idx="55">
                  <c:v>36038</c:v>
                </c:pt>
                <c:pt idx="56">
                  <c:v>36068</c:v>
                </c:pt>
                <c:pt idx="57">
                  <c:v>36099</c:v>
                </c:pt>
                <c:pt idx="58">
                  <c:v>36129</c:v>
                </c:pt>
                <c:pt idx="59">
                  <c:v>36160</c:v>
                </c:pt>
                <c:pt idx="60">
                  <c:v>36191</c:v>
                </c:pt>
                <c:pt idx="61">
                  <c:v>36219</c:v>
                </c:pt>
                <c:pt idx="62">
                  <c:v>36250</c:v>
                </c:pt>
                <c:pt idx="63">
                  <c:v>36280</c:v>
                </c:pt>
                <c:pt idx="64">
                  <c:v>36311</c:v>
                </c:pt>
                <c:pt idx="65">
                  <c:v>36341</c:v>
                </c:pt>
                <c:pt idx="66">
                  <c:v>36372</c:v>
                </c:pt>
                <c:pt idx="67">
                  <c:v>36403</c:v>
                </c:pt>
                <c:pt idx="68">
                  <c:v>36433</c:v>
                </c:pt>
                <c:pt idx="69">
                  <c:v>36464</c:v>
                </c:pt>
                <c:pt idx="70">
                  <c:v>36494</c:v>
                </c:pt>
                <c:pt idx="71">
                  <c:v>36525</c:v>
                </c:pt>
                <c:pt idx="72">
                  <c:v>36556</c:v>
                </c:pt>
                <c:pt idx="73">
                  <c:v>36585</c:v>
                </c:pt>
                <c:pt idx="74">
                  <c:v>36616</c:v>
                </c:pt>
                <c:pt idx="75">
                  <c:v>36646</c:v>
                </c:pt>
                <c:pt idx="76">
                  <c:v>36677</c:v>
                </c:pt>
                <c:pt idx="77">
                  <c:v>36707</c:v>
                </c:pt>
                <c:pt idx="78">
                  <c:v>36738</c:v>
                </c:pt>
                <c:pt idx="79">
                  <c:v>36769</c:v>
                </c:pt>
                <c:pt idx="80">
                  <c:v>36799</c:v>
                </c:pt>
                <c:pt idx="81">
                  <c:v>36830</c:v>
                </c:pt>
                <c:pt idx="82">
                  <c:v>36860</c:v>
                </c:pt>
                <c:pt idx="83">
                  <c:v>36891</c:v>
                </c:pt>
                <c:pt idx="84">
                  <c:v>36922</c:v>
                </c:pt>
                <c:pt idx="85">
                  <c:v>36950</c:v>
                </c:pt>
                <c:pt idx="86">
                  <c:v>36981</c:v>
                </c:pt>
                <c:pt idx="87">
                  <c:v>37011</c:v>
                </c:pt>
                <c:pt idx="88">
                  <c:v>37042</c:v>
                </c:pt>
                <c:pt idx="89">
                  <c:v>37072</c:v>
                </c:pt>
                <c:pt idx="90">
                  <c:v>37103</c:v>
                </c:pt>
                <c:pt idx="91">
                  <c:v>37134</c:v>
                </c:pt>
                <c:pt idx="92">
                  <c:v>37164</c:v>
                </c:pt>
                <c:pt idx="93">
                  <c:v>37195</c:v>
                </c:pt>
                <c:pt idx="94">
                  <c:v>37225</c:v>
                </c:pt>
                <c:pt idx="95">
                  <c:v>37256</c:v>
                </c:pt>
                <c:pt idx="96">
                  <c:v>37287</c:v>
                </c:pt>
                <c:pt idx="97">
                  <c:v>37315</c:v>
                </c:pt>
                <c:pt idx="98">
                  <c:v>37346</c:v>
                </c:pt>
                <c:pt idx="99">
                  <c:v>37376</c:v>
                </c:pt>
                <c:pt idx="100">
                  <c:v>37407</c:v>
                </c:pt>
                <c:pt idx="101">
                  <c:v>37437</c:v>
                </c:pt>
                <c:pt idx="102">
                  <c:v>37468</c:v>
                </c:pt>
                <c:pt idx="103">
                  <c:v>37499</c:v>
                </c:pt>
                <c:pt idx="104">
                  <c:v>37529</c:v>
                </c:pt>
                <c:pt idx="105">
                  <c:v>37560</c:v>
                </c:pt>
                <c:pt idx="106">
                  <c:v>37590</c:v>
                </c:pt>
                <c:pt idx="107">
                  <c:v>37621</c:v>
                </c:pt>
                <c:pt idx="108">
                  <c:v>37652</c:v>
                </c:pt>
                <c:pt idx="109">
                  <c:v>37680</c:v>
                </c:pt>
                <c:pt idx="110">
                  <c:v>37711</c:v>
                </c:pt>
                <c:pt idx="111">
                  <c:v>37741</c:v>
                </c:pt>
                <c:pt idx="112">
                  <c:v>37772</c:v>
                </c:pt>
                <c:pt idx="113">
                  <c:v>37802</c:v>
                </c:pt>
                <c:pt idx="114">
                  <c:v>37833</c:v>
                </c:pt>
                <c:pt idx="115">
                  <c:v>37864</c:v>
                </c:pt>
                <c:pt idx="116">
                  <c:v>37894</c:v>
                </c:pt>
                <c:pt idx="117">
                  <c:v>37925</c:v>
                </c:pt>
                <c:pt idx="118">
                  <c:v>37955</c:v>
                </c:pt>
                <c:pt idx="119">
                  <c:v>37986</c:v>
                </c:pt>
                <c:pt idx="120">
                  <c:v>38017</c:v>
                </c:pt>
                <c:pt idx="121">
                  <c:v>38046</c:v>
                </c:pt>
                <c:pt idx="122">
                  <c:v>38077</c:v>
                </c:pt>
                <c:pt idx="123">
                  <c:v>38107</c:v>
                </c:pt>
                <c:pt idx="124">
                  <c:v>38138</c:v>
                </c:pt>
                <c:pt idx="125">
                  <c:v>38168</c:v>
                </c:pt>
                <c:pt idx="126">
                  <c:v>38199</c:v>
                </c:pt>
                <c:pt idx="127">
                  <c:v>38230</c:v>
                </c:pt>
                <c:pt idx="128">
                  <c:v>38260</c:v>
                </c:pt>
                <c:pt idx="129">
                  <c:v>38291</c:v>
                </c:pt>
                <c:pt idx="130">
                  <c:v>38321</c:v>
                </c:pt>
                <c:pt idx="131">
                  <c:v>38352</c:v>
                </c:pt>
                <c:pt idx="132">
                  <c:v>38383</c:v>
                </c:pt>
                <c:pt idx="133">
                  <c:v>38411</c:v>
                </c:pt>
                <c:pt idx="134">
                  <c:v>38442</c:v>
                </c:pt>
                <c:pt idx="135">
                  <c:v>38472</c:v>
                </c:pt>
                <c:pt idx="136">
                  <c:v>38503</c:v>
                </c:pt>
                <c:pt idx="137">
                  <c:v>38533</c:v>
                </c:pt>
                <c:pt idx="138">
                  <c:v>38564</c:v>
                </c:pt>
                <c:pt idx="139">
                  <c:v>38595</c:v>
                </c:pt>
                <c:pt idx="140">
                  <c:v>38625</c:v>
                </c:pt>
                <c:pt idx="141">
                  <c:v>38656</c:v>
                </c:pt>
                <c:pt idx="142">
                  <c:v>38686</c:v>
                </c:pt>
                <c:pt idx="143">
                  <c:v>38717</c:v>
                </c:pt>
                <c:pt idx="144">
                  <c:v>38748</c:v>
                </c:pt>
                <c:pt idx="145">
                  <c:v>38776</c:v>
                </c:pt>
                <c:pt idx="146">
                  <c:v>38807</c:v>
                </c:pt>
                <c:pt idx="147">
                  <c:v>38837</c:v>
                </c:pt>
                <c:pt idx="148">
                  <c:v>38868</c:v>
                </c:pt>
                <c:pt idx="149">
                  <c:v>38898</c:v>
                </c:pt>
                <c:pt idx="150">
                  <c:v>38929</c:v>
                </c:pt>
                <c:pt idx="151">
                  <c:v>38960</c:v>
                </c:pt>
                <c:pt idx="152">
                  <c:v>38990</c:v>
                </c:pt>
                <c:pt idx="153">
                  <c:v>39021</c:v>
                </c:pt>
                <c:pt idx="154">
                  <c:v>39051</c:v>
                </c:pt>
                <c:pt idx="155">
                  <c:v>39082</c:v>
                </c:pt>
                <c:pt idx="156">
                  <c:v>39113</c:v>
                </c:pt>
                <c:pt idx="157">
                  <c:v>39141</c:v>
                </c:pt>
                <c:pt idx="158">
                  <c:v>39172</c:v>
                </c:pt>
                <c:pt idx="159">
                  <c:v>39202</c:v>
                </c:pt>
                <c:pt idx="160">
                  <c:v>39233</c:v>
                </c:pt>
                <c:pt idx="161">
                  <c:v>39263</c:v>
                </c:pt>
                <c:pt idx="162">
                  <c:v>39294</c:v>
                </c:pt>
                <c:pt idx="163">
                  <c:v>39325</c:v>
                </c:pt>
                <c:pt idx="164">
                  <c:v>39355</c:v>
                </c:pt>
                <c:pt idx="165">
                  <c:v>39386</c:v>
                </c:pt>
                <c:pt idx="166">
                  <c:v>39416</c:v>
                </c:pt>
                <c:pt idx="167">
                  <c:v>39447</c:v>
                </c:pt>
                <c:pt idx="168">
                  <c:v>39478</c:v>
                </c:pt>
                <c:pt idx="169">
                  <c:v>39507</c:v>
                </c:pt>
                <c:pt idx="170">
                  <c:v>39538</c:v>
                </c:pt>
                <c:pt idx="171">
                  <c:v>39568</c:v>
                </c:pt>
                <c:pt idx="172">
                  <c:v>39599</c:v>
                </c:pt>
                <c:pt idx="173">
                  <c:v>39629</c:v>
                </c:pt>
                <c:pt idx="174">
                  <c:v>39660</c:v>
                </c:pt>
                <c:pt idx="175">
                  <c:v>39691</c:v>
                </c:pt>
                <c:pt idx="176">
                  <c:v>39721</c:v>
                </c:pt>
                <c:pt idx="177">
                  <c:v>39752</c:v>
                </c:pt>
                <c:pt idx="178">
                  <c:v>39782</c:v>
                </c:pt>
                <c:pt idx="179">
                  <c:v>39813</c:v>
                </c:pt>
                <c:pt idx="180">
                  <c:v>39844</c:v>
                </c:pt>
                <c:pt idx="181">
                  <c:v>39872</c:v>
                </c:pt>
                <c:pt idx="182">
                  <c:v>39903</c:v>
                </c:pt>
                <c:pt idx="183">
                  <c:v>39933</c:v>
                </c:pt>
                <c:pt idx="184">
                  <c:v>39964</c:v>
                </c:pt>
                <c:pt idx="185">
                  <c:v>39994</c:v>
                </c:pt>
                <c:pt idx="186">
                  <c:v>40025</c:v>
                </c:pt>
                <c:pt idx="187">
                  <c:v>40056</c:v>
                </c:pt>
                <c:pt idx="188">
                  <c:v>40086</c:v>
                </c:pt>
                <c:pt idx="189">
                  <c:v>40117</c:v>
                </c:pt>
                <c:pt idx="190">
                  <c:v>40147</c:v>
                </c:pt>
                <c:pt idx="191">
                  <c:v>40178</c:v>
                </c:pt>
                <c:pt idx="192">
                  <c:v>40209</c:v>
                </c:pt>
                <c:pt idx="193">
                  <c:v>40237</c:v>
                </c:pt>
                <c:pt idx="194">
                  <c:v>40268</c:v>
                </c:pt>
                <c:pt idx="195">
                  <c:v>40298</c:v>
                </c:pt>
                <c:pt idx="196">
                  <c:v>40329</c:v>
                </c:pt>
                <c:pt idx="197">
                  <c:v>40359</c:v>
                </c:pt>
                <c:pt idx="198">
                  <c:v>40390</c:v>
                </c:pt>
                <c:pt idx="199">
                  <c:v>40421</c:v>
                </c:pt>
                <c:pt idx="200">
                  <c:v>40451</c:v>
                </c:pt>
                <c:pt idx="201">
                  <c:v>40482</c:v>
                </c:pt>
                <c:pt idx="202">
                  <c:v>40512</c:v>
                </c:pt>
                <c:pt idx="203">
                  <c:v>40543</c:v>
                </c:pt>
                <c:pt idx="204">
                  <c:v>40574</c:v>
                </c:pt>
                <c:pt idx="205">
                  <c:v>40602</c:v>
                </c:pt>
                <c:pt idx="206">
                  <c:v>40633</c:v>
                </c:pt>
                <c:pt idx="207">
                  <c:v>40663</c:v>
                </c:pt>
                <c:pt idx="208">
                  <c:v>40694</c:v>
                </c:pt>
                <c:pt idx="209">
                  <c:v>40724</c:v>
                </c:pt>
                <c:pt idx="210">
                  <c:v>40755</c:v>
                </c:pt>
                <c:pt idx="211">
                  <c:v>40786</c:v>
                </c:pt>
                <c:pt idx="212">
                  <c:v>40816</c:v>
                </c:pt>
                <c:pt idx="213">
                  <c:v>40847</c:v>
                </c:pt>
                <c:pt idx="214">
                  <c:v>40877</c:v>
                </c:pt>
                <c:pt idx="215">
                  <c:v>40908</c:v>
                </c:pt>
                <c:pt idx="216">
                  <c:v>40939</c:v>
                </c:pt>
                <c:pt idx="217">
                  <c:v>40968</c:v>
                </c:pt>
                <c:pt idx="218">
                  <c:v>40999</c:v>
                </c:pt>
                <c:pt idx="219">
                  <c:v>41029</c:v>
                </c:pt>
                <c:pt idx="220">
                  <c:v>41060</c:v>
                </c:pt>
                <c:pt idx="221">
                  <c:v>41090</c:v>
                </c:pt>
                <c:pt idx="222">
                  <c:v>41121</c:v>
                </c:pt>
                <c:pt idx="223">
                  <c:v>41152</c:v>
                </c:pt>
                <c:pt idx="224">
                  <c:v>41182</c:v>
                </c:pt>
                <c:pt idx="225">
                  <c:v>41213</c:v>
                </c:pt>
                <c:pt idx="226">
                  <c:v>41243</c:v>
                </c:pt>
                <c:pt idx="227">
                  <c:v>41274</c:v>
                </c:pt>
                <c:pt idx="228">
                  <c:v>41305</c:v>
                </c:pt>
                <c:pt idx="229">
                  <c:v>41333</c:v>
                </c:pt>
                <c:pt idx="230">
                  <c:v>41364</c:v>
                </c:pt>
                <c:pt idx="231">
                  <c:v>41394</c:v>
                </c:pt>
                <c:pt idx="232">
                  <c:v>41425</c:v>
                </c:pt>
                <c:pt idx="233">
                  <c:v>41455</c:v>
                </c:pt>
                <c:pt idx="234">
                  <c:v>41486</c:v>
                </c:pt>
                <c:pt idx="235">
                  <c:v>41517</c:v>
                </c:pt>
                <c:pt idx="236">
                  <c:v>41547</c:v>
                </c:pt>
                <c:pt idx="237">
                  <c:v>41578</c:v>
                </c:pt>
                <c:pt idx="238">
                  <c:v>41608</c:v>
                </c:pt>
                <c:pt idx="239">
                  <c:v>41639</c:v>
                </c:pt>
                <c:pt idx="240">
                  <c:v>41670</c:v>
                </c:pt>
                <c:pt idx="241">
                  <c:v>41698</c:v>
                </c:pt>
                <c:pt idx="242">
                  <c:v>41729</c:v>
                </c:pt>
                <c:pt idx="243">
                  <c:v>41759</c:v>
                </c:pt>
                <c:pt idx="244">
                  <c:v>41790</c:v>
                </c:pt>
                <c:pt idx="245">
                  <c:v>41820</c:v>
                </c:pt>
                <c:pt idx="246">
                  <c:v>41851</c:v>
                </c:pt>
                <c:pt idx="247">
                  <c:v>41882</c:v>
                </c:pt>
                <c:pt idx="248">
                  <c:v>41912</c:v>
                </c:pt>
                <c:pt idx="249">
                  <c:v>41943</c:v>
                </c:pt>
                <c:pt idx="250">
                  <c:v>41973</c:v>
                </c:pt>
                <c:pt idx="251">
                  <c:v>42004</c:v>
                </c:pt>
                <c:pt idx="252">
                  <c:v>42035</c:v>
                </c:pt>
                <c:pt idx="253">
                  <c:v>42063</c:v>
                </c:pt>
                <c:pt idx="254">
                  <c:v>42094</c:v>
                </c:pt>
                <c:pt idx="255">
                  <c:v>42124</c:v>
                </c:pt>
                <c:pt idx="256">
                  <c:v>42155</c:v>
                </c:pt>
                <c:pt idx="257">
                  <c:v>42185</c:v>
                </c:pt>
                <c:pt idx="258">
                  <c:v>42216</c:v>
                </c:pt>
                <c:pt idx="259">
                  <c:v>42247</c:v>
                </c:pt>
                <c:pt idx="260">
                  <c:v>42277</c:v>
                </c:pt>
                <c:pt idx="261">
                  <c:v>42308</c:v>
                </c:pt>
                <c:pt idx="262">
                  <c:v>42338</c:v>
                </c:pt>
                <c:pt idx="263">
                  <c:v>42369</c:v>
                </c:pt>
                <c:pt idx="264">
                  <c:v>42400</c:v>
                </c:pt>
                <c:pt idx="265">
                  <c:v>42429</c:v>
                </c:pt>
                <c:pt idx="266">
                  <c:v>42460</c:v>
                </c:pt>
                <c:pt idx="267">
                  <c:v>42490</c:v>
                </c:pt>
                <c:pt idx="268">
                  <c:v>42521</c:v>
                </c:pt>
                <c:pt idx="269">
                  <c:v>42551</c:v>
                </c:pt>
                <c:pt idx="270">
                  <c:v>42582</c:v>
                </c:pt>
                <c:pt idx="271">
                  <c:v>42613</c:v>
                </c:pt>
                <c:pt idx="272">
                  <c:v>42643</c:v>
                </c:pt>
                <c:pt idx="273">
                  <c:v>42674</c:v>
                </c:pt>
                <c:pt idx="274">
                  <c:v>42704</c:v>
                </c:pt>
                <c:pt idx="275">
                  <c:v>42735</c:v>
                </c:pt>
                <c:pt idx="276">
                  <c:v>42766</c:v>
                </c:pt>
                <c:pt idx="277">
                  <c:v>42794</c:v>
                </c:pt>
                <c:pt idx="278">
                  <c:v>42825</c:v>
                </c:pt>
                <c:pt idx="279">
                  <c:v>42855</c:v>
                </c:pt>
                <c:pt idx="280">
                  <c:v>42886</c:v>
                </c:pt>
                <c:pt idx="281">
                  <c:v>42916</c:v>
                </c:pt>
                <c:pt idx="282">
                  <c:v>42947</c:v>
                </c:pt>
                <c:pt idx="283">
                  <c:v>42978</c:v>
                </c:pt>
                <c:pt idx="284">
                  <c:v>43008</c:v>
                </c:pt>
                <c:pt idx="285">
                  <c:v>43039</c:v>
                </c:pt>
                <c:pt idx="286">
                  <c:v>43069</c:v>
                </c:pt>
                <c:pt idx="287">
                  <c:v>43100</c:v>
                </c:pt>
                <c:pt idx="288">
                  <c:v>43131</c:v>
                </c:pt>
                <c:pt idx="289">
                  <c:v>43159</c:v>
                </c:pt>
                <c:pt idx="290">
                  <c:v>43190</c:v>
                </c:pt>
                <c:pt idx="291">
                  <c:v>43220</c:v>
                </c:pt>
                <c:pt idx="292">
                  <c:v>43251</c:v>
                </c:pt>
                <c:pt idx="293">
                  <c:v>43281</c:v>
                </c:pt>
                <c:pt idx="294">
                  <c:v>43312</c:v>
                </c:pt>
                <c:pt idx="295">
                  <c:v>43343</c:v>
                </c:pt>
                <c:pt idx="296">
                  <c:v>43373</c:v>
                </c:pt>
                <c:pt idx="297">
                  <c:v>43404</c:v>
                </c:pt>
                <c:pt idx="298">
                  <c:v>43434</c:v>
                </c:pt>
                <c:pt idx="299">
                  <c:v>43465</c:v>
                </c:pt>
                <c:pt idx="300">
                  <c:v>43496</c:v>
                </c:pt>
                <c:pt idx="301">
                  <c:v>43524</c:v>
                </c:pt>
                <c:pt idx="302">
                  <c:v>43555</c:v>
                </c:pt>
                <c:pt idx="303">
                  <c:v>43585</c:v>
                </c:pt>
                <c:pt idx="304">
                  <c:v>43616</c:v>
                </c:pt>
                <c:pt idx="305">
                  <c:v>43646</c:v>
                </c:pt>
                <c:pt idx="306">
                  <c:v>43677</c:v>
                </c:pt>
                <c:pt idx="307">
                  <c:v>43708</c:v>
                </c:pt>
                <c:pt idx="308">
                  <c:v>43738</c:v>
                </c:pt>
                <c:pt idx="309">
                  <c:v>43769</c:v>
                </c:pt>
                <c:pt idx="310">
                  <c:v>43799</c:v>
                </c:pt>
                <c:pt idx="311">
                  <c:v>43830</c:v>
                </c:pt>
                <c:pt idx="312">
                  <c:v>43861</c:v>
                </c:pt>
                <c:pt idx="313">
                  <c:v>43890</c:v>
                </c:pt>
                <c:pt idx="314">
                  <c:v>43921</c:v>
                </c:pt>
                <c:pt idx="315">
                  <c:v>43951</c:v>
                </c:pt>
                <c:pt idx="316">
                  <c:v>43982</c:v>
                </c:pt>
                <c:pt idx="317">
                  <c:v>44012</c:v>
                </c:pt>
                <c:pt idx="318">
                  <c:v>44043</c:v>
                </c:pt>
                <c:pt idx="319">
                  <c:v>44074</c:v>
                </c:pt>
                <c:pt idx="320">
                  <c:v>44104</c:v>
                </c:pt>
                <c:pt idx="321">
                  <c:v>44135</c:v>
                </c:pt>
                <c:pt idx="322">
                  <c:v>44165</c:v>
                </c:pt>
                <c:pt idx="323">
                  <c:v>44196</c:v>
                </c:pt>
                <c:pt idx="324">
                  <c:v>44227</c:v>
                </c:pt>
                <c:pt idx="325">
                  <c:v>44255</c:v>
                </c:pt>
                <c:pt idx="326">
                  <c:v>44286</c:v>
                </c:pt>
                <c:pt idx="327">
                  <c:v>44316</c:v>
                </c:pt>
                <c:pt idx="328">
                  <c:v>44347</c:v>
                </c:pt>
                <c:pt idx="329">
                  <c:v>44377</c:v>
                </c:pt>
                <c:pt idx="330">
                  <c:v>44408</c:v>
                </c:pt>
                <c:pt idx="331">
                  <c:v>44439</c:v>
                </c:pt>
                <c:pt idx="332">
                  <c:v>44469</c:v>
                </c:pt>
                <c:pt idx="333">
                  <c:v>44500</c:v>
                </c:pt>
                <c:pt idx="334">
                  <c:v>44530</c:v>
                </c:pt>
                <c:pt idx="335">
                  <c:v>44561</c:v>
                </c:pt>
                <c:pt idx="336">
                  <c:v>44592</c:v>
                </c:pt>
                <c:pt idx="337">
                  <c:v>44620</c:v>
                </c:pt>
                <c:pt idx="338">
                  <c:v>44651</c:v>
                </c:pt>
                <c:pt idx="339">
                  <c:v>44681</c:v>
                </c:pt>
                <c:pt idx="340">
                  <c:v>44712</c:v>
                </c:pt>
                <c:pt idx="341">
                  <c:v>44742</c:v>
                </c:pt>
                <c:pt idx="342">
                  <c:v>44773</c:v>
                </c:pt>
                <c:pt idx="343">
                  <c:v>44804</c:v>
                </c:pt>
                <c:pt idx="344">
                  <c:v>44834</c:v>
                </c:pt>
                <c:pt idx="345">
                  <c:v>44865</c:v>
                </c:pt>
                <c:pt idx="346">
                  <c:v>44895</c:v>
                </c:pt>
                <c:pt idx="347">
                  <c:v>44926</c:v>
                </c:pt>
                <c:pt idx="348">
                  <c:v>44957</c:v>
                </c:pt>
                <c:pt idx="349">
                  <c:v>44985</c:v>
                </c:pt>
                <c:pt idx="350">
                  <c:v>45016</c:v>
                </c:pt>
                <c:pt idx="351">
                  <c:v>45046</c:v>
                </c:pt>
                <c:pt idx="352">
                  <c:v>45077</c:v>
                </c:pt>
                <c:pt idx="353">
                  <c:v>45107</c:v>
                </c:pt>
                <c:pt idx="354">
                  <c:v>45138</c:v>
                </c:pt>
                <c:pt idx="355">
                  <c:v>45169</c:v>
                </c:pt>
                <c:pt idx="356">
                  <c:v>45199</c:v>
                </c:pt>
                <c:pt idx="357">
                  <c:v>45230</c:v>
                </c:pt>
                <c:pt idx="358">
                  <c:v>45260</c:v>
                </c:pt>
                <c:pt idx="359">
                  <c:v>45291</c:v>
                </c:pt>
                <c:pt idx="360">
                  <c:v>45322</c:v>
                </c:pt>
                <c:pt idx="361">
                  <c:v>45351</c:v>
                </c:pt>
                <c:pt idx="362">
                  <c:v>45382</c:v>
                </c:pt>
                <c:pt idx="363">
                  <c:v>45412</c:v>
                </c:pt>
                <c:pt idx="364">
                  <c:v>45443</c:v>
                </c:pt>
                <c:pt idx="365">
                  <c:v>45473</c:v>
                </c:pt>
                <c:pt idx="366">
                  <c:v>45504</c:v>
                </c:pt>
                <c:pt idx="367">
                  <c:v>45535</c:v>
                </c:pt>
                <c:pt idx="368">
                  <c:v>45565</c:v>
                </c:pt>
                <c:pt idx="369">
                  <c:v>45596</c:v>
                </c:pt>
                <c:pt idx="370">
                  <c:v>45626</c:v>
                </c:pt>
              </c:numCache>
            </c:numRef>
          </c:cat>
          <c:val>
            <c:numRef>
              <c:f>Sheet1!$F$6:$F$1000</c:f>
              <c:numCache>
                <c:formatCode>General</c:formatCode>
                <c:ptCount val="995"/>
                <c:pt idx="0">
                  <c:v>4.2</c:v>
                </c:pt>
                <c:pt idx="1">
                  <c:v>4.2</c:v>
                </c:pt>
                <c:pt idx="2">
                  <c:v>4.2</c:v>
                </c:pt>
                <c:pt idx="3">
                  <c:v>4.2</c:v>
                </c:pt>
                <c:pt idx="4">
                  <c:v>4.2</c:v>
                </c:pt>
                <c:pt idx="5">
                  <c:v>4.2</c:v>
                </c:pt>
                <c:pt idx="6">
                  <c:v>4.2</c:v>
                </c:pt>
                <c:pt idx="7">
                  <c:v>4.2</c:v>
                </c:pt>
                <c:pt idx="8">
                  <c:v>4.2</c:v>
                </c:pt>
                <c:pt idx="9">
                  <c:v>4.2</c:v>
                </c:pt>
                <c:pt idx="10">
                  <c:v>4.2</c:v>
                </c:pt>
                <c:pt idx="11">
                  <c:v>4.2</c:v>
                </c:pt>
                <c:pt idx="12">
                  <c:v>4.2</c:v>
                </c:pt>
                <c:pt idx="13">
                  <c:v>4.2</c:v>
                </c:pt>
                <c:pt idx="14">
                  <c:v>4.2</c:v>
                </c:pt>
                <c:pt idx="15">
                  <c:v>4.2</c:v>
                </c:pt>
                <c:pt idx="16">
                  <c:v>4.2</c:v>
                </c:pt>
                <c:pt idx="17">
                  <c:v>4.2</c:v>
                </c:pt>
                <c:pt idx="18">
                  <c:v>4.2</c:v>
                </c:pt>
                <c:pt idx="19">
                  <c:v>4.2</c:v>
                </c:pt>
                <c:pt idx="20">
                  <c:v>4.2</c:v>
                </c:pt>
                <c:pt idx="21">
                  <c:v>4.2</c:v>
                </c:pt>
                <c:pt idx="22">
                  <c:v>4.2</c:v>
                </c:pt>
                <c:pt idx="23">
                  <c:v>4.2</c:v>
                </c:pt>
                <c:pt idx="24">
                  <c:v>4.2</c:v>
                </c:pt>
                <c:pt idx="25">
                  <c:v>4.2</c:v>
                </c:pt>
                <c:pt idx="26">
                  <c:v>4.2</c:v>
                </c:pt>
                <c:pt idx="27">
                  <c:v>4.2</c:v>
                </c:pt>
                <c:pt idx="28">
                  <c:v>4.2</c:v>
                </c:pt>
                <c:pt idx="29">
                  <c:v>4.2</c:v>
                </c:pt>
                <c:pt idx="30">
                  <c:v>4.2</c:v>
                </c:pt>
                <c:pt idx="31">
                  <c:v>4.2</c:v>
                </c:pt>
                <c:pt idx="32">
                  <c:v>4.2</c:v>
                </c:pt>
                <c:pt idx="33">
                  <c:v>4.2</c:v>
                </c:pt>
                <c:pt idx="34">
                  <c:v>4.2</c:v>
                </c:pt>
                <c:pt idx="35">
                  <c:v>4.2</c:v>
                </c:pt>
                <c:pt idx="36">
                  <c:v>4.2</c:v>
                </c:pt>
                <c:pt idx="37">
                  <c:v>4.2</c:v>
                </c:pt>
                <c:pt idx="38">
                  <c:v>4.2</c:v>
                </c:pt>
                <c:pt idx="39">
                  <c:v>4.2</c:v>
                </c:pt>
                <c:pt idx="40">
                  <c:v>4.2</c:v>
                </c:pt>
                <c:pt idx="41">
                  <c:v>4.2</c:v>
                </c:pt>
                <c:pt idx="42">
                  <c:v>4.2</c:v>
                </c:pt>
                <c:pt idx="43">
                  <c:v>4.2</c:v>
                </c:pt>
                <c:pt idx="44">
                  <c:v>4.2</c:v>
                </c:pt>
                <c:pt idx="45">
                  <c:v>4.2</c:v>
                </c:pt>
                <c:pt idx="46">
                  <c:v>4.2</c:v>
                </c:pt>
                <c:pt idx="47">
                  <c:v>4.2</c:v>
                </c:pt>
                <c:pt idx="48">
                  <c:v>4.2</c:v>
                </c:pt>
                <c:pt idx="49">
                  <c:v>4.2</c:v>
                </c:pt>
                <c:pt idx="50">
                  <c:v>4.2</c:v>
                </c:pt>
                <c:pt idx="51">
                  <c:v>4.2</c:v>
                </c:pt>
                <c:pt idx="52">
                  <c:v>4.2</c:v>
                </c:pt>
                <c:pt idx="53">
                  <c:v>4.2</c:v>
                </c:pt>
                <c:pt idx="54">
                  <c:v>4.2</c:v>
                </c:pt>
                <c:pt idx="55">
                  <c:v>4.2</c:v>
                </c:pt>
                <c:pt idx="56">
                  <c:v>4.2</c:v>
                </c:pt>
                <c:pt idx="57">
                  <c:v>4.2</c:v>
                </c:pt>
                <c:pt idx="58">
                  <c:v>4.2</c:v>
                </c:pt>
                <c:pt idx="59">
                  <c:v>4.2</c:v>
                </c:pt>
                <c:pt idx="60">
                  <c:v>4.2</c:v>
                </c:pt>
                <c:pt idx="61">
                  <c:v>4.2</c:v>
                </c:pt>
                <c:pt idx="62">
                  <c:v>4.2</c:v>
                </c:pt>
                <c:pt idx="63">
                  <c:v>4.2</c:v>
                </c:pt>
                <c:pt idx="64">
                  <c:v>4.2</c:v>
                </c:pt>
                <c:pt idx="65">
                  <c:v>4.2</c:v>
                </c:pt>
                <c:pt idx="66">
                  <c:v>4.2</c:v>
                </c:pt>
                <c:pt idx="67">
                  <c:v>4.2</c:v>
                </c:pt>
                <c:pt idx="68">
                  <c:v>4.2</c:v>
                </c:pt>
                <c:pt idx="69">
                  <c:v>4.2</c:v>
                </c:pt>
                <c:pt idx="70">
                  <c:v>4.2</c:v>
                </c:pt>
                <c:pt idx="71">
                  <c:v>4.2</c:v>
                </c:pt>
                <c:pt idx="72">
                  <c:v>4.2</c:v>
                </c:pt>
                <c:pt idx="73">
                  <c:v>4.2</c:v>
                </c:pt>
                <c:pt idx="74">
                  <c:v>4.2</c:v>
                </c:pt>
                <c:pt idx="75">
                  <c:v>4.2</c:v>
                </c:pt>
                <c:pt idx="76">
                  <c:v>4.2</c:v>
                </c:pt>
                <c:pt idx="77">
                  <c:v>4.2</c:v>
                </c:pt>
                <c:pt idx="78">
                  <c:v>4.2</c:v>
                </c:pt>
                <c:pt idx="79">
                  <c:v>4.2</c:v>
                </c:pt>
                <c:pt idx="80">
                  <c:v>4.2</c:v>
                </c:pt>
                <c:pt idx="81">
                  <c:v>4.2</c:v>
                </c:pt>
                <c:pt idx="82">
                  <c:v>4.2</c:v>
                </c:pt>
                <c:pt idx="83">
                  <c:v>4.2</c:v>
                </c:pt>
                <c:pt idx="84">
                  <c:v>4.2</c:v>
                </c:pt>
                <c:pt idx="85">
                  <c:v>4.2</c:v>
                </c:pt>
                <c:pt idx="86">
                  <c:v>4.2</c:v>
                </c:pt>
                <c:pt idx="87">
                  <c:v>4.2</c:v>
                </c:pt>
                <c:pt idx="88">
                  <c:v>4.2</c:v>
                </c:pt>
                <c:pt idx="89">
                  <c:v>4.2</c:v>
                </c:pt>
                <c:pt idx="90">
                  <c:v>4.2</c:v>
                </c:pt>
                <c:pt idx="91">
                  <c:v>4.2</c:v>
                </c:pt>
                <c:pt idx="92">
                  <c:v>4.2</c:v>
                </c:pt>
                <c:pt idx="93">
                  <c:v>4.2</c:v>
                </c:pt>
                <c:pt idx="94">
                  <c:v>4.2</c:v>
                </c:pt>
                <c:pt idx="95">
                  <c:v>4.2</c:v>
                </c:pt>
                <c:pt idx="96">
                  <c:v>4.2</c:v>
                </c:pt>
                <c:pt idx="97">
                  <c:v>4.2</c:v>
                </c:pt>
                <c:pt idx="98">
                  <c:v>4.2</c:v>
                </c:pt>
                <c:pt idx="99">
                  <c:v>4.2</c:v>
                </c:pt>
                <c:pt idx="100">
                  <c:v>4.2</c:v>
                </c:pt>
                <c:pt idx="101">
                  <c:v>4.2</c:v>
                </c:pt>
                <c:pt idx="102">
                  <c:v>4.2</c:v>
                </c:pt>
                <c:pt idx="103">
                  <c:v>4.2</c:v>
                </c:pt>
                <c:pt idx="104">
                  <c:v>4.2</c:v>
                </c:pt>
                <c:pt idx="105">
                  <c:v>4.2</c:v>
                </c:pt>
                <c:pt idx="106">
                  <c:v>4.2</c:v>
                </c:pt>
                <c:pt idx="107">
                  <c:v>4.2</c:v>
                </c:pt>
                <c:pt idx="108">
                  <c:v>4.2</c:v>
                </c:pt>
                <c:pt idx="109">
                  <c:v>4.2</c:v>
                </c:pt>
                <c:pt idx="110">
                  <c:v>4.2</c:v>
                </c:pt>
                <c:pt idx="111">
                  <c:v>4.2</c:v>
                </c:pt>
                <c:pt idx="112">
                  <c:v>4.2</c:v>
                </c:pt>
                <c:pt idx="113">
                  <c:v>4.2</c:v>
                </c:pt>
                <c:pt idx="114">
                  <c:v>4.2</c:v>
                </c:pt>
                <c:pt idx="115">
                  <c:v>4.2</c:v>
                </c:pt>
                <c:pt idx="116">
                  <c:v>4.2</c:v>
                </c:pt>
                <c:pt idx="117">
                  <c:v>4.2</c:v>
                </c:pt>
                <c:pt idx="118">
                  <c:v>4.2</c:v>
                </c:pt>
                <c:pt idx="119">
                  <c:v>4.2</c:v>
                </c:pt>
                <c:pt idx="120">
                  <c:v>4.2</c:v>
                </c:pt>
                <c:pt idx="121">
                  <c:v>4.2</c:v>
                </c:pt>
                <c:pt idx="122">
                  <c:v>4.2</c:v>
                </c:pt>
                <c:pt idx="123">
                  <c:v>4.2</c:v>
                </c:pt>
                <c:pt idx="124">
                  <c:v>4.2</c:v>
                </c:pt>
                <c:pt idx="125">
                  <c:v>4.2</c:v>
                </c:pt>
                <c:pt idx="126">
                  <c:v>4.2</c:v>
                </c:pt>
                <c:pt idx="127">
                  <c:v>4.2</c:v>
                </c:pt>
                <c:pt idx="128">
                  <c:v>4.2</c:v>
                </c:pt>
                <c:pt idx="129">
                  <c:v>4.2</c:v>
                </c:pt>
                <c:pt idx="130">
                  <c:v>4.2</c:v>
                </c:pt>
                <c:pt idx="131">
                  <c:v>4.2</c:v>
                </c:pt>
                <c:pt idx="132">
                  <c:v>4.2</c:v>
                </c:pt>
                <c:pt idx="133">
                  <c:v>4.2</c:v>
                </c:pt>
                <c:pt idx="134">
                  <c:v>4.2</c:v>
                </c:pt>
                <c:pt idx="135">
                  <c:v>4.2</c:v>
                </c:pt>
                <c:pt idx="136">
                  <c:v>4.2</c:v>
                </c:pt>
                <c:pt idx="137">
                  <c:v>4.2</c:v>
                </c:pt>
                <c:pt idx="138">
                  <c:v>4.2</c:v>
                </c:pt>
                <c:pt idx="139">
                  <c:v>4.2</c:v>
                </c:pt>
                <c:pt idx="140">
                  <c:v>4.2</c:v>
                </c:pt>
                <c:pt idx="141">
                  <c:v>4.2</c:v>
                </c:pt>
                <c:pt idx="142">
                  <c:v>4.2</c:v>
                </c:pt>
                <c:pt idx="143">
                  <c:v>4.2</c:v>
                </c:pt>
                <c:pt idx="144">
                  <c:v>4.2</c:v>
                </c:pt>
                <c:pt idx="145">
                  <c:v>4.2</c:v>
                </c:pt>
                <c:pt idx="146">
                  <c:v>4.2</c:v>
                </c:pt>
                <c:pt idx="147">
                  <c:v>4.2</c:v>
                </c:pt>
                <c:pt idx="148">
                  <c:v>4.2</c:v>
                </c:pt>
                <c:pt idx="149">
                  <c:v>4.2</c:v>
                </c:pt>
                <c:pt idx="150">
                  <c:v>4.2</c:v>
                </c:pt>
                <c:pt idx="151">
                  <c:v>4.2</c:v>
                </c:pt>
                <c:pt idx="152">
                  <c:v>4.2</c:v>
                </c:pt>
                <c:pt idx="153">
                  <c:v>4.2</c:v>
                </c:pt>
                <c:pt idx="154">
                  <c:v>4.2</c:v>
                </c:pt>
                <c:pt idx="155">
                  <c:v>4.2</c:v>
                </c:pt>
                <c:pt idx="156">
                  <c:v>4.2</c:v>
                </c:pt>
                <c:pt idx="157">
                  <c:v>4.2</c:v>
                </c:pt>
                <c:pt idx="158">
                  <c:v>4.2</c:v>
                </c:pt>
                <c:pt idx="159">
                  <c:v>4.2</c:v>
                </c:pt>
                <c:pt idx="160">
                  <c:v>4.2</c:v>
                </c:pt>
                <c:pt idx="161">
                  <c:v>4.2</c:v>
                </c:pt>
                <c:pt idx="162">
                  <c:v>4.2</c:v>
                </c:pt>
                <c:pt idx="163">
                  <c:v>4.2</c:v>
                </c:pt>
                <c:pt idx="164">
                  <c:v>4.2</c:v>
                </c:pt>
                <c:pt idx="165">
                  <c:v>4.2</c:v>
                </c:pt>
                <c:pt idx="166">
                  <c:v>4.2</c:v>
                </c:pt>
                <c:pt idx="167">
                  <c:v>4.2</c:v>
                </c:pt>
                <c:pt idx="168">
                  <c:v>4.2</c:v>
                </c:pt>
                <c:pt idx="169">
                  <c:v>4.2</c:v>
                </c:pt>
                <c:pt idx="170">
                  <c:v>4.2</c:v>
                </c:pt>
                <c:pt idx="171">
                  <c:v>4.2</c:v>
                </c:pt>
                <c:pt idx="172">
                  <c:v>4.2</c:v>
                </c:pt>
                <c:pt idx="173">
                  <c:v>4.2</c:v>
                </c:pt>
                <c:pt idx="174">
                  <c:v>4.2</c:v>
                </c:pt>
                <c:pt idx="175">
                  <c:v>4.2</c:v>
                </c:pt>
                <c:pt idx="176">
                  <c:v>4.2</c:v>
                </c:pt>
                <c:pt idx="177">
                  <c:v>4.2</c:v>
                </c:pt>
                <c:pt idx="178">
                  <c:v>4.2</c:v>
                </c:pt>
                <c:pt idx="179">
                  <c:v>4.2</c:v>
                </c:pt>
                <c:pt idx="180">
                  <c:v>4.2</c:v>
                </c:pt>
                <c:pt idx="181">
                  <c:v>4.2</c:v>
                </c:pt>
                <c:pt idx="182">
                  <c:v>4.2</c:v>
                </c:pt>
                <c:pt idx="183">
                  <c:v>4.2</c:v>
                </c:pt>
                <c:pt idx="184">
                  <c:v>4.2</c:v>
                </c:pt>
                <c:pt idx="185">
                  <c:v>4.2</c:v>
                </c:pt>
                <c:pt idx="186">
                  <c:v>4.2</c:v>
                </c:pt>
                <c:pt idx="187">
                  <c:v>4.2</c:v>
                </c:pt>
                <c:pt idx="188">
                  <c:v>4.2</c:v>
                </c:pt>
                <c:pt idx="189">
                  <c:v>4.2</c:v>
                </c:pt>
                <c:pt idx="190">
                  <c:v>4.2</c:v>
                </c:pt>
                <c:pt idx="191">
                  <c:v>4.2</c:v>
                </c:pt>
                <c:pt idx="192">
                  <c:v>4.2</c:v>
                </c:pt>
                <c:pt idx="193">
                  <c:v>4.2</c:v>
                </c:pt>
                <c:pt idx="194">
                  <c:v>4.2</c:v>
                </c:pt>
                <c:pt idx="195">
                  <c:v>4.2</c:v>
                </c:pt>
                <c:pt idx="196">
                  <c:v>4.2</c:v>
                </c:pt>
                <c:pt idx="197">
                  <c:v>4.2</c:v>
                </c:pt>
                <c:pt idx="198">
                  <c:v>4.2</c:v>
                </c:pt>
                <c:pt idx="199">
                  <c:v>4.2</c:v>
                </c:pt>
                <c:pt idx="200">
                  <c:v>4.2</c:v>
                </c:pt>
                <c:pt idx="201">
                  <c:v>4.2</c:v>
                </c:pt>
                <c:pt idx="202">
                  <c:v>4.2</c:v>
                </c:pt>
                <c:pt idx="203">
                  <c:v>4.2</c:v>
                </c:pt>
                <c:pt idx="204">
                  <c:v>4.2</c:v>
                </c:pt>
                <c:pt idx="205">
                  <c:v>4.2</c:v>
                </c:pt>
                <c:pt idx="206">
                  <c:v>4.2</c:v>
                </c:pt>
                <c:pt idx="207">
                  <c:v>4.2</c:v>
                </c:pt>
                <c:pt idx="208">
                  <c:v>4.2</c:v>
                </c:pt>
                <c:pt idx="209">
                  <c:v>4.2</c:v>
                </c:pt>
                <c:pt idx="210">
                  <c:v>4.2</c:v>
                </c:pt>
                <c:pt idx="211">
                  <c:v>4.2</c:v>
                </c:pt>
                <c:pt idx="212">
                  <c:v>4.2</c:v>
                </c:pt>
                <c:pt idx="213">
                  <c:v>4.2</c:v>
                </c:pt>
                <c:pt idx="214">
                  <c:v>4.2</c:v>
                </c:pt>
                <c:pt idx="215">
                  <c:v>4.2</c:v>
                </c:pt>
                <c:pt idx="216">
                  <c:v>4.2</c:v>
                </c:pt>
                <c:pt idx="217">
                  <c:v>4.2</c:v>
                </c:pt>
                <c:pt idx="218">
                  <c:v>4.2</c:v>
                </c:pt>
                <c:pt idx="219">
                  <c:v>4.2</c:v>
                </c:pt>
                <c:pt idx="220">
                  <c:v>4.2</c:v>
                </c:pt>
                <c:pt idx="221">
                  <c:v>4.2</c:v>
                </c:pt>
                <c:pt idx="222">
                  <c:v>4.2</c:v>
                </c:pt>
                <c:pt idx="223">
                  <c:v>4.2</c:v>
                </c:pt>
                <c:pt idx="224">
                  <c:v>4.2</c:v>
                </c:pt>
                <c:pt idx="225">
                  <c:v>4.2</c:v>
                </c:pt>
                <c:pt idx="226">
                  <c:v>4.2</c:v>
                </c:pt>
                <c:pt idx="227">
                  <c:v>4.2</c:v>
                </c:pt>
                <c:pt idx="228">
                  <c:v>4.2</c:v>
                </c:pt>
                <c:pt idx="229">
                  <c:v>4.2</c:v>
                </c:pt>
                <c:pt idx="230">
                  <c:v>4.2</c:v>
                </c:pt>
                <c:pt idx="231">
                  <c:v>4.2</c:v>
                </c:pt>
                <c:pt idx="232">
                  <c:v>4.2</c:v>
                </c:pt>
                <c:pt idx="233">
                  <c:v>4.2</c:v>
                </c:pt>
                <c:pt idx="234">
                  <c:v>4.2</c:v>
                </c:pt>
                <c:pt idx="235">
                  <c:v>4.2</c:v>
                </c:pt>
                <c:pt idx="236">
                  <c:v>4.2</c:v>
                </c:pt>
                <c:pt idx="237">
                  <c:v>4.2</c:v>
                </c:pt>
                <c:pt idx="238">
                  <c:v>4.2</c:v>
                </c:pt>
                <c:pt idx="239">
                  <c:v>4.2</c:v>
                </c:pt>
                <c:pt idx="240">
                  <c:v>4.2</c:v>
                </c:pt>
                <c:pt idx="241">
                  <c:v>4.2</c:v>
                </c:pt>
                <c:pt idx="242">
                  <c:v>4.2</c:v>
                </c:pt>
                <c:pt idx="243">
                  <c:v>4.2</c:v>
                </c:pt>
                <c:pt idx="244">
                  <c:v>4.2</c:v>
                </c:pt>
                <c:pt idx="245">
                  <c:v>4.2</c:v>
                </c:pt>
                <c:pt idx="246">
                  <c:v>4.2</c:v>
                </c:pt>
                <c:pt idx="247">
                  <c:v>4.2</c:v>
                </c:pt>
                <c:pt idx="248">
                  <c:v>4.2</c:v>
                </c:pt>
                <c:pt idx="249">
                  <c:v>4.2</c:v>
                </c:pt>
                <c:pt idx="250">
                  <c:v>4.2</c:v>
                </c:pt>
                <c:pt idx="251">
                  <c:v>4.2</c:v>
                </c:pt>
                <c:pt idx="252">
                  <c:v>4.2</c:v>
                </c:pt>
                <c:pt idx="253">
                  <c:v>4.2</c:v>
                </c:pt>
                <c:pt idx="254">
                  <c:v>4.2</c:v>
                </c:pt>
                <c:pt idx="255">
                  <c:v>4.2</c:v>
                </c:pt>
                <c:pt idx="256">
                  <c:v>4.2</c:v>
                </c:pt>
                <c:pt idx="257">
                  <c:v>4.2</c:v>
                </c:pt>
                <c:pt idx="258">
                  <c:v>4.2</c:v>
                </c:pt>
                <c:pt idx="259">
                  <c:v>4.2</c:v>
                </c:pt>
                <c:pt idx="260">
                  <c:v>4.2</c:v>
                </c:pt>
                <c:pt idx="261">
                  <c:v>4.2</c:v>
                </c:pt>
                <c:pt idx="262">
                  <c:v>4.2</c:v>
                </c:pt>
                <c:pt idx="263">
                  <c:v>4.2</c:v>
                </c:pt>
                <c:pt idx="264">
                  <c:v>4.2</c:v>
                </c:pt>
                <c:pt idx="265">
                  <c:v>4.2</c:v>
                </c:pt>
                <c:pt idx="266">
                  <c:v>4.2</c:v>
                </c:pt>
                <c:pt idx="267">
                  <c:v>4.2</c:v>
                </c:pt>
                <c:pt idx="268">
                  <c:v>4.2</c:v>
                </c:pt>
                <c:pt idx="269">
                  <c:v>4.2</c:v>
                </c:pt>
                <c:pt idx="270">
                  <c:v>4.2</c:v>
                </c:pt>
                <c:pt idx="271">
                  <c:v>4.2</c:v>
                </c:pt>
                <c:pt idx="272">
                  <c:v>4.2</c:v>
                </c:pt>
                <c:pt idx="273">
                  <c:v>4.2</c:v>
                </c:pt>
                <c:pt idx="274">
                  <c:v>4.2</c:v>
                </c:pt>
                <c:pt idx="275">
                  <c:v>4.2</c:v>
                </c:pt>
                <c:pt idx="276">
                  <c:v>4.2</c:v>
                </c:pt>
                <c:pt idx="277">
                  <c:v>4.2</c:v>
                </c:pt>
                <c:pt idx="278">
                  <c:v>4.2</c:v>
                </c:pt>
                <c:pt idx="279">
                  <c:v>4.2</c:v>
                </c:pt>
                <c:pt idx="280">
                  <c:v>4.2</c:v>
                </c:pt>
                <c:pt idx="281">
                  <c:v>4.2</c:v>
                </c:pt>
                <c:pt idx="282">
                  <c:v>4.2</c:v>
                </c:pt>
                <c:pt idx="283">
                  <c:v>4.2</c:v>
                </c:pt>
                <c:pt idx="284">
                  <c:v>4.2</c:v>
                </c:pt>
                <c:pt idx="285">
                  <c:v>4.2</c:v>
                </c:pt>
                <c:pt idx="286">
                  <c:v>4.2</c:v>
                </c:pt>
                <c:pt idx="287">
                  <c:v>4.2</c:v>
                </c:pt>
                <c:pt idx="288">
                  <c:v>4.2</c:v>
                </c:pt>
                <c:pt idx="289">
                  <c:v>4.2</c:v>
                </c:pt>
                <c:pt idx="290">
                  <c:v>4.2</c:v>
                </c:pt>
                <c:pt idx="291">
                  <c:v>4.2</c:v>
                </c:pt>
                <c:pt idx="292">
                  <c:v>4.2</c:v>
                </c:pt>
                <c:pt idx="293">
                  <c:v>4.2</c:v>
                </c:pt>
                <c:pt idx="294">
                  <c:v>4.2</c:v>
                </c:pt>
                <c:pt idx="295">
                  <c:v>4.2</c:v>
                </c:pt>
                <c:pt idx="296">
                  <c:v>4.2</c:v>
                </c:pt>
                <c:pt idx="297">
                  <c:v>4.2</c:v>
                </c:pt>
                <c:pt idx="298">
                  <c:v>4.2</c:v>
                </c:pt>
                <c:pt idx="299">
                  <c:v>4.2</c:v>
                </c:pt>
                <c:pt idx="300">
                  <c:v>4.2</c:v>
                </c:pt>
                <c:pt idx="301">
                  <c:v>4.2</c:v>
                </c:pt>
                <c:pt idx="302">
                  <c:v>4.2</c:v>
                </c:pt>
                <c:pt idx="303">
                  <c:v>4.2</c:v>
                </c:pt>
                <c:pt idx="304">
                  <c:v>4.2</c:v>
                </c:pt>
                <c:pt idx="305">
                  <c:v>4.2</c:v>
                </c:pt>
                <c:pt idx="306">
                  <c:v>4.2</c:v>
                </c:pt>
                <c:pt idx="307">
                  <c:v>4.2</c:v>
                </c:pt>
                <c:pt idx="308">
                  <c:v>4.2</c:v>
                </c:pt>
                <c:pt idx="309">
                  <c:v>4.2</c:v>
                </c:pt>
                <c:pt idx="310">
                  <c:v>4.2</c:v>
                </c:pt>
                <c:pt idx="311">
                  <c:v>4.2</c:v>
                </c:pt>
                <c:pt idx="312">
                  <c:v>4.2</c:v>
                </c:pt>
                <c:pt idx="313">
                  <c:v>4.2</c:v>
                </c:pt>
                <c:pt idx="314">
                  <c:v>4.2</c:v>
                </c:pt>
                <c:pt idx="315">
                  <c:v>4.2</c:v>
                </c:pt>
                <c:pt idx="316">
                  <c:v>4.2</c:v>
                </c:pt>
                <c:pt idx="317">
                  <c:v>4.2</c:v>
                </c:pt>
                <c:pt idx="318">
                  <c:v>4.2</c:v>
                </c:pt>
                <c:pt idx="319">
                  <c:v>4.2</c:v>
                </c:pt>
                <c:pt idx="320">
                  <c:v>4.2</c:v>
                </c:pt>
                <c:pt idx="321">
                  <c:v>4.2</c:v>
                </c:pt>
                <c:pt idx="322">
                  <c:v>4.2</c:v>
                </c:pt>
                <c:pt idx="323">
                  <c:v>4.2</c:v>
                </c:pt>
                <c:pt idx="324">
                  <c:v>4.2</c:v>
                </c:pt>
                <c:pt idx="325">
                  <c:v>4.2</c:v>
                </c:pt>
                <c:pt idx="326">
                  <c:v>4.2</c:v>
                </c:pt>
                <c:pt idx="327">
                  <c:v>4.2</c:v>
                </c:pt>
                <c:pt idx="328">
                  <c:v>4.2</c:v>
                </c:pt>
                <c:pt idx="329">
                  <c:v>4.2</c:v>
                </c:pt>
                <c:pt idx="330">
                  <c:v>4.2</c:v>
                </c:pt>
                <c:pt idx="331">
                  <c:v>4.2</c:v>
                </c:pt>
                <c:pt idx="332">
                  <c:v>4.2</c:v>
                </c:pt>
                <c:pt idx="333">
                  <c:v>4.2</c:v>
                </c:pt>
                <c:pt idx="334">
                  <c:v>4.2</c:v>
                </c:pt>
                <c:pt idx="335">
                  <c:v>4.2</c:v>
                </c:pt>
                <c:pt idx="336">
                  <c:v>4.2</c:v>
                </c:pt>
                <c:pt idx="337">
                  <c:v>4.2</c:v>
                </c:pt>
                <c:pt idx="338">
                  <c:v>4.2</c:v>
                </c:pt>
                <c:pt idx="339">
                  <c:v>4.2</c:v>
                </c:pt>
                <c:pt idx="340">
                  <c:v>4.2</c:v>
                </c:pt>
                <c:pt idx="341">
                  <c:v>4.2</c:v>
                </c:pt>
                <c:pt idx="342">
                  <c:v>4.2</c:v>
                </c:pt>
                <c:pt idx="343">
                  <c:v>4.2</c:v>
                </c:pt>
                <c:pt idx="344">
                  <c:v>4.2</c:v>
                </c:pt>
                <c:pt idx="345">
                  <c:v>4.2</c:v>
                </c:pt>
                <c:pt idx="346">
                  <c:v>4.2</c:v>
                </c:pt>
                <c:pt idx="347">
                  <c:v>4.2</c:v>
                </c:pt>
                <c:pt idx="348">
                  <c:v>4.2</c:v>
                </c:pt>
                <c:pt idx="349">
                  <c:v>4.2</c:v>
                </c:pt>
                <c:pt idx="350">
                  <c:v>4.2</c:v>
                </c:pt>
                <c:pt idx="351">
                  <c:v>4.2</c:v>
                </c:pt>
                <c:pt idx="352">
                  <c:v>4.2</c:v>
                </c:pt>
                <c:pt idx="353">
                  <c:v>4.2</c:v>
                </c:pt>
                <c:pt idx="354">
                  <c:v>4.2</c:v>
                </c:pt>
                <c:pt idx="355">
                  <c:v>4.2</c:v>
                </c:pt>
                <c:pt idx="356">
                  <c:v>4.2</c:v>
                </c:pt>
                <c:pt idx="357">
                  <c:v>4.2</c:v>
                </c:pt>
                <c:pt idx="358">
                  <c:v>4.2</c:v>
                </c:pt>
                <c:pt idx="359">
                  <c:v>4.2</c:v>
                </c:pt>
                <c:pt idx="360">
                  <c:v>4.2</c:v>
                </c:pt>
                <c:pt idx="361">
                  <c:v>4.2</c:v>
                </c:pt>
                <c:pt idx="362">
                  <c:v>4.2</c:v>
                </c:pt>
                <c:pt idx="363">
                  <c:v>4.2</c:v>
                </c:pt>
                <c:pt idx="364">
                  <c:v>4.2</c:v>
                </c:pt>
                <c:pt idx="365">
                  <c:v>4.2</c:v>
                </c:pt>
                <c:pt idx="366">
                  <c:v>4.2</c:v>
                </c:pt>
                <c:pt idx="367">
                  <c:v>4.2</c:v>
                </c:pt>
                <c:pt idx="368">
                  <c:v>4.2</c:v>
                </c:pt>
                <c:pt idx="369">
                  <c:v>4.2</c:v>
                </c:pt>
                <c:pt idx="370">
                  <c:v>4.2</c:v>
                </c:pt>
              </c:numCache>
            </c:numRef>
          </c:val>
          <c:smooth val="0"/>
          <c:extLst>
            <c:ext xmlns:c16="http://schemas.microsoft.com/office/drawing/2014/chart" uri="{C3380CC4-5D6E-409C-BE32-E72D297353CC}">
              <c16:uniqueId val="{00000001-8BC1-48D4-95BF-8B2585464329}"/>
            </c:ext>
          </c:extLst>
        </c:ser>
        <c:dLbls>
          <c:showLegendKey val="0"/>
          <c:showVal val="0"/>
          <c:showCatName val="0"/>
          <c:showSerName val="0"/>
          <c:showPercent val="0"/>
          <c:showBubbleSize val="0"/>
        </c:dLbls>
        <c:smooth val="0"/>
        <c:axId val="2106657056"/>
        <c:axId val="1"/>
      </c:lineChart>
      <c:dateAx>
        <c:axId val="2106657056"/>
        <c:scaling>
          <c:orientation val="minMax"/>
          <c:min val="34335"/>
        </c:scaling>
        <c:delete val="0"/>
        <c:axPos val="b"/>
        <c:numFmt formatCode="[$-409]mmm\-yy;@" sourceLinked="0"/>
        <c:majorTickMark val="out"/>
        <c:minorTickMark val="none"/>
        <c:tickLblPos val="low"/>
        <c:crossAx val="1"/>
        <c:crosses val="autoZero"/>
        <c:auto val="1"/>
        <c:lblOffset val="100"/>
        <c:baseTimeUnit val="days"/>
        <c:majorUnit val="2820"/>
        <c:majorTimeUnit val="days"/>
        <c:minorUnit val="22"/>
        <c:minorTimeUnit val="days"/>
      </c:dateAx>
      <c:valAx>
        <c:axId val="1"/>
        <c:scaling>
          <c:orientation val="minMax"/>
          <c:max val="10"/>
          <c:min val="3"/>
        </c:scaling>
        <c:delete val="0"/>
        <c:axPos val="l"/>
        <c:numFmt formatCode="General" sourceLinked="1"/>
        <c:majorTickMark val="out"/>
        <c:minorTickMark val="none"/>
        <c:tickLblPos val="nextTo"/>
        <c:spPr>
          <a:ln/>
        </c:spPr>
        <c:crossAx val="2106657056"/>
        <c:crosses val="autoZero"/>
        <c:crossBetween val="between"/>
        <c:majorUnit val="1"/>
      </c:valAx>
    </c:plotArea>
    <c:plotVisOnly val="1"/>
    <c:dispBlanksAs val="gap"/>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DXY 3m rolling correlation</a:t>
            </a:r>
          </a:p>
        </c:rich>
      </c:tx>
      <c:layout>
        <c:manualLayout>
          <c:xMode val="edge"/>
          <c:yMode val="edge"/>
          <c:x val="0.27614034227030032"/>
          <c:y val="6.9941257342832144E-3"/>
        </c:manualLayout>
      </c:layout>
      <c:overlay val="0"/>
    </c:title>
    <c:autoTitleDeleted val="0"/>
    <c:plotArea>
      <c:layout>
        <c:manualLayout>
          <c:layoutTarget val="inner"/>
          <c:xMode val="edge"/>
          <c:yMode val="edge"/>
          <c:x val="0.1131200878551701"/>
          <c:y val="9.7583827836737816E-2"/>
          <c:w val="0.83182439000680475"/>
          <c:h val="0.82109532504089167"/>
        </c:manualLayout>
      </c:layout>
      <c:lineChart>
        <c:grouping val="standard"/>
        <c:varyColors val="0"/>
        <c:ser>
          <c:idx val="0"/>
          <c:order val="0"/>
          <c:tx>
            <c:v>S&amp;P 500</c:v>
          </c:tx>
          <c:spPr>
            <a:ln w="19050">
              <a:solidFill>
                <a:srgbClr val="020B5B"/>
              </a:solidFill>
            </a:ln>
          </c:spPr>
          <c:marker>
            <c:symbol val="none"/>
          </c:marker>
          <c:cat>
            <c:numRef>
              <c:f>'65-day'!$A$66:$A$2000</c:f>
              <c:numCache>
                <c:formatCode>m/d/yyyy</c:formatCode>
                <c:ptCount val="1935"/>
                <c:pt idx="0">
                  <c:v>43185</c:v>
                </c:pt>
                <c:pt idx="1">
                  <c:v>43186</c:v>
                </c:pt>
                <c:pt idx="2">
                  <c:v>43187</c:v>
                </c:pt>
                <c:pt idx="3">
                  <c:v>43188</c:v>
                </c:pt>
                <c:pt idx="4">
                  <c:v>43189</c:v>
                </c:pt>
                <c:pt idx="5">
                  <c:v>43192</c:v>
                </c:pt>
                <c:pt idx="6">
                  <c:v>43193</c:v>
                </c:pt>
                <c:pt idx="7">
                  <c:v>43194</c:v>
                </c:pt>
                <c:pt idx="8">
                  <c:v>43195</c:v>
                </c:pt>
                <c:pt idx="9">
                  <c:v>43196</c:v>
                </c:pt>
                <c:pt idx="10">
                  <c:v>43199</c:v>
                </c:pt>
                <c:pt idx="11">
                  <c:v>43200</c:v>
                </c:pt>
                <c:pt idx="12">
                  <c:v>43201</c:v>
                </c:pt>
                <c:pt idx="13">
                  <c:v>43202</c:v>
                </c:pt>
                <c:pt idx="14">
                  <c:v>43203</c:v>
                </c:pt>
                <c:pt idx="15">
                  <c:v>43206</c:v>
                </c:pt>
                <c:pt idx="16">
                  <c:v>43207</c:v>
                </c:pt>
                <c:pt idx="17">
                  <c:v>43208</c:v>
                </c:pt>
                <c:pt idx="18">
                  <c:v>43209</c:v>
                </c:pt>
                <c:pt idx="19">
                  <c:v>43210</c:v>
                </c:pt>
                <c:pt idx="20">
                  <c:v>43213</c:v>
                </c:pt>
                <c:pt idx="21">
                  <c:v>43214</c:v>
                </c:pt>
                <c:pt idx="22">
                  <c:v>43215</c:v>
                </c:pt>
                <c:pt idx="23">
                  <c:v>43216</c:v>
                </c:pt>
                <c:pt idx="24">
                  <c:v>43217</c:v>
                </c:pt>
                <c:pt idx="25">
                  <c:v>43220</c:v>
                </c:pt>
                <c:pt idx="26">
                  <c:v>43221</c:v>
                </c:pt>
                <c:pt idx="27">
                  <c:v>43222</c:v>
                </c:pt>
                <c:pt idx="28">
                  <c:v>43223</c:v>
                </c:pt>
                <c:pt idx="29">
                  <c:v>43224</c:v>
                </c:pt>
                <c:pt idx="30">
                  <c:v>43227</c:v>
                </c:pt>
                <c:pt idx="31">
                  <c:v>43228</c:v>
                </c:pt>
                <c:pt idx="32">
                  <c:v>43229</c:v>
                </c:pt>
                <c:pt idx="33">
                  <c:v>43230</c:v>
                </c:pt>
                <c:pt idx="34">
                  <c:v>43231</c:v>
                </c:pt>
                <c:pt idx="35">
                  <c:v>43234</c:v>
                </c:pt>
                <c:pt idx="36">
                  <c:v>43235</c:v>
                </c:pt>
                <c:pt idx="37">
                  <c:v>43236</c:v>
                </c:pt>
                <c:pt idx="38">
                  <c:v>43237</c:v>
                </c:pt>
                <c:pt idx="39">
                  <c:v>43238</c:v>
                </c:pt>
                <c:pt idx="40">
                  <c:v>43241</c:v>
                </c:pt>
                <c:pt idx="41">
                  <c:v>43242</c:v>
                </c:pt>
                <c:pt idx="42">
                  <c:v>43243</c:v>
                </c:pt>
                <c:pt idx="43">
                  <c:v>43244</c:v>
                </c:pt>
                <c:pt idx="44">
                  <c:v>43245</c:v>
                </c:pt>
                <c:pt idx="45">
                  <c:v>43248</c:v>
                </c:pt>
                <c:pt idx="46">
                  <c:v>43249</c:v>
                </c:pt>
                <c:pt idx="47">
                  <c:v>43250</c:v>
                </c:pt>
                <c:pt idx="48">
                  <c:v>43251</c:v>
                </c:pt>
                <c:pt idx="49">
                  <c:v>43252</c:v>
                </c:pt>
                <c:pt idx="50">
                  <c:v>43255</c:v>
                </c:pt>
                <c:pt idx="51">
                  <c:v>43256</c:v>
                </c:pt>
                <c:pt idx="52">
                  <c:v>43257</c:v>
                </c:pt>
                <c:pt idx="53">
                  <c:v>43258</c:v>
                </c:pt>
                <c:pt idx="54">
                  <c:v>43259</c:v>
                </c:pt>
                <c:pt idx="55">
                  <c:v>43262</c:v>
                </c:pt>
                <c:pt idx="56">
                  <c:v>43263</c:v>
                </c:pt>
                <c:pt idx="57">
                  <c:v>43264</c:v>
                </c:pt>
                <c:pt idx="58">
                  <c:v>43265</c:v>
                </c:pt>
                <c:pt idx="59">
                  <c:v>43266</c:v>
                </c:pt>
                <c:pt idx="60">
                  <c:v>43269</c:v>
                </c:pt>
                <c:pt idx="61">
                  <c:v>43270</c:v>
                </c:pt>
                <c:pt idx="62">
                  <c:v>43271</c:v>
                </c:pt>
                <c:pt idx="63">
                  <c:v>43272</c:v>
                </c:pt>
                <c:pt idx="64">
                  <c:v>43273</c:v>
                </c:pt>
                <c:pt idx="65">
                  <c:v>43276</c:v>
                </c:pt>
                <c:pt idx="66">
                  <c:v>43277</c:v>
                </c:pt>
                <c:pt idx="67">
                  <c:v>43278</c:v>
                </c:pt>
                <c:pt idx="68">
                  <c:v>43279</c:v>
                </c:pt>
                <c:pt idx="69">
                  <c:v>43280</c:v>
                </c:pt>
                <c:pt idx="70">
                  <c:v>43283</c:v>
                </c:pt>
                <c:pt idx="71">
                  <c:v>43284</c:v>
                </c:pt>
                <c:pt idx="72">
                  <c:v>43285</c:v>
                </c:pt>
                <c:pt idx="73">
                  <c:v>43286</c:v>
                </c:pt>
                <c:pt idx="74">
                  <c:v>43287</c:v>
                </c:pt>
                <c:pt idx="75">
                  <c:v>43290</c:v>
                </c:pt>
                <c:pt idx="76">
                  <c:v>43291</c:v>
                </c:pt>
                <c:pt idx="77">
                  <c:v>43292</c:v>
                </c:pt>
                <c:pt idx="78">
                  <c:v>43293</c:v>
                </c:pt>
                <c:pt idx="79">
                  <c:v>43294</c:v>
                </c:pt>
                <c:pt idx="80">
                  <c:v>43297</c:v>
                </c:pt>
                <c:pt idx="81">
                  <c:v>43298</c:v>
                </c:pt>
                <c:pt idx="82">
                  <c:v>43299</c:v>
                </c:pt>
                <c:pt idx="83">
                  <c:v>43300</c:v>
                </c:pt>
                <c:pt idx="84">
                  <c:v>43301</c:v>
                </c:pt>
                <c:pt idx="85">
                  <c:v>43304</c:v>
                </c:pt>
                <c:pt idx="86">
                  <c:v>43305</c:v>
                </c:pt>
                <c:pt idx="87">
                  <c:v>43306</c:v>
                </c:pt>
                <c:pt idx="88">
                  <c:v>43307</c:v>
                </c:pt>
                <c:pt idx="89">
                  <c:v>43308</c:v>
                </c:pt>
                <c:pt idx="90">
                  <c:v>43311</c:v>
                </c:pt>
                <c:pt idx="91">
                  <c:v>43312</c:v>
                </c:pt>
                <c:pt idx="92">
                  <c:v>43313</c:v>
                </c:pt>
                <c:pt idx="93">
                  <c:v>43314</c:v>
                </c:pt>
                <c:pt idx="94">
                  <c:v>43315</c:v>
                </c:pt>
                <c:pt idx="95">
                  <c:v>43318</c:v>
                </c:pt>
                <c:pt idx="96">
                  <c:v>43319</c:v>
                </c:pt>
                <c:pt idx="97">
                  <c:v>43320</c:v>
                </c:pt>
                <c:pt idx="98">
                  <c:v>43321</c:v>
                </c:pt>
                <c:pt idx="99">
                  <c:v>43322</c:v>
                </c:pt>
                <c:pt idx="100">
                  <c:v>43325</c:v>
                </c:pt>
                <c:pt idx="101">
                  <c:v>43326</c:v>
                </c:pt>
                <c:pt idx="102">
                  <c:v>43327</c:v>
                </c:pt>
                <c:pt idx="103">
                  <c:v>43328</c:v>
                </c:pt>
                <c:pt idx="104">
                  <c:v>43329</c:v>
                </c:pt>
                <c:pt idx="105">
                  <c:v>43332</c:v>
                </c:pt>
                <c:pt idx="106">
                  <c:v>43333</c:v>
                </c:pt>
                <c:pt idx="107">
                  <c:v>43334</c:v>
                </c:pt>
                <c:pt idx="108">
                  <c:v>43335</c:v>
                </c:pt>
                <c:pt idx="109">
                  <c:v>43336</c:v>
                </c:pt>
                <c:pt idx="110">
                  <c:v>43339</c:v>
                </c:pt>
                <c:pt idx="111">
                  <c:v>43340</c:v>
                </c:pt>
                <c:pt idx="112">
                  <c:v>43341</c:v>
                </c:pt>
                <c:pt idx="113">
                  <c:v>43342</c:v>
                </c:pt>
                <c:pt idx="114">
                  <c:v>43343</c:v>
                </c:pt>
                <c:pt idx="115">
                  <c:v>43346</c:v>
                </c:pt>
                <c:pt idx="116">
                  <c:v>43347</c:v>
                </c:pt>
                <c:pt idx="117">
                  <c:v>43348</c:v>
                </c:pt>
                <c:pt idx="118">
                  <c:v>43349</c:v>
                </c:pt>
                <c:pt idx="119">
                  <c:v>43350</c:v>
                </c:pt>
                <c:pt idx="120">
                  <c:v>43353</c:v>
                </c:pt>
                <c:pt idx="121">
                  <c:v>43354</c:v>
                </c:pt>
                <c:pt idx="122">
                  <c:v>43355</c:v>
                </c:pt>
                <c:pt idx="123">
                  <c:v>43356</c:v>
                </c:pt>
                <c:pt idx="124">
                  <c:v>43357</c:v>
                </c:pt>
                <c:pt idx="125">
                  <c:v>43360</c:v>
                </c:pt>
                <c:pt idx="126">
                  <c:v>43361</c:v>
                </c:pt>
                <c:pt idx="127">
                  <c:v>43362</c:v>
                </c:pt>
                <c:pt idx="128">
                  <c:v>43363</c:v>
                </c:pt>
                <c:pt idx="129">
                  <c:v>43364</c:v>
                </c:pt>
                <c:pt idx="130">
                  <c:v>43367</c:v>
                </c:pt>
                <c:pt idx="131">
                  <c:v>43368</c:v>
                </c:pt>
                <c:pt idx="132">
                  <c:v>43369</c:v>
                </c:pt>
                <c:pt idx="133">
                  <c:v>43370</c:v>
                </c:pt>
                <c:pt idx="134">
                  <c:v>43371</c:v>
                </c:pt>
                <c:pt idx="135">
                  <c:v>43374</c:v>
                </c:pt>
                <c:pt idx="136">
                  <c:v>43375</c:v>
                </c:pt>
                <c:pt idx="137">
                  <c:v>43376</c:v>
                </c:pt>
                <c:pt idx="138">
                  <c:v>43377</c:v>
                </c:pt>
                <c:pt idx="139">
                  <c:v>43378</c:v>
                </c:pt>
                <c:pt idx="140">
                  <c:v>43381</c:v>
                </c:pt>
                <c:pt idx="141">
                  <c:v>43382</c:v>
                </c:pt>
                <c:pt idx="142">
                  <c:v>43383</c:v>
                </c:pt>
                <c:pt idx="143">
                  <c:v>43384</c:v>
                </c:pt>
                <c:pt idx="144">
                  <c:v>43385</c:v>
                </c:pt>
                <c:pt idx="145">
                  <c:v>43388</c:v>
                </c:pt>
                <c:pt idx="146">
                  <c:v>43389</c:v>
                </c:pt>
                <c:pt idx="147">
                  <c:v>43390</c:v>
                </c:pt>
                <c:pt idx="148">
                  <c:v>43391</c:v>
                </c:pt>
                <c:pt idx="149">
                  <c:v>43392</c:v>
                </c:pt>
                <c:pt idx="150">
                  <c:v>43395</c:v>
                </c:pt>
                <c:pt idx="151">
                  <c:v>43396</c:v>
                </c:pt>
                <c:pt idx="152">
                  <c:v>43397</c:v>
                </c:pt>
                <c:pt idx="153">
                  <c:v>43398</c:v>
                </c:pt>
                <c:pt idx="154">
                  <c:v>43399</c:v>
                </c:pt>
                <c:pt idx="155">
                  <c:v>43402</c:v>
                </c:pt>
                <c:pt idx="156">
                  <c:v>43403</c:v>
                </c:pt>
                <c:pt idx="157">
                  <c:v>43404</c:v>
                </c:pt>
                <c:pt idx="158">
                  <c:v>43405</c:v>
                </c:pt>
                <c:pt idx="159">
                  <c:v>43406</c:v>
                </c:pt>
                <c:pt idx="160">
                  <c:v>43409</c:v>
                </c:pt>
                <c:pt idx="161">
                  <c:v>43410</c:v>
                </c:pt>
                <c:pt idx="162">
                  <c:v>43411</c:v>
                </c:pt>
                <c:pt idx="163">
                  <c:v>43412</c:v>
                </c:pt>
                <c:pt idx="164">
                  <c:v>43413</c:v>
                </c:pt>
                <c:pt idx="165">
                  <c:v>43416</c:v>
                </c:pt>
                <c:pt idx="166">
                  <c:v>43417</c:v>
                </c:pt>
                <c:pt idx="167">
                  <c:v>43418</c:v>
                </c:pt>
                <c:pt idx="168">
                  <c:v>43419</c:v>
                </c:pt>
                <c:pt idx="169">
                  <c:v>43420</c:v>
                </c:pt>
                <c:pt idx="170">
                  <c:v>43423</c:v>
                </c:pt>
                <c:pt idx="171">
                  <c:v>43424</c:v>
                </c:pt>
                <c:pt idx="172">
                  <c:v>43425</c:v>
                </c:pt>
                <c:pt idx="173">
                  <c:v>43426</c:v>
                </c:pt>
                <c:pt idx="174">
                  <c:v>43427</c:v>
                </c:pt>
                <c:pt idx="175">
                  <c:v>43430</c:v>
                </c:pt>
                <c:pt idx="176">
                  <c:v>43431</c:v>
                </c:pt>
                <c:pt idx="177">
                  <c:v>43432</c:v>
                </c:pt>
                <c:pt idx="178">
                  <c:v>43433</c:v>
                </c:pt>
                <c:pt idx="179">
                  <c:v>43434</c:v>
                </c:pt>
                <c:pt idx="180">
                  <c:v>43437</c:v>
                </c:pt>
                <c:pt idx="181">
                  <c:v>43438</c:v>
                </c:pt>
                <c:pt idx="182">
                  <c:v>43439</c:v>
                </c:pt>
                <c:pt idx="183">
                  <c:v>43440</c:v>
                </c:pt>
                <c:pt idx="184">
                  <c:v>43441</c:v>
                </c:pt>
                <c:pt idx="185">
                  <c:v>43444</c:v>
                </c:pt>
                <c:pt idx="186">
                  <c:v>43445</c:v>
                </c:pt>
                <c:pt idx="187">
                  <c:v>43446</c:v>
                </c:pt>
                <c:pt idx="188">
                  <c:v>43447</c:v>
                </c:pt>
                <c:pt idx="189">
                  <c:v>43448</c:v>
                </c:pt>
                <c:pt idx="190">
                  <c:v>43451</c:v>
                </c:pt>
                <c:pt idx="191">
                  <c:v>43452</c:v>
                </c:pt>
                <c:pt idx="192">
                  <c:v>43453</c:v>
                </c:pt>
                <c:pt idx="193">
                  <c:v>43454</c:v>
                </c:pt>
                <c:pt idx="194">
                  <c:v>43455</c:v>
                </c:pt>
                <c:pt idx="195">
                  <c:v>43458</c:v>
                </c:pt>
                <c:pt idx="196">
                  <c:v>43459</c:v>
                </c:pt>
                <c:pt idx="197">
                  <c:v>43460</c:v>
                </c:pt>
                <c:pt idx="198">
                  <c:v>43461</c:v>
                </c:pt>
                <c:pt idx="199">
                  <c:v>43462</c:v>
                </c:pt>
                <c:pt idx="200">
                  <c:v>43465</c:v>
                </c:pt>
                <c:pt idx="201">
                  <c:v>43466</c:v>
                </c:pt>
                <c:pt idx="202">
                  <c:v>43467</c:v>
                </c:pt>
                <c:pt idx="203">
                  <c:v>43468</c:v>
                </c:pt>
                <c:pt idx="204">
                  <c:v>43469</c:v>
                </c:pt>
                <c:pt idx="205">
                  <c:v>43472</c:v>
                </c:pt>
                <c:pt idx="206">
                  <c:v>43473</c:v>
                </c:pt>
                <c:pt idx="207">
                  <c:v>43474</c:v>
                </c:pt>
                <c:pt idx="208">
                  <c:v>43475</c:v>
                </c:pt>
                <c:pt idx="209">
                  <c:v>43476</c:v>
                </c:pt>
                <c:pt idx="210">
                  <c:v>43479</c:v>
                </c:pt>
                <c:pt idx="211">
                  <c:v>43480</c:v>
                </c:pt>
                <c:pt idx="212">
                  <c:v>43481</c:v>
                </c:pt>
                <c:pt idx="213">
                  <c:v>43482</c:v>
                </c:pt>
                <c:pt idx="214">
                  <c:v>43483</c:v>
                </c:pt>
                <c:pt idx="215">
                  <c:v>43486</c:v>
                </c:pt>
                <c:pt idx="216">
                  <c:v>43487</c:v>
                </c:pt>
                <c:pt idx="217">
                  <c:v>43488</c:v>
                </c:pt>
                <c:pt idx="218">
                  <c:v>43489</c:v>
                </c:pt>
                <c:pt idx="219">
                  <c:v>43490</c:v>
                </c:pt>
                <c:pt idx="220">
                  <c:v>43493</c:v>
                </c:pt>
                <c:pt idx="221">
                  <c:v>43494</c:v>
                </c:pt>
                <c:pt idx="222">
                  <c:v>43495</c:v>
                </c:pt>
                <c:pt idx="223">
                  <c:v>43496</c:v>
                </c:pt>
                <c:pt idx="224">
                  <c:v>43497</c:v>
                </c:pt>
                <c:pt idx="225">
                  <c:v>43500</c:v>
                </c:pt>
                <c:pt idx="226">
                  <c:v>43501</c:v>
                </c:pt>
                <c:pt idx="227">
                  <c:v>43502</c:v>
                </c:pt>
                <c:pt idx="228">
                  <c:v>43503</c:v>
                </c:pt>
                <c:pt idx="229">
                  <c:v>43504</c:v>
                </c:pt>
                <c:pt idx="230">
                  <c:v>43507</c:v>
                </c:pt>
                <c:pt idx="231">
                  <c:v>43508</c:v>
                </c:pt>
                <c:pt idx="232">
                  <c:v>43509</c:v>
                </c:pt>
                <c:pt idx="233">
                  <c:v>43510</c:v>
                </c:pt>
                <c:pt idx="234">
                  <c:v>43511</c:v>
                </c:pt>
                <c:pt idx="235">
                  <c:v>43514</c:v>
                </c:pt>
                <c:pt idx="236">
                  <c:v>43515</c:v>
                </c:pt>
                <c:pt idx="237">
                  <c:v>43516</c:v>
                </c:pt>
                <c:pt idx="238">
                  <c:v>43517</c:v>
                </c:pt>
                <c:pt idx="239">
                  <c:v>43518</c:v>
                </c:pt>
                <c:pt idx="240">
                  <c:v>43521</c:v>
                </c:pt>
                <c:pt idx="241">
                  <c:v>43522</c:v>
                </c:pt>
                <c:pt idx="242">
                  <c:v>43523</c:v>
                </c:pt>
                <c:pt idx="243">
                  <c:v>43524</c:v>
                </c:pt>
                <c:pt idx="244">
                  <c:v>43525</c:v>
                </c:pt>
                <c:pt idx="245">
                  <c:v>43528</c:v>
                </c:pt>
                <c:pt idx="246">
                  <c:v>43529</c:v>
                </c:pt>
                <c:pt idx="247">
                  <c:v>43530</c:v>
                </c:pt>
                <c:pt idx="248">
                  <c:v>43531</c:v>
                </c:pt>
                <c:pt idx="249">
                  <c:v>43532</c:v>
                </c:pt>
                <c:pt idx="250">
                  <c:v>43535</c:v>
                </c:pt>
                <c:pt idx="251">
                  <c:v>43536</c:v>
                </c:pt>
                <c:pt idx="252">
                  <c:v>43537</c:v>
                </c:pt>
                <c:pt idx="253">
                  <c:v>43538</c:v>
                </c:pt>
                <c:pt idx="254">
                  <c:v>43539</c:v>
                </c:pt>
                <c:pt idx="255">
                  <c:v>43542</c:v>
                </c:pt>
                <c:pt idx="256">
                  <c:v>43543</c:v>
                </c:pt>
                <c:pt idx="257">
                  <c:v>43544</c:v>
                </c:pt>
                <c:pt idx="258">
                  <c:v>43545</c:v>
                </c:pt>
                <c:pt idx="259">
                  <c:v>43546</c:v>
                </c:pt>
                <c:pt idx="260">
                  <c:v>43549</c:v>
                </c:pt>
                <c:pt idx="261">
                  <c:v>43550</c:v>
                </c:pt>
                <c:pt idx="262">
                  <c:v>43551</c:v>
                </c:pt>
                <c:pt idx="263">
                  <c:v>43552</c:v>
                </c:pt>
                <c:pt idx="264">
                  <c:v>43553</c:v>
                </c:pt>
                <c:pt idx="265">
                  <c:v>43556</c:v>
                </c:pt>
                <c:pt idx="266">
                  <c:v>43557</c:v>
                </c:pt>
                <c:pt idx="267">
                  <c:v>43558</c:v>
                </c:pt>
                <c:pt idx="268">
                  <c:v>43559</c:v>
                </c:pt>
                <c:pt idx="269">
                  <c:v>43560</c:v>
                </c:pt>
                <c:pt idx="270">
                  <c:v>43563</c:v>
                </c:pt>
                <c:pt idx="271">
                  <c:v>43564</c:v>
                </c:pt>
                <c:pt idx="272">
                  <c:v>43565</c:v>
                </c:pt>
                <c:pt idx="273">
                  <c:v>43566</c:v>
                </c:pt>
                <c:pt idx="274">
                  <c:v>43567</c:v>
                </c:pt>
                <c:pt idx="275">
                  <c:v>43570</c:v>
                </c:pt>
                <c:pt idx="276">
                  <c:v>43571</c:v>
                </c:pt>
                <c:pt idx="277">
                  <c:v>43572</c:v>
                </c:pt>
                <c:pt idx="278">
                  <c:v>43573</c:v>
                </c:pt>
                <c:pt idx="279">
                  <c:v>43574</c:v>
                </c:pt>
                <c:pt idx="280">
                  <c:v>43577</c:v>
                </c:pt>
                <c:pt idx="281">
                  <c:v>43578</c:v>
                </c:pt>
                <c:pt idx="282">
                  <c:v>43579</c:v>
                </c:pt>
                <c:pt idx="283">
                  <c:v>43580</c:v>
                </c:pt>
                <c:pt idx="284">
                  <c:v>43581</c:v>
                </c:pt>
                <c:pt idx="285">
                  <c:v>43584</c:v>
                </c:pt>
                <c:pt idx="286">
                  <c:v>43585</c:v>
                </c:pt>
                <c:pt idx="287">
                  <c:v>43586</c:v>
                </c:pt>
                <c:pt idx="288">
                  <c:v>43587</c:v>
                </c:pt>
                <c:pt idx="289">
                  <c:v>43588</c:v>
                </c:pt>
                <c:pt idx="290">
                  <c:v>43591</c:v>
                </c:pt>
                <c:pt idx="291">
                  <c:v>43592</c:v>
                </c:pt>
                <c:pt idx="292">
                  <c:v>43593</c:v>
                </c:pt>
                <c:pt idx="293">
                  <c:v>43594</c:v>
                </c:pt>
                <c:pt idx="294">
                  <c:v>43595</c:v>
                </c:pt>
                <c:pt idx="295">
                  <c:v>43598</c:v>
                </c:pt>
                <c:pt idx="296">
                  <c:v>43599</c:v>
                </c:pt>
                <c:pt idx="297">
                  <c:v>43600</c:v>
                </c:pt>
                <c:pt idx="298">
                  <c:v>43601</c:v>
                </c:pt>
                <c:pt idx="299">
                  <c:v>43602</c:v>
                </c:pt>
                <c:pt idx="300">
                  <c:v>43605</c:v>
                </c:pt>
                <c:pt idx="301">
                  <c:v>43606</c:v>
                </c:pt>
                <c:pt idx="302">
                  <c:v>43607</c:v>
                </c:pt>
                <c:pt idx="303">
                  <c:v>43608</c:v>
                </c:pt>
                <c:pt idx="304">
                  <c:v>43609</c:v>
                </c:pt>
                <c:pt idx="305">
                  <c:v>43612</c:v>
                </c:pt>
                <c:pt idx="306">
                  <c:v>43613</c:v>
                </c:pt>
                <c:pt idx="307">
                  <c:v>43614</c:v>
                </c:pt>
                <c:pt idx="308">
                  <c:v>43615</c:v>
                </c:pt>
                <c:pt idx="309">
                  <c:v>43616</c:v>
                </c:pt>
                <c:pt idx="310">
                  <c:v>43619</c:v>
                </c:pt>
                <c:pt idx="311">
                  <c:v>43620</c:v>
                </c:pt>
                <c:pt idx="312">
                  <c:v>43621</c:v>
                </c:pt>
                <c:pt idx="313">
                  <c:v>43622</c:v>
                </c:pt>
                <c:pt idx="314">
                  <c:v>43623</c:v>
                </c:pt>
                <c:pt idx="315">
                  <c:v>43626</c:v>
                </c:pt>
                <c:pt idx="316">
                  <c:v>43627</c:v>
                </c:pt>
                <c:pt idx="317">
                  <c:v>43628</c:v>
                </c:pt>
                <c:pt idx="318">
                  <c:v>43629</c:v>
                </c:pt>
                <c:pt idx="319">
                  <c:v>43630</c:v>
                </c:pt>
                <c:pt idx="320">
                  <c:v>43633</c:v>
                </c:pt>
                <c:pt idx="321">
                  <c:v>43634</c:v>
                </c:pt>
                <c:pt idx="322">
                  <c:v>43635</c:v>
                </c:pt>
                <c:pt idx="323">
                  <c:v>43636</c:v>
                </c:pt>
                <c:pt idx="324">
                  <c:v>43637</c:v>
                </c:pt>
                <c:pt idx="325">
                  <c:v>43640</c:v>
                </c:pt>
                <c:pt idx="326">
                  <c:v>43641</c:v>
                </c:pt>
                <c:pt idx="327">
                  <c:v>43642</c:v>
                </c:pt>
                <c:pt idx="328">
                  <c:v>43643</c:v>
                </c:pt>
                <c:pt idx="329">
                  <c:v>43644</c:v>
                </c:pt>
                <c:pt idx="330">
                  <c:v>43647</c:v>
                </c:pt>
                <c:pt idx="331">
                  <c:v>43648</c:v>
                </c:pt>
                <c:pt idx="332">
                  <c:v>43649</c:v>
                </c:pt>
                <c:pt idx="333">
                  <c:v>43650</c:v>
                </c:pt>
                <c:pt idx="334">
                  <c:v>43651</c:v>
                </c:pt>
                <c:pt idx="335">
                  <c:v>43654</c:v>
                </c:pt>
                <c:pt idx="336">
                  <c:v>43655</c:v>
                </c:pt>
                <c:pt idx="337">
                  <c:v>43656</c:v>
                </c:pt>
                <c:pt idx="338">
                  <c:v>43657</c:v>
                </c:pt>
                <c:pt idx="339">
                  <c:v>43658</c:v>
                </c:pt>
                <c:pt idx="340">
                  <c:v>43661</c:v>
                </c:pt>
                <c:pt idx="341">
                  <c:v>43662</c:v>
                </c:pt>
                <c:pt idx="342">
                  <c:v>43663</c:v>
                </c:pt>
                <c:pt idx="343">
                  <c:v>43664</c:v>
                </c:pt>
                <c:pt idx="344">
                  <c:v>43665</c:v>
                </c:pt>
                <c:pt idx="345">
                  <c:v>43668</c:v>
                </c:pt>
                <c:pt idx="346">
                  <c:v>43669</c:v>
                </c:pt>
                <c:pt idx="347">
                  <c:v>43670</c:v>
                </c:pt>
                <c:pt idx="348">
                  <c:v>43671</c:v>
                </c:pt>
                <c:pt idx="349">
                  <c:v>43672</c:v>
                </c:pt>
                <c:pt idx="350">
                  <c:v>43675</c:v>
                </c:pt>
                <c:pt idx="351">
                  <c:v>43676</c:v>
                </c:pt>
                <c:pt idx="352">
                  <c:v>43677</c:v>
                </c:pt>
                <c:pt idx="353">
                  <c:v>43678</c:v>
                </c:pt>
                <c:pt idx="354">
                  <c:v>43679</c:v>
                </c:pt>
                <c:pt idx="355">
                  <c:v>43682</c:v>
                </c:pt>
                <c:pt idx="356">
                  <c:v>43683</c:v>
                </c:pt>
                <c:pt idx="357">
                  <c:v>43684</c:v>
                </c:pt>
                <c:pt idx="358">
                  <c:v>43685</c:v>
                </c:pt>
                <c:pt idx="359">
                  <c:v>43686</c:v>
                </c:pt>
                <c:pt idx="360">
                  <c:v>43689</c:v>
                </c:pt>
                <c:pt idx="361">
                  <c:v>43690</c:v>
                </c:pt>
                <c:pt idx="362">
                  <c:v>43691</c:v>
                </c:pt>
                <c:pt idx="363">
                  <c:v>43692</c:v>
                </c:pt>
                <c:pt idx="364">
                  <c:v>43693</c:v>
                </c:pt>
                <c:pt idx="365">
                  <c:v>43696</c:v>
                </c:pt>
                <c:pt idx="366">
                  <c:v>43697</c:v>
                </c:pt>
                <c:pt idx="367">
                  <c:v>43698</c:v>
                </c:pt>
                <c:pt idx="368">
                  <c:v>43699</c:v>
                </c:pt>
                <c:pt idx="369">
                  <c:v>43700</c:v>
                </c:pt>
                <c:pt idx="370">
                  <c:v>43703</c:v>
                </c:pt>
                <c:pt idx="371">
                  <c:v>43704</c:v>
                </c:pt>
                <c:pt idx="372">
                  <c:v>43705</c:v>
                </c:pt>
                <c:pt idx="373">
                  <c:v>43706</c:v>
                </c:pt>
                <c:pt idx="374">
                  <c:v>43707</c:v>
                </c:pt>
                <c:pt idx="375">
                  <c:v>43710</c:v>
                </c:pt>
                <c:pt idx="376">
                  <c:v>43711</c:v>
                </c:pt>
                <c:pt idx="377">
                  <c:v>43712</c:v>
                </c:pt>
                <c:pt idx="378">
                  <c:v>43713</c:v>
                </c:pt>
                <c:pt idx="379">
                  <c:v>43714</c:v>
                </c:pt>
                <c:pt idx="380">
                  <c:v>43717</c:v>
                </c:pt>
                <c:pt idx="381">
                  <c:v>43718</c:v>
                </c:pt>
                <c:pt idx="382">
                  <c:v>43719</c:v>
                </c:pt>
                <c:pt idx="383">
                  <c:v>43720</c:v>
                </c:pt>
                <c:pt idx="384">
                  <c:v>43721</c:v>
                </c:pt>
                <c:pt idx="385">
                  <c:v>43724</c:v>
                </c:pt>
                <c:pt idx="386">
                  <c:v>43725</c:v>
                </c:pt>
                <c:pt idx="387">
                  <c:v>43726</c:v>
                </c:pt>
                <c:pt idx="388">
                  <c:v>43727</c:v>
                </c:pt>
                <c:pt idx="389">
                  <c:v>43728</c:v>
                </c:pt>
                <c:pt idx="390">
                  <c:v>43731</c:v>
                </c:pt>
                <c:pt idx="391">
                  <c:v>43732</c:v>
                </c:pt>
                <c:pt idx="392">
                  <c:v>43733</c:v>
                </c:pt>
                <c:pt idx="393">
                  <c:v>43734</c:v>
                </c:pt>
                <c:pt idx="394">
                  <c:v>43735</c:v>
                </c:pt>
                <c:pt idx="395">
                  <c:v>43738</c:v>
                </c:pt>
                <c:pt idx="396">
                  <c:v>43739</c:v>
                </c:pt>
                <c:pt idx="397">
                  <c:v>43740</c:v>
                </c:pt>
                <c:pt idx="398">
                  <c:v>43741</c:v>
                </c:pt>
                <c:pt idx="399">
                  <c:v>43742</c:v>
                </c:pt>
                <c:pt idx="400">
                  <c:v>43745</c:v>
                </c:pt>
                <c:pt idx="401">
                  <c:v>43746</c:v>
                </c:pt>
                <c:pt idx="402">
                  <c:v>43747</c:v>
                </c:pt>
                <c:pt idx="403">
                  <c:v>43748</c:v>
                </c:pt>
                <c:pt idx="404">
                  <c:v>43749</c:v>
                </c:pt>
                <c:pt idx="405">
                  <c:v>43752</c:v>
                </c:pt>
                <c:pt idx="406">
                  <c:v>43753</c:v>
                </c:pt>
                <c:pt idx="407">
                  <c:v>43754</c:v>
                </c:pt>
                <c:pt idx="408">
                  <c:v>43755</c:v>
                </c:pt>
                <c:pt idx="409">
                  <c:v>43756</c:v>
                </c:pt>
                <c:pt idx="410">
                  <c:v>43759</c:v>
                </c:pt>
                <c:pt idx="411">
                  <c:v>43760</c:v>
                </c:pt>
                <c:pt idx="412">
                  <c:v>43761</c:v>
                </c:pt>
                <c:pt idx="413">
                  <c:v>43762</c:v>
                </c:pt>
                <c:pt idx="414">
                  <c:v>43763</c:v>
                </c:pt>
                <c:pt idx="415">
                  <c:v>43766</c:v>
                </c:pt>
                <c:pt idx="416">
                  <c:v>43767</c:v>
                </c:pt>
                <c:pt idx="417">
                  <c:v>43768</c:v>
                </c:pt>
                <c:pt idx="418">
                  <c:v>43769</c:v>
                </c:pt>
                <c:pt idx="419">
                  <c:v>43770</c:v>
                </c:pt>
                <c:pt idx="420">
                  <c:v>43773</c:v>
                </c:pt>
                <c:pt idx="421">
                  <c:v>43774</c:v>
                </c:pt>
                <c:pt idx="422">
                  <c:v>43775</c:v>
                </c:pt>
                <c:pt idx="423">
                  <c:v>43776</c:v>
                </c:pt>
                <c:pt idx="424">
                  <c:v>43777</c:v>
                </c:pt>
                <c:pt idx="425">
                  <c:v>43780</c:v>
                </c:pt>
                <c:pt idx="426">
                  <c:v>43781</c:v>
                </c:pt>
                <c:pt idx="427">
                  <c:v>43782</c:v>
                </c:pt>
                <c:pt idx="428">
                  <c:v>43783</c:v>
                </c:pt>
                <c:pt idx="429">
                  <c:v>43784</c:v>
                </c:pt>
                <c:pt idx="430">
                  <c:v>43787</c:v>
                </c:pt>
                <c:pt idx="431">
                  <c:v>43788</c:v>
                </c:pt>
                <c:pt idx="432">
                  <c:v>43789</c:v>
                </c:pt>
                <c:pt idx="433">
                  <c:v>43790</c:v>
                </c:pt>
                <c:pt idx="434">
                  <c:v>43791</c:v>
                </c:pt>
                <c:pt idx="435">
                  <c:v>43794</c:v>
                </c:pt>
                <c:pt idx="436">
                  <c:v>43795</c:v>
                </c:pt>
                <c:pt idx="437">
                  <c:v>43796</c:v>
                </c:pt>
                <c:pt idx="438">
                  <c:v>43797</c:v>
                </c:pt>
                <c:pt idx="439">
                  <c:v>43798</c:v>
                </c:pt>
                <c:pt idx="440">
                  <c:v>43801</c:v>
                </c:pt>
                <c:pt idx="441">
                  <c:v>43802</c:v>
                </c:pt>
                <c:pt idx="442">
                  <c:v>43803</c:v>
                </c:pt>
                <c:pt idx="443">
                  <c:v>43804</c:v>
                </c:pt>
                <c:pt idx="444">
                  <c:v>43805</c:v>
                </c:pt>
                <c:pt idx="445">
                  <c:v>43808</c:v>
                </c:pt>
                <c:pt idx="446">
                  <c:v>43809</c:v>
                </c:pt>
                <c:pt idx="447">
                  <c:v>43810</c:v>
                </c:pt>
                <c:pt idx="448">
                  <c:v>43811</c:v>
                </c:pt>
                <c:pt idx="449">
                  <c:v>43812</c:v>
                </c:pt>
                <c:pt idx="450">
                  <c:v>43815</c:v>
                </c:pt>
                <c:pt idx="451">
                  <c:v>43816</c:v>
                </c:pt>
                <c:pt idx="452">
                  <c:v>43817</c:v>
                </c:pt>
                <c:pt idx="453">
                  <c:v>43818</c:v>
                </c:pt>
                <c:pt idx="454">
                  <c:v>43819</c:v>
                </c:pt>
                <c:pt idx="455">
                  <c:v>43822</c:v>
                </c:pt>
                <c:pt idx="456">
                  <c:v>43823</c:v>
                </c:pt>
                <c:pt idx="457">
                  <c:v>43824</c:v>
                </c:pt>
                <c:pt idx="458">
                  <c:v>43825</c:v>
                </c:pt>
                <c:pt idx="459">
                  <c:v>43826</c:v>
                </c:pt>
                <c:pt idx="460">
                  <c:v>43829</c:v>
                </c:pt>
                <c:pt idx="461">
                  <c:v>43830</c:v>
                </c:pt>
                <c:pt idx="462">
                  <c:v>43831</c:v>
                </c:pt>
                <c:pt idx="463">
                  <c:v>43832</c:v>
                </c:pt>
                <c:pt idx="464">
                  <c:v>43833</c:v>
                </c:pt>
                <c:pt idx="465">
                  <c:v>43836</c:v>
                </c:pt>
                <c:pt idx="466">
                  <c:v>43837</c:v>
                </c:pt>
                <c:pt idx="467">
                  <c:v>43838</c:v>
                </c:pt>
                <c:pt idx="468">
                  <c:v>43839</c:v>
                </c:pt>
                <c:pt idx="469">
                  <c:v>43840</c:v>
                </c:pt>
                <c:pt idx="470">
                  <c:v>43843</c:v>
                </c:pt>
                <c:pt idx="471">
                  <c:v>43844</c:v>
                </c:pt>
                <c:pt idx="472">
                  <c:v>43845</c:v>
                </c:pt>
                <c:pt idx="473">
                  <c:v>43846</c:v>
                </c:pt>
                <c:pt idx="474">
                  <c:v>43847</c:v>
                </c:pt>
                <c:pt idx="475">
                  <c:v>43850</c:v>
                </c:pt>
                <c:pt idx="476">
                  <c:v>43851</c:v>
                </c:pt>
                <c:pt idx="477">
                  <c:v>43852</c:v>
                </c:pt>
                <c:pt idx="478">
                  <c:v>43853</c:v>
                </c:pt>
                <c:pt idx="479">
                  <c:v>43854</c:v>
                </c:pt>
                <c:pt idx="480">
                  <c:v>43857</c:v>
                </c:pt>
                <c:pt idx="481">
                  <c:v>43858</c:v>
                </c:pt>
                <c:pt idx="482">
                  <c:v>43859</c:v>
                </c:pt>
                <c:pt idx="483">
                  <c:v>43860</c:v>
                </c:pt>
                <c:pt idx="484">
                  <c:v>43861</c:v>
                </c:pt>
                <c:pt idx="485">
                  <c:v>43864</c:v>
                </c:pt>
                <c:pt idx="486">
                  <c:v>43865</c:v>
                </c:pt>
                <c:pt idx="487">
                  <c:v>43866</c:v>
                </c:pt>
                <c:pt idx="488">
                  <c:v>43867</c:v>
                </c:pt>
                <c:pt idx="489">
                  <c:v>43868</c:v>
                </c:pt>
                <c:pt idx="490">
                  <c:v>43871</c:v>
                </c:pt>
                <c:pt idx="491">
                  <c:v>43872</c:v>
                </c:pt>
                <c:pt idx="492">
                  <c:v>43873</c:v>
                </c:pt>
                <c:pt idx="493">
                  <c:v>43874</c:v>
                </c:pt>
                <c:pt idx="494">
                  <c:v>43875</c:v>
                </c:pt>
                <c:pt idx="495">
                  <c:v>43878</c:v>
                </c:pt>
                <c:pt idx="496">
                  <c:v>43879</c:v>
                </c:pt>
                <c:pt idx="497">
                  <c:v>43880</c:v>
                </c:pt>
                <c:pt idx="498">
                  <c:v>43881</c:v>
                </c:pt>
                <c:pt idx="499">
                  <c:v>43882</c:v>
                </c:pt>
                <c:pt idx="500">
                  <c:v>43885</c:v>
                </c:pt>
                <c:pt idx="501">
                  <c:v>43886</c:v>
                </c:pt>
                <c:pt idx="502">
                  <c:v>43887</c:v>
                </c:pt>
                <c:pt idx="503">
                  <c:v>43888</c:v>
                </c:pt>
                <c:pt idx="504">
                  <c:v>43889</c:v>
                </c:pt>
                <c:pt idx="505">
                  <c:v>43892</c:v>
                </c:pt>
                <c:pt idx="506">
                  <c:v>43893</c:v>
                </c:pt>
                <c:pt idx="507">
                  <c:v>43894</c:v>
                </c:pt>
                <c:pt idx="508">
                  <c:v>43895</c:v>
                </c:pt>
                <c:pt idx="509">
                  <c:v>43896</c:v>
                </c:pt>
                <c:pt idx="510">
                  <c:v>43899</c:v>
                </c:pt>
                <c:pt idx="511">
                  <c:v>43900</c:v>
                </c:pt>
                <c:pt idx="512">
                  <c:v>43901</c:v>
                </c:pt>
                <c:pt idx="513">
                  <c:v>43902</c:v>
                </c:pt>
                <c:pt idx="514">
                  <c:v>43903</c:v>
                </c:pt>
                <c:pt idx="515">
                  <c:v>43906</c:v>
                </c:pt>
                <c:pt idx="516">
                  <c:v>43907</c:v>
                </c:pt>
                <c:pt idx="517">
                  <c:v>43908</c:v>
                </c:pt>
                <c:pt idx="518">
                  <c:v>43909</c:v>
                </c:pt>
                <c:pt idx="519">
                  <c:v>43910</c:v>
                </c:pt>
                <c:pt idx="520">
                  <c:v>43913</c:v>
                </c:pt>
                <c:pt idx="521">
                  <c:v>43914</c:v>
                </c:pt>
                <c:pt idx="522">
                  <c:v>43915</c:v>
                </c:pt>
                <c:pt idx="523">
                  <c:v>43916</c:v>
                </c:pt>
                <c:pt idx="524">
                  <c:v>43917</c:v>
                </c:pt>
                <c:pt idx="525">
                  <c:v>43920</c:v>
                </c:pt>
                <c:pt idx="526">
                  <c:v>43921</c:v>
                </c:pt>
                <c:pt idx="527">
                  <c:v>43922</c:v>
                </c:pt>
                <c:pt idx="528">
                  <c:v>43923</c:v>
                </c:pt>
                <c:pt idx="529">
                  <c:v>43924</c:v>
                </c:pt>
                <c:pt idx="530">
                  <c:v>43927</c:v>
                </c:pt>
                <c:pt idx="531">
                  <c:v>43928</c:v>
                </c:pt>
                <c:pt idx="532">
                  <c:v>43929</c:v>
                </c:pt>
                <c:pt idx="533">
                  <c:v>43930</c:v>
                </c:pt>
                <c:pt idx="534">
                  <c:v>43931</c:v>
                </c:pt>
                <c:pt idx="535">
                  <c:v>43934</c:v>
                </c:pt>
                <c:pt idx="536">
                  <c:v>43935</c:v>
                </c:pt>
                <c:pt idx="537">
                  <c:v>43936</c:v>
                </c:pt>
                <c:pt idx="538">
                  <c:v>43937</c:v>
                </c:pt>
                <c:pt idx="539">
                  <c:v>43938</c:v>
                </c:pt>
                <c:pt idx="540">
                  <c:v>43941</c:v>
                </c:pt>
                <c:pt idx="541">
                  <c:v>43942</c:v>
                </c:pt>
                <c:pt idx="542">
                  <c:v>43943</c:v>
                </c:pt>
                <c:pt idx="543">
                  <c:v>43944</c:v>
                </c:pt>
                <c:pt idx="544">
                  <c:v>43945</c:v>
                </c:pt>
                <c:pt idx="545">
                  <c:v>43948</c:v>
                </c:pt>
                <c:pt idx="546">
                  <c:v>43949</c:v>
                </c:pt>
                <c:pt idx="547">
                  <c:v>43950</c:v>
                </c:pt>
                <c:pt idx="548">
                  <c:v>43951</c:v>
                </c:pt>
                <c:pt idx="549">
                  <c:v>43952</c:v>
                </c:pt>
                <c:pt idx="550">
                  <c:v>43955</c:v>
                </c:pt>
                <c:pt idx="551">
                  <c:v>43956</c:v>
                </c:pt>
                <c:pt idx="552">
                  <c:v>43957</c:v>
                </c:pt>
                <c:pt idx="553">
                  <c:v>43958</c:v>
                </c:pt>
                <c:pt idx="554">
                  <c:v>43959</c:v>
                </c:pt>
                <c:pt idx="555">
                  <c:v>43962</c:v>
                </c:pt>
                <c:pt idx="556">
                  <c:v>43963</c:v>
                </c:pt>
                <c:pt idx="557">
                  <c:v>43964</c:v>
                </c:pt>
                <c:pt idx="558">
                  <c:v>43965</c:v>
                </c:pt>
                <c:pt idx="559">
                  <c:v>43966</c:v>
                </c:pt>
                <c:pt idx="560">
                  <c:v>43969</c:v>
                </c:pt>
                <c:pt idx="561">
                  <c:v>43970</c:v>
                </c:pt>
                <c:pt idx="562">
                  <c:v>43971</c:v>
                </c:pt>
                <c:pt idx="563">
                  <c:v>43972</c:v>
                </c:pt>
                <c:pt idx="564">
                  <c:v>43973</c:v>
                </c:pt>
                <c:pt idx="565">
                  <c:v>43976</c:v>
                </c:pt>
                <c:pt idx="566">
                  <c:v>43977</c:v>
                </c:pt>
                <c:pt idx="567">
                  <c:v>43978</c:v>
                </c:pt>
                <c:pt idx="568">
                  <c:v>43979</c:v>
                </c:pt>
                <c:pt idx="569">
                  <c:v>43980</c:v>
                </c:pt>
                <c:pt idx="570">
                  <c:v>43983</c:v>
                </c:pt>
                <c:pt idx="571">
                  <c:v>43984</c:v>
                </c:pt>
                <c:pt idx="572">
                  <c:v>43985</c:v>
                </c:pt>
                <c:pt idx="573">
                  <c:v>43986</c:v>
                </c:pt>
                <c:pt idx="574">
                  <c:v>43987</c:v>
                </c:pt>
                <c:pt idx="575">
                  <c:v>43990</c:v>
                </c:pt>
                <c:pt idx="576">
                  <c:v>43991</c:v>
                </c:pt>
                <c:pt idx="577">
                  <c:v>43992</c:v>
                </c:pt>
                <c:pt idx="578">
                  <c:v>43993</c:v>
                </c:pt>
                <c:pt idx="579">
                  <c:v>43994</c:v>
                </c:pt>
                <c:pt idx="580">
                  <c:v>43997</c:v>
                </c:pt>
                <c:pt idx="581">
                  <c:v>43998</c:v>
                </c:pt>
                <c:pt idx="582">
                  <c:v>43999</c:v>
                </c:pt>
                <c:pt idx="583">
                  <c:v>44000</c:v>
                </c:pt>
                <c:pt idx="584">
                  <c:v>44001</c:v>
                </c:pt>
                <c:pt idx="585">
                  <c:v>44004</c:v>
                </c:pt>
                <c:pt idx="586">
                  <c:v>44005</c:v>
                </c:pt>
                <c:pt idx="587">
                  <c:v>44006</c:v>
                </c:pt>
                <c:pt idx="588">
                  <c:v>44007</c:v>
                </c:pt>
                <c:pt idx="589">
                  <c:v>44008</c:v>
                </c:pt>
                <c:pt idx="590">
                  <c:v>44011</c:v>
                </c:pt>
                <c:pt idx="591">
                  <c:v>44012</c:v>
                </c:pt>
                <c:pt idx="592">
                  <c:v>44013</c:v>
                </c:pt>
                <c:pt idx="593">
                  <c:v>44014</c:v>
                </c:pt>
                <c:pt idx="594">
                  <c:v>44015</c:v>
                </c:pt>
                <c:pt idx="595">
                  <c:v>44018</c:v>
                </c:pt>
                <c:pt idx="596">
                  <c:v>44019</c:v>
                </c:pt>
                <c:pt idx="597">
                  <c:v>44020</c:v>
                </c:pt>
                <c:pt idx="598">
                  <c:v>44021</c:v>
                </c:pt>
                <c:pt idx="599">
                  <c:v>44022</c:v>
                </c:pt>
                <c:pt idx="600">
                  <c:v>44025</c:v>
                </c:pt>
                <c:pt idx="601">
                  <c:v>44026</c:v>
                </c:pt>
                <c:pt idx="602">
                  <c:v>44027</c:v>
                </c:pt>
                <c:pt idx="603">
                  <c:v>44028</c:v>
                </c:pt>
                <c:pt idx="604">
                  <c:v>44029</c:v>
                </c:pt>
                <c:pt idx="605">
                  <c:v>44032</c:v>
                </c:pt>
                <c:pt idx="606">
                  <c:v>44033</c:v>
                </c:pt>
                <c:pt idx="607">
                  <c:v>44034</c:v>
                </c:pt>
                <c:pt idx="608">
                  <c:v>44035</c:v>
                </c:pt>
                <c:pt idx="609">
                  <c:v>44036</c:v>
                </c:pt>
                <c:pt idx="610">
                  <c:v>44039</c:v>
                </c:pt>
                <c:pt idx="611">
                  <c:v>44040</c:v>
                </c:pt>
                <c:pt idx="612">
                  <c:v>44041</c:v>
                </c:pt>
                <c:pt idx="613">
                  <c:v>44042</c:v>
                </c:pt>
                <c:pt idx="614">
                  <c:v>44043</c:v>
                </c:pt>
                <c:pt idx="615">
                  <c:v>44046</c:v>
                </c:pt>
                <c:pt idx="616">
                  <c:v>44047</c:v>
                </c:pt>
                <c:pt idx="617">
                  <c:v>44048</c:v>
                </c:pt>
                <c:pt idx="618">
                  <c:v>44049</c:v>
                </c:pt>
                <c:pt idx="619">
                  <c:v>44050</c:v>
                </c:pt>
                <c:pt idx="620">
                  <c:v>44053</c:v>
                </c:pt>
                <c:pt idx="621">
                  <c:v>44054</c:v>
                </c:pt>
                <c:pt idx="622">
                  <c:v>44055</c:v>
                </c:pt>
                <c:pt idx="623">
                  <c:v>44056</c:v>
                </c:pt>
                <c:pt idx="624">
                  <c:v>44057</c:v>
                </c:pt>
                <c:pt idx="625">
                  <c:v>44060</c:v>
                </c:pt>
                <c:pt idx="626">
                  <c:v>44061</c:v>
                </c:pt>
                <c:pt idx="627">
                  <c:v>44062</c:v>
                </c:pt>
                <c:pt idx="628">
                  <c:v>44063</c:v>
                </c:pt>
                <c:pt idx="629">
                  <c:v>44064</c:v>
                </c:pt>
                <c:pt idx="630">
                  <c:v>44067</c:v>
                </c:pt>
                <c:pt idx="631">
                  <c:v>44068</c:v>
                </c:pt>
                <c:pt idx="632">
                  <c:v>44069</c:v>
                </c:pt>
                <c:pt idx="633">
                  <c:v>44070</c:v>
                </c:pt>
                <c:pt idx="634">
                  <c:v>44071</c:v>
                </c:pt>
                <c:pt idx="635">
                  <c:v>44074</c:v>
                </c:pt>
                <c:pt idx="636">
                  <c:v>44075</c:v>
                </c:pt>
                <c:pt idx="637">
                  <c:v>44076</c:v>
                </c:pt>
                <c:pt idx="638">
                  <c:v>44077</c:v>
                </c:pt>
                <c:pt idx="639">
                  <c:v>44078</c:v>
                </c:pt>
                <c:pt idx="640">
                  <c:v>44081</c:v>
                </c:pt>
                <c:pt idx="641">
                  <c:v>44082</c:v>
                </c:pt>
                <c:pt idx="642">
                  <c:v>44083</c:v>
                </c:pt>
                <c:pt idx="643">
                  <c:v>44084</c:v>
                </c:pt>
                <c:pt idx="644">
                  <c:v>44085</c:v>
                </c:pt>
                <c:pt idx="645">
                  <c:v>44088</c:v>
                </c:pt>
                <c:pt idx="646">
                  <c:v>44089</c:v>
                </c:pt>
                <c:pt idx="647">
                  <c:v>44090</c:v>
                </c:pt>
                <c:pt idx="648">
                  <c:v>44091</c:v>
                </c:pt>
                <c:pt idx="649">
                  <c:v>44092</c:v>
                </c:pt>
                <c:pt idx="650">
                  <c:v>44095</c:v>
                </c:pt>
                <c:pt idx="651">
                  <c:v>44096</c:v>
                </c:pt>
                <c:pt idx="652">
                  <c:v>44097</c:v>
                </c:pt>
                <c:pt idx="653">
                  <c:v>44098</c:v>
                </c:pt>
                <c:pt idx="654">
                  <c:v>44099</c:v>
                </c:pt>
                <c:pt idx="655">
                  <c:v>44102</c:v>
                </c:pt>
                <c:pt idx="656">
                  <c:v>44103</c:v>
                </c:pt>
                <c:pt idx="657">
                  <c:v>44104</c:v>
                </c:pt>
                <c:pt idx="658">
                  <c:v>44105</c:v>
                </c:pt>
                <c:pt idx="659">
                  <c:v>44106</c:v>
                </c:pt>
                <c:pt idx="660">
                  <c:v>44109</c:v>
                </c:pt>
                <c:pt idx="661">
                  <c:v>44110</c:v>
                </c:pt>
                <c:pt idx="662">
                  <c:v>44111</c:v>
                </c:pt>
                <c:pt idx="663">
                  <c:v>44112</c:v>
                </c:pt>
                <c:pt idx="664">
                  <c:v>44113</c:v>
                </c:pt>
                <c:pt idx="665">
                  <c:v>44116</c:v>
                </c:pt>
                <c:pt idx="666">
                  <c:v>44117</c:v>
                </c:pt>
                <c:pt idx="667">
                  <c:v>44118</c:v>
                </c:pt>
                <c:pt idx="668">
                  <c:v>44119</c:v>
                </c:pt>
                <c:pt idx="669">
                  <c:v>44120</c:v>
                </c:pt>
                <c:pt idx="670">
                  <c:v>44123</c:v>
                </c:pt>
                <c:pt idx="671">
                  <c:v>44124</c:v>
                </c:pt>
                <c:pt idx="672">
                  <c:v>44125</c:v>
                </c:pt>
                <c:pt idx="673">
                  <c:v>44126</c:v>
                </c:pt>
                <c:pt idx="674">
                  <c:v>44127</c:v>
                </c:pt>
                <c:pt idx="675">
                  <c:v>44130</c:v>
                </c:pt>
                <c:pt idx="676">
                  <c:v>44131</c:v>
                </c:pt>
                <c:pt idx="677">
                  <c:v>44132</c:v>
                </c:pt>
                <c:pt idx="678">
                  <c:v>44133</c:v>
                </c:pt>
                <c:pt idx="679">
                  <c:v>44134</c:v>
                </c:pt>
                <c:pt idx="680">
                  <c:v>44137</c:v>
                </c:pt>
                <c:pt idx="681">
                  <c:v>44138</c:v>
                </c:pt>
                <c:pt idx="682">
                  <c:v>44139</c:v>
                </c:pt>
                <c:pt idx="683">
                  <c:v>44140</c:v>
                </c:pt>
                <c:pt idx="684">
                  <c:v>44141</c:v>
                </c:pt>
                <c:pt idx="685">
                  <c:v>44144</c:v>
                </c:pt>
                <c:pt idx="686">
                  <c:v>44145</c:v>
                </c:pt>
                <c:pt idx="687">
                  <c:v>44146</c:v>
                </c:pt>
                <c:pt idx="688">
                  <c:v>44147</c:v>
                </c:pt>
                <c:pt idx="689">
                  <c:v>44148</c:v>
                </c:pt>
                <c:pt idx="690">
                  <c:v>44151</c:v>
                </c:pt>
                <c:pt idx="691">
                  <c:v>44152</c:v>
                </c:pt>
                <c:pt idx="692">
                  <c:v>44153</c:v>
                </c:pt>
                <c:pt idx="693">
                  <c:v>44154</c:v>
                </c:pt>
                <c:pt idx="694">
                  <c:v>44155</c:v>
                </c:pt>
                <c:pt idx="695">
                  <c:v>44158</c:v>
                </c:pt>
                <c:pt idx="696">
                  <c:v>44159</c:v>
                </c:pt>
                <c:pt idx="697">
                  <c:v>44160</c:v>
                </c:pt>
                <c:pt idx="698">
                  <c:v>44161</c:v>
                </c:pt>
                <c:pt idx="699">
                  <c:v>44162</c:v>
                </c:pt>
                <c:pt idx="700">
                  <c:v>44165</c:v>
                </c:pt>
                <c:pt idx="701">
                  <c:v>44166</c:v>
                </c:pt>
                <c:pt idx="702">
                  <c:v>44167</c:v>
                </c:pt>
                <c:pt idx="703">
                  <c:v>44168</c:v>
                </c:pt>
                <c:pt idx="704">
                  <c:v>44169</c:v>
                </c:pt>
                <c:pt idx="705">
                  <c:v>44172</c:v>
                </c:pt>
                <c:pt idx="706">
                  <c:v>44173</c:v>
                </c:pt>
                <c:pt idx="707">
                  <c:v>44174</c:v>
                </c:pt>
                <c:pt idx="708">
                  <c:v>44175</c:v>
                </c:pt>
                <c:pt idx="709">
                  <c:v>44176</c:v>
                </c:pt>
                <c:pt idx="710">
                  <c:v>44179</c:v>
                </c:pt>
                <c:pt idx="711">
                  <c:v>44180</c:v>
                </c:pt>
                <c:pt idx="712">
                  <c:v>44181</c:v>
                </c:pt>
                <c:pt idx="713">
                  <c:v>44182</c:v>
                </c:pt>
                <c:pt idx="714">
                  <c:v>44183</c:v>
                </c:pt>
                <c:pt idx="715">
                  <c:v>44186</c:v>
                </c:pt>
                <c:pt idx="716">
                  <c:v>44187</c:v>
                </c:pt>
                <c:pt idx="717">
                  <c:v>44188</c:v>
                </c:pt>
                <c:pt idx="718">
                  <c:v>44189</c:v>
                </c:pt>
                <c:pt idx="719">
                  <c:v>44190</c:v>
                </c:pt>
                <c:pt idx="720">
                  <c:v>44193</c:v>
                </c:pt>
                <c:pt idx="721">
                  <c:v>44194</c:v>
                </c:pt>
                <c:pt idx="722">
                  <c:v>44195</c:v>
                </c:pt>
                <c:pt idx="723">
                  <c:v>44196</c:v>
                </c:pt>
                <c:pt idx="724">
                  <c:v>44197</c:v>
                </c:pt>
                <c:pt idx="725">
                  <c:v>44200</c:v>
                </c:pt>
                <c:pt idx="726">
                  <c:v>44201</c:v>
                </c:pt>
                <c:pt idx="727">
                  <c:v>44202</c:v>
                </c:pt>
                <c:pt idx="728">
                  <c:v>44203</c:v>
                </c:pt>
                <c:pt idx="729">
                  <c:v>44204</c:v>
                </c:pt>
                <c:pt idx="730">
                  <c:v>44207</c:v>
                </c:pt>
                <c:pt idx="731">
                  <c:v>44208</c:v>
                </c:pt>
                <c:pt idx="732">
                  <c:v>44209</c:v>
                </c:pt>
                <c:pt idx="733">
                  <c:v>44210</c:v>
                </c:pt>
                <c:pt idx="734">
                  <c:v>44211</c:v>
                </c:pt>
                <c:pt idx="735">
                  <c:v>44214</c:v>
                </c:pt>
                <c:pt idx="736">
                  <c:v>44215</c:v>
                </c:pt>
                <c:pt idx="737">
                  <c:v>44216</c:v>
                </c:pt>
                <c:pt idx="738">
                  <c:v>44217</c:v>
                </c:pt>
                <c:pt idx="739">
                  <c:v>44218</c:v>
                </c:pt>
                <c:pt idx="740">
                  <c:v>44221</c:v>
                </c:pt>
                <c:pt idx="741">
                  <c:v>44222</c:v>
                </c:pt>
                <c:pt idx="742">
                  <c:v>44223</c:v>
                </c:pt>
                <c:pt idx="743">
                  <c:v>44224</c:v>
                </c:pt>
                <c:pt idx="744">
                  <c:v>44225</c:v>
                </c:pt>
                <c:pt idx="745">
                  <c:v>44228</c:v>
                </c:pt>
                <c:pt idx="746">
                  <c:v>44229</c:v>
                </c:pt>
                <c:pt idx="747">
                  <c:v>44230</c:v>
                </c:pt>
                <c:pt idx="748">
                  <c:v>44231</c:v>
                </c:pt>
                <c:pt idx="749">
                  <c:v>44232</c:v>
                </c:pt>
                <c:pt idx="750">
                  <c:v>44235</c:v>
                </c:pt>
                <c:pt idx="751">
                  <c:v>44236</c:v>
                </c:pt>
                <c:pt idx="752">
                  <c:v>44237</c:v>
                </c:pt>
                <c:pt idx="753">
                  <c:v>44238</c:v>
                </c:pt>
                <c:pt idx="754">
                  <c:v>44239</c:v>
                </c:pt>
                <c:pt idx="755">
                  <c:v>44242</c:v>
                </c:pt>
                <c:pt idx="756">
                  <c:v>44243</c:v>
                </c:pt>
                <c:pt idx="757">
                  <c:v>44244</c:v>
                </c:pt>
                <c:pt idx="758">
                  <c:v>44245</c:v>
                </c:pt>
                <c:pt idx="759">
                  <c:v>44246</c:v>
                </c:pt>
                <c:pt idx="760">
                  <c:v>44249</c:v>
                </c:pt>
                <c:pt idx="761">
                  <c:v>44250</c:v>
                </c:pt>
                <c:pt idx="762">
                  <c:v>44251</c:v>
                </c:pt>
                <c:pt idx="763">
                  <c:v>44252</c:v>
                </c:pt>
                <c:pt idx="764">
                  <c:v>44253</c:v>
                </c:pt>
                <c:pt idx="765">
                  <c:v>44256</c:v>
                </c:pt>
                <c:pt idx="766">
                  <c:v>44257</c:v>
                </c:pt>
                <c:pt idx="767">
                  <c:v>44258</c:v>
                </c:pt>
                <c:pt idx="768">
                  <c:v>44259</c:v>
                </c:pt>
                <c:pt idx="769">
                  <c:v>44260</c:v>
                </c:pt>
                <c:pt idx="770">
                  <c:v>44263</c:v>
                </c:pt>
                <c:pt idx="771">
                  <c:v>44264</c:v>
                </c:pt>
                <c:pt idx="772">
                  <c:v>44265</c:v>
                </c:pt>
                <c:pt idx="773">
                  <c:v>44266</c:v>
                </c:pt>
                <c:pt idx="774">
                  <c:v>44267</c:v>
                </c:pt>
                <c:pt idx="775">
                  <c:v>44270</c:v>
                </c:pt>
                <c:pt idx="776">
                  <c:v>44271</c:v>
                </c:pt>
                <c:pt idx="777">
                  <c:v>44272</c:v>
                </c:pt>
                <c:pt idx="778">
                  <c:v>44273</c:v>
                </c:pt>
                <c:pt idx="779">
                  <c:v>44274</c:v>
                </c:pt>
                <c:pt idx="780">
                  <c:v>44277</c:v>
                </c:pt>
                <c:pt idx="781">
                  <c:v>44278</c:v>
                </c:pt>
                <c:pt idx="782">
                  <c:v>44279</c:v>
                </c:pt>
                <c:pt idx="783">
                  <c:v>44280</c:v>
                </c:pt>
                <c:pt idx="784">
                  <c:v>44281</c:v>
                </c:pt>
                <c:pt idx="785">
                  <c:v>44284</c:v>
                </c:pt>
                <c:pt idx="786">
                  <c:v>44285</c:v>
                </c:pt>
                <c:pt idx="787">
                  <c:v>44286</c:v>
                </c:pt>
                <c:pt idx="788">
                  <c:v>44287</c:v>
                </c:pt>
                <c:pt idx="789">
                  <c:v>44288</c:v>
                </c:pt>
                <c:pt idx="790">
                  <c:v>44291</c:v>
                </c:pt>
                <c:pt idx="791">
                  <c:v>44292</c:v>
                </c:pt>
                <c:pt idx="792">
                  <c:v>44293</c:v>
                </c:pt>
                <c:pt idx="793">
                  <c:v>44294</c:v>
                </c:pt>
                <c:pt idx="794">
                  <c:v>44295</c:v>
                </c:pt>
                <c:pt idx="795">
                  <c:v>44298</c:v>
                </c:pt>
                <c:pt idx="796">
                  <c:v>44299</c:v>
                </c:pt>
                <c:pt idx="797">
                  <c:v>44300</c:v>
                </c:pt>
                <c:pt idx="798">
                  <c:v>44301</c:v>
                </c:pt>
                <c:pt idx="799">
                  <c:v>44302</c:v>
                </c:pt>
                <c:pt idx="800">
                  <c:v>44305</c:v>
                </c:pt>
                <c:pt idx="801">
                  <c:v>44306</c:v>
                </c:pt>
                <c:pt idx="802">
                  <c:v>44307</c:v>
                </c:pt>
                <c:pt idx="803">
                  <c:v>44308</c:v>
                </c:pt>
                <c:pt idx="804">
                  <c:v>44309</c:v>
                </c:pt>
                <c:pt idx="805">
                  <c:v>44312</c:v>
                </c:pt>
                <c:pt idx="806">
                  <c:v>44313</c:v>
                </c:pt>
                <c:pt idx="807">
                  <c:v>44314</c:v>
                </c:pt>
                <c:pt idx="808">
                  <c:v>44315</c:v>
                </c:pt>
                <c:pt idx="809">
                  <c:v>44316</c:v>
                </c:pt>
                <c:pt idx="810">
                  <c:v>44319</c:v>
                </c:pt>
                <c:pt idx="811">
                  <c:v>44320</c:v>
                </c:pt>
                <c:pt idx="812">
                  <c:v>44321</c:v>
                </c:pt>
                <c:pt idx="813">
                  <c:v>44322</c:v>
                </c:pt>
                <c:pt idx="814">
                  <c:v>44323</c:v>
                </c:pt>
                <c:pt idx="815">
                  <c:v>44326</c:v>
                </c:pt>
                <c:pt idx="816">
                  <c:v>44327</c:v>
                </c:pt>
                <c:pt idx="817">
                  <c:v>44328</c:v>
                </c:pt>
                <c:pt idx="818">
                  <c:v>44329</c:v>
                </c:pt>
                <c:pt idx="819">
                  <c:v>44330</c:v>
                </c:pt>
                <c:pt idx="820">
                  <c:v>44333</c:v>
                </c:pt>
                <c:pt idx="821">
                  <c:v>44334</c:v>
                </c:pt>
                <c:pt idx="822">
                  <c:v>44335</c:v>
                </c:pt>
                <c:pt idx="823">
                  <c:v>44336</c:v>
                </c:pt>
                <c:pt idx="824">
                  <c:v>44337</c:v>
                </c:pt>
                <c:pt idx="825">
                  <c:v>44340</c:v>
                </c:pt>
                <c:pt idx="826">
                  <c:v>44341</c:v>
                </c:pt>
                <c:pt idx="827">
                  <c:v>44342</c:v>
                </c:pt>
                <c:pt idx="828">
                  <c:v>44343</c:v>
                </c:pt>
                <c:pt idx="829">
                  <c:v>44344</c:v>
                </c:pt>
                <c:pt idx="830">
                  <c:v>44347</c:v>
                </c:pt>
                <c:pt idx="831">
                  <c:v>44348</c:v>
                </c:pt>
                <c:pt idx="832">
                  <c:v>44349</c:v>
                </c:pt>
                <c:pt idx="833">
                  <c:v>44350</c:v>
                </c:pt>
                <c:pt idx="834">
                  <c:v>44351</c:v>
                </c:pt>
                <c:pt idx="835">
                  <c:v>44354</c:v>
                </c:pt>
                <c:pt idx="836">
                  <c:v>44355</c:v>
                </c:pt>
                <c:pt idx="837">
                  <c:v>44356</c:v>
                </c:pt>
                <c:pt idx="838">
                  <c:v>44357</c:v>
                </c:pt>
                <c:pt idx="839">
                  <c:v>44358</c:v>
                </c:pt>
                <c:pt idx="840">
                  <c:v>44361</c:v>
                </c:pt>
                <c:pt idx="841">
                  <c:v>44362</c:v>
                </c:pt>
                <c:pt idx="842">
                  <c:v>44363</c:v>
                </c:pt>
                <c:pt idx="843">
                  <c:v>44364</c:v>
                </c:pt>
                <c:pt idx="844">
                  <c:v>44365</c:v>
                </c:pt>
                <c:pt idx="845">
                  <c:v>44368</c:v>
                </c:pt>
                <c:pt idx="846">
                  <c:v>44369</c:v>
                </c:pt>
                <c:pt idx="847">
                  <c:v>44370</c:v>
                </c:pt>
                <c:pt idx="848">
                  <c:v>44371</c:v>
                </c:pt>
                <c:pt idx="849">
                  <c:v>44372</c:v>
                </c:pt>
                <c:pt idx="850">
                  <c:v>44375</c:v>
                </c:pt>
                <c:pt idx="851">
                  <c:v>44376</c:v>
                </c:pt>
                <c:pt idx="852">
                  <c:v>44377</c:v>
                </c:pt>
                <c:pt idx="853">
                  <c:v>44378</c:v>
                </c:pt>
                <c:pt idx="854">
                  <c:v>44379</c:v>
                </c:pt>
                <c:pt idx="855">
                  <c:v>44382</c:v>
                </c:pt>
                <c:pt idx="856">
                  <c:v>44383</c:v>
                </c:pt>
                <c:pt idx="857">
                  <c:v>44384</c:v>
                </c:pt>
                <c:pt idx="858">
                  <c:v>44385</c:v>
                </c:pt>
                <c:pt idx="859">
                  <c:v>44386</c:v>
                </c:pt>
                <c:pt idx="860">
                  <c:v>44389</c:v>
                </c:pt>
                <c:pt idx="861">
                  <c:v>44390</c:v>
                </c:pt>
                <c:pt idx="862">
                  <c:v>44391</c:v>
                </c:pt>
                <c:pt idx="863">
                  <c:v>44392</c:v>
                </c:pt>
                <c:pt idx="864">
                  <c:v>44393</c:v>
                </c:pt>
                <c:pt idx="865">
                  <c:v>44396</c:v>
                </c:pt>
                <c:pt idx="866">
                  <c:v>44397</c:v>
                </c:pt>
                <c:pt idx="867">
                  <c:v>44398</c:v>
                </c:pt>
                <c:pt idx="868">
                  <c:v>44399</c:v>
                </c:pt>
                <c:pt idx="869">
                  <c:v>44400</c:v>
                </c:pt>
                <c:pt idx="870">
                  <c:v>44403</c:v>
                </c:pt>
                <c:pt idx="871">
                  <c:v>44404</c:v>
                </c:pt>
                <c:pt idx="872">
                  <c:v>44405</c:v>
                </c:pt>
                <c:pt idx="873">
                  <c:v>44406</c:v>
                </c:pt>
                <c:pt idx="874">
                  <c:v>44407</c:v>
                </c:pt>
                <c:pt idx="875">
                  <c:v>44410</c:v>
                </c:pt>
                <c:pt idx="876">
                  <c:v>44411</c:v>
                </c:pt>
                <c:pt idx="877">
                  <c:v>44412</c:v>
                </c:pt>
                <c:pt idx="878">
                  <c:v>44413</c:v>
                </c:pt>
                <c:pt idx="879">
                  <c:v>44414</c:v>
                </c:pt>
                <c:pt idx="880">
                  <c:v>44417</c:v>
                </c:pt>
                <c:pt idx="881">
                  <c:v>44418</c:v>
                </c:pt>
                <c:pt idx="882">
                  <c:v>44419</c:v>
                </c:pt>
                <c:pt idx="883">
                  <c:v>44420</c:v>
                </c:pt>
                <c:pt idx="884">
                  <c:v>44421</c:v>
                </c:pt>
                <c:pt idx="885">
                  <c:v>44424</c:v>
                </c:pt>
                <c:pt idx="886">
                  <c:v>44425</c:v>
                </c:pt>
                <c:pt idx="887">
                  <c:v>44426</c:v>
                </c:pt>
                <c:pt idx="888">
                  <c:v>44427</c:v>
                </c:pt>
                <c:pt idx="889">
                  <c:v>44428</c:v>
                </c:pt>
                <c:pt idx="890">
                  <c:v>44431</c:v>
                </c:pt>
                <c:pt idx="891">
                  <c:v>44432</c:v>
                </c:pt>
                <c:pt idx="892">
                  <c:v>44433</c:v>
                </c:pt>
                <c:pt idx="893">
                  <c:v>44434</c:v>
                </c:pt>
                <c:pt idx="894">
                  <c:v>44435</c:v>
                </c:pt>
                <c:pt idx="895">
                  <c:v>44438</c:v>
                </c:pt>
                <c:pt idx="896">
                  <c:v>44439</c:v>
                </c:pt>
                <c:pt idx="897">
                  <c:v>44440</c:v>
                </c:pt>
                <c:pt idx="898">
                  <c:v>44441</c:v>
                </c:pt>
                <c:pt idx="899">
                  <c:v>44442</c:v>
                </c:pt>
                <c:pt idx="900">
                  <c:v>44445</c:v>
                </c:pt>
                <c:pt idx="901">
                  <c:v>44446</c:v>
                </c:pt>
                <c:pt idx="902">
                  <c:v>44447</c:v>
                </c:pt>
                <c:pt idx="903">
                  <c:v>44448</c:v>
                </c:pt>
                <c:pt idx="904">
                  <c:v>44449</c:v>
                </c:pt>
                <c:pt idx="905">
                  <c:v>44452</c:v>
                </c:pt>
                <c:pt idx="906">
                  <c:v>44453</c:v>
                </c:pt>
                <c:pt idx="907">
                  <c:v>44454</c:v>
                </c:pt>
                <c:pt idx="908">
                  <c:v>44455</c:v>
                </c:pt>
                <c:pt idx="909">
                  <c:v>44456</c:v>
                </c:pt>
                <c:pt idx="910">
                  <c:v>44459</c:v>
                </c:pt>
                <c:pt idx="911">
                  <c:v>44460</c:v>
                </c:pt>
                <c:pt idx="912">
                  <c:v>44461</c:v>
                </c:pt>
                <c:pt idx="913">
                  <c:v>44462</c:v>
                </c:pt>
                <c:pt idx="914">
                  <c:v>44463</c:v>
                </c:pt>
                <c:pt idx="915">
                  <c:v>44466</c:v>
                </c:pt>
                <c:pt idx="916">
                  <c:v>44467</c:v>
                </c:pt>
                <c:pt idx="917">
                  <c:v>44468</c:v>
                </c:pt>
                <c:pt idx="918">
                  <c:v>44469</c:v>
                </c:pt>
                <c:pt idx="919">
                  <c:v>44470</c:v>
                </c:pt>
                <c:pt idx="920">
                  <c:v>44473</c:v>
                </c:pt>
                <c:pt idx="921">
                  <c:v>44474</c:v>
                </c:pt>
                <c:pt idx="922">
                  <c:v>44475</c:v>
                </c:pt>
                <c:pt idx="923">
                  <c:v>44476</c:v>
                </c:pt>
                <c:pt idx="924">
                  <c:v>44477</c:v>
                </c:pt>
                <c:pt idx="925">
                  <c:v>44480</c:v>
                </c:pt>
                <c:pt idx="926">
                  <c:v>44481</c:v>
                </c:pt>
                <c:pt idx="927">
                  <c:v>44482</c:v>
                </c:pt>
                <c:pt idx="928">
                  <c:v>44483</c:v>
                </c:pt>
                <c:pt idx="929">
                  <c:v>44484</c:v>
                </c:pt>
                <c:pt idx="930">
                  <c:v>44487</c:v>
                </c:pt>
                <c:pt idx="931">
                  <c:v>44488</c:v>
                </c:pt>
                <c:pt idx="932">
                  <c:v>44489</c:v>
                </c:pt>
                <c:pt idx="933">
                  <c:v>44490</c:v>
                </c:pt>
                <c:pt idx="934">
                  <c:v>44491</c:v>
                </c:pt>
                <c:pt idx="935">
                  <c:v>44494</c:v>
                </c:pt>
                <c:pt idx="936">
                  <c:v>44495</c:v>
                </c:pt>
                <c:pt idx="937">
                  <c:v>44496</c:v>
                </c:pt>
                <c:pt idx="938">
                  <c:v>44497</c:v>
                </c:pt>
                <c:pt idx="939">
                  <c:v>44498</c:v>
                </c:pt>
                <c:pt idx="940">
                  <c:v>44501</c:v>
                </c:pt>
                <c:pt idx="941">
                  <c:v>44502</c:v>
                </c:pt>
                <c:pt idx="942">
                  <c:v>44503</c:v>
                </c:pt>
                <c:pt idx="943">
                  <c:v>44504</c:v>
                </c:pt>
                <c:pt idx="944">
                  <c:v>44505</c:v>
                </c:pt>
                <c:pt idx="945">
                  <c:v>44508</c:v>
                </c:pt>
                <c:pt idx="946">
                  <c:v>44509</c:v>
                </c:pt>
                <c:pt idx="947">
                  <c:v>44510</c:v>
                </c:pt>
                <c:pt idx="948">
                  <c:v>44511</c:v>
                </c:pt>
                <c:pt idx="949">
                  <c:v>44512</c:v>
                </c:pt>
                <c:pt idx="950">
                  <c:v>44515</c:v>
                </c:pt>
                <c:pt idx="951">
                  <c:v>44516</c:v>
                </c:pt>
                <c:pt idx="952">
                  <c:v>44517</c:v>
                </c:pt>
                <c:pt idx="953">
                  <c:v>44518</c:v>
                </c:pt>
                <c:pt idx="954">
                  <c:v>44519</c:v>
                </c:pt>
                <c:pt idx="955">
                  <c:v>44522</c:v>
                </c:pt>
                <c:pt idx="956">
                  <c:v>44523</c:v>
                </c:pt>
                <c:pt idx="957">
                  <c:v>44524</c:v>
                </c:pt>
                <c:pt idx="958">
                  <c:v>44525</c:v>
                </c:pt>
                <c:pt idx="959">
                  <c:v>44526</c:v>
                </c:pt>
                <c:pt idx="960">
                  <c:v>44529</c:v>
                </c:pt>
                <c:pt idx="961">
                  <c:v>44530</c:v>
                </c:pt>
                <c:pt idx="962">
                  <c:v>44531</c:v>
                </c:pt>
                <c:pt idx="963">
                  <c:v>44532</c:v>
                </c:pt>
                <c:pt idx="964">
                  <c:v>44533</c:v>
                </c:pt>
                <c:pt idx="965">
                  <c:v>44536</c:v>
                </c:pt>
                <c:pt idx="966">
                  <c:v>44537</c:v>
                </c:pt>
                <c:pt idx="967">
                  <c:v>44538</c:v>
                </c:pt>
                <c:pt idx="968">
                  <c:v>44539</c:v>
                </c:pt>
                <c:pt idx="969">
                  <c:v>44540</c:v>
                </c:pt>
                <c:pt idx="970">
                  <c:v>44543</c:v>
                </c:pt>
                <c:pt idx="971">
                  <c:v>44544</c:v>
                </c:pt>
                <c:pt idx="972">
                  <c:v>44545</c:v>
                </c:pt>
                <c:pt idx="973">
                  <c:v>44546</c:v>
                </c:pt>
                <c:pt idx="974">
                  <c:v>44547</c:v>
                </c:pt>
                <c:pt idx="975">
                  <c:v>44550</c:v>
                </c:pt>
                <c:pt idx="976">
                  <c:v>44551</c:v>
                </c:pt>
                <c:pt idx="977">
                  <c:v>44552</c:v>
                </c:pt>
                <c:pt idx="978">
                  <c:v>44553</c:v>
                </c:pt>
                <c:pt idx="979">
                  <c:v>44554</c:v>
                </c:pt>
                <c:pt idx="980">
                  <c:v>44557</c:v>
                </c:pt>
                <c:pt idx="981">
                  <c:v>44558</c:v>
                </c:pt>
                <c:pt idx="982">
                  <c:v>44559</c:v>
                </c:pt>
                <c:pt idx="983">
                  <c:v>44560</c:v>
                </c:pt>
                <c:pt idx="984">
                  <c:v>44561</c:v>
                </c:pt>
                <c:pt idx="985">
                  <c:v>44564</c:v>
                </c:pt>
                <c:pt idx="986">
                  <c:v>44565</c:v>
                </c:pt>
                <c:pt idx="987">
                  <c:v>44566</c:v>
                </c:pt>
                <c:pt idx="988">
                  <c:v>44567</c:v>
                </c:pt>
                <c:pt idx="989">
                  <c:v>44568</c:v>
                </c:pt>
                <c:pt idx="990">
                  <c:v>44571</c:v>
                </c:pt>
                <c:pt idx="991">
                  <c:v>44572</c:v>
                </c:pt>
                <c:pt idx="992">
                  <c:v>44573</c:v>
                </c:pt>
                <c:pt idx="993">
                  <c:v>44574</c:v>
                </c:pt>
                <c:pt idx="994">
                  <c:v>44575</c:v>
                </c:pt>
                <c:pt idx="995">
                  <c:v>44578</c:v>
                </c:pt>
                <c:pt idx="996">
                  <c:v>44579</c:v>
                </c:pt>
                <c:pt idx="997">
                  <c:v>44580</c:v>
                </c:pt>
                <c:pt idx="998">
                  <c:v>44581</c:v>
                </c:pt>
                <c:pt idx="999">
                  <c:v>44582</c:v>
                </c:pt>
                <c:pt idx="1000">
                  <c:v>44585</c:v>
                </c:pt>
                <c:pt idx="1001">
                  <c:v>44586</c:v>
                </c:pt>
                <c:pt idx="1002">
                  <c:v>44587</c:v>
                </c:pt>
                <c:pt idx="1003">
                  <c:v>44588</c:v>
                </c:pt>
                <c:pt idx="1004">
                  <c:v>44589</c:v>
                </c:pt>
                <c:pt idx="1005">
                  <c:v>44592</c:v>
                </c:pt>
                <c:pt idx="1006">
                  <c:v>44593</c:v>
                </c:pt>
                <c:pt idx="1007">
                  <c:v>44594</c:v>
                </c:pt>
                <c:pt idx="1008">
                  <c:v>44595</c:v>
                </c:pt>
                <c:pt idx="1009">
                  <c:v>44596</c:v>
                </c:pt>
                <c:pt idx="1010">
                  <c:v>44599</c:v>
                </c:pt>
                <c:pt idx="1011">
                  <c:v>44600</c:v>
                </c:pt>
                <c:pt idx="1012">
                  <c:v>44601</c:v>
                </c:pt>
                <c:pt idx="1013">
                  <c:v>44602</c:v>
                </c:pt>
                <c:pt idx="1014">
                  <c:v>44603</c:v>
                </c:pt>
                <c:pt idx="1015">
                  <c:v>44606</c:v>
                </c:pt>
                <c:pt idx="1016">
                  <c:v>44607</c:v>
                </c:pt>
                <c:pt idx="1017">
                  <c:v>44608</c:v>
                </c:pt>
                <c:pt idx="1018">
                  <c:v>44609</c:v>
                </c:pt>
                <c:pt idx="1019">
                  <c:v>44610</c:v>
                </c:pt>
                <c:pt idx="1020">
                  <c:v>44613</c:v>
                </c:pt>
                <c:pt idx="1021">
                  <c:v>44614</c:v>
                </c:pt>
                <c:pt idx="1022">
                  <c:v>44615</c:v>
                </c:pt>
                <c:pt idx="1023">
                  <c:v>44616</c:v>
                </c:pt>
                <c:pt idx="1024">
                  <c:v>44617</c:v>
                </c:pt>
                <c:pt idx="1025">
                  <c:v>44620</c:v>
                </c:pt>
                <c:pt idx="1026">
                  <c:v>44621</c:v>
                </c:pt>
                <c:pt idx="1027">
                  <c:v>44622</c:v>
                </c:pt>
                <c:pt idx="1028">
                  <c:v>44623</c:v>
                </c:pt>
                <c:pt idx="1029">
                  <c:v>44624</c:v>
                </c:pt>
                <c:pt idx="1030">
                  <c:v>44627</c:v>
                </c:pt>
                <c:pt idx="1031">
                  <c:v>44628</c:v>
                </c:pt>
                <c:pt idx="1032">
                  <c:v>44629</c:v>
                </c:pt>
                <c:pt idx="1033">
                  <c:v>44630</c:v>
                </c:pt>
                <c:pt idx="1034">
                  <c:v>44631</c:v>
                </c:pt>
                <c:pt idx="1035">
                  <c:v>44634</c:v>
                </c:pt>
                <c:pt idx="1036">
                  <c:v>44635</c:v>
                </c:pt>
                <c:pt idx="1037">
                  <c:v>44636</c:v>
                </c:pt>
                <c:pt idx="1038">
                  <c:v>44637</c:v>
                </c:pt>
                <c:pt idx="1039">
                  <c:v>44638</c:v>
                </c:pt>
                <c:pt idx="1040">
                  <c:v>44641</c:v>
                </c:pt>
                <c:pt idx="1041">
                  <c:v>44642</c:v>
                </c:pt>
                <c:pt idx="1042">
                  <c:v>44643</c:v>
                </c:pt>
                <c:pt idx="1043">
                  <c:v>44644</c:v>
                </c:pt>
                <c:pt idx="1044">
                  <c:v>44645</c:v>
                </c:pt>
                <c:pt idx="1045">
                  <c:v>44648</c:v>
                </c:pt>
                <c:pt idx="1046">
                  <c:v>44649</c:v>
                </c:pt>
                <c:pt idx="1047">
                  <c:v>44650</c:v>
                </c:pt>
                <c:pt idx="1048">
                  <c:v>44651</c:v>
                </c:pt>
                <c:pt idx="1049">
                  <c:v>44652</c:v>
                </c:pt>
                <c:pt idx="1050">
                  <c:v>44655</c:v>
                </c:pt>
                <c:pt idx="1051">
                  <c:v>44656</c:v>
                </c:pt>
                <c:pt idx="1052">
                  <c:v>44657</c:v>
                </c:pt>
                <c:pt idx="1053">
                  <c:v>44658</c:v>
                </c:pt>
                <c:pt idx="1054">
                  <c:v>44659</c:v>
                </c:pt>
                <c:pt idx="1055">
                  <c:v>44662</c:v>
                </c:pt>
                <c:pt idx="1056">
                  <c:v>44663</c:v>
                </c:pt>
                <c:pt idx="1057">
                  <c:v>44664</c:v>
                </c:pt>
                <c:pt idx="1058">
                  <c:v>44665</c:v>
                </c:pt>
                <c:pt idx="1059">
                  <c:v>44666</c:v>
                </c:pt>
                <c:pt idx="1060">
                  <c:v>44669</c:v>
                </c:pt>
                <c:pt idx="1061">
                  <c:v>44670</c:v>
                </c:pt>
                <c:pt idx="1062">
                  <c:v>44671</c:v>
                </c:pt>
                <c:pt idx="1063">
                  <c:v>44672</c:v>
                </c:pt>
                <c:pt idx="1064">
                  <c:v>44673</c:v>
                </c:pt>
                <c:pt idx="1065">
                  <c:v>44676</c:v>
                </c:pt>
                <c:pt idx="1066">
                  <c:v>44677</c:v>
                </c:pt>
                <c:pt idx="1067">
                  <c:v>44678</c:v>
                </c:pt>
                <c:pt idx="1068">
                  <c:v>44679</c:v>
                </c:pt>
                <c:pt idx="1069">
                  <c:v>44680</c:v>
                </c:pt>
                <c:pt idx="1070">
                  <c:v>44683</c:v>
                </c:pt>
                <c:pt idx="1071">
                  <c:v>44684</c:v>
                </c:pt>
                <c:pt idx="1072">
                  <c:v>44685</c:v>
                </c:pt>
                <c:pt idx="1073">
                  <c:v>44686</c:v>
                </c:pt>
                <c:pt idx="1074">
                  <c:v>44687</c:v>
                </c:pt>
                <c:pt idx="1075">
                  <c:v>44690</c:v>
                </c:pt>
                <c:pt idx="1076">
                  <c:v>44691</c:v>
                </c:pt>
                <c:pt idx="1077">
                  <c:v>44692</c:v>
                </c:pt>
                <c:pt idx="1078">
                  <c:v>44693</c:v>
                </c:pt>
                <c:pt idx="1079">
                  <c:v>44694</c:v>
                </c:pt>
                <c:pt idx="1080">
                  <c:v>44697</c:v>
                </c:pt>
                <c:pt idx="1081">
                  <c:v>44698</c:v>
                </c:pt>
                <c:pt idx="1082">
                  <c:v>44699</c:v>
                </c:pt>
                <c:pt idx="1083">
                  <c:v>44700</c:v>
                </c:pt>
                <c:pt idx="1084">
                  <c:v>44701</c:v>
                </c:pt>
                <c:pt idx="1085">
                  <c:v>44704</c:v>
                </c:pt>
                <c:pt idx="1086">
                  <c:v>44705</c:v>
                </c:pt>
                <c:pt idx="1087">
                  <c:v>44706</c:v>
                </c:pt>
                <c:pt idx="1088">
                  <c:v>44707</c:v>
                </c:pt>
                <c:pt idx="1089">
                  <c:v>44708</c:v>
                </c:pt>
                <c:pt idx="1090">
                  <c:v>44711</c:v>
                </c:pt>
                <c:pt idx="1091">
                  <c:v>44712</c:v>
                </c:pt>
                <c:pt idx="1092">
                  <c:v>44713</c:v>
                </c:pt>
                <c:pt idx="1093">
                  <c:v>44714</c:v>
                </c:pt>
                <c:pt idx="1094">
                  <c:v>44715</c:v>
                </c:pt>
                <c:pt idx="1095">
                  <c:v>44718</c:v>
                </c:pt>
                <c:pt idx="1096">
                  <c:v>44719</c:v>
                </c:pt>
                <c:pt idx="1097">
                  <c:v>44720</c:v>
                </c:pt>
                <c:pt idx="1098">
                  <c:v>44721</c:v>
                </c:pt>
                <c:pt idx="1099">
                  <c:v>44722</c:v>
                </c:pt>
                <c:pt idx="1100">
                  <c:v>44725</c:v>
                </c:pt>
                <c:pt idx="1101">
                  <c:v>44726</c:v>
                </c:pt>
                <c:pt idx="1102">
                  <c:v>44727</c:v>
                </c:pt>
                <c:pt idx="1103">
                  <c:v>44728</c:v>
                </c:pt>
                <c:pt idx="1104">
                  <c:v>44729</c:v>
                </c:pt>
                <c:pt idx="1105">
                  <c:v>44732</c:v>
                </c:pt>
                <c:pt idx="1106">
                  <c:v>44733</c:v>
                </c:pt>
                <c:pt idx="1107">
                  <c:v>44734</c:v>
                </c:pt>
                <c:pt idx="1108">
                  <c:v>44735</c:v>
                </c:pt>
                <c:pt idx="1109">
                  <c:v>44736</c:v>
                </c:pt>
                <c:pt idx="1110">
                  <c:v>44739</c:v>
                </c:pt>
                <c:pt idx="1111">
                  <c:v>44740</c:v>
                </c:pt>
                <c:pt idx="1112">
                  <c:v>44741</c:v>
                </c:pt>
                <c:pt idx="1113">
                  <c:v>44742</c:v>
                </c:pt>
                <c:pt idx="1114">
                  <c:v>44743</c:v>
                </c:pt>
                <c:pt idx="1115">
                  <c:v>44746</c:v>
                </c:pt>
                <c:pt idx="1116">
                  <c:v>44747</c:v>
                </c:pt>
                <c:pt idx="1117">
                  <c:v>44748</c:v>
                </c:pt>
                <c:pt idx="1118">
                  <c:v>44749</c:v>
                </c:pt>
                <c:pt idx="1119">
                  <c:v>44750</c:v>
                </c:pt>
                <c:pt idx="1120">
                  <c:v>44753</c:v>
                </c:pt>
                <c:pt idx="1121">
                  <c:v>44754</c:v>
                </c:pt>
                <c:pt idx="1122">
                  <c:v>44755</c:v>
                </c:pt>
                <c:pt idx="1123">
                  <c:v>44756</c:v>
                </c:pt>
                <c:pt idx="1124">
                  <c:v>44757</c:v>
                </c:pt>
                <c:pt idx="1125">
                  <c:v>44760</c:v>
                </c:pt>
                <c:pt idx="1126">
                  <c:v>44761</c:v>
                </c:pt>
                <c:pt idx="1127">
                  <c:v>44762</c:v>
                </c:pt>
                <c:pt idx="1128">
                  <c:v>44763</c:v>
                </c:pt>
                <c:pt idx="1129">
                  <c:v>44764</c:v>
                </c:pt>
                <c:pt idx="1130">
                  <c:v>44767</c:v>
                </c:pt>
                <c:pt idx="1131">
                  <c:v>44768</c:v>
                </c:pt>
                <c:pt idx="1132">
                  <c:v>44769</c:v>
                </c:pt>
                <c:pt idx="1133">
                  <c:v>44770</c:v>
                </c:pt>
                <c:pt idx="1134">
                  <c:v>44771</c:v>
                </c:pt>
                <c:pt idx="1135">
                  <c:v>44774</c:v>
                </c:pt>
                <c:pt idx="1136">
                  <c:v>44775</c:v>
                </c:pt>
                <c:pt idx="1137">
                  <c:v>44776</c:v>
                </c:pt>
                <c:pt idx="1138">
                  <c:v>44777</c:v>
                </c:pt>
                <c:pt idx="1139">
                  <c:v>44778</c:v>
                </c:pt>
                <c:pt idx="1140">
                  <c:v>44781</c:v>
                </c:pt>
                <c:pt idx="1141">
                  <c:v>44782</c:v>
                </c:pt>
                <c:pt idx="1142">
                  <c:v>44783</c:v>
                </c:pt>
                <c:pt idx="1143">
                  <c:v>44784</c:v>
                </c:pt>
                <c:pt idx="1144">
                  <c:v>44785</c:v>
                </c:pt>
                <c:pt idx="1145">
                  <c:v>44788</c:v>
                </c:pt>
                <c:pt idx="1146">
                  <c:v>44789</c:v>
                </c:pt>
                <c:pt idx="1147">
                  <c:v>44790</c:v>
                </c:pt>
                <c:pt idx="1148">
                  <c:v>44791</c:v>
                </c:pt>
                <c:pt idx="1149">
                  <c:v>44792</c:v>
                </c:pt>
                <c:pt idx="1150">
                  <c:v>44795</c:v>
                </c:pt>
                <c:pt idx="1151">
                  <c:v>44796</c:v>
                </c:pt>
                <c:pt idx="1152">
                  <c:v>44797</c:v>
                </c:pt>
                <c:pt idx="1153">
                  <c:v>44798</c:v>
                </c:pt>
                <c:pt idx="1154">
                  <c:v>44799</c:v>
                </c:pt>
                <c:pt idx="1155">
                  <c:v>44802</c:v>
                </c:pt>
                <c:pt idx="1156">
                  <c:v>44803</c:v>
                </c:pt>
                <c:pt idx="1157">
                  <c:v>44804</c:v>
                </c:pt>
                <c:pt idx="1158">
                  <c:v>44805</c:v>
                </c:pt>
                <c:pt idx="1159">
                  <c:v>44806</c:v>
                </c:pt>
                <c:pt idx="1160">
                  <c:v>44809</c:v>
                </c:pt>
                <c:pt idx="1161">
                  <c:v>44810</c:v>
                </c:pt>
                <c:pt idx="1162">
                  <c:v>44811</c:v>
                </c:pt>
                <c:pt idx="1163">
                  <c:v>44812</c:v>
                </c:pt>
                <c:pt idx="1164">
                  <c:v>44813</c:v>
                </c:pt>
                <c:pt idx="1165">
                  <c:v>44816</c:v>
                </c:pt>
                <c:pt idx="1166">
                  <c:v>44817</c:v>
                </c:pt>
                <c:pt idx="1167">
                  <c:v>44818</c:v>
                </c:pt>
                <c:pt idx="1168">
                  <c:v>44819</c:v>
                </c:pt>
                <c:pt idx="1169">
                  <c:v>44820</c:v>
                </c:pt>
                <c:pt idx="1170">
                  <c:v>44823</c:v>
                </c:pt>
                <c:pt idx="1171">
                  <c:v>44824</c:v>
                </c:pt>
                <c:pt idx="1172">
                  <c:v>44825</c:v>
                </c:pt>
                <c:pt idx="1173">
                  <c:v>44826</c:v>
                </c:pt>
                <c:pt idx="1174">
                  <c:v>44827</c:v>
                </c:pt>
                <c:pt idx="1175">
                  <c:v>44830</c:v>
                </c:pt>
                <c:pt idx="1176">
                  <c:v>44831</c:v>
                </c:pt>
                <c:pt idx="1177">
                  <c:v>44832</c:v>
                </c:pt>
                <c:pt idx="1178">
                  <c:v>44833</c:v>
                </c:pt>
                <c:pt idx="1179">
                  <c:v>44834</c:v>
                </c:pt>
                <c:pt idx="1180">
                  <c:v>44837</c:v>
                </c:pt>
                <c:pt idx="1181">
                  <c:v>44838</c:v>
                </c:pt>
                <c:pt idx="1182">
                  <c:v>44839</c:v>
                </c:pt>
                <c:pt idx="1183">
                  <c:v>44840</c:v>
                </c:pt>
                <c:pt idx="1184">
                  <c:v>44841</c:v>
                </c:pt>
                <c:pt idx="1185">
                  <c:v>44844</c:v>
                </c:pt>
                <c:pt idx="1186">
                  <c:v>44845</c:v>
                </c:pt>
                <c:pt idx="1187">
                  <c:v>44846</c:v>
                </c:pt>
                <c:pt idx="1188">
                  <c:v>44847</c:v>
                </c:pt>
                <c:pt idx="1189">
                  <c:v>44848</c:v>
                </c:pt>
                <c:pt idx="1190">
                  <c:v>44851</c:v>
                </c:pt>
                <c:pt idx="1191">
                  <c:v>44852</c:v>
                </c:pt>
                <c:pt idx="1192">
                  <c:v>44853</c:v>
                </c:pt>
                <c:pt idx="1193">
                  <c:v>44854</c:v>
                </c:pt>
                <c:pt idx="1194">
                  <c:v>44855</c:v>
                </c:pt>
                <c:pt idx="1195">
                  <c:v>44858</c:v>
                </c:pt>
                <c:pt idx="1196">
                  <c:v>44859</c:v>
                </c:pt>
                <c:pt idx="1197">
                  <c:v>44860</c:v>
                </c:pt>
                <c:pt idx="1198">
                  <c:v>44861</c:v>
                </c:pt>
                <c:pt idx="1199">
                  <c:v>44862</c:v>
                </c:pt>
                <c:pt idx="1200">
                  <c:v>44865</c:v>
                </c:pt>
                <c:pt idx="1201">
                  <c:v>44866</c:v>
                </c:pt>
                <c:pt idx="1202">
                  <c:v>44867</c:v>
                </c:pt>
                <c:pt idx="1203">
                  <c:v>44868</c:v>
                </c:pt>
                <c:pt idx="1204">
                  <c:v>44869</c:v>
                </c:pt>
                <c:pt idx="1205">
                  <c:v>44872</c:v>
                </c:pt>
                <c:pt idx="1206">
                  <c:v>44873</c:v>
                </c:pt>
                <c:pt idx="1207">
                  <c:v>44874</c:v>
                </c:pt>
                <c:pt idx="1208">
                  <c:v>44875</c:v>
                </c:pt>
                <c:pt idx="1209">
                  <c:v>44876</c:v>
                </c:pt>
                <c:pt idx="1210">
                  <c:v>44879</c:v>
                </c:pt>
                <c:pt idx="1211">
                  <c:v>44880</c:v>
                </c:pt>
                <c:pt idx="1212">
                  <c:v>44881</c:v>
                </c:pt>
                <c:pt idx="1213">
                  <c:v>44882</c:v>
                </c:pt>
                <c:pt idx="1214">
                  <c:v>44883</c:v>
                </c:pt>
                <c:pt idx="1215">
                  <c:v>44886</c:v>
                </c:pt>
                <c:pt idx="1216">
                  <c:v>44887</c:v>
                </c:pt>
                <c:pt idx="1217">
                  <c:v>44888</c:v>
                </c:pt>
                <c:pt idx="1218">
                  <c:v>44889</c:v>
                </c:pt>
                <c:pt idx="1219">
                  <c:v>44890</c:v>
                </c:pt>
                <c:pt idx="1220">
                  <c:v>44893</c:v>
                </c:pt>
                <c:pt idx="1221">
                  <c:v>44894</c:v>
                </c:pt>
                <c:pt idx="1222">
                  <c:v>44895</c:v>
                </c:pt>
                <c:pt idx="1223">
                  <c:v>44896</c:v>
                </c:pt>
                <c:pt idx="1224">
                  <c:v>44897</c:v>
                </c:pt>
                <c:pt idx="1225">
                  <c:v>44900</c:v>
                </c:pt>
                <c:pt idx="1226">
                  <c:v>44901</c:v>
                </c:pt>
                <c:pt idx="1227">
                  <c:v>44902</c:v>
                </c:pt>
                <c:pt idx="1228">
                  <c:v>44903</c:v>
                </c:pt>
                <c:pt idx="1229">
                  <c:v>44904</c:v>
                </c:pt>
                <c:pt idx="1230">
                  <c:v>44907</c:v>
                </c:pt>
                <c:pt idx="1231">
                  <c:v>44908</c:v>
                </c:pt>
                <c:pt idx="1232">
                  <c:v>44909</c:v>
                </c:pt>
                <c:pt idx="1233">
                  <c:v>44910</c:v>
                </c:pt>
                <c:pt idx="1234">
                  <c:v>44911</c:v>
                </c:pt>
                <c:pt idx="1235">
                  <c:v>44914</c:v>
                </c:pt>
                <c:pt idx="1236">
                  <c:v>44915</c:v>
                </c:pt>
                <c:pt idx="1237">
                  <c:v>44916</c:v>
                </c:pt>
                <c:pt idx="1238">
                  <c:v>44917</c:v>
                </c:pt>
                <c:pt idx="1239">
                  <c:v>44918</c:v>
                </c:pt>
                <c:pt idx="1240">
                  <c:v>44921</c:v>
                </c:pt>
                <c:pt idx="1241">
                  <c:v>44922</c:v>
                </c:pt>
                <c:pt idx="1242">
                  <c:v>44923</c:v>
                </c:pt>
                <c:pt idx="1243">
                  <c:v>44924</c:v>
                </c:pt>
                <c:pt idx="1244">
                  <c:v>44925</c:v>
                </c:pt>
                <c:pt idx="1245">
                  <c:v>44928</c:v>
                </c:pt>
                <c:pt idx="1246">
                  <c:v>44929</c:v>
                </c:pt>
                <c:pt idx="1247">
                  <c:v>44930</c:v>
                </c:pt>
                <c:pt idx="1248">
                  <c:v>44931</c:v>
                </c:pt>
                <c:pt idx="1249">
                  <c:v>44932</c:v>
                </c:pt>
                <c:pt idx="1250">
                  <c:v>44935</c:v>
                </c:pt>
                <c:pt idx="1251">
                  <c:v>44936</c:v>
                </c:pt>
                <c:pt idx="1252">
                  <c:v>44937</c:v>
                </c:pt>
                <c:pt idx="1253">
                  <c:v>44938</c:v>
                </c:pt>
                <c:pt idx="1254">
                  <c:v>44939</c:v>
                </c:pt>
                <c:pt idx="1255">
                  <c:v>44942</c:v>
                </c:pt>
                <c:pt idx="1256">
                  <c:v>44943</c:v>
                </c:pt>
                <c:pt idx="1257">
                  <c:v>44944</c:v>
                </c:pt>
                <c:pt idx="1258">
                  <c:v>44945</c:v>
                </c:pt>
                <c:pt idx="1259">
                  <c:v>44946</c:v>
                </c:pt>
                <c:pt idx="1260">
                  <c:v>44949</c:v>
                </c:pt>
                <c:pt idx="1261">
                  <c:v>44950</c:v>
                </c:pt>
                <c:pt idx="1262">
                  <c:v>44951</c:v>
                </c:pt>
                <c:pt idx="1263">
                  <c:v>44952</c:v>
                </c:pt>
                <c:pt idx="1264">
                  <c:v>44953</c:v>
                </c:pt>
                <c:pt idx="1265">
                  <c:v>44956</c:v>
                </c:pt>
                <c:pt idx="1266">
                  <c:v>44957</c:v>
                </c:pt>
                <c:pt idx="1267">
                  <c:v>44958</c:v>
                </c:pt>
                <c:pt idx="1268">
                  <c:v>44959</c:v>
                </c:pt>
                <c:pt idx="1269">
                  <c:v>44960</c:v>
                </c:pt>
                <c:pt idx="1270">
                  <c:v>44963</c:v>
                </c:pt>
                <c:pt idx="1271">
                  <c:v>44964</c:v>
                </c:pt>
                <c:pt idx="1272">
                  <c:v>44965</c:v>
                </c:pt>
                <c:pt idx="1273">
                  <c:v>44966</c:v>
                </c:pt>
                <c:pt idx="1274">
                  <c:v>44967</c:v>
                </c:pt>
                <c:pt idx="1275">
                  <c:v>44970</c:v>
                </c:pt>
                <c:pt idx="1276">
                  <c:v>44971</c:v>
                </c:pt>
                <c:pt idx="1277">
                  <c:v>44972</c:v>
                </c:pt>
                <c:pt idx="1278">
                  <c:v>44973</c:v>
                </c:pt>
                <c:pt idx="1279">
                  <c:v>44974</c:v>
                </c:pt>
                <c:pt idx="1280">
                  <c:v>44977</c:v>
                </c:pt>
                <c:pt idx="1281">
                  <c:v>44978</c:v>
                </c:pt>
                <c:pt idx="1282">
                  <c:v>44979</c:v>
                </c:pt>
                <c:pt idx="1283">
                  <c:v>44980</c:v>
                </c:pt>
                <c:pt idx="1284">
                  <c:v>44981</c:v>
                </c:pt>
                <c:pt idx="1285">
                  <c:v>44984</c:v>
                </c:pt>
                <c:pt idx="1286">
                  <c:v>44985</c:v>
                </c:pt>
                <c:pt idx="1287">
                  <c:v>44986</c:v>
                </c:pt>
                <c:pt idx="1288">
                  <c:v>44987</c:v>
                </c:pt>
                <c:pt idx="1289">
                  <c:v>44988</c:v>
                </c:pt>
                <c:pt idx="1290">
                  <c:v>44991</c:v>
                </c:pt>
                <c:pt idx="1291">
                  <c:v>44992</c:v>
                </c:pt>
                <c:pt idx="1292">
                  <c:v>44993</c:v>
                </c:pt>
                <c:pt idx="1293">
                  <c:v>44994</c:v>
                </c:pt>
                <c:pt idx="1294">
                  <c:v>44995</c:v>
                </c:pt>
                <c:pt idx="1295">
                  <c:v>44998</c:v>
                </c:pt>
                <c:pt idx="1296">
                  <c:v>44999</c:v>
                </c:pt>
                <c:pt idx="1297">
                  <c:v>45000</c:v>
                </c:pt>
                <c:pt idx="1298">
                  <c:v>45001</c:v>
                </c:pt>
                <c:pt idx="1299">
                  <c:v>45002</c:v>
                </c:pt>
                <c:pt idx="1300">
                  <c:v>45005</c:v>
                </c:pt>
                <c:pt idx="1301">
                  <c:v>45006</c:v>
                </c:pt>
                <c:pt idx="1302">
                  <c:v>45007</c:v>
                </c:pt>
                <c:pt idx="1303">
                  <c:v>45008</c:v>
                </c:pt>
                <c:pt idx="1304">
                  <c:v>45009</c:v>
                </c:pt>
                <c:pt idx="1305">
                  <c:v>45012</c:v>
                </c:pt>
                <c:pt idx="1306">
                  <c:v>45013</c:v>
                </c:pt>
                <c:pt idx="1307">
                  <c:v>45014</c:v>
                </c:pt>
                <c:pt idx="1308">
                  <c:v>45015</c:v>
                </c:pt>
                <c:pt idx="1309">
                  <c:v>45016</c:v>
                </c:pt>
                <c:pt idx="1310">
                  <c:v>45019</c:v>
                </c:pt>
                <c:pt idx="1311">
                  <c:v>45020</c:v>
                </c:pt>
                <c:pt idx="1312">
                  <c:v>45021</c:v>
                </c:pt>
                <c:pt idx="1313">
                  <c:v>45022</c:v>
                </c:pt>
                <c:pt idx="1314">
                  <c:v>45023</c:v>
                </c:pt>
                <c:pt idx="1315">
                  <c:v>45026</c:v>
                </c:pt>
                <c:pt idx="1316">
                  <c:v>45027</c:v>
                </c:pt>
                <c:pt idx="1317">
                  <c:v>45028</c:v>
                </c:pt>
                <c:pt idx="1318">
                  <c:v>45029</c:v>
                </c:pt>
                <c:pt idx="1319">
                  <c:v>45030</c:v>
                </c:pt>
                <c:pt idx="1320">
                  <c:v>45033</c:v>
                </c:pt>
                <c:pt idx="1321">
                  <c:v>45034</c:v>
                </c:pt>
                <c:pt idx="1322">
                  <c:v>45035</c:v>
                </c:pt>
                <c:pt idx="1323">
                  <c:v>45036</c:v>
                </c:pt>
                <c:pt idx="1324">
                  <c:v>45037</c:v>
                </c:pt>
                <c:pt idx="1325">
                  <c:v>45040</c:v>
                </c:pt>
                <c:pt idx="1326">
                  <c:v>45041</c:v>
                </c:pt>
                <c:pt idx="1327">
                  <c:v>45042</c:v>
                </c:pt>
                <c:pt idx="1328">
                  <c:v>45043</c:v>
                </c:pt>
                <c:pt idx="1329">
                  <c:v>45044</c:v>
                </c:pt>
                <c:pt idx="1330">
                  <c:v>45047</c:v>
                </c:pt>
                <c:pt idx="1331">
                  <c:v>45048</c:v>
                </c:pt>
                <c:pt idx="1332">
                  <c:v>45049</c:v>
                </c:pt>
                <c:pt idx="1333">
                  <c:v>45050</c:v>
                </c:pt>
                <c:pt idx="1334">
                  <c:v>45051</c:v>
                </c:pt>
                <c:pt idx="1335">
                  <c:v>45054</c:v>
                </c:pt>
                <c:pt idx="1336">
                  <c:v>45055</c:v>
                </c:pt>
                <c:pt idx="1337">
                  <c:v>45056</c:v>
                </c:pt>
                <c:pt idx="1338">
                  <c:v>45057</c:v>
                </c:pt>
                <c:pt idx="1339">
                  <c:v>45058</c:v>
                </c:pt>
                <c:pt idx="1340">
                  <c:v>45061</c:v>
                </c:pt>
                <c:pt idx="1341">
                  <c:v>45062</c:v>
                </c:pt>
                <c:pt idx="1342">
                  <c:v>45063</c:v>
                </c:pt>
                <c:pt idx="1343">
                  <c:v>45064</c:v>
                </c:pt>
                <c:pt idx="1344">
                  <c:v>45065</c:v>
                </c:pt>
                <c:pt idx="1345">
                  <c:v>45068</c:v>
                </c:pt>
                <c:pt idx="1346">
                  <c:v>45069</c:v>
                </c:pt>
                <c:pt idx="1347">
                  <c:v>45070</c:v>
                </c:pt>
                <c:pt idx="1348">
                  <c:v>45071</c:v>
                </c:pt>
                <c:pt idx="1349">
                  <c:v>45072</c:v>
                </c:pt>
                <c:pt idx="1350">
                  <c:v>45075</c:v>
                </c:pt>
                <c:pt idx="1351">
                  <c:v>45076</c:v>
                </c:pt>
                <c:pt idx="1352">
                  <c:v>45077</c:v>
                </c:pt>
                <c:pt idx="1353">
                  <c:v>45078</c:v>
                </c:pt>
                <c:pt idx="1354">
                  <c:v>45079</c:v>
                </c:pt>
                <c:pt idx="1355">
                  <c:v>45082</c:v>
                </c:pt>
                <c:pt idx="1356">
                  <c:v>45083</c:v>
                </c:pt>
                <c:pt idx="1357">
                  <c:v>45084</c:v>
                </c:pt>
                <c:pt idx="1358">
                  <c:v>45085</c:v>
                </c:pt>
                <c:pt idx="1359">
                  <c:v>45086</c:v>
                </c:pt>
                <c:pt idx="1360">
                  <c:v>45089</c:v>
                </c:pt>
                <c:pt idx="1361">
                  <c:v>45090</c:v>
                </c:pt>
                <c:pt idx="1362">
                  <c:v>45091</c:v>
                </c:pt>
                <c:pt idx="1363">
                  <c:v>45092</c:v>
                </c:pt>
                <c:pt idx="1364">
                  <c:v>45093</c:v>
                </c:pt>
                <c:pt idx="1365">
                  <c:v>45096</c:v>
                </c:pt>
                <c:pt idx="1366">
                  <c:v>45097</c:v>
                </c:pt>
                <c:pt idx="1367">
                  <c:v>45098</c:v>
                </c:pt>
                <c:pt idx="1368">
                  <c:v>45099</c:v>
                </c:pt>
                <c:pt idx="1369">
                  <c:v>45100</c:v>
                </c:pt>
                <c:pt idx="1370">
                  <c:v>45103</c:v>
                </c:pt>
                <c:pt idx="1371">
                  <c:v>45104</c:v>
                </c:pt>
                <c:pt idx="1372">
                  <c:v>45105</c:v>
                </c:pt>
                <c:pt idx="1373">
                  <c:v>45106</c:v>
                </c:pt>
                <c:pt idx="1374">
                  <c:v>45107</c:v>
                </c:pt>
                <c:pt idx="1375">
                  <c:v>45110</c:v>
                </c:pt>
                <c:pt idx="1376">
                  <c:v>45111</c:v>
                </c:pt>
                <c:pt idx="1377">
                  <c:v>45112</c:v>
                </c:pt>
                <c:pt idx="1378">
                  <c:v>45113</c:v>
                </c:pt>
                <c:pt idx="1379">
                  <c:v>45114</c:v>
                </c:pt>
                <c:pt idx="1380">
                  <c:v>45117</c:v>
                </c:pt>
                <c:pt idx="1381">
                  <c:v>45118</c:v>
                </c:pt>
                <c:pt idx="1382">
                  <c:v>45119</c:v>
                </c:pt>
                <c:pt idx="1383">
                  <c:v>45120</c:v>
                </c:pt>
                <c:pt idx="1384">
                  <c:v>45121</c:v>
                </c:pt>
                <c:pt idx="1385">
                  <c:v>45124</c:v>
                </c:pt>
                <c:pt idx="1386">
                  <c:v>45125</c:v>
                </c:pt>
                <c:pt idx="1387">
                  <c:v>45126</c:v>
                </c:pt>
                <c:pt idx="1388">
                  <c:v>45127</c:v>
                </c:pt>
                <c:pt idx="1389">
                  <c:v>45128</c:v>
                </c:pt>
                <c:pt idx="1390">
                  <c:v>45131</c:v>
                </c:pt>
                <c:pt idx="1391">
                  <c:v>45132</c:v>
                </c:pt>
                <c:pt idx="1392">
                  <c:v>45133</c:v>
                </c:pt>
                <c:pt idx="1393">
                  <c:v>45134</c:v>
                </c:pt>
                <c:pt idx="1394">
                  <c:v>45135</c:v>
                </c:pt>
                <c:pt idx="1395">
                  <c:v>45138</c:v>
                </c:pt>
                <c:pt idx="1396">
                  <c:v>45139</c:v>
                </c:pt>
                <c:pt idx="1397">
                  <c:v>45140</c:v>
                </c:pt>
                <c:pt idx="1398">
                  <c:v>45141</c:v>
                </c:pt>
                <c:pt idx="1399">
                  <c:v>45142</c:v>
                </c:pt>
                <c:pt idx="1400">
                  <c:v>45145</c:v>
                </c:pt>
                <c:pt idx="1401">
                  <c:v>45146</c:v>
                </c:pt>
                <c:pt idx="1402">
                  <c:v>45147</c:v>
                </c:pt>
                <c:pt idx="1403">
                  <c:v>45148</c:v>
                </c:pt>
                <c:pt idx="1404">
                  <c:v>45149</c:v>
                </c:pt>
                <c:pt idx="1405">
                  <c:v>45152</c:v>
                </c:pt>
                <c:pt idx="1406">
                  <c:v>45153</c:v>
                </c:pt>
                <c:pt idx="1407">
                  <c:v>45154</c:v>
                </c:pt>
                <c:pt idx="1408">
                  <c:v>45155</c:v>
                </c:pt>
                <c:pt idx="1409">
                  <c:v>45156</c:v>
                </c:pt>
                <c:pt idx="1410">
                  <c:v>45159</c:v>
                </c:pt>
                <c:pt idx="1411">
                  <c:v>45160</c:v>
                </c:pt>
                <c:pt idx="1412">
                  <c:v>45161</c:v>
                </c:pt>
                <c:pt idx="1413">
                  <c:v>45162</c:v>
                </c:pt>
                <c:pt idx="1414">
                  <c:v>45163</c:v>
                </c:pt>
                <c:pt idx="1415">
                  <c:v>45166</c:v>
                </c:pt>
                <c:pt idx="1416">
                  <c:v>45167</c:v>
                </c:pt>
                <c:pt idx="1417">
                  <c:v>45168</c:v>
                </c:pt>
                <c:pt idx="1418">
                  <c:v>45169</c:v>
                </c:pt>
                <c:pt idx="1419">
                  <c:v>45170</c:v>
                </c:pt>
                <c:pt idx="1420">
                  <c:v>45173</c:v>
                </c:pt>
                <c:pt idx="1421">
                  <c:v>45174</c:v>
                </c:pt>
                <c:pt idx="1422">
                  <c:v>45175</c:v>
                </c:pt>
                <c:pt idx="1423">
                  <c:v>45176</c:v>
                </c:pt>
                <c:pt idx="1424">
                  <c:v>45177</c:v>
                </c:pt>
                <c:pt idx="1425">
                  <c:v>45180</c:v>
                </c:pt>
                <c:pt idx="1426">
                  <c:v>45181</c:v>
                </c:pt>
                <c:pt idx="1427">
                  <c:v>45182</c:v>
                </c:pt>
                <c:pt idx="1428">
                  <c:v>45183</c:v>
                </c:pt>
                <c:pt idx="1429">
                  <c:v>45184</c:v>
                </c:pt>
                <c:pt idx="1430">
                  <c:v>45187</c:v>
                </c:pt>
                <c:pt idx="1431">
                  <c:v>45188</c:v>
                </c:pt>
                <c:pt idx="1432">
                  <c:v>45189</c:v>
                </c:pt>
                <c:pt idx="1433">
                  <c:v>45190</c:v>
                </c:pt>
                <c:pt idx="1434">
                  <c:v>45191</c:v>
                </c:pt>
                <c:pt idx="1435">
                  <c:v>45194</c:v>
                </c:pt>
                <c:pt idx="1436">
                  <c:v>45195</c:v>
                </c:pt>
                <c:pt idx="1437">
                  <c:v>45196</c:v>
                </c:pt>
                <c:pt idx="1438">
                  <c:v>45197</c:v>
                </c:pt>
                <c:pt idx="1439">
                  <c:v>45198</c:v>
                </c:pt>
                <c:pt idx="1440">
                  <c:v>45201</c:v>
                </c:pt>
                <c:pt idx="1441">
                  <c:v>45202</c:v>
                </c:pt>
                <c:pt idx="1442">
                  <c:v>45203</c:v>
                </c:pt>
                <c:pt idx="1443">
                  <c:v>45204</c:v>
                </c:pt>
                <c:pt idx="1444">
                  <c:v>45205</c:v>
                </c:pt>
                <c:pt idx="1445">
                  <c:v>45208</c:v>
                </c:pt>
                <c:pt idx="1446">
                  <c:v>45209</c:v>
                </c:pt>
                <c:pt idx="1447">
                  <c:v>45210</c:v>
                </c:pt>
                <c:pt idx="1448">
                  <c:v>45211</c:v>
                </c:pt>
                <c:pt idx="1449">
                  <c:v>45212</c:v>
                </c:pt>
                <c:pt idx="1450">
                  <c:v>45215</c:v>
                </c:pt>
                <c:pt idx="1451">
                  <c:v>45216</c:v>
                </c:pt>
                <c:pt idx="1452">
                  <c:v>45217</c:v>
                </c:pt>
                <c:pt idx="1453">
                  <c:v>45218</c:v>
                </c:pt>
                <c:pt idx="1454">
                  <c:v>45219</c:v>
                </c:pt>
                <c:pt idx="1455">
                  <c:v>45222</c:v>
                </c:pt>
                <c:pt idx="1456">
                  <c:v>45223</c:v>
                </c:pt>
                <c:pt idx="1457">
                  <c:v>45224</c:v>
                </c:pt>
                <c:pt idx="1458">
                  <c:v>45225</c:v>
                </c:pt>
                <c:pt idx="1459">
                  <c:v>45226</c:v>
                </c:pt>
                <c:pt idx="1460">
                  <c:v>45229</c:v>
                </c:pt>
                <c:pt idx="1461">
                  <c:v>45230</c:v>
                </c:pt>
                <c:pt idx="1462">
                  <c:v>45231</c:v>
                </c:pt>
                <c:pt idx="1463">
                  <c:v>45232</c:v>
                </c:pt>
                <c:pt idx="1464">
                  <c:v>45233</c:v>
                </c:pt>
                <c:pt idx="1465">
                  <c:v>45236</c:v>
                </c:pt>
                <c:pt idx="1466">
                  <c:v>45237</c:v>
                </c:pt>
                <c:pt idx="1467">
                  <c:v>45238</c:v>
                </c:pt>
                <c:pt idx="1468">
                  <c:v>45239</c:v>
                </c:pt>
                <c:pt idx="1469">
                  <c:v>45240</c:v>
                </c:pt>
                <c:pt idx="1470">
                  <c:v>45243</c:v>
                </c:pt>
                <c:pt idx="1471">
                  <c:v>45244</c:v>
                </c:pt>
                <c:pt idx="1472">
                  <c:v>45245</c:v>
                </c:pt>
                <c:pt idx="1473">
                  <c:v>45246</c:v>
                </c:pt>
                <c:pt idx="1474">
                  <c:v>45247</c:v>
                </c:pt>
                <c:pt idx="1475">
                  <c:v>45250</c:v>
                </c:pt>
                <c:pt idx="1476">
                  <c:v>45251</c:v>
                </c:pt>
                <c:pt idx="1477">
                  <c:v>45252</c:v>
                </c:pt>
                <c:pt idx="1478">
                  <c:v>45253</c:v>
                </c:pt>
                <c:pt idx="1479">
                  <c:v>45254</c:v>
                </c:pt>
                <c:pt idx="1480">
                  <c:v>45257</c:v>
                </c:pt>
                <c:pt idx="1481">
                  <c:v>45258</c:v>
                </c:pt>
                <c:pt idx="1482">
                  <c:v>45259</c:v>
                </c:pt>
                <c:pt idx="1483">
                  <c:v>45260</c:v>
                </c:pt>
                <c:pt idx="1484">
                  <c:v>45261</c:v>
                </c:pt>
                <c:pt idx="1485">
                  <c:v>45264</c:v>
                </c:pt>
                <c:pt idx="1486">
                  <c:v>45265</c:v>
                </c:pt>
                <c:pt idx="1487">
                  <c:v>45266</c:v>
                </c:pt>
                <c:pt idx="1488">
                  <c:v>45267</c:v>
                </c:pt>
                <c:pt idx="1489">
                  <c:v>45268</c:v>
                </c:pt>
                <c:pt idx="1490">
                  <c:v>45271</c:v>
                </c:pt>
                <c:pt idx="1491">
                  <c:v>45272</c:v>
                </c:pt>
                <c:pt idx="1492">
                  <c:v>45273</c:v>
                </c:pt>
                <c:pt idx="1493">
                  <c:v>45274</c:v>
                </c:pt>
                <c:pt idx="1494">
                  <c:v>45275</c:v>
                </c:pt>
                <c:pt idx="1495">
                  <c:v>45278</c:v>
                </c:pt>
                <c:pt idx="1496">
                  <c:v>45279</c:v>
                </c:pt>
                <c:pt idx="1497">
                  <c:v>45280</c:v>
                </c:pt>
                <c:pt idx="1498">
                  <c:v>45281</c:v>
                </c:pt>
                <c:pt idx="1499">
                  <c:v>45282</c:v>
                </c:pt>
                <c:pt idx="1500">
                  <c:v>45285</c:v>
                </c:pt>
                <c:pt idx="1501">
                  <c:v>45286</c:v>
                </c:pt>
                <c:pt idx="1502">
                  <c:v>45287</c:v>
                </c:pt>
                <c:pt idx="1503">
                  <c:v>45288</c:v>
                </c:pt>
                <c:pt idx="1504">
                  <c:v>45289</c:v>
                </c:pt>
                <c:pt idx="1505">
                  <c:v>45292</c:v>
                </c:pt>
                <c:pt idx="1506">
                  <c:v>45293</c:v>
                </c:pt>
                <c:pt idx="1507">
                  <c:v>45294</c:v>
                </c:pt>
                <c:pt idx="1508">
                  <c:v>45295</c:v>
                </c:pt>
                <c:pt idx="1509">
                  <c:v>45296</c:v>
                </c:pt>
                <c:pt idx="1510">
                  <c:v>45299</c:v>
                </c:pt>
                <c:pt idx="1511">
                  <c:v>45300</c:v>
                </c:pt>
                <c:pt idx="1512">
                  <c:v>45301</c:v>
                </c:pt>
                <c:pt idx="1513">
                  <c:v>45302</c:v>
                </c:pt>
                <c:pt idx="1514">
                  <c:v>45303</c:v>
                </c:pt>
                <c:pt idx="1515">
                  <c:v>45306</c:v>
                </c:pt>
                <c:pt idx="1516">
                  <c:v>45307</c:v>
                </c:pt>
                <c:pt idx="1517">
                  <c:v>45308</c:v>
                </c:pt>
                <c:pt idx="1518">
                  <c:v>45309</c:v>
                </c:pt>
                <c:pt idx="1519">
                  <c:v>45310</c:v>
                </c:pt>
                <c:pt idx="1520">
                  <c:v>45313</c:v>
                </c:pt>
                <c:pt idx="1521">
                  <c:v>45314</c:v>
                </c:pt>
                <c:pt idx="1522">
                  <c:v>45315</c:v>
                </c:pt>
                <c:pt idx="1523">
                  <c:v>45316</c:v>
                </c:pt>
                <c:pt idx="1524">
                  <c:v>45317</c:v>
                </c:pt>
                <c:pt idx="1525">
                  <c:v>45320</c:v>
                </c:pt>
                <c:pt idx="1526">
                  <c:v>45321</c:v>
                </c:pt>
                <c:pt idx="1527">
                  <c:v>45322</c:v>
                </c:pt>
                <c:pt idx="1528">
                  <c:v>45323</c:v>
                </c:pt>
                <c:pt idx="1529">
                  <c:v>45324</c:v>
                </c:pt>
                <c:pt idx="1530">
                  <c:v>45327</c:v>
                </c:pt>
                <c:pt idx="1531">
                  <c:v>45328</c:v>
                </c:pt>
                <c:pt idx="1532">
                  <c:v>45329</c:v>
                </c:pt>
                <c:pt idx="1533">
                  <c:v>45330</c:v>
                </c:pt>
                <c:pt idx="1534">
                  <c:v>45331</c:v>
                </c:pt>
                <c:pt idx="1535">
                  <c:v>45334</c:v>
                </c:pt>
                <c:pt idx="1536">
                  <c:v>45335</c:v>
                </c:pt>
                <c:pt idx="1537">
                  <c:v>45336</c:v>
                </c:pt>
                <c:pt idx="1538">
                  <c:v>45337</c:v>
                </c:pt>
                <c:pt idx="1539">
                  <c:v>45338</c:v>
                </c:pt>
                <c:pt idx="1540">
                  <c:v>45341</c:v>
                </c:pt>
                <c:pt idx="1541">
                  <c:v>45342</c:v>
                </c:pt>
                <c:pt idx="1542">
                  <c:v>45343</c:v>
                </c:pt>
                <c:pt idx="1543">
                  <c:v>45344</c:v>
                </c:pt>
                <c:pt idx="1544">
                  <c:v>45345</c:v>
                </c:pt>
                <c:pt idx="1545">
                  <c:v>45348</c:v>
                </c:pt>
                <c:pt idx="1546">
                  <c:v>45349</c:v>
                </c:pt>
                <c:pt idx="1547">
                  <c:v>45350</c:v>
                </c:pt>
                <c:pt idx="1548">
                  <c:v>45351</c:v>
                </c:pt>
                <c:pt idx="1549">
                  <c:v>45352</c:v>
                </c:pt>
                <c:pt idx="1550">
                  <c:v>45355</c:v>
                </c:pt>
                <c:pt idx="1551">
                  <c:v>45356</c:v>
                </c:pt>
                <c:pt idx="1552">
                  <c:v>45357</c:v>
                </c:pt>
                <c:pt idx="1553">
                  <c:v>45358</c:v>
                </c:pt>
                <c:pt idx="1554">
                  <c:v>45359</c:v>
                </c:pt>
                <c:pt idx="1555">
                  <c:v>45362</c:v>
                </c:pt>
                <c:pt idx="1556">
                  <c:v>45363</c:v>
                </c:pt>
                <c:pt idx="1557">
                  <c:v>45364</c:v>
                </c:pt>
                <c:pt idx="1558">
                  <c:v>45365</c:v>
                </c:pt>
                <c:pt idx="1559">
                  <c:v>45366</c:v>
                </c:pt>
                <c:pt idx="1560">
                  <c:v>45369</c:v>
                </c:pt>
                <c:pt idx="1561">
                  <c:v>45370</c:v>
                </c:pt>
                <c:pt idx="1562">
                  <c:v>45371</c:v>
                </c:pt>
                <c:pt idx="1563">
                  <c:v>45372</c:v>
                </c:pt>
                <c:pt idx="1564">
                  <c:v>45373</c:v>
                </c:pt>
                <c:pt idx="1565">
                  <c:v>45376</c:v>
                </c:pt>
                <c:pt idx="1566">
                  <c:v>45377</c:v>
                </c:pt>
                <c:pt idx="1567">
                  <c:v>45378</c:v>
                </c:pt>
                <c:pt idx="1568">
                  <c:v>45379</c:v>
                </c:pt>
                <c:pt idx="1569">
                  <c:v>45380</c:v>
                </c:pt>
                <c:pt idx="1570">
                  <c:v>45383</c:v>
                </c:pt>
                <c:pt idx="1571">
                  <c:v>45384</c:v>
                </c:pt>
                <c:pt idx="1572">
                  <c:v>45385</c:v>
                </c:pt>
                <c:pt idx="1573">
                  <c:v>45386</c:v>
                </c:pt>
                <c:pt idx="1574">
                  <c:v>45387</c:v>
                </c:pt>
                <c:pt idx="1575">
                  <c:v>45390</c:v>
                </c:pt>
                <c:pt idx="1576">
                  <c:v>45391</c:v>
                </c:pt>
                <c:pt idx="1577">
                  <c:v>45392</c:v>
                </c:pt>
                <c:pt idx="1578">
                  <c:v>45393</c:v>
                </c:pt>
                <c:pt idx="1579">
                  <c:v>45394</c:v>
                </c:pt>
                <c:pt idx="1580">
                  <c:v>45397</c:v>
                </c:pt>
                <c:pt idx="1581">
                  <c:v>45398</c:v>
                </c:pt>
                <c:pt idx="1582">
                  <c:v>45399</c:v>
                </c:pt>
                <c:pt idx="1583">
                  <c:v>45400</c:v>
                </c:pt>
                <c:pt idx="1584">
                  <c:v>45401</c:v>
                </c:pt>
                <c:pt idx="1585">
                  <c:v>45404</c:v>
                </c:pt>
                <c:pt idx="1586">
                  <c:v>45405</c:v>
                </c:pt>
                <c:pt idx="1587">
                  <c:v>45406</c:v>
                </c:pt>
                <c:pt idx="1588">
                  <c:v>45407</c:v>
                </c:pt>
                <c:pt idx="1589">
                  <c:v>45408</c:v>
                </c:pt>
                <c:pt idx="1590">
                  <c:v>45411</c:v>
                </c:pt>
                <c:pt idx="1591">
                  <c:v>45412</c:v>
                </c:pt>
                <c:pt idx="1592">
                  <c:v>45413</c:v>
                </c:pt>
                <c:pt idx="1593">
                  <c:v>45414</c:v>
                </c:pt>
                <c:pt idx="1594">
                  <c:v>45415</c:v>
                </c:pt>
                <c:pt idx="1595">
                  <c:v>45418</c:v>
                </c:pt>
                <c:pt idx="1596">
                  <c:v>45419</c:v>
                </c:pt>
                <c:pt idx="1597">
                  <c:v>45420</c:v>
                </c:pt>
                <c:pt idx="1598">
                  <c:v>45421</c:v>
                </c:pt>
                <c:pt idx="1599">
                  <c:v>45422</c:v>
                </c:pt>
                <c:pt idx="1600">
                  <c:v>45425</c:v>
                </c:pt>
                <c:pt idx="1601">
                  <c:v>45426</c:v>
                </c:pt>
                <c:pt idx="1602">
                  <c:v>45427</c:v>
                </c:pt>
                <c:pt idx="1603">
                  <c:v>45428</c:v>
                </c:pt>
                <c:pt idx="1604">
                  <c:v>45429</c:v>
                </c:pt>
                <c:pt idx="1605">
                  <c:v>45432</c:v>
                </c:pt>
                <c:pt idx="1606">
                  <c:v>45433</c:v>
                </c:pt>
                <c:pt idx="1607">
                  <c:v>45434</c:v>
                </c:pt>
                <c:pt idx="1608">
                  <c:v>45435</c:v>
                </c:pt>
                <c:pt idx="1609">
                  <c:v>45436</c:v>
                </c:pt>
                <c:pt idx="1610">
                  <c:v>45439</c:v>
                </c:pt>
                <c:pt idx="1611">
                  <c:v>45440</c:v>
                </c:pt>
                <c:pt idx="1612">
                  <c:v>45441</c:v>
                </c:pt>
                <c:pt idx="1613">
                  <c:v>45442</c:v>
                </c:pt>
                <c:pt idx="1614">
                  <c:v>45443</c:v>
                </c:pt>
                <c:pt idx="1615">
                  <c:v>45446</c:v>
                </c:pt>
                <c:pt idx="1616">
                  <c:v>45447</c:v>
                </c:pt>
                <c:pt idx="1617">
                  <c:v>45448</c:v>
                </c:pt>
                <c:pt idx="1618">
                  <c:v>45449</c:v>
                </c:pt>
                <c:pt idx="1619">
                  <c:v>45450</c:v>
                </c:pt>
                <c:pt idx="1620">
                  <c:v>45453</c:v>
                </c:pt>
                <c:pt idx="1621">
                  <c:v>45454</c:v>
                </c:pt>
                <c:pt idx="1622">
                  <c:v>45455</c:v>
                </c:pt>
                <c:pt idx="1623">
                  <c:v>45456</c:v>
                </c:pt>
                <c:pt idx="1624">
                  <c:v>45457</c:v>
                </c:pt>
                <c:pt idx="1625">
                  <c:v>45460</c:v>
                </c:pt>
                <c:pt idx="1626">
                  <c:v>45461</c:v>
                </c:pt>
                <c:pt idx="1627">
                  <c:v>45462</c:v>
                </c:pt>
                <c:pt idx="1628">
                  <c:v>45463</c:v>
                </c:pt>
                <c:pt idx="1629">
                  <c:v>45464</c:v>
                </c:pt>
                <c:pt idx="1630">
                  <c:v>45467</c:v>
                </c:pt>
                <c:pt idx="1631">
                  <c:v>45468</c:v>
                </c:pt>
                <c:pt idx="1632">
                  <c:v>45469</c:v>
                </c:pt>
                <c:pt idx="1633">
                  <c:v>45470</c:v>
                </c:pt>
                <c:pt idx="1634">
                  <c:v>45471</c:v>
                </c:pt>
                <c:pt idx="1635">
                  <c:v>45474</c:v>
                </c:pt>
                <c:pt idx="1636">
                  <c:v>45475</c:v>
                </c:pt>
                <c:pt idx="1637">
                  <c:v>45476</c:v>
                </c:pt>
                <c:pt idx="1638">
                  <c:v>45477</c:v>
                </c:pt>
                <c:pt idx="1639">
                  <c:v>45478</c:v>
                </c:pt>
                <c:pt idx="1640">
                  <c:v>45481</c:v>
                </c:pt>
                <c:pt idx="1641">
                  <c:v>45482</c:v>
                </c:pt>
                <c:pt idx="1642">
                  <c:v>45483</c:v>
                </c:pt>
                <c:pt idx="1643">
                  <c:v>45484</c:v>
                </c:pt>
                <c:pt idx="1644">
                  <c:v>45485</c:v>
                </c:pt>
                <c:pt idx="1645">
                  <c:v>45488</c:v>
                </c:pt>
                <c:pt idx="1646">
                  <c:v>45489</c:v>
                </c:pt>
                <c:pt idx="1647">
                  <c:v>45490</c:v>
                </c:pt>
                <c:pt idx="1648">
                  <c:v>45491</c:v>
                </c:pt>
                <c:pt idx="1649">
                  <c:v>45492</c:v>
                </c:pt>
                <c:pt idx="1650">
                  <c:v>45495</c:v>
                </c:pt>
                <c:pt idx="1651">
                  <c:v>45496</c:v>
                </c:pt>
                <c:pt idx="1652">
                  <c:v>45497</c:v>
                </c:pt>
                <c:pt idx="1653">
                  <c:v>45498</c:v>
                </c:pt>
                <c:pt idx="1654">
                  <c:v>45499</c:v>
                </c:pt>
                <c:pt idx="1655">
                  <c:v>45502</c:v>
                </c:pt>
                <c:pt idx="1656">
                  <c:v>45503</c:v>
                </c:pt>
                <c:pt idx="1657">
                  <c:v>45504</c:v>
                </c:pt>
                <c:pt idx="1658">
                  <c:v>45505</c:v>
                </c:pt>
                <c:pt idx="1659">
                  <c:v>45506</c:v>
                </c:pt>
                <c:pt idx="1660">
                  <c:v>45509</c:v>
                </c:pt>
                <c:pt idx="1661">
                  <c:v>45510</c:v>
                </c:pt>
                <c:pt idx="1662">
                  <c:v>45511</c:v>
                </c:pt>
                <c:pt idx="1663">
                  <c:v>45512</c:v>
                </c:pt>
                <c:pt idx="1664">
                  <c:v>45513</c:v>
                </c:pt>
                <c:pt idx="1665">
                  <c:v>45516</c:v>
                </c:pt>
                <c:pt idx="1666">
                  <c:v>45517</c:v>
                </c:pt>
                <c:pt idx="1667">
                  <c:v>45518</c:v>
                </c:pt>
                <c:pt idx="1668">
                  <c:v>45519</c:v>
                </c:pt>
                <c:pt idx="1669">
                  <c:v>45520</c:v>
                </c:pt>
                <c:pt idx="1670">
                  <c:v>45523</c:v>
                </c:pt>
                <c:pt idx="1671">
                  <c:v>45524</c:v>
                </c:pt>
                <c:pt idx="1672">
                  <c:v>45525</c:v>
                </c:pt>
                <c:pt idx="1673">
                  <c:v>45526</c:v>
                </c:pt>
                <c:pt idx="1674">
                  <c:v>45527</c:v>
                </c:pt>
                <c:pt idx="1675">
                  <c:v>45530</c:v>
                </c:pt>
                <c:pt idx="1676">
                  <c:v>45531</c:v>
                </c:pt>
                <c:pt idx="1677">
                  <c:v>45532</c:v>
                </c:pt>
                <c:pt idx="1678">
                  <c:v>45533</c:v>
                </c:pt>
                <c:pt idx="1679">
                  <c:v>45534</c:v>
                </c:pt>
                <c:pt idx="1680">
                  <c:v>45537</c:v>
                </c:pt>
                <c:pt idx="1681">
                  <c:v>45538</c:v>
                </c:pt>
                <c:pt idx="1682">
                  <c:v>45539</c:v>
                </c:pt>
                <c:pt idx="1683">
                  <c:v>45540</c:v>
                </c:pt>
                <c:pt idx="1684">
                  <c:v>45541</c:v>
                </c:pt>
                <c:pt idx="1685">
                  <c:v>45544</c:v>
                </c:pt>
                <c:pt idx="1686">
                  <c:v>45545</c:v>
                </c:pt>
                <c:pt idx="1687">
                  <c:v>45546</c:v>
                </c:pt>
                <c:pt idx="1688">
                  <c:v>45547</c:v>
                </c:pt>
                <c:pt idx="1689">
                  <c:v>45548</c:v>
                </c:pt>
                <c:pt idx="1690">
                  <c:v>45551</c:v>
                </c:pt>
                <c:pt idx="1691">
                  <c:v>45552</c:v>
                </c:pt>
                <c:pt idx="1692">
                  <c:v>45553</c:v>
                </c:pt>
                <c:pt idx="1693">
                  <c:v>45554</c:v>
                </c:pt>
                <c:pt idx="1694">
                  <c:v>45555</c:v>
                </c:pt>
                <c:pt idx="1695">
                  <c:v>45558</c:v>
                </c:pt>
                <c:pt idx="1696">
                  <c:v>45559</c:v>
                </c:pt>
                <c:pt idx="1697">
                  <c:v>45560</c:v>
                </c:pt>
                <c:pt idx="1698">
                  <c:v>45561</c:v>
                </c:pt>
                <c:pt idx="1699">
                  <c:v>45562</c:v>
                </c:pt>
                <c:pt idx="1700">
                  <c:v>45565</c:v>
                </c:pt>
                <c:pt idx="1701">
                  <c:v>45566</c:v>
                </c:pt>
                <c:pt idx="1702">
                  <c:v>45567</c:v>
                </c:pt>
                <c:pt idx="1703">
                  <c:v>45568</c:v>
                </c:pt>
                <c:pt idx="1704">
                  <c:v>45569</c:v>
                </c:pt>
                <c:pt idx="1705">
                  <c:v>45572</c:v>
                </c:pt>
                <c:pt idx="1706">
                  <c:v>45573</c:v>
                </c:pt>
                <c:pt idx="1707">
                  <c:v>45574</c:v>
                </c:pt>
                <c:pt idx="1708">
                  <c:v>45575</c:v>
                </c:pt>
                <c:pt idx="1709">
                  <c:v>45576</c:v>
                </c:pt>
                <c:pt idx="1710">
                  <c:v>45579</c:v>
                </c:pt>
                <c:pt idx="1711">
                  <c:v>45580</c:v>
                </c:pt>
                <c:pt idx="1712">
                  <c:v>45581</c:v>
                </c:pt>
                <c:pt idx="1713">
                  <c:v>45582</c:v>
                </c:pt>
                <c:pt idx="1714">
                  <c:v>45583</c:v>
                </c:pt>
                <c:pt idx="1715">
                  <c:v>45586</c:v>
                </c:pt>
                <c:pt idx="1716">
                  <c:v>45587</c:v>
                </c:pt>
                <c:pt idx="1717">
                  <c:v>45588</c:v>
                </c:pt>
                <c:pt idx="1718">
                  <c:v>45589</c:v>
                </c:pt>
                <c:pt idx="1719">
                  <c:v>45590</c:v>
                </c:pt>
                <c:pt idx="1720">
                  <c:v>45593</c:v>
                </c:pt>
                <c:pt idx="1721">
                  <c:v>45594</c:v>
                </c:pt>
                <c:pt idx="1722">
                  <c:v>45595</c:v>
                </c:pt>
                <c:pt idx="1723">
                  <c:v>45596</c:v>
                </c:pt>
                <c:pt idx="1724">
                  <c:v>45597</c:v>
                </c:pt>
                <c:pt idx="1725">
                  <c:v>45600</c:v>
                </c:pt>
                <c:pt idx="1726">
                  <c:v>45601</c:v>
                </c:pt>
                <c:pt idx="1727">
                  <c:v>45602</c:v>
                </c:pt>
                <c:pt idx="1728">
                  <c:v>45603</c:v>
                </c:pt>
                <c:pt idx="1729">
                  <c:v>45604</c:v>
                </c:pt>
                <c:pt idx="1730">
                  <c:v>45607</c:v>
                </c:pt>
                <c:pt idx="1731">
                  <c:v>45608</c:v>
                </c:pt>
                <c:pt idx="1732">
                  <c:v>45609</c:v>
                </c:pt>
                <c:pt idx="1733">
                  <c:v>45610</c:v>
                </c:pt>
                <c:pt idx="1734">
                  <c:v>45611</c:v>
                </c:pt>
                <c:pt idx="1735">
                  <c:v>45614</c:v>
                </c:pt>
                <c:pt idx="1736">
                  <c:v>45615</c:v>
                </c:pt>
                <c:pt idx="1737">
                  <c:v>45616</c:v>
                </c:pt>
                <c:pt idx="1738">
                  <c:v>45617</c:v>
                </c:pt>
                <c:pt idx="1739">
                  <c:v>45618</c:v>
                </c:pt>
                <c:pt idx="1740">
                  <c:v>45621</c:v>
                </c:pt>
                <c:pt idx="1741">
                  <c:v>45622</c:v>
                </c:pt>
                <c:pt idx="1742">
                  <c:v>45623</c:v>
                </c:pt>
                <c:pt idx="1743">
                  <c:v>45624</c:v>
                </c:pt>
                <c:pt idx="1744">
                  <c:v>45625</c:v>
                </c:pt>
                <c:pt idx="1745">
                  <c:v>45628</c:v>
                </c:pt>
                <c:pt idx="1746">
                  <c:v>45629</c:v>
                </c:pt>
                <c:pt idx="1747">
                  <c:v>45630</c:v>
                </c:pt>
                <c:pt idx="1748">
                  <c:v>45631</c:v>
                </c:pt>
                <c:pt idx="1749">
                  <c:v>45632</c:v>
                </c:pt>
              </c:numCache>
            </c:numRef>
          </c:cat>
          <c:val>
            <c:numRef>
              <c:f>'65-day'!$R$66:$R$2000</c:f>
              <c:numCache>
                <c:formatCode>General</c:formatCode>
                <c:ptCount val="1935"/>
                <c:pt idx="9">
                  <c:v>-0.1781020004902413</c:v>
                </c:pt>
                <c:pt idx="10">
                  <c:v>-0.18575774568088579</c:v>
                </c:pt>
                <c:pt idx="11">
                  <c:v>-0.19612310309893805</c:v>
                </c:pt>
                <c:pt idx="12">
                  <c:v>-0.19680749967164063</c:v>
                </c:pt>
                <c:pt idx="13">
                  <c:v>-0.18139305407301939</c:v>
                </c:pt>
                <c:pt idx="14">
                  <c:v>-0.16929336408317555</c:v>
                </c:pt>
                <c:pt idx="15">
                  <c:v>-0.17777691510950303</c:v>
                </c:pt>
                <c:pt idx="16">
                  <c:v>-0.18188910355908758</c:v>
                </c:pt>
                <c:pt idx="17">
                  <c:v>-0.18764903789383677</c:v>
                </c:pt>
                <c:pt idx="18">
                  <c:v>-0.19212505137025876</c:v>
                </c:pt>
                <c:pt idx="19">
                  <c:v>-0.20157905355046424</c:v>
                </c:pt>
                <c:pt idx="20">
                  <c:v>-0.19130300625155841</c:v>
                </c:pt>
                <c:pt idx="21">
                  <c:v>-0.18001693453850912</c:v>
                </c:pt>
                <c:pt idx="22">
                  <c:v>-0.18292631674391541</c:v>
                </c:pt>
                <c:pt idx="23">
                  <c:v>-0.16802714178320105</c:v>
                </c:pt>
                <c:pt idx="24">
                  <c:v>-0.1551338819793299</c:v>
                </c:pt>
                <c:pt idx="25">
                  <c:v>-0.15701862061686167</c:v>
                </c:pt>
                <c:pt idx="26">
                  <c:v>-0.15500664164652911</c:v>
                </c:pt>
                <c:pt idx="27">
                  <c:v>-0.15463419683604915</c:v>
                </c:pt>
                <c:pt idx="28">
                  <c:v>-0.15582434257629724</c:v>
                </c:pt>
                <c:pt idx="29">
                  <c:v>-0.1210974444486082</c:v>
                </c:pt>
                <c:pt idx="30">
                  <c:v>-8.1789811887885477E-2</c:v>
                </c:pt>
                <c:pt idx="31">
                  <c:v>-8.1679251863989014E-2</c:v>
                </c:pt>
                <c:pt idx="32">
                  <c:v>-7.5760986707115521E-2</c:v>
                </c:pt>
                <c:pt idx="33">
                  <c:v>-0.10787946062042593</c:v>
                </c:pt>
                <c:pt idx="34">
                  <c:v>-0.12087419609789676</c:v>
                </c:pt>
                <c:pt idx="35">
                  <c:v>-0.10727985060974723</c:v>
                </c:pt>
                <c:pt idx="36">
                  <c:v>-0.11950049671918496</c:v>
                </c:pt>
                <c:pt idx="37">
                  <c:v>-8.3964584318670071E-2</c:v>
                </c:pt>
                <c:pt idx="38">
                  <c:v>-5.3031028164760158E-2</c:v>
                </c:pt>
                <c:pt idx="39">
                  <c:v>-5.5764496746748479E-2</c:v>
                </c:pt>
                <c:pt idx="40">
                  <c:v>-5.6660805973652507E-2</c:v>
                </c:pt>
                <c:pt idx="41">
                  <c:v>-3.9910247978692436E-2</c:v>
                </c:pt>
                <c:pt idx="42">
                  <c:v>-2.8789556787292451E-2</c:v>
                </c:pt>
                <c:pt idx="43">
                  <c:v>-2.4575824496614378E-2</c:v>
                </c:pt>
                <c:pt idx="44">
                  <c:v>-3.5987492050980945E-2</c:v>
                </c:pt>
                <c:pt idx="45">
                  <c:v>-3.0487088794775727E-2</c:v>
                </c:pt>
                <c:pt idx="46">
                  <c:v>-2.1481715308954836E-2</c:v>
                </c:pt>
                <c:pt idx="47">
                  <c:v>-5.7429572665189318E-2</c:v>
                </c:pt>
                <c:pt idx="48">
                  <c:v>-7.6084690728083465E-2</c:v>
                </c:pt>
                <c:pt idx="49">
                  <c:v>-6.0325017799509655E-2</c:v>
                </c:pt>
                <c:pt idx="50">
                  <c:v>-6.8775739033308178E-2</c:v>
                </c:pt>
                <c:pt idx="51">
                  <c:v>-6.4132357599096149E-2</c:v>
                </c:pt>
                <c:pt idx="52">
                  <c:v>-7.6466775102377649E-2</c:v>
                </c:pt>
                <c:pt idx="53">
                  <c:v>-8.6990758838262364E-2</c:v>
                </c:pt>
                <c:pt idx="54">
                  <c:v>-7.6194736121332929E-2</c:v>
                </c:pt>
                <c:pt idx="55">
                  <c:v>-7.8217276731058258E-2</c:v>
                </c:pt>
                <c:pt idx="56">
                  <c:v>-8.7565749666349932E-2</c:v>
                </c:pt>
                <c:pt idx="57">
                  <c:v>-8.0469762298875258E-2</c:v>
                </c:pt>
                <c:pt idx="58">
                  <c:v>-5.8052554878868415E-2</c:v>
                </c:pt>
                <c:pt idx="59">
                  <c:v>-5.7213850977869178E-2</c:v>
                </c:pt>
                <c:pt idx="60">
                  <c:v>-9.6294153767855578E-2</c:v>
                </c:pt>
                <c:pt idx="61">
                  <c:v>-0.10465659398152978</c:v>
                </c:pt>
                <c:pt idx="62">
                  <c:v>-0.11530498293871023</c:v>
                </c:pt>
                <c:pt idx="63">
                  <c:v>-0.10939146424529547</c:v>
                </c:pt>
                <c:pt idx="64">
                  <c:v>-0.17945805508473542</c:v>
                </c:pt>
                <c:pt idx="65">
                  <c:v>-8.6906408108063091E-2</c:v>
                </c:pt>
                <c:pt idx="66">
                  <c:v>-5.703173462391007E-2</c:v>
                </c:pt>
                <c:pt idx="67">
                  <c:v>-7.2730552982726709E-2</c:v>
                </c:pt>
                <c:pt idx="68">
                  <c:v>-7.7376494888553929E-2</c:v>
                </c:pt>
                <c:pt idx="69">
                  <c:v>-7.5660403237467991E-2</c:v>
                </c:pt>
                <c:pt idx="70">
                  <c:v>-7.4781460862331922E-2</c:v>
                </c:pt>
                <c:pt idx="71">
                  <c:v>-6.9072481570925937E-2</c:v>
                </c:pt>
                <c:pt idx="72">
                  <c:v>-6.0798041755627252E-2</c:v>
                </c:pt>
                <c:pt idx="73">
                  <c:v>-8.2091827705330092E-2</c:v>
                </c:pt>
                <c:pt idx="74">
                  <c:v>-0.18098571083116355</c:v>
                </c:pt>
                <c:pt idx="75">
                  <c:v>-0.17217536201211181</c:v>
                </c:pt>
                <c:pt idx="76">
                  <c:v>-0.14336845457378131</c:v>
                </c:pt>
                <c:pt idx="77">
                  <c:v>-0.17197363041795868</c:v>
                </c:pt>
                <c:pt idx="78">
                  <c:v>-0.17624487800613728</c:v>
                </c:pt>
                <c:pt idx="79">
                  <c:v>-0.17729338720434809</c:v>
                </c:pt>
                <c:pt idx="80">
                  <c:v>-0.15280691428615595</c:v>
                </c:pt>
                <c:pt idx="81">
                  <c:v>-0.14559561178115366</c:v>
                </c:pt>
                <c:pt idx="82">
                  <c:v>-0.14542859905476438</c:v>
                </c:pt>
                <c:pt idx="83">
                  <c:v>-0.13480829656861162</c:v>
                </c:pt>
                <c:pt idx="84">
                  <c:v>-0.1028685576456798</c:v>
                </c:pt>
                <c:pt idx="85">
                  <c:v>-0.10118119536189696</c:v>
                </c:pt>
                <c:pt idx="86">
                  <c:v>-0.13559862568349315</c:v>
                </c:pt>
                <c:pt idx="87">
                  <c:v>-0.16146315361048164</c:v>
                </c:pt>
                <c:pt idx="88">
                  <c:v>-0.20397156049493476</c:v>
                </c:pt>
                <c:pt idx="89">
                  <c:v>-0.19158687459385754</c:v>
                </c:pt>
                <c:pt idx="90">
                  <c:v>-0.15609572551358236</c:v>
                </c:pt>
                <c:pt idx="91">
                  <c:v>-0.16097641805292368</c:v>
                </c:pt>
                <c:pt idx="92">
                  <c:v>-0.16253968658943879</c:v>
                </c:pt>
                <c:pt idx="93">
                  <c:v>-0.14997848803029382</c:v>
                </c:pt>
                <c:pt idx="94">
                  <c:v>-0.16685448467612074</c:v>
                </c:pt>
                <c:pt idx="95">
                  <c:v>-0.16653912206805757</c:v>
                </c:pt>
                <c:pt idx="96">
                  <c:v>-0.16667425373017128</c:v>
                </c:pt>
                <c:pt idx="97">
                  <c:v>-0.16056724834657152</c:v>
                </c:pt>
                <c:pt idx="98">
                  <c:v>-0.14009719619385924</c:v>
                </c:pt>
                <c:pt idx="99">
                  <c:v>-0.18024818435237364</c:v>
                </c:pt>
                <c:pt idx="100">
                  <c:v>-0.17829552467768037</c:v>
                </c:pt>
                <c:pt idx="101">
                  <c:v>-0.13417560070433449</c:v>
                </c:pt>
                <c:pt idx="102">
                  <c:v>-0.12990790523972473</c:v>
                </c:pt>
                <c:pt idx="103">
                  <c:v>-0.13353739474248</c:v>
                </c:pt>
                <c:pt idx="104">
                  <c:v>-0.13943245844419314</c:v>
                </c:pt>
                <c:pt idx="105">
                  <c:v>-0.14372644715838412</c:v>
                </c:pt>
                <c:pt idx="106">
                  <c:v>-0.15035359334950441</c:v>
                </c:pt>
                <c:pt idx="107">
                  <c:v>-0.15759456388271925</c:v>
                </c:pt>
                <c:pt idx="108">
                  <c:v>-0.17037826098241282</c:v>
                </c:pt>
                <c:pt idx="109">
                  <c:v>-0.17968229748820216</c:v>
                </c:pt>
                <c:pt idx="110">
                  <c:v>-0.1941140884210858</c:v>
                </c:pt>
                <c:pt idx="111">
                  <c:v>-0.16467476003898912</c:v>
                </c:pt>
                <c:pt idx="112">
                  <c:v>-0.10816582360363176</c:v>
                </c:pt>
                <c:pt idx="113">
                  <c:v>-0.1210369107284693</c:v>
                </c:pt>
                <c:pt idx="114">
                  <c:v>-0.14043194107297369</c:v>
                </c:pt>
                <c:pt idx="115">
                  <c:v>-0.13684185935890938</c:v>
                </c:pt>
                <c:pt idx="116">
                  <c:v>-0.14230389699507748</c:v>
                </c:pt>
                <c:pt idx="117">
                  <c:v>-0.11657921252009147</c:v>
                </c:pt>
                <c:pt idx="118">
                  <c:v>-0.11149086075972324</c:v>
                </c:pt>
                <c:pt idx="119">
                  <c:v>-0.11996505951404343</c:v>
                </c:pt>
                <c:pt idx="120">
                  <c:v>-0.12256240309404383</c:v>
                </c:pt>
                <c:pt idx="121">
                  <c:v>-0.12231012633858997</c:v>
                </c:pt>
                <c:pt idx="122">
                  <c:v>-0.13302490220336233</c:v>
                </c:pt>
                <c:pt idx="123">
                  <c:v>-0.1824838306916067</c:v>
                </c:pt>
                <c:pt idx="124">
                  <c:v>-0.18363989384557725</c:v>
                </c:pt>
                <c:pt idx="125">
                  <c:v>-0.1560799719858193</c:v>
                </c:pt>
                <c:pt idx="126">
                  <c:v>-0.13899614678402342</c:v>
                </c:pt>
                <c:pt idx="127">
                  <c:v>-0.1404834538639877</c:v>
                </c:pt>
                <c:pt idx="128">
                  <c:v>-0.19230228972846453</c:v>
                </c:pt>
                <c:pt idx="129">
                  <c:v>-0.19355207032491001</c:v>
                </c:pt>
                <c:pt idx="130">
                  <c:v>-0.2387159448747439</c:v>
                </c:pt>
                <c:pt idx="131">
                  <c:v>-0.24379556319040252</c:v>
                </c:pt>
                <c:pt idx="132">
                  <c:v>-0.19834170767135301</c:v>
                </c:pt>
                <c:pt idx="133">
                  <c:v>-0.18340571401923408</c:v>
                </c:pt>
                <c:pt idx="134">
                  <c:v>-0.19692191140947435</c:v>
                </c:pt>
                <c:pt idx="135">
                  <c:v>-0.20250785918997372</c:v>
                </c:pt>
                <c:pt idx="136">
                  <c:v>-0.22795405341807573</c:v>
                </c:pt>
                <c:pt idx="137">
                  <c:v>-0.22934735884807086</c:v>
                </c:pt>
                <c:pt idx="138">
                  <c:v>-0.2117001613029956</c:v>
                </c:pt>
                <c:pt idx="139">
                  <c:v>-0.16821220025891298</c:v>
                </c:pt>
                <c:pt idx="140">
                  <c:v>-0.18204420486092951</c:v>
                </c:pt>
                <c:pt idx="141">
                  <c:v>-0.18163198804126932</c:v>
                </c:pt>
                <c:pt idx="142">
                  <c:v>-5.3744785722563623E-2</c:v>
                </c:pt>
                <c:pt idx="143">
                  <c:v>2.0285224277171179E-2</c:v>
                </c:pt>
                <c:pt idx="144">
                  <c:v>4.1674086588824329E-2</c:v>
                </c:pt>
                <c:pt idx="145">
                  <c:v>4.7385174491544647E-2</c:v>
                </c:pt>
                <c:pt idx="146">
                  <c:v>2.9308495918931161E-2</c:v>
                </c:pt>
                <c:pt idx="147">
                  <c:v>2.6499499364894642E-2</c:v>
                </c:pt>
                <c:pt idx="148">
                  <c:v>-1.4471187064547368E-3</c:v>
                </c:pt>
                <c:pt idx="149">
                  <c:v>-4.8842581515456257E-3</c:v>
                </c:pt>
                <c:pt idx="150">
                  <c:v>-1.4170940883564765E-2</c:v>
                </c:pt>
                <c:pt idx="151">
                  <c:v>-1.0309309209722515E-2</c:v>
                </c:pt>
                <c:pt idx="152">
                  <c:v>-6.4071431274476162E-2</c:v>
                </c:pt>
                <c:pt idx="153">
                  <c:v>-3.2355923936594366E-2</c:v>
                </c:pt>
                <c:pt idx="154">
                  <c:v>-4.2978048110696131E-3</c:v>
                </c:pt>
                <c:pt idx="155">
                  <c:v>-1.9985526953170081E-2</c:v>
                </c:pt>
                <c:pt idx="156">
                  <c:v>1.0185731216890309E-2</c:v>
                </c:pt>
                <c:pt idx="157">
                  <c:v>1.486856980129418E-2</c:v>
                </c:pt>
                <c:pt idx="158">
                  <c:v>-4.7897680311893578E-2</c:v>
                </c:pt>
                <c:pt idx="159">
                  <c:v>-5.4081776483824333E-2</c:v>
                </c:pt>
                <c:pt idx="160">
                  <c:v>-6.6270427624085332E-2</c:v>
                </c:pt>
                <c:pt idx="161">
                  <c:v>-6.2267093864558268E-2</c:v>
                </c:pt>
                <c:pt idx="162">
                  <c:v>-9.3937661211795143E-2</c:v>
                </c:pt>
                <c:pt idx="163">
                  <c:v>-9.7149999456341202E-2</c:v>
                </c:pt>
                <c:pt idx="164">
                  <c:v>-8.0312751337134239E-2</c:v>
                </c:pt>
                <c:pt idx="165">
                  <c:v>-0.13082723434145313</c:v>
                </c:pt>
                <c:pt idx="166">
                  <c:v>-0.14110233294576782</c:v>
                </c:pt>
                <c:pt idx="167">
                  <c:v>-0.12419097426301273</c:v>
                </c:pt>
                <c:pt idx="168">
                  <c:v>-0.11539888430675314</c:v>
                </c:pt>
                <c:pt idx="169">
                  <c:v>-0.11228824992727783</c:v>
                </c:pt>
                <c:pt idx="170">
                  <c:v>-8.7265644938348583E-2</c:v>
                </c:pt>
                <c:pt idx="171">
                  <c:v>-0.12394562327894884</c:v>
                </c:pt>
                <c:pt idx="172">
                  <c:v>-0.12603946155506732</c:v>
                </c:pt>
                <c:pt idx="173">
                  <c:v>-0.12700279749415636</c:v>
                </c:pt>
                <c:pt idx="174">
                  <c:v>-0.11562206457619927</c:v>
                </c:pt>
                <c:pt idx="175">
                  <c:v>-8.9342573853857216E-2</c:v>
                </c:pt>
                <c:pt idx="176">
                  <c:v>-8.3189519155252759E-2</c:v>
                </c:pt>
                <c:pt idx="177">
                  <c:v>-0.13623349757645903</c:v>
                </c:pt>
                <c:pt idx="178">
                  <c:v>-0.13476244188300482</c:v>
                </c:pt>
                <c:pt idx="179">
                  <c:v>-0.11773716451100177</c:v>
                </c:pt>
                <c:pt idx="180">
                  <c:v>-0.12866714174068547</c:v>
                </c:pt>
                <c:pt idx="181">
                  <c:v>-0.10811287968617259</c:v>
                </c:pt>
                <c:pt idx="182">
                  <c:v>-0.11040519127028101</c:v>
                </c:pt>
                <c:pt idx="183">
                  <c:v>-0.1115319318850136</c:v>
                </c:pt>
                <c:pt idx="184">
                  <c:v>-8.0109229368848997E-2</c:v>
                </c:pt>
                <c:pt idx="185">
                  <c:v>-6.7505150781402096E-2</c:v>
                </c:pt>
                <c:pt idx="186">
                  <c:v>-6.8327898888977306E-2</c:v>
                </c:pt>
                <c:pt idx="187">
                  <c:v>-7.501110003893717E-2</c:v>
                </c:pt>
                <c:pt idx="188">
                  <c:v>-6.7733340780026033E-2</c:v>
                </c:pt>
                <c:pt idx="189">
                  <c:v>-9.1310034540098686E-2</c:v>
                </c:pt>
                <c:pt idx="190">
                  <c:v>-7.0343279486045324E-2</c:v>
                </c:pt>
                <c:pt idx="191">
                  <c:v>-7.3705734895578329E-2</c:v>
                </c:pt>
                <c:pt idx="192">
                  <c:v>-6.613412381260679E-2</c:v>
                </c:pt>
                <c:pt idx="193">
                  <c:v>-1.9473574234969925E-3</c:v>
                </c:pt>
                <c:pt idx="194">
                  <c:v>-4.3934127755994958E-2</c:v>
                </c:pt>
                <c:pt idx="195">
                  <c:v>-6.8961111391091226E-3</c:v>
                </c:pt>
                <c:pt idx="196">
                  <c:v>-6.4189222697370665E-3</c:v>
                </c:pt>
                <c:pt idx="197">
                  <c:v>6.0445347640431621E-2</c:v>
                </c:pt>
                <c:pt idx="198">
                  <c:v>3.0785743409244653E-2</c:v>
                </c:pt>
                <c:pt idx="199">
                  <c:v>2.9021164130712668E-2</c:v>
                </c:pt>
                <c:pt idx="200">
                  <c:v>1.8352046602490599E-2</c:v>
                </c:pt>
                <c:pt idx="201">
                  <c:v>1.6612582760536346E-2</c:v>
                </c:pt>
                <c:pt idx="202">
                  <c:v>2.1414969097674302E-2</c:v>
                </c:pt>
                <c:pt idx="203">
                  <c:v>5.3150599194170089E-2</c:v>
                </c:pt>
                <c:pt idx="204">
                  <c:v>3.6418684456594429E-2</c:v>
                </c:pt>
                <c:pt idx="205">
                  <c:v>2.3274510291649585E-2</c:v>
                </c:pt>
                <c:pt idx="206">
                  <c:v>3.0233852669286559E-2</c:v>
                </c:pt>
                <c:pt idx="207">
                  <c:v>7.2508314388827358E-3</c:v>
                </c:pt>
                <c:pt idx="208">
                  <c:v>-1.4363970156494949E-2</c:v>
                </c:pt>
                <c:pt idx="209">
                  <c:v>-2.2341299242451998E-2</c:v>
                </c:pt>
                <c:pt idx="210">
                  <c:v>-2.3912315795931515E-2</c:v>
                </c:pt>
                <c:pt idx="211">
                  <c:v>-9.2086636938833073E-3</c:v>
                </c:pt>
                <c:pt idx="212">
                  <c:v>-1.0355792717144511E-2</c:v>
                </c:pt>
                <c:pt idx="213">
                  <c:v>1.7372369899734119E-3</c:v>
                </c:pt>
                <c:pt idx="214">
                  <c:v>1.1884094923761423E-2</c:v>
                </c:pt>
                <c:pt idx="215">
                  <c:v>1.5117092816506819E-2</c:v>
                </c:pt>
                <c:pt idx="216">
                  <c:v>1.5691947702183903E-2</c:v>
                </c:pt>
                <c:pt idx="217">
                  <c:v>5.705351377214006E-2</c:v>
                </c:pt>
                <c:pt idx="218">
                  <c:v>4.5941786894846376E-2</c:v>
                </c:pt>
                <c:pt idx="219">
                  <c:v>1.0095666084177146E-2</c:v>
                </c:pt>
                <c:pt idx="220">
                  <c:v>1.5364965305821991E-2</c:v>
                </c:pt>
                <c:pt idx="221">
                  <c:v>-5.0353752944421216E-3</c:v>
                </c:pt>
                <c:pt idx="222">
                  <c:v>-2.9973877727115853E-2</c:v>
                </c:pt>
                <c:pt idx="223">
                  <c:v>1.6836869605441416E-3</c:v>
                </c:pt>
                <c:pt idx="224">
                  <c:v>6.906721890768624E-3</c:v>
                </c:pt>
                <c:pt idx="225">
                  <c:v>1.6835776114870474E-2</c:v>
                </c:pt>
                <c:pt idx="226">
                  <c:v>1.909372820657166E-2</c:v>
                </c:pt>
                <c:pt idx="227">
                  <c:v>3.8296621915772829E-2</c:v>
                </c:pt>
                <c:pt idx="228">
                  <c:v>4.0848639690386761E-2</c:v>
                </c:pt>
                <c:pt idx="229">
                  <c:v>4.6493121665803341E-2</c:v>
                </c:pt>
                <c:pt idx="230">
                  <c:v>8.9142730050193283E-2</c:v>
                </c:pt>
                <c:pt idx="231">
                  <c:v>7.3324384628294964E-2</c:v>
                </c:pt>
                <c:pt idx="232">
                  <c:v>6.5028866319872938E-2</c:v>
                </c:pt>
                <c:pt idx="233">
                  <c:v>6.2738197127426315E-2</c:v>
                </c:pt>
                <c:pt idx="234">
                  <c:v>6.3534097259433389E-2</c:v>
                </c:pt>
                <c:pt idx="235">
                  <c:v>4.8852167803219486E-2</c:v>
                </c:pt>
                <c:pt idx="236">
                  <c:v>9.0520846050479498E-2</c:v>
                </c:pt>
                <c:pt idx="237">
                  <c:v>9.1292916223136414E-2</c:v>
                </c:pt>
                <c:pt idx="238">
                  <c:v>8.8827753167121243E-2</c:v>
                </c:pt>
                <c:pt idx="239">
                  <c:v>9.2589339387329064E-2</c:v>
                </c:pt>
                <c:pt idx="240">
                  <c:v>8.520273389162572E-2</c:v>
                </c:pt>
                <c:pt idx="241">
                  <c:v>8.4300436355199487E-2</c:v>
                </c:pt>
                <c:pt idx="242">
                  <c:v>0.13249569513069986</c:v>
                </c:pt>
                <c:pt idx="243">
                  <c:v>0.13234466344910414</c:v>
                </c:pt>
                <c:pt idx="244">
                  <c:v>0.12821150275702264</c:v>
                </c:pt>
                <c:pt idx="245">
                  <c:v>0.13526456313373067</c:v>
                </c:pt>
                <c:pt idx="246">
                  <c:v>0.13259480448858205</c:v>
                </c:pt>
                <c:pt idx="247">
                  <c:v>0.13231980511353453</c:v>
                </c:pt>
                <c:pt idx="248">
                  <c:v>0.10071388909948567</c:v>
                </c:pt>
                <c:pt idx="249">
                  <c:v>7.9584307503240845E-2</c:v>
                </c:pt>
                <c:pt idx="250">
                  <c:v>7.3418857256429104E-2</c:v>
                </c:pt>
                <c:pt idx="251">
                  <c:v>7.1873450200216515E-2</c:v>
                </c:pt>
                <c:pt idx="252">
                  <c:v>6.8737311071524851E-2</c:v>
                </c:pt>
                <c:pt idx="253">
                  <c:v>6.6906940330129352E-2</c:v>
                </c:pt>
                <c:pt idx="254">
                  <c:v>9.679556865643868E-2</c:v>
                </c:pt>
                <c:pt idx="255">
                  <c:v>6.9936594826864804E-2</c:v>
                </c:pt>
                <c:pt idx="256">
                  <c:v>7.0923797345637626E-2</c:v>
                </c:pt>
                <c:pt idx="257">
                  <c:v>7.8355513259568618E-2</c:v>
                </c:pt>
                <c:pt idx="258">
                  <c:v>5.1614107816593827E-2</c:v>
                </c:pt>
                <c:pt idx="259">
                  <c:v>0.10557832375803052</c:v>
                </c:pt>
                <c:pt idx="260">
                  <c:v>6.0686518295957767E-2</c:v>
                </c:pt>
                <c:pt idx="261">
                  <c:v>6.4209912743755065E-2</c:v>
                </c:pt>
                <c:pt idx="262">
                  <c:v>-4.6635403928723992E-2</c:v>
                </c:pt>
                <c:pt idx="263">
                  <c:v>-2.1957283609096597E-2</c:v>
                </c:pt>
                <c:pt idx="264">
                  <c:v>-2.1774715899021437E-2</c:v>
                </c:pt>
                <c:pt idx="265">
                  <c:v>-1.6421428787221189E-2</c:v>
                </c:pt>
                <c:pt idx="266">
                  <c:v>-1.9004482446817603E-2</c:v>
                </c:pt>
                <c:pt idx="267">
                  <c:v>-1.6125350225689512E-2</c:v>
                </c:pt>
                <c:pt idx="268">
                  <c:v>-0.11122974706847107</c:v>
                </c:pt>
                <c:pt idx="269">
                  <c:v>-9.3745225295995743E-2</c:v>
                </c:pt>
                <c:pt idx="270">
                  <c:v>-7.1682329291424554E-2</c:v>
                </c:pt>
                <c:pt idx="271">
                  <c:v>-8.1500362435473761E-2</c:v>
                </c:pt>
                <c:pt idx="272">
                  <c:v>-7.2551748843830088E-2</c:v>
                </c:pt>
                <c:pt idx="273">
                  <c:v>-8.2678278518211884E-2</c:v>
                </c:pt>
                <c:pt idx="274">
                  <c:v>-8.9508814278128221E-2</c:v>
                </c:pt>
                <c:pt idx="275">
                  <c:v>-9.3997800671780402E-2</c:v>
                </c:pt>
                <c:pt idx="276">
                  <c:v>-0.12945877219337679</c:v>
                </c:pt>
                <c:pt idx="277">
                  <c:v>-0.1274412410185719</c:v>
                </c:pt>
                <c:pt idx="278">
                  <c:v>-0.12530414563479547</c:v>
                </c:pt>
                <c:pt idx="279">
                  <c:v>-0.15377762553552399</c:v>
                </c:pt>
                <c:pt idx="280">
                  <c:v>-0.15356995419489294</c:v>
                </c:pt>
                <c:pt idx="281">
                  <c:v>-0.14402868153345905</c:v>
                </c:pt>
                <c:pt idx="282">
                  <c:v>-0.15685151824151572</c:v>
                </c:pt>
                <c:pt idx="283">
                  <c:v>-0.15868792186914016</c:v>
                </c:pt>
                <c:pt idx="284">
                  <c:v>-0.12164968176714597</c:v>
                </c:pt>
                <c:pt idx="285">
                  <c:v>-0.13041178041154214</c:v>
                </c:pt>
                <c:pt idx="286">
                  <c:v>-0.12440008529041634</c:v>
                </c:pt>
                <c:pt idx="287">
                  <c:v>-7.3799511077993638E-2</c:v>
                </c:pt>
                <c:pt idx="288">
                  <c:v>-9.3975630994599019E-2</c:v>
                </c:pt>
                <c:pt idx="289">
                  <c:v>-0.11976258210498596</c:v>
                </c:pt>
                <c:pt idx="290">
                  <c:v>-0.13228563375643829</c:v>
                </c:pt>
                <c:pt idx="291">
                  <c:v>-0.14507495940214563</c:v>
                </c:pt>
                <c:pt idx="292">
                  <c:v>-0.13719941915945708</c:v>
                </c:pt>
                <c:pt idx="293">
                  <c:v>-0.11925772294638345</c:v>
                </c:pt>
                <c:pt idx="294">
                  <c:v>-0.12034351862627619</c:v>
                </c:pt>
                <c:pt idx="295">
                  <c:v>-0.10426624495624769</c:v>
                </c:pt>
                <c:pt idx="296">
                  <c:v>-5.5118737840089735E-2</c:v>
                </c:pt>
                <c:pt idx="297">
                  <c:v>-6.3557744352871412E-2</c:v>
                </c:pt>
                <c:pt idx="298">
                  <c:v>-4.7312985734695619E-2</c:v>
                </c:pt>
                <c:pt idx="299">
                  <c:v>-4.6708210740469415E-2</c:v>
                </c:pt>
                <c:pt idx="300">
                  <c:v>-4.136910527381768E-2</c:v>
                </c:pt>
                <c:pt idx="301">
                  <c:v>-3.0045713884164518E-2</c:v>
                </c:pt>
                <c:pt idx="302">
                  <c:v>-2.7636429885342734E-2</c:v>
                </c:pt>
                <c:pt idx="303">
                  <c:v>-7.7186896475916935E-4</c:v>
                </c:pt>
                <c:pt idx="304">
                  <c:v>2.9822223191818811E-3</c:v>
                </c:pt>
                <c:pt idx="305">
                  <c:v>4.0293377262698238E-3</c:v>
                </c:pt>
                <c:pt idx="306">
                  <c:v>-2.2497991135184154E-2</c:v>
                </c:pt>
                <c:pt idx="307">
                  <c:v>-3.1214367085874693E-2</c:v>
                </c:pt>
                <c:pt idx="308">
                  <c:v>-3.2501102407578086E-2</c:v>
                </c:pt>
                <c:pt idx="309">
                  <c:v>-6.8665836261207107E-3</c:v>
                </c:pt>
                <c:pt idx="310">
                  <c:v>1.0078519958742149E-2</c:v>
                </c:pt>
                <c:pt idx="311">
                  <c:v>-1.3849377256178626E-3</c:v>
                </c:pt>
                <c:pt idx="312">
                  <c:v>1.3178367016166434E-2</c:v>
                </c:pt>
                <c:pt idx="313">
                  <c:v>5.6378575200207177E-2</c:v>
                </c:pt>
                <c:pt idx="314">
                  <c:v>9.5709498812979032E-3</c:v>
                </c:pt>
                <c:pt idx="315">
                  <c:v>2.6136617202445287E-2</c:v>
                </c:pt>
                <c:pt idx="316">
                  <c:v>3.2166959351850523E-2</c:v>
                </c:pt>
                <c:pt idx="317">
                  <c:v>4.6572396253799504E-2</c:v>
                </c:pt>
                <c:pt idx="318">
                  <c:v>4.9479542318353782E-2</c:v>
                </c:pt>
                <c:pt idx="319">
                  <c:v>4.6460611409456357E-2</c:v>
                </c:pt>
                <c:pt idx="320">
                  <c:v>4.8759953657696392E-2</c:v>
                </c:pt>
                <c:pt idx="321">
                  <c:v>5.2576866170573389E-2</c:v>
                </c:pt>
                <c:pt idx="322">
                  <c:v>2.463574637470824E-2</c:v>
                </c:pt>
                <c:pt idx="323">
                  <c:v>-7.4181467878471102E-2</c:v>
                </c:pt>
                <c:pt idx="324">
                  <c:v>-4.3170130421952196E-2</c:v>
                </c:pt>
                <c:pt idx="325">
                  <c:v>-3.885517774313782E-2</c:v>
                </c:pt>
                <c:pt idx="326">
                  <c:v>-6.3264500227764017E-2</c:v>
                </c:pt>
                <c:pt idx="327">
                  <c:v>-6.2666489261544917E-2</c:v>
                </c:pt>
                <c:pt idx="328">
                  <c:v>-7.5893272290620692E-2</c:v>
                </c:pt>
                <c:pt idx="329">
                  <c:v>-8.3557084485884003E-2</c:v>
                </c:pt>
                <c:pt idx="330">
                  <c:v>-3.2273496370133617E-2</c:v>
                </c:pt>
                <c:pt idx="331">
                  <c:v>-3.3839021333710556E-2</c:v>
                </c:pt>
                <c:pt idx="332">
                  <c:v>-2.7623280524290063E-2</c:v>
                </c:pt>
                <c:pt idx="333">
                  <c:v>-3.0502324648162885E-2</c:v>
                </c:pt>
                <c:pt idx="334">
                  <c:v>-4.2907300783287382E-2</c:v>
                </c:pt>
                <c:pt idx="335">
                  <c:v>-4.5838833942488291E-2</c:v>
                </c:pt>
                <c:pt idx="336">
                  <c:v>-4.8260474204433843E-2</c:v>
                </c:pt>
                <c:pt idx="337">
                  <c:v>-5.8361076580122385E-2</c:v>
                </c:pt>
                <c:pt idx="338">
                  <c:v>-5.8364877885053595E-2</c:v>
                </c:pt>
                <c:pt idx="339">
                  <c:v>-5.6311237646580983E-2</c:v>
                </c:pt>
                <c:pt idx="340">
                  <c:v>-5.6937138913116574E-2</c:v>
                </c:pt>
                <c:pt idx="341">
                  <c:v>-7.0107337216607599E-2</c:v>
                </c:pt>
                <c:pt idx="342">
                  <c:v>-6.0513664402221098E-2</c:v>
                </c:pt>
                <c:pt idx="343">
                  <c:v>-7.5201484830904594E-2</c:v>
                </c:pt>
                <c:pt idx="344">
                  <c:v>-9.2841288579008821E-2</c:v>
                </c:pt>
                <c:pt idx="345">
                  <c:v>-9.03030138367098E-2</c:v>
                </c:pt>
                <c:pt idx="346">
                  <c:v>-9.0445151949722899E-2</c:v>
                </c:pt>
                <c:pt idx="347">
                  <c:v>-8.0795880464550704E-2</c:v>
                </c:pt>
                <c:pt idx="348">
                  <c:v>-8.4376898550109602E-2</c:v>
                </c:pt>
                <c:pt idx="349">
                  <c:v>-6.7044378852786246E-2</c:v>
                </c:pt>
                <c:pt idx="350">
                  <c:v>-6.6938970196754655E-2</c:v>
                </c:pt>
                <c:pt idx="351">
                  <c:v>-6.6206345563368532E-2</c:v>
                </c:pt>
                <c:pt idx="352">
                  <c:v>-9.1892859232780733E-2</c:v>
                </c:pt>
                <c:pt idx="353">
                  <c:v>-7.7221224433885766E-2</c:v>
                </c:pt>
                <c:pt idx="354">
                  <c:v>-3.7109358085051156E-2</c:v>
                </c:pt>
                <c:pt idx="355">
                  <c:v>7.6892261534879158E-2</c:v>
                </c:pt>
                <c:pt idx="356">
                  <c:v>9.9746794237260336E-2</c:v>
                </c:pt>
                <c:pt idx="357">
                  <c:v>9.9226372350615585E-2</c:v>
                </c:pt>
                <c:pt idx="358">
                  <c:v>9.9508032244654029E-2</c:v>
                </c:pt>
                <c:pt idx="359">
                  <c:v>0.10588611016026163</c:v>
                </c:pt>
                <c:pt idx="360">
                  <c:v>0.1186169486086802</c:v>
                </c:pt>
                <c:pt idx="361">
                  <c:v>0.14547344781047833</c:v>
                </c:pt>
                <c:pt idx="362">
                  <c:v>0.10128760410784446</c:v>
                </c:pt>
                <c:pt idx="363">
                  <c:v>8.9520657502127274E-2</c:v>
                </c:pt>
                <c:pt idx="364">
                  <c:v>9.2509598125257983E-2</c:v>
                </c:pt>
                <c:pt idx="365">
                  <c:v>0.10259238951752628</c:v>
                </c:pt>
                <c:pt idx="366">
                  <c:v>0.10436523304085343</c:v>
                </c:pt>
                <c:pt idx="367">
                  <c:v>0.10804613326597581</c:v>
                </c:pt>
                <c:pt idx="368">
                  <c:v>9.6484607189836064E-2</c:v>
                </c:pt>
                <c:pt idx="369">
                  <c:v>0.16743216763293187</c:v>
                </c:pt>
                <c:pt idx="370">
                  <c:v>0.18830780549751799</c:v>
                </c:pt>
                <c:pt idx="371">
                  <c:v>0.20876299568841841</c:v>
                </c:pt>
                <c:pt idx="372">
                  <c:v>0.22357877232976825</c:v>
                </c:pt>
                <c:pt idx="373">
                  <c:v>0.2381238494825389</c:v>
                </c:pt>
                <c:pt idx="374">
                  <c:v>0.21078463231790284</c:v>
                </c:pt>
                <c:pt idx="375">
                  <c:v>0.20543142838483577</c:v>
                </c:pt>
                <c:pt idx="376">
                  <c:v>0.22179128957758659</c:v>
                </c:pt>
                <c:pt idx="377">
                  <c:v>0.17284047698664642</c:v>
                </c:pt>
                <c:pt idx="378">
                  <c:v>0.17752048939247536</c:v>
                </c:pt>
                <c:pt idx="379">
                  <c:v>0.21419647943815287</c:v>
                </c:pt>
                <c:pt idx="380">
                  <c:v>0.2107569335789386</c:v>
                </c:pt>
                <c:pt idx="381">
                  <c:v>0.21042338470483599</c:v>
                </c:pt>
                <c:pt idx="382">
                  <c:v>0.22560021735742977</c:v>
                </c:pt>
                <c:pt idx="383">
                  <c:v>0.21864916888790153</c:v>
                </c:pt>
                <c:pt idx="384">
                  <c:v>0.23309492987848118</c:v>
                </c:pt>
                <c:pt idx="385">
                  <c:v>0.22273513495189262</c:v>
                </c:pt>
                <c:pt idx="386">
                  <c:v>0.21346487396123559</c:v>
                </c:pt>
                <c:pt idx="387">
                  <c:v>0.22608421202795506</c:v>
                </c:pt>
                <c:pt idx="388">
                  <c:v>0.26123112420656336</c:v>
                </c:pt>
                <c:pt idx="389">
                  <c:v>0.25384749363038878</c:v>
                </c:pt>
                <c:pt idx="390">
                  <c:v>0.25239338015672252</c:v>
                </c:pt>
                <c:pt idx="391">
                  <c:v>0.27475748737935879</c:v>
                </c:pt>
                <c:pt idx="392">
                  <c:v>0.28530707041846654</c:v>
                </c:pt>
                <c:pt idx="393">
                  <c:v>0.28599338585841066</c:v>
                </c:pt>
                <c:pt idx="394">
                  <c:v>0.29214336437234778</c:v>
                </c:pt>
                <c:pt idx="395">
                  <c:v>0.28035178513161968</c:v>
                </c:pt>
                <c:pt idx="396">
                  <c:v>0.29929672981067917</c:v>
                </c:pt>
                <c:pt idx="397">
                  <c:v>0.30714242402607722</c:v>
                </c:pt>
                <c:pt idx="398">
                  <c:v>0.29495453738020344</c:v>
                </c:pt>
                <c:pt idx="399">
                  <c:v>0.29465721606317263</c:v>
                </c:pt>
                <c:pt idx="400">
                  <c:v>0.29297664109065091</c:v>
                </c:pt>
                <c:pt idx="401">
                  <c:v>0.27401520832971193</c:v>
                </c:pt>
                <c:pt idx="402">
                  <c:v>0.28738144233252211</c:v>
                </c:pt>
                <c:pt idx="403">
                  <c:v>0.26475631617152334</c:v>
                </c:pt>
                <c:pt idx="404">
                  <c:v>0.24033056221812976</c:v>
                </c:pt>
                <c:pt idx="405">
                  <c:v>0.2390570662996567</c:v>
                </c:pt>
                <c:pt idx="406">
                  <c:v>0.23960549919060206</c:v>
                </c:pt>
                <c:pt idx="407">
                  <c:v>0.23537760820867129</c:v>
                </c:pt>
                <c:pt idx="408">
                  <c:v>0.2389576899443385</c:v>
                </c:pt>
                <c:pt idx="409">
                  <c:v>0.26020061753103929</c:v>
                </c:pt>
                <c:pt idx="410">
                  <c:v>0.25979747519224228</c:v>
                </c:pt>
                <c:pt idx="411">
                  <c:v>0.24300337758975038</c:v>
                </c:pt>
                <c:pt idx="412">
                  <c:v>0.24196484649358804</c:v>
                </c:pt>
                <c:pt idx="413">
                  <c:v>0.24655084219875101</c:v>
                </c:pt>
                <c:pt idx="414">
                  <c:v>0.24356019571339477</c:v>
                </c:pt>
                <c:pt idx="415">
                  <c:v>0.24128392855237746</c:v>
                </c:pt>
                <c:pt idx="416">
                  <c:v>0.24185104251579687</c:v>
                </c:pt>
                <c:pt idx="417">
                  <c:v>0.28210913450212227</c:v>
                </c:pt>
                <c:pt idx="418">
                  <c:v>0.28010227211928918</c:v>
                </c:pt>
                <c:pt idx="419">
                  <c:v>0.26287089510738021</c:v>
                </c:pt>
                <c:pt idx="420">
                  <c:v>0.18328589579772969</c:v>
                </c:pt>
                <c:pt idx="421">
                  <c:v>0.16484755395691372</c:v>
                </c:pt>
                <c:pt idx="422">
                  <c:v>0.16490349932449516</c:v>
                </c:pt>
                <c:pt idx="423">
                  <c:v>0.16353628135584855</c:v>
                </c:pt>
                <c:pt idx="424">
                  <c:v>0.15918287104657514</c:v>
                </c:pt>
                <c:pt idx="425">
                  <c:v>0.1536730202273526</c:v>
                </c:pt>
                <c:pt idx="426">
                  <c:v>0.11760961193690898</c:v>
                </c:pt>
                <c:pt idx="427">
                  <c:v>0.17412793406608199</c:v>
                </c:pt>
                <c:pt idx="428">
                  <c:v>0.17312331447485985</c:v>
                </c:pt>
                <c:pt idx="429">
                  <c:v>0.16718190359390556</c:v>
                </c:pt>
                <c:pt idx="430">
                  <c:v>0.15169798346718949</c:v>
                </c:pt>
                <c:pt idx="431">
                  <c:v>0.14118310191387648</c:v>
                </c:pt>
                <c:pt idx="432">
                  <c:v>0.13158120658561995</c:v>
                </c:pt>
                <c:pt idx="433">
                  <c:v>0.12875174963036182</c:v>
                </c:pt>
                <c:pt idx="434">
                  <c:v>6.8974117771984098E-3</c:v>
                </c:pt>
                <c:pt idx="435">
                  <c:v>-3.3832199297838414E-2</c:v>
                </c:pt>
                <c:pt idx="436">
                  <c:v>-3.8767428502028863E-2</c:v>
                </c:pt>
                <c:pt idx="437">
                  <c:v>-4.7047496878974547E-2</c:v>
                </c:pt>
                <c:pt idx="438">
                  <c:v>-8.6157563156611258E-2</c:v>
                </c:pt>
                <c:pt idx="439">
                  <c:v>-8.0119500734922786E-2</c:v>
                </c:pt>
                <c:pt idx="440">
                  <c:v>-3.4697245161710605E-2</c:v>
                </c:pt>
                <c:pt idx="441">
                  <c:v>-1.7854598816385871E-2</c:v>
                </c:pt>
                <c:pt idx="442">
                  <c:v>3.6030246394790327E-2</c:v>
                </c:pt>
                <c:pt idx="443">
                  <c:v>3.8442850928324668E-2</c:v>
                </c:pt>
                <c:pt idx="444">
                  <c:v>6.6089995948275929E-2</c:v>
                </c:pt>
                <c:pt idx="445">
                  <c:v>6.6963190126333644E-2</c:v>
                </c:pt>
                <c:pt idx="446">
                  <c:v>7.1459204190771938E-2</c:v>
                </c:pt>
                <c:pt idx="447">
                  <c:v>3.973534732318703E-2</c:v>
                </c:pt>
                <c:pt idx="448">
                  <c:v>7.6267290742178376E-2</c:v>
                </c:pt>
                <c:pt idx="449">
                  <c:v>7.694011063214104E-2</c:v>
                </c:pt>
                <c:pt idx="450">
                  <c:v>8.5411316862004774E-2</c:v>
                </c:pt>
                <c:pt idx="451">
                  <c:v>9.0561347869851982E-2</c:v>
                </c:pt>
                <c:pt idx="452">
                  <c:v>9.0458162674341508E-2</c:v>
                </c:pt>
                <c:pt idx="453">
                  <c:v>8.8079850818091568E-2</c:v>
                </c:pt>
                <c:pt idx="454">
                  <c:v>0.11982299423311242</c:v>
                </c:pt>
                <c:pt idx="455">
                  <c:v>0.12153482059992132</c:v>
                </c:pt>
                <c:pt idx="456">
                  <c:v>9.659585781006573E-2</c:v>
                </c:pt>
                <c:pt idx="457">
                  <c:v>6.0422134945292062E-2</c:v>
                </c:pt>
                <c:pt idx="458">
                  <c:v>6.2299649411851364E-2</c:v>
                </c:pt>
                <c:pt idx="459">
                  <c:v>6.9322881206143064E-2</c:v>
                </c:pt>
                <c:pt idx="460">
                  <c:v>6.8280478296101621E-2</c:v>
                </c:pt>
                <c:pt idx="461">
                  <c:v>2.8386797152442994E-2</c:v>
                </c:pt>
                <c:pt idx="462">
                  <c:v>1.0591294417030795E-2</c:v>
                </c:pt>
                <c:pt idx="463">
                  <c:v>6.09643304353834E-2</c:v>
                </c:pt>
                <c:pt idx="464">
                  <c:v>6.4330468494196144E-2</c:v>
                </c:pt>
                <c:pt idx="465">
                  <c:v>7.7432994908225208E-2</c:v>
                </c:pt>
                <c:pt idx="466">
                  <c:v>0.1115216329037577</c:v>
                </c:pt>
                <c:pt idx="467">
                  <c:v>0.12628890207782237</c:v>
                </c:pt>
                <c:pt idx="468">
                  <c:v>0.17169367585725009</c:v>
                </c:pt>
                <c:pt idx="469">
                  <c:v>0.24598840173564512</c:v>
                </c:pt>
                <c:pt idx="470">
                  <c:v>0.25346420792544488</c:v>
                </c:pt>
                <c:pt idx="471">
                  <c:v>0.28087255522060589</c:v>
                </c:pt>
                <c:pt idx="472">
                  <c:v>0.267709937883369</c:v>
                </c:pt>
                <c:pt idx="473">
                  <c:v>0.28905618531454652</c:v>
                </c:pt>
                <c:pt idx="474">
                  <c:v>0.27283836176387066</c:v>
                </c:pt>
                <c:pt idx="475">
                  <c:v>0.27222962527429795</c:v>
                </c:pt>
                <c:pt idx="476">
                  <c:v>0.29930590191646594</c:v>
                </c:pt>
                <c:pt idx="477">
                  <c:v>0.30030112453522445</c:v>
                </c:pt>
                <c:pt idx="478">
                  <c:v>0.29770302585373104</c:v>
                </c:pt>
                <c:pt idx="479">
                  <c:v>0.24706628772760814</c:v>
                </c:pt>
                <c:pt idx="480">
                  <c:v>0.20101463546342838</c:v>
                </c:pt>
                <c:pt idx="481">
                  <c:v>0.20163936690459594</c:v>
                </c:pt>
                <c:pt idx="482">
                  <c:v>0.20430976883000704</c:v>
                </c:pt>
                <c:pt idx="483">
                  <c:v>0.18429809332333139</c:v>
                </c:pt>
                <c:pt idx="484">
                  <c:v>0.30194939545194943</c:v>
                </c:pt>
                <c:pt idx="485">
                  <c:v>0.31948005610801322</c:v>
                </c:pt>
                <c:pt idx="486">
                  <c:v>0.35781089888002754</c:v>
                </c:pt>
                <c:pt idx="487">
                  <c:v>0.38526815680364457</c:v>
                </c:pt>
                <c:pt idx="488">
                  <c:v>0.38648085318647574</c:v>
                </c:pt>
                <c:pt idx="489">
                  <c:v>0.36476296295056754</c:v>
                </c:pt>
                <c:pt idx="490">
                  <c:v>0.36716124045858572</c:v>
                </c:pt>
                <c:pt idx="491">
                  <c:v>0.36596696982651244</c:v>
                </c:pt>
                <c:pt idx="492">
                  <c:v>0.37819236916324556</c:v>
                </c:pt>
                <c:pt idx="493">
                  <c:v>0.37893738491601958</c:v>
                </c:pt>
                <c:pt idx="494">
                  <c:v>0.39902878704739952</c:v>
                </c:pt>
                <c:pt idx="495">
                  <c:v>0.40111566979402552</c:v>
                </c:pt>
                <c:pt idx="496">
                  <c:v>0.36907735069030212</c:v>
                </c:pt>
                <c:pt idx="497">
                  <c:v>0.38002730280916669</c:v>
                </c:pt>
                <c:pt idx="498">
                  <c:v>0.37065264703310508</c:v>
                </c:pt>
                <c:pt idx="499">
                  <c:v>0.42026480236648939</c:v>
                </c:pt>
                <c:pt idx="500">
                  <c:v>0.3175270709593136</c:v>
                </c:pt>
                <c:pt idx="501">
                  <c:v>0.37394677429400147</c:v>
                </c:pt>
                <c:pt idx="502">
                  <c:v>0.37058931317160465</c:v>
                </c:pt>
                <c:pt idx="503">
                  <c:v>0.43691211334498009</c:v>
                </c:pt>
                <c:pt idx="504">
                  <c:v>0.44362343805572629</c:v>
                </c:pt>
                <c:pt idx="505">
                  <c:v>0.16346422010190825</c:v>
                </c:pt>
                <c:pt idx="506">
                  <c:v>0.18045912621474564</c:v>
                </c:pt>
                <c:pt idx="507">
                  <c:v>0.203905519439044</c:v>
                </c:pt>
                <c:pt idx="508">
                  <c:v>0.26430160539534192</c:v>
                </c:pt>
                <c:pt idx="509">
                  <c:v>0.28977520755307806</c:v>
                </c:pt>
                <c:pt idx="510">
                  <c:v>0.44948348348073847</c:v>
                </c:pt>
                <c:pt idx="511">
                  <c:v>0.54683412893103145</c:v>
                </c:pt>
                <c:pt idx="512">
                  <c:v>0.51405228618212429</c:v>
                </c:pt>
                <c:pt idx="513">
                  <c:v>0.24727720614048426</c:v>
                </c:pt>
                <c:pt idx="514">
                  <c:v>0.38409953770069444</c:v>
                </c:pt>
                <c:pt idx="515">
                  <c:v>0.43053236771783082</c:v>
                </c:pt>
                <c:pt idx="516">
                  <c:v>0.48587135054778996</c:v>
                </c:pt>
                <c:pt idx="517">
                  <c:v>0.36686848045446191</c:v>
                </c:pt>
                <c:pt idx="518">
                  <c:v>0.35728976323005857</c:v>
                </c:pt>
                <c:pt idx="519">
                  <c:v>0.3523593387419453</c:v>
                </c:pt>
                <c:pt idx="520">
                  <c:v>0.35893111064952876</c:v>
                </c:pt>
                <c:pt idx="521">
                  <c:v>0.28957535202165696</c:v>
                </c:pt>
                <c:pt idx="522">
                  <c:v>0.26896202043876438</c:v>
                </c:pt>
                <c:pt idx="523">
                  <c:v>0.16071301918825134</c:v>
                </c:pt>
                <c:pt idx="524">
                  <c:v>0.18222938476361078</c:v>
                </c:pt>
                <c:pt idx="525">
                  <c:v>0.1989325100416405</c:v>
                </c:pt>
                <c:pt idx="526">
                  <c:v>0.20262318488185704</c:v>
                </c:pt>
                <c:pt idx="527">
                  <c:v>0.18215774432626203</c:v>
                </c:pt>
                <c:pt idx="528">
                  <c:v>0.18667583977872046</c:v>
                </c:pt>
                <c:pt idx="529">
                  <c:v>0.18313949657393261</c:v>
                </c:pt>
                <c:pt idx="530">
                  <c:v>0.18091433040053903</c:v>
                </c:pt>
                <c:pt idx="531">
                  <c:v>0.17838402687497423</c:v>
                </c:pt>
                <c:pt idx="532">
                  <c:v>0.18019562210786039</c:v>
                </c:pt>
                <c:pt idx="533">
                  <c:v>0.17100465384306157</c:v>
                </c:pt>
                <c:pt idx="534">
                  <c:v>0.17086642079468509</c:v>
                </c:pt>
                <c:pt idx="535">
                  <c:v>0.17198026041008149</c:v>
                </c:pt>
                <c:pt idx="536">
                  <c:v>0.15968892712051569</c:v>
                </c:pt>
                <c:pt idx="537">
                  <c:v>0.15164793479234359</c:v>
                </c:pt>
                <c:pt idx="538">
                  <c:v>0.15318607966060821</c:v>
                </c:pt>
                <c:pt idx="539">
                  <c:v>0.14634105493922869</c:v>
                </c:pt>
                <c:pt idx="540">
                  <c:v>0.1447056659733599</c:v>
                </c:pt>
                <c:pt idx="541">
                  <c:v>0.13906234359472294</c:v>
                </c:pt>
                <c:pt idx="542">
                  <c:v>0.13999852793895745</c:v>
                </c:pt>
                <c:pt idx="543">
                  <c:v>0.1397994699219075</c:v>
                </c:pt>
                <c:pt idx="544">
                  <c:v>0.13926875143622858</c:v>
                </c:pt>
                <c:pt idx="545">
                  <c:v>0.13564987647367485</c:v>
                </c:pt>
                <c:pt idx="546">
                  <c:v>0.13593576840873142</c:v>
                </c:pt>
                <c:pt idx="547">
                  <c:v>0.12934339715962162</c:v>
                </c:pt>
                <c:pt idx="548">
                  <c:v>0.13192769024608739</c:v>
                </c:pt>
                <c:pt idx="549">
                  <c:v>0.12625306147264054</c:v>
                </c:pt>
                <c:pt idx="550">
                  <c:v>0.12551741984337167</c:v>
                </c:pt>
                <c:pt idx="551">
                  <c:v>0.12547318870912152</c:v>
                </c:pt>
                <c:pt idx="552">
                  <c:v>0.12173343657626723</c:v>
                </c:pt>
                <c:pt idx="553">
                  <c:v>0.11915422222240088</c:v>
                </c:pt>
                <c:pt idx="554">
                  <c:v>0.11734609061850482</c:v>
                </c:pt>
                <c:pt idx="555">
                  <c:v>0.11667527906021319</c:v>
                </c:pt>
                <c:pt idx="556">
                  <c:v>0.12039799443552072</c:v>
                </c:pt>
                <c:pt idx="557">
                  <c:v>0.11588779649799064</c:v>
                </c:pt>
                <c:pt idx="558">
                  <c:v>0.117382208234338</c:v>
                </c:pt>
                <c:pt idx="559">
                  <c:v>0.11696626187775701</c:v>
                </c:pt>
                <c:pt idx="560">
                  <c:v>0.10004814699228418</c:v>
                </c:pt>
                <c:pt idx="561">
                  <c:v>0.10227238089018095</c:v>
                </c:pt>
                <c:pt idx="562">
                  <c:v>9.8423001021021347E-2</c:v>
                </c:pt>
                <c:pt idx="563">
                  <c:v>9.7587415358555474E-2</c:v>
                </c:pt>
                <c:pt idx="564">
                  <c:v>9.546770095177029E-2</c:v>
                </c:pt>
                <c:pt idx="565">
                  <c:v>9.7769504761750323E-2</c:v>
                </c:pt>
                <c:pt idx="566">
                  <c:v>8.210027958853941E-2</c:v>
                </c:pt>
                <c:pt idx="567">
                  <c:v>8.3417011555015255E-2</c:v>
                </c:pt>
                <c:pt idx="568">
                  <c:v>7.1513288076066522E-2</c:v>
                </c:pt>
                <c:pt idx="569">
                  <c:v>6.9415256404520884E-2</c:v>
                </c:pt>
                <c:pt idx="570">
                  <c:v>9.2208637787342757E-2</c:v>
                </c:pt>
                <c:pt idx="571">
                  <c:v>8.7789368582647534E-2</c:v>
                </c:pt>
                <c:pt idx="572">
                  <c:v>8.0210727594916889E-2</c:v>
                </c:pt>
                <c:pt idx="573">
                  <c:v>7.0507532474920198E-2</c:v>
                </c:pt>
                <c:pt idx="574">
                  <c:v>6.4673740601358873E-2</c:v>
                </c:pt>
                <c:pt idx="575">
                  <c:v>5.8552804648206195E-3</c:v>
                </c:pt>
                <c:pt idx="576">
                  <c:v>-4.5168548709965541E-2</c:v>
                </c:pt>
                <c:pt idx="577">
                  <c:v>-3.9843529452476052E-2</c:v>
                </c:pt>
                <c:pt idx="578">
                  <c:v>-4.6187277122127935E-3</c:v>
                </c:pt>
                <c:pt idx="579">
                  <c:v>-0.10093356494310707</c:v>
                </c:pt>
                <c:pt idx="580">
                  <c:v>-0.19963344884097156</c:v>
                </c:pt>
                <c:pt idx="581">
                  <c:v>-0.30668426585040087</c:v>
                </c:pt>
                <c:pt idx="582">
                  <c:v>-0.23482440386653852</c:v>
                </c:pt>
                <c:pt idx="583">
                  <c:v>-0.25678731751214767</c:v>
                </c:pt>
                <c:pt idx="584">
                  <c:v>-0.25849698240081675</c:v>
                </c:pt>
                <c:pt idx="585">
                  <c:v>-0.27267650817320238</c:v>
                </c:pt>
                <c:pt idx="586">
                  <c:v>-0.26018791984549805</c:v>
                </c:pt>
                <c:pt idx="587">
                  <c:v>-0.27627166376566498</c:v>
                </c:pt>
                <c:pt idx="588">
                  <c:v>-0.14812202994781928</c:v>
                </c:pt>
                <c:pt idx="589">
                  <c:v>-0.22258409144643568</c:v>
                </c:pt>
                <c:pt idx="590">
                  <c:v>-0.28137017375196538</c:v>
                </c:pt>
                <c:pt idx="591">
                  <c:v>-0.28942495355267905</c:v>
                </c:pt>
                <c:pt idx="592">
                  <c:v>-0.24462209902248358</c:v>
                </c:pt>
                <c:pt idx="593">
                  <c:v>-0.27214286977391233</c:v>
                </c:pt>
                <c:pt idx="594">
                  <c:v>-0.25811324780015066</c:v>
                </c:pt>
                <c:pt idx="595">
                  <c:v>-0.32466491817441723</c:v>
                </c:pt>
                <c:pt idx="596">
                  <c:v>-0.3463045005548937</c:v>
                </c:pt>
                <c:pt idx="597">
                  <c:v>-0.38106683072700048</c:v>
                </c:pt>
                <c:pt idx="598">
                  <c:v>-0.37543113556508639</c:v>
                </c:pt>
                <c:pt idx="599">
                  <c:v>-0.37478391628863111</c:v>
                </c:pt>
                <c:pt idx="600">
                  <c:v>-0.37311456052472985</c:v>
                </c:pt>
                <c:pt idx="601">
                  <c:v>-0.35777029829627544</c:v>
                </c:pt>
                <c:pt idx="602">
                  <c:v>-0.33316219736668856</c:v>
                </c:pt>
                <c:pt idx="603">
                  <c:v>-0.34949303104334656</c:v>
                </c:pt>
                <c:pt idx="604">
                  <c:v>-0.34258783828399575</c:v>
                </c:pt>
                <c:pt idx="605">
                  <c:v>-0.33548077218898853</c:v>
                </c:pt>
                <c:pt idx="606">
                  <c:v>-0.30494654664242554</c:v>
                </c:pt>
                <c:pt idx="607">
                  <c:v>-0.3233908012738691</c:v>
                </c:pt>
                <c:pt idx="608">
                  <c:v>-0.30948994281857339</c:v>
                </c:pt>
                <c:pt idx="609">
                  <c:v>-0.30666699418128074</c:v>
                </c:pt>
                <c:pt idx="610">
                  <c:v>-0.30291067779701597</c:v>
                </c:pt>
                <c:pt idx="611">
                  <c:v>-0.30716399719442505</c:v>
                </c:pt>
                <c:pt idx="612">
                  <c:v>-0.30377858387351331</c:v>
                </c:pt>
                <c:pt idx="613">
                  <c:v>-0.31477363624341509</c:v>
                </c:pt>
                <c:pt idx="614">
                  <c:v>-0.30151757930513634</c:v>
                </c:pt>
                <c:pt idx="615">
                  <c:v>-0.30239637695958971</c:v>
                </c:pt>
                <c:pt idx="616">
                  <c:v>-0.31151002791372812</c:v>
                </c:pt>
                <c:pt idx="617">
                  <c:v>-0.30462862630313131</c:v>
                </c:pt>
                <c:pt idx="618">
                  <c:v>-0.30281827162618707</c:v>
                </c:pt>
                <c:pt idx="619">
                  <c:v>-0.29717742363645822</c:v>
                </c:pt>
                <c:pt idx="620">
                  <c:v>-0.29775622338749747</c:v>
                </c:pt>
                <c:pt idx="621">
                  <c:v>-0.32268221458582941</c:v>
                </c:pt>
                <c:pt idx="622">
                  <c:v>-0.30668894312127121</c:v>
                </c:pt>
                <c:pt idx="623">
                  <c:v>-0.31858330909006038</c:v>
                </c:pt>
                <c:pt idx="624">
                  <c:v>-0.31711451656619372</c:v>
                </c:pt>
                <c:pt idx="625">
                  <c:v>-0.27579731445206623</c:v>
                </c:pt>
                <c:pt idx="626">
                  <c:v>-0.28258552170200713</c:v>
                </c:pt>
                <c:pt idx="627">
                  <c:v>-0.28644702221624174</c:v>
                </c:pt>
                <c:pt idx="628">
                  <c:v>-0.27816156154977084</c:v>
                </c:pt>
                <c:pt idx="629">
                  <c:v>-0.2760965450404238</c:v>
                </c:pt>
                <c:pt idx="630">
                  <c:v>-0.27016855456490024</c:v>
                </c:pt>
                <c:pt idx="631">
                  <c:v>-0.25312809248249635</c:v>
                </c:pt>
                <c:pt idx="632">
                  <c:v>-0.26411033636812664</c:v>
                </c:pt>
                <c:pt idx="633">
                  <c:v>-0.27911596773870201</c:v>
                </c:pt>
                <c:pt idx="634">
                  <c:v>-0.28315058879235561</c:v>
                </c:pt>
                <c:pt idx="635">
                  <c:v>-0.28080106059438359</c:v>
                </c:pt>
                <c:pt idx="636">
                  <c:v>-0.27233907457056844</c:v>
                </c:pt>
                <c:pt idx="637">
                  <c:v>-0.22540120719926565</c:v>
                </c:pt>
                <c:pt idx="638">
                  <c:v>-0.21782883334038675</c:v>
                </c:pt>
                <c:pt idx="639">
                  <c:v>-0.254473013426187</c:v>
                </c:pt>
                <c:pt idx="640">
                  <c:v>-0.24726373017171571</c:v>
                </c:pt>
                <c:pt idx="641">
                  <c:v>-0.31346423713535609</c:v>
                </c:pt>
                <c:pt idx="642">
                  <c:v>-0.32639366989720348</c:v>
                </c:pt>
                <c:pt idx="643">
                  <c:v>-0.21277802626923514</c:v>
                </c:pt>
                <c:pt idx="644">
                  <c:v>-0.25174681947985644</c:v>
                </c:pt>
                <c:pt idx="645">
                  <c:v>-0.24998060912426162</c:v>
                </c:pt>
                <c:pt idx="646">
                  <c:v>-0.27937500590182246</c:v>
                </c:pt>
                <c:pt idx="647">
                  <c:v>-0.27985128202309356</c:v>
                </c:pt>
                <c:pt idx="648">
                  <c:v>-0.27059483522306738</c:v>
                </c:pt>
                <c:pt idx="649">
                  <c:v>-0.2634182464052644</c:v>
                </c:pt>
                <c:pt idx="650">
                  <c:v>-0.28523830071441136</c:v>
                </c:pt>
                <c:pt idx="651">
                  <c:v>-0.26257754779228126</c:v>
                </c:pt>
                <c:pt idx="652">
                  <c:v>-0.2517987419385217</c:v>
                </c:pt>
                <c:pt idx="653">
                  <c:v>-0.26914274512847514</c:v>
                </c:pt>
                <c:pt idx="654">
                  <c:v>-0.24729488803708735</c:v>
                </c:pt>
                <c:pt idx="655">
                  <c:v>-0.27438008155923654</c:v>
                </c:pt>
                <c:pt idx="656">
                  <c:v>-0.26051510180157678</c:v>
                </c:pt>
                <c:pt idx="657">
                  <c:v>-0.2563909770832648</c:v>
                </c:pt>
                <c:pt idx="658">
                  <c:v>-0.26127433796722505</c:v>
                </c:pt>
                <c:pt idx="659">
                  <c:v>-0.26800231665161028</c:v>
                </c:pt>
                <c:pt idx="660">
                  <c:v>-0.26409047146645198</c:v>
                </c:pt>
                <c:pt idx="661">
                  <c:v>-0.26665302250015704</c:v>
                </c:pt>
                <c:pt idx="662">
                  <c:v>-0.25500808605811204</c:v>
                </c:pt>
                <c:pt idx="663">
                  <c:v>-0.24677302899950113</c:v>
                </c:pt>
                <c:pt idx="664">
                  <c:v>-0.25891070543770262</c:v>
                </c:pt>
                <c:pt idx="665">
                  <c:v>-0.25975965952928232</c:v>
                </c:pt>
                <c:pt idx="666">
                  <c:v>-0.26643876250743054</c:v>
                </c:pt>
                <c:pt idx="667">
                  <c:v>-0.25835655541472413</c:v>
                </c:pt>
                <c:pt idx="668">
                  <c:v>-0.25567242524437905</c:v>
                </c:pt>
                <c:pt idx="669">
                  <c:v>-0.25453268442593735</c:v>
                </c:pt>
                <c:pt idx="670">
                  <c:v>-0.23145058766805093</c:v>
                </c:pt>
                <c:pt idx="671">
                  <c:v>-0.23993662201930499</c:v>
                </c:pt>
                <c:pt idx="672">
                  <c:v>-0.22977010582720736</c:v>
                </c:pt>
                <c:pt idx="673">
                  <c:v>-0.23879253829649227</c:v>
                </c:pt>
                <c:pt idx="674">
                  <c:v>-0.24874701394891263</c:v>
                </c:pt>
                <c:pt idx="675">
                  <c:v>-0.25633405097888462</c:v>
                </c:pt>
                <c:pt idx="676">
                  <c:v>-0.25399210670731037</c:v>
                </c:pt>
                <c:pt idx="677">
                  <c:v>-0.29134634893726785</c:v>
                </c:pt>
                <c:pt idx="678">
                  <c:v>-0.26908237891290293</c:v>
                </c:pt>
                <c:pt idx="679">
                  <c:v>-0.28232160903136522</c:v>
                </c:pt>
                <c:pt idx="680">
                  <c:v>-0.28264038573273836</c:v>
                </c:pt>
                <c:pt idx="681">
                  <c:v>-0.30875072597546743</c:v>
                </c:pt>
                <c:pt idx="682">
                  <c:v>-0.30824837141487021</c:v>
                </c:pt>
                <c:pt idx="683">
                  <c:v>-0.34476210816299463</c:v>
                </c:pt>
                <c:pt idx="684">
                  <c:v>-0.35155575035970665</c:v>
                </c:pt>
                <c:pt idx="685">
                  <c:v>-0.32512213797548623</c:v>
                </c:pt>
                <c:pt idx="686">
                  <c:v>-0.3247587540377691</c:v>
                </c:pt>
                <c:pt idx="687">
                  <c:v>-0.30992676225029847</c:v>
                </c:pt>
                <c:pt idx="688">
                  <c:v>-0.30658095384365952</c:v>
                </c:pt>
                <c:pt idx="689">
                  <c:v>-0.31458373821921948</c:v>
                </c:pt>
                <c:pt idx="690">
                  <c:v>-0.31667380219807328</c:v>
                </c:pt>
                <c:pt idx="691">
                  <c:v>-0.3151225667366217</c:v>
                </c:pt>
                <c:pt idx="692">
                  <c:v>-0.30500269270639374</c:v>
                </c:pt>
                <c:pt idx="693">
                  <c:v>-0.3045647250030652</c:v>
                </c:pt>
                <c:pt idx="694">
                  <c:v>-0.31610488800425335</c:v>
                </c:pt>
                <c:pt idx="695">
                  <c:v>-0.3166133660585268</c:v>
                </c:pt>
                <c:pt idx="696">
                  <c:v>-0.32585110809803169</c:v>
                </c:pt>
                <c:pt idx="697">
                  <c:v>-0.32389527440914223</c:v>
                </c:pt>
                <c:pt idx="698">
                  <c:v>-0.32397335401872263</c:v>
                </c:pt>
                <c:pt idx="699">
                  <c:v>-0.32029450211247057</c:v>
                </c:pt>
                <c:pt idx="700">
                  <c:v>-0.32520608074066965</c:v>
                </c:pt>
                <c:pt idx="701">
                  <c:v>-0.3447691090099993</c:v>
                </c:pt>
                <c:pt idx="702">
                  <c:v>-0.38635106543788905</c:v>
                </c:pt>
                <c:pt idx="703">
                  <c:v>-0.41621777837546287</c:v>
                </c:pt>
                <c:pt idx="704">
                  <c:v>-0.41581579801060314</c:v>
                </c:pt>
                <c:pt idx="705">
                  <c:v>-0.41659592379156596</c:v>
                </c:pt>
                <c:pt idx="706">
                  <c:v>-0.35629496193668725</c:v>
                </c:pt>
                <c:pt idx="707">
                  <c:v>-0.3555650242568702</c:v>
                </c:pt>
                <c:pt idx="708">
                  <c:v>-0.34900704013884271</c:v>
                </c:pt>
                <c:pt idx="709">
                  <c:v>-0.35007680062440893</c:v>
                </c:pt>
                <c:pt idx="710">
                  <c:v>-0.33343441827776665</c:v>
                </c:pt>
                <c:pt idx="711">
                  <c:v>-0.34134930664626201</c:v>
                </c:pt>
                <c:pt idx="712">
                  <c:v>-0.33766111651550734</c:v>
                </c:pt>
                <c:pt idx="713">
                  <c:v>-0.35061311029087422</c:v>
                </c:pt>
                <c:pt idx="714">
                  <c:v>-0.35759573086266444</c:v>
                </c:pt>
                <c:pt idx="715">
                  <c:v>-0.33193868766344747</c:v>
                </c:pt>
                <c:pt idx="716">
                  <c:v>-0.35206723342419072</c:v>
                </c:pt>
                <c:pt idx="717">
                  <c:v>-0.31514007558769375</c:v>
                </c:pt>
                <c:pt idx="718">
                  <c:v>-0.31544944129225228</c:v>
                </c:pt>
                <c:pt idx="719">
                  <c:v>-0.34750013437445243</c:v>
                </c:pt>
                <c:pt idx="720">
                  <c:v>-0.32515005879844461</c:v>
                </c:pt>
                <c:pt idx="721">
                  <c:v>-0.33118135288814815</c:v>
                </c:pt>
                <c:pt idx="722">
                  <c:v>-0.33180089367532151</c:v>
                </c:pt>
                <c:pt idx="723">
                  <c:v>-0.31879897342619801</c:v>
                </c:pt>
                <c:pt idx="724">
                  <c:v>-0.31214569518630297</c:v>
                </c:pt>
                <c:pt idx="725">
                  <c:v>-0.29022494128582443</c:v>
                </c:pt>
                <c:pt idx="726">
                  <c:v>-0.28503886094862591</c:v>
                </c:pt>
                <c:pt idx="727">
                  <c:v>-0.28702254050408443</c:v>
                </c:pt>
                <c:pt idx="728">
                  <c:v>-0.25632777775301602</c:v>
                </c:pt>
                <c:pt idx="729">
                  <c:v>-0.23418510330639797</c:v>
                </c:pt>
                <c:pt idx="730">
                  <c:v>-0.255483422519175</c:v>
                </c:pt>
                <c:pt idx="731">
                  <c:v>-0.23786217518567174</c:v>
                </c:pt>
                <c:pt idx="732">
                  <c:v>-0.23981943501727218</c:v>
                </c:pt>
                <c:pt idx="733">
                  <c:v>-0.23481043584791397</c:v>
                </c:pt>
                <c:pt idx="734">
                  <c:v>-0.25427775904531719</c:v>
                </c:pt>
                <c:pt idx="735">
                  <c:v>-0.28265332536794996</c:v>
                </c:pt>
                <c:pt idx="736">
                  <c:v>-0.28577870517477794</c:v>
                </c:pt>
                <c:pt idx="737">
                  <c:v>-0.29473500710168987</c:v>
                </c:pt>
                <c:pt idx="738">
                  <c:v>-0.30080493559646199</c:v>
                </c:pt>
                <c:pt idx="739">
                  <c:v>-0.30276628379893761</c:v>
                </c:pt>
                <c:pt idx="740">
                  <c:v>-0.27678199552096039</c:v>
                </c:pt>
                <c:pt idx="741">
                  <c:v>-0.27450465243877137</c:v>
                </c:pt>
                <c:pt idx="742">
                  <c:v>-0.26620197444285015</c:v>
                </c:pt>
                <c:pt idx="743">
                  <c:v>-0.3190894861476139</c:v>
                </c:pt>
                <c:pt idx="744">
                  <c:v>-0.32283650433729189</c:v>
                </c:pt>
                <c:pt idx="745">
                  <c:v>-0.28506753642846105</c:v>
                </c:pt>
                <c:pt idx="746">
                  <c:v>-0.22377223221990541</c:v>
                </c:pt>
                <c:pt idx="747">
                  <c:v>-0.21967995456448339</c:v>
                </c:pt>
                <c:pt idx="748">
                  <c:v>-0.10807512442637043</c:v>
                </c:pt>
                <c:pt idx="749">
                  <c:v>-0.11755722199260536</c:v>
                </c:pt>
                <c:pt idx="750">
                  <c:v>-0.16285941730031045</c:v>
                </c:pt>
                <c:pt idx="751">
                  <c:v>-0.14932417361773176</c:v>
                </c:pt>
                <c:pt idx="752">
                  <c:v>-0.16566858742424265</c:v>
                </c:pt>
                <c:pt idx="753">
                  <c:v>-0.17136221342226488</c:v>
                </c:pt>
                <c:pt idx="754">
                  <c:v>-0.15727926663733188</c:v>
                </c:pt>
                <c:pt idx="755">
                  <c:v>-0.15383273036127984</c:v>
                </c:pt>
                <c:pt idx="756">
                  <c:v>-0.16478656360964275</c:v>
                </c:pt>
                <c:pt idx="757">
                  <c:v>-0.17816155994740404</c:v>
                </c:pt>
                <c:pt idx="758">
                  <c:v>-0.16070446176338626</c:v>
                </c:pt>
                <c:pt idx="759">
                  <c:v>-0.14890298360986431</c:v>
                </c:pt>
                <c:pt idx="760">
                  <c:v>-0.12933233696952812</c:v>
                </c:pt>
                <c:pt idx="761">
                  <c:v>-0.10611390709867921</c:v>
                </c:pt>
                <c:pt idx="762">
                  <c:v>-0.1063548052490003</c:v>
                </c:pt>
                <c:pt idx="763">
                  <c:v>-9.503169574780107E-2</c:v>
                </c:pt>
                <c:pt idx="764">
                  <c:v>-0.11593984552148495</c:v>
                </c:pt>
                <c:pt idx="765">
                  <c:v>-8.195697762924381E-2</c:v>
                </c:pt>
                <c:pt idx="766">
                  <c:v>-3.4736504606747751E-2</c:v>
                </c:pt>
                <c:pt idx="767">
                  <c:v>-4.728232606232502E-2</c:v>
                </c:pt>
                <c:pt idx="768">
                  <c:v>-0.1043153045625874</c:v>
                </c:pt>
                <c:pt idx="769">
                  <c:v>-6.3678854320054268E-2</c:v>
                </c:pt>
                <c:pt idx="770">
                  <c:v>-7.2479518935575291E-2</c:v>
                </c:pt>
                <c:pt idx="771">
                  <c:v>-9.9959732775418031E-2</c:v>
                </c:pt>
                <c:pt idx="772">
                  <c:v>-9.9273278759125755E-2</c:v>
                </c:pt>
                <c:pt idx="773">
                  <c:v>-0.12216116529450186</c:v>
                </c:pt>
                <c:pt idx="774">
                  <c:v>-0.12013077203236962</c:v>
                </c:pt>
                <c:pt idx="775">
                  <c:v>-0.1254006941375822</c:v>
                </c:pt>
                <c:pt idx="776">
                  <c:v>-0.11095486125363271</c:v>
                </c:pt>
                <c:pt idx="777">
                  <c:v>-0.1132293707022588</c:v>
                </c:pt>
                <c:pt idx="778">
                  <c:v>-0.1304280715118587</c:v>
                </c:pt>
                <c:pt idx="779">
                  <c:v>-0.12715088776870645</c:v>
                </c:pt>
                <c:pt idx="780">
                  <c:v>-0.13335372471031498</c:v>
                </c:pt>
                <c:pt idx="781">
                  <c:v>-0.14960608509727932</c:v>
                </c:pt>
                <c:pt idx="782">
                  <c:v>-0.15550504485916097</c:v>
                </c:pt>
                <c:pt idx="783">
                  <c:v>-0.14605032562937587</c:v>
                </c:pt>
                <c:pt idx="784">
                  <c:v>-0.15387558080524122</c:v>
                </c:pt>
                <c:pt idx="785">
                  <c:v>-0.158879554897605</c:v>
                </c:pt>
                <c:pt idx="786">
                  <c:v>-0.1730776546013694</c:v>
                </c:pt>
                <c:pt idx="787">
                  <c:v>-0.17582943807088838</c:v>
                </c:pt>
                <c:pt idx="788">
                  <c:v>-0.19946389247358004</c:v>
                </c:pt>
                <c:pt idx="789">
                  <c:v>-0.20000123869635125</c:v>
                </c:pt>
                <c:pt idx="790">
                  <c:v>-0.23985393799965982</c:v>
                </c:pt>
                <c:pt idx="791">
                  <c:v>-0.22484490289301692</c:v>
                </c:pt>
                <c:pt idx="792">
                  <c:v>-0.22627786426070218</c:v>
                </c:pt>
                <c:pt idx="793">
                  <c:v>-0.2533964420713426</c:v>
                </c:pt>
                <c:pt idx="794">
                  <c:v>-0.25721802806761818</c:v>
                </c:pt>
                <c:pt idx="795">
                  <c:v>-0.24593788306328698</c:v>
                </c:pt>
                <c:pt idx="796">
                  <c:v>-0.25269169227534632</c:v>
                </c:pt>
                <c:pt idx="797">
                  <c:v>-0.24835424430106204</c:v>
                </c:pt>
                <c:pt idx="798">
                  <c:v>-0.25339653965466047</c:v>
                </c:pt>
                <c:pt idx="799">
                  <c:v>-0.23657684049062502</c:v>
                </c:pt>
                <c:pt idx="800">
                  <c:v>-0.21175007562526083</c:v>
                </c:pt>
                <c:pt idx="801">
                  <c:v>-0.20953298880514146</c:v>
                </c:pt>
                <c:pt idx="802">
                  <c:v>-0.21300280999384039</c:v>
                </c:pt>
                <c:pt idx="803">
                  <c:v>-0.2243048653507356</c:v>
                </c:pt>
                <c:pt idx="804">
                  <c:v>-0.24183525216235402</c:v>
                </c:pt>
                <c:pt idx="805">
                  <c:v>-0.24427481659240488</c:v>
                </c:pt>
                <c:pt idx="806">
                  <c:v>-0.24972901631305638</c:v>
                </c:pt>
                <c:pt idx="807">
                  <c:v>-0.18911112386409157</c:v>
                </c:pt>
                <c:pt idx="808">
                  <c:v>-0.18104672003253441</c:v>
                </c:pt>
                <c:pt idx="809">
                  <c:v>-0.20078920200584774</c:v>
                </c:pt>
                <c:pt idx="810">
                  <c:v>-0.24212273550489624</c:v>
                </c:pt>
                <c:pt idx="811">
                  <c:v>-0.27653372019610478</c:v>
                </c:pt>
                <c:pt idx="812">
                  <c:v>-0.27666129369210368</c:v>
                </c:pt>
                <c:pt idx="813">
                  <c:v>-0.31419331291236835</c:v>
                </c:pt>
                <c:pt idx="814">
                  <c:v>-0.32442505921413844</c:v>
                </c:pt>
                <c:pt idx="815">
                  <c:v>-0.31698256003186265</c:v>
                </c:pt>
                <c:pt idx="816">
                  <c:v>-0.3225815156258518</c:v>
                </c:pt>
                <c:pt idx="817">
                  <c:v>-0.3703599166016181</c:v>
                </c:pt>
                <c:pt idx="818">
                  <c:v>-0.36391658199218546</c:v>
                </c:pt>
                <c:pt idx="819">
                  <c:v>-0.38631780370823904</c:v>
                </c:pt>
                <c:pt idx="820">
                  <c:v>-0.38235093242288271</c:v>
                </c:pt>
                <c:pt idx="821">
                  <c:v>-0.35439078027772686</c:v>
                </c:pt>
                <c:pt idx="822">
                  <c:v>-0.36017570814439442</c:v>
                </c:pt>
                <c:pt idx="823">
                  <c:v>-0.38570454544789951</c:v>
                </c:pt>
                <c:pt idx="824">
                  <c:v>-0.39112112607972682</c:v>
                </c:pt>
                <c:pt idx="825">
                  <c:v>-0.41805006454456906</c:v>
                </c:pt>
                <c:pt idx="826">
                  <c:v>-0.41367713781154136</c:v>
                </c:pt>
                <c:pt idx="827">
                  <c:v>-0.41122245266362084</c:v>
                </c:pt>
                <c:pt idx="828">
                  <c:v>-0.44369519241666172</c:v>
                </c:pt>
                <c:pt idx="829">
                  <c:v>-0.43853115561662687</c:v>
                </c:pt>
                <c:pt idx="830">
                  <c:v>-0.48519501602531084</c:v>
                </c:pt>
                <c:pt idx="831">
                  <c:v>-0.50602902618827095</c:v>
                </c:pt>
                <c:pt idx="832">
                  <c:v>-0.50353148213235344</c:v>
                </c:pt>
                <c:pt idx="833">
                  <c:v>-0.47296055353372679</c:v>
                </c:pt>
                <c:pt idx="834">
                  <c:v>-0.5525366182651994</c:v>
                </c:pt>
                <c:pt idx="835">
                  <c:v>-0.54101685669020472</c:v>
                </c:pt>
                <c:pt idx="836">
                  <c:v>-0.52991626446981466</c:v>
                </c:pt>
                <c:pt idx="837">
                  <c:v>-0.52918751854641144</c:v>
                </c:pt>
                <c:pt idx="838">
                  <c:v>-0.51690268170248477</c:v>
                </c:pt>
                <c:pt idx="839">
                  <c:v>-0.50582422030488616</c:v>
                </c:pt>
                <c:pt idx="840">
                  <c:v>-0.51595059306127422</c:v>
                </c:pt>
                <c:pt idx="841">
                  <c:v>-0.51558686466667059</c:v>
                </c:pt>
                <c:pt idx="842">
                  <c:v>-0.52610460404092507</c:v>
                </c:pt>
                <c:pt idx="843">
                  <c:v>-0.49036964010016548</c:v>
                </c:pt>
                <c:pt idx="844">
                  <c:v>-0.50279900103860109</c:v>
                </c:pt>
                <c:pt idx="845">
                  <c:v>-0.51118395482070378</c:v>
                </c:pt>
                <c:pt idx="846">
                  <c:v>-0.49711603877381821</c:v>
                </c:pt>
                <c:pt idx="847">
                  <c:v>-0.49312417405469511</c:v>
                </c:pt>
                <c:pt idx="848">
                  <c:v>-0.50517472577713007</c:v>
                </c:pt>
                <c:pt idx="849">
                  <c:v>-0.51569657144180692</c:v>
                </c:pt>
                <c:pt idx="850">
                  <c:v>-0.51410182199451582</c:v>
                </c:pt>
                <c:pt idx="851">
                  <c:v>-0.50942647586508605</c:v>
                </c:pt>
                <c:pt idx="852">
                  <c:v>-0.50232530829409139</c:v>
                </c:pt>
                <c:pt idx="853">
                  <c:v>-0.48497518648225441</c:v>
                </c:pt>
                <c:pt idx="854">
                  <c:v>-0.49290606499024131</c:v>
                </c:pt>
                <c:pt idx="855">
                  <c:v>-0.47326517186296818</c:v>
                </c:pt>
                <c:pt idx="856">
                  <c:v>-0.4826058419058854</c:v>
                </c:pt>
                <c:pt idx="857">
                  <c:v>-0.48108411793512978</c:v>
                </c:pt>
                <c:pt idx="858">
                  <c:v>-0.4524186362697058</c:v>
                </c:pt>
                <c:pt idx="859">
                  <c:v>-0.47231828692278782</c:v>
                </c:pt>
                <c:pt idx="860">
                  <c:v>-0.4691038402203257</c:v>
                </c:pt>
                <c:pt idx="861">
                  <c:v>-0.47293858897211216</c:v>
                </c:pt>
                <c:pt idx="862">
                  <c:v>-0.4784454330000516</c:v>
                </c:pt>
                <c:pt idx="863">
                  <c:v>-0.48782256647909189</c:v>
                </c:pt>
                <c:pt idx="864">
                  <c:v>-0.48345926173360604</c:v>
                </c:pt>
                <c:pt idx="865">
                  <c:v>-0.51572045187650017</c:v>
                </c:pt>
                <c:pt idx="866">
                  <c:v>-0.49109940191839629</c:v>
                </c:pt>
                <c:pt idx="867">
                  <c:v>-0.49651303321378693</c:v>
                </c:pt>
                <c:pt idx="868">
                  <c:v>-0.49359604200946844</c:v>
                </c:pt>
                <c:pt idx="869">
                  <c:v>-0.46420423481573458</c:v>
                </c:pt>
                <c:pt idx="870">
                  <c:v>-0.46373789578004287</c:v>
                </c:pt>
                <c:pt idx="871">
                  <c:v>-0.4495136342491452</c:v>
                </c:pt>
                <c:pt idx="872">
                  <c:v>-0.4559133360079124</c:v>
                </c:pt>
                <c:pt idx="873">
                  <c:v>-0.45992779711072651</c:v>
                </c:pt>
                <c:pt idx="874">
                  <c:v>-0.45009299676194875</c:v>
                </c:pt>
                <c:pt idx="875">
                  <c:v>-0.4460643432726078</c:v>
                </c:pt>
                <c:pt idx="876">
                  <c:v>-0.43100501012710113</c:v>
                </c:pt>
                <c:pt idx="877">
                  <c:v>-0.43493392754082566</c:v>
                </c:pt>
                <c:pt idx="878">
                  <c:v>-0.42323155387104677</c:v>
                </c:pt>
                <c:pt idx="879">
                  <c:v>-0.39571284053848599</c:v>
                </c:pt>
                <c:pt idx="880">
                  <c:v>-0.41048804232599334</c:v>
                </c:pt>
                <c:pt idx="881">
                  <c:v>-0.42633634785170743</c:v>
                </c:pt>
                <c:pt idx="882">
                  <c:v>-0.37156125259614764</c:v>
                </c:pt>
                <c:pt idx="883">
                  <c:v>-0.37977867956268557</c:v>
                </c:pt>
                <c:pt idx="884">
                  <c:v>-0.33319318255464297</c:v>
                </c:pt>
                <c:pt idx="885">
                  <c:v>-0.34100125184252367</c:v>
                </c:pt>
                <c:pt idx="886">
                  <c:v>-0.42417197814865959</c:v>
                </c:pt>
                <c:pt idx="887">
                  <c:v>-0.39807189526318659</c:v>
                </c:pt>
                <c:pt idx="888">
                  <c:v>-0.36589375963960069</c:v>
                </c:pt>
                <c:pt idx="889">
                  <c:v>-0.36832164831293646</c:v>
                </c:pt>
                <c:pt idx="890">
                  <c:v>-0.38204902026066828</c:v>
                </c:pt>
                <c:pt idx="891">
                  <c:v>-0.39343645065539506</c:v>
                </c:pt>
                <c:pt idx="892">
                  <c:v>-0.40231974460642639</c:v>
                </c:pt>
                <c:pt idx="893">
                  <c:v>-0.40940658218128123</c:v>
                </c:pt>
                <c:pt idx="894">
                  <c:v>-0.42717687266630427</c:v>
                </c:pt>
                <c:pt idx="895">
                  <c:v>-0.43360058205039875</c:v>
                </c:pt>
                <c:pt idx="896">
                  <c:v>-0.43210383572845162</c:v>
                </c:pt>
                <c:pt idx="897">
                  <c:v>-0.42852993095544001</c:v>
                </c:pt>
                <c:pt idx="898">
                  <c:v>-0.41960604499270587</c:v>
                </c:pt>
                <c:pt idx="899">
                  <c:v>-0.39611395689309026</c:v>
                </c:pt>
                <c:pt idx="900">
                  <c:v>-0.40217977854304815</c:v>
                </c:pt>
                <c:pt idx="901">
                  <c:v>-0.41099390652076206</c:v>
                </c:pt>
                <c:pt idx="902">
                  <c:v>-0.41297100336292447</c:v>
                </c:pt>
                <c:pt idx="903">
                  <c:v>-0.39536634711849644</c:v>
                </c:pt>
                <c:pt idx="904">
                  <c:v>-0.40785802944110139</c:v>
                </c:pt>
                <c:pt idx="905">
                  <c:v>-0.40624626743415543</c:v>
                </c:pt>
                <c:pt idx="906">
                  <c:v>-0.39813256102878469</c:v>
                </c:pt>
                <c:pt idx="907">
                  <c:v>-0.38303154389127053</c:v>
                </c:pt>
                <c:pt idx="908">
                  <c:v>-0.40161443794456531</c:v>
                </c:pt>
                <c:pt idx="909">
                  <c:v>-0.39054080561166454</c:v>
                </c:pt>
                <c:pt idx="910">
                  <c:v>-0.34825888206511652</c:v>
                </c:pt>
                <c:pt idx="911">
                  <c:v>-0.34119567801930001</c:v>
                </c:pt>
                <c:pt idx="912">
                  <c:v>-0.31137843483844313</c:v>
                </c:pt>
                <c:pt idx="913">
                  <c:v>-0.34335634398574166</c:v>
                </c:pt>
                <c:pt idx="914">
                  <c:v>-0.34045320610540936</c:v>
                </c:pt>
                <c:pt idx="915">
                  <c:v>-0.34114324777035721</c:v>
                </c:pt>
                <c:pt idx="916">
                  <c:v>-0.37718328459299899</c:v>
                </c:pt>
                <c:pt idx="917">
                  <c:v>-0.36744513953857194</c:v>
                </c:pt>
                <c:pt idx="918">
                  <c:v>-0.35243745875957477</c:v>
                </c:pt>
                <c:pt idx="919">
                  <c:v>-0.34862876108797891</c:v>
                </c:pt>
                <c:pt idx="920">
                  <c:v>-0.30643050680417527</c:v>
                </c:pt>
                <c:pt idx="921">
                  <c:v>-0.2837511912758674</c:v>
                </c:pt>
                <c:pt idx="922">
                  <c:v>-0.27469327167366125</c:v>
                </c:pt>
                <c:pt idx="923">
                  <c:v>-0.30028380483614464</c:v>
                </c:pt>
                <c:pt idx="924">
                  <c:v>-0.2752149948044687</c:v>
                </c:pt>
                <c:pt idx="925">
                  <c:v>-0.28787911641238173</c:v>
                </c:pt>
                <c:pt idx="926">
                  <c:v>-0.28432450159133382</c:v>
                </c:pt>
                <c:pt idx="927">
                  <c:v>-0.28958928836291004</c:v>
                </c:pt>
                <c:pt idx="928">
                  <c:v>-0.29376654184601764</c:v>
                </c:pt>
                <c:pt idx="929">
                  <c:v>-0.29377210003714621</c:v>
                </c:pt>
                <c:pt idx="930">
                  <c:v>-0.28021944592650344</c:v>
                </c:pt>
                <c:pt idx="931">
                  <c:v>-0.30741329353786984</c:v>
                </c:pt>
                <c:pt idx="932">
                  <c:v>-0.29999350808300423</c:v>
                </c:pt>
                <c:pt idx="933">
                  <c:v>-0.29513233321976201</c:v>
                </c:pt>
                <c:pt idx="934">
                  <c:v>-0.3034025165645497</c:v>
                </c:pt>
                <c:pt idx="935">
                  <c:v>-0.29412744786296613</c:v>
                </c:pt>
                <c:pt idx="936">
                  <c:v>-0.30702116772025739</c:v>
                </c:pt>
                <c:pt idx="937">
                  <c:v>-0.29750151860652252</c:v>
                </c:pt>
                <c:pt idx="938">
                  <c:v>-0.31771643211110612</c:v>
                </c:pt>
                <c:pt idx="939">
                  <c:v>-0.27970126217659513</c:v>
                </c:pt>
                <c:pt idx="940">
                  <c:v>-0.28422786030377706</c:v>
                </c:pt>
                <c:pt idx="941">
                  <c:v>-0.28123353943764279</c:v>
                </c:pt>
                <c:pt idx="942">
                  <c:v>-0.28448239825845845</c:v>
                </c:pt>
                <c:pt idx="943">
                  <c:v>-0.26483231821858977</c:v>
                </c:pt>
                <c:pt idx="944">
                  <c:v>-0.27731668049216407</c:v>
                </c:pt>
                <c:pt idx="945">
                  <c:v>-0.27345097914691363</c:v>
                </c:pt>
                <c:pt idx="946">
                  <c:v>-0.26858705716367243</c:v>
                </c:pt>
                <c:pt idx="947">
                  <c:v>-0.30455329361897365</c:v>
                </c:pt>
                <c:pt idx="948">
                  <c:v>-0.30433399071659978</c:v>
                </c:pt>
                <c:pt idx="949">
                  <c:v>-0.31140886001254492</c:v>
                </c:pt>
                <c:pt idx="950">
                  <c:v>-0.31244008752385077</c:v>
                </c:pt>
                <c:pt idx="951">
                  <c:v>-0.27599547023442222</c:v>
                </c:pt>
                <c:pt idx="952">
                  <c:v>-0.28102351534862985</c:v>
                </c:pt>
                <c:pt idx="953">
                  <c:v>-0.28905699982534255</c:v>
                </c:pt>
                <c:pt idx="954">
                  <c:v>-0.28847350694205892</c:v>
                </c:pt>
                <c:pt idx="955">
                  <c:v>-0.27254325962896125</c:v>
                </c:pt>
                <c:pt idx="956">
                  <c:v>-0.27266966431436418</c:v>
                </c:pt>
                <c:pt idx="957">
                  <c:v>-0.26504210717215898</c:v>
                </c:pt>
                <c:pt idx="958">
                  <c:v>-0.25671519915328872</c:v>
                </c:pt>
                <c:pt idx="959">
                  <c:v>-8.4010714016175922E-2</c:v>
                </c:pt>
                <c:pt idx="960">
                  <c:v>-6.2242878265537017E-2</c:v>
                </c:pt>
                <c:pt idx="961">
                  <c:v>-9.2195912734432429E-3</c:v>
                </c:pt>
                <c:pt idx="962">
                  <c:v>-7.1618395801311312E-3</c:v>
                </c:pt>
                <c:pt idx="963">
                  <c:v>4.1122298813804923E-3</c:v>
                </c:pt>
                <c:pt idx="964">
                  <c:v>8.8571659728854044E-3</c:v>
                </c:pt>
                <c:pt idx="965">
                  <c:v>1.8977002405225075E-2</c:v>
                </c:pt>
                <c:pt idx="966">
                  <c:v>2.5490149871148012E-2</c:v>
                </c:pt>
                <c:pt idx="967">
                  <c:v>1.8321664100602535E-2</c:v>
                </c:pt>
                <c:pt idx="968">
                  <c:v>-3.6426564139033116E-3</c:v>
                </c:pt>
                <c:pt idx="969">
                  <c:v>-1.2973058021653579E-2</c:v>
                </c:pt>
                <c:pt idx="970">
                  <c:v>-2.243161405144016E-2</c:v>
                </c:pt>
                <c:pt idx="971">
                  <c:v>-3.5490031957896899E-2</c:v>
                </c:pt>
                <c:pt idx="972">
                  <c:v>-3.945214262606412E-2</c:v>
                </c:pt>
                <c:pt idx="973">
                  <c:v>-7.1674683707037201E-3</c:v>
                </c:pt>
                <c:pt idx="974">
                  <c:v>-2.3310934932064049E-2</c:v>
                </c:pt>
                <c:pt idx="975">
                  <c:v>-1.6271099758661665E-2</c:v>
                </c:pt>
                <c:pt idx="976">
                  <c:v>-2.7007658844447679E-2</c:v>
                </c:pt>
                <c:pt idx="977">
                  <c:v>-5.8469551069090485E-2</c:v>
                </c:pt>
                <c:pt idx="978">
                  <c:v>-3.6822376521283666E-2</c:v>
                </c:pt>
                <c:pt idx="979">
                  <c:v>-3.7260049026239202E-2</c:v>
                </c:pt>
                <c:pt idx="980">
                  <c:v>-3.4312283830498357E-2</c:v>
                </c:pt>
                <c:pt idx="981">
                  <c:v>5.9629707166673086E-3</c:v>
                </c:pt>
                <c:pt idx="982">
                  <c:v>6.0146639647080781E-3</c:v>
                </c:pt>
                <c:pt idx="983">
                  <c:v>-4.8972899925427927E-3</c:v>
                </c:pt>
                <c:pt idx="984">
                  <c:v>1.6088215527839067E-2</c:v>
                </c:pt>
                <c:pt idx="985">
                  <c:v>5.3012324155518606E-3</c:v>
                </c:pt>
                <c:pt idx="986">
                  <c:v>-3.6000807777629685E-3</c:v>
                </c:pt>
                <c:pt idx="987">
                  <c:v>7.0722320440887009E-3</c:v>
                </c:pt>
                <c:pt idx="988">
                  <c:v>9.064527562039815E-3</c:v>
                </c:pt>
                <c:pt idx="989">
                  <c:v>2.3556117011918412E-2</c:v>
                </c:pt>
                <c:pt idx="990">
                  <c:v>3.0323058953982733E-2</c:v>
                </c:pt>
                <c:pt idx="991">
                  <c:v>1.6379519049281789E-2</c:v>
                </c:pt>
                <c:pt idx="992">
                  <c:v>1.4268601418592484E-2</c:v>
                </c:pt>
                <c:pt idx="993">
                  <c:v>3.7988338435475028E-2</c:v>
                </c:pt>
                <c:pt idx="994">
                  <c:v>3.9295930038111784E-2</c:v>
                </c:pt>
                <c:pt idx="995">
                  <c:v>3.9109232326998568E-2</c:v>
                </c:pt>
                <c:pt idx="996">
                  <c:v>2.680685903968234E-3</c:v>
                </c:pt>
                <c:pt idx="997">
                  <c:v>1.9240786271223085E-2</c:v>
                </c:pt>
                <c:pt idx="998">
                  <c:v>5.3224784903803564E-3</c:v>
                </c:pt>
                <c:pt idx="999">
                  <c:v>1.5943545906288579E-2</c:v>
                </c:pt>
                <c:pt idx="1000">
                  <c:v>1.6162384881176391E-2</c:v>
                </c:pt>
                <c:pt idx="1001">
                  <c:v>1.4882702893278549E-2</c:v>
                </c:pt>
                <c:pt idx="1002">
                  <c:v>8.8549298865706113E-3</c:v>
                </c:pt>
                <c:pt idx="1003">
                  <c:v>1.9125552870607992E-2</c:v>
                </c:pt>
                <c:pt idx="1004">
                  <c:v>4.8086046994576864E-3</c:v>
                </c:pt>
                <c:pt idx="1005">
                  <c:v>-5.760522524576852E-2</c:v>
                </c:pt>
                <c:pt idx="1006">
                  <c:v>-6.650640284209984E-2</c:v>
                </c:pt>
                <c:pt idx="1007">
                  <c:v>-7.8004145831832059E-2</c:v>
                </c:pt>
                <c:pt idx="1008">
                  <c:v>-2.570226404820132E-2</c:v>
                </c:pt>
                <c:pt idx="1009">
                  <c:v>-2.2744186735563287E-2</c:v>
                </c:pt>
                <c:pt idx="1010">
                  <c:v>-1.9620392514385583E-2</c:v>
                </c:pt>
                <c:pt idx="1011">
                  <c:v>-1.2761857427082838E-2</c:v>
                </c:pt>
                <c:pt idx="1012">
                  <c:v>6.3294848575031655E-3</c:v>
                </c:pt>
                <c:pt idx="1013">
                  <c:v>1.2839709010669411E-3</c:v>
                </c:pt>
                <c:pt idx="1014">
                  <c:v>-3.5649239205459642E-2</c:v>
                </c:pt>
                <c:pt idx="1015">
                  <c:v>-3.988490143087868E-2</c:v>
                </c:pt>
                <c:pt idx="1016">
                  <c:v>-7.5158363735018593E-2</c:v>
                </c:pt>
                <c:pt idx="1017">
                  <c:v>-7.7258356092779673E-2</c:v>
                </c:pt>
                <c:pt idx="1018">
                  <c:v>-7.8923248256628525E-2</c:v>
                </c:pt>
                <c:pt idx="1019">
                  <c:v>-8.4939042022183608E-2</c:v>
                </c:pt>
                <c:pt idx="1020">
                  <c:v>-8.1988938367307196E-2</c:v>
                </c:pt>
                <c:pt idx="1021">
                  <c:v>-7.9403777516458107E-2</c:v>
                </c:pt>
                <c:pt idx="1022">
                  <c:v>-9.6516449491343012E-2</c:v>
                </c:pt>
                <c:pt idx="1023">
                  <c:v>-3.1132078453523993E-2</c:v>
                </c:pt>
                <c:pt idx="1024">
                  <c:v>-0.13335373572831055</c:v>
                </c:pt>
                <c:pt idx="1025">
                  <c:v>-0.14872752407142734</c:v>
                </c:pt>
                <c:pt idx="1026">
                  <c:v>-0.20814948272249517</c:v>
                </c:pt>
                <c:pt idx="1027">
                  <c:v>-0.20812992475446684</c:v>
                </c:pt>
                <c:pt idx="1028">
                  <c:v>-0.22082709834979683</c:v>
                </c:pt>
                <c:pt idx="1029">
                  <c:v>-0.2353292701175009</c:v>
                </c:pt>
                <c:pt idx="1030">
                  <c:v>-0.28704364842035529</c:v>
                </c:pt>
                <c:pt idx="1031">
                  <c:v>-0.28734885505719182</c:v>
                </c:pt>
                <c:pt idx="1032">
                  <c:v>-0.35038140166708259</c:v>
                </c:pt>
                <c:pt idx="1033">
                  <c:v>-0.34687061261095892</c:v>
                </c:pt>
                <c:pt idx="1034">
                  <c:v>-0.35474259033765371</c:v>
                </c:pt>
                <c:pt idx="1035">
                  <c:v>-0.34817231460066494</c:v>
                </c:pt>
                <c:pt idx="1036">
                  <c:v>-0.33307642524301406</c:v>
                </c:pt>
                <c:pt idx="1037">
                  <c:v>-0.35542059579710816</c:v>
                </c:pt>
                <c:pt idx="1038">
                  <c:v>-0.38744456923844484</c:v>
                </c:pt>
                <c:pt idx="1039">
                  <c:v>-0.36773082134328833</c:v>
                </c:pt>
                <c:pt idx="1040">
                  <c:v>-0.37029647612322492</c:v>
                </c:pt>
                <c:pt idx="1041">
                  <c:v>-0.37009390895332489</c:v>
                </c:pt>
                <c:pt idx="1042">
                  <c:v>-0.36185982130471755</c:v>
                </c:pt>
                <c:pt idx="1043">
                  <c:v>-0.35135081381140842</c:v>
                </c:pt>
                <c:pt idx="1044">
                  <c:v>-0.35149211317010359</c:v>
                </c:pt>
                <c:pt idx="1045">
                  <c:v>-0.34838379690641791</c:v>
                </c:pt>
                <c:pt idx="1046">
                  <c:v>-0.36390710674217308</c:v>
                </c:pt>
                <c:pt idx="1047">
                  <c:v>-0.34637137707325455</c:v>
                </c:pt>
                <c:pt idx="1048">
                  <c:v>-0.35954047262988154</c:v>
                </c:pt>
                <c:pt idx="1049">
                  <c:v>-0.35871502811101186</c:v>
                </c:pt>
                <c:pt idx="1050">
                  <c:v>-0.36286873865701263</c:v>
                </c:pt>
                <c:pt idx="1051">
                  <c:v>-0.37148267619657421</c:v>
                </c:pt>
                <c:pt idx="1052">
                  <c:v>-0.3854511349987777</c:v>
                </c:pt>
                <c:pt idx="1053">
                  <c:v>-0.38367022753221169</c:v>
                </c:pt>
                <c:pt idx="1054">
                  <c:v>-0.3977786347134164</c:v>
                </c:pt>
                <c:pt idx="1055">
                  <c:v>-0.39661376777303842</c:v>
                </c:pt>
                <c:pt idx="1056">
                  <c:v>-0.38984969056585561</c:v>
                </c:pt>
                <c:pt idx="1057">
                  <c:v>-0.40293017349423355</c:v>
                </c:pt>
                <c:pt idx="1058">
                  <c:v>-0.42179516356164976</c:v>
                </c:pt>
                <c:pt idx="1059">
                  <c:v>-0.42466641486300233</c:v>
                </c:pt>
                <c:pt idx="1060">
                  <c:v>-0.42366067112336425</c:v>
                </c:pt>
                <c:pt idx="1061">
                  <c:v>-0.40242591603941619</c:v>
                </c:pt>
                <c:pt idx="1062">
                  <c:v>-0.40589026640324111</c:v>
                </c:pt>
                <c:pt idx="1063">
                  <c:v>-0.40410291613382343</c:v>
                </c:pt>
                <c:pt idx="1064">
                  <c:v>-0.44247166973862856</c:v>
                </c:pt>
                <c:pt idx="1065">
                  <c:v>-0.43378565642034628</c:v>
                </c:pt>
                <c:pt idx="1066">
                  <c:v>-0.45307663704304868</c:v>
                </c:pt>
                <c:pt idx="1067">
                  <c:v>-0.44666599997367162</c:v>
                </c:pt>
                <c:pt idx="1068">
                  <c:v>-0.39571900979981828</c:v>
                </c:pt>
                <c:pt idx="1069">
                  <c:v>-0.30939201383641735</c:v>
                </c:pt>
                <c:pt idx="1070">
                  <c:v>-0.26389396539909155</c:v>
                </c:pt>
                <c:pt idx="1071">
                  <c:v>-0.26367425551910745</c:v>
                </c:pt>
                <c:pt idx="1072">
                  <c:v>-0.30500078520247653</c:v>
                </c:pt>
                <c:pt idx="1073">
                  <c:v>-0.40798971344187718</c:v>
                </c:pt>
                <c:pt idx="1074">
                  <c:v>-0.40507924611258928</c:v>
                </c:pt>
                <c:pt idx="1075">
                  <c:v>-0.38524943796057154</c:v>
                </c:pt>
                <c:pt idx="1076">
                  <c:v>-0.38789733507529917</c:v>
                </c:pt>
                <c:pt idx="1077">
                  <c:v>-0.37259779427067374</c:v>
                </c:pt>
                <c:pt idx="1078">
                  <c:v>-0.36761355066550827</c:v>
                </c:pt>
                <c:pt idx="1079">
                  <c:v>-0.37056826780275032</c:v>
                </c:pt>
                <c:pt idx="1080">
                  <c:v>-0.36425296870071583</c:v>
                </c:pt>
                <c:pt idx="1081">
                  <c:v>-0.3775236300141781</c:v>
                </c:pt>
                <c:pt idx="1082">
                  <c:v>-0.383841708099881</c:v>
                </c:pt>
                <c:pt idx="1083">
                  <c:v>-0.36273944150466397</c:v>
                </c:pt>
                <c:pt idx="1084">
                  <c:v>-0.35968562183239627</c:v>
                </c:pt>
                <c:pt idx="1085">
                  <c:v>-0.38334570761123499</c:v>
                </c:pt>
                <c:pt idx="1086">
                  <c:v>-0.38145933809492288</c:v>
                </c:pt>
                <c:pt idx="1087">
                  <c:v>-0.37907436214159457</c:v>
                </c:pt>
                <c:pt idx="1088">
                  <c:v>-0.42299755182781595</c:v>
                </c:pt>
                <c:pt idx="1089">
                  <c:v>-0.41039402809731934</c:v>
                </c:pt>
                <c:pt idx="1090">
                  <c:v>-0.4103958853503254</c:v>
                </c:pt>
                <c:pt idx="1091">
                  <c:v>-0.39969087521590235</c:v>
                </c:pt>
                <c:pt idx="1092">
                  <c:v>-0.40319651763669995</c:v>
                </c:pt>
                <c:pt idx="1093">
                  <c:v>-0.4171980062101574</c:v>
                </c:pt>
                <c:pt idx="1094">
                  <c:v>-0.41868744332623736</c:v>
                </c:pt>
                <c:pt idx="1095">
                  <c:v>-0.39754148290313296</c:v>
                </c:pt>
                <c:pt idx="1096">
                  <c:v>-0.40475008941286528</c:v>
                </c:pt>
                <c:pt idx="1097">
                  <c:v>-0.37127017683867553</c:v>
                </c:pt>
                <c:pt idx="1098">
                  <c:v>-0.38802265650562623</c:v>
                </c:pt>
                <c:pt idx="1099">
                  <c:v>-0.40827482416257221</c:v>
                </c:pt>
                <c:pt idx="1100">
                  <c:v>-0.44369175421386037</c:v>
                </c:pt>
                <c:pt idx="1101">
                  <c:v>-0.45007728479808717</c:v>
                </c:pt>
                <c:pt idx="1102">
                  <c:v>-0.44314790516153973</c:v>
                </c:pt>
                <c:pt idx="1103">
                  <c:v>-0.31012251817487768</c:v>
                </c:pt>
                <c:pt idx="1104">
                  <c:v>-0.30059603060654005</c:v>
                </c:pt>
                <c:pt idx="1105">
                  <c:v>-0.30193607035013714</c:v>
                </c:pt>
                <c:pt idx="1106">
                  <c:v>-0.31030132073912114</c:v>
                </c:pt>
                <c:pt idx="1107">
                  <c:v>-0.31022223439533353</c:v>
                </c:pt>
                <c:pt idx="1108">
                  <c:v>-0.31082649195195322</c:v>
                </c:pt>
                <c:pt idx="1109">
                  <c:v>-0.3181796214950271</c:v>
                </c:pt>
                <c:pt idx="1110">
                  <c:v>-0.32160372631909862</c:v>
                </c:pt>
                <c:pt idx="1111">
                  <c:v>-0.31859003623657761</c:v>
                </c:pt>
                <c:pt idx="1112">
                  <c:v>-0.32402055999491974</c:v>
                </c:pt>
                <c:pt idx="1113">
                  <c:v>-0.30992601106349049</c:v>
                </c:pt>
                <c:pt idx="1114">
                  <c:v>-0.30326735107349728</c:v>
                </c:pt>
                <c:pt idx="1115">
                  <c:v>-0.31003161896967174</c:v>
                </c:pt>
                <c:pt idx="1116">
                  <c:v>-0.28527161692930386</c:v>
                </c:pt>
                <c:pt idx="1117">
                  <c:v>-0.279985552036008</c:v>
                </c:pt>
                <c:pt idx="1118">
                  <c:v>-0.2807819191057741</c:v>
                </c:pt>
                <c:pt idx="1119">
                  <c:v>-0.28094128316017403</c:v>
                </c:pt>
                <c:pt idx="1120">
                  <c:v>-0.28917590917160435</c:v>
                </c:pt>
                <c:pt idx="1121">
                  <c:v>-0.2877956914446459</c:v>
                </c:pt>
                <c:pt idx="1122">
                  <c:v>-0.27851311382332522</c:v>
                </c:pt>
                <c:pt idx="1123">
                  <c:v>-0.27409078436151429</c:v>
                </c:pt>
                <c:pt idx="1124">
                  <c:v>-0.28779387466664663</c:v>
                </c:pt>
                <c:pt idx="1125">
                  <c:v>-0.27673571702421429</c:v>
                </c:pt>
                <c:pt idx="1126">
                  <c:v>-0.3044772140309942</c:v>
                </c:pt>
                <c:pt idx="1127">
                  <c:v>-0.30231512381782449</c:v>
                </c:pt>
                <c:pt idx="1128">
                  <c:v>-0.30484103089395892</c:v>
                </c:pt>
                <c:pt idx="1129">
                  <c:v>-0.28550855459869318</c:v>
                </c:pt>
                <c:pt idx="1130">
                  <c:v>-0.29236642498117299</c:v>
                </c:pt>
                <c:pt idx="1131">
                  <c:v>-0.28596583518199298</c:v>
                </c:pt>
                <c:pt idx="1132">
                  <c:v>-0.31268167885603215</c:v>
                </c:pt>
                <c:pt idx="1133">
                  <c:v>-0.34598201151573127</c:v>
                </c:pt>
                <c:pt idx="1134">
                  <c:v>-0.40956696094450851</c:v>
                </c:pt>
                <c:pt idx="1135">
                  <c:v>-0.41746296598966881</c:v>
                </c:pt>
                <c:pt idx="1136">
                  <c:v>-0.41823916064659228</c:v>
                </c:pt>
                <c:pt idx="1137">
                  <c:v>-0.38294927126648587</c:v>
                </c:pt>
                <c:pt idx="1138">
                  <c:v>-0.33313716459485787</c:v>
                </c:pt>
                <c:pt idx="1139">
                  <c:v>-0.33163699374243932</c:v>
                </c:pt>
                <c:pt idx="1140">
                  <c:v>-0.3449895130748824</c:v>
                </c:pt>
                <c:pt idx="1141">
                  <c:v>-0.34495713034658926</c:v>
                </c:pt>
                <c:pt idx="1142">
                  <c:v>-0.37680130549688612</c:v>
                </c:pt>
                <c:pt idx="1143">
                  <c:v>-0.3804065368894225</c:v>
                </c:pt>
                <c:pt idx="1144">
                  <c:v>-0.35575487660095906</c:v>
                </c:pt>
                <c:pt idx="1145">
                  <c:v>-0.35053386887939625</c:v>
                </c:pt>
                <c:pt idx="1146">
                  <c:v>-0.33181330599143427</c:v>
                </c:pt>
                <c:pt idx="1147">
                  <c:v>-0.32255364654750868</c:v>
                </c:pt>
                <c:pt idx="1148">
                  <c:v>-0.34256486854234602</c:v>
                </c:pt>
                <c:pt idx="1149">
                  <c:v>-0.35308228033821126</c:v>
                </c:pt>
                <c:pt idx="1150">
                  <c:v>-0.35015912851555253</c:v>
                </c:pt>
                <c:pt idx="1151">
                  <c:v>-0.35246944364210031</c:v>
                </c:pt>
                <c:pt idx="1152">
                  <c:v>-0.35533502971636649</c:v>
                </c:pt>
                <c:pt idx="1153">
                  <c:v>-0.35353620870270291</c:v>
                </c:pt>
                <c:pt idx="1154">
                  <c:v>-0.3476464125141811</c:v>
                </c:pt>
                <c:pt idx="1155">
                  <c:v>-0.34616611910123735</c:v>
                </c:pt>
                <c:pt idx="1156">
                  <c:v>-0.34185737153114021</c:v>
                </c:pt>
                <c:pt idx="1157">
                  <c:v>-0.33401786985497978</c:v>
                </c:pt>
                <c:pt idx="1158">
                  <c:v>-0.30333034836444206</c:v>
                </c:pt>
                <c:pt idx="1159">
                  <c:v>-0.29346351354641875</c:v>
                </c:pt>
                <c:pt idx="1160">
                  <c:v>-0.2953037179499825</c:v>
                </c:pt>
                <c:pt idx="1161">
                  <c:v>-0.29351999921735028</c:v>
                </c:pt>
                <c:pt idx="1162">
                  <c:v>-0.30388662249120707</c:v>
                </c:pt>
                <c:pt idx="1163">
                  <c:v>-0.28831740021901986</c:v>
                </c:pt>
                <c:pt idx="1164">
                  <c:v>-0.26959845725428089</c:v>
                </c:pt>
                <c:pt idx="1165">
                  <c:v>-0.22999457433011533</c:v>
                </c:pt>
                <c:pt idx="1166">
                  <c:v>-0.31446699126405042</c:v>
                </c:pt>
                <c:pt idx="1167">
                  <c:v>-0.30766905587417565</c:v>
                </c:pt>
                <c:pt idx="1168">
                  <c:v>-0.45282946430717208</c:v>
                </c:pt>
                <c:pt idx="1169">
                  <c:v>-0.4647961891184399</c:v>
                </c:pt>
                <c:pt idx="1170">
                  <c:v>-0.46551932947521596</c:v>
                </c:pt>
                <c:pt idx="1171">
                  <c:v>-0.46572828327387028</c:v>
                </c:pt>
                <c:pt idx="1172">
                  <c:v>-0.47262851647541443</c:v>
                </c:pt>
                <c:pt idx="1173">
                  <c:v>-0.48225185881505722</c:v>
                </c:pt>
                <c:pt idx="1174">
                  <c:v>-0.50061318174371594</c:v>
                </c:pt>
                <c:pt idx="1175">
                  <c:v>-0.51010587144401343</c:v>
                </c:pt>
                <c:pt idx="1176">
                  <c:v>-0.50340037459053932</c:v>
                </c:pt>
                <c:pt idx="1177">
                  <c:v>-0.53169188022529146</c:v>
                </c:pt>
                <c:pt idx="1178">
                  <c:v>-0.51511303769970496</c:v>
                </c:pt>
                <c:pt idx="1179">
                  <c:v>-0.51485634517396117</c:v>
                </c:pt>
                <c:pt idx="1180">
                  <c:v>-0.51970728285557521</c:v>
                </c:pt>
                <c:pt idx="1181">
                  <c:v>-0.58435412836960832</c:v>
                </c:pt>
                <c:pt idx="1182">
                  <c:v>-0.58176033438452079</c:v>
                </c:pt>
                <c:pt idx="1183">
                  <c:v>-0.59011507404589847</c:v>
                </c:pt>
                <c:pt idx="1184">
                  <c:v>-0.59130345302919951</c:v>
                </c:pt>
                <c:pt idx="1185">
                  <c:v>-0.58793510036597807</c:v>
                </c:pt>
                <c:pt idx="1186">
                  <c:v>-0.58911266486981118</c:v>
                </c:pt>
                <c:pt idx="1187">
                  <c:v>-0.59089716446981544</c:v>
                </c:pt>
                <c:pt idx="1188">
                  <c:v>-0.60832419560887674</c:v>
                </c:pt>
                <c:pt idx="1189">
                  <c:v>-0.61433717753600769</c:v>
                </c:pt>
                <c:pt idx="1190">
                  <c:v>-0.65083313082746164</c:v>
                </c:pt>
                <c:pt idx="1191">
                  <c:v>-0.63843293191481487</c:v>
                </c:pt>
                <c:pt idx="1192">
                  <c:v>-0.64369257368858412</c:v>
                </c:pt>
                <c:pt idx="1193">
                  <c:v>-0.63927189558734743</c:v>
                </c:pt>
                <c:pt idx="1194">
                  <c:v>-0.65675501330043706</c:v>
                </c:pt>
                <c:pt idx="1195">
                  <c:v>-0.65548031046793753</c:v>
                </c:pt>
                <c:pt idx="1196">
                  <c:v>-0.65993221265462609</c:v>
                </c:pt>
                <c:pt idx="1197">
                  <c:v>-0.61983821485386248</c:v>
                </c:pt>
                <c:pt idx="1198">
                  <c:v>-0.61997300045964709</c:v>
                </c:pt>
                <c:pt idx="1199">
                  <c:v>-0.59872017267598621</c:v>
                </c:pt>
                <c:pt idx="1200">
                  <c:v>-0.60459311537893357</c:v>
                </c:pt>
                <c:pt idx="1201">
                  <c:v>-0.603027084957796</c:v>
                </c:pt>
                <c:pt idx="1202">
                  <c:v>-0.5943998647373322</c:v>
                </c:pt>
                <c:pt idx="1203">
                  <c:v>-0.59920998065689601</c:v>
                </c:pt>
                <c:pt idx="1204">
                  <c:v>-0.60691488436800267</c:v>
                </c:pt>
                <c:pt idx="1205">
                  <c:v>-0.61135745077943626</c:v>
                </c:pt>
                <c:pt idx="1206">
                  <c:v>-0.61363822750117492</c:v>
                </c:pt>
                <c:pt idx="1207">
                  <c:v>-0.607264518568575</c:v>
                </c:pt>
                <c:pt idx="1208">
                  <c:v>-0.6658280536506469</c:v>
                </c:pt>
                <c:pt idx="1209">
                  <c:v>-0.67563057107151869</c:v>
                </c:pt>
                <c:pt idx="1210">
                  <c:v>-0.68866078806269082</c:v>
                </c:pt>
                <c:pt idx="1211">
                  <c:v>-0.6891866867785339</c:v>
                </c:pt>
                <c:pt idx="1212">
                  <c:v>-0.68735202685155561</c:v>
                </c:pt>
                <c:pt idx="1213">
                  <c:v>-0.69713458850793353</c:v>
                </c:pt>
                <c:pt idx="1214">
                  <c:v>-0.6916796722041112</c:v>
                </c:pt>
                <c:pt idx="1215">
                  <c:v>-0.68166309540361236</c:v>
                </c:pt>
                <c:pt idx="1216">
                  <c:v>-0.68668092676784231</c:v>
                </c:pt>
                <c:pt idx="1217">
                  <c:v>-0.68453889122935352</c:v>
                </c:pt>
                <c:pt idx="1218">
                  <c:v>-0.68598886706000739</c:v>
                </c:pt>
                <c:pt idx="1219">
                  <c:v>-0.69529091851840319</c:v>
                </c:pt>
                <c:pt idx="1220">
                  <c:v>-0.69980955111744869</c:v>
                </c:pt>
                <c:pt idx="1221">
                  <c:v>-0.70274924295009744</c:v>
                </c:pt>
                <c:pt idx="1222">
                  <c:v>-0.70892125523510807</c:v>
                </c:pt>
                <c:pt idx="1223">
                  <c:v>-0.70734504785919095</c:v>
                </c:pt>
                <c:pt idx="1224">
                  <c:v>-0.71059480898833716</c:v>
                </c:pt>
                <c:pt idx="1225">
                  <c:v>-0.71533575112635517</c:v>
                </c:pt>
                <c:pt idx="1226">
                  <c:v>-0.71675501705204103</c:v>
                </c:pt>
                <c:pt idx="1227">
                  <c:v>-0.71583309586204125</c:v>
                </c:pt>
                <c:pt idx="1228">
                  <c:v>-0.7168134540322384</c:v>
                </c:pt>
                <c:pt idx="1229">
                  <c:v>-0.71372601316180739</c:v>
                </c:pt>
                <c:pt idx="1230">
                  <c:v>-0.70001150702646764</c:v>
                </c:pt>
                <c:pt idx="1231">
                  <c:v>-0.67901795313809832</c:v>
                </c:pt>
                <c:pt idx="1232">
                  <c:v>-0.67701681057661489</c:v>
                </c:pt>
                <c:pt idx="1233">
                  <c:v>-0.68482299046807638</c:v>
                </c:pt>
                <c:pt idx="1234">
                  <c:v>-0.68504567949272621</c:v>
                </c:pt>
                <c:pt idx="1235">
                  <c:v>-0.68569551533910245</c:v>
                </c:pt>
                <c:pt idx="1236">
                  <c:v>-0.68078813465378141</c:v>
                </c:pt>
                <c:pt idx="1237">
                  <c:v>-0.66859689819140411</c:v>
                </c:pt>
                <c:pt idx="1238">
                  <c:v>-0.66763718134416006</c:v>
                </c:pt>
                <c:pt idx="1239">
                  <c:v>-0.66092521602704635</c:v>
                </c:pt>
                <c:pt idx="1240">
                  <c:v>-0.65776249238759243</c:v>
                </c:pt>
                <c:pt idx="1241">
                  <c:v>-0.6571191169602778</c:v>
                </c:pt>
                <c:pt idx="1242">
                  <c:v>-0.64943055520587167</c:v>
                </c:pt>
                <c:pt idx="1243">
                  <c:v>-0.66846398848572852</c:v>
                </c:pt>
                <c:pt idx="1244">
                  <c:v>-0.67262576569364319</c:v>
                </c:pt>
                <c:pt idx="1245">
                  <c:v>-0.67952118691220009</c:v>
                </c:pt>
                <c:pt idx="1246">
                  <c:v>-0.65469285979324265</c:v>
                </c:pt>
                <c:pt idx="1247">
                  <c:v>-0.66397593167676472</c:v>
                </c:pt>
                <c:pt idx="1248">
                  <c:v>-0.66573317427644385</c:v>
                </c:pt>
                <c:pt idx="1249">
                  <c:v>-0.6747412776901236</c:v>
                </c:pt>
                <c:pt idx="1250">
                  <c:v>-0.66544283321220976</c:v>
                </c:pt>
                <c:pt idx="1251">
                  <c:v>-0.65969017519493034</c:v>
                </c:pt>
                <c:pt idx="1252">
                  <c:v>-0.65439801809393572</c:v>
                </c:pt>
                <c:pt idx="1253">
                  <c:v>-0.64411128933505213</c:v>
                </c:pt>
                <c:pt idx="1254">
                  <c:v>-0.63008725831443568</c:v>
                </c:pt>
                <c:pt idx="1255">
                  <c:v>-0.61625008547072946</c:v>
                </c:pt>
                <c:pt idx="1256">
                  <c:v>-0.62354938158725259</c:v>
                </c:pt>
                <c:pt idx="1257">
                  <c:v>-0.61758189392202001</c:v>
                </c:pt>
                <c:pt idx="1258">
                  <c:v>-0.61453131687778695</c:v>
                </c:pt>
                <c:pt idx="1259">
                  <c:v>-0.59658999809408109</c:v>
                </c:pt>
                <c:pt idx="1260">
                  <c:v>-0.59339461163734497</c:v>
                </c:pt>
                <c:pt idx="1261">
                  <c:v>-0.58449340297532026</c:v>
                </c:pt>
                <c:pt idx="1262">
                  <c:v>-0.61037106197540314</c:v>
                </c:pt>
                <c:pt idx="1263">
                  <c:v>-0.60017580791311875</c:v>
                </c:pt>
                <c:pt idx="1264">
                  <c:v>-0.62686410935265002</c:v>
                </c:pt>
                <c:pt idx="1265">
                  <c:v>-0.62818908055105427</c:v>
                </c:pt>
                <c:pt idx="1266">
                  <c:v>-0.62383716195973604</c:v>
                </c:pt>
                <c:pt idx="1267">
                  <c:v>-0.64662598037109165</c:v>
                </c:pt>
                <c:pt idx="1268">
                  <c:v>-0.6172196362150687</c:v>
                </c:pt>
                <c:pt idx="1269">
                  <c:v>-0.62291658473048972</c:v>
                </c:pt>
                <c:pt idx="1270">
                  <c:v>-0.62189562793891273</c:v>
                </c:pt>
                <c:pt idx="1271">
                  <c:v>-0.61926528028323613</c:v>
                </c:pt>
                <c:pt idx="1272">
                  <c:v>-0.6009379531886031</c:v>
                </c:pt>
                <c:pt idx="1273">
                  <c:v>-0.48662233815761369</c:v>
                </c:pt>
                <c:pt idx="1274">
                  <c:v>-0.48281064582416344</c:v>
                </c:pt>
                <c:pt idx="1275">
                  <c:v>-0.4800198782336515</c:v>
                </c:pt>
                <c:pt idx="1276">
                  <c:v>-0.4779758833497561</c:v>
                </c:pt>
                <c:pt idx="1277">
                  <c:v>-0.47125078928762337</c:v>
                </c:pt>
                <c:pt idx="1278">
                  <c:v>-0.46200757060456127</c:v>
                </c:pt>
                <c:pt idx="1279">
                  <c:v>-0.46664236349965671</c:v>
                </c:pt>
                <c:pt idx="1280">
                  <c:v>-0.46743590155223819</c:v>
                </c:pt>
                <c:pt idx="1281">
                  <c:v>-0.46311731218217811</c:v>
                </c:pt>
                <c:pt idx="1282">
                  <c:v>-0.46158379415224182</c:v>
                </c:pt>
                <c:pt idx="1283">
                  <c:v>-0.46020801647954229</c:v>
                </c:pt>
                <c:pt idx="1284">
                  <c:v>-0.46984098583197192</c:v>
                </c:pt>
                <c:pt idx="1285">
                  <c:v>-0.45349594126619835</c:v>
                </c:pt>
                <c:pt idx="1286">
                  <c:v>-0.45416277066347438</c:v>
                </c:pt>
                <c:pt idx="1287">
                  <c:v>-0.41020490224834494</c:v>
                </c:pt>
                <c:pt idx="1288">
                  <c:v>-0.41147913036766093</c:v>
                </c:pt>
                <c:pt idx="1289">
                  <c:v>-0.42651146852828709</c:v>
                </c:pt>
                <c:pt idx="1290">
                  <c:v>-0.40194012996861228</c:v>
                </c:pt>
                <c:pt idx="1291">
                  <c:v>-0.42850471474302898</c:v>
                </c:pt>
                <c:pt idx="1292">
                  <c:v>-0.43459306813436216</c:v>
                </c:pt>
                <c:pt idx="1293">
                  <c:v>-0.39848297828674828</c:v>
                </c:pt>
                <c:pt idx="1294">
                  <c:v>-0.35689109639558636</c:v>
                </c:pt>
                <c:pt idx="1295">
                  <c:v>-0.36429776749632031</c:v>
                </c:pt>
                <c:pt idx="1296">
                  <c:v>-0.34623767661428034</c:v>
                </c:pt>
                <c:pt idx="1297">
                  <c:v>-0.35843459682190276</c:v>
                </c:pt>
                <c:pt idx="1298">
                  <c:v>-0.32694532433427215</c:v>
                </c:pt>
                <c:pt idx="1299">
                  <c:v>-0.29427687769220445</c:v>
                </c:pt>
                <c:pt idx="1300">
                  <c:v>-0.30231487826296138</c:v>
                </c:pt>
                <c:pt idx="1301">
                  <c:v>-0.30348405987158783</c:v>
                </c:pt>
                <c:pt idx="1302">
                  <c:v>-0.26035244054399054</c:v>
                </c:pt>
                <c:pt idx="1303">
                  <c:v>-0.25024285155918702</c:v>
                </c:pt>
                <c:pt idx="1304">
                  <c:v>-0.2372285436035414</c:v>
                </c:pt>
                <c:pt idx="1305">
                  <c:v>-0.23754230019177425</c:v>
                </c:pt>
                <c:pt idx="1306">
                  <c:v>-0.23574828725782185</c:v>
                </c:pt>
                <c:pt idx="1307">
                  <c:v>-0.21524360959881139</c:v>
                </c:pt>
                <c:pt idx="1308">
                  <c:v>-0.19788261562735621</c:v>
                </c:pt>
                <c:pt idx="1309">
                  <c:v>-0.18301470574256848</c:v>
                </c:pt>
                <c:pt idx="1310">
                  <c:v>-0.18501330462822135</c:v>
                </c:pt>
                <c:pt idx="1311">
                  <c:v>-0.16384147987993672</c:v>
                </c:pt>
                <c:pt idx="1312">
                  <c:v>-0.16287609188808574</c:v>
                </c:pt>
                <c:pt idx="1313">
                  <c:v>-0.1360341650665588</c:v>
                </c:pt>
                <c:pt idx="1314">
                  <c:v>-6.8428955881773376E-2</c:v>
                </c:pt>
                <c:pt idx="1315">
                  <c:v>-7.4006275188711002E-2</c:v>
                </c:pt>
                <c:pt idx="1316">
                  <c:v>-7.8010337625464513E-2</c:v>
                </c:pt>
                <c:pt idx="1317">
                  <c:v>-6.5499322066602167E-2</c:v>
                </c:pt>
                <c:pt idx="1318">
                  <c:v>-7.7499726727004364E-2</c:v>
                </c:pt>
                <c:pt idx="1319">
                  <c:v>-8.1392967769603169E-2</c:v>
                </c:pt>
                <c:pt idx="1320">
                  <c:v>-7.5475897954462648E-2</c:v>
                </c:pt>
                <c:pt idx="1321">
                  <c:v>-7.3860344209669818E-2</c:v>
                </c:pt>
                <c:pt idx="1322">
                  <c:v>-7.7147915845630313E-2</c:v>
                </c:pt>
                <c:pt idx="1323">
                  <c:v>-8.3311152797872198E-2</c:v>
                </c:pt>
                <c:pt idx="1324">
                  <c:v>-8.2972902145578148E-2</c:v>
                </c:pt>
                <c:pt idx="1325">
                  <c:v>-8.9078960102685692E-2</c:v>
                </c:pt>
                <c:pt idx="1326">
                  <c:v>-0.11587898401099275</c:v>
                </c:pt>
                <c:pt idx="1327">
                  <c:v>-0.11035373311829595</c:v>
                </c:pt>
                <c:pt idx="1328">
                  <c:v>-0.1127628226054266</c:v>
                </c:pt>
                <c:pt idx="1329">
                  <c:v>-0.10864370044713181</c:v>
                </c:pt>
                <c:pt idx="1330">
                  <c:v>-9.5605525794629428E-2</c:v>
                </c:pt>
                <c:pt idx="1331">
                  <c:v>-7.9923894853614966E-2</c:v>
                </c:pt>
                <c:pt idx="1332">
                  <c:v>-3.543395219333504E-2</c:v>
                </c:pt>
                <c:pt idx="1333">
                  <c:v>-6.5744632152297797E-2</c:v>
                </c:pt>
                <c:pt idx="1334">
                  <c:v>-3.5855225504979299E-2</c:v>
                </c:pt>
                <c:pt idx="1335">
                  <c:v>-1.9737902570483561E-2</c:v>
                </c:pt>
                <c:pt idx="1336">
                  <c:v>-1.6706137532729842E-2</c:v>
                </c:pt>
                <c:pt idx="1337">
                  <c:v>-1.813021653822626E-2</c:v>
                </c:pt>
                <c:pt idx="1338">
                  <c:v>-2.7682645876744596E-2</c:v>
                </c:pt>
                <c:pt idx="1339">
                  <c:v>-3.4721725677341594E-2</c:v>
                </c:pt>
                <c:pt idx="1340">
                  <c:v>-2.6292481123498225E-2</c:v>
                </c:pt>
                <c:pt idx="1341">
                  <c:v>-2.9606988297735025E-2</c:v>
                </c:pt>
                <c:pt idx="1342">
                  <c:v>-2.2273447025174902E-2</c:v>
                </c:pt>
                <c:pt idx="1343">
                  <c:v>-1.1447090770954785E-3</c:v>
                </c:pt>
                <c:pt idx="1344">
                  <c:v>1.6097876568581537E-3</c:v>
                </c:pt>
                <c:pt idx="1345">
                  <c:v>1.6149490888301592E-3</c:v>
                </c:pt>
                <c:pt idx="1346">
                  <c:v>1.3208904494188427E-2</c:v>
                </c:pt>
                <c:pt idx="1347">
                  <c:v>4.5004310082837045E-3</c:v>
                </c:pt>
                <c:pt idx="1348">
                  <c:v>1.5262033361397646E-2</c:v>
                </c:pt>
                <c:pt idx="1349">
                  <c:v>3.9731260224522676E-2</c:v>
                </c:pt>
                <c:pt idx="1350">
                  <c:v>4.4353786347553617E-2</c:v>
                </c:pt>
                <c:pt idx="1351">
                  <c:v>4.7578601739248889E-2</c:v>
                </c:pt>
                <c:pt idx="1352">
                  <c:v>3.5330149178951165E-2</c:v>
                </c:pt>
                <c:pt idx="1353">
                  <c:v>-3.6465824586924935E-3</c:v>
                </c:pt>
                <c:pt idx="1354">
                  <c:v>4.7786995648948769E-2</c:v>
                </c:pt>
                <c:pt idx="1355">
                  <c:v>4.7748752358665165E-2</c:v>
                </c:pt>
                <c:pt idx="1356">
                  <c:v>0.13745475523121684</c:v>
                </c:pt>
                <c:pt idx="1357">
                  <c:v>0.13713557004869767</c:v>
                </c:pt>
                <c:pt idx="1358">
                  <c:v>9.9201014425574829E-2</c:v>
                </c:pt>
                <c:pt idx="1359">
                  <c:v>5.4636016228376709E-2</c:v>
                </c:pt>
                <c:pt idx="1360">
                  <c:v>4.5801730541130882E-2</c:v>
                </c:pt>
                <c:pt idx="1361">
                  <c:v>3.898720944905E-2</c:v>
                </c:pt>
                <c:pt idx="1362">
                  <c:v>8.7942598714412304E-2</c:v>
                </c:pt>
                <c:pt idx="1363">
                  <c:v>6.1493438293890992E-2</c:v>
                </c:pt>
                <c:pt idx="1364">
                  <c:v>1.6463414050114575E-2</c:v>
                </c:pt>
                <c:pt idx="1365">
                  <c:v>2.8627098631126054E-2</c:v>
                </c:pt>
                <c:pt idx="1366">
                  <c:v>2.888156451908119E-2</c:v>
                </c:pt>
                <c:pt idx="1367">
                  <c:v>-4.0557153134562506E-2</c:v>
                </c:pt>
                <c:pt idx="1368">
                  <c:v>-3.8165951124499532E-2</c:v>
                </c:pt>
                <c:pt idx="1369">
                  <c:v>-7.7054301088367319E-2</c:v>
                </c:pt>
                <c:pt idx="1370">
                  <c:v>-6.9776618938932319E-2</c:v>
                </c:pt>
                <c:pt idx="1371">
                  <c:v>-8.7098723008428011E-2</c:v>
                </c:pt>
                <c:pt idx="1372">
                  <c:v>-0.10704361182338545</c:v>
                </c:pt>
                <c:pt idx="1373">
                  <c:v>-8.7852638333074648E-2</c:v>
                </c:pt>
                <c:pt idx="1374">
                  <c:v>-0.14048717988350859</c:v>
                </c:pt>
                <c:pt idx="1375">
                  <c:v>-0.13610132182517359</c:v>
                </c:pt>
                <c:pt idx="1376">
                  <c:v>-0.16067003067055441</c:v>
                </c:pt>
                <c:pt idx="1377">
                  <c:v>-0.16091020107949316</c:v>
                </c:pt>
                <c:pt idx="1378">
                  <c:v>-0.14620405162743075</c:v>
                </c:pt>
                <c:pt idx="1379">
                  <c:v>-0.11941286897370357</c:v>
                </c:pt>
                <c:pt idx="1380">
                  <c:v>-0.12213839132799351</c:v>
                </c:pt>
                <c:pt idx="1381">
                  <c:v>-0.13160804158611597</c:v>
                </c:pt>
                <c:pt idx="1382">
                  <c:v>-0.18316736956502416</c:v>
                </c:pt>
                <c:pt idx="1383">
                  <c:v>-0.18095827302492412</c:v>
                </c:pt>
                <c:pt idx="1384">
                  <c:v>-0.17552830265252972</c:v>
                </c:pt>
                <c:pt idx="1385">
                  <c:v>-0.18505046083890866</c:v>
                </c:pt>
                <c:pt idx="1386">
                  <c:v>-0.18187389669124954</c:v>
                </c:pt>
                <c:pt idx="1387">
                  <c:v>-0.17738688481638804</c:v>
                </c:pt>
                <c:pt idx="1388">
                  <c:v>-0.2051117940304204</c:v>
                </c:pt>
                <c:pt idx="1389">
                  <c:v>-0.20591445440711748</c:v>
                </c:pt>
                <c:pt idx="1390">
                  <c:v>-0.20487161935138393</c:v>
                </c:pt>
                <c:pt idx="1391">
                  <c:v>-0.16663829200733213</c:v>
                </c:pt>
                <c:pt idx="1392">
                  <c:v>-0.17416032191310646</c:v>
                </c:pt>
                <c:pt idx="1393">
                  <c:v>-0.21955667650379329</c:v>
                </c:pt>
                <c:pt idx="1394">
                  <c:v>-0.23169052989545952</c:v>
                </c:pt>
                <c:pt idx="1395">
                  <c:v>-0.22862365031931561</c:v>
                </c:pt>
                <c:pt idx="1396">
                  <c:v>-0.25891588367808338</c:v>
                </c:pt>
                <c:pt idx="1397">
                  <c:v>-0.30957980433142873</c:v>
                </c:pt>
                <c:pt idx="1398">
                  <c:v>-0.30937546329601268</c:v>
                </c:pt>
                <c:pt idx="1399">
                  <c:v>-0.27827566501812145</c:v>
                </c:pt>
                <c:pt idx="1400">
                  <c:v>-0.2738694063252532</c:v>
                </c:pt>
                <c:pt idx="1401">
                  <c:v>-0.2797116183350577</c:v>
                </c:pt>
                <c:pt idx="1402">
                  <c:v>-0.27161407194343562</c:v>
                </c:pt>
                <c:pt idx="1403">
                  <c:v>-0.2664164231034517</c:v>
                </c:pt>
                <c:pt idx="1404">
                  <c:v>-0.26402761064285968</c:v>
                </c:pt>
                <c:pt idx="1405">
                  <c:v>-0.25108211687358534</c:v>
                </c:pt>
                <c:pt idx="1406">
                  <c:v>-0.24179620411645203</c:v>
                </c:pt>
                <c:pt idx="1407">
                  <c:v>-0.27427428339215132</c:v>
                </c:pt>
                <c:pt idx="1408">
                  <c:v>-0.32335288981291588</c:v>
                </c:pt>
                <c:pt idx="1409">
                  <c:v>-0.32919516382751468</c:v>
                </c:pt>
                <c:pt idx="1410">
                  <c:v>-0.32971383360711581</c:v>
                </c:pt>
                <c:pt idx="1411">
                  <c:v>-0.32271590915806003</c:v>
                </c:pt>
                <c:pt idx="1412">
                  <c:v>-0.31139338581885612</c:v>
                </c:pt>
                <c:pt idx="1413">
                  <c:v>-0.36499147608273841</c:v>
                </c:pt>
                <c:pt idx="1414">
                  <c:v>-0.36597188496651062</c:v>
                </c:pt>
                <c:pt idx="1415">
                  <c:v>-0.36456966388111994</c:v>
                </c:pt>
                <c:pt idx="1416">
                  <c:v>-0.38861053064617845</c:v>
                </c:pt>
                <c:pt idx="1417">
                  <c:v>-0.38821236293092848</c:v>
                </c:pt>
                <c:pt idx="1418">
                  <c:v>-0.36845475258603017</c:v>
                </c:pt>
                <c:pt idx="1419">
                  <c:v>-0.41166900687931868</c:v>
                </c:pt>
                <c:pt idx="1420">
                  <c:v>-0.41252897823098772</c:v>
                </c:pt>
                <c:pt idx="1421">
                  <c:v>-0.42260910873215923</c:v>
                </c:pt>
                <c:pt idx="1422">
                  <c:v>-0.42242869490483997</c:v>
                </c:pt>
                <c:pt idx="1423">
                  <c:v>-0.41345524039746678</c:v>
                </c:pt>
                <c:pt idx="1424">
                  <c:v>-0.41477032947782383</c:v>
                </c:pt>
                <c:pt idx="1425">
                  <c:v>-0.43605602230866747</c:v>
                </c:pt>
                <c:pt idx="1426">
                  <c:v>-0.42988741661865382</c:v>
                </c:pt>
                <c:pt idx="1427">
                  <c:v>-0.43208168882330306</c:v>
                </c:pt>
                <c:pt idx="1428">
                  <c:v>-0.35175140877328109</c:v>
                </c:pt>
                <c:pt idx="1429">
                  <c:v>-0.33053470152409414</c:v>
                </c:pt>
                <c:pt idx="1430">
                  <c:v>-0.33133077109678832</c:v>
                </c:pt>
                <c:pt idx="1431">
                  <c:v>-0.33142082252971172</c:v>
                </c:pt>
                <c:pt idx="1432">
                  <c:v>-0.35790687361475787</c:v>
                </c:pt>
                <c:pt idx="1433">
                  <c:v>-0.34824258545802966</c:v>
                </c:pt>
                <c:pt idx="1434">
                  <c:v>-0.33550571628004078</c:v>
                </c:pt>
                <c:pt idx="1435">
                  <c:v>-0.33279460177923531</c:v>
                </c:pt>
                <c:pt idx="1436">
                  <c:v>-0.32642064130378046</c:v>
                </c:pt>
                <c:pt idx="1437">
                  <c:v>-0.32504465343275485</c:v>
                </c:pt>
                <c:pt idx="1438">
                  <c:v>-0.35156047904252752</c:v>
                </c:pt>
                <c:pt idx="1439">
                  <c:v>-0.32655537649208477</c:v>
                </c:pt>
                <c:pt idx="1440">
                  <c:v>-0.31701274845128241</c:v>
                </c:pt>
                <c:pt idx="1441">
                  <c:v>-0.3104416841132161</c:v>
                </c:pt>
                <c:pt idx="1442">
                  <c:v>-0.31761078039816631</c:v>
                </c:pt>
                <c:pt idx="1443">
                  <c:v>-0.32611521886916767</c:v>
                </c:pt>
                <c:pt idx="1444">
                  <c:v>-0.37024396648440322</c:v>
                </c:pt>
                <c:pt idx="1445">
                  <c:v>-0.36607358033283671</c:v>
                </c:pt>
                <c:pt idx="1446">
                  <c:v>-0.36452666542827883</c:v>
                </c:pt>
                <c:pt idx="1447">
                  <c:v>-0.34375883186187955</c:v>
                </c:pt>
                <c:pt idx="1448">
                  <c:v>-0.32785679880497204</c:v>
                </c:pt>
                <c:pt idx="1449">
                  <c:v>-0.32492541714089523</c:v>
                </c:pt>
                <c:pt idx="1450">
                  <c:v>-0.34594748397658714</c:v>
                </c:pt>
                <c:pt idx="1451">
                  <c:v>-0.34934719365360456</c:v>
                </c:pt>
                <c:pt idx="1452">
                  <c:v>-0.36419067317481407</c:v>
                </c:pt>
                <c:pt idx="1453">
                  <c:v>-0.32628331165423802</c:v>
                </c:pt>
                <c:pt idx="1454">
                  <c:v>-0.30812518214018186</c:v>
                </c:pt>
                <c:pt idx="1455">
                  <c:v>-0.30457640381651263</c:v>
                </c:pt>
                <c:pt idx="1456">
                  <c:v>-0.25967737370299687</c:v>
                </c:pt>
                <c:pt idx="1457">
                  <c:v>-0.26812905877909499</c:v>
                </c:pt>
                <c:pt idx="1458">
                  <c:v>-0.25147480419047297</c:v>
                </c:pt>
                <c:pt idx="1459">
                  <c:v>-0.23732768434838669</c:v>
                </c:pt>
                <c:pt idx="1460">
                  <c:v>-0.27221997338616649</c:v>
                </c:pt>
                <c:pt idx="1461">
                  <c:v>-0.24406956313702791</c:v>
                </c:pt>
                <c:pt idx="1462">
                  <c:v>-0.21780598115014149</c:v>
                </c:pt>
                <c:pt idx="1463">
                  <c:v>-0.28663237928687829</c:v>
                </c:pt>
                <c:pt idx="1464">
                  <c:v>-0.34035429692045321</c:v>
                </c:pt>
                <c:pt idx="1465">
                  <c:v>-0.34081098740569127</c:v>
                </c:pt>
                <c:pt idx="1466">
                  <c:v>-0.32987825776504842</c:v>
                </c:pt>
                <c:pt idx="1467">
                  <c:v>-0.33473620134075122</c:v>
                </c:pt>
                <c:pt idx="1468">
                  <c:v>-0.34157821946797567</c:v>
                </c:pt>
                <c:pt idx="1469">
                  <c:v>-0.33997661063687507</c:v>
                </c:pt>
                <c:pt idx="1470">
                  <c:v>-0.35023332153153086</c:v>
                </c:pt>
                <c:pt idx="1471">
                  <c:v>-0.43275471999086229</c:v>
                </c:pt>
                <c:pt idx="1472">
                  <c:v>-0.42524584017080591</c:v>
                </c:pt>
                <c:pt idx="1473">
                  <c:v>-0.42412337223790675</c:v>
                </c:pt>
                <c:pt idx="1474">
                  <c:v>-0.42334543696389348</c:v>
                </c:pt>
                <c:pt idx="1475">
                  <c:v>-0.43100954781459727</c:v>
                </c:pt>
                <c:pt idx="1476">
                  <c:v>-0.42981881443005138</c:v>
                </c:pt>
                <c:pt idx="1477">
                  <c:v>-0.42017721213928655</c:v>
                </c:pt>
                <c:pt idx="1478">
                  <c:v>-0.39981126714344106</c:v>
                </c:pt>
                <c:pt idx="1479">
                  <c:v>-0.3998411284604631</c:v>
                </c:pt>
                <c:pt idx="1480">
                  <c:v>-0.39810376895937238</c:v>
                </c:pt>
                <c:pt idx="1481">
                  <c:v>-0.37646452950094306</c:v>
                </c:pt>
                <c:pt idx="1482">
                  <c:v>-0.37312936049026374</c:v>
                </c:pt>
                <c:pt idx="1483">
                  <c:v>-0.35111517365503903</c:v>
                </c:pt>
                <c:pt idx="1484">
                  <c:v>-0.36543534939583672</c:v>
                </c:pt>
                <c:pt idx="1485">
                  <c:v>-0.37260313880404128</c:v>
                </c:pt>
                <c:pt idx="1486">
                  <c:v>-0.36634581737537181</c:v>
                </c:pt>
                <c:pt idx="1487">
                  <c:v>-0.36784380278573892</c:v>
                </c:pt>
                <c:pt idx="1488">
                  <c:v>-0.37808043734009972</c:v>
                </c:pt>
                <c:pt idx="1489">
                  <c:v>-0.36595661030992399</c:v>
                </c:pt>
                <c:pt idx="1490">
                  <c:v>-0.35509880787924053</c:v>
                </c:pt>
                <c:pt idx="1491">
                  <c:v>-0.35546060855191919</c:v>
                </c:pt>
                <c:pt idx="1492">
                  <c:v>-0.38989712786431757</c:v>
                </c:pt>
                <c:pt idx="1493">
                  <c:v>-0.41679072827459651</c:v>
                </c:pt>
                <c:pt idx="1494">
                  <c:v>-0.42319498510974168</c:v>
                </c:pt>
                <c:pt idx="1495">
                  <c:v>-0.42186145680174347</c:v>
                </c:pt>
                <c:pt idx="1496">
                  <c:v>-0.42694337899013562</c:v>
                </c:pt>
                <c:pt idx="1497">
                  <c:v>-0.42812163824768562</c:v>
                </c:pt>
                <c:pt idx="1498">
                  <c:v>-0.45024868281972397</c:v>
                </c:pt>
                <c:pt idx="1499">
                  <c:v>-0.44777528606766043</c:v>
                </c:pt>
                <c:pt idx="1500">
                  <c:v>-0.4572590518389541</c:v>
                </c:pt>
                <c:pt idx="1501">
                  <c:v>-0.45435196581636034</c:v>
                </c:pt>
                <c:pt idx="1502">
                  <c:v>-0.45187808535234397</c:v>
                </c:pt>
                <c:pt idx="1503">
                  <c:v>-0.44843648930937502</c:v>
                </c:pt>
                <c:pt idx="1504">
                  <c:v>-0.45102214729198065</c:v>
                </c:pt>
                <c:pt idx="1505">
                  <c:v>-0.4566981059353914</c:v>
                </c:pt>
                <c:pt idx="1506">
                  <c:v>-0.47360337836916533</c:v>
                </c:pt>
                <c:pt idx="1507">
                  <c:v>-0.48052287935427934</c:v>
                </c:pt>
                <c:pt idx="1508">
                  <c:v>-0.48693640621691103</c:v>
                </c:pt>
                <c:pt idx="1509">
                  <c:v>-0.48449353287434349</c:v>
                </c:pt>
                <c:pt idx="1510">
                  <c:v>-0.48556310933572355</c:v>
                </c:pt>
                <c:pt idx="1511">
                  <c:v>-0.48564530260285155</c:v>
                </c:pt>
                <c:pt idx="1512">
                  <c:v>-0.48826369448419171</c:v>
                </c:pt>
                <c:pt idx="1513">
                  <c:v>-0.4749264201326493</c:v>
                </c:pt>
                <c:pt idx="1514">
                  <c:v>-0.47465371397929068</c:v>
                </c:pt>
                <c:pt idx="1515">
                  <c:v>-0.46817623931290026</c:v>
                </c:pt>
                <c:pt idx="1516">
                  <c:v>-0.47242395588999209</c:v>
                </c:pt>
                <c:pt idx="1517">
                  <c:v>-0.46642412001246092</c:v>
                </c:pt>
                <c:pt idx="1518">
                  <c:v>-0.47903281120479968</c:v>
                </c:pt>
                <c:pt idx="1519">
                  <c:v>-0.49993883108027376</c:v>
                </c:pt>
                <c:pt idx="1520">
                  <c:v>-0.51796224513772449</c:v>
                </c:pt>
                <c:pt idx="1521">
                  <c:v>-0.54770495979999745</c:v>
                </c:pt>
                <c:pt idx="1522">
                  <c:v>-0.54512323149367603</c:v>
                </c:pt>
                <c:pt idx="1523">
                  <c:v>-0.54760564722565586</c:v>
                </c:pt>
                <c:pt idx="1524">
                  <c:v>-0.55034141116472346</c:v>
                </c:pt>
                <c:pt idx="1525">
                  <c:v>-0.53342176098293481</c:v>
                </c:pt>
                <c:pt idx="1526">
                  <c:v>-0.54997821112879119</c:v>
                </c:pt>
                <c:pt idx="1527">
                  <c:v>-0.52789794751266084</c:v>
                </c:pt>
                <c:pt idx="1528">
                  <c:v>-0.50036839553753198</c:v>
                </c:pt>
                <c:pt idx="1529">
                  <c:v>-0.4147207484726092</c:v>
                </c:pt>
                <c:pt idx="1530">
                  <c:v>-0.42375303204344805</c:v>
                </c:pt>
                <c:pt idx="1531">
                  <c:v>-0.42713933934275655</c:v>
                </c:pt>
                <c:pt idx="1532">
                  <c:v>-0.42810885368013141</c:v>
                </c:pt>
                <c:pt idx="1533">
                  <c:v>-0.41994370578487894</c:v>
                </c:pt>
                <c:pt idx="1534">
                  <c:v>-0.43355525065315126</c:v>
                </c:pt>
                <c:pt idx="1535">
                  <c:v>-0.43895306752569685</c:v>
                </c:pt>
                <c:pt idx="1536">
                  <c:v>-0.38679647399010486</c:v>
                </c:pt>
                <c:pt idx="1537">
                  <c:v>-0.3950511045885271</c:v>
                </c:pt>
                <c:pt idx="1538">
                  <c:v>-0.40160137499177145</c:v>
                </c:pt>
                <c:pt idx="1539">
                  <c:v>-0.40179877751892051</c:v>
                </c:pt>
                <c:pt idx="1540">
                  <c:v>-0.39088579140607654</c:v>
                </c:pt>
                <c:pt idx="1541">
                  <c:v>-0.37348963089180004</c:v>
                </c:pt>
                <c:pt idx="1542">
                  <c:v>-0.38210792228784957</c:v>
                </c:pt>
                <c:pt idx="1543">
                  <c:v>-0.36121245693938125</c:v>
                </c:pt>
                <c:pt idx="1544">
                  <c:v>-0.36952399471526098</c:v>
                </c:pt>
                <c:pt idx="1545">
                  <c:v>-0.36984585955473764</c:v>
                </c:pt>
                <c:pt idx="1546">
                  <c:v>-0.3762259665791946</c:v>
                </c:pt>
                <c:pt idx="1547">
                  <c:v>-0.37821851829991804</c:v>
                </c:pt>
                <c:pt idx="1548">
                  <c:v>-0.39385849051444694</c:v>
                </c:pt>
                <c:pt idx="1549">
                  <c:v>-0.39727462043459483</c:v>
                </c:pt>
                <c:pt idx="1550">
                  <c:v>-0.38389366649918116</c:v>
                </c:pt>
                <c:pt idx="1551">
                  <c:v>-0.36998530144529318</c:v>
                </c:pt>
                <c:pt idx="1552">
                  <c:v>-0.37283658269217307</c:v>
                </c:pt>
                <c:pt idx="1553">
                  <c:v>-0.37759124167210728</c:v>
                </c:pt>
                <c:pt idx="1554">
                  <c:v>-0.38063418905892638</c:v>
                </c:pt>
                <c:pt idx="1555">
                  <c:v>-0.38453362362580684</c:v>
                </c:pt>
                <c:pt idx="1556">
                  <c:v>-0.3701711334265867</c:v>
                </c:pt>
                <c:pt idx="1557">
                  <c:v>-0.31825262097033158</c:v>
                </c:pt>
                <c:pt idx="1558">
                  <c:v>-0.338272476781034</c:v>
                </c:pt>
                <c:pt idx="1559">
                  <c:v>-0.34067310208407969</c:v>
                </c:pt>
                <c:pt idx="1560">
                  <c:v>-0.33467630783129665</c:v>
                </c:pt>
                <c:pt idx="1561">
                  <c:v>-0.3178535444099872</c:v>
                </c:pt>
                <c:pt idx="1562">
                  <c:v>-0.32332020216335799</c:v>
                </c:pt>
                <c:pt idx="1563">
                  <c:v>-0.28255024334643142</c:v>
                </c:pt>
                <c:pt idx="1564">
                  <c:v>-0.28771600347457776</c:v>
                </c:pt>
                <c:pt idx="1565">
                  <c:v>-0.27799502685710525</c:v>
                </c:pt>
                <c:pt idx="1566">
                  <c:v>-0.2743533297592361</c:v>
                </c:pt>
                <c:pt idx="1567">
                  <c:v>-0.27768534057372007</c:v>
                </c:pt>
                <c:pt idx="1568">
                  <c:v>-0.27691342132543717</c:v>
                </c:pt>
                <c:pt idx="1569">
                  <c:v>-0.27455901625447715</c:v>
                </c:pt>
                <c:pt idx="1570">
                  <c:v>-0.28205594521123656</c:v>
                </c:pt>
                <c:pt idx="1571">
                  <c:v>-0.23392835517727756</c:v>
                </c:pt>
                <c:pt idx="1572">
                  <c:v>-0.21153730337540466</c:v>
                </c:pt>
                <c:pt idx="1573">
                  <c:v>-0.19334407665682263</c:v>
                </c:pt>
                <c:pt idx="1574">
                  <c:v>-0.179949405712793</c:v>
                </c:pt>
                <c:pt idx="1575">
                  <c:v>-0.16063780617660217</c:v>
                </c:pt>
                <c:pt idx="1576">
                  <c:v>-0.15510826804199471</c:v>
                </c:pt>
                <c:pt idx="1577">
                  <c:v>-0.21067280721207976</c:v>
                </c:pt>
                <c:pt idx="1578">
                  <c:v>-0.21156883093668355</c:v>
                </c:pt>
                <c:pt idx="1579">
                  <c:v>-0.26518251540589716</c:v>
                </c:pt>
                <c:pt idx="1580">
                  <c:v>-0.2674685991794748</c:v>
                </c:pt>
                <c:pt idx="1581">
                  <c:v>-0.25610942259759922</c:v>
                </c:pt>
                <c:pt idx="1582">
                  <c:v>-0.23720315803740197</c:v>
                </c:pt>
                <c:pt idx="1583">
                  <c:v>-0.24418622366122172</c:v>
                </c:pt>
                <c:pt idx="1584">
                  <c:v>-0.22279403273355367</c:v>
                </c:pt>
                <c:pt idx="1585">
                  <c:v>-0.22675251204312677</c:v>
                </c:pt>
                <c:pt idx="1586">
                  <c:v>-0.25526270353418934</c:v>
                </c:pt>
                <c:pt idx="1587">
                  <c:v>-0.2580541591753101</c:v>
                </c:pt>
                <c:pt idx="1588">
                  <c:v>-0.25756874014062697</c:v>
                </c:pt>
                <c:pt idx="1589">
                  <c:v>-0.23663902302454357</c:v>
                </c:pt>
                <c:pt idx="1590">
                  <c:v>-0.24808950865428284</c:v>
                </c:pt>
                <c:pt idx="1591">
                  <c:v>-0.29320600598670765</c:v>
                </c:pt>
                <c:pt idx="1592">
                  <c:v>-0.30402034521945354</c:v>
                </c:pt>
                <c:pt idx="1593">
                  <c:v>-0.30979938295513221</c:v>
                </c:pt>
                <c:pt idx="1594">
                  <c:v>-0.39742171798596193</c:v>
                </c:pt>
                <c:pt idx="1595">
                  <c:v>-0.38765707205868366</c:v>
                </c:pt>
                <c:pt idx="1596">
                  <c:v>-0.38251755707399782</c:v>
                </c:pt>
                <c:pt idx="1597">
                  <c:v>-0.37809632722609404</c:v>
                </c:pt>
                <c:pt idx="1598">
                  <c:v>-0.38353862061884531</c:v>
                </c:pt>
                <c:pt idx="1599">
                  <c:v>-0.38229465162069121</c:v>
                </c:pt>
                <c:pt idx="1600">
                  <c:v>-0.38122088416485184</c:v>
                </c:pt>
                <c:pt idx="1601">
                  <c:v>-0.33852575591457584</c:v>
                </c:pt>
                <c:pt idx="1602">
                  <c:v>-0.36020476286357017</c:v>
                </c:pt>
                <c:pt idx="1603">
                  <c:v>-0.3539495213782573</c:v>
                </c:pt>
                <c:pt idx="1604">
                  <c:v>-0.35657416608245707</c:v>
                </c:pt>
                <c:pt idx="1605">
                  <c:v>-0.35620301409294808</c:v>
                </c:pt>
                <c:pt idx="1606">
                  <c:v>-0.3690718212561318</c:v>
                </c:pt>
                <c:pt idx="1607">
                  <c:v>-0.37295575285001764</c:v>
                </c:pt>
                <c:pt idx="1608">
                  <c:v>-0.39307376718385334</c:v>
                </c:pt>
                <c:pt idx="1609">
                  <c:v>-0.40348759652905042</c:v>
                </c:pt>
                <c:pt idx="1610">
                  <c:v>-0.40773164250103205</c:v>
                </c:pt>
                <c:pt idx="1611">
                  <c:v>-0.40773526261618021</c:v>
                </c:pt>
                <c:pt idx="1612">
                  <c:v>-0.42187515039946832</c:v>
                </c:pt>
                <c:pt idx="1613">
                  <c:v>-0.40368171481994131</c:v>
                </c:pt>
                <c:pt idx="1614">
                  <c:v>-0.39355246175833808</c:v>
                </c:pt>
                <c:pt idx="1615">
                  <c:v>-0.38888788145296166</c:v>
                </c:pt>
                <c:pt idx="1616">
                  <c:v>-0.39937900169846835</c:v>
                </c:pt>
                <c:pt idx="1617">
                  <c:v>-0.37320936897192503</c:v>
                </c:pt>
                <c:pt idx="1618">
                  <c:v>-0.34793802432523663</c:v>
                </c:pt>
                <c:pt idx="1619">
                  <c:v>-0.35341350080910999</c:v>
                </c:pt>
                <c:pt idx="1620">
                  <c:v>-0.34821042658123574</c:v>
                </c:pt>
                <c:pt idx="1621">
                  <c:v>-0.3579425713717872</c:v>
                </c:pt>
                <c:pt idx="1622">
                  <c:v>-0.38198962236383427</c:v>
                </c:pt>
                <c:pt idx="1623">
                  <c:v>-0.36491468628775275</c:v>
                </c:pt>
                <c:pt idx="1624">
                  <c:v>-0.36671078220057657</c:v>
                </c:pt>
                <c:pt idx="1625">
                  <c:v>-0.37998709886558724</c:v>
                </c:pt>
                <c:pt idx="1626">
                  <c:v>-0.38984945299260282</c:v>
                </c:pt>
                <c:pt idx="1627">
                  <c:v>-0.3744344417747108</c:v>
                </c:pt>
                <c:pt idx="1628">
                  <c:v>-0.39758294059354582</c:v>
                </c:pt>
                <c:pt idx="1629">
                  <c:v>-0.39791871516613686</c:v>
                </c:pt>
                <c:pt idx="1630">
                  <c:v>-0.3933119753656717</c:v>
                </c:pt>
                <c:pt idx="1631">
                  <c:v>-0.38942803826205591</c:v>
                </c:pt>
                <c:pt idx="1632">
                  <c:v>-0.38850853344291475</c:v>
                </c:pt>
                <c:pt idx="1633">
                  <c:v>-0.38936614964170096</c:v>
                </c:pt>
                <c:pt idx="1634">
                  <c:v>-0.38623752217040053</c:v>
                </c:pt>
                <c:pt idx="1635">
                  <c:v>-0.38335125869062142</c:v>
                </c:pt>
                <c:pt idx="1636">
                  <c:v>-0.40559392060194377</c:v>
                </c:pt>
                <c:pt idx="1637">
                  <c:v>-0.41968496743471401</c:v>
                </c:pt>
                <c:pt idx="1638">
                  <c:v>-0.44450878314560599</c:v>
                </c:pt>
                <c:pt idx="1639">
                  <c:v>-0.47138100057355992</c:v>
                </c:pt>
                <c:pt idx="1640">
                  <c:v>-0.47396096797873921</c:v>
                </c:pt>
                <c:pt idx="1641">
                  <c:v>-0.47381352397632587</c:v>
                </c:pt>
                <c:pt idx="1642">
                  <c:v>-0.43155344627016251</c:v>
                </c:pt>
                <c:pt idx="1643">
                  <c:v>-0.36967081561736015</c:v>
                </c:pt>
                <c:pt idx="1644">
                  <c:v>-0.31090944253453967</c:v>
                </c:pt>
                <c:pt idx="1645">
                  <c:v>-0.29959834091446491</c:v>
                </c:pt>
                <c:pt idx="1646">
                  <c:v>-0.2915968152437155</c:v>
                </c:pt>
                <c:pt idx="1647">
                  <c:v>-0.22737066711699341</c:v>
                </c:pt>
                <c:pt idx="1648">
                  <c:v>-0.2493004636979749</c:v>
                </c:pt>
                <c:pt idx="1649">
                  <c:v>-0.26518636980049543</c:v>
                </c:pt>
                <c:pt idx="1650">
                  <c:v>-0.26455035084849593</c:v>
                </c:pt>
                <c:pt idx="1651">
                  <c:v>-0.24412663991075959</c:v>
                </c:pt>
                <c:pt idx="1652">
                  <c:v>-0.20886667815062498</c:v>
                </c:pt>
                <c:pt idx="1653">
                  <c:v>-0.21878268835939632</c:v>
                </c:pt>
                <c:pt idx="1654">
                  <c:v>-0.24653950213895434</c:v>
                </c:pt>
                <c:pt idx="1655">
                  <c:v>-0.24261375006672359</c:v>
                </c:pt>
                <c:pt idx="1656">
                  <c:v>-0.17266723120845107</c:v>
                </c:pt>
                <c:pt idx="1657">
                  <c:v>-0.23321939160900867</c:v>
                </c:pt>
                <c:pt idx="1658">
                  <c:v>-0.24210169680610721</c:v>
                </c:pt>
                <c:pt idx="1659">
                  <c:v>-3.4631057168667025E-2</c:v>
                </c:pt>
                <c:pt idx="1660">
                  <c:v>5.4828170716793058E-2</c:v>
                </c:pt>
                <c:pt idx="1661">
                  <c:v>7.0732155212830577E-2</c:v>
                </c:pt>
                <c:pt idx="1662">
                  <c:v>5.7950657400578288E-2</c:v>
                </c:pt>
                <c:pt idx="1663">
                  <c:v>6.8338340618110824E-2</c:v>
                </c:pt>
                <c:pt idx="1664">
                  <c:v>6.6497975315635921E-2</c:v>
                </c:pt>
                <c:pt idx="1665">
                  <c:v>6.6261728013523952E-2</c:v>
                </c:pt>
                <c:pt idx="1666">
                  <c:v>1.9716256173673067E-2</c:v>
                </c:pt>
                <c:pt idx="1667">
                  <c:v>5.9915833349218642E-2</c:v>
                </c:pt>
                <c:pt idx="1668">
                  <c:v>9.5902176727409721E-2</c:v>
                </c:pt>
                <c:pt idx="1669">
                  <c:v>9.1073494269798855E-2</c:v>
                </c:pt>
                <c:pt idx="1670">
                  <c:v>6.3808057926139958E-2</c:v>
                </c:pt>
                <c:pt idx="1671">
                  <c:v>6.7818274595986994E-2</c:v>
                </c:pt>
                <c:pt idx="1672">
                  <c:v>6.7519263122725201E-2</c:v>
                </c:pt>
                <c:pt idx="1673">
                  <c:v>4.9582931304660481E-2</c:v>
                </c:pt>
                <c:pt idx="1674">
                  <c:v>1.9512470143620467E-2</c:v>
                </c:pt>
                <c:pt idx="1675">
                  <c:v>1.5315829273552163E-2</c:v>
                </c:pt>
                <c:pt idx="1676">
                  <c:v>1.4743019864132206E-2</c:v>
                </c:pt>
                <c:pt idx="1677">
                  <c:v>1.6619357469546143E-2</c:v>
                </c:pt>
                <c:pt idx="1678">
                  <c:v>3.757094093126326E-3</c:v>
                </c:pt>
                <c:pt idx="1679">
                  <c:v>2.0999813797562262E-2</c:v>
                </c:pt>
                <c:pt idx="1680">
                  <c:v>2.1397162222054112E-2</c:v>
                </c:pt>
                <c:pt idx="1681">
                  <c:v>-7.750092480309943E-4</c:v>
                </c:pt>
                <c:pt idx="1682">
                  <c:v>-6.4330555998960192E-3</c:v>
                </c:pt>
                <c:pt idx="1683">
                  <c:v>-3.4268035396224114E-3</c:v>
                </c:pt>
                <c:pt idx="1684">
                  <c:v>-7.8530854101042588E-3</c:v>
                </c:pt>
                <c:pt idx="1685">
                  <c:v>1.1438489896809205E-2</c:v>
                </c:pt>
                <c:pt idx="1686">
                  <c:v>1.2506051633411336E-2</c:v>
                </c:pt>
                <c:pt idx="1687">
                  <c:v>3.7119128975403239E-2</c:v>
                </c:pt>
                <c:pt idx="1688">
                  <c:v>2.3535305888197605E-2</c:v>
                </c:pt>
                <c:pt idx="1689">
                  <c:v>2.1082945081162666E-2</c:v>
                </c:pt>
                <c:pt idx="1690">
                  <c:v>2.5338928512969403E-2</c:v>
                </c:pt>
                <c:pt idx="1691">
                  <c:v>2.5028854978564004E-2</c:v>
                </c:pt>
                <c:pt idx="1692">
                  <c:v>2.8720954982469245E-2</c:v>
                </c:pt>
                <c:pt idx="1693">
                  <c:v>4.1113596196633094E-2</c:v>
                </c:pt>
                <c:pt idx="1694">
                  <c:v>4.1858298001989279E-2</c:v>
                </c:pt>
                <c:pt idx="1695">
                  <c:v>3.9631529471402305E-2</c:v>
                </c:pt>
                <c:pt idx="1696">
                  <c:v>3.3949650962207284E-2</c:v>
                </c:pt>
                <c:pt idx="1697">
                  <c:v>2.5468311570575115E-2</c:v>
                </c:pt>
                <c:pt idx="1698">
                  <c:v>2.1169216175015673E-2</c:v>
                </c:pt>
                <c:pt idx="1699">
                  <c:v>2.3134928822206878E-2</c:v>
                </c:pt>
                <c:pt idx="1700">
                  <c:v>2.9372408149600657E-2</c:v>
                </c:pt>
                <c:pt idx="1701">
                  <c:v>9.0639292810018937E-3</c:v>
                </c:pt>
                <c:pt idx="1702">
                  <c:v>1.2832812939578768E-2</c:v>
                </c:pt>
                <c:pt idx="1703">
                  <c:v>8.7786700941128951E-3</c:v>
                </c:pt>
                <c:pt idx="1704">
                  <c:v>3.3753414402523788E-2</c:v>
                </c:pt>
                <c:pt idx="1705">
                  <c:v>3.0902818665231157E-2</c:v>
                </c:pt>
                <c:pt idx="1706">
                  <c:v>3.2490582357317437E-2</c:v>
                </c:pt>
                <c:pt idx="1707">
                  <c:v>4.5594419525378092E-2</c:v>
                </c:pt>
                <c:pt idx="1708">
                  <c:v>2.3069885309929056E-2</c:v>
                </c:pt>
                <c:pt idx="1709">
                  <c:v>2.8211357103153163E-2</c:v>
                </c:pt>
                <c:pt idx="1710">
                  <c:v>3.9571229984100335E-2</c:v>
                </c:pt>
                <c:pt idx="1711">
                  <c:v>3.7962873911587779E-2</c:v>
                </c:pt>
                <c:pt idx="1712">
                  <c:v>1.2822907698795325E-2</c:v>
                </c:pt>
                <c:pt idx="1713">
                  <c:v>2.8118260884175995E-2</c:v>
                </c:pt>
                <c:pt idx="1714">
                  <c:v>3.2043249991168143E-2</c:v>
                </c:pt>
                <c:pt idx="1715">
                  <c:v>2.8566971955077812E-2</c:v>
                </c:pt>
                <c:pt idx="1716">
                  <c:v>2.9672422799509057E-2</c:v>
                </c:pt>
                <c:pt idx="1717">
                  <c:v>8.2721921129214875E-3</c:v>
                </c:pt>
                <c:pt idx="1718">
                  <c:v>5.5702591367010404E-3</c:v>
                </c:pt>
                <c:pt idx="1719">
                  <c:v>6.0115649915772427E-3</c:v>
                </c:pt>
                <c:pt idx="1720">
                  <c:v>6.6990563623081792E-3</c:v>
                </c:pt>
                <c:pt idx="1721">
                  <c:v>6.5407048264968289E-3</c:v>
                </c:pt>
                <c:pt idx="1722">
                  <c:v>4.4158477337141872E-2</c:v>
                </c:pt>
                <c:pt idx="1723">
                  <c:v>6.686678180677405E-2</c:v>
                </c:pt>
                <c:pt idx="1724">
                  <c:v>-4.1019347275979952E-2</c:v>
                </c:pt>
                <c:pt idx="1725">
                  <c:v>-0.13411738710239185</c:v>
                </c:pt>
                <c:pt idx="1726">
                  <c:v>-0.17487912329517258</c:v>
                </c:pt>
                <c:pt idx="1727">
                  <c:v>4.7663444689483664E-2</c:v>
                </c:pt>
                <c:pt idx="1728">
                  <c:v>3.4694232263497993E-2</c:v>
                </c:pt>
                <c:pt idx="1729">
                  <c:v>3.9968574596780555E-2</c:v>
                </c:pt>
                <c:pt idx="1730">
                  <c:v>3.7265530322764355E-2</c:v>
                </c:pt>
                <c:pt idx="1731">
                  <c:v>7.548888300162207E-2</c:v>
                </c:pt>
                <c:pt idx="1732">
                  <c:v>7.3179585475977568E-2</c:v>
                </c:pt>
                <c:pt idx="1733">
                  <c:v>4.4411897648753196E-2</c:v>
                </c:pt>
                <c:pt idx="1734">
                  <c:v>5.0113785175800937E-2</c:v>
                </c:pt>
                <c:pt idx="1735">
                  <c:v>7.2748579270676822E-2</c:v>
                </c:pt>
                <c:pt idx="1736">
                  <c:v>6.4001414637060119E-2</c:v>
                </c:pt>
                <c:pt idx="1737">
                  <c:v>7.1261110482563811E-2</c:v>
                </c:pt>
                <c:pt idx="1738">
                  <c:v>9.7099079296125088E-2</c:v>
                </c:pt>
                <c:pt idx="1739">
                  <c:v>0.15923701756642716</c:v>
                </c:pt>
                <c:pt idx="1740">
                  <c:v>0.14610282888237436</c:v>
                </c:pt>
                <c:pt idx="1741">
                  <c:v>0.15035324247228907</c:v>
                </c:pt>
                <c:pt idx="1742">
                  <c:v>0.18666790441525424</c:v>
                </c:pt>
                <c:pt idx="1743">
                  <c:v>0.18853072782614824</c:v>
                </c:pt>
                <c:pt idx="1744">
                  <c:v>0.16734161274015055</c:v>
                </c:pt>
                <c:pt idx="1745">
                  <c:v>0.16807516832882202</c:v>
                </c:pt>
                <c:pt idx="1746">
                  <c:v>0.19367547820918798</c:v>
                </c:pt>
                <c:pt idx="1747">
                  <c:v>0.18386178211469234</c:v>
                </c:pt>
                <c:pt idx="1748">
                  <c:v>0.18532385032855697</c:v>
                </c:pt>
                <c:pt idx="1749">
                  <c:v>0.19706103565630925</c:v>
                </c:pt>
              </c:numCache>
            </c:numRef>
          </c:val>
          <c:smooth val="0"/>
          <c:extLst>
            <c:ext xmlns:c16="http://schemas.microsoft.com/office/drawing/2014/chart" uri="{C3380CC4-5D6E-409C-BE32-E72D297353CC}">
              <c16:uniqueId val="{00000000-E762-44F3-93FB-4390D382C08A}"/>
            </c:ext>
          </c:extLst>
        </c:ser>
        <c:ser>
          <c:idx val="1"/>
          <c:order val="1"/>
          <c:tx>
            <c:v>US 2-yr yields</c:v>
          </c:tx>
          <c:spPr>
            <a:ln w="19050">
              <a:solidFill>
                <a:srgbClr val="4489FF"/>
              </a:solidFill>
            </a:ln>
          </c:spPr>
          <c:marker>
            <c:symbol val="none"/>
          </c:marker>
          <c:cat>
            <c:numRef>
              <c:f>'65-day'!$A$66:$A$2000</c:f>
              <c:numCache>
                <c:formatCode>m/d/yyyy</c:formatCode>
                <c:ptCount val="1935"/>
                <c:pt idx="0">
                  <c:v>43185</c:v>
                </c:pt>
                <c:pt idx="1">
                  <c:v>43186</c:v>
                </c:pt>
                <c:pt idx="2">
                  <c:v>43187</c:v>
                </c:pt>
                <c:pt idx="3">
                  <c:v>43188</c:v>
                </c:pt>
                <c:pt idx="4">
                  <c:v>43189</c:v>
                </c:pt>
                <c:pt idx="5">
                  <c:v>43192</c:v>
                </c:pt>
                <c:pt idx="6">
                  <c:v>43193</c:v>
                </c:pt>
                <c:pt idx="7">
                  <c:v>43194</c:v>
                </c:pt>
                <c:pt idx="8">
                  <c:v>43195</c:v>
                </c:pt>
                <c:pt idx="9">
                  <c:v>43196</c:v>
                </c:pt>
                <c:pt idx="10">
                  <c:v>43199</c:v>
                </c:pt>
                <c:pt idx="11">
                  <c:v>43200</c:v>
                </c:pt>
                <c:pt idx="12">
                  <c:v>43201</c:v>
                </c:pt>
                <c:pt idx="13">
                  <c:v>43202</c:v>
                </c:pt>
                <c:pt idx="14">
                  <c:v>43203</c:v>
                </c:pt>
                <c:pt idx="15">
                  <c:v>43206</c:v>
                </c:pt>
                <c:pt idx="16">
                  <c:v>43207</c:v>
                </c:pt>
                <c:pt idx="17">
                  <c:v>43208</c:v>
                </c:pt>
                <c:pt idx="18">
                  <c:v>43209</c:v>
                </c:pt>
                <c:pt idx="19">
                  <c:v>43210</c:v>
                </c:pt>
                <c:pt idx="20">
                  <c:v>43213</c:v>
                </c:pt>
                <c:pt idx="21">
                  <c:v>43214</c:v>
                </c:pt>
                <c:pt idx="22">
                  <c:v>43215</c:v>
                </c:pt>
                <c:pt idx="23">
                  <c:v>43216</c:v>
                </c:pt>
                <c:pt idx="24">
                  <c:v>43217</c:v>
                </c:pt>
                <c:pt idx="25">
                  <c:v>43220</c:v>
                </c:pt>
                <c:pt idx="26">
                  <c:v>43221</c:v>
                </c:pt>
                <c:pt idx="27">
                  <c:v>43222</c:v>
                </c:pt>
                <c:pt idx="28">
                  <c:v>43223</c:v>
                </c:pt>
                <c:pt idx="29">
                  <c:v>43224</c:v>
                </c:pt>
                <c:pt idx="30">
                  <c:v>43227</c:v>
                </c:pt>
                <c:pt idx="31">
                  <c:v>43228</c:v>
                </c:pt>
                <c:pt idx="32">
                  <c:v>43229</c:v>
                </c:pt>
                <c:pt idx="33">
                  <c:v>43230</c:v>
                </c:pt>
                <c:pt idx="34">
                  <c:v>43231</c:v>
                </c:pt>
                <c:pt idx="35">
                  <c:v>43234</c:v>
                </c:pt>
                <c:pt idx="36">
                  <c:v>43235</c:v>
                </c:pt>
                <c:pt idx="37">
                  <c:v>43236</c:v>
                </c:pt>
                <c:pt idx="38">
                  <c:v>43237</c:v>
                </c:pt>
                <c:pt idx="39">
                  <c:v>43238</c:v>
                </c:pt>
                <c:pt idx="40">
                  <c:v>43241</c:v>
                </c:pt>
                <c:pt idx="41">
                  <c:v>43242</c:v>
                </c:pt>
                <c:pt idx="42">
                  <c:v>43243</c:v>
                </c:pt>
                <c:pt idx="43">
                  <c:v>43244</c:v>
                </c:pt>
                <c:pt idx="44">
                  <c:v>43245</c:v>
                </c:pt>
                <c:pt idx="45">
                  <c:v>43248</c:v>
                </c:pt>
                <c:pt idx="46">
                  <c:v>43249</c:v>
                </c:pt>
                <c:pt idx="47">
                  <c:v>43250</c:v>
                </c:pt>
                <c:pt idx="48">
                  <c:v>43251</c:v>
                </c:pt>
                <c:pt idx="49">
                  <c:v>43252</c:v>
                </c:pt>
                <c:pt idx="50">
                  <c:v>43255</c:v>
                </c:pt>
                <c:pt idx="51">
                  <c:v>43256</c:v>
                </c:pt>
                <c:pt idx="52">
                  <c:v>43257</c:v>
                </c:pt>
                <c:pt idx="53">
                  <c:v>43258</c:v>
                </c:pt>
                <c:pt idx="54">
                  <c:v>43259</c:v>
                </c:pt>
                <c:pt idx="55">
                  <c:v>43262</c:v>
                </c:pt>
                <c:pt idx="56">
                  <c:v>43263</c:v>
                </c:pt>
                <c:pt idx="57">
                  <c:v>43264</c:v>
                </c:pt>
                <c:pt idx="58">
                  <c:v>43265</c:v>
                </c:pt>
                <c:pt idx="59">
                  <c:v>43266</c:v>
                </c:pt>
                <c:pt idx="60">
                  <c:v>43269</c:v>
                </c:pt>
                <c:pt idx="61">
                  <c:v>43270</c:v>
                </c:pt>
                <c:pt idx="62">
                  <c:v>43271</c:v>
                </c:pt>
                <c:pt idx="63">
                  <c:v>43272</c:v>
                </c:pt>
                <c:pt idx="64">
                  <c:v>43273</c:v>
                </c:pt>
                <c:pt idx="65">
                  <c:v>43276</c:v>
                </c:pt>
                <c:pt idx="66">
                  <c:v>43277</c:v>
                </c:pt>
                <c:pt idx="67">
                  <c:v>43278</c:v>
                </c:pt>
                <c:pt idx="68">
                  <c:v>43279</c:v>
                </c:pt>
                <c:pt idx="69">
                  <c:v>43280</c:v>
                </c:pt>
                <c:pt idx="70">
                  <c:v>43283</c:v>
                </c:pt>
                <c:pt idx="71">
                  <c:v>43284</c:v>
                </c:pt>
                <c:pt idx="72">
                  <c:v>43285</c:v>
                </c:pt>
                <c:pt idx="73">
                  <c:v>43286</c:v>
                </c:pt>
                <c:pt idx="74">
                  <c:v>43287</c:v>
                </c:pt>
                <c:pt idx="75">
                  <c:v>43290</c:v>
                </c:pt>
                <c:pt idx="76">
                  <c:v>43291</c:v>
                </c:pt>
                <c:pt idx="77">
                  <c:v>43292</c:v>
                </c:pt>
                <c:pt idx="78">
                  <c:v>43293</c:v>
                </c:pt>
                <c:pt idx="79">
                  <c:v>43294</c:v>
                </c:pt>
                <c:pt idx="80">
                  <c:v>43297</c:v>
                </c:pt>
                <c:pt idx="81">
                  <c:v>43298</c:v>
                </c:pt>
                <c:pt idx="82">
                  <c:v>43299</c:v>
                </c:pt>
                <c:pt idx="83">
                  <c:v>43300</c:v>
                </c:pt>
                <c:pt idx="84">
                  <c:v>43301</c:v>
                </c:pt>
                <c:pt idx="85">
                  <c:v>43304</c:v>
                </c:pt>
                <c:pt idx="86">
                  <c:v>43305</c:v>
                </c:pt>
                <c:pt idx="87">
                  <c:v>43306</c:v>
                </c:pt>
                <c:pt idx="88">
                  <c:v>43307</c:v>
                </c:pt>
                <c:pt idx="89">
                  <c:v>43308</c:v>
                </c:pt>
                <c:pt idx="90">
                  <c:v>43311</c:v>
                </c:pt>
                <c:pt idx="91">
                  <c:v>43312</c:v>
                </c:pt>
                <c:pt idx="92">
                  <c:v>43313</c:v>
                </c:pt>
                <c:pt idx="93">
                  <c:v>43314</c:v>
                </c:pt>
                <c:pt idx="94">
                  <c:v>43315</c:v>
                </c:pt>
                <c:pt idx="95">
                  <c:v>43318</c:v>
                </c:pt>
                <c:pt idx="96">
                  <c:v>43319</c:v>
                </c:pt>
                <c:pt idx="97">
                  <c:v>43320</c:v>
                </c:pt>
                <c:pt idx="98">
                  <c:v>43321</c:v>
                </c:pt>
                <c:pt idx="99">
                  <c:v>43322</c:v>
                </c:pt>
                <c:pt idx="100">
                  <c:v>43325</c:v>
                </c:pt>
                <c:pt idx="101">
                  <c:v>43326</c:v>
                </c:pt>
                <c:pt idx="102">
                  <c:v>43327</c:v>
                </c:pt>
                <c:pt idx="103">
                  <c:v>43328</c:v>
                </c:pt>
                <c:pt idx="104">
                  <c:v>43329</c:v>
                </c:pt>
                <c:pt idx="105">
                  <c:v>43332</c:v>
                </c:pt>
                <c:pt idx="106">
                  <c:v>43333</c:v>
                </c:pt>
                <c:pt idx="107">
                  <c:v>43334</c:v>
                </c:pt>
                <c:pt idx="108">
                  <c:v>43335</c:v>
                </c:pt>
                <c:pt idx="109">
                  <c:v>43336</c:v>
                </c:pt>
                <c:pt idx="110">
                  <c:v>43339</c:v>
                </c:pt>
                <c:pt idx="111">
                  <c:v>43340</c:v>
                </c:pt>
                <c:pt idx="112">
                  <c:v>43341</c:v>
                </c:pt>
                <c:pt idx="113">
                  <c:v>43342</c:v>
                </c:pt>
                <c:pt idx="114">
                  <c:v>43343</c:v>
                </c:pt>
                <c:pt idx="115">
                  <c:v>43346</c:v>
                </c:pt>
                <c:pt idx="116">
                  <c:v>43347</c:v>
                </c:pt>
                <c:pt idx="117">
                  <c:v>43348</c:v>
                </c:pt>
                <c:pt idx="118">
                  <c:v>43349</c:v>
                </c:pt>
                <c:pt idx="119">
                  <c:v>43350</c:v>
                </c:pt>
                <c:pt idx="120">
                  <c:v>43353</c:v>
                </c:pt>
                <c:pt idx="121">
                  <c:v>43354</c:v>
                </c:pt>
                <c:pt idx="122">
                  <c:v>43355</c:v>
                </c:pt>
                <c:pt idx="123">
                  <c:v>43356</c:v>
                </c:pt>
                <c:pt idx="124">
                  <c:v>43357</c:v>
                </c:pt>
                <c:pt idx="125">
                  <c:v>43360</c:v>
                </c:pt>
                <c:pt idx="126">
                  <c:v>43361</c:v>
                </c:pt>
                <c:pt idx="127">
                  <c:v>43362</c:v>
                </c:pt>
                <c:pt idx="128">
                  <c:v>43363</c:v>
                </c:pt>
                <c:pt idx="129">
                  <c:v>43364</c:v>
                </c:pt>
                <c:pt idx="130">
                  <c:v>43367</c:v>
                </c:pt>
                <c:pt idx="131">
                  <c:v>43368</c:v>
                </c:pt>
                <c:pt idx="132">
                  <c:v>43369</c:v>
                </c:pt>
                <c:pt idx="133">
                  <c:v>43370</c:v>
                </c:pt>
                <c:pt idx="134">
                  <c:v>43371</c:v>
                </c:pt>
                <c:pt idx="135">
                  <c:v>43374</c:v>
                </c:pt>
                <c:pt idx="136">
                  <c:v>43375</c:v>
                </c:pt>
                <c:pt idx="137">
                  <c:v>43376</c:v>
                </c:pt>
                <c:pt idx="138">
                  <c:v>43377</c:v>
                </c:pt>
                <c:pt idx="139">
                  <c:v>43378</c:v>
                </c:pt>
                <c:pt idx="140">
                  <c:v>43381</c:v>
                </c:pt>
                <c:pt idx="141">
                  <c:v>43382</c:v>
                </c:pt>
                <c:pt idx="142">
                  <c:v>43383</c:v>
                </c:pt>
                <c:pt idx="143">
                  <c:v>43384</c:v>
                </c:pt>
                <c:pt idx="144">
                  <c:v>43385</c:v>
                </c:pt>
                <c:pt idx="145">
                  <c:v>43388</c:v>
                </c:pt>
                <c:pt idx="146">
                  <c:v>43389</c:v>
                </c:pt>
                <c:pt idx="147">
                  <c:v>43390</c:v>
                </c:pt>
                <c:pt idx="148">
                  <c:v>43391</c:v>
                </c:pt>
                <c:pt idx="149">
                  <c:v>43392</c:v>
                </c:pt>
                <c:pt idx="150">
                  <c:v>43395</c:v>
                </c:pt>
                <c:pt idx="151">
                  <c:v>43396</c:v>
                </c:pt>
                <c:pt idx="152">
                  <c:v>43397</c:v>
                </c:pt>
                <c:pt idx="153">
                  <c:v>43398</c:v>
                </c:pt>
                <c:pt idx="154">
                  <c:v>43399</c:v>
                </c:pt>
                <c:pt idx="155">
                  <c:v>43402</c:v>
                </c:pt>
                <c:pt idx="156">
                  <c:v>43403</c:v>
                </c:pt>
                <c:pt idx="157">
                  <c:v>43404</c:v>
                </c:pt>
                <c:pt idx="158">
                  <c:v>43405</c:v>
                </c:pt>
                <c:pt idx="159">
                  <c:v>43406</c:v>
                </c:pt>
                <c:pt idx="160">
                  <c:v>43409</c:v>
                </c:pt>
                <c:pt idx="161">
                  <c:v>43410</c:v>
                </c:pt>
                <c:pt idx="162">
                  <c:v>43411</c:v>
                </c:pt>
                <c:pt idx="163">
                  <c:v>43412</c:v>
                </c:pt>
                <c:pt idx="164">
                  <c:v>43413</c:v>
                </c:pt>
                <c:pt idx="165">
                  <c:v>43416</c:v>
                </c:pt>
                <c:pt idx="166">
                  <c:v>43417</c:v>
                </c:pt>
                <c:pt idx="167">
                  <c:v>43418</c:v>
                </c:pt>
                <c:pt idx="168">
                  <c:v>43419</c:v>
                </c:pt>
                <c:pt idx="169">
                  <c:v>43420</c:v>
                </c:pt>
                <c:pt idx="170">
                  <c:v>43423</c:v>
                </c:pt>
                <c:pt idx="171">
                  <c:v>43424</c:v>
                </c:pt>
                <c:pt idx="172">
                  <c:v>43425</c:v>
                </c:pt>
                <c:pt idx="173">
                  <c:v>43426</c:v>
                </c:pt>
                <c:pt idx="174">
                  <c:v>43427</c:v>
                </c:pt>
                <c:pt idx="175">
                  <c:v>43430</c:v>
                </c:pt>
                <c:pt idx="176">
                  <c:v>43431</c:v>
                </c:pt>
                <c:pt idx="177">
                  <c:v>43432</c:v>
                </c:pt>
                <c:pt idx="178">
                  <c:v>43433</c:v>
                </c:pt>
                <c:pt idx="179">
                  <c:v>43434</c:v>
                </c:pt>
                <c:pt idx="180">
                  <c:v>43437</c:v>
                </c:pt>
                <c:pt idx="181">
                  <c:v>43438</c:v>
                </c:pt>
                <c:pt idx="182">
                  <c:v>43439</c:v>
                </c:pt>
                <c:pt idx="183">
                  <c:v>43440</c:v>
                </c:pt>
                <c:pt idx="184">
                  <c:v>43441</c:v>
                </c:pt>
                <c:pt idx="185">
                  <c:v>43444</c:v>
                </c:pt>
                <c:pt idx="186">
                  <c:v>43445</c:v>
                </c:pt>
                <c:pt idx="187">
                  <c:v>43446</c:v>
                </c:pt>
                <c:pt idx="188">
                  <c:v>43447</c:v>
                </c:pt>
                <c:pt idx="189">
                  <c:v>43448</c:v>
                </c:pt>
                <c:pt idx="190">
                  <c:v>43451</c:v>
                </c:pt>
                <c:pt idx="191">
                  <c:v>43452</c:v>
                </c:pt>
                <c:pt idx="192">
                  <c:v>43453</c:v>
                </c:pt>
                <c:pt idx="193">
                  <c:v>43454</c:v>
                </c:pt>
                <c:pt idx="194">
                  <c:v>43455</c:v>
                </c:pt>
                <c:pt idx="195">
                  <c:v>43458</c:v>
                </c:pt>
                <c:pt idx="196">
                  <c:v>43459</c:v>
                </c:pt>
                <c:pt idx="197">
                  <c:v>43460</c:v>
                </c:pt>
                <c:pt idx="198">
                  <c:v>43461</c:v>
                </c:pt>
                <c:pt idx="199">
                  <c:v>43462</c:v>
                </c:pt>
                <c:pt idx="200">
                  <c:v>43465</c:v>
                </c:pt>
                <c:pt idx="201">
                  <c:v>43466</c:v>
                </c:pt>
                <c:pt idx="202">
                  <c:v>43467</c:v>
                </c:pt>
                <c:pt idx="203">
                  <c:v>43468</c:v>
                </c:pt>
                <c:pt idx="204">
                  <c:v>43469</c:v>
                </c:pt>
                <c:pt idx="205">
                  <c:v>43472</c:v>
                </c:pt>
                <c:pt idx="206">
                  <c:v>43473</c:v>
                </c:pt>
                <c:pt idx="207">
                  <c:v>43474</c:v>
                </c:pt>
                <c:pt idx="208">
                  <c:v>43475</c:v>
                </c:pt>
                <c:pt idx="209">
                  <c:v>43476</c:v>
                </c:pt>
                <c:pt idx="210">
                  <c:v>43479</c:v>
                </c:pt>
                <c:pt idx="211">
                  <c:v>43480</c:v>
                </c:pt>
                <c:pt idx="212">
                  <c:v>43481</c:v>
                </c:pt>
                <c:pt idx="213">
                  <c:v>43482</c:v>
                </c:pt>
                <c:pt idx="214">
                  <c:v>43483</c:v>
                </c:pt>
                <c:pt idx="215">
                  <c:v>43486</c:v>
                </c:pt>
                <c:pt idx="216">
                  <c:v>43487</c:v>
                </c:pt>
                <c:pt idx="217">
                  <c:v>43488</c:v>
                </c:pt>
                <c:pt idx="218">
                  <c:v>43489</c:v>
                </c:pt>
                <c:pt idx="219">
                  <c:v>43490</c:v>
                </c:pt>
                <c:pt idx="220">
                  <c:v>43493</c:v>
                </c:pt>
                <c:pt idx="221">
                  <c:v>43494</c:v>
                </c:pt>
                <c:pt idx="222">
                  <c:v>43495</c:v>
                </c:pt>
                <c:pt idx="223">
                  <c:v>43496</c:v>
                </c:pt>
                <c:pt idx="224">
                  <c:v>43497</c:v>
                </c:pt>
                <c:pt idx="225">
                  <c:v>43500</c:v>
                </c:pt>
                <c:pt idx="226">
                  <c:v>43501</c:v>
                </c:pt>
                <c:pt idx="227">
                  <c:v>43502</c:v>
                </c:pt>
                <c:pt idx="228">
                  <c:v>43503</c:v>
                </c:pt>
                <c:pt idx="229">
                  <c:v>43504</c:v>
                </c:pt>
                <c:pt idx="230">
                  <c:v>43507</c:v>
                </c:pt>
                <c:pt idx="231">
                  <c:v>43508</c:v>
                </c:pt>
                <c:pt idx="232">
                  <c:v>43509</c:v>
                </c:pt>
                <c:pt idx="233">
                  <c:v>43510</c:v>
                </c:pt>
                <c:pt idx="234">
                  <c:v>43511</c:v>
                </c:pt>
                <c:pt idx="235">
                  <c:v>43514</c:v>
                </c:pt>
                <c:pt idx="236">
                  <c:v>43515</c:v>
                </c:pt>
                <c:pt idx="237">
                  <c:v>43516</c:v>
                </c:pt>
                <c:pt idx="238">
                  <c:v>43517</c:v>
                </c:pt>
                <c:pt idx="239">
                  <c:v>43518</c:v>
                </c:pt>
                <c:pt idx="240">
                  <c:v>43521</c:v>
                </c:pt>
                <c:pt idx="241">
                  <c:v>43522</c:v>
                </c:pt>
                <c:pt idx="242">
                  <c:v>43523</c:v>
                </c:pt>
                <c:pt idx="243">
                  <c:v>43524</c:v>
                </c:pt>
                <c:pt idx="244">
                  <c:v>43525</c:v>
                </c:pt>
                <c:pt idx="245">
                  <c:v>43528</c:v>
                </c:pt>
                <c:pt idx="246">
                  <c:v>43529</c:v>
                </c:pt>
                <c:pt idx="247">
                  <c:v>43530</c:v>
                </c:pt>
                <c:pt idx="248">
                  <c:v>43531</c:v>
                </c:pt>
                <c:pt idx="249">
                  <c:v>43532</c:v>
                </c:pt>
                <c:pt idx="250">
                  <c:v>43535</c:v>
                </c:pt>
                <c:pt idx="251">
                  <c:v>43536</c:v>
                </c:pt>
                <c:pt idx="252">
                  <c:v>43537</c:v>
                </c:pt>
                <c:pt idx="253">
                  <c:v>43538</c:v>
                </c:pt>
                <c:pt idx="254">
                  <c:v>43539</c:v>
                </c:pt>
                <c:pt idx="255">
                  <c:v>43542</c:v>
                </c:pt>
                <c:pt idx="256">
                  <c:v>43543</c:v>
                </c:pt>
                <c:pt idx="257">
                  <c:v>43544</c:v>
                </c:pt>
                <c:pt idx="258">
                  <c:v>43545</c:v>
                </c:pt>
                <c:pt idx="259">
                  <c:v>43546</c:v>
                </c:pt>
                <c:pt idx="260">
                  <c:v>43549</c:v>
                </c:pt>
                <c:pt idx="261">
                  <c:v>43550</c:v>
                </c:pt>
                <c:pt idx="262">
                  <c:v>43551</c:v>
                </c:pt>
                <c:pt idx="263">
                  <c:v>43552</c:v>
                </c:pt>
                <c:pt idx="264">
                  <c:v>43553</c:v>
                </c:pt>
                <c:pt idx="265">
                  <c:v>43556</c:v>
                </c:pt>
                <c:pt idx="266">
                  <c:v>43557</c:v>
                </c:pt>
                <c:pt idx="267">
                  <c:v>43558</c:v>
                </c:pt>
                <c:pt idx="268">
                  <c:v>43559</c:v>
                </c:pt>
                <c:pt idx="269">
                  <c:v>43560</c:v>
                </c:pt>
                <c:pt idx="270">
                  <c:v>43563</c:v>
                </c:pt>
                <c:pt idx="271">
                  <c:v>43564</c:v>
                </c:pt>
                <c:pt idx="272">
                  <c:v>43565</c:v>
                </c:pt>
                <c:pt idx="273">
                  <c:v>43566</c:v>
                </c:pt>
                <c:pt idx="274">
                  <c:v>43567</c:v>
                </c:pt>
                <c:pt idx="275">
                  <c:v>43570</c:v>
                </c:pt>
                <c:pt idx="276">
                  <c:v>43571</c:v>
                </c:pt>
                <c:pt idx="277">
                  <c:v>43572</c:v>
                </c:pt>
                <c:pt idx="278">
                  <c:v>43573</c:v>
                </c:pt>
                <c:pt idx="279">
                  <c:v>43574</c:v>
                </c:pt>
                <c:pt idx="280">
                  <c:v>43577</c:v>
                </c:pt>
                <c:pt idx="281">
                  <c:v>43578</c:v>
                </c:pt>
                <c:pt idx="282">
                  <c:v>43579</c:v>
                </c:pt>
                <c:pt idx="283">
                  <c:v>43580</c:v>
                </c:pt>
                <c:pt idx="284">
                  <c:v>43581</c:v>
                </c:pt>
                <c:pt idx="285">
                  <c:v>43584</c:v>
                </c:pt>
                <c:pt idx="286">
                  <c:v>43585</c:v>
                </c:pt>
                <c:pt idx="287">
                  <c:v>43586</c:v>
                </c:pt>
                <c:pt idx="288">
                  <c:v>43587</c:v>
                </c:pt>
                <c:pt idx="289">
                  <c:v>43588</c:v>
                </c:pt>
                <c:pt idx="290">
                  <c:v>43591</c:v>
                </c:pt>
                <c:pt idx="291">
                  <c:v>43592</c:v>
                </c:pt>
                <c:pt idx="292">
                  <c:v>43593</c:v>
                </c:pt>
                <c:pt idx="293">
                  <c:v>43594</c:v>
                </c:pt>
                <c:pt idx="294">
                  <c:v>43595</c:v>
                </c:pt>
                <c:pt idx="295">
                  <c:v>43598</c:v>
                </c:pt>
                <c:pt idx="296">
                  <c:v>43599</c:v>
                </c:pt>
                <c:pt idx="297">
                  <c:v>43600</c:v>
                </c:pt>
                <c:pt idx="298">
                  <c:v>43601</c:v>
                </c:pt>
                <c:pt idx="299">
                  <c:v>43602</c:v>
                </c:pt>
                <c:pt idx="300">
                  <c:v>43605</c:v>
                </c:pt>
                <c:pt idx="301">
                  <c:v>43606</c:v>
                </c:pt>
                <c:pt idx="302">
                  <c:v>43607</c:v>
                </c:pt>
                <c:pt idx="303">
                  <c:v>43608</c:v>
                </c:pt>
                <c:pt idx="304">
                  <c:v>43609</c:v>
                </c:pt>
                <c:pt idx="305">
                  <c:v>43612</c:v>
                </c:pt>
                <c:pt idx="306">
                  <c:v>43613</c:v>
                </c:pt>
                <c:pt idx="307">
                  <c:v>43614</c:v>
                </c:pt>
                <c:pt idx="308">
                  <c:v>43615</c:v>
                </c:pt>
                <c:pt idx="309">
                  <c:v>43616</c:v>
                </c:pt>
                <c:pt idx="310">
                  <c:v>43619</c:v>
                </c:pt>
                <c:pt idx="311">
                  <c:v>43620</c:v>
                </c:pt>
                <c:pt idx="312">
                  <c:v>43621</c:v>
                </c:pt>
                <c:pt idx="313">
                  <c:v>43622</c:v>
                </c:pt>
                <c:pt idx="314">
                  <c:v>43623</c:v>
                </c:pt>
                <c:pt idx="315">
                  <c:v>43626</c:v>
                </c:pt>
                <c:pt idx="316">
                  <c:v>43627</c:v>
                </c:pt>
                <c:pt idx="317">
                  <c:v>43628</c:v>
                </c:pt>
                <c:pt idx="318">
                  <c:v>43629</c:v>
                </c:pt>
                <c:pt idx="319">
                  <c:v>43630</c:v>
                </c:pt>
                <c:pt idx="320">
                  <c:v>43633</c:v>
                </c:pt>
                <c:pt idx="321">
                  <c:v>43634</c:v>
                </c:pt>
                <c:pt idx="322">
                  <c:v>43635</c:v>
                </c:pt>
                <c:pt idx="323">
                  <c:v>43636</c:v>
                </c:pt>
                <c:pt idx="324">
                  <c:v>43637</c:v>
                </c:pt>
                <c:pt idx="325">
                  <c:v>43640</c:v>
                </c:pt>
                <c:pt idx="326">
                  <c:v>43641</c:v>
                </c:pt>
                <c:pt idx="327">
                  <c:v>43642</c:v>
                </c:pt>
                <c:pt idx="328">
                  <c:v>43643</c:v>
                </c:pt>
                <c:pt idx="329">
                  <c:v>43644</c:v>
                </c:pt>
                <c:pt idx="330">
                  <c:v>43647</c:v>
                </c:pt>
                <c:pt idx="331">
                  <c:v>43648</c:v>
                </c:pt>
                <c:pt idx="332">
                  <c:v>43649</c:v>
                </c:pt>
                <c:pt idx="333">
                  <c:v>43650</c:v>
                </c:pt>
                <c:pt idx="334">
                  <c:v>43651</c:v>
                </c:pt>
                <c:pt idx="335">
                  <c:v>43654</c:v>
                </c:pt>
                <c:pt idx="336">
                  <c:v>43655</c:v>
                </c:pt>
                <c:pt idx="337">
                  <c:v>43656</c:v>
                </c:pt>
                <c:pt idx="338">
                  <c:v>43657</c:v>
                </c:pt>
                <c:pt idx="339">
                  <c:v>43658</c:v>
                </c:pt>
                <c:pt idx="340">
                  <c:v>43661</c:v>
                </c:pt>
                <c:pt idx="341">
                  <c:v>43662</c:v>
                </c:pt>
                <c:pt idx="342">
                  <c:v>43663</c:v>
                </c:pt>
                <c:pt idx="343">
                  <c:v>43664</c:v>
                </c:pt>
                <c:pt idx="344">
                  <c:v>43665</c:v>
                </c:pt>
                <c:pt idx="345">
                  <c:v>43668</c:v>
                </c:pt>
                <c:pt idx="346">
                  <c:v>43669</c:v>
                </c:pt>
                <c:pt idx="347">
                  <c:v>43670</c:v>
                </c:pt>
                <c:pt idx="348">
                  <c:v>43671</c:v>
                </c:pt>
                <c:pt idx="349">
                  <c:v>43672</c:v>
                </c:pt>
                <c:pt idx="350">
                  <c:v>43675</c:v>
                </c:pt>
                <c:pt idx="351">
                  <c:v>43676</c:v>
                </c:pt>
                <c:pt idx="352">
                  <c:v>43677</c:v>
                </c:pt>
                <c:pt idx="353">
                  <c:v>43678</c:v>
                </c:pt>
                <c:pt idx="354">
                  <c:v>43679</c:v>
                </c:pt>
                <c:pt idx="355">
                  <c:v>43682</c:v>
                </c:pt>
                <c:pt idx="356">
                  <c:v>43683</c:v>
                </c:pt>
                <c:pt idx="357">
                  <c:v>43684</c:v>
                </c:pt>
                <c:pt idx="358">
                  <c:v>43685</c:v>
                </c:pt>
                <c:pt idx="359">
                  <c:v>43686</c:v>
                </c:pt>
                <c:pt idx="360">
                  <c:v>43689</c:v>
                </c:pt>
                <c:pt idx="361">
                  <c:v>43690</c:v>
                </c:pt>
                <c:pt idx="362">
                  <c:v>43691</c:v>
                </c:pt>
                <c:pt idx="363">
                  <c:v>43692</c:v>
                </c:pt>
                <c:pt idx="364">
                  <c:v>43693</c:v>
                </c:pt>
                <c:pt idx="365">
                  <c:v>43696</c:v>
                </c:pt>
                <c:pt idx="366">
                  <c:v>43697</c:v>
                </c:pt>
                <c:pt idx="367">
                  <c:v>43698</c:v>
                </c:pt>
                <c:pt idx="368">
                  <c:v>43699</c:v>
                </c:pt>
                <c:pt idx="369">
                  <c:v>43700</c:v>
                </c:pt>
                <c:pt idx="370">
                  <c:v>43703</c:v>
                </c:pt>
                <c:pt idx="371">
                  <c:v>43704</c:v>
                </c:pt>
                <c:pt idx="372">
                  <c:v>43705</c:v>
                </c:pt>
                <c:pt idx="373">
                  <c:v>43706</c:v>
                </c:pt>
                <c:pt idx="374">
                  <c:v>43707</c:v>
                </c:pt>
                <c:pt idx="375">
                  <c:v>43710</c:v>
                </c:pt>
                <c:pt idx="376">
                  <c:v>43711</c:v>
                </c:pt>
                <c:pt idx="377">
                  <c:v>43712</c:v>
                </c:pt>
                <c:pt idx="378">
                  <c:v>43713</c:v>
                </c:pt>
                <c:pt idx="379">
                  <c:v>43714</c:v>
                </c:pt>
                <c:pt idx="380">
                  <c:v>43717</c:v>
                </c:pt>
                <c:pt idx="381">
                  <c:v>43718</c:v>
                </c:pt>
                <c:pt idx="382">
                  <c:v>43719</c:v>
                </c:pt>
                <c:pt idx="383">
                  <c:v>43720</c:v>
                </c:pt>
                <c:pt idx="384">
                  <c:v>43721</c:v>
                </c:pt>
                <c:pt idx="385">
                  <c:v>43724</c:v>
                </c:pt>
                <c:pt idx="386">
                  <c:v>43725</c:v>
                </c:pt>
                <c:pt idx="387">
                  <c:v>43726</c:v>
                </c:pt>
                <c:pt idx="388">
                  <c:v>43727</c:v>
                </c:pt>
                <c:pt idx="389">
                  <c:v>43728</c:v>
                </c:pt>
                <c:pt idx="390">
                  <c:v>43731</c:v>
                </c:pt>
                <c:pt idx="391">
                  <c:v>43732</c:v>
                </c:pt>
                <c:pt idx="392">
                  <c:v>43733</c:v>
                </c:pt>
                <c:pt idx="393">
                  <c:v>43734</c:v>
                </c:pt>
                <c:pt idx="394">
                  <c:v>43735</c:v>
                </c:pt>
                <c:pt idx="395">
                  <c:v>43738</c:v>
                </c:pt>
                <c:pt idx="396">
                  <c:v>43739</c:v>
                </c:pt>
                <c:pt idx="397">
                  <c:v>43740</c:v>
                </c:pt>
                <c:pt idx="398">
                  <c:v>43741</c:v>
                </c:pt>
                <c:pt idx="399">
                  <c:v>43742</c:v>
                </c:pt>
                <c:pt idx="400">
                  <c:v>43745</c:v>
                </c:pt>
                <c:pt idx="401">
                  <c:v>43746</c:v>
                </c:pt>
                <c:pt idx="402">
                  <c:v>43747</c:v>
                </c:pt>
                <c:pt idx="403">
                  <c:v>43748</c:v>
                </c:pt>
                <c:pt idx="404">
                  <c:v>43749</c:v>
                </c:pt>
                <c:pt idx="405">
                  <c:v>43752</c:v>
                </c:pt>
                <c:pt idx="406">
                  <c:v>43753</c:v>
                </c:pt>
                <c:pt idx="407">
                  <c:v>43754</c:v>
                </c:pt>
                <c:pt idx="408">
                  <c:v>43755</c:v>
                </c:pt>
                <c:pt idx="409">
                  <c:v>43756</c:v>
                </c:pt>
                <c:pt idx="410">
                  <c:v>43759</c:v>
                </c:pt>
                <c:pt idx="411">
                  <c:v>43760</c:v>
                </c:pt>
                <c:pt idx="412">
                  <c:v>43761</c:v>
                </c:pt>
                <c:pt idx="413">
                  <c:v>43762</c:v>
                </c:pt>
                <c:pt idx="414">
                  <c:v>43763</c:v>
                </c:pt>
                <c:pt idx="415">
                  <c:v>43766</c:v>
                </c:pt>
                <c:pt idx="416">
                  <c:v>43767</c:v>
                </c:pt>
                <c:pt idx="417">
                  <c:v>43768</c:v>
                </c:pt>
                <c:pt idx="418">
                  <c:v>43769</c:v>
                </c:pt>
                <c:pt idx="419">
                  <c:v>43770</c:v>
                </c:pt>
                <c:pt idx="420">
                  <c:v>43773</c:v>
                </c:pt>
                <c:pt idx="421">
                  <c:v>43774</c:v>
                </c:pt>
                <c:pt idx="422">
                  <c:v>43775</c:v>
                </c:pt>
                <c:pt idx="423">
                  <c:v>43776</c:v>
                </c:pt>
                <c:pt idx="424">
                  <c:v>43777</c:v>
                </c:pt>
                <c:pt idx="425">
                  <c:v>43780</c:v>
                </c:pt>
                <c:pt idx="426">
                  <c:v>43781</c:v>
                </c:pt>
                <c:pt idx="427">
                  <c:v>43782</c:v>
                </c:pt>
                <c:pt idx="428">
                  <c:v>43783</c:v>
                </c:pt>
                <c:pt idx="429">
                  <c:v>43784</c:v>
                </c:pt>
                <c:pt idx="430">
                  <c:v>43787</c:v>
                </c:pt>
                <c:pt idx="431">
                  <c:v>43788</c:v>
                </c:pt>
                <c:pt idx="432">
                  <c:v>43789</c:v>
                </c:pt>
                <c:pt idx="433">
                  <c:v>43790</c:v>
                </c:pt>
                <c:pt idx="434">
                  <c:v>43791</c:v>
                </c:pt>
                <c:pt idx="435">
                  <c:v>43794</c:v>
                </c:pt>
                <c:pt idx="436">
                  <c:v>43795</c:v>
                </c:pt>
                <c:pt idx="437">
                  <c:v>43796</c:v>
                </c:pt>
                <c:pt idx="438">
                  <c:v>43797</c:v>
                </c:pt>
                <c:pt idx="439">
                  <c:v>43798</c:v>
                </c:pt>
                <c:pt idx="440">
                  <c:v>43801</c:v>
                </c:pt>
                <c:pt idx="441">
                  <c:v>43802</c:v>
                </c:pt>
                <c:pt idx="442">
                  <c:v>43803</c:v>
                </c:pt>
                <c:pt idx="443">
                  <c:v>43804</c:v>
                </c:pt>
                <c:pt idx="444">
                  <c:v>43805</c:v>
                </c:pt>
                <c:pt idx="445">
                  <c:v>43808</c:v>
                </c:pt>
                <c:pt idx="446">
                  <c:v>43809</c:v>
                </c:pt>
                <c:pt idx="447">
                  <c:v>43810</c:v>
                </c:pt>
                <c:pt idx="448">
                  <c:v>43811</c:v>
                </c:pt>
                <c:pt idx="449">
                  <c:v>43812</c:v>
                </c:pt>
                <c:pt idx="450">
                  <c:v>43815</c:v>
                </c:pt>
                <c:pt idx="451">
                  <c:v>43816</c:v>
                </c:pt>
                <c:pt idx="452">
                  <c:v>43817</c:v>
                </c:pt>
                <c:pt idx="453">
                  <c:v>43818</c:v>
                </c:pt>
                <c:pt idx="454">
                  <c:v>43819</c:v>
                </c:pt>
                <c:pt idx="455">
                  <c:v>43822</c:v>
                </c:pt>
                <c:pt idx="456">
                  <c:v>43823</c:v>
                </c:pt>
                <c:pt idx="457">
                  <c:v>43824</c:v>
                </c:pt>
                <c:pt idx="458">
                  <c:v>43825</c:v>
                </c:pt>
                <c:pt idx="459">
                  <c:v>43826</c:v>
                </c:pt>
                <c:pt idx="460">
                  <c:v>43829</c:v>
                </c:pt>
                <c:pt idx="461">
                  <c:v>43830</c:v>
                </c:pt>
                <c:pt idx="462">
                  <c:v>43831</c:v>
                </c:pt>
                <c:pt idx="463">
                  <c:v>43832</c:v>
                </c:pt>
                <c:pt idx="464">
                  <c:v>43833</c:v>
                </c:pt>
                <c:pt idx="465">
                  <c:v>43836</c:v>
                </c:pt>
                <c:pt idx="466">
                  <c:v>43837</c:v>
                </c:pt>
                <c:pt idx="467">
                  <c:v>43838</c:v>
                </c:pt>
                <c:pt idx="468">
                  <c:v>43839</c:v>
                </c:pt>
                <c:pt idx="469">
                  <c:v>43840</c:v>
                </c:pt>
                <c:pt idx="470">
                  <c:v>43843</c:v>
                </c:pt>
                <c:pt idx="471">
                  <c:v>43844</c:v>
                </c:pt>
                <c:pt idx="472">
                  <c:v>43845</c:v>
                </c:pt>
                <c:pt idx="473">
                  <c:v>43846</c:v>
                </c:pt>
                <c:pt idx="474">
                  <c:v>43847</c:v>
                </c:pt>
                <c:pt idx="475">
                  <c:v>43850</c:v>
                </c:pt>
                <c:pt idx="476">
                  <c:v>43851</c:v>
                </c:pt>
                <c:pt idx="477">
                  <c:v>43852</c:v>
                </c:pt>
                <c:pt idx="478">
                  <c:v>43853</c:v>
                </c:pt>
                <c:pt idx="479">
                  <c:v>43854</c:v>
                </c:pt>
                <c:pt idx="480">
                  <c:v>43857</c:v>
                </c:pt>
                <c:pt idx="481">
                  <c:v>43858</c:v>
                </c:pt>
                <c:pt idx="482">
                  <c:v>43859</c:v>
                </c:pt>
                <c:pt idx="483">
                  <c:v>43860</c:v>
                </c:pt>
                <c:pt idx="484">
                  <c:v>43861</c:v>
                </c:pt>
                <c:pt idx="485">
                  <c:v>43864</c:v>
                </c:pt>
                <c:pt idx="486">
                  <c:v>43865</c:v>
                </c:pt>
                <c:pt idx="487">
                  <c:v>43866</c:v>
                </c:pt>
                <c:pt idx="488">
                  <c:v>43867</c:v>
                </c:pt>
                <c:pt idx="489">
                  <c:v>43868</c:v>
                </c:pt>
                <c:pt idx="490">
                  <c:v>43871</c:v>
                </c:pt>
                <c:pt idx="491">
                  <c:v>43872</c:v>
                </c:pt>
                <c:pt idx="492">
                  <c:v>43873</c:v>
                </c:pt>
                <c:pt idx="493">
                  <c:v>43874</c:v>
                </c:pt>
                <c:pt idx="494">
                  <c:v>43875</c:v>
                </c:pt>
                <c:pt idx="495">
                  <c:v>43878</c:v>
                </c:pt>
                <c:pt idx="496">
                  <c:v>43879</c:v>
                </c:pt>
                <c:pt idx="497">
                  <c:v>43880</c:v>
                </c:pt>
                <c:pt idx="498">
                  <c:v>43881</c:v>
                </c:pt>
                <c:pt idx="499">
                  <c:v>43882</c:v>
                </c:pt>
                <c:pt idx="500">
                  <c:v>43885</c:v>
                </c:pt>
                <c:pt idx="501">
                  <c:v>43886</c:v>
                </c:pt>
                <c:pt idx="502">
                  <c:v>43887</c:v>
                </c:pt>
                <c:pt idx="503">
                  <c:v>43888</c:v>
                </c:pt>
                <c:pt idx="504">
                  <c:v>43889</c:v>
                </c:pt>
                <c:pt idx="505">
                  <c:v>43892</c:v>
                </c:pt>
                <c:pt idx="506">
                  <c:v>43893</c:v>
                </c:pt>
                <c:pt idx="507">
                  <c:v>43894</c:v>
                </c:pt>
                <c:pt idx="508">
                  <c:v>43895</c:v>
                </c:pt>
                <c:pt idx="509">
                  <c:v>43896</c:v>
                </c:pt>
                <c:pt idx="510">
                  <c:v>43899</c:v>
                </c:pt>
                <c:pt idx="511">
                  <c:v>43900</c:v>
                </c:pt>
                <c:pt idx="512">
                  <c:v>43901</c:v>
                </c:pt>
                <c:pt idx="513">
                  <c:v>43902</c:v>
                </c:pt>
                <c:pt idx="514">
                  <c:v>43903</c:v>
                </c:pt>
                <c:pt idx="515">
                  <c:v>43906</c:v>
                </c:pt>
                <c:pt idx="516">
                  <c:v>43907</c:v>
                </c:pt>
                <c:pt idx="517">
                  <c:v>43908</c:v>
                </c:pt>
                <c:pt idx="518">
                  <c:v>43909</c:v>
                </c:pt>
                <c:pt idx="519">
                  <c:v>43910</c:v>
                </c:pt>
                <c:pt idx="520">
                  <c:v>43913</c:v>
                </c:pt>
                <c:pt idx="521">
                  <c:v>43914</c:v>
                </c:pt>
                <c:pt idx="522">
                  <c:v>43915</c:v>
                </c:pt>
                <c:pt idx="523">
                  <c:v>43916</c:v>
                </c:pt>
                <c:pt idx="524">
                  <c:v>43917</c:v>
                </c:pt>
                <c:pt idx="525">
                  <c:v>43920</c:v>
                </c:pt>
                <c:pt idx="526">
                  <c:v>43921</c:v>
                </c:pt>
                <c:pt idx="527">
                  <c:v>43922</c:v>
                </c:pt>
                <c:pt idx="528">
                  <c:v>43923</c:v>
                </c:pt>
                <c:pt idx="529">
                  <c:v>43924</c:v>
                </c:pt>
                <c:pt idx="530">
                  <c:v>43927</c:v>
                </c:pt>
                <c:pt idx="531">
                  <c:v>43928</c:v>
                </c:pt>
                <c:pt idx="532">
                  <c:v>43929</c:v>
                </c:pt>
                <c:pt idx="533">
                  <c:v>43930</c:v>
                </c:pt>
                <c:pt idx="534">
                  <c:v>43931</c:v>
                </c:pt>
                <c:pt idx="535">
                  <c:v>43934</c:v>
                </c:pt>
                <c:pt idx="536">
                  <c:v>43935</c:v>
                </c:pt>
                <c:pt idx="537">
                  <c:v>43936</c:v>
                </c:pt>
                <c:pt idx="538">
                  <c:v>43937</c:v>
                </c:pt>
                <c:pt idx="539">
                  <c:v>43938</c:v>
                </c:pt>
                <c:pt idx="540">
                  <c:v>43941</c:v>
                </c:pt>
                <c:pt idx="541">
                  <c:v>43942</c:v>
                </c:pt>
                <c:pt idx="542">
                  <c:v>43943</c:v>
                </c:pt>
                <c:pt idx="543">
                  <c:v>43944</c:v>
                </c:pt>
                <c:pt idx="544">
                  <c:v>43945</c:v>
                </c:pt>
                <c:pt idx="545">
                  <c:v>43948</c:v>
                </c:pt>
                <c:pt idx="546">
                  <c:v>43949</c:v>
                </c:pt>
                <c:pt idx="547">
                  <c:v>43950</c:v>
                </c:pt>
                <c:pt idx="548">
                  <c:v>43951</c:v>
                </c:pt>
                <c:pt idx="549">
                  <c:v>43952</c:v>
                </c:pt>
                <c:pt idx="550">
                  <c:v>43955</c:v>
                </c:pt>
                <c:pt idx="551">
                  <c:v>43956</c:v>
                </c:pt>
                <c:pt idx="552">
                  <c:v>43957</c:v>
                </c:pt>
                <c:pt idx="553">
                  <c:v>43958</c:v>
                </c:pt>
                <c:pt idx="554">
                  <c:v>43959</c:v>
                </c:pt>
                <c:pt idx="555">
                  <c:v>43962</c:v>
                </c:pt>
                <c:pt idx="556">
                  <c:v>43963</c:v>
                </c:pt>
                <c:pt idx="557">
                  <c:v>43964</c:v>
                </c:pt>
                <c:pt idx="558">
                  <c:v>43965</c:v>
                </c:pt>
                <c:pt idx="559">
                  <c:v>43966</c:v>
                </c:pt>
                <c:pt idx="560">
                  <c:v>43969</c:v>
                </c:pt>
                <c:pt idx="561">
                  <c:v>43970</c:v>
                </c:pt>
                <c:pt idx="562">
                  <c:v>43971</c:v>
                </c:pt>
                <c:pt idx="563">
                  <c:v>43972</c:v>
                </c:pt>
                <c:pt idx="564">
                  <c:v>43973</c:v>
                </c:pt>
                <c:pt idx="565">
                  <c:v>43976</c:v>
                </c:pt>
                <c:pt idx="566">
                  <c:v>43977</c:v>
                </c:pt>
                <c:pt idx="567">
                  <c:v>43978</c:v>
                </c:pt>
                <c:pt idx="568">
                  <c:v>43979</c:v>
                </c:pt>
                <c:pt idx="569">
                  <c:v>43980</c:v>
                </c:pt>
                <c:pt idx="570">
                  <c:v>43983</c:v>
                </c:pt>
                <c:pt idx="571">
                  <c:v>43984</c:v>
                </c:pt>
                <c:pt idx="572">
                  <c:v>43985</c:v>
                </c:pt>
                <c:pt idx="573">
                  <c:v>43986</c:v>
                </c:pt>
                <c:pt idx="574">
                  <c:v>43987</c:v>
                </c:pt>
                <c:pt idx="575">
                  <c:v>43990</c:v>
                </c:pt>
                <c:pt idx="576">
                  <c:v>43991</c:v>
                </c:pt>
                <c:pt idx="577">
                  <c:v>43992</c:v>
                </c:pt>
                <c:pt idx="578">
                  <c:v>43993</c:v>
                </c:pt>
                <c:pt idx="579">
                  <c:v>43994</c:v>
                </c:pt>
                <c:pt idx="580">
                  <c:v>43997</c:v>
                </c:pt>
                <c:pt idx="581">
                  <c:v>43998</c:v>
                </c:pt>
                <c:pt idx="582">
                  <c:v>43999</c:v>
                </c:pt>
                <c:pt idx="583">
                  <c:v>44000</c:v>
                </c:pt>
                <c:pt idx="584">
                  <c:v>44001</c:v>
                </c:pt>
                <c:pt idx="585">
                  <c:v>44004</c:v>
                </c:pt>
                <c:pt idx="586">
                  <c:v>44005</c:v>
                </c:pt>
                <c:pt idx="587">
                  <c:v>44006</c:v>
                </c:pt>
                <c:pt idx="588">
                  <c:v>44007</c:v>
                </c:pt>
                <c:pt idx="589">
                  <c:v>44008</c:v>
                </c:pt>
                <c:pt idx="590">
                  <c:v>44011</c:v>
                </c:pt>
                <c:pt idx="591">
                  <c:v>44012</c:v>
                </c:pt>
                <c:pt idx="592">
                  <c:v>44013</c:v>
                </c:pt>
                <c:pt idx="593">
                  <c:v>44014</c:v>
                </c:pt>
                <c:pt idx="594">
                  <c:v>44015</c:v>
                </c:pt>
                <c:pt idx="595">
                  <c:v>44018</c:v>
                </c:pt>
                <c:pt idx="596">
                  <c:v>44019</c:v>
                </c:pt>
                <c:pt idx="597">
                  <c:v>44020</c:v>
                </c:pt>
                <c:pt idx="598">
                  <c:v>44021</c:v>
                </c:pt>
                <c:pt idx="599">
                  <c:v>44022</c:v>
                </c:pt>
                <c:pt idx="600">
                  <c:v>44025</c:v>
                </c:pt>
                <c:pt idx="601">
                  <c:v>44026</c:v>
                </c:pt>
                <c:pt idx="602">
                  <c:v>44027</c:v>
                </c:pt>
                <c:pt idx="603">
                  <c:v>44028</c:v>
                </c:pt>
                <c:pt idx="604">
                  <c:v>44029</c:v>
                </c:pt>
                <c:pt idx="605">
                  <c:v>44032</c:v>
                </c:pt>
                <c:pt idx="606">
                  <c:v>44033</c:v>
                </c:pt>
                <c:pt idx="607">
                  <c:v>44034</c:v>
                </c:pt>
                <c:pt idx="608">
                  <c:v>44035</c:v>
                </c:pt>
                <c:pt idx="609">
                  <c:v>44036</c:v>
                </c:pt>
                <c:pt idx="610">
                  <c:v>44039</c:v>
                </c:pt>
                <c:pt idx="611">
                  <c:v>44040</c:v>
                </c:pt>
                <c:pt idx="612">
                  <c:v>44041</c:v>
                </c:pt>
                <c:pt idx="613">
                  <c:v>44042</c:v>
                </c:pt>
                <c:pt idx="614">
                  <c:v>44043</c:v>
                </c:pt>
                <c:pt idx="615">
                  <c:v>44046</c:v>
                </c:pt>
                <c:pt idx="616">
                  <c:v>44047</c:v>
                </c:pt>
                <c:pt idx="617">
                  <c:v>44048</c:v>
                </c:pt>
                <c:pt idx="618">
                  <c:v>44049</c:v>
                </c:pt>
                <c:pt idx="619">
                  <c:v>44050</c:v>
                </c:pt>
                <c:pt idx="620">
                  <c:v>44053</c:v>
                </c:pt>
                <c:pt idx="621">
                  <c:v>44054</c:v>
                </c:pt>
                <c:pt idx="622">
                  <c:v>44055</c:v>
                </c:pt>
                <c:pt idx="623">
                  <c:v>44056</c:v>
                </c:pt>
                <c:pt idx="624">
                  <c:v>44057</c:v>
                </c:pt>
                <c:pt idx="625">
                  <c:v>44060</c:v>
                </c:pt>
                <c:pt idx="626">
                  <c:v>44061</c:v>
                </c:pt>
                <c:pt idx="627">
                  <c:v>44062</c:v>
                </c:pt>
                <c:pt idx="628">
                  <c:v>44063</c:v>
                </c:pt>
                <c:pt idx="629">
                  <c:v>44064</c:v>
                </c:pt>
                <c:pt idx="630">
                  <c:v>44067</c:v>
                </c:pt>
                <c:pt idx="631">
                  <c:v>44068</c:v>
                </c:pt>
                <c:pt idx="632">
                  <c:v>44069</c:v>
                </c:pt>
                <c:pt idx="633">
                  <c:v>44070</c:v>
                </c:pt>
                <c:pt idx="634">
                  <c:v>44071</c:v>
                </c:pt>
                <c:pt idx="635">
                  <c:v>44074</c:v>
                </c:pt>
                <c:pt idx="636">
                  <c:v>44075</c:v>
                </c:pt>
                <c:pt idx="637">
                  <c:v>44076</c:v>
                </c:pt>
                <c:pt idx="638">
                  <c:v>44077</c:v>
                </c:pt>
                <c:pt idx="639">
                  <c:v>44078</c:v>
                </c:pt>
                <c:pt idx="640">
                  <c:v>44081</c:v>
                </c:pt>
                <c:pt idx="641">
                  <c:v>44082</c:v>
                </c:pt>
                <c:pt idx="642">
                  <c:v>44083</c:v>
                </c:pt>
                <c:pt idx="643">
                  <c:v>44084</c:v>
                </c:pt>
                <c:pt idx="644">
                  <c:v>44085</c:v>
                </c:pt>
                <c:pt idx="645">
                  <c:v>44088</c:v>
                </c:pt>
                <c:pt idx="646">
                  <c:v>44089</c:v>
                </c:pt>
                <c:pt idx="647">
                  <c:v>44090</c:v>
                </c:pt>
                <c:pt idx="648">
                  <c:v>44091</c:v>
                </c:pt>
                <c:pt idx="649">
                  <c:v>44092</c:v>
                </c:pt>
                <c:pt idx="650">
                  <c:v>44095</c:v>
                </c:pt>
                <c:pt idx="651">
                  <c:v>44096</c:v>
                </c:pt>
                <c:pt idx="652">
                  <c:v>44097</c:v>
                </c:pt>
                <c:pt idx="653">
                  <c:v>44098</c:v>
                </c:pt>
                <c:pt idx="654">
                  <c:v>44099</c:v>
                </c:pt>
                <c:pt idx="655">
                  <c:v>44102</c:v>
                </c:pt>
                <c:pt idx="656">
                  <c:v>44103</c:v>
                </c:pt>
                <c:pt idx="657">
                  <c:v>44104</c:v>
                </c:pt>
                <c:pt idx="658">
                  <c:v>44105</c:v>
                </c:pt>
                <c:pt idx="659">
                  <c:v>44106</c:v>
                </c:pt>
                <c:pt idx="660">
                  <c:v>44109</c:v>
                </c:pt>
                <c:pt idx="661">
                  <c:v>44110</c:v>
                </c:pt>
                <c:pt idx="662">
                  <c:v>44111</c:v>
                </c:pt>
                <c:pt idx="663">
                  <c:v>44112</c:v>
                </c:pt>
                <c:pt idx="664">
                  <c:v>44113</c:v>
                </c:pt>
                <c:pt idx="665">
                  <c:v>44116</c:v>
                </c:pt>
                <c:pt idx="666">
                  <c:v>44117</c:v>
                </c:pt>
                <c:pt idx="667">
                  <c:v>44118</c:v>
                </c:pt>
                <c:pt idx="668">
                  <c:v>44119</c:v>
                </c:pt>
                <c:pt idx="669">
                  <c:v>44120</c:v>
                </c:pt>
                <c:pt idx="670">
                  <c:v>44123</c:v>
                </c:pt>
                <c:pt idx="671">
                  <c:v>44124</c:v>
                </c:pt>
                <c:pt idx="672">
                  <c:v>44125</c:v>
                </c:pt>
                <c:pt idx="673">
                  <c:v>44126</c:v>
                </c:pt>
                <c:pt idx="674">
                  <c:v>44127</c:v>
                </c:pt>
                <c:pt idx="675">
                  <c:v>44130</c:v>
                </c:pt>
                <c:pt idx="676">
                  <c:v>44131</c:v>
                </c:pt>
                <c:pt idx="677">
                  <c:v>44132</c:v>
                </c:pt>
                <c:pt idx="678">
                  <c:v>44133</c:v>
                </c:pt>
                <c:pt idx="679">
                  <c:v>44134</c:v>
                </c:pt>
                <c:pt idx="680">
                  <c:v>44137</c:v>
                </c:pt>
                <c:pt idx="681">
                  <c:v>44138</c:v>
                </c:pt>
                <c:pt idx="682">
                  <c:v>44139</c:v>
                </c:pt>
                <c:pt idx="683">
                  <c:v>44140</c:v>
                </c:pt>
                <c:pt idx="684">
                  <c:v>44141</c:v>
                </c:pt>
                <c:pt idx="685">
                  <c:v>44144</c:v>
                </c:pt>
                <c:pt idx="686">
                  <c:v>44145</c:v>
                </c:pt>
                <c:pt idx="687">
                  <c:v>44146</c:v>
                </c:pt>
                <c:pt idx="688">
                  <c:v>44147</c:v>
                </c:pt>
                <c:pt idx="689">
                  <c:v>44148</c:v>
                </c:pt>
                <c:pt idx="690">
                  <c:v>44151</c:v>
                </c:pt>
                <c:pt idx="691">
                  <c:v>44152</c:v>
                </c:pt>
                <c:pt idx="692">
                  <c:v>44153</c:v>
                </c:pt>
                <c:pt idx="693">
                  <c:v>44154</c:v>
                </c:pt>
                <c:pt idx="694">
                  <c:v>44155</c:v>
                </c:pt>
                <c:pt idx="695">
                  <c:v>44158</c:v>
                </c:pt>
                <c:pt idx="696">
                  <c:v>44159</c:v>
                </c:pt>
                <c:pt idx="697">
                  <c:v>44160</c:v>
                </c:pt>
                <c:pt idx="698">
                  <c:v>44161</c:v>
                </c:pt>
                <c:pt idx="699">
                  <c:v>44162</c:v>
                </c:pt>
                <c:pt idx="700">
                  <c:v>44165</c:v>
                </c:pt>
                <c:pt idx="701">
                  <c:v>44166</c:v>
                </c:pt>
                <c:pt idx="702">
                  <c:v>44167</c:v>
                </c:pt>
                <c:pt idx="703">
                  <c:v>44168</c:v>
                </c:pt>
                <c:pt idx="704">
                  <c:v>44169</c:v>
                </c:pt>
                <c:pt idx="705">
                  <c:v>44172</c:v>
                </c:pt>
                <c:pt idx="706">
                  <c:v>44173</c:v>
                </c:pt>
                <c:pt idx="707">
                  <c:v>44174</c:v>
                </c:pt>
                <c:pt idx="708">
                  <c:v>44175</c:v>
                </c:pt>
                <c:pt idx="709">
                  <c:v>44176</c:v>
                </c:pt>
                <c:pt idx="710">
                  <c:v>44179</c:v>
                </c:pt>
                <c:pt idx="711">
                  <c:v>44180</c:v>
                </c:pt>
                <c:pt idx="712">
                  <c:v>44181</c:v>
                </c:pt>
                <c:pt idx="713">
                  <c:v>44182</c:v>
                </c:pt>
                <c:pt idx="714">
                  <c:v>44183</c:v>
                </c:pt>
                <c:pt idx="715">
                  <c:v>44186</c:v>
                </c:pt>
                <c:pt idx="716">
                  <c:v>44187</c:v>
                </c:pt>
                <c:pt idx="717">
                  <c:v>44188</c:v>
                </c:pt>
                <c:pt idx="718">
                  <c:v>44189</c:v>
                </c:pt>
                <c:pt idx="719">
                  <c:v>44190</c:v>
                </c:pt>
                <c:pt idx="720">
                  <c:v>44193</c:v>
                </c:pt>
                <c:pt idx="721">
                  <c:v>44194</c:v>
                </c:pt>
                <c:pt idx="722">
                  <c:v>44195</c:v>
                </c:pt>
                <c:pt idx="723">
                  <c:v>44196</c:v>
                </c:pt>
                <c:pt idx="724">
                  <c:v>44197</c:v>
                </c:pt>
                <c:pt idx="725">
                  <c:v>44200</c:v>
                </c:pt>
                <c:pt idx="726">
                  <c:v>44201</c:v>
                </c:pt>
                <c:pt idx="727">
                  <c:v>44202</c:v>
                </c:pt>
                <c:pt idx="728">
                  <c:v>44203</c:v>
                </c:pt>
                <c:pt idx="729">
                  <c:v>44204</c:v>
                </c:pt>
                <c:pt idx="730">
                  <c:v>44207</c:v>
                </c:pt>
                <c:pt idx="731">
                  <c:v>44208</c:v>
                </c:pt>
                <c:pt idx="732">
                  <c:v>44209</c:v>
                </c:pt>
                <c:pt idx="733">
                  <c:v>44210</c:v>
                </c:pt>
                <c:pt idx="734">
                  <c:v>44211</c:v>
                </c:pt>
                <c:pt idx="735">
                  <c:v>44214</c:v>
                </c:pt>
                <c:pt idx="736">
                  <c:v>44215</c:v>
                </c:pt>
                <c:pt idx="737">
                  <c:v>44216</c:v>
                </c:pt>
                <c:pt idx="738">
                  <c:v>44217</c:v>
                </c:pt>
                <c:pt idx="739">
                  <c:v>44218</c:v>
                </c:pt>
                <c:pt idx="740">
                  <c:v>44221</c:v>
                </c:pt>
                <c:pt idx="741">
                  <c:v>44222</c:v>
                </c:pt>
                <c:pt idx="742">
                  <c:v>44223</c:v>
                </c:pt>
                <c:pt idx="743">
                  <c:v>44224</c:v>
                </c:pt>
                <c:pt idx="744">
                  <c:v>44225</c:v>
                </c:pt>
                <c:pt idx="745">
                  <c:v>44228</c:v>
                </c:pt>
                <c:pt idx="746">
                  <c:v>44229</c:v>
                </c:pt>
                <c:pt idx="747">
                  <c:v>44230</c:v>
                </c:pt>
                <c:pt idx="748">
                  <c:v>44231</c:v>
                </c:pt>
                <c:pt idx="749">
                  <c:v>44232</c:v>
                </c:pt>
                <c:pt idx="750">
                  <c:v>44235</c:v>
                </c:pt>
                <c:pt idx="751">
                  <c:v>44236</c:v>
                </c:pt>
                <c:pt idx="752">
                  <c:v>44237</c:v>
                </c:pt>
                <c:pt idx="753">
                  <c:v>44238</c:v>
                </c:pt>
                <c:pt idx="754">
                  <c:v>44239</c:v>
                </c:pt>
                <c:pt idx="755">
                  <c:v>44242</c:v>
                </c:pt>
                <c:pt idx="756">
                  <c:v>44243</c:v>
                </c:pt>
                <c:pt idx="757">
                  <c:v>44244</c:v>
                </c:pt>
                <c:pt idx="758">
                  <c:v>44245</c:v>
                </c:pt>
                <c:pt idx="759">
                  <c:v>44246</c:v>
                </c:pt>
                <c:pt idx="760">
                  <c:v>44249</c:v>
                </c:pt>
                <c:pt idx="761">
                  <c:v>44250</c:v>
                </c:pt>
                <c:pt idx="762">
                  <c:v>44251</c:v>
                </c:pt>
                <c:pt idx="763">
                  <c:v>44252</c:v>
                </c:pt>
                <c:pt idx="764">
                  <c:v>44253</c:v>
                </c:pt>
                <c:pt idx="765">
                  <c:v>44256</c:v>
                </c:pt>
                <c:pt idx="766">
                  <c:v>44257</c:v>
                </c:pt>
                <c:pt idx="767">
                  <c:v>44258</c:v>
                </c:pt>
                <c:pt idx="768">
                  <c:v>44259</c:v>
                </c:pt>
                <c:pt idx="769">
                  <c:v>44260</c:v>
                </c:pt>
                <c:pt idx="770">
                  <c:v>44263</c:v>
                </c:pt>
                <c:pt idx="771">
                  <c:v>44264</c:v>
                </c:pt>
                <c:pt idx="772">
                  <c:v>44265</c:v>
                </c:pt>
                <c:pt idx="773">
                  <c:v>44266</c:v>
                </c:pt>
                <c:pt idx="774">
                  <c:v>44267</c:v>
                </c:pt>
                <c:pt idx="775">
                  <c:v>44270</c:v>
                </c:pt>
                <c:pt idx="776">
                  <c:v>44271</c:v>
                </c:pt>
                <c:pt idx="777">
                  <c:v>44272</c:v>
                </c:pt>
                <c:pt idx="778">
                  <c:v>44273</c:v>
                </c:pt>
                <c:pt idx="779">
                  <c:v>44274</c:v>
                </c:pt>
                <c:pt idx="780">
                  <c:v>44277</c:v>
                </c:pt>
                <c:pt idx="781">
                  <c:v>44278</c:v>
                </c:pt>
                <c:pt idx="782">
                  <c:v>44279</c:v>
                </c:pt>
                <c:pt idx="783">
                  <c:v>44280</c:v>
                </c:pt>
                <c:pt idx="784">
                  <c:v>44281</c:v>
                </c:pt>
                <c:pt idx="785">
                  <c:v>44284</c:v>
                </c:pt>
                <c:pt idx="786">
                  <c:v>44285</c:v>
                </c:pt>
                <c:pt idx="787">
                  <c:v>44286</c:v>
                </c:pt>
                <c:pt idx="788">
                  <c:v>44287</c:v>
                </c:pt>
                <c:pt idx="789">
                  <c:v>44288</c:v>
                </c:pt>
                <c:pt idx="790">
                  <c:v>44291</c:v>
                </c:pt>
                <c:pt idx="791">
                  <c:v>44292</c:v>
                </c:pt>
                <c:pt idx="792">
                  <c:v>44293</c:v>
                </c:pt>
                <c:pt idx="793">
                  <c:v>44294</c:v>
                </c:pt>
                <c:pt idx="794">
                  <c:v>44295</c:v>
                </c:pt>
                <c:pt idx="795">
                  <c:v>44298</c:v>
                </c:pt>
                <c:pt idx="796">
                  <c:v>44299</c:v>
                </c:pt>
                <c:pt idx="797">
                  <c:v>44300</c:v>
                </c:pt>
                <c:pt idx="798">
                  <c:v>44301</c:v>
                </c:pt>
                <c:pt idx="799">
                  <c:v>44302</c:v>
                </c:pt>
                <c:pt idx="800">
                  <c:v>44305</c:v>
                </c:pt>
                <c:pt idx="801">
                  <c:v>44306</c:v>
                </c:pt>
                <c:pt idx="802">
                  <c:v>44307</c:v>
                </c:pt>
                <c:pt idx="803">
                  <c:v>44308</c:v>
                </c:pt>
                <c:pt idx="804">
                  <c:v>44309</c:v>
                </c:pt>
                <c:pt idx="805">
                  <c:v>44312</c:v>
                </c:pt>
                <c:pt idx="806">
                  <c:v>44313</c:v>
                </c:pt>
                <c:pt idx="807">
                  <c:v>44314</c:v>
                </c:pt>
                <c:pt idx="808">
                  <c:v>44315</c:v>
                </c:pt>
                <c:pt idx="809">
                  <c:v>44316</c:v>
                </c:pt>
                <c:pt idx="810">
                  <c:v>44319</c:v>
                </c:pt>
                <c:pt idx="811">
                  <c:v>44320</c:v>
                </c:pt>
                <c:pt idx="812">
                  <c:v>44321</c:v>
                </c:pt>
                <c:pt idx="813">
                  <c:v>44322</c:v>
                </c:pt>
                <c:pt idx="814">
                  <c:v>44323</c:v>
                </c:pt>
                <c:pt idx="815">
                  <c:v>44326</c:v>
                </c:pt>
                <c:pt idx="816">
                  <c:v>44327</c:v>
                </c:pt>
                <c:pt idx="817">
                  <c:v>44328</c:v>
                </c:pt>
                <c:pt idx="818">
                  <c:v>44329</c:v>
                </c:pt>
                <c:pt idx="819">
                  <c:v>44330</c:v>
                </c:pt>
                <c:pt idx="820">
                  <c:v>44333</c:v>
                </c:pt>
                <c:pt idx="821">
                  <c:v>44334</c:v>
                </c:pt>
                <c:pt idx="822">
                  <c:v>44335</c:v>
                </c:pt>
                <c:pt idx="823">
                  <c:v>44336</c:v>
                </c:pt>
                <c:pt idx="824">
                  <c:v>44337</c:v>
                </c:pt>
                <c:pt idx="825">
                  <c:v>44340</c:v>
                </c:pt>
                <c:pt idx="826">
                  <c:v>44341</c:v>
                </c:pt>
                <c:pt idx="827">
                  <c:v>44342</c:v>
                </c:pt>
                <c:pt idx="828">
                  <c:v>44343</c:v>
                </c:pt>
                <c:pt idx="829">
                  <c:v>44344</c:v>
                </c:pt>
                <c:pt idx="830">
                  <c:v>44347</c:v>
                </c:pt>
                <c:pt idx="831">
                  <c:v>44348</c:v>
                </c:pt>
                <c:pt idx="832">
                  <c:v>44349</c:v>
                </c:pt>
                <c:pt idx="833">
                  <c:v>44350</c:v>
                </c:pt>
                <c:pt idx="834">
                  <c:v>44351</c:v>
                </c:pt>
                <c:pt idx="835">
                  <c:v>44354</c:v>
                </c:pt>
                <c:pt idx="836">
                  <c:v>44355</c:v>
                </c:pt>
                <c:pt idx="837">
                  <c:v>44356</c:v>
                </c:pt>
                <c:pt idx="838">
                  <c:v>44357</c:v>
                </c:pt>
                <c:pt idx="839">
                  <c:v>44358</c:v>
                </c:pt>
                <c:pt idx="840">
                  <c:v>44361</c:v>
                </c:pt>
                <c:pt idx="841">
                  <c:v>44362</c:v>
                </c:pt>
                <c:pt idx="842">
                  <c:v>44363</c:v>
                </c:pt>
                <c:pt idx="843">
                  <c:v>44364</c:v>
                </c:pt>
                <c:pt idx="844">
                  <c:v>44365</c:v>
                </c:pt>
                <c:pt idx="845">
                  <c:v>44368</c:v>
                </c:pt>
                <c:pt idx="846">
                  <c:v>44369</c:v>
                </c:pt>
                <c:pt idx="847">
                  <c:v>44370</c:v>
                </c:pt>
                <c:pt idx="848">
                  <c:v>44371</c:v>
                </c:pt>
                <c:pt idx="849">
                  <c:v>44372</c:v>
                </c:pt>
                <c:pt idx="850">
                  <c:v>44375</c:v>
                </c:pt>
                <c:pt idx="851">
                  <c:v>44376</c:v>
                </c:pt>
                <c:pt idx="852">
                  <c:v>44377</c:v>
                </c:pt>
                <c:pt idx="853">
                  <c:v>44378</c:v>
                </c:pt>
                <c:pt idx="854">
                  <c:v>44379</c:v>
                </c:pt>
                <c:pt idx="855">
                  <c:v>44382</c:v>
                </c:pt>
                <c:pt idx="856">
                  <c:v>44383</c:v>
                </c:pt>
                <c:pt idx="857">
                  <c:v>44384</c:v>
                </c:pt>
                <c:pt idx="858">
                  <c:v>44385</c:v>
                </c:pt>
                <c:pt idx="859">
                  <c:v>44386</c:v>
                </c:pt>
                <c:pt idx="860">
                  <c:v>44389</c:v>
                </c:pt>
                <c:pt idx="861">
                  <c:v>44390</c:v>
                </c:pt>
                <c:pt idx="862">
                  <c:v>44391</c:v>
                </c:pt>
                <c:pt idx="863">
                  <c:v>44392</c:v>
                </c:pt>
                <c:pt idx="864">
                  <c:v>44393</c:v>
                </c:pt>
                <c:pt idx="865">
                  <c:v>44396</c:v>
                </c:pt>
                <c:pt idx="866">
                  <c:v>44397</c:v>
                </c:pt>
                <c:pt idx="867">
                  <c:v>44398</c:v>
                </c:pt>
                <c:pt idx="868">
                  <c:v>44399</c:v>
                </c:pt>
                <c:pt idx="869">
                  <c:v>44400</c:v>
                </c:pt>
                <c:pt idx="870">
                  <c:v>44403</c:v>
                </c:pt>
                <c:pt idx="871">
                  <c:v>44404</c:v>
                </c:pt>
                <c:pt idx="872">
                  <c:v>44405</c:v>
                </c:pt>
                <c:pt idx="873">
                  <c:v>44406</c:v>
                </c:pt>
                <c:pt idx="874">
                  <c:v>44407</c:v>
                </c:pt>
                <c:pt idx="875">
                  <c:v>44410</c:v>
                </c:pt>
                <c:pt idx="876">
                  <c:v>44411</c:v>
                </c:pt>
                <c:pt idx="877">
                  <c:v>44412</c:v>
                </c:pt>
                <c:pt idx="878">
                  <c:v>44413</c:v>
                </c:pt>
                <c:pt idx="879">
                  <c:v>44414</c:v>
                </c:pt>
                <c:pt idx="880">
                  <c:v>44417</c:v>
                </c:pt>
                <c:pt idx="881">
                  <c:v>44418</c:v>
                </c:pt>
                <c:pt idx="882">
                  <c:v>44419</c:v>
                </c:pt>
                <c:pt idx="883">
                  <c:v>44420</c:v>
                </c:pt>
                <c:pt idx="884">
                  <c:v>44421</c:v>
                </c:pt>
                <c:pt idx="885">
                  <c:v>44424</c:v>
                </c:pt>
                <c:pt idx="886">
                  <c:v>44425</c:v>
                </c:pt>
                <c:pt idx="887">
                  <c:v>44426</c:v>
                </c:pt>
                <c:pt idx="888">
                  <c:v>44427</c:v>
                </c:pt>
                <c:pt idx="889">
                  <c:v>44428</c:v>
                </c:pt>
                <c:pt idx="890">
                  <c:v>44431</c:v>
                </c:pt>
                <c:pt idx="891">
                  <c:v>44432</c:v>
                </c:pt>
                <c:pt idx="892">
                  <c:v>44433</c:v>
                </c:pt>
                <c:pt idx="893">
                  <c:v>44434</c:v>
                </c:pt>
                <c:pt idx="894">
                  <c:v>44435</c:v>
                </c:pt>
                <c:pt idx="895">
                  <c:v>44438</c:v>
                </c:pt>
                <c:pt idx="896">
                  <c:v>44439</c:v>
                </c:pt>
                <c:pt idx="897">
                  <c:v>44440</c:v>
                </c:pt>
                <c:pt idx="898">
                  <c:v>44441</c:v>
                </c:pt>
                <c:pt idx="899">
                  <c:v>44442</c:v>
                </c:pt>
                <c:pt idx="900">
                  <c:v>44445</c:v>
                </c:pt>
                <c:pt idx="901">
                  <c:v>44446</c:v>
                </c:pt>
                <c:pt idx="902">
                  <c:v>44447</c:v>
                </c:pt>
                <c:pt idx="903">
                  <c:v>44448</c:v>
                </c:pt>
                <c:pt idx="904">
                  <c:v>44449</c:v>
                </c:pt>
                <c:pt idx="905">
                  <c:v>44452</c:v>
                </c:pt>
                <c:pt idx="906">
                  <c:v>44453</c:v>
                </c:pt>
                <c:pt idx="907">
                  <c:v>44454</c:v>
                </c:pt>
                <c:pt idx="908">
                  <c:v>44455</c:v>
                </c:pt>
                <c:pt idx="909">
                  <c:v>44456</c:v>
                </c:pt>
                <c:pt idx="910">
                  <c:v>44459</c:v>
                </c:pt>
                <c:pt idx="911">
                  <c:v>44460</c:v>
                </c:pt>
                <c:pt idx="912">
                  <c:v>44461</c:v>
                </c:pt>
                <c:pt idx="913">
                  <c:v>44462</c:v>
                </c:pt>
                <c:pt idx="914">
                  <c:v>44463</c:v>
                </c:pt>
                <c:pt idx="915">
                  <c:v>44466</c:v>
                </c:pt>
                <c:pt idx="916">
                  <c:v>44467</c:v>
                </c:pt>
                <c:pt idx="917">
                  <c:v>44468</c:v>
                </c:pt>
                <c:pt idx="918">
                  <c:v>44469</c:v>
                </c:pt>
                <c:pt idx="919">
                  <c:v>44470</c:v>
                </c:pt>
                <c:pt idx="920">
                  <c:v>44473</c:v>
                </c:pt>
                <c:pt idx="921">
                  <c:v>44474</c:v>
                </c:pt>
                <c:pt idx="922">
                  <c:v>44475</c:v>
                </c:pt>
                <c:pt idx="923">
                  <c:v>44476</c:v>
                </c:pt>
                <c:pt idx="924">
                  <c:v>44477</c:v>
                </c:pt>
                <c:pt idx="925">
                  <c:v>44480</c:v>
                </c:pt>
                <c:pt idx="926">
                  <c:v>44481</c:v>
                </c:pt>
                <c:pt idx="927">
                  <c:v>44482</c:v>
                </c:pt>
                <c:pt idx="928">
                  <c:v>44483</c:v>
                </c:pt>
                <c:pt idx="929">
                  <c:v>44484</c:v>
                </c:pt>
                <c:pt idx="930">
                  <c:v>44487</c:v>
                </c:pt>
                <c:pt idx="931">
                  <c:v>44488</c:v>
                </c:pt>
                <c:pt idx="932">
                  <c:v>44489</c:v>
                </c:pt>
                <c:pt idx="933">
                  <c:v>44490</c:v>
                </c:pt>
                <c:pt idx="934">
                  <c:v>44491</c:v>
                </c:pt>
                <c:pt idx="935">
                  <c:v>44494</c:v>
                </c:pt>
                <c:pt idx="936">
                  <c:v>44495</c:v>
                </c:pt>
                <c:pt idx="937">
                  <c:v>44496</c:v>
                </c:pt>
                <c:pt idx="938">
                  <c:v>44497</c:v>
                </c:pt>
                <c:pt idx="939">
                  <c:v>44498</c:v>
                </c:pt>
                <c:pt idx="940">
                  <c:v>44501</c:v>
                </c:pt>
                <c:pt idx="941">
                  <c:v>44502</c:v>
                </c:pt>
                <c:pt idx="942">
                  <c:v>44503</c:v>
                </c:pt>
                <c:pt idx="943">
                  <c:v>44504</c:v>
                </c:pt>
                <c:pt idx="944">
                  <c:v>44505</c:v>
                </c:pt>
                <c:pt idx="945">
                  <c:v>44508</c:v>
                </c:pt>
                <c:pt idx="946">
                  <c:v>44509</c:v>
                </c:pt>
                <c:pt idx="947">
                  <c:v>44510</c:v>
                </c:pt>
                <c:pt idx="948">
                  <c:v>44511</c:v>
                </c:pt>
                <c:pt idx="949">
                  <c:v>44512</c:v>
                </c:pt>
                <c:pt idx="950">
                  <c:v>44515</c:v>
                </c:pt>
                <c:pt idx="951">
                  <c:v>44516</c:v>
                </c:pt>
                <c:pt idx="952">
                  <c:v>44517</c:v>
                </c:pt>
                <c:pt idx="953">
                  <c:v>44518</c:v>
                </c:pt>
                <c:pt idx="954">
                  <c:v>44519</c:v>
                </c:pt>
                <c:pt idx="955">
                  <c:v>44522</c:v>
                </c:pt>
                <c:pt idx="956">
                  <c:v>44523</c:v>
                </c:pt>
                <c:pt idx="957">
                  <c:v>44524</c:v>
                </c:pt>
                <c:pt idx="958">
                  <c:v>44525</c:v>
                </c:pt>
                <c:pt idx="959">
                  <c:v>44526</c:v>
                </c:pt>
                <c:pt idx="960">
                  <c:v>44529</c:v>
                </c:pt>
                <c:pt idx="961">
                  <c:v>44530</c:v>
                </c:pt>
                <c:pt idx="962">
                  <c:v>44531</c:v>
                </c:pt>
                <c:pt idx="963">
                  <c:v>44532</c:v>
                </c:pt>
                <c:pt idx="964">
                  <c:v>44533</c:v>
                </c:pt>
                <c:pt idx="965">
                  <c:v>44536</c:v>
                </c:pt>
                <c:pt idx="966">
                  <c:v>44537</c:v>
                </c:pt>
                <c:pt idx="967">
                  <c:v>44538</c:v>
                </c:pt>
                <c:pt idx="968">
                  <c:v>44539</c:v>
                </c:pt>
                <c:pt idx="969">
                  <c:v>44540</c:v>
                </c:pt>
                <c:pt idx="970">
                  <c:v>44543</c:v>
                </c:pt>
                <c:pt idx="971">
                  <c:v>44544</c:v>
                </c:pt>
                <c:pt idx="972">
                  <c:v>44545</c:v>
                </c:pt>
                <c:pt idx="973">
                  <c:v>44546</c:v>
                </c:pt>
                <c:pt idx="974">
                  <c:v>44547</c:v>
                </c:pt>
                <c:pt idx="975">
                  <c:v>44550</c:v>
                </c:pt>
                <c:pt idx="976">
                  <c:v>44551</c:v>
                </c:pt>
                <c:pt idx="977">
                  <c:v>44552</c:v>
                </c:pt>
                <c:pt idx="978">
                  <c:v>44553</c:v>
                </c:pt>
                <c:pt idx="979">
                  <c:v>44554</c:v>
                </c:pt>
                <c:pt idx="980">
                  <c:v>44557</c:v>
                </c:pt>
                <c:pt idx="981">
                  <c:v>44558</c:v>
                </c:pt>
                <c:pt idx="982">
                  <c:v>44559</c:v>
                </c:pt>
                <c:pt idx="983">
                  <c:v>44560</c:v>
                </c:pt>
                <c:pt idx="984">
                  <c:v>44561</c:v>
                </c:pt>
                <c:pt idx="985">
                  <c:v>44564</c:v>
                </c:pt>
                <c:pt idx="986">
                  <c:v>44565</c:v>
                </c:pt>
                <c:pt idx="987">
                  <c:v>44566</c:v>
                </c:pt>
                <c:pt idx="988">
                  <c:v>44567</c:v>
                </c:pt>
                <c:pt idx="989">
                  <c:v>44568</c:v>
                </c:pt>
                <c:pt idx="990">
                  <c:v>44571</c:v>
                </c:pt>
                <c:pt idx="991">
                  <c:v>44572</c:v>
                </c:pt>
                <c:pt idx="992">
                  <c:v>44573</c:v>
                </c:pt>
                <c:pt idx="993">
                  <c:v>44574</c:v>
                </c:pt>
                <c:pt idx="994">
                  <c:v>44575</c:v>
                </c:pt>
                <c:pt idx="995">
                  <c:v>44578</c:v>
                </c:pt>
                <c:pt idx="996">
                  <c:v>44579</c:v>
                </c:pt>
                <c:pt idx="997">
                  <c:v>44580</c:v>
                </c:pt>
                <c:pt idx="998">
                  <c:v>44581</c:v>
                </c:pt>
                <c:pt idx="999">
                  <c:v>44582</c:v>
                </c:pt>
                <c:pt idx="1000">
                  <c:v>44585</c:v>
                </c:pt>
                <c:pt idx="1001">
                  <c:v>44586</c:v>
                </c:pt>
                <c:pt idx="1002">
                  <c:v>44587</c:v>
                </c:pt>
                <c:pt idx="1003">
                  <c:v>44588</c:v>
                </c:pt>
                <c:pt idx="1004">
                  <c:v>44589</c:v>
                </c:pt>
                <c:pt idx="1005">
                  <c:v>44592</c:v>
                </c:pt>
                <c:pt idx="1006">
                  <c:v>44593</c:v>
                </c:pt>
                <c:pt idx="1007">
                  <c:v>44594</c:v>
                </c:pt>
                <c:pt idx="1008">
                  <c:v>44595</c:v>
                </c:pt>
                <c:pt idx="1009">
                  <c:v>44596</c:v>
                </c:pt>
                <c:pt idx="1010">
                  <c:v>44599</c:v>
                </c:pt>
                <c:pt idx="1011">
                  <c:v>44600</c:v>
                </c:pt>
                <c:pt idx="1012">
                  <c:v>44601</c:v>
                </c:pt>
                <c:pt idx="1013">
                  <c:v>44602</c:v>
                </c:pt>
                <c:pt idx="1014">
                  <c:v>44603</c:v>
                </c:pt>
                <c:pt idx="1015">
                  <c:v>44606</c:v>
                </c:pt>
                <c:pt idx="1016">
                  <c:v>44607</c:v>
                </c:pt>
                <c:pt idx="1017">
                  <c:v>44608</c:v>
                </c:pt>
                <c:pt idx="1018">
                  <c:v>44609</c:v>
                </c:pt>
                <c:pt idx="1019">
                  <c:v>44610</c:v>
                </c:pt>
                <c:pt idx="1020">
                  <c:v>44613</c:v>
                </c:pt>
                <c:pt idx="1021">
                  <c:v>44614</c:v>
                </c:pt>
                <c:pt idx="1022">
                  <c:v>44615</c:v>
                </c:pt>
                <c:pt idx="1023">
                  <c:v>44616</c:v>
                </c:pt>
                <c:pt idx="1024">
                  <c:v>44617</c:v>
                </c:pt>
                <c:pt idx="1025">
                  <c:v>44620</c:v>
                </c:pt>
                <c:pt idx="1026">
                  <c:v>44621</c:v>
                </c:pt>
                <c:pt idx="1027">
                  <c:v>44622</c:v>
                </c:pt>
                <c:pt idx="1028">
                  <c:v>44623</c:v>
                </c:pt>
                <c:pt idx="1029">
                  <c:v>44624</c:v>
                </c:pt>
                <c:pt idx="1030">
                  <c:v>44627</c:v>
                </c:pt>
                <c:pt idx="1031">
                  <c:v>44628</c:v>
                </c:pt>
                <c:pt idx="1032">
                  <c:v>44629</c:v>
                </c:pt>
                <c:pt idx="1033">
                  <c:v>44630</c:v>
                </c:pt>
                <c:pt idx="1034">
                  <c:v>44631</c:v>
                </c:pt>
                <c:pt idx="1035">
                  <c:v>44634</c:v>
                </c:pt>
                <c:pt idx="1036">
                  <c:v>44635</c:v>
                </c:pt>
                <c:pt idx="1037">
                  <c:v>44636</c:v>
                </c:pt>
                <c:pt idx="1038">
                  <c:v>44637</c:v>
                </c:pt>
                <c:pt idx="1039">
                  <c:v>44638</c:v>
                </c:pt>
                <c:pt idx="1040">
                  <c:v>44641</c:v>
                </c:pt>
                <c:pt idx="1041">
                  <c:v>44642</c:v>
                </c:pt>
                <c:pt idx="1042">
                  <c:v>44643</c:v>
                </c:pt>
                <c:pt idx="1043">
                  <c:v>44644</c:v>
                </c:pt>
                <c:pt idx="1044">
                  <c:v>44645</c:v>
                </c:pt>
                <c:pt idx="1045">
                  <c:v>44648</c:v>
                </c:pt>
                <c:pt idx="1046">
                  <c:v>44649</c:v>
                </c:pt>
                <c:pt idx="1047">
                  <c:v>44650</c:v>
                </c:pt>
                <c:pt idx="1048">
                  <c:v>44651</c:v>
                </c:pt>
                <c:pt idx="1049">
                  <c:v>44652</c:v>
                </c:pt>
                <c:pt idx="1050">
                  <c:v>44655</c:v>
                </c:pt>
                <c:pt idx="1051">
                  <c:v>44656</c:v>
                </c:pt>
                <c:pt idx="1052">
                  <c:v>44657</c:v>
                </c:pt>
                <c:pt idx="1053">
                  <c:v>44658</c:v>
                </c:pt>
                <c:pt idx="1054">
                  <c:v>44659</c:v>
                </c:pt>
                <c:pt idx="1055">
                  <c:v>44662</c:v>
                </c:pt>
                <c:pt idx="1056">
                  <c:v>44663</c:v>
                </c:pt>
                <c:pt idx="1057">
                  <c:v>44664</c:v>
                </c:pt>
                <c:pt idx="1058">
                  <c:v>44665</c:v>
                </c:pt>
                <c:pt idx="1059">
                  <c:v>44666</c:v>
                </c:pt>
                <c:pt idx="1060">
                  <c:v>44669</c:v>
                </c:pt>
                <c:pt idx="1061">
                  <c:v>44670</c:v>
                </c:pt>
                <c:pt idx="1062">
                  <c:v>44671</c:v>
                </c:pt>
                <c:pt idx="1063">
                  <c:v>44672</c:v>
                </c:pt>
                <c:pt idx="1064">
                  <c:v>44673</c:v>
                </c:pt>
                <c:pt idx="1065">
                  <c:v>44676</c:v>
                </c:pt>
                <c:pt idx="1066">
                  <c:v>44677</c:v>
                </c:pt>
                <c:pt idx="1067">
                  <c:v>44678</c:v>
                </c:pt>
                <c:pt idx="1068">
                  <c:v>44679</c:v>
                </c:pt>
                <c:pt idx="1069">
                  <c:v>44680</c:v>
                </c:pt>
                <c:pt idx="1070">
                  <c:v>44683</c:v>
                </c:pt>
                <c:pt idx="1071">
                  <c:v>44684</c:v>
                </c:pt>
                <c:pt idx="1072">
                  <c:v>44685</c:v>
                </c:pt>
                <c:pt idx="1073">
                  <c:v>44686</c:v>
                </c:pt>
                <c:pt idx="1074">
                  <c:v>44687</c:v>
                </c:pt>
                <c:pt idx="1075">
                  <c:v>44690</c:v>
                </c:pt>
                <c:pt idx="1076">
                  <c:v>44691</c:v>
                </c:pt>
                <c:pt idx="1077">
                  <c:v>44692</c:v>
                </c:pt>
                <c:pt idx="1078">
                  <c:v>44693</c:v>
                </c:pt>
                <c:pt idx="1079">
                  <c:v>44694</c:v>
                </c:pt>
                <c:pt idx="1080">
                  <c:v>44697</c:v>
                </c:pt>
                <c:pt idx="1081">
                  <c:v>44698</c:v>
                </c:pt>
                <c:pt idx="1082">
                  <c:v>44699</c:v>
                </c:pt>
                <c:pt idx="1083">
                  <c:v>44700</c:v>
                </c:pt>
                <c:pt idx="1084">
                  <c:v>44701</c:v>
                </c:pt>
                <c:pt idx="1085">
                  <c:v>44704</c:v>
                </c:pt>
                <c:pt idx="1086">
                  <c:v>44705</c:v>
                </c:pt>
                <c:pt idx="1087">
                  <c:v>44706</c:v>
                </c:pt>
                <c:pt idx="1088">
                  <c:v>44707</c:v>
                </c:pt>
                <c:pt idx="1089">
                  <c:v>44708</c:v>
                </c:pt>
                <c:pt idx="1090">
                  <c:v>44711</c:v>
                </c:pt>
                <c:pt idx="1091">
                  <c:v>44712</c:v>
                </c:pt>
                <c:pt idx="1092">
                  <c:v>44713</c:v>
                </c:pt>
                <c:pt idx="1093">
                  <c:v>44714</c:v>
                </c:pt>
                <c:pt idx="1094">
                  <c:v>44715</c:v>
                </c:pt>
                <c:pt idx="1095">
                  <c:v>44718</c:v>
                </c:pt>
                <c:pt idx="1096">
                  <c:v>44719</c:v>
                </c:pt>
                <c:pt idx="1097">
                  <c:v>44720</c:v>
                </c:pt>
                <c:pt idx="1098">
                  <c:v>44721</c:v>
                </c:pt>
                <c:pt idx="1099">
                  <c:v>44722</c:v>
                </c:pt>
                <c:pt idx="1100">
                  <c:v>44725</c:v>
                </c:pt>
                <c:pt idx="1101">
                  <c:v>44726</c:v>
                </c:pt>
                <c:pt idx="1102">
                  <c:v>44727</c:v>
                </c:pt>
                <c:pt idx="1103">
                  <c:v>44728</c:v>
                </c:pt>
                <c:pt idx="1104">
                  <c:v>44729</c:v>
                </c:pt>
                <c:pt idx="1105">
                  <c:v>44732</c:v>
                </c:pt>
                <c:pt idx="1106">
                  <c:v>44733</c:v>
                </c:pt>
                <c:pt idx="1107">
                  <c:v>44734</c:v>
                </c:pt>
                <c:pt idx="1108">
                  <c:v>44735</c:v>
                </c:pt>
                <c:pt idx="1109">
                  <c:v>44736</c:v>
                </c:pt>
                <c:pt idx="1110">
                  <c:v>44739</c:v>
                </c:pt>
                <c:pt idx="1111">
                  <c:v>44740</c:v>
                </c:pt>
                <c:pt idx="1112">
                  <c:v>44741</c:v>
                </c:pt>
                <c:pt idx="1113">
                  <c:v>44742</c:v>
                </c:pt>
                <c:pt idx="1114">
                  <c:v>44743</c:v>
                </c:pt>
                <c:pt idx="1115">
                  <c:v>44746</c:v>
                </c:pt>
                <c:pt idx="1116">
                  <c:v>44747</c:v>
                </c:pt>
                <c:pt idx="1117">
                  <c:v>44748</c:v>
                </c:pt>
                <c:pt idx="1118">
                  <c:v>44749</c:v>
                </c:pt>
                <c:pt idx="1119">
                  <c:v>44750</c:v>
                </c:pt>
                <c:pt idx="1120">
                  <c:v>44753</c:v>
                </c:pt>
                <c:pt idx="1121">
                  <c:v>44754</c:v>
                </c:pt>
                <c:pt idx="1122">
                  <c:v>44755</c:v>
                </c:pt>
                <c:pt idx="1123">
                  <c:v>44756</c:v>
                </c:pt>
                <c:pt idx="1124">
                  <c:v>44757</c:v>
                </c:pt>
                <c:pt idx="1125">
                  <c:v>44760</c:v>
                </c:pt>
                <c:pt idx="1126">
                  <c:v>44761</c:v>
                </c:pt>
                <c:pt idx="1127">
                  <c:v>44762</c:v>
                </c:pt>
                <c:pt idx="1128">
                  <c:v>44763</c:v>
                </c:pt>
                <c:pt idx="1129">
                  <c:v>44764</c:v>
                </c:pt>
                <c:pt idx="1130">
                  <c:v>44767</c:v>
                </c:pt>
                <c:pt idx="1131">
                  <c:v>44768</c:v>
                </c:pt>
                <c:pt idx="1132">
                  <c:v>44769</c:v>
                </c:pt>
                <c:pt idx="1133">
                  <c:v>44770</c:v>
                </c:pt>
                <c:pt idx="1134">
                  <c:v>44771</c:v>
                </c:pt>
                <c:pt idx="1135">
                  <c:v>44774</c:v>
                </c:pt>
                <c:pt idx="1136">
                  <c:v>44775</c:v>
                </c:pt>
                <c:pt idx="1137">
                  <c:v>44776</c:v>
                </c:pt>
                <c:pt idx="1138">
                  <c:v>44777</c:v>
                </c:pt>
                <c:pt idx="1139">
                  <c:v>44778</c:v>
                </c:pt>
                <c:pt idx="1140">
                  <c:v>44781</c:v>
                </c:pt>
                <c:pt idx="1141">
                  <c:v>44782</c:v>
                </c:pt>
                <c:pt idx="1142">
                  <c:v>44783</c:v>
                </c:pt>
                <c:pt idx="1143">
                  <c:v>44784</c:v>
                </c:pt>
                <c:pt idx="1144">
                  <c:v>44785</c:v>
                </c:pt>
                <c:pt idx="1145">
                  <c:v>44788</c:v>
                </c:pt>
                <c:pt idx="1146">
                  <c:v>44789</c:v>
                </c:pt>
                <c:pt idx="1147">
                  <c:v>44790</c:v>
                </c:pt>
                <c:pt idx="1148">
                  <c:v>44791</c:v>
                </c:pt>
                <c:pt idx="1149">
                  <c:v>44792</c:v>
                </c:pt>
                <c:pt idx="1150">
                  <c:v>44795</c:v>
                </c:pt>
                <c:pt idx="1151">
                  <c:v>44796</c:v>
                </c:pt>
                <c:pt idx="1152">
                  <c:v>44797</c:v>
                </c:pt>
                <c:pt idx="1153">
                  <c:v>44798</c:v>
                </c:pt>
                <c:pt idx="1154">
                  <c:v>44799</c:v>
                </c:pt>
                <c:pt idx="1155">
                  <c:v>44802</c:v>
                </c:pt>
                <c:pt idx="1156">
                  <c:v>44803</c:v>
                </c:pt>
                <c:pt idx="1157">
                  <c:v>44804</c:v>
                </c:pt>
                <c:pt idx="1158">
                  <c:v>44805</c:v>
                </c:pt>
                <c:pt idx="1159">
                  <c:v>44806</c:v>
                </c:pt>
                <c:pt idx="1160">
                  <c:v>44809</c:v>
                </c:pt>
                <c:pt idx="1161">
                  <c:v>44810</c:v>
                </c:pt>
                <c:pt idx="1162">
                  <c:v>44811</c:v>
                </c:pt>
                <c:pt idx="1163">
                  <c:v>44812</c:v>
                </c:pt>
                <c:pt idx="1164">
                  <c:v>44813</c:v>
                </c:pt>
                <c:pt idx="1165">
                  <c:v>44816</c:v>
                </c:pt>
                <c:pt idx="1166">
                  <c:v>44817</c:v>
                </c:pt>
                <c:pt idx="1167">
                  <c:v>44818</c:v>
                </c:pt>
                <c:pt idx="1168">
                  <c:v>44819</c:v>
                </c:pt>
                <c:pt idx="1169">
                  <c:v>44820</c:v>
                </c:pt>
                <c:pt idx="1170">
                  <c:v>44823</c:v>
                </c:pt>
                <c:pt idx="1171">
                  <c:v>44824</c:v>
                </c:pt>
                <c:pt idx="1172">
                  <c:v>44825</c:v>
                </c:pt>
                <c:pt idx="1173">
                  <c:v>44826</c:v>
                </c:pt>
                <c:pt idx="1174">
                  <c:v>44827</c:v>
                </c:pt>
                <c:pt idx="1175">
                  <c:v>44830</c:v>
                </c:pt>
                <c:pt idx="1176">
                  <c:v>44831</c:v>
                </c:pt>
                <c:pt idx="1177">
                  <c:v>44832</c:v>
                </c:pt>
                <c:pt idx="1178">
                  <c:v>44833</c:v>
                </c:pt>
                <c:pt idx="1179">
                  <c:v>44834</c:v>
                </c:pt>
                <c:pt idx="1180">
                  <c:v>44837</c:v>
                </c:pt>
                <c:pt idx="1181">
                  <c:v>44838</c:v>
                </c:pt>
                <c:pt idx="1182">
                  <c:v>44839</c:v>
                </c:pt>
                <c:pt idx="1183">
                  <c:v>44840</c:v>
                </c:pt>
                <c:pt idx="1184">
                  <c:v>44841</c:v>
                </c:pt>
                <c:pt idx="1185">
                  <c:v>44844</c:v>
                </c:pt>
                <c:pt idx="1186">
                  <c:v>44845</c:v>
                </c:pt>
                <c:pt idx="1187">
                  <c:v>44846</c:v>
                </c:pt>
                <c:pt idx="1188">
                  <c:v>44847</c:v>
                </c:pt>
                <c:pt idx="1189">
                  <c:v>44848</c:v>
                </c:pt>
                <c:pt idx="1190">
                  <c:v>44851</c:v>
                </c:pt>
                <c:pt idx="1191">
                  <c:v>44852</c:v>
                </c:pt>
                <c:pt idx="1192">
                  <c:v>44853</c:v>
                </c:pt>
                <c:pt idx="1193">
                  <c:v>44854</c:v>
                </c:pt>
                <c:pt idx="1194">
                  <c:v>44855</c:v>
                </c:pt>
                <c:pt idx="1195">
                  <c:v>44858</c:v>
                </c:pt>
                <c:pt idx="1196">
                  <c:v>44859</c:v>
                </c:pt>
                <c:pt idx="1197">
                  <c:v>44860</c:v>
                </c:pt>
                <c:pt idx="1198">
                  <c:v>44861</c:v>
                </c:pt>
                <c:pt idx="1199">
                  <c:v>44862</c:v>
                </c:pt>
                <c:pt idx="1200">
                  <c:v>44865</c:v>
                </c:pt>
                <c:pt idx="1201">
                  <c:v>44866</c:v>
                </c:pt>
                <c:pt idx="1202">
                  <c:v>44867</c:v>
                </c:pt>
                <c:pt idx="1203">
                  <c:v>44868</c:v>
                </c:pt>
                <c:pt idx="1204">
                  <c:v>44869</c:v>
                </c:pt>
                <c:pt idx="1205">
                  <c:v>44872</c:v>
                </c:pt>
                <c:pt idx="1206">
                  <c:v>44873</c:v>
                </c:pt>
                <c:pt idx="1207">
                  <c:v>44874</c:v>
                </c:pt>
                <c:pt idx="1208">
                  <c:v>44875</c:v>
                </c:pt>
                <c:pt idx="1209">
                  <c:v>44876</c:v>
                </c:pt>
                <c:pt idx="1210">
                  <c:v>44879</c:v>
                </c:pt>
                <c:pt idx="1211">
                  <c:v>44880</c:v>
                </c:pt>
                <c:pt idx="1212">
                  <c:v>44881</c:v>
                </c:pt>
                <c:pt idx="1213">
                  <c:v>44882</c:v>
                </c:pt>
                <c:pt idx="1214">
                  <c:v>44883</c:v>
                </c:pt>
                <c:pt idx="1215">
                  <c:v>44886</c:v>
                </c:pt>
                <c:pt idx="1216">
                  <c:v>44887</c:v>
                </c:pt>
                <c:pt idx="1217">
                  <c:v>44888</c:v>
                </c:pt>
                <c:pt idx="1218">
                  <c:v>44889</c:v>
                </c:pt>
                <c:pt idx="1219">
                  <c:v>44890</c:v>
                </c:pt>
                <c:pt idx="1220">
                  <c:v>44893</c:v>
                </c:pt>
                <c:pt idx="1221">
                  <c:v>44894</c:v>
                </c:pt>
                <c:pt idx="1222">
                  <c:v>44895</c:v>
                </c:pt>
                <c:pt idx="1223">
                  <c:v>44896</c:v>
                </c:pt>
                <c:pt idx="1224">
                  <c:v>44897</c:v>
                </c:pt>
                <c:pt idx="1225">
                  <c:v>44900</c:v>
                </c:pt>
                <c:pt idx="1226">
                  <c:v>44901</c:v>
                </c:pt>
                <c:pt idx="1227">
                  <c:v>44902</c:v>
                </c:pt>
                <c:pt idx="1228">
                  <c:v>44903</c:v>
                </c:pt>
                <c:pt idx="1229">
                  <c:v>44904</c:v>
                </c:pt>
                <c:pt idx="1230">
                  <c:v>44907</c:v>
                </c:pt>
                <c:pt idx="1231">
                  <c:v>44908</c:v>
                </c:pt>
                <c:pt idx="1232">
                  <c:v>44909</c:v>
                </c:pt>
                <c:pt idx="1233">
                  <c:v>44910</c:v>
                </c:pt>
                <c:pt idx="1234">
                  <c:v>44911</c:v>
                </c:pt>
                <c:pt idx="1235">
                  <c:v>44914</c:v>
                </c:pt>
                <c:pt idx="1236">
                  <c:v>44915</c:v>
                </c:pt>
                <c:pt idx="1237">
                  <c:v>44916</c:v>
                </c:pt>
                <c:pt idx="1238">
                  <c:v>44917</c:v>
                </c:pt>
                <c:pt idx="1239">
                  <c:v>44918</c:v>
                </c:pt>
                <c:pt idx="1240">
                  <c:v>44921</c:v>
                </c:pt>
                <c:pt idx="1241">
                  <c:v>44922</c:v>
                </c:pt>
                <c:pt idx="1242">
                  <c:v>44923</c:v>
                </c:pt>
                <c:pt idx="1243">
                  <c:v>44924</c:v>
                </c:pt>
                <c:pt idx="1244">
                  <c:v>44925</c:v>
                </c:pt>
                <c:pt idx="1245">
                  <c:v>44928</c:v>
                </c:pt>
                <c:pt idx="1246">
                  <c:v>44929</c:v>
                </c:pt>
                <c:pt idx="1247">
                  <c:v>44930</c:v>
                </c:pt>
                <c:pt idx="1248">
                  <c:v>44931</c:v>
                </c:pt>
                <c:pt idx="1249">
                  <c:v>44932</c:v>
                </c:pt>
                <c:pt idx="1250">
                  <c:v>44935</c:v>
                </c:pt>
                <c:pt idx="1251">
                  <c:v>44936</c:v>
                </c:pt>
                <c:pt idx="1252">
                  <c:v>44937</c:v>
                </c:pt>
                <c:pt idx="1253">
                  <c:v>44938</c:v>
                </c:pt>
                <c:pt idx="1254">
                  <c:v>44939</c:v>
                </c:pt>
                <c:pt idx="1255">
                  <c:v>44942</c:v>
                </c:pt>
                <c:pt idx="1256">
                  <c:v>44943</c:v>
                </c:pt>
                <c:pt idx="1257">
                  <c:v>44944</c:v>
                </c:pt>
                <c:pt idx="1258">
                  <c:v>44945</c:v>
                </c:pt>
                <c:pt idx="1259">
                  <c:v>44946</c:v>
                </c:pt>
                <c:pt idx="1260">
                  <c:v>44949</c:v>
                </c:pt>
                <c:pt idx="1261">
                  <c:v>44950</c:v>
                </c:pt>
                <c:pt idx="1262">
                  <c:v>44951</c:v>
                </c:pt>
                <c:pt idx="1263">
                  <c:v>44952</c:v>
                </c:pt>
                <c:pt idx="1264">
                  <c:v>44953</c:v>
                </c:pt>
                <c:pt idx="1265">
                  <c:v>44956</c:v>
                </c:pt>
                <c:pt idx="1266">
                  <c:v>44957</c:v>
                </c:pt>
                <c:pt idx="1267">
                  <c:v>44958</c:v>
                </c:pt>
                <c:pt idx="1268">
                  <c:v>44959</c:v>
                </c:pt>
                <c:pt idx="1269">
                  <c:v>44960</c:v>
                </c:pt>
                <c:pt idx="1270">
                  <c:v>44963</c:v>
                </c:pt>
                <c:pt idx="1271">
                  <c:v>44964</c:v>
                </c:pt>
                <c:pt idx="1272">
                  <c:v>44965</c:v>
                </c:pt>
                <c:pt idx="1273">
                  <c:v>44966</c:v>
                </c:pt>
                <c:pt idx="1274">
                  <c:v>44967</c:v>
                </c:pt>
                <c:pt idx="1275">
                  <c:v>44970</c:v>
                </c:pt>
                <c:pt idx="1276">
                  <c:v>44971</c:v>
                </c:pt>
                <c:pt idx="1277">
                  <c:v>44972</c:v>
                </c:pt>
                <c:pt idx="1278">
                  <c:v>44973</c:v>
                </c:pt>
                <c:pt idx="1279">
                  <c:v>44974</c:v>
                </c:pt>
                <c:pt idx="1280">
                  <c:v>44977</c:v>
                </c:pt>
                <c:pt idx="1281">
                  <c:v>44978</c:v>
                </c:pt>
                <c:pt idx="1282">
                  <c:v>44979</c:v>
                </c:pt>
                <c:pt idx="1283">
                  <c:v>44980</c:v>
                </c:pt>
                <c:pt idx="1284">
                  <c:v>44981</c:v>
                </c:pt>
                <c:pt idx="1285">
                  <c:v>44984</c:v>
                </c:pt>
                <c:pt idx="1286">
                  <c:v>44985</c:v>
                </c:pt>
                <c:pt idx="1287">
                  <c:v>44986</c:v>
                </c:pt>
                <c:pt idx="1288">
                  <c:v>44987</c:v>
                </c:pt>
                <c:pt idx="1289">
                  <c:v>44988</c:v>
                </c:pt>
                <c:pt idx="1290">
                  <c:v>44991</c:v>
                </c:pt>
                <c:pt idx="1291">
                  <c:v>44992</c:v>
                </c:pt>
                <c:pt idx="1292">
                  <c:v>44993</c:v>
                </c:pt>
                <c:pt idx="1293">
                  <c:v>44994</c:v>
                </c:pt>
                <c:pt idx="1294">
                  <c:v>44995</c:v>
                </c:pt>
                <c:pt idx="1295">
                  <c:v>44998</c:v>
                </c:pt>
                <c:pt idx="1296">
                  <c:v>44999</c:v>
                </c:pt>
                <c:pt idx="1297">
                  <c:v>45000</c:v>
                </c:pt>
                <c:pt idx="1298">
                  <c:v>45001</c:v>
                </c:pt>
                <c:pt idx="1299">
                  <c:v>45002</c:v>
                </c:pt>
                <c:pt idx="1300">
                  <c:v>45005</c:v>
                </c:pt>
                <c:pt idx="1301">
                  <c:v>45006</c:v>
                </c:pt>
                <c:pt idx="1302">
                  <c:v>45007</c:v>
                </c:pt>
                <c:pt idx="1303">
                  <c:v>45008</c:v>
                </c:pt>
                <c:pt idx="1304">
                  <c:v>45009</c:v>
                </c:pt>
                <c:pt idx="1305">
                  <c:v>45012</c:v>
                </c:pt>
                <c:pt idx="1306">
                  <c:v>45013</c:v>
                </c:pt>
                <c:pt idx="1307">
                  <c:v>45014</c:v>
                </c:pt>
                <c:pt idx="1308">
                  <c:v>45015</c:v>
                </c:pt>
                <c:pt idx="1309">
                  <c:v>45016</c:v>
                </c:pt>
                <c:pt idx="1310">
                  <c:v>45019</c:v>
                </c:pt>
                <c:pt idx="1311">
                  <c:v>45020</c:v>
                </c:pt>
                <c:pt idx="1312">
                  <c:v>45021</c:v>
                </c:pt>
                <c:pt idx="1313">
                  <c:v>45022</c:v>
                </c:pt>
                <c:pt idx="1314">
                  <c:v>45023</c:v>
                </c:pt>
                <c:pt idx="1315">
                  <c:v>45026</c:v>
                </c:pt>
                <c:pt idx="1316">
                  <c:v>45027</c:v>
                </c:pt>
                <c:pt idx="1317">
                  <c:v>45028</c:v>
                </c:pt>
                <c:pt idx="1318">
                  <c:v>45029</c:v>
                </c:pt>
                <c:pt idx="1319">
                  <c:v>45030</c:v>
                </c:pt>
                <c:pt idx="1320">
                  <c:v>45033</c:v>
                </c:pt>
                <c:pt idx="1321">
                  <c:v>45034</c:v>
                </c:pt>
                <c:pt idx="1322">
                  <c:v>45035</c:v>
                </c:pt>
                <c:pt idx="1323">
                  <c:v>45036</c:v>
                </c:pt>
                <c:pt idx="1324">
                  <c:v>45037</c:v>
                </c:pt>
                <c:pt idx="1325">
                  <c:v>45040</c:v>
                </c:pt>
                <c:pt idx="1326">
                  <c:v>45041</c:v>
                </c:pt>
                <c:pt idx="1327">
                  <c:v>45042</c:v>
                </c:pt>
                <c:pt idx="1328">
                  <c:v>45043</c:v>
                </c:pt>
                <c:pt idx="1329">
                  <c:v>45044</c:v>
                </c:pt>
                <c:pt idx="1330">
                  <c:v>45047</c:v>
                </c:pt>
                <c:pt idx="1331">
                  <c:v>45048</c:v>
                </c:pt>
                <c:pt idx="1332">
                  <c:v>45049</c:v>
                </c:pt>
                <c:pt idx="1333">
                  <c:v>45050</c:v>
                </c:pt>
                <c:pt idx="1334">
                  <c:v>45051</c:v>
                </c:pt>
                <c:pt idx="1335">
                  <c:v>45054</c:v>
                </c:pt>
                <c:pt idx="1336">
                  <c:v>45055</c:v>
                </c:pt>
                <c:pt idx="1337">
                  <c:v>45056</c:v>
                </c:pt>
                <c:pt idx="1338">
                  <c:v>45057</c:v>
                </c:pt>
                <c:pt idx="1339">
                  <c:v>45058</c:v>
                </c:pt>
                <c:pt idx="1340">
                  <c:v>45061</c:v>
                </c:pt>
                <c:pt idx="1341">
                  <c:v>45062</c:v>
                </c:pt>
                <c:pt idx="1342">
                  <c:v>45063</c:v>
                </c:pt>
                <c:pt idx="1343">
                  <c:v>45064</c:v>
                </c:pt>
                <c:pt idx="1344">
                  <c:v>45065</c:v>
                </c:pt>
                <c:pt idx="1345">
                  <c:v>45068</c:v>
                </c:pt>
                <c:pt idx="1346">
                  <c:v>45069</c:v>
                </c:pt>
                <c:pt idx="1347">
                  <c:v>45070</c:v>
                </c:pt>
                <c:pt idx="1348">
                  <c:v>45071</c:v>
                </c:pt>
                <c:pt idx="1349">
                  <c:v>45072</c:v>
                </c:pt>
                <c:pt idx="1350">
                  <c:v>45075</c:v>
                </c:pt>
                <c:pt idx="1351">
                  <c:v>45076</c:v>
                </c:pt>
                <c:pt idx="1352">
                  <c:v>45077</c:v>
                </c:pt>
                <c:pt idx="1353">
                  <c:v>45078</c:v>
                </c:pt>
                <c:pt idx="1354">
                  <c:v>45079</c:v>
                </c:pt>
                <c:pt idx="1355">
                  <c:v>45082</c:v>
                </c:pt>
                <c:pt idx="1356">
                  <c:v>45083</c:v>
                </c:pt>
                <c:pt idx="1357">
                  <c:v>45084</c:v>
                </c:pt>
                <c:pt idx="1358">
                  <c:v>45085</c:v>
                </c:pt>
                <c:pt idx="1359">
                  <c:v>45086</c:v>
                </c:pt>
                <c:pt idx="1360">
                  <c:v>45089</c:v>
                </c:pt>
                <c:pt idx="1361">
                  <c:v>45090</c:v>
                </c:pt>
                <c:pt idx="1362">
                  <c:v>45091</c:v>
                </c:pt>
                <c:pt idx="1363">
                  <c:v>45092</c:v>
                </c:pt>
                <c:pt idx="1364">
                  <c:v>45093</c:v>
                </c:pt>
                <c:pt idx="1365">
                  <c:v>45096</c:v>
                </c:pt>
                <c:pt idx="1366">
                  <c:v>45097</c:v>
                </c:pt>
                <c:pt idx="1367">
                  <c:v>45098</c:v>
                </c:pt>
                <c:pt idx="1368">
                  <c:v>45099</c:v>
                </c:pt>
                <c:pt idx="1369">
                  <c:v>45100</c:v>
                </c:pt>
                <c:pt idx="1370">
                  <c:v>45103</c:v>
                </c:pt>
                <c:pt idx="1371">
                  <c:v>45104</c:v>
                </c:pt>
                <c:pt idx="1372">
                  <c:v>45105</c:v>
                </c:pt>
                <c:pt idx="1373">
                  <c:v>45106</c:v>
                </c:pt>
                <c:pt idx="1374">
                  <c:v>45107</c:v>
                </c:pt>
                <c:pt idx="1375">
                  <c:v>45110</c:v>
                </c:pt>
                <c:pt idx="1376">
                  <c:v>45111</c:v>
                </c:pt>
                <c:pt idx="1377">
                  <c:v>45112</c:v>
                </c:pt>
                <c:pt idx="1378">
                  <c:v>45113</c:v>
                </c:pt>
                <c:pt idx="1379">
                  <c:v>45114</c:v>
                </c:pt>
                <c:pt idx="1380">
                  <c:v>45117</c:v>
                </c:pt>
                <c:pt idx="1381">
                  <c:v>45118</c:v>
                </c:pt>
                <c:pt idx="1382">
                  <c:v>45119</c:v>
                </c:pt>
                <c:pt idx="1383">
                  <c:v>45120</c:v>
                </c:pt>
                <c:pt idx="1384">
                  <c:v>45121</c:v>
                </c:pt>
                <c:pt idx="1385">
                  <c:v>45124</c:v>
                </c:pt>
                <c:pt idx="1386">
                  <c:v>45125</c:v>
                </c:pt>
                <c:pt idx="1387">
                  <c:v>45126</c:v>
                </c:pt>
                <c:pt idx="1388">
                  <c:v>45127</c:v>
                </c:pt>
                <c:pt idx="1389">
                  <c:v>45128</c:v>
                </c:pt>
                <c:pt idx="1390">
                  <c:v>45131</c:v>
                </c:pt>
                <c:pt idx="1391">
                  <c:v>45132</c:v>
                </c:pt>
                <c:pt idx="1392">
                  <c:v>45133</c:v>
                </c:pt>
                <c:pt idx="1393">
                  <c:v>45134</c:v>
                </c:pt>
                <c:pt idx="1394">
                  <c:v>45135</c:v>
                </c:pt>
                <c:pt idx="1395">
                  <c:v>45138</c:v>
                </c:pt>
                <c:pt idx="1396">
                  <c:v>45139</c:v>
                </c:pt>
                <c:pt idx="1397">
                  <c:v>45140</c:v>
                </c:pt>
                <c:pt idx="1398">
                  <c:v>45141</c:v>
                </c:pt>
                <c:pt idx="1399">
                  <c:v>45142</c:v>
                </c:pt>
                <c:pt idx="1400">
                  <c:v>45145</c:v>
                </c:pt>
                <c:pt idx="1401">
                  <c:v>45146</c:v>
                </c:pt>
                <c:pt idx="1402">
                  <c:v>45147</c:v>
                </c:pt>
                <c:pt idx="1403">
                  <c:v>45148</c:v>
                </c:pt>
                <c:pt idx="1404">
                  <c:v>45149</c:v>
                </c:pt>
                <c:pt idx="1405">
                  <c:v>45152</c:v>
                </c:pt>
                <c:pt idx="1406">
                  <c:v>45153</c:v>
                </c:pt>
                <c:pt idx="1407">
                  <c:v>45154</c:v>
                </c:pt>
                <c:pt idx="1408">
                  <c:v>45155</c:v>
                </c:pt>
                <c:pt idx="1409">
                  <c:v>45156</c:v>
                </c:pt>
                <c:pt idx="1410">
                  <c:v>45159</c:v>
                </c:pt>
                <c:pt idx="1411">
                  <c:v>45160</c:v>
                </c:pt>
                <c:pt idx="1412">
                  <c:v>45161</c:v>
                </c:pt>
                <c:pt idx="1413">
                  <c:v>45162</c:v>
                </c:pt>
                <c:pt idx="1414">
                  <c:v>45163</c:v>
                </c:pt>
                <c:pt idx="1415">
                  <c:v>45166</c:v>
                </c:pt>
                <c:pt idx="1416">
                  <c:v>45167</c:v>
                </c:pt>
                <c:pt idx="1417">
                  <c:v>45168</c:v>
                </c:pt>
                <c:pt idx="1418">
                  <c:v>45169</c:v>
                </c:pt>
                <c:pt idx="1419">
                  <c:v>45170</c:v>
                </c:pt>
                <c:pt idx="1420">
                  <c:v>45173</c:v>
                </c:pt>
                <c:pt idx="1421">
                  <c:v>45174</c:v>
                </c:pt>
                <c:pt idx="1422">
                  <c:v>45175</c:v>
                </c:pt>
                <c:pt idx="1423">
                  <c:v>45176</c:v>
                </c:pt>
                <c:pt idx="1424">
                  <c:v>45177</c:v>
                </c:pt>
                <c:pt idx="1425">
                  <c:v>45180</c:v>
                </c:pt>
                <c:pt idx="1426">
                  <c:v>45181</c:v>
                </c:pt>
                <c:pt idx="1427">
                  <c:v>45182</c:v>
                </c:pt>
                <c:pt idx="1428">
                  <c:v>45183</c:v>
                </c:pt>
                <c:pt idx="1429">
                  <c:v>45184</c:v>
                </c:pt>
                <c:pt idx="1430">
                  <c:v>45187</c:v>
                </c:pt>
                <c:pt idx="1431">
                  <c:v>45188</c:v>
                </c:pt>
                <c:pt idx="1432">
                  <c:v>45189</c:v>
                </c:pt>
                <c:pt idx="1433">
                  <c:v>45190</c:v>
                </c:pt>
                <c:pt idx="1434">
                  <c:v>45191</c:v>
                </c:pt>
                <c:pt idx="1435">
                  <c:v>45194</c:v>
                </c:pt>
                <c:pt idx="1436">
                  <c:v>45195</c:v>
                </c:pt>
                <c:pt idx="1437">
                  <c:v>45196</c:v>
                </c:pt>
                <c:pt idx="1438">
                  <c:v>45197</c:v>
                </c:pt>
                <c:pt idx="1439">
                  <c:v>45198</c:v>
                </c:pt>
                <c:pt idx="1440">
                  <c:v>45201</c:v>
                </c:pt>
                <c:pt idx="1441">
                  <c:v>45202</c:v>
                </c:pt>
                <c:pt idx="1442">
                  <c:v>45203</c:v>
                </c:pt>
                <c:pt idx="1443">
                  <c:v>45204</c:v>
                </c:pt>
                <c:pt idx="1444">
                  <c:v>45205</c:v>
                </c:pt>
                <c:pt idx="1445">
                  <c:v>45208</c:v>
                </c:pt>
                <c:pt idx="1446">
                  <c:v>45209</c:v>
                </c:pt>
                <c:pt idx="1447">
                  <c:v>45210</c:v>
                </c:pt>
                <c:pt idx="1448">
                  <c:v>45211</c:v>
                </c:pt>
                <c:pt idx="1449">
                  <c:v>45212</c:v>
                </c:pt>
                <c:pt idx="1450">
                  <c:v>45215</c:v>
                </c:pt>
                <c:pt idx="1451">
                  <c:v>45216</c:v>
                </c:pt>
                <c:pt idx="1452">
                  <c:v>45217</c:v>
                </c:pt>
                <c:pt idx="1453">
                  <c:v>45218</c:v>
                </c:pt>
                <c:pt idx="1454">
                  <c:v>45219</c:v>
                </c:pt>
                <c:pt idx="1455">
                  <c:v>45222</c:v>
                </c:pt>
                <c:pt idx="1456">
                  <c:v>45223</c:v>
                </c:pt>
                <c:pt idx="1457">
                  <c:v>45224</c:v>
                </c:pt>
                <c:pt idx="1458">
                  <c:v>45225</c:v>
                </c:pt>
                <c:pt idx="1459">
                  <c:v>45226</c:v>
                </c:pt>
                <c:pt idx="1460">
                  <c:v>45229</c:v>
                </c:pt>
                <c:pt idx="1461">
                  <c:v>45230</c:v>
                </c:pt>
                <c:pt idx="1462">
                  <c:v>45231</c:v>
                </c:pt>
                <c:pt idx="1463">
                  <c:v>45232</c:v>
                </c:pt>
                <c:pt idx="1464">
                  <c:v>45233</c:v>
                </c:pt>
                <c:pt idx="1465">
                  <c:v>45236</c:v>
                </c:pt>
                <c:pt idx="1466">
                  <c:v>45237</c:v>
                </c:pt>
                <c:pt idx="1467">
                  <c:v>45238</c:v>
                </c:pt>
                <c:pt idx="1468">
                  <c:v>45239</c:v>
                </c:pt>
                <c:pt idx="1469">
                  <c:v>45240</c:v>
                </c:pt>
                <c:pt idx="1470">
                  <c:v>45243</c:v>
                </c:pt>
                <c:pt idx="1471">
                  <c:v>45244</c:v>
                </c:pt>
                <c:pt idx="1472">
                  <c:v>45245</c:v>
                </c:pt>
                <c:pt idx="1473">
                  <c:v>45246</c:v>
                </c:pt>
                <c:pt idx="1474">
                  <c:v>45247</c:v>
                </c:pt>
                <c:pt idx="1475">
                  <c:v>45250</c:v>
                </c:pt>
                <c:pt idx="1476">
                  <c:v>45251</c:v>
                </c:pt>
                <c:pt idx="1477">
                  <c:v>45252</c:v>
                </c:pt>
                <c:pt idx="1478">
                  <c:v>45253</c:v>
                </c:pt>
                <c:pt idx="1479">
                  <c:v>45254</c:v>
                </c:pt>
                <c:pt idx="1480">
                  <c:v>45257</c:v>
                </c:pt>
                <c:pt idx="1481">
                  <c:v>45258</c:v>
                </c:pt>
                <c:pt idx="1482">
                  <c:v>45259</c:v>
                </c:pt>
                <c:pt idx="1483">
                  <c:v>45260</c:v>
                </c:pt>
                <c:pt idx="1484">
                  <c:v>45261</c:v>
                </c:pt>
                <c:pt idx="1485">
                  <c:v>45264</c:v>
                </c:pt>
                <c:pt idx="1486">
                  <c:v>45265</c:v>
                </c:pt>
                <c:pt idx="1487">
                  <c:v>45266</c:v>
                </c:pt>
                <c:pt idx="1488">
                  <c:v>45267</c:v>
                </c:pt>
                <c:pt idx="1489">
                  <c:v>45268</c:v>
                </c:pt>
                <c:pt idx="1490">
                  <c:v>45271</c:v>
                </c:pt>
                <c:pt idx="1491">
                  <c:v>45272</c:v>
                </c:pt>
                <c:pt idx="1492">
                  <c:v>45273</c:v>
                </c:pt>
                <c:pt idx="1493">
                  <c:v>45274</c:v>
                </c:pt>
                <c:pt idx="1494">
                  <c:v>45275</c:v>
                </c:pt>
                <c:pt idx="1495">
                  <c:v>45278</c:v>
                </c:pt>
                <c:pt idx="1496">
                  <c:v>45279</c:v>
                </c:pt>
                <c:pt idx="1497">
                  <c:v>45280</c:v>
                </c:pt>
                <c:pt idx="1498">
                  <c:v>45281</c:v>
                </c:pt>
                <c:pt idx="1499">
                  <c:v>45282</c:v>
                </c:pt>
                <c:pt idx="1500">
                  <c:v>45285</c:v>
                </c:pt>
                <c:pt idx="1501">
                  <c:v>45286</c:v>
                </c:pt>
                <c:pt idx="1502">
                  <c:v>45287</c:v>
                </c:pt>
                <c:pt idx="1503">
                  <c:v>45288</c:v>
                </c:pt>
                <c:pt idx="1504">
                  <c:v>45289</c:v>
                </c:pt>
                <c:pt idx="1505">
                  <c:v>45292</c:v>
                </c:pt>
                <c:pt idx="1506">
                  <c:v>45293</c:v>
                </c:pt>
                <c:pt idx="1507">
                  <c:v>45294</c:v>
                </c:pt>
                <c:pt idx="1508">
                  <c:v>45295</c:v>
                </c:pt>
                <c:pt idx="1509">
                  <c:v>45296</c:v>
                </c:pt>
                <c:pt idx="1510">
                  <c:v>45299</c:v>
                </c:pt>
                <c:pt idx="1511">
                  <c:v>45300</c:v>
                </c:pt>
                <c:pt idx="1512">
                  <c:v>45301</c:v>
                </c:pt>
                <c:pt idx="1513">
                  <c:v>45302</c:v>
                </c:pt>
                <c:pt idx="1514">
                  <c:v>45303</c:v>
                </c:pt>
                <c:pt idx="1515">
                  <c:v>45306</c:v>
                </c:pt>
                <c:pt idx="1516">
                  <c:v>45307</c:v>
                </c:pt>
                <c:pt idx="1517">
                  <c:v>45308</c:v>
                </c:pt>
                <c:pt idx="1518">
                  <c:v>45309</c:v>
                </c:pt>
                <c:pt idx="1519">
                  <c:v>45310</c:v>
                </c:pt>
                <c:pt idx="1520">
                  <c:v>45313</c:v>
                </c:pt>
                <c:pt idx="1521">
                  <c:v>45314</c:v>
                </c:pt>
                <c:pt idx="1522">
                  <c:v>45315</c:v>
                </c:pt>
                <c:pt idx="1523">
                  <c:v>45316</c:v>
                </c:pt>
                <c:pt idx="1524">
                  <c:v>45317</c:v>
                </c:pt>
                <c:pt idx="1525">
                  <c:v>45320</c:v>
                </c:pt>
                <c:pt idx="1526">
                  <c:v>45321</c:v>
                </c:pt>
                <c:pt idx="1527">
                  <c:v>45322</c:v>
                </c:pt>
                <c:pt idx="1528">
                  <c:v>45323</c:v>
                </c:pt>
                <c:pt idx="1529">
                  <c:v>45324</c:v>
                </c:pt>
                <c:pt idx="1530">
                  <c:v>45327</c:v>
                </c:pt>
                <c:pt idx="1531">
                  <c:v>45328</c:v>
                </c:pt>
                <c:pt idx="1532">
                  <c:v>45329</c:v>
                </c:pt>
                <c:pt idx="1533">
                  <c:v>45330</c:v>
                </c:pt>
                <c:pt idx="1534">
                  <c:v>45331</c:v>
                </c:pt>
                <c:pt idx="1535">
                  <c:v>45334</c:v>
                </c:pt>
                <c:pt idx="1536">
                  <c:v>45335</c:v>
                </c:pt>
                <c:pt idx="1537">
                  <c:v>45336</c:v>
                </c:pt>
                <c:pt idx="1538">
                  <c:v>45337</c:v>
                </c:pt>
                <c:pt idx="1539">
                  <c:v>45338</c:v>
                </c:pt>
                <c:pt idx="1540">
                  <c:v>45341</c:v>
                </c:pt>
                <c:pt idx="1541">
                  <c:v>45342</c:v>
                </c:pt>
                <c:pt idx="1542">
                  <c:v>45343</c:v>
                </c:pt>
                <c:pt idx="1543">
                  <c:v>45344</c:v>
                </c:pt>
                <c:pt idx="1544">
                  <c:v>45345</c:v>
                </c:pt>
                <c:pt idx="1545">
                  <c:v>45348</c:v>
                </c:pt>
                <c:pt idx="1546">
                  <c:v>45349</c:v>
                </c:pt>
                <c:pt idx="1547">
                  <c:v>45350</c:v>
                </c:pt>
                <c:pt idx="1548">
                  <c:v>45351</c:v>
                </c:pt>
                <c:pt idx="1549">
                  <c:v>45352</c:v>
                </c:pt>
                <c:pt idx="1550">
                  <c:v>45355</c:v>
                </c:pt>
                <c:pt idx="1551">
                  <c:v>45356</c:v>
                </c:pt>
                <c:pt idx="1552">
                  <c:v>45357</c:v>
                </c:pt>
                <c:pt idx="1553">
                  <c:v>45358</c:v>
                </c:pt>
                <c:pt idx="1554">
                  <c:v>45359</c:v>
                </c:pt>
                <c:pt idx="1555">
                  <c:v>45362</c:v>
                </c:pt>
                <c:pt idx="1556">
                  <c:v>45363</c:v>
                </c:pt>
                <c:pt idx="1557">
                  <c:v>45364</c:v>
                </c:pt>
                <c:pt idx="1558">
                  <c:v>45365</c:v>
                </c:pt>
                <c:pt idx="1559">
                  <c:v>45366</c:v>
                </c:pt>
                <c:pt idx="1560">
                  <c:v>45369</c:v>
                </c:pt>
                <c:pt idx="1561">
                  <c:v>45370</c:v>
                </c:pt>
                <c:pt idx="1562">
                  <c:v>45371</c:v>
                </c:pt>
                <c:pt idx="1563">
                  <c:v>45372</c:v>
                </c:pt>
                <c:pt idx="1564">
                  <c:v>45373</c:v>
                </c:pt>
                <c:pt idx="1565">
                  <c:v>45376</c:v>
                </c:pt>
                <c:pt idx="1566">
                  <c:v>45377</c:v>
                </c:pt>
                <c:pt idx="1567">
                  <c:v>45378</c:v>
                </c:pt>
                <c:pt idx="1568">
                  <c:v>45379</c:v>
                </c:pt>
                <c:pt idx="1569">
                  <c:v>45380</c:v>
                </c:pt>
                <c:pt idx="1570">
                  <c:v>45383</c:v>
                </c:pt>
                <c:pt idx="1571">
                  <c:v>45384</c:v>
                </c:pt>
                <c:pt idx="1572">
                  <c:v>45385</c:v>
                </c:pt>
                <c:pt idx="1573">
                  <c:v>45386</c:v>
                </c:pt>
                <c:pt idx="1574">
                  <c:v>45387</c:v>
                </c:pt>
                <c:pt idx="1575">
                  <c:v>45390</c:v>
                </c:pt>
                <c:pt idx="1576">
                  <c:v>45391</c:v>
                </c:pt>
                <c:pt idx="1577">
                  <c:v>45392</c:v>
                </c:pt>
                <c:pt idx="1578">
                  <c:v>45393</c:v>
                </c:pt>
                <c:pt idx="1579">
                  <c:v>45394</c:v>
                </c:pt>
                <c:pt idx="1580">
                  <c:v>45397</c:v>
                </c:pt>
                <c:pt idx="1581">
                  <c:v>45398</c:v>
                </c:pt>
                <c:pt idx="1582">
                  <c:v>45399</c:v>
                </c:pt>
                <c:pt idx="1583">
                  <c:v>45400</c:v>
                </c:pt>
                <c:pt idx="1584">
                  <c:v>45401</c:v>
                </c:pt>
                <c:pt idx="1585">
                  <c:v>45404</c:v>
                </c:pt>
                <c:pt idx="1586">
                  <c:v>45405</c:v>
                </c:pt>
                <c:pt idx="1587">
                  <c:v>45406</c:v>
                </c:pt>
                <c:pt idx="1588">
                  <c:v>45407</c:v>
                </c:pt>
                <c:pt idx="1589">
                  <c:v>45408</c:v>
                </c:pt>
                <c:pt idx="1590">
                  <c:v>45411</c:v>
                </c:pt>
                <c:pt idx="1591">
                  <c:v>45412</c:v>
                </c:pt>
                <c:pt idx="1592">
                  <c:v>45413</c:v>
                </c:pt>
                <c:pt idx="1593">
                  <c:v>45414</c:v>
                </c:pt>
                <c:pt idx="1594">
                  <c:v>45415</c:v>
                </c:pt>
                <c:pt idx="1595">
                  <c:v>45418</c:v>
                </c:pt>
                <c:pt idx="1596">
                  <c:v>45419</c:v>
                </c:pt>
                <c:pt idx="1597">
                  <c:v>45420</c:v>
                </c:pt>
                <c:pt idx="1598">
                  <c:v>45421</c:v>
                </c:pt>
                <c:pt idx="1599">
                  <c:v>45422</c:v>
                </c:pt>
                <c:pt idx="1600">
                  <c:v>45425</c:v>
                </c:pt>
                <c:pt idx="1601">
                  <c:v>45426</c:v>
                </c:pt>
                <c:pt idx="1602">
                  <c:v>45427</c:v>
                </c:pt>
                <c:pt idx="1603">
                  <c:v>45428</c:v>
                </c:pt>
                <c:pt idx="1604">
                  <c:v>45429</c:v>
                </c:pt>
                <c:pt idx="1605">
                  <c:v>45432</c:v>
                </c:pt>
                <c:pt idx="1606">
                  <c:v>45433</c:v>
                </c:pt>
                <c:pt idx="1607">
                  <c:v>45434</c:v>
                </c:pt>
                <c:pt idx="1608">
                  <c:v>45435</c:v>
                </c:pt>
                <c:pt idx="1609">
                  <c:v>45436</c:v>
                </c:pt>
                <c:pt idx="1610">
                  <c:v>45439</c:v>
                </c:pt>
                <c:pt idx="1611">
                  <c:v>45440</c:v>
                </c:pt>
                <c:pt idx="1612">
                  <c:v>45441</c:v>
                </c:pt>
                <c:pt idx="1613">
                  <c:v>45442</c:v>
                </c:pt>
                <c:pt idx="1614">
                  <c:v>45443</c:v>
                </c:pt>
                <c:pt idx="1615">
                  <c:v>45446</c:v>
                </c:pt>
                <c:pt idx="1616">
                  <c:v>45447</c:v>
                </c:pt>
                <c:pt idx="1617">
                  <c:v>45448</c:v>
                </c:pt>
                <c:pt idx="1618">
                  <c:v>45449</c:v>
                </c:pt>
                <c:pt idx="1619">
                  <c:v>45450</c:v>
                </c:pt>
                <c:pt idx="1620">
                  <c:v>45453</c:v>
                </c:pt>
                <c:pt idx="1621">
                  <c:v>45454</c:v>
                </c:pt>
                <c:pt idx="1622">
                  <c:v>45455</c:v>
                </c:pt>
                <c:pt idx="1623">
                  <c:v>45456</c:v>
                </c:pt>
                <c:pt idx="1624">
                  <c:v>45457</c:v>
                </c:pt>
                <c:pt idx="1625">
                  <c:v>45460</c:v>
                </c:pt>
                <c:pt idx="1626">
                  <c:v>45461</c:v>
                </c:pt>
                <c:pt idx="1627">
                  <c:v>45462</c:v>
                </c:pt>
                <c:pt idx="1628">
                  <c:v>45463</c:v>
                </c:pt>
                <c:pt idx="1629">
                  <c:v>45464</c:v>
                </c:pt>
                <c:pt idx="1630">
                  <c:v>45467</c:v>
                </c:pt>
                <c:pt idx="1631">
                  <c:v>45468</c:v>
                </c:pt>
                <c:pt idx="1632">
                  <c:v>45469</c:v>
                </c:pt>
                <c:pt idx="1633">
                  <c:v>45470</c:v>
                </c:pt>
                <c:pt idx="1634">
                  <c:v>45471</c:v>
                </c:pt>
                <c:pt idx="1635">
                  <c:v>45474</c:v>
                </c:pt>
                <c:pt idx="1636">
                  <c:v>45475</c:v>
                </c:pt>
                <c:pt idx="1637">
                  <c:v>45476</c:v>
                </c:pt>
                <c:pt idx="1638">
                  <c:v>45477</c:v>
                </c:pt>
                <c:pt idx="1639">
                  <c:v>45478</c:v>
                </c:pt>
                <c:pt idx="1640">
                  <c:v>45481</c:v>
                </c:pt>
                <c:pt idx="1641">
                  <c:v>45482</c:v>
                </c:pt>
                <c:pt idx="1642">
                  <c:v>45483</c:v>
                </c:pt>
                <c:pt idx="1643">
                  <c:v>45484</c:v>
                </c:pt>
                <c:pt idx="1644">
                  <c:v>45485</c:v>
                </c:pt>
                <c:pt idx="1645">
                  <c:v>45488</c:v>
                </c:pt>
                <c:pt idx="1646">
                  <c:v>45489</c:v>
                </c:pt>
                <c:pt idx="1647">
                  <c:v>45490</c:v>
                </c:pt>
                <c:pt idx="1648">
                  <c:v>45491</c:v>
                </c:pt>
                <c:pt idx="1649">
                  <c:v>45492</c:v>
                </c:pt>
                <c:pt idx="1650">
                  <c:v>45495</c:v>
                </c:pt>
                <c:pt idx="1651">
                  <c:v>45496</c:v>
                </c:pt>
                <c:pt idx="1652">
                  <c:v>45497</c:v>
                </c:pt>
                <c:pt idx="1653">
                  <c:v>45498</c:v>
                </c:pt>
                <c:pt idx="1654">
                  <c:v>45499</c:v>
                </c:pt>
                <c:pt idx="1655">
                  <c:v>45502</c:v>
                </c:pt>
                <c:pt idx="1656">
                  <c:v>45503</c:v>
                </c:pt>
                <c:pt idx="1657">
                  <c:v>45504</c:v>
                </c:pt>
                <c:pt idx="1658">
                  <c:v>45505</c:v>
                </c:pt>
                <c:pt idx="1659">
                  <c:v>45506</c:v>
                </c:pt>
                <c:pt idx="1660">
                  <c:v>45509</c:v>
                </c:pt>
                <c:pt idx="1661">
                  <c:v>45510</c:v>
                </c:pt>
                <c:pt idx="1662">
                  <c:v>45511</c:v>
                </c:pt>
                <c:pt idx="1663">
                  <c:v>45512</c:v>
                </c:pt>
                <c:pt idx="1664">
                  <c:v>45513</c:v>
                </c:pt>
                <c:pt idx="1665">
                  <c:v>45516</c:v>
                </c:pt>
                <c:pt idx="1666">
                  <c:v>45517</c:v>
                </c:pt>
                <c:pt idx="1667">
                  <c:v>45518</c:v>
                </c:pt>
                <c:pt idx="1668">
                  <c:v>45519</c:v>
                </c:pt>
                <c:pt idx="1669">
                  <c:v>45520</c:v>
                </c:pt>
                <c:pt idx="1670">
                  <c:v>45523</c:v>
                </c:pt>
                <c:pt idx="1671">
                  <c:v>45524</c:v>
                </c:pt>
                <c:pt idx="1672">
                  <c:v>45525</c:v>
                </c:pt>
                <c:pt idx="1673">
                  <c:v>45526</c:v>
                </c:pt>
                <c:pt idx="1674">
                  <c:v>45527</c:v>
                </c:pt>
                <c:pt idx="1675">
                  <c:v>45530</c:v>
                </c:pt>
                <c:pt idx="1676">
                  <c:v>45531</c:v>
                </c:pt>
                <c:pt idx="1677">
                  <c:v>45532</c:v>
                </c:pt>
                <c:pt idx="1678">
                  <c:v>45533</c:v>
                </c:pt>
                <c:pt idx="1679">
                  <c:v>45534</c:v>
                </c:pt>
                <c:pt idx="1680">
                  <c:v>45537</c:v>
                </c:pt>
                <c:pt idx="1681">
                  <c:v>45538</c:v>
                </c:pt>
                <c:pt idx="1682">
                  <c:v>45539</c:v>
                </c:pt>
                <c:pt idx="1683">
                  <c:v>45540</c:v>
                </c:pt>
                <c:pt idx="1684">
                  <c:v>45541</c:v>
                </c:pt>
                <c:pt idx="1685">
                  <c:v>45544</c:v>
                </c:pt>
                <c:pt idx="1686">
                  <c:v>45545</c:v>
                </c:pt>
                <c:pt idx="1687">
                  <c:v>45546</c:v>
                </c:pt>
                <c:pt idx="1688">
                  <c:v>45547</c:v>
                </c:pt>
                <c:pt idx="1689">
                  <c:v>45548</c:v>
                </c:pt>
                <c:pt idx="1690">
                  <c:v>45551</c:v>
                </c:pt>
                <c:pt idx="1691">
                  <c:v>45552</c:v>
                </c:pt>
                <c:pt idx="1692">
                  <c:v>45553</c:v>
                </c:pt>
                <c:pt idx="1693">
                  <c:v>45554</c:v>
                </c:pt>
                <c:pt idx="1694">
                  <c:v>45555</c:v>
                </c:pt>
                <c:pt idx="1695">
                  <c:v>45558</c:v>
                </c:pt>
                <c:pt idx="1696">
                  <c:v>45559</c:v>
                </c:pt>
                <c:pt idx="1697">
                  <c:v>45560</c:v>
                </c:pt>
                <c:pt idx="1698">
                  <c:v>45561</c:v>
                </c:pt>
                <c:pt idx="1699">
                  <c:v>45562</c:v>
                </c:pt>
                <c:pt idx="1700">
                  <c:v>45565</c:v>
                </c:pt>
                <c:pt idx="1701">
                  <c:v>45566</c:v>
                </c:pt>
                <c:pt idx="1702">
                  <c:v>45567</c:v>
                </c:pt>
                <c:pt idx="1703">
                  <c:v>45568</c:v>
                </c:pt>
                <c:pt idx="1704">
                  <c:v>45569</c:v>
                </c:pt>
                <c:pt idx="1705">
                  <c:v>45572</c:v>
                </c:pt>
                <c:pt idx="1706">
                  <c:v>45573</c:v>
                </c:pt>
                <c:pt idx="1707">
                  <c:v>45574</c:v>
                </c:pt>
                <c:pt idx="1708">
                  <c:v>45575</c:v>
                </c:pt>
                <c:pt idx="1709">
                  <c:v>45576</c:v>
                </c:pt>
                <c:pt idx="1710">
                  <c:v>45579</c:v>
                </c:pt>
                <c:pt idx="1711">
                  <c:v>45580</c:v>
                </c:pt>
                <c:pt idx="1712">
                  <c:v>45581</c:v>
                </c:pt>
                <c:pt idx="1713">
                  <c:v>45582</c:v>
                </c:pt>
                <c:pt idx="1714">
                  <c:v>45583</c:v>
                </c:pt>
                <c:pt idx="1715">
                  <c:v>45586</c:v>
                </c:pt>
                <c:pt idx="1716">
                  <c:v>45587</c:v>
                </c:pt>
                <c:pt idx="1717">
                  <c:v>45588</c:v>
                </c:pt>
                <c:pt idx="1718">
                  <c:v>45589</c:v>
                </c:pt>
                <c:pt idx="1719">
                  <c:v>45590</c:v>
                </c:pt>
                <c:pt idx="1720">
                  <c:v>45593</c:v>
                </c:pt>
                <c:pt idx="1721">
                  <c:v>45594</c:v>
                </c:pt>
                <c:pt idx="1722">
                  <c:v>45595</c:v>
                </c:pt>
                <c:pt idx="1723">
                  <c:v>45596</c:v>
                </c:pt>
                <c:pt idx="1724">
                  <c:v>45597</c:v>
                </c:pt>
                <c:pt idx="1725">
                  <c:v>45600</c:v>
                </c:pt>
                <c:pt idx="1726">
                  <c:v>45601</c:v>
                </c:pt>
                <c:pt idx="1727">
                  <c:v>45602</c:v>
                </c:pt>
                <c:pt idx="1728">
                  <c:v>45603</c:v>
                </c:pt>
                <c:pt idx="1729">
                  <c:v>45604</c:v>
                </c:pt>
                <c:pt idx="1730">
                  <c:v>45607</c:v>
                </c:pt>
                <c:pt idx="1731">
                  <c:v>45608</c:v>
                </c:pt>
                <c:pt idx="1732">
                  <c:v>45609</c:v>
                </c:pt>
                <c:pt idx="1733">
                  <c:v>45610</c:v>
                </c:pt>
                <c:pt idx="1734">
                  <c:v>45611</c:v>
                </c:pt>
                <c:pt idx="1735">
                  <c:v>45614</c:v>
                </c:pt>
                <c:pt idx="1736">
                  <c:v>45615</c:v>
                </c:pt>
                <c:pt idx="1737">
                  <c:v>45616</c:v>
                </c:pt>
                <c:pt idx="1738">
                  <c:v>45617</c:v>
                </c:pt>
                <c:pt idx="1739">
                  <c:v>45618</c:v>
                </c:pt>
                <c:pt idx="1740">
                  <c:v>45621</c:v>
                </c:pt>
                <c:pt idx="1741">
                  <c:v>45622</c:v>
                </c:pt>
                <c:pt idx="1742">
                  <c:v>45623</c:v>
                </c:pt>
                <c:pt idx="1743">
                  <c:v>45624</c:v>
                </c:pt>
                <c:pt idx="1744">
                  <c:v>45625</c:v>
                </c:pt>
                <c:pt idx="1745">
                  <c:v>45628</c:v>
                </c:pt>
                <c:pt idx="1746">
                  <c:v>45629</c:v>
                </c:pt>
                <c:pt idx="1747">
                  <c:v>45630</c:v>
                </c:pt>
                <c:pt idx="1748">
                  <c:v>45631</c:v>
                </c:pt>
                <c:pt idx="1749">
                  <c:v>45632</c:v>
                </c:pt>
              </c:numCache>
            </c:numRef>
          </c:cat>
          <c:val>
            <c:numRef>
              <c:f>'65-day'!$S$66:$S$2001</c:f>
              <c:numCache>
                <c:formatCode>General</c:formatCode>
                <c:ptCount val="1936"/>
                <c:pt idx="9">
                  <c:v>-7.3211757913847778E-2</c:v>
                </c:pt>
                <c:pt idx="10">
                  <c:v>-7.1317781361463717E-2</c:v>
                </c:pt>
                <c:pt idx="11">
                  <c:v>-7.9719621936992294E-2</c:v>
                </c:pt>
                <c:pt idx="12">
                  <c:v>-8.0161339941864126E-2</c:v>
                </c:pt>
                <c:pt idx="13">
                  <c:v>-6.8418500096465149E-2</c:v>
                </c:pt>
                <c:pt idx="14">
                  <c:v>-5.1688884432570699E-2</c:v>
                </c:pt>
                <c:pt idx="15">
                  <c:v>-5.8263174475090072E-2</c:v>
                </c:pt>
                <c:pt idx="16">
                  <c:v>-4.7270808024645776E-2</c:v>
                </c:pt>
                <c:pt idx="17">
                  <c:v>-4.8690052266619821E-2</c:v>
                </c:pt>
                <c:pt idx="18">
                  <c:v>-5.250760691134828E-2</c:v>
                </c:pt>
                <c:pt idx="19">
                  <c:v>-4.1853624945532075E-2</c:v>
                </c:pt>
                <c:pt idx="20">
                  <c:v>-3.3547615770573934E-2</c:v>
                </c:pt>
                <c:pt idx="21">
                  <c:v>-4.3777319650568913E-2</c:v>
                </c:pt>
                <c:pt idx="22">
                  <c:v>4.8031507459812446E-3</c:v>
                </c:pt>
                <c:pt idx="23">
                  <c:v>-2.2071513376372563E-3</c:v>
                </c:pt>
                <c:pt idx="24">
                  <c:v>1.4362997878097679E-2</c:v>
                </c:pt>
                <c:pt idx="25">
                  <c:v>1.5370990961454972E-2</c:v>
                </c:pt>
                <c:pt idx="26">
                  <c:v>2.3429230035158913E-2</c:v>
                </c:pt>
                <c:pt idx="27">
                  <c:v>2.448222173674338E-2</c:v>
                </c:pt>
                <c:pt idx="28">
                  <c:v>4.1759181758273742E-2</c:v>
                </c:pt>
                <c:pt idx="29">
                  <c:v>6.3923699049273322E-2</c:v>
                </c:pt>
                <c:pt idx="30">
                  <c:v>0.15430342914822481</c:v>
                </c:pt>
                <c:pt idx="31">
                  <c:v>0.17721832649322655</c:v>
                </c:pt>
                <c:pt idx="32">
                  <c:v>0.16000229853774517</c:v>
                </c:pt>
                <c:pt idx="33">
                  <c:v>0.161813774949605</c:v>
                </c:pt>
                <c:pt idx="34">
                  <c:v>0.18301668741336943</c:v>
                </c:pt>
                <c:pt idx="35">
                  <c:v>0.18112046826626002</c:v>
                </c:pt>
                <c:pt idx="36">
                  <c:v>0.23351439465933954</c:v>
                </c:pt>
                <c:pt idx="37">
                  <c:v>0.34922717109108797</c:v>
                </c:pt>
                <c:pt idx="38">
                  <c:v>0.38030679645550236</c:v>
                </c:pt>
                <c:pt idx="39">
                  <c:v>0.37757730599913092</c:v>
                </c:pt>
                <c:pt idx="40">
                  <c:v>0.37505593702980117</c:v>
                </c:pt>
                <c:pt idx="41">
                  <c:v>0.35351930154480338</c:v>
                </c:pt>
                <c:pt idx="42">
                  <c:v>0.29508871683906868</c:v>
                </c:pt>
                <c:pt idx="43">
                  <c:v>0.29189899424586141</c:v>
                </c:pt>
                <c:pt idx="44">
                  <c:v>0.25173246294374241</c:v>
                </c:pt>
                <c:pt idx="45">
                  <c:v>0.24784659103670437</c:v>
                </c:pt>
                <c:pt idx="46">
                  <c:v>6.4975164246357783E-2</c:v>
                </c:pt>
                <c:pt idx="47">
                  <c:v>-5.5091716629952103E-2</c:v>
                </c:pt>
                <c:pt idx="48">
                  <c:v>-8.3997811322765556E-2</c:v>
                </c:pt>
                <c:pt idx="49">
                  <c:v>-5.5882980862101257E-2</c:v>
                </c:pt>
                <c:pt idx="50">
                  <c:v>-6.509767275835146E-2</c:v>
                </c:pt>
                <c:pt idx="51">
                  <c:v>-4.8453801622339386E-2</c:v>
                </c:pt>
                <c:pt idx="52">
                  <c:v>-5.7979234559004146E-2</c:v>
                </c:pt>
                <c:pt idx="53">
                  <c:v>-4.1568254356785586E-2</c:v>
                </c:pt>
                <c:pt idx="54">
                  <c:v>-4.0093993020058637E-2</c:v>
                </c:pt>
                <c:pt idx="55">
                  <c:v>-3.9662503667018192E-2</c:v>
                </c:pt>
                <c:pt idx="56">
                  <c:v>-4.3041569403036148E-2</c:v>
                </c:pt>
                <c:pt idx="57">
                  <c:v>-5.4451744338686228E-2</c:v>
                </c:pt>
                <c:pt idx="58">
                  <c:v>-7.7871806216734507E-2</c:v>
                </c:pt>
                <c:pt idx="59">
                  <c:v>-7.3019251954248798E-2</c:v>
                </c:pt>
                <c:pt idx="60">
                  <c:v>-6.3280171678962854E-2</c:v>
                </c:pt>
                <c:pt idx="61">
                  <c:v>-9.6429695287510414E-2</c:v>
                </c:pt>
                <c:pt idx="62">
                  <c:v>-0.14769760890004655</c:v>
                </c:pt>
                <c:pt idx="63">
                  <c:v>-0.13024444875186092</c:v>
                </c:pt>
                <c:pt idx="64">
                  <c:v>-0.15698339163096744</c:v>
                </c:pt>
                <c:pt idx="65">
                  <c:v>-0.14195840699022128</c:v>
                </c:pt>
                <c:pt idx="66">
                  <c:v>-0.13912516153843552</c:v>
                </c:pt>
                <c:pt idx="67">
                  <c:v>-0.18374684311824449</c:v>
                </c:pt>
                <c:pt idx="68">
                  <c:v>-0.18416779054629273</c:v>
                </c:pt>
                <c:pt idx="69">
                  <c:v>-0.19436821662431594</c:v>
                </c:pt>
                <c:pt idx="70">
                  <c:v>-0.18621122943420396</c:v>
                </c:pt>
                <c:pt idx="71">
                  <c:v>-0.17437230546939439</c:v>
                </c:pt>
                <c:pt idx="72">
                  <c:v>-0.17161284796284229</c:v>
                </c:pt>
                <c:pt idx="73">
                  <c:v>-0.18053281112196012</c:v>
                </c:pt>
                <c:pt idx="74">
                  <c:v>-0.19657743703419908</c:v>
                </c:pt>
                <c:pt idx="75">
                  <c:v>-0.19189516655826502</c:v>
                </c:pt>
                <c:pt idx="76">
                  <c:v>-0.18100353363277336</c:v>
                </c:pt>
                <c:pt idx="77">
                  <c:v>-0.17639778234409098</c:v>
                </c:pt>
                <c:pt idx="78">
                  <c:v>-0.18547334758832101</c:v>
                </c:pt>
                <c:pt idx="79">
                  <c:v>-0.18064572475047039</c:v>
                </c:pt>
                <c:pt idx="80">
                  <c:v>-0.17504946707475927</c:v>
                </c:pt>
                <c:pt idx="81">
                  <c:v>-0.1652254252714849</c:v>
                </c:pt>
                <c:pt idx="82">
                  <c:v>-0.16822968818972808</c:v>
                </c:pt>
                <c:pt idx="83">
                  <c:v>-0.16637266690384267</c:v>
                </c:pt>
                <c:pt idx="84">
                  <c:v>-0.17577374406613258</c:v>
                </c:pt>
                <c:pt idx="85">
                  <c:v>-0.18906174043335275</c:v>
                </c:pt>
                <c:pt idx="86">
                  <c:v>-0.1915251560114489</c:v>
                </c:pt>
                <c:pt idx="87">
                  <c:v>-0.21540180551161558</c:v>
                </c:pt>
                <c:pt idx="88">
                  <c:v>-0.20289109334063704</c:v>
                </c:pt>
                <c:pt idx="89">
                  <c:v>-0.19888952859188411</c:v>
                </c:pt>
                <c:pt idx="90">
                  <c:v>-0.19289538864837813</c:v>
                </c:pt>
                <c:pt idx="91">
                  <c:v>-0.20769736907151351</c:v>
                </c:pt>
                <c:pt idx="92">
                  <c:v>-0.20684858073230808</c:v>
                </c:pt>
                <c:pt idx="93">
                  <c:v>-0.21840569390514217</c:v>
                </c:pt>
                <c:pt idx="94">
                  <c:v>-0.21968956567273676</c:v>
                </c:pt>
                <c:pt idx="95">
                  <c:v>-0.21928735156186352</c:v>
                </c:pt>
                <c:pt idx="96">
                  <c:v>-0.23090421815014664</c:v>
                </c:pt>
                <c:pt idx="97">
                  <c:v>-0.22766783592821174</c:v>
                </c:pt>
                <c:pt idx="98">
                  <c:v>-0.24112587052011059</c:v>
                </c:pt>
                <c:pt idx="99">
                  <c:v>-0.27316942543796907</c:v>
                </c:pt>
                <c:pt idx="100">
                  <c:v>-0.27345743936776518</c:v>
                </c:pt>
                <c:pt idx="101">
                  <c:v>-0.29058088459404147</c:v>
                </c:pt>
                <c:pt idx="102">
                  <c:v>-0.28720827026505891</c:v>
                </c:pt>
                <c:pt idx="103">
                  <c:v>-0.28813058264225078</c:v>
                </c:pt>
                <c:pt idx="104">
                  <c:v>-0.27121098913405789</c:v>
                </c:pt>
                <c:pt idx="105">
                  <c:v>-0.26345500478678896</c:v>
                </c:pt>
                <c:pt idx="106">
                  <c:v>-0.26515630289746439</c:v>
                </c:pt>
                <c:pt idx="107">
                  <c:v>-0.24907454812655733</c:v>
                </c:pt>
                <c:pt idx="108">
                  <c:v>-0.23866741494970348</c:v>
                </c:pt>
                <c:pt idx="109">
                  <c:v>-0.21974409785877561</c:v>
                </c:pt>
                <c:pt idx="110">
                  <c:v>-0.22620665622886413</c:v>
                </c:pt>
                <c:pt idx="111">
                  <c:v>-0.18958686983063827</c:v>
                </c:pt>
                <c:pt idx="112">
                  <c:v>-7.1482281273361328E-2</c:v>
                </c:pt>
                <c:pt idx="113">
                  <c:v>-7.4702362681448919E-2</c:v>
                </c:pt>
                <c:pt idx="114">
                  <c:v>-0.11373588111774975</c:v>
                </c:pt>
                <c:pt idx="115">
                  <c:v>-0.10506038959919101</c:v>
                </c:pt>
                <c:pt idx="116">
                  <c:v>-0.10161553880540801</c:v>
                </c:pt>
                <c:pt idx="117">
                  <c:v>-8.352278685436125E-2</c:v>
                </c:pt>
                <c:pt idx="118">
                  <c:v>-9.2175076016860175E-2</c:v>
                </c:pt>
                <c:pt idx="119">
                  <c:v>-4.075620217072224E-2</c:v>
                </c:pt>
                <c:pt idx="120">
                  <c:v>-4.5473574344498516E-2</c:v>
                </c:pt>
                <c:pt idx="121">
                  <c:v>-4.6898364881664795E-2</c:v>
                </c:pt>
                <c:pt idx="122">
                  <c:v>-3.1553953598457959E-2</c:v>
                </c:pt>
                <c:pt idx="123">
                  <c:v>-1.6555189999588452E-2</c:v>
                </c:pt>
                <c:pt idx="124">
                  <c:v>-4.5186608314506356E-3</c:v>
                </c:pt>
                <c:pt idx="125">
                  <c:v>-1.2539814303272291E-3</c:v>
                </c:pt>
                <c:pt idx="126">
                  <c:v>8.8614340350021224E-3</c:v>
                </c:pt>
                <c:pt idx="127">
                  <c:v>6.6359885438051066E-3</c:v>
                </c:pt>
                <c:pt idx="128">
                  <c:v>-2.4045786569062429E-2</c:v>
                </c:pt>
                <c:pt idx="129">
                  <c:v>-2.9096046762102007E-2</c:v>
                </c:pt>
                <c:pt idx="130">
                  <c:v>-3.6814701034015136E-2</c:v>
                </c:pt>
                <c:pt idx="131">
                  <c:v>-3.466676622061568E-2</c:v>
                </c:pt>
                <c:pt idx="132">
                  <c:v>1.1440410793700206E-2</c:v>
                </c:pt>
                <c:pt idx="133">
                  <c:v>2.1623884493020797E-2</c:v>
                </c:pt>
                <c:pt idx="134">
                  <c:v>4.4627464422956502E-2</c:v>
                </c:pt>
                <c:pt idx="135">
                  <c:v>2.7476914560959468E-2</c:v>
                </c:pt>
                <c:pt idx="136">
                  <c:v>8.7196946848516678E-4</c:v>
                </c:pt>
                <c:pt idx="137">
                  <c:v>2.9017387487202097E-2</c:v>
                </c:pt>
                <c:pt idx="138">
                  <c:v>3.8360266288672021E-2</c:v>
                </c:pt>
                <c:pt idx="139">
                  <c:v>1.3470731944583219E-2</c:v>
                </c:pt>
                <c:pt idx="140">
                  <c:v>8.2521523184772884E-3</c:v>
                </c:pt>
                <c:pt idx="141">
                  <c:v>8.8141055691586586E-3</c:v>
                </c:pt>
                <c:pt idx="142">
                  <c:v>2.1734101944361942E-2</c:v>
                </c:pt>
                <c:pt idx="143">
                  <c:v>1.8200158871354438E-2</c:v>
                </c:pt>
                <c:pt idx="144">
                  <c:v>1.3765121094447424E-2</c:v>
                </c:pt>
                <c:pt idx="145">
                  <c:v>2.0821964034044776E-2</c:v>
                </c:pt>
                <c:pt idx="146">
                  <c:v>3.7739857286346085E-3</c:v>
                </c:pt>
                <c:pt idx="147">
                  <c:v>2.6992007111656922E-2</c:v>
                </c:pt>
                <c:pt idx="148">
                  <c:v>1.7901305839550602E-2</c:v>
                </c:pt>
                <c:pt idx="149">
                  <c:v>3.9257704006637594E-3</c:v>
                </c:pt>
                <c:pt idx="150">
                  <c:v>-6.839088003310412E-3</c:v>
                </c:pt>
                <c:pt idx="151">
                  <c:v>-1.3697152999237209E-3</c:v>
                </c:pt>
                <c:pt idx="152">
                  <c:v>-1.8394197707141315E-2</c:v>
                </c:pt>
                <c:pt idx="153">
                  <c:v>-2.4219055633949993E-2</c:v>
                </c:pt>
                <c:pt idx="154">
                  <c:v>3.172237136945357E-3</c:v>
                </c:pt>
                <c:pt idx="155">
                  <c:v>-2.0083140565904625E-3</c:v>
                </c:pt>
                <c:pt idx="156">
                  <c:v>2.189711028379393E-2</c:v>
                </c:pt>
                <c:pt idx="157">
                  <c:v>2.3097802076890075E-2</c:v>
                </c:pt>
                <c:pt idx="158">
                  <c:v>8.3293857363024373E-2</c:v>
                </c:pt>
                <c:pt idx="159">
                  <c:v>0.10470769158063892</c:v>
                </c:pt>
                <c:pt idx="160">
                  <c:v>0.10521320981123547</c:v>
                </c:pt>
                <c:pt idx="161">
                  <c:v>0.11451829809602883</c:v>
                </c:pt>
                <c:pt idx="162">
                  <c:v>9.6618055574877709E-2</c:v>
                </c:pt>
                <c:pt idx="163">
                  <c:v>0.12117567923373306</c:v>
                </c:pt>
                <c:pt idx="164">
                  <c:v>0.19503046664715312</c:v>
                </c:pt>
                <c:pt idx="165">
                  <c:v>0.18374965762777909</c:v>
                </c:pt>
                <c:pt idx="166">
                  <c:v>0.1858196387270406</c:v>
                </c:pt>
                <c:pt idx="167">
                  <c:v>0.20801313446745259</c:v>
                </c:pt>
                <c:pt idx="168">
                  <c:v>0.20400342585392017</c:v>
                </c:pt>
                <c:pt idx="169">
                  <c:v>0.23052010424624531</c:v>
                </c:pt>
                <c:pt idx="170">
                  <c:v>0.22866346243428629</c:v>
                </c:pt>
                <c:pt idx="171">
                  <c:v>0.25139952434190105</c:v>
                </c:pt>
                <c:pt idx="172">
                  <c:v>0.24756647442082602</c:v>
                </c:pt>
                <c:pt idx="173">
                  <c:v>0.23122380938992176</c:v>
                </c:pt>
                <c:pt idx="174">
                  <c:v>0.23381729658668346</c:v>
                </c:pt>
                <c:pt idx="175">
                  <c:v>0.25595125616888603</c:v>
                </c:pt>
                <c:pt idx="176">
                  <c:v>0.26097090096169023</c:v>
                </c:pt>
                <c:pt idx="177">
                  <c:v>0.28571962233999099</c:v>
                </c:pt>
                <c:pt idx="178">
                  <c:v>0.29469557759346438</c:v>
                </c:pt>
                <c:pt idx="179">
                  <c:v>0.29182700314050269</c:v>
                </c:pt>
                <c:pt idx="180">
                  <c:v>0.27088532560945505</c:v>
                </c:pt>
                <c:pt idx="181">
                  <c:v>0.2637757081396539</c:v>
                </c:pt>
                <c:pt idx="182">
                  <c:v>0.26136315722117676</c:v>
                </c:pt>
                <c:pt idx="183">
                  <c:v>0.26997141844121419</c:v>
                </c:pt>
                <c:pt idx="184">
                  <c:v>0.26545681103794511</c:v>
                </c:pt>
                <c:pt idx="185">
                  <c:v>0.28484476215934468</c:v>
                </c:pt>
                <c:pt idx="186">
                  <c:v>0.28878657246914941</c:v>
                </c:pt>
                <c:pt idx="187">
                  <c:v>0.2885571634033689</c:v>
                </c:pt>
                <c:pt idx="188">
                  <c:v>0.29571160966033877</c:v>
                </c:pt>
                <c:pt idx="189">
                  <c:v>0.26091648768106979</c:v>
                </c:pt>
                <c:pt idx="190">
                  <c:v>0.2866096302128236</c:v>
                </c:pt>
                <c:pt idx="191">
                  <c:v>0.27922743556101209</c:v>
                </c:pt>
                <c:pt idx="192">
                  <c:v>0.27710133169163415</c:v>
                </c:pt>
                <c:pt idx="193">
                  <c:v>0.24998069003789633</c:v>
                </c:pt>
                <c:pt idx="194">
                  <c:v>0.20836480246702591</c:v>
                </c:pt>
                <c:pt idx="195">
                  <c:v>0.25166407512801126</c:v>
                </c:pt>
                <c:pt idx="196">
                  <c:v>0.2573062832448918</c:v>
                </c:pt>
                <c:pt idx="197">
                  <c:v>0.28759210169065424</c:v>
                </c:pt>
                <c:pt idx="198">
                  <c:v>0.31396874770814792</c:v>
                </c:pt>
                <c:pt idx="199">
                  <c:v>0.31677755862529727</c:v>
                </c:pt>
                <c:pt idx="200">
                  <c:v>0.32257349169594812</c:v>
                </c:pt>
                <c:pt idx="201">
                  <c:v>0.32319361029968352</c:v>
                </c:pt>
                <c:pt idx="202">
                  <c:v>0.28439314427368184</c:v>
                </c:pt>
                <c:pt idx="203">
                  <c:v>0.32566657232027224</c:v>
                </c:pt>
                <c:pt idx="204">
                  <c:v>0.26468067372656467</c:v>
                </c:pt>
                <c:pt idx="205">
                  <c:v>0.22073530197611124</c:v>
                </c:pt>
                <c:pt idx="206">
                  <c:v>0.23129201724466933</c:v>
                </c:pt>
                <c:pt idx="207">
                  <c:v>0.24299612487286845</c:v>
                </c:pt>
                <c:pt idx="208">
                  <c:v>0.25965970605107336</c:v>
                </c:pt>
                <c:pt idx="209">
                  <c:v>0.25211182827438178</c:v>
                </c:pt>
                <c:pt idx="210">
                  <c:v>0.25395813730963196</c:v>
                </c:pt>
                <c:pt idx="211">
                  <c:v>0.25457401361221116</c:v>
                </c:pt>
                <c:pt idx="212">
                  <c:v>0.24340215383530561</c:v>
                </c:pt>
                <c:pt idx="213">
                  <c:v>0.24680728769283117</c:v>
                </c:pt>
                <c:pt idx="214">
                  <c:v>0.26719272812372347</c:v>
                </c:pt>
                <c:pt idx="215">
                  <c:v>0.26574496683813242</c:v>
                </c:pt>
                <c:pt idx="216">
                  <c:v>0.26525299495756877</c:v>
                </c:pt>
                <c:pt idx="217">
                  <c:v>0.29361102954265184</c:v>
                </c:pt>
                <c:pt idx="218">
                  <c:v>0.27700676364857302</c:v>
                </c:pt>
                <c:pt idx="219">
                  <c:v>0.21312978555907011</c:v>
                </c:pt>
                <c:pt idx="220">
                  <c:v>0.21097969901672856</c:v>
                </c:pt>
                <c:pt idx="221">
                  <c:v>0.19477942079916766</c:v>
                </c:pt>
                <c:pt idx="222">
                  <c:v>0.21752539972761631</c:v>
                </c:pt>
                <c:pt idx="223">
                  <c:v>0.1936953532153286</c:v>
                </c:pt>
                <c:pt idx="224">
                  <c:v>0.17701417571260328</c:v>
                </c:pt>
                <c:pt idx="225">
                  <c:v>0.19135720073049139</c:v>
                </c:pt>
                <c:pt idx="226">
                  <c:v>0.18793685680591091</c:v>
                </c:pt>
                <c:pt idx="227">
                  <c:v>0.20376310176192977</c:v>
                </c:pt>
                <c:pt idx="228">
                  <c:v>0.19078361098135344</c:v>
                </c:pt>
                <c:pt idx="229">
                  <c:v>0.19688188054616881</c:v>
                </c:pt>
                <c:pt idx="230">
                  <c:v>0.20798230008947058</c:v>
                </c:pt>
                <c:pt idx="231">
                  <c:v>0.18951185423534708</c:v>
                </c:pt>
                <c:pt idx="232">
                  <c:v>0.19477204719836397</c:v>
                </c:pt>
                <c:pt idx="233">
                  <c:v>0.20038266600755325</c:v>
                </c:pt>
                <c:pt idx="234">
                  <c:v>0.17693135398180679</c:v>
                </c:pt>
                <c:pt idx="235">
                  <c:v>0.17579281503829122</c:v>
                </c:pt>
                <c:pt idx="236">
                  <c:v>0.17573698870356724</c:v>
                </c:pt>
                <c:pt idx="237">
                  <c:v>0.17671043716912582</c:v>
                </c:pt>
                <c:pt idx="238">
                  <c:v>0.18193798773058059</c:v>
                </c:pt>
                <c:pt idx="239">
                  <c:v>0.18491546663889491</c:v>
                </c:pt>
                <c:pt idx="240">
                  <c:v>0.17876078282794705</c:v>
                </c:pt>
                <c:pt idx="241">
                  <c:v>0.18457380534048506</c:v>
                </c:pt>
                <c:pt idx="242">
                  <c:v>0.18011495976382277</c:v>
                </c:pt>
                <c:pt idx="243">
                  <c:v>0.17998086860703533</c:v>
                </c:pt>
                <c:pt idx="244">
                  <c:v>0.21045258568558389</c:v>
                </c:pt>
                <c:pt idx="245">
                  <c:v>0.22037766243734333</c:v>
                </c:pt>
                <c:pt idx="246">
                  <c:v>0.220390982530386</c:v>
                </c:pt>
                <c:pt idx="247">
                  <c:v>0.21900013144075192</c:v>
                </c:pt>
                <c:pt idx="248">
                  <c:v>0.16398566553368416</c:v>
                </c:pt>
                <c:pt idx="249">
                  <c:v>0.1535546422722836</c:v>
                </c:pt>
                <c:pt idx="250">
                  <c:v>0.13790699255245983</c:v>
                </c:pt>
                <c:pt idx="251">
                  <c:v>0.13773042500388818</c:v>
                </c:pt>
                <c:pt idx="252">
                  <c:v>0.13320546220512877</c:v>
                </c:pt>
                <c:pt idx="253">
                  <c:v>0.13291630008698957</c:v>
                </c:pt>
                <c:pt idx="254">
                  <c:v>0.14948466894432413</c:v>
                </c:pt>
                <c:pt idx="255">
                  <c:v>0.13516009266248333</c:v>
                </c:pt>
                <c:pt idx="256">
                  <c:v>0.13347403496905313</c:v>
                </c:pt>
                <c:pt idx="257">
                  <c:v>0.18007135974715519</c:v>
                </c:pt>
                <c:pt idx="258">
                  <c:v>0.22128078576213206</c:v>
                </c:pt>
                <c:pt idx="259">
                  <c:v>0.2216779414383013</c:v>
                </c:pt>
                <c:pt idx="260">
                  <c:v>0.19589812466473799</c:v>
                </c:pt>
                <c:pt idx="261">
                  <c:v>0.20091465445198989</c:v>
                </c:pt>
                <c:pt idx="262">
                  <c:v>0.16487618422991132</c:v>
                </c:pt>
                <c:pt idx="263">
                  <c:v>0.15926526579206382</c:v>
                </c:pt>
                <c:pt idx="264">
                  <c:v>0.15788589650468374</c:v>
                </c:pt>
                <c:pt idx="265">
                  <c:v>0.13900016160838355</c:v>
                </c:pt>
                <c:pt idx="266">
                  <c:v>0.13469024408784355</c:v>
                </c:pt>
                <c:pt idx="267">
                  <c:v>0.14182873982838543</c:v>
                </c:pt>
                <c:pt idx="268">
                  <c:v>8.9639303941417683E-2</c:v>
                </c:pt>
                <c:pt idx="269">
                  <c:v>0.12400846440523294</c:v>
                </c:pt>
                <c:pt idx="270">
                  <c:v>0.15216439850753596</c:v>
                </c:pt>
                <c:pt idx="271">
                  <c:v>0.14017585234986921</c:v>
                </c:pt>
                <c:pt idx="272">
                  <c:v>0.11838393665491073</c:v>
                </c:pt>
                <c:pt idx="273">
                  <c:v>0.11866763363087199</c:v>
                </c:pt>
                <c:pt idx="274">
                  <c:v>0.10782553539395963</c:v>
                </c:pt>
                <c:pt idx="275">
                  <c:v>0.10719018277097464</c:v>
                </c:pt>
                <c:pt idx="276">
                  <c:v>0.1103226752031914</c:v>
                </c:pt>
                <c:pt idx="277">
                  <c:v>0.1110454335232972</c:v>
                </c:pt>
                <c:pt idx="278">
                  <c:v>9.6858092057369144E-2</c:v>
                </c:pt>
                <c:pt idx="279">
                  <c:v>7.7573595212319768E-2</c:v>
                </c:pt>
                <c:pt idx="280">
                  <c:v>7.583498159659556E-2</c:v>
                </c:pt>
                <c:pt idx="281">
                  <c:v>6.2698985756531489E-2</c:v>
                </c:pt>
                <c:pt idx="282">
                  <c:v>2.5764060431388531E-2</c:v>
                </c:pt>
                <c:pt idx="283">
                  <c:v>3.6370838962404631E-2</c:v>
                </c:pt>
                <c:pt idx="284">
                  <c:v>0.11909366389050899</c:v>
                </c:pt>
                <c:pt idx="285">
                  <c:v>0.11250535803302993</c:v>
                </c:pt>
                <c:pt idx="286">
                  <c:v>0.12682821934604022</c:v>
                </c:pt>
                <c:pt idx="287">
                  <c:v>9.3789649979280104E-2</c:v>
                </c:pt>
                <c:pt idx="288">
                  <c:v>0.1190938145210664</c:v>
                </c:pt>
                <c:pt idx="289">
                  <c:v>0.12794522048175014</c:v>
                </c:pt>
                <c:pt idx="290">
                  <c:v>0.11507759718738386</c:v>
                </c:pt>
                <c:pt idx="291">
                  <c:v>0.11842737194828358</c:v>
                </c:pt>
                <c:pt idx="292">
                  <c:v>0.11570206321193272</c:v>
                </c:pt>
                <c:pt idx="293">
                  <c:v>0.13940525702878376</c:v>
                </c:pt>
                <c:pt idx="294">
                  <c:v>0.14069537822862427</c:v>
                </c:pt>
                <c:pt idx="295">
                  <c:v>0.12332423783176168</c:v>
                </c:pt>
                <c:pt idx="296">
                  <c:v>0.14459526114609855</c:v>
                </c:pt>
                <c:pt idx="297">
                  <c:v>0.12398135932952539</c:v>
                </c:pt>
                <c:pt idx="298">
                  <c:v>0.13393929253182368</c:v>
                </c:pt>
                <c:pt idx="299">
                  <c:v>0.14050137979017013</c:v>
                </c:pt>
                <c:pt idx="300">
                  <c:v>0.13575311113945959</c:v>
                </c:pt>
                <c:pt idx="301">
                  <c:v>0.12906994383805903</c:v>
                </c:pt>
                <c:pt idx="302">
                  <c:v>0.13307913151899425</c:v>
                </c:pt>
                <c:pt idx="303">
                  <c:v>0.14803858552665938</c:v>
                </c:pt>
                <c:pt idx="304">
                  <c:v>0.13051408147671623</c:v>
                </c:pt>
                <c:pt idx="305">
                  <c:v>0.1340146485206262</c:v>
                </c:pt>
                <c:pt idx="306">
                  <c:v>0.10090949083252217</c:v>
                </c:pt>
                <c:pt idx="307">
                  <c:v>9.3412521257136255E-2</c:v>
                </c:pt>
                <c:pt idx="308">
                  <c:v>9.6047670933965559E-2</c:v>
                </c:pt>
                <c:pt idx="309">
                  <c:v>0.15552660019493791</c:v>
                </c:pt>
                <c:pt idx="310">
                  <c:v>0.22831786678153393</c:v>
                </c:pt>
                <c:pt idx="311">
                  <c:v>0.21164508505412474</c:v>
                </c:pt>
                <c:pt idx="312">
                  <c:v>0.20274748230760573</c:v>
                </c:pt>
                <c:pt idx="313">
                  <c:v>0.2346133438231025</c:v>
                </c:pt>
                <c:pt idx="314">
                  <c:v>0.24823221474405993</c:v>
                </c:pt>
                <c:pt idx="315">
                  <c:v>0.26818952639123872</c:v>
                </c:pt>
                <c:pt idx="316">
                  <c:v>0.25931026311655359</c:v>
                </c:pt>
                <c:pt idx="317">
                  <c:v>0.24742085282604415</c:v>
                </c:pt>
                <c:pt idx="318">
                  <c:v>0.24484834313956566</c:v>
                </c:pt>
                <c:pt idx="319">
                  <c:v>0.24595307620301549</c:v>
                </c:pt>
                <c:pt idx="320">
                  <c:v>0.24557639739317244</c:v>
                </c:pt>
                <c:pt idx="321">
                  <c:v>0.25248061720940762</c:v>
                </c:pt>
                <c:pt idx="322">
                  <c:v>0.29479957136547891</c:v>
                </c:pt>
                <c:pt idx="323">
                  <c:v>0.23609554498490948</c:v>
                </c:pt>
                <c:pt idx="324">
                  <c:v>0.25478639114967544</c:v>
                </c:pt>
                <c:pt idx="325">
                  <c:v>0.26073787582060376</c:v>
                </c:pt>
                <c:pt idx="326">
                  <c:v>0.25560138206800342</c:v>
                </c:pt>
                <c:pt idx="327">
                  <c:v>0.2656087767112163</c:v>
                </c:pt>
                <c:pt idx="328">
                  <c:v>0.246561704132505</c:v>
                </c:pt>
                <c:pt idx="329">
                  <c:v>0.24149956160042557</c:v>
                </c:pt>
                <c:pt idx="330">
                  <c:v>0.28353231988280542</c:v>
                </c:pt>
                <c:pt idx="331">
                  <c:v>0.29076146697115451</c:v>
                </c:pt>
                <c:pt idx="332">
                  <c:v>0.30971993991451052</c:v>
                </c:pt>
                <c:pt idx="333">
                  <c:v>0.30814452629277633</c:v>
                </c:pt>
                <c:pt idx="334">
                  <c:v>0.36557997035829254</c:v>
                </c:pt>
                <c:pt idx="335">
                  <c:v>0.38620439842972321</c:v>
                </c:pt>
                <c:pt idx="336">
                  <c:v>0.38792403725953206</c:v>
                </c:pt>
                <c:pt idx="337">
                  <c:v>0.41097301617576698</c:v>
                </c:pt>
                <c:pt idx="338">
                  <c:v>0.39769436084779436</c:v>
                </c:pt>
                <c:pt idx="339">
                  <c:v>0.4130623026502368</c:v>
                </c:pt>
                <c:pt idx="340">
                  <c:v>0.4105813436060356</c:v>
                </c:pt>
                <c:pt idx="341">
                  <c:v>0.41670549273406571</c:v>
                </c:pt>
                <c:pt idx="342">
                  <c:v>0.42113346818756708</c:v>
                </c:pt>
                <c:pt idx="343">
                  <c:v>0.4519061153887674</c:v>
                </c:pt>
                <c:pt idx="344">
                  <c:v>0.47226371451609872</c:v>
                </c:pt>
                <c:pt idx="345">
                  <c:v>0.47405429379882652</c:v>
                </c:pt>
                <c:pt idx="346">
                  <c:v>0.4926566941479279</c:v>
                </c:pt>
                <c:pt idx="347">
                  <c:v>0.53003791748277485</c:v>
                </c:pt>
                <c:pt idx="348">
                  <c:v>0.52963384023122029</c:v>
                </c:pt>
                <c:pt idx="349">
                  <c:v>0.521720908939177</c:v>
                </c:pt>
                <c:pt idx="350">
                  <c:v>0.52630359613259803</c:v>
                </c:pt>
                <c:pt idx="351">
                  <c:v>0.52665157678799901</c:v>
                </c:pt>
                <c:pt idx="352">
                  <c:v>0.5280984852774433</c:v>
                </c:pt>
                <c:pt idx="353">
                  <c:v>0.51383027050904939</c:v>
                </c:pt>
                <c:pt idx="354">
                  <c:v>0.51945093721443614</c:v>
                </c:pt>
                <c:pt idx="355">
                  <c:v>0.55897353988673226</c:v>
                </c:pt>
                <c:pt idx="356">
                  <c:v>0.56019491419430434</c:v>
                </c:pt>
                <c:pt idx="357">
                  <c:v>0.55423951531747351</c:v>
                </c:pt>
                <c:pt idx="358">
                  <c:v>0.5528396120171184</c:v>
                </c:pt>
                <c:pt idx="359">
                  <c:v>0.54420203562065828</c:v>
                </c:pt>
                <c:pt idx="360">
                  <c:v>0.54919726078911202</c:v>
                </c:pt>
                <c:pt idx="361">
                  <c:v>0.56886849492857738</c:v>
                </c:pt>
                <c:pt idx="362">
                  <c:v>0.53851061937629463</c:v>
                </c:pt>
                <c:pt idx="363">
                  <c:v>0.50735761541263413</c:v>
                </c:pt>
                <c:pt idx="364">
                  <c:v>0.50622052060329092</c:v>
                </c:pt>
                <c:pt idx="365">
                  <c:v>0.51423998076186872</c:v>
                </c:pt>
                <c:pt idx="366">
                  <c:v>0.51457400308628021</c:v>
                </c:pt>
                <c:pt idx="367">
                  <c:v>0.51279295780961864</c:v>
                </c:pt>
                <c:pt idx="368">
                  <c:v>0.49650025898098404</c:v>
                </c:pt>
                <c:pt idx="369">
                  <c:v>0.52643761698922809</c:v>
                </c:pt>
                <c:pt idx="370">
                  <c:v>0.52399539661837979</c:v>
                </c:pt>
                <c:pt idx="371">
                  <c:v>0.53859412716085486</c:v>
                </c:pt>
                <c:pt idx="372">
                  <c:v>0.53497207353247611</c:v>
                </c:pt>
                <c:pt idx="373">
                  <c:v>0.54000353130256662</c:v>
                </c:pt>
                <c:pt idx="374">
                  <c:v>0.50889066784465387</c:v>
                </c:pt>
                <c:pt idx="375">
                  <c:v>0.48390375775934075</c:v>
                </c:pt>
                <c:pt idx="376">
                  <c:v>0.48689317280760835</c:v>
                </c:pt>
                <c:pt idx="377">
                  <c:v>0.49032171324647505</c:v>
                </c:pt>
                <c:pt idx="378">
                  <c:v>0.47450657354241016</c:v>
                </c:pt>
                <c:pt idx="379">
                  <c:v>0.473311708801402</c:v>
                </c:pt>
                <c:pt idx="380">
                  <c:v>0.45191803283930221</c:v>
                </c:pt>
                <c:pt idx="381">
                  <c:v>0.44663535092919526</c:v>
                </c:pt>
                <c:pt idx="382">
                  <c:v>0.46261045746253238</c:v>
                </c:pt>
                <c:pt idx="383">
                  <c:v>0.43762905590354489</c:v>
                </c:pt>
                <c:pt idx="384">
                  <c:v>0.4334176936111635</c:v>
                </c:pt>
                <c:pt idx="385">
                  <c:v>0.41485808938468177</c:v>
                </c:pt>
                <c:pt idx="386">
                  <c:v>0.4210439181575662</c:v>
                </c:pt>
                <c:pt idx="387">
                  <c:v>0.38692927382501546</c:v>
                </c:pt>
                <c:pt idx="388">
                  <c:v>0.42711765737308821</c:v>
                </c:pt>
                <c:pt idx="389">
                  <c:v>0.41315185408045013</c:v>
                </c:pt>
                <c:pt idx="390">
                  <c:v>0.4070165946411381</c:v>
                </c:pt>
                <c:pt idx="391">
                  <c:v>0.41881736161717376</c:v>
                </c:pt>
                <c:pt idx="392">
                  <c:v>0.43747335424331485</c:v>
                </c:pt>
                <c:pt idx="393">
                  <c:v>0.43465879760228604</c:v>
                </c:pt>
                <c:pt idx="394">
                  <c:v>0.43742063043787188</c:v>
                </c:pt>
                <c:pt idx="395">
                  <c:v>0.43049038039772497</c:v>
                </c:pt>
                <c:pt idx="396">
                  <c:v>0.44137953643003852</c:v>
                </c:pt>
                <c:pt idx="397">
                  <c:v>0.44519852297504825</c:v>
                </c:pt>
                <c:pt idx="398">
                  <c:v>0.45166340665490834</c:v>
                </c:pt>
                <c:pt idx="399">
                  <c:v>0.41788464237395834</c:v>
                </c:pt>
                <c:pt idx="400">
                  <c:v>0.42030558185665023</c:v>
                </c:pt>
                <c:pt idx="401">
                  <c:v>0.40982236204478001</c:v>
                </c:pt>
                <c:pt idx="402">
                  <c:v>0.38552910507713106</c:v>
                </c:pt>
                <c:pt idx="403">
                  <c:v>0.32980932114655093</c:v>
                </c:pt>
                <c:pt idx="404">
                  <c:v>0.29519457598810039</c:v>
                </c:pt>
                <c:pt idx="405">
                  <c:v>0.29696496143417883</c:v>
                </c:pt>
                <c:pt idx="406">
                  <c:v>0.28545453274835519</c:v>
                </c:pt>
                <c:pt idx="407">
                  <c:v>0.28784159663796871</c:v>
                </c:pt>
                <c:pt idx="408">
                  <c:v>0.2583793220696875</c:v>
                </c:pt>
                <c:pt idx="409">
                  <c:v>0.24642506353794977</c:v>
                </c:pt>
                <c:pt idx="410">
                  <c:v>0.24771364308809202</c:v>
                </c:pt>
                <c:pt idx="411">
                  <c:v>0.23404583953252248</c:v>
                </c:pt>
                <c:pt idx="412">
                  <c:v>0.23493102998929813</c:v>
                </c:pt>
                <c:pt idx="413">
                  <c:v>0.23109664418026638</c:v>
                </c:pt>
                <c:pt idx="414">
                  <c:v>0.24157444789598298</c:v>
                </c:pt>
                <c:pt idx="415">
                  <c:v>0.23861439245104293</c:v>
                </c:pt>
                <c:pt idx="416">
                  <c:v>0.23861970071935448</c:v>
                </c:pt>
                <c:pt idx="417">
                  <c:v>0.23175246725109189</c:v>
                </c:pt>
                <c:pt idx="418">
                  <c:v>0.24146078462252266</c:v>
                </c:pt>
                <c:pt idx="419">
                  <c:v>0.23293212252804621</c:v>
                </c:pt>
                <c:pt idx="420">
                  <c:v>0.17141463880281843</c:v>
                </c:pt>
                <c:pt idx="421">
                  <c:v>0.18987381169213993</c:v>
                </c:pt>
                <c:pt idx="422">
                  <c:v>0.1936744499969848</c:v>
                </c:pt>
                <c:pt idx="423">
                  <c:v>0.20316225167275431</c:v>
                </c:pt>
                <c:pt idx="424">
                  <c:v>0.20895165041761543</c:v>
                </c:pt>
                <c:pt idx="425">
                  <c:v>0.20188688519821255</c:v>
                </c:pt>
                <c:pt idx="426">
                  <c:v>0.16327079510456957</c:v>
                </c:pt>
                <c:pt idx="427">
                  <c:v>0.18561927099081491</c:v>
                </c:pt>
                <c:pt idx="428">
                  <c:v>0.2197473440286318</c:v>
                </c:pt>
                <c:pt idx="429">
                  <c:v>0.21556988495691259</c:v>
                </c:pt>
                <c:pt idx="430">
                  <c:v>0.20266323198417899</c:v>
                </c:pt>
                <c:pt idx="431">
                  <c:v>0.19623610747282053</c:v>
                </c:pt>
                <c:pt idx="432">
                  <c:v>0.18671705779040779</c:v>
                </c:pt>
                <c:pt idx="433">
                  <c:v>0.19684223229899225</c:v>
                </c:pt>
                <c:pt idx="434">
                  <c:v>0.15221066409220946</c:v>
                </c:pt>
                <c:pt idx="435">
                  <c:v>0.15186823690557744</c:v>
                </c:pt>
                <c:pt idx="436">
                  <c:v>0.15269290365180543</c:v>
                </c:pt>
                <c:pt idx="437">
                  <c:v>0.16817856189946989</c:v>
                </c:pt>
                <c:pt idx="438">
                  <c:v>0.16173574104171423</c:v>
                </c:pt>
                <c:pt idx="439">
                  <c:v>0.18056061485733643</c:v>
                </c:pt>
                <c:pt idx="440">
                  <c:v>0.18508547274087297</c:v>
                </c:pt>
                <c:pt idx="441">
                  <c:v>0.20355787855514948</c:v>
                </c:pt>
                <c:pt idx="442">
                  <c:v>0.18652462476205203</c:v>
                </c:pt>
                <c:pt idx="443">
                  <c:v>0.19089504893962383</c:v>
                </c:pt>
                <c:pt idx="444">
                  <c:v>0.19884030947632625</c:v>
                </c:pt>
                <c:pt idx="445">
                  <c:v>0.21123180150085941</c:v>
                </c:pt>
                <c:pt idx="446">
                  <c:v>0.19322552915325253</c:v>
                </c:pt>
                <c:pt idx="447">
                  <c:v>0.21323079499348155</c:v>
                </c:pt>
                <c:pt idx="448">
                  <c:v>0.26186876333321191</c:v>
                </c:pt>
                <c:pt idx="449">
                  <c:v>0.28796196149830089</c:v>
                </c:pt>
                <c:pt idx="450">
                  <c:v>0.31048568329228354</c:v>
                </c:pt>
                <c:pt idx="451">
                  <c:v>0.29605530627215315</c:v>
                </c:pt>
                <c:pt idx="452">
                  <c:v>0.28297169129746608</c:v>
                </c:pt>
                <c:pt idx="453">
                  <c:v>0.27657514198538385</c:v>
                </c:pt>
                <c:pt idx="454">
                  <c:v>0.30362945483816373</c:v>
                </c:pt>
                <c:pt idx="455">
                  <c:v>0.30271959833716083</c:v>
                </c:pt>
                <c:pt idx="456">
                  <c:v>0.2836464041948441</c:v>
                </c:pt>
                <c:pt idx="457">
                  <c:v>0.23576594653317789</c:v>
                </c:pt>
                <c:pt idx="458">
                  <c:v>0.24062309290778852</c:v>
                </c:pt>
                <c:pt idx="459">
                  <c:v>0.27994571731761603</c:v>
                </c:pt>
                <c:pt idx="460">
                  <c:v>0.29295132257495338</c:v>
                </c:pt>
                <c:pt idx="461">
                  <c:v>0.26660972526926424</c:v>
                </c:pt>
                <c:pt idx="462">
                  <c:v>0.26479729952558978</c:v>
                </c:pt>
                <c:pt idx="463">
                  <c:v>0.2470676842566191</c:v>
                </c:pt>
                <c:pt idx="464">
                  <c:v>0.24165396477940115</c:v>
                </c:pt>
                <c:pt idx="465">
                  <c:v>0.21679774947648006</c:v>
                </c:pt>
                <c:pt idx="466">
                  <c:v>0.2330789984744806</c:v>
                </c:pt>
                <c:pt idx="467">
                  <c:v>0.25739473286133968</c:v>
                </c:pt>
                <c:pt idx="468">
                  <c:v>0.35054556926198199</c:v>
                </c:pt>
                <c:pt idx="469">
                  <c:v>0.41491153271052406</c:v>
                </c:pt>
                <c:pt idx="470">
                  <c:v>0.4162037026442284</c:v>
                </c:pt>
                <c:pt idx="471">
                  <c:v>0.42807818769395289</c:v>
                </c:pt>
                <c:pt idx="472">
                  <c:v>0.41796760288271234</c:v>
                </c:pt>
                <c:pt idx="473">
                  <c:v>0.44861098640573494</c:v>
                </c:pt>
                <c:pt idx="474">
                  <c:v>0.42614777514223284</c:v>
                </c:pt>
                <c:pt idx="475">
                  <c:v>0.43086527469183822</c:v>
                </c:pt>
                <c:pt idx="476">
                  <c:v>0.45203861005709128</c:v>
                </c:pt>
                <c:pt idx="477">
                  <c:v>0.45165300095479005</c:v>
                </c:pt>
                <c:pt idx="478">
                  <c:v>0.44489096402094364</c:v>
                </c:pt>
                <c:pt idx="479">
                  <c:v>0.42154192817524216</c:v>
                </c:pt>
                <c:pt idx="480">
                  <c:v>0.40192712405400682</c:v>
                </c:pt>
                <c:pt idx="481">
                  <c:v>0.4035846285961105</c:v>
                </c:pt>
                <c:pt idx="482">
                  <c:v>0.39878283329824588</c:v>
                </c:pt>
                <c:pt idx="483">
                  <c:v>0.36442195845613923</c:v>
                </c:pt>
                <c:pt idx="484">
                  <c:v>0.45314459866170947</c:v>
                </c:pt>
                <c:pt idx="485">
                  <c:v>0.46858122551263071</c:v>
                </c:pt>
                <c:pt idx="486">
                  <c:v>0.44848790044390885</c:v>
                </c:pt>
                <c:pt idx="487">
                  <c:v>0.46562928267260528</c:v>
                </c:pt>
                <c:pt idx="488">
                  <c:v>0.45499231099092385</c:v>
                </c:pt>
                <c:pt idx="489">
                  <c:v>0.42452171827128027</c:v>
                </c:pt>
                <c:pt idx="490">
                  <c:v>0.42486797384967101</c:v>
                </c:pt>
                <c:pt idx="491">
                  <c:v>0.41099718661725132</c:v>
                </c:pt>
                <c:pt idx="492">
                  <c:v>0.42517621336873535</c:v>
                </c:pt>
                <c:pt idx="493">
                  <c:v>0.41331306302382964</c:v>
                </c:pt>
                <c:pt idx="494">
                  <c:v>0.42358101768075584</c:v>
                </c:pt>
                <c:pt idx="495">
                  <c:v>0.4203172778280424</c:v>
                </c:pt>
                <c:pt idx="496">
                  <c:v>0.39323088525732292</c:v>
                </c:pt>
                <c:pt idx="497">
                  <c:v>0.39994231989192869</c:v>
                </c:pt>
                <c:pt idx="498">
                  <c:v>0.38637304159227664</c:v>
                </c:pt>
                <c:pt idx="499">
                  <c:v>0.4000369615072073</c:v>
                </c:pt>
                <c:pt idx="500">
                  <c:v>0.34241029871816736</c:v>
                </c:pt>
                <c:pt idx="501">
                  <c:v>0.34886724955088899</c:v>
                </c:pt>
                <c:pt idx="502">
                  <c:v>0.33140407623970469</c:v>
                </c:pt>
                <c:pt idx="503">
                  <c:v>0.39672399798869795</c:v>
                </c:pt>
                <c:pt idx="504">
                  <c:v>0.42792740989635286</c:v>
                </c:pt>
                <c:pt idx="505">
                  <c:v>0.41209325465738222</c:v>
                </c:pt>
                <c:pt idx="506">
                  <c:v>0.36415109797729772</c:v>
                </c:pt>
                <c:pt idx="507">
                  <c:v>0.36972186698516002</c:v>
                </c:pt>
                <c:pt idx="508">
                  <c:v>0.4325490603835464</c:v>
                </c:pt>
                <c:pt idx="509">
                  <c:v>0.50676581891230221</c:v>
                </c:pt>
                <c:pt idx="510">
                  <c:v>0.61112065890317457</c:v>
                </c:pt>
                <c:pt idx="511">
                  <c:v>0.75087543639778198</c:v>
                </c:pt>
                <c:pt idx="512">
                  <c:v>0.75244014949396476</c:v>
                </c:pt>
                <c:pt idx="513">
                  <c:v>0.67863734552411437</c:v>
                </c:pt>
                <c:pt idx="514">
                  <c:v>0.64885916709968117</c:v>
                </c:pt>
                <c:pt idx="515">
                  <c:v>0.6689708751229988</c:v>
                </c:pt>
                <c:pt idx="516">
                  <c:v>0.73059244271020052</c:v>
                </c:pt>
                <c:pt idx="517">
                  <c:v>0.71907479620221204</c:v>
                </c:pt>
                <c:pt idx="518">
                  <c:v>0.60114215452196995</c:v>
                </c:pt>
                <c:pt idx="519">
                  <c:v>0.5651316365111253</c:v>
                </c:pt>
                <c:pt idx="520">
                  <c:v>0.56254895155897078</c:v>
                </c:pt>
                <c:pt idx="521">
                  <c:v>0.51361161964483926</c:v>
                </c:pt>
                <c:pt idx="522">
                  <c:v>0.5227216719066794</c:v>
                </c:pt>
                <c:pt idx="523">
                  <c:v>0.52547182860251074</c:v>
                </c:pt>
                <c:pt idx="524">
                  <c:v>0.54578546742677436</c:v>
                </c:pt>
                <c:pt idx="525">
                  <c:v>0.53333443093089239</c:v>
                </c:pt>
                <c:pt idx="526">
                  <c:v>0.52994098100206188</c:v>
                </c:pt>
                <c:pt idx="527">
                  <c:v>0.50214150287366088</c:v>
                </c:pt>
                <c:pt idx="528">
                  <c:v>0.50727475655655185</c:v>
                </c:pt>
                <c:pt idx="529">
                  <c:v>0.50849379281033957</c:v>
                </c:pt>
                <c:pt idx="530">
                  <c:v>0.50429100489136924</c:v>
                </c:pt>
                <c:pt idx="531">
                  <c:v>0.49483725097545328</c:v>
                </c:pt>
                <c:pt idx="532">
                  <c:v>0.49281315228427136</c:v>
                </c:pt>
                <c:pt idx="533">
                  <c:v>0.4980551996727855</c:v>
                </c:pt>
                <c:pt idx="534">
                  <c:v>0.49826524698137831</c:v>
                </c:pt>
                <c:pt idx="535">
                  <c:v>0.49106183159315719</c:v>
                </c:pt>
                <c:pt idx="536">
                  <c:v>0.49558521279195211</c:v>
                </c:pt>
                <c:pt idx="537">
                  <c:v>0.48306844919332997</c:v>
                </c:pt>
                <c:pt idx="538">
                  <c:v>0.48706661353892744</c:v>
                </c:pt>
                <c:pt idx="539">
                  <c:v>0.48589211518299036</c:v>
                </c:pt>
                <c:pt idx="540">
                  <c:v>0.4865917615925559</c:v>
                </c:pt>
                <c:pt idx="541">
                  <c:v>0.48773495718749615</c:v>
                </c:pt>
                <c:pt idx="542">
                  <c:v>0.48785538994101652</c:v>
                </c:pt>
                <c:pt idx="543">
                  <c:v>0.486994648355353</c:v>
                </c:pt>
                <c:pt idx="544">
                  <c:v>0.48528523234336324</c:v>
                </c:pt>
                <c:pt idx="545">
                  <c:v>0.48333243256962982</c:v>
                </c:pt>
                <c:pt idx="546">
                  <c:v>0.48407635468144677</c:v>
                </c:pt>
                <c:pt idx="547">
                  <c:v>0.48448474396405111</c:v>
                </c:pt>
                <c:pt idx="548">
                  <c:v>0.48326845227400506</c:v>
                </c:pt>
                <c:pt idx="549">
                  <c:v>0.4811569451498765</c:v>
                </c:pt>
                <c:pt idx="550">
                  <c:v>0.47622100781221621</c:v>
                </c:pt>
                <c:pt idx="551">
                  <c:v>0.47680508437131136</c:v>
                </c:pt>
                <c:pt idx="552">
                  <c:v>0.47183862493090961</c:v>
                </c:pt>
                <c:pt idx="553">
                  <c:v>0.46984611420687428</c:v>
                </c:pt>
                <c:pt idx="554">
                  <c:v>0.4581828602836977</c:v>
                </c:pt>
                <c:pt idx="555">
                  <c:v>0.46446102104829617</c:v>
                </c:pt>
                <c:pt idx="556">
                  <c:v>0.46859884534801305</c:v>
                </c:pt>
                <c:pt idx="557">
                  <c:v>0.46796266525389135</c:v>
                </c:pt>
                <c:pt idx="558">
                  <c:v>0.4653458523676442</c:v>
                </c:pt>
                <c:pt idx="559">
                  <c:v>0.46495417077466811</c:v>
                </c:pt>
                <c:pt idx="560">
                  <c:v>0.41237650967895345</c:v>
                </c:pt>
                <c:pt idx="561">
                  <c:v>0.41415499292138552</c:v>
                </c:pt>
                <c:pt idx="562">
                  <c:v>0.41217206617251334</c:v>
                </c:pt>
                <c:pt idx="563">
                  <c:v>0.41333429016595868</c:v>
                </c:pt>
                <c:pt idx="564">
                  <c:v>0.41739293551156348</c:v>
                </c:pt>
                <c:pt idx="565">
                  <c:v>0.41883368940793042</c:v>
                </c:pt>
                <c:pt idx="566">
                  <c:v>0.40469106133576882</c:v>
                </c:pt>
                <c:pt idx="567">
                  <c:v>0.40583131493797542</c:v>
                </c:pt>
                <c:pt idx="568">
                  <c:v>0.40302090991973555</c:v>
                </c:pt>
                <c:pt idx="569">
                  <c:v>0.39833303755881816</c:v>
                </c:pt>
                <c:pt idx="570">
                  <c:v>0.40249249423415207</c:v>
                </c:pt>
                <c:pt idx="571">
                  <c:v>0.40035947340948475</c:v>
                </c:pt>
                <c:pt idx="572">
                  <c:v>0.37814391687223931</c:v>
                </c:pt>
                <c:pt idx="573">
                  <c:v>0.36395504061138167</c:v>
                </c:pt>
                <c:pt idx="574">
                  <c:v>0.35015692136282034</c:v>
                </c:pt>
                <c:pt idx="575">
                  <c:v>0.30449624552735732</c:v>
                </c:pt>
                <c:pt idx="576">
                  <c:v>0.20760616677496513</c:v>
                </c:pt>
                <c:pt idx="577">
                  <c:v>0.21807286749622698</c:v>
                </c:pt>
                <c:pt idx="578">
                  <c:v>0.26475804099722372</c:v>
                </c:pt>
                <c:pt idx="579">
                  <c:v>0.26288844909009451</c:v>
                </c:pt>
                <c:pt idx="580">
                  <c:v>0.23488790148032898</c:v>
                </c:pt>
                <c:pt idx="581">
                  <c:v>0.11304142949957241</c:v>
                </c:pt>
                <c:pt idx="582">
                  <c:v>7.4297395745582639E-2</c:v>
                </c:pt>
                <c:pt idx="583">
                  <c:v>0.16318352915956444</c:v>
                </c:pt>
                <c:pt idx="584">
                  <c:v>0.18835305751650613</c:v>
                </c:pt>
                <c:pt idx="585">
                  <c:v>0.17982047307239413</c:v>
                </c:pt>
                <c:pt idx="586">
                  <c:v>0.21631114323849393</c:v>
                </c:pt>
                <c:pt idx="587">
                  <c:v>0.18915814747710902</c:v>
                </c:pt>
                <c:pt idx="588">
                  <c:v>0.13337709709690931</c:v>
                </c:pt>
                <c:pt idx="589">
                  <c:v>6.4371992190958238E-2</c:v>
                </c:pt>
                <c:pt idx="590">
                  <c:v>8.1281965576145462E-2</c:v>
                </c:pt>
                <c:pt idx="591">
                  <c:v>8.5801471475358493E-2</c:v>
                </c:pt>
                <c:pt idx="592">
                  <c:v>0.13431772504829043</c:v>
                </c:pt>
                <c:pt idx="593">
                  <c:v>0.10686266855750645</c:v>
                </c:pt>
                <c:pt idx="594">
                  <c:v>0.10366314783336734</c:v>
                </c:pt>
                <c:pt idx="595">
                  <c:v>8.6623589810714677E-2</c:v>
                </c:pt>
                <c:pt idx="596">
                  <c:v>8.8272562133536736E-2</c:v>
                </c:pt>
                <c:pt idx="597">
                  <c:v>8.7860163029770122E-2</c:v>
                </c:pt>
                <c:pt idx="598">
                  <c:v>5.0979040249407949E-2</c:v>
                </c:pt>
                <c:pt idx="599">
                  <c:v>5.0887868439109869E-2</c:v>
                </c:pt>
                <c:pt idx="600">
                  <c:v>5.6758510553776939E-2</c:v>
                </c:pt>
                <c:pt idx="601">
                  <c:v>2.9348715483638845E-2</c:v>
                </c:pt>
                <c:pt idx="602">
                  <c:v>6.737633458837361E-2</c:v>
                </c:pt>
                <c:pt idx="603">
                  <c:v>3.7413860328645354E-2</c:v>
                </c:pt>
                <c:pt idx="604">
                  <c:v>3.4346627554230499E-2</c:v>
                </c:pt>
                <c:pt idx="605">
                  <c:v>3.3800291102049462E-2</c:v>
                </c:pt>
                <c:pt idx="606">
                  <c:v>4.5707591071832268E-2</c:v>
                </c:pt>
                <c:pt idx="607">
                  <c:v>3.7596143687208261E-2</c:v>
                </c:pt>
                <c:pt idx="608">
                  <c:v>3.3069564158378549E-2</c:v>
                </c:pt>
                <c:pt idx="609">
                  <c:v>3.4776553432225618E-2</c:v>
                </c:pt>
                <c:pt idx="610">
                  <c:v>2.0457850000106931E-2</c:v>
                </c:pt>
                <c:pt idx="611">
                  <c:v>1.25740270499267E-2</c:v>
                </c:pt>
                <c:pt idx="612">
                  <c:v>1.2483800687604575E-2</c:v>
                </c:pt>
                <c:pt idx="613">
                  <c:v>2.6473513710325882E-2</c:v>
                </c:pt>
                <c:pt idx="614">
                  <c:v>5.0271074990384922E-3</c:v>
                </c:pt>
                <c:pt idx="615">
                  <c:v>2.164796440271094E-2</c:v>
                </c:pt>
                <c:pt idx="616">
                  <c:v>1.554472800561283E-2</c:v>
                </c:pt>
                <c:pt idx="617">
                  <c:v>4.9362236840965979E-3</c:v>
                </c:pt>
                <c:pt idx="618">
                  <c:v>-6.2584260383038428E-3</c:v>
                </c:pt>
                <c:pt idx="619">
                  <c:v>5.2600169289442694E-2</c:v>
                </c:pt>
                <c:pt idx="620">
                  <c:v>1.6120982770840262E-2</c:v>
                </c:pt>
                <c:pt idx="621">
                  <c:v>1.7423768263773617E-2</c:v>
                </c:pt>
                <c:pt idx="622">
                  <c:v>1.3622957836089501E-2</c:v>
                </c:pt>
                <c:pt idx="623">
                  <c:v>2.9056485306998642E-2</c:v>
                </c:pt>
                <c:pt idx="624">
                  <c:v>3.8156432354773728E-2</c:v>
                </c:pt>
                <c:pt idx="625">
                  <c:v>0.12456404932226436</c:v>
                </c:pt>
                <c:pt idx="626">
                  <c:v>0.13253288120196369</c:v>
                </c:pt>
                <c:pt idx="627">
                  <c:v>0.11434303734371851</c:v>
                </c:pt>
                <c:pt idx="628">
                  <c:v>0.11240256252332752</c:v>
                </c:pt>
                <c:pt idx="629">
                  <c:v>0.11273697121374468</c:v>
                </c:pt>
                <c:pt idx="630">
                  <c:v>0.11746460897160392</c:v>
                </c:pt>
                <c:pt idx="631">
                  <c:v>0.13683126268118276</c:v>
                </c:pt>
                <c:pt idx="632">
                  <c:v>0.13057076671916507</c:v>
                </c:pt>
                <c:pt idx="633">
                  <c:v>0.11514141708396211</c:v>
                </c:pt>
                <c:pt idx="634">
                  <c:v>0.17748828450319667</c:v>
                </c:pt>
                <c:pt idx="635">
                  <c:v>0.17002083224854139</c:v>
                </c:pt>
                <c:pt idx="636">
                  <c:v>0.17132934269301897</c:v>
                </c:pt>
                <c:pt idx="637">
                  <c:v>0.21889908111837808</c:v>
                </c:pt>
                <c:pt idx="638">
                  <c:v>0.23207292695759626</c:v>
                </c:pt>
                <c:pt idx="639">
                  <c:v>0.21852657512668625</c:v>
                </c:pt>
                <c:pt idx="640">
                  <c:v>0.24013240611961326</c:v>
                </c:pt>
                <c:pt idx="641">
                  <c:v>0.21476880408985258</c:v>
                </c:pt>
                <c:pt idx="642">
                  <c:v>0.18439440416556613</c:v>
                </c:pt>
                <c:pt idx="643">
                  <c:v>8.5533793718704246E-2</c:v>
                </c:pt>
                <c:pt idx="644">
                  <c:v>9.052799513102032E-2</c:v>
                </c:pt>
                <c:pt idx="645">
                  <c:v>6.8886830387564851E-2</c:v>
                </c:pt>
                <c:pt idx="646">
                  <c:v>5.6663222896885315E-2</c:v>
                </c:pt>
                <c:pt idx="647">
                  <c:v>5.8142273264001836E-2</c:v>
                </c:pt>
                <c:pt idx="648">
                  <c:v>6.1616284718326544E-2</c:v>
                </c:pt>
                <c:pt idx="649">
                  <c:v>7.0628183414253365E-2</c:v>
                </c:pt>
                <c:pt idx="650">
                  <c:v>7.6007768159078504E-2</c:v>
                </c:pt>
                <c:pt idx="651">
                  <c:v>6.5073105388933572E-2</c:v>
                </c:pt>
                <c:pt idx="652">
                  <c:v>7.0224525172928223E-2</c:v>
                </c:pt>
                <c:pt idx="653">
                  <c:v>7.2020336575939162E-2</c:v>
                </c:pt>
                <c:pt idx="654">
                  <c:v>6.9838993803529259E-2</c:v>
                </c:pt>
                <c:pt idx="655">
                  <c:v>9.095012472515962E-2</c:v>
                </c:pt>
                <c:pt idx="656">
                  <c:v>9.4386726170866464E-2</c:v>
                </c:pt>
                <c:pt idx="657">
                  <c:v>0.1062316620619342</c:v>
                </c:pt>
                <c:pt idx="658">
                  <c:v>0.11326214148206312</c:v>
                </c:pt>
                <c:pt idx="659">
                  <c:v>0.11552943434808823</c:v>
                </c:pt>
                <c:pt idx="660">
                  <c:v>9.2404568995115829E-2</c:v>
                </c:pt>
                <c:pt idx="661">
                  <c:v>9.4667323456775324E-2</c:v>
                </c:pt>
                <c:pt idx="662">
                  <c:v>9.9220847843161777E-2</c:v>
                </c:pt>
                <c:pt idx="663">
                  <c:v>0.11356283381085838</c:v>
                </c:pt>
                <c:pt idx="664">
                  <c:v>0.10651662039981823</c:v>
                </c:pt>
                <c:pt idx="665">
                  <c:v>0.10500894968350936</c:v>
                </c:pt>
                <c:pt idx="666">
                  <c:v>6.911727415350033E-2</c:v>
                </c:pt>
                <c:pt idx="667">
                  <c:v>6.7837799883816177E-2</c:v>
                </c:pt>
                <c:pt idx="668">
                  <c:v>8.2641133320099563E-2</c:v>
                </c:pt>
                <c:pt idx="669">
                  <c:v>7.9855468228201207E-2</c:v>
                </c:pt>
                <c:pt idx="670">
                  <c:v>7.8197158250227952E-2</c:v>
                </c:pt>
                <c:pt idx="671">
                  <c:v>6.1191173274375704E-2</c:v>
                </c:pt>
                <c:pt idx="672">
                  <c:v>5.5739620901736744E-2</c:v>
                </c:pt>
                <c:pt idx="673">
                  <c:v>6.975011437222009E-2</c:v>
                </c:pt>
                <c:pt idx="674">
                  <c:v>6.3279862616019131E-2</c:v>
                </c:pt>
                <c:pt idx="675">
                  <c:v>7.1206454845762185E-2</c:v>
                </c:pt>
                <c:pt idx="676">
                  <c:v>7.7346448731353101E-2</c:v>
                </c:pt>
                <c:pt idx="677">
                  <c:v>6.7693276685601211E-2</c:v>
                </c:pt>
                <c:pt idx="678">
                  <c:v>2.6290664624014883E-2</c:v>
                </c:pt>
                <c:pt idx="679">
                  <c:v>5.9195241060851569E-2</c:v>
                </c:pt>
                <c:pt idx="680">
                  <c:v>5.5006955038657143E-2</c:v>
                </c:pt>
                <c:pt idx="681">
                  <c:v>1.5291635426900447E-2</c:v>
                </c:pt>
                <c:pt idx="682">
                  <c:v>7.0267362518623838E-2</c:v>
                </c:pt>
                <c:pt idx="683">
                  <c:v>6.8742202763084514E-2</c:v>
                </c:pt>
                <c:pt idx="684">
                  <c:v>-5.392210049174128E-3</c:v>
                </c:pt>
                <c:pt idx="685">
                  <c:v>4.0578093479973036E-2</c:v>
                </c:pt>
                <c:pt idx="686">
                  <c:v>3.7291427415782182E-2</c:v>
                </c:pt>
                <c:pt idx="687">
                  <c:v>4.8165795430123955E-2</c:v>
                </c:pt>
                <c:pt idx="688">
                  <c:v>5.0502394652874601E-2</c:v>
                </c:pt>
                <c:pt idx="689">
                  <c:v>2.7377053932220338E-2</c:v>
                </c:pt>
                <c:pt idx="690">
                  <c:v>3.7148121731387478E-2</c:v>
                </c:pt>
                <c:pt idx="691">
                  <c:v>1.7931277487560765E-2</c:v>
                </c:pt>
                <c:pt idx="692">
                  <c:v>3.5570052775333823E-2</c:v>
                </c:pt>
                <c:pt idx="693">
                  <c:v>3.6847121880635263E-2</c:v>
                </c:pt>
                <c:pt idx="694">
                  <c:v>2.9446334274444801E-2</c:v>
                </c:pt>
                <c:pt idx="695">
                  <c:v>2.7733869404738209E-2</c:v>
                </c:pt>
                <c:pt idx="696">
                  <c:v>2.3154403509646301E-2</c:v>
                </c:pt>
                <c:pt idx="697">
                  <c:v>2.5990719392379496E-2</c:v>
                </c:pt>
                <c:pt idx="698">
                  <c:v>2.5679120705168978E-2</c:v>
                </c:pt>
                <c:pt idx="699">
                  <c:v>-9.8641529695546196E-2</c:v>
                </c:pt>
                <c:pt idx="700">
                  <c:v>-9.4953487517007662E-2</c:v>
                </c:pt>
                <c:pt idx="701">
                  <c:v>-0.15395220144999308</c:v>
                </c:pt>
                <c:pt idx="702">
                  <c:v>-0.1522926873173687</c:v>
                </c:pt>
                <c:pt idx="703">
                  <c:v>-0.12761266294173665</c:v>
                </c:pt>
                <c:pt idx="704">
                  <c:v>-0.13569517594515665</c:v>
                </c:pt>
                <c:pt idx="705">
                  <c:v>-0.14210110510818352</c:v>
                </c:pt>
                <c:pt idx="706">
                  <c:v>-0.11702114710149589</c:v>
                </c:pt>
                <c:pt idx="707">
                  <c:v>-0.11332888797015266</c:v>
                </c:pt>
                <c:pt idx="708">
                  <c:v>-8.4146954904148058E-2</c:v>
                </c:pt>
                <c:pt idx="709">
                  <c:v>-0.10751613470370201</c:v>
                </c:pt>
                <c:pt idx="710">
                  <c:v>-8.9745609005629945E-2</c:v>
                </c:pt>
                <c:pt idx="711">
                  <c:v>-8.6699580586424754E-2</c:v>
                </c:pt>
                <c:pt idx="712">
                  <c:v>-8.3893290949868041E-2</c:v>
                </c:pt>
                <c:pt idx="713">
                  <c:v>-0.11571537717421453</c:v>
                </c:pt>
                <c:pt idx="714">
                  <c:v>-0.11542286919923067</c:v>
                </c:pt>
                <c:pt idx="715">
                  <c:v>-0.11020818386259665</c:v>
                </c:pt>
                <c:pt idx="716">
                  <c:v>-0.14621838880015992</c:v>
                </c:pt>
                <c:pt idx="717">
                  <c:v>-0.16828693096456634</c:v>
                </c:pt>
                <c:pt idx="718">
                  <c:v>-0.16843505754367771</c:v>
                </c:pt>
                <c:pt idx="719">
                  <c:v>-0.16005003147317673</c:v>
                </c:pt>
                <c:pt idx="720">
                  <c:v>-0.17070827740713534</c:v>
                </c:pt>
                <c:pt idx="721">
                  <c:v>-0.19087014426041102</c:v>
                </c:pt>
                <c:pt idx="722">
                  <c:v>-0.18287873664491572</c:v>
                </c:pt>
                <c:pt idx="723">
                  <c:v>-0.18161913632539328</c:v>
                </c:pt>
                <c:pt idx="724">
                  <c:v>-0.18515719701363828</c:v>
                </c:pt>
                <c:pt idx="725">
                  <c:v>-0.15635034200493372</c:v>
                </c:pt>
                <c:pt idx="726">
                  <c:v>-0.18579725372101394</c:v>
                </c:pt>
                <c:pt idx="727">
                  <c:v>-0.15520826350875844</c:v>
                </c:pt>
                <c:pt idx="728">
                  <c:v>-0.15342994343865429</c:v>
                </c:pt>
                <c:pt idx="729">
                  <c:v>-0.15734668152364367</c:v>
                </c:pt>
                <c:pt idx="730">
                  <c:v>-0.11493187767482224</c:v>
                </c:pt>
                <c:pt idx="731">
                  <c:v>-7.1825539537311051E-2</c:v>
                </c:pt>
                <c:pt idx="732">
                  <c:v>-7.613476427174358E-2</c:v>
                </c:pt>
                <c:pt idx="733">
                  <c:v>-7.4867611794432659E-2</c:v>
                </c:pt>
                <c:pt idx="734">
                  <c:v>-9.4729921984773757E-2</c:v>
                </c:pt>
                <c:pt idx="735">
                  <c:v>-9.2271395506192788E-2</c:v>
                </c:pt>
                <c:pt idx="736">
                  <c:v>-9.3483881816613601E-2</c:v>
                </c:pt>
                <c:pt idx="737">
                  <c:v>-8.3080011131662884E-2</c:v>
                </c:pt>
                <c:pt idx="738">
                  <c:v>-7.9769817661818024E-2</c:v>
                </c:pt>
                <c:pt idx="739">
                  <c:v>-7.4519199464010921E-2</c:v>
                </c:pt>
                <c:pt idx="740">
                  <c:v>-7.2589256542837099E-2</c:v>
                </c:pt>
                <c:pt idx="741">
                  <c:v>-8.3737977754923823E-2</c:v>
                </c:pt>
                <c:pt idx="742">
                  <c:v>-9.6642500793404654E-2</c:v>
                </c:pt>
                <c:pt idx="743">
                  <c:v>-9.8565715836256604E-2</c:v>
                </c:pt>
                <c:pt idx="744">
                  <c:v>-0.11576955208463929</c:v>
                </c:pt>
                <c:pt idx="745">
                  <c:v>-0.12269513450112612</c:v>
                </c:pt>
                <c:pt idx="746">
                  <c:v>-6.6885205736085487E-2</c:v>
                </c:pt>
                <c:pt idx="747">
                  <c:v>-8.4327276194560777E-2</c:v>
                </c:pt>
                <c:pt idx="748">
                  <c:v>-0.10725777398096928</c:v>
                </c:pt>
                <c:pt idx="749">
                  <c:v>-4.2101870010769954E-2</c:v>
                </c:pt>
                <c:pt idx="750">
                  <c:v>-0.12648643751916647</c:v>
                </c:pt>
                <c:pt idx="751">
                  <c:v>-0.15050051900657255</c:v>
                </c:pt>
                <c:pt idx="752">
                  <c:v>-0.15047890120332774</c:v>
                </c:pt>
                <c:pt idx="753">
                  <c:v>-0.14842721229612066</c:v>
                </c:pt>
                <c:pt idx="754">
                  <c:v>-0.1447013419908364</c:v>
                </c:pt>
                <c:pt idx="755">
                  <c:v>-0.14491859464087745</c:v>
                </c:pt>
                <c:pt idx="756">
                  <c:v>-0.14413073821747932</c:v>
                </c:pt>
                <c:pt idx="757">
                  <c:v>-0.19642240446660322</c:v>
                </c:pt>
                <c:pt idx="758">
                  <c:v>-0.20464728325180659</c:v>
                </c:pt>
                <c:pt idx="759">
                  <c:v>-0.20265571351108042</c:v>
                </c:pt>
                <c:pt idx="760">
                  <c:v>-0.22238038579927066</c:v>
                </c:pt>
                <c:pt idx="761">
                  <c:v>-0.21996049305357326</c:v>
                </c:pt>
                <c:pt idx="762">
                  <c:v>-0.21139683386897554</c:v>
                </c:pt>
                <c:pt idx="763">
                  <c:v>-0.16299701602463393</c:v>
                </c:pt>
                <c:pt idx="764">
                  <c:v>-0.27894549108591821</c:v>
                </c:pt>
                <c:pt idx="765">
                  <c:v>-0.28282181154314856</c:v>
                </c:pt>
                <c:pt idx="766">
                  <c:v>-0.25305649618703285</c:v>
                </c:pt>
                <c:pt idx="767">
                  <c:v>-0.23434384249542325</c:v>
                </c:pt>
                <c:pt idx="768">
                  <c:v>-0.23436192514067361</c:v>
                </c:pt>
                <c:pt idx="769">
                  <c:v>-0.24272878571228815</c:v>
                </c:pt>
                <c:pt idx="770">
                  <c:v>-0.19569674806356829</c:v>
                </c:pt>
                <c:pt idx="771">
                  <c:v>-0.19702643365863426</c:v>
                </c:pt>
                <c:pt idx="772">
                  <c:v>-0.19047349650075082</c:v>
                </c:pt>
                <c:pt idx="773">
                  <c:v>-0.17909212452004999</c:v>
                </c:pt>
                <c:pt idx="774">
                  <c:v>-0.16104695488737916</c:v>
                </c:pt>
                <c:pt idx="775">
                  <c:v>-0.16133560854344586</c:v>
                </c:pt>
                <c:pt idx="776">
                  <c:v>-0.16639541104485819</c:v>
                </c:pt>
                <c:pt idx="777">
                  <c:v>-0.13139348536807674</c:v>
                </c:pt>
                <c:pt idx="778">
                  <c:v>-7.9630651232226665E-2</c:v>
                </c:pt>
                <c:pt idx="779">
                  <c:v>-7.9539328555019786E-2</c:v>
                </c:pt>
                <c:pt idx="780">
                  <c:v>-7.6792891809000632E-2</c:v>
                </c:pt>
                <c:pt idx="781">
                  <c:v>-5.8070810126106508E-2</c:v>
                </c:pt>
                <c:pt idx="782">
                  <c:v>-5.3543954214766036E-2</c:v>
                </c:pt>
                <c:pt idx="783">
                  <c:v>-6.4368106243081591E-2</c:v>
                </c:pt>
                <c:pt idx="784">
                  <c:v>-6.5513485145150333E-2</c:v>
                </c:pt>
                <c:pt idx="785">
                  <c:v>-6.449198911578638E-2</c:v>
                </c:pt>
                <c:pt idx="786">
                  <c:v>-4.7879224932261807E-2</c:v>
                </c:pt>
                <c:pt idx="787">
                  <c:v>-6.2777628156781715E-2</c:v>
                </c:pt>
                <c:pt idx="788">
                  <c:v>-5.7396353676208517E-2</c:v>
                </c:pt>
                <c:pt idx="789">
                  <c:v>-5.1828572374198259E-2</c:v>
                </c:pt>
                <c:pt idx="790">
                  <c:v>-2.4726965359367969E-2</c:v>
                </c:pt>
                <c:pt idx="791">
                  <c:v>3.6301712854982593E-3</c:v>
                </c:pt>
                <c:pt idx="792">
                  <c:v>-1.3061034037112041E-3</c:v>
                </c:pt>
                <c:pt idx="793">
                  <c:v>7.1351259813416789E-3</c:v>
                </c:pt>
                <c:pt idx="794">
                  <c:v>1.3453345542194711E-2</c:v>
                </c:pt>
                <c:pt idx="795">
                  <c:v>-5.5757869793540615E-3</c:v>
                </c:pt>
                <c:pt idx="796">
                  <c:v>2.7458945406311991E-3</c:v>
                </c:pt>
                <c:pt idx="797">
                  <c:v>4.5167236460406188E-3</c:v>
                </c:pt>
                <c:pt idx="798">
                  <c:v>2.2005621326867484E-3</c:v>
                </c:pt>
                <c:pt idx="799">
                  <c:v>1.725680894725512E-2</c:v>
                </c:pt>
                <c:pt idx="800">
                  <c:v>2.5959768551371085E-2</c:v>
                </c:pt>
                <c:pt idx="801">
                  <c:v>1.7017573103197542E-2</c:v>
                </c:pt>
                <c:pt idx="802">
                  <c:v>1.738696978736318E-2</c:v>
                </c:pt>
                <c:pt idx="803">
                  <c:v>1.69264349438533E-3</c:v>
                </c:pt>
                <c:pt idx="804">
                  <c:v>-1.6809079355140623E-2</c:v>
                </c:pt>
                <c:pt idx="805">
                  <c:v>-1.3827945580291679E-2</c:v>
                </c:pt>
                <c:pt idx="806">
                  <c:v>-4.3619713598788083E-3</c:v>
                </c:pt>
                <c:pt idx="807">
                  <c:v>2.0456046129565756E-2</c:v>
                </c:pt>
                <c:pt idx="808">
                  <c:v>1.7626774308364422E-2</c:v>
                </c:pt>
                <c:pt idx="809">
                  <c:v>1.0046323924775558E-2</c:v>
                </c:pt>
                <c:pt idx="810">
                  <c:v>1.8196933969824677E-2</c:v>
                </c:pt>
                <c:pt idx="811">
                  <c:v>1.0594677169206366E-2</c:v>
                </c:pt>
                <c:pt idx="812">
                  <c:v>1.0400068667436528E-2</c:v>
                </c:pt>
                <c:pt idx="813">
                  <c:v>2.1418860630006146E-2</c:v>
                </c:pt>
                <c:pt idx="814">
                  <c:v>1.9086337492006618E-2</c:v>
                </c:pt>
                <c:pt idx="815">
                  <c:v>2.3791438097269493E-2</c:v>
                </c:pt>
                <c:pt idx="816">
                  <c:v>3.0886652770579236E-2</c:v>
                </c:pt>
                <c:pt idx="817">
                  <c:v>3.2544731775682005E-2</c:v>
                </c:pt>
                <c:pt idx="818">
                  <c:v>3.0832515027338886E-2</c:v>
                </c:pt>
                <c:pt idx="819">
                  <c:v>4.205824706051195E-2</c:v>
                </c:pt>
                <c:pt idx="820">
                  <c:v>3.911664908213968E-2</c:v>
                </c:pt>
                <c:pt idx="821">
                  <c:v>4.4867866348161888E-2</c:v>
                </c:pt>
                <c:pt idx="822">
                  <c:v>9.1046808564422904E-2</c:v>
                </c:pt>
                <c:pt idx="823">
                  <c:v>0.10796962946700639</c:v>
                </c:pt>
                <c:pt idx="824">
                  <c:v>0.11234845197294015</c:v>
                </c:pt>
                <c:pt idx="825">
                  <c:v>0.12649627640108543</c:v>
                </c:pt>
                <c:pt idx="826">
                  <c:v>0.1337040398578028</c:v>
                </c:pt>
                <c:pt idx="827">
                  <c:v>0.14287413637543164</c:v>
                </c:pt>
                <c:pt idx="828">
                  <c:v>0.18629221097364287</c:v>
                </c:pt>
                <c:pt idx="829">
                  <c:v>0.3780491772190272</c:v>
                </c:pt>
                <c:pt idx="830">
                  <c:v>0.39117879957186541</c:v>
                </c:pt>
                <c:pt idx="831">
                  <c:v>0.39488248286597166</c:v>
                </c:pt>
                <c:pt idx="832">
                  <c:v>0.3915031256604245</c:v>
                </c:pt>
                <c:pt idx="833">
                  <c:v>0.41127194801266675</c:v>
                </c:pt>
                <c:pt idx="834">
                  <c:v>0.44803026481072328</c:v>
                </c:pt>
                <c:pt idx="835">
                  <c:v>0.41296552084142613</c:v>
                </c:pt>
                <c:pt idx="836">
                  <c:v>0.40764430302983695</c:v>
                </c:pt>
                <c:pt idx="837">
                  <c:v>0.40649653729107815</c:v>
                </c:pt>
                <c:pt idx="838">
                  <c:v>0.3825687564434736</c:v>
                </c:pt>
                <c:pt idx="839">
                  <c:v>0.37690201131919859</c:v>
                </c:pt>
                <c:pt idx="840">
                  <c:v>0.36913847893127799</c:v>
                </c:pt>
                <c:pt idx="841">
                  <c:v>0.3701083098423541</c:v>
                </c:pt>
                <c:pt idx="842">
                  <c:v>0.41235754883134579</c:v>
                </c:pt>
                <c:pt idx="843">
                  <c:v>0.37477400859577353</c:v>
                </c:pt>
                <c:pt idx="844">
                  <c:v>0.39468040449942593</c:v>
                </c:pt>
                <c:pt idx="845">
                  <c:v>0.39193883892047221</c:v>
                </c:pt>
                <c:pt idx="846">
                  <c:v>0.41555469931291344</c:v>
                </c:pt>
                <c:pt idx="847">
                  <c:v>0.40887022766110021</c:v>
                </c:pt>
                <c:pt idx="848">
                  <c:v>0.43604621716378283</c:v>
                </c:pt>
                <c:pt idx="849">
                  <c:v>0.43518042558021286</c:v>
                </c:pt>
                <c:pt idx="850">
                  <c:v>0.43160879032846805</c:v>
                </c:pt>
                <c:pt idx="851">
                  <c:v>0.42365876951884296</c:v>
                </c:pt>
                <c:pt idx="852">
                  <c:v>0.4212026973958603</c:v>
                </c:pt>
                <c:pt idx="853">
                  <c:v>0.41989499425389248</c:v>
                </c:pt>
                <c:pt idx="854">
                  <c:v>0.44191653551447163</c:v>
                </c:pt>
                <c:pt idx="855">
                  <c:v>0.42192240801733338</c:v>
                </c:pt>
                <c:pt idx="856">
                  <c:v>0.38647667385796297</c:v>
                </c:pt>
                <c:pt idx="857">
                  <c:v>0.38804811772101327</c:v>
                </c:pt>
                <c:pt idx="858">
                  <c:v>0.39272368046366046</c:v>
                </c:pt>
                <c:pt idx="859">
                  <c:v>0.36376227097012348</c:v>
                </c:pt>
                <c:pt idx="860">
                  <c:v>0.37163408230593331</c:v>
                </c:pt>
                <c:pt idx="861">
                  <c:v>0.38828489517607945</c:v>
                </c:pt>
                <c:pt idx="862">
                  <c:v>0.40779913885162306</c:v>
                </c:pt>
                <c:pt idx="863">
                  <c:v>0.40535872193772454</c:v>
                </c:pt>
                <c:pt idx="864">
                  <c:v>0.40587756013128035</c:v>
                </c:pt>
                <c:pt idx="865">
                  <c:v>0.3967632927349109</c:v>
                </c:pt>
                <c:pt idx="866">
                  <c:v>0.39820607369263905</c:v>
                </c:pt>
                <c:pt idx="867">
                  <c:v>0.38853033454312852</c:v>
                </c:pt>
                <c:pt idx="868">
                  <c:v>0.38728836007761053</c:v>
                </c:pt>
                <c:pt idx="869">
                  <c:v>0.42128184337411234</c:v>
                </c:pt>
                <c:pt idx="870">
                  <c:v>0.42984562861616232</c:v>
                </c:pt>
                <c:pt idx="871">
                  <c:v>0.41802762073067085</c:v>
                </c:pt>
                <c:pt idx="872">
                  <c:v>0.40552610575061065</c:v>
                </c:pt>
                <c:pt idx="873">
                  <c:v>0.39650492579656044</c:v>
                </c:pt>
                <c:pt idx="874">
                  <c:v>0.39307252555278599</c:v>
                </c:pt>
                <c:pt idx="875">
                  <c:v>0.39996333823263508</c:v>
                </c:pt>
                <c:pt idx="876">
                  <c:v>0.40433730761129205</c:v>
                </c:pt>
                <c:pt idx="877">
                  <c:v>0.41073699734084534</c:v>
                </c:pt>
                <c:pt idx="878">
                  <c:v>0.40929770200951371</c:v>
                </c:pt>
                <c:pt idx="879">
                  <c:v>0.40520005017370819</c:v>
                </c:pt>
                <c:pt idx="880">
                  <c:v>0.41114402562980906</c:v>
                </c:pt>
                <c:pt idx="881">
                  <c:v>0.41510614909688803</c:v>
                </c:pt>
                <c:pt idx="882">
                  <c:v>0.42519297437699455</c:v>
                </c:pt>
                <c:pt idx="883">
                  <c:v>0.42900084092601981</c:v>
                </c:pt>
                <c:pt idx="884">
                  <c:v>0.43940623616838265</c:v>
                </c:pt>
                <c:pt idx="885">
                  <c:v>0.44711391255568139</c:v>
                </c:pt>
                <c:pt idx="886">
                  <c:v>0.44029777848984858</c:v>
                </c:pt>
                <c:pt idx="887">
                  <c:v>0.43732649906074783</c:v>
                </c:pt>
                <c:pt idx="888">
                  <c:v>0.42041394435452606</c:v>
                </c:pt>
                <c:pt idx="889">
                  <c:v>0.41476856333419887</c:v>
                </c:pt>
                <c:pt idx="890">
                  <c:v>0.40112242072042548</c:v>
                </c:pt>
                <c:pt idx="891">
                  <c:v>0.39405585759464862</c:v>
                </c:pt>
                <c:pt idx="892">
                  <c:v>0.37871728765667628</c:v>
                </c:pt>
                <c:pt idx="893">
                  <c:v>0.37498296592483699</c:v>
                </c:pt>
                <c:pt idx="894">
                  <c:v>0.39984113185242187</c:v>
                </c:pt>
                <c:pt idx="895">
                  <c:v>0.40147106180502279</c:v>
                </c:pt>
                <c:pt idx="896">
                  <c:v>0.40083198823710453</c:v>
                </c:pt>
                <c:pt idx="897">
                  <c:v>0.40120287460164372</c:v>
                </c:pt>
                <c:pt idx="898">
                  <c:v>0.39093418699875376</c:v>
                </c:pt>
                <c:pt idx="899">
                  <c:v>0.37615671875722972</c:v>
                </c:pt>
                <c:pt idx="900">
                  <c:v>0.39181181444656799</c:v>
                </c:pt>
                <c:pt idx="901">
                  <c:v>0.40685554344938624</c:v>
                </c:pt>
                <c:pt idx="902">
                  <c:v>0.40403953577218343</c:v>
                </c:pt>
                <c:pt idx="903">
                  <c:v>0.40533021232277544</c:v>
                </c:pt>
                <c:pt idx="904">
                  <c:v>0.40627746543263321</c:v>
                </c:pt>
                <c:pt idx="905">
                  <c:v>0.4119166548506219</c:v>
                </c:pt>
                <c:pt idx="906">
                  <c:v>0.41445343403464696</c:v>
                </c:pt>
                <c:pt idx="907">
                  <c:v>0.33894798844806351</c:v>
                </c:pt>
                <c:pt idx="908">
                  <c:v>0.35607489351682581</c:v>
                </c:pt>
                <c:pt idx="909">
                  <c:v>0.32205108433543417</c:v>
                </c:pt>
                <c:pt idx="910">
                  <c:v>0.32507556918034669</c:v>
                </c:pt>
                <c:pt idx="911">
                  <c:v>0.3156388272329248</c:v>
                </c:pt>
                <c:pt idx="912">
                  <c:v>0.34958179332935296</c:v>
                </c:pt>
                <c:pt idx="913">
                  <c:v>0.28519354371284938</c:v>
                </c:pt>
                <c:pt idx="914">
                  <c:v>0.29110529939926211</c:v>
                </c:pt>
                <c:pt idx="915">
                  <c:v>0.29394627552767044</c:v>
                </c:pt>
                <c:pt idx="916">
                  <c:v>0.32039799722360396</c:v>
                </c:pt>
                <c:pt idx="917">
                  <c:v>0.29189375622436237</c:v>
                </c:pt>
                <c:pt idx="918">
                  <c:v>0.29553570539570012</c:v>
                </c:pt>
                <c:pt idx="919">
                  <c:v>0.27863492675888457</c:v>
                </c:pt>
                <c:pt idx="920">
                  <c:v>0.25908116386656321</c:v>
                </c:pt>
                <c:pt idx="921">
                  <c:v>0.29333580598540182</c:v>
                </c:pt>
                <c:pt idx="922">
                  <c:v>0.30145276314948893</c:v>
                </c:pt>
                <c:pt idx="923">
                  <c:v>0.27895794398719154</c:v>
                </c:pt>
                <c:pt idx="924">
                  <c:v>0.31193299642896222</c:v>
                </c:pt>
                <c:pt idx="925">
                  <c:v>0.30490852878106067</c:v>
                </c:pt>
                <c:pt idx="926">
                  <c:v>0.26881651414221136</c:v>
                </c:pt>
                <c:pt idx="927">
                  <c:v>0.18740265301646286</c:v>
                </c:pt>
                <c:pt idx="928">
                  <c:v>0.19022828559512756</c:v>
                </c:pt>
                <c:pt idx="929">
                  <c:v>0.18217980381977103</c:v>
                </c:pt>
                <c:pt idx="930">
                  <c:v>0.18980144289835058</c:v>
                </c:pt>
                <c:pt idx="931">
                  <c:v>0.22025517706496656</c:v>
                </c:pt>
                <c:pt idx="932">
                  <c:v>0.23763405140871943</c:v>
                </c:pt>
                <c:pt idx="933">
                  <c:v>0.26056533041117863</c:v>
                </c:pt>
                <c:pt idx="934">
                  <c:v>0.26501060860255377</c:v>
                </c:pt>
                <c:pt idx="935">
                  <c:v>0.24471103342747774</c:v>
                </c:pt>
                <c:pt idx="936">
                  <c:v>0.2560907366451331</c:v>
                </c:pt>
                <c:pt idx="937">
                  <c:v>0.21689001390524715</c:v>
                </c:pt>
                <c:pt idx="938">
                  <c:v>0.23562193193097994</c:v>
                </c:pt>
                <c:pt idx="939">
                  <c:v>0.26571116562164926</c:v>
                </c:pt>
                <c:pt idx="940">
                  <c:v>0.25886154064402328</c:v>
                </c:pt>
                <c:pt idx="941">
                  <c:v>0.22732179414325418</c:v>
                </c:pt>
                <c:pt idx="942">
                  <c:v>0.21487991939592993</c:v>
                </c:pt>
                <c:pt idx="943">
                  <c:v>0.1650975297521273</c:v>
                </c:pt>
                <c:pt idx="944">
                  <c:v>0.15046063381409239</c:v>
                </c:pt>
                <c:pt idx="945">
                  <c:v>0.11380372408420365</c:v>
                </c:pt>
                <c:pt idx="946">
                  <c:v>0.11406961662782437</c:v>
                </c:pt>
                <c:pt idx="947">
                  <c:v>0.24354638156661523</c:v>
                </c:pt>
                <c:pt idx="948">
                  <c:v>0.23763508958120799</c:v>
                </c:pt>
                <c:pt idx="949">
                  <c:v>0.20607537827709504</c:v>
                </c:pt>
                <c:pt idx="950">
                  <c:v>0.20386744102369661</c:v>
                </c:pt>
                <c:pt idx="951">
                  <c:v>0.19758000396437911</c:v>
                </c:pt>
                <c:pt idx="952">
                  <c:v>0.20209173401869618</c:v>
                </c:pt>
                <c:pt idx="953">
                  <c:v>0.20339462194348609</c:v>
                </c:pt>
                <c:pt idx="954">
                  <c:v>0.19840587533049264</c:v>
                </c:pt>
                <c:pt idx="955">
                  <c:v>0.2402619781989748</c:v>
                </c:pt>
                <c:pt idx="956">
                  <c:v>0.23409781486398995</c:v>
                </c:pt>
                <c:pt idx="957">
                  <c:v>0.24627499136921716</c:v>
                </c:pt>
                <c:pt idx="958">
                  <c:v>0.25001739493218972</c:v>
                </c:pt>
                <c:pt idx="959">
                  <c:v>0.31633631965860631</c:v>
                </c:pt>
                <c:pt idx="960">
                  <c:v>0.30608777487195971</c:v>
                </c:pt>
                <c:pt idx="961">
                  <c:v>0.24884432427847364</c:v>
                </c:pt>
                <c:pt idx="962">
                  <c:v>0.24707620934562366</c:v>
                </c:pt>
                <c:pt idx="963">
                  <c:v>0.24273071317859851</c:v>
                </c:pt>
                <c:pt idx="964">
                  <c:v>0.24395132382053528</c:v>
                </c:pt>
                <c:pt idx="965">
                  <c:v>0.24745061928820003</c:v>
                </c:pt>
                <c:pt idx="966">
                  <c:v>0.23393577654798414</c:v>
                </c:pt>
                <c:pt idx="967">
                  <c:v>0.24308047774683705</c:v>
                </c:pt>
                <c:pt idx="968">
                  <c:v>0.23362312373162916</c:v>
                </c:pt>
                <c:pt idx="969">
                  <c:v>0.24295336787185273</c:v>
                </c:pt>
                <c:pt idx="970">
                  <c:v>0.23600340856706106</c:v>
                </c:pt>
                <c:pt idx="971">
                  <c:v>0.23496497020667437</c:v>
                </c:pt>
                <c:pt idx="972">
                  <c:v>0.23587946214851752</c:v>
                </c:pt>
                <c:pt idx="973">
                  <c:v>0.2593713618221164</c:v>
                </c:pt>
                <c:pt idx="974">
                  <c:v>0.26380803198831732</c:v>
                </c:pt>
                <c:pt idx="975">
                  <c:v>0.26646888208122965</c:v>
                </c:pt>
                <c:pt idx="976">
                  <c:v>0.26129289147953488</c:v>
                </c:pt>
                <c:pt idx="977">
                  <c:v>0.25673756396412617</c:v>
                </c:pt>
                <c:pt idx="978">
                  <c:v>0.28669111880779546</c:v>
                </c:pt>
                <c:pt idx="979">
                  <c:v>0.28580430883485047</c:v>
                </c:pt>
                <c:pt idx="980">
                  <c:v>0.28569796792281704</c:v>
                </c:pt>
                <c:pt idx="981">
                  <c:v>0.27522425146995744</c:v>
                </c:pt>
                <c:pt idx="982">
                  <c:v>0.30808121574175179</c:v>
                </c:pt>
                <c:pt idx="983">
                  <c:v>0.30279353593538522</c:v>
                </c:pt>
                <c:pt idx="984">
                  <c:v>0.29505699256337736</c:v>
                </c:pt>
                <c:pt idx="985">
                  <c:v>0.30930767514776569</c:v>
                </c:pt>
                <c:pt idx="986">
                  <c:v>0.30892381853404932</c:v>
                </c:pt>
                <c:pt idx="987">
                  <c:v>0.29897778826004967</c:v>
                </c:pt>
                <c:pt idx="988">
                  <c:v>0.30238817436020293</c:v>
                </c:pt>
                <c:pt idx="989">
                  <c:v>0.30641719953661367</c:v>
                </c:pt>
                <c:pt idx="990">
                  <c:v>0.31229589986317985</c:v>
                </c:pt>
                <c:pt idx="991">
                  <c:v>0.31274153615516687</c:v>
                </c:pt>
                <c:pt idx="992">
                  <c:v>0.30747149588159006</c:v>
                </c:pt>
                <c:pt idx="993">
                  <c:v>0.30975347046604207</c:v>
                </c:pt>
                <c:pt idx="994">
                  <c:v>0.32575185463857981</c:v>
                </c:pt>
                <c:pt idx="995">
                  <c:v>0.32686737042028008</c:v>
                </c:pt>
                <c:pt idx="996">
                  <c:v>0.32980537842793117</c:v>
                </c:pt>
                <c:pt idx="997">
                  <c:v>0.32493862564581089</c:v>
                </c:pt>
                <c:pt idx="998">
                  <c:v>0.31123867418723034</c:v>
                </c:pt>
                <c:pt idx="999">
                  <c:v>0.31217660257731883</c:v>
                </c:pt>
                <c:pt idx="1000">
                  <c:v>0.30966289467355212</c:v>
                </c:pt>
                <c:pt idx="1001">
                  <c:v>0.30963289261439025</c:v>
                </c:pt>
                <c:pt idx="1002">
                  <c:v>0.36259874797590869</c:v>
                </c:pt>
                <c:pt idx="1003">
                  <c:v>0.35122599533905124</c:v>
                </c:pt>
                <c:pt idx="1004">
                  <c:v>0.36411722717595946</c:v>
                </c:pt>
                <c:pt idx="1005">
                  <c:v>0.35083407057306276</c:v>
                </c:pt>
                <c:pt idx="1006">
                  <c:v>0.3764210624042747</c:v>
                </c:pt>
                <c:pt idx="1007">
                  <c:v>0.38450046114157505</c:v>
                </c:pt>
                <c:pt idx="1008">
                  <c:v>0.41615200238819577</c:v>
                </c:pt>
                <c:pt idx="1009">
                  <c:v>0.41818121071448572</c:v>
                </c:pt>
                <c:pt idx="1010">
                  <c:v>0.44537926213823503</c:v>
                </c:pt>
                <c:pt idx="1011">
                  <c:v>0.44560902479052661</c:v>
                </c:pt>
                <c:pt idx="1012">
                  <c:v>0.36623604047528779</c:v>
                </c:pt>
                <c:pt idx="1013">
                  <c:v>0.36311632536148919</c:v>
                </c:pt>
                <c:pt idx="1014">
                  <c:v>0.32493377817963526</c:v>
                </c:pt>
                <c:pt idx="1015">
                  <c:v>0.33287471481358477</c:v>
                </c:pt>
                <c:pt idx="1016">
                  <c:v>0.34590296804558157</c:v>
                </c:pt>
                <c:pt idx="1017">
                  <c:v>0.35260943503001907</c:v>
                </c:pt>
                <c:pt idx="1018">
                  <c:v>0.34583276874915991</c:v>
                </c:pt>
                <c:pt idx="1019">
                  <c:v>0.3498432134696966</c:v>
                </c:pt>
                <c:pt idx="1020">
                  <c:v>0.31301584925860076</c:v>
                </c:pt>
                <c:pt idx="1021">
                  <c:v>0.31259485178656965</c:v>
                </c:pt>
                <c:pt idx="1022">
                  <c:v>0.30992853003752263</c:v>
                </c:pt>
                <c:pt idx="1023">
                  <c:v>0.26828248855488313</c:v>
                </c:pt>
                <c:pt idx="1024">
                  <c:v>0.17767858117913476</c:v>
                </c:pt>
                <c:pt idx="1025">
                  <c:v>0.17553031681513986</c:v>
                </c:pt>
                <c:pt idx="1026">
                  <c:v>0.17987950191442942</c:v>
                </c:pt>
                <c:pt idx="1027">
                  <c:v>0.16969155937430574</c:v>
                </c:pt>
                <c:pt idx="1028">
                  <c:v>0.16276636667039454</c:v>
                </c:pt>
                <c:pt idx="1029">
                  <c:v>0.11727798460392921</c:v>
                </c:pt>
                <c:pt idx="1030">
                  <c:v>0.12512396107018703</c:v>
                </c:pt>
                <c:pt idx="1031">
                  <c:v>0.12332507172435109</c:v>
                </c:pt>
                <c:pt idx="1032">
                  <c:v>7.3345462167237946E-2</c:v>
                </c:pt>
                <c:pt idx="1033">
                  <c:v>7.2435885429883023E-2</c:v>
                </c:pt>
                <c:pt idx="1034">
                  <c:v>6.7943850513432755E-2</c:v>
                </c:pt>
                <c:pt idx="1035">
                  <c:v>6.8878404314741043E-2</c:v>
                </c:pt>
                <c:pt idx="1036">
                  <c:v>6.4203187864045816E-2</c:v>
                </c:pt>
                <c:pt idx="1037">
                  <c:v>5.0220860950026223E-2</c:v>
                </c:pt>
                <c:pt idx="1038">
                  <c:v>2.9093342261068428E-2</c:v>
                </c:pt>
                <c:pt idx="1039">
                  <c:v>1.9010876695338894E-2</c:v>
                </c:pt>
                <c:pt idx="1040">
                  <c:v>3.1609977929340005E-2</c:v>
                </c:pt>
                <c:pt idx="1041">
                  <c:v>3.4312123541383702E-2</c:v>
                </c:pt>
                <c:pt idx="1042">
                  <c:v>2.022658512527235E-2</c:v>
                </c:pt>
                <c:pt idx="1043">
                  <c:v>2.2269453975507086E-2</c:v>
                </c:pt>
                <c:pt idx="1044">
                  <c:v>1.9993664958111557E-2</c:v>
                </c:pt>
                <c:pt idx="1045">
                  <c:v>2.125319671991422E-2</c:v>
                </c:pt>
                <c:pt idx="1046">
                  <c:v>1.9941085311397832E-2</c:v>
                </c:pt>
                <c:pt idx="1047">
                  <c:v>3.5533265569553142E-2</c:v>
                </c:pt>
                <c:pt idx="1048">
                  <c:v>3.3166940994100495E-2</c:v>
                </c:pt>
                <c:pt idx="1049">
                  <c:v>3.7800989833366244E-2</c:v>
                </c:pt>
                <c:pt idx="1050">
                  <c:v>1.7955013681451946E-2</c:v>
                </c:pt>
                <c:pt idx="1051">
                  <c:v>2.4023020480849155E-2</c:v>
                </c:pt>
                <c:pt idx="1052">
                  <c:v>2.9993835400482852E-2</c:v>
                </c:pt>
                <c:pt idx="1053">
                  <c:v>2.5955400404768628E-2</c:v>
                </c:pt>
                <c:pt idx="1054">
                  <c:v>1.4866963112364618E-2</c:v>
                </c:pt>
                <c:pt idx="1055">
                  <c:v>1.0056380428773751E-2</c:v>
                </c:pt>
                <c:pt idx="1056">
                  <c:v>-1.3029869998288588E-2</c:v>
                </c:pt>
                <c:pt idx="1057">
                  <c:v>1.90584071946669E-2</c:v>
                </c:pt>
                <c:pt idx="1058">
                  <c:v>1.9811137545132397E-2</c:v>
                </c:pt>
                <c:pt idx="1059">
                  <c:v>2.120021549067215E-3</c:v>
                </c:pt>
                <c:pt idx="1060">
                  <c:v>-5.5077669375248981E-4</c:v>
                </c:pt>
                <c:pt idx="1061">
                  <c:v>-1.8763645463130949E-2</c:v>
                </c:pt>
                <c:pt idx="1062">
                  <c:v>-7.5217827283189124E-3</c:v>
                </c:pt>
                <c:pt idx="1063">
                  <c:v>7.6345930451398344E-4</c:v>
                </c:pt>
                <c:pt idx="1064">
                  <c:v>-1.4718031984503374E-2</c:v>
                </c:pt>
                <c:pt idx="1065">
                  <c:v>-1.8432219969632426E-2</c:v>
                </c:pt>
                <c:pt idx="1066">
                  <c:v>-4.1846155153309243E-2</c:v>
                </c:pt>
                <c:pt idx="1067">
                  <c:v>-7.3537145841504656E-2</c:v>
                </c:pt>
                <c:pt idx="1068">
                  <c:v>-8.729914672299717E-2</c:v>
                </c:pt>
                <c:pt idx="1069">
                  <c:v>-0.10223563153429795</c:v>
                </c:pt>
                <c:pt idx="1070">
                  <c:v>-0.10760962821128707</c:v>
                </c:pt>
                <c:pt idx="1071">
                  <c:v>-0.11485996467035711</c:v>
                </c:pt>
                <c:pt idx="1072">
                  <c:v>-7.2155061948974683E-2</c:v>
                </c:pt>
                <c:pt idx="1073">
                  <c:v>-5.0423179926035316E-2</c:v>
                </c:pt>
                <c:pt idx="1074">
                  <c:v>-5.0144288555927639E-2</c:v>
                </c:pt>
                <c:pt idx="1075">
                  <c:v>-4.7421416046907819E-2</c:v>
                </c:pt>
                <c:pt idx="1076">
                  <c:v>-5.0891142966523903E-2</c:v>
                </c:pt>
                <c:pt idx="1077">
                  <c:v>-4.9328441078673624E-2</c:v>
                </c:pt>
                <c:pt idx="1078">
                  <c:v>-7.1420943171478971E-2</c:v>
                </c:pt>
                <c:pt idx="1079">
                  <c:v>-5.0889122164104975E-2</c:v>
                </c:pt>
                <c:pt idx="1080">
                  <c:v>-5.232490121189113E-2</c:v>
                </c:pt>
                <c:pt idx="1081">
                  <c:v>-8.662456856651965E-2</c:v>
                </c:pt>
                <c:pt idx="1082">
                  <c:v>-0.1096027473979343</c:v>
                </c:pt>
                <c:pt idx="1083">
                  <c:v>-7.4344425924094279E-2</c:v>
                </c:pt>
                <c:pt idx="1084">
                  <c:v>-7.7836509181203842E-2</c:v>
                </c:pt>
                <c:pt idx="1085">
                  <c:v>-8.0729561913332443E-2</c:v>
                </c:pt>
                <c:pt idx="1086">
                  <c:v>-5.8938289463884935E-2</c:v>
                </c:pt>
                <c:pt idx="1087">
                  <c:v>-6.0992233380332897E-2</c:v>
                </c:pt>
                <c:pt idx="1088">
                  <c:v>-4.3415101535619741E-2</c:v>
                </c:pt>
                <c:pt idx="1089">
                  <c:v>-4.9423952011668409E-2</c:v>
                </c:pt>
                <c:pt idx="1090">
                  <c:v>-5.020091639226975E-2</c:v>
                </c:pt>
                <c:pt idx="1091">
                  <c:v>-8.9324989726252101E-3</c:v>
                </c:pt>
                <c:pt idx="1092">
                  <c:v>1.68243894499315E-2</c:v>
                </c:pt>
                <c:pt idx="1093">
                  <c:v>2.5149740702435933E-2</c:v>
                </c:pt>
                <c:pt idx="1094">
                  <c:v>6.2540600113370329E-2</c:v>
                </c:pt>
                <c:pt idx="1095">
                  <c:v>4.3133916926203601E-2</c:v>
                </c:pt>
                <c:pt idx="1096">
                  <c:v>5.1315335113659988E-2</c:v>
                </c:pt>
                <c:pt idx="1097">
                  <c:v>0.10943669961791576</c:v>
                </c:pt>
                <c:pt idx="1098">
                  <c:v>0.11150131218491703</c:v>
                </c:pt>
                <c:pt idx="1099">
                  <c:v>0.16005358779320392</c:v>
                </c:pt>
                <c:pt idx="1100">
                  <c:v>0.22985913076718639</c:v>
                </c:pt>
                <c:pt idx="1101">
                  <c:v>0.23303598972397183</c:v>
                </c:pt>
                <c:pt idx="1102">
                  <c:v>0.279923281877688</c:v>
                </c:pt>
                <c:pt idx="1103">
                  <c:v>0.30203520012289881</c:v>
                </c:pt>
                <c:pt idx="1104">
                  <c:v>0.30933745936497525</c:v>
                </c:pt>
                <c:pt idx="1105">
                  <c:v>0.31311656962543744</c:v>
                </c:pt>
                <c:pt idx="1106">
                  <c:v>0.31459544973187442</c:v>
                </c:pt>
                <c:pt idx="1107">
                  <c:v>0.32682690119494295</c:v>
                </c:pt>
                <c:pt idx="1108">
                  <c:v>0.32282236098138561</c:v>
                </c:pt>
                <c:pt idx="1109">
                  <c:v>0.33052429296947367</c:v>
                </c:pt>
                <c:pt idx="1110">
                  <c:v>0.32249350301443647</c:v>
                </c:pt>
                <c:pt idx="1111">
                  <c:v>0.33025163420029735</c:v>
                </c:pt>
                <c:pt idx="1112">
                  <c:v>0.30151296701949976</c:v>
                </c:pt>
                <c:pt idx="1113">
                  <c:v>0.31062586410583387</c:v>
                </c:pt>
                <c:pt idx="1114">
                  <c:v>0.28742418441268408</c:v>
                </c:pt>
                <c:pt idx="1115">
                  <c:v>0.29308248346167354</c:v>
                </c:pt>
                <c:pt idx="1116">
                  <c:v>0.26482462981617194</c:v>
                </c:pt>
                <c:pt idx="1117">
                  <c:v>0.27958336102772291</c:v>
                </c:pt>
                <c:pt idx="1118">
                  <c:v>0.27995287141907488</c:v>
                </c:pt>
                <c:pt idx="1119">
                  <c:v>0.2746571458058073</c:v>
                </c:pt>
                <c:pt idx="1120">
                  <c:v>0.25972039649831624</c:v>
                </c:pt>
                <c:pt idx="1121">
                  <c:v>0.27225996949706244</c:v>
                </c:pt>
                <c:pt idx="1122">
                  <c:v>0.25460818295484344</c:v>
                </c:pt>
                <c:pt idx="1123">
                  <c:v>0.24122999013296789</c:v>
                </c:pt>
                <c:pt idx="1124">
                  <c:v>0.24345132090480986</c:v>
                </c:pt>
                <c:pt idx="1125">
                  <c:v>0.23271292992606504</c:v>
                </c:pt>
                <c:pt idx="1126">
                  <c:v>0.22092855546556109</c:v>
                </c:pt>
                <c:pt idx="1127">
                  <c:v>0.21533432969649086</c:v>
                </c:pt>
                <c:pt idx="1128">
                  <c:v>0.22114093565644319</c:v>
                </c:pt>
                <c:pt idx="1129">
                  <c:v>0.23230834151719859</c:v>
                </c:pt>
                <c:pt idx="1130">
                  <c:v>0.23660564847466961</c:v>
                </c:pt>
                <c:pt idx="1131">
                  <c:v>0.27201335534153709</c:v>
                </c:pt>
                <c:pt idx="1132">
                  <c:v>0.26598924386673461</c:v>
                </c:pt>
                <c:pt idx="1133">
                  <c:v>0.26510048247790358</c:v>
                </c:pt>
                <c:pt idx="1134">
                  <c:v>0.28863332170737471</c:v>
                </c:pt>
                <c:pt idx="1135">
                  <c:v>0.29027427934458261</c:v>
                </c:pt>
                <c:pt idx="1136">
                  <c:v>0.32206805254779225</c:v>
                </c:pt>
                <c:pt idx="1137">
                  <c:v>0.29308611748659308</c:v>
                </c:pt>
                <c:pt idx="1138">
                  <c:v>0.28445987450067239</c:v>
                </c:pt>
                <c:pt idx="1139">
                  <c:v>0.31572180967760072</c:v>
                </c:pt>
                <c:pt idx="1140">
                  <c:v>0.32182910216049521</c:v>
                </c:pt>
                <c:pt idx="1141">
                  <c:v>0.31939823581829452</c:v>
                </c:pt>
                <c:pt idx="1142">
                  <c:v>0.32964489078931447</c:v>
                </c:pt>
                <c:pt idx="1143">
                  <c:v>0.36849414355750404</c:v>
                </c:pt>
                <c:pt idx="1144">
                  <c:v>0.36932930996986113</c:v>
                </c:pt>
                <c:pt idx="1145">
                  <c:v>0.34425157166889792</c:v>
                </c:pt>
                <c:pt idx="1146">
                  <c:v>0.38947159747825699</c:v>
                </c:pt>
                <c:pt idx="1147">
                  <c:v>0.39698685120313915</c:v>
                </c:pt>
                <c:pt idx="1148">
                  <c:v>0.35259728003587854</c:v>
                </c:pt>
                <c:pt idx="1149">
                  <c:v>0.35955102670920941</c:v>
                </c:pt>
                <c:pt idx="1150">
                  <c:v>0.39090834529099422</c:v>
                </c:pt>
                <c:pt idx="1151">
                  <c:v>0.38681984717032103</c:v>
                </c:pt>
                <c:pt idx="1152">
                  <c:v>0.38403577924706317</c:v>
                </c:pt>
                <c:pt idx="1153">
                  <c:v>0.38401666286482505</c:v>
                </c:pt>
                <c:pt idx="1154">
                  <c:v>0.38376232369277685</c:v>
                </c:pt>
                <c:pt idx="1155">
                  <c:v>0.3831684057375141</c:v>
                </c:pt>
                <c:pt idx="1156">
                  <c:v>0.38604695194281768</c:v>
                </c:pt>
                <c:pt idx="1157">
                  <c:v>0.3730955263078678</c:v>
                </c:pt>
                <c:pt idx="1158">
                  <c:v>0.36344165253289734</c:v>
                </c:pt>
                <c:pt idx="1159">
                  <c:v>0.36711648053386836</c:v>
                </c:pt>
                <c:pt idx="1160">
                  <c:v>0.3653127573651454</c:v>
                </c:pt>
                <c:pt idx="1161">
                  <c:v>0.37429433879457125</c:v>
                </c:pt>
                <c:pt idx="1162">
                  <c:v>0.38019259857662724</c:v>
                </c:pt>
                <c:pt idx="1163">
                  <c:v>0.37324139213010304</c:v>
                </c:pt>
                <c:pt idx="1164">
                  <c:v>0.32044483749837066</c:v>
                </c:pt>
                <c:pt idx="1165">
                  <c:v>0.26519373145824104</c:v>
                </c:pt>
                <c:pt idx="1166">
                  <c:v>0.31055201913008834</c:v>
                </c:pt>
                <c:pt idx="1167">
                  <c:v>0.29712667784711749</c:v>
                </c:pt>
                <c:pt idx="1168">
                  <c:v>0.25637626866473728</c:v>
                </c:pt>
                <c:pt idx="1169">
                  <c:v>0.23657598190288198</c:v>
                </c:pt>
                <c:pt idx="1170">
                  <c:v>0.23384745250342071</c:v>
                </c:pt>
                <c:pt idx="1171">
                  <c:v>0.23639997080213554</c:v>
                </c:pt>
                <c:pt idx="1172">
                  <c:v>0.22997204421517944</c:v>
                </c:pt>
                <c:pt idx="1173">
                  <c:v>0.24097904581713991</c:v>
                </c:pt>
                <c:pt idx="1174">
                  <c:v>0.25719288614914027</c:v>
                </c:pt>
                <c:pt idx="1175">
                  <c:v>0.28123978905586255</c:v>
                </c:pt>
                <c:pt idx="1176">
                  <c:v>0.28858331429987666</c:v>
                </c:pt>
                <c:pt idx="1177">
                  <c:v>0.35100944777850063</c:v>
                </c:pt>
                <c:pt idx="1178">
                  <c:v>0.33334500365491476</c:v>
                </c:pt>
                <c:pt idx="1179">
                  <c:v>0.35770441319798413</c:v>
                </c:pt>
                <c:pt idx="1180">
                  <c:v>0.36747464901044086</c:v>
                </c:pt>
                <c:pt idx="1181">
                  <c:v>0.39500953193565896</c:v>
                </c:pt>
                <c:pt idx="1182">
                  <c:v>0.38579944274112749</c:v>
                </c:pt>
                <c:pt idx="1183">
                  <c:v>0.39741905679173811</c:v>
                </c:pt>
                <c:pt idx="1184">
                  <c:v>0.40832451779047962</c:v>
                </c:pt>
                <c:pt idx="1185">
                  <c:v>0.43043221650580527</c:v>
                </c:pt>
                <c:pt idx="1186">
                  <c:v>0.43097114812078574</c:v>
                </c:pt>
                <c:pt idx="1187">
                  <c:v>0.44282751814187393</c:v>
                </c:pt>
                <c:pt idx="1188">
                  <c:v>0.40073394414332453</c:v>
                </c:pt>
                <c:pt idx="1189">
                  <c:v>0.39419247730853468</c:v>
                </c:pt>
                <c:pt idx="1190">
                  <c:v>0.41834043797779363</c:v>
                </c:pt>
                <c:pt idx="1191">
                  <c:v>0.4350235759402109</c:v>
                </c:pt>
                <c:pt idx="1192">
                  <c:v>0.4488885317575535</c:v>
                </c:pt>
                <c:pt idx="1193">
                  <c:v>0.45229741378325133</c:v>
                </c:pt>
                <c:pt idx="1194">
                  <c:v>0.47393240453979013</c:v>
                </c:pt>
                <c:pt idx="1195">
                  <c:v>0.47851405182999573</c:v>
                </c:pt>
                <c:pt idx="1196">
                  <c:v>0.48176565521214404</c:v>
                </c:pt>
                <c:pt idx="1197">
                  <c:v>0.4845834984364118</c:v>
                </c:pt>
                <c:pt idx="1198">
                  <c:v>0.45219451244204389</c:v>
                </c:pt>
                <c:pt idx="1199">
                  <c:v>0.45169376119294335</c:v>
                </c:pt>
                <c:pt idx="1200">
                  <c:v>0.45034609611828963</c:v>
                </c:pt>
                <c:pt idx="1201">
                  <c:v>0.43470816952230984</c:v>
                </c:pt>
                <c:pt idx="1202">
                  <c:v>0.43182840743591289</c:v>
                </c:pt>
                <c:pt idx="1203">
                  <c:v>0.43112415304065815</c:v>
                </c:pt>
                <c:pt idx="1204">
                  <c:v>0.42268457047030616</c:v>
                </c:pt>
                <c:pt idx="1205">
                  <c:v>0.41028864748056604</c:v>
                </c:pt>
                <c:pt idx="1206">
                  <c:v>0.42046112946724074</c:v>
                </c:pt>
                <c:pt idx="1207">
                  <c:v>0.37623987919433155</c:v>
                </c:pt>
                <c:pt idx="1208">
                  <c:v>0.45831834594359139</c:v>
                </c:pt>
                <c:pt idx="1209">
                  <c:v>0.44732177779826154</c:v>
                </c:pt>
                <c:pt idx="1210">
                  <c:v>0.47794485812565435</c:v>
                </c:pt>
                <c:pt idx="1211">
                  <c:v>0.48321349567387101</c:v>
                </c:pt>
                <c:pt idx="1212">
                  <c:v>0.48311031296785784</c:v>
                </c:pt>
                <c:pt idx="1213">
                  <c:v>0.52808142027335259</c:v>
                </c:pt>
                <c:pt idx="1214">
                  <c:v>0.52836645513228353</c:v>
                </c:pt>
                <c:pt idx="1215">
                  <c:v>0.51505070358643767</c:v>
                </c:pt>
                <c:pt idx="1216">
                  <c:v>0.5172409953232987</c:v>
                </c:pt>
                <c:pt idx="1217">
                  <c:v>0.52563064196725806</c:v>
                </c:pt>
                <c:pt idx="1218">
                  <c:v>0.52499505305200378</c:v>
                </c:pt>
                <c:pt idx="1219">
                  <c:v>0.52408470590521894</c:v>
                </c:pt>
                <c:pt idx="1220">
                  <c:v>0.51455188035195853</c:v>
                </c:pt>
                <c:pt idx="1221">
                  <c:v>0.5148950461929992</c:v>
                </c:pt>
                <c:pt idx="1222">
                  <c:v>0.52742468858557079</c:v>
                </c:pt>
                <c:pt idx="1223">
                  <c:v>0.54575121409784477</c:v>
                </c:pt>
                <c:pt idx="1224">
                  <c:v>0.55509134942034344</c:v>
                </c:pt>
                <c:pt idx="1225">
                  <c:v>0.56311463486899171</c:v>
                </c:pt>
                <c:pt idx="1226">
                  <c:v>0.55161713680119762</c:v>
                </c:pt>
                <c:pt idx="1227">
                  <c:v>0.55289993514776825</c:v>
                </c:pt>
                <c:pt idx="1228">
                  <c:v>0.55397888674929519</c:v>
                </c:pt>
                <c:pt idx="1229">
                  <c:v>0.56474688167912224</c:v>
                </c:pt>
                <c:pt idx="1230">
                  <c:v>0.5678330301874488</c:v>
                </c:pt>
                <c:pt idx="1231">
                  <c:v>0.55446656361724678</c:v>
                </c:pt>
                <c:pt idx="1232">
                  <c:v>0.5556278924745478</c:v>
                </c:pt>
                <c:pt idx="1233">
                  <c:v>0.55566675144562794</c:v>
                </c:pt>
                <c:pt idx="1234">
                  <c:v>0.54966983743806253</c:v>
                </c:pt>
                <c:pt idx="1235">
                  <c:v>0.55013887183274901</c:v>
                </c:pt>
                <c:pt idx="1236">
                  <c:v>0.54739919711594442</c:v>
                </c:pt>
                <c:pt idx="1237">
                  <c:v>0.53897489509838159</c:v>
                </c:pt>
                <c:pt idx="1238">
                  <c:v>0.53484182564664429</c:v>
                </c:pt>
                <c:pt idx="1239">
                  <c:v>0.52461138399747242</c:v>
                </c:pt>
                <c:pt idx="1240">
                  <c:v>0.50905669047476398</c:v>
                </c:pt>
                <c:pt idx="1241">
                  <c:v>0.51187744919128275</c:v>
                </c:pt>
                <c:pt idx="1242">
                  <c:v>0.48370803431074749</c:v>
                </c:pt>
                <c:pt idx="1243">
                  <c:v>0.4863806679581309</c:v>
                </c:pt>
                <c:pt idx="1244">
                  <c:v>0.48547791685287123</c:v>
                </c:pt>
                <c:pt idx="1245">
                  <c:v>0.49447529424547904</c:v>
                </c:pt>
                <c:pt idx="1246">
                  <c:v>0.46971636955401058</c:v>
                </c:pt>
                <c:pt idx="1247">
                  <c:v>0.46346917828265816</c:v>
                </c:pt>
                <c:pt idx="1248">
                  <c:v>0.45908833708993596</c:v>
                </c:pt>
                <c:pt idx="1249">
                  <c:v>0.4798117155141467</c:v>
                </c:pt>
                <c:pt idx="1250">
                  <c:v>0.48434994224521338</c:v>
                </c:pt>
                <c:pt idx="1251">
                  <c:v>0.48690658161097305</c:v>
                </c:pt>
                <c:pt idx="1252">
                  <c:v>0.4869682947297958</c:v>
                </c:pt>
                <c:pt idx="1253">
                  <c:v>0.55350567419223917</c:v>
                </c:pt>
                <c:pt idx="1254">
                  <c:v>0.54914267463686128</c:v>
                </c:pt>
                <c:pt idx="1255">
                  <c:v>0.54559025508893144</c:v>
                </c:pt>
                <c:pt idx="1256">
                  <c:v>0.54314373015232442</c:v>
                </c:pt>
                <c:pt idx="1257">
                  <c:v>0.51320787314561989</c:v>
                </c:pt>
                <c:pt idx="1258">
                  <c:v>0.51007422412569692</c:v>
                </c:pt>
                <c:pt idx="1259">
                  <c:v>0.50040455425759778</c:v>
                </c:pt>
                <c:pt idx="1260">
                  <c:v>0.50181706772803403</c:v>
                </c:pt>
                <c:pt idx="1261">
                  <c:v>0.50217508534130051</c:v>
                </c:pt>
                <c:pt idx="1262">
                  <c:v>0.49221777318715609</c:v>
                </c:pt>
                <c:pt idx="1263">
                  <c:v>0.5500786505592985</c:v>
                </c:pt>
                <c:pt idx="1264">
                  <c:v>0.55494038170019466</c:v>
                </c:pt>
                <c:pt idx="1265">
                  <c:v>0.54942030413669651</c:v>
                </c:pt>
                <c:pt idx="1266">
                  <c:v>0.55060962735688235</c:v>
                </c:pt>
                <c:pt idx="1267">
                  <c:v>0.56470809302876646</c:v>
                </c:pt>
                <c:pt idx="1268">
                  <c:v>0.54386983421843615</c:v>
                </c:pt>
                <c:pt idx="1269">
                  <c:v>0.58817409255846009</c:v>
                </c:pt>
                <c:pt idx="1270">
                  <c:v>0.6200274105167809</c:v>
                </c:pt>
                <c:pt idx="1271">
                  <c:v>0.61763906961267812</c:v>
                </c:pt>
                <c:pt idx="1272">
                  <c:v>0.64917330002047657</c:v>
                </c:pt>
                <c:pt idx="1273">
                  <c:v>0.57962492995844095</c:v>
                </c:pt>
                <c:pt idx="1274">
                  <c:v>0.62751491526571612</c:v>
                </c:pt>
                <c:pt idx="1275">
                  <c:v>0.62348229601055261</c:v>
                </c:pt>
                <c:pt idx="1276">
                  <c:v>0.61266512967414366</c:v>
                </c:pt>
                <c:pt idx="1277">
                  <c:v>0.60707415098239959</c:v>
                </c:pt>
                <c:pt idx="1278">
                  <c:v>0.601491191292298</c:v>
                </c:pt>
                <c:pt idx="1279">
                  <c:v>0.59847440211317882</c:v>
                </c:pt>
                <c:pt idx="1280">
                  <c:v>0.60678628260959233</c:v>
                </c:pt>
                <c:pt idx="1281">
                  <c:v>0.60843420926039848</c:v>
                </c:pt>
                <c:pt idx="1282">
                  <c:v>0.60294607223180463</c:v>
                </c:pt>
                <c:pt idx="1283">
                  <c:v>0.60297991837884835</c:v>
                </c:pt>
                <c:pt idx="1284">
                  <c:v>0.61313828204423004</c:v>
                </c:pt>
                <c:pt idx="1285">
                  <c:v>0.63119095082321486</c:v>
                </c:pt>
                <c:pt idx="1286">
                  <c:v>0.63143908516700198</c:v>
                </c:pt>
                <c:pt idx="1287">
                  <c:v>0.59930671432694693</c:v>
                </c:pt>
                <c:pt idx="1288">
                  <c:v>0.57840225278214652</c:v>
                </c:pt>
                <c:pt idx="1289">
                  <c:v>0.58530172742366804</c:v>
                </c:pt>
                <c:pt idx="1290">
                  <c:v>0.56700590001107376</c:v>
                </c:pt>
                <c:pt idx="1291">
                  <c:v>0.59182801271358421</c:v>
                </c:pt>
                <c:pt idx="1292">
                  <c:v>0.58290873511433217</c:v>
                </c:pt>
                <c:pt idx="1293">
                  <c:v>0.58858796204870256</c:v>
                </c:pt>
                <c:pt idx="1294">
                  <c:v>0.60205893054587134</c:v>
                </c:pt>
                <c:pt idx="1295">
                  <c:v>0.58790269719305022</c:v>
                </c:pt>
                <c:pt idx="1296">
                  <c:v>0.53732977217258382</c:v>
                </c:pt>
                <c:pt idx="1297">
                  <c:v>0.38304032562928242</c:v>
                </c:pt>
                <c:pt idx="1298">
                  <c:v>0.3490704366038061</c:v>
                </c:pt>
                <c:pt idx="1299">
                  <c:v>0.38267127704315584</c:v>
                </c:pt>
                <c:pt idx="1300">
                  <c:v>0.36214137438152455</c:v>
                </c:pt>
                <c:pt idx="1301">
                  <c:v>0.36051627361154004</c:v>
                </c:pt>
                <c:pt idx="1302">
                  <c:v>0.39261097537974826</c:v>
                </c:pt>
                <c:pt idx="1303">
                  <c:v>0.38256022489978325</c:v>
                </c:pt>
                <c:pt idx="1304">
                  <c:v>0.37040267207914024</c:v>
                </c:pt>
                <c:pt idx="1305">
                  <c:v>0.34626478668360011</c:v>
                </c:pt>
                <c:pt idx="1306">
                  <c:v>0.33755872144848748</c:v>
                </c:pt>
                <c:pt idx="1307">
                  <c:v>0.3404017019185625</c:v>
                </c:pt>
                <c:pt idx="1308">
                  <c:v>0.34076980098550097</c:v>
                </c:pt>
                <c:pt idx="1309">
                  <c:v>0.3358663711328615</c:v>
                </c:pt>
                <c:pt idx="1310">
                  <c:v>0.33895772551450137</c:v>
                </c:pt>
                <c:pt idx="1311">
                  <c:v>0.36988379509248714</c:v>
                </c:pt>
                <c:pt idx="1312">
                  <c:v>0.36576577689521883</c:v>
                </c:pt>
                <c:pt idx="1313">
                  <c:v>0.35505392410351833</c:v>
                </c:pt>
                <c:pt idx="1314">
                  <c:v>0.33236457009275883</c:v>
                </c:pt>
                <c:pt idx="1315">
                  <c:v>0.33378218478229893</c:v>
                </c:pt>
                <c:pt idx="1316">
                  <c:v>0.32941470190753069</c:v>
                </c:pt>
                <c:pt idx="1317">
                  <c:v>0.33397506778968117</c:v>
                </c:pt>
                <c:pt idx="1318">
                  <c:v>0.32490055635660459</c:v>
                </c:pt>
                <c:pt idx="1319">
                  <c:v>0.33859016393008762</c:v>
                </c:pt>
                <c:pt idx="1320">
                  <c:v>0.34617668001889462</c:v>
                </c:pt>
                <c:pt idx="1321">
                  <c:v>0.34650047518843063</c:v>
                </c:pt>
                <c:pt idx="1322">
                  <c:v>0.34950833109594281</c:v>
                </c:pt>
                <c:pt idx="1323">
                  <c:v>0.35497028771024858</c:v>
                </c:pt>
                <c:pt idx="1324">
                  <c:v>0.35532982962048915</c:v>
                </c:pt>
                <c:pt idx="1325">
                  <c:v>0.36059207233352281</c:v>
                </c:pt>
                <c:pt idx="1326">
                  <c:v>0.33845696767151212</c:v>
                </c:pt>
                <c:pt idx="1327">
                  <c:v>0.33350935790732283</c:v>
                </c:pt>
                <c:pt idx="1328">
                  <c:v>0.33083033519129518</c:v>
                </c:pt>
                <c:pt idx="1329">
                  <c:v>0.32753891019117859</c:v>
                </c:pt>
                <c:pt idx="1330">
                  <c:v>0.3366374879757999</c:v>
                </c:pt>
                <c:pt idx="1331">
                  <c:v>0.338941582982689</c:v>
                </c:pt>
                <c:pt idx="1332">
                  <c:v>0.34531301915911083</c:v>
                </c:pt>
                <c:pt idx="1333">
                  <c:v>0.34840974059802093</c:v>
                </c:pt>
                <c:pt idx="1334">
                  <c:v>0.30934540646488035</c:v>
                </c:pt>
                <c:pt idx="1335">
                  <c:v>0.29030105284026275</c:v>
                </c:pt>
                <c:pt idx="1336">
                  <c:v>0.29128965408634128</c:v>
                </c:pt>
                <c:pt idx="1337">
                  <c:v>0.29274753899880718</c:v>
                </c:pt>
                <c:pt idx="1338">
                  <c:v>0.2911164958446103</c:v>
                </c:pt>
                <c:pt idx="1339">
                  <c:v>0.29889625850984047</c:v>
                </c:pt>
                <c:pt idx="1340">
                  <c:v>0.29774130137379257</c:v>
                </c:pt>
                <c:pt idx="1341">
                  <c:v>0.30282958297104084</c:v>
                </c:pt>
                <c:pt idx="1342">
                  <c:v>0.30944460462141465</c:v>
                </c:pt>
                <c:pt idx="1343">
                  <c:v>0.31954609066627365</c:v>
                </c:pt>
                <c:pt idx="1344">
                  <c:v>0.31652486332199514</c:v>
                </c:pt>
                <c:pt idx="1345">
                  <c:v>0.3163268748315462</c:v>
                </c:pt>
                <c:pt idx="1346">
                  <c:v>0.31057713234743684</c:v>
                </c:pt>
                <c:pt idx="1347">
                  <c:v>0.31815312686219521</c:v>
                </c:pt>
                <c:pt idx="1348">
                  <c:v>0.32657352153004032</c:v>
                </c:pt>
                <c:pt idx="1349">
                  <c:v>0.31727721305785545</c:v>
                </c:pt>
                <c:pt idx="1350">
                  <c:v>0.31689932949582467</c:v>
                </c:pt>
                <c:pt idx="1351">
                  <c:v>0.31547969548003113</c:v>
                </c:pt>
                <c:pt idx="1352">
                  <c:v>0.32025493329739313</c:v>
                </c:pt>
                <c:pt idx="1353">
                  <c:v>0.32477112478757331</c:v>
                </c:pt>
                <c:pt idx="1354">
                  <c:v>0.33642183261791947</c:v>
                </c:pt>
                <c:pt idx="1355">
                  <c:v>0.33786542056861024</c:v>
                </c:pt>
                <c:pt idx="1356">
                  <c:v>0.3277432182571095</c:v>
                </c:pt>
                <c:pt idx="1357">
                  <c:v>0.32652239512994152</c:v>
                </c:pt>
                <c:pt idx="1358">
                  <c:v>0.31760976169429084</c:v>
                </c:pt>
                <c:pt idx="1359">
                  <c:v>0.29145803241157681</c:v>
                </c:pt>
                <c:pt idx="1360">
                  <c:v>0.18454549480988922</c:v>
                </c:pt>
                <c:pt idx="1361">
                  <c:v>0.18355987596777432</c:v>
                </c:pt>
                <c:pt idx="1362">
                  <c:v>0.3443197621416107</c:v>
                </c:pt>
                <c:pt idx="1363">
                  <c:v>0.38657568013526539</c:v>
                </c:pt>
                <c:pt idx="1364">
                  <c:v>0.34220463841426946</c:v>
                </c:pt>
                <c:pt idx="1365">
                  <c:v>0.3704393455796709</c:v>
                </c:pt>
                <c:pt idx="1366">
                  <c:v>0.38268512586757519</c:v>
                </c:pt>
                <c:pt idx="1367">
                  <c:v>0.31372426394460129</c:v>
                </c:pt>
                <c:pt idx="1368">
                  <c:v>0.3355472900215869</c:v>
                </c:pt>
                <c:pt idx="1369">
                  <c:v>0.34812324946019996</c:v>
                </c:pt>
                <c:pt idx="1370">
                  <c:v>0.40374755406118651</c:v>
                </c:pt>
                <c:pt idx="1371">
                  <c:v>0.42610255451337342</c:v>
                </c:pt>
                <c:pt idx="1372">
                  <c:v>0.41054921143033107</c:v>
                </c:pt>
                <c:pt idx="1373">
                  <c:v>0.43334399405951279</c:v>
                </c:pt>
                <c:pt idx="1374">
                  <c:v>0.45246200425768734</c:v>
                </c:pt>
                <c:pt idx="1375">
                  <c:v>0.44357925987267349</c:v>
                </c:pt>
                <c:pt idx="1376">
                  <c:v>0.41930820825005544</c:v>
                </c:pt>
                <c:pt idx="1377">
                  <c:v>0.42809405398510136</c:v>
                </c:pt>
                <c:pt idx="1378">
                  <c:v>0.42724781799325556</c:v>
                </c:pt>
                <c:pt idx="1379">
                  <c:v>0.42344609708249642</c:v>
                </c:pt>
                <c:pt idx="1380">
                  <c:v>0.43240071182605311</c:v>
                </c:pt>
                <c:pt idx="1381">
                  <c:v>0.43463061189033864</c:v>
                </c:pt>
                <c:pt idx="1382">
                  <c:v>0.45515386019274273</c:v>
                </c:pt>
                <c:pt idx="1383">
                  <c:v>0.48179951432404694</c:v>
                </c:pt>
                <c:pt idx="1384">
                  <c:v>0.46433174630381052</c:v>
                </c:pt>
                <c:pt idx="1385">
                  <c:v>0.45081868129245112</c:v>
                </c:pt>
                <c:pt idx="1386">
                  <c:v>0.4524915000204639</c:v>
                </c:pt>
                <c:pt idx="1387">
                  <c:v>0.44515069646444588</c:v>
                </c:pt>
                <c:pt idx="1388">
                  <c:v>0.45371915299945048</c:v>
                </c:pt>
                <c:pt idx="1389">
                  <c:v>0.45214121182560441</c:v>
                </c:pt>
                <c:pt idx="1390">
                  <c:v>0.44318420541414694</c:v>
                </c:pt>
                <c:pt idx="1391">
                  <c:v>0.50389226230869189</c:v>
                </c:pt>
                <c:pt idx="1392">
                  <c:v>0.50639759026956987</c:v>
                </c:pt>
                <c:pt idx="1393">
                  <c:v>0.51731206181012723</c:v>
                </c:pt>
                <c:pt idx="1394">
                  <c:v>0.53014785439511913</c:v>
                </c:pt>
                <c:pt idx="1395">
                  <c:v>0.51287280326337015</c:v>
                </c:pt>
                <c:pt idx="1396">
                  <c:v>0.52362615890273601</c:v>
                </c:pt>
                <c:pt idx="1397">
                  <c:v>0.48825918612021252</c:v>
                </c:pt>
                <c:pt idx="1398">
                  <c:v>0.49037616499710157</c:v>
                </c:pt>
                <c:pt idx="1399">
                  <c:v>0.5394844217909377</c:v>
                </c:pt>
                <c:pt idx="1400">
                  <c:v>0.53950748361994239</c:v>
                </c:pt>
                <c:pt idx="1401">
                  <c:v>0.52762762387238737</c:v>
                </c:pt>
                <c:pt idx="1402">
                  <c:v>0.5330428575432824</c:v>
                </c:pt>
                <c:pt idx="1403">
                  <c:v>0.55106483375796456</c:v>
                </c:pt>
                <c:pt idx="1404">
                  <c:v>0.53907470511914524</c:v>
                </c:pt>
                <c:pt idx="1405">
                  <c:v>0.54751068726565733</c:v>
                </c:pt>
                <c:pt idx="1406">
                  <c:v>0.54689776748103547</c:v>
                </c:pt>
                <c:pt idx="1407">
                  <c:v>0.54024842890210889</c:v>
                </c:pt>
                <c:pt idx="1408">
                  <c:v>0.5142670313705211</c:v>
                </c:pt>
                <c:pt idx="1409">
                  <c:v>0.51795400782610734</c:v>
                </c:pt>
                <c:pt idx="1410">
                  <c:v>0.51568839800779331</c:v>
                </c:pt>
                <c:pt idx="1411">
                  <c:v>0.52214153871971047</c:v>
                </c:pt>
                <c:pt idx="1412">
                  <c:v>0.51544807310418861</c:v>
                </c:pt>
                <c:pt idx="1413">
                  <c:v>0.51421910723119846</c:v>
                </c:pt>
                <c:pt idx="1414">
                  <c:v>0.51579557621617156</c:v>
                </c:pt>
                <c:pt idx="1415">
                  <c:v>0.5148832944245989</c:v>
                </c:pt>
                <c:pt idx="1416">
                  <c:v>0.54606086766538831</c:v>
                </c:pt>
                <c:pt idx="1417">
                  <c:v>0.55659685356672362</c:v>
                </c:pt>
                <c:pt idx="1418">
                  <c:v>0.52651014541258911</c:v>
                </c:pt>
                <c:pt idx="1419">
                  <c:v>0.50760705135173123</c:v>
                </c:pt>
                <c:pt idx="1420">
                  <c:v>0.50894798389713991</c:v>
                </c:pt>
                <c:pt idx="1421">
                  <c:v>0.52150445378096555</c:v>
                </c:pt>
                <c:pt idx="1422">
                  <c:v>0.52869337868200783</c:v>
                </c:pt>
                <c:pt idx="1423">
                  <c:v>0.50515619385554866</c:v>
                </c:pt>
                <c:pt idx="1424">
                  <c:v>0.50191338133376506</c:v>
                </c:pt>
                <c:pt idx="1425">
                  <c:v>0.49962971711388227</c:v>
                </c:pt>
                <c:pt idx="1426">
                  <c:v>0.53174971523222825</c:v>
                </c:pt>
                <c:pt idx="1427">
                  <c:v>0.53668995125717067</c:v>
                </c:pt>
                <c:pt idx="1428">
                  <c:v>0.53260598998233655</c:v>
                </c:pt>
                <c:pt idx="1429">
                  <c:v>0.53290774246099493</c:v>
                </c:pt>
                <c:pt idx="1430">
                  <c:v>0.53264480485002341</c:v>
                </c:pt>
                <c:pt idx="1431">
                  <c:v>0.53019325810875739</c:v>
                </c:pt>
                <c:pt idx="1432">
                  <c:v>0.54729544651822992</c:v>
                </c:pt>
                <c:pt idx="1433">
                  <c:v>0.54100817701159887</c:v>
                </c:pt>
                <c:pt idx="1434">
                  <c:v>0.56345524494867116</c:v>
                </c:pt>
                <c:pt idx="1435">
                  <c:v>0.56304818899781162</c:v>
                </c:pt>
                <c:pt idx="1436">
                  <c:v>0.56384122176879348</c:v>
                </c:pt>
                <c:pt idx="1437">
                  <c:v>0.58292854476281164</c:v>
                </c:pt>
                <c:pt idx="1438">
                  <c:v>0.58899871008947358</c:v>
                </c:pt>
                <c:pt idx="1439">
                  <c:v>0.61036897073785334</c:v>
                </c:pt>
                <c:pt idx="1440">
                  <c:v>0.62003724536582683</c:v>
                </c:pt>
                <c:pt idx="1441">
                  <c:v>0.61834119013215361</c:v>
                </c:pt>
                <c:pt idx="1442">
                  <c:v>0.62089192774191415</c:v>
                </c:pt>
                <c:pt idx="1443">
                  <c:v>0.63310719935508164</c:v>
                </c:pt>
                <c:pt idx="1444">
                  <c:v>0.61762846208658118</c:v>
                </c:pt>
                <c:pt idx="1445">
                  <c:v>0.61009306212058145</c:v>
                </c:pt>
                <c:pt idx="1446">
                  <c:v>0.62055445460956171</c:v>
                </c:pt>
                <c:pt idx="1447">
                  <c:v>0.57590910470801226</c:v>
                </c:pt>
                <c:pt idx="1448">
                  <c:v>0.5543360948877426</c:v>
                </c:pt>
                <c:pt idx="1449">
                  <c:v>0.57890334996931592</c:v>
                </c:pt>
                <c:pt idx="1450">
                  <c:v>0.5472916259265771</c:v>
                </c:pt>
                <c:pt idx="1451">
                  <c:v>0.52385276789644708</c:v>
                </c:pt>
                <c:pt idx="1452">
                  <c:v>0.52718305082456174</c:v>
                </c:pt>
                <c:pt idx="1453">
                  <c:v>0.52326018670899332</c:v>
                </c:pt>
                <c:pt idx="1454">
                  <c:v>0.52567791762597249</c:v>
                </c:pt>
                <c:pt idx="1455">
                  <c:v>0.52016271690564553</c:v>
                </c:pt>
                <c:pt idx="1456">
                  <c:v>0.53391489270256565</c:v>
                </c:pt>
                <c:pt idx="1457">
                  <c:v>0.5325919112207762</c:v>
                </c:pt>
                <c:pt idx="1458">
                  <c:v>0.5028718450031272</c:v>
                </c:pt>
                <c:pt idx="1459">
                  <c:v>0.49912996357056116</c:v>
                </c:pt>
                <c:pt idx="1460">
                  <c:v>0.46714187203792701</c:v>
                </c:pt>
                <c:pt idx="1461">
                  <c:v>0.46891819648160249</c:v>
                </c:pt>
                <c:pt idx="1462">
                  <c:v>0.43511641002993312</c:v>
                </c:pt>
                <c:pt idx="1463">
                  <c:v>0.387766510056962</c:v>
                </c:pt>
                <c:pt idx="1464">
                  <c:v>0.43235550477465401</c:v>
                </c:pt>
                <c:pt idx="1465">
                  <c:v>0.43280200187552331</c:v>
                </c:pt>
                <c:pt idx="1466">
                  <c:v>0.43608758459313562</c:v>
                </c:pt>
                <c:pt idx="1467">
                  <c:v>0.44272390611629636</c:v>
                </c:pt>
                <c:pt idx="1468">
                  <c:v>0.45112591873891961</c:v>
                </c:pt>
                <c:pt idx="1469">
                  <c:v>0.4413347487588884</c:v>
                </c:pt>
                <c:pt idx="1470">
                  <c:v>0.43585444973815402</c:v>
                </c:pt>
                <c:pt idx="1471">
                  <c:v>0.53550670357520491</c:v>
                </c:pt>
                <c:pt idx="1472">
                  <c:v>0.54115613895212877</c:v>
                </c:pt>
                <c:pt idx="1473">
                  <c:v>0.54232280594362581</c:v>
                </c:pt>
                <c:pt idx="1474">
                  <c:v>0.52562851303031122</c:v>
                </c:pt>
                <c:pt idx="1475">
                  <c:v>0.51845888288508191</c:v>
                </c:pt>
                <c:pt idx="1476">
                  <c:v>0.51082802521382098</c:v>
                </c:pt>
                <c:pt idx="1477">
                  <c:v>0.51262388095387956</c:v>
                </c:pt>
                <c:pt idx="1478">
                  <c:v>0.50436713119406418</c:v>
                </c:pt>
                <c:pt idx="1479">
                  <c:v>0.48111952757644078</c:v>
                </c:pt>
                <c:pt idx="1480">
                  <c:v>0.48428116863382004</c:v>
                </c:pt>
                <c:pt idx="1481">
                  <c:v>0.479649864332582</c:v>
                </c:pt>
                <c:pt idx="1482">
                  <c:v>0.47282816901454217</c:v>
                </c:pt>
                <c:pt idx="1483">
                  <c:v>0.48683950880005761</c:v>
                </c:pt>
                <c:pt idx="1484">
                  <c:v>0.48751122703208988</c:v>
                </c:pt>
                <c:pt idx="1485">
                  <c:v>0.5001682313997321</c:v>
                </c:pt>
                <c:pt idx="1486">
                  <c:v>0.47043133722203684</c:v>
                </c:pt>
                <c:pt idx="1487">
                  <c:v>0.47210993170239079</c:v>
                </c:pt>
                <c:pt idx="1488">
                  <c:v>0.47357811667776473</c:v>
                </c:pt>
                <c:pt idx="1489">
                  <c:v>0.4900401914375121</c:v>
                </c:pt>
                <c:pt idx="1490">
                  <c:v>0.49562922817576116</c:v>
                </c:pt>
                <c:pt idx="1491">
                  <c:v>0.48950898565635559</c:v>
                </c:pt>
                <c:pt idx="1492">
                  <c:v>0.54795404283357052</c:v>
                </c:pt>
                <c:pt idx="1493">
                  <c:v>0.54011718609923653</c:v>
                </c:pt>
                <c:pt idx="1494">
                  <c:v>0.5488838906179947</c:v>
                </c:pt>
                <c:pt idx="1495">
                  <c:v>0.55071079699593506</c:v>
                </c:pt>
                <c:pt idx="1496">
                  <c:v>0.54967920868771369</c:v>
                </c:pt>
                <c:pt idx="1497">
                  <c:v>0.52428058918385689</c:v>
                </c:pt>
                <c:pt idx="1498">
                  <c:v>0.5125765721722445</c:v>
                </c:pt>
                <c:pt idx="1499">
                  <c:v>0.51690587362339135</c:v>
                </c:pt>
                <c:pt idx="1500">
                  <c:v>0.51639357117135309</c:v>
                </c:pt>
                <c:pt idx="1501">
                  <c:v>0.5121138105311176</c:v>
                </c:pt>
                <c:pt idx="1502">
                  <c:v>0.5202729300143718</c:v>
                </c:pt>
                <c:pt idx="1503">
                  <c:v>0.51953192741388987</c:v>
                </c:pt>
                <c:pt idx="1504">
                  <c:v>0.51728365935018383</c:v>
                </c:pt>
                <c:pt idx="1505">
                  <c:v>0.50871105687912055</c:v>
                </c:pt>
                <c:pt idx="1506">
                  <c:v>0.52206363526856425</c:v>
                </c:pt>
                <c:pt idx="1507">
                  <c:v>0.52291799532089911</c:v>
                </c:pt>
                <c:pt idx="1508">
                  <c:v>0.51898413976041691</c:v>
                </c:pt>
                <c:pt idx="1509">
                  <c:v>0.53000196678447253</c:v>
                </c:pt>
                <c:pt idx="1510">
                  <c:v>0.52914367770314763</c:v>
                </c:pt>
                <c:pt idx="1511">
                  <c:v>0.52407226617085789</c:v>
                </c:pt>
                <c:pt idx="1512">
                  <c:v>0.52334226788909544</c:v>
                </c:pt>
                <c:pt idx="1513">
                  <c:v>0.5003306905675784</c:v>
                </c:pt>
                <c:pt idx="1514">
                  <c:v>0.48569593385023857</c:v>
                </c:pt>
                <c:pt idx="1515">
                  <c:v>0.49828760921111237</c:v>
                </c:pt>
                <c:pt idx="1516">
                  <c:v>0.52316460735849823</c:v>
                </c:pt>
                <c:pt idx="1517">
                  <c:v>0.5125934970868723</c:v>
                </c:pt>
                <c:pt idx="1518">
                  <c:v>0.5099821926268916</c:v>
                </c:pt>
                <c:pt idx="1519">
                  <c:v>0.50546444992292672</c:v>
                </c:pt>
                <c:pt idx="1520">
                  <c:v>0.50853696258372372</c:v>
                </c:pt>
                <c:pt idx="1521">
                  <c:v>0.49521278876832547</c:v>
                </c:pt>
                <c:pt idx="1522">
                  <c:v>0.48865252123319558</c:v>
                </c:pt>
                <c:pt idx="1523">
                  <c:v>0.47393602871595453</c:v>
                </c:pt>
                <c:pt idx="1524">
                  <c:v>0.46826476930086008</c:v>
                </c:pt>
                <c:pt idx="1525">
                  <c:v>0.47943806344407536</c:v>
                </c:pt>
                <c:pt idx="1526">
                  <c:v>0.47286529153863477</c:v>
                </c:pt>
                <c:pt idx="1527">
                  <c:v>0.49163463950625269</c:v>
                </c:pt>
                <c:pt idx="1528">
                  <c:v>0.51875149020392652</c:v>
                </c:pt>
                <c:pt idx="1529">
                  <c:v>0.52794439423494077</c:v>
                </c:pt>
                <c:pt idx="1530">
                  <c:v>0.53962026803638385</c:v>
                </c:pt>
                <c:pt idx="1531">
                  <c:v>0.54612489671998943</c:v>
                </c:pt>
                <c:pt idx="1532">
                  <c:v>0.54272011433307488</c:v>
                </c:pt>
                <c:pt idx="1533">
                  <c:v>0.53788923425542778</c:v>
                </c:pt>
                <c:pt idx="1534">
                  <c:v>0.5385519183023626</c:v>
                </c:pt>
                <c:pt idx="1535">
                  <c:v>0.53799024328601464</c:v>
                </c:pt>
                <c:pt idx="1536">
                  <c:v>0.51919086736474962</c:v>
                </c:pt>
                <c:pt idx="1537">
                  <c:v>0.51730906082775663</c:v>
                </c:pt>
                <c:pt idx="1538">
                  <c:v>0.51406942330087335</c:v>
                </c:pt>
                <c:pt idx="1539">
                  <c:v>0.5265108218555381</c:v>
                </c:pt>
                <c:pt idx="1540">
                  <c:v>0.53977102224280415</c:v>
                </c:pt>
                <c:pt idx="1541">
                  <c:v>0.54382782353617987</c:v>
                </c:pt>
                <c:pt idx="1542">
                  <c:v>0.53820235419888041</c:v>
                </c:pt>
                <c:pt idx="1543">
                  <c:v>0.53547979073737473</c:v>
                </c:pt>
                <c:pt idx="1544">
                  <c:v>0.55720772504813854</c:v>
                </c:pt>
                <c:pt idx="1545">
                  <c:v>0.55182494179353314</c:v>
                </c:pt>
                <c:pt idx="1546">
                  <c:v>0.53734881662055578</c:v>
                </c:pt>
                <c:pt idx="1547">
                  <c:v>0.53633448239324766</c:v>
                </c:pt>
                <c:pt idx="1548">
                  <c:v>0.53653380006666873</c:v>
                </c:pt>
                <c:pt idx="1549">
                  <c:v>0.54019570308723108</c:v>
                </c:pt>
                <c:pt idx="1550">
                  <c:v>0.52398359308337095</c:v>
                </c:pt>
                <c:pt idx="1551">
                  <c:v>0.54044411498489764</c:v>
                </c:pt>
                <c:pt idx="1552">
                  <c:v>0.53559550446716764</c:v>
                </c:pt>
                <c:pt idx="1553">
                  <c:v>0.55209716656531027</c:v>
                </c:pt>
                <c:pt idx="1554">
                  <c:v>0.53726606433971869</c:v>
                </c:pt>
                <c:pt idx="1555">
                  <c:v>0.54070188700289035</c:v>
                </c:pt>
                <c:pt idx="1556">
                  <c:v>0.546242010318016</c:v>
                </c:pt>
                <c:pt idx="1557">
                  <c:v>0.45478672612949678</c:v>
                </c:pt>
                <c:pt idx="1558">
                  <c:v>0.46370261084053566</c:v>
                </c:pt>
                <c:pt idx="1559">
                  <c:v>0.45541597709412157</c:v>
                </c:pt>
                <c:pt idx="1560">
                  <c:v>0.45475245078306459</c:v>
                </c:pt>
                <c:pt idx="1561">
                  <c:v>0.44486062623107198</c:v>
                </c:pt>
                <c:pt idx="1562">
                  <c:v>0.4929153397696055</c:v>
                </c:pt>
                <c:pt idx="1563">
                  <c:v>0.5107770406903811</c:v>
                </c:pt>
                <c:pt idx="1564">
                  <c:v>0.48606238845730387</c:v>
                </c:pt>
                <c:pt idx="1565">
                  <c:v>0.47728793430418381</c:v>
                </c:pt>
                <c:pt idx="1566">
                  <c:v>0.48366345171291703</c:v>
                </c:pt>
                <c:pt idx="1567">
                  <c:v>0.45687537205394663</c:v>
                </c:pt>
                <c:pt idx="1568">
                  <c:v>0.45677913966819922</c:v>
                </c:pt>
                <c:pt idx="1569">
                  <c:v>0.45955593374962689</c:v>
                </c:pt>
                <c:pt idx="1570">
                  <c:v>0.47425418214475307</c:v>
                </c:pt>
                <c:pt idx="1571">
                  <c:v>0.4610421284352883</c:v>
                </c:pt>
                <c:pt idx="1572">
                  <c:v>0.45948626366973883</c:v>
                </c:pt>
                <c:pt idx="1573">
                  <c:v>0.46829840436290249</c:v>
                </c:pt>
                <c:pt idx="1574">
                  <c:v>0.47003381912645659</c:v>
                </c:pt>
                <c:pt idx="1575">
                  <c:v>0.46342596268328279</c:v>
                </c:pt>
                <c:pt idx="1576">
                  <c:v>0.47099484567531635</c:v>
                </c:pt>
                <c:pt idx="1577">
                  <c:v>0.55008072717885259</c:v>
                </c:pt>
                <c:pt idx="1578">
                  <c:v>0.55530555418782812</c:v>
                </c:pt>
                <c:pt idx="1579">
                  <c:v>0.51896861511122694</c:v>
                </c:pt>
                <c:pt idx="1580">
                  <c:v>0.51898045499856427</c:v>
                </c:pt>
                <c:pt idx="1581">
                  <c:v>0.50545766205844367</c:v>
                </c:pt>
                <c:pt idx="1582">
                  <c:v>0.52654765666764158</c:v>
                </c:pt>
                <c:pt idx="1583">
                  <c:v>0.52965638899329281</c:v>
                </c:pt>
                <c:pt idx="1584">
                  <c:v>0.53862836750452736</c:v>
                </c:pt>
                <c:pt idx="1585">
                  <c:v>0.53953653589271089</c:v>
                </c:pt>
                <c:pt idx="1586">
                  <c:v>0.55421551889737064</c:v>
                </c:pt>
                <c:pt idx="1587">
                  <c:v>0.55997494944075499</c:v>
                </c:pt>
                <c:pt idx="1588">
                  <c:v>0.57838695311651966</c:v>
                </c:pt>
                <c:pt idx="1589">
                  <c:v>0.58154604969867874</c:v>
                </c:pt>
                <c:pt idx="1590">
                  <c:v>0.58931877454584836</c:v>
                </c:pt>
                <c:pt idx="1591">
                  <c:v>0.59525476894242746</c:v>
                </c:pt>
                <c:pt idx="1592">
                  <c:v>0.61571435420837051</c:v>
                </c:pt>
                <c:pt idx="1593">
                  <c:v>0.62784600052843476</c:v>
                </c:pt>
                <c:pt idx="1594">
                  <c:v>0.59208946742676949</c:v>
                </c:pt>
                <c:pt idx="1595">
                  <c:v>0.57409230039626169</c:v>
                </c:pt>
                <c:pt idx="1596">
                  <c:v>0.56206291981328615</c:v>
                </c:pt>
                <c:pt idx="1597">
                  <c:v>0.56605460554699261</c:v>
                </c:pt>
                <c:pt idx="1598">
                  <c:v>0.56721137713147296</c:v>
                </c:pt>
                <c:pt idx="1599">
                  <c:v>0.56862244616354962</c:v>
                </c:pt>
                <c:pt idx="1600">
                  <c:v>0.56960208593721373</c:v>
                </c:pt>
                <c:pt idx="1601">
                  <c:v>0.52101421097346434</c:v>
                </c:pt>
                <c:pt idx="1602">
                  <c:v>0.53995645163317063</c:v>
                </c:pt>
                <c:pt idx="1603">
                  <c:v>0.54446893419600861</c:v>
                </c:pt>
                <c:pt idx="1604">
                  <c:v>0.55060763104028521</c:v>
                </c:pt>
                <c:pt idx="1605">
                  <c:v>0.55153949938575653</c:v>
                </c:pt>
                <c:pt idx="1606">
                  <c:v>0.54595880953459963</c:v>
                </c:pt>
                <c:pt idx="1607">
                  <c:v>0.55737551520185069</c:v>
                </c:pt>
                <c:pt idx="1608">
                  <c:v>0.56451664187876838</c:v>
                </c:pt>
                <c:pt idx="1609">
                  <c:v>0.55615714204226041</c:v>
                </c:pt>
                <c:pt idx="1610">
                  <c:v>0.55987146021372902</c:v>
                </c:pt>
                <c:pt idx="1611">
                  <c:v>0.56008395771160691</c:v>
                </c:pt>
                <c:pt idx="1612">
                  <c:v>0.55988152161984062</c:v>
                </c:pt>
                <c:pt idx="1613">
                  <c:v>0.57252904399813087</c:v>
                </c:pt>
                <c:pt idx="1614">
                  <c:v>0.5629398699946524</c:v>
                </c:pt>
                <c:pt idx="1615">
                  <c:v>0.58501893127405691</c:v>
                </c:pt>
                <c:pt idx="1616">
                  <c:v>0.58574234808907744</c:v>
                </c:pt>
                <c:pt idx="1617">
                  <c:v>0.57925058688202413</c:v>
                </c:pt>
                <c:pt idx="1618">
                  <c:v>0.56797902401294842</c:v>
                </c:pt>
                <c:pt idx="1619">
                  <c:v>0.6055330709247202</c:v>
                </c:pt>
                <c:pt idx="1620">
                  <c:v>0.60094315604770709</c:v>
                </c:pt>
                <c:pt idx="1621">
                  <c:v>0.5969042104406268</c:v>
                </c:pt>
                <c:pt idx="1622">
                  <c:v>0.62414663840159712</c:v>
                </c:pt>
                <c:pt idx="1623">
                  <c:v>0.57866834608670881</c:v>
                </c:pt>
                <c:pt idx="1624">
                  <c:v>0.57730297371810513</c:v>
                </c:pt>
                <c:pt idx="1625">
                  <c:v>0.55822598938619095</c:v>
                </c:pt>
                <c:pt idx="1626">
                  <c:v>0.57066880289376332</c:v>
                </c:pt>
                <c:pt idx="1627">
                  <c:v>0.55808721728846189</c:v>
                </c:pt>
                <c:pt idx="1628">
                  <c:v>0.55835078485837708</c:v>
                </c:pt>
                <c:pt idx="1629">
                  <c:v>0.58167427287545292</c:v>
                </c:pt>
                <c:pt idx="1630">
                  <c:v>0.59022640171777596</c:v>
                </c:pt>
                <c:pt idx="1631">
                  <c:v>0.59462616853615657</c:v>
                </c:pt>
                <c:pt idx="1632">
                  <c:v>0.59020494502179288</c:v>
                </c:pt>
                <c:pt idx="1633">
                  <c:v>0.58997441628553904</c:v>
                </c:pt>
                <c:pt idx="1634">
                  <c:v>0.58573762373113325</c:v>
                </c:pt>
                <c:pt idx="1635">
                  <c:v>0.57070447528403001</c:v>
                </c:pt>
                <c:pt idx="1636">
                  <c:v>0.57047788659414322</c:v>
                </c:pt>
                <c:pt idx="1637">
                  <c:v>0.57929887867296437</c:v>
                </c:pt>
                <c:pt idx="1638">
                  <c:v>0.57495117598701517</c:v>
                </c:pt>
                <c:pt idx="1639">
                  <c:v>0.58237493076755953</c:v>
                </c:pt>
                <c:pt idx="1640">
                  <c:v>0.59255721140141804</c:v>
                </c:pt>
                <c:pt idx="1641">
                  <c:v>0.59469919652446468</c:v>
                </c:pt>
                <c:pt idx="1642">
                  <c:v>0.49113362041325287</c:v>
                </c:pt>
                <c:pt idx="1643">
                  <c:v>0.52310617098729939</c:v>
                </c:pt>
                <c:pt idx="1644">
                  <c:v>0.60722597229251651</c:v>
                </c:pt>
                <c:pt idx="1645">
                  <c:v>0.60539018573209469</c:v>
                </c:pt>
                <c:pt idx="1646">
                  <c:v>0.60310128021988529</c:v>
                </c:pt>
                <c:pt idx="1647">
                  <c:v>0.56871332578021438</c:v>
                </c:pt>
                <c:pt idx="1648">
                  <c:v>0.57153168993986903</c:v>
                </c:pt>
                <c:pt idx="1649">
                  <c:v>0.57668007618441175</c:v>
                </c:pt>
                <c:pt idx="1650">
                  <c:v>0.57527034726603343</c:v>
                </c:pt>
                <c:pt idx="1651">
                  <c:v>0.56582740473071413</c:v>
                </c:pt>
                <c:pt idx="1652">
                  <c:v>0.56292531273329993</c:v>
                </c:pt>
                <c:pt idx="1653">
                  <c:v>0.59562488452591211</c:v>
                </c:pt>
                <c:pt idx="1654">
                  <c:v>0.59700982233811872</c:v>
                </c:pt>
                <c:pt idx="1655">
                  <c:v>0.60280848035717904</c:v>
                </c:pt>
                <c:pt idx="1656">
                  <c:v>0.58367360551487069</c:v>
                </c:pt>
                <c:pt idx="1657">
                  <c:v>0.58974653424014178</c:v>
                </c:pt>
                <c:pt idx="1658">
                  <c:v>0.50475797834915004</c:v>
                </c:pt>
                <c:pt idx="1659">
                  <c:v>0.62781561864857249</c:v>
                </c:pt>
                <c:pt idx="1660">
                  <c:v>0.58773648242073939</c:v>
                </c:pt>
                <c:pt idx="1661">
                  <c:v>0.59764508163749064</c:v>
                </c:pt>
                <c:pt idx="1662">
                  <c:v>0.59348340530891242</c:v>
                </c:pt>
                <c:pt idx="1663">
                  <c:v>0.58605565863786846</c:v>
                </c:pt>
                <c:pt idx="1664">
                  <c:v>0.58395973630362241</c:v>
                </c:pt>
                <c:pt idx="1665">
                  <c:v>0.58272203241286846</c:v>
                </c:pt>
                <c:pt idx="1666">
                  <c:v>0.59577404319035476</c:v>
                </c:pt>
                <c:pt idx="1667">
                  <c:v>0.58252484818253736</c:v>
                </c:pt>
                <c:pt idx="1668">
                  <c:v>0.59671277381720966</c:v>
                </c:pt>
                <c:pt idx="1669">
                  <c:v>0.59978935758542928</c:v>
                </c:pt>
                <c:pt idx="1670">
                  <c:v>0.57346198098222567</c:v>
                </c:pt>
                <c:pt idx="1671">
                  <c:v>0.58444910246878357</c:v>
                </c:pt>
                <c:pt idx="1672">
                  <c:v>0.58408540158319566</c:v>
                </c:pt>
                <c:pt idx="1673">
                  <c:v>0.59542333814286674</c:v>
                </c:pt>
                <c:pt idx="1674">
                  <c:v>0.61906040176934518</c:v>
                </c:pt>
                <c:pt idx="1675">
                  <c:v>0.6221115255937324</c:v>
                </c:pt>
                <c:pt idx="1676">
                  <c:v>0.62346280480113903</c:v>
                </c:pt>
                <c:pt idx="1677">
                  <c:v>0.60648270287619921</c:v>
                </c:pt>
                <c:pt idx="1678">
                  <c:v>0.60939751704488032</c:v>
                </c:pt>
                <c:pt idx="1679">
                  <c:v>0.613815582321104</c:v>
                </c:pt>
                <c:pt idx="1680">
                  <c:v>0.60980658305819002</c:v>
                </c:pt>
                <c:pt idx="1681">
                  <c:v>0.59971519446239729</c:v>
                </c:pt>
                <c:pt idx="1682">
                  <c:v>0.61713735649496382</c:v>
                </c:pt>
                <c:pt idx="1683">
                  <c:v>0.61727408078847545</c:v>
                </c:pt>
                <c:pt idx="1684">
                  <c:v>0.55973529918077469</c:v>
                </c:pt>
                <c:pt idx="1685">
                  <c:v>0.56560392134633575</c:v>
                </c:pt>
                <c:pt idx="1686">
                  <c:v>0.55630551315549748</c:v>
                </c:pt>
                <c:pt idx="1687">
                  <c:v>0.5477037208136788</c:v>
                </c:pt>
                <c:pt idx="1688">
                  <c:v>0.57034758976836863</c:v>
                </c:pt>
                <c:pt idx="1689">
                  <c:v>0.57309881362519133</c:v>
                </c:pt>
                <c:pt idx="1690">
                  <c:v>0.58941524233993925</c:v>
                </c:pt>
                <c:pt idx="1691">
                  <c:v>0.59311774478574031</c:v>
                </c:pt>
                <c:pt idx="1692">
                  <c:v>0.5839798441915941</c:v>
                </c:pt>
                <c:pt idx="1693">
                  <c:v>0.57755111723043406</c:v>
                </c:pt>
                <c:pt idx="1694">
                  <c:v>0.57978356697201039</c:v>
                </c:pt>
                <c:pt idx="1695">
                  <c:v>0.5839515141721151</c:v>
                </c:pt>
                <c:pt idx="1696">
                  <c:v>0.58520287103929036</c:v>
                </c:pt>
                <c:pt idx="1697">
                  <c:v>0.59136468797879582</c:v>
                </c:pt>
                <c:pt idx="1698">
                  <c:v>0.55641558399978741</c:v>
                </c:pt>
                <c:pt idx="1699">
                  <c:v>0.55794331391456975</c:v>
                </c:pt>
                <c:pt idx="1700">
                  <c:v>0.5739233203588</c:v>
                </c:pt>
                <c:pt idx="1701">
                  <c:v>0.55617131992750135</c:v>
                </c:pt>
                <c:pt idx="1702">
                  <c:v>0.5641921908291978</c:v>
                </c:pt>
                <c:pt idx="1703">
                  <c:v>0.57714189937093385</c:v>
                </c:pt>
                <c:pt idx="1704">
                  <c:v>0.59220952113883629</c:v>
                </c:pt>
                <c:pt idx="1705">
                  <c:v>0.58694617176962327</c:v>
                </c:pt>
                <c:pt idx="1706">
                  <c:v>0.58552456893581573</c:v>
                </c:pt>
                <c:pt idx="1707">
                  <c:v>0.59312967994800658</c:v>
                </c:pt>
                <c:pt idx="1708">
                  <c:v>0.57533029302625027</c:v>
                </c:pt>
                <c:pt idx="1709">
                  <c:v>0.57100161550689466</c:v>
                </c:pt>
                <c:pt idx="1710">
                  <c:v>0.56631557398398968</c:v>
                </c:pt>
                <c:pt idx="1711">
                  <c:v>0.56914849666638501</c:v>
                </c:pt>
                <c:pt idx="1712">
                  <c:v>0.5823890293551347</c:v>
                </c:pt>
                <c:pt idx="1713">
                  <c:v>0.5828111685732702</c:v>
                </c:pt>
                <c:pt idx="1714">
                  <c:v>0.57969030094569796</c:v>
                </c:pt>
                <c:pt idx="1715">
                  <c:v>0.59275533060260355</c:v>
                </c:pt>
                <c:pt idx="1716">
                  <c:v>0.59516865523142071</c:v>
                </c:pt>
                <c:pt idx="1717">
                  <c:v>0.59990284564272423</c:v>
                </c:pt>
                <c:pt idx="1718">
                  <c:v>0.59422305345262105</c:v>
                </c:pt>
                <c:pt idx="1719">
                  <c:v>0.59618649500790366</c:v>
                </c:pt>
                <c:pt idx="1720">
                  <c:v>0.59583441255431691</c:v>
                </c:pt>
                <c:pt idx="1721">
                  <c:v>0.59545060494872615</c:v>
                </c:pt>
                <c:pt idx="1722">
                  <c:v>0.55855003117503621</c:v>
                </c:pt>
                <c:pt idx="1723">
                  <c:v>0.59231166987254658</c:v>
                </c:pt>
                <c:pt idx="1724">
                  <c:v>0.4978436496293025</c:v>
                </c:pt>
                <c:pt idx="1725">
                  <c:v>0.53140619691518798</c:v>
                </c:pt>
                <c:pt idx="1726">
                  <c:v>0.5135295638910643</c:v>
                </c:pt>
                <c:pt idx="1727">
                  <c:v>0.51812652206463528</c:v>
                </c:pt>
                <c:pt idx="1728">
                  <c:v>0.53474426323806745</c:v>
                </c:pt>
                <c:pt idx="1729">
                  <c:v>0.54188523980611303</c:v>
                </c:pt>
                <c:pt idx="1730">
                  <c:v>0.5352104655504607</c:v>
                </c:pt>
                <c:pt idx="1731">
                  <c:v>0.5274670174849192</c:v>
                </c:pt>
                <c:pt idx="1732">
                  <c:v>0.50786833106123286</c:v>
                </c:pt>
                <c:pt idx="1733">
                  <c:v>0.50101966105077933</c:v>
                </c:pt>
                <c:pt idx="1734">
                  <c:v>0.49321533323299888</c:v>
                </c:pt>
                <c:pt idx="1735">
                  <c:v>0.51077957529235107</c:v>
                </c:pt>
                <c:pt idx="1736">
                  <c:v>0.4958094528681552</c:v>
                </c:pt>
                <c:pt idx="1737">
                  <c:v>0.48842971710848138</c:v>
                </c:pt>
                <c:pt idx="1738">
                  <c:v>0.48066562149814257</c:v>
                </c:pt>
                <c:pt idx="1739">
                  <c:v>0.44939122689272748</c:v>
                </c:pt>
                <c:pt idx="1740">
                  <c:v>0.48041563676427917</c:v>
                </c:pt>
                <c:pt idx="1741">
                  <c:v>0.47275907787874377</c:v>
                </c:pt>
                <c:pt idx="1742">
                  <c:v>0.49072590613120554</c:v>
                </c:pt>
                <c:pt idx="1743">
                  <c:v>0.48931832257063546</c:v>
                </c:pt>
                <c:pt idx="1744">
                  <c:v>0.49729864939024648</c:v>
                </c:pt>
                <c:pt idx="1745">
                  <c:v>0.49707748138274438</c:v>
                </c:pt>
                <c:pt idx="1746">
                  <c:v>0.50535942181696314</c:v>
                </c:pt>
                <c:pt idx="1747">
                  <c:v>0.48548731429761272</c:v>
                </c:pt>
                <c:pt idx="1748">
                  <c:v>0.4689758564180882</c:v>
                </c:pt>
                <c:pt idx="1749">
                  <c:v>0.46994749906044569</c:v>
                </c:pt>
              </c:numCache>
            </c:numRef>
          </c:val>
          <c:smooth val="0"/>
          <c:extLst>
            <c:ext xmlns:c16="http://schemas.microsoft.com/office/drawing/2014/chart" uri="{C3380CC4-5D6E-409C-BE32-E72D297353CC}">
              <c16:uniqueId val="{00000001-E762-44F3-93FB-4390D382C08A}"/>
            </c:ext>
          </c:extLst>
        </c:ser>
        <c:dLbls>
          <c:showLegendKey val="0"/>
          <c:showVal val="0"/>
          <c:showCatName val="0"/>
          <c:showSerName val="0"/>
          <c:showPercent val="0"/>
          <c:showBubbleSize val="0"/>
        </c:dLbls>
        <c:smooth val="0"/>
        <c:axId val="1276284720"/>
        <c:axId val="1"/>
      </c:lineChart>
      <c:dateAx>
        <c:axId val="1276284720"/>
        <c:scaling>
          <c:orientation val="minMax"/>
          <c:min val="44013"/>
        </c:scaling>
        <c:delete val="0"/>
        <c:axPos val="b"/>
        <c:numFmt formatCode="[$-409]mmm\-yy;@" sourceLinked="0"/>
        <c:majorTickMark val="out"/>
        <c:minorTickMark val="none"/>
        <c:tickLblPos val="low"/>
        <c:spPr>
          <a:ln/>
        </c:spPr>
        <c:txPr>
          <a:bodyPr rot="0" vert="horz"/>
          <a:lstStyle/>
          <a:p>
            <a:pPr>
              <a:defRPr/>
            </a:pPr>
            <a:endParaRPr lang="en-US"/>
          </a:p>
        </c:txPr>
        <c:crossAx val="1"/>
        <c:crosses val="autoZero"/>
        <c:auto val="1"/>
        <c:lblOffset val="100"/>
        <c:baseTimeUnit val="days"/>
        <c:majorUnit val="404"/>
        <c:majorTimeUnit val="days"/>
        <c:minorUnit val="3"/>
        <c:minorTimeUnit val="days"/>
      </c:dateAx>
      <c:valAx>
        <c:axId val="1"/>
        <c:scaling>
          <c:orientation val="minMax"/>
          <c:max val="0.8"/>
          <c:min val="-0.8"/>
        </c:scaling>
        <c:delete val="0"/>
        <c:axPos val="l"/>
        <c:numFmt formatCode="#,##0.0" sourceLinked="0"/>
        <c:majorTickMark val="out"/>
        <c:minorTickMark val="none"/>
        <c:tickLblPos val="nextTo"/>
        <c:spPr>
          <a:ln/>
        </c:spPr>
        <c:txPr>
          <a:bodyPr rot="0" vert="horz"/>
          <a:lstStyle/>
          <a:p>
            <a:pPr>
              <a:defRPr/>
            </a:pPr>
            <a:endParaRPr lang="en-US"/>
          </a:p>
        </c:txPr>
        <c:crossAx val="1276284720"/>
        <c:crosses val="autoZero"/>
        <c:crossBetween val="between"/>
        <c:majorUnit val="0.4"/>
      </c:valAx>
    </c:plotArea>
    <c:legend>
      <c:legendPos val="t"/>
      <c:layout>
        <c:manualLayout>
          <c:xMode val="edge"/>
          <c:yMode val="edge"/>
          <c:x val="0.16958661417322834"/>
          <c:y val="5.8918654189965391E-2"/>
          <c:w val="0.64685227430683301"/>
          <c:h val="5.5324470310776364E-2"/>
        </c:manualLayout>
      </c:layout>
      <c:overlay val="0"/>
    </c:legend>
    <c:plotVisOnly val="1"/>
    <c:dispBlanksAs val="gap"/>
    <c:showDLblsOverMax val="0"/>
  </c:chart>
  <c:spPr>
    <a:ln w="9525">
      <a:noFill/>
    </a:ln>
  </c:spPr>
  <c:txPr>
    <a:bodyPr/>
    <a:lstStyle/>
    <a:p>
      <a:pPr>
        <a:defRPr sz="1000" b="0" i="0" u="none" strike="noStrike" baseline="0">
          <a:solidFill>
            <a:srgbClr val="000000"/>
          </a:solidFill>
          <a:latin typeface="+mn-lt"/>
          <a:ea typeface="Arial"/>
          <a:cs typeface="Arial"/>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20-day rolling correlation, DXY vs</a:t>
            </a:r>
          </a:p>
        </c:rich>
      </c:tx>
      <c:layout>
        <c:manualLayout>
          <c:xMode val="edge"/>
          <c:yMode val="edge"/>
          <c:x val="0.24145515451359378"/>
          <c:y val="8.2503385706923435E-4"/>
        </c:manualLayout>
      </c:layout>
      <c:overlay val="0"/>
    </c:title>
    <c:autoTitleDeleted val="0"/>
    <c:plotArea>
      <c:layout>
        <c:manualLayout>
          <c:layoutTarget val="inner"/>
          <c:xMode val="edge"/>
          <c:yMode val="edge"/>
          <c:x val="9.6128703896317363E-2"/>
          <c:y val="0.11581031990566397"/>
          <c:w val="0.85745674151842144"/>
          <c:h val="0.80788828026931425"/>
        </c:manualLayout>
      </c:layout>
      <c:lineChart>
        <c:grouping val="standard"/>
        <c:varyColors val="0"/>
        <c:ser>
          <c:idx val="0"/>
          <c:order val="0"/>
          <c:tx>
            <c:v>2-yr US yields</c:v>
          </c:tx>
          <c:spPr>
            <a:ln w="19050">
              <a:solidFill>
                <a:srgbClr val="020B5B"/>
              </a:solidFill>
            </a:ln>
          </c:spPr>
          <c:marker>
            <c:symbol val="none"/>
          </c:marker>
          <c:cat>
            <c:numRef>
              <c:f>'20-day'!$A$528:$A$3000</c:f>
              <c:numCache>
                <c:formatCode>m/d/yyyy</c:formatCode>
                <c:ptCount val="247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pt idx="1262">
                  <c:v>45597</c:v>
                </c:pt>
                <c:pt idx="1263">
                  <c:v>45600</c:v>
                </c:pt>
                <c:pt idx="1264">
                  <c:v>45601</c:v>
                </c:pt>
                <c:pt idx="1265">
                  <c:v>45602</c:v>
                </c:pt>
                <c:pt idx="1266">
                  <c:v>45603</c:v>
                </c:pt>
                <c:pt idx="1267">
                  <c:v>45604</c:v>
                </c:pt>
                <c:pt idx="1268">
                  <c:v>45607</c:v>
                </c:pt>
                <c:pt idx="1269">
                  <c:v>45608</c:v>
                </c:pt>
                <c:pt idx="1270">
                  <c:v>45609</c:v>
                </c:pt>
                <c:pt idx="1271">
                  <c:v>45610</c:v>
                </c:pt>
                <c:pt idx="1272">
                  <c:v>45611</c:v>
                </c:pt>
                <c:pt idx="1273">
                  <c:v>45614</c:v>
                </c:pt>
                <c:pt idx="1274">
                  <c:v>45615</c:v>
                </c:pt>
                <c:pt idx="1275">
                  <c:v>45616</c:v>
                </c:pt>
                <c:pt idx="1276">
                  <c:v>45617</c:v>
                </c:pt>
                <c:pt idx="1277">
                  <c:v>45618</c:v>
                </c:pt>
                <c:pt idx="1278">
                  <c:v>45621</c:v>
                </c:pt>
                <c:pt idx="1279">
                  <c:v>45622</c:v>
                </c:pt>
                <c:pt idx="1280">
                  <c:v>45623</c:v>
                </c:pt>
                <c:pt idx="1281">
                  <c:v>45624</c:v>
                </c:pt>
                <c:pt idx="1282">
                  <c:v>45625</c:v>
                </c:pt>
                <c:pt idx="1283">
                  <c:v>45628</c:v>
                </c:pt>
                <c:pt idx="1284">
                  <c:v>45629</c:v>
                </c:pt>
                <c:pt idx="1285">
                  <c:v>45630</c:v>
                </c:pt>
                <c:pt idx="1286">
                  <c:v>45631</c:v>
                </c:pt>
                <c:pt idx="1287">
                  <c:v>45632</c:v>
                </c:pt>
              </c:numCache>
            </c:numRef>
          </c:cat>
          <c:val>
            <c:numRef>
              <c:f>'20-day'!$S$528:$S$3000</c:f>
              <c:numCache>
                <c:formatCode>General</c:formatCode>
                <c:ptCount val="2473"/>
                <c:pt idx="0">
                  <c:v>0.48267395926365103</c:v>
                </c:pt>
                <c:pt idx="1">
                  <c:v>0.49149027436662629</c:v>
                </c:pt>
                <c:pt idx="2">
                  <c:v>0.41797029169169497</c:v>
                </c:pt>
                <c:pt idx="3">
                  <c:v>0.38411721815407418</c:v>
                </c:pt>
                <c:pt idx="4">
                  <c:v>0.45955870055639952</c:v>
                </c:pt>
                <c:pt idx="5">
                  <c:v>0.46535185568941412</c:v>
                </c:pt>
                <c:pt idx="6">
                  <c:v>0.39976696654129568</c:v>
                </c:pt>
                <c:pt idx="7">
                  <c:v>0.35233814780871481</c:v>
                </c:pt>
                <c:pt idx="8">
                  <c:v>0.3999651940626503</c:v>
                </c:pt>
                <c:pt idx="9">
                  <c:v>0.40445274769429723</c:v>
                </c:pt>
                <c:pt idx="10">
                  <c:v>0.40726936679979536</c:v>
                </c:pt>
                <c:pt idx="11">
                  <c:v>0.41546911186984237</c:v>
                </c:pt>
                <c:pt idx="12">
                  <c:v>0.39066521063499038</c:v>
                </c:pt>
                <c:pt idx="13">
                  <c:v>0.41428654067914195</c:v>
                </c:pt>
                <c:pt idx="14">
                  <c:v>0.43279642359848647</c:v>
                </c:pt>
                <c:pt idx="15">
                  <c:v>0.4340491088570847</c:v>
                </c:pt>
                <c:pt idx="16">
                  <c:v>0.43228026812474513</c:v>
                </c:pt>
                <c:pt idx="17">
                  <c:v>0.16589977839927772</c:v>
                </c:pt>
                <c:pt idx="18">
                  <c:v>8.152322931376553E-2</c:v>
                </c:pt>
                <c:pt idx="19">
                  <c:v>0.14796564623894279</c:v>
                </c:pt>
                <c:pt idx="20">
                  <c:v>0.19992506310636621</c:v>
                </c:pt>
                <c:pt idx="21">
                  <c:v>0.15819636682098198</c:v>
                </c:pt>
                <c:pt idx="22">
                  <c:v>0.5189944132820955</c:v>
                </c:pt>
                <c:pt idx="23">
                  <c:v>0.67127285142756832</c:v>
                </c:pt>
                <c:pt idx="24">
                  <c:v>0.68264030878830428</c:v>
                </c:pt>
                <c:pt idx="25">
                  <c:v>0.68314160960251025</c:v>
                </c:pt>
                <c:pt idx="26">
                  <c:v>0.68327750402501619</c:v>
                </c:pt>
                <c:pt idx="27">
                  <c:v>0.63197227487870355</c:v>
                </c:pt>
                <c:pt idx="28">
                  <c:v>0.65096462592519566</c:v>
                </c:pt>
                <c:pt idx="29">
                  <c:v>0.56738893777437882</c:v>
                </c:pt>
                <c:pt idx="30">
                  <c:v>0.58748821340912627</c:v>
                </c:pt>
                <c:pt idx="31">
                  <c:v>0.58530758661074389</c:v>
                </c:pt>
                <c:pt idx="32">
                  <c:v>0.60309385838148954</c:v>
                </c:pt>
                <c:pt idx="33">
                  <c:v>0.5855104331589932</c:v>
                </c:pt>
                <c:pt idx="34">
                  <c:v>0.50748262248101683</c:v>
                </c:pt>
                <c:pt idx="35">
                  <c:v>0.5194943951655957</c:v>
                </c:pt>
                <c:pt idx="36">
                  <c:v>0.50743308417699684</c:v>
                </c:pt>
                <c:pt idx="37">
                  <c:v>0.5154294014529176</c:v>
                </c:pt>
                <c:pt idx="38">
                  <c:v>0.44193177439603548</c:v>
                </c:pt>
                <c:pt idx="39">
                  <c:v>0.4456179938265879</c:v>
                </c:pt>
                <c:pt idx="40">
                  <c:v>0.42805844805625692</c:v>
                </c:pt>
                <c:pt idx="41">
                  <c:v>0.55015216398387101</c:v>
                </c:pt>
                <c:pt idx="42">
                  <c:v>0.5512976301716167</c:v>
                </c:pt>
                <c:pt idx="43">
                  <c:v>0.41382944876022965</c:v>
                </c:pt>
                <c:pt idx="44">
                  <c:v>0.34990450673513329</c:v>
                </c:pt>
                <c:pt idx="45">
                  <c:v>0.3202329752347996</c:v>
                </c:pt>
                <c:pt idx="46">
                  <c:v>0.37907210558736937</c:v>
                </c:pt>
                <c:pt idx="47">
                  <c:v>0.48249593969301763</c:v>
                </c:pt>
                <c:pt idx="48">
                  <c:v>0.61134847759460142</c:v>
                </c:pt>
                <c:pt idx="49">
                  <c:v>0.81789595218261846</c:v>
                </c:pt>
                <c:pt idx="50">
                  <c:v>0.81614008662432747</c:v>
                </c:pt>
                <c:pt idx="51">
                  <c:v>0.72656051104116415</c:v>
                </c:pt>
                <c:pt idx="52">
                  <c:v>0.69755143760978522</c:v>
                </c:pt>
                <c:pt idx="53">
                  <c:v>0.71717192391325202</c:v>
                </c:pt>
                <c:pt idx="54">
                  <c:v>0.78164765547296289</c:v>
                </c:pt>
                <c:pt idx="55">
                  <c:v>0.76992448212050613</c:v>
                </c:pt>
                <c:pt idx="56">
                  <c:v>0.65351487204065128</c:v>
                </c:pt>
                <c:pt idx="57">
                  <c:v>0.64381463276155004</c:v>
                </c:pt>
                <c:pt idx="58">
                  <c:v>0.62992262872833138</c:v>
                </c:pt>
                <c:pt idx="59">
                  <c:v>0.56581046757675013</c:v>
                </c:pt>
                <c:pt idx="60">
                  <c:v>0.56585924747472471</c:v>
                </c:pt>
                <c:pt idx="61">
                  <c:v>0.54997721041086134</c:v>
                </c:pt>
                <c:pt idx="62">
                  <c:v>0.5594042229613323</c:v>
                </c:pt>
                <c:pt idx="63">
                  <c:v>0.56815868130348635</c:v>
                </c:pt>
                <c:pt idx="64">
                  <c:v>0.5543733652525431</c:v>
                </c:pt>
                <c:pt idx="65">
                  <c:v>0.52829566860442467</c:v>
                </c:pt>
                <c:pt idx="66">
                  <c:v>0.52415264966025443</c:v>
                </c:pt>
                <c:pt idx="67">
                  <c:v>0.50946135323589214</c:v>
                </c:pt>
                <c:pt idx="68">
                  <c:v>0.4458653382841411</c:v>
                </c:pt>
                <c:pt idx="69">
                  <c:v>0.33338223444892134</c:v>
                </c:pt>
                <c:pt idx="70">
                  <c:v>0.33320665949763989</c:v>
                </c:pt>
                <c:pt idx="71">
                  <c:v>0.36931618586783377</c:v>
                </c:pt>
                <c:pt idx="72">
                  <c:v>0.36640936550702458</c:v>
                </c:pt>
                <c:pt idx="73">
                  <c:v>0.31344714696525061</c:v>
                </c:pt>
                <c:pt idx="74">
                  <c:v>0.12942691484931612</c:v>
                </c:pt>
                <c:pt idx="75">
                  <c:v>6.4339126998570152E-3</c:v>
                </c:pt>
                <c:pt idx="76">
                  <c:v>0.18063314410859088</c:v>
                </c:pt>
                <c:pt idx="77">
                  <c:v>0.2590263674642222</c:v>
                </c:pt>
                <c:pt idx="78">
                  <c:v>0.26371534408614389</c:v>
                </c:pt>
                <c:pt idx="79">
                  <c:v>0.37193515295760504</c:v>
                </c:pt>
                <c:pt idx="80">
                  <c:v>0.32987880017155108</c:v>
                </c:pt>
                <c:pt idx="81">
                  <c:v>0.22616843606982473</c:v>
                </c:pt>
                <c:pt idx="82">
                  <c:v>-4.846117618498404E-3</c:v>
                </c:pt>
                <c:pt idx="83">
                  <c:v>7.6633358590831036E-2</c:v>
                </c:pt>
                <c:pt idx="84">
                  <c:v>0.12053414251755498</c:v>
                </c:pt>
                <c:pt idx="85">
                  <c:v>0.37444458833039579</c:v>
                </c:pt>
                <c:pt idx="86">
                  <c:v>0.3127497395674122</c:v>
                </c:pt>
                <c:pt idx="87">
                  <c:v>0.29522423668655462</c:v>
                </c:pt>
                <c:pt idx="88">
                  <c:v>0.23460273943417534</c:v>
                </c:pt>
                <c:pt idx="89">
                  <c:v>0.30607002612404366</c:v>
                </c:pt>
                <c:pt idx="90">
                  <c:v>0.26644399314509948</c:v>
                </c:pt>
                <c:pt idx="91">
                  <c:v>0.20127704882700456</c:v>
                </c:pt>
                <c:pt idx="92">
                  <c:v>0.12782713552136135</c:v>
                </c:pt>
                <c:pt idx="93">
                  <c:v>0.27087121774215989</c:v>
                </c:pt>
                <c:pt idx="94">
                  <c:v>0.24039960741231786</c:v>
                </c:pt>
                <c:pt idx="95">
                  <c:v>0.3776070308274419</c:v>
                </c:pt>
                <c:pt idx="96">
                  <c:v>0.29737695805822389</c:v>
                </c:pt>
                <c:pt idx="97">
                  <c:v>0.29738996186838795</c:v>
                </c:pt>
                <c:pt idx="98">
                  <c:v>-8.6209066432543738E-2</c:v>
                </c:pt>
                <c:pt idx="99">
                  <c:v>-6.4522090336784244E-2</c:v>
                </c:pt>
                <c:pt idx="100">
                  <c:v>-8.185506584291509E-2</c:v>
                </c:pt>
                <c:pt idx="101">
                  <c:v>-7.5474925056051259E-2</c:v>
                </c:pt>
                <c:pt idx="102">
                  <c:v>-4.9359018460571454E-2</c:v>
                </c:pt>
                <c:pt idx="103">
                  <c:v>-4.9831107170336841E-2</c:v>
                </c:pt>
                <c:pt idx="104">
                  <c:v>-9.4655923153431298E-2</c:v>
                </c:pt>
                <c:pt idx="105">
                  <c:v>-9.6701799731480673E-2</c:v>
                </c:pt>
                <c:pt idx="106">
                  <c:v>-6.5613889666733649E-2</c:v>
                </c:pt>
                <c:pt idx="107">
                  <c:v>-6.1481298858803511E-2</c:v>
                </c:pt>
                <c:pt idx="108">
                  <c:v>-2.4900451005607997E-2</c:v>
                </c:pt>
                <c:pt idx="109">
                  <c:v>-4.5313093868263141E-2</c:v>
                </c:pt>
                <c:pt idx="110">
                  <c:v>-7.057920255237278E-2</c:v>
                </c:pt>
                <c:pt idx="111">
                  <c:v>-0.10459174359242365</c:v>
                </c:pt>
                <c:pt idx="112">
                  <c:v>-7.6300786841494439E-2</c:v>
                </c:pt>
                <c:pt idx="113">
                  <c:v>-0.21514401972316796</c:v>
                </c:pt>
                <c:pt idx="114">
                  <c:v>-0.20894359718116295</c:v>
                </c:pt>
                <c:pt idx="115">
                  <c:v>-0.13220744577502694</c:v>
                </c:pt>
                <c:pt idx="116">
                  <c:v>0.15012526143276875</c:v>
                </c:pt>
                <c:pt idx="117">
                  <c:v>0.10897665496670102</c:v>
                </c:pt>
                <c:pt idx="118">
                  <c:v>0.31252462602337622</c:v>
                </c:pt>
                <c:pt idx="119">
                  <c:v>0.31946706737643449</c:v>
                </c:pt>
                <c:pt idx="120">
                  <c:v>0.29768318093507218</c:v>
                </c:pt>
                <c:pt idx="121">
                  <c:v>0.2858180727410945</c:v>
                </c:pt>
                <c:pt idx="122">
                  <c:v>0.26745784890451096</c:v>
                </c:pt>
                <c:pt idx="123">
                  <c:v>0.24688750291824613</c:v>
                </c:pt>
                <c:pt idx="124">
                  <c:v>0.29969930804495054</c:v>
                </c:pt>
                <c:pt idx="125">
                  <c:v>0.27760311031822782</c:v>
                </c:pt>
                <c:pt idx="126">
                  <c:v>0.22796850964078266</c:v>
                </c:pt>
                <c:pt idx="127">
                  <c:v>0.21352953148051149</c:v>
                </c:pt>
                <c:pt idx="128">
                  <c:v>0.17269031623821382</c:v>
                </c:pt>
                <c:pt idx="129">
                  <c:v>0.18127210232554117</c:v>
                </c:pt>
                <c:pt idx="130">
                  <c:v>0.28322482679506916</c:v>
                </c:pt>
                <c:pt idx="131">
                  <c:v>0.32145103895087623</c:v>
                </c:pt>
                <c:pt idx="132">
                  <c:v>0.29698797749856076</c:v>
                </c:pt>
                <c:pt idx="133">
                  <c:v>0.33758845340297783</c:v>
                </c:pt>
                <c:pt idx="134">
                  <c:v>0.30560216138045604</c:v>
                </c:pt>
                <c:pt idx="135">
                  <c:v>0.19032131085037915</c:v>
                </c:pt>
                <c:pt idx="136">
                  <c:v>-0.22260656587384603</c:v>
                </c:pt>
                <c:pt idx="137">
                  <c:v>-0.2271689159680414</c:v>
                </c:pt>
                <c:pt idx="138">
                  <c:v>-0.26989493049551166</c:v>
                </c:pt>
                <c:pt idx="139">
                  <c:v>-0.3869989377224633</c:v>
                </c:pt>
                <c:pt idx="140">
                  <c:v>-0.38197553674917278</c:v>
                </c:pt>
                <c:pt idx="141">
                  <c:v>-0.43707403134726408</c:v>
                </c:pt>
                <c:pt idx="142">
                  <c:v>-0.42226070371131974</c:v>
                </c:pt>
                <c:pt idx="143">
                  <c:v>-0.37358172878044621</c:v>
                </c:pt>
                <c:pt idx="144">
                  <c:v>-0.28459898057749711</c:v>
                </c:pt>
                <c:pt idx="145">
                  <c:v>-0.367724295674554</c:v>
                </c:pt>
                <c:pt idx="146">
                  <c:v>-0.4018604271685664</c:v>
                </c:pt>
                <c:pt idx="147">
                  <c:v>-0.37164656178778688</c:v>
                </c:pt>
                <c:pt idx="148">
                  <c:v>-0.33909154041055284</c:v>
                </c:pt>
                <c:pt idx="149">
                  <c:v>-0.37777311157047211</c:v>
                </c:pt>
                <c:pt idx="150">
                  <c:v>-0.39126695578183435</c:v>
                </c:pt>
                <c:pt idx="151">
                  <c:v>-0.19969709809250347</c:v>
                </c:pt>
                <c:pt idx="152">
                  <c:v>-0.34034425120502071</c:v>
                </c:pt>
                <c:pt idx="153">
                  <c:v>-0.21734529163089839</c:v>
                </c:pt>
                <c:pt idx="154">
                  <c:v>-0.24567045126242196</c:v>
                </c:pt>
                <c:pt idx="155">
                  <c:v>-0.31306846783788</c:v>
                </c:pt>
                <c:pt idx="156">
                  <c:v>-0.2790406785131207</c:v>
                </c:pt>
                <c:pt idx="157">
                  <c:v>6.8475573645205248E-2</c:v>
                </c:pt>
                <c:pt idx="158">
                  <c:v>8.2541558072331517E-2</c:v>
                </c:pt>
                <c:pt idx="159">
                  <c:v>0.13610052991117122</c:v>
                </c:pt>
                <c:pt idx="160">
                  <c:v>0.12068452506959465</c:v>
                </c:pt>
                <c:pt idx="161">
                  <c:v>0.19364772546318582</c:v>
                </c:pt>
                <c:pt idx="162">
                  <c:v>0.20423574283648421</c:v>
                </c:pt>
                <c:pt idx="163">
                  <c:v>0.19289128002959735</c:v>
                </c:pt>
                <c:pt idx="164">
                  <c:v>0.19705845947376141</c:v>
                </c:pt>
                <c:pt idx="165">
                  <c:v>0.13366598618210401</c:v>
                </c:pt>
                <c:pt idx="166">
                  <c:v>0.14053888347412191</c:v>
                </c:pt>
                <c:pt idx="167">
                  <c:v>0.14034976993990814</c:v>
                </c:pt>
                <c:pt idx="168">
                  <c:v>0.20301132070058511</c:v>
                </c:pt>
                <c:pt idx="169">
                  <c:v>0.22754273822803997</c:v>
                </c:pt>
                <c:pt idx="170">
                  <c:v>0.20468637559718267</c:v>
                </c:pt>
                <c:pt idx="171">
                  <c:v>0.10749479959688739</c:v>
                </c:pt>
                <c:pt idx="172">
                  <c:v>0.42098666404946167</c:v>
                </c:pt>
                <c:pt idx="173">
                  <c:v>0.40587107012672441</c:v>
                </c:pt>
                <c:pt idx="174">
                  <c:v>0.39012133023089268</c:v>
                </c:pt>
                <c:pt idx="175">
                  <c:v>0.48105475502983464</c:v>
                </c:pt>
                <c:pt idx="176">
                  <c:v>0.48288659958285046</c:v>
                </c:pt>
                <c:pt idx="177">
                  <c:v>0.36679508798775312</c:v>
                </c:pt>
                <c:pt idx="178">
                  <c:v>0.36599587960489921</c:v>
                </c:pt>
                <c:pt idx="179">
                  <c:v>0.30373576682402104</c:v>
                </c:pt>
                <c:pt idx="180">
                  <c:v>0.32625965166308768</c:v>
                </c:pt>
                <c:pt idx="181">
                  <c:v>0.31679781899849974</c:v>
                </c:pt>
                <c:pt idx="182">
                  <c:v>0.27329065478779374</c:v>
                </c:pt>
                <c:pt idx="183">
                  <c:v>0.23782785619917102</c:v>
                </c:pt>
                <c:pt idx="184">
                  <c:v>0.18500837157524844</c:v>
                </c:pt>
                <c:pt idx="185">
                  <c:v>0.24259792363247115</c:v>
                </c:pt>
                <c:pt idx="186">
                  <c:v>0.25280372532887341</c:v>
                </c:pt>
                <c:pt idx="187">
                  <c:v>0.24623430379344302</c:v>
                </c:pt>
                <c:pt idx="188">
                  <c:v>0.18660108086171109</c:v>
                </c:pt>
                <c:pt idx="189">
                  <c:v>0.17063541029136139</c:v>
                </c:pt>
                <c:pt idx="190">
                  <c:v>0.19036684550452992</c:v>
                </c:pt>
                <c:pt idx="191">
                  <c:v>0.21155696992347792</c:v>
                </c:pt>
                <c:pt idx="192">
                  <c:v>-0.21097896981840703</c:v>
                </c:pt>
                <c:pt idx="193">
                  <c:v>-0.11662933948460173</c:v>
                </c:pt>
                <c:pt idx="194">
                  <c:v>-8.7646461186624822E-2</c:v>
                </c:pt>
                <c:pt idx="195">
                  <c:v>-0.12634119221258114</c:v>
                </c:pt>
                <c:pt idx="196">
                  <c:v>-0.15371876868620787</c:v>
                </c:pt>
                <c:pt idx="197">
                  <c:v>-0.14696295623749719</c:v>
                </c:pt>
                <c:pt idx="198">
                  <c:v>-0.27388966982706731</c:v>
                </c:pt>
                <c:pt idx="199">
                  <c:v>-0.26117777459155606</c:v>
                </c:pt>
                <c:pt idx="200">
                  <c:v>-0.2414684700008988</c:v>
                </c:pt>
                <c:pt idx="201">
                  <c:v>-0.23601532212424553</c:v>
                </c:pt>
                <c:pt idx="202">
                  <c:v>-0.26346066004961222</c:v>
                </c:pt>
                <c:pt idx="203">
                  <c:v>-0.20021476355966303</c:v>
                </c:pt>
                <c:pt idx="204">
                  <c:v>-0.33237492011541531</c:v>
                </c:pt>
                <c:pt idx="205">
                  <c:v>-0.32317695864880125</c:v>
                </c:pt>
                <c:pt idx="206">
                  <c:v>-0.3352683156591692</c:v>
                </c:pt>
                <c:pt idx="207">
                  <c:v>-0.34577886611043007</c:v>
                </c:pt>
                <c:pt idx="208">
                  <c:v>-0.34887019989080192</c:v>
                </c:pt>
                <c:pt idx="209">
                  <c:v>-0.29685160640498975</c:v>
                </c:pt>
                <c:pt idx="210">
                  <c:v>-0.39379518280588655</c:v>
                </c:pt>
                <c:pt idx="211">
                  <c:v>-0.30605939743315042</c:v>
                </c:pt>
                <c:pt idx="212">
                  <c:v>-0.26283548832252429</c:v>
                </c:pt>
                <c:pt idx="213">
                  <c:v>-0.38383450293651755</c:v>
                </c:pt>
                <c:pt idx="214">
                  <c:v>-0.42131859930428811</c:v>
                </c:pt>
                <c:pt idx="215">
                  <c:v>-0.39735519160036442</c:v>
                </c:pt>
                <c:pt idx="216">
                  <c:v>-0.3930547088937188</c:v>
                </c:pt>
                <c:pt idx="217">
                  <c:v>-0.38190393149670382</c:v>
                </c:pt>
                <c:pt idx="218">
                  <c:v>-0.30223550268261573</c:v>
                </c:pt>
                <c:pt idx="219">
                  <c:v>-0.43694881057262436</c:v>
                </c:pt>
                <c:pt idx="220">
                  <c:v>-0.26307898337211683</c:v>
                </c:pt>
                <c:pt idx="221">
                  <c:v>-0.23229032087601967</c:v>
                </c:pt>
                <c:pt idx="222">
                  <c:v>-0.25149993457974723</c:v>
                </c:pt>
                <c:pt idx="223">
                  <c:v>-6.4914454186213222E-2</c:v>
                </c:pt>
                <c:pt idx="224">
                  <c:v>7.0051948843826442E-2</c:v>
                </c:pt>
                <c:pt idx="225">
                  <c:v>5.1882824797596969E-2</c:v>
                </c:pt>
                <c:pt idx="226">
                  <c:v>7.7814674368816616E-2</c:v>
                </c:pt>
                <c:pt idx="227">
                  <c:v>8.3981697477380476E-2</c:v>
                </c:pt>
                <c:pt idx="228">
                  <c:v>8.9860387779223172E-2</c:v>
                </c:pt>
                <c:pt idx="229">
                  <c:v>9.6266562387652146E-2</c:v>
                </c:pt>
                <c:pt idx="230">
                  <c:v>0.12038839333452328</c:v>
                </c:pt>
                <c:pt idx="231">
                  <c:v>8.2720345270884246E-2</c:v>
                </c:pt>
                <c:pt idx="232">
                  <c:v>7.7739058917451073E-2</c:v>
                </c:pt>
                <c:pt idx="233">
                  <c:v>0.12046133095261692</c:v>
                </c:pt>
                <c:pt idx="234">
                  <c:v>0.11342821119284158</c:v>
                </c:pt>
                <c:pt idx="235">
                  <c:v>0.12404496679244932</c:v>
                </c:pt>
                <c:pt idx="236">
                  <c:v>0.14760994708820527</c:v>
                </c:pt>
                <c:pt idx="237">
                  <c:v>0.13883208474651157</c:v>
                </c:pt>
                <c:pt idx="238">
                  <c:v>0.11275242446305871</c:v>
                </c:pt>
                <c:pt idx="239">
                  <c:v>4.5827770868372739E-2</c:v>
                </c:pt>
                <c:pt idx="240">
                  <c:v>5.2915615287896789E-2</c:v>
                </c:pt>
                <c:pt idx="241">
                  <c:v>0.13288135118090758</c:v>
                </c:pt>
                <c:pt idx="242">
                  <c:v>0.19304811975578712</c:v>
                </c:pt>
                <c:pt idx="243">
                  <c:v>-0.22541375183207416</c:v>
                </c:pt>
                <c:pt idx="244">
                  <c:v>-0.13709795852904214</c:v>
                </c:pt>
                <c:pt idx="245">
                  <c:v>-0.17243327294960975</c:v>
                </c:pt>
                <c:pt idx="246">
                  <c:v>-9.4938226748382204E-2</c:v>
                </c:pt>
                <c:pt idx="247">
                  <c:v>-0.22453560442371193</c:v>
                </c:pt>
                <c:pt idx="248">
                  <c:v>-0.2342766777200255</c:v>
                </c:pt>
                <c:pt idx="249">
                  <c:v>-0.25012090979876078</c:v>
                </c:pt>
                <c:pt idx="250">
                  <c:v>-0.23804883740431604</c:v>
                </c:pt>
                <c:pt idx="251">
                  <c:v>-0.32050299845681279</c:v>
                </c:pt>
                <c:pt idx="252">
                  <c:v>-0.28894084296863742</c:v>
                </c:pt>
                <c:pt idx="253">
                  <c:v>-0.30957996471495747</c:v>
                </c:pt>
                <c:pt idx="254">
                  <c:v>-0.35996858108637264</c:v>
                </c:pt>
                <c:pt idx="255">
                  <c:v>-0.37650793351635065</c:v>
                </c:pt>
                <c:pt idx="256">
                  <c:v>-0.37931097886234666</c:v>
                </c:pt>
                <c:pt idx="257">
                  <c:v>-0.39270727050984261</c:v>
                </c:pt>
                <c:pt idx="258">
                  <c:v>-0.37841706756591759</c:v>
                </c:pt>
                <c:pt idx="259">
                  <c:v>-0.28197558956818269</c:v>
                </c:pt>
                <c:pt idx="260">
                  <c:v>-0.27833495240811373</c:v>
                </c:pt>
                <c:pt idx="261">
                  <c:v>-0.34005879393322325</c:v>
                </c:pt>
                <c:pt idx="262">
                  <c:v>-0.34230269755759785</c:v>
                </c:pt>
                <c:pt idx="263">
                  <c:v>-0.31170114828985135</c:v>
                </c:pt>
                <c:pt idx="264">
                  <c:v>-0.47642464307350568</c:v>
                </c:pt>
                <c:pt idx="265">
                  <c:v>-0.33409929672582805</c:v>
                </c:pt>
                <c:pt idx="266">
                  <c:v>-0.38859631977886439</c:v>
                </c:pt>
                <c:pt idx="267">
                  <c:v>-0.40677786123010329</c:v>
                </c:pt>
                <c:pt idx="268">
                  <c:v>-0.26195206449353142</c:v>
                </c:pt>
                <c:pt idx="269">
                  <c:v>-0.26586420798611615</c:v>
                </c:pt>
                <c:pt idx="270">
                  <c:v>-0.28287328283173463</c:v>
                </c:pt>
                <c:pt idx="271">
                  <c:v>-0.19654541334546688</c:v>
                </c:pt>
                <c:pt idx="272">
                  <c:v>-0.26298500873547004</c:v>
                </c:pt>
                <c:pt idx="273">
                  <c:v>-0.26214055293958738</c:v>
                </c:pt>
                <c:pt idx="274">
                  <c:v>-9.7733804765791341E-2</c:v>
                </c:pt>
                <c:pt idx="275">
                  <c:v>-6.7783999852814969E-2</c:v>
                </c:pt>
                <c:pt idx="276">
                  <c:v>2.8355203792747644E-2</c:v>
                </c:pt>
                <c:pt idx="277">
                  <c:v>3.4082672537610478E-2</c:v>
                </c:pt>
                <c:pt idx="278">
                  <c:v>5.6318894739747554E-3</c:v>
                </c:pt>
                <c:pt idx="279">
                  <c:v>2.7054438004115344E-2</c:v>
                </c:pt>
                <c:pt idx="280">
                  <c:v>-3.972435979153132E-2</c:v>
                </c:pt>
                <c:pt idx="281">
                  <c:v>-2.6364841250612944E-2</c:v>
                </c:pt>
                <c:pt idx="282">
                  <c:v>-4.7541030055302427E-2</c:v>
                </c:pt>
                <c:pt idx="283">
                  <c:v>-9.1261620225533358E-2</c:v>
                </c:pt>
                <c:pt idx="284">
                  <c:v>7.010925661545242E-2</c:v>
                </c:pt>
                <c:pt idx="285">
                  <c:v>5.984996050095686E-2</c:v>
                </c:pt>
                <c:pt idx="286">
                  <c:v>-2.4179353792982247E-3</c:v>
                </c:pt>
                <c:pt idx="287">
                  <c:v>0.1782680070260759</c:v>
                </c:pt>
                <c:pt idx="288">
                  <c:v>-1.4805251160367197E-2</c:v>
                </c:pt>
                <c:pt idx="289">
                  <c:v>-8.7257046100773769E-2</c:v>
                </c:pt>
                <c:pt idx="290">
                  <c:v>-6.8068049788260837E-2</c:v>
                </c:pt>
                <c:pt idx="291">
                  <c:v>-7.0287208083377725E-2</c:v>
                </c:pt>
                <c:pt idx="292">
                  <c:v>-4.0768585913730799E-3</c:v>
                </c:pt>
                <c:pt idx="293">
                  <c:v>-3.8317739220760936E-3</c:v>
                </c:pt>
                <c:pt idx="294">
                  <c:v>7.1307236002780448E-4</c:v>
                </c:pt>
                <c:pt idx="295">
                  <c:v>-0.17252463284836225</c:v>
                </c:pt>
                <c:pt idx="296">
                  <c:v>-0.27174267642425665</c:v>
                </c:pt>
                <c:pt idx="297">
                  <c:v>-0.27737558100770437</c:v>
                </c:pt>
                <c:pt idx="298">
                  <c:v>-0.30687024511246658</c:v>
                </c:pt>
                <c:pt idx="299">
                  <c:v>-0.2795607937995554</c:v>
                </c:pt>
                <c:pt idx="300">
                  <c:v>-0.24763789279124482</c:v>
                </c:pt>
                <c:pt idx="301">
                  <c:v>-0.17241286412717505</c:v>
                </c:pt>
                <c:pt idx="302">
                  <c:v>-0.39164634845009139</c:v>
                </c:pt>
                <c:pt idx="303">
                  <c:v>-0.40086633898592827</c:v>
                </c:pt>
                <c:pt idx="304">
                  <c:v>-0.41616907204941683</c:v>
                </c:pt>
                <c:pt idx="305">
                  <c:v>-0.36398076603658719</c:v>
                </c:pt>
                <c:pt idx="306">
                  <c:v>-0.29886183650240017</c:v>
                </c:pt>
                <c:pt idx="307">
                  <c:v>-0.41533372318377315</c:v>
                </c:pt>
                <c:pt idx="308">
                  <c:v>-0.32869600214032241</c:v>
                </c:pt>
                <c:pt idx="309">
                  <c:v>-0.31306255226016444</c:v>
                </c:pt>
                <c:pt idx="310">
                  <c:v>-0.31043067172019811</c:v>
                </c:pt>
                <c:pt idx="311">
                  <c:v>-0.22812160989603389</c:v>
                </c:pt>
                <c:pt idx="312">
                  <c:v>-0.21702306343697064</c:v>
                </c:pt>
                <c:pt idx="313">
                  <c:v>-0.21844983750738034</c:v>
                </c:pt>
                <c:pt idx="314">
                  <c:v>-0.21498986800419084</c:v>
                </c:pt>
                <c:pt idx="315">
                  <c:v>-7.4848211116849778E-2</c:v>
                </c:pt>
                <c:pt idx="316">
                  <c:v>-2.1755354906410278E-2</c:v>
                </c:pt>
                <c:pt idx="317">
                  <c:v>-3.0833012248371351E-2</c:v>
                </c:pt>
                <c:pt idx="318">
                  <c:v>-2.4968533012055729E-3</c:v>
                </c:pt>
                <c:pt idx="319">
                  <c:v>-2.0471159809529682E-2</c:v>
                </c:pt>
                <c:pt idx="320">
                  <c:v>-1.0660894239819568E-2</c:v>
                </c:pt>
                <c:pt idx="321">
                  <c:v>6.6078292422810214E-2</c:v>
                </c:pt>
                <c:pt idx="322">
                  <c:v>0.42907048283228211</c:v>
                </c:pt>
                <c:pt idx="323">
                  <c:v>0.4487135187994879</c:v>
                </c:pt>
                <c:pt idx="324">
                  <c:v>0.47518519083970223</c:v>
                </c:pt>
                <c:pt idx="325">
                  <c:v>0.45631706979150283</c:v>
                </c:pt>
                <c:pt idx="326">
                  <c:v>0.47267618950536</c:v>
                </c:pt>
                <c:pt idx="327">
                  <c:v>0.49536452070003184</c:v>
                </c:pt>
                <c:pt idx="328">
                  <c:v>0.51571919021335788</c:v>
                </c:pt>
                <c:pt idx="329">
                  <c:v>0.54377048428617747</c:v>
                </c:pt>
                <c:pt idx="330">
                  <c:v>0.52592220885158469</c:v>
                </c:pt>
                <c:pt idx="331">
                  <c:v>0.4773002634692915</c:v>
                </c:pt>
                <c:pt idx="332">
                  <c:v>0.4640690835406831</c:v>
                </c:pt>
                <c:pt idx="333">
                  <c:v>0.4410373457025113</c:v>
                </c:pt>
                <c:pt idx="334">
                  <c:v>0.46323475857482055</c:v>
                </c:pt>
                <c:pt idx="335">
                  <c:v>0.38522512291017169</c:v>
                </c:pt>
                <c:pt idx="336">
                  <c:v>0.27060491727537089</c:v>
                </c:pt>
                <c:pt idx="337">
                  <c:v>0.27542264517353476</c:v>
                </c:pt>
                <c:pt idx="338">
                  <c:v>0.28990755877484808</c:v>
                </c:pt>
                <c:pt idx="339">
                  <c:v>0.32392696330902659</c:v>
                </c:pt>
                <c:pt idx="340">
                  <c:v>0.32854035278952554</c:v>
                </c:pt>
                <c:pt idx="341">
                  <c:v>0.45425455278982341</c:v>
                </c:pt>
                <c:pt idx="342">
                  <c:v>0.3275647192489769</c:v>
                </c:pt>
                <c:pt idx="343">
                  <c:v>0.3364194382258589</c:v>
                </c:pt>
                <c:pt idx="344">
                  <c:v>0.35701163393857188</c:v>
                </c:pt>
                <c:pt idx="345">
                  <c:v>0.39033106393087391</c:v>
                </c:pt>
                <c:pt idx="346">
                  <c:v>0.37733303605628649</c:v>
                </c:pt>
                <c:pt idx="347">
                  <c:v>0.19257496958064357</c:v>
                </c:pt>
                <c:pt idx="348">
                  <c:v>7.2797830442897352E-2</c:v>
                </c:pt>
                <c:pt idx="349">
                  <c:v>2.6469710545374215E-2</c:v>
                </c:pt>
                <c:pt idx="350">
                  <c:v>2.8866302471438166E-2</c:v>
                </c:pt>
                <c:pt idx="351">
                  <c:v>-2.3475044447101849E-2</c:v>
                </c:pt>
                <c:pt idx="352">
                  <c:v>7.4233618128559525E-2</c:v>
                </c:pt>
                <c:pt idx="353">
                  <c:v>7.2046957518073246E-2</c:v>
                </c:pt>
                <c:pt idx="354">
                  <c:v>4.203485989155608E-2</c:v>
                </c:pt>
                <c:pt idx="355">
                  <c:v>9.6708969819684493E-2</c:v>
                </c:pt>
                <c:pt idx="356">
                  <c:v>7.5825293812408059E-2</c:v>
                </c:pt>
                <c:pt idx="357">
                  <c:v>0.11931125447172186</c:v>
                </c:pt>
                <c:pt idx="358">
                  <c:v>7.5237892553404143E-2</c:v>
                </c:pt>
                <c:pt idx="359">
                  <c:v>0.14521752350163267</c:v>
                </c:pt>
                <c:pt idx="360">
                  <c:v>0.19406016753257288</c:v>
                </c:pt>
                <c:pt idx="361">
                  <c:v>0.24662986404375895</c:v>
                </c:pt>
                <c:pt idx="362">
                  <c:v>0.38731093464167937</c:v>
                </c:pt>
                <c:pt idx="363">
                  <c:v>0.41526241038421446</c:v>
                </c:pt>
                <c:pt idx="364">
                  <c:v>0.42047057516035063</c:v>
                </c:pt>
                <c:pt idx="365">
                  <c:v>0.44796006346217926</c:v>
                </c:pt>
                <c:pt idx="366">
                  <c:v>0.44897984598367147</c:v>
                </c:pt>
                <c:pt idx="367">
                  <c:v>0.53679099774520789</c:v>
                </c:pt>
                <c:pt idx="368">
                  <c:v>0.54680827255000586</c:v>
                </c:pt>
                <c:pt idx="369">
                  <c:v>0.55774409827462235</c:v>
                </c:pt>
                <c:pt idx="370">
                  <c:v>0.58278115338268754</c:v>
                </c:pt>
                <c:pt idx="371">
                  <c:v>0.67075693079830845</c:v>
                </c:pt>
                <c:pt idx="372">
                  <c:v>0.66919918253647448</c:v>
                </c:pt>
                <c:pt idx="373">
                  <c:v>0.61153729540413726</c:v>
                </c:pt>
                <c:pt idx="374">
                  <c:v>0.61280154826094402</c:v>
                </c:pt>
                <c:pt idx="375">
                  <c:v>0.61857425925945442</c:v>
                </c:pt>
                <c:pt idx="376">
                  <c:v>0.62414790487446237</c:v>
                </c:pt>
                <c:pt idx="377">
                  <c:v>0.60920935282910749</c:v>
                </c:pt>
                <c:pt idx="378">
                  <c:v>0.60750630839788511</c:v>
                </c:pt>
                <c:pt idx="379">
                  <c:v>0.59160112074018889</c:v>
                </c:pt>
                <c:pt idx="380">
                  <c:v>0.67230863956120968</c:v>
                </c:pt>
                <c:pt idx="381">
                  <c:v>0.55883546543872697</c:v>
                </c:pt>
                <c:pt idx="382">
                  <c:v>0.55350105962124485</c:v>
                </c:pt>
                <c:pt idx="383">
                  <c:v>0.53690124453369736</c:v>
                </c:pt>
                <c:pt idx="384">
                  <c:v>0.53395975361554848</c:v>
                </c:pt>
                <c:pt idx="385">
                  <c:v>0.4984324769577021</c:v>
                </c:pt>
                <c:pt idx="386">
                  <c:v>0.49014811062979891</c:v>
                </c:pt>
                <c:pt idx="387">
                  <c:v>0.49398035987948413</c:v>
                </c:pt>
                <c:pt idx="388">
                  <c:v>0.48709138368209931</c:v>
                </c:pt>
                <c:pt idx="389">
                  <c:v>0.48206320578147016</c:v>
                </c:pt>
                <c:pt idx="390">
                  <c:v>0.4517799130829932</c:v>
                </c:pt>
                <c:pt idx="391">
                  <c:v>0.44757293901367456</c:v>
                </c:pt>
                <c:pt idx="392">
                  <c:v>0.45541986298188791</c:v>
                </c:pt>
                <c:pt idx="393">
                  <c:v>0.50043810958603663</c:v>
                </c:pt>
                <c:pt idx="394">
                  <c:v>0.44703176260041444</c:v>
                </c:pt>
                <c:pt idx="395">
                  <c:v>0.44888971063082639</c:v>
                </c:pt>
                <c:pt idx="396">
                  <c:v>0.47486419735761326</c:v>
                </c:pt>
                <c:pt idx="397">
                  <c:v>0.4110860343801267</c:v>
                </c:pt>
                <c:pt idx="398">
                  <c:v>0.42678620307857174</c:v>
                </c:pt>
                <c:pt idx="399">
                  <c:v>0.46415572796877352</c:v>
                </c:pt>
                <c:pt idx="400">
                  <c:v>0.40284034869655144</c:v>
                </c:pt>
                <c:pt idx="401">
                  <c:v>0.45151679990885957</c:v>
                </c:pt>
                <c:pt idx="402">
                  <c:v>0.3710232768672444</c:v>
                </c:pt>
                <c:pt idx="403">
                  <c:v>0.38384779703027405</c:v>
                </c:pt>
                <c:pt idx="404">
                  <c:v>0.3307100692694116</c:v>
                </c:pt>
                <c:pt idx="405">
                  <c:v>0.32357097206319269</c:v>
                </c:pt>
                <c:pt idx="406">
                  <c:v>0.3275364361963416</c:v>
                </c:pt>
                <c:pt idx="407">
                  <c:v>0.32829240411195854</c:v>
                </c:pt>
                <c:pt idx="408">
                  <c:v>0.32450144704150824</c:v>
                </c:pt>
                <c:pt idx="409">
                  <c:v>0.2641205133946955</c:v>
                </c:pt>
                <c:pt idx="410">
                  <c:v>0.2781553211851035</c:v>
                </c:pt>
                <c:pt idx="411">
                  <c:v>0.21753407584496984</c:v>
                </c:pt>
                <c:pt idx="412">
                  <c:v>4.0544993173532787E-2</c:v>
                </c:pt>
                <c:pt idx="413">
                  <c:v>6.0524162843734006E-2</c:v>
                </c:pt>
                <c:pt idx="414">
                  <c:v>0.1331516327507806</c:v>
                </c:pt>
                <c:pt idx="415">
                  <c:v>0.178287293312829</c:v>
                </c:pt>
                <c:pt idx="416">
                  <c:v>0.1102645258861092</c:v>
                </c:pt>
                <c:pt idx="417">
                  <c:v>0.2821780871763851</c:v>
                </c:pt>
                <c:pt idx="418">
                  <c:v>0.28362187267694489</c:v>
                </c:pt>
                <c:pt idx="419">
                  <c:v>0.14980222642968533</c:v>
                </c:pt>
                <c:pt idx="420">
                  <c:v>4.2963296013960095E-2</c:v>
                </c:pt>
                <c:pt idx="421">
                  <c:v>5.0524124816736231E-2</c:v>
                </c:pt>
                <c:pt idx="422">
                  <c:v>0.17403421750057921</c:v>
                </c:pt>
                <c:pt idx="423">
                  <c:v>0.20187082293311315</c:v>
                </c:pt>
                <c:pt idx="424">
                  <c:v>0.24480653638671798</c:v>
                </c:pt>
                <c:pt idx="425">
                  <c:v>0.28288559632163846</c:v>
                </c:pt>
                <c:pt idx="426">
                  <c:v>0.29765174362098473</c:v>
                </c:pt>
                <c:pt idx="427">
                  <c:v>0.29510714504184998</c:v>
                </c:pt>
                <c:pt idx="428">
                  <c:v>0.26538031962164904</c:v>
                </c:pt>
                <c:pt idx="429">
                  <c:v>0.30946341534794891</c:v>
                </c:pt>
                <c:pt idx="430">
                  <c:v>0.27236561437611989</c:v>
                </c:pt>
                <c:pt idx="431">
                  <c:v>0.28927393843358029</c:v>
                </c:pt>
                <c:pt idx="432">
                  <c:v>0.52408375087724879</c:v>
                </c:pt>
                <c:pt idx="433">
                  <c:v>0.50503976218734536</c:v>
                </c:pt>
                <c:pt idx="434">
                  <c:v>0.49807097192019201</c:v>
                </c:pt>
                <c:pt idx="435">
                  <c:v>0.48552732104658874</c:v>
                </c:pt>
                <c:pt idx="436">
                  <c:v>0.54524070225276289</c:v>
                </c:pt>
                <c:pt idx="437">
                  <c:v>0.50337265697543221</c:v>
                </c:pt>
                <c:pt idx="438">
                  <c:v>0.48400231786989256</c:v>
                </c:pt>
                <c:pt idx="439">
                  <c:v>0.55165858430334136</c:v>
                </c:pt>
                <c:pt idx="440">
                  <c:v>0.54750891466695728</c:v>
                </c:pt>
                <c:pt idx="441">
                  <c:v>0.54734830449460381</c:v>
                </c:pt>
                <c:pt idx="442">
                  <c:v>0.46490095223671341</c:v>
                </c:pt>
                <c:pt idx="443">
                  <c:v>0.46113815737284725</c:v>
                </c:pt>
                <c:pt idx="444">
                  <c:v>0.46146823182351088</c:v>
                </c:pt>
                <c:pt idx="445">
                  <c:v>0.4515401385978754</c:v>
                </c:pt>
                <c:pt idx="446">
                  <c:v>0.49225996358601182</c:v>
                </c:pt>
                <c:pt idx="447">
                  <c:v>0.49819285174482653</c:v>
                </c:pt>
                <c:pt idx="448">
                  <c:v>0.55776641555858786</c:v>
                </c:pt>
                <c:pt idx="449">
                  <c:v>0.55783098868181169</c:v>
                </c:pt>
                <c:pt idx="450">
                  <c:v>0.67165382648237448</c:v>
                </c:pt>
                <c:pt idx="451">
                  <c:v>0.37656040724926809</c:v>
                </c:pt>
                <c:pt idx="452">
                  <c:v>0.24105299426122859</c:v>
                </c:pt>
                <c:pt idx="453">
                  <c:v>0.23436164423661657</c:v>
                </c:pt>
                <c:pt idx="454">
                  <c:v>0.33721674760704895</c:v>
                </c:pt>
                <c:pt idx="455">
                  <c:v>0.13860387705304744</c:v>
                </c:pt>
                <c:pt idx="456">
                  <c:v>0.14589755861891712</c:v>
                </c:pt>
                <c:pt idx="457">
                  <c:v>0.20122947913430653</c:v>
                </c:pt>
                <c:pt idx="458">
                  <c:v>0.12580293789801583</c:v>
                </c:pt>
                <c:pt idx="459">
                  <c:v>4.0271422341560351E-2</c:v>
                </c:pt>
                <c:pt idx="460">
                  <c:v>6.9875126466010962E-2</c:v>
                </c:pt>
                <c:pt idx="461">
                  <c:v>1.2369479253227695E-2</c:v>
                </c:pt>
                <c:pt idx="462">
                  <c:v>-7.7491559027853757E-3</c:v>
                </c:pt>
                <c:pt idx="463">
                  <c:v>-2.3013496850542998E-2</c:v>
                </c:pt>
                <c:pt idx="464">
                  <c:v>-3.7066456328374089E-2</c:v>
                </c:pt>
                <c:pt idx="465">
                  <c:v>-0.11083002439659857</c:v>
                </c:pt>
                <c:pt idx="466">
                  <c:v>-0.11315324152396909</c:v>
                </c:pt>
                <c:pt idx="467">
                  <c:v>-0.11135577647948448</c:v>
                </c:pt>
                <c:pt idx="468">
                  <c:v>-0.10564534744325448</c:v>
                </c:pt>
                <c:pt idx="469">
                  <c:v>-1.0994192886746917E-2</c:v>
                </c:pt>
                <c:pt idx="470">
                  <c:v>-4.297244339382867E-2</c:v>
                </c:pt>
                <c:pt idx="471">
                  <c:v>0.17295689457684177</c:v>
                </c:pt>
                <c:pt idx="472">
                  <c:v>0.18705590041167694</c:v>
                </c:pt>
                <c:pt idx="473">
                  <c:v>0.14438868716797373</c:v>
                </c:pt>
                <c:pt idx="474">
                  <c:v>6.7575888512414237E-2</c:v>
                </c:pt>
                <c:pt idx="475">
                  <c:v>0.16184755052659852</c:v>
                </c:pt>
                <c:pt idx="476">
                  <c:v>0.22000012997891835</c:v>
                </c:pt>
                <c:pt idx="477">
                  <c:v>9.7956630327215855E-2</c:v>
                </c:pt>
                <c:pt idx="478">
                  <c:v>0.13521518255342632</c:v>
                </c:pt>
                <c:pt idx="479">
                  <c:v>5.3495706412129043E-2</c:v>
                </c:pt>
                <c:pt idx="480">
                  <c:v>4.0151967307656536E-2</c:v>
                </c:pt>
                <c:pt idx="481">
                  <c:v>-9.5137970229555321E-2</c:v>
                </c:pt>
                <c:pt idx="482">
                  <c:v>-7.8230711961397734E-2</c:v>
                </c:pt>
                <c:pt idx="483">
                  <c:v>-0.11999090302031294</c:v>
                </c:pt>
                <c:pt idx="484">
                  <c:v>-0.13273855178792665</c:v>
                </c:pt>
                <c:pt idx="485">
                  <c:v>0.23772660850686667</c:v>
                </c:pt>
                <c:pt idx="486">
                  <c:v>0.2207408355231969</c:v>
                </c:pt>
                <c:pt idx="487">
                  <c:v>0.23928317890827486</c:v>
                </c:pt>
                <c:pt idx="488">
                  <c:v>0.24350864934539992</c:v>
                </c:pt>
                <c:pt idx="489">
                  <c:v>0.19249279478660411</c:v>
                </c:pt>
                <c:pt idx="490">
                  <c:v>0.19135149888558722</c:v>
                </c:pt>
                <c:pt idx="491">
                  <c:v>0.17584035565529993</c:v>
                </c:pt>
                <c:pt idx="492">
                  <c:v>0.16948734811544894</c:v>
                </c:pt>
                <c:pt idx="493">
                  <c:v>0.24789362601099332</c:v>
                </c:pt>
                <c:pt idx="494">
                  <c:v>0.23519577031972802</c:v>
                </c:pt>
                <c:pt idx="495">
                  <c:v>0.32866425407620181</c:v>
                </c:pt>
                <c:pt idx="496">
                  <c:v>0.30799585392794915</c:v>
                </c:pt>
                <c:pt idx="497">
                  <c:v>0.5168021002211397</c:v>
                </c:pt>
                <c:pt idx="498">
                  <c:v>0.51990687428883409</c:v>
                </c:pt>
                <c:pt idx="499">
                  <c:v>0.39752145373662851</c:v>
                </c:pt>
                <c:pt idx="500">
                  <c:v>0.41785408171562011</c:v>
                </c:pt>
                <c:pt idx="501">
                  <c:v>0.49920651514751363</c:v>
                </c:pt>
                <c:pt idx="502">
                  <c:v>0.50046796981754527</c:v>
                </c:pt>
                <c:pt idx="503">
                  <c:v>0.57590302818563566</c:v>
                </c:pt>
                <c:pt idx="504">
                  <c:v>0.54943484805960541</c:v>
                </c:pt>
                <c:pt idx="505">
                  <c:v>0.40234804362684351</c:v>
                </c:pt>
                <c:pt idx="506">
                  <c:v>0.4041809112907459</c:v>
                </c:pt>
                <c:pt idx="507">
                  <c:v>0.41830084651285632</c:v>
                </c:pt>
                <c:pt idx="508">
                  <c:v>0.40460422586489936</c:v>
                </c:pt>
                <c:pt idx="509">
                  <c:v>0.44119511887968721</c:v>
                </c:pt>
                <c:pt idx="510">
                  <c:v>0.43497870303164382</c:v>
                </c:pt>
                <c:pt idx="511">
                  <c:v>0.48618377891335229</c:v>
                </c:pt>
                <c:pt idx="512">
                  <c:v>0.50935677334532592</c:v>
                </c:pt>
                <c:pt idx="513">
                  <c:v>0.43682698187646046</c:v>
                </c:pt>
                <c:pt idx="514">
                  <c:v>0.43543019732771593</c:v>
                </c:pt>
                <c:pt idx="515">
                  <c:v>0.42031101882180333</c:v>
                </c:pt>
                <c:pt idx="516">
                  <c:v>0.41640505302491571</c:v>
                </c:pt>
                <c:pt idx="517">
                  <c:v>0.1432011823421388</c:v>
                </c:pt>
                <c:pt idx="518">
                  <c:v>0.18780094631247285</c:v>
                </c:pt>
                <c:pt idx="519">
                  <c:v>0.46755026867555849</c:v>
                </c:pt>
                <c:pt idx="520">
                  <c:v>0.48843291632294839</c:v>
                </c:pt>
                <c:pt idx="521">
                  <c:v>0.47231974901595458</c:v>
                </c:pt>
                <c:pt idx="522">
                  <c:v>0.47031878182803977</c:v>
                </c:pt>
                <c:pt idx="523">
                  <c:v>0.47702657204101978</c:v>
                </c:pt>
                <c:pt idx="524">
                  <c:v>0.51128674097611859</c:v>
                </c:pt>
                <c:pt idx="525">
                  <c:v>0.41874455041858522</c:v>
                </c:pt>
                <c:pt idx="526">
                  <c:v>0.45648297633117357</c:v>
                </c:pt>
                <c:pt idx="527">
                  <c:v>0.43364819252413095</c:v>
                </c:pt>
                <c:pt idx="528">
                  <c:v>0.52892899785620129</c:v>
                </c:pt>
                <c:pt idx="529">
                  <c:v>0.53792885619221575</c:v>
                </c:pt>
                <c:pt idx="530">
                  <c:v>0.4117235208610357</c:v>
                </c:pt>
                <c:pt idx="531">
                  <c:v>0.32174564273409867</c:v>
                </c:pt>
                <c:pt idx="532">
                  <c:v>0.38515464960241363</c:v>
                </c:pt>
                <c:pt idx="533">
                  <c:v>0.37780419378435454</c:v>
                </c:pt>
                <c:pt idx="534">
                  <c:v>0.46240088508910371</c:v>
                </c:pt>
                <c:pt idx="535">
                  <c:v>0.43728890592983588</c:v>
                </c:pt>
                <c:pt idx="536">
                  <c:v>0.36075933108307051</c:v>
                </c:pt>
                <c:pt idx="537">
                  <c:v>0.36604767254367415</c:v>
                </c:pt>
                <c:pt idx="538">
                  <c:v>0.29334017756209868</c:v>
                </c:pt>
                <c:pt idx="539">
                  <c:v>0.28336603131105342</c:v>
                </c:pt>
                <c:pt idx="540">
                  <c:v>0.39352602760369243</c:v>
                </c:pt>
                <c:pt idx="541">
                  <c:v>0.38512659317609826</c:v>
                </c:pt>
                <c:pt idx="542">
                  <c:v>0.37686462728166809</c:v>
                </c:pt>
                <c:pt idx="543">
                  <c:v>0.34265930510686382</c:v>
                </c:pt>
                <c:pt idx="544">
                  <c:v>0.36024631941129814</c:v>
                </c:pt>
                <c:pt idx="545">
                  <c:v>0.42095847548585708</c:v>
                </c:pt>
                <c:pt idx="546">
                  <c:v>0.36559203618081598</c:v>
                </c:pt>
                <c:pt idx="547">
                  <c:v>0.34907393216206228</c:v>
                </c:pt>
                <c:pt idx="548">
                  <c:v>0.3425683075591518</c:v>
                </c:pt>
                <c:pt idx="549">
                  <c:v>0.32908826091006188</c:v>
                </c:pt>
                <c:pt idx="550">
                  <c:v>0.40689569553877691</c:v>
                </c:pt>
                <c:pt idx="551">
                  <c:v>0.33810243565640613</c:v>
                </c:pt>
                <c:pt idx="552">
                  <c:v>0.1805243162253711</c:v>
                </c:pt>
                <c:pt idx="553">
                  <c:v>0.19619515959882092</c:v>
                </c:pt>
                <c:pt idx="554">
                  <c:v>0.16380806116708771</c:v>
                </c:pt>
                <c:pt idx="555">
                  <c:v>0.19642036156169629</c:v>
                </c:pt>
                <c:pt idx="556">
                  <c:v>0.21140919405658989</c:v>
                </c:pt>
                <c:pt idx="557">
                  <c:v>0.18924566336744969</c:v>
                </c:pt>
                <c:pt idx="558">
                  <c:v>0.2290145013816369</c:v>
                </c:pt>
                <c:pt idx="559">
                  <c:v>0.22095965309084586</c:v>
                </c:pt>
                <c:pt idx="560">
                  <c:v>9.0212046235237112E-2</c:v>
                </c:pt>
                <c:pt idx="561">
                  <c:v>-3.3133596147411674E-2</c:v>
                </c:pt>
                <c:pt idx="562">
                  <c:v>1.4924035886928688E-3</c:v>
                </c:pt>
                <c:pt idx="563">
                  <c:v>-2.572799725967883E-2</c:v>
                </c:pt>
                <c:pt idx="564">
                  <c:v>-0.15006365461333865</c:v>
                </c:pt>
                <c:pt idx="565">
                  <c:v>-0.19026823750226179</c:v>
                </c:pt>
                <c:pt idx="566">
                  <c:v>-0.17129830558679343</c:v>
                </c:pt>
                <c:pt idx="567">
                  <c:v>-0.22997083346219721</c:v>
                </c:pt>
                <c:pt idx="568">
                  <c:v>-0.19543166157466907</c:v>
                </c:pt>
                <c:pt idx="569">
                  <c:v>-0.21305709858085375</c:v>
                </c:pt>
                <c:pt idx="570">
                  <c:v>-0.25780724475216504</c:v>
                </c:pt>
                <c:pt idx="571">
                  <c:v>-0.28170386341849796</c:v>
                </c:pt>
                <c:pt idx="572">
                  <c:v>-0.21743780198583704</c:v>
                </c:pt>
                <c:pt idx="573">
                  <c:v>-0.25717087330230221</c:v>
                </c:pt>
                <c:pt idx="574">
                  <c:v>-0.27135090826293745</c:v>
                </c:pt>
                <c:pt idx="575">
                  <c:v>-0.36236468156521923</c:v>
                </c:pt>
                <c:pt idx="576">
                  <c:v>-0.31033046932735048</c:v>
                </c:pt>
                <c:pt idx="577">
                  <c:v>-0.30766863000220346</c:v>
                </c:pt>
                <c:pt idx="578">
                  <c:v>-0.27138959653889244</c:v>
                </c:pt>
                <c:pt idx="579">
                  <c:v>-0.26349476825862045</c:v>
                </c:pt>
                <c:pt idx="580">
                  <c:v>-0.25999741821911304</c:v>
                </c:pt>
                <c:pt idx="581">
                  <c:v>-0.22863770281187101</c:v>
                </c:pt>
                <c:pt idx="582">
                  <c:v>-0.27735623315606994</c:v>
                </c:pt>
                <c:pt idx="583">
                  <c:v>-0.32239666752076834</c:v>
                </c:pt>
                <c:pt idx="584">
                  <c:v>-0.17612323951088721</c:v>
                </c:pt>
                <c:pt idx="585">
                  <c:v>-7.878816867958012E-2</c:v>
                </c:pt>
                <c:pt idx="586">
                  <c:v>-8.1083706519174431E-2</c:v>
                </c:pt>
                <c:pt idx="587">
                  <c:v>0.11223843157496469</c:v>
                </c:pt>
                <c:pt idx="588">
                  <c:v>4.6901588235186272E-3</c:v>
                </c:pt>
                <c:pt idx="589">
                  <c:v>3.4273820902795023E-2</c:v>
                </c:pt>
                <c:pt idx="590">
                  <c:v>0.16115248783073899</c:v>
                </c:pt>
                <c:pt idx="591">
                  <c:v>0.17612409547965249</c:v>
                </c:pt>
                <c:pt idx="592">
                  <c:v>0.1591560791385033</c:v>
                </c:pt>
                <c:pt idx="593">
                  <c:v>0.19302747611880344</c:v>
                </c:pt>
                <c:pt idx="594">
                  <c:v>0.11751848778370579</c:v>
                </c:pt>
                <c:pt idx="595">
                  <c:v>0.27545666913742534</c:v>
                </c:pt>
                <c:pt idx="596">
                  <c:v>0.26986603255343772</c:v>
                </c:pt>
                <c:pt idx="597">
                  <c:v>0.26708363697539311</c:v>
                </c:pt>
                <c:pt idx="598">
                  <c:v>0.23825697501572424</c:v>
                </c:pt>
                <c:pt idx="599">
                  <c:v>0.24718912105050078</c:v>
                </c:pt>
                <c:pt idx="600">
                  <c:v>0.29330429038897521</c:v>
                </c:pt>
                <c:pt idx="601">
                  <c:v>0.29640426531348246</c:v>
                </c:pt>
                <c:pt idx="602">
                  <c:v>0.28979538494355073</c:v>
                </c:pt>
                <c:pt idx="603">
                  <c:v>0.22301963274945649</c:v>
                </c:pt>
                <c:pt idx="604">
                  <c:v>0.1594993753349524</c:v>
                </c:pt>
                <c:pt idx="605">
                  <c:v>0.13610912974004791</c:v>
                </c:pt>
                <c:pt idx="606">
                  <c:v>0.13288914942435623</c:v>
                </c:pt>
                <c:pt idx="607">
                  <c:v>-2.6675997273912518E-2</c:v>
                </c:pt>
                <c:pt idx="608">
                  <c:v>-1.2530163662045455E-2</c:v>
                </c:pt>
                <c:pt idx="609">
                  <c:v>-7.5613411947758821E-2</c:v>
                </c:pt>
                <c:pt idx="610">
                  <c:v>0.13324232108924158</c:v>
                </c:pt>
                <c:pt idx="611">
                  <c:v>0.17587988522308926</c:v>
                </c:pt>
                <c:pt idx="612">
                  <c:v>0.17896275940652251</c:v>
                </c:pt>
                <c:pt idx="613">
                  <c:v>0.19637046747263009</c:v>
                </c:pt>
                <c:pt idx="614">
                  <c:v>0.2274525705378749</c:v>
                </c:pt>
                <c:pt idx="615">
                  <c:v>0.1789273219816348</c:v>
                </c:pt>
                <c:pt idx="616">
                  <c:v>6.2436371660703878E-2</c:v>
                </c:pt>
                <c:pt idx="617">
                  <c:v>5.4076705087991429E-2</c:v>
                </c:pt>
                <c:pt idx="618">
                  <c:v>6.4095118473905963E-2</c:v>
                </c:pt>
                <c:pt idx="619">
                  <c:v>-7.1626951667380423E-2</c:v>
                </c:pt>
                <c:pt idx="620">
                  <c:v>-0.10324306261910438</c:v>
                </c:pt>
                <c:pt idx="621">
                  <c:v>-2.4977319330413049E-2</c:v>
                </c:pt>
                <c:pt idx="622">
                  <c:v>-2.6435148865883669E-2</c:v>
                </c:pt>
                <c:pt idx="623">
                  <c:v>-5.1370695014381677E-2</c:v>
                </c:pt>
                <c:pt idx="624">
                  <c:v>5.9538258253779092E-2</c:v>
                </c:pt>
                <c:pt idx="625">
                  <c:v>-2.0401688270238489E-2</c:v>
                </c:pt>
                <c:pt idx="626">
                  <c:v>-4.4882255154569874E-2</c:v>
                </c:pt>
                <c:pt idx="627">
                  <c:v>2.48478619223001E-2</c:v>
                </c:pt>
                <c:pt idx="628">
                  <c:v>-2.8436275135400656E-3</c:v>
                </c:pt>
                <c:pt idx="629">
                  <c:v>3.1974682333928896E-2</c:v>
                </c:pt>
                <c:pt idx="630">
                  <c:v>-8.3240270830935072E-3</c:v>
                </c:pt>
                <c:pt idx="631">
                  <c:v>-0.1074609769501751</c:v>
                </c:pt>
                <c:pt idx="632">
                  <c:v>-9.1073154044690158E-2</c:v>
                </c:pt>
                <c:pt idx="633">
                  <c:v>-4.6599155881894339E-2</c:v>
                </c:pt>
                <c:pt idx="634">
                  <c:v>-5.2772770053897501E-2</c:v>
                </c:pt>
                <c:pt idx="635">
                  <c:v>-3.4535372898530863E-2</c:v>
                </c:pt>
                <c:pt idx="636">
                  <c:v>0.14992944963039562</c:v>
                </c:pt>
                <c:pt idx="637">
                  <c:v>0.35612428143258817</c:v>
                </c:pt>
                <c:pt idx="638">
                  <c:v>0.45925101085499587</c:v>
                </c:pt>
                <c:pt idx="639">
                  <c:v>0.59640708641229367</c:v>
                </c:pt>
                <c:pt idx="640">
                  <c:v>0.62994163861308794</c:v>
                </c:pt>
                <c:pt idx="641">
                  <c:v>0.62950044321763599</c:v>
                </c:pt>
                <c:pt idx="642">
                  <c:v>0.64815829799537938</c:v>
                </c:pt>
                <c:pt idx="643">
                  <c:v>0.7230404690429878</c:v>
                </c:pt>
                <c:pt idx="644">
                  <c:v>0.73288236470786261</c:v>
                </c:pt>
                <c:pt idx="645">
                  <c:v>0.73048063920694983</c:v>
                </c:pt>
                <c:pt idx="646">
                  <c:v>0.71232241010258046</c:v>
                </c:pt>
                <c:pt idx="647">
                  <c:v>0.69912348630962062</c:v>
                </c:pt>
                <c:pt idx="648">
                  <c:v>0.68534650102239791</c:v>
                </c:pt>
                <c:pt idx="649">
                  <c:v>0.66658598072296149</c:v>
                </c:pt>
                <c:pt idx="650">
                  <c:v>0.60264829991854962</c:v>
                </c:pt>
                <c:pt idx="651">
                  <c:v>0.62874030969314521</c:v>
                </c:pt>
                <c:pt idx="652">
                  <c:v>0.57286830357318974</c:v>
                </c:pt>
                <c:pt idx="653">
                  <c:v>0.57124289715539212</c:v>
                </c:pt>
                <c:pt idx="654">
                  <c:v>0.50213466871125434</c:v>
                </c:pt>
                <c:pt idx="655">
                  <c:v>0.5090923680682572</c:v>
                </c:pt>
                <c:pt idx="656">
                  <c:v>0.50777326366142705</c:v>
                </c:pt>
                <c:pt idx="657">
                  <c:v>0.42423069816897097</c:v>
                </c:pt>
                <c:pt idx="658">
                  <c:v>0.29640589037038129</c:v>
                </c:pt>
                <c:pt idx="659">
                  <c:v>0.28288765800216259</c:v>
                </c:pt>
                <c:pt idx="660">
                  <c:v>0.18851323531996073</c:v>
                </c:pt>
                <c:pt idx="661">
                  <c:v>2.4228571071035453E-2</c:v>
                </c:pt>
                <c:pt idx="662">
                  <c:v>-6.3360669111341153E-2</c:v>
                </c:pt>
                <c:pt idx="663">
                  <c:v>-0.11462001444317127</c:v>
                </c:pt>
                <c:pt idx="664">
                  <c:v>-0.15684538296273148</c:v>
                </c:pt>
                <c:pt idx="665">
                  <c:v>-0.24515181110028098</c:v>
                </c:pt>
                <c:pt idx="666">
                  <c:v>-0.16836472583757714</c:v>
                </c:pt>
                <c:pt idx="667">
                  <c:v>-0.10077737415916943</c:v>
                </c:pt>
                <c:pt idx="668">
                  <c:v>-9.6417511767439346E-2</c:v>
                </c:pt>
                <c:pt idx="669">
                  <c:v>-6.4692313363330742E-2</c:v>
                </c:pt>
                <c:pt idx="670">
                  <c:v>2.4253623201383166E-2</c:v>
                </c:pt>
                <c:pt idx="671">
                  <c:v>4.699886602244953E-3</c:v>
                </c:pt>
                <c:pt idx="672">
                  <c:v>4.6976742243198907E-2</c:v>
                </c:pt>
                <c:pt idx="673">
                  <c:v>5.5837102830492341E-2</c:v>
                </c:pt>
                <c:pt idx="674">
                  <c:v>0.25378600350995545</c:v>
                </c:pt>
                <c:pt idx="675">
                  <c:v>0.15653579085653926</c:v>
                </c:pt>
                <c:pt idx="676">
                  <c:v>0.17057001022079443</c:v>
                </c:pt>
                <c:pt idx="677">
                  <c:v>0.32968061477484001</c:v>
                </c:pt>
                <c:pt idx="678">
                  <c:v>0.41402603660385157</c:v>
                </c:pt>
                <c:pt idx="679">
                  <c:v>0.41825806671478882</c:v>
                </c:pt>
                <c:pt idx="680">
                  <c:v>0.45434887478349023</c:v>
                </c:pt>
                <c:pt idx="681">
                  <c:v>0.49643689975308947</c:v>
                </c:pt>
                <c:pt idx="682">
                  <c:v>0.48747447278022282</c:v>
                </c:pt>
                <c:pt idx="683">
                  <c:v>0.43140393984202879</c:v>
                </c:pt>
                <c:pt idx="684">
                  <c:v>0.48080456579034847</c:v>
                </c:pt>
                <c:pt idx="685">
                  <c:v>0.49360050025390539</c:v>
                </c:pt>
                <c:pt idx="686">
                  <c:v>0.3821899245193971</c:v>
                </c:pt>
                <c:pt idx="687">
                  <c:v>0.38207371023134684</c:v>
                </c:pt>
                <c:pt idx="688">
                  <c:v>0.42354404161828402</c:v>
                </c:pt>
                <c:pt idx="689">
                  <c:v>0.42421676650836215</c:v>
                </c:pt>
                <c:pt idx="690">
                  <c:v>0.37854227059986018</c:v>
                </c:pt>
                <c:pt idx="691">
                  <c:v>0.39765978513764105</c:v>
                </c:pt>
                <c:pt idx="692">
                  <c:v>0.40487996827020672</c:v>
                </c:pt>
                <c:pt idx="693">
                  <c:v>0.38749583465259008</c:v>
                </c:pt>
                <c:pt idx="694">
                  <c:v>0.30858666955762104</c:v>
                </c:pt>
                <c:pt idx="695">
                  <c:v>0.30041688185365645</c:v>
                </c:pt>
                <c:pt idx="696">
                  <c:v>0.22294179961657795</c:v>
                </c:pt>
                <c:pt idx="697">
                  <c:v>8.9852979996453558E-2</c:v>
                </c:pt>
                <c:pt idx="698">
                  <c:v>7.556151075242025E-2</c:v>
                </c:pt>
                <c:pt idx="699">
                  <c:v>0.17490958959435712</c:v>
                </c:pt>
                <c:pt idx="700">
                  <c:v>0.10947503285038948</c:v>
                </c:pt>
                <c:pt idx="701">
                  <c:v>6.2329718919414946E-2</c:v>
                </c:pt>
                <c:pt idx="702">
                  <c:v>-1.9447310575423553E-3</c:v>
                </c:pt>
                <c:pt idx="703">
                  <c:v>0.11852536107308601</c:v>
                </c:pt>
                <c:pt idx="704">
                  <c:v>0.3745851709742285</c:v>
                </c:pt>
                <c:pt idx="705">
                  <c:v>0.37069793398860834</c:v>
                </c:pt>
                <c:pt idx="706">
                  <c:v>0.55699485727333142</c:v>
                </c:pt>
                <c:pt idx="707">
                  <c:v>0.56757894519475927</c:v>
                </c:pt>
                <c:pt idx="708">
                  <c:v>0.53990676460843712</c:v>
                </c:pt>
                <c:pt idx="709">
                  <c:v>0.51341594390568912</c:v>
                </c:pt>
                <c:pt idx="710">
                  <c:v>0.54158076191288484</c:v>
                </c:pt>
                <c:pt idx="711">
                  <c:v>0.53621044292319686</c:v>
                </c:pt>
                <c:pt idx="712">
                  <c:v>0.50293766133356366</c:v>
                </c:pt>
                <c:pt idx="713">
                  <c:v>0.53056314232225654</c:v>
                </c:pt>
                <c:pt idx="714">
                  <c:v>0.52739203999128392</c:v>
                </c:pt>
                <c:pt idx="715">
                  <c:v>0.64627475938490109</c:v>
                </c:pt>
                <c:pt idx="716">
                  <c:v>0.67194025626723819</c:v>
                </c:pt>
                <c:pt idx="717">
                  <c:v>0.69494165256911777</c:v>
                </c:pt>
                <c:pt idx="718">
                  <c:v>0.66788440886373945</c:v>
                </c:pt>
                <c:pt idx="719">
                  <c:v>0.64007503183237136</c:v>
                </c:pt>
                <c:pt idx="720">
                  <c:v>0.62749382332931625</c:v>
                </c:pt>
                <c:pt idx="721">
                  <c:v>0.65504593943323031</c:v>
                </c:pt>
                <c:pt idx="722">
                  <c:v>0.68472657074081633</c:v>
                </c:pt>
                <c:pt idx="723">
                  <c:v>0.68308532923887211</c:v>
                </c:pt>
                <c:pt idx="724">
                  <c:v>0.62774728791226264</c:v>
                </c:pt>
                <c:pt idx="725">
                  <c:v>0.63076301533268964</c:v>
                </c:pt>
                <c:pt idx="726">
                  <c:v>0.45479367738977849</c:v>
                </c:pt>
                <c:pt idx="727">
                  <c:v>0.44311089832750883</c:v>
                </c:pt>
                <c:pt idx="728">
                  <c:v>0.48850283379587001</c:v>
                </c:pt>
                <c:pt idx="729">
                  <c:v>0.48664075582101529</c:v>
                </c:pt>
                <c:pt idx="730">
                  <c:v>0.50403627618528879</c:v>
                </c:pt>
                <c:pt idx="731">
                  <c:v>0.488864710739774</c:v>
                </c:pt>
                <c:pt idx="732">
                  <c:v>0.51326942621394978</c:v>
                </c:pt>
                <c:pt idx="733">
                  <c:v>0.46937777422803056</c:v>
                </c:pt>
                <c:pt idx="734">
                  <c:v>0.48920414440558252</c:v>
                </c:pt>
                <c:pt idx="735">
                  <c:v>0.4410976800479916</c:v>
                </c:pt>
                <c:pt idx="736">
                  <c:v>0.3123939651993633</c:v>
                </c:pt>
                <c:pt idx="737">
                  <c:v>0.32549747010578739</c:v>
                </c:pt>
                <c:pt idx="738">
                  <c:v>0.34213229868476058</c:v>
                </c:pt>
                <c:pt idx="739">
                  <c:v>0.3200045503476095</c:v>
                </c:pt>
                <c:pt idx="740">
                  <c:v>0.29590002762224127</c:v>
                </c:pt>
                <c:pt idx="741">
                  <c:v>0.29001327821653305</c:v>
                </c:pt>
                <c:pt idx="742">
                  <c:v>0.33681272579411142</c:v>
                </c:pt>
                <c:pt idx="743">
                  <c:v>0.32164882069182876</c:v>
                </c:pt>
                <c:pt idx="744">
                  <c:v>0.33545372681300267</c:v>
                </c:pt>
                <c:pt idx="745">
                  <c:v>0.26519074127683023</c:v>
                </c:pt>
                <c:pt idx="746">
                  <c:v>0.56054899639576128</c:v>
                </c:pt>
                <c:pt idx="747">
                  <c:v>0.51631937365025837</c:v>
                </c:pt>
                <c:pt idx="748">
                  <c:v>0.51801871525184973</c:v>
                </c:pt>
                <c:pt idx="749">
                  <c:v>0.51843265743711919</c:v>
                </c:pt>
                <c:pt idx="750">
                  <c:v>0.48016479690344566</c:v>
                </c:pt>
                <c:pt idx="751">
                  <c:v>0.49866067049037327</c:v>
                </c:pt>
                <c:pt idx="752">
                  <c:v>0.49766435234622347</c:v>
                </c:pt>
                <c:pt idx="753">
                  <c:v>0.48989147110371128</c:v>
                </c:pt>
                <c:pt idx="754">
                  <c:v>0.49041189919809081</c:v>
                </c:pt>
                <c:pt idx="755">
                  <c:v>0.4762149874335565</c:v>
                </c:pt>
                <c:pt idx="756">
                  <c:v>0.61187499781086019</c:v>
                </c:pt>
                <c:pt idx="757">
                  <c:v>0.62117504685620961</c:v>
                </c:pt>
                <c:pt idx="758">
                  <c:v>0.57862384743465944</c:v>
                </c:pt>
                <c:pt idx="759">
                  <c:v>0.58519821756861157</c:v>
                </c:pt>
                <c:pt idx="760">
                  <c:v>0.59611753716661164</c:v>
                </c:pt>
                <c:pt idx="761">
                  <c:v>0.56086589730997782</c:v>
                </c:pt>
                <c:pt idx="762">
                  <c:v>0.57110522793309093</c:v>
                </c:pt>
                <c:pt idx="763">
                  <c:v>0.65077141227907653</c:v>
                </c:pt>
                <c:pt idx="764">
                  <c:v>0.64126856895474982</c:v>
                </c:pt>
                <c:pt idx="765">
                  <c:v>0.71208722673040481</c:v>
                </c:pt>
                <c:pt idx="766">
                  <c:v>0.55048825610196395</c:v>
                </c:pt>
                <c:pt idx="767">
                  <c:v>0.66758161284631623</c:v>
                </c:pt>
                <c:pt idx="768">
                  <c:v>0.66121636895649516</c:v>
                </c:pt>
                <c:pt idx="769">
                  <c:v>0.7186764774385499</c:v>
                </c:pt>
                <c:pt idx="770">
                  <c:v>0.72025771411520567</c:v>
                </c:pt>
                <c:pt idx="771">
                  <c:v>0.70372216534550203</c:v>
                </c:pt>
                <c:pt idx="772">
                  <c:v>0.68074714104430156</c:v>
                </c:pt>
                <c:pt idx="773">
                  <c:v>0.67452807358931632</c:v>
                </c:pt>
                <c:pt idx="774">
                  <c:v>0.64862149863405005</c:v>
                </c:pt>
                <c:pt idx="775">
                  <c:v>0.65071591585834465</c:v>
                </c:pt>
                <c:pt idx="776">
                  <c:v>0.65917299769204318</c:v>
                </c:pt>
                <c:pt idx="777">
                  <c:v>0.64623384289283159</c:v>
                </c:pt>
                <c:pt idx="778">
                  <c:v>0.69135548226129773</c:v>
                </c:pt>
                <c:pt idx="779">
                  <c:v>0.67595011030097729</c:v>
                </c:pt>
                <c:pt idx="780">
                  <c:v>0.60658626674355653</c:v>
                </c:pt>
                <c:pt idx="781">
                  <c:v>0.52614155531037088</c:v>
                </c:pt>
                <c:pt idx="782">
                  <c:v>0.50006628139914189</c:v>
                </c:pt>
                <c:pt idx="783">
                  <c:v>0.40740259169617599</c:v>
                </c:pt>
                <c:pt idx="784">
                  <c:v>0.26169334509448167</c:v>
                </c:pt>
                <c:pt idx="785">
                  <c:v>0.20730503403983933</c:v>
                </c:pt>
                <c:pt idx="786">
                  <c:v>0.34502734022136339</c:v>
                </c:pt>
                <c:pt idx="787">
                  <c:v>0.52355277556212687</c:v>
                </c:pt>
                <c:pt idx="788">
                  <c:v>0.52018952892849635</c:v>
                </c:pt>
                <c:pt idx="789">
                  <c:v>0.41923680899069388</c:v>
                </c:pt>
                <c:pt idx="790">
                  <c:v>0.41632105100959027</c:v>
                </c:pt>
                <c:pt idx="791">
                  <c:v>0.45921434484429791</c:v>
                </c:pt>
                <c:pt idx="792">
                  <c:v>0.47984743428841364</c:v>
                </c:pt>
                <c:pt idx="793">
                  <c:v>0.48035325587814104</c:v>
                </c:pt>
                <c:pt idx="794">
                  <c:v>0.48088001990283347</c:v>
                </c:pt>
                <c:pt idx="795">
                  <c:v>0.45654121399370801</c:v>
                </c:pt>
                <c:pt idx="796">
                  <c:v>0.41513835519901093</c:v>
                </c:pt>
                <c:pt idx="797">
                  <c:v>0.42117236464099128</c:v>
                </c:pt>
                <c:pt idx="798">
                  <c:v>0.43103281002168137</c:v>
                </c:pt>
                <c:pt idx="799">
                  <c:v>0.44125815057856255</c:v>
                </c:pt>
                <c:pt idx="800">
                  <c:v>0.45864901017814885</c:v>
                </c:pt>
                <c:pt idx="801">
                  <c:v>0.49965965392031808</c:v>
                </c:pt>
                <c:pt idx="802">
                  <c:v>0.54038919923223527</c:v>
                </c:pt>
                <c:pt idx="803">
                  <c:v>0.55129637943318943</c:v>
                </c:pt>
                <c:pt idx="804">
                  <c:v>0.71332099550651218</c:v>
                </c:pt>
                <c:pt idx="805">
                  <c:v>0.73616923833663195</c:v>
                </c:pt>
                <c:pt idx="806">
                  <c:v>0.66227728710281419</c:v>
                </c:pt>
                <c:pt idx="807">
                  <c:v>0.69334963517703241</c:v>
                </c:pt>
                <c:pt idx="808">
                  <c:v>0.74000348245697989</c:v>
                </c:pt>
                <c:pt idx="809">
                  <c:v>0.73893114989928954</c:v>
                </c:pt>
                <c:pt idx="810">
                  <c:v>0.7347729476189897</c:v>
                </c:pt>
                <c:pt idx="811">
                  <c:v>0.69773963161608998</c:v>
                </c:pt>
                <c:pt idx="812">
                  <c:v>0.72255297268170415</c:v>
                </c:pt>
                <c:pt idx="813">
                  <c:v>0.71706259628993418</c:v>
                </c:pt>
                <c:pt idx="814">
                  <c:v>0.6970950883747361</c:v>
                </c:pt>
                <c:pt idx="815">
                  <c:v>0.70187488141667309</c:v>
                </c:pt>
                <c:pt idx="816">
                  <c:v>0.72975371706335668</c:v>
                </c:pt>
                <c:pt idx="817">
                  <c:v>0.73589210394420601</c:v>
                </c:pt>
                <c:pt idx="818">
                  <c:v>0.73958775978664337</c:v>
                </c:pt>
                <c:pt idx="819">
                  <c:v>0.73542973352166496</c:v>
                </c:pt>
                <c:pt idx="820">
                  <c:v>0.68123163260558395</c:v>
                </c:pt>
                <c:pt idx="821">
                  <c:v>0.68382229353069646</c:v>
                </c:pt>
                <c:pt idx="822">
                  <c:v>0.7009373101270493</c:v>
                </c:pt>
                <c:pt idx="823">
                  <c:v>0.71309590350238883</c:v>
                </c:pt>
                <c:pt idx="824">
                  <c:v>0.70560946160367455</c:v>
                </c:pt>
                <c:pt idx="825">
                  <c:v>0.5874807449530387</c:v>
                </c:pt>
                <c:pt idx="826">
                  <c:v>0.59731228636242828</c:v>
                </c:pt>
                <c:pt idx="827">
                  <c:v>0.46225373547576676</c:v>
                </c:pt>
                <c:pt idx="828">
                  <c:v>0.2965197497421162</c:v>
                </c:pt>
                <c:pt idx="829">
                  <c:v>0.45095856319813288</c:v>
                </c:pt>
                <c:pt idx="830">
                  <c:v>0.44730678158519699</c:v>
                </c:pt>
                <c:pt idx="831">
                  <c:v>0.49782960603500542</c:v>
                </c:pt>
                <c:pt idx="832">
                  <c:v>0.59167487712320577</c:v>
                </c:pt>
                <c:pt idx="833">
                  <c:v>0.66384245114588458</c:v>
                </c:pt>
                <c:pt idx="834">
                  <c:v>0.61535878192637028</c:v>
                </c:pt>
                <c:pt idx="835">
                  <c:v>0.33941167527925759</c:v>
                </c:pt>
                <c:pt idx="836">
                  <c:v>0.27626168690069675</c:v>
                </c:pt>
                <c:pt idx="837">
                  <c:v>0.34277288489573621</c:v>
                </c:pt>
                <c:pt idx="838">
                  <c:v>0.30043538613392101</c:v>
                </c:pt>
                <c:pt idx="839">
                  <c:v>0.28068167464999949</c:v>
                </c:pt>
                <c:pt idx="840">
                  <c:v>0.3324231097368549</c:v>
                </c:pt>
                <c:pt idx="841">
                  <c:v>0.31938755218591963</c:v>
                </c:pt>
                <c:pt idx="842">
                  <c:v>0.27417242960802468</c:v>
                </c:pt>
                <c:pt idx="843">
                  <c:v>0.24811002063125864</c:v>
                </c:pt>
                <c:pt idx="844">
                  <c:v>0.22499884362442135</c:v>
                </c:pt>
                <c:pt idx="845">
                  <c:v>0.23976912151837054</c:v>
                </c:pt>
                <c:pt idx="846">
                  <c:v>0.22765612776327085</c:v>
                </c:pt>
                <c:pt idx="847">
                  <c:v>0.21443142318414668</c:v>
                </c:pt>
                <c:pt idx="848">
                  <c:v>0.21823652246176031</c:v>
                </c:pt>
                <c:pt idx="849">
                  <c:v>0.17940731615959077</c:v>
                </c:pt>
                <c:pt idx="850">
                  <c:v>0.16709665704834081</c:v>
                </c:pt>
                <c:pt idx="851">
                  <c:v>0.16611500201016147</c:v>
                </c:pt>
                <c:pt idx="852">
                  <c:v>0.15220540996997961</c:v>
                </c:pt>
                <c:pt idx="853">
                  <c:v>-7.4008906458467805E-2</c:v>
                </c:pt>
                <c:pt idx="854">
                  <c:v>-9.2230741380372211E-2</c:v>
                </c:pt>
                <c:pt idx="855">
                  <c:v>0.23280471324690807</c:v>
                </c:pt>
                <c:pt idx="856">
                  <c:v>0.26532541143050531</c:v>
                </c:pt>
                <c:pt idx="857">
                  <c:v>0.21070040159769082</c:v>
                </c:pt>
                <c:pt idx="858">
                  <c:v>0.3001209542538153</c:v>
                </c:pt>
                <c:pt idx="859">
                  <c:v>0.31243456680854048</c:v>
                </c:pt>
                <c:pt idx="860">
                  <c:v>0.14724232009588184</c:v>
                </c:pt>
                <c:pt idx="861">
                  <c:v>0.19751136615996093</c:v>
                </c:pt>
                <c:pt idx="862">
                  <c:v>0.29460606495685659</c:v>
                </c:pt>
                <c:pt idx="863">
                  <c:v>0.47179198907397285</c:v>
                </c:pt>
                <c:pt idx="864">
                  <c:v>0.37464506631278038</c:v>
                </c:pt>
                <c:pt idx="865">
                  <c:v>0.36109185055733323</c:v>
                </c:pt>
                <c:pt idx="866">
                  <c:v>0.38292076585973617</c:v>
                </c:pt>
                <c:pt idx="867">
                  <c:v>0.43378333397337954</c:v>
                </c:pt>
                <c:pt idx="868">
                  <c:v>0.46622253967317712</c:v>
                </c:pt>
                <c:pt idx="869">
                  <c:v>0.41000711260261818</c:v>
                </c:pt>
                <c:pt idx="870">
                  <c:v>0.51034972546443391</c:v>
                </c:pt>
                <c:pt idx="871">
                  <c:v>0.51233245554725126</c:v>
                </c:pt>
                <c:pt idx="872">
                  <c:v>0.43859125992631121</c:v>
                </c:pt>
                <c:pt idx="873">
                  <c:v>0.45264961146586158</c:v>
                </c:pt>
                <c:pt idx="874">
                  <c:v>0.46827516324682222</c:v>
                </c:pt>
                <c:pt idx="875">
                  <c:v>0.45298105959376778</c:v>
                </c:pt>
                <c:pt idx="876">
                  <c:v>0.45132294474977297</c:v>
                </c:pt>
                <c:pt idx="877">
                  <c:v>0.43658908762162402</c:v>
                </c:pt>
                <c:pt idx="878">
                  <c:v>0.37335688513519649</c:v>
                </c:pt>
                <c:pt idx="879">
                  <c:v>0.39524534593463251</c:v>
                </c:pt>
                <c:pt idx="880">
                  <c:v>0.4058335245442205</c:v>
                </c:pt>
                <c:pt idx="881">
                  <c:v>0.4348404349418668</c:v>
                </c:pt>
                <c:pt idx="882">
                  <c:v>0.42016177544971089</c:v>
                </c:pt>
                <c:pt idx="883">
                  <c:v>0.36864906784569579</c:v>
                </c:pt>
                <c:pt idx="884">
                  <c:v>0.50314817130309053</c:v>
                </c:pt>
                <c:pt idx="885">
                  <c:v>0.51711026602238674</c:v>
                </c:pt>
                <c:pt idx="886">
                  <c:v>0.56375837992399236</c:v>
                </c:pt>
                <c:pt idx="887">
                  <c:v>0.57692347708986325</c:v>
                </c:pt>
                <c:pt idx="888">
                  <c:v>0.5477071397117742</c:v>
                </c:pt>
                <c:pt idx="889">
                  <c:v>0.52925695736544043</c:v>
                </c:pt>
                <c:pt idx="890">
                  <c:v>0.33601473763410922</c:v>
                </c:pt>
                <c:pt idx="891">
                  <c:v>0.42183124251337462</c:v>
                </c:pt>
                <c:pt idx="892">
                  <c:v>0.56016666029837925</c:v>
                </c:pt>
                <c:pt idx="893">
                  <c:v>0.57413039544821687</c:v>
                </c:pt>
                <c:pt idx="894">
                  <c:v>0.57547011881809063</c:v>
                </c:pt>
                <c:pt idx="895">
                  <c:v>0.5440521956175457</c:v>
                </c:pt>
                <c:pt idx="896">
                  <c:v>0.6498585313219517</c:v>
                </c:pt>
                <c:pt idx="897">
                  <c:v>0.63240279397750432</c:v>
                </c:pt>
                <c:pt idx="898">
                  <c:v>0.62806919391964466</c:v>
                </c:pt>
                <c:pt idx="899">
                  <c:v>0.56193813642090473</c:v>
                </c:pt>
                <c:pt idx="900">
                  <c:v>0.53812142193764456</c:v>
                </c:pt>
                <c:pt idx="901">
                  <c:v>0.52345083955296967</c:v>
                </c:pt>
                <c:pt idx="902">
                  <c:v>0.53732971846425004</c:v>
                </c:pt>
                <c:pt idx="903">
                  <c:v>0.51317365326631903</c:v>
                </c:pt>
                <c:pt idx="904">
                  <c:v>0.52470316830627006</c:v>
                </c:pt>
                <c:pt idx="905">
                  <c:v>0.48608098760423724</c:v>
                </c:pt>
                <c:pt idx="906">
                  <c:v>0.4488400406265543</c:v>
                </c:pt>
                <c:pt idx="907">
                  <c:v>0.34276517779108379</c:v>
                </c:pt>
                <c:pt idx="908">
                  <c:v>0.34512132029286813</c:v>
                </c:pt>
                <c:pt idx="909">
                  <c:v>0.39138603943193478</c:v>
                </c:pt>
                <c:pt idx="910">
                  <c:v>0.35157228215847164</c:v>
                </c:pt>
                <c:pt idx="911">
                  <c:v>0.34454966017953897</c:v>
                </c:pt>
                <c:pt idx="912">
                  <c:v>0.22471896732230739</c:v>
                </c:pt>
                <c:pt idx="913">
                  <c:v>0.23974990737543864</c:v>
                </c:pt>
                <c:pt idx="914">
                  <c:v>0.2380518771902902</c:v>
                </c:pt>
                <c:pt idx="915">
                  <c:v>0.22444238170246472</c:v>
                </c:pt>
                <c:pt idx="916">
                  <c:v>0.11719851320686339</c:v>
                </c:pt>
                <c:pt idx="917">
                  <c:v>0.18016157484831363</c:v>
                </c:pt>
                <c:pt idx="918">
                  <c:v>0.23222865806365955</c:v>
                </c:pt>
                <c:pt idx="919">
                  <c:v>0.29131339418655461</c:v>
                </c:pt>
                <c:pt idx="920">
                  <c:v>0.49029100609765408</c:v>
                </c:pt>
                <c:pt idx="921">
                  <c:v>0.53030103133147322</c:v>
                </c:pt>
                <c:pt idx="922">
                  <c:v>0.51979191125852231</c:v>
                </c:pt>
                <c:pt idx="923">
                  <c:v>0.52775717703925573</c:v>
                </c:pt>
                <c:pt idx="924">
                  <c:v>0.54306966510151833</c:v>
                </c:pt>
                <c:pt idx="925">
                  <c:v>0.55254645204777619</c:v>
                </c:pt>
                <c:pt idx="926">
                  <c:v>0.56313496562185694</c:v>
                </c:pt>
                <c:pt idx="927">
                  <c:v>0.63996669942344553</c:v>
                </c:pt>
                <c:pt idx="928">
                  <c:v>0.65366216711060676</c:v>
                </c:pt>
                <c:pt idx="929">
                  <c:v>0.64196116614194465</c:v>
                </c:pt>
                <c:pt idx="930">
                  <c:v>0.7132277622001254</c:v>
                </c:pt>
                <c:pt idx="931">
                  <c:v>0.71176129625690532</c:v>
                </c:pt>
                <c:pt idx="932">
                  <c:v>0.73901446737940479</c:v>
                </c:pt>
                <c:pt idx="933">
                  <c:v>0.73414704767770744</c:v>
                </c:pt>
                <c:pt idx="934">
                  <c:v>0.7337327436594937</c:v>
                </c:pt>
                <c:pt idx="935">
                  <c:v>0.71721966940210713</c:v>
                </c:pt>
                <c:pt idx="936">
                  <c:v>0.73564409389676511</c:v>
                </c:pt>
                <c:pt idx="937">
                  <c:v>0.77575525191333528</c:v>
                </c:pt>
                <c:pt idx="938">
                  <c:v>0.77338835276599671</c:v>
                </c:pt>
                <c:pt idx="939">
                  <c:v>0.76709272633176906</c:v>
                </c:pt>
                <c:pt idx="940">
                  <c:v>0.67908349837583681</c:v>
                </c:pt>
                <c:pt idx="941">
                  <c:v>0.57188137392428162</c:v>
                </c:pt>
                <c:pt idx="942">
                  <c:v>0.68072820190794792</c:v>
                </c:pt>
                <c:pt idx="943">
                  <c:v>0.67611288772662692</c:v>
                </c:pt>
                <c:pt idx="944">
                  <c:v>0.68436813259713558</c:v>
                </c:pt>
                <c:pt idx="945">
                  <c:v>0.69603549327221259</c:v>
                </c:pt>
                <c:pt idx="946">
                  <c:v>0.6521350700623999</c:v>
                </c:pt>
                <c:pt idx="947">
                  <c:v>0.6292749801830454</c:v>
                </c:pt>
                <c:pt idx="948">
                  <c:v>0.5754659529106616</c:v>
                </c:pt>
                <c:pt idx="949">
                  <c:v>0.58367905362145234</c:v>
                </c:pt>
                <c:pt idx="950">
                  <c:v>0.60082161569739456</c:v>
                </c:pt>
                <c:pt idx="951">
                  <c:v>0.56956050234678157</c:v>
                </c:pt>
                <c:pt idx="952">
                  <c:v>0.52291004514257711</c:v>
                </c:pt>
                <c:pt idx="953">
                  <c:v>0.53866281565952556</c:v>
                </c:pt>
                <c:pt idx="954">
                  <c:v>0.66654956901371021</c:v>
                </c:pt>
                <c:pt idx="955">
                  <c:v>0.67473528454703047</c:v>
                </c:pt>
                <c:pt idx="956">
                  <c:v>0.61430232994613021</c:v>
                </c:pt>
                <c:pt idx="957">
                  <c:v>0.49242064913971084</c:v>
                </c:pt>
                <c:pt idx="958">
                  <c:v>0.49176845305124134</c:v>
                </c:pt>
                <c:pt idx="959">
                  <c:v>0.58467887370868743</c:v>
                </c:pt>
                <c:pt idx="960">
                  <c:v>0.60284042436145413</c:v>
                </c:pt>
                <c:pt idx="961">
                  <c:v>0.56987481366176407</c:v>
                </c:pt>
                <c:pt idx="962">
                  <c:v>0.5401495914988772</c:v>
                </c:pt>
                <c:pt idx="963">
                  <c:v>0.47422273079561478</c:v>
                </c:pt>
                <c:pt idx="964">
                  <c:v>0.47494218737235877</c:v>
                </c:pt>
                <c:pt idx="965">
                  <c:v>0.4654768616180544</c:v>
                </c:pt>
                <c:pt idx="966">
                  <c:v>0.49706600136732726</c:v>
                </c:pt>
                <c:pt idx="967">
                  <c:v>0.50131822782030511</c:v>
                </c:pt>
                <c:pt idx="968">
                  <c:v>0.52533311912468061</c:v>
                </c:pt>
                <c:pt idx="969">
                  <c:v>0.49559100522164312</c:v>
                </c:pt>
                <c:pt idx="970">
                  <c:v>0.47413751210683092</c:v>
                </c:pt>
                <c:pt idx="971">
                  <c:v>0.44216478500241807</c:v>
                </c:pt>
                <c:pt idx="972">
                  <c:v>0.42559824506442612</c:v>
                </c:pt>
                <c:pt idx="973">
                  <c:v>0.4208854933139109</c:v>
                </c:pt>
                <c:pt idx="974">
                  <c:v>0.18673145333038885</c:v>
                </c:pt>
                <c:pt idx="975">
                  <c:v>0.15380231933181615</c:v>
                </c:pt>
                <c:pt idx="976">
                  <c:v>0.36584845511961461</c:v>
                </c:pt>
                <c:pt idx="977">
                  <c:v>0.39075173689445564</c:v>
                </c:pt>
                <c:pt idx="978">
                  <c:v>0.44630181799067142</c:v>
                </c:pt>
                <c:pt idx="979">
                  <c:v>0.36344604711133593</c:v>
                </c:pt>
                <c:pt idx="980">
                  <c:v>0.43788426119966789</c:v>
                </c:pt>
                <c:pt idx="981">
                  <c:v>0.52293971172219067</c:v>
                </c:pt>
                <c:pt idx="982">
                  <c:v>0.43648324531967925</c:v>
                </c:pt>
                <c:pt idx="983">
                  <c:v>0.46438922857229248</c:v>
                </c:pt>
                <c:pt idx="984">
                  <c:v>0.50383677395883186</c:v>
                </c:pt>
                <c:pt idx="985">
                  <c:v>0.51223241081440218</c:v>
                </c:pt>
                <c:pt idx="986">
                  <c:v>0.57267536159360399</c:v>
                </c:pt>
                <c:pt idx="987">
                  <c:v>0.58435804627118426</c:v>
                </c:pt>
                <c:pt idx="988">
                  <c:v>0.51143347015448148</c:v>
                </c:pt>
                <c:pt idx="989">
                  <c:v>0.47147208819048886</c:v>
                </c:pt>
                <c:pt idx="990">
                  <c:v>0.46710268817602996</c:v>
                </c:pt>
                <c:pt idx="991">
                  <c:v>0.49958292438446805</c:v>
                </c:pt>
                <c:pt idx="992">
                  <c:v>0.51984529732352225</c:v>
                </c:pt>
                <c:pt idx="993">
                  <c:v>0.51364577861724814</c:v>
                </c:pt>
                <c:pt idx="994">
                  <c:v>0.55923593188654375</c:v>
                </c:pt>
                <c:pt idx="995">
                  <c:v>0.56220983502292299</c:v>
                </c:pt>
                <c:pt idx="996">
                  <c:v>0.49616486131999327</c:v>
                </c:pt>
                <c:pt idx="997">
                  <c:v>0.49540660712162427</c:v>
                </c:pt>
                <c:pt idx="998">
                  <c:v>0.37676627946668895</c:v>
                </c:pt>
                <c:pt idx="999">
                  <c:v>0.38914820591145999</c:v>
                </c:pt>
                <c:pt idx="1000">
                  <c:v>0.26545898060263406</c:v>
                </c:pt>
                <c:pt idx="1001">
                  <c:v>0.15238287047143556</c:v>
                </c:pt>
                <c:pt idx="1002">
                  <c:v>0.38032571452488489</c:v>
                </c:pt>
                <c:pt idx="1003">
                  <c:v>0.39432111263084152</c:v>
                </c:pt>
                <c:pt idx="1004">
                  <c:v>0.36872541511887014</c:v>
                </c:pt>
                <c:pt idx="1005">
                  <c:v>0.36985095520312405</c:v>
                </c:pt>
                <c:pt idx="1006">
                  <c:v>0.33018467766727067</c:v>
                </c:pt>
                <c:pt idx="1007">
                  <c:v>0.32898253152327561</c:v>
                </c:pt>
                <c:pt idx="1008">
                  <c:v>0.36977148154503525</c:v>
                </c:pt>
                <c:pt idx="1009">
                  <c:v>0.58068455722149082</c:v>
                </c:pt>
                <c:pt idx="1010">
                  <c:v>0.59563181956576894</c:v>
                </c:pt>
                <c:pt idx="1011">
                  <c:v>0.5798251188578486</c:v>
                </c:pt>
                <c:pt idx="1012">
                  <c:v>0.55541504774435058</c:v>
                </c:pt>
                <c:pt idx="1013">
                  <c:v>0.53505631605812332</c:v>
                </c:pt>
                <c:pt idx="1014">
                  <c:v>0.49338837137419206</c:v>
                </c:pt>
                <c:pt idx="1015">
                  <c:v>0.50083631745234491</c:v>
                </c:pt>
                <c:pt idx="1016">
                  <c:v>0.53051688073286218</c:v>
                </c:pt>
                <c:pt idx="1017">
                  <c:v>0.50001865837883941</c:v>
                </c:pt>
                <c:pt idx="1018">
                  <c:v>0.52661874846529566</c:v>
                </c:pt>
                <c:pt idx="1019">
                  <c:v>0.52320658906079776</c:v>
                </c:pt>
                <c:pt idx="1020">
                  <c:v>0.5912135181328394</c:v>
                </c:pt>
                <c:pt idx="1021">
                  <c:v>0.66236218178733031</c:v>
                </c:pt>
                <c:pt idx="1022">
                  <c:v>0.57977728545817364</c:v>
                </c:pt>
                <c:pt idx="1023">
                  <c:v>0.60470941652917287</c:v>
                </c:pt>
                <c:pt idx="1024">
                  <c:v>0.57535836876829305</c:v>
                </c:pt>
                <c:pt idx="1025">
                  <c:v>0.5767106500832343</c:v>
                </c:pt>
                <c:pt idx="1026">
                  <c:v>0.52431591272888822</c:v>
                </c:pt>
                <c:pt idx="1027">
                  <c:v>0.57027051287796915</c:v>
                </c:pt>
                <c:pt idx="1028">
                  <c:v>0.56877715597002076</c:v>
                </c:pt>
                <c:pt idx="1029">
                  <c:v>0.36043776046717735</c:v>
                </c:pt>
                <c:pt idx="1030">
                  <c:v>0.54666540833915589</c:v>
                </c:pt>
                <c:pt idx="1031">
                  <c:v>0.5238645234206829</c:v>
                </c:pt>
                <c:pt idx="1032">
                  <c:v>0.58686534948066105</c:v>
                </c:pt>
                <c:pt idx="1033">
                  <c:v>0.62502878707224052</c:v>
                </c:pt>
                <c:pt idx="1034">
                  <c:v>0.61690028503295335</c:v>
                </c:pt>
                <c:pt idx="1035">
                  <c:v>0.55696953279554351</c:v>
                </c:pt>
                <c:pt idx="1036">
                  <c:v>0.51510985839267032</c:v>
                </c:pt>
                <c:pt idx="1037">
                  <c:v>0.569281006727685</c:v>
                </c:pt>
                <c:pt idx="1038">
                  <c:v>0.568450352422189</c:v>
                </c:pt>
                <c:pt idx="1039">
                  <c:v>0.53004104170623156</c:v>
                </c:pt>
                <c:pt idx="1040">
                  <c:v>0.56701081917696949</c:v>
                </c:pt>
                <c:pt idx="1041">
                  <c:v>0.57556653878181963</c:v>
                </c:pt>
                <c:pt idx="1042">
                  <c:v>0.57817721776210818</c:v>
                </c:pt>
                <c:pt idx="1043">
                  <c:v>0.54108399814933028</c:v>
                </c:pt>
                <c:pt idx="1044">
                  <c:v>0.61740758166799481</c:v>
                </c:pt>
                <c:pt idx="1045">
                  <c:v>0.61481972226152226</c:v>
                </c:pt>
                <c:pt idx="1046">
                  <c:v>0.63422277143975292</c:v>
                </c:pt>
                <c:pt idx="1047">
                  <c:v>0.60002816368421585</c:v>
                </c:pt>
                <c:pt idx="1048">
                  <c:v>0.59841873252555478</c:v>
                </c:pt>
                <c:pt idx="1049">
                  <c:v>0.60093218941043713</c:v>
                </c:pt>
                <c:pt idx="1050">
                  <c:v>0.42349664420489019</c:v>
                </c:pt>
                <c:pt idx="1051">
                  <c:v>0.3723228637779073</c:v>
                </c:pt>
                <c:pt idx="1052">
                  <c:v>0.23984835415023414</c:v>
                </c:pt>
                <c:pt idx="1053">
                  <c:v>0.23943352498490633</c:v>
                </c:pt>
                <c:pt idx="1054">
                  <c:v>0.40583825336943058</c:v>
                </c:pt>
                <c:pt idx="1055">
                  <c:v>0.42791427246890124</c:v>
                </c:pt>
                <c:pt idx="1056">
                  <c:v>0.48737491622856438</c:v>
                </c:pt>
                <c:pt idx="1057">
                  <c:v>0.44280573548999019</c:v>
                </c:pt>
                <c:pt idx="1058">
                  <c:v>0.44233006659585378</c:v>
                </c:pt>
                <c:pt idx="1059">
                  <c:v>0.45914542761842791</c:v>
                </c:pt>
                <c:pt idx="1060">
                  <c:v>0.32026308280049653</c:v>
                </c:pt>
                <c:pt idx="1061">
                  <c:v>0.23877842838771343</c:v>
                </c:pt>
                <c:pt idx="1062">
                  <c:v>0.19806314239606754</c:v>
                </c:pt>
                <c:pt idx="1063">
                  <c:v>0.18970524782462422</c:v>
                </c:pt>
                <c:pt idx="1064">
                  <c:v>5.0017894358285638E-2</c:v>
                </c:pt>
                <c:pt idx="1065">
                  <c:v>9.5400219888126012E-2</c:v>
                </c:pt>
                <c:pt idx="1066">
                  <c:v>0.1119920551771051</c:v>
                </c:pt>
                <c:pt idx="1067">
                  <c:v>0.35722633814587307</c:v>
                </c:pt>
                <c:pt idx="1068">
                  <c:v>0.41225625868695132</c:v>
                </c:pt>
                <c:pt idx="1069">
                  <c:v>0.44996511595162425</c:v>
                </c:pt>
                <c:pt idx="1070">
                  <c:v>0.4377296327960683</c:v>
                </c:pt>
                <c:pt idx="1071">
                  <c:v>0.43074537449907524</c:v>
                </c:pt>
                <c:pt idx="1072">
                  <c:v>0.46082216433593176</c:v>
                </c:pt>
                <c:pt idx="1073">
                  <c:v>0.45916561494517794</c:v>
                </c:pt>
                <c:pt idx="1074">
                  <c:v>0.55584525257223238</c:v>
                </c:pt>
                <c:pt idx="1075">
                  <c:v>0.61421911284853603</c:v>
                </c:pt>
                <c:pt idx="1076">
                  <c:v>0.601667817024509</c:v>
                </c:pt>
                <c:pt idx="1077">
                  <c:v>0.6098252924068347</c:v>
                </c:pt>
                <c:pt idx="1078">
                  <c:v>0.61009376270724713</c:v>
                </c:pt>
                <c:pt idx="1079">
                  <c:v>0.64512208361382628</c:v>
                </c:pt>
                <c:pt idx="1080">
                  <c:v>0.65435256393511765</c:v>
                </c:pt>
                <c:pt idx="1081">
                  <c:v>0.7617904585394385</c:v>
                </c:pt>
                <c:pt idx="1082">
                  <c:v>0.78200404104359089</c:v>
                </c:pt>
                <c:pt idx="1083">
                  <c:v>0.80687347404241216</c:v>
                </c:pt>
                <c:pt idx="1084">
                  <c:v>0.81006237800028857</c:v>
                </c:pt>
                <c:pt idx="1085">
                  <c:v>0.81442996081321151</c:v>
                </c:pt>
                <c:pt idx="1086">
                  <c:v>0.79269949172208465</c:v>
                </c:pt>
                <c:pt idx="1087">
                  <c:v>0.73202249837290745</c:v>
                </c:pt>
                <c:pt idx="1088">
                  <c:v>0.66120968243432099</c:v>
                </c:pt>
                <c:pt idx="1089">
                  <c:v>0.63336296802113834</c:v>
                </c:pt>
                <c:pt idx="1090">
                  <c:v>0.61996536812863601</c:v>
                </c:pt>
                <c:pt idx="1091">
                  <c:v>0.63587431389043869</c:v>
                </c:pt>
                <c:pt idx="1092">
                  <c:v>0.63724290404800121</c:v>
                </c:pt>
                <c:pt idx="1093">
                  <c:v>0.65817316115166535</c:v>
                </c:pt>
                <c:pt idx="1094">
                  <c:v>0.37888390891346757</c:v>
                </c:pt>
                <c:pt idx="1095">
                  <c:v>0.32024588624181416</c:v>
                </c:pt>
                <c:pt idx="1096">
                  <c:v>0.40915934413376354</c:v>
                </c:pt>
                <c:pt idx="1097">
                  <c:v>0.4299318245255293</c:v>
                </c:pt>
                <c:pt idx="1098">
                  <c:v>0.42463217406453152</c:v>
                </c:pt>
                <c:pt idx="1099">
                  <c:v>0.32171077862361513</c:v>
                </c:pt>
                <c:pt idx="1100">
                  <c:v>0.43136370356208231</c:v>
                </c:pt>
                <c:pt idx="1101">
                  <c:v>0.47066198272197762</c:v>
                </c:pt>
                <c:pt idx="1102">
                  <c:v>0.38177914168326593</c:v>
                </c:pt>
                <c:pt idx="1103">
                  <c:v>0.35940459531763713</c:v>
                </c:pt>
                <c:pt idx="1104">
                  <c:v>0.3510861720988821</c:v>
                </c:pt>
                <c:pt idx="1105">
                  <c:v>0.38017658731368809</c:v>
                </c:pt>
                <c:pt idx="1106">
                  <c:v>0.40970673341584712</c:v>
                </c:pt>
                <c:pt idx="1107">
                  <c:v>0.35512304334252792</c:v>
                </c:pt>
                <c:pt idx="1108">
                  <c:v>0.47371082420476845</c:v>
                </c:pt>
                <c:pt idx="1109">
                  <c:v>0.48238439789171578</c:v>
                </c:pt>
                <c:pt idx="1110">
                  <c:v>0.49265508032820032</c:v>
                </c:pt>
                <c:pt idx="1111">
                  <c:v>0.44029722720718412</c:v>
                </c:pt>
                <c:pt idx="1112">
                  <c:v>0.41660257399237277</c:v>
                </c:pt>
                <c:pt idx="1113">
                  <c:v>0.38738210416129371</c:v>
                </c:pt>
                <c:pt idx="1114">
                  <c:v>0.38780912304749005</c:v>
                </c:pt>
                <c:pt idx="1115">
                  <c:v>0.66672523392384531</c:v>
                </c:pt>
                <c:pt idx="1116">
                  <c:v>0.65941380139104921</c:v>
                </c:pt>
                <c:pt idx="1117">
                  <c:v>0.51696990674117982</c:v>
                </c:pt>
                <c:pt idx="1118">
                  <c:v>0.51751436236066428</c:v>
                </c:pt>
                <c:pt idx="1119">
                  <c:v>0.52652207702368836</c:v>
                </c:pt>
                <c:pt idx="1120">
                  <c:v>0.50325113930321463</c:v>
                </c:pt>
                <c:pt idx="1121">
                  <c:v>0.51113924573587133</c:v>
                </c:pt>
                <c:pt idx="1122">
                  <c:v>0.58264001547133537</c:v>
                </c:pt>
                <c:pt idx="1123">
                  <c:v>0.61003605104561298</c:v>
                </c:pt>
                <c:pt idx="1124">
                  <c:v>0.63618145535691373</c:v>
                </c:pt>
                <c:pt idx="1125">
                  <c:v>0.63273892071184223</c:v>
                </c:pt>
                <c:pt idx="1126">
                  <c:v>0.57878996124880344</c:v>
                </c:pt>
                <c:pt idx="1127">
                  <c:v>0.5555141405624322</c:v>
                </c:pt>
                <c:pt idx="1128">
                  <c:v>0.53218793210393167</c:v>
                </c:pt>
                <c:pt idx="1129">
                  <c:v>0.53576286118728722</c:v>
                </c:pt>
                <c:pt idx="1130">
                  <c:v>0.57508610687661399</c:v>
                </c:pt>
                <c:pt idx="1131">
                  <c:v>0.60680414752527456</c:v>
                </c:pt>
                <c:pt idx="1132">
                  <c:v>0.62931858615544345</c:v>
                </c:pt>
                <c:pt idx="1133">
                  <c:v>0.64893470073168036</c:v>
                </c:pt>
                <c:pt idx="1134">
                  <c:v>0.64232202456206455</c:v>
                </c:pt>
                <c:pt idx="1135">
                  <c:v>0.38238407663167667</c:v>
                </c:pt>
                <c:pt idx="1136">
                  <c:v>0.38868489982270898</c:v>
                </c:pt>
                <c:pt idx="1137">
                  <c:v>0.64023915957049682</c:v>
                </c:pt>
                <c:pt idx="1138">
                  <c:v>0.63303775234364312</c:v>
                </c:pt>
                <c:pt idx="1139">
                  <c:v>0.6553890401761171</c:v>
                </c:pt>
                <c:pt idx="1140">
                  <c:v>0.70297169644512214</c:v>
                </c:pt>
                <c:pt idx="1141">
                  <c:v>0.68145755555929921</c:v>
                </c:pt>
                <c:pt idx="1142">
                  <c:v>0.67749921384816358</c:v>
                </c:pt>
                <c:pt idx="1143">
                  <c:v>0.68435652967928828</c:v>
                </c:pt>
                <c:pt idx="1144">
                  <c:v>0.66094316849125767</c:v>
                </c:pt>
                <c:pt idx="1145">
                  <c:v>0.68527429500075299</c:v>
                </c:pt>
                <c:pt idx="1146">
                  <c:v>0.78967002450644497</c:v>
                </c:pt>
                <c:pt idx="1147">
                  <c:v>0.78095771638036837</c:v>
                </c:pt>
                <c:pt idx="1148">
                  <c:v>0.78481270223846322</c:v>
                </c:pt>
                <c:pt idx="1149">
                  <c:v>0.77919102665352857</c:v>
                </c:pt>
                <c:pt idx="1150">
                  <c:v>0.66326365681151656</c:v>
                </c:pt>
                <c:pt idx="1151">
                  <c:v>0.6398008345151539</c:v>
                </c:pt>
                <c:pt idx="1152">
                  <c:v>0.59760065769673532</c:v>
                </c:pt>
                <c:pt idx="1153">
                  <c:v>0.64856630165977158</c:v>
                </c:pt>
                <c:pt idx="1154">
                  <c:v>0.66513086545820532</c:v>
                </c:pt>
                <c:pt idx="1155">
                  <c:v>0.59863361733257692</c:v>
                </c:pt>
                <c:pt idx="1156">
                  <c:v>0.59105550449491218</c:v>
                </c:pt>
                <c:pt idx="1157">
                  <c:v>0.73691188386692219</c:v>
                </c:pt>
                <c:pt idx="1158">
                  <c:v>0.71837671543227066</c:v>
                </c:pt>
                <c:pt idx="1159">
                  <c:v>0.68908477353680531</c:v>
                </c:pt>
                <c:pt idx="1160">
                  <c:v>0.67906310403266434</c:v>
                </c:pt>
                <c:pt idx="1161">
                  <c:v>0.55995570733187461</c:v>
                </c:pt>
                <c:pt idx="1162">
                  <c:v>0.57047878482513459</c:v>
                </c:pt>
                <c:pt idx="1163">
                  <c:v>0.49392895994053859</c:v>
                </c:pt>
                <c:pt idx="1164">
                  <c:v>0.49897778481903415</c:v>
                </c:pt>
                <c:pt idx="1165">
                  <c:v>0.48370231854790213</c:v>
                </c:pt>
                <c:pt idx="1166">
                  <c:v>0.4919670544017582</c:v>
                </c:pt>
                <c:pt idx="1167">
                  <c:v>0.53414489116437869</c:v>
                </c:pt>
                <c:pt idx="1168">
                  <c:v>0.52673401685213594</c:v>
                </c:pt>
                <c:pt idx="1169">
                  <c:v>0.53919596057791164</c:v>
                </c:pt>
                <c:pt idx="1170">
                  <c:v>0.55215253684607302</c:v>
                </c:pt>
                <c:pt idx="1171">
                  <c:v>0.54412303885079794</c:v>
                </c:pt>
                <c:pt idx="1172">
                  <c:v>0.51473722070239836</c:v>
                </c:pt>
                <c:pt idx="1173">
                  <c:v>0.4664356240120705</c:v>
                </c:pt>
                <c:pt idx="1174">
                  <c:v>0.46227802624794129</c:v>
                </c:pt>
                <c:pt idx="1175">
                  <c:v>0.50475013040766314</c:v>
                </c:pt>
                <c:pt idx="1176">
                  <c:v>0.49907706827953446</c:v>
                </c:pt>
                <c:pt idx="1177">
                  <c:v>0.27406448937113903</c:v>
                </c:pt>
                <c:pt idx="1178">
                  <c:v>0.28610862558316358</c:v>
                </c:pt>
                <c:pt idx="1179">
                  <c:v>0.30839791570528152</c:v>
                </c:pt>
                <c:pt idx="1180">
                  <c:v>0.14452621354015949</c:v>
                </c:pt>
                <c:pt idx="1181">
                  <c:v>0.53570001545678236</c:v>
                </c:pt>
                <c:pt idx="1182">
                  <c:v>0.57141845713631445</c:v>
                </c:pt>
                <c:pt idx="1183">
                  <c:v>0.69886445315432866</c:v>
                </c:pt>
                <c:pt idx="1184">
                  <c:v>0.6805846153970796</c:v>
                </c:pt>
                <c:pt idx="1185">
                  <c:v>0.53537550845210868</c:v>
                </c:pt>
                <c:pt idx="1186">
                  <c:v>0.55270722750916979</c:v>
                </c:pt>
                <c:pt idx="1187">
                  <c:v>0.58712183583931876</c:v>
                </c:pt>
                <c:pt idx="1188">
                  <c:v>0.59810230415696997</c:v>
                </c:pt>
                <c:pt idx="1189">
                  <c:v>0.56526592008337517</c:v>
                </c:pt>
                <c:pt idx="1190">
                  <c:v>0.55598880829567388</c:v>
                </c:pt>
                <c:pt idx="1191">
                  <c:v>0.55482408412951412</c:v>
                </c:pt>
                <c:pt idx="1192">
                  <c:v>0.55575591599466934</c:v>
                </c:pt>
                <c:pt idx="1193">
                  <c:v>0.57308868554172387</c:v>
                </c:pt>
                <c:pt idx="1194">
                  <c:v>0.56675398784636044</c:v>
                </c:pt>
                <c:pt idx="1195">
                  <c:v>0.62500009264741407</c:v>
                </c:pt>
                <c:pt idx="1196">
                  <c:v>0.44742850555737618</c:v>
                </c:pt>
                <c:pt idx="1197">
                  <c:v>0.73119264756519387</c:v>
                </c:pt>
                <c:pt idx="1198">
                  <c:v>0.61793900046554151</c:v>
                </c:pt>
                <c:pt idx="1199">
                  <c:v>0.63707678029446946</c:v>
                </c:pt>
                <c:pt idx="1200">
                  <c:v>0.63613910657491279</c:v>
                </c:pt>
                <c:pt idx="1201">
                  <c:v>0.59692285330859052</c:v>
                </c:pt>
                <c:pt idx="1202">
                  <c:v>0.58549999154086252</c:v>
                </c:pt>
                <c:pt idx="1203">
                  <c:v>0.57997969392532811</c:v>
                </c:pt>
                <c:pt idx="1204">
                  <c:v>0.60953927892608473</c:v>
                </c:pt>
                <c:pt idx="1205">
                  <c:v>0.66971163386464039</c:v>
                </c:pt>
                <c:pt idx="1206">
                  <c:v>0.69449651641864318</c:v>
                </c:pt>
                <c:pt idx="1207">
                  <c:v>0.67835133563385042</c:v>
                </c:pt>
                <c:pt idx="1208">
                  <c:v>0.62251887560804176</c:v>
                </c:pt>
                <c:pt idx="1209">
                  <c:v>0.6414236644285245</c:v>
                </c:pt>
                <c:pt idx="1210">
                  <c:v>0.65281696026920533</c:v>
                </c:pt>
                <c:pt idx="1211">
                  <c:v>0.6792222924400434</c:v>
                </c:pt>
                <c:pt idx="1212">
                  <c:v>0.69629020927258556</c:v>
                </c:pt>
                <c:pt idx="1213">
                  <c:v>0.69967057988375625</c:v>
                </c:pt>
                <c:pt idx="1214">
                  <c:v>0.70800670021211398</c:v>
                </c:pt>
                <c:pt idx="1215">
                  <c:v>0.64043615137649146</c:v>
                </c:pt>
                <c:pt idx="1216">
                  <c:v>0.73837594357016545</c:v>
                </c:pt>
                <c:pt idx="1217">
                  <c:v>0.61117167971957398</c:v>
                </c:pt>
                <c:pt idx="1218">
                  <c:v>0.67942225315652061</c:v>
                </c:pt>
                <c:pt idx="1219">
                  <c:v>0.61936699510040838</c:v>
                </c:pt>
                <c:pt idx="1220">
                  <c:v>0.65662204046872774</c:v>
                </c:pt>
                <c:pt idx="1221">
                  <c:v>0.66978036143540842</c:v>
                </c:pt>
                <c:pt idx="1222">
                  <c:v>0.60552240424019477</c:v>
                </c:pt>
                <c:pt idx="1223">
                  <c:v>0.62307632602068608</c:v>
                </c:pt>
                <c:pt idx="1224">
                  <c:v>0.5579617007985832</c:v>
                </c:pt>
                <c:pt idx="1225">
                  <c:v>0.5562725869466969</c:v>
                </c:pt>
                <c:pt idx="1226">
                  <c:v>0.48942315399631486</c:v>
                </c:pt>
                <c:pt idx="1227">
                  <c:v>0.49543614499380439</c:v>
                </c:pt>
                <c:pt idx="1228">
                  <c:v>0.58508452023751145</c:v>
                </c:pt>
                <c:pt idx="1229">
                  <c:v>0.55839075185610687</c:v>
                </c:pt>
                <c:pt idx="1230">
                  <c:v>0.50724919526548196</c:v>
                </c:pt>
                <c:pt idx="1231">
                  <c:v>0.42985749231885784</c:v>
                </c:pt>
                <c:pt idx="1232">
                  <c:v>0.33998392084710044</c:v>
                </c:pt>
                <c:pt idx="1233">
                  <c:v>0.33143460886576287</c:v>
                </c:pt>
                <c:pt idx="1234">
                  <c:v>0.35264798597561497</c:v>
                </c:pt>
                <c:pt idx="1235">
                  <c:v>0.46933417319812976</c:v>
                </c:pt>
                <c:pt idx="1236">
                  <c:v>0.28200423714734052</c:v>
                </c:pt>
                <c:pt idx="1237">
                  <c:v>0.26165788987964678</c:v>
                </c:pt>
                <c:pt idx="1238">
                  <c:v>0.3755298610586526</c:v>
                </c:pt>
                <c:pt idx="1239">
                  <c:v>0.34863508162642531</c:v>
                </c:pt>
                <c:pt idx="1240">
                  <c:v>0.29778034162674633</c:v>
                </c:pt>
                <c:pt idx="1241">
                  <c:v>0.3413247868767616</c:v>
                </c:pt>
                <c:pt idx="1242">
                  <c:v>0.49593655718635399</c:v>
                </c:pt>
                <c:pt idx="1243">
                  <c:v>0.4895551804592031</c:v>
                </c:pt>
                <c:pt idx="1244">
                  <c:v>0.51805768405124819</c:v>
                </c:pt>
                <c:pt idx="1245">
                  <c:v>0.53380691385649548</c:v>
                </c:pt>
                <c:pt idx="1246">
                  <c:v>0.52211718967929521</c:v>
                </c:pt>
                <c:pt idx="1247">
                  <c:v>0.49347498182775223</c:v>
                </c:pt>
                <c:pt idx="1248">
                  <c:v>0.43764115675896237</c:v>
                </c:pt>
                <c:pt idx="1249">
                  <c:v>0.44704421675801964</c:v>
                </c:pt>
                <c:pt idx="1250">
                  <c:v>0.44998548711136432</c:v>
                </c:pt>
                <c:pt idx="1251">
                  <c:v>0.44105256998746456</c:v>
                </c:pt>
                <c:pt idx="1252">
                  <c:v>0.45791606750511948</c:v>
                </c:pt>
                <c:pt idx="1253">
                  <c:v>0.48617017311386329</c:v>
                </c:pt>
                <c:pt idx="1254">
                  <c:v>0.43713127368390042</c:v>
                </c:pt>
                <c:pt idx="1255">
                  <c:v>0.45380634272371856</c:v>
                </c:pt>
                <c:pt idx="1256">
                  <c:v>0.56856189100952137</c:v>
                </c:pt>
                <c:pt idx="1257">
                  <c:v>0.51959181764937123</c:v>
                </c:pt>
                <c:pt idx="1258">
                  <c:v>0.49356620008522395</c:v>
                </c:pt>
                <c:pt idx="1259">
                  <c:v>0.58956315840017925</c:v>
                </c:pt>
                <c:pt idx="1260">
                  <c:v>0.46834097143537712</c:v>
                </c:pt>
                <c:pt idx="1261">
                  <c:v>0.46126999710798128</c:v>
                </c:pt>
                <c:pt idx="1262">
                  <c:v>0.29661887783595331</c:v>
                </c:pt>
                <c:pt idx="1263">
                  <c:v>0.41388235110135241</c:v>
                </c:pt>
                <c:pt idx="1264">
                  <c:v>0.37007098105821096</c:v>
                </c:pt>
                <c:pt idx="1265">
                  <c:v>0.48851288031282641</c:v>
                </c:pt>
                <c:pt idx="1266">
                  <c:v>0.58570539885898965</c:v>
                </c:pt>
                <c:pt idx="1267">
                  <c:v>0.59821024749290019</c:v>
                </c:pt>
                <c:pt idx="1268">
                  <c:v>0.58762576923257592</c:v>
                </c:pt>
                <c:pt idx="1269">
                  <c:v>0.59667126115054026</c:v>
                </c:pt>
                <c:pt idx="1270">
                  <c:v>0.52776272234535981</c:v>
                </c:pt>
                <c:pt idx="1271">
                  <c:v>0.52122825588305044</c:v>
                </c:pt>
                <c:pt idx="1272">
                  <c:v>0.49665079892482139</c:v>
                </c:pt>
                <c:pt idx="1273">
                  <c:v>0.49426744095551484</c:v>
                </c:pt>
                <c:pt idx="1274">
                  <c:v>0.49634779218682246</c:v>
                </c:pt>
                <c:pt idx="1275">
                  <c:v>0.49505920190356051</c:v>
                </c:pt>
                <c:pt idx="1276">
                  <c:v>0.49873929252419036</c:v>
                </c:pt>
                <c:pt idx="1277">
                  <c:v>0.49810790477580436</c:v>
                </c:pt>
                <c:pt idx="1278">
                  <c:v>0.58612223559955667</c:v>
                </c:pt>
                <c:pt idx="1279">
                  <c:v>0.58424531128140278</c:v>
                </c:pt>
                <c:pt idx="1280">
                  <c:v>0.7060981750637394</c:v>
                </c:pt>
                <c:pt idx="1281">
                  <c:v>0.70487081734582602</c:v>
                </c:pt>
                <c:pt idx="1282">
                  <c:v>0.70566214772458624</c:v>
                </c:pt>
                <c:pt idx="1283">
                  <c:v>0.69983571390078292</c:v>
                </c:pt>
                <c:pt idx="1284">
                  <c:v>0.73574411333830814</c:v>
                </c:pt>
                <c:pt idx="1285">
                  <c:v>0.67582672389187326</c:v>
                </c:pt>
                <c:pt idx="1286">
                  <c:v>0.56965240357202396</c:v>
                </c:pt>
                <c:pt idx="1287">
                  <c:v>0.49588774255898127</c:v>
                </c:pt>
              </c:numCache>
            </c:numRef>
          </c:val>
          <c:smooth val="0"/>
          <c:extLst>
            <c:ext xmlns:c16="http://schemas.microsoft.com/office/drawing/2014/chart" uri="{C3380CC4-5D6E-409C-BE32-E72D297353CC}">
              <c16:uniqueId val="{00000000-7001-48B1-9F6C-99F8E621802E}"/>
            </c:ext>
          </c:extLst>
        </c:ser>
        <c:ser>
          <c:idx val="1"/>
          <c:order val="1"/>
          <c:tx>
            <c:v>10-yr US yields</c:v>
          </c:tx>
          <c:spPr>
            <a:ln w="19050">
              <a:solidFill>
                <a:srgbClr val="4489FF"/>
              </a:solidFill>
            </a:ln>
          </c:spPr>
          <c:marker>
            <c:symbol val="none"/>
          </c:marker>
          <c:cat>
            <c:numRef>
              <c:f>'20-day'!$A$528:$A$3000</c:f>
              <c:numCache>
                <c:formatCode>m/d/yyyy</c:formatCode>
                <c:ptCount val="2473"/>
                <c:pt idx="0">
                  <c:v>43831</c:v>
                </c:pt>
                <c:pt idx="1">
                  <c:v>43832</c:v>
                </c:pt>
                <c:pt idx="2">
                  <c:v>43833</c:v>
                </c:pt>
                <c:pt idx="3">
                  <c:v>43836</c:v>
                </c:pt>
                <c:pt idx="4">
                  <c:v>43837</c:v>
                </c:pt>
                <c:pt idx="5">
                  <c:v>43838</c:v>
                </c:pt>
                <c:pt idx="6">
                  <c:v>43839</c:v>
                </c:pt>
                <c:pt idx="7">
                  <c:v>43840</c:v>
                </c:pt>
                <c:pt idx="8">
                  <c:v>43843</c:v>
                </c:pt>
                <c:pt idx="9">
                  <c:v>43844</c:v>
                </c:pt>
                <c:pt idx="10">
                  <c:v>43845</c:v>
                </c:pt>
                <c:pt idx="11">
                  <c:v>43846</c:v>
                </c:pt>
                <c:pt idx="12">
                  <c:v>43847</c:v>
                </c:pt>
                <c:pt idx="13">
                  <c:v>43850</c:v>
                </c:pt>
                <c:pt idx="14">
                  <c:v>43851</c:v>
                </c:pt>
                <c:pt idx="15">
                  <c:v>43852</c:v>
                </c:pt>
                <c:pt idx="16">
                  <c:v>43853</c:v>
                </c:pt>
                <c:pt idx="17">
                  <c:v>43854</c:v>
                </c:pt>
                <c:pt idx="18">
                  <c:v>43857</c:v>
                </c:pt>
                <c:pt idx="19">
                  <c:v>43858</c:v>
                </c:pt>
                <c:pt idx="20">
                  <c:v>43859</c:v>
                </c:pt>
                <c:pt idx="21">
                  <c:v>43860</c:v>
                </c:pt>
                <c:pt idx="22">
                  <c:v>43861</c:v>
                </c:pt>
                <c:pt idx="23">
                  <c:v>43864</c:v>
                </c:pt>
                <c:pt idx="24">
                  <c:v>43865</c:v>
                </c:pt>
                <c:pt idx="25">
                  <c:v>43866</c:v>
                </c:pt>
                <c:pt idx="26">
                  <c:v>43867</c:v>
                </c:pt>
                <c:pt idx="27">
                  <c:v>43868</c:v>
                </c:pt>
                <c:pt idx="28">
                  <c:v>43871</c:v>
                </c:pt>
                <c:pt idx="29">
                  <c:v>43872</c:v>
                </c:pt>
                <c:pt idx="30">
                  <c:v>43873</c:v>
                </c:pt>
                <c:pt idx="31">
                  <c:v>43874</c:v>
                </c:pt>
                <c:pt idx="32">
                  <c:v>43875</c:v>
                </c:pt>
                <c:pt idx="33">
                  <c:v>43878</c:v>
                </c:pt>
                <c:pt idx="34">
                  <c:v>43879</c:v>
                </c:pt>
                <c:pt idx="35">
                  <c:v>43880</c:v>
                </c:pt>
                <c:pt idx="36">
                  <c:v>43881</c:v>
                </c:pt>
                <c:pt idx="37">
                  <c:v>43882</c:v>
                </c:pt>
                <c:pt idx="38">
                  <c:v>43885</c:v>
                </c:pt>
                <c:pt idx="39">
                  <c:v>43886</c:v>
                </c:pt>
                <c:pt idx="40">
                  <c:v>43887</c:v>
                </c:pt>
                <c:pt idx="41">
                  <c:v>43888</c:v>
                </c:pt>
                <c:pt idx="42">
                  <c:v>43889</c:v>
                </c:pt>
                <c:pt idx="43">
                  <c:v>43892</c:v>
                </c:pt>
                <c:pt idx="44">
                  <c:v>43893</c:v>
                </c:pt>
                <c:pt idx="45">
                  <c:v>43894</c:v>
                </c:pt>
                <c:pt idx="46">
                  <c:v>43895</c:v>
                </c:pt>
                <c:pt idx="47">
                  <c:v>43896</c:v>
                </c:pt>
                <c:pt idx="48">
                  <c:v>43899</c:v>
                </c:pt>
                <c:pt idx="49">
                  <c:v>43900</c:v>
                </c:pt>
                <c:pt idx="50">
                  <c:v>43901</c:v>
                </c:pt>
                <c:pt idx="51">
                  <c:v>43902</c:v>
                </c:pt>
                <c:pt idx="52">
                  <c:v>43903</c:v>
                </c:pt>
                <c:pt idx="53">
                  <c:v>43906</c:v>
                </c:pt>
                <c:pt idx="54">
                  <c:v>43907</c:v>
                </c:pt>
                <c:pt idx="55">
                  <c:v>43908</c:v>
                </c:pt>
                <c:pt idx="56">
                  <c:v>43909</c:v>
                </c:pt>
                <c:pt idx="57">
                  <c:v>43910</c:v>
                </c:pt>
                <c:pt idx="58">
                  <c:v>43913</c:v>
                </c:pt>
                <c:pt idx="59">
                  <c:v>43914</c:v>
                </c:pt>
                <c:pt idx="60">
                  <c:v>43915</c:v>
                </c:pt>
                <c:pt idx="61">
                  <c:v>43916</c:v>
                </c:pt>
                <c:pt idx="62">
                  <c:v>43917</c:v>
                </c:pt>
                <c:pt idx="63">
                  <c:v>43920</c:v>
                </c:pt>
                <c:pt idx="64">
                  <c:v>43921</c:v>
                </c:pt>
                <c:pt idx="65">
                  <c:v>43922</c:v>
                </c:pt>
                <c:pt idx="66">
                  <c:v>43923</c:v>
                </c:pt>
                <c:pt idx="67">
                  <c:v>43924</c:v>
                </c:pt>
                <c:pt idx="68">
                  <c:v>43927</c:v>
                </c:pt>
                <c:pt idx="69">
                  <c:v>43928</c:v>
                </c:pt>
                <c:pt idx="70">
                  <c:v>43929</c:v>
                </c:pt>
                <c:pt idx="71">
                  <c:v>43930</c:v>
                </c:pt>
                <c:pt idx="72">
                  <c:v>43931</c:v>
                </c:pt>
                <c:pt idx="73">
                  <c:v>43934</c:v>
                </c:pt>
                <c:pt idx="74">
                  <c:v>43935</c:v>
                </c:pt>
                <c:pt idx="75">
                  <c:v>43936</c:v>
                </c:pt>
                <c:pt idx="76">
                  <c:v>43937</c:v>
                </c:pt>
                <c:pt idx="77">
                  <c:v>43938</c:v>
                </c:pt>
                <c:pt idx="78">
                  <c:v>43941</c:v>
                </c:pt>
                <c:pt idx="79">
                  <c:v>43942</c:v>
                </c:pt>
                <c:pt idx="80">
                  <c:v>43943</c:v>
                </c:pt>
                <c:pt idx="81">
                  <c:v>43944</c:v>
                </c:pt>
                <c:pt idx="82">
                  <c:v>43945</c:v>
                </c:pt>
                <c:pt idx="83">
                  <c:v>43948</c:v>
                </c:pt>
                <c:pt idx="84">
                  <c:v>43949</c:v>
                </c:pt>
                <c:pt idx="85">
                  <c:v>43950</c:v>
                </c:pt>
                <c:pt idx="86">
                  <c:v>43951</c:v>
                </c:pt>
                <c:pt idx="87">
                  <c:v>43952</c:v>
                </c:pt>
                <c:pt idx="88">
                  <c:v>43955</c:v>
                </c:pt>
                <c:pt idx="89">
                  <c:v>43956</c:v>
                </c:pt>
                <c:pt idx="90">
                  <c:v>43957</c:v>
                </c:pt>
                <c:pt idx="91">
                  <c:v>43958</c:v>
                </c:pt>
                <c:pt idx="92">
                  <c:v>43959</c:v>
                </c:pt>
                <c:pt idx="93">
                  <c:v>43962</c:v>
                </c:pt>
                <c:pt idx="94">
                  <c:v>43963</c:v>
                </c:pt>
                <c:pt idx="95">
                  <c:v>43964</c:v>
                </c:pt>
                <c:pt idx="96">
                  <c:v>43965</c:v>
                </c:pt>
                <c:pt idx="97">
                  <c:v>43966</c:v>
                </c:pt>
                <c:pt idx="98">
                  <c:v>43969</c:v>
                </c:pt>
                <c:pt idx="99">
                  <c:v>43970</c:v>
                </c:pt>
                <c:pt idx="100">
                  <c:v>43971</c:v>
                </c:pt>
                <c:pt idx="101">
                  <c:v>43972</c:v>
                </c:pt>
                <c:pt idx="102">
                  <c:v>43973</c:v>
                </c:pt>
                <c:pt idx="103">
                  <c:v>43976</c:v>
                </c:pt>
                <c:pt idx="104">
                  <c:v>43977</c:v>
                </c:pt>
                <c:pt idx="105">
                  <c:v>43978</c:v>
                </c:pt>
                <c:pt idx="106">
                  <c:v>43979</c:v>
                </c:pt>
                <c:pt idx="107">
                  <c:v>43980</c:v>
                </c:pt>
                <c:pt idx="108">
                  <c:v>43983</c:v>
                </c:pt>
                <c:pt idx="109">
                  <c:v>43984</c:v>
                </c:pt>
                <c:pt idx="110">
                  <c:v>43985</c:v>
                </c:pt>
                <c:pt idx="111">
                  <c:v>43986</c:v>
                </c:pt>
                <c:pt idx="112">
                  <c:v>43987</c:v>
                </c:pt>
                <c:pt idx="113">
                  <c:v>43990</c:v>
                </c:pt>
                <c:pt idx="114">
                  <c:v>43991</c:v>
                </c:pt>
                <c:pt idx="115">
                  <c:v>43992</c:v>
                </c:pt>
                <c:pt idx="116">
                  <c:v>43993</c:v>
                </c:pt>
                <c:pt idx="117">
                  <c:v>43994</c:v>
                </c:pt>
                <c:pt idx="118">
                  <c:v>43997</c:v>
                </c:pt>
                <c:pt idx="119">
                  <c:v>43998</c:v>
                </c:pt>
                <c:pt idx="120">
                  <c:v>43999</c:v>
                </c:pt>
                <c:pt idx="121">
                  <c:v>44000</c:v>
                </c:pt>
                <c:pt idx="122">
                  <c:v>44001</c:v>
                </c:pt>
                <c:pt idx="123">
                  <c:v>44004</c:v>
                </c:pt>
                <c:pt idx="124">
                  <c:v>44005</c:v>
                </c:pt>
                <c:pt idx="125">
                  <c:v>44006</c:v>
                </c:pt>
                <c:pt idx="126">
                  <c:v>44007</c:v>
                </c:pt>
                <c:pt idx="127">
                  <c:v>44008</c:v>
                </c:pt>
                <c:pt idx="128">
                  <c:v>44011</c:v>
                </c:pt>
                <c:pt idx="129">
                  <c:v>44012</c:v>
                </c:pt>
                <c:pt idx="130">
                  <c:v>44013</c:v>
                </c:pt>
                <c:pt idx="131">
                  <c:v>44014</c:v>
                </c:pt>
                <c:pt idx="132">
                  <c:v>44015</c:v>
                </c:pt>
                <c:pt idx="133">
                  <c:v>44018</c:v>
                </c:pt>
                <c:pt idx="134">
                  <c:v>44019</c:v>
                </c:pt>
                <c:pt idx="135">
                  <c:v>44020</c:v>
                </c:pt>
                <c:pt idx="136">
                  <c:v>44021</c:v>
                </c:pt>
                <c:pt idx="137">
                  <c:v>44022</c:v>
                </c:pt>
                <c:pt idx="138">
                  <c:v>44025</c:v>
                </c:pt>
                <c:pt idx="139">
                  <c:v>44026</c:v>
                </c:pt>
                <c:pt idx="140">
                  <c:v>44027</c:v>
                </c:pt>
                <c:pt idx="141">
                  <c:v>44028</c:v>
                </c:pt>
                <c:pt idx="142">
                  <c:v>44029</c:v>
                </c:pt>
                <c:pt idx="143">
                  <c:v>44032</c:v>
                </c:pt>
                <c:pt idx="144">
                  <c:v>44033</c:v>
                </c:pt>
                <c:pt idx="145">
                  <c:v>44034</c:v>
                </c:pt>
                <c:pt idx="146">
                  <c:v>44035</c:v>
                </c:pt>
                <c:pt idx="147">
                  <c:v>44036</c:v>
                </c:pt>
                <c:pt idx="148">
                  <c:v>44039</c:v>
                </c:pt>
                <c:pt idx="149">
                  <c:v>44040</c:v>
                </c:pt>
                <c:pt idx="150">
                  <c:v>44041</c:v>
                </c:pt>
                <c:pt idx="151">
                  <c:v>44042</c:v>
                </c:pt>
                <c:pt idx="152">
                  <c:v>44043</c:v>
                </c:pt>
                <c:pt idx="153">
                  <c:v>44046</c:v>
                </c:pt>
                <c:pt idx="154">
                  <c:v>44047</c:v>
                </c:pt>
                <c:pt idx="155">
                  <c:v>44048</c:v>
                </c:pt>
                <c:pt idx="156">
                  <c:v>44049</c:v>
                </c:pt>
                <c:pt idx="157">
                  <c:v>44050</c:v>
                </c:pt>
                <c:pt idx="158">
                  <c:v>44053</c:v>
                </c:pt>
                <c:pt idx="159">
                  <c:v>44054</c:v>
                </c:pt>
                <c:pt idx="160">
                  <c:v>44055</c:v>
                </c:pt>
                <c:pt idx="161">
                  <c:v>44056</c:v>
                </c:pt>
                <c:pt idx="162">
                  <c:v>44057</c:v>
                </c:pt>
                <c:pt idx="163">
                  <c:v>44060</c:v>
                </c:pt>
                <c:pt idx="164">
                  <c:v>44061</c:v>
                </c:pt>
                <c:pt idx="165">
                  <c:v>44062</c:v>
                </c:pt>
                <c:pt idx="166">
                  <c:v>44063</c:v>
                </c:pt>
                <c:pt idx="167">
                  <c:v>44064</c:v>
                </c:pt>
                <c:pt idx="168">
                  <c:v>44067</c:v>
                </c:pt>
                <c:pt idx="169">
                  <c:v>44068</c:v>
                </c:pt>
                <c:pt idx="170">
                  <c:v>44069</c:v>
                </c:pt>
                <c:pt idx="171">
                  <c:v>44070</c:v>
                </c:pt>
                <c:pt idx="172">
                  <c:v>44071</c:v>
                </c:pt>
                <c:pt idx="173">
                  <c:v>44074</c:v>
                </c:pt>
                <c:pt idx="174">
                  <c:v>44075</c:v>
                </c:pt>
                <c:pt idx="175">
                  <c:v>44076</c:v>
                </c:pt>
                <c:pt idx="176">
                  <c:v>44077</c:v>
                </c:pt>
                <c:pt idx="177">
                  <c:v>44078</c:v>
                </c:pt>
                <c:pt idx="178">
                  <c:v>44081</c:v>
                </c:pt>
                <c:pt idx="179">
                  <c:v>44082</c:v>
                </c:pt>
                <c:pt idx="180">
                  <c:v>44083</c:v>
                </c:pt>
                <c:pt idx="181">
                  <c:v>44084</c:v>
                </c:pt>
                <c:pt idx="182">
                  <c:v>44085</c:v>
                </c:pt>
                <c:pt idx="183">
                  <c:v>44088</c:v>
                </c:pt>
                <c:pt idx="184">
                  <c:v>44089</c:v>
                </c:pt>
                <c:pt idx="185">
                  <c:v>44090</c:v>
                </c:pt>
                <c:pt idx="186">
                  <c:v>44091</c:v>
                </c:pt>
                <c:pt idx="187">
                  <c:v>44092</c:v>
                </c:pt>
                <c:pt idx="188">
                  <c:v>44095</c:v>
                </c:pt>
                <c:pt idx="189">
                  <c:v>44096</c:v>
                </c:pt>
                <c:pt idx="190">
                  <c:v>44097</c:v>
                </c:pt>
                <c:pt idx="191">
                  <c:v>44098</c:v>
                </c:pt>
                <c:pt idx="192">
                  <c:v>44099</c:v>
                </c:pt>
                <c:pt idx="193">
                  <c:v>44102</c:v>
                </c:pt>
                <c:pt idx="194">
                  <c:v>44103</c:v>
                </c:pt>
                <c:pt idx="195">
                  <c:v>44104</c:v>
                </c:pt>
                <c:pt idx="196">
                  <c:v>44105</c:v>
                </c:pt>
                <c:pt idx="197">
                  <c:v>44106</c:v>
                </c:pt>
                <c:pt idx="198">
                  <c:v>44109</c:v>
                </c:pt>
                <c:pt idx="199">
                  <c:v>44110</c:v>
                </c:pt>
                <c:pt idx="200">
                  <c:v>44111</c:v>
                </c:pt>
                <c:pt idx="201">
                  <c:v>44112</c:v>
                </c:pt>
                <c:pt idx="202">
                  <c:v>44113</c:v>
                </c:pt>
                <c:pt idx="203">
                  <c:v>44116</c:v>
                </c:pt>
                <c:pt idx="204">
                  <c:v>44117</c:v>
                </c:pt>
                <c:pt idx="205">
                  <c:v>44118</c:v>
                </c:pt>
                <c:pt idx="206">
                  <c:v>44119</c:v>
                </c:pt>
                <c:pt idx="207">
                  <c:v>44120</c:v>
                </c:pt>
                <c:pt idx="208">
                  <c:v>44123</c:v>
                </c:pt>
                <c:pt idx="209">
                  <c:v>44124</c:v>
                </c:pt>
                <c:pt idx="210">
                  <c:v>44125</c:v>
                </c:pt>
                <c:pt idx="211">
                  <c:v>44126</c:v>
                </c:pt>
                <c:pt idx="212">
                  <c:v>44127</c:v>
                </c:pt>
                <c:pt idx="213">
                  <c:v>44130</c:v>
                </c:pt>
                <c:pt idx="214">
                  <c:v>44131</c:v>
                </c:pt>
                <c:pt idx="215">
                  <c:v>44132</c:v>
                </c:pt>
                <c:pt idx="216">
                  <c:v>44133</c:v>
                </c:pt>
                <c:pt idx="217">
                  <c:v>44134</c:v>
                </c:pt>
                <c:pt idx="218">
                  <c:v>44137</c:v>
                </c:pt>
                <c:pt idx="219">
                  <c:v>44138</c:v>
                </c:pt>
                <c:pt idx="220">
                  <c:v>44139</c:v>
                </c:pt>
                <c:pt idx="221">
                  <c:v>44140</c:v>
                </c:pt>
                <c:pt idx="222">
                  <c:v>44141</c:v>
                </c:pt>
                <c:pt idx="223">
                  <c:v>44144</c:v>
                </c:pt>
                <c:pt idx="224">
                  <c:v>44145</c:v>
                </c:pt>
                <c:pt idx="225">
                  <c:v>44146</c:v>
                </c:pt>
                <c:pt idx="226">
                  <c:v>44147</c:v>
                </c:pt>
                <c:pt idx="227">
                  <c:v>44148</c:v>
                </c:pt>
                <c:pt idx="228">
                  <c:v>44151</c:v>
                </c:pt>
                <c:pt idx="229">
                  <c:v>44152</c:v>
                </c:pt>
                <c:pt idx="230">
                  <c:v>44153</c:v>
                </c:pt>
                <c:pt idx="231">
                  <c:v>44154</c:v>
                </c:pt>
                <c:pt idx="232">
                  <c:v>44155</c:v>
                </c:pt>
                <c:pt idx="233">
                  <c:v>44158</c:v>
                </c:pt>
                <c:pt idx="234">
                  <c:v>44159</c:v>
                </c:pt>
                <c:pt idx="235">
                  <c:v>44160</c:v>
                </c:pt>
                <c:pt idx="236">
                  <c:v>44161</c:v>
                </c:pt>
                <c:pt idx="237">
                  <c:v>44162</c:v>
                </c:pt>
                <c:pt idx="238">
                  <c:v>44165</c:v>
                </c:pt>
                <c:pt idx="239">
                  <c:v>44166</c:v>
                </c:pt>
                <c:pt idx="240">
                  <c:v>44167</c:v>
                </c:pt>
                <c:pt idx="241">
                  <c:v>44168</c:v>
                </c:pt>
                <c:pt idx="242">
                  <c:v>44169</c:v>
                </c:pt>
                <c:pt idx="243">
                  <c:v>44172</c:v>
                </c:pt>
                <c:pt idx="244">
                  <c:v>44173</c:v>
                </c:pt>
                <c:pt idx="245">
                  <c:v>44174</c:v>
                </c:pt>
                <c:pt idx="246">
                  <c:v>44175</c:v>
                </c:pt>
                <c:pt idx="247">
                  <c:v>44176</c:v>
                </c:pt>
                <c:pt idx="248">
                  <c:v>44179</c:v>
                </c:pt>
                <c:pt idx="249">
                  <c:v>44180</c:v>
                </c:pt>
                <c:pt idx="250">
                  <c:v>44181</c:v>
                </c:pt>
                <c:pt idx="251">
                  <c:v>44182</c:v>
                </c:pt>
                <c:pt idx="252">
                  <c:v>44183</c:v>
                </c:pt>
                <c:pt idx="253">
                  <c:v>44186</c:v>
                </c:pt>
                <c:pt idx="254">
                  <c:v>44187</c:v>
                </c:pt>
                <c:pt idx="255">
                  <c:v>44188</c:v>
                </c:pt>
                <c:pt idx="256">
                  <c:v>44189</c:v>
                </c:pt>
                <c:pt idx="257">
                  <c:v>44190</c:v>
                </c:pt>
                <c:pt idx="258">
                  <c:v>44193</c:v>
                </c:pt>
                <c:pt idx="259">
                  <c:v>44194</c:v>
                </c:pt>
                <c:pt idx="260">
                  <c:v>44195</c:v>
                </c:pt>
                <c:pt idx="261">
                  <c:v>44196</c:v>
                </c:pt>
                <c:pt idx="262">
                  <c:v>44197</c:v>
                </c:pt>
                <c:pt idx="263">
                  <c:v>44200</c:v>
                </c:pt>
                <c:pt idx="264">
                  <c:v>44201</c:v>
                </c:pt>
                <c:pt idx="265">
                  <c:v>44202</c:v>
                </c:pt>
                <c:pt idx="266">
                  <c:v>44203</c:v>
                </c:pt>
                <c:pt idx="267">
                  <c:v>44204</c:v>
                </c:pt>
                <c:pt idx="268">
                  <c:v>44207</c:v>
                </c:pt>
                <c:pt idx="269">
                  <c:v>44208</c:v>
                </c:pt>
                <c:pt idx="270">
                  <c:v>44209</c:v>
                </c:pt>
                <c:pt idx="271">
                  <c:v>44210</c:v>
                </c:pt>
                <c:pt idx="272">
                  <c:v>44211</c:v>
                </c:pt>
                <c:pt idx="273">
                  <c:v>44214</c:v>
                </c:pt>
                <c:pt idx="274">
                  <c:v>44215</c:v>
                </c:pt>
                <c:pt idx="275">
                  <c:v>44216</c:v>
                </c:pt>
                <c:pt idx="276">
                  <c:v>44217</c:v>
                </c:pt>
                <c:pt idx="277">
                  <c:v>44218</c:v>
                </c:pt>
                <c:pt idx="278">
                  <c:v>44221</c:v>
                </c:pt>
                <c:pt idx="279">
                  <c:v>44222</c:v>
                </c:pt>
                <c:pt idx="280">
                  <c:v>44223</c:v>
                </c:pt>
                <c:pt idx="281">
                  <c:v>44224</c:v>
                </c:pt>
                <c:pt idx="282">
                  <c:v>44225</c:v>
                </c:pt>
                <c:pt idx="283">
                  <c:v>44228</c:v>
                </c:pt>
                <c:pt idx="284">
                  <c:v>44229</c:v>
                </c:pt>
                <c:pt idx="285">
                  <c:v>44230</c:v>
                </c:pt>
                <c:pt idx="286">
                  <c:v>44231</c:v>
                </c:pt>
                <c:pt idx="287">
                  <c:v>44232</c:v>
                </c:pt>
                <c:pt idx="288">
                  <c:v>44235</c:v>
                </c:pt>
                <c:pt idx="289">
                  <c:v>44236</c:v>
                </c:pt>
                <c:pt idx="290">
                  <c:v>44237</c:v>
                </c:pt>
                <c:pt idx="291">
                  <c:v>44238</c:v>
                </c:pt>
                <c:pt idx="292">
                  <c:v>44239</c:v>
                </c:pt>
                <c:pt idx="293">
                  <c:v>44242</c:v>
                </c:pt>
                <c:pt idx="294">
                  <c:v>44243</c:v>
                </c:pt>
                <c:pt idx="295">
                  <c:v>44244</c:v>
                </c:pt>
                <c:pt idx="296">
                  <c:v>44245</c:v>
                </c:pt>
                <c:pt idx="297">
                  <c:v>44246</c:v>
                </c:pt>
                <c:pt idx="298">
                  <c:v>44249</c:v>
                </c:pt>
                <c:pt idx="299">
                  <c:v>44250</c:v>
                </c:pt>
                <c:pt idx="300">
                  <c:v>44251</c:v>
                </c:pt>
                <c:pt idx="301">
                  <c:v>44252</c:v>
                </c:pt>
                <c:pt idx="302">
                  <c:v>44253</c:v>
                </c:pt>
                <c:pt idx="303">
                  <c:v>44256</c:v>
                </c:pt>
                <c:pt idx="304">
                  <c:v>44257</c:v>
                </c:pt>
                <c:pt idx="305">
                  <c:v>44258</c:v>
                </c:pt>
                <c:pt idx="306">
                  <c:v>44259</c:v>
                </c:pt>
                <c:pt idx="307">
                  <c:v>44260</c:v>
                </c:pt>
                <c:pt idx="308">
                  <c:v>44263</c:v>
                </c:pt>
                <c:pt idx="309">
                  <c:v>44264</c:v>
                </c:pt>
                <c:pt idx="310">
                  <c:v>44265</c:v>
                </c:pt>
                <c:pt idx="311">
                  <c:v>44266</c:v>
                </c:pt>
                <c:pt idx="312">
                  <c:v>44267</c:v>
                </c:pt>
                <c:pt idx="313">
                  <c:v>44270</c:v>
                </c:pt>
                <c:pt idx="314">
                  <c:v>44271</c:v>
                </c:pt>
                <c:pt idx="315">
                  <c:v>44272</c:v>
                </c:pt>
                <c:pt idx="316">
                  <c:v>44273</c:v>
                </c:pt>
                <c:pt idx="317">
                  <c:v>44274</c:v>
                </c:pt>
                <c:pt idx="318">
                  <c:v>44277</c:v>
                </c:pt>
                <c:pt idx="319">
                  <c:v>44278</c:v>
                </c:pt>
                <c:pt idx="320">
                  <c:v>44279</c:v>
                </c:pt>
                <c:pt idx="321">
                  <c:v>44280</c:v>
                </c:pt>
                <c:pt idx="322">
                  <c:v>44281</c:v>
                </c:pt>
                <c:pt idx="323">
                  <c:v>44284</c:v>
                </c:pt>
                <c:pt idx="324">
                  <c:v>44285</c:v>
                </c:pt>
                <c:pt idx="325">
                  <c:v>44286</c:v>
                </c:pt>
                <c:pt idx="326">
                  <c:v>44287</c:v>
                </c:pt>
                <c:pt idx="327">
                  <c:v>44288</c:v>
                </c:pt>
                <c:pt idx="328">
                  <c:v>44291</c:v>
                </c:pt>
                <c:pt idx="329">
                  <c:v>44292</c:v>
                </c:pt>
                <c:pt idx="330">
                  <c:v>44293</c:v>
                </c:pt>
                <c:pt idx="331">
                  <c:v>44294</c:v>
                </c:pt>
                <c:pt idx="332">
                  <c:v>44295</c:v>
                </c:pt>
                <c:pt idx="333">
                  <c:v>44298</c:v>
                </c:pt>
                <c:pt idx="334">
                  <c:v>44299</c:v>
                </c:pt>
                <c:pt idx="335">
                  <c:v>44300</c:v>
                </c:pt>
                <c:pt idx="336">
                  <c:v>44301</c:v>
                </c:pt>
                <c:pt idx="337">
                  <c:v>44302</c:v>
                </c:pt>
                <c:pt idx="338">
                  <c:v>44305</c:v>
                </c:pt>
                <c:pt idx="339">
                  <c:v>44306</c:v>
                </c:pt>
                <c:pt idx="340">
                  <c:v>44307</c:v>
                </c:pt>
                <c:pt idx="341">
                  <c:v>44308</c:v>
                </c:pt>
                <c:pt idx="342">
                  <c:v>44309</c:v>
                </c:pt>
                <c:pt idx="343">
                  <c:v>44312</c:v>
                </c:pt>
                <c:pt idx="344">
                  <c:v>44313</c:v>
                </c:pt>
                <c:pt idx="345">
                  <c:v>44314</c:v>
                </c:pt>
                <c:pt idx="346">
                  <c:v>44315</c:v>
                </c:pt>
                <c:pt idx="347">
                  <c:v>44316</c:v>
                </c:pt>
                <c:pt idx="348">
                  <c:v>44319</c:v>
                </c:pt>
                <c:pt idx="349">
                  <c:v>44320</c:v>
                </c:pt>
                <c:pt idx="350">
                  <c:v>44321</c:v>
                </c:pt>
                <c:pt idx="351">
                  <c:v>44322</c:v>
                </c:pt>
                <c:pt idx="352">
                  <c:v>44323</c:v>
                </c:pt>
                <c:pt idx="353">
                  <c:v>44326</c:v>
                </c:pt>
                <c:pt idx="354">
                  <c:v>44327</c:v>
                </c:pt>
                <c:pt idx="355">
                  <c:v>44328</c:v>
                </c:pt>
                <c:pt idx="356">
                  <c:v>44329</c:v>
                </c:pt>
                <c:pt idx="357">
                  <c:v>44330</c:v>
                </c:pt>
                <c:pt idx="358">
                  <c:v>44333</c:v>
                </c:pt>
                <c:pt idx="359">
                  <c:v>44334</c:v>
                </c:pt>
                <c:pt idx="360">
                  <c:v>44335</c:v>
                </c:pt>
                <c:pt idx="361">
                  <c:v>44336</c:v>
                </c:pt>
                <c:pt idx="362">
                  <c:v>44337</c:v>
                </c:pt>
                <c:pt idx="363">
                  <c:v>44340</c:v>
                </c:pt>
                <c:pt idx="364">
                  <c:v>44341</c:v>
                </c:pt>
                <c:pt idx="365">
                  <c:v>44342</c:v>
                </c:pt>
                <c:pt idx="366">
                  <c:v>44343</c:v>
                </c:pt>
                <c:pt idx="367">
                  <c:v>44344</c:v>
                </c:pt>
                <c:pt idx="368">
                  <c:v>44347</c:v>
                </c:pt>
                <c:pt idx="369">
                  <c:v>44348</c:v>
                </c:pt>
                <c:pt idx="370">
                  <c:v>44349</c:v>
                </c:pt>
                <c:pt idx="371">
                  <c:v>44350</c:v>
                </c:pt>
                <c:pt idx="372">
                  <c:v>44351</c:v>
                </c:pt>
                <c:pt idx="373">
                  <c:v>44354</c:v>
                </c:pt>
                <c:pt idx="374">
                  <c:v>44355</c:v>
                </c:pt>
                <c:pt idx="375">
                  <c:v>44356</c:v>
                </c:pt>
                <c:pt idx="376">
                  <c:v>44357</c:v>
                </c:pt>
                <c:pt idx="377">
                  <c:v>44358</c:v>
                </c:pt>
                <c:pt idx="378">
                  <c:v>44361</c:v>
                </c:pt>
                <c:pt idx="379">
                  <c:v>44362</c:v>
                </c:pt>
                <c:pt idx="380">
                  <c:v>44363</c:v>
                </c:pt>
                <c:pt idx="381">
                  <c:v>44364</c:v>
                </c:pt>
                <c:pt idx="382">
                  <c:v>44365</c:v>
                </c:pt>
                <c:pt idx="383">
                  <c:v>44368</c:v>
                </c:pt>
                <c:pt idx="384">
                  <c:v>44369</c:v>
                </c:pt>
                <c:pt idx="385">
                  <c:v>44370</c:v>
                </c:pt>
                <c:pt idx="386">
                  <c:v>44371</c:v>
                </c:pt>
                <c:pt idx="387">
                  <c:v>44372</c:v>
                </c:pt>
                <c:pt idx="388">
                  <c:v>44375</c:v>
                </c:pt>
                <c:pt idx="389">
                  <c:v>44376</c:v>
                </c:pt>
                <c:pt idx="390">
                  <c:v>44377</c:v>
                </c:pt>
                <c:pt idx="391">
                  <c:v>44378</c:v>
                </c:pt>
                <c:pt idx="392">
                  <c:v>44379</c:v>
                </c:pt>
                <c:pt idx="393">
                  <c:v>44382</c:v>
                </c:pt>
                <c:pt idx="394">
                  <c:v>44383</c:v>
                </c:pt>
                <c:pt idx="395">
                  <c:v>44384</c:v>
                </c:pt>
                <c:pt idx="396">
                  <c:v>44385</c:v>
                </c:pt>
                <c:pt idx="397">
                  <c:v>44386</c:v>
                </c:pt>
                <c:pt idx="398">
                  <c:v>44389</c:v>
                </c:pt>
                <c:pt idx="399">
                  <c:v>44390</c:v>
                </c:pt>
                <c:pt idx="400">
                  <c:v>44391</c:v>
                </c:pt>
                <c:pt idx="401">
                  <c:v>44392</c:v>
                </c:pt>
                <c:pt idx="402">
                  <c:v>44393</c:v>
                </c:pt>
                <c:pt idx="403">
                  <c:v>44396</c:v>
                </c:pt>
                <c:pt idx="404">
                  <c:v>44397</c:v>
                </c:pt>
                <c:pt idx="405">
                  <c:v>44398</c:v>
                </c:pt>
                <c:pt idx="406">
                  <c:v>44399</c:v>
                </c:pt>
                <c:pt idx="407">
                  <c:v>44400</c:v>
                </c:pt>
                <c:pt idx="408">
                  <c:v>44403</c:v>
                </c:pt>
                <c:pt idx="409">
                  <c:v>44404</c:v>
                </c:pt>
                <c:pt idx="410">
                  <c:v>44405</c:v>
                </c:pt>
                <c:pt idx="411">
                  <c:v>44406</c:v>
                </c:pt>
                <c:pt idx="412">
                  <c:v>44407</c:v>
                </c:pt>
                <c:pt idx="413">
                  <c:v>44410</c:v>
                </c:pt>
                <c:pt idx="414">
                  <c:v>44411</c:v>
                </c:pt>
                <c:pt idx="415">
                  <c:v>44412</c:v>
                </c:pt>
                <c:pt idx="416">
                  <c:v>44413</c:v>
                </c:pt>
                <c:pt idx="417">
                  <c:v>44414</c:v>
                </c:pt>
                <c:pt idx="418">
                  <c:v>44417</c:v>
                </c:pt>
                <c:pt idx="419">
                  <c:v>44418</c:v>
                </c:pt>
                <c:pt idx="420">
                  <c:v>44419</c:v>
                </c:pt>
                <c:pt idx="421">
                  <c:v>44420</c:v>
                </c:pt>
                <c:pt idx="422">
                  <c:v>44421</c:v>
                </c:pt>
                <c:pt idx="423">
                  <c:v>44424</c:v>
                </c:pt>
                <c:pt idx="424">
                  <c:v>44425</c:v>
                </c:pt>
                <c:pt idx="425">
                  <c:v>44426</c:v>
                </c:pt>
                <c:pt idx="426">
                  <c:v>44427</c:v>
                </c:pt>
                <c:pt idx="427">
                  <c:v>44428</c:v>
                </c:pt>
                <c:pt idx="428">
                  <c:v>44431</c:v>
                </c:pt>
                <c:pt idx="429">
                  <c:v>44432</c:v>
                </c:pt>
                <c:pt idx="430">
                  <c:v>44433</c:v>
                </c:pt>
                <c:pt idx="431">
                  <c:v>44434</c:v>
                </c:pt>
                <c:pt idx="432">
                  <c:v>44435</c:v>
                </c:pt>
                <c:pt idx="433">
                  <c:v>44438</c:v>
                </c:pt>
                <c:pt idx="434">
                  <c:v>44439</c:v>
                </c:pt>
                <c:pt idx="435">
                  <c:v>44440</c:v>
                </c:pt>
                <c:pt idx="436">
                  <c:v>44441</c:v>
                </c:pt>
                <c:pt idx="437">
                  <c:v>44442</c:v>
                </c:pt>
                <c:pt idx="438">
                  <c:v>44445</c:v>
                </c:pt>
                <c:pt idx="439">
                  <c:v>44446</c:v>
                </c:pt>
                <c:pt idx="440">
                  <c:v>44447</c:v>
                </c:pt>
                <c:pt idx="441">
                  <c:v>44448</c:v>
                </c:pt>
                <c:pt idx="442">
                  <c:v>44449</c:v>
                </c:pt>
                <c:pt idx="443">
                  <c:v>44452</c:v>
                </c:pt>
                <c:pt idx="444">
                  <c:v>44453</c:v>
                </c:pt>
                <c:pt idx="445">
                  <c:v>44454</c:v>
                </c:pt>
                <c:pt idx="446">
                  <c:v>44455</c:v>
                </c:pt>
                <c:pt idx="447">
                  <c:v>44456</c:v>
                </c:pt>
                <c:pt idx="448">
                  <c:v>44459</c:v>
                </c:pt>
                <c:pt idx="449">
                  <c:v>44460</c:v>
                </c:pt>
                <c:pt idx="450">
                  <c:v>44461</c:v>
                </c:pt>
                <c:pt idx="451">
                  <c:v>44462</c:v>
                </c:pt>
                <c:pt idx="452">
                  <c:v>44463</c:v>
                </c:pt>
                <c:pt idx="453">
                  <c:v>44466</c:v>
                </c:pt>
                <c:pt idx="454">
                  <c:v>44467</c:v>
                </c:pt>
                <c:pt idx="455">
                  <c:v>44468</c:v>
                </c:pt>
                <c:pt idx="456">
                  <c:v>44469</c:v>
                </c:pt>
                <c:pt idx="457">
                  <c:v>44470</c:v>
                </c:pt>
                <c:pt idx="458">
                  <c:v>44473</c:v>
                </c:pt>
                <c:pt idx="459">
                  <c:v>44474</c:v>
                </c:pt>
                <c:pt idx="460">
                  <c:v>44475</c:v>
                </c:pt>
                <c:pt idx="461">
                  <c:v>44476</c:v>
                </c:pt>
                <c:pt idx="462">
                  <c:v>44477</c:v>
                </c:pt>
                <c:pt idx="463">
                  <c:v>44480</c:v>
                </c:pt>
                <c:pt idx="464">
                  <c:v>44481</c:v>
                </c:pt>
                <c:pt idx="465">
                  <c:v>44482</c:v>
                </c:pt>
                <c:pt idx="466">
                  <c:v>44483</c:v>
                </c:pt>
                <c:pt idx="467">
                  <c:v>44484</c:v>
                </c:pt>
                <c:pt idx="468">
                  <c:v>44487</c:v>
                </c:pt>
                <c:pt idx="469">
                  <c:v>44488</c:v>
                </c:pt>
                <c:pt idx="470">
                  <c:v>44489</c:v>
                </c:pt>
                <c:pt idx="471">
                  <c:v>44490</c:v>
                </c:pt>
                <c:pt idx="472">
                  <c:v>44491</c:v>
                </c:pt>
                <c:pt idx="473">
                  <c:v>44494</c:v>
                </c:pt>
                <c:pt idx="474">
                  <c:v>44495</c:v>
                </c:pt>
                <c:pt idx="475">
                  <c:v>44496</c:v>
                </c:pt>
                <c:pt idx="476">
                  <c:v>44497</c:v>
                </c:pt>
                <c:pt idx="477">
                  <c:v>44498</c:v>
                </c:pt>
                <c:pt idx="478">
                  <c:v>44501</c:v>
                </c:pt>
                <c:pt idx="479">
                  <c:v>44502</c:v>
                </c:pt>
                <c:pt idx="480">
                  <c:v>44503</c:v>
                </c:pt>
                <c:pt idx="481">
                  <c:v>44504</c:v>
                </c:pt>
                <c:pt idx="482">
                  <c:v>44505</c:v>
                </c:pt>
                <c:pt idx="483">
                  <c:v>44508</c:v>
                </c:pt>
                <c:pt idx="484">
                  <c:v>44509</c:v>
                </c:pt>
                <c:pt idx="485">
                  <c:v>44510</c:v>
                </c:pt>
                <c:pt idx="486">
                  <c:v>44511</c:v>
                </c:pt>
                <c:pt idx="487">
                  <c:v>44512</c:v>
                </c:pt>
                <c:pt idx="488">
                  <c:v>44515</c:v>
                </c:pt>
                <c:pt idx="489">
                  <c:v>44516</c:v>
                </c:pt>
                <c:pt idx="490">
                  <c:v>44517</c:v>
                </c:pt>
                <c:pt idx="491">
                  <c:v>44518</c:v>
                </c:pt>
                <c:pt idx="492">
                  <c:v>44519</c:v>
                </c:pt>
                <c:pt idx="493">
                  <c:v>44522</c:v>
                </c:pt>
                <c:pt idx="494">
                  <c:v>44523</c:v>
                </c:pt>
                <c:pt idx="495">
                  <c:v>44524</c:v>
                </c:pt>
                <c:pt idx="496">
                  <c:v>44525</c:v>
                </c:pt>
                <c:pt idx="497">
                  <c:v>44526</c:v>
                </c:pt>
                <c:pt idx="498">
                  <c:v>44529</c:v>
                </c:pt>
                <c:pt idx="499">
                  <c:v>44530</c:v>
                </c:pt>
                <c:pt idx="500">
                  <c:v>44531</c:v>
                </c:pt>
                <c:pt idx="501">
                  <c:v>44532</c:v>
                </c:pt>
                <c:pt idx="502">
                  <c:v>44533</c:v>
                </c:pt>
                <c:pt idx="503">
                  <c:v>44536</c:v>
                </c:pt>
                <c:pt idx="504">
                  <c:v>44537</c:v>
                </c:pt>
                <c:pt idx="505">
                  <c:v>44538</c:v>
                </c:pt>
                <c:pt idx="506">
                  <c:v>44539</c:v>
                </c:pt>
                <c:pt idx="507">
                  <c:v>44540</c:v>
                </c:pt>
                <c:pt idx="508">
                  <c:v>44543</c:v>
                </c:pt>
                <c:pt idx="509">
                  <c:v>44544</c:v>
                </c:pt>
                <c:pt idx="510">
                  <c:v>44545</c:v>
                </c:pt>
                <c:pt idx="511">
                  <c:v>44546</c:v>
                </c:pt>
                <c:pt idx="512">
                  <c:v>44547</c:v>
                </c:pt>
                <c:pt idx="513">
                  <c:v>44550</c:v>
                </c:pt>
                <c:pt idx="514">
                  <c:v>44551</c:v>
                </c:pt>
                <c:pt idx="515">
                  <c:v>44552</c:v>
                </c:pt>
                <c:pt idx="516">
                  <c:v>44553</c:v>
                </c:pt>
                <c:pt idx="517">
                  <c:v>44554</c:v>
                </c:pt>
                <c:pt idx="518">
                  <c:v>44557</c:v>
                </c:pt>
                <c:pt idx="519">
                  <c:v>44558</c:v>
                </c:pt>
                <c:pt idx="520">
                  <c:v>44559</c:v>
                </c:pt>
                <c:pt idx="521">
                  <c:v>44560</c:v>
                </c:pt>
                <c:pt idx="522">
                  <c:v>44561</c:v>
                </c:pt>
                <c:pt idx="523">
                  <c:v>44564</c:v>
                </c:pt>
                <c:pt idx="524">
                  <c:v>44565</c:v>
                </c:pt>
                <c:pt idx="525">
                  <c:v>44566</c:v>
                </c:pt>
                <c:pt idx="526">
                  <c:v>44567</c:v>
                </c:pt>
                <c:pt idx="527">
                  <c:v>44568</c:v>
                </c:pt>
                <c:pt idx="528">
                  <c:v>44571</c:v>
                </c:pt>
                <c:pt idx="529">
                  <c:v>44572</c:v>
                </c:pt>
                <c:pt idx="530">
                  <c:v>44573</c:v>
                </c:pt>
                <c:pt idx="531">
                  <c:v>44574</c:v>
                </c:pt>
                <c:pt idx="532">
                  <c:v>44575</c:v>
                </c:pt>
                <c:pt idx="533">
                  <c:v>44578</c:v>
                </c:pt>
                <c:pt idx="534">
                  <c:v>44579</c:v>
                </c:pt>
                <c:pt idx="535">
                  <c:v>44580</c:v>
                </c:pt>
                <c:pt idx="536">
                  <c:v>44581</c:v>
                </c:pt>
                <c:pt idx="537">
                  <c:v>44582</c:v>
                </c:pt>
                <c:pt idx="538">
                  <c:v>44585</c:v>
                </c:pt>
                <c:pt idx="539">
                  <c:v>44586</c:v>
                </c:pt>
                <c:pt idx="540">
                  <c:v>44587</c:v>
                </c:pt>
                <c:pt idx="541">
                  <c:v>44588</c:v>
                </c:pt>
                <c:pt idx="542">
                  <c:v>44589</c:v>
                </c:pt>
                <c:pt idx="543">
                  <c:v>44592</c:v>
                </c:pt>
                <c:pt idx="544">
                  <c:v>44593</c:v>
                </c:pt>
                <c:pt idx="545">
                  <c:v>44594</c:v>
                </c:pt>
                <c:pt idx="546">
                  <c:v>44595</c:v>
                </c:pt>
                <c:pt idx="547">
                  <c:v>44596</c:v>
                </c:pt>
                <c:pt idx="548">
                  <c:v>44599</c:v>
                </c:pt>
                <c:pt idx="549">
                  <c:v>44600</c:v>
                </c:pt>
                <c:pt idx="550">
                  <c:v>44601</c:v>
                </c:pt>
                <c:pt idx="551">
                  <c:v>44602</c:v>
                </c:pt>
                <c:pt idx="552">
                  <c:v>44603</c:v>
                </c:pt>
                <c:pt idx="553">
                  <c:v>44606</c:v>
                </c:pt>
                <c:pt idx="554">
                  <c:v>44607</c:v>
                </c:pt>
                <c:pt idx="555">
                  <c:v>44608</c:v>
                </c:pt>
                <c:pt idx="556">
                  <c:v>44609</c:v>
                </c:pt>
                <c:pt idx="557">
                  <c:v>44610</c:v>
                </c:pt>
                <c:pt idx="558">
                  <c:v>44613</c:v>
                </c:pt>
                <c:pt idx="559">
                  <c:v>44614</c:v>
                </c:pt>
                <c:pt idx="560">
                  <c:v>44615</c:v>
                </c:pt>
                <c:pt idx="561">
                  <c:v>44616</c:v>
                </c:pt>
                <c:pt idx="562">
                  <c:v>44617</c:v>
                </c:pt>
                <c:pt idx="563">
                  <c:v>44620</c:v>
                </c:pt>
                <c:pt idx="564">
                  <c:v>44621</c:v>
                </c:pt>
                <c:pt idx="565">
                  <c:v>44622</c:v>
                </c:pt>
                <c:pt idx="566">
                  <c:v>44623</c:v>
                </c:pt>
                <c:pt idx="567">
                  <c:v>44624</c:v>
                </c:pt>
                <c:pt idx="568">
                  <c:v>44627</c:v>
                </c:pt>
                <c:pt idx="569">
                  <c:v>44628</c:v>
                </c:pt>
                <c:pt idx="570">
                  <c:v>44629</c:v>
                </c:pt>
                <c:pt idx="571">
                  <c:v>44630</c:v>
                </c:pt>
                <c:pt idx="572">
                  <c:v>44631</c:v>
                </c:pt>
                <c:pt idx="573">
                  <c:v>44634</c:v>
                </c:pt>
                <c:pt idx="574">
                  <c:v>44635</c:v>
                </c:pt>
                <c:pt idx="575">
                  <c:v>44636</c:v>
                </c:pt>
                <c:pt idx="576">
                  <c:v>44637</c:v>
                </c:pt>
                <c:pt idx="577">
                  <c:v>44638</c:v>
                </c:pt>
                <c:pt idx="578">
                  <c:v>44641</c:v>
                </c:pt>
                <c:pt idx="579">
                  <c:v>44642</c:v>
                </c:pt>
                <c:pt idx="580">
                  <c:v>44643</c:v>
                </c:pt>
                <c:pt idx="581">
                  <c:v>44644</c:v>
                </c:pt>
                <c:pt idx="582">
                  <c:v>44645</c:v>
                </c:pt>
                <c:pt idx="583">
                  <c:v>44648</c:v>
                </c:pt>
                <c:pt idx="584">
                  <c:v>44649</c:v>
                </c:pt>
                <c:pt idx="585">
                  <c:v>44650</c:v>
                </c:pt>
                <c:pt idx="586">
                  <c:v>44651</c:v>
                </c:pt>
                <c:pt idx="587">
                  <c:v>44652</c:v>
                </c:pt>
                <c:pt idx="588">
                  <c:v>44655</c:v>
                </c:pt>
                <c:pt idx="589">
                  <c:v>44656</c:v>
                </c:pt>
                <c:pt idx="590">
                  <c:v>44657</c:v>
                </c:pt>
                <c:pt idx="591">
                  <c:v>44658</c:v>
                </c:pt>
                <c:pt idx="592">
                  <c:v>44659</c:v>
                </c:pt>
                <c:pt idx="593">
                  <c:v>44662</c:v>
                </c:pt>
                <c:pt idx="594">
                  <c:v>44663</c:v>
                </c:pt>
                <c:pt idx="595">
                  <c:v>44664</c:v>
                </c:pt>
                <c:pt idx="596">
                  <c:v>44665</c:v>
                </c:pt>
                <c:pt idx="597">
                  <c:v>44666</c:v>
                </c:pt>
                <c:pt idx="598">
                  <c:v>44669</c:v>
                </c:pt>
                <c:pt idx="599">
                  <c:v>44670</c:v>
                </c:pt>
                <c:pt idx="600">
                  <c:v>44671</c:v>
                </c:pt>
                <c:pt idx="601">
                  <c:v>44672</c:v>
                </c:pt>
                <c:pt idx="602">
                  <c:v>44673</c:v>
                </c:pt>
                <c:pt idx="603">
                  <c:v>44676</c:v>
                </c:pt>
                <c:pt idx="604">
                  <c:v>44677</c:v>
                </c:pt>
                <c:pt idx="605">
                  <c:v>44678</c:v>
                </c:pt>
                <c:pt idx="606">
                  <c:v>44679</c:v>
                </c:pt>
                <c:pt idx="607">
                  <c:v>44680</c:v>
                </c:pt>
                <c:pt idx="608">
                  <c:v>44683</c:v>
                </c:pt>
                <c:pt idx="609">
                  <c:v>44684</c:v>
                </c:pt>
                <c:pt idx="610">
                  <c:v>44685</c:v>
                </c:pt>
                <c:pt idx="611">
                  <c:v>44686</c:v>
                </c:pt>
                <c:pt idx="612">
                  <c:v>44687</c:v>
                </c:pt>
                <c:pt idx="613">
                  <c:v>44690</c:v>
                </c:pt>
                <c:pt idx="614">
                  <c:v>44691</c:v>
                </c:pt>
                <c:pt idx="615">
                  <c:v>44692</c:v>
                </c:pt>
                <c:pt idx="616">
                  <c:v>44693</c:v>
                </c:pt>
                <c:pt idx="617">
                  <c:v>44694</c:v>
                </c:pt>
                <c:pt idx="618">
                  <c:v>44697</c:v>
                </c:pt>
                <c:pt idx="619">
                  <c:v>44698</c:v>
                </c:pt>
                <c:pt idx="620">
                  <c:v>44699</c:v>
                </c:pt>
                <c:pt idx="621">
                  <c:v>44700</c:v>
                </c:pt>
                <c:pt idx="622">
                  <c:v>44701</c:v>
                </c:pt>
                <c:pt idx="623">
                  <c:v>44704</c:v>
                </c:pt>
                <c:pt idx="624">
                  <c:v>44705</c:v>
                </c:pt>
                <c:pt idx="625">
                  <c:v>44706</c:v>
                </c:pt>
                <c:pt idx="626">
                  <c:v>44707</c:v>
                </c:pt>
                <c:pt idx="627">
                  <c:v>44708</c:v>
                </c:pt>
                <c:pt idx="628">
                  <c:v>44711</c:v>
                </c:pt>
                <c:pt idx="629">
                  <c:v>44712</c:v>
                </c:pt>
                <c:pt idx="630">
                  <c:v>44713</c:v>
                </c:pt>
                <c:pt idx="631">
                  <c:v>44714</c:v>
                </c:pt>
                <c:pt idx="632">
                  <c:v>44715</c:v>
                </c:pt>
                <c:pt idx="633">
                  <c:v>44718</c:v>
                </c:pt>
                <c:pt idx="634">
                  <c:v>44719</c:v>
                </c:pt>
                <c:pt idx="635">
                  <c:v>44720</c:v>
                </c:pt>
                <c:pt idx="636">
                  <c:v>44721</c:v>
                </c:pt>
                <c:pt idx="637">
                  <c:v>44722</c:v>
                </c:pt>
                <c:pt idx="638">
                  <c:v>44725</c:v>
                </c:pt>
                <c:pt idx="639">
                  <c:v>44726</c:v>
                </c:pt>
                <c:pt idx="640">
                  <c:v>44727</c:v>
                </c:pt>
                <c:pt idx="641">
                  <c:v>44728</c:v>
                </c:pt>
                <c:pt idx="642">
                  <c:v>44729</c:v>
                </c:pt>
                <c:pt idx="643">
                  <c:v>44732</c:v>
                </c:pt>
                <c:pt idx="644">
                  <c:v>44733</c:v>
                </c:pt>
                <c:pt idx="645">
                  <c:v>44734</c:v>
                </c:pt>
                <c:pt idx="646">
                  <c:v>44735</c:v>
                </c:pt>
                <c:pt idx="647">
                  <c:v>44736</c:v>
                </c:pt>
                <c:pt idx="648">
                  <c:v>44739</c:v>
                </c:pt>
                <c:pt idx="649">
                  <c:v>44740</c:v>
                </c:pt>
                <c:pt idx="650">
                  <c:v>44741</c:v>
                </c:pt>
                <c:pt idx="651">
                  <c:v>44742</c:v>
                </c:pt>
                <c:pt idx="652">
                  <c:v>44743</c:v>
                </c:pt>
                <c:pt idx="653">
                  <c:v>44746</c:v>
                </c:pt>
                <c:pt idx="654">
                  <c:v>44747</c:v>
                </c:pt>
                <c:pt idx="655">
                  <c:v>44748</c:v>
                </c:pt>
                <c:pt idx="656">
                  <c:v>44749</c:v>
                </c:pt>
                <c:pt idx="657">
                  <c:v>44750</c:v>
                </c:pt>
                <c:pt idx="658">
                  <c:v>44753</c:v>
                </c:pt>
                <c:pt idx="659">
                  <c:v>44754</c:v>
                </c:pt>
                <c:pt idx="660">
                  <c:v>44755</c:v>
                </c:pt>
                <c:pt idx="661">
                  <c:v>44756</c:v>
                </c:pt>
                <c:pt idx="662">
                  <c:v>44757</c:v>
                </c:pt>
                <c:pt idx="663">
                  <c:v>44760</c:v>
                </c:pt>
                <c:pt idx="664">
                  <c:v>44761</c:v>
                </c:pt>
                <c:pt idx="665">
                  <c:v>44762</c:v>
                </c:pt>
                <c:pt idx="666">
                  <c:v>44763</c:v>
                </c:pt>
                <c:pt idx="667">
                  <c:v>44764</c:v>
                </c:pt>
                <c:pt idx="668">
                  <c:v>44767</c:v>
                </c:pt>
                <c:pt idx="669">
                  <c:v>44768</c:v>
                </c:pt>
                <c:pt idx="670">
                  <c:v>44769</c:v>
                </c:pt>
                <c:pt idx="671">
                  <c:v>44770</c:v>
                </c:pt>
                <c:pt idx="672">
                  <c:v>44771</c:v>
                </c:pt>
                <c:pt idx="673">
                  <c:v>44774</c:v>
                </c:pt>
                <c:pt idx="674">
                  <c:v>44775</c:v>
                </c:pt>
                <c:pt idx="675">
                  <c:v>44776</c:v>
                </c:pt>
                <c:pt idx="676">
                  <c:v>44777</c:v>
                </c:pt>
                <c:pt idx="677">
                  <c:v>44778</c:v>
                </c:pt>
                <c:pt idx="678">
                  <c:v>44781</c:v>
                </c:pt>
                <c:pt idx="679">
                  <c:v>44782</c:v>
                </c:pt>
                <c:pt idx="680">
                  <c:v>44783</c:v>
                </c:pt>
                <c:pt idx="681">
                  <c:v>44784</c:v>
                </c:pt>
                <c:pt idx="682">
                  <c:v>44785</c:v>
                </c:pt>
                <c:pt idx="683">
                  <c:v>44788</c:v>
                </c:pt>
                <c:pt idx="684">
                  <c:v>44789</c:v>
                </c:pt>
                <c:pt idx="685">
                  <c:v>44790</c:v>
                </c:pt>
                <c:pt idx="686">
                  <c:v>44791</c:v>
                </c:pt>
                <c:pt idx="687">
                  <c:v>44792</c:v>
                </c:pt>
                <c:pt idx="688">
                  <c:v>44795</c:v>
                </c:pt>
                <c:pt idx="689">
                  <c:v>44796</c:v>
                </c:pt>
                <c:pt idx="690">
                  <c:v>44797</c:v>
                </c:pt>
                <c:pt idx="691">
                  <c:v>44798</c:v>
                </c:pt>
                <c:pt idx="692">
                  <c:v>44799</c:v>
                </c:pt>
                <c:pt idx="693">
                  <c:v>44802</c:v>
                </c:pt>
                <c:pt idx="694">
                  <c:v>44803</c:v>
                </c:pt>
                <c:pt idx="695">
                  <c:v>44804</c:v>
                </c:pt>
                <c:pt idx="696">
                  <c:v>44805</c:v>
                </c:pt>
                <c:pt idx="697">
                  <c:v>44806</c:v>
                </c:pt>
                <c:pt idx="698">
                  <c:v>44809</c:v>
                </c:pt>
                <c:pt idx="699">
                  <c:v>44810</c:v>
                </c:pt>
                <c:pt idx="700">
                  <c:v>44811</c:v>
                </c:pt>
                <c:pt idx="701">
                  <c:v>44812</c:v>
                </c:pt>
                <c:pt idx="702">
                  <c:v>44813</c:v>
                </c:pt>
                <c:pt idx="703">
                  <c:v>44816</c:v>
                </c:pt>
                <c:pt idx="704">
                  <c:v>44817</c:v>
                </c:pt>
                <c:pt idx="705">
                  <c:v>44818</c:v>
                </c:pt>
                <c:pt idx="706">
                  <c:v>44819</c:v>
                </c:pt>
                <c:pt idx="707">
                  <c:v>44820</c:v>
                </c:pt>
                <c:pt idx="708">
                  <c:v>44823</c:v>
                </c:pt>
                <c:pt idx="709">
                  <c:v>44824</c:v>
                </c:pt>
                <c:pt idx="710">
                  <c:v>44825</c:v>
                </c:pt>
                <c:pt idx="711">
                  <c:v>44826</c:v>
                </c:pt>
                <c:pt idx="712">
                  <c:v>44827</c:v>
                </c:pt>
                <c:pt idx="713">
                  <c:v>44830</c:v>
                </c:pt>
                <c:pt idx="714">
                  <c:v>44831</c:v>
                </c:pt>
                <c:pt idx="715">
                  <c:v>44832</c:v>
                </c:pt>
                <c:pt idx="716">
                  <c:v>44833</c:v>
                </c:pt>
                <c:pt idx="717">
                  <c:v>44834</c:v>
                </c:pt>
                <c:pt idx="718">
                  <c:v>44837</c:v>
                </c:pt>
                <c:pt idx="719">
                  <c:v>44838</c:v>
                </c:pt>
                <c:pt idx="720">
                  <c:v>44839</c:v>
                </c:pt>
                <c:pt idx="721">
                  <c:v>44840</c:v>
                </c:pt>
                <c:pt idx="722">
                  <c:v>44841</c:v>
                </c:pt>
                <c:pt idx="723">
                  <c:v>44844</c:v>
                </c:pt>
                <c:pt idx="724">
                  <c:v>44845</c:v>
                </c:pt>
                <c:pt idx="725">
                  <c:v>44846</c:v>
                </c:pt>
                <c:pt idx="726">
                  <c:v>44847</c:v>
                </c:pt>
                <c:pt idx="727">
                  <c:v>44848</c:v>
                </c:pt>
                <c:pt idx="728">
                  <c:v>44851</c:v>
                </c:pt>
                <c:pt idx="729">
                  <c:v>44852</c:v>
                </c:pt>
                <c:pt idx="730">
                  <c:v>44853</c:v>
                </c:pt>
                <c:pt idx="731">
                  <c:v>44854</c:v>
                </c:pt>
                <c:pt idx="732">
                  <c:v>44855</c:v>
                </c:pt>
                <c:pt idx="733">
                  <c:v>44858</c:v>
                </c:pt>
                <c:pt idx="734">
                  <c:v>44859</c:v>
                </c:pt>
                <c:pt idx="735">
                  <c:v>44860</c:v>
                </c:pt>
                <c:pt idx="736">
                  <c:v>44861</c:v>
                </c:pt>
                <c:pt idx="737">
                  <c:v>44862</c:v>
                </c:pt>
                <c:pt idx="738">
                  <c:v>44865</c:v>
                </c:pt>
                <c:pt idx="739">
                  <c:v>44866</c:v>
                </c:pt>
                <c:pt idx="740">
                  <c:v>44867</c:v>
                </c:pt>
                <c:pt idx="741">
                  <c:v>44868</c:v>
                </c:pt>
                <c:pt idx="742">
                  <c:v>44869</c:v>
                </c:pt>
                <c:pt idx="743">
                  <c:v>44872</c:v>
                </c:pt>
                <c:pt idx="744">
                  <c:v>44873</c:v>
                </c:pt>
                <c:pt idx="745">
                  <c:v>44874</c:v>
                </c:pt>
                <c:pt idx="746">
                  <c:v>44875</c:v>
                </c:pt>
                <c:pt idx="747">
                  <c:v>44876</c:v>
                </c:pt>
                <c:pt idx="748">
                  <c:v>44879</c:v>
                </c:pt>
                <c:pt idx="749">
                  <c:v>44880</c:v>
                </c:pt>
                <c:pt idx="750">
                  <c:v>44881</c:v>
                </c:pt>
                <c:pt idx="751">
                  <c:v>44882</c:v>
                </c:pt>
                <c:pt idx="752">
                  <c:v>44883</c:v>
                </c:pt>
                <c:pt idx="753">
                  <c:v>44886</c:v>
                </c:pt>
                <c:pt idx="754">
                  <c:v>44887</c:v>
                </c:pt>
                <c:pt idx="755">
                  <c:v>44888</c:v>
                </c:pt>
                <c:pt idx="756">
                  <c:v>44889</c:v>
                </c:pt>
                <c:pt idx="757">
                  <c:v>44890</c:v>
                </c:pt>
                <c:pt idx="758">
                  <c:v>44893</c:v>
                </c:pt>
                <c:pt idx="759">
                  <c:v>44894</c:v>
                </c:pt>
                <c:pt idx="760">
                  <c:v>44895</c:v>
                </c:pt>
                <c:pt idx="761">
                  <c:v>44896</c:v>
                </c:pt>
                <c:pt idx="762">
                  <c:v>44897</c:v>
                </c:pt>
                <c:pt idx="763">
                  <c:v>44900</c:v>
                </c:pt>
                <c:pt idx="764">
                  <c:v>44901</c:v>
                </c:pt>
                <c:pt idx="765">
                  <c:v>44902</c:v>
                </c:pt>
                <c:pt idx="766">
                  <c:v>44903</c:v>
                </c:pt>
                <c:pt idx="767">
                  <c:v>44904</c:v>
                </c:pt>
                <c:pt idx="768">
                  <c:v>44907</c:v>
                </c:pt>
                <c:pt idx="769">
                  <c:v>44908</c:v>
                </c:pt>
                <c:pt idx="770">
                  <c:v>44909</c:v>
                </c:pt>
                <c:pt idx="771">
                  <c:v>44910</c:v>
                </c:pt>
                <c:pt idx="772">
                  <c:v>44911</c:v>
                </c:pt>
                <c:pt idx="773">
                  <c:v>44914</c:v>
                </c:pt>
                <c:pt idx="774">
                  <c:v>44915</c:v>
                </c:pt>
                <c:pt idx="775">
                  <c:v>44916</c:v>
                </c:pt>
                <c:pt idx="776">
                  <c:v>44917</c:v>
                </c:pt>
                <c:pt idx="777">
                  <c:v>44918</c:v>
                </c:pt>
                <c:pt idx="778">
                  <c:v>44921</c:v>
                </c:pt>
                <c:pt idx="779">
                  <c:v>44922</c:v>
                </c:pt>
                <c:pt idx="780">
                  <c:v>44923</c:v>
                </c:pt>
                <c:pt idx="781">
                  <c:v>44924</c:v>
                </c:pt>
                <c:pt idx="782">
                  <c:v>44925</c:v>
                </c:pt>
                <c:pt idx="783">
                  <c:v>44928</c:v>
                </c:pt>
                <c:pt idx="784">
                  <c:v>44929</c:v>
                </c:pt>
                <c:pt idx="785">
                  <c:v>44930</c:v>
                </c:pt>
                <c:pt idx="786">
                  <c:v>44931</c:v>
                </c:pt>
                <c:pt idx="787">
                  <c:v>44932</c:v>
                </c:pt>
                <c:pt idx="788">
                  <c:v>44935</c:v>
                </c:pt>
                <c:pt idx="789">
                  <c:v>44936</c:v>
                </c:pt>
                <c:pt idx="790">
                  <c:v>44937</c:v>
                </c:pt>
                <c:pt idx="791">
                  <c:v>44938</c:v>
                </c:pt>
                <c:pt idx="792">
                  <c:v>44939</c:v>
                </c:pt>
                <c:pt idx="793">
                  <c:v>44942</c:v>
                </c:pt>
                <c:pt idx="794">
                  <c:v>44943</c:v>
                </c:pt>
                <c:pt idx="795">
                  <c:v>44944</c:v>
                </c:pt>
                <c:pt idx="796">
                  <c:v>44945</c:v>
                </c:pt>
                <c:pt idx="797">
                  <c:v>44946</c:v>
                </c:pt>
                <c:pt idx="798">
                  <c:v>44949</c:v>
                </c:pt>
                <c:pt idx="799">
                  <c:v>44950</c:v>
                </c:pt>
                <c:pt idx="800">
                  <c:v>44951</c:v>
                </c:pt>
                <c:pt idx="801">
                  <c:v>44952</c:v>
                </c:pt>
                <c:pt idx="802">
                  <c:v>44953</c:v>
                </c:pt>
                <c:pt idx="803">
                  <c:v>44956</c:v>
                </c:pt>
                <c:pt idx="804">
                  <c:v>44957</c:v>
                </c:pt>
                <c:pt idx="805">
                  <c:v>44958</c:v>
                </c:pt>
                <c:pt idx="806">
                  <c:v>44959</c:v>
                </c:pt>
                <c:pt idx="807">
                  <c:v>44960</c:v>
                </c:pt>
                <c:pt idx="808">
                  <c:v>44963</c:v>
                </c:pt>
                <c:pt idx="809">
                  <c:v>44964</c:v>
                </c:pt>
                <c:pt idx="810">
                  <c:v>44965</c:v>
                </c:pt>
                <c:pt idx="811">
                  <c:v>44966</c:v>
                </c:pt>
                <c:pt idx="812">
                  <c:v>44967</c:v>
                </c:pt>
                <c:pt idx="813">
                  <c:v>44970</c:v>
                </c:pt>
                <c:pt idx="814">
                  <c:v>44971</c:v>
                </c:pt>
                <c:pt idx="815">
                  <c:v>44972</c:v>
                </c:pt>
                <c:pt idx="816">
                  <c:v>44973</c:v>
                </c:pt>
                <c:pt idx="817">
                  <c:v>44974</c:v>
                </c:pt>
                <c:pt idx="818">
                  <c:v>44977</c:v>
                </c:pt>
                <c:pt idx="819">
                  <c:v>44978</c:v>
                </c:pt>
                <c:pt idx="820">
                  <c:v>44979</c:v>
                </c:pt>
                <c:pt idx="821">
                  <c:v>44980</c:v>
                </c:pt>
                <c:pt idx="822">
                  <c:v>44981</c:v>
                </c:pt>
                <c:pt idx="823">
                  <c:v>44984</c:v>
                </c:pt>
                <c:pt idx="824">
                  <c:v>44985</c:v>
                </c:pt>
                <c:pt idx="825">
                  <c:v>44986</c:v>
                </c:pt>
                <c:pt idx="826">
                  <c:v>44987</c:v>
                </c:pt>
                <c:pt idx="827">
                  <c:v>44988</c:v>
                </c:pt>
                <c:pt idx="828">
                  <c:v>44991</c:v>
                </c:pt>
                <c:pt idx="829">
                  <c:v>44992</c:v>
                </c:pt>
                <c:pt idx="830">
                  <c:v>44993</c:v>
                </c:pt>
                <c:pt idx="831">
                  <c:v>44994</c:v>
                </c:pt>
                <c:pt idx="832">
                  <c:v>44995</c:v>
                </c:pt>
                <c:pt idx="833">
                  <c:v>44998</c:v>
                </c:pt>
                <c:pt idx="834">
                  <c:v>44999</c:v>
                </c:pt>
                <c:pt idx="835">
                  <c:v>45000</c:v>
                </c:pt>
                <c:pt idx="836">
                  <c:v>45001</c:v>
                </c:pt>
                <c:pt idx="837">
                  <c:v>45002</c:v>
                </c:pt>
                <c:pt idx="838">
                  <c:v>45005</c:v>
                </c:pt>
                <c:pt idx="839">
                  <c:v>45006</c:v>
                </c:pt>
                <c:pt idx="840">
                  <c:v>45007</c:v>
                </c:pt>
                <c:pt idx="841">
                  <c:v>45008</c:v>
                </c:pt>
                <c:pt idx="842">
                  <c:v>45009</c:v>
                </c:pt>
                <c:pt idx="843">
                  <c:v>45012</c:v>
                </c:pt>
                <c:pt idx="844">
                  <c:v>45013</c:v>
                </c:pt>
                <c:pt idx="845">
                  <c:v>45014</c:v>
                </c:pt>
                <c:pt idx="846">
                  <c:v>45015</c:v>
                </c:pt>
                <c:pt idx="847">
                  <c:v>45016</c:v>
                </c:pt>
                <c:pt idx="848">
                  <c:v>45019</c:v>
                </c:pt>
                <c:pt idx="849">
                  <c:v>45020</c:v>
                </c:pt>
                <c:pt idx="850">
                  <c:v>45021</c:v>
                </c:pt>
                <c:pt idx="851">
                  <c:v>45022</c:v>
                </c:pt>
                <c:pt idx="852">
                  <c:v>45023</c:v>
                </c:pt>
                <c:pt idx="853">
                  <c:v>45026</c:v>
                </c:pt>
                <c:pt idx="854">
                  <c:v>45027</c:v>
                </c:pt>
                <c:pt idx="855">
                  <c:v>45028</c:v>
                </c:pt>
                <c:pt idx="856">
                  <c:v>45029</c:v>
                </c:pt>
                <c:pt idx="857">
                  <c:v>45030</c:v>
                </c:pt>
                <c:pt idx="858">
                  <c:v>45033</c:v>
                </c:pt>
                <c:pt idx="859">
                  <c:v>45034</c:v>
                </c:pt>
                <c:pt idx="860">
                  <c:v>45035</c:v>
                </c:pt>
                <c:pt idx="861">
                  <c:v>45036</c:v>
                </c:pt>
                <c:pt idx="862">
                  <c:v>45037</c:v>
                </c:pt>
                <c:pt idx="863">
                  <c:v>45040</c:v>
                </c:pt>
                <c:pt idx="864">
                  <c:v>45041</c:v>
                </c:pt>
                <c:pt idx="865">
                  <c:v>45042</c:v>
                </c:pt>
                <c:pt idx="866">
                  <c:v>45043</c:v>
                </c:pt>
                <c:pt idx="867">
                  <c:v>45044</c:v>
                </c:pt>
                <c:pt idx="868">
                  <c:v>45047</c:v>
                </c:pt>
                <c:pt idx="869">
                  <c:v>45048</c:v>
                </c:pt>
                <c:pt idx="870">
                  <c:v>45049</c:v>
                </c:pt>
                <c:pt idx="871">
                  <c:v>45050</c:v>
                </c:pt>
                <c:pt idx="872">
                  <c:v>45051</c:v>
                </c:pt>
                <c:pt idx="873">
                  <c:v>45054</c:v>
                </c:pt>
                <c:pt idx="874">
                  <c:v>45055</c:v>
                </c:pt>
                <c:pt idx="875">
                  <c:v>45056</c:v>
                </c:pt>
                <c:pt idx="876">
                  <c:v>45057</c:v>
                </c:pt>
                <c:pt idx="877">
                  <c:v>45058</c:v>
                </c:pt>
                <c:pt idx="878">
                  <c:v>45061</c:v>
                </c:pt>
                <c:pt idx="879">
                  <c:v>45062</c:v>
                </c:pt>
                <c:pt idx="880">
                  <c:v>45063</c:v>
                </c:pt>
                <c:pt idx="881">
                  <c:v>45064</c:v>
                </c:pt>
                <c:pt idx="882">
                  <c:v>45065</c:v>
                </c:pt>
                <c:pt idx="883">
                  <c:v>45068</c:v>
                </c:pt>
                <c:pt idx="884">
                  <c:v>45069</c:v>
                </c:pt>
                <c:pt idx="885">
                  <c:v>45070</c:v>
                </c:pt>
                <c:pt idx="886">
                  <c:v>45071</c:v>
                </c:pt>
                <c:pt idx="887">
                  <c:v>45072</c:v>
                </c:pt>
                <c:pt idx="888">
                  <c:v>45075</c:v>
                </c:pt>
                <c:pt idx="889">
                  <c:v>45076</c:v>
                </c:pt>
                <c:pt idx="890">
                  <c:v>45077</c:v>
                </c:pt>
                <c:pt idx="891">
                  <c:v>45078</c:v>
                </c:pt>
                <c:pt idx="892">
                  <c:v>45079</c:v>
                </c:pt>
                <c:pt idx="893">
                  <c:v>45082</c:v>
                </c:pt>
                <c:pt idx="894">
                  <c:v>45083</c:v>
                </c:pt>
                <c:pt idx="895">
                  <c:v>45084</c:v>
                </c:pt>
                <c:pt idx="896">
                  <c:v>45085</c:v>
                </c:pt>
                <c:pt idx="897">
                  <c:v>45086</c:v>
                </c:pt>
                <c:pt idx="898">
                  <c:v>45089</c:v>
                </c:pt>
                <c:pt idx="899">
                  <c:v>45090</c:v>
                </c:pt>
                <c:pt idx="900">
                  <c:v>45091</c:v>
                </c:pt>
                <c:pt idx="901">
                  <c:v>45092</c:v>
                </c:pt>
                <c:pt idx="902">
                  <c:v>45093</c:v>
                </c:pt>
                <c:pt idx="903">
                  <c:v>45096</c:v>
                </c:pt>
                <c:pt idx="904">
                  <c:v>45097</c:v>
                </c:pt>
                <c:pt idx="905">
                  <c:v>45098</c:v>
                </c:pt>
                <c:pt idx="906">
                  <c:v>45099</c:v>
                </c:pt>
                <c:pt idx="907">
                  <c:v>45100</c:v>
                </c:pt>
                <c:pt idx="908">
                  <c:v>45103</c:v>
                </c:pt>
                <c:pt idx="909">
                  <c:v>45104</c:v>
                </c:pt>
                <c:pt idx="910">
                  <c:v>45105</c:v>
                </c:pt>
                <c:pt idx="911">
                  <c:v>45106</c:v>
                </c:pt>
                <c:pt idx="912">
                  <c:v>45107</c:v>
                </c:pt>
                <c:pt idx="913">
                  <c:v>45110</c:v>
                </c:pt>
                <c:pt idx="914">
                  <c:v>45111</c:v>
                </c:pt>
                <c:pt idx="915">
                  <c:v>45112</c:v>
                </c:pt>
                <c:pt idx="916">
                  <c:v>45113</c:v>
                </c:pt>
                <c:pt idx="917">
                  <c:v>45114</c:v>
                </c:pt>
                <c:pt idx="918">
                  <c:v>45117</c:v>
                </c:pt>
                <c:pt idx="919">
                  <c:v>45118</c:v>
                </c:pt>
                <c:pt idx="920">
                  <c:v>45119</c:v>
                </c:pt>
                <c:pt idx="921">
                  <c:v>45120</c:v>
                </c:pt>
                <c:pt idx="922">
                  <c:v>45121</c:v>
                </c:pt>
                <c:pt idx="923">
                  <c:v>45124</c:v>
                </c:pt>
                <c:pt idx="924">
                  <c:v>45125</c:v>
                </c:pt>
                <c:pt idx="925">
                  <c:v>45126</c:v>
                </c:pt>
                <c:pt idx="926">
                  <c:v>45127</c:v>
                </c:pt>
                <c:pt idx="927">
                  <c:v>45128</c:v>
                </c:pt>
                <c:pt idx="928">
                  <c:v>45131</c:v>
                </c:pt>
                <c:pt idx="929">
                  <c:v>45132</c:v>
                </c:pt>
                <c:pt idx="930">
                  <c:v>45133</c:v>
                </c:pt>
                <c:pt idx="931">
                  <c:v>45134</c:v>
                </c:pt>
                <c:pt idx="932">
                  <c:v>45135</c:v>
                </c:pt>
                <c:pt idx="933">
                  <c:v>45138</c:v>
                </c:pt>
                <c:pt idx="934">
                  <c:v>45139</c:v>
                </c:pt>
                <c:pt idx="935">
                  <c:v>45140</c:v>
                </c:pt>
                <c:pt idx="936">
                  <c:v>45141</c:v>
                </c:pt>
                <c:pt idx="937">
                  <c:v>45142</c:v>
                </c:pt>
                <c:pt idx="938">
                  <c:v>45145</c:v>
                </c:pt>
                <c:pt idx="939">
                  <c:v>45146</c:v>
                </c:pt>
                <c:pt idx="940">
                  <c:v>45147</c:v>
                </c:pt>
                <c:pt idx="941">
                  <c:v>45148</c:v>
                </c:pt>
                <c:pt idx="942">
                  <c:v>45149</c:v>
                </c:pt>
                <c:pt idx="943">
                  <c:v>45152</c:v>
                </c:pt>
                <c:pt idx="944">
                  <c:v>45153</c:v>
                </c:pt>
                <c:pt idx="945">
                  <c:v>45154</c:v>
                </c:pt>
                <c:pt idx="946">
                  <c:v>45155</c:v>
                </c:pt>
                <c:pt idx="947">
                  <c:v>45156</c:v>
                </c:pt>
                <c:pt idx="948">
                  <c:v>45159</c:v>
                </c:pt>
                <c:pt idx="949">
                  <c:v>45160</c:v>
                </c:pt>
                <c:pt idx="950">
                  <c:v>45161</c:v>
                </c:pt>
                <c:pt idx="951">
                  <c:v>45162</c:v>
                </c:pt>
                <c:pt idx="952">
                  <c:v>45163</c:v>
                </c:pt>
                <c:pt idx="953">
                  <c:v>45166</c:v>
                </c:pt>
                <c:pt idx="954">
                  <c:v>45167</c:v>
                </c:pt>
                <c:pt idx="955">
                  <c:v>45168</c:v>
                </c:pt>
                <c:pt idx="956">
                  <c:v>45169</c:v>
                </c:pt>
                <c:pt idx="957">
                  <c:v>45170</c:v>
                </c:pt>
                <c:pt idx="958">
                  <c:v>45173</c:v>
                </c:pt>
                <c:pt idx="959">
                  <c:v>45174</c:v>
                </c:pt>
                <c:pt idx="960">
                  <c:v>45175</c:v>
                </c:pt>
                <c:pt idx="961">
                  <c:v>45176</c:v>
                </c:pt>
                <c:pt idx="962">
                  <c:v>45177</c:v>
                </c:pt>
                <c:pt idx="963">
                  <c:v>45180</c:v>
                </c:pt>
                <c:pt idx="964">
                  <c:v>45181</c:v>
                </c:pt>
                <c:pt idx="965">
                  <c:v>45182</c:v>
                </c:pt>
                <c:pt idx="966">
                  <c:v>45183</c:v>
                </c:pt>
                <c:pt idx="967">
                  <c:v>45184</c:v>
                </c:pt>
                <c:pt idx="968">
                  <c:v>45187</c:v>
                </c:pt>
                <c:pt idx="969">
                  <c:v>45188</c:v>
                </c:pt>
                <c:pt idx="970">
                  <c:v>45189</c:v>
                </c:pt>
                <c:pt idx="971">
                  <c:v>45190</c:v>
                </c:pt>
                <c:pt idx="972">
                  <c:v>45191</c:v>
                </c:pt>
                <c:pt idx="973">
                  <c:v>45194</c:v>
                </c:pt>
                <c:pt idx="974">
                  <c:v>45195</c:v>
                </c:pt>
                <c:pt idx="975">
                  <c:v>45196</c:v>
                </c:pt>
                <c:pt idx="976">
                  <c:v>45197</c:v>
                </c:pt>
                <c:pt idx="977">
                  <c:v>45198</c:v>
                </c:pt>
                <c:pt idx="978">
                  <c:v>45201</c:v>
                </c:pt>
                <c:pt idx="979">
                  <c:v>45202</c:v>
                </c:pt>
                <c:pt idx="980">
                  <c:v>45203</c:v>
                </c:pt>
                <c:pt idx="981">
                  <c:v>45204</c:v>
                </c:pt>
                <c:pt idx="982">
                  <c:v>45205</c:v>
                </c:pt>
                <c:pt idx="983">
                  <c:v>45208</c:v>
                </c:pt>
                <c:pt idx="984">
                  <c:v>45209</c:v>
                </c:pt>
                <c:pt idx="985">
                  <c:v>45210</c:v>
                </c:pt>
                <c:pt idx="986">
                  <c:v>45211</c:v>
                </c:pt>
                <c:pt idx="987">
                  <c:v>45212</c:v>
                </c:pt>
                <c:pt idx="988">
                  <c:v>45215</c:v>
                </c:pt>
                <c:pt idx="989">
                  <c:v>45216</c:v>
                </c:pt>
                <c:pt idx="990">
                  <c:v>45217</c:v>
                </c:pt>
                <c:pt idx="991">
                  <c:v>45218</c:v>
                </c:pt>
                <c:pt idx="992">
                  <c:v>45219</c:v>
                </c:pt>
                <c:pt idx="993">
                  <c:v>45222</c:v>
                </c:pt>
                <c:pt idx="994">
                  <c:v>45223</c:v>
                </c:pt>
                <c:pt idx="995">
                  <c:v>45224</c:v>
                </c:pt>
                <c:pt idx="996">
                  <c:v>45225</c:v>
                </c:pt>
                <c:pt idx="997">
                  <c:v>45226</c:v>
                </c:pt>
                <c:pt idx="998">
                  <c:v>45229</c:v>
                </c:pt>
                <c:pt idx="999">
                  <c:v>45230</c:v>
                </c:pt>
                <c:pt idx="1000">
                  <c:v>45231</c:v>
                </c:pt>
                <c:pt idx="1001">
                  <c:v>45232</c:v>
                </c:pt>
                <c:pt idx="1002">
                  <c:v>45233</c:v>
                </c:pt>
                <c:pt idx="1003">
                  <c:v>45236</c:v>
                </c:pt>
                <c:pt idx="1004">
                  <c:v>45237</c:v>
                </c:pt>
                <c:pt idx="1005">
                  <c:v>45238</c:v>
                </c:pt>
                <c:pt idx="1006">
                  <c:v>45239</c:v>
                </c:pt>
                <c:pt idx="1007">
                  <c:v>45240</c:v>
                </c:pt>
                <c:pt idx="1008">
                  <c:v>45243</c:v>
                </c:pt>
                <c:pt idx="1009">
                  <c:v>45244</c:v>
                </c:pt>
                <c:pt idx="1010">
                  <c:v>45245</c:v>
                </c:pt>
                <c:pt idx="1011">
                  <c:v>45246</c:v>
                </c:pt>
                <c:pt idx="1012">
                  <c:v>45247</c:v>
                </c:pt>
                <c:pt idx="1013">
                  <c:v>45250</c:v>
                </c:pt>
                <c:pt idx="1014">
                  <c:v>45251</c:v>
                </c:pt>
                <c:pt idx="1015">
                  <c:v>45252</c:v>
                </c:pt>
                <c:pt idx="1016">
                  <c:v>45253</c:v>
                </c:pt>
                <c:pt idx="1017">
                  <c:v>45254</c:v>
                </c:pt>
                <c:pt idx="1018">
                  <c:v>45257</c:v>
                </c:pt>
                <c:pt idx="1019">
                  <c:v>45258</c:v>
                </c:pt>
                <c:pt idx="1020">
                  <c:v>45259</c:v>
                </c:pt>
                <c:pt idx="1021">
                  <c:v>45260</c:v>
                </c:pt>
                <c:pt idx="1022">
                  <c:v>45261</c:v>
                </c:pt>
                <c:pt idx="1023">
                  <c:v>45264</c:v>
                </c:pt>
                <c:pt idx="1024">
                  <c:v>45265</c:v>
                </c:pt>
                <c:pt idx="1025">
                  <c:v>45266</c:v>
                </c:pt>
                <c:pt idx="1026">
                  <c:v>45267</c:v>
                </c:pt>
                <c:pt idx="1027">
                  <c:v>45268</c:v>
                </c:pt>
                <c:pt idx="1028">
                  <c:v>45271</c:v>
                </c:pt>
                <c:pt idx="1029">
                  <c:v>45272</c:v>
                </c:pt>
                <c:pt idx="1030">
                  <c:v>45273</c:v>
                </c:pt>
                <c:pt idx="1031">
                  <c:v>45274</c:v>
                </c:pt>
                <c:pt idx="1032">
                  <c:v>45275</c:v>
                </c:pt>
                <c:pt idx="1033">
                  <c:v>45278</c:v>
                </c:pt>
                <c:pt idx="1034">
                  <c:v>45279</c:v>
                </c:pt>
                <c:pt idx="1035">
                  <c:v>45280</c:v>
                </c:pt>
                <c:pt idx="1036">
                  <c:v>45281</c:v>
                </c:pt>
                <c:pt idx="1037">
                  <c:v>45282</c:v>
                </c:pt>
                <c:pt idx="1038">
                  <c:v>45285</c:v>
                </c:pt>
                <c:pt idx="1039">
                  <c:v>45286</c:v>
                </c:pt>
                <c:pt idx="1040">
                  <c:v>45287</c:v>
                </c:pt>
                <c:pt idx="1041">
                  <c:v>45288</c:v>
                </c:pt>
                <c:pt idx="1042">
                  <c:v>45289</c:v>
                </c:pt>
                <c:pt idx="1043">
                  <c:v>45292</c:v>
                </c:pt>
                <c:pt idx="1044">
                  <c:v>45293</c:v>
                </c:pt>
                <c:pt idx="1045">
                  <c:v>45294</c:v>
                </c:pt>
                <c:pt idx="1046">
                  <c:v>45295</c:v>
                </c:pt>
                <c:pt idx="1047">
                  <c:v>45296</c:v>
                </c:pt>
                <c:pt idx="1048">
                  <c:v>45299</c:v>
                </c:pt>
                <c:pt idx="1049">
                  <c:v>45300</c:v>
                </c:pt>
                <c:pt idx="1050">
                  <c:v>45301</c:v>
                </c:pt>
                <c:pt idx="1051">
                  <c:v>45302</c:v>
                </c:pt>
                <c:pt idx="1052">
                  <c:v>45303</c:v>
                </c:pt>
                <c:pt idx="1053">
                  <c:v>45306</c:v>
                </c:pt>
                <c:pt idx="1054">
                  <c:v>45307</c:v>
                </c:pt>
                <c:pt idx="1055">
                  <c:v>45308</c:v>
                </c:pt>
                <c:pt idx="1056">
                  <c:v>45309</c:v>
                </c:pt>
                <c:pt idx="1057">
                  <c:v>45310</c:v>
                </c:pt>
                <c:pt idx="1058">
                  <c:v>45313</c:v>
                </c:pt>
                <c:pt idx="1059">
                  <c:v>45314</c:v>
                </c:pt>
                <c:pt idx="1060">
                  <c:v>45315</c:v>
                </c:pt>
                <c:pt idx="1061">
                  <c:v>45316</c:v>
                </c:pt>
                <c:pt idx="1062">
                  <c:v>45317</c:v>
                </c:pt>
                <c:pt idx="1063">
                  <c:v>45320</c:v>
                </c:pt>
                <c:pt idx="1064">
                  <c:v>45321</c:v>
                </c:pt>
                <c:pt idx="1065">
                  <c:v>45322</c:v>
                </c:pt>
                <c:pt idx="1066">
                  <c:v>45323</c:v>
                </c:pt>
                <c:pt idx="1067">
                  <c:v>45324</c:v>
                </c:pt>
                <c:pt idx="1068">
                  <c:v>45327</c:v>
                </c:pt>
                <c:pt idx="1069">
                  <c:v>45328</c:v>
                </c:pt>
                <c:pt idx="1070">
                  <c:v>45329</c:v>
                </c:pt>
                <c:pt idx="1071">
                  <c:v>45330</c:v>
                </c:pt>
                <c:pt idx="1072">
                  <c:v>45331</c:v>
                </c:pt>
                <c:pt idx="1073">
                  <c:v>45334</c:v>
                </c:pt>
                <c:pt idx="1074">
                  <c:v>45335</c:v>
                </c:pt>
                <c:pt idx="1075">
                  <c:v>45336</c:v>
                </c:pt>
                <c:pt idx="1076">
                  <c:v>45337</c:v>
                </c:pt>
                <c:pt idx="1077">
                  <c:v>45338</c:v>
                </c:pt>
                <c:pt idx="1078">
                  <c:v>45341</c:v>
                </c:pt>
                <c:pt idx="1079">
                  <c:v>45342</c:v>
                </c:pt>
                <c:pt idx="1080">
                  <c:v>45343</c:v>
                </c:pt>
                <c:pt idx="1081">
                  <c:v>45344</c:v>
                </c:pt>
                <c:pt idx="1082">
                  <c:v>45345</c:v>
                </c:pt>
                <c:pt idx="1083">
                  <c:v>45348</c:v>
                </c:pt>
                <c:pt idx="1084">
                  <c:v>45349</c:v>
                </c:pt>
                <c:pt idx="1085">
                  <c:v>45350</c:v>
                </c:pt>
                <c:pt idx="1086">
                  <c:v>45351</c:v>
                </c:pt>
                <c:pt idx="1087">
                  <c:v>45352</c:v>
                </c:pt>
                <c:pt idx="1088">
                  <c:v>45355</c:v>
                </c:pt>
                <c:pt idx="1089">
                  <c:v>45356</c:v>
                </c:pt>
                <c:pt idx="1090">
                  <c:v>45357</c:v>
                </c:pt>
                <c:pt idx="1091">
                  <c:v>45358</c:v>
                </c:pt>
                <c:pt idx="1092">
                  <c:v>45359</c:v>
                </c:pt>
                <c:pt idx="1093">
                  <c:v>45362</c:v>
                </c:pt>
                <c:pt idx="1094">
                  <c:v>45363</c:v>
                </c:pt>
                <c:pt idx="1095">
                  <c:v>45364</c:v>
                </c:pt>
                <c:pt idx="1096">
                  <c:v>45365</c:v>
                </c:pt>
                <c:pt idx="1097">
                  <c:v>45366</c:v>
                </c:pt>
                <c:pt idx="1098">
                  <c:v>45369</c:v>
                </c:pt>
                <c:pt idx="1099">
                  <c:v>45370</c:v>
                </c:pt>
                <c:pt idx="1100">
                  <c:v>45371</c:v>
                </c:pt>
                <c:pt idx="1101">
                  <c:v>45372</c:v>
                </c:pt>
                <c:pt idx="1102">
                  <c:v>45373</c:v>
                </c:pt>
                <c:pt idx="1103">
                  <c:v>45376</c:v>
                </c:pt>
                <c:pt idx="1104">
                  <c:v>45377</c:v>
                </c:pt>
                <c:pt idx="1105">
                  <c:v>45378</c:v>
                </c:pt>
                <c:pt idx="1106">
                  <c:v>45379</c:v>
                </c:pt>
                <c:pt idx="1107">
                  <c:v>45380</c:v>
                </c:pt>
                <c:pt idx="1108">
                  <c:v>45383</c:v>
                </c:pt>
                <c:pt idx="1109">
                  <c:v>45384</c:v>
                </c:pt>
                <c:pt idx="1110">
                  <c:v>45385</c:v>
                </c:pt>
                <c:pt idx="1111">
                  <c:v>45386</c:v>
                </c:pt>
                <c:pt idx="1112">
                  <c:v>45387</c:v>
                </c:pt>
                <c:pt idx="1113">
                  <c:v>45390</c:v>
                </c:pt>
                <c:pt idx="1114">
                  <c:v>45391</c:v>
                </c:pt>
                <c:pt idx="1115">
                  <c:v>45392</c:v>
                </c:pt>
                <c:pt idx="1116">
                  <c:v>45393</c:v>
                </c:pt>
                <c:pt idx="1117">
                  <c:v>45394</c:v>
                </c:pt>
                <c:pt idx="1118">
                  <c:v>45397</c:v>
                </c:pt>
                <c:pt idx="1119">
                  <c:v>45398</c:v>
                </c:pt>
                <c:pt idx="1120">
                  <c:v>45399</c:v>
                </c:pt>
                <c:pt idx="1121">
                  <c:v>45400</c:v>
                </c:pt>
                <c:pt idx="1122">
                  <c:v>45401</c:v>
                </c:pt>
                <c:pt idx="1123">
                  <c:v>45404</c:v>
                </c:pt>
                <c:pt idx="1124">
                  <c:v>45405</c:v>
                </c:pt>
                <c:pt idx="1125">
                  <c:v>45406</c:v>
                </c:pt>
                <c:pt idx="1126">
                  <c:v>45407</c:v>
                </c:pt>
                <c:pt idx="1127">
                  <c:v>45408</c:v>
                </c:pt>
                <c:pt idx="1128">
                  <c:v>45411</c:v>
                </c:pt>
                <c:pt idx="1129">
                  <c:v>45412</c:v>
                </c:pt>
                <c:pt idx="1130">
                  <c:v>45413</c:v>
                </c:pt>
                <c:pt idx="1131">
                  <c:v>45414</c:v>
                </c:pt>
                <c:pt idx="1132">
                  <c:v>45415</c:v>
                </c:pt>
                <c:pt idx="1133">
                  <c:v>45418</c:v>
                </c:pt>
                <c:pt idx="1134">
                  <c:v>45419</c:v>
                </c:pt>
                <c:pt idx="1135">
                  <c:v>45420</c:v>
                </c:pt>
                <c:pt idx="1136">
                  <c:v>45421</c:v>
                </c:pt>
                <c:pt idx="1137">
                  <c:v>45422</c:v>
                </c:pt>
                <c:pt idx="1138">
                  <c:v>45425</c:v>
                </c:pt>
                <c:pt idx="1139">
                  <c:v>45426</c:v>
                </c:pt>
                <c:pt idx="1140">
                  <c:v>45427</c:v>
                </c:pt>
                <c:pt idx="1141">
                  <c:v>45428</c:v>
                </c:pt>
                <c:pt idx="1142">
                  <c:v>45429</c:v>
                </c:pt>
                <c:pt idx="1143">
                  <c:v>45432</c:v>
                </c:pt>
                <c:pt idx="1144">
                  <c:v>45433</c:v>
                </c:pt>
                <c:pt idx="1145">
                  <c:v>45434</c:v>
                </c:pt>
                <c:pt idx="1146">
                  <c:v>45435</c:v>
                </c:pt>
                <c:pt idx="1147">
                  <c:v>45436</c:v>
                </c:pt>
                <c:pt idx="1148">
                  <c:v>45439</c:v>
                </c:pt>
                <c:pt idx="1149">
                  <c:v>45440</c:v>
                </c:pt>
                <c:pt idx="1150">
                  <c:v>45441</c:v>
                </c:pt>
                <c:pt idx="1151">
                  <c:v>45442</c:v>
                </c:pt>
                <c:pt idx="1152">
                  <c:v>45443</c:v>
                </c:pt>
                <c:pt idx="1153">
                  <c:v>45446</c:v>
                </c:pt>
                <c:pt idx="1154">
                  <c:v>45447</c:v>
                </c:pt>
                <c:pt idx="1155">
                  <c:v>45448</c:v>
                </c:pt>
                <c:pt idx="1156">
                  <c:v>45449</c:v>
                </c:pt>
                <c:pt idx="1157">
                  <c:v>45450</c:v>
                </c:pt>
                <c:pt idx="1158">
                  <c:v>45453</c:v>
                </c:pt>
                <c:pt idx="1159">
                  <c:v>45454</c:v>
                </c:pt>
                <c:pt idx="1160">
                  <c:v>45455</c:v>
                </c:pt>
                <c:pt idx="1161">
                  <c:v>45456</c:v>
                </c:pt>
                <c:pt idx="1162">
                  <c:v>45457</c:v>
                </c:pt>
                <c:pt idx="1163">
                  <c:v>45460</c:v>
                </c:pt>
                <c:pt idx="1164">
                  <c:v>45461</c:v>
                </c:pt>
                <c:pt idx="1165">
                  <c:v>45462</c:v>
                </c:pt>
                <c:pt idx="1166">
                  <c:v>45463</c:v>
                </c:pt>
                <c:pt idx="1167">
                  <c:v>45464</c:v>
                </c:pt>
                <c:pt idx="1168">
                  <c:v>45467</c:v>
                </c:pt>
                <c:pt idx="1169">
                  <c:v>45468</c:v>
                </c:pt>
                <c:pt idx="1170">
                  <c:v>45469</c:v>
                </c:pt>
                <c:pt idx="1171">
                  <c:v>45470</c:v>
                </c:pt>
                <c:pt idx="1172">
                  <c:v>45471</c:v>
                </c:pt>
                <c:pt idx="1173">
                  <c:v>45474</c:v>
                </c:pt>
                <c:pt idx="1174">
                  <c:v>45475</c:v>
                </c:pt>
                <c:pt idx="1175">
                  <c:v>45476</c:v>
                </c:pt>
                <c:pt idx="1176">
                  <c:v>45477</c:v>
                </c:pt>
                <c:pt idx="1177">
                  <c:v>45478</c:v>
                </c:pt>
                <c:pt idx="1178">
                  <c:v>45481</c:v>
                </c:pt>
                <c:pt idx="1179">
                  <c:v>45482</c:v>
                </c:pt>
                <c:pt idx="1180">
                  <c:v>45483</c:v>
                </c:pt>
                <c:pt idx="1181">
                  <c:v>45484</c:v>
                </c:pt>
                <c:pt idx="1182">
                  <c:v>45485</c:v>
                </c:pt>
                <c:pt idx="1183">
                  <c:v>45488</c:v>
                </c:pt>
                <c:pt idx="1184">
                  <c:v>45489</c:v>
                </c:pt>
                <c:pt idx="1185">
                  <c:v>45490</c:v>
                </c:pt>
                <c:pt idx="1186">
                  <c:v>45491</c:v>
                </c:pt>
                <c:pt idx="1187">
                  <c:v>45492</c:v>
                </c:pt>
                <c:pt idx="1188">
                  <c:v>45495</c:v>
                </c:pt>
                <c:pt idx="1189">
                  <c:v>45496</c:v>
                </c:pt>
                <c:pt idx="1190">
                  <c:v>45497</c:v>
                </c:pt>
                <c:pt idx="1191">
                  <c:v>45498</c:v>
                </c:pt>
                <c:pt idx="1192">
                  <c:v>45499</c:v>
                </c:pt>
                <c:pt idx="1193">
                  <c:v>45502</c:v>
                </c:pt>
                <c:pt idx="1194">
                  <c:v>45503</c:v>
                </c:pt>
                <c:pt idx="1195">
                  <c:v>45504</c:v>
                </c:pt>
                <c:pt idx="1196">
                  <c:v>45505</c:v>
                </c:pt>
                <c:pt idx="1197">
                  <c:v>45506</c:v>
                </c:pt>
                <c:pt idx="1198">
                  <c:v>45509</c:v>
                </c:pt>
                <c:pt idx="1199">
                  <c:v>45510</c:v>
                </c:pt>
                <c:pt idx="1200">
                  <c:v>45511</c:v>
                </c:pt>
                <c:pt idx="1201">
                  <c:v>45512</c:v>
                </c:pt>
                <c:pt idx="1202">
                  <c:v>45513</c:v>
                </c:pt>
                <c:pt idx="1203">
                  <c:v>45516</c:v>
                </c:pt>
                <c:pt idx="1204">
                  <c:v>45517</c:v>
                </c:pt>
                <c:pt idx="1205">
                  <c:v>45518</c:v>
                </c:pt>
                <c:pt idx="1206">
                  <c:v>45519</c:v>
                </c:pt>
                <c:pt idx="1207">
                  <c:v>45520</c:v>
                </c:pt>
                <c:pt idx="1208">
                  <c:v>45523</c:v>
                </c:pt>
                <c:pt idx="1209">
                  <c:v>45524</c:v>
                </c:pt>
                <c:pt idx="1210">
                  <c:v>45525</c:v>
                </c:pt>
                <c:pt idx="1211">
                  <c:v>45526</c:v>
                </c:pt>
                <c:pt idx="1212">
                  <c:v>45527</c:v>
                </c:pt>
                <c:pt idx="1213">
                  <c:v>45530</c:v>
                </c:pt>
                <c:pt idx="1214">
                  <c:v>45531</c:v>
                </c:pt>
                <c:pt idx="1215">
                  <c:v>45532</c:v>
                </c:pt>
                <c:pt idx="1216">
                  <c:v>45533</c:v>
                </c:pt>
                <c:pt idx="1217">
                  <c:v>45534</c:v>
                </c:pt>
                <c:pt idx="1218">
                  <c:v>45537</c:v>
                </c:pt>
                <c:pt idx="1219">
                  <c:v>45538</c:v>
                </c:pt>
                <c:pt idx="1220">
                  <c:v>45539</c:v>
                </c:pt>
                <c:pt idx="1221">
                  <c:v>45540</c:v>
                </c:pt>
                <c:pt idx="1222">
                  <c:v>45541</c:v>
                </c:pt>
                <c:pt idx="1223">
                  <c:v>45544</c:v>
                </c:pt>
                <c:pt idx="1224">
                  <c:v>45545</c:v>
                </c:pt>
                <c:pt idx="1225">
                  <c:v>45546</c:v>
                </c:pt>
                <c:pt idx="1226">
                  <c:v>45547</c:v>
                </c:pt>
                <c:pt idx="1227">
                  <c:v>45548</c:v>
                </c:pt>
                <c:pt idx="1228">
                  <c:v>45551</c:v>
                </c:pt>
                <c:pt idx="1229">
                  <c:v>45552</c:v>
                </c:pt>
                <c:pt idx="1230">
                  <c:v>45553</c:v>
                </c:pt>
                <c:pt idx="1231">
                  <c:v>45554</c:v>
                </c:pt>
                <c:pt idx="1232">
                  <c:v>45555</c:v>
                </c:pt>
                <c:pt idx="1233">
                  <c:v>45558</c:v>
                </c:pt>
                <c:pt idx="1234">
                  <c:v>45559</c:v>
                </c:pt>
                <c:pt idx="1235">
                  <c:v>45560</c:v>
                </c:pt>
                <c:pt idx="1236">
                  <c:v>45561</c:v>
                </c:pt>
                <c:pt idx="1237">
                  <c:v>45562</c:v>
                </c:pt>
                <c:pt idx="1238">
                  <c:v>45565</c:v>
                </c:pt>
                <c:pt idx="1239">
                  <c:v>45566</c:v>
                </c:pt>
                <c:pt idx="1240">
                  <c:v>45567</c:v>
                </c:pt>
                <c:pt idx="1241">
                  <c:v>45568</c:v>
                </c:pt>
                <c:pt idx="1242">
                  <c:v>45569</c:v>
                </c:pt>
                <c:pt idx="1243">
                  <c:v>45572</c:v>
                </c:pt>
                <c:pt idx="1244">
                  <c:v>45573</c:v>
                </c:pt>
                <c:pt idx="1245">
                  <c:v>45574</c:v>
                </c:pt>
                <c:pt idx="1246">
                  <c:v>45575</c:v>
                </c:pt>
                <c:pt idx="1247">
                  <c:v>45576</c:v>
                </c:pt>
                <c:pt idx="1248">
                  <c:v>45579</c:v>
                </c:pt>
                <c:pt idx="1249">
                  <c:v>45580</c:v>
                </c:pt>
                <c:pt idx="1250">
                  <c:v>45581</c:v>
                </c:pt>
                <c:pt idx="1251">
                  <c:v>45582</c:v>
                </c:pt>
                <c:pt idx="1252">
                  <c:v>45583</c:v>
                </c:pt>
                <c:pt idx="1253">
                  <c:v>45586</c:v>
                </c:pt>
                <c:pt idx="1254">
                  <c:v>45587</c:v>
                </c:pt>
                <c:pt idx="1255">
                  <c:v>45588</c:v>
                </c:pt>
                <c:pt idx="1256">
                  <c:v>45589</c:v>
                </c:pt>
                <c:pt idx="1257">
                  <c:v>45590</c:v>
                </c:pt>
                <c:pt idx="1258">
                  <c:v>45593</c:v>
                </c:pt>
                <c:pt idx="1259">
                  <c:v>45594</c:v>
                </c:pt>
                <c:pt idx="1260">
                  <c:v>45595</c:v>
                </c:pt>
                <c:pt idx="1261">
                  <c:v>45596</c:v>
                </c:pt>
                <c:pt idx="1262">
                  <c:v>45597</c:v>
                </c:pt>
                <c:pt idx="1263">
                  <c:v>45600</c:v>
                </c:pt>
                <c:pt idx="1264">
                  <c:v>45601</c:v>
                </c:pt>
                <c:pt idx="1265">
                  <c:v>45602</c:v>
                </c:pt>
                <c:pt idx="1266">
                  <c:v>45603</c:v>
                </c:pt>
                <c:pt idx="1267">
                  <c:v>45604</c:v>
                </c:pt>
                <c:pt idx="1268">
                  <c:v>45607</c:v>
                </c:pt>
                <c:pt idx="1269">
                  <c:v>45608</c:v>
                </c:pt>
                <c:pt idx="1270">
                  <c:v>45609</c:v>
                </c:pt>
                <c:pt idx="1271">
                  <c:v>45610</c:v>
                </c:pt>
                <c:pt idx="1272">
                  <c:v>45611</c:v>
                </c:pt>
                <c:pt idx="1273">
                  <c:v>45614</c:v>
                </c:pt>
                <c:pt idx="1274">
                  <c:v>45615</c:v>
                </c:pt>
                <c:pt idx="1275">
                  <c:v>45616</c:v>
                </c:pt>
                <c:pt idx="1276">
                  <c:v>45617</c:v>
                </c:pt>
                <c:pt idx="1277">
                  <c:v>45618</c:v>
                </c:pt>
                <c:pt idx="1278">
                  <c:v>45621</c:v>
                </c:pt>
                <c:pt idx="1279">
                  <c:v>45622</c:v>
                </c:pt>
                <c:pt idx="1280">
                  <c:v>45623</c:v>
                </c:pt>
                <c:pt idx="1281">
                  <c:v>45624</c:v>
                </c:pt>
                <c:pt idx="1282">
                  <c:v>45625</c:v>
                </c:pt>
                <c:pt idx="1283">
                  <c:v>45628</c:v>
                </c:pt>
                <c:pt idx="1284">
                  <c:v>45629</c:v>
                </c:pt>
                <c:pt idx="1285">
                  <c:v>45630</c:v>
                </c:pt>
                <c:pt idx="1286">
                  <c:v>45631</c:v>
                </c:pt>
                <c:pt idx="1287">
                  <c:v>45632</c:v>
                </c:pt>
              </c:numCache>
            </c:numRef>
          </c:cat>
          <c:val>
            <c:numRef>
              <c:f>'20-day'!$T$528:$T$3000</c:f>
              <c:numCache>
                <c:formatCode>General</c:formatCode>
                <c:ptCount val="2473"/>
                <c:pt idx="0">
                  <c:v>0.38239255379120329</c:v>
                </c:pt>
                <c:pt idx="1">
                  <c:v>0.27792464210137929</c:v>
                </c:pt>
                <c:pt idx="2">
                  <c:v>0.20499622064903972</c:v>
                </c:pt>
                <c:pt idx="3">
                  <c:v>0.18870217332519001</c:v>
                </c:pt>
                <c:pt idx="4">
                  <c:v>0.22049769053290039</c:v>
                </c:pt>
                <c:pt idx="5">
                  <c:v>0.21745081950782444</c:v>
                </c:pt>
                <c:pt idx="6">
                  <c:v>6.3122273792487554E-2</c:v>
                </c:pt>
                <c:pt idx="7">
                  <c:v>-8.0575204370139687E-3</c:v>
                </c:pt>
                <c:pt idx="8">
                  <c:v>4.2805038512890949E-2</c:v>
                </c:pt>
                <c:pt idx="9">
                  <c:v>2.5442638332200531E-2</c:v>
                </c:pt>
                <c:pt idx="10">
                  <c:v>-8.2158964252193655E-4</c:v>
                </c:pt>
                <c:pt idx="11">
                  <c:v>2.0371473697447039E-2</c:v>
                </c:pt>
                <c:pt idx="12">
                  <c:v>5.4155027243706494E-2</c:v>
                </c:pt>
                <c:pt idx="13">
                  <c:v>5.7831823679764978E-2</c:v>
                </c:pt>
                <c:pt idx="14">
                  <c:v>7.5559367852089984E-2</c:v>
                </c:pt>
                <c:pt idx="15">
                  <c:v>7.6303160040742127E-2</c:v>
                </c:pt>
                <c:pt idx="16">
                  <c:v>4.2951597490980674E-2</c:v>
                </c:pt>
                <c:pt idx="17">
                  <c:v>-4.0442643493757174E-2</c:v>
                </c:pt>
                <c:pt idx="18">
                  <c:v>-3.7581017457075205E-2</c:v>
                </c:pt>
                <c:pt idx="19">
                  <c:v>0.13112329636606185</c:v>
                </c:pt>
                <c:pt idx="20">
                  <c:v>0.17777812869590792</c:v>
                </c:pt>
                <c:pt idx="21">
                  <c:v>0.23186070871053796</c:v>
                </c:pt>
                <c:pt idx="22">
                  <c:v>0.41182965119762249</c:v>
                </c:pt>
                <c:pt idx="23">
                  <c:v>0.52099548446025246</c:v>
                </c:pt>
                <c:pt idx="24">
                  <c:v>0.51142425625166132</c:v>
                </c:pt>
                <c:pt idx="25">
                  <c:v>0.52152801406529048</c:v>
                </c:pt>
                <c:pt idx="26">
                  <c:v>0.52366077391887889</c:v>
                </c:pt>
                <c:pt idx="27">
                  <c:v>0.4562583829370212</c:v>
                </c:pt>
                <c:pt idx="28">
                  <c:v>0.48069212223462215</c:v>
                </c:pt>
                <c:pt idx="29">
                  <c:v>0.41011237804544126</c:v>
                </c:pt>
                <c:pt idx="30">
                  <c:v>0.43637473049164516</c:v>
                </c:pt>
                <c:pt idx="31">
                  <c:v>0.442617436058175</c:v>
                </c:pt>
                <c:pt idx="32">
                  <c:v>0.43095378415011382</c:v>
                </c:pt>
                <c:pt idx="33">
                  <c:v>0.41440798140536178</c:v>
                </c:pt>
                <c:pt idx="34">
                  <c:v>0.33873816993265732</c:v>
                </c:pt>
                <c:pt idx="35">
                  <c:v>0.35093860234107227</c:v>
                </c:pt>
                <c:pt idx="36">
                  <c:v>0.34143094799258694</c:v>
                </c:pt>
                <c:pt idx="37">
                  <c:v>0.39705429556204624</c:v>
                </c:pt>
                <c:pt idx="38">
                  <c:v>0.36689959916402959</c:v>
                </c:pt>
                <c:pt idx="39">
                  <c:v>0.37110851546664236</c:v>
                </c:pt>
                <c:pt idx="40">
                  <c:v>0.36944505956998197</c:v>
                </c:pt>
                <c:pt idx="41">
                  <c:v>0.47551677040829132</c:v>
                </c:pt>
                <c:pt idx="42">
                  <c:v>0.49815940647321211</c:v>
                </c:pt>
                <c:pt idx="43">
                  <c:v>0.29802166211565606</c:v>
                </c:pt>
                <c:pt idx="44">
                  <c:v>0.27803100157550614</c:v>
                </c:pt>
                <c:pt idx="45">
                  <c:v>0.25946491634506286</c:v>
                </c:pt>
                <c:pt idx="46">
                  <c:v>0.35803013139828899</c:v>
                </c:pt>
                <c:pt idx="47">
                  <c:v>0.52601848412432506</c:v>
                </c:pt>
                <c:pt idx="48">
                  <c:v>0.66624991755575547</c:v>
                </c:pt>
                <c:pt idx="49">
                  <c:v>0.84055805102711734</c:v>
                </c:pt>
                <c:pt idx="50">
                  <c:v>0.84293215470601557</c:v>
                </c:pt>
                <c:pt idx="51">
                  <c:v>0.73898790313180196</c:v>
                </c:pt>
                <c:pt idx="52">
                  <c:v>0.76955792858796146</c:v>
                </c:pt>
                <c:pt idx="53">
                  <c:v>0.78105717521225271</c:v>
                </c:pt>
                <c:pt idx="54">
                  <c:v>0.83394294037871053</c:v>
                </c:pt>
                <c:pt idx="55">
                  <c:v>0.80561582653685759</c:v>
                </c:pt>
                <c:pt idx="56">
                  <c:v>0.7330587654543792</c:v>
                </c:pt>
                <c:pt idx="57">
                  <c:v>0.71860335649940676</c:v>
                </c:pt>
                <c:pt idx="58">
                  <c:v>0.72030144859433765</c:v>
                </c:pt>
                <c:pt idx="59">
                  <c:v>0.7020701247644543</c:v>
                </c:pt>
                <c:pt idx="60">
                  <c:v>0.66933840475124984</c:v>
                </c:pt>
                <c:pt idx="61">
                  <c:v>0.62586501715615983</c:v>
                </c:pt>
                <c:pt idx="62">
                  <c:v>0.6403232192657613</c:v>
                </c:pt>
                <c:pt idx="63">
                  <c:v>0.65762227339422841</c:v>
                </c:pt>
                <c:pt idx="64">
                  <c:v>0.6574084943597347</c:v>
                </c:pt>
                <c:pt idx="65">
                  <c:v>0.63297829639590497</c:v>
                </c:pt>
                <c:pt idx="66">
                  <c:v>0.62567656484176593</c:v>
                </c:pt>
                <c:pt idx="67">
                  <c:v>0.60920552905175351</c:v>
                </c:pt>
                <c:pt idx="68">
                  <c:v>0.55482538147037308</c:v>
                </c:pt>
                <c:pt idx="69">
                  <c:v>0.44760773477792803</c:v>
                </c:pt>
                <c:pt idx="70">
                  <c:v>0.4506714070312971</c:v>
                </c:pt>
                <c:pt idx="71">
                  <c:v>0.49480248927933967</c:v>
                </c:pt>
                <c:pt idx="72">
                  <c:v>0.45231084547536232</c:v>
                </c:pt>
                <c:pt idx="73">
                  <c:v>0.41177248318991072</c:v>
                </c:pt>
                <c:pt idx="74">
                  <c:v>0.19815279352167803</c:v>
                </c:pt>
                <c:pt idx="75">
                  <c:v>1.3756665917654823E-2</c:v>
                </c:pt>
                <c:pt idx="76">
                  <c:v>4.8389492995379584E-2</c:v>
                </c:pt>
                <c:pt idx="77">
                  <c:v>9.8226061697826397E-2</c:v>
                </c:pt>
                <c:pt idx="78">
                  <c:v>7.4462647904686805E-2</c:v>
                </c:pt>
                <c:pt idx="79">
                  <c:v>8.5676678769198031E-2</c:v>
                </c:pt>
                <c:pt idx="80">
                  <c:v>0.13992887846270993</c:v>
                </c:pt>
                <c:pt idx="81">
                  <c:v>0.15065593943696806</c:v>
                </c:pt>
                <c:pt idx="82">
                  <c:v>-0.14004231858889465</c:v>
                </c:pt>
                <c:pt idx="83">
                  <c:v>-0.32073721499953189</c:v>
                </c:pt>
                <c:pt idx="84">
                  <c:v>-0.31803741031676491</c:v>
                </c:pt>
                <c:pt idx="85">
                  <c:v>-0.21777111275698655</c:v>
                </c:pt>
                <c:pt idx="86">
                  <c:v>-0.2516475852357703</c:v>
                </c:pt>
                <c:pt idx="87">
                  <c:v>-0.26266724852365975</c:v>
                </c:pt>
                <c:pt idx="88">
                  <c:v>-0.28613258409831699</c:v>
                </c:pt>
                <c:pt idx="89">
                  <c:v>-0.17889371646407623</c:v>
                </c:pt>
                <c:pt idx="90">
                  <c:v>-0.16577304934676002</c:v>
                </c:pt>
                <c:pt idx="91">
                  <c:v>-0.22997072865052492</c:v>
                </c:pt>
                <c:pt idx="92">
                  <c:v>-0.24976155423030919</c:v>
                </c:pt>
                <c:pt idx="93">
                  <c:v>-0.1709517182451018</c:v>
                </c:pt>
                <c:pt idx="94">
                  <c:v>-0.14988581495537098</c:v>
                </c:pt>
                <c:pt idx="95">
                  <c:v>5.1370380049158795E-2</c:v>
                </c:pt>
                <c:pt idx="96">
                  <c:v>4.0937717387463324E-2</c:v>
                </c:pt>
                <c:pt idx="97">
                  <c:v>5.1648003705876508E-2</c:v>
                </c:pt>
                <c:pt idx="98">
                  <c:v>-0.16476761996368267</c:v>
                </c:pt>
                <c:pt idx="99">
                  <c:v>-6.315933151915365E-2</c:v>
                </c:pt>
                <c:pt idx="100">
                  <c:v>-9.3955731092710909E-2</c:v>
                </c:pt>
                <c:pt idx="101">
                  <c:v>-9.8404184240162271E-2</c:v>
                </c:pt>
                <c:pt idx="102">
                  <c:v>-0.12692074466861988</c:v>
                </c:pt>
                <c:pt idx="103">
                  <c:v>-5.5596622287608304E-2</c:v>
                </c:pt>
                <c:pt idx="104">
                  <c:v>-0.19436433859559105</c:v>
                </c:pt>
                <c:pt idx="105">
                  <c:v>-0.19690874437635847</c:v>
                </c:pt>
                <c:pt idx="106">
                  <c:v>-0.18470398537435409</c:v>
                </c:pt>
                <c:pt idx="107">
                  <c:v>-0.17115823307931241</c:v>
                </c:pt>
                <c:pt idx="108">
                  <c:v>-0.21468313928569474</c:v>
                </c:pt>
                <c:pt idx="109">
                  <c:v>-0.2566874252655737</c:v>
                </c:pt>
                <c:pt idx="110">
                  <c:v>-0.38395915075065395</c:v>
                </c:pt>
                <c:pt idx="111">
                  <c:v>-0.48679071462515106</c:v>
                </c:pt>
                <c:pt idx="112">
                  <c:v>-0.3951533825130627</c:v>
                </c:pt>
                <c:pt idx="113">
                  <c:v>-0.44570002484731047</c:v>
                </c:pt>
                <c:pt idx="114">
                  <c:v>-0.45036974122939638</c:v>
                </c:pt>
                <c:pt idx="115">
                  <c:v>-0.33268144475552297</c:v>
                </c:pt>
                <c:pt idx="116">
                  <c:v>-0.40157935293746039</c:v>
                </c:pt>
                <c:pt idx="117">
                  <c:v>-0.31384984830093549</c:v>
                </c:pt>
                <c:pt idx="118">
                  <c:v>-0.23258403976858547</c:v>
                </c:pt>
                <c:pt idx="119">
                  <c:v>-0.21836169608868322</c:v>
                </c:pt>
                <c:pt idx="120">
                  <c:v>-0.23572958757717757</c:v>
                </c:pt>
                <c:pt idx="121">
                  <c:v>-0.25233471007733493</c:v>
                </c:pt>
                <c:pt idx="122">
                  <c:v>-0.24813162498642119</c:v>
                </c:pt>
                <c:pt idx="123">
                  <c:v>-0.25513871817303918</c:v>
                </c:pt>
                <c:pt idx="124">
                  <c:v>-0.19141751418356925</c:v>
                </c:pt>
                <c:pt idx="125">
                  <c:v>-0.22813413150063308</c:v>
                </c:pt>
                <c:pt idx="126">
                  <c:v>-0.21646403595994521</c:v>
                </c:pt>
                <c:pt idx="127">
                  <c:v>-0.22024131467023508</c:v>
                </c:pt>
                <c:pt idx="128">
                  <c:v>-0.22354720246284254</c:v>
                </c:pt>
                <c:pt idx="129">
                  <c:v>-0.22424299695239674</c:v>
                </c:pt>
                <c:pt idx="130">
                  <c:v>-0.17572323191721917</c:v>
                </c:pt>
                <c:pt idx="131">
                  <c:v>-2.8477178703787371E-2</c:v>
                </c:pt>
                <c:pt idx="132">
                  <c:v>-0.10777827232348605</c:v>
                </c:pt>
                <c:pt idx="133">
                  <c:v>-0.14465195419301141</c:v>
                </c:pt>
                <c:pt idx="134">
                  <c:v>-0.20683278258210924</c:v>
                </c:pt>
                <c:pt idx="135">
                  <c:v>-0.46568636489542331</c:v>
                </c:pt>
                <c:pt idx="136">
                  <c:v>-0.36951978545468001</c:v>
                </c:pt>
                <c:pt idx="137">
                  <c:v>-0.54736356634879468</c:v>
                </c:pt>
                <c:pt idx="138">
                  <c:v>-0.48510657523485268</c:v>
                </c:pt>
                <c:pt idx="139">
                  <c:v>-0.59356530606233082</c:v>
                </c:pt>
                <c:pt idx="140">
                  <c:v>-0.5972250092561413</c:v>
                </c:pt>
                <c:pt idx="141">
                  <c:v>-0.57751511586348403</c:v>
                </c:pt>
                <c:pt idx="142">
                  <c:v>-0.5823075321519694</c:v>
                </c:pt>
                <c:pt idx="143">
                  <c:v>-0.56148247665550688</c:v>
                </c:pt>
                <c:pt idx="144">
                  <c:v>-0.46052764050001371</c:v>
                </c:pt>
                <c:pt idx="145">
                  <c:v>-0.40500578622459116</c:v>
                </c:pt>
                <c:pt idx="146">
                  <c:v>-0.4341454659778321</c:v>
                </c:pt>
                <c:pt idx="147">
                  <c:v>-0.42761993644173052</c:v>
                </c:pt>
                <c:pt idx="148">
                  <c:v>-0.4836868292246394</c:v>
                </c:pt>
                <c:pt idx="149">
                  <c:v>-0.55335463590222433</c:v>
                </c:pt>
                <c:pt idx="150">
                  <c:v>-0.567191297280774</c:v>
                </c:pt>
                <c:pt idx="151">
                  <c:v>-0.50293607946203933</c:v>
                </c:pt>
                <c:pt idx="152">
                  <c:v>-0.51819021379825514</c:v>
                </c:pt>
                <c:pt idx="153">
                  <c:v>-0.35589957634228264</c:v>
                </c:pt>
                <c:pt idx="154">
                  <c:v>-0.28442493203441666</c:v>
                </c:pt>
                <c:pt idx="155">
                  <c:v>-0.32937200040489412</c:v>
                </c:pt>
                <c:pt idx="156">
                  <c:v>-0.23988595056038933</c:v>
                </c:pt>
                <c:pt idx="157">
                  <c:v>-4.7872599126326881E-2</c:v>
                </c:pt>
                <c:pt idx="158">
                  <c:v>-2.4656359213767368E-2</c:v>
                </c:pt>
                <c:pt idx="159">
                  <c:v>4.557854648233927E-2</c:v>
                </c:pt>
                <c:pt idx="160">
                  <c:v>3.7262685156972945E-2</c:v>
                </c:pt>
                <c:pt idx="161">
                  <c:v>7.6525004798463622E-2</c:v>
                </c:pt>
                <c:pt idx="162">
                  <c:v>8.9942085423759643E-2</c:v>
                </c:pt>
                <c:pt idx="163">
                  <c:v>0.10491017018989765</c:v>
                </c:pt>
                <c:pt idx="164">
                  <c:v>0.11577567482610089</c:v>
                </c:pt>
                <c:pt idx="165">
                  <c:v>0.12240325780744163</c:v>
                </c:pt>
                <c:pt idx="166">
                  <c:v>0.1001557111074437</c:v>
                </c:pt>
                <c:pt idx="167">
                  <c:v>4.4105475896073693E-2</c:v>
                </c:pt>
                <c:pt idx="168">
                  <c:v>0.14174211076221235</c:v>
                </c:pt>
                <c:pt idx="169">
                  <c:v>0.12601537635347113</c:v>
                </c:pt>
                <c:pt idx="170">
                  <c:v>0.11587612282902124</c:v>
                </c:pt>
                <c:pt idx="171">
                  <c:v>4.0291035943892085E-2</c:v>
                </c:pt>
                <c:pt idx="172">
                  <c:v>0.18861250862745133</c:v>
                </c:pt>
                <c:pt idx="173">
                  <c:v>0.18337730600303329</c:v>
                </c:pt>
                <c:pt idx="174">
                  <c:v>0.11243797215401781</c:v>
                </c:pt>
                <c:pt idx="175">
                  <c:v>0.14287371565698856</c:v>
                </c:pt>
                <c:pt idx="176">
                  <c:v>0.14510179005858512</c:v>
                </c:pt>
                <c:pt idx="177">
                  <c:v>6.1920279926944238E-2</c:v>
                </c:pt>
                <c:pt idx="178">
                  <c:v>5.6794165269842947E-2</c:v>
                </c:pt>
                <c:pt idx="179">
                  <c:v>-0.10129795668435483</c:v>
                </c:pt>
                <c:pt idx="180">
                  <c:v>-9.3058774009682738E-2</c:v>
                </c:pt>
                <c:pt idx="181">
                  <c:v>-8.4139566562696319E-2</c:v>
                </c:pt>
                <c:pt idx="182">
                  <c:v>-9.4845698699832962E-2</c:v>
                </c:pt>
                <c:pt idx="183">
                  <c:v>-0.12696376910073595</c:v>
                </c:pt>
                <c:pt idx="184">
                  <c:v>-0.19814390763026982</c:v>
                </c:pt>
                <c:pt idx="185">
                  <c:v>-0.23538897810165824</c:v>
                </c:pt>
                <c:pt idx="186">
                  <c:v>-0.24087985235492795</c:v>
                </c:pt>
                <c:pt idx="187">
                  <c:v>-0.19022019863438983</c:v>
                </c:pt>
                <c:pt idx="188">
                  <c:v>-0.27794117583729944</c:v>
                </c:pt>
                <c:pt idx="189">
                  <c:v>-0.23124820232847865</c:v>
                </c:pt>
                <c:pt idx="190">
                  <c:v>-0.22102658377693132</c:v>
                </c:pt>
                <c:pt idx="191">
                  <c:v>-0.2214269207675304</c:v>
                </c:pt>
                <c:pt idx="192">
                  <c:v>-0.38209936463514038</c:v>
                </c:pt>
                <c:pt idx="193">
                  <c:v>-0.40334911905073761</c:v>
                </c:pt>
                <c:pt idx="194">
                  <c:v>-0.37043681921764765</c:v>
                </c:pt>
                <c:pt idx="195">
                  <c:v>-0.33025308721493662</c:v>
                </c:pt>
                <c:pt idx="196">
                  <c:v>-0.33369059498099835</c:v>
                </c:pt>
                <c:pt idx="197">
                  <c:v>-0.42259767640946044</c:v>
                </c:pt>
                <c:pt idx="198">
                  <c:v>-0.47535210001041456</c:v>
                </c:pt>
                <c:pt idx="199">
                  <c:v>-0.37609303388735366</c:v>
                </c:pt>
                <c:pt idx="200">
                  <c:v>-0.35431699829721469</c:v>
                </c:pt>
                <c:pt idx="201">
                  <c:v>-0.34963761240172869</c:v>
                </c:pt>
                <c:pt idx="202">
                  <c:v>-0.26524685949682503</c:v>
                </c:pt>
                <c:pt idx="203">
                  <c:v>-0.26891883236015851</c:v>
                </c:pt>
                <c:pt idx="204">
                  <c:v>-0.35591015311150165</c:v>
                </c:pt>
                <c:pt idx="205">
                  <c:v>-0.36798250765071611</c:v>
                </c:pt>
                <c:pt idx="206">
                  <c:v>-0.36360545168745462</c:v>
                </c:pt>
                <c:pt idx="207">
                  <c:v>-0.36985997933952658</c:v>
                </c:pt>
                <c:pt idx="208">
                  <c:v>-0.30838125448372178</c:v>
                </c:pt>
                <c:pt idx="209">
                  <c:v>-0.32769105370364376</c:v>
                </c:pt>
                <c:pt idx="210">
                  <c:v>-0.37634498988992088</c:v>
                </c:pt>
                <c:pt idx="211">
                  <c:v>-0.30047456188553445</c:v>
                </c:pt>
                <c:pt idx="212">
                  <c:v>-0.25009951697854926</c:v>
                </c:pt>
                <c:pt idx="213">
                  <c:v>-0.34052442012362666</c:v>
                </c:pt>
                <c:pt idx="214">
                  <c:v>-0.34983064656344487</c:v>
                </c:pt>
                <c:pt idx="215">
                  <c:v>-0.34633670913534992</c:v>
                </c:pt>
                <c:pt idx="216">
                  <c:v>-0.20757871099415784</c:v>
                </c:pt>
                <c:pt idx="217">
                  <c:v>-0.20016847729997317</c:v>
                </c:pt>
                <c:pt idx="218">
                  <c:v>-9.7297454382445289E-2</c:v>
                </c:pt>
                <c:pt idx="219">
                  <c:v>-0.18037561734147076</c:v>
                </c:pt>
                <c:pt idx="220">
                  <c:v>-6.7371886280860008E-2</c:v>
                </c:pt>
                <c:pt idx="221">
                  <c:v>-5.9146846261425384E-2</c:v>
                </c:pt>
                <c:pt idx="222">
                  <c:v>-0.12399038936487441</c:v>
                </c:pt>
                <c:pt idx="223">
                  <c:v>3.1819111618063382E-2</c:v>
                </c:pt>
                <c:pt idx="224">
                  <c:v>0.12058308375111247</c:v>
                </c:pt>
                <c:pt idx="225">
                  <c:v>0.11428734871549709</c:v>
                </c:pt>
                <c:pt idx="226">
                  <c:v>0.12703841893059595</c:v>
                </c:pt>
                <c:pt idx="227">
                  <c:v>0.12680286695505028</c:v>
                </c:pt>
                <c:pt idx="228">
                  <c:v>0.13766514717636699</c:v>
                </c:pt>
                <c:pt idx="229">
                  <c:v>0.17171385458812177</c:v>
                </c:pt>
                <c:pt idx="230">
                  <c:v>0.21890287904864722</c:v>
                </c:pt>
                <c:pt idx="231">
                  <c:v>0.19111924330488267</c:v>
                </c:pt>
                <c:pt idx="232">
                  <c:v>0.18384329343791184</c:v>
                </c:pt>
                <c:pt idx="233">
                  <c:v>0.23755088747182784</c:v>
                </c:pt>
                <c:pt idx="234">
                  <c:v>0.21446403101564251</c:v>
                </c:pt>
                <c:pt idx="235">
                  <c:v>0.23526425285791092</c:v>
                </c:pt>
                <c:pt idx="236">
                  <c:v>0.15612867972959046</c:v>
                </c:pt>
                <c:pt idx="237">
                  <c:v>0.14141497557497834</c:v>
                </c:pt>
                <c:pt idx="238">
                  <c:v>0.16466365146620188</c:v>
                </c:pt>
                <c:pt idx="239">
                  <c:v>0.1112728769853102</c:v>
                </c:pt>
                <c:pt idx="240">
                  <c:v>0.11721726306859531</c:v>
                </c:pt>
                <c:pt idx="241">
                  <c:v>0.15874349199269289</c:v>
                </c:pt>
                <c:pt idx="242">
                  <c:v>0.23642908324776449</c:v>
                </c:pt>
                <c:pt idx="243">
                  <c:v>-0.14479905061995396</c:v>
                </c:pt>
                <c:pt idx="244">
                  <c:v>-0.17608288331002095</c:v>
                </c:pt>
                <c:pt idx="245">
                  <c:v>-0.20166181200307101</c:v>
                </c:pt>
                <c:pt idx="246">
                  <c:v>-0.17287526120458807</c:v>
                </c:pt>
                <c:pt idx="247">
                  <c:v>-0.17677080767126552</c:v>
                </c:pt>
                <c:pt idx="248">
                  <c:v>-0.16782669864287345</c:v>
                </c:pt>
                <c:pt idx="249">
                  <c:v>-0.23866362364650665</c:v>
                </c:pt>
                <c:pt idx="250">
                  <c:v>-0.23527859635758644</c:v>
                </c:pt>
                <c:pt idx="251">
                  <c:v>-0.22931457753095758</c:v>
                </c:pt>
                <c:pt idx="252">
                  <c:v>-0.19326566127820136</c:v>
                </c:pt>
                <c:pt idx="253">
                  <c:v>-0.25738953934362391</c:v>
                </c:pt>
                <c:pt idx="254">
                  <c:v>-0.27755248273029731</c:v>
                </c:pt>
                <c:pt idx="255">
                  <c:v>-0.29597596117140623</c:v>
                </c:pt>
                <c:pt idx="256">
                  <c:v>-0.29040374720342643</c:v>
                </c:pt>
                <c:pt idx="257">
                  <c:v>-0.34598887419745195</c:v>
                </c:pt>
                <c:pt idx="258">
                  <c:v>-0.34711148694287747</c:v>
                </c:pt>
                <c:pt idx="259">
                  <c:v>-0.14791468901520133</c:v>
                </c:pt>
                <c:pt idx="260">
                  <c:v>-0.107898110372949</c:v>
                </c:pt>
                <c:pt idx="261">
                  <c:v>-0.22774728073991399</c:v>
                </c:pt>
                <c:pt idx="262">
                  <c:v>-0.31107051646297873</c:v>
                </c:pt>
                <c:pt idx="263">
                  <c:v>-0.29946825033807456</c:v>
                </c:pt>
                <c:pt idx="264">
                  <c:v>-0.39741903775463849</c:v>
                </c:pt>
                <c:pt idx="265">
                  <c:v>-0.21067999976421653</c:v>
                </c:pt>
                <c:pt idx="266">
                  <c:v>-0.17094491235991502</c:v>
                </c:pt>
                <c:pt idx="267">
                  <c:v>-8.7495043633979711E-2</c:v>
                </c:pt>
                <c:pt idx="268">
                  <c:v>-6.8859216039809976E-2</c:v>
                </c:pt>
                <c:pt idx="269">
                  <c:v>1.9804611563179041E-3</c:v>
                </c:pt>
                <c:pt idx="270">
                  <c:v>-7.8003253936625438E-2</c:v>
                </c:pt>
                <c:pt idx="271">
                  <c:v>-7.5997689210884276E-2</c:v>
                </c:pt>
                <c:pt idx="272">
                  <c:v>-0.20634438667237273</c:v>
                </c:pt>
                <c:pt idx="273">
                  <c:v>-0.20731281717765254</c:v>
                </c:pt>
                <c:pt idx="274">
                  <c:v>-0.12203500188627515</c:v>
                </c:pt>
                <c:pt idx="275">
                  <c:v>-9.1802843076851673E-2</c:v>
                </c:pt>
                <c:pt idx="276">
                  <c:v>-0.13796166178059333</c:v>
                </c:pt>
                <c:pt idx="277">
                  <c:v>-0.15891325596310485</c:v>
                </c:pt>
                <c:pt idx="278">
                  <c:v>-0.18994183302387332</c:v>
                </c:pt>
                <c:pt idx="279">
                  <c:v>-0.17683197459518246</c:v>
                </c:pt>
                <c:pt idx="280">
                  <c:v>-0.2661353075235538</c:v>
                </c:pt>
                <c:pt idx="281">
                  <c:v>-0.27158339733297177</c:v>
                </c:pt>
                <c:pt idx="282">
                  <c:v>-0.26511531663121446</c:v>
                </c:pt>
                <c:pt idx="283">
                  <c:v>-0.25371181845765434</c:v>
                </c:pt>
                <c:pt idx="284">
                  <c:v>-0.16506583937678873</c:v>
                </c:pt>
                <c:pt idx="285">
                  <c:v>-0.21804661688042554</c:v>
                </c:pt>
                <c:pt idx="286">
                  <c:v>-0.28966114408727256</c:v>
                </c:pt>
                <c:pt idx="287">
                  <c:v>-0.38150078594948761</c:v>
                </c:pt>
                <c:pt idx="288">
                  <c:v>-0.46487924858965446</c:v>
                </c:pt>
                <c:pt idx="289">
                  <c:v>-0.44895953633724467</c:v>
                </c:pt>
                <c:pt idx="290">
                  <c:v>-0.37843828934748275</c:v>
                </c:pt>
                <c:pt idx="291">
                  <c:v>-0.34167005091712904</c:v>
                </c:pt>
                <c:pt idx="292">
                  <c:v>-0.17332175600128474</c:v>
                </c:pt>
                <c:pt idx="293">
                  <c:v>-0.17364211571188437</c:v>
                </c:pt>
                <c:pt idx="294">
                  <c:v>-0.12727889432681849</c:v>
                </c:pt>
                <c:pt idx="295">
                  <c:v>-0.22753302280189</c:v>
                </c:pt>
                <c:pt idx="296">
                  <c:v>-0.21995867237826325</c:v>
                </c:pt>
                <c:pt idx="297">
                  <c:v>-0.23436209727943699</c:v>
                </c:pt>
                <c:pt idx="298">
                  <c:v>-0.21126427734759448</c:v>
                </c:pt>
                <c:pt idx="299">
                  <c:v>-0.25177615013169119</c:v>
                </c:pt>
                <c:pt idx="300">
                  <c:v>-0.16639318986510407</c:v>
                </c:pt>
                <c:pt idx="301">
                  <c:v>-0.1364305521426212</c:v>
                </c:pt>
                <c:pt idx="302">
                  <c:v>-0.38802845093676636</c:v>
                </c:pt>
                <c:pt idx="303">
                  <c:v>-0.40237213570379582</c:v>
                </c:pt>
                <c:pt idx="304">
                  <c:v>-0.36426576621970741</c:v>
                </c:pt>
                <c:pt idx="305">
                  <c:v>-0.31253194538060042</c:v>
                </c:pt>
                <c:pt idx="306">
                  <c:v>-0.16115246154459681</c:v>
                </c:pt>
                <c:pt idx="307">
                  <c:v>-0.17517988734106785</c:v>
                </c:pt>
                <c:pt idx="308">
                  <c:v>-0.17998605150859318</c:v>
                </c:pt>
                <c:pt idx="309">
                  <c:v>-0.1498588400971344</c:v>
                </c:pt>
                <c:pt idx="310">
                  <c:v>-0.16015251700999239</c:v>
                </c:pt>
                <c:pt idx="311">
                  <c:v>-0.14708768247403387</c:v>
                </c:pt>
                <c:pt idx="312">
                  <c:v>-0.11417401507641546</c:v>
                </c:pt>
                <c:pt idx="313">
                  <c:v>-0.12526834764165187</c:v>
                </c:pt>
                <c:pt idx="314">
                  <c:v>-0.12402948722569627</c:v>
                </c:pt>
                <c:pt idx="315">
                  <c:v>-6.1264994122721711E-2</c:v>
                </c:pt>
                <c:pt idx="316">
                  <c:v>-1.4886748924806927E-2</c:v>
                </c:pt>
                <c:pt idx="317">
                  <c:v>5.8293565155421853E-3</c:v>
                </c:pt>
                <c:pt idx="318">
                  <c:v>5.1039858062414213E-2</c:v>
                </c:pt>
                <c:pt idx="319">
                  <c:v>-4.5664055332807235E-2</c:v>
                </c:pt>
                <c:pt idx="320">
                  <c:v>-4.4236061870729128E-2</c:v>
                </c:pt>
                <c:pt idx="321">
                  <c:v>2.7880875770676106E-2</c:v>
                </c:pt>
                <c:pt idx="322">
                  <c:v>0.31089358090285579</c:v>
                </c:pt>
                <c:pt idx="323">
                  <c:v>0.31454391827873629</c:v>
                </c:pt>
                <c:pt idx="324">
                  <c:v>0.24888413508740251</c:v>
                </c:pt>
                <c:pt idx="325">
                  <c:v>0.2423436377050272</c:v>
                </c:pt>
                <c:pt idx="326">
                  <c:v>0.17814734168595664</c:v>
                </c:pt>
                <c:pt idx="327">
                  <c:v>0.18975582942466948</c:v>
                </c:pt>
                <c:pt idx="328">
                  <c:v>0.20968115508598675</c:v>
                </c:pt>
                <c:pt idx="329">
                  <c:v>0.16553997791226471</c:v>
                </c:pt>
                <c:pt idx="330">
                  <c:v>0.15916015591842531</c:v>
                </c:pt>
                <c:pt idx="331">
                  <c:v>0.28140924944659917</c:v>
                </c:pt>
                <c:pt idx="332">
                  <c:v>0.23313823772016182</c:v>
                </c:pt>
                <c:pt idx="333">
                  <c:v>0.24909047811541393</c:v>
                </c:pt>
                <c:pt idx="334">
                  <c:v>0.29771519841699001</c:v>
                </c:pt>
                <c:pt idx="335">
                  <c:v>0.34957579986184795</c:v>
                </c:pt>
                <c:pt idx="336">
                  <c:v>0.24472356710927665</c:v>
                </c:pt>
                <c:pt idx="337">
                  <c:v>0.23329658675532616</c:v>
                </c:pt>
                <c:pt idx="338">
                  <c:v>0.1350702910255773</c:v>
                </c:pt>
                <c:pt idx="339">
                  <c:v>0.35286628718315144</c:v>
                </c:pt>
                <c:pt idx="340">
                  <c:v>0.37794324765407283</c:v>
                </c:pt>
                <c:pt idx="341">
                  <c:v>0.30789958963999214</c:v>
                </c:pt>
                <c:pt idx="342">
                  <c:v>0.23518149329620819</c:v>
                </c:pt>
                <c:pt idx="343">
                  <c:v>0.18938336210630061</c:v>
                </c:pt>
                <c:pt idx="344">
                  <c:v>0.27471805889037854</c:v>
                </c:pt>
                <c:pt idx="345">
                  <c:v>0.27150186560579365</c:v>
                </c:pt>
                <c:pt idx="346">
                  <c:v>0.24177436846914999</c:v>
                </c:pt>
                <c:pt idx="347">
                  <c:v>0.11997055661713514</c:v>
                </c:pt>
                <c:pt idx="348">
                  <c:v>0.12542641255572787</c:v>
                </c:pt>
                <c:pt idx="349">
                  <c:v>7.8691962320480202E-2</c:v>
                </c:pt>
                <c:pt idx="350">
                  <c:v>4.7597223293026729E-2</c:v>
                </c:pt>
                <c:pt idx="351">
                  <c:v>-6.6654598700514447E-2</c:v>
                </c:pt>
                <c:pt idx="352">
                  <c:v>-0.1487482351346785</c:v>
                </c:pt>
                <c:pt idx="353">
                  <c:v>-0.13702763234587115</c:v>
                </c:pt>
                <c:pt idx="354">
                  <c:v>-0.20359025611102449</c:v>
                </c:pt>
                <c:pt idx="355">
                  <c:v>6.2569236304223355E-2</c:v>
                </c:pt>
                <c:pt idx="356">
                  <c:v>5.8966393884309853E-2</c:v>
                </c:pt>
                <c:pt idx="357">
                  <c:v>0.11542562377848548</c:v>
                </c:pt>
                <c:pt idx="358">
                  <c:v>0.16216209435298418</c:v>
                </c:pt>
                <c:pt idx="359">
                  <c:v>0.26334709560117259</c:v>
                </c:pt>
                <c:pt idx="360">
                  <c:v>0.31603790540166843</c:v>
                </c:pt>
                <c:pt idx="361">
                  <c:v>0.39817867988166161</c:v>
                </c:pt>
                <c:pt idx="362">
                  <c:v>0.43191192024080827</c:v>
                </c:pt>
                <c:pt idx="363">
                  <c:v>0.43892425790978218</c:v>
                </c:pt>
                <c:pt idx="364">
                  <c:v>0.44601716837998429</c:v>
                </c:pt>
                <c:pt idx="365">
                  <c:v>0.46099825384574428</c:v>
                </c:pt>
                <c:pt idx="366">
                  <c:v>0.44494769569739012</c:v>
                </c:pt>
                <c:pt idx="367">
                  <c:v>0.51326851725602518</c:v>
                </c:pt>
                <c:pt idx="368">
                  <c:v>0.49029616348796112</c:v>
                </c:pt>
                <c:pt idx="369">
                  <c:v>0.52621949146180036</c:v>
                </c:pt>
                <c:pt idx="370">
                  <c:v>0.52809001210888362</c:v>
                </c:pt>
                <c:pt idx="371">
                  <c:v>0.59118845533637121</c:v>
                </c:pt>
                <c:pt idx="372">
                  <c:v>0.71420003008697552</c:v>
                </c:pt>
                <c:pt idx="373">
                  <c:v>0.7020223446636179</c:v>
                </c:pt>
                <c:pt idx="374">
                  <c:v>0.67455522171659565</c:v>
                </c:pt>
                <c:pt idx="375">
                  <c:v>0.55102279430851875</c:v>
                </c:pt>
                <c:pt idx="376">
                  <c:v>0.53136451965514875</c:v>
                </c:pt>
                <c:pt idx="377">
                  <c:v>0.55696165242239026</c:v>
                </c:pt>
                <c:pt idx="378">
                  <c:v>0.54533292383597909</c:v>
                </c:pt>
                <c:pt idx="379">
                  <c:v>0.57021413431042434</c:v>
                </c:pt>
                <c:pt idx="380">
                  <c:v>0.63852226243141219</c:v>
                </c:pt>
                <c:pt idx="381">
                  <c:v>0.30790866767972674</c:v>
                </c:pt>
                <c:pt idx="382">
                  <c:v>0.23349091464087654</c:v>
                </c:pt>
                <c:pt idx="383">
                  <c:v>0.10904328673045197</c:v>
                </c:pt>
                <c:pt idx="384">
                  <c:v>8.9241514396791108E-2</c:v>
                </c:pt>
                <c:pt idx="385">
                  <c:v>6.1290258043042126E-2</c:v>
                </c:pt>
                <c:pt idx="386">
                  <c:v>8.0479727603894297E-2</c:v>
                </c:pt>
                <c:pt idx="387">
                  <c:v>7.0315588260613959E-2</c:v>
                </c:pt>
                <c:pt idx="388">
                  <c:v>8.5171692297188781E-2</c:v>
                </c:pt>
                <c:pt idx="389">
                  <c:v>9.231374215889887E-2</c:v>
                </c:pt>
                <c:pt idx="390">
                  <c:v>9.2850581011563099E-2</c:v>
                </c:pt>
                <c:pt idx="391">
                  <c:v>1.417576944547911E-2</c:v>
                </c:pt>
                <c:pt idx="392">
                  <c:v>-5.2946108331839992E-2</c:v>
                </c:pt>
                <c:pt idx="393">
                  <c:v>-2.9647420623344949E-2</c:v>
                </c:pt>
                <c:pt idx="394">
                  <c:v>-9.0001451974699068E-2</c:v>
                </c:pt>
                <c:pt idx="395">
                  <c:v>-9.8452707133457357E-2</c:v>
                </c:pt>
                <c:pt idx="396">
                  <c:v>-0.10768490627618688</c:v>
                </c:pt>
                <c:pt idx="397">
                  <c:v>-0.26280032126097591</c:v>
                </c:pt>
                <c:pt idx="398">
                  <c:v>-0.24659097624323684</c:v>
                </c:pt>
                <c:pt idx="399">
                  <c:v>-0.13652397332892205</c:v>
                </c:pt>
                <c:pt idx="400">
                  <c:v>-0.21561238823869053</c:v>
                </c:pt>
                <c:pt idx="401">
                  <c:v>-9.875031055839785E-2</c:v>
                </c:pt>
                <c:pt idx="402">
                  <c:v>-1.8472744648033702E-2</c:v>
                </c:pt>
                <c:pt idx="403">
                  <c:v>1.0271399346095443E-2</c:v>
                </c:pt>
                <c:pt idx="404">
                  <c:v>6.4098905139544056E-3</c:v>
                </c:pt>
                <c:pt idx="405">
                  <c:v>-0.1011391386523305</c:v>
                </c:pt>
                <c:pt idx="406">
                  <c:v>-9.8881505420965923E-2</c:v>
                </c:pt>
                <c:pt idx="407">
                  <c:v>-9.6323311161721048E-2</c:v>
                </c:pt>
                <c:pt idx="408">
                  <c:v>-0.12862589273322497</c:v>
                </c:pt>
                <c:pt idx="409">
                  <c:v>-8.0157255807088337E-2</c:v>
                </c:pt>
                <c:pt idx="410">
                  <c:v>-0.10269023048265269</c:v>
                </c:pt>
                <c:pt idx="411">
                  <c:v>-0.18754757696197547</c:v>
                </c:pt>
                <c:pt idx="412">
                  <c:v>-0.27815136793943618</c:v>
                </c:pt>
                <c:pt idx="413">
                  <c:v>-0.25198213494240795</c:v>
                </c:pt>
                <c:pt idx="414">
                  <c:v>-0.17657000613166435</c:v>
                </c:pt>
                <c:pt idx="415">
                  <c:v>-0.14353708552962879</c:v>
                </c:pt>
                <c:pt idx="416">
                  <c:v>-0.16426269667716761</c:v>
                </c:pt>
                <c:pt idx="417">
                  <c:v>0.12574769378179809</c:v>
                </c:pt>
                <c:pt idx="418">
                  <c:v>0.13504341256001201</c:v>
                </c:pt>
                <c:pt idx="419">
                  <c:v>4.9091822784644627E-2</c:v>
                </c:pt>
                <c:pt idx="420">
                  <c:v>-5.1360371183765047E-2</c:v>
                </c:pt>
                <c:pt idx="421">
                  <c:v>7.4664503139658606E-3</c:v>
                </c:pt>
                <c:pt idx="422">
                  <c:v>0.19161362126658682</c:v>
                </c:pt>
                <c:pt idx="423">
                  <c:v>0.33009096794028636</c:v>
                </c:pt>
                <c:pt idx="424">
                  <c:v>0.27586755739158697</c:v>
                </c:pt>
                <c:pt idx="425">
                  <c:v>0.39183165276210247</c:v>
                </c:pt>
                <c:pt idx="426">
                  <c:v>0.34364539132293515</c:v>
                </c:pt>
                <c:pt idx="427">
                  <c:v>0.33516084046250255</c:v>
                </c:pt>
                <c:pt idx="428">
                  <c:v>0.33978680166265957</c:v>
                </c:pt>
                <c:pt idx="429">
                  <c:v>0.27599544299932227</c:v>
                </c:pt>
                <c:pt idx="430">
                  <c:v>0.24291415659592955</c:v>
                </c:pt>
                <c:pt idx="431">
                  <c:v>0.35422153859036293</c:v>
                </c:pt>
                <c:pt idx="432">
                  <c:v>0.51206584734722271</c:v>
                </c:pt>
                <c:pt idx="433">
                  <c:v>0.50172471315862044</c:v>
                </c:pt>
                <c:pt idx="434">
                  <c:v>0.49003647593033273</c:v>
                </c:pt>
                <c:pt idx="435">
                  <c:v>0.50237819683472662</c:v>
                </c:pt>
                <c:pt idx="436">
                  <c:v>0.53386815782654984</c:v>
                </c:pt>
                <c:pt idx="437">
                  <c:v>0.34206717997587399</c:v>
                </c:pt>
                <c:pt idx="438">
                  <c:v>0.32112095229265741</c:v>
                </c:pt>
                <c:pt idx="439">
                  <c:v>0.4051792872093517</c:v>
                </c:pt>
                <c:pt idx="440">
                  <c:v>0.35203574483235489</c:v>
                </c:pt>
                <c:pt idx="441">
                  <c:v>0.35726862704220236</c:v>
                </c:pt>
                <c:pt idx="442">
                  <c:v>0.20431248388029463</c:v>
                </c:pt>
                <c:pt idx="443">
                  <c:v>0.20405219515549058</c:v>
                </c:pt>
                <c:pt idx="444">
                  <c:v>0.24892168175824894</c:v>
                </c:pt>
                <c:pt idx="445">
                  <c:v>0.24455038773094379</c:v>
                </c:pt>
                <c:pt idx="446">
                  <c:v>0.40635261038305892</c:v>
                </c:pt>
                <c:pt idx="447">
                  <c:v>0.42498510650073373</c:v>
                </c:pt>
                <c:pt idx="448">
                  <c:v>0.39805461477793991</c:v>
                </c:pt>
                <c:pt idx="449">
                  <c:v>0.43077459340893831</c:v>
                </c:pt>
                <c:pt idx="450">
                  <c:v>0.42967038809397129</c:v>
                </c:pt>
                <c:pt idx="451">
                  <c:v>2.7941919373814326E-2</c:v>
                </c:pt>
                <c:pt idx="452">
                  <c:v>-5.7160934528724311E-2</c:v>
                </c:pt>
                <c:pt idx="453">
                  <c:v>-6.9721805253915067E-2</c:v>
                </c:pt>
                <c:pt idx="454">
                  <c:v>2.8157335699514458E-3</c:v>
                </c:pt>
                <c:pt idx="455">
                  <c:v>-0.10049983184791399</c:v>
                </c:pt>
                <c:pt idx="456">
                  <c:v>-9.8974682832874639E-2</c:v>
                </c:pt>
                <c:pt idx="457">
                  <c:v>-7.6435688230511618E-3</c:v>
                </c:pt>
                <c:pt idx="458">
                  <c:v>-2.3891620590473672E-2</c:v>
                </c:pt>
                <c:pt idx="459">
                  <c:v>-9.3450486258334034E-2</c:v>
                </c:pt>
                <c:pt idx="460">
                  <c:v>-9.3761850643638067E-2</c:v>
                </c:pt>
                <c:pt idx="461">
                  <c:v>-0.19323629062713107</c:v>
                </c:pt>
                <c:pt idx="462">
                  <c:v>-0.2181625402591138</c:v>
                </c:pt>
                <c:pt idx="463">
                  <c:v>-0.22705360431307345</c:v>
                </c:pt>
                <c:pt idx="464">
                  <c:v>-0.30051306630586228</c:v>
                </c:pt>
                <c:pt idx="465">
                  <c:v>-0.14803489220209107</c:v>
                </c:pt>
                <c:pt idx="466">
                  <c:v>-0.16788495433276296</c:v>
                </c:pt>
                <c:pt idx="467">
                  <c:v>-0.19450701237452298</c:v>
                </c:pt>
                <c:pt idx="468">
                  <c:v>-0.19309913616521646</c:v>
                </c:pt>
                <c:pt idx="469">
                  <c:v>-0.20979096941002007</c:v>
                </c:pt>
                <c:pt idx="470">
                  <c:v>-0.1699193342605782</c:v>
                </c:pt>
                <c:pt idx="471">
                  <c:v>0.12809027146490068</c:v>
                </c:pt>
                <c:pt idx="472">
                  <c:v>0.16638647988160368</c:v>
                </c:pt>
                <c:pt idx="473">
                  <c:v>0.15227753390530333</c:v>
                </c:pt>
                <c:pt idx="474">
                  <c:v>3.934490100935157E-2</c:v>
                </c:pt>
                <c:pt idx="475">
                  <c:v>0.19927860548649784</c:v>
                </c:pt>
                <c:pt idx="476">
                  <c:v>7.3474263260744466E-2</c:v>
                </c:pt>
                <c:pt idx="477">
                  <c:v>-9.2932216087477607E-2</c:v>
                </c:pt>
                <c:pt idx="478">
                  <c:v>-7.5000061734673246E-2</c:v>
                </c:pt>
                <c:pt idx="479">
                  <c:v>-0.13180576073569777</c:v>
                </c:pt>
                <c:pt idx="480">
                  <c:v>-0.1694716243798407</c:v>
                </c:pt>
                <c:pt idx="481">
                  <c:v>-0.29755036561476328</c:v>
                </c:pt>
                <c:pt idx="482">
                  <c:v>-0.24708591491811602</c:v>
                </c:pt>
                <c:pt idx="483">
                  <c:v>-0.29549845511648209</c:v>
                </c:pt>
                <c:pt idx="484">
                  <c:v>-0.2547965935203767</c:v>
                </c:pt>
                <c:pt idx="485">
                  <c:v>8.3601796122014654E-2</c:v>
                </c:pt>
                <c:pt idx="486">
                  <c:v>6.7639507552083311E-2</c:v>
                </c:pt>
                <c:pt idx="487">
                  <c:v>8.0440245178107078E-2</c:v>
                </c:pt>
                <c:pt idx="488">
                  <c:v>0.11344658633016454</c:v>
                </c:pt>
                <c:pt idx="489">
                  <c:v>0.16342281396440736</c:v>
                </c:pt>
                <c:pt idx="490">
                  <c:v>0.2015503540334086</c:v>
                </c:pt>
                <c:pt idx="491">
                  <c:v>0.18582796431596979</c:v>
                </c:pt>
                <c:pt idx="492">
                  <c:v>0.11199787032426436</c:v>
                </c:pt>
                <c:pt idx="493">
                  <c:v>0.18015122910245035</c:v>
                </c:pt>
                <c:pt idx="494">
                  <c:v>0.16002656880419822</c:v>
                </c:pt>
                <c:pt idx="495">
                  <c:v>9.3322972457209538E-2</c:v>
                </c:pt>
                <c:pt idx="496">
                  <c:v>0.16464670937096687</c:v>
                </c:pt>
                <c:pt idx="497">
                  <c:v>0.4492067418743248</c:v>
                </c:pt>
                <c:pt idx="498">
                  <c:v>0.46980167966147335</c:v>
                </c:pt>
                <c:pt idx="499">
                  <c:v>0.49781236830361447</c:v>
                </c:pt>
                <c:pt idx="500">
                  <c:v>0.56641612278112508</c:v>
                </c:pt>
                <c:pt idx="501">
                  <c:v>0.6566304356305076</c:v>
                </c:pt>
                <c:pt idx="502">
                  <c:v>0.64256923917393527</c:v>
                </c:pt>
                <c:pt idx="503">
                  <c:v>0.68207250491582216</c:v>
                </c:pt>
                <c:pt idx="504">
                  <c:v>0.6599903922953152</c:v>
                </c:pt>
                <c:pt idx="505">
                  <c:v>0.44770887037772011</c:v>
                </c:pt>
                <c:pt idx="506">
                  <c:v>0.42493876612274656</c:v>
                </c:pt>
                <c:pt idx="507">
                  <c:v>0.43237883277803552</c:v>
                </c:pt>
                <c:pt idx="508">
                  <c:v>0.36986448634968172</c:v>
                </c:pt>
                <c:pt idx="509">
                  <c:v>0.37192794643602523</c:v>
                </c:pt>
                <c:pt idx="510">
                  <c:v>0.3572060665504847</c:v>
                </c:pt>
                <c:pt idx="511">
                  <c:v>0.39542498507794999</c:v>
                </c:pt>
                <c:pt idx="512">
                  <c:v>0.42843428743728273</c:v>
                </c:pt>
                <c:pt idx="513">
                  <c:v>0.35523386986830408</c:v>
                </c:pt>
                <c:pt idx="514">
                  <c:v>0.35348378301443367</c:v>
                </c:pt>
                <c:pt idx="515">
                  <c:v>0.38053130177652189</c:v>
                </c:pt>
                <c:pt idx="516">
                  <c:v>0.37259168267715542</c:v>
                </c:pt>
                <c:pt idx="517">
                  <c:v>0.1386006526128844</c:v>
                </c:pt>
                <c:pt idx="518">
                  <c:v>0.10983422880523239</c:v>
                </c:pt>
                <c:pt idx="519">
                  <c:v>3.7361504655199267E-2</c:v>
                </c:pt>
                <c:pt idx="520">
                  <c:v>-3.1548220929848707E-2</c:v>
                </c:pt>
                <c:pt idx="521">
                  <c:v>-6.0830872660987585E-2</c:v>
                </c:pt>
                <c:pt idx="522">
                  <c:v>-7.5383626177233251E-2</c:v>
                </c:pt>
                <c:pt idx="523">
                  <c:v>9.5981817237755021E-2</c:v>
                </c:pt>
                <c:pt idx="524">
                  <c:v>9.3062032684708321E-2</c:v>
                </c:pt>
                <c:pt idx="525">
                  <c:v>0.16551362173294862</c:v>
                </c:pt>
                <c:pt idx="526">
                  <c:v>0.23346403187181775</c:v>
                </c:pt>
                <c:pt idx="527">
                  <c:v>0.13182102564636206</c:v>
                </c:pt>
                <c:pt idx="528">
                  <c:v>0.21754140263388574</c:v>
                </c:pt>
                <c:pt idx="529">
                  <c:v>0.25226083407623107</c:v>
                </c:pt>
                <c:pt idx="530">
                  <c:v>0.24714641152950359</c:v>
                </c:pt>
                <c:pt idx="531">
                  <c:v>0.16895318252944183</c:v>
                </c:pt>
                <c:pt idx="532">
                  <c:v>0.33924714643033105</c:v>
                </c:pt>
                <c:pt idx="533">
                  <c:v>0.32191295865687447</c:v>
                </c:pt>
                <c:pt idx="534">
                  <c:v>0.40315156173332078</c:v>
                </c:pt>
                <c:pt idx="535">
                  <c:v>0.39011151073731182</c:v>
                </c:pt>
                <c:pt idx="536">
                  <c:v>0.30716312521228195</c:v>
                </c:pt>
                <c:pt idx="537">
                  <c:v>0.3114673873963249</c:v>
                </c:pt>
                <c:pt idx="538">
                  <c:v>0.31624525814306215</c:v>
                </c:pt>
                <c:pt idx="539">
                  <c:v>0.3180366351366955</c:v>
                </c:pt>
                <c:pt idx="540">
                  <c:v>0.46660123593045</c:v>
                </c:pt>
                <c:pt idx="541">
                  <c:v>0.27080718027969103</c:v>
                </c:pt>
                <c:pt idx="542">
                  <c:v>0.26671304120359685</c:v>
                </c:pt>
                <c:pt idx="543">
                  <c:v>0.12919464727981894</c:v>
                </c:pt>
                <c:pt idx="544">
                  <c:v>0.12631477573063049</c:v>
                </c:pt>
                <c:pt idx="545">
                  <c:v>0.164024599891679</c:v>
                </c:pt>
                <c:pt idx="546">
                  <c:v>7.8025080389854479E-2</c:v>
                </c:pt>
                <c:pt idx="547">
                  <c:v>0.15603370536574052</c:v>
                </c:pt>
                <c:pt idx="548">
                  <c:v>0.16593260008840335</c:v>
                </c:pt>
                <c:pt idx="549">
                  <c:v>0.15822271696230028</c:v>
                </c:pt>
                <c:pt idx="550">
                  <c:v>0.17804913395450614</c:v>
                </c:pt>
                <c:pt idx="551">
                  <c:v>0.1559570649698222</c:v>
                </c:pt>
                <c:pt idx="552">
                  <c:v>-4.1256955290753246E-2</c:v>
                </c:pt>
                <c:pt idx="553">
                  <c:v>-1.5749061181704393E-2</c:v>
                </c:pt>
                <c:pt idx="554">
                  <c:v>-0.1622803160963559</c:v>
                </c:pt>
                <c:pt idx="555">
                  <c:v>-0.16164453886026803</c:v>
                </c:pt>
                <c:pt idx="556">
                  <c:v>-0.13982390486877083</c:v>
                </c:pt>
                <c:pt idx="557">
                  <c:v>-0.18118227452039654</c:v>
                </c:pt>
                <c:pt idx="558">
                  <c:v>-0.18681836547121913</c:v>
                </c:pt>
                <c:pt idx="559">
                  <c:v>-0.18642121309184317</c:v>
                </c:pt>
                <c:pt idx="560">
                  <c:v>-0.33681971917379466</c:v>
                </c:pt>
                <c:pt idx="561">
                  <c:v>-0.26149078235424855</c:v>
                </c:pt>
                <c:pt idx="562">
                  <c:v>-0.23550664141689684</c:v>
                </c:pt>
                <c:pt idx="563">
                  <c:v>-0.24713499932541697</c:v>
                </c:pt>
                <c:pt idx="564">
                  <c:v>-0.35734536437241859</c:v>
                </c:pt>
                <c:pt idx="565">
                  <c:v>-0.36231697943733376</c:v>
                </c:pt>
                <c:pt idx="566">
                  <c:v>-0.3396477008020739</c:v>
                </c:pt>
                <c:pt idx="567">
                  <c:v>-0.44191817174993475</c:v>
                </c:pt>
                <c:pt idx="568">
                  <c:v>-0.37497491891270091</c:v>
                </c:pt>
                <c:pt idx="569">
                  <c:v>-0.42182591380937973</c:v>
                </c:pt>
                <c:pt idx="570">
                  <c:v>-0.5259871461102591</c:v>
                </c:pt>
                <c:pt idx="571">
                  <c:v>-0.50553895787897662</c:v>
                </c:pt>
                <c:pt idx="572">
                  <c:v>-0.47048920223273166</c:v>
                </c:pt>
                <c:pt idx="573">
                  <c:v>-0.49194752898932809</c:v>
                </c:pt>
                <c:pt idx="574">
                  <c:v>-0.47799815605209356</c:v>
                </c:pt>
                <c:pt idx="575">
                  <c:v>-0.49834552794532827</c:v>
                </c:pt>
                <c:pt idx="576">
                  <c:v>-0.46427489172687469</c:v>
                </c:pt>
                <c:pt idx="577">
                  <c:v>-0.46424200351763134</c:v>
                </c:pt>
                <c:pt idx="578">
                  <c:v>-0.42299428720935456</c:v>
                </c:pt>
                <c:pt idx="579">
                  <c:v>-0.42916517820571881</c:v>
                </c:pt>
                <c:pt idx="580">
                  <c:v>-0.41965312804877142</c:v>
                </c:pt>
                <c:pt idx="581">
                  <c:v>-0.39888298880630452</c:v>
                </c:pt>
                <c:pt idx="582">
                  <c:v>-0.43796144569088569</c:v>
                </c:pt>
                <c:pt idx="583">
                  <c:v>-0.49542887140913833</c:v>
                </c:pt>
                <c:pt idx="584">
                  <c:v>-0.29741692593491142</c:v>
                </c:pt>
                <c:pt idx="585">
                  <c:v>-0.23246896468780676</c:v>
                </c:pt>
                <c:pt idx="586">
                  <c:v>-0.22322825609017505</c:v>
                </c:pt>
                <c:pt idx="587">
                  <c:v>-4.3927712291719559E-2</c:v>
                </c:pt>
                <c:pt idx="588">
                  <c:v>-8.0253056290390909E-2</c:v>
                </c:pt>
                <c:pt idx="589">
                  <c:v>1.9478593715392574E-2</c:v>
                </c:pt>
                <c:pt idx="590">
                  <c:v>0.23296801176238796</c:v>
                </c:pt>
                <c:pt idx="591">
                  <c:v>0.2396121308329337</c:v>
                </c:pt>
                <c:pt idx="592">
                  <c:v>0.28994058919419524</c:v>
                </c:pt>
                <c:pt idx="593">
                  <c:v>0.37400801684741325</c:v>
                </c:pt>
                <c:pt idx="594">
                  <c:v>0.30548163173625936</c:v>
                </c:pt>
                <c:pt idx="595">
                  <c:v>0.37264822307568501</c:v>
                </c:pt>
                <c:pt idx="596">
                  <c:v>0.3888483232712372</c:v>
                </c:pt>
                <c:pt idx="597">
                  <c:v>0.40861687285150289</c:v>
                </c:pt>
                <c:pt idx="598">
                  <c:v>0.39614615331843755</c:v>
                </c:pt>
                <c:pt idx="599">
                  <c:v>0.43300237481741494</c:v>
                </c:pt>
                <c:pt idx="600">
                  <c:v>0.5718836066376235</c:v>
                </c:pt>
                <c:pt idx="601">
                  <c:v>0.57669523450466997</c:v>
                </c:pt>
                <c:pt idx="602">
                  <c:v>0.55135676248489485</c:v>
                </c:pt>
                <c:pt idx="603">
                  <c:v>0.45961896850452022</c:v>
                </c:pt>
                <c:pt idx="604">
                  <c:v>0.25640628158201167</c:v>
                </c:pt>
                <c:pt idx="605">
                  <c:v>0.22807428928580553</c:v>
                </c:pt>
                <c:pt idx="606">
                  <c:v>0.21645363822232019</c:v>
                </c:pt>
                <c:pt idx="607">
                  <c:v>4.6558169579821701E-2</c:v>
                </c:pt>
                <c:pt idx="608">
                  <c:v>6.1167788238375376E-2</c:v>
                </c:pt>
                <c:pt idx="609">
                  <c:v>2.6162560057334399E-2</c:v>
                </c:pt>
                <c:pt idx="610">
                  <c:v>0.11356946775408956</c:v>
                </c:pt>
                <c:pt idx="611">
                  <c:v>0.20785571349601006</c:v>
                </c:pt>
                <c:pt idx="612">
                  <c:v>0.18401399109568914</c:v>
                </c:pt>
                <c:pt idx="613">
                  <c:v>0.20913350487132548</c:v>
                </c:pt>
                <c:pt idx="614">
                  <c:v>0.22399989024677786</c:v>
                </c:pt>
                <c:pt idx="615">
                  <c:v>0.22348410304250921</c:v>
                </c:pt>
                <c:pt idx="616">
                  <c:v>0.10355628510874197</c:v>
                </c:pt>
                <c:pt idx="617">
                  <c:v>5.7730295397015415E-2</c:v>
                </c:pt>
                <c:pt idx="618">
                  <c:v>7.9959968902713618E-2</c:v>
                </c:pt>
                <c:pt idx="619">
                  <c:v>-3.5875752423142913E-2</c:v>
                </c:pt>
                <c:pt idx="620">
                  <c:v>-0.15897329267460189</c:v>
                </c:pt>
                <c:pt idx="621">
                  <c:v>-9.0326637327852385E-2</c:v>
                </c:pt>
                <c:pt idx="622">
                  <c:v>-0.10414111977419399</c:v>
                </c:pt>
                <c:pt idx="623">
                  <c:v>-0.14378333043279695</c:v>
                </c:pt>
                <c:pt idx="624">
                  <c:v>-6.5130721238878697E-2</c:v>
                </c:pt>
                <c:pt idx="625">
                  <c:v>-0.16109205290735315</c:v>
                </c:pt>
                <c:pt idx="626">
                  <c:v>-0.16203264438253789</c:v>
                </c:pt>
                <c:pt idx="627">
                  <c:v>-9.1762456409000229E-2</c:v>
                </c:pt>
                <c:pt idx="628">
                  <c:v>-0.16265577144199725</c:v>
                </c:pt>
                <c:pt idx="629">
                  <c:v>-0.12388886469272152</c:v>
                </c:pt>
                <c:pt idx="630">
                  <c:v>-9.184994206176203E-2</c:v>
                </c:pt>
                <c:pt idx="631">
                  <c:v>-0.28632779711800577</c:v>
                </c:pt>
                <c:pt idx="632">
                  <c:v>-0.27513466716087864</c:v>
                </c:pt>
                <c:pt idx="633">
                  <c:v>-0.2025200767642856</c:v>
                </c:pt>
                <c:pt idx="634">
                  <c:v>-0.17820290096938984</c:v>
                </c:pt>
                <c:pt idx="635">
                  <c:v>-0.16218096370066193</c:v>
                </c:pt>
                <c:pt idx="636">
                  <c:v>-3.454279854394289E-2</c:v>
                </c:pt>
                <c:pt idx="637">
                  <c:v>0.11591280586885495</c:v>
                </c:pt>
                <c:pt idx="638">
                  <c:v>0.2471162373819579</c:v>
                </c:pt>
                <c:pt idx="639">
                  <c:v>0.37943313008149304</c:v>
                </c:pt>
                <c:pt idx="640">
                  <c:v>0.48563430431854726</c:v>
                </c:pt>
                <c:pt idx="641">
                  <c:v>0.51477401906963882</c:v>
                </c:pt>
                <c:pt idx="642">
                  <c:v>0.53247571675333227</c:v>
                </c:pt>
                <c:pt idx="643">
                  <c:v>0.65625458826995864</c:v>
                </c:pt>
                <c:pt idx="644">
                  <c:v>0.63844714731002761</c:v>
                </c:pt>
                <c:pt idx="645">
                  <c:v>0.64319363264211327</c:v>
                </c:pt>
                <c:pt idx="646">
                  <c:v>0.61600677310909158</c:v>
                </c:pt>
                <c:pt idx="647">
                  <c:v>0.59774717684834244</c:v>
                </c:pt>
                <c:pt idx="648">
                  <c:v>0.57152307998210194</c:v>
                </c:pt>
                <c:pt idx="649">
                  <c:v>0.56153544406726053</c:v>
                </c:pt>
                <c:pt idx="650">
                  <c:v>0.48415309787398403</c:v>
                </c:pt>
                <c:pt idx="651">
                  <c:v>0.52507372402641239</c:v>
                </c:pt>
                <c:pt idx="652">
                  <c:v>0.45347108307222583</c:v>
                </c:pt>
                <c:pt idx="653">
                  <c:v>0.45424834189479191</c:v>
                </c:pt>
                <c:pt idx="654">
                  <c:v>0.32342819452544647</c:v>
                </c:pt>
                <c:pt idx="655">
                  <c:v>0.34298318513034276</c:v>
                </c:pt>
                <c:pt idx="656">
                  <c:v>0.32348650992822442</c:v>
                </c:pt>
                <c:pt idx="657">
                  <c:v>0.24185981606336598</c:v>
                </c:pt>
                <c:pt idx="658">
                  <c:v>5.3994584927443336E-2</c:v>
                </c:pt>
                <c:pt idx="659">
                  <c:v>2.0711655745498506E-2</c:v>
                </c:pt>
                <c:pt idx="660">
                  <c:v>-5.2792933033223695E-2</c:v>
                </c:pt>
                <c:pt idx="661">
                  <c:v>-0.21233046089187207</c:v>
                </c:pt>
                <c:pt idx="662">
                  <c:v>-0.24143820525037038</c:v>
                </c:pt>
                <c:pt idx="663">
                  <c:v>-0.31005126845354308</c:v>
                </c:pt>
                <c:pt idx="664">
                  <c:v>-0.31764732698254033</c:v>
                </c:pt>
                <c:pt idx="665">
                  <c:v>-0.38183644161167296</c:v>
                </c:pt>
                <c:pt idx="666">
                  <c:v>-0.2881966970587882</c:v>
                </c:pt>
                <c:pt idx="667">
                  <c:v>-0.2095084858344653</c:v>
                </c:pt>
                <c:pt idx="668">
                  <c:v>-0.20367442964677399</c:v>
                </c:pt>
                <c:pt idx="669">
                  <c:v>-0.17619560879742033</c:v>
                </c:pt>
                <c:pt idx="670">
                  <c:v>-0.12903353919181662</c:v>
                </c:pt>
                <c:pt idx="671">
                  <c:v>-0.14040870651598991</c:v>
                </c:pt>
                <c:pt idx="672">
                  <c:v>-8.1109741052256434E-2</c:v>
                </c:pt>
                <c:pt idx="673">
                  <c:v>-3.7190091749313883E-2</c:v>
                </c:pt>
                <c:pt idx="674">
                  <c:v>0.26272426483287165</c:v>
                </c:pt>
                <c:pt idx="675">
                  <c:v>0.17437851172478189</c:v>
                </c:pt>
                <c:pt idx="676">
                  <c:v>0.16586818213574353</c:v>
                </c:pt>
                <c:pt idx="677">
                  <c:v>0.31883838500246992</c:v>
                </c:pt>
                <c:pt idx="678">
                  <c:v>0.44904156419848607</c:v>
                </c:pt>
                <c:pt idx="679">
                  <c:v>0.45127932083686262</c:v>
                </c:pt>
                <c:pt idx="680">
                  <c:v>0.39780778360309699</c:v>
                </c:pt>
                <c:pt idx="681">
                  <c:v>0.37995002885775264</c:v>
                </c:pt>
                <c:pt idx="682">
                  <c:v>0.31527165141332369</c:v>
                </c:pt>
                <c:pt idx="683">
                  <c:v>0.31211817121760299</c:v>
                </c:pt>
                <c:pt idx="684">
                  <c:v>0.3520028462254316</c:v>
                </c:pt>
                <c:pt idx="685">
                  <c:v>0.34825046444183005</c:v>
                </c:pt>
                <c:pt idx="686">
                  <c:v>0.3161559900958954</c:v>
                </c:pt>
                <c:pt idx="687">
                  <c:v>0.34413698812829352</c:v>
                </c:pt>
                <c:pt idx="688">
                  <c:v>0.36946380631239983</c:v>
                </c:pt>
                <c:pt idx="689">
                  <c:v>0.36292242224443916</c:v>
                </c:pt>
                <c:pt idx="690">
                  <c:v>0.34504876156782199</c:v>
                </c:pt>
                <c:pt idx="691">
                  <c:v>0.35762857451646202</c:v>
                </c:pt>
                <c:pt idx="692">
                  <c:v>0.3357244988177509</c:v>
                </c:pt>
                <c:pt idx="693">
                  <c:v>0.27689086433628507</c:v>
                </c:pt>
                <c:pt idx="694">
                  <c:v>0.17807183607829538</c:v>
                </c:pt>
                <c:pt idx="695">
                  <c:v>0.17574137953398761</c:v>
                </c:pt>
                <c:pt idx="696">
                  <c:v>0.15158978368834564</c:v>
                </c:pt>
                <c:pt idx="697">
                  <c:v>4.9882648618538063E-2</c:v>
                </c:pt>
                <c:pt idx="698">
                  <c:v>2.9936550830947802E-3</c:v>
                </c:pt>
                <c:pt idx="699">
                  <c:v>9.5991185334588044E-2</c:v>
                </c:pt>
                <c:pt idx="700">
                  <c:v>0.15376277089956519</c:v>
                </c:pt>
                <c:pt idx="701">
                  <c:v>0.20034622828966869</c:v>
                </c:pt>
                <c:pt idx="702">
                  <c:v>0.2878166765679443</c:v>
                </c:pt>
                <c:pt idx="703">
                  <c:v>0.37800416460734942</c:v>
                </c:pt>
                <c:pt idx="704">
                  <c:v>0.35103270364855615</c:v>
                </c:pt>
                <c:pt idx="705">
                  <c:v>0.38511587381651874</c:v>
                </c:pt>
                <c:pt idx="706">
                  <c:v>0.46211871101837348</c:v>
                </c:pt>
                <c:pt idx="707">
                  <c:v>0.42449247637400572</c:v>
                </c:pt>
                <c:pt idx="708">
                  <c:v>0.41918021442041459</c:v>
                </c:pt>
                <c:pt idx="709">
                  <c:v>0.4533773199709929</c:v>
                </c:pt>
                <c:pt idx="710">
                  <c:v>0.41597807979459955</c:v>
                </c:pt>
                <c:pt idx="711">
                  <c:v>0.45637739889784507</c:v>
                </c:pt>
                <c:pt idx="712">
                  <c:v>0.25258379748199727</c:v>
                </c:pt>
                <c:pt idx="713">
                  <c:v>0.33404474313492821</c:v>
                </c:pt>
                <c:pt idx="714">
                  <c:v>0.32910558517622612</c:v>
                </c:pt>
                <c:pt idx="715">
                  <c:v>0.5311440056940806</c:v>
                </c:pt>
                <c:pt idx="716">
                  <c:v>0.51149816749203003</c:v>
                </c:pt>
                <c:pt idx="717">
                  <c:v>0.50356072361033788</c:v>
                </c:pt>
                <c:pt idx="718">
                  <c:v>0.50990813970807392</c:v>
                </c:pt>
                <c:pt idx="719">
                  <c:v>0.45449678716746927</c:v>
                </c:pt>
                <c:pt idx="720">
                  <c:v>0.47922816106965443</c:v>
                </c:pt>
                <c:pt idx="721">
                  <c:v>0.49264752331550704</c:v>
                </c:pt>
                <c:pt idx="722">
                  <c:v>0.49036586423324396</c:v>
                </c:pt>
                <c:pt idx="723">
                  <c:v>0.51448419660530498</c:v>
                </c:pt>
                <c:pt idx="724">
                  <c:v>0.52236797774262023</c:v>
                </c:pt>
                <c:pt idx="725">
                  <c:v>0.51568859543592283</c:v>
                </c:pt>
                <c:pt idx="726">
                  <c:v>0.48143481610230693</c:v>
                </c:pt>
                <c:pt idx="727">
                  <c:v>0.48743218665041071</c:v>
                </c:pt>
                <c:pt idx="728">
                  <c:v>0.48552119959905271</c:v>
                </c:pt>
                <c:pt idx="729">
                  <c:v>0.47939754223807951</c:v>
                </c:pt>
                <c:pt idx="730">
                  <c:v>0.51464652871270544</c:v>
                </c:pt>
                <c:pt idx="731">
                  <c:v>0.48738324055418358</c:v>
                </c:pt>
                <c:pt idx="732">
                  <c:v>0.6179384966753898</c:v>
                </c:pt>
                <c:pt idx="733">
                  <c:v>0.58326011266780586</c:v>
                </c:pt>
                <c:pt idx="734">
                  <c:v>0.61546464241902477</c:v>
                </c:pt>
                <c:pt idx="735">
                  <c:v>0.57862831247532853</c:v>
                </c:pt>
                <c:pt idx="736">
                  <c:v>0.48355557458145026</c:v>
                </c:pt>
                <c:pt idx="737">
                  <c:v>0.48843564967403164</c:v>
                </c:pt>
                <c:pt idx="738">
                  <c:v>0.53055022829348042</c:v>
                </c:pt>
                <c:pt idx="739">
                  <c:v>0.55075952144395957</c:v>
                </c:pt>
                <c:pt idx="740">
                  <c:v>0.48139094951407629</c:v>
                </c:pt>
                <c:pt idx="741">
                  <c:v>0.44295545926487018</c:v>
                </c:pt>
                <c:pt idx="742">
                  <c:v>0.37734499824413126</c:v>
                </c:pt>
                <c:pt idx="743">
                  <c:v>0.35832356146997107</c:v>
                </c:pt>
                <c:pt idx="744">
                  <c:v>0.36062904037024607</c:v>
                </c:pt>
                <c:pt idx="745">
                  <c:v>0.33026620997996892</c:v>
                </c:pt>
                <c:pt idx="746">
                  <c:v>0.56230886028823535</c:v>
                </c:pt>
                <c:pt idx="747">
                  <c:v>0.49580383581273058</c:v>
                </c:pt>
                <c:pt idx="748">
                  <c:v>0.51523734362192641</c:v>
                </c:pt>
                <c:pt idx="749">
                  <c:v>0.50595396020254446</c:v>
                </c:pt>
                <c:pt idx="750">
                  <c:v>0.44751939284993225</c:v>
                </c:pt>
                <c:pt idx="751">
                  <c:v>0.47508819331344798</c:v>
                </c:pt>
                <c:pt idx="752">
                  <c:v>0.49238113565734909</c:v>
                </c:pt>
                <c:pt idx="753">
                  <c:v>0.48577400145610505</c:v>
                </c:pt>
                <c:pt idx="754">
                  <c:v>0.46798360431349556</c:v>
                </c:pt>
                <c:pt idx="755">
                  <c:v>0.45595501966650248</c:v>
                </c:pt>
                <c:pt idx="756">
                  <c:v>0.52535069143458513</c:v>
                </c:pt>
                <c:pt idx="757">
                  <c:v>0.52425594380429041</c:v>
                </c:pt>
                <c:pt idx="758">
                  <c:v>0.50915139731649572</c:v>
                </c:pt>
                <c:pt idx="759">
                  <c:v>0.5125315620058345</c:v>
                </c:pt>
                <c:pt idx="760">
                  <c:v>0.53205690921397353</c:v>
                </c:pt>
                <c:pt idx="761">
                  <c:v>0.5291177317307233</c:v>
                </c:pt>
                <c:pt idx="762">
                  <c:v>0.62931302806205702</c:v>
                </c:pt>
                <c:pt idx="763">
                  <c:v>0.70742942471880998</c:v>
                </c:pt>
                <c:pt idx="764">
                  <c:v>0.69449488880057053</c:v>
                </c:pt>
                <c:pt idx="765">
                  <c:v>0.71625068696925087</c:v>
                </c:pt>
                <c:pt idx="766">
                  <c:v>0.53264317413030882</c:v>
                </c:pt>
                <c:pt idx="767">
                  <c:v>0.6522507207272239</c:v>
                </c:pt>
                <c:pt idx="768">
                  <c:v>0.65036189245921239</c:v>
                </c:pt>
                <c:pt idx="769">
                  <c:v>0.69167384598551307</c:v>
                </c:pt>
                <c:pt idx="770">
                  <c:v>0.70655306160759823</c:v>
                </c:pt>
                <c:pt idx="771">
                  <c:v>0.63469457496908266</c:v>
                </c:pt>
                <c:pt idx="772">
                  <c:v>0.63250444426435792</c:v>
                </c:pt>
                <c:pt idx="773">
                  <c:v>0.63549118314868336</c:v>
                </c:pt>
                <c:pt idx="774">
                  <c:v>0.50614613924214791</c:v>
                </c:pt>
                <c:pt idx="775">
                  <c:v>0.47006709563939514</c:v>
                </c:pt>
                <c:pt idx="776">
                  <c:v>0.47214372476935357</c:v>
                </c:pt>
                <c:pt idx="777">
                  <c:v>0.46005803186390709</c:v>
                </c:pt>
                <c:pt idx="778">
                  <c:v>0.48532719511100308</c:v>
                </c:pt>
                <c:pt idx="779">
                  <c:v>0.4599842989545338</c:v>
                </c:pt>
                <c:pt idx="780">
                  <c:v>0.38891755566886627</c:v>
                </c:pt>
                <c:pt idx="781">
                  <c:v>0.30645685562859742</c:v>
                </c:pt>
                <c:pt idx="782">
                  <c:v>0.27926034426652679</c:v>
                </c:pt>
                <c:pt idx="783">
                  <c:v>0.20352342927347841</c:v>
                </c:pt>
                <c:pt idx="784">
                  <c:v>-2.4473331430271417E-2</c:v>
                </c:pt>
                <c:pt idx="785">
                  <c:v>-8.9869145225135963E-2</c:v>
                </c:pt>
                <c:pt idx="786">
                  <c:v>-3.4186907879317226E-2</c:v>
                </c:pt>
                <c:pt idx="787">
                  <c:v>0.19232265880892813</c:v>
                </c:pt>
                <c:pt idx="788">
                  <c:v>0.19285820810824683</c:v>
                </c:pt>
                <c:pt idx="789">
                  <c:v>9.1973220073538808E-2</c:v>
                </c:pt>
                <c:pt idx="790">
                  <c:v>8.4360739839874854E-2</c:v>
                </c:pt>
                <c:pt idx="791">
                  <c:v>0.22876822208918124</c:v>
                </c:pt>
                <c:pt idx="792">
                  <c:v>0.2215821711469349</c:v>
                </c:pt>
                <c:pt idx="793">
                  <c:v>0.2136348632618861</c:v>
                </c:pt>
                <c:pt idx="794">
                  <c:v>0.34197845312345621</c:v>
                </c:pt>
                <c:pt idx="795">
                  <c:v>0.29392618303602086</c:v>
                </c:pt>
                <c:pt idx="796">
                  <c:v>0.27277622264803297</c:v>
                </c:pt>
                <c:pt idx="797">
                  <c:v>0.27677596318623843</c:v>
                </c:pt>
                <c:pt idx="798">
                  <c:v>0.28475304188846357</c:v>
                </c:pt>
                <c:pt idx="799">
                  <c:v>0.30392700062365524</c:v>
                </c:pt>
                <c:pt idx="800">
                  <c:v>0.28030581530676985</c:v>
                </c:pt>
                <c:pt idx="801">
                  <c:v>0.28167933133556122</c:v>
                </c:pt>
                <c:pt idx="802">
                  <c:v>0.31492088147041891</c:v>
                </c:pt>
                <c:pt idx="803">
                  <c:v>0.33231133241048183</c:v>
                </c:pt>
                <c:pt idx="804">
                  <c:v>0.5905385493151305</c:v>
                </c:pt>
                <c:pt idx="805">
                  <c:v>0.61912541305400415</c:v>
                </c:pt>
                <c:pt idx="806">
                  <c:v>0.57541587087153279</c:v>
                </c:pt>
                <c:pt idx="807">
                  <c:v>0.59070504963125359</c:v>
                </c:pt>
                <c:pt idx="808">
                  <c:v>0.65291822045711623</c:v>
                </c:pt>
                <c:pt idx="809">
                  <c:v>0.63647857047023582</c:v>
                </c:pt>
                <c:pt idx="810">
                  <c:v>0.63934807950079231</c:v>
                </c:pt>
                <c:pt idx="811">
                  <c:v>0.56180146835194544</c:v>
                </c:pt>
                <c:pt idx="812">
                  <c:v>0.59463736730610472</c:v>
                </c:pt>
                <c:pt idx="813">
                  <c:v>0.60229489395791158</c:v>
                </c:pt>
                <c:pt idx="814">
                  <c:v>0.58720019970329984</c:v>
                </c:pt>
                <c:pt idx="815">
                  <c:v>0.70788461221285814</c:v>
                </c:pt>
                <c:pt idx="816">
                  <c:v>0.70650268539404903</c:v>
                </c:pt>
                <c:pt idx="817">
                  <c:v>0.74285723781604895</c:v>
                </c:pt>
                <c:pt idx="818">
                  <c:v>0.74383249153709408</c:v>
                </c:pt>
                <c:pt idx="819">
                  <c:v>0.71589856308917366</c:v>
                </c:pt>
                <c:pt idx="820">
                  <c:v>0.65872675257695634</c:v>
                </c:pt>
                <c:pt idx="821">
                  <c:v>0.65875893508374794</c:v>
                </c:pt>
                <c:pt idx="822">
                  <c:v>0.66713890635186646</c:v>
                </c:pt>
                <c:pt idx="823">
                  <c:v>0.67516296086833738</c:v>
                </c:pt>
                <c:pt idx="824">
                  <c:v>0.66423156369118153</c:v>
                </c:pt>
                <c:pt idx="825">
                  <c:v>0.50527203818391309</c:v>
                </c:pt>
                <c:pt idx="826">
                  <c:v>0.57821308365037882</c:v>
                </c:pt>
                <c:pt idx="827">
                  <c:v>0.53809772478760864</c:v>
                </c:pt>
                <c:pt idx="828">
                  <c:v>0.4604902772608862</c:v>
                </c:pt>
                <c:pt idx="829">
                  <c:v>0.35895934980205918</c:v>
                </c:pt>
                <c:pt idx="830">
                  <c:v>0.35582158012063575</c:v>
                </c:pt>
                <c:pt idx="831">
                  <c:v>0.43501315624272441</c:v>
                </c:pt>
                <c:pt idx="832">
                  <c:v>0.5340084118641315</c:v>
                </c:pt>
                <c:pt idx="833">
                  <c:v>0.60202000586102233</c:v>
                </c:pt>
                <c:pt idx="834">
                  <c:v>0.57528441649269113</c:v>
                </c:pt>
                <c:pt idx="835">
                  <c:v>0.1918460681618441</c:v>
                </c:pt>
                <c:pt idx="836">
                  <c:v>0.15336962259652542</c:v>
                </c:pt>
                <c:pt idx="837">
                  <c:v>0.22576757927397395</c:v>
                </c:pt>
                <c:pt idx="838">
                  <c:v>0.19299598078128644</c:v>
                </c:pt>
                <c:pt idx="839">
                  <c:v>0.15213068831564386</c:v>
                </c:pt>
                <c:pt idx="840">
                  <c:v>0.24895500596266404</c:v>
                </c:pt>
                <c:pt idx="841">
                  <c:v>0.25217715915067557</c:v>
                </c:pt>
                <c:pt idx="842">
                  <c:v>0.19098021456927841</c:v>
                </c:pt>
                <c:pt idx="843">
                  <c:v>0.15484191197118422</c:v>
                </c:pt>
                <c:pt idx="844">
                  <c:v>0.13519504757040862</c:v>
                </c:pt>
                <c:pt idx="845">
                  <c:v>0.15703379914844062</c:v>
                </c:pt>
                <c:pt idx="846">
                  <c:v>0.12075096492421906</c:v>
                </c:pt>
                <c:pt idx="847">
                  <c:v>7.6251213346684332E-2</c:v>
                </c:pt>
                <c:pt idx="848">
                  <c:v>8.5607960275420614E-2</c:v>
                </c:pt>
                <c:pt idx="849">
                  <c:v>7.4655692849880162E-2</c:v>
                </c:pt>
                <c:pt idx="850">
                  <c:v>6.2244718911376645E-2</c:v>
                </c:pt>
                <c:pt idx="851">
                  <c:v>5.8501723226830699E-2</c:v>
                </c:pt>
                <c:pt idx="852">
                  <c:v>1.6100027299579451E-2</c:v>
                </c:pt>
                <c:pt idx="853">
                  <c:v>-6.1231977135611869E-2</c:v>
                </c:pt>
                <c:pt idx="854">
                  <c:v>-7.7459385635563552E-2</c:v>
                </c:pt>
                <c:pt idx="855">
                  <c:v>0.27522424643921783</c:v>
                </c:pt>
                <c:pt idx="856">
                  <c:v>0.26665908977541775</c:v>
                </c:pt>
                <c:pt idx="857">
                  <c:v>0.22806789181433984</c:v>
                </c:pt>
                <c:pt idx="858">
                  <c:v>0.31691911716488652</c:v>
                </c:pt>
                <c:pt idx="859">
                  <c:v>0.33942130458982273</c:v>
                </c:pt>
                <c:pt idx="860">
                  <c:v>0.15006943002216211</c:v>
                </c:pt>
                <c:pt idx="861">
                  <c:v>0.16583175520961105</c:v>
                </c:pt>
                <c:pt idx="862">
                  <c:v>0.26088256989228426</c:v>
                </c:pt>
                <c:pt idx="863">
                  <c:v>0.44151082642210543</c:v>
                </c:pt>
                <c:pt idx="864">
                  <c:v>0.3383696216933495</c:v>
                </c:pt>
                <c:pt idx="865">
                  <c:v>0.28328417587169102</c:v>
                </c:pt>
                <c:pt idx="866">
                  <c:v>0.28151218432437236</c:v>
                </c:pt>
                <c:pt idx="867">
                  <c:v>0.30729760130756767</c:v>
                </c:pt>
                <c:pt idx="868">
                  <c:v>0.36569416700709678</c:v>
                </c:pt>
                <c:pt idx="869">
                  <c:v>0.3297296990434147</c:v>
                </c:pt>
                <c:pt idx="870">
                  <c:v>0.41155397900906293</c:v>
                </c:pt>
                <c:pt idx="871">
                  <c:v>0.41343078425237118</c:v>
                </c:pt>
                <c:pt idx="872">
                  <c:v>0.36767513134632412</c:v>
                </c:pt>
                <c:pt idx="873">
                  <c:v>0.3793559644095314</c:v>
                </c:pt>
                <c:pt idx="874">
                  <c:v>0.38650649586498503</c:v>
                </c:pt>
                <c:pt idx="875">
                  <c:v>0.37743038659482658</c:v>
                </c:pt>
                <c:pt idx="876">
                  <c:v>0.36493571231030469</c:v>
                </c:pt>
                <c:pt idx="877">
                  <c:v>0.37800996523611913</c:v>
                </c:pt>
                <c:pt idx="878">
                  <c:v>0.29283445455960044</c:v>
                </c:pt>
                <c:pt idx="879">
                  <c:v>0.29127981774142797</c:v>
                </c:pt>
                <c:pt idx="880">
                  <c:v>0.29837197155808248</c:v>
                </c:pt>
                <c:pt idx="881">
                  <c:v>0.3397993568535766</c:v>
                </c:pt>
                <c:pt idx="882">
                  <c:v>0.31898866149421279</c:v>
                </c:pt>
                <c:pt idx="883">
                  <c:v>0.25123271522147167</c:v>
                </c:pt>
                <c:pt idx="884">
                  <c:v>0.34594308581929395</c:v>
                </c:pt>
                <c:pt idx="885">
                  <c:v>0.41383362617639868</c:v>
                </c:pt>
                <c:pt idx="886">
                  <c:v>0.44746086731949453</c:v>
                </c:pt>
                <c:pt idx="887">
                  <c:v>0.49247787990740821</c:v>
                </c:pt>
                <c:pt idx="888">
                  <c:v>0.44344926892316694</c:v>
                </c:pt>
                <c:pt idx="889">
                  <c:v>0.40724474718668058</c:v>
                </c:pt>
                <c:pt idx="890">
                  <c:v>0.23578308356129227</c:v>
                </c:pt>
                <c:pt idx="891">
                  <c:v>0.33757784878202796</c:v>
                </c:pt>
                <c:pt idx="892">
                  <c:v>0.43298368072554111</c:v>
                </c:pt>
                <c:pt idx="893">
                  <c:v>0.44591690104950349</c:v>
                </c:pt>
                <c:pt idx="894">
                  <c:v>0.44321491316104294</c:v>
                </c:pt>
                <c:pt idx="895">
                  <c:v>0.3224682701366246</c:v>
                </c:pt>
                <c:pt idx="896">
                  <c:v>0.54746508422474882</c:v>
                </c:pt>
                <c:pt idx="897">
                  <c:v>0.50646065522493988</c:v>
                </c:pt>
                <c:pt idx="898">
                  <c:v>0.53617593598063318</c:v>
                </c:pt>
                <c:pt idx="899">
                  <c:v>0.45307281939594607</c:v>
                </c:pt>
                <c:pt idx="900">
                  <c:v>0.46658842087260854</c:v>
                </c:pt>
                <c:pt idx="901">
                  <c:v>0.46796978204689393</c:v>
                </c:pt>
                <c:pt idx="902">
                  <c:v>0.5035950915882309</c:v>
                </c:pt>
                <c:pt idx="903">
                  <c:v>0.49329023175125747</c:v>
                </c:pt>
                <c:pt idx="904">
                  <c:v>0.51178770452397704</c:v>
                </c:pt>
                <c:pt idx="905">
                  <c:v>0.47534431811575711</c:v>
                </c:pt>
                <c:pt idx="906">
                  <c:v>0.47152712459536467</c:v>
                </c:pt>
                <c:pt idx="907">
                  <c:v>0.36309249630443396</c:v>
                </c:pt>
                <c:pt idx="908">
                  <c:v>0.36460703596471539</c:v>
                </c:pt>
                <c:pt idx="909">
                  <c:v>0.38914727034362273</c:v>
                </c:pt>
                <c:pt idx="910">
                  <c:v>0.33575185403355046</c:v>
                </c:pt>
                <c:pt idx="911">
                  <c:v>0.36155980680303001</c:v>
                </c:pt>
                <c:pt idx="912">
                  <c:v>0.30038682683881429</c:v>
                </c:pt>
                <c:pt idx="913">
                  <c:v>0.30391561805662615</c:v>
                </c:pt>
                <c:pt idx="914">
                  <c:v>0.31762730313886478</c:v>
                </c:pt>
                <c:pt idx="915">
                  <c:v>0.39568382183098394</c:v>
                </c:pt>
                <c:pt idx="916">
                  <c:v>0.2283501780854576</c:v>
                </c:pt>
                <c:pt idx="917">
                  <c:v>0.1695108712996109</c:v>
                </c:pt>
                <c:pt idx="918">
                  <c:v>0.20746010321558336</c:v>
                </c:pt>
                <c:pt idx="919">
                  <c:v>0.2627271391714302</c:v>
                </c:pt>
                <c:pt idx="920">
                  <c:v>0.41572222525245545</c:v>
                </c:pt>
                <c:pt idx="921">
                  <c:v>0.42682644155497995</c:v>
                </c:pt>
                <c:pt idx="922">
                  <c:v>0.43166861398606171</c:v>
                </c:pt>
                <c:pt idx="923">
                  <c:v>0.43782227167189491</c:v>
                </c:pt>
                <c:pt idx="924">
                  <c:v>0.4413419607470207</c:v>
                </c:pt>
                <c:pt idx="925">
                  <c:v>0.39804359495267977</c:v>
                </c:pt>
                <c:pt idx="926">
                  <c:v>0.43799863117594101</c:v>
                </c:pt>
                <c:pt idx="927">
                  <c:v>0.51969694886902906</c:v>
                </c:pt>
                <c:pt idx="928">
                  <c:v>0.52516473414867881</c:v>
                </c:pt>
                <c:pt idx="929">
                  <c:v>0.53928629971570174</c:v>
                </c:pt>
                <c:pt idx="930">
                  <c:v>0.62950723262318109</c:v>
                </c:pt>
                <c:pt idx="931">
                  <c:v>0.67495051632932623</c:v>
                </c:pt>
                <c:pt idx="932">
                  <c:v>0.6735899803235964</c:v>
                </c:pt>
                <c:pt idx="933">
                  <c:v>0.66775969571123817</c:v>
                </c:pt>
                <c:pt idx="934">
                  <c:v>0.683294390006285</c:v>
                </c:pt>
                <c:pt idx="935">
                  <c:v>0.67977366249482585</c:v>
                </c:pt>
                <c:pt idx="936">
                  <c:v>0.70612145713401275</c:v>
                </c:pt>
                <c:pt idx="937">
                  <c:v>0.81287183730344281</c:v>
                </c:pt>
                <c:pt idx="938">
                  <c:v>0.80127424293388672</c:v>
                </c:pt>
                <c:pt idx="939">
                  <c:v>0.71772406027155888</c:v>
                </c:pt>
                <c:pt idx="940">
                  <c:v>0.67135403415598116</c:v>
                </c:pt>
                <c:pt idx="941">
                  <c:v>0.56432016535354612</c:v>
                </c:pt>
                <c:pt idx="942">
                  <c:v>0.57881151772829331</c:v>
                </c:pt>
                <c:pt idx="943">
                  <c:v>0.57109082933855881</c:v>
                </c:pt>
                <c:pt idx="944">
                  <c:v>0.56921502128990897</c:v>
                </c:pt>
                <c:pt idx="945">
                  <c:v>0.61734449968864413</c:v>
                </c:pt>
                <c:pt idx="946">
                  <c:v>0.57661048124959413</c:v>
                </c:pt>
                <c:pt idx="947">
                  <c:v>0.60183013555024301</c:v>
                </c:pt>
                <c:pt idx="948">
                  <c:v>0.55601298677650057</c:v>
                </c:pt>
                <c:pt idx="949">
                  <c:v>0.53326504530211072</c:v>
                </c:pt>
                <c:pt idx="950">
                  <c:v>0.54965122905869801</c:v>
                </c:pt>
                <c:pt idx="951">
                  <c:v>0.43192713713994507</c:v>
                </c:pt>
                <c:pt idx="952">
                  <c:v>0.40290158024718858</c:v>
                </c:pt>
                <c:pt idx="953">
                  <c:v>0.41805883664490651</c:v>
                </c:pt>
                <c:pt idx="954">
                  <c:v>0.46505812006470026</c:v>
                </c:pt>
                <c:pt idx="955">
                  <c:v>0.4326728046876599</c:v>
                </c:pt>
                <c:pt idx="956">
                  <c:v>0.45561089078240946</c:v>
                </c:pt>
                <c:pt idx="957">
                  <c:v>0.36881542053408539</c:v>
                </c:pt>
                <c:pt idx="958">
                  <c:v>0.39052155729766547</c:v>
                </c:pt>
                <c:pt idx="959">
                  <c:v>0.57332874963342884</c:v>
                </c:pt>
                <c:pt idx="960">
                  <c:v>0.56563706822759818</c:v>
                </c:pt>
                <c:pt idx="961">
                  <c:v>0.61430904639065753</c:v>
                </c:pt>
                <c:pt idx="962">
                  <c:v>0.59763182954066241</c:v>
                </c:pt>
                <c:pt idx="963">
                  <c:v>0.49643352573043154</c:v>
                </c:pt>
                <c:pt idx="964">
                  <c:v>0.49660629418411767</c:v>
                </c:pt>
                <c:pt idx="965">
                  <c:v>0.48490245479359784</c:v>
                </c:pt>
                <c:pt idx="966">
                  <c:v>0.50387066888682908</c:v>
                </c:pt>
                <c:pt idx="967">
                  <c:v>0.46312220988291358</c:v>
                </c:pt>
                <c:pt idx="968">
                  <c:v>0.55072079651817107</c:v>
                </c:pt>
                <c:pt idx="969">
                  <c:v>0.51796432134560022</c:v>
                </c:pt>
                <c:pt idx="970">
                  <c:v>0.54307758727253952</c:v>
                </c:pt>
                <c:pt idx="971">
                  <c:v>0.46872813753670717</c:v>
                </c:pt>
                <c:pt idx="972">
                  <c:v>0.40781289253056474</c:v>
                </c:pt>
                <c:pt idx="973">
                  <c:v>0.44699486965577712</c:v>
                </c:pt>
                <c:pt idx="974">
                  <c:v>0.29439239137385709</c:v>
                </c:pt>
                <c:pt idx="975">
                  <c:v>0.29615103983578667</c:v>
                </c:pt>
                <c:pt idx="976">
                  <c:v>0.42096964638722945</c:v>
                </c:pt>
                <c:pt idx="977">
                  <c:v>0.37139435281884486</c:v>
                </c:pt>
                <c:pt idx="978">
                  <c:v>0.46762379492512729</c:v>
                </c:pt>
                <c:pt idx="979">
                  <c:v>0.37726236414517694</c:v>
                </c:pt>
                <c:pt idx="980">
                  <c:v>0.42130546504582977</c:v>
                </c:pt>
                <c:pt idx="981">
                  <c:v>0.47960102654684161</c:v>
                </c:pt>
                <c:pt idx="982">
                  <c:v>0.40634814880678188</c:v>
                </c:pt>
                <c:pt idx="983">
                  <c:v>0.4383393582956821</c:v>
                </c:pt>
                <c:pt idx="984">
                  <c:v>0.49076081872477001</c:v>
                </c:pt>
                <c:pt idx="985">
                  <c:v>0.48045409108386378</c:v>
                </c:pt>
                <c:pt idx="986">
                  <c:v>0.58043000219910701</c:v>
                </c:pt>
                <c:pt idx="987">
                  <c:v>0.57246758765942762</c:v>
                </c:pt>
                <c:pt idx="988">
                  <c:v>0.46293551503114311</c:v>
                </c:pt>
                <c:pt idx="989">
                  <c:v>0.44775146537037053</c:v>
                </c:pt>
                <c:pt idx="990">
                  <c:v>0.4569607184356429</c:v>
                </c:pt>
                <c:pt idx="991">
                  <c:v>0.4228470369483987</c:v>
                </c:pt>
                <c:pt idx="992">
                  <c:v>0.4698638876787764</c:v>
                </c:pt>
                <c:pt idx="993">
                  <c:v>0.47715596623809797</c:v>
                </c:pt>
                <c:pt idx="994">
                  <c:v>0.39471050747812225</c:v>
                </c:pt>
                <c:pt idx="995">
                  <c:v>0.39553201294181384</c:v>
                </c:pt>
                <c:pt idx="996">
                  <c:v>0.34951658995089696</c:v>
                </c:pt>
                <c:pt idx="997">
                  <c:v>0.34965225713186704</c:v>
                </c:pt>
                <c:pt idx="998">
                  <c:v>0.23816065538422193</c:v>
                </c:pt>
                <c:pt idx="999">
                  <c:v>0.23545374079767939</c:v>
                </c:pt>
                <c:pt idx="1000">
                  <c:v>0.13463067268456352</c:v>
                </c:pt>
                <c:pt idx="1001">
                  <c:v>0.18920374304102802</c:v>
                </c:pt>
                <c:pt idx="1002">
                  <c:v>0.28790326952508061</c:v>
                </c:pt>
                <c:pt idx="1003">
                  <c:v>0.30208001166779397</c:v>
                </c:pt>
                <c:pt idx="1004">
                  <c:v>0.24570910251846989</c:v>
                </c:pt>
                <c:pt idx="1005">
                  <c:v>0.2433579557909851</c:v>
                </c:pt>
                <c:pt idx="1006">
                  <c:v>0.17567799862480979</c:v>
                </c:pt>
                <c:pt idx="1007">
                  <c:v>0.18771501198687765</c:v>
                </c:pt>
                <c:pt idx="1008">
                  <c:v>0.2442979581968911</c:v>
                </c:pt>
                <c:pt idx="1009">
                  <c:v>0.4488578930226797</c:v>
                </c:pt>
                <c:pt idx="1010">
                  <c:v>0.4527501257589851</c:v>
                </c:pt>
                <c:pt idx="1011">
                  <c:v>0.47338699378409482</c:v>
                </c:pt>
                <c:pt idx="1012">
                  <c:v>0.46370880161429562</c:v>
                </c:pt>
                <c:pt idx="1013">
                  <c:v>0.44840696474407021</c:v>
                </c:pt>
                <c:pt idx="1014">
                  <c:v>0.47829310328136071</c:v>
                </c:pt>
                <c:pt idx="1015">
                  <c:v>0.46248880138554183</c:v>
                </c:pt>
                <c:pt idx="1016">
                  <c:v>0.49606674975414738</c:v>
                </c:pt>
                <c:pt idx="1017">
                  <c:v>0.43993469417672393</c:v>
                </c:pt>
                <c:pt idx="1018">
                  <c:v>0.47604394421407459</c:v>
                </c:pt>
                <c:pt idx="1019">
                  <c:v>0.46120576430250754</c:v>
                </c:pt>
                <c:pt idx="1020">
                  <c:v>0.58794302113188746</c:v>
                </c:pt>
                <c:pt idx="1021">
                  <c:v>0.61682860372024673</c:v>
                </c:pt>
                <c:pt idx="1022">
                  <c:v>0.5840795157908979</c:v>
                </c:pt>
                <c:pt idx="1023">
                  <c:v>0.59856927327642362</c:v>
                </c:pt>
                <c:pt idx="1024">
                  <c:v>0.5804242640627012</c:v>
                </c:pt>
                <c:pt idx="1025">
                  <c:v>0.57902128789858343</c:v>
                </c:pt>
                <c:pt idx="1026">
                  <c:v>0.47940851250369876</c:v>
                </c:pt>
                <c:pt idx="1027">
                  <c:v>0.52185206764149294</c:v>
                </c:pt>
                <c:pt idx="1028">
                  <c:v>0.52778512427062529</c:v>
                </c:pt>
                <c:pt idx="1029">
                  <c:v>0.29906173069811937</c:v>
                </c:pt>
                <c:pt idx="1030">
                  <c:v>0.44916657977087199</c:v>
                </c:pt>
                <c:pt idx="1031">
                  <c:v>0.5115884998864525</c:v>
                </c:pt>
                <c:pt idx="1032">
                  <c:v>0.52035985813483776</c:v>
                </c:pt>
                <c:pt idx="1033">
                  <c:v>0.53612576062601724</c:v>
                </c:pt>
                <c:pt idx="1034">
                  <c:v>0.5182865158757447</c:v>
                </c:pt>
                <c:pt idx="1035">
                  <c:v>0.46122104342100273</c:v>
                </c:pt>
                <c:pt idx="1036">
                  <c:v>0.38735458637242082</c:v>
                </c:pt>
                <c:pt idx="1037">
                  <c:v>0.45982569751441699</c:v>
                </c:pt>
                <c:pt idx="1038">
                  <c:v>0.45824809712600734</c:v>
                </c:pt>
                <c:pt idx="1039">
                  <c:v>0.43634259982384993</c:v>
                </c:pt>
                <c:pt idx="1040">
                  <c:v>0.47551731450431506</c:v>
                </c:pt>
                <c:pt idx="1041">
                  <c:v>0.43360028603421635</c:v>
                </c:pt>
                <c:pt idx="1042">
                  <c:v>0.44931290783295419</c:v>
                </c:pt>
                <c:pt idx="1043">
                  <c:v>0.41032341266129058</c:v>
                </c:pt>
                <c:pt idx="1044">
                  <c:v>0.53783206736393496</c:v>
                </c:pt>
                <c:pt idx="1045">
                  <c:v>0.55298746901030171</c:v>
                </c:pt>
                <c:pt idx="1046">
                  <c:v>0.59851144858707073</c:v>
                </c:pt>
                <c:pt idx="1047">
                  <c:v>0.56070056007995384</c:v>
                </c:pt>
                <c:pt idx="1048">
                  <c:v>0.55892619324983861</c:v>
                </c:pt>
                <c:pt idx="1049">
                  <c:v>0.53601884144737932</c:v>
                </c:pt>
                <c:pt idx="1050">
                  <c:v>0.34257633691855216</c:v>
                </c:pt>
                <c:pt idx="1051">
                  <c:v>0.15473330368436555</c:v>
                </c:pt>
                <c:pt idx="1052">
                  <c:v>0.1796880436534897</c:v>
                </c:pt>
                <c:pt idx="1053">
                  <c:v>0.17927244701952075</c:v>
                </c:pt>
                <c:pt idx="1054">
                  <c:v>0.41158428477478726</c:v>
                </c:pt>
                <c:pt idx="1055">
                  <c:v>0.50061471093522125</c:v>
                </c:pt>
                <c:pt idx="1056">
                  <c:v>0.60245570105531543</c:v>
                </c:pt>
                <c:pt idx="1057">
                  <c:v>0.61630784234424874</c:v>
                </c:pt>
                <c:pt idx="1058">
                  <c:v>0.61328699108287288</c:v>
                </c:pt>
                <c:pt idx="1059">
                  <c:v>0.61973979476299967</c:v>
                </c:pt>
                <c:pt idx="1060">
                  <c:v>0.43160610214462802</c:v>
                </c:pt>
                <c:pt idx="1061">
                  <c:v>0.33584967715840153</c:v>
                </c:pt>
                <c:pt idx="1062">
                  <c:v>0.32952362468509416</c:v>
                </c:pt>
                <c:pt idx="1063">
                  <c:v>0.29094680323520117</c:v>
                </c:pt>
                <c:pt idx="1064">
                  <c:v>0.25823285709569721</c:v>
                </c:pt>
                <c:pt idx="1065">
                  <c:v>0.30621599647985215</c:v>
                </c:pt>
                <c:pt idx="1066">
                  <c:v>0.37762681270564502</c:v>
                </c:pt>
                <c:pt idx="1067">
                  <c:v>0.57462695536285335</c:v>
                </c:pt>
                <c:pt idx="1068">
                  <c:v>0.61600399289624574</c:v>
                </c:pt>
                <c:pt idx="1069">
                  <c:v>0.65534985126632506</c:v>
                </c:pt>
                <c:pt idx="1070">
                  <c:v>0.65698783833710372</c:v>
                </c:pt>
                <c:pt idx="1071">
                  <c:v>0.65294112819913219</c:v>
                </c:pt>
                <c:pt idx="1072">
                  <c:v>0.65435653466323307</c:v>
                </c:pt>
                <c:pt idx="1073">
                  <c:v>0.65376375958061783</c:v>
                </c:pt>
                <c:pt idx="1074">
                  <c:v>0.65619373706572703</c:v>
                </c:pt>
                <c:pt idx="1075">
                  <c:v>0.67336599630152438</c:v>
                </c:pt>
                <c:pt idx="1076">
                  <c:v>0.67095883401576839</c:v>
                </c:pt>
                <c:pt idx="1077">
                  <c:v>0.65747862165475035</c:v>
                </c:pt>
                <c:pt idx="1078">
                  <c:v>0.65963861368122956</c:v>
                </c:pt>
                <c:pt idx="1079">
                  <c:v>0.65880659441284406</c:v>
                </c:pt>
                <c:pt idx="1080">
                  <c:v>0.71043344855173352</c:v>
                </c:pt>
                <c:pt idx="1081">
                  <c:v>0.78775543563229</c:v>
                </c:pt>
                <c:pt idx="1082">
                  <c:v>0.77923722777342064</c:v>
                </c:pt>
                <c:pt idx="1083">
                  <c:v>0.81834337982784733</c:v>
                </c:pt>
                <c:pt idx="1084">
                  <c:v>0.8125179547904573</c:v>
                </c:pt>
                <c:pt idx="1085">
                  <c:v>0.82946639225181618</c:v>
                </c:pt>
                <c:pt idx="1086">
                  <c:v>0.80264948396977043</c:v>
                </c:pt>
                <c:pt idx="1087">
                  <c:v>0.74946894826047872</c:v>
                </c:pt>
                <c:pt idx="1088">
                  <c:v>0.66438210024003741</c:v>
                </c:pt>
                <c:pt idx="1089">
                  <c:v>0.62054023262135516</c:v>
                </c:pt>
                <c:pt idx="1090">
                  <c:v>0.66531449867380321</c:v>
                </c:pt>
                <c:pt idx="1091">
                  <c:v>0.63080363332755673</c:v>
                </c:pt>
                <c:pt idx="1092">
                  <c:v>0.63399203050003083</c:v>
                </c:pt>
                <c:pt idx="1093">
                  <c:v>0.64173167175218726</c:v>
                </c:pt>
                <c:pt idx="1094">
                  <c:v>0.37808566113270675</c:v>
                </c:pt>
                <c:pt idx="1095">
                  <c:v>0.31794456966233819</c:v>
                </c:pt>
                <c:pt idx="1096">
                  <c:v>0.50965253697560986</c:v>
                </c:pt>
                <c:pt idx="1097">
                  <c:v>0.52187745434555044</c:v>
                </c:pt>
                <c:pt idx="1098">
                  <c:v>0.52728685916835261</c:v>
                </c:pt>
                <c:pt idx="1099">
                  <c:v>0.46683682953302796</c:v>
                </c:pt>
                <c:pt idx="1100">
                  <c:v>0.48962728902203018</c:v>
                </c:pt>
                <c:pt idx="1101">
                  <c:v>0.41957970180806309</c:v>
                </c:pt>
                <c:pt idx="1102">
                  <c:v>0.2925293601810342</c:v>
                </c:pt>
                <c:pt idx="1103">
                  <c:v>0.25961275902966369</c:v>
                </c:pt>
                <c:pt idx="1104">
                  <c:v>0.26099748134363543</c:v>
                </c:pt>
                <c:pt idx="1105">
                  <c:v>0.27359123166831845</c:v>
                </c:pt>
                <c:pt idx="1106">
                  <c:v>0.28784485560231254</c:v>
                </c:pt>
                <c:pt idx="1107">
                  <c:v>0.2256522524915667</c:v>
                </c:pt>
                <c:pt idx="1108">
                  <c:v>0.36495138987459158</c:v>
                </c:pt>
                <c:pt idx="1109">
                  <c:v>0.32701745341099181</c:v>
                </c:pt>
                <c:pt idx="1110">
                  <c:v>0.25569375685811274</c:v>
                </c:pt>
                <c:pt idx="1111">
                  <c:v>0.23370729102894416</c:v>
                </c:pt>
                <c:pt idx="1112">
                  <c:v>0.23367900006074577</c:v>
                </c:pt>
                <c:pt idx="1113">
                  <c:v>0.22791481122168658</c:v>
                </c:pt>
                <c:pt idx="1114">
                  <c:v>0.2289356649320009</c:v>
                </c:pt>
                <c:pt idx="1115">
                  <c:v>0.52274205805947427</c:v>
                </c:pt>
                <c:pt idx="1116">
                  <c:v>0.47066620332875986</c:v>
                </c:pt>
                <c:pt idx="1117">
                  <c:v>0.32398069736797014</c:v>
                </c:pt>
                <c:pt idx="1118">
                  <c:v>0.31996258953691675</c:v>
                </c:pt>
                <c:pt idx="1119">
                  <c:v>0.32454580495887064</c:v>
                </c:pt>
                <c:pt idx="1120">
                  <c:v>0.3542526314202874</c:v>
                </c:pt>
                <c:pt idx="1121">
                  <c:v>0.39866738305549182</c:v>
                </c:pt>
                <c:pt idx="1122">
                  <c:v>0.49571826632228871</c:v>
                </c:pt>
                <c:pt idx="1123">
                  <c:v>0.53190366647341392</c:v>
                </c:pt>
                <c:pt idx="1124">
                  <c:v>0.5370099025853966</c:v>
                </c:pt>
                <c:pt idx="1125">
                  <c:v>0.5500156104982652</c:v>
                </c:pt>
                <c:pt idx="1126">
                  <c:v>0.5186197673472166</c:v>
                </c:pt>
                <c:pt idx="1127">
                  <c:v>0.46130798113287874</c:v>
                </c:pt>
                <c:pt idx="1128">
                  <c:v>0.44034615069188249</c:v>
                </c:pt>
                <c:pt idx="1129">
                  <c:v>0.48409908124369427</c:v>
                </c:pt>
                <c:pt idx="1130">
                  <c:v>0.52855553176435865</c:v>
                </c:pt>
                <c:pt idx="1131">
                  <c:v>0.54634480777793271</c:v>
                </c:pt>
                <c:pt idx="1132">
                  <c:v>0.56928133180301432</c:v>
                </c:pt>
                <c:pt idx="1133">
                  <c:v>0.577391674320618</c:v>
                </c:pt>
                <c:pt idx="1134">
                  <c:v>0.55347070048307156</c:v>
                </c:pt>
                <c:pt idx="1135">
                  <c:v>0.29621406446353116</c:v>
                </c:pt>
                <c:pt idx="1136">
                  <c:v>0.32247346811617705</c:v>
                </c:pt>
                <c:pt idx="1137">
                  <c:v>0.55024426543671201</c:v>
                </c:pt>
                <c:pt idx="1138">
                  <c:v>0.5371275019569054</c:v>
                </c:pt>
                <c:pt idx="1139">
                  <c:v>0.55507542498925588</c:v>
                </c:pt>
                <c:pt idx="1140">
                  <c:v>0.62009382189972184</c:v>
                </c:pt>
                <c:pt idx="1141">
                  <c:v>0.61089910462276986</c:v>
                </c:pt>
                <c:pt idx="1142">
                  <c:v>0.60093658159669594</c:v>
                </c:pt>
                <c:pt idx="1143">
                  <c:v>0.60961234671274334</c:v>
                </c:pt>
                <c:pt idx="1144">
                  <c:v>0.60763000181047144</c:v>
                </c:pt>
                <c:pt idx="1145">
                  <c:v>0.59735298156233096</c:v>
                </c:pt>
                <c:pt idx="1146">
                  <c:v>0.70427547462756079</c:v>
                </c:pt>
                <c:pt idx="1147">
                  <c:v>0.75633137864674926</c:v>
                </c:pt>
                <c:pt idx="1148">
                  <c:v>0.74200981697664614</c:v>
                </c:pt>
                <c:pt idx="1149">
                  <c:v>0.65469934080465664</c:v>
                </c:pt>
                <c:pt idx="1150">
                  <c:v>0.67365642915555024</c:v>
                </c:pt>
                <c:pt idx="1151">
                  <c:v>0.68507691279227334</c:v>
                </c:pt>
                <c:pt idx="1152">
                  <c:v>0.65735083013240769</c:v>
                </c:pt>
                <c:pt idx="1153">
                  <c:v>0.72020345535334263</c:v>
                </c:pt>
                <c:pt idx="1154">
                  <c:v>0.77028370453169026</c:v>
                </c:pt>
                <c:pt idx="1155">
                  <c:v>0.70642704794845579</c:v>
                </c:pt>
                <c:pt idx="1156">
                  <c:v>0.68727211594148452</c:v>
                </c:pt>
                <c:pt idx="1157">
                  <c:v>0.78447777695015164</c:v>
                </c:pt>
                <c:pt idx="1158">
                  <c:v>0.78782230617645477</c:v>
                </c:pt>
                <c:pt idx="1159">
                  <c:v>0.75270701645580684</c:v>
                </c:pt>
                <c:pt idx="1160">
                  <c:v>0.74546609553181908</c:v>
                </c:pt>
                <c:pt idx="1161">
                  <c:v>0.59610175724249825</c:v>
                </c:pt>
                <c:pt idx="1162">
                  <c:v>0.59085453510597885</c:v>
                </c:pt>
                <c:pt idx="1163">
                  <c:v>0.52023912517577087</c:v>
                </c:pt>
                <c:pt idx="1164">
                  <c:v>0.52694873030924327</c:v>
                </c:pt>
                <c:pt idx="1165">
                  <c:v>0.52337992967755753</c:v>
                </c:pt>
                <c:pt idx="1166">
                  <c:v>0.53255573826304425</c:v>
                </c:pt>
                <c:pt idx="1167">
                  <c:v>0.55002414429861757</c:v>
                </c:pt>
                <c:pt idx="1168">
                  <c:v>0.55322607693767256</c:v>
                </c:pt>
                <c:pt idx="1169">
                  <c:v>0.59525652035042076</c:v>
                </c:pt>
                <c:pt idx="1170">
                  <c:v>0.59660219981543461</c:v>
                </c:pt>
                <c:pt idx="1171">
                  <c:v>0.58485785749133878</c:v>
                </c:pt>
                <c:pt idx="1172">
                  <c:v>0.5053576922533759</c:v>
                </c:pt>
                <c:pt idx="1173">
                  <c:v>0.40555314383447777</c:v>
                </c:pt>
                <c:pt idx="1174">
                  <c:v>0.41121853135394837</c:v>
                </c:pt>
                <c:pt idx="1175">
                  <c:v>0.47415908522480721</c:v>
                </c:pt>
                <c:pt idx="1176">
                  <c:v>0.47522638079829171</c:v>
                </c:pt>
                <c:pt idx="1177">
                  <c:v>0.32479144670325449</c:v>
                </c:pt>
                <c:pt idx="1178">
                  <c:v>0.3031926759863684</c:v>
                </c:pt>
                <c:pt idx="1179">
                  <c:v>0.33350409145076526</c:v>
                </c:pt>
                <c:pt idx="1180">
                  <c:v>0.21295121724044455</c:v>
                </c:pt>
                <c:pt idx="1181">
                  <c:v>0.52262062065298176</c:v>
                </c:pt>
                <c:pt idx="1182">
                  <c:v>0.6033292791162449</c:v>
                </c:pt>
                <c:pt idx="1183">
                  <c:v>0.6849724048157585</c:v>
                </c:pt>
                <c:pt idx="1184">
                  <c:v>0.62949786633950766</c:v>
                </c:pt>
                <c:pt idx="1185">
                  <c:v>0.57698278533787273</c:v>
                </c:pt>
                <c:pt idx="1186">
                  <c:v>0.58483514703187989</c:v>
                </c:pt>
                <c:pt idx="1187">
                  <c:v>0.6162550918739822</c:v>
                </c:pt>
                <c:pt idx="1188">
                  <c:v>0.60957308140080713</c:v>
                </c:pt>
                <c:pt idx="1189">
                  <c:v>0.59872513062118593</c:v>
                </c:pt>
                <c:pt idx="1190">
                  <c:v>0.5250870883040234</c:v>
                </c:pt>
                <c:pt idx="1191">
                  <c:v>0.50740806212734646</c:v>
                </c:pt>
                <c:pt idx="1192">
                  <c:v>0.55391519605428552</c:v>
                </c:pt>
                <c:pt idx="1193">
                  <c:v>0.52855985865709854</c:v>
                </c:pt>
                <c:pt idx="1194">
                  <c:v>0.51491311749460855</c:v>
                </c:pt>
                <c:pt idx="1195">
                  <c:v>0.56019683632951867</c:v>
                </c:pt>
                <c:pt idx="1196">
                  <c:v>0.49041311165583779</c:v>
                </c:pt>
                <c:pt idx="1197">
                  <c:v>0.71945963057759954</c:v>
                </c:pt>
                <c:pt idx="1198">
                  <c:v>0.66863590914816995</c:v>
                </c:pt>
                <c:pt idx="1199">
                  <c:v>0.67454443549570098</c:v>
                </c:pt>
                <c:pt idx="1200">
                  <c:v>0.6883231121615726</c:v>
                </c:pt>
                <c:pt idx="1201">
                  <c:v>0.66804635569133008</c:v>
                </c:pt>
                <c:pt idx="1202">
                  <c:v>0.6657647090705674</c:v>
                </c:pt>
                <c:pt idx="1203">
                  <c:v>0.65891736955409097</c:v>
                </c:pt>
                <c:pt idx="1204">
                  <c:v>0.70014768114118286</c:v>
                </c:pt>
                <c:pt idx="1205">
                  <c:v>0.74127125698407537</c:v>
                </c:pt>
                <c:pt idx="1206">
                  <c:v>0.75253655378500395</c:v>
                </c:pt>
                <c:pt idx="1207">
                  <c:v>0.73220183072289668</c:v>
                </c:pt>
                <c:pt idx="1208">
                  <c:v>0.70169887000627895</c:v>
                </c:pt>
                <c:pt idx="1209">
                  <c:v>0.7103047967274182</c:v>
                </c:pt>
                <c:pt idx="1210">
                  <c:v>0.69675538705225981</c:v>
                </c:pt>
                <c:pt idx="1211">
                  <c:v>0.72764663069399382</c:v>
                </c:pt>
                <c:pt idx="1212">
                  <c:v>0.73253420692254601</c:v>
                </c:pt>
                <c:pt idx="1213">
                  <c:v>0.75490455580848825</c:v>
                </c:pt>
                <c:pt idx="1214">
                  <c:v>0.75715628214890995</c:v>
                </c:pt>
                <c:pt idx="1215">
                  <c:v>0.73962985400467129</c:v>
                </c:pt>
                <c:pt idx="1216">
                  <c:v>0.81167969788634231</c:v>
                </c:pt>
                <c:pt idx="1217">
                  <c:v>0.73938549012269561</c:v>
                </c:pt>
                <c:pt idx="1218">
                  <c:v>0.75376158379680525</c:v>
                </c:pt>
                <c:pt idx="1219">
                  <c:v>0.65976788072169257</c:v>
                </c:pt>
                <c:pt idx="1220">
                  <c:v>0.66931099230168845</c:v>
                </c:pt>
                <c:pt idx="1221">
                  <c:v>0.68284206719267004</c:v>
                </c:pt>
                <c:pt idx="1222">
                  <c:v>0.68954604528333785</c:v>
                </c:pt>
                <c:pt idx="1223">
                  <c:v>0.68387564117219302</c:v>
                </c:pt>
                <c:pt idx="1224">
                  <c:v>0.6078186510960234</c:v>
                </c:pt>
                <c:pt idx="1225">
                  <c:v>0.60933712718116961</c:v>
                </c:pt>
                <c:pt idx="1226">
                  <c:v>0.52073852769974527</c:v>
                </c:pt>
                <c:pt idx="1227">
                  <c:v>0.51618450079392908</c:v>
                </c:pt>
                <c:pt idx="1228">
                  <c:v>0.55626893770277253</c:v>
                </c:pt>
                <c:pt idx="1229">
                  <c:v>0.52656040379873648</c:v>
                </c:pt>
                <c:pt idx="1230">
                  <c:v>0.42355076085141502</c:v>
                </c:pt>
                <c:pt idx="1231">
                  <c:v>0.35466164251082161</c:v>
                </c:pt>
                <c:pt idx="1232">
                  <c:v>0.26278590825806869</c:v>
                </c:pt>
                <c:pt idx="1233">
                  <c:v>0.2577026498223533</c:v>
                </c:pt>
                <c:pt idx="1234">
                  <c:v>0.29933833154515366</c:v>
                </c:pt>
                <c:pt idx="1235">
                  <c:v>0.38223641835231892</c:v>
                </c:pt>
                <c:pt idx="1236">
                  <c:v>0.32088046068353038</c:v>
                </c:pt>
                <c:pt idx="1237">
                  <c:v>0.27083375684284527</c:v>
                </c:pt>
                <c:pt idx="1238">
                  <c:v>0.32577523513539675</c:v>
                </c:pt>
                <c:pt idx="1239">
                  <c:v>0.29172283424087747</c:v>
                </c:pt>
                <c:pt idx="1240">
                  <c:v>0.2650406936831804</c:v>
                </c:pt>
                <c:pt idx="1241">
                  <c:v>0.28898038548877653</c:v>
                </c:pt>
                <c:pt idx="1242">
                  <c:v>0.42023803588214681</c:v>
                </c:pt>
                <c:pt idx="1243">
                  <c:v>0.44492776189086131</c:v>
                </c:pt>
                <c:pt idx="1244">
                  <c:v>0.48933783217309068</c:v>
                </c:pt>
                <c:pt idx="1245">
                  <c:v>0.51279328727805817</c:v>
                </c:pt>
                <c:pt idx="1246">
                  <c:v>0.53042519729113136</c:v>
                </c:pt>
                <c:pt idx="1247">
                  <c:v>0.48319992900010883</c:v>
                </c:pt>
                <c:pt idx="1248">
                  <c:v>0.37557185709295254</c:v>
                </c:pt>
                <c:pt idx="1249">
                  <c:v>0.39027952825480255</c:v>
                </c:pt>
                <c:pt idx="1250">
                  <c:v>0.4628542108086694</c:v>
                </c:pt>
                <c:pt idx="1251">
                  <c:v>0.46026534542365111</c:v>
                </c:pt>
                <c:pt idx="1252">
                  <c:v>0.47186528043978782</c:v>
                </c:pt>
                <c:pt idx="1253">
                  <c:v>0.52278651881316429</c:v>
                </c:pt>
                <c:pt idx="1254">
                  <c:v>0.49706336052144673</c:v>
                </c:pt>
                <c:pt idx="1255">
                  <c:v>0.48149894687078426</c:v>
                </c:pt>
                <c:pt idx="1256">
                  <c:v>0.55027329184529628</c:v>
                </c:pt>
                <c:pt idx="1257">
                  <c:v>0.50508400164561817</c:v>
                </c:pt>
                <c:pt idx="1258">
                  <c:v>0.49690703888244786</c:v>
                </c:pt>
                <c:pt idx="1259">
                  <c:v>0.63824928234120737</c:v>
                </c:pt>
                <c:pt idx="1260">
                  <c:v>0.55425249264270737</c:v>
                </c:pt>
                <c:pt idx="1261">
                  <c:v>0.54519531301370583</c:v>
                </c:pt>
                <c:pt idx="1262">
                  <c:v>0.47648339988573701</c:v>
                </c:pt>
                <c:pt idx="1263">
                  <c:v>0.59221149683398722</c:v>
                </c:pt>
                <c:pt idx="1264">
                  <c:v>0.58622473927154772</c:v>
                </c:pt>
                <c:pt idx="1265">
                  <c:v>0.71198731544337535</c:v>
                </c:pt>
                <c:pt idx="1266">
                  <c:v>0.74646438967525552</c:v>
                </c:pt>
                <c:pt idx="1267">
                  <c:v>0.72394880642893555</c:v>
                </c:pt>
                <c:pt idx="1268">
                  <c:v>0.71472443431255694</c:v>
                </c:pt>
                <c:pt idx="1269">
                  <c:v>0.72723369183522391</c:v>
                </c:pt>
                <c:pt idx="1270">
                  <c:v>0.74259486299279021</c:v>
                </c:pt>
                <c:pt idx="1271">
                  <c:v>0.74333011035614571</c:v>
                </c:pt>
                <c:pt idx="1272">
                  <c:v>0.74536075356296161</c:v>
                </c:pt>
                <c:pt idx="1273">
                  <c:v>0.74616042583418452</c:v>
                </c:pt>
                <c:pt idx="1274">
                  <c:v>0.74832669145817643</c:v>
                </c:pt>
                <c:pt idx="1275">
                  <c:v>0.73825405919574372</c:v>
                </c:pt>
                <c:pt idx="1276">
                  <c:v>0.72911428226436259</c:v>
                </c:pt>
                <c:pt idx="1277">
                  <c:v>0.69224900460004735</c:v>
                </c:pt>
                <c:pt idx="1278">
                  <c:v>0.74795514478606795</c:v>
                </c:pt>
                <c:pt idx="1279">
                  <c:v>0.7457094750588058</c:v>
                </c:pt>
                <c:pt idx="1280">
                  <c:v>0.77940180893700572</c:v>
                </c:pt>
                <c:pt idx="1281">
                  <c:v>0.77753539317392062</c:v>
                </c:pt>
                <c:pt idx="1282">
                  <c:v>0.79994149489687505</c:v>
                </c:pt>
                <c:pt idx="1283">
                  <c:v>0.79084866321003899</c:v>
                </c:pt>
                <c:pt idx="1284">
                  <c:v>0.78285237984954248</c:v>
                </c:pt>
                <c:pt idx="1285">
                  <c:v>0.66278563276671598</c:v>
                </c:pt>
                <c:pt idx="1286">
                  <c:v>0.57428728521681149</c:v>
                </c:pt>
                <c:pt idx="1287">
                  <c:v>0.58751468513606941</c:v>
                </c:pt>
              </c:numCache>
            </c:numRef>
          </c:val>
          <c:smooth val="0"/>
          <c:extLst>
            <c:ext xmlns:c16="http://schemas.microsoft.com/office/drawing/2014/chart" uri="{C3380CC4-5D6E-409C-BE32-E72D297353CC}">
              <c16:uniqueId val="{00000001-7001-48B1-9F6C-99F8E621802E}"/>
            </c:ext>
          </c:extLst>
        </c:ser>
        <c:dLbls>
          <c:showLegendKey val="0"/>
          <c:showVal val="0"/>
          <c:showCatName val="0"/>
          <c:showSerName val="0"/>
          <c:showPercent val="0"/>
          <c:showBubbleSize val="0"/>
        </c:dLbls>
        <c:smooth val="0"/>
        <c:axId val="1005339608"/>
        <c:axId val="1005339968"/>
      </c:lineChart>
      <c:dateAx>
        <c:axId val="1005339608"/>
        <c:scaling>
          <c:orientation val="minMax"/>
          <c:min val="45292"/>
        </c:scaling>
        <c:delete val="0"/>
        <c:axPos val="b"/>
        <c:numFmt formatCode="[$-409]d\-mmm;@" sourceLinked="0"/>
        <c:majorTickMark val="out"/>
        <c:minorTickMark val="none"/>
        <c:tickLblPos val="low"/>
        <c:spPr>
          <a:ln/>
        </c:spPr>
        <c:crossAx val="1005339968"/>
        <c:crossesAt val="0.5"/>
        <c:auto val="1"/>
        <c:lblOffset val="100"/>
        <c:baseTimeUnit val="days"/>
        <c:majorUnit val="85"/>
        <c:majorTimeUnit val="days"/>
      </c:dateAx>
      <c:valAx>
        <c:axId val="1005339968"/>
        <c:scaling>
          <c:orientation val="minMax"/>
          <c:max val="0.9"/>
          <c:min val="0"/>
        </c:scaling>
        <c:delete val="0"/>
        <c:axPos val="l"/>
        <c:numFmt formatCode="#,##0.0" sourceLinked="0"/>
        <c:majorTickMark val="out"/>
        <c:minorTickMark val="none"/>
        <c:tickLblPos val="nextTo"/>
        <c:spPr>
          <a:ln/>
        </c:spPr>
        <c:crossAx val="1005339608"/>
        <c:crosses val="autoZero"/>
        <c:crossBetween val="between"/>
      </c:valAx>
    </c:plotArea>
    <c:legend>
      <c:legendPos val="t"/>
      <c:layout>
        <c:manualLayout>
          <c:xMode val="edge"/>
          <c:yMode val="edge"/>
          <c:x val="0.12345796733238013"/>
          <c:y val="5.7124605999592522E-2"/>
          <c:w val="0.75717189542483665"/>
          <c:h val="4.6905164251728804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0718954248366"/>
          <c:y val="6.5494073514783258E-2"/>
          <c:w val="0.77811666666666668"/>
          <c:h val="0.84403720082934841"/>
        </c:manualLayout>
      </c:layout>
      <c:lineChart>
        <c:grouping val="standard"/>
        <c:varyColors val="0"/>
        <c:ser>
          <c:idx val="0"/>
          <c:order val="0"/>
          <c:tx>
            <c:v>USD - EUR 1yr rate spread, %</c:v>
          </c:tx>
          <c:spPr>
            <a:ln w="19050"/>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Sheet1!$AX$6:$AX$2000</c:f>
              <c:numCache>
                <c:formatCode>General</c:formatCode>
                <c:ptCount val="1995"/>
                <c:pt idx="0">
                  <c:v>1.2312000000000001</c:v>
                </c:pt>
                <c:pt idx="1">
                  <c:v>1.2126999999999999</c:v>
                </c:pt>
                <c:pt idx="2">
                  <c:v>1.3110999999999999</c:v>
                </c:pt>
                <c:pt idx="3">
                  <c:v>1.3136000000000001</c:v>
                </c:pt>
                <c:pt idx="4">
                  <c:v>1.3499000000000001</c:v>
                </c:pt>
                <c:pt idx="5">
                  <c:v>1.3618000000000001</c:v>
                </c:pt>
                <c:pt idx="6">
                  <c:v>1.3289</c:v>
                </c:pt>
                <c:pt idx="7">
                  <c:v>1.3906000000000001</c:v>
                </c:pt>
                <c:pt idx="8">
                  <c:v>1.3475999999999999</c:v>
                </c:pt>
                <c:pt idx="9">
                  <c:v>1.5026999999999999</c:v>
                </c:pt>
                <c:pt idx="10">
                  <c:v>0.80479999999999996</c:v>
                </c:pt>
                <c:pt idx="11">
                  <c:v>1.6362999999999999</c:v>
                </c:pt>
                <c:pt idx="12">
                  <c:v>1.5044999999999999</c:v>
                </c:pt>
                <c:pt idx="13">
                  <c:v>1.482</c:v>
                </c:pt>
                <c:pt idx="14">
                  <c:v>1.4666000000000001</c:v>
                </c:pt>
                <c:pt idx="15">
                  <c:v>1.4658</c:v>
                </c:pt>
                <c:pt idx="16">
                  <c:v>1.4049</c:v>
                </c:pt>
                <c:pt idx="17">
                  <c:v>1.607</c:v>
                </c:pt>
                <c:pt idx="18">
                  <c:v>1.6351</c:v>
                </c:pt>
                <c:pt idx="19">
                  <c:v>1.6037999999999999</c:v>
                </c:pt>
                <c:pt idx="20">
                  <c:v>1.5476000000000001</c:v>
                </c:pt>
                <c:pt idx="21">
                  <c:v>1.5285</c:v>
                </c:pt>
                <c:pt idx="22">
                  <c:v>1.4904999999999999</c:v>
                </c:pt>
                <c:pt idx="23">
                  <c:v>1.3235999999999999</c:v>
                </c:pt>
                <c:pt idx="24">
                  <c:v>1.4020999999999999</c:v>
                </c:pt>
                <c:pt idx="25">
                  <c:v>1.3877000000000002</c:v>
                </c:pt>
                <c:pt idx="26">
                  <c:v>1.4408999999999998</c:v>
                </c:pt>
                <c:pt idx="27">
                  <c:v>1.4866999999999999</c:v>
                </c:pt>
                <c:pt idx="28">
                  <c:v>1.7281</c:v>
                </c:pt>
                <c:pt idx="29">
                  <c:v>1.6044</c:v>
                </c:pt>
                <c:pt idx="30">
                  <c:v>1.6173999999999999</c:v>
                </c:pt>
                <c:pt idx="31">
                  <c:v>1.6367</c:v>
                </c:pt>
                <c:pt idx="32">
                  <c:v>1.601</c:v>
                </c:pt>
                <c:pt idx="33">
                  <c:v>1.6703999999999999</c:v>
                </c:pt>
                <c:pt idx="34">
                  <c:v>1.6619999999999999</c:v>
                </c:pt>
                <c:pt idx="35">
                  <c:v>1.5138</c:v>
                </c:pt>
                <c:pt idx="36">
                  <c:v>1.9762999999999999</c:v>
                </c:pt>
                <c:pt idx="37">
                  <c:v>1.8234000000000001</c:v>
                </c:pt>
                <c:pt idx="38">
                  <c:v>1.8265</c:v>
                </c:pt>
                <c:pt idx="39">
                  <c:v>1.7803</c:v>
                </c:pt>
                <c:pt idx="40">
                  <c:v>1.6291</c:v>
                </c:pt>
                <c:pt idx="41">
                  <c:v>1.6346000000000001</c:v>
                </c:pt>
                <c:pt idx="42">
                  <c:v>1.9352</c:v>
                </c:pt>
                <c:pt idx="43">
                  <c:v>1.8377999999999999</c:v>
                </c:pt>
                <c:pt idx="44">
                  <c:v>1.8514000000000002</c:v>
                </c:pt>
                <c:pt idx="45">
                  <c:v>1.9024000000000001</c:v>
                </c:pt>
                <c:pt idx="46">
                  <c:v>1.8621999999999999</c:v>
                </c:pt>
                <c:pt idx="47">
                  <c:v>1.9687000000000001</c:v>
                </c:pt>
                <c:pt idx="48">
                  <c:v>1.5321</c:v>
                </c:pt>
                <c:pt idx="49">
                  <c:v>1.8304</c:v>
                </c:pt>
                <c:pt idx="50">
                  <c:v>1.9925999999999999</c:v>
                </c:pt>
                <c:pt idx="51">
                  <c:v>1.9651000000000001</c:v>
                </c:pt>
                <c:pt idx="52">
                  <c:v>2.1606999999999998</c:v>
                </c:pt>
                <c:pt idx="53">
                  <c:v>2.3216999999999999</c:v>
                </c:pt>
                <c:pt idx="54">
                  <c:v>2.0747</c:v>
                </c:pt>
                <c:pt idx="55">
                  <c:v>2.0680000000000001</c:v>
                </c:pt>
                <c:pt idx="56">
                  <c:v>2.2833000000000001</c:v>
                </c:pt>
                <c:pt idx="57">
                  <c:v>2.3140999999999998</c:v>
                </c:pt>
                <c:pt idx="58">
                  <c:v>2.2331999999999996</c:v>
                </c:pt>
                <c:pt idx="59">
                  <c:v>2.2560000000000002</c:v>
                </c:pt>
                <c:pt idx="60">
                  <c:v>2.3200000000000003</c:v>
                </c:pt>
                <c:pt idx="61">
                  <c:v>2.3357000000000001</c:v>
                </c:pt>
                <c:pt idx="62">
                  <c:v>2.0950000000000002</c:v>
                </c:pt>
                <c:pt idx="63">
                  <c:v>2.3959999999999999</c:v>
                </c:pt>
                <c:pt idx="64">
                  <c:v>2.4031000000000002</c:v>
                </c:pt>
                <c:pt idx="65">
                  <c:v>2.3015999999999996</c:v>
                </c:pt>
                <c:pt idx="66">
                  <c:v>2.5632999999999999</c:v>
                </c:pt>
                <c:pt idx="67">
                  <c:v>2.3148999999999997</c:v>
                </c:pt>
                <c:pt idx="68">
                  <c:v>2.3477000000000001</c:v>
                </c:pt>
                <c:pt idx="69">
                  <c:v>2.2656000000000001</c:v>
                </c:pt>
                <c:pt idx="70">
                  <c:v>2.2212999999999998</c:v>
                </c:pt>
                <c:pt idx="71">
                  <c:v>2.0061999999999998</c:v>
                </c:pt>
                <c:pt idx="72">
                  <c:v>1.9863</c:v>
                </c:pt>
                <c:pt idx="73">
                  <c:v>2.2406999999999999</c:v>
                </c:pt>
                <c:pt idx="74">
                  <c:v>2.2192000000000003</c:v>
                </c:pt>
                <c:pt idx="75">
                  <c:v>2.3421000000000003</c:v>
                </c:pt>
                <c:pt idx="76">
                  <c:v>2.4066000000000001</c:v>
                </c:pt>
                <c:pt idx="77">
                  <c:v>2.4924999999999997</c:v>
                </c:pt>
                <c:pt idx="78">
                  <c:v>2.3212000000000002</c:v>
                </c:pt>
                <c:pt idx="79">
                  <c:v>2.2465999999999999</c:v>
                </c:pt>
                <c:pt idx="80">
                  <c:v>2.1955999999999998</c:v>
                </c:pt>
                <c:pt idx="81">
                  <c:v>2.0907999999999998</c:v>
                </c:pt>
                <c:pt idx="82">
                  <c:v>2.3346</c:v>
                </c:pt>
                <c:pt idx="83">
                  <c:v>2.0323000000000002</c:v>
                </c:pt>
                <c:pt idx="84">
                  <c:v>2.2585999999999999</c:v>
                </c:pt>
                <c:pt idx="85">
                  <c:v>2.2185000000000001</c:v>
                </c:pt>
                <c:pt idx="86">
                  <c:v>2.177</c:v>
                </c:pt>
                <c:pt idx="87">
                  <c:v>2.4929999999999999</c:v>
                </c:pt>
                <c:pt idx="88">
                  <c:v>2.6150000000000002</c:v>
                </c:pt>
                <c:pt idx="89">
                  <c:v>2.1817000000000002</c:v>
                </c:pt>
                <c:pt idx="90">
                  <c:v>2.0886999999999998</c:v>
                </c:pt>
                <c:pt idx="91">
                  <c:v>2.0903999999999998</c:v>
                </c:pt>
                <c:pt idx="92">
                  <c:v>2.4164000000000003</c:v>
                </c:pt>
                <c:pt idx="93">
                  <c:v>2.2343000000000002</c:v>
                </c:pt>
                <c:pt idx="94">
                  <c:v>2.2643</c:v>
                </c:pt>
                <c:pt idx="95">
                  <c:v>2.1795</c:v>
                </c:pt>
                <c:pt idx="96">
                  <c:v>2.0956000000000001</c:v>
                </c:pt>
                <c:pt idx="97">
                  <c:v>1.9702999999999999</c:v>
                </c:pt>
                <c:pt idx="98">
                  <c:v>2.0591999999999997</c:v>
                </c:pt>
                <c:pt idx="99">
                  <c:v>2.0631000000000004</c:v>
                </c:pt>
                <c:pt idx="100">
                  <c:v>2.0937999999999999</c:v>
                </c:pt>
                <c:pt idx="101">
                  <c:v>1.9987999999999999</c:v>
                </c:pt>
                <c:pt idx="102">
                  <c:v>1.9226999999999999</c:v>
                </c:pt>
                <c:pt idx="103">
                  <c:v>2.0159000000000002</c:v>
                </c:pt>
                <c:pt idx="104">
                  <c:v>1.8472000000000002</c:v>
                </c:pt>
                <c:pt idx="105">
                  <c:v>1.8092999999999999</c:v>
                </c:pt>
                <c:pt idx="106">
                  <c:v>1.8351999999999999</c:v>
                </c:pt>
                <c:pt idx="107">
                  <c:v>1.9756</c:v>
                </c:pt>
                <c:pt idx="108">
                  <c:v>1.8104000000000002</c:v>
                </c:pt>
                <c:pt idx="109">
                  <c:v>1.7472000000000003</c:v>
                </c:pt>
                <c:pt idx="110">
                  <c:v>1.8270999999999997</c:v>
                </c:pt>
                <c:pt idx="111">
                  <c:v>1.7601999999999998</c:v>
                </c:pt>
                <c:pt idx="112">
                  <c:v>1.8220999999999998</c:v>
                </c:pt>
                <c:pt idx="113">
                  <c:v>1.6729000000000003</c:v>
                </c:pt>
                <c:pt idx="114">
                  <c:v>1.8652</c:v>
                </c:pt>
                <c:pt idx="115">
                  <c:v>1.9979000000000005</c:v>
                </c:pt>
                <c:pt idx="116">
                  <c:v>1.7030999999999996</c:v>
                </c:pt>
                <c:pt idx="117">
                  <c:v>2.4821</c:v>
                </c:pt>
                <c:pt idx="118">
                  <c:v>2.4656999999999996</c:v>
                </c:pt>
                <c:pt idx="119">
                  <c:v>1.8359999999999999</c:v>
                </c:pt>
                <c:pt idx="120">
                  <c:v>0.92700000000000005</c:v>
                </c:pt>
                <c:pt idx="121">
                  <c:v>1.7213000000000003</c:v>
                </c:pt>
                <c:pt idx="122">
                  <c:v>1.7692000000000001</c:v>
                </c:pt>
                <c:pt idx="123">
                  <c:v>1.9797000000000002</c:v>
                </c:pt>
                <c:pt idx="124">
                  <c:v>1.8921999999999999</c:v>
                </c:pt>
                <c:pt idx="125">
                  <c:v>1.7871000000000001</c:v>
                </c:pt>
                <c:pt idx="126">
                  <c:v>1.6119999999999999</c:v>
                </c:pt>
                <c:pt idx="127">
                  <c:v>1.9468999999999999</c:v>
                </c:pt>
                <c:pt idx="128">
                  <c:v>1.9942</c:v>
                </c:pt>
                <c:pt idx="129">
                  <c:v>2.0114999999999998</c:v>
                </c:pt>
                <c:pt idx="130">
                  <c:v>1.6783000000000001</c:v>
                </c:pt>
                <c:pt idx="131">
                  <c:v>1.8266</c:v>
                </c:pt>
                <c:pt idx="132">
                  <c:v>1.8672</c:v>
                </c:pt>
                <c:pt idx="133">
                  <c:v>1.8979000000000001</c:v>
                </c:pt>
                <c:pt idx="134">
                  <c:v>2.0807000000000002</c:v>
                </c:pt>
                <c:pt idx="135">
                  <c:v>1.9886999999999999</c:v>
                </c:pt>
                <c:pt idx="136">
                  <c:v>2.0228000000000002</c:v>
                </c:pt>
                <c:pt idx="137">
                  <c:v>2.0307999999999997</c:v>
                </c:pt>
                <c:pt idx="138">
                  <c:v>2.2000000000000002</c:v>
                </c:pt>
                <c:pt idx="139">
                  <c:v>2.1048999999999998</c:v>
                </c:pt>
                <c:pt idx="140">
                  <c:v>2.0352999999999999</c:v>
                </c:pt>
                <c:pt idx="141">
                  <c:v>1.9616999999999998</c:v>
                </c:pt>
                <c:pt idx="142">
                  <c:v>1.9543999999999999</c:v>
                </c:pt>
                <c:pt idx="143">
                  <c:v>1.3747000000000003</c:v>
                </c:pt>
                <c:pt idx="144">
                  <c:v>1.3544</c:v>
                </c:pt>
                <c:pt idx="145">
                  <c:v>1.4970999999999999</c:v>
                </c:pt>
                <c:pt idx="146">
                  <c:v>1.5146999999999999</c:v>
                </c:pt>
                <c:pt idx="147">
                  <c:v>2.1901000000000002</c:v>
                </c:pt>
                <c:pt idx="148">
                  <c:v>2.9035000000000002</c:v>
                </c:pt>
                <c:pt idx="149">
                  <c:v>1.9861</c:v>
                </c:pt>
                <c:pt idx="150">
                  <c:v>2.0382000000000002</c:v>
                </c:pt>
                <c:pt idx="151">
                  <c:v>1.9417000000000002</c:v>
                </c:pt>
                <c:pt idx="152">
                  <c:v>1.9639</c:v>
                </c:pt>
                <c:pt idx="153">
                  <c:v>1.9846000000000001</c:v>
                </c:pt>
                <c:pt idx="154">
                  <c:v>2.1048</c:v>
                </c:pt>
                <c:pt idx="155">
                  <c:v>2.0987999999999998</c:v>
                </c:pt>
                <c:pt idx="156">
                  <c:v>2.1236000000000002</c:v>
                </c:pt>
                <c:pt idx="157">
                  <c:v>2.1452</c:v>
                </c:pt>
                <c:pt idx="158">
                  <c:v>2.1135000000000002</c:v>
                </c:pt>
                <c:pt idx="159">
                  <c:v>2.1393</c:v>
                </c:pt>
                <c:pt idx="160">
                  <c:v>2.1273999999999997</c:v>
                </c:pt>
                <c:pt idx="161">
                  <c:v>2.1340000000000003</c:v>
                </c:pt>
                <c:pt idx="162">
                  <c:v>2.0081000000000002</c:v>
                </c:pt>
                <c:pt idx="163">
                  <c:v>1.8758999999999999</c:v>
                </c:pt>
                <c:pt idx="164">
                  <c:v>1.7378</c:v>
                </c:pt>
                <c:pt idx="165">
                  <c:v>1.7276</c:v>
                </c:pt>
                <c:pt idx="166">
                  <c:v>1.7355</c:v>
                </c:pt>
                <c:pt idx="167">
                  <c:v>1.6871999999999998</c:v>
                </c:pt>
                <c:pt idx="168">
                  <c:v>1.8206000000000002</c:v>
                </c:pt>
                <c:pt idx="169">
                  <c:v>1.5486999999999997</c:v>
                </c:pt>
                <c:pt idx="170">
                  <c:v>1.5235999999999996</c:v>
                </c:pt>
                <c:pt idx="171">
                  <c:v>1.4838</c:v>
                </c:pt>
                <c:pt idx="172">
                  <c:v>1.4714999999999998</c:v>
                </c:pt>
                <c:pt idx="173">
                  <c:v>1.5410000000000004</c:v>
                </c:pt>
                <c:pt idx="174">
                  <c:v>1.5787</c:v>
                </c:pt>
                <c:pt idx="175">
                  <c:v>1.4247999999999998</c:v>
                </c:pt>
                <c:pt idx="176">
                  <c:v>1.6028000000000002</c:v>
                </c:pt>
                <c:pt idx="177">
                  <c:v>1.5520999999999998</c:v>
                </c:pt>
                <c:pt idx="178">
                  <c:v>0.65230000000000032</c:v>
                </c:pt>
                <c:pt idx="179">
                  <c:v>0.7770999999999999</c:v>
                </c:pt>
                <c:pt idx="180">
                  <c:v>0.78290000000000015</c:v>
                </c:pt>
                <c:pt idx="181">
                  <c:v>0.76829999999999954</c:v>
                </c:pt>
                <c:pt idx="182">
                  <c:v>0.93400000000000016</c:v>
                </c:pt>
                <c:pt idx="183">
                  <c:v>1.5343</c:v>
                </c:pt>
                <c:pt idx="184">
                  <c:v>1.6106000000000003</c:v>
                </c:pt>
                <c:pt idx="185">
                  <c:v>1.5928999999999998</c:v>
                </c:pt>
                <c:pt idx="186">
                  <c:v>1.5369999999999999</c:v>
                </c:pt>
                <c:pt idx="187">
                  <c:v>2.3672999999999997</c:v>
                </c:pt>
                <c:pt idx="188">
                  <c:v>2.3998999999999997</c:v>
                </c:pt>
                <c:pt idx="189">
                  <c:v>1.5637000000000003</c:v>
                </c:pt>
                <c:pt idx="190">
                  <c:v>1.5343</c:v>
                </c:pt>
                <c:pt idx="191">
                  <c:v>1.3209</c:v>
                </c:pt>
                <c:pt idx="192">
                  <c:v>1.2446000000000002</c:v>
                </c:pt>
                <c:pt idx="193">
                  <c:v>1.4452000000000003</c:v>
                </c:pt>
                <c:pt idx="194">
                  <c:v>1.4996</c:v>
                </c:pt>
                <c:pt idx="195">
                  <c:v>1.4739000000000004</c:v>
                </c:pt>
                <c:pt idx="196">
                  <c:v>1.6374999999999997</c:v>
                </c:pt>
                <c:pt idx="197">
                  <c:v>1.6544999999999996</c:v>
                </c:pt>
                <c:pt idx="198">
                  <c:v>1.6324999999999998</c:v>
                </c:pt>
                <c:pt idx="199">
                  <c:v>1.3855</c:v>
                </c:pt>
                <c:pt idx="200">
                  <c:v>1.0329999999999995</c:v>
                </c:pt>
                <c:pt idx="201">
                  <c:v>1.4483000000000001</c:v>
                </c:pt>
                <c:pt idx="202">
                  <c:v>1.4278000000000004</c:v>
                </c:pt>
                <c:pt idx="203">
                  <c:v>1.6564000000000001</c:v>
                </c:pt>
                <c:pt idx="204">
                  <c:v>1.8111000000000002</c:v>
                </c:pt>
                <c:pt idx="205">
                  <c:v>1.5935999999999995</c:v>
                </c:pt>
                <c:pt idx="206">
                  <c:v>1.5636999999999994</c:v>
                </c:pt>
                <c:pt idx="207">
                  <c:v>1.7182000000000004</c:v>
                </c:pt>
                <c:pt idx="208">
                  <c:v>1.6926999999999999</c:v>
                </c:pt>
                <c:pt idx="209">
                  <c:v>1.7784000000000004</c:v>
                </c:pt>
                <c:pt idx="210">
                  <c:v>1.7880999999999996</c:v>
                </c:pt>
                <c:pt idx="211">
                  <c:v>1.8003999999999998</c:v>
                </c:pt>
                <c:pt idx="212">
                  <c:v>1.7742</c:v>
                </c:pt>
                <c:pt idx="213">
                  <c:v>1.2892999999999994</c:v>
                </c:pt>
                <c:pt idx="214">
                  <c:v>1.1040000000000001</c:v>
                </c:pt>
                <c:pt idx="215">
                  <c:v>1.1173999999999995</c:v>
                </c:pt>
                <c:pt idx="216">
                  <c:v>1.2401999999999997</c:v>
                </c:pt>
                <c:pt idx="217">
                  <c:v>2.0324</c:v>
                </c:pt>
                <c:pt idx="218">
                  <c:v>2.7921999999999998</c:v>
                </c:pt>
                <c:pt idx="219">
                  <c:v>1.8630000000000004</c:v>
                </c:pt>
                <c:pt idx="220">
                  <c:v>2.0163000000000002</c:v>
                </c:pt>
                <c:pt idx="221">
                  <c:v>1.8620999999999999</c:v>
                </c:pt>
                <c:pt idx="222">
                  <c:v>2.0238999999999998</c:v>
                </c:pt>
                <c:pt idx="223">
                  <c:v>1.8384999999999998</c:v>
                </c:pt>
                <c:pt idx="224">
                  <c:v>1.7044999999999995</c:v>
                </c:pt>
                <c:pt idx="225">
                  <c:v>1.7026999999999997</c:v>
                </c:pt>
                <c:pt idx="226">
                  <c:v>2.1406999999999998</c:v>
                </c:pt>
                <c:pt idx="227">
                  <c:v>1.7601000000000004</c:v>
                </c:pt>
                <c:pt idx="228">
                  <c:v>1.7445999999999997</c:v>
                </c:pt>
                <c:pt idx="229">
                  <c:v>1.8686999999999996</c:v>
                </c:pt>
                <c:pt idx="230">
                  <c:v>1.8735999999999997</c:v>
                </c:pt>
                <c:pt idx="231">
                  <c:v>1.9183999999999997</c:v>
                </c:pt>
                <c:pt idx="232">
                  <c:v>1.8113000000000001</c:v>
                </c:pt>
                <c:pt idx="233">
                  <c:v>1.8183999999999996</c:v>
                </c:pt>
                <c:pt idx="234">
                  <c:v>1.8456000000000006</c:v>
                </c:pt>
                <c:pt idx="235">
                  <c:v>1.8069000000000002</c:v>
                </c:pt>
                <c:pt idx="236">
                  <c:v>1.8882999999999996</c:v>
                </c:pt>
                <c:pt idx="237">
                  <c:v>1.6010999999999997</c:v>
                </c:pt>
                <c:pt idx="238">
                  <c:v>1.5657999999999999</c:v>
                </c:pt>
                <c:pt idx="239">
                  <c:v>1.7152999999999996</c:v>
                </c:pt>
                <c:pt idx="240">
                  <c:v>1.8098000000000005</c:v>
                </c:pt>
                <c:pt idx="241">
                  <c:v>1.8702999999999999</c:v>
                </c:pt>
                <c:pt idx="242">
                  <c:v>1.8045999999999998</c:v>
                </c:pt>
                <c:pt idx="243">
                  <c:v>1.7363999999999997</c:v>
                </c:pt>
                <c:pt idx="244">
                  <c:v>1.8190999999999997</c:v>
                </c:pt>
                <c:pt idx="245">
                  <c:v>1.7805000000000004</c:v>
                </c:pt>
                <c:pt idx="246">
                  <c:v>1.6257999999999995</c:v>
                </c:pt>
                <c:pt idx="247">
                  <c:v>2.1614999999999998</c:v>
                </c:pt>
                <c:pt idx="248">
                  <c:v>1.1681999999999997</c:v>
                </c:pt>
                <c:pt idx="249">
                  <c:v>0.79129999999999967</c:v>
                </c:pt>
                <c:pt idx="250">
                  <c:v>0.74799999999999978</c:v>
                </c:pt>
                <c:pt idx="251">
                  <c:v>0.68220000000000036</c:v>
                </c:pt>
                <c:pt idx="252">
                  <c:v>0.58089999999999975</c:v>
                </c:pt>
                <c:pt idx="253">
                  <c:v>1.0341999999999998</c:v>
                </c:pt>
                <c:pt idx="254">
                  <c:v>0.89430000000000032</c:v>
                </c:pt>
                <c:pt idx="255">
                  <c:v>1.0308000000000002</c:v>
                </c:pt>
                <c:pt idx="256">
                  <c:v>0.99690000000000012</c:v>
                </c:pt>
                <c:pt idx="257">
                  <c:v>1.0574999999999997</c:v>
                </c:pt>
                <c:pt idx="258">
                  <c:v>1.2643</c:v>
                </c:pt>
                <c:pt idx="259">
                  <c:v>1.0852000000000004</c:v>
                </c:pt>
                <c:pt idx="260">
                  <c:v>1.1363000000000003</c:v>
                </c:pt>
                <c:pt idx="261">
                  <c:v>1.1483999999999996</c:v>
                </c:pt>
                <c:pt idx="262">
                  <c:v>1.2218</c:v>
                </c:pt>
                <c:pt idx="263">
                  <c:v>1.2448999999999999</c:v>
                </c:pt>
                <c:pt idx="264">
                  <c:v>1.2885</c:v>
                </c:pt>
                <c:pt idx="265">
                  <c:v>1.0465</c:v>
                </c:pt>
                <c:pt idx="266">
                  <c:v>1.0512999999999995</c:v>
                </c:pt>
                <c:pt idx="267">
                  <c:v>1.1653999999999995</c:v>
                </c:pt>
                <c:pt idx="268">
                  <c:v>1.1484999999999999</c:v>
                </c:pt>
                <c:pt idx="269">
                  <c:v>1.1499999999999995</c:v>
                </c:pt>
                <c:pt idx="270">
                  <c:v>1.1724999999999999</c:v>
                </c:pt>
                <c:pt idx="271">
                  <c:v>1.3329</c:v>
                </c:pt>
                <c:pt idx="272">
                  <c:v>1.1907999999999999</c:v>
                </c:pt>
                <c:pt idx="273">
                  <c:v>1.2407999999999997</c:v>
                </c:pt>
                <c:pt idx="274">
                  <c:v>1.1119999999999997</c:v>
                </c:pt>
                <c:pt idx="275">
                  <c:v>1.1613999999999995</c:v>
                </c:pt>
                <c:pt idx="276">
                  <c:v>1.2403999999999997</c:v>
                </c:pt>
                <c:pt idx="277">
                  <c:v>1.1795</c:v>
                </c:pt>
                <c:pt idx="278">
                  <c:v>1.1462999999999997</c:v>
                </c:pt>
                <c:pt idx="279">
                  <c:v>1.1220999999999997</c:v>
                </c:pt>
                <c:pt idx="280">
                  <c:v>1.1280999999999999</c:v>
                </c:pt>
                <c:pt idx="281">
                  <c:v>1.0751000000000004</c:v>
                </c:pt>
                <c:pt idx="282">
                  <c:v>1.1845999999999997</c:v>
                </c:pt>
                <c:pt idx="283">
                  <c:v>0.81240000000000023</c:v>
                </c:pt>
                <c:pt idx="284">
                  <c:v>0.54330000000000034</c:v>
                </c:pt>
                <c:pt idx="285">
                  <c:v>0.91209999999999969</c:v>
                </c:pt>
                <c:pt idx="286">
                  <c:v>0.85899999999999954</c:v>
                </c:pt>
                <c:pt idx="287">
                  <c:v>0.86840000000000028</c:v>
                </c:pt>
                <c:pt idx="288">
                  <c:v>1.3315000000000006</c:v>
                </c:pt>
                <c:pt idx="289">
                  <c:v>1.3377999999999997</c:v>
                </c:pt>
                <c:pt idx="290">
                  <c:v>1.3342999999999998</c:v>
                </c:pt>
                <c:pt idx="291">
                  <c:v>1.3940000000000001</c:v>
                </c:pt>
                <c:pt idx="292">
                  <c:v>1.4365000000000001</c:v>
                </c:pt>
                <c:pt idx="293">
                  <c:v>1.4253</c:v>
                </c:pt>
                <c:pt idx="294">
                  <c:v>1.3451</c:v>
                </c:pt>
                <c:pt idx="295">
                  <c:v>1.3539999999999996</c:v>
                </c:pt>
                <c:pt idx="296">
                  <c:v>1.2664</c:v>
                </c:pt>
                <c:pt idx="297">
                  <c:v>1.3694999999999995</c:v>
                </c:pt>
                <c:pt idx="298">
                  <c:v>1.4186999999999999</c:v>
                </c:pt>
                <c:pt idx="299">
                  <c:v>1.3558000000000003</c:v>
                </c:pt>
                <c:pt idx="300">
                  <c:v>1.3578999999999999</c:v>
                </c:pt>
                <c:pt idx="301">
                  <c:v>1.1861999999999999</c:v>
                </c:pt>
                <c:pt idx="302">
                  <c:v>1.2025999999999994</c:v>
                </c:pt>
                <c:pt idx="303">
                  <c:v>1.1415000000000006</c:v>
                </c:pt>
                <c:pt idx="304">
                  <c:v>1.2703000000000002</c:v>
                </c:pt>
                <c:pt idx="305">
                  <c:v>1.2183999999999999</c:v>
                </c:pt>
                <c:pt idx="306">
                  <c:v>1.1653000000000002</c:v>
                </c:pt>
                <c:pt idx="307">
                  <c:v>1.3414000000000001</c:v>
                </c:pt>
                <c:pt idx="308">
                  <c:v>1.6181000000000001</c:v>
                </c:pt>
                <c:pt idx="309">
                  <c:v>1.5166000000000004</c:v>
                </c:pt>
                <c:pt idx="310">
                  <c:v>1.2111999999999998</c:v>
                </c:pt>
                <c:pt idx="311">
                  <c:v>0.4476</c:v>
                </c:pt>
                <c:pt idx="312">
                  <c:v>0.19099999999999984</c:v>
                </c:pt>
                <c:pt idx="313">
                  <c:v>0.20249999999999968</c:v>
                </c:pt>
                <c:pt idx="314">
                  <c:v>1.1084000000000001</c:v>
                </c:pt>
                <c:pt idx="315">
                  <c:v>0.4251999999999998</c:v>
                </c:pt>
                <c:pt idx="316">
                  <c:v>0.35099999999999998</c:v>
                </c:pt>
                <c:pt idx="317">
                  <c:v>0.93920000000000003</c:v>
                </c:pt>
                <c:pt idx="318">
                  <c:v>1.1708000000000003</c:v>
                </c:pt>
                <c:pt idx="319">
                  <c:v>0.39990000000000014</c:v>
                </c:pt>
                <c:pt idx="320">
                  <c:v>0.77369999999999983</c:v>
                </c:pt>
                <c:pt idx="321">
                  <c:v>0.92520000000000024</c:v>
                </c:pt>
                <c:pt idx="322">
                  <c:v>0.82629999999999981</c:v>
                </c:pt>
                <c:pt idx="323">
                  <c:v>0.78839999999999977</c:v>
                </c:pt>
                <c:pt idx="324">
                  <c:v>0.6796000000000002</c:v>
                </c:pt>
                <c:pt idx="325">
                  <c:v>0.58949999999999969</c:v>
                </c:pt>
                <c:pt idx="326">
                  <c:v>0.4330999999999996</c:v>
                </c:pt>
                <c:pt idx="327">
                  <c:v>0.59879999999999978</c:v>
                </c:pt>
                <c:pt idx="328">
                  <c:v>0.55039999999999978</c:v>
                </c:pt>
                <c:pt idx="329">
                  <c:v>0.78489999999999993</c:v>
                </c:pt>
                <c:pt idx="330">
                  <c:v>0.78370000000000006</c:v>
                </c:pt>
                <c:pt idx="331">
                  <c:v>0.625</c:v>
                </c:pt>
                <c:pt idx="332">
                  <c:v>0.35639999999999983</c:v>
                </c:pt>
                <c:pt idx="333">
                  <c:v>0.6921999999999997</c:v>
                </c:pt>
                <c:pt idx="334">
                  <c:v>0.57120000000000015</c:v>
                </c:pt>
                <c:pt idx="335">
                  <c:v>0.66860000000000008</c:v>
                </c:pt>
                <c:pt idx="336">
                  <c:v>0.66850000000000032</c:v>
                </c:pt>
                <c:pt idx="337">
                  <c:v>0.62219999999999986</c:v>
                </c:pt>
                <c:pt idx="338">
                  <c:v>0.56770000000000032</c:v>
                </c:pt>
                <c:pt idx="339">
                  <c:v>0.57649999999999979</c:v>
                </c:pt>
                <c:pt idx="340">
                  <c:v>0.43870000000000031</c:v>
                </c:pt>
                <c:pt idx="341">
                  <c:v>1.7000000000000348E-3</c:v>
                </c:pt>
                <c:pt idx="342">
                  <c:v>0.41639999999999988</c:v>
                </c:pt>
                <c:pt idx="343">
                  <c:v>0.5981999999999994</c:v>
                </c:pt>
                <c:pt idx="344">
                  <c:v>0.6351</c:v>
                </c:pt>
                <c:pt idx="345">
                  <c:v>0.81740000000000057</c:v>
                </c:pt>
                <c:pt idx="346">
                  <c:v>0.46399999999999997</c:v>
                </c:pt>
                <c:pt idx="347">
                  <c:v>0.54659999999999975</c:v>
                </c:pt>
                <c:pt idx="348">
                  <c:v>0.46600000000000019</c:v>
                </c:pt>
                <c:pt idx="349">
                  <c:v>0.18849999999999989</c:v>
                </c:pt>
                <c:pt idx="350">
                  <c:v>0.32309999999999972</c:v>
                </c:pt>
                <c:pt idx="351">
                  <c:v>0.20970000000000022</c:v>
                </c:pt>
                <c:pt idx="352">
                  <c:v>0.12250000000000005</c:v>
                </c:pt>
                <c:pt idx="353">
                  <c:v>0.42139999999999977</c:v>
                </c:pt>
                <c:pt idx="354">
                  <c:v>0.52970000000000006</c:v>
                </c:pt>
                <c:pt idx="355">
                  <c:v>0.45970000000000022</c:v>
                </c:pt>
                <c:pt idx="356">
                  <c:v>0.50490000000000013</c:v>
                </c:pt>
                <c:pt idx="357">
                  <c:v>0.51219999999999999</c:v>
                </c:pt>
                <c:pt idx="358">
                  <c:v>0.68489999999999984</c:v>
                </c:pt>
                <c:pt idx="359">
                  <c:v>0.62439999999999962</c:v>
                </c:pt>
                <c:pt idx="360">
                  <c:v>0.62629999999999963</c:v>
                </c:pt>
                <c:pt idx="361">
                  <c:v>0.63639999999999963</c:v>
                </c:pt>
                <c:pt idx="362">
                  <c:v>0.75380000000000003</c:v>
                </c:pt>
                <c:pt idx="363">
                  <c:v>0.89870000000000028</c:v>
                </c:pt>
                <c:pt idx="364">
                  <c:v>0.84670000000000023</c:v>
                </c:pt>
                <c:pt idx="365">
                  <c:v>0.9408000000000003</c:v>
                </c:pt>
                <c:pt idx="366">
                  <c:v>0.85899999999999999</c:v>
                </c:pt>
                <c:pt idx="367">
                  <c:v>0.82730000000000015</c:v>
                </c:pt>
                <c:pt idx="368">
                  <c:v>0.75999999999999979</c:v>
                </c:pt>
                <c:pt idx="369">
                  <c:v>0.99419999999999975</c:v>
                </c:pt>
                <c:pt idx="370">
                  <c:v>0.85109999999999975</c:v>
                </c:pt>
                <c:pt idx="371">
                  <c:v>0.9104000000000001</c:v>
                </c:pt>
                <c:pt idx="372">
                  <c:v>0.92249999999999988</c:v>
                </c:pt>
                <c:pt idx="373">
                  <c:v>0.97570000000000023</c:v>
                </c:pt>
                <c:pt idx="374">
                  <c:v>1.0642</c:v>
                </c:pt>
                <c:pt idx="375">
                  <c:v>1.0426000000000002</c:v>
                </c:pt>
                <c:pt idx="376">
                  <c:v>1.1528</c:v>
                </c:pt>
                <c:pt idx="377">
                  <c:v>1.1870000000000003</c:v>
                </c:pt>
                <c:pt idx="378">
                  <c:v>0.70389999999999997</c:v>
                </c:pt>
                <c:pt idx="379">
                  <c:v>0.7618999999999998</c:v>
                </c:pt>
                <c:pt idx="380">
                  <c:v>0.73699999999999966</c:v>
                </c:pt>
                <c:pt idx="381">
                  <c:v>0.76439999999999975</c:v>
                </c:pt>
                <c:pt idx="382">
                  <c:v>0.75119999999999987</c:v>
                </c:pt>
                <c:pt idx="383">
                  <c:v>0.97590000000000021</c:v>
                </c:pt>
                <c:pt idx="384">
                  <c:v>1.0019000000000005</c:v>
                </c:pt>
                <c:pt idx="385">
                  <c:v>1.048</c:v>
                </c:pt>
                <c:pt idx="386">
                  <c:v>1.0663</c:v>
                </c:pt>
                <c:pt idx="387">
                  <c:v>0.99529999999999985</c:v>
                </c:pt>
                <c:pt idx="388">
                  <c:v>1.0613999999999995</c:v>
                </c:pt>
                <c:pt idx="389">
                  <c:v>1.0905</c:v>
                </c:pt>
                <c:pt idx="390">
                  <c:v>0.97639999999999993</c:v>
                </c:pt>
                <c:pt idx="391">
                  <c:v>1.0583999999999998</c:v>
                </c:pt>
                <c:pt idx="392">
                  <c:v>1.1494</c:v>
                </c:pt>
                <c:pt idx="393">
                  <c:v>1.0390999999999995</c:v>
                </c:pt>
                <c:pt idx="394">
                  <c:v>1.0568000000000004</c:v>
                </c:pt>
                <c:pt idx="395">
                  <c:v>0.9077999999999995</c:v>
                </c:pt>
                <c:pt idx="396">
                  <c:v>0.95429999999999993</c:v>
                </c:pt>
                <c:pt idx="397">
                  <c:v>0.93130000000000024</c:v>
                </c:pt>
                <c:pt idx="398">
                  <c:v>0.78670000000000018</c:v>
                </c:pt>
                <c:pt idx="399">
                  <c:v>0.84879999999999978</c:v>
                </c:pt>
                <c:pt idx="400">
                  <c:v>0.86270000000000024</c:v>
                </c:pt>
                <c:pt idx="401">
                  <c:v>1.0299</c:v>
                </c:pt>
                <c:pt idx="402">
                  <c:v>0.97570000000000023</c:v>
                </c:pt>
                <c:pt idx="403">
                  <c:v>1.0483000000000002</c:v>
                </c:pt>
                <c:pt idx="404">
                  <c:v>1.0653000000000001</c:v>
                </c:pt>
                <c:pt idx="405">
                  <c:v>1.2874000000000003</c:v>
                </c:pt>
                <c:pt idx="406">
                  <c:v>1.2537000000000003</c:v>
                </c:pt>
                <c:pt idx="407">
                  <c:v>1.4019000000000004</c:v>
                </c:pt>
                <c:pt idx="408">
                  <c:v>1.1509</c:v>
                </c:pt>
                <c:pt idx="409">
                  <c:v>1.1013000000000002</c:v>
                </c:pt>
                <c:pt idx="410">
                  <c:v>1.089</c:v>
                </c:pt>
                <c:pt idx="411">
                  <c:v>1.0155999999999996</c:v>
                </c:pt>
                <c:pt idx="412">
                  <c:v>1.0187000000000004</c:v>
                </c:pt>
                <c:pt idx="413">
                  <c:v>1.2997000000000001</c:v>
                </c:pt>
                <c:pt idx="414">
                  <c:v>1.1901000000000002</c:v>
                </c:pt>
                <c:pt idx="415">
                  <c:v>1.1622999999999997</c:v>
                </c:pt>
                <c:pt idx="416">
                  <c:v>1.2016000000000004</c:v>
                </c:pt>
                <c:pt idx="417">
                  <c:v>1.2518000000000002</c:v>
                </c:pt>
                <c:pt idx="418">
                  <c:v>1.2016999999999998</c:v>
                </c:pt>
                <c:pt idx="419">
                  <c:v>1.2403</c:v>
                </c:pt>
                <c:pt idx="420">
                  <c:v>1.2931000000000004</c:v>
                </c:pt>
                <c:pt idx="421">
                  <c:v>1.2202000000000002</c:v>
                </c:pt>
                <c:pt idx="422">
                  <c:v>1.2637</c:v>
                </c:pt>
                <c:pt idx="423">
                  <c:v>1.1970000000000001</c:v>
                </c:pt>
                <c:pt idx="424">
                  <c:v>1.2866</c:v>
                </c:pt>
                <c:pt idx="425">
                  <c:v>1.3182999999999998</c:v>
                </c:pt>
                <c:pt idx="426">
                  <c:v>1.3484000000000003</c:v>
                </c:pt>
                <c:pt idx="427">
                  <c:v>1.3728999999999996</c:v>
                </c:pt>
                <c:pt idx="428">
                  <c:v>1.4144999999999999</c:v>
                </c:pt>
                <c:pt idx="429">
                  <c:v>1.4737999999999998</c:v>
                </c:pt>
                <c:pt idx="430">
                  <c:v>1.4167999999999994</c:v>
                </c:pt>
                <c:pt idx="431">
                  <c:v>1.2875000000000001</c:v>
                </c:pt>
                <c:pt idx="432">
                  <c:v>1.2174</c:v>
                </c:pt>
                <c:pt idx="433">
                  <c:v>1.3068999999999997</c:v>
                </c:pt>
                <c:pt idx="434">
                  <c:v>1.3266</c:v>
                </c:pt>
                <c:pt idx="435">
                  <c:v>1.2763</c:v>
                </c:pt>
                <c:pt idx="436">
                  <c:v>1.3622999999999994</c:v>
                </c:pt>
                <c:pt idx="437">
                  <c:v>1.4442000000000004</c:v>
                </c:pt>
                <c:pt idx="438">
                  <c:v>1.33</c:v>
                </c:pt>
                <c:pt idx="439">
                  <c:v>1.3775999999999997</c:v>
                </c:pt>
                <c:pt idx="440">
                  <c:v>1.3894000000000002</c:v>
                </c:pt>
                <c:pt idx="441">
                  <c:v>1.3313000000000001</c:v>
                </c:pt>
                <c:pt idx="442">
                  <c:v>1.2994000000000003</c:v>
                </c:pt>
                <c:pt idx="443">
                  <c:v>1.0251999999999999</c:v>
                </c:pt>
                <c:pt idx="444">
                  <c:v>1.0756000000000001</c:v>
                </c:pt>
                <c:pt idx="445">
                  <c:v>1.0648999999999997</c:v>
                </c:pt>
                <c:pt idx="446">
                  <c:v>1.1037999999999997</c:v>
                </c:pt>
                <c:pt idx="447">
                  <c:v>1.2753999999999999</c:v>
                </c:pt>
                <c:pt idx="448">
                  <c:v>1.4558999999999997</c:v>
                </c:pt>
                <c:pt idx="449">
                  <c:v>1.4162999999999997</c:v>
                </c:pt>
                <c:pt idx="450">
                  <c:v>1.4577999999999998</c:v>
                </c:pt>
                <c:pt idx="451">
                  <c:v>1.4044000000000003</c:v>
                </c:pt>
                <c:pt idx="452">
                  <c:v>1.4866999999999999</c:v>
                </c:pt>
                <c:pt idx="453">
                  <c:v>1.3107000000000002</c:v>
                </c:pt>
                <c:pt idx="454">
                  <c:v>1.4331</c:v>
                </c:pt>
                <c:pt idx="455">
                  <c:v>1.4177000000000004</c:v>
                </c:pt>
                <c:pt idx="456">
                  <c:v>1.4384000000000006</c:v>
                </c:pt>
                <c:pt idx="457">
                  <c:v>1.3792</c:v>
                </c:pt>
                <c:pt idx="458">
                  <c:v>1.3642999999999996</c:v>
                </c:pt>
                <c:pt idx="459">
                  <c:v>1.4102999999999999</c:v>
                </c:pt>
                <c:pt idx="460">
                  <c:v>1.4779000000000004</c:v>
                </c:pt>
                <c:pt idx="461">
                  <c:v>1.3982000000000001</c:v>
                </c:pt>
                <c:pt idx="462">
                  <c:v>1.3614000000000002</c:v>
                </c:pt>
                <c:pt idx="463">
                  <c:v>1.3252999999999999</c:v>
                </c:pt>
                <c:pt idx="464">
                  <c:v>1.3922999999999996</c:v>
                </c:pt>
                <c:pt idx="465">
                  <c:v>1.4349999999999996</c:v>
                </c:pt>
                <c:pt idx="466">
                  <c:v>1.4581</c:v>
                </c:pt>
                <c:pt idx="467">
                  <c:v>1.4923000000000002</c:v>
                </c:pt>
                <c:pt idx="468">
                  <c:v>1.4092000000000002</c:v>
                </c:pt>
                <c:pt idx="469">
                  <c:v>1.4104000000000001</c:v>
                </c:pt>
                <c:pt idx="470">
                  <c:v>1.3628</c:v>
                </c:pt>
                <c:pt idx="471">
                  <c:v>1.4984999999999999</c:v>
                </c:pt>
                <c:pt idx="472">
                  <c:v>1.4922000000000004</c:v>
                </c:pt>
                <c:pt idx="473">
                  <c:v>1.4965999999999999</c:v>
                </c:pt>
                <c:pt idx="474">
                  <c:v>1.5154000000000005</c:v>
                </c:pt>
                <c:pt idx="475">
                  <c:v>1.5760999999999998</c:v>
                </c:pt>
                <c:pt idx="476">
                  <c:v>1.6432999999999995</c:v>
                </c:pt>
                <c:pt idx="477">
                  <c:v>1.5163000000000002</c:v>
                </c:pt>
                <c:pt idx="478">
                  <c:v>1.5992999999999999</c:v>
                </c:pt>
                <c:pt idx="479">
                  <c:v>1.4672000000000005</c:v>
                </c:pt>
                <c:pt idx="480">
                  <c:v>1.5204</c:v>
                </c:pt>
                <c:pt idx="481">
                  <c:v>1.5128999999999997</c:v>
                </c:pt>
                <c:pt idx="482">
                  <c:v>1.5461999999999998</c:v>
                </c:pt>
                <c:pt idx="483">
                  <c:v>1.5992999999999999</c:v>
                </c:pt>
                <c:pt idx="484">
                  <c:v>1.6032999999999999</c:v>
                </c:pt>
                <c:pt idx="485">
                  <c:v>1.5729000000000002</c:v>
                </c:pt>
                <c:pt idx="486">
                  <c:v>1.4610999999999996</c:v>
                </c:pt>
                <c:pt idx="487">
                  <c:v>1.5257999999999998</c:v>
                </c:pt>
                <c:pt idx="488">
                  <c:v>1.4971000000000001</c:v>
                </c:pt>
                <c:pt idx="489">
                  <c:v>1.5351999999999997</c:v>
                </c:pt>
                <c:pt idx="490">
                  <c:v>1.5420000000000003</c:v>
                </c:pt>
                <c:pt idx="491">
                  <c:v>1.5544000000000002</c:v>
                </c:pt>
                <c:pt idx="492">
                  <c:v>1.4696000000000002</c:v>
                </c:pt>
                <c:pt idx="493">
                  <c:v>1.4830000000000001</c:v>
                </c:pt>
                <c:pt idx="494">
                  <c:v>1.4784999999999999</c:v>
                </c:pt>
                <c:pt idx="495">
                  <c:v>1.4884999999999997</c:v>
                </c:pt>
                <c:pt idx="496">
                  <c:v>1.4911000000000003</c:v>
                </c:pt>
                <c:pt idx="497">
                  <c:v>1.3237999999999999</c:v>
                </c:pt>
                <c:pt idx="498">
                  <c:v>1.4066999999999998</c:v>
                </c:pt>
                <c:pt idx="499">
                  <c:v>1.286</c:v>
                </c:pt>
                <c:pt idx="500">
                  <c:v>1.4993999999999996</c:v>
                </c:pt>
                <c:pt idx="501">
                  <c:v>1.4979</c:v>
                </c:pt>
                <c:pt idx="502">
                  <c:v>1.5760000000000005</c:v>
                </c:pt>
                <c:pt idx="503">
                  <c:v>1.6135000000000002</c:v>
                </c:pt>
                <c:pt idx="504">
                  <c:v>1.6662999999999997</c:v>
                </c:pt>
                <c:pt idx="505">
                  <c:v>1.5472000000000001</c:v>
                </c:pt>
                <c:pt idx="506">
                  <c:v>1.6579999999999999</c:v>
                </c:pt>
                <c:pt idx="507">
                  <c:v>1.3206999999999995</c:v>
                </c:pt>
                <c:pt idx="508">
                  <c:v>1.4439000000000002</c:v>
                </c:pt>
                <c:pt idx="509">
                  <c:v>1.5688999999999997</c:v>
                </c:pt>
                <c:pt idx="510">
                  <c:v>1.5375999999999999</c:v>
                </c:pt>
                <c:pt idx="511">
                  <c:v>1.5196000000000005</c:v>
                </c:pt>
                <c:pt idx="512">
                  <c:v>1.4549000000000003</c:v>
                </c:pt>
                <c:pt idx="513">
                  <c:v>1.5302000000000002</c:v>
                </c:pt>
                <c:pt idx="514">
                  <c:v>1.496</c:v>
                </c:pt>
                <c:pt idx="515">
                  <c:v>1.496</c:v>
                </c:pt>
                <c:pt idx="516">
                  <c:v>1.5289000000000001</c:v>
                </c:pt>
                <c:pt idx="517">
                  <c:v>1.5463</c:v>
                </c:pt>
                <c:pt idx="518">
                  <c:v>1.5196000000000001</c:v>
                </c:pt>
                <c:pt idx="519">
                  <c:v>1.4173</c:v>
                </c:pt>
                <c:pt idx="520">
                  <c:v>1.4173</c:v>
                </c:pt>
                <c:pt idx="521">
                  <c:v>1.4838999999999998</c:v>
                </c:pt>
                <c:pt idx="522">
                  <c:v>1.5680000000000001</c:v>
                </c:pt>
                <c:pt idx="523">
                  <c:v>1.4524000000000004</c:v>
                </c:pt>
                <c:pt idx="524">
                  <c:v>1.5073000000000003</c:v>
                </c:pt>
                <c:pt idx="525">
                  <c:v>1.5996000000000001</c:v>
                </c:pt>
                <c:pt idx="526">
                  <c:v>1.4390000000000005</c:v>
                </c:pt>
                <c:pt idx="527">
                  <c:v>1.419</c:v>
                </c:pt>
                <c:pt idx="528">
                  <c:v>1.2659000000000002</c:v>
                </c:pt>
                <c:pt idx="529">
                  <c:v>1.2875999999999999</c:v>
                </c:pt>
                <c:pt idx="530">
                  <c:v>1.2515999999999998</c:v>
                </c:pt>
                <c:pt idx="531">
                  <c:v>1.3201999999999998</c:v>
                </c:pt>
                <c:pt idx="532">
                  <c:v>1.4215</c:v>
                </c:pt>
                <c:pt idx="533">
                  <c:v>1.3689999999999998</c:v>
                </c:pt>
                <c:pt idx="534">
                  <c:v>1.411</c:v>
                </c:pt>
                <c:pt idx="535">
                  <c:v>1.4228000000000001</c:v>
                </c:pt>
                <c:pt idx="536">
                  <c:v>1.2477</c:v>
                </c:pt>
                <c:pt idx="537">
                  <c:v>1.4750000000000001</c:v>
                </c:pt>
                <c:pt idx="538">
                  <c:v>1.4061000000000003</c:v>
                </c:pt>
                <c:pt idx="539">
                  <c:v>1.4948000000000001</c:v>
                </c:pt>
                <c:pt idx="540">
                  <c:v>1.5002</c:v>
                </c:pt>
                <c:pt idx="541">
                  <c:v>1.3464</c:v>
                </c:pt>
                <c:pt idx="542">
                  <c:v>1.5291999999999999</c:v>
                </c:pt>
                <c:pt idx="543">
                  <c:v>1.3933</c:v>
                </c:pt>
                <c:pt idx="544">
                  <c:v>1.3914999999999997</c:v>
                </c:pt>
                <c:pt idx="545">
                  <c:v>1.4737999999999998</c:v>
                </c:pt>
                <c:pt idx="546">
                  <c:v>1.5568999999999997</c:v>
                </c:pt>
                <c:pt idx="547">
                  <c:v>1.4459999999999997</c:v>
                </c:pt>
                <c:pt idx="548">
                  <c:v>1.5312000000000001</c:v>
                </c:pt>
                <c:pt idx="549">
                  <c:v>1.4152999999999998</c:v>
                </c:pt>
                <c:pt idx="550">
                  <c:v>1.4934000000000003</c:v>
                </c:pt>
                <c:pt idx="551">
                  <c:v>1.6101000000000001</c:v>
                </c:pt>
                <c:pt idx="552">
                  <c:v>1.5859000000000005</c:v>
                </c:pt>
                <c:pt idx="553">
                  <c:v>1.5987000000000005</c:v>
                </c:pt>
                <c:pt idx="554">
                  <c:v>1.5328999999999997</c:v>
                </c:pt>
                <c:pt idx="555">
                  <c:v>1.5615999999999999</c:v>
                </c:pt>
                <c:pt idx="556">
                  <c:v>1.5989999999999998</c:v>
                </c:pt>
                <c:pt idx="557">
                  <c:v>1.5798999999999999</c:v>
                </c:pt>
                <c:pt idx="558">
                  <c:v>1.6074000000000002</c:v>
                </c:pt>
                <c:pt idx="559">
                  <c:v>1.6154999999999995</c:v>
                </c:pt>
                <c:pt idx="560">
                  <c:v>1.5381</c:v>
                </c:pt>
                <c:pt idx="561">
                  <c:v>1.5276999999999998</c:v>
                </c:pt>
                <c:pt idx="562">
                  <c:v>1.4676999999999998</c:v>
                </c:pt>
                <c:pt idx="563">
                  <c:v>1.4939000000000004</c:v>
                </c:pt>
                <c:pt idx="564">
                  <c:v>1.3148999999999997</c:v>
                </c:pt>
                <c:pt idx="565">
                  <c:v>1.5126999999999997</c:v>
                </c:pt>
                <c:pt idx="566">
                  <c:v>1.4688000000000003</c:v>
                </c:pt>
                <c:pt idx="567">
                  <c:v>1.4708000000000001</c:v>
                </c:pt>
                <c:pt idx="568">
                  <c:v>1.4128000000000003</c:v>
                </c:pt>
                <c:pt idx="569">
                  <c:v>1.3879999999999999</c:v>
                </c:pt>
                <c:pt idx="570">
                  <c:v>1.4988000000000006</c:v>
                </c:pt>
                <c:pt idx="571">
                  <c:v>1.5066000000000002</c:v>
                </c:pt>
                <c:pt idx="572">
                  <c:v>1.5005000000000002</c:v>
                </c:pt>
                <c:pt idx="573">
                  <c:v>1.5200999999999998</c:v>
                </c:pt>
                <c:pt idx="574">
                  <c:v>1.5449999999999995</c:v>
                </c:pt>
                <c:pt idx="575">
                  <c:v>1.5387999999999997</c:v>
                </c:pt>
                <c:pt idx="576">
                  <c:v>1.5552000000000001</c:v>
                </c:pt>
                <c:pt idx="577">
                  <c:v>1.302</c:v>
                </c:pt>
                <c:pt idx="578">
                  <c:v>1.5184999999999995</c:v>
                </c:pt>
                <c:pt idx="579">
                  <c:v>1.5125000000000002</c:v>
                </c:pt>
                <c:pt idx="580">
                  <c:v>1.5156000000000001</c:v>
                </c:pt>
                <c:pt idx="581">
                  <c:v>1.5876000000000006</c:v>
                </c:pt>
                <c:pt idx="582">
                  <c:v>1.5274000000000001</c:v>
                </c:pt>
                <c:pt idx="583">
                  <c:v>1.5792000000000002</c:v>
                </c:pt>
                <c:pt idx="584">
                  <c:v>1.5792000000000002</c:v>
                </c:pt>
                <c:pt idx="585">
                  <c:v>1.6405000000000003</c:v>
                </c:pt>
                <c:pt idx="586">
                  <c:v>1.6162000000000001</c:v>
                </c:pt>
                <c:pt idx="587">
                  <c:v>1.5591000000000004</c:v>
                </c:pt>
                <c:pt idx="588">
                  <c:v>1.5444000000000004</c:v>
                </c:pt>
                <c:pt idx="589">
                  <c:v>1.6540999999999997</c:v>
                </c:pt>
                <c:pt idx="590">
                  <c:v>1.6396999999999999</c:v>
                </c:pt>
                <c:pt idx="591">
                  <c:v>1.6388000000000003</c:v>
                </c:pt>
                <c:pt idx="592">
                  <c:v>1.7880000000000003</c:v>
                </c:pt>
                <c:pt idx="593">
                  <c:v>1.7488000000000001</c:v>
                </c:pt>
                <c:pt idx="594">
                  <c:v>1.8748000000000005</c:v>
                </c:pt>
                <c:pt idx="595">
                  <c:v>1.8062000000000005</c:v>
                </c:pt>
                <c:pt idx="596">
                  <c:v>1.8512</c:v>
                </c:pt>
                <c:pt idx="597">
                  <c:v>1.8071000000000002</c:v>
                </c:pt>
                <c:pt idx="598">
                  <c:v>1.8420000000000001</c:v>
                </c:pt>
                <c:pt idx="599">
                  <c:v>1.8289999999999997</c:v>
                </c:pt>
                <c:pt idx="600">
                  <c:v>1.8435999999999999</c:v>
                </c:pt>
                <c:pt idx="601">
                  <c:v>1.8102</c:v>
                </c:pt>
                <c:pt idx="602">
                  <c:v>1.7303000000000006</c:v>
                </c:pt>
                <c:pt idx="603">
                  <c:v>1.7656000000000001</c:v>
                </c:pt>
                <c:pt idx="604">
                  <c:v>1.8005999999999998</c:v>
                </c:pt>
                <c:pt idx="605">
                  <c:v>1.7655000000000003</c:v>
                </c:pt>
                <c:pt idx="606">
                  <c:v>1.8218000000000001</c:v>
                </c:pt>
                <c:pt idx="607">
                  <c:v>1.7075</c:v>
                </c:pt>
                <c:pt idx="608">
                  <c:v>1.5936999999999997</c:v>
                </c:pt>
                <c:pt idx="609">
                  <c:v>1.6056999999999997</c:v>
                </c:pt>
                <c:pt idx="610">
                  <c:v>1.6418999999999997</c:v>
                </c:pt>
                <c:pt idx="611">
                  <c:v>1.6687999999999996</c:v>
                </c:pt>
                <c:pt idx="612">
                  <c:v>1.6669999999999998</c:v>
                </c:pt>
                <c:pt idx="613">
                  <c:v>1.581</c:v>
                </c:pt>
                <c:pt idx="614">
                  <c:v>1.5763000000000003</c:v>
                </c:pt>
                <c:pt idx="615">
                  <c:v>1.6650999999999998</c:v>
                </c:pt>
                <c:pt idx="616">
                  <c:v>1.5646</c:v>
                </c:pt>
                <c:pt idx="617">
                  <c:v>1.5337999999999998</c:v>
                </c:pt>
                <c:pt idx="618">
                  <c:v>1.6164000000000005</c:v>
                </c:pt>
                <c:pt idx="619">
                  <c:v>1.5364999999999998</c:v>
                </c:pt>
                <c:pt idx="620">
                  <c:v>1.5741999999999998</c:v>
                </c:pt>
                <c:pt idx="621">
                  <c:v>1.6007999999999996</c:v>
                </c:pt>
                <c:pt idx="622">
                  <c:v>1.6346000000000003</c:v>
                </c:pt>
                <c:pt idx="623">
                  <c:v>1.6021000000000001</c:v>
                </c:pt>
                <c:pt idx="624">
                  <c:v>1.5057000000000005</c:v>
                </c:pt>
                <c:pt idx="625">
                  <c:v>1.6223000000000005</c:v>
                </c:pt>
                <c:pt idx="626">
                  <c:v>1.63</c:v>
                </c:pt>
                <c:pt idx="627">
                  <c:v>1.5597999999999996</c:v>
                </c:pt>
                <c:pt idx="628">
                  <c:v>1.5702000000000003</c:v>
                </c:pt>
                <c:pt idx="629">
                  <c:v>1.4309999999999996</c:v>
                </c:pt>
                <c:pt idx="630">
                  <c:v>1.4332000000000003</c:v>
                </c:pt>
                <c:pt idx="631">
                  <c:v>1.4342999999999999</c:v>
                </c:pt>
                <c:pt idx="632">
                  <c:v>1.3934999999999995</c:v>
                </c:pt>
                <c:pt idx="633">
                  <c:v>1.5207999999999999</c:v>
                </c:pt>
                <c:pt idx="634">
                  <c:v>1.6952999999999996</c:v>
                </c:pt>
                <c:pt idx="635">
                  <c:v>1.6967999999999996</c:v>
                </c:pt>
                <c:pt idx="636">
                  <c:v>1.7011000000000003</c:v>
                </c:pt>
                <c:pt idx="637">
                  <c:v>1.7010000000000001</c:v>
                </c:pt>
                <c:pt idx="638">
                  <c:v>1.3662000000000005</c:v>
                </c:pt>
                <c:pt idx="639">
                  <c:v>1.4388000000000001</c:v>
                </c:pt>
                <c:pt idx="640">
                  <c:v>1.5561000000000003</c:v>
                </c:pt>
                <c:pt idx="641">
                  <c:v>1.4659999999999997</c:v>
                </c:pt>
                <c:pt idx="642">
                  <c:v>1.42</c:v>
                </c:pt>
                <c:pt idx="643">
                  <c:v>1.4741</c:v>
                </c:pt>
                <c:pt idx="644">
                  <c:v>1.5112000000000001</c:v>
                </c:pt>
                <c:pt idx="645">
                  <c:v>1.5383000000000004</c:v>
                </c:pt>
                <c:pt idx="646">
                  <c:v>1.5626000000000002</c:v>
                </c:pt>
                <c:pt idx="647">
                  <c:v>1.5350999999999999</c:v>
                </c:pt>
                <c:pt idx="648">
                  <c:v>1.4294000000000002</c:v>
                </c:pt>
                <c:pt idx="649">
                  <c:v>1.5293000000000001</c:v>
                </c:pt>
                <c:pt idx="650">
                  <c:v>1.4556</c:v>
                </c:pt>
                <c:pt idx="651">
                  <c:v>1.4145000000000003</c:v>
                </c:pt>
                <c:pt idx="652">
                  <c:v>1.4197000000000002</c:v>
                </c:pt>
                <c:pt idx="653">
                  <c:v>1.4253000000000005</c:v>
                </c:pt>
                <c:pt idx="654">
                  <c:v>1.3586</c:v>
                </c:pt>
                <c:pt idx="655">
                  <c:v>1.3650000000000002</c:v>
                </c:pt>
                <c:pt idx="656">
                  <c:v>1.3696999999999995</c:v>
                </c:pt>
                <c:pt idx="657">
                  <c:v>1.3507000000000002</c:v>
                </c:pt>
                <c:pt idx="658">
                  <c:v>1.2726999999999995</c:v>
                </c:pt>
                <c:pt idx="659">
                  <c:v>1.2242000000000002</c:v>
                </c:pt>
                <c:pt idx="660">
                  <c:v>1.2393999999999998</c:v>
                </c:pt>
                <c:pt idx="661">
                  <c:v>1.2342999999999997</c:v>
                </c:pt>
                <c:pt idx="662">
                  <c:v>1.2292000000000001</c:v>
                </c:pt>
                <c:pt idx="663">
                  <c:v>1.3127000000000004</c:v>
                </c:pt>
                <c:pt idx="664">
                  <c:v>1.3172000000000001</c:v>
                </c:pt>
                <c:pt idx="665">
                  <c:v>1.3142000000000005</c:v>
                </c:pt>
                <c:pt idx="666">
                  <c:v>1.3548999999999998</c:v>
                </c:pt>
                <c:pt idx="667">
                  <c:v>1.3296999999999999</c:v>
                </c:pt>
                <c:pt idx="668">
                  <c:v>1.4166000000000003</c:v>
                </c:pt>
                <c:pt idx="669">
                  <c:v>1.3331</c:v>
                </c:pt>
                <c:pt idx="670">
                  <c:v>1.4088000000000003</c:v>
                </c:pt>
                <c:pt idx="671">
                  <c:v>1.5552999999999999</c:v>
                </c:pt>
                <c:pt idx="672">
                  <c:v>1.3687999999999998</c:v>
                </c:pt>
                <c:pt idx="673">
                  <c:v>1.3369</c:v>
                </c:pt>
                <c:pt idx="674">
                  <c:v>1.0123000000000002</c:v>
                </c:pt>
                <c:pt idx="675">
                  <c:v>1.0407999999999999</c:v>
                </c:pt>
                <c:pt idx="676">
                  <c:v>1.1288</c:v>
                </c:pt>
                <c:pt idx="677">
                  <c:v>1.1502999999999997</c:v>
                </c:pt>
                <c:pt idx="678">
                  <c:v>1.1821999999999999</c:v>
                </c:pt>
                <c:pt idx="679">
                  <c:v>1.2000999999999999</c:v>
                </c:pt>
                <c:pt idx="680">
                  <c:v>1.2110000000000003</c:v>
                </c:pt>
                <c:pt idx="681">
                  <c:v>1.0916000000000001</c:v>
                </c:pt>
                <c:pt idx="682">
                  <c:v>1.0823999999999998</c:v>
                </c:pt>
                <c:pt idx="683">
                  <c:v>1.1082999999999998</c:v>
                </c:pt>
                <c:pt idx="684">
                  <c:v>1.1895000000000002</c:v>
                </c:pt>
                <c:pt idx="685">
                  <c:v>1.2128000000000001</c:v>
                </c:pt>
                <c:pt idx="686">
                  <c:v>1.1389999999999998</c:v>
                </c:pt>
                <c:pt idx="687">
                  <c:v>1.0596999999999999</c:v>
                </c:pt>
                <c:pt idx="688">
                  <c:v>1.1246</c:v>
                </c:pt>
                <c:pt idx="689">
                  <c:v>1.2669999999999999</c:v>
                </c:pt>
                <c:pt idx="690">
                  <c:v>1.0834999999999999</c:v>
                </c:pt>
                <c:pt idx="691">
                  <c:v>1.0292000000000003</c:v>
                </c:pt>
                <c:pt idx="692">
                  <c:v>1.0324999999999998</c:v>
                </c:pt>
                <c:pt idx="693">
                  <c:v>1.1006</c:v>
                </c:pt>
                <c:pt idx="694">
                  <c:v>1.0966999999999998</c:v>
                </c:pt>
                <c:pt idx="695">
                  <c:v>1.0774999999999997</c:v>
                </c:pt>
                <c:pt idx="696">
                  <c:v>1.0897000000000001</c:v>
                </c:pt>
                <c:pt idx="697">
                  <c:v>0.97480000000000011</c:v>
                </c:pt>
                <c:pt idx="698">
                  <c:v>0.96899999999999986</c:v>
                </c:pt>
                <c:pt idx="699">
                  <c:v>0.86870000000000003</c:v>
                </c:pt>
                <c:pt idx="700">
                  <c:v>1.0093000000000001</c:v>
                </c:pt>
                <c:pt idx="701">
                  <c:v>0.96629999999999994</c:v>
                </c:pt>
                <c:pt idx="702">
                  <c:v>1.0736000000000001</c:v>
                </c:pt>
                <c:pt idx="703">
                  <c:v>1.1434</c:v>
                </c:pt>
                <c:pt idx="704">
                  <c:v>1.2044000000000001</c:v>
                </c:pt>
                <c:pt idx="705">
                  <c:v>1.2248999999999999</c:v>
                </c:pt>
                <c:pt idx="706">
                  <c:v>1.2265999999999999</c:v>
                </c:pt>
                <c:pt idx="707">
                  <c:v>0.72160000000000002</c:v>
                </c:pt>
                <c:pt idx="708">
                  <c:v>0.50249999999999995</c:v>
                </c:pt>
                <c:pt idx="709">
                  <c:v>1.0630000000000002</c:v>
                </c:pt>
                <c:pt idx="710">
                  <c:v>1.0859000000000001</c:v>
                </c:pt>
                <c:pt idx="711">
                  <c:v>1.0729</c:v>
                </c:pt>
                <c:pt idx="712">
                  <c:v>1.0951000000000002</c:v>
                </c:pt>
                <c:pt idx="713">
                  <c:v>1.1635</c:v>
                </c:pt>
                <c:pt idx="714">
                  <c:v>1.1798</c:v>
                </c:pt>
                <c:pt idx="715">
                  <c:v>1.2720999999999998</c:v>
                </c:pt>
                <c:pt idx="716">
                  <c:v>1.0241999999999998</c:v>
                </c:pt>
                <c:pt idx="717">
                  <c:v>1.2129999999999999</c:v>
                </c:pt>
                <c:pt idx="718">
                  <c:v>1.3391</c:v>
                </c:pt>
                <c:pt idx="719">
                  <c:v>1.4428000000000001</c:v>
                </c:pt>
                <c:pt idx="720">
                  <c:v>1.5090999999999997</c:v>
                </c:pt>
                <c:pt idx="721">
                  <c:v>1.4331</c:v>
                </c:pt>
                <c:pt idx="722">
                  <c:v>1.5059</c:v>
                </c:pt>
                <c:pt idx="723">
                  <c:v>1.3145000000000002</c:v>
                </c:pt>
                <c:pt idx="724">
                  <c:v>1.5114000000000001</c:v>
                </c:pt>
                <c:pt idx="725">
                  <c:v>1.7048999999999999</c:v>
                </c:pt>
                <c:pt idx="726">
                  <c:v>1.4741</c:v>
                </c:pt>
                <c:pt idx="727">
                  <c:v>1.5311999999999999</c:v>
                </c:pt>
                <c:pt idx="728">
                  <c:v>1.9246999999999999</c:v>
                </c:pt>
                <c:pt idx="729">
                  <c:v>1.9197000000000002</c:v>
                </c:pt>
                <c:pt idx="730">
                  <c:v>1.9484999999999999</c:v>
                </c:pt>
                <c:pt idx="731">
                  <c:v>1.8979999999999999</c:v>
                </c:pt>
                <c:pt idx="732">
                  <c:v>1.7703</c:v>
                </c:pt>
                <c:pt idx="733">
                  <c:v>1.7302000000000002</c:v>
                </c:pt>
                <c:pt idx="734">
                  <c:v>1.7919999999999998</c:v>
                </c:pt>
                <c:pt idx="735">
                  <c:v>1.8819999999999999</c:v>
                </c:pt>
                <c:pt idx="736">
                  <c:v>1.8075999999999999</c:v>
                </c:pt>
                <c:pt idx="737">
                  <c:v>1.6844999999999999</c:v>
                </c:pt>
                <c:pt idx="738">
                  <c:v>1.7018000000000002</c:v>
                </c:pt>
                <c:pt idx="739">
                  <c:v>1.7030000000000003</c:v>
                </c:pt>
                <c:pt idx="740">
                  <c:v>1.7197999999999998</c:v>
                </c:pt>
                <c:pt idx="741">
                  <c:v>1.7147999999999999</c:v>
                </c:pt>
                <c:pt idx="742">
                  <c:v>1.9936999999999998</c:v>
                </c:pt>
                <c:pt idx="743">
                  <c:v>1.5246</c:v>
                </c:pt>
                <c:pt idx="744">
                  <c:v>1.8646</c:v>
                </c:pt>
                <c:pt idx="745">
                  <c:v>2.069</c:v>
                </c:pt>
                <c:pt idx="746">
                  <c:v>2.1166</c:v>
                </c:pt>
                <c:pt idx="747">
                  <c:v>2.0514000000000001</c:v>
                </c:pt>
                <c:pt idx="748">
                  <c:v>2.1386000000000003</c:v>
                </c:pt>
                <c:pt idx="749">
                  <c:v>2.1160000000000001</c:v>
                </c:pt>
                <c:pt idx="750">
                  <c:v>2.0688</c:v>
                </c:pt>
                <c:pt idx="751">
                  <c:v>2.1276999999999999</c:v>
                </c:pt>
                <c:pt idx="752">
                  <c:v>2.1067999999999998</c:v>
                </c:pt>
                <c:pt idx="753">
                  <c:v>2.1442000000000005</c:v>
                </c:pt>
                <c:pt idx="754">
                  <c:v>2.3017999999999996</c:v>
                </c:pt>
                <c:pt idx="755">
                  <c:v>2.1461000000000001</c:v>
                </c:pt>
                <c:pt idx="756">
                  <c:v>2.1786000000000003</c:v>
                </c:pt>
                <c:pt idx="757">
                  <c:v>2.0752999999999999</c:v>
                </c:pt>
                <c:pt idx="758">
                  <c:v>2.1528</c:v>
                </c:pt>
                <c:pt idx="759">
                  <c:v>2.3058000000000001</c:v>
                </c:pt>
                <c:pt idx="760">
                  <c:v>2.2232000000000003</c:v>
                </c:pt>
              </c:numCache>
            </c:numRef>
          </c:val>
          <c:smooth val="0"/>
          <c:extLst>
            <c:ext xmlns:c16="http://schemas.microsoft.com/office/drawing/2014/chart" uri="{C3380CC4-5D6E-409C-BE32-E72D297353CC}">
              <c16:uniqueId val="{00000000-4E0F-4B9A-AEEB-0CE2A1CEA6E8}"/>
            </c:ext>
          </c:extLst>
        </c:ser>
        <c:dLbls>
          <c:showLegendKey val="0"/>
          <c:showVal val="0"/>
          <c:showCatName val="0"/>
          <c:showSerName val="0"/>
          <c:showPercent val="0"/>
          <c:showBubbleSize val="0"/>
        </c:dLbls>
        <c:marker val="1"/>
        <c:smooth val="0"/>
        <c:axId val="1072101288"/>
        <c:axId val="1072099848"/>
      </c:lineChart>
      <c:lineChart>
        <c:grouping val="standard"/>
        <c:varyColors val="0"/>
        <c:ser>
          <c:idx val="1"/>
          <c:order val="1"/>
          <c:tx>
            <c:v>EURUSD (rhs, inverted)</c:v>
          </c:tx>
          <c:spPr>
            <a:ln w="19050">
              <a:solidFill>
                <a:srgbClr val="4489FF"/>
              </a:solidFill>
            </a:ln>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Sheet1!$AQ$6:$AQ$2000</c:f>
              <c:numCache>
                <c:formatCode>General</c:formatCode>
                <c:ptCount val="1995"/>
                <c:pt idx="0">
                  <c:v>1.1296999999999999</c:v>
                </c:pt>
                <c:pt idx="1">
                  <c:v>1.1287</c:v>
                </c:pt>
                <c:pt idx="2">
                  <c:v>1.1314</c:v>
                </c:pt>
                <c:pt idx="3">
                  <c:v>1.1296999999999999</c:v>
                </c:pt>
                <c:pt idx="4">
                  <c:v>1.1359999999999999</c:v>
                </c:pt>
                <c:pt idx="5">
                  <c:v>1.1326000000000001</c:v>
                </c:pt>
                <c:pt idx="6">
                  <c:v>1.1367</c:v>
                </c:pt>
                <c:pt idx="7">
                  <c:v>1.1442000000000001</c:v>
                </c:pt>
                <c:pt idx="8">
                  <c:v>1.1455</c:v>
                </c:pt>
                <c:pt idx="9">
                  <c:v>1.1411</c:v>
                </c:pt>
                <c:pt idx="10">
                  <c:v>1.1408</c:v>
                </c:pt>
                <c:pt idx="11">
                  <c:v>1.1325000000000001</c:v>
                </c:pt>
                <c:pt idx="12">
                  <c:v>1.1343000000000001</c:v>
                </c:pt>
                <c:pt idx="13">
                  <c:v>1.1312</c:v>
                </c:pt>
                <c:pt idx="14">
                  <c:v>1.1344000000000001</c:v>
                </c:pt>
                <c:pt idx="15">
                  <c:v>1.1326000000000001</c:v>
                </c:pt>
                <c:pt idx="16">
                  <c:v>1.1301000000000001</c:v>
                </c:pt>
                <c:pt idx="17">
                  <c:v>1.1240000000000001</c:v>
                </c:pt>
                <c:pt idx="18">
                  <c:v>1.1145</c:v>
                </c:pt>
                <c:pt idx="19">
                  <c:v>1.1151</c:v>
                </c:pt>
                <c:pt idx="20">
                  <c:v>1.1234999999999999</c:v>
                </c:pt>
                <c:pt idx="21">
                  <c:v>1.1272</c:v>
                </c:pt>
                <c:pt idx="22">
                  <c:v>1.1305000000000001</c:v>
                </c:pt>
                <c:pt idx="23">
                  <c:v>1.1439999999999999</c:v>
                </c:pt>
                <c:pt idx="24">
                  <c:v>1.1449</c:v>
                </c:pt>
                <c:pt idx="25">
                  <c:v>1.1442000000000001</c:v>
                </c:pt>
                <c:pt idx="26">
                  <c:v>1.1415</c:v>
                </c:pt>
                <c:pt idx="27">
                  <c:v>1.1425000000000001</c:v>
                </c:pt>
                <c:pt idx="28">
                  <c:v>1.1428</c:v>
                </c:pt>
                <c:pt idx="29">
                  <c:v>1.135</c:v>
                </c:pt>
                <c:pt idx="30">
                  <c:v>1.1307</c:v>
                </c:pt>
                <c:pt idx="31">
                  <c:v>1.1358999999999999</c:v>
                </c:pt>
                <c:pt idx="32">
                  <c:v>1.1373</c:v>
                </c:pt>
                <c:pt idx="33">
                  <c:v>1.1361000000000001</c:v>
                </c:pt>
                <c:pt idx="34">
                  <c:v>1.1322000000000001</c:v>
                </c:pt>
                <c:pt idx="35">
                  <c:v>1.1311</c:v>
                </c:pt>
                <c:pt idx="36">
                  <c:v>1.1325000000000001</c:v>
                </c:pt>
                <c:pt idx="37">
                  <c:v>1.1307</c:v>
                </c:pt>
                <c:pt idx="38">
                  <c:v>1.1192</c:v>
                </c:pt>
                <c:pt idx="39">
                  <c:v>1.1268</c:v>
                </c:pt>
                <c:pt idx="40">
                  <c:v>1.1218999999999999</c:v>
                </c:pt>
                <c:pt idx="41">
                  <c:v>1.1125</c:v>
                </c:pt>
                <c:pt idx="42">
                  <c:v>1.1119000000000001</c:v>
                </c:pt>
                <c:pt idx="43">
                  <c:v>1.1066</c:v>
                </c:pt>
                <c:pt idx="44">
                  <c:v>1.0928</c:v>
                </c:pt>
                <c:pt idx="45">
                  <c:v>1.0853999999999999</c:v>
                </c:pt>
                <c:pt idx="46">
                  <c:v>1.0899000000000001</c:v>
                </c:pt>
                <c:pt idx="47">
                  <c:v>1.1075999999999999</c:v>
                </c:pt>
                <c:pt idx="48">
                  <c:v>1.0986</c:v>
                </c:pt>
                <c:pt idx="49">
                  <c:v>1.0911999999999999</c:v>
                </c:pt>
                <c:pt idx="50">
                  <c:v>1.0940000000000001</c:v>
                </c:pt>
                <c:pt idx="51">
                  <c:v>1.0955999999999999</c:v>
                </c:pt>
                <c:pt idx="52">
                  <c:v>1.1034999999999999</c:v>
                </c:pt>
                <c:pt idx="53">
                  <c:v>1.1091</c:v>
                </c:pt>
                <c:pt idx="54">
                  <c:v>1.1051</c:v>
                </c:pt>
                <c:pt idx="55">
                  <c:v>1.1015999999999999</c:v>
                </c:pt>
                <c:pt idx="56">
                  <c:v>1.1029</c:v>
                </c:pt>
                <c:pt idx="57">
                  <c:v>1.1004</c:v>
                </c:pt>
                <c:pt idx="58">
                  <c:v>1.0996999999999999</c:v>
                </c:pt>
                <c:pt idx="59">
                  <c:v>1.0983000000000001</c:v>
                </c:pt>
                <c:pt idx="60">
                  <c:v>1.0985</c:v>
                </c:pt>
                <c:pt idx="61">
                  <c:v>1.1086</c:v>
                </c:pt>
                <c:pt idx="62">
                  <c:v>1.1158999999999999</c:v>
                </c:pt>
                <c:pt idx="63">
                  <c:v>1.1067</c:v>
                </c:pt>
                <c:pt idx="64">
                  <c:v>1.1043000000000001</c:v>
                </c:pt>
                <c:pt idx="65">
                  <c:v>1.0972</c:v>
                </c:pt>
                <c:pt idx="66">
                  <c:v>1.0905</c:v>
                </c:pt>
                <c:pt idx="67">
                  <c:v>1.0895999999999999</c:v>
                </c:pt>
                <c:pt idx="68">
                  <c:v>1.0879000000000001</c:v>
                </c:pt>
                <c:pt idx="69">
                  <c:v>1.0876999999999999</c:v>
                </c:pt>
                <c:pt idx="70">
                  <c:v>1.0884</c:v>
                </c:pt>
                <c:pt idx="71">
                  <c:v>1.0828</c:v>
                </c:pt>
                <c:pt idx="72">
                  <c:v>1.0888</c:v>
                </c:pt>
                <c:pt idx="73">
                  <c:v>1.0828</c:v>
                </c:pt>
                <c:pt idx="74">
                  <c:v>1.081</c:v>
                </c:pt>
                <c:pt idx="75">
                  <c:v>1.0782</c:v>
                </c:pt>
                <c:pt idx="76">
                  <c:v>1.0788</c:v>
                </c:pt>
                <c:pt idx="77">
                  <c:v>1.0852999999999999</c:v>
                </c:pt>
                <c:pt idx="78">
                  <c:v>1.0833999999999999</c:v>
                </c:pt>
                <c:pt idx="79">
                  <c:v>1.079</c:v>
                </c:pt>
                <c:pt idx="80">
                  <c:v>1.0712999999999999</c:v>
                </c:pt>
                <c:pt idx="81">
                  <c:v>1.0638000000000001</c:v>
                </c:pt>
                <c:pt idx="82">
                  <c:v>1.0557000000000001</c:v>
                </c:pt>
                <c:pt idx="83">
                  <c:v>1.0499000000000001</c:v>
                </c:pt>
                <c:pt idx="84">
                  <c:v>1.0545</c:v>
                </c:pt>
                <c:pt idx="85">
                  <c:v>1.0507</c:v>
                </c:pt>
                <c:pt idx="86">
                  <c:v>1.0521</c:v>
                </c:pt>
                <c:pt idx="87">
                  <c:v>1.0622</c:v>
                </c:pt>
                <c:pt idx="88">
                  <c:v>1.0542</c:v>
                </c:pt>
                <c:pt idx="89">
                  <c:v>1.0550999999999999</c:v>
                </c:pt>
                <c:pt idx="90">
                  <c:v>1.0561</c:v>
                </c:pt>
                <c:pt idx="91">
                  <c:v>1.0528999999999999</c:v>
                </c:pt>
                <c:pt idx="92">
                  <c:v>1.0512999999999999</c:v>
                </c:pt>
                <c:pt idx="93">
                  <c:v>1.038</c:v>
                </c:pt>
                <c:pt idx="94">
                  <c:v>1.0411999999999999</c:v>
                </c:pt>
                <c:pt idx="95">
                  <c:v>1.0434000000000001</c:v>
                </c:pt>
                <c:pt idx="96">
                  <c:v>1.0549999999999999</c:v>
                </c:pt>
                <c:pt idx="97">
                  <c:v>1.0464</c:v>
                </c:pt>
                <c:pt idx="98">
                  <c:v>1.0588</c:v>
                </c:pt>
                <c:pt idx="99">
                  <c:v>1.0564</c:v>
                </c:pt>
                <c:pt idx="100">
                  <c:v>1.0690999999999999</c:v>
                </c:pt>
                <c:pt idx="101">
                  <c:v>1.0736000000000001</c:v>
                </c:pt>
                <c:pt idx="102">
                  <c:v>1.0681</c:v>
                </c:pt>
                <c:pt idx="103">
                  <c:v>1.0725</c:v>
                </c:pt>
                <c:pt idx="104">
                  <c:v>1.0734999999999999</c:v>
                </c:pt>
                <c:pt idx="105">
                  <c:v>1.0779000000000001</c:v>
                </c:pt>
                <c:pt idx="106">
                  <c:v>1.0733999999999999</c:v>
                </c:pt>
                <c:pt idx="107">
                  <c:v>1.0649999999999999</c:v>
                </c:pt>
                <c:pt idx="108">
                  <c:v>1.0747</c:v>
                </c:pt>
                <c:pt idx="109">
                  <c:v>1.0719000000000001</c:v>
                </c:pt>
                <c:pt idx="110">
                  <c:v>1.0696000000000001</c:v>
                </c:pt>
                <c:pt idx="111">
                  <c:v>1.0703</c:v>
                </c:pt>
                <c:pt idx="112">
                  <c:v>1.0716000000000001</c:v>
                </c:pt>
                <c:pt idx="113">
                  <c:v>1.0617000000000001</c:v>
                </c:pt>
                <c:pt idx="114">
                  <c:v>1.0519000000000001</c:v>
                </c:pt>
                <c:pt idx="115">
                  <c:v>1.0408999999999999</c:v>
                </c:pt>
                <c:pt idx="116">
                  <c:v>1.0416000000000001</c:v>
                </c:pt>
                <c:pt idx="117">
                  <c:v>1.0444</c:v>
                </c:pt>
                <c:pt idx="118">
                  <c:v>1.0548999999999999</c:v>
                </c:pt>
                <c:pt idx="119">
                  <c:v>1.0499000000000001</c:v>
                </c:pt>
                <c:pt idx="120">
                  <c:v>1.0510999999999999</c:v>
                </c:pt>
                <c:pt idx="121">
                  <c:v>1.0532999999999999</c:v>
                </c:pt>
                <c:pt idx="122">
                  <c:v>1.0566</c:v>
                </c:pt>
                <c:pt idx="123">
                  <c:v>1.0523</c:v>
                </c:pt>
                <c:pt idx="124">
                  <c:v>1.0552999999999999</c:v>
                </c:pt>
                <c:pt idx="125">
                  <c:v>1.0584</c:v>
                </c:pt>
                <c:pt idx="126">
                  <c:v>1.0519000000000001</c:v>
                </c:pt>
                <c:pt idx="127">
                  <c:v>1.0442</c:v>
                </c:pt>
                <c:pt idx="128">
                  <c:v>1.0484</c:v>
                </c:pt>
                <c:pt idx="129">
                  <c:v>1.0414000000000001</c:v>
                </c:pt>
                <c:pt idx="130">
                  <c:v>1.0422</c:v>
                </c:pt>
                <c:pt idx="131">
                  <c:v>1.0266</c:v>
                </c:pt>
                <c:pt idx="132">
                  <c:v>1.0182</c:v>
                </c:pt>
                <c:pt idx="133">
                  <c:v>1.016</c:v>
                </c:pt>
                <c:pt idx="134">
                  <c:v>1.0185</c:v>
                </c:pt>
                <c:pt idx="135">
                  <c:v>1.004</c:v>
                </c:pt>
                <c:pt idx="136">
                  <c:v>1.0037</c:v>
                </c:pt>
                <c:pt idx="137">
                  <c:v>1.0059</c:v>
                </c:pt>
                <c:pt idx="138">
                  <c:v>1.0018</c:v>
                </c:pt>
                <c:pt idx="139">
                  <c:v>1.008</c:v>
                </c:pt>
                <c:pt idx="140">
                  <c:v>1.0143</c:v>
                </c:pt>
                <c:pt idx="141">
                  <c:v>1.0226999999999999</c:v>
                </c:pt>
                <c:pt idx="142">
                  <c:v>1.018</c:v>
                </c:pt>
                <c:pt idx="143">
                  <c:v>1.0229999999999999</c:v>
                </c:pt>
                <c:pt idx="144">
                  <c:v>1.0213000000000001</c:v>
                </c:pt>
                <c:pt idx="145">
                  <c:v>1.022</c:v>
                </c:pt>
                <c:pt idx="146">
                  <c:v>1.0117</c:v>
                </c:pt>
                <c:pt idx="147">
                  <c:v>1.02</c:v>
                </c:pt>
                <c:pt idx="148">
                  <c:v>1.0197000000000001</c:v>
                </c:pt>
                <c:pt idx="149">
                  <c:v>1.022</c:v>
                </c:pt>
                <c:pt idx="150">
                  <c:v>1.0262</c:v>
                </c:pt>
                <c:pt idx="151">
                  <c:v>1.0165999999999999</c:v>
                </c:pt>
                <c:pt idx="152">
                  <c:v>1.0165999999999999</c:v>
                </c:pt>
                <c:pt idx="153">
                  <c:v>1.0246</c:v>
                </c:pt>
                <c:pt idx="154">
                  <c:v>1.0183</c:v>
                </c:pt>
                <c:pt idx="155">
                  <c:v>1.0197000000000001</c:v>
                </c:pt>
                <c:pt idx="156">
                  <c:v>1.0213000000000001</c:v>
                </c:pt>
                <c:pt idx="157">
                  <c:v>1.0299</c:v>
                </c:pt>
                <c:pt idx="158">
                  <c:v>1.032</c:v>
                </c:pt>
                <c:pt idx="159">
                  <c:v>1.0259</c:v>
                </c:pt>
                <c:pt idx="160">
                  <c:v>1.016</c:v>
                </c:pt>
                <c:pt idx="161">
                  <c:v>1.0170999999999999</c:v>
                </c:pt>
                <c:pt idx="162">
                  <c:v>1.018</c:v>
                </c:pt>
                <c:pt idx="163">
                  <c:v>1.0086999999999999</c:v>
                </c:pt>
                <c:pt idx="164">
                  <c:v>1.0037</c:v>
                </c:pt>
                <c:pt idx="165">
                  <c:v>0.99429999999999996</c:v>
                </c:pt>
                <c:pt idx="166">
                  <c:v>0.997</c:v>
                </c:pt>
                <c:pt idx="167">
                  <c:v>0.99670000000000003</c:v>
                </c:pt>
                <c:pt idx="168">
                  <c:v>0.99750000000000005</c:v>
                </c:pt>
                <c:pt idx="169">
                  <c:v>0.99660000000000004</c:v>
                </c:pt>
                <c:pt idx="170">
                  <c:v>0.99970000000000003</c:v>
                </c:pt>
                <c:pt idx="171">
                  <c:v>1.0015000000000001</c:v>
                </c:pt>
                <c:pt idx="172">
                  <c:v>1.0054000000000001</c:v>
                </c:pt>
                <c:pt idx="173">
                  <c:v>0.99460000000000004</c:v>
                </c:pt>
                <c:pt idx="174">
                  <c:v>0.99539999999999995</c:v>
                </c:pt>
                <c:pt idx="175">
                  <c:v>0.9929</c:v>
                </c:pt>
                <c:pt idx="176">
                  <c:v>0.99039999999999995</c:v>
                </c:pt>
                <c:pt idx="177">
                  <c:v>1.0005999999999999</c:v>
                </c:pt>
                <c:pt idx="178">
                  <c:v>0.99970000000000003</c:v>
                </c:pt>
                <c:pt idx="179">
                  <c:v>1.0042</c:v>
                </c:pt>
                <c:pt idx="180">
                  <c:v>1.0122</c:v>
                </c:pt>
                <c:pt idx="181">
                  <c:v>0.997</c:v>
                </c:pt>
                <c:pt idx="182">
                  <c:v>0.99809999999999999</c:v>
                </c:pt>
                <c:pt idx="183">
                  <c:v>1.0001</c:v>
                </c:pt>
                <c:pt idx="184">
                  <c:v>1.0016</c:v>
                </c:pt>
                <c:pt idx="185">
                  <c:v>1.0024</c:v>
                </c:pt>
                <c:pt idx="186">
                  <c:v>0.99709999999999999</c:v>
                </c:pt>
                <c:pt idx="187">
                  <c:v>0.98370000000000002</c:v>
                </c:pt>
                <c:pt idx="188">
                  <c:v>0.98360000000000003</c:v>
                </c:pt>
                <c:pt idx="189">
                  <c:v>0.96870000000000001</c:v>
                </c:pt>
                <c:pt idx="190">
                  <c:v>0.96089999999999998</c:v>
                </c:pt>
                <c:pt idx="191">
                  <c:v>0.95940000000000003</c:v>
                </c:pt>
                <c:pt idx="192">
                  <c:v>0.97350000000000003</c:v>
                </c:pt>
                <c:pt idx="193">
                  <c:v>0.98150000000000004</c:v>
                </c:pt>
                <c:pt idx="194">
                  <c:v>0.98019999999999996</c:v>
                </c:pt>
                <c:pt idx="195">
                  <c:v>0.98260000000000003</c:v>
                </c:pt>
                <c:pt idx="196">
                  <c:v>0.99860000000000004</c:v>
                </c:pt>
                <c:pt idx="197">
                  <c:v>0.98839999999999995</c:v>
                </c:pt>
                <c:pt idx="198">
                  <c:v>0.97909999999999997</c:v>
                </c:pt>
                <c:pt idx="199">
                  <c:v>0.97440000000000004</c:v>
                </c:pt>
                <c:pt idx="200">
                  <c:v>0.97019999999999995</c:v>
                </c:pt>
                <c:pt idx="201">
                  <c:v>0.9708</c:v>
                </c:pt>
                <c:pt idx="202">
                  <c:v>0.97030000000000005</c:v>
                </c:pt>
                <c:pt idx="203">
                  <c:v>0.97760000000000002</c:v>
                </c:pt>
                <c:pt idx="204">
                  <c:v>0.97219999999999995</c:v>
                </c:pt>
                <c:pt idx="205">
                  <c:v>0.98409999999999997</c:v>
                </c:pt>
                <c:pt idx="206">
                  <c:v>0.98580000000000001</c:v>
                </c:pt>
                <c:pt idx="207">
                  <c:v>0.97729999999999995</c:v>
                </c:pt>
                <c:pt idx="208">
                  <c:v>0.97860000000000003</c:v>
                </c:pt>
                <c:pt idx="209">
                  <c:v>0.98619999999999997</c:v>
                </c:pt>
                <c:pt idx="210">
                  <c:v>0.98740000000000006</c:v>
                </c:pt>
                <c:pt idx="211">
                  <c:v>0.99660000000000004</c:v>
                </c:pt>
                <c:pt idx="212">
                  <c:v>1.0081</c:v>
                </c:pt>
                <c:pt idx="213">
                  <c:v>0.99639999999999995</c:v>
                </c:pt>
                <c:pt idx="214">
                  <c:v>0.99650000000000005</c:v>
                </c:pt>
                <c:pt idx="215">
                  <c:v>0.98819999999999997</c:v>
                </c:pt>
                <c:pt idx="216">
                  <c:v>0.98770000000000002</c:v>
                </c:pt>
                <c:pt idx="217">
                  <c:v>0.98180000000000001</c:v>
                </c:pt>
                <c:pt idx="218">
                  <c:v>0.97489999999999999</c:v>
                </c:pt>
                <c:pt idx="219">
                  <c:v>0.99570000000000003</c:v>
                </c:pt>
                <c:pt idx="220">
                  <c:v>1.002</c:v>
                </c:pt>
                <c:pt idx="221">
                  <c:v>1.0074000000000001</c:v>
                </c:pt>
                <c:pt idx="222">
                  <c:v>1.0011000000000001</c:v>
                </c:pt>
                <c:pt idx="223">
                  <c:v>1.0208999999999999</c:v>
                </c:pt>
                <c:pt idx="224">
                  <c:v>1.0347</c:v>
                </c:pt>
                <c:pt idx="225">
                  <c:v>1.0327</c:v>
                </c:pt>
                <c:pt idx="226">
                  <c:v>1.0348999999999999</c:v>
                </c:pt>
                <c:pt idx="227">
                  <c:v>1.0395000000000001</c:v>
                </c:pt>
                <c:pt idx="228">
                  <c:v>1.0362</c:v>
                </c:pt>
                <c:pt idx="229">
                  <c:v>1.0325</c:v>
                </c:pt>
                <c:pt idx="230">
                  <c:v>1.0242</c:v>
                </c:pt>
                <c:pt idx="231">
                  <c:v>1.0304</c:v>
                </c:pt>
                <c:pt idx="232">
                  <c:v>1.0397000000000001</c:v>
                </c:pt>
                <c:pt idx="233">
                  <c:v>1.0409999999999999</c:v>
                </c:pt>
                <c:pt idx="234">
                  <c:v>1.0395000000000001</c:v>
                </c:pt>
                <c:pt idx="235">
                  <c:v>1.034</c:v>
                </c:pt>
                <c:pt idx="236">
                  <c:v>1.0329999999999999</c:v>
                </c:pt>
                <c:pt idx="237">
                  <c:v>1.0406</c:v>
                </c:pt>
                <c:pt idx="238">
                  <c:v>1.052</c:v>
                </c:pt>
                <c:pt idx="239">
                  <c:v>1.0535000000000001</c:v>
                </c:pt>
                <c:pt idx="240">
                  <c:v>1.0490999999999999</c:v>
                </c:pt>
                <c:pt idx="241">
                  <c:v>1.0467</c:v>
                </c:pt>
                <c:pt idx="242">
                  <c:v>1.0506</c:v>
                </c:pt>
                <c:pt idx="243">
                  <c:v>1.0556000000000001</c:v>
                </c:pt>
                <c:pt idx="244">
                  <c:v>1.054</c:v>
                </c:pt>
                <c:pt idx="245">
                  <c:v>1.0537000000000001</c:v>
                </c:pt>
                <c:pt idx="246">
                  <c:v>1.0632999999999999</c:v>
                </c:pt>
                <c:pt idx="247">
                  <c:v>1.0682</c:v>
                </c:pt>
                <c:pt idx="248">
                  <c:v>1.0628</c:v>
                </c:pt>
                <c:pt idx="249">
                  <c:v>1.0586</c:v>
                </c:pt>
                <c:pt idx="250">
                  <c:v>1.0607</c:v>
                </c:pt>
                <c:pt idx="251">
                  <c:v>1.0624</c:v>
                </c:pt>
                <c:pt idx="252">
                  <c:v>1.0605</c:v>
                </c:pt>
                <c:pt idx="253">
                  <c:v>1.0596000000000001</c:v>
                </c:pt>
                <c:pt idx="254">
                  <c:v>1.0617000000000001</c:v>
                </c:pt>
                <c:pt idx="255">
                  <c:v>1.0637000000000001</c:v>
                </c:pt>
                <c:pt idx="256">
                  <c:v>1.0640000000000001</c:v>
                </c:pt>
                <c:pt idx="257">
                  <c:v>1.0611999999999999</c:v>
                </c:pt>
                <c:pt idx="258">
                  <c:v>1.0661</c:v>
                </c:pt>
                <c:pt idx="259">
                  <c:v>1.0705</c:v>
                </c:pt>
                <c:pt idx="260">
                  <c:v>1.0667</c:v>
                </c:pt>
                <c:pt idx="261">
                  <c:v>1.0548</c:v>
                </c:pt>
                <c:pt idx="262">
                  <c:v>1.0604</c:v>
                </c:pt>
                <c:pt idx="263">
                  <c:v>1.0522</c:v>
                </c:pt>
                <c:pt idx="264">
                  <c:v>1.0644</c:v>
                </c:pt>
                <c:pt idx="265">
                  <c:v>1.073</c:v>
                </c:pt>
                <c:pt idx="266">
                  <c:v>1.0732999999999999</c:v>
                </c:pt>
                <c:pt idx="267">
                  <c:v>1.0757000000000001</c:v>
                </c:pt>
                <c:pt idx="268">
                  <c:v>1.0852999999999999</c:v>
                </c:pt>
                <c:pt idx="269">
                  <c:v>1.083</c:v>
                </c:pt>
                <c:pt idx="270">
                  <c:v>1.0822000000000001</c:v>
                </c:pt>
                <c:pt idx="271">
                  <c:v>1.0788</c:v>
                </c:pt>
                <c:pt idx="272">
                  <c:v>1.0793999999999999</c:v>
                </c:pt>
                <c:pt idx="273">
                  <c:v>1.0832999999999999</c:v>
                </c:pt>
                <c:pt idx="274">
                  <c:v>1.0855999999999999</c:v>
                </c:pt>
                <c:pt idx="275">
                  <c:v>1.0871999999999999</c:v>
                </c:pt>
                <c:pt idx="276">
                  <c:v>1.0887</c:v>
                </c:pt>
                <c:pt idx="277">
                  <c:v>1.0915999999999999</c:v>
                </c:pt>
                <c:pt idx="278">
                  <c:v>1.0891999999999999</c:v>
                </c:pt>
                <c:pt idx="279">
                  <c:v>1.0868</c:v>
                </c:pt>
                <c:pt idx="280">
                  <c:v>1.0851</c:v>
                </c:pt>
                <c:pt idx="281">
                  <c:v>1.0863</c:v>
                </c:pt>
                <c:pt idx="282">
                  <c:v>1.099</c:v>
                </c:pt>
                <c:pt idx="283">
                  <c:v>1.091</c:v>
                </c:pt>
                <c:pt idx="284">
                  <c:v>1.0794999999999999</c:v>
                </c:pt>
                <c:pt idx="285">
                  <c:v>1.0726</c:v>
                </c:pt>
                <c:pt idx="286">
                  <c:v>1.0726</c:v>
                </c:pt>
                <c:pt idx="287">
                  <c:v>1.0711999999999999</c:v>
                </c:pt>
                <c:pt idx="288">
                  <c:v>1.0740000000000001</c:v>
                </c:pt>
                <c:pt idx="289">
                  <c:v>1.0678000000000001</c:v>
                </c:pt>
                <c:pt idx="290">
                  <c:v>1.0723</c:v>
                </c:pt>
                <c:pt idx="291">
                  <c:v>1.0738000000000001</c:v>
                </c:pt>
                <c:pt idx="292">
                  <c:v>1.0689</c:v>
                </c:pt>
                <c:pt idx="293">
                  <c:v>1.0673999999999999</c:v>
                </c:pt>
                <c:pt idx="294">
                  <c:v>1.0694999999999999</c:v>
                </c:pt>
                <c:pt idx="295">
                  <c:v>1.0686</c:v>
                </c:pt>
                <c:pt idx="296">
                  <c:v>1.0648</c:v>
                </c:pt>
                <c:pt idx="297">
                  <c:v>1.0605</c:v>
                </c:pt>
                <c:pt idx="298">
                  <c:v>1.0596000000000001</c:v>
                </c:pt>
                <c:pt idx="299">
                  <c:v>1.0548</c:v>
                </c:pt>
                <c:pt idx="300">
                  <c:v>1.0609</c:v>
                </c:pt>
                <c:pt idx="301">
                  <c:v>1.0576000000000001</c:v>
                </c:pt>
                <c:pt idx="302">
                  <c:v>1.0668</c:v>
                </c:pt>
                <c:pt idx="303">
                  <c:v>1.0597000000000001</c:v>
                </c:pt>
                <c:pt idx="304">
                  <c:v>1.0634999999999999</c:v>
                </c:pt>
                <c:pt idx="305">
                  <c:v>1.0681</c:v>
                </c:pt>
                <c:pt idx="306">
                  <c:v>1.0548999999999999</c:v>
                </c:pt>
                <c:pt idx="307">
                  <c:v>1.0545</c:v>
                </c:pt>
                <c:pt idx="308">
                  <c:v>1.0581</c:v>
                </c:pt>
                <c:pt idx="309">
                  <c:v>1.0643</c:v>
                </c:pt>
                <c:pt idx="310">
                  <c:v>1.0730999999999999</c:v>
                </c:pt>
                <c:pt idx="311">
                  <c:v>1.0732999999999999</c:v>
                </c:pt>
                <c:pt idx="312">
                  <c:v>1.0577000000000001</c:v>
                </c:pt>
                <c:pt idx="313">
                  <c:v>1.0609999999999999</c:v>
                </c:pt>
                <c:pt idx="314">
                  <c:v>1.0669999999999999</c:v>
                </c:pt>
                <c:pt idx="315">
                  <c:v>1.0721000000000001</c:v>
                </c:pt>
                <c:pt idx="316">
                  <c:v>1.0768</c:v>
                </c:pt>
                <c:pt idx="317">
                  <c:v>1.0855999999999999</c:v>
                </c:pt>
                <c:pt idx="318">
                  <c:v>1.0831</c:v>
                </c:pt>
                <c:pt idx="319">
                  <c:v>1.0760000000000001</c:v>
                </c:pt>
                <c:pt idx="320">
                  <c:v>1.0798000000000001</c:v>
                </c:pt>
                <c:pt idx="321">
                  <c:v>1.0845</c:v>
                </c:pt>
                <c:pt idx="322">
                  <c:v>1.0844</c:v>
                </c:pt>
                <c:pt idx="323">
                  <c:v>1.0905</c:v>
                </c:pt>
                <c:pt idx="324">
                  <c:v>1.0839000000000001</c:v>
                </c:pt>
                <c:pt idx="325">
                  <c:v>1.0899000000000001</c:v>
                </c:pt>
                <c:pt idx="326">
                  <c:v>1.0952999999999999</c:v>
                </c:pt>
                <c:pt idx="327">
                  <c:v>1.0904</c:v>
                </c:pt>
                <c:pt idx="328">
                  <c:v>1.0922000000000001</c:v>
                </c:pt>
                <c:pt idx="329">
                  <c:v>1.0905</c:v>
                </c:pt>
                <c:pt idx="330">
                  <c:v>1.0859000000000001</c:v>
                </c:pt>
                <c:pt idx="331">
                  <c:v>1.0911999999999999</c:v>
                </c:pt>
                <c:pt idx="332">
                  <c:v>1.0992</c:v>
                </c:pt>
                <c:pt idx="333">
                  <c:v>1.1046</c:v>
                </c:pt>
                <c:pt idx="334">
                  <c:v>1.0992</c:v>
                </c:pt>
                <c:pt idx="335">
                  <c:v>1.0926</c:v>
                </c:pt>
                <c:pt idx="336">
                  <c:v>1.0972</c:v>
                </c:pt>
                <c:pt idx="337">
                  <c:v>1.0954999999999999</c:v>
                </c:pt>
                <c:pt idx="338">
                  <c:v>1.097</c:v>
                </c:pt>
                <c:pt idx="339">
                  <c:v>1.0986</c:v>
                </c:pt>
                <c:pt idx="340">
                  <c:v>1.1046</c:v>
                </c:pt>
                <c:pt idx="341">
                  <c:v>1.0972999999999999</c:v>
                </c:pt>
                <c:pt idx="342">
                  <c:v>1.1041000000000001</c:v>
                </c:pt>
                <c:pt idx="343">
                  <c:v>1.1028</c:v>
                </c:pt>
                <c:pt idx="344">
                  <c:v>1.1019000000000001</c:v>
                </c:pt>
                <c:pt idx="345">
                  <c:v>1.0975999999999999</c:v>
                </c:pt>
                <c:pt idx="346">
                  <c:v>1.0999000000000001</c:v>
                </c:pt>
                <c:pt idx="347">
                  <c:v>1.1062000000000001</c:v>
                </c:pt>
                <c:pt idx="348">
                  <c:v>1.1012</c:v>
                </c:pt>
                <c:pt idx="349">
                  <c:v>1.1019000000000001</c:v>
                </c:pt>
                <c:pt idx="350">
                  <c:v>1.1004</c:v>
                </c:pt>
                <c:pt idx="351">
                  <c:v>1.0962000000000001</c:v>
                </c:pt>
                <c:pt idx="352">
                  <c:v>1.0982000000000001</c:v>
                </c:pt>
                <c:pt idx="353">
                  <c:v>1.0915999999999999</c:v>
                </c:pt>
                <c:pt idx="354">
                  <c:v>1.0849</c:v>
                </c:pt>
                <c:pt idx="355">
                  <c:v>1.0873999999999999</c:v>
                </c:pt>
                <c:pt idx="356">
                  <c:v>1.0862000000000001</c:v>
                </c:pt>
                <c:pt idx="357">
                  <c:v>1.0840000000000001</c:v>
                </c:pt>
                <c:pt idx="358">
                  <c:v>1.077</c:v>
                </c:pt>
                <c:pt idx="359">
                  <c:v>1.0805</c:v>
                </c:pt>
                <c:pt idx="360">
                  <c:v>1.0812999999999999</c:v>
                </c:pt>
                <c:pt idx="361">
                  <c:v>1.077</c:v>
                </c:pt>
                <c:pt idx="362">
                  <c:v>1.075</c:v>
                </c:pt>
                <c:pt idx="363">
                  <c:v>1.0725</c:v>
                </c:pt>
                <c:pt idx="364">
                  <c:v>1.0723</c:v>
                </c:pt>
                <c:pt idx="365">
                  <c:v>1.0708</c:v>
                </c:pt>
                <c:pt idx="366">
                  <c:v>1.0734999999999999</c:v>
                </c:pt>
                <c:pt idx="367">
                  <c:v>1.0689</c:v>
                </c:pt>
                <c:pt idx="368">
                  <c:v>1.0762</c:v>
                </c:pt>
                <c:pt idx="369">
                  <c:v>1.0708</c:v>
                </c:pt>
                <c:pt idx="370">
                  <c:v>1.0712999999999999</c:v>
                </c:pt>
                <c:pt idx="371">
                  <c:v>1.0692999999999999</c:v>
                </c:pt>
                <c:pt idx="372">
                  <c:v>1.0699000000000001</c:v>
                </c:pt>
                <c:pt idx="373">
                  <c:v>1.0782</c:v>
                </c:pt>
                <c:pt idx="374">
                  <c:v>1.0749</c:v>
                </c:pt>
                <c:pt idx="375">
                  <c:v>1.0757000000000001</c:v>
                </c:pt>
                <c:pt idx="376">
                  <c:v>1.0792999999999999</c:v>
                </c:pt>
                <c:pt idx="377">
                  <c:v>1.083</c:v>
                </c:pt>
                <c:pt idx="378">
                  <c:v>1.0945</c:v>
                </c:pt>
                <c:pt idx="379">
                  <c:v>1.0936999999999999</c:v>
                </c:pt>
                <c:pt idx="380">
                  <c:v>1.0921000000000001</c:v>
                </c:pt>
                <c:pt idx="381">
                  <c:v>1.0918000000000001</c:v>
                </c:pt>
                <c:pt idx="382">
                  <c:v>1.0986</c:v>
                </c:pt>
                <c:pt idx="383">
                  <c:v>1.0955999999999999</c:v>
                </c:pt>
                <c:pt idx="384">
                  <c:v>1.0893999999999999</c:v>
                </c:pt>
                <c:pt idx="385">
                  <c:v>1.0906</c:v>
                </c:pt>
                <c:pt idx="386">
                  <c:v>1.0961000000000001</c:v>
                </c:pt>
                <c:pt idx="387">
                  <c:v>1.0912999999999999</c:v>
                </c:pt>
                <c:pt idx="388">
                  <c:v>1.0865</c:v>
                </c:pt>
                <c:pt idx="389">
                  <c:v>1.0909</c:v>
                </c:pt>
                <c:pt idx="390">
                  <c:v>1.0911999999999999</c:v>
                </c:pt>
                <c:pt idx="391">
                  <c:v>1.0879000000000001</c:v>
                </c:pt>
                <c:pt idx="392">
                  <c:v>1.0853999999999999</c:v>
                </c:pt>
                <c:pt idx="393">
                  <c:v>1.0889</c:v>
                </c:pt>
                <c:pt idx="394">
                  <c:v>1.0967</c:v>
                </c:pt>
                <c:pt idx="395">
                  <c:v>1.1001000000000001</c:v>
                </c:pt>
                <c:pt idx="396">
                  <c:v>1.1009</c:v>
                </c:pt>
                <c:pt idx="397">
                  <c:v>1.1129</c:v>
                </c:pt>
                <c:pt idx="398">
                  <c:v>1.1226</c:v>
                </c:pt>
                <c:pt idx="399">
                  <c:v>1.1228</c:v>
                </c:pt>
                <c:pt idx="400">
                  <c:v>1.1235999999999999</c:v>
                </c:pt>
                <c:pt idx="401">
                  <c:v>1.1229</c:v>
                </c:pt>
                <c:pt idx="402">
                  <c:v>1.1201000000000001</c:v>
                </c:pt>
                <c:pt idx="403">
                  <c:v>1.113</c:v>
                </c:pt>
                <c:pt idx="404">
                  <c:v>1.1124000000000001</c:v>
                </c:pt>
                <c:pt idx="405">
                  <c:v>1.1064000000000001</c:v>
                </c:pt>
                <c:pt idx="406">
                  <c:v>1.1054999999999999</c:v>
                </c:pt>
                <c:pt idx="407">
                  <c:v>1.1086</c:v>
                </c:pt>
                <c:pt idx="408">
                  <c:v>1.0979000000000001</c:v>
                </c:pt>
                <c:pt idx="409">
                  <c:v>1.1015999999999999</c:v>
                </c:pt>
                <c:pt idx="410">
                  <c:v>1.0996999999999999</c:v>
                </c:pt>
                <c:pt idx="411">
                  <c:v>1.0984</c:v>
                </c:pt>
                <c:pt idx="412">
                  <c:v>1.0938000000000001</c:v>
                </c:pt>
                <c:pt idx="413">
                  <c:v>1.0949</c:v>
                </c:pt>
                <c:pt idx="414">
                  <c:v>1.1006</c:v>
                </c:pt>
                <c:pt idx="415">
                  <c:v>1.1002000000000001</c:v>
                </c:pt>
                <c:pt idx="416">
                  <c:v>1.0955999999999999</c:v>
                </c:pt>
                <c:pt idx="417">
                  <c:v>1.0973999999999999</c:v>
                </c:pt>
                <c:pt idx="418">
                  <c:v>1.0981000000000001</c:v>
                </c:pt>
                <c:pt idx="419">
                  <c:v>1.0949</c:v>
                </c:pt>
                <c:pt idx="420">
                  <c:v>1.0906</c:v>
                </c:pt>
                <c:pt idx="421">
                  <c:v>1.0905</c:v>
                </c:pt>
                <c:pt idx="422">
                  <c:v>1.0879000000000001</c:v>
                </c:pt>
                <c:pt idx="423">
                  <c:v>1.0871999999999999</c:v>
                </c:pt>
                <c:pt idx="424">
                  <c:v>1.0872999999999999</c:v>
                </c:pt>
                <c:pt idx="425">
                  <c:v>1.0895999999999999</c:v>
                </c:pt>
                <c:pt idx="426">
                  <c:v>1.0846</c:v>
                </c:pt>
                <c:pt idx="427">
                  <c:v>1.0863</c:v>
                </c:pt>
                <c:pt idx="428">
                  <c:v>1.081</c:v>
                </c:pt>
                <c:pt idx="429">
                  <c:v>1.0795999999999999</c:v>
                </c:pt>
                <c:pt idx="430">
                  <c:v>1.0819000000000001</c:v>
                </c:pt>
                <c:pt idx="431">
                  <c:v>1.0880000000000001</c:v>
                </c:pt>
                <c:pt idx="432">
                  <c:v>1.0923</c:v>
                </c:pt>
                <c:pt idx="433">
                  <c:v>1.0843</c:v>
                </c:pt>
                <c:pt idx="434">
                  <c:v>1.0780000000000001</c:v>
                </c:pt>
                <c:pt idx="435">
                  <c:v>1.0795999999999999</c:v>
                </c:pt>
                <c:pt idx="436">
                  <c:v>1.0722</c:v>
                </c:pt>
                <c:pt idx="437">
                  <c:v>1.0727</c:v>
                </c:pt>
                <c:pt idx="438">
                  <c:v>1.0696000000000001</c:v>
                </c:pt>
                <c:pt idx="439">
                  <c:v>1.07</c:v>
                </c:pt>
                <c:pt idx="440">
                  <c:v>1.075</c:v>
                </c:pt>
                <c:pt idx="441">
                  <c:v>1.0753999999999999</c:v>
                </c:pt>
                <c:pt idx="442">
                  <c:v>1.073</c:v>
                </c:pt>
                <c:pt idx="443">
                  <c:v>1.0643</c:v>
                </c:pt>
                <c:pt idx="444">
                  <c:v>1.0657000000000001</c:v>
                </c:pt>
                <c:pt idx="445">
                  <c:v>1.0691999999999999</c:v>
                </c:pt>
                <c:pt idx="446">
                  <c:v>1.0679000000000001</c:v>
                </c:pt>
                <c:pt idx="447">
                  <c:v>1.0661</c:v>
                </c:pt>
                <c:pt idx="448">
                  <c:v>1.0661</c:v>
                </c:pt>
                <c:pt idx="449">
                  <c:v>1.0652999999999999</c:v>
                </c:pt>
                <c:pt idx="450">
                  <c:v>1.0592999999999999</c:v>
                </c:pt>
                <c:pt idx="451">
                  <c:v>1.0571999999999999</c:v>
                </c:pt>
                <c:pt idx="452">
                  <c:v>1.0503</c:v>
                </c:pt>
                <c:pt idx="453">
                  <c:v>1.0566</c:v>
                </c:pt>
                <c:pt idx="454">
                  <c:v>1.0572999999999999</c:v>
                </c:pt>
                <c:pt idx="455">
                  <c:v>1.0477000000000001</c:v>
                </c:pt>
                <c:pt idx="456">
                  <c:v>1.0467</c:v>
                </c:pt>
                <c:pt idx="457">
                  <c:v>1.0504</c:v>
                </c:pt>
                <c:pt idx="458">
                  <c:v>1.0549999999999999</c:v>
                </c:pt>
                <c:pt idx="459">
                  <c:v>1.0586</c:v>
                </c:pt>
                <c:pt idx="460">
                  <c:v>1.0567</c:v>
                </c:pt>
                <c:pt idx="461">
                  <c:v>1.0605</c:v>
                </c:pt>
                <c:pt idx="462">
                  <c:v>1.0620000000000001</c:v>
                </c:pt>
                <c:pt idx="463">
                  <c:v>1.0528</c:v>
                </c:pt>
                <c:pt idx="464">
                  <c:v>1.0509999999999999</c:v>
                </c:pt>
                <c:pt idx="465">
                  <c:v>1.056</c:v>
                </c:pt>
                <c:pt idx="466">
                  <c:v>1.0577000000000001</c:v>
                </c:pt>
                <c:pt idx="467">
                  <c:v>1.0536000000000001</c:v>
                </c:pt>
                <c:pt idx="468">
                  <c:v>1.0582</c:v>
                </c:pt>
                <c:pt idx="469">
                  <c:v>1.0593999999999999</c:v>
                </c:pt>
                <c:pt idx="470">
                  <c:v>1.0669999999999999</c:v>
                </c:pt>
                <c:pt idx="471">
                  <c:v>1.0589999999999999</c:v>
                </c:pt>
                <c:pt idx="472">
                  <c:v>1.0566</c:v>
                </c:pt>
                <c:pt idx="473">
                  <c:v>1.0563</c:v>
                </c:pt>
                <c:pt idx="474">
                  <c:v>1.0565</c:v>
                </c:pt>
                <c:pt idx="475">
                  <c:v>1.0615000000000001</c:v>
                </c:pt>
                <c:pt idx="476">
                  <c:v>1.0575000000000001</c:v>
                </c:pt>
                <c:pt idx="477">
                  <c:v>1.0569999999999999</c:v>
                </c:pt>
                <c:pt idx="478">
                  <c:v>1.0622</c:v>
                </c:pt>
                <c:pt idx="479">
                  <c:v>1.0730999999999999</c:v>
                </c:pt>
                <c:pt idx="480">
                  <c:v>1.0718000000000001</c:v>
                </c:pt>
                <c:pt idx="481">
                  <c:v>1.07</c:v>
                </c:pt>
                <c:pt idx="482">
                  <c:v>1.0709</c:v>
                </c:pt>
                <c:pt idx="483">
                  <c:v>1.0668</c:v>
                </c:pt>
                <c:pt idx="484">
                  <c:v>1.0686</c:v>
                </c:pt>
                <c:pt idx="485">
                  <c:v>1.0698000000000001</c:v>
                </c:pt>
                <c:pt idx="486">
                  <c:v>1.0879000000000001</c:v>
                </c:pt>
                <c:pt idx="487">
                  <c:v>1.0848</c:v>
                </c:pt>
                <c:pt idx="488">
                  <c:v>1.0851999999999999</c:v>
                </c:pt>
                <c:pt idx="489">
                  <c:v>1.0914999999999999</c:v>
                </c:pt>
                <c:pt idx="490">
                  <c:v>1.0940000000000001</c:v>
                </c:pt>
                <c:pt idx="491">
                  <c:v>1.0911</c:v>
                </c:pt>
                <c:pt idx="492">
                  <c:v>1.0888</c:v>
                </c:pt>
                <c:pt idx="493">
                  <c:v>1.0905</c:v>
                </c:pt>
                <c:pt idx="494">
                  <c:v>1.0939000000000001</c:v>
                </c:pt>
                <c:pt idx="495">
                  <c:v>1.0953999999999999</c:v>
                </c:pt>
                <c:pt idx="496">
                  <c:v>1.0992999999999999</c:v>
                </c:pt>
                <c:pt idx="497">
                  <c:v>1.0969</c:v>
                </c:pt>
                <c:pt idx="498">
                  <c:v>1.0888</c:v>
                </c:pt>
                <c:pt idx="499">
                  <c:v>1.0884</c:v>
                </c:pt>
                <c:pt idx="500">
                  <c:v>1.0835999999999999</c:v>
                </c:pt>
                <c:pt idx="501">
                  <c:v>1.0797000000000001</c:v>
                </c:pt>
                <c:pt idx="502">
                  <c:v>1.0764</c:v>
                </c:pt>
                <c:pt idx="503">
                  <c:v>1.0793999999999999</c:v>
                </c:pt>
                <c:pt idx="504">
                  <c:v>1.0763</c:v>
                </c:pt>
                <c:pt idx="505">
                  <c:v>1.0765</c:v>
                </c:pt>
                <c:pt idx="506">
                  <c:v>1.0793999999999999</c:v>
                </c:pt>
                <c:pt idx="507">
                  <c:v>1.0873999999999999</c:v>
                </c:pt>
                <c:pt idx="508">
                  <c:v>1.0992999999999999</c:v>
                </c:pt>
                <c:pt idx="509">
                  <c:v>1.0894999999999999</c:v>
                </c:pt>
                <c:pt idx="510">
                  <c:v>1.0924</c:v>
                </c:pt>
                <c:pt idx="511">
                  <c:v>1.0981000000000001</c:v>
                </c:pt>
                <c:pt idx="512">
                  <c:v>1.0942000000000001</c:v>
                </c:pt>
                <c:pt idx="513">
                  <c:v>1.1011</c:v>
                </c:pt>
                <c:pt idx="514">
                  <c:v>1.1013999999999999</c:v>
                </c:pt>
                <c:pt idx="515">
                  <c:v>1.1008</c:v>
                </c:pt>
                <c:pt idx="516">
                  <c:v>1.1042000000000001</c:v>
                </c:pt>
                <c:pt idx="517">
                  <c:v>1.1105</c:v>
                </c:pt>
                <c:pt idx="518">
                  <c:v>1.1061000000000001</c:v>
                </c:pt>
                <c:pt idx="519">
                  <c:v>1.1039000000000001</c:v>
                </c:pt>
                <c:pt idx="520">
                  <c:v>1.1045</c:v>
                </c:pt>
                <c:pt idx="521">
                  <c:v>1.0942000000000001</c:v>
                </c:pt>
                <c:pt idx="522">
                  <c:v>1.0922000000000001</c:v>
                </c:pt>
                <c:pt idx="523">
                  <c:v>1.0945</c:v>
                </c:pt>
                <c:pt idx="524">
                  <c:v>1.0943000000000001</c:v>
                </c:pt>
                <c:pt idx="525">
                  <c:v>1.095</c:v>
                </c:pt>
                <c:pt idx="526">
                  <c:v>1.0931</c:v>
                </c:pt>
                <c:pt idx="527">
                  <c:v>1.0972999999999999</c:v>
                </c:pt>
                <c:pt idx="528">
                  <c:v>1.0972</c:v>
                </c:pt>
                <c:pt idx="529">
                  <c:v>1.0951</c:v>
                </c:pt>
                <c:pt idx="530">
                  <c:v>1.095</c:v>
                </c:pt>
                <c:pt idx="531">
                  <c:v>1.0874999999999999</c:v>
                </c:pt>
                <c:pt idx="532">
                  <c:v>1.0883</c:v>
                </c:pt>
                <c:pt idx="533">
                  <c:v>1.0875999999999999</c:v>
                </c:pt>
                <c:pt idx="534">
                  <c:v>1.0898000000000001</c:v>
                </c:pt>
                <c:pt idx="535">
                  <c:v>1.0883</c:v>
                </c:pt>
                <c:pt idx="536">
                  <c:v>1.0853999999999999</c:v>
                </c:pt>
                <c:pt idx="537">
                  <c:v>1.0885</c:v>
                </c:pt>
                <c:pt idx="538">
                  <c:v>1.0846</c:v>
                </c:pt>
                <c:pt idx="539">
                  <c:v>1.0852999999999999</c:v>
                </c:pt>
                <c:pt idx="540">
                  <c:v>1.0832999999999999</c:v>
                </c:pt>
                <c:pt idx="541">
                  <c:v>1.0845</c:v>
                </c:pt>
                <c:pt idx="542">
                  <c:v>1.0818000000000001</c:v>
                </c:pt>
                <c:pt idx="543">
                  <c:v>1.0871999999999999</c:v>
                </c:pt>
                <c:pt idx="544">
                  <c:v>1.0788</c:v>
                </c:pt>
                <c:pt idx="545">
                  <c:v>1.0743</c:v>
                </c:pt>
                <c:pt idx="546">
                  <c:v>1.0754999999999999</c:v>
                </c:pt>
                <c:pt idx="547">
                  <c:v>1.0771999999999999</c:v>
                </c:pt>
                <c:pt idx="548">
                  <c:v>1.0778000000000001</c:v>
                </c:pt>
                <c:pt idx="549">
                  <c:v>1.0784</c:v>
                </c:pt>
                <c:pt idx="550">
                  <c:v>1.0771999999999999</c:v>
                </c:pt>
                <c:pt idx="551">
                  <c:v>1.0709</c:v>
                </c:pt>
                <c:pt idx="552">
                  <c:v>1.0727</c:v>
                </c:pt>
                <c:pt idx="553">
                  <c:v>1.0771999999999999</c:v>
                </c:pt>
                <c:pt idx="554">
                  <c:v>1.0777000000000001</c:v>
                </c:pt>
                <c:pt idx="555">
                  <c:v>1.0779000000000001</c:v>
                </c:pt>
                <c:pt idx="556">
                  <c:v>1.0808</c:v>
                </c:pt>
                <c:pt idx="557">
                  <c:v>1.0819000000000001</c:v>
                </c:pt>
                <c:pt idx="558">
                  <c:v>1.0823</c:v>
                </c:pt>
                <c:pt idx="559">
                  <c:v>1.0821000000000001</c:v>
                </c:pt>
                <c:pt idx="560">
                  <c:v>1.0851</c:v>
                </c:pt>
                <c:pt idx="561">
                  <c:v>1.0844</c:v>
                </c:pt>
                <c:pt idx="562">
                  <c:v>1.0838000000000001</c:v>
                </c:pt>
                <c:pt idx="563">
                  <c:v>1.0805</c:v>
                </c:pt>
                <c:pt idx="564">
                  <c:v>1.0837000000000001</c:v>
                </c:pt>
                <c:pt idx="565">
                  <c:v>1.0855999999999999</c:v>
                </c:pt>
                <c:pt idx="566">
                  <c:v>1.0857000000000001</c:v>
                </c:pt>
                <c:pt idx="567">
                  <c:v>1.0899000000000001</c:v>
                </c:pt>
                <c:pt idx="568">
                  <c:v>1.0948</c:v>
                </c:pt>
                <c:pt idx="569">
                  <c:v>1.0939000000000001</c:v>
                </c:pt>
                <c:pt idx="570">
                  <c:v>1.0926</c:v>
                </c:pt>
                <c:pt idx="571">
                  <c:v>1.0927</c:v>
                </c:pt>
                <c:pt idx="572">
                  <c:v>1.0948</c:v>
                </c:pt>
                <c:pt idx="573">
                  <c:v>1.0883</c:v>
                </c:pt>
                <c:pt idx="574">
                  <c:v>1.0889</c:v>
                </c:pt>
                <c:pt idx="575">
                  <c:v>1.0871999999999999</c:v>
                </c:pt>
                <c:pt idx="576">
                  <c:v>1.0866</c:v>
                </c:pt>
                <c:pt idx="577">
                  <c:v>1.0922000000000001</c:v>
                </c:pt>
                <c:pt idx="578">
                  <c:v>1.0860000000000001</c:v>
                </c:pt>
                <c:pt idx="579">
                  <c:v>1.0808</c:v>
                </c:pt>
                <c:pt idx="580">
                  <c:v>1.0837000000000001</c:v>
                </c:pt>
                <c:pt idx="581">
                  <c:v>1.0831</c:v>
                </c:pt>
                <c:pt idx="582">
                  <c:v>1.0828</c:v>
                </c:pt>
                <c:pt idx="583">
                  <c:v>1.0789</c:v>
                </c:pt>
                <c:pt idx="584">
                  <c:v>1.079</c:v>
                </c:pt>
                <c:pt idx="585">
                  <c:v>1.0743</c:v>
                </c:pt>
                <c:pt idx="586">
                  <c:v>1.077</c:v>
                </c:pt>
                <c:pt idx="587">
                  <c:v>1.0835999999999999</c:v>
                </c:pt>
                <c:pt idx="588">
                  <c:v>1.0837000000000001</c:v>
                </c:pt>
                <c:pt idx="589">
                  <c:v>1.0837000000000001</c:v>
                </c:pt>
                <c:pt idx="590">
                  <c:v>1.0859000000000001</c:v>
                </c:pt>
                <c:pt idx="591">
                  <c:v>1.0857000000000001</c:v>
                </c:pt>
                <c:pt idx="592">
                  <c:v>1.0743</c:v>
                </c:pt>
                <c:pt idx="593">
                  <c:v>1.0726</c:v>
                </c:pt>
                <c:pt idx="594">
                  <c:v>1.0643</c:v>
                </c:pt>
                <c:pt idx="595">
                  <c:v>1.0624</c:v>
                </c:pt>
                <c:pt idx="596">
                  <c:v>1.0619000000000001</c:v>
                </c:pt>
                <c:pt idx="597">
                  <c:v>1.0672999999999999</c:v>
                </c:pt>
                <c:pt idx="598">
                  <c:v>1.0643</c:v>
                </c:pt>
                <c:pt idx="599">
                  <c:v>1.0656000000000001</c:v>
                </c:pt>
                <c:pt idx="600">
                  <c:v>1.0654999999999999</c:v>
                </c:pt>
                <c:pt idx="601">
                  <c:v>1.0701000000000001</c:v>
                </c:pt>
                <c:pt idx="602">
                  <c:v>1.0699000000000001</c:v>
                </c:pt>
                <c:pt idx="603">
                  <c:v>1.073</c:v>
                </c:pt>
                <c:pt idx="604">
                  <c:v>1.0692999999999999</c:v>
                </c:pt>
                <c:pt idx="605">
                  <c:v>1.0721000000000001</c:v>
                </c:pt>
                <c:pt idx="606">
                  <c:v>1.0666</c:v>
                </c:pt>
                <c:pt idx="607">
                  <c:v>1.0711999999999999</c:v>
                </c:pt>
                <c:pt idx="608">
                  <c:v>1.0725</c:v>
                </c:pt>
                <c:pt idx="609">
                  <c:v>1.0761000000000001</c:v>
                </c:pt>
                <c:pt idx="610">
                  <c:v>1.0769</c:v>
                </c:pt>
                <c:pt idx="611">
                  <c:v>1.0754999999999999</c:v>
                </c:pt>
                <c:pt idx="612">
                  <c:v>1.0748</c:v>
                </c:pt>
                <c:pt idx="613">
                  <c:v>1.0782</c:v>
                </c:pt>
                <c:pt idx="614">
                  <c:v>1.0770999999999999</c:v>
                </c:pt>
                <c:pt idx="615">
                  <c:v>1.079</c:v>
                </c:pt>
                <c:pt idx="616">
                  <c:v>1.0819000000000001</c:v>
                </c:pt>
                <c:pt idx="617">
                  <c:v>1.0884</c:v>
                </c:pt>
                <c:pt idx="618">
                  <c:v>1.0867</c:v>
                </c:pt>
                <c:pt idx="619">
                  <c:v>1.0869</c:v>
                </c:pt>
                <c:pt idx="620">
                  <c:v>1.0857000000000001</c:v>
                </c:pt>
                <c:pt idx="621">
                  <c:v>1.0853999999999999</c:v>
                </c:pt>
                <c:pt idx="622">
                  <c:v>1.0823</c:v>
                </c:pt>
                <c:pt idx="623">
                  <c:v>1.0814999999999999</c:v>
                </c:pt>
                <c:pt idx="624">
                  <c:v>1.0847</c:v>
                </c:pt>
                <c:pt idx="625">
                  <c:v>1.0859000000000001</c:v>
                </c:pt>
                <c:pt idx="626">
                  <c:v>1.0857000000000001</c:v>
                </c:pt>
                <c:pt idx="627">
                  <c:v>1.0801000000000001</c:v>
                </c:pt>
                <c:pt idx="628">
                  <c:v>1.0831999999999999</c:v>
                </c:pt>
                <c:pt idx="629">
                  <c:v>1.0848</c:v>
                </c:pt>
                <c:pt idx="630">
                  <c:v>1.0904</c:v>
                </c:pt>
                <c:pt idx="631">
                  <c:v>1.0879000000000001</c:v>
                </c:pt>
                <c:pt idx="632">
                  <c:v>1.0869</c:v>
                </c:pt>
                <c:pt idx="633">
                  <c:v>1.089</c:v>
                </c:pt>
                <c:pt idx="634">
                  <c:v>1.0801000000000001</c:v>
                </c:pt>
                <c:pt idx="635">
                  <c:v>1.0765</c:v>
                </c:pt>
                <c:pt idx="636">
                  <c:v>1.0741000000000001</c:v>
                </c:pt>
                <c:pt idx="637">
                  <c:v>1.0809</c:v>
                </c:pt>
                <c:pt idx="638">
                  <c:v>1.0737000000000001</c:v>
                </c:pt>
                <c:pt idx="639">
                  <c:v>1.0703</c:v>
                </c:pt>
                <c:pt idx="640">
                  <c:v>1.0733999999999999</c:v>
                </c:pt>
                <c:pt idx="641">
                  <c:v>1.0740000000000001</c:v>
                </c:pt>
                <c:pt idx="642">
                  <c:v>1.0744</c:v>
                </c:pt>
                <c:pt idx="643">
                  <c:v>1.0702</c:v>
                </c:pt>
                <c:pt idx="644">
                  <c:v>1.0692999999999999</c:v>
                </c:pt>
                <c:pt idx="645">
                  <c:v>1.0732999999999999</c:v>
                </c:pt>
                <c:pt idx="646">
                  <c:v>1.0713999999999999</c:v>
                </c:pt>
                <c:pt idx="647">
                  <c:v>1.0681</c:v>
                </c:pt>
                <c:pt idx="648">
                  <c:v>1.0704</c:v>
                </c:pt>
                <c:pt idx="649">
                  <c:v>1.0712999999999999</c:v>
                </c:pt>
                <c:pt idx="650">
                  <c:v>1.0740000000000001</c:v>
                </c:pt>
                <c:pt idx="651">
                  <c:v>1.0745</c:v>
                </c:pt>
                <c:pt idx="652">
                  <c:v>1.0786</c:v>
                </c:pt>
                <c:pt idx="653">
                  <c:v>1.0811999999999999</c:v>
                </c:pt>
                <c:pt idx="654">
                  <c:v>1.0840000000000001</c:v>
                </c:pt>
                <c:pt idx="655">
                  <c:v>1.0824</c:v>
                </c:pt>
                <c:pt idx="656">
                  <c:v>1.0812999999999999</c:v>
                </c:pt>
                <c:pt idx="657">
                  <c:v>1.083</c:v>
                </c:pt>
                <c:pt idx="658">
                  <c:v>1.0868</c:v>
                </c:pt>
                <c:pt idx="659">
                  <c:v>1.0907</c:v>
                </c:pt>
                <c:pt idx="660">
                  <c:v>1.0893999999999999</c:v>
                </c:pt>
                <c:pt idx="661">
                  <c:v>1.0899000000000001</c:v>
                </c:pt>
                <c:pt idx="662">
                  <c:v>1.0939000000000001</c:v>
                </c:pt>
                <c:pt idx="663">
                  <c:v>1.0896999999999999</c:v>
                </c:pt>
                <c:pt idx="664">
                  <c:v>1.0882000000000001</c:v>
                </c:pt>
                <c:pt idx="665">
                  <c:v>1.0891</c:v>
                </c:pt>
                <c:pt idx="666">
                  <c:v>1.0853999999999999</c:v>
                </c:pt>
                <c:pt idx="667">
                  <c:v>1.0840000000000001</c:v>
                </c:pt>
                <c:pt idx="668">
                  <c:v>1.0846</c:v>
                </c:pt>
                <c:pt idx="669">
                  <c:v>1.0855999999999999</c:v>
                </c:pt>
                <c:pt idx="670">
                  <c:v>1.0821000000000001</c:v>
                </c:pt>
                <c:pt idx="671">
                  <c:v>1.0814999999999999</c:v>
                </c:pt>
                <c:pt idx="672">
                  <c:v>1.0826</c:v>
                </c:pt>
                <c:pt idx="673">
                  <c:v>1.0790999999999999</c:v>
                </c:pt>
                <c:pt idx="674">
                  <c:v>1.0911</c:v>
                </c:pt>
                <c:pt idx="675">
                  <c:v>1.0952</c:v>
                </c:pt>
                <c:pt idx="676">
                  <c:v>1.0931</c:v>
                </c:pt>
                <c:pt idx="677">
                  <c:v>1.0922000000000001</c:v>
                </c:pt>
                <c:pt idx="678">
                  <c:v>1.0919000000000001</c:v>
                </c:pt>
                <c:pt idx="679">
                  <c:v>1.0916999999999999</c:v>
                </c:pt>
                <c:pt idx="680">
                  <c:v>1.0931</c:v>
                </c:pt>
                <c:pt idx="681">
                  <c:v>1.0992999999999999</c:v>
                </c:pt>
                <c:pt idx="682">
                  <c:v>1.1012</c:v>
                </c:pt>
                <c:pt idx="683">
                  <c:v>1.0972</c:v>
                </c:pt>
                <c:pt idx="684">
                  <c:v>1.1027</c:v>
                </c:pt>
                <c:pt idx="685">
                  <c:v>1.1085</c:v>
                </c:pt>
                <c:pt idx="686">
                  <c:v>1.113</c:v>
                </c:pt>
                <c:pt idx="687">
                  <c:v>1.115</c:v>
                </c:pt>
                <c:pt idx="688">
                  <c:v>1.1112</c:v>
                </c:pt>
                <c:pt idx="689">
                  <c:v>1.1192</c:v>
                </c:pt>
                <c:pt idx="690">
                  <c:v>1.1161000000000001</c:v>
                </c:pt>
                <c:pt idx="691">
                  <c:v>1.1184000000000001</c:v>
                </c:pt>
                <c:pt idx="692">
                  <c:v>1.1120000000000001</c:v>
                </c:pt>
                <c:pt idx="693">
                  <c:v>1.1076999999999999</c:v>
                </c:pt>
                <c:pt idx="694">
                  <c:v>1.1048</c:v>
                </c:pt>
                <c:pt idx="695">
                  <c:v>1.1072</c:v>
                </c:pt>
                <c:pt idx="696">
                  <c:v>1.1043000000000001</c:v>
                </c:pt>
                <c:pt idx="697">
                  <c:v>1.1082000000000001</c:v>
                </c:pt>
                <c:pt idx="698">
                  <c:v>1.1111</c:v>
                </c:pt>
                <c:pt idx="699">
                  <c:v>1.1084000000000001</c:v>
                </c:pt>
                <c:pt idx="700">
                  <c:v>1.1034999999999999</c:v>
                </c:pt>
                <c:pt idx="701">
                  <c:v>1.1020000000000001</c:v>
                </c:pt>
                <c:pt idx="702">
                  <c:v>1.1012</c:v>
                </c:pt>
                <c:pt idx="703">
                  <c:v>1.1073999999999999</c:v>
                </c:pt>
                <c:pt idx="704">
                  <c:v>1.1074999999999999</c:v>
                </c:pt>
                <c:pt idx="705">
                  <c:v>1.1133</c:v>
                </c:pt>
                <c:pt idx="706">
                  <c:v>1.1113999999999999</c:v>
                </c:pt>
                <c:pt idx="707">
                  <c:v>1.1119000000000001</c:v>
                </c:pt>
                <c:pt idx="708">
                  <c:v>1.1162000000000001</c:v>
                </c:pt>
                <c:pt idx="709">
                  <c:v>1.1162000000000001</c:v>
                </c:pt>
                <c:pt idx="710">
                  <c:v>1.1111</c:v>
                </c:pt>
                <c:pt idx="711">
                  <c:v>1.1180000000000001</c:v>
                </c:pt>
                <c:pt idx="712">
                  <c:v>1.1133</c:v>
                </c:pt>
                <c:pt idx="713">
                  <c:v>1.1176999999999999</c:v>
                </c:pt>
                <c:pt idx="714">
                  <c:v>1.1162000000000001</c:v>
                </c:pt>
                <c:pt idx="715">
                  <c:v>1.1134999999999999</c:v>
                </c:pt>
                <c:pt idx="716">
                  <c:v>1.1068</c:v>
                </c:pt>
                <c:pt idx="717">
                  <c:v>1.1045</c:v>
                </c:pt>
                <c:pt idx="718">
                  <c:v>1.1031</c:v>
                </c:pt>
                <c:pt idx="719">
                  <c:v>1.0973999999999999</c:v>
                </c:pt>
                <c:pt idx="720">
                  <c:v>1.0975999999999999</c:v>
                </c:pt>
                <c:pt idx="721">
                  <c:v>1.0980000000000001</c:v>
                </c:pt>
                <c:pt idx="722">
                  <c:v>1.0939000000000001</c:v>
                </c:pt>
                <c:pt idx="723">
                  <c:v>1.0933999999999999</c:v>
                </c:pt>
                <c:pt idx="724">
                  <c:v>1.0936999999999999</c:v>
                </c:pt>
                <c:pt idx="725">
                  <c:v>1.0909</c:v>
                </c:pt>
                <c:pt idx="726">
                  <c:v>1.0892999999999999</c:v>
                </c:pt>
                <c:pt idx="727">
                  <c:v>1.0862000000000001</c:v>
                </c:pt>
                <c:pt idx="728">
                  <c:v>1.0831</c:v>
                </c:pt>
                <c:pt idx="729">
                  <c:v>1.0867</c:v>
                </c:pt>
                <c:pt idx="730">
                  <c:v>1.0814999999999999</c:v>
                </c:pt>
                <c:pt idx="731">
                  <c:v>1.0799000000000001</c:v>
                </c:pt>
                <c:pt idx="732">
                  <c:v>1.0782</c:v>
                </c:pt>
                <c:pt idx="733">
                  <c:v>1.0828</c:v>
                </c:pt>
                <c:pt idx="734">
                  <c:v>1.0795999999999999</c:v>
                </c:pt>
                <c:pt idx="735">
                  <c:v>1.0811999999999999</c:v>
                </c:pt>
                <c:pt idx="736">
                  <c:v>1.0819000000000001</c:v>
                </c:pt>
                <c:pt idx="737">
                  <c:v>1.0855999999999999</c:v>
                </c:pt>
                <c:pt idx="738">
                  <c:v>1.0884</c:v>
                </c:pt>
                <c:pt idx="739">
                  <c:v>1.0833999999999999</c:v>
                </c:pt>
                <c:pt idx="740">
                  <c:v>1.0878000000000001</c:v>
                </c:pt>
                <c:pt idx="741">
                  <c:v>1.093</c:v>
                </c:pt>
                <c:pt idx="742">
                  <c:v>1.0729</c:v>
                </c:pt>
                <c:pt idx="743">
                  <c:v>1.0805</c:v>
                </c:pt>
                <c:pt idx="744">
                  <c:v>1.0718000000000001</c:v>
                </c:pt>
                <c:pt idx="745">
                  <c:v>1.0654999999999999</c:v>
                </c:pt>
                <c:pt idx="746">
                  <c:v>1.0623</c:v>
                </c:pt>
                <c:pt idx="747">
                  <c:v>1.0564</c:v>
                </c:pt>
                <c:pt idx="748">
                  <c:v>1.0529999999999999</c:v>
                </c:pt>
                <c:pt idx="749">
                  <c:v>1.054</c:v>
                </c:pt>
                <c:pt idx="750">
                  <c:v>1.0598000000000001</c:v>
                </c:pt>
                <c:pt idx="751">
                  <c:v>1.0596000000000001</c:v>
                </c:pt>
                <c:pt idx="752">
                  <c:v>1.0544</c:v>
                </c:pt>
                <c:pt idx="753">
                  <c:v>1.0474000000000001</c:v>
                </c:pt>
                <c:pt idx="754">
                  <c:v>1.0418000000000001</c:v>
                </c:pt>
                <c:pt idx="755">
                  <c:v>1.0495000000000001</c:v>
                </c:pt>
                <c:pt idx="756">
                  <c:v>1.0488999999999999</c:v>
                </c:pt>
                <c:pt idx="757">
                  <c:v>1.0566</c:v>
                </c:pt>
                <c:pt idx="758">
                  <c:v>1.0551999999999999</c:v>
                </c:pt>
                <c:pt idx="759">
                  <c:v>1.0577000000000001</c:v>
                </c:pt>
                <c:pt idx="760">
                  <c:v>1.0498000000000001</c:v>
                </c:pt>
                <c:pt idx="761">
                  <c:v>1.0508999999999999</c:v>
                </c:pt>
                <c:pt idx="762">
                  <c:v>1.0510999999999999</c:v>
                </c:pt>
                <c:pt idx="763">
                  <c:v>1.0586</c:v>
                </c:pt>
                <c:pt idx="764">
                  <c:v>1.0565</c:v>
                </c:pt>
              </c:numCache>
            </c:numRef>
          </c:val>
          <c:smooth val="0"/>
          <c:extLst>
            <c:ext xmlns:c16="http://schemas.microsoft.com/office/drawing/2014/chart" uri="{C3380CC4-5D6E-409C-BE32-E72D297353CC}">
              <c16:uniqueId val="{00000001-4E0F-4B9A-AEEB-0CE2A1CEA6E8}"/>
            </c:ext>
          </c:extLst>
        </c:ser>
        <c:dLbls>
          <c:showLegendKey val="0"/>
          <c:showVal val="0"/>
          <c:showCatName val="0"/>
          <c:showSerName val="0"/>
          <c:showPercent val="0"/>
          <c:showBubbleSize val="0"/>
        </c:dLbls>
        <c:marker val="1"/>
        <c:smooth val="0"/>
        <c:axId val="1376062000"/>
        <c:axId val="1376057680"/>
      </c:lineChart>
      <c:dateAx>
        <c:axId val="1072101288"/>
        <c:scaling>
          <c:orientation val="minMax"/>
          <c:max val="45642"/>
          <c:min val="45108"/>
        </c:scaling>
        <c:delete val="0"/>
        <c:axPos val="b"/>
        <c:numFmt formatCode="[$-409]mmm\-yy;@" sourceLinked="0"/>
        <c:majorTickMark val="out"/>
        <c:minorTickMark val="none"/>
        <c:tickLblPos val="low"/>
        <c:spPr>
          <a:ln/>
        </c:spPr>
        <c:crossAx val="1072099848"/>
        <c:crosses val="autoZero"/>
        <c:auto val="1"/>
        <c:lblOffset val="100"/>
        <c:baseTimeUnit val="days"/>
        <c:majorUnit val="130"/>
        <c:majorTimeUnit val="days"/>
      </c:dateAx>
      <c:valAx>
        <c:axId val="1072099848"/>
        <c:scaling>
          <c:orientation val="minMax"/>
          <c:max val="2.4"/>
          <c:min val="0.4"/>
        </c:scaling>
        <c:delete val="0"/>
        <c:axPos val="l"/>
        <c:numFmt formatCode="#,##0.0" sourceLinked="0"/>
        <c:majorTickMark val="out"/>
        <c:minorTickMark val="none"/>
        <c:tickLblPos val="nextTo"/>
        <c:spPr>
          <a:ln/>
        </c:spPr>
        <c:crossAx val="1072101288"/>
        <c:crosses val="autoZero"/>
        <c:crossBetween val="between"/>
      </c:valAx>
      <c:valAx>
        <c:axId val="1376057680"/>
        <c:scaling>
          <c:orientation val="maxMin"/>
          <c:max val="1.1400000000000001"/>
          <c:min val="1.04"/>
        </c:scaling>
        <c:delete val="0"/>
        <c:axPos val="r"/>
        <c:numFmt formatCode="#,##0.00" sourceLinked="0"/>
        <c:majorTickMark val="out"/>
        <c:minorTickMark val="none"/>
        <c:tickLblPos val="nextTo"/>
        <c:crossAx val="1376062000"/>
        <c:crosses val="max"/>
        <c:crossBetween val="between"/>
      </c:valAx>
      <c:dateAx>
        <c:axId val="1376062000"/>
        <c:scaling>
          <c:orientation val="minMax"/>
        </c:scaling>
        <c:delete val="1"/>
        <c:axPos val="t"/>
        <c:numFmt formatCode="m/d/yyyy" sourceLinked="1"/>
        <c:majorTickMark val="out"/>
        <c:minorTickMark val="none"/>
        <c:tickLblPos val="nextTo"/>
        <c:crossAx val="1376057680"/>
        <c:crosses val="autoZero"/>
        <c:auto val="1"/>
        <c:lblOffset val="100"/>
        <c:baseTimeUnit val="days"/>
      </c:dateAx>
    </c:plotArea>
    <c:legend>
      <c:legendPos val="t"/>
      <c:layout>
        <c:manualLayout>
          <c:xMode val="edge"/>
          <c:yMode val="edge"/>
          <c:x val="4.6840492114155502E-2"/>
          <c:y val="2.3612459401478915E-3"/>
          <c:w val="0.9"/>
          <c:h val="0.10030561248337108"/>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0718954248366"/>
          <c:y val="7.1582353575666058E-2"/>
          <c:w val="0.77811666666666668"/>
          <c:h val="0.8409930607989069"/>
        </c:manualLayout>
      </c:layout>
      <c:lineChart>
        <c:grouping val="standard"/>
        <c:varyColors val="0"/>
        <c:ser>
          <c:idx val="0"/>
          <c:order val="0"/>
          <c:tx>
            <c:v>USD - GBP 1yr rate spread, %</c:v>
          </c:tx>
          <c:spPr>
            <a:ln w="19050">
              <a:solidFill>
                <a:srgbClr val="020B5B"/>
              </a:solidFill>
            </a:ln>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Sheet1!$AZ$6:$AZ$2000</c:f>
              <c:numCache>
                <c:formatCode>General</c:formatCode>
                <c:ptCount val="1995"/>
                <c:pt idx="0">
                  <c:v>-0.11009999999999998</c:v>
                </c:pt>
                <c:pt idx="1">
                  <c:v>-0.36660000000000004</c:v>
                </c:pt>
                <c:pt idx="2">
                  <c:v>-0.28960000000000008</c:v>
                </c:pt>
                <c:pt idx="3">
                  <c:v>-0.25719999999999998</c:v>
                </c:pt>
                <c:pt idx="4">
                  <c:v>-0.28860000000000008</c:v>
                </c:pt>
                <c:pt idx="5">
                  <c:v>-0.2790999999999999</c:v>
                </c:pt>
                <c:pt idx="6">
                  <c:v>-0.32210000000000005</c:v>
                </c:pt>
                <c:pt idx="7">
                  <c:v>-0.20989999999999998</c:v>
                </c:pt>
                <c:pt idx="8">
                  <c:v>-0.22649999999999992</c:v>
                </c:pt>
                <c:pt idx="9">
                  <c:v>-0.15630000000000011</c:v>
                </c:pt>
                <c:pt idx="10">
                  <c:v>-0.49680000000000002</c:v>
                </c:pt>
                <c:pt idx="11">
                  <c:v>-0.11030000000000006</c:v>
                </c:pt>
                <c:pt idx="12">
                  <c:v>-0.16050000000000009</c:v>
                </c:pt>
                <c:pt idx="13">
                  <c:v>-0.1886000000000001</c:v>
                </c:pt>
                <c:pt idx="14">
                  <c:v>-0.17989999999999995</c:v>
                </c:pt>
                <c:pt idx="15">
                  <c:v>-0.1705000000000001</c:v>
                </c:pt>
                <c:pt idx="16">
                  <c:v>-0.24009999999999998</c:v>
                </c:pt>
                <c:pt idx="17">
                  <c:v>-7.9900000000000082E-2</c:v>
                </c:pt>
                <c:pt idx="18">
                  <c:v>-5.9600000000000097E-2</c:v>
                </c:pt>
                <c:pt idx="19">
                  <c:v>-0.10709999999999997</c:v>
                </c:pt>
                <c:pt idx="20">
                  <c:v>-0.1137999999999999</c:v>
                </c:pt>
                <c:pt idx="21">
                  <c:v>-0.17510000000000003</c:v>
                </c:pt>
                <c:pt idx="22">
                  <c:v>-0.1452</c:v>
                </c:pt>
                <c:pt idx="23">
                  <c:v>-0.29110000000000014</c:v>
                </c:pt>
                <c:pt idx="24">
                  <c:v>-0.32400000000000007</c:v>
                </c:pt>
                <c:pt idx="25">
                  <c:v>-0.33309999999999995</c:v>
                </c:pt>
                <c:pt idx="26">
                  <c:v>-0.35240000000000005</c:v>
                </c:pt>
                <c:pt idx="27">
                  <c:v>-0.25170000000000003</c:v>
                </c:pt>
                <c:pt idx="28">
                  <c:v>-8.4600000000000009E-2</c:v>
                </c:pt>
                <c:pt idx="29">
                  <c:v>-0.32189999999999985</c:v>
                </c:pt>
                <c:pt idx="30">
                  <c:v>-0.48370000000000002</c:v>
                </c:pt>
                <c:pt idx="31">
                  <c:v>-0.42479999999999984</c:v>
                </c:pt>
                <c:pt idx="32">
                  <c:v>-0.37379999999999991</c:v>
                </c:pt>
                <c:pt idx="33">
                  <c:v>-0.27410000000000001</c:v>
                </c:pt>
                <c:pt idx="34">
                  <c:v>-0.24630000000000019</c:v>
                </c:pt>
                <c:pt idx="35">
                  <c:v>-0.45490000000000008</c:v>
                </c:pt>
                <c:pt idx="36">
                  <c:v>2.53000000000001E-2</c:v>
                </c:pt>
                <c:pt idx="37">
                  <c:v>-6.1699999999999866E-2</c:v>
                </c:pt>
                <c:pt idx="38">
                  <c:v>-0.12059999999999982</c:v>
                </c:pt>
                <c:pt idx="39">
                  <c:v>-0.18030000000000013</c:v>
                </c:pt>
                <c:pt idx="40">
                  <c:v>-0.32780000000000009</c:v>
                </c:pt>
                <c:pt idx="41">
                  <c:v>-0.13939999999999997</c:v>
                </c:pt>
                <c:pt idx="42">
                  <c:v>-0.12450000000000006</c:v>
                </c:pt>
                <c:pt idx="43">
                  <c:v>-0.18149999999999999</c:v>
                </c:pt>
                <c:pt idx="44">
                  <c:v>-0.21669999999999989</c:v>
                </c:pt>
                <c:pt idx="45">
                  <c:v>-0.21560000000000001</c:v>
                </c:pt>
                <c:pt idx="46">
                  <c:v>-0.33989999999999987</c:v>
                </c:pt>
                <c:pt idx="47">
                  <c:v>-0.29499999999999993</c:v>
                </c:pt>
                <c:pt idx="48">
                  <c:v>-0.48669999999999991</c:v>
                </c:pt>
                <c:pt idx="49">
                  <c:v>-0.23080000000000012</c:v>
                </c:pt>
                <c:pt idx="50">
                  <c:v>-0.14000000000000012</c:v>
                </c:pt>
                <c:pt idx="51">
                  <c:v>-0.14209999999999967</c:v>
                </c:pt>
                <c:pt idx="52">
                  <c:v>0.13649999999999984</c:v>
                </c:pt>
                <c:pt idx="53">
                  <c:v>3.9299999999999891E-2</c:v>
                </c:pt>
                <c:pt idx="54">
                  <c:v>0.23740000000000006</c:v>
                </c:pt>
                <c:pt idx="55">
                  <c:v>0.12119999999999997</c:v>
                </c:pt>
                <c:pt idx="56">
                  <c:v>0.28299999999999992</c:v>
                </c:pt>
                <c:pt idx="57">
                  <c:v>0.33709999999999996</c:v>
                </c:pt>
                <c:pt idx="58">
                  <c:v>0.40629999999999988</c:v>
                </c:pt>
                <c:pt idx="59">
                  <c:v>0.44419999999999993</c:v>
                </c:pt>
                <c:pt idx="60">
                  <c:v>0.55640000000000001</c:v>
                </c:pt>
                <c:pt idx="61">
                  <c:v>0.68480000000000008</c:v>
                </c:pt>
                <c:pt idx="62">
                  <c:v>0.40969999999999995</c:v>
                </c:pt>
                <c:pt idx="63">
                  <c:v>0.67870000000000008</c:v>
                </c:pt>
                <c:pt idx="64">
                  <c:v>0.58590000000000009</c:v>
                </c:pt>
                <c:pt idx="65">
                  <c:v>0.49980000000000002</c:v>
                </c:pt>
                <c:pt idx="66">
                  <c:v>0.78079999999999972</c:v>
                </c:pt>
                <c:pt idx="67">
                  <c:v>0.52029999999999976</c:v>
                </c:pt>
                <c:pt idx="68">
                  <c:v>0.54590000000000005</c:v>
                </c:pt>
                <c:pt idx="69">
                  <c:v>0.60180000000000033</c:v>
                </c:pt>
                <c:pt idx="70">
                  <c:v>0.5202</c:v>
                </c:pt>
                <c:pt idx="71">
                  <c:v>0.38989999999999991</c:v>
                </c:pt>
                <c:pt idx="72">
                  <c:v>0.25099999999999989</c:v>
                </c:pt>
                <c:pt idx="73">
                  <c:v>0.40919999999999979</c:v>
                </c:pt>
                <c:pt idx="74">
                  <c:v>0.3671000000000002</c:v>
                </c:pt>
                <c:pt idx="75">
                  <c:v>0.48960000000000026</c:v>
                </c:pt>
                <c:pt idx="76">
                  <c:v>0.51150000000000029</c:v>
                </c:pt>
                <c:pt idx="77">
                  <c:v>0.47219999999999995</c:v>
                </c:pt>
                <c:pt idx="78">
                  <c:v>0.44579999999999975</c:v>
                </c:pt>
                <c:pt idx="79">
                  <c:v>0.45679999999999987</c:v>
                </c:pt>
                <c:pt idx="80">
                  <c:v>0.55879999999999974</c:v>
                </c:pt>
                <c:pt idx="81">
                  <c:v>0.50449999999999973</c:v>
                </c:pt>
                <c:pt idx="82">
                  <c:v>0.63129999999999997</c:v>
                </c:pt>
                <c:pt idx="83">
                  <c:v>0.49540000000000006</c:v>
                </c:pt>
                <c:pt idx="84">
                  <c:v>0.73069999999999968</c:v>
                </c:pt>
                <c:pt idx="85">
                  <c:v>0.74460000000000015</c:v>
                </c:pt>
                <c:pt idx="86">
                  <c:v>0.68820000000000014</c:v>
                </c:pt>
                <c:pt idx="87">
                  <c:v>0.97819999999999974</c:v>
                </c:pt>
                <c:pt idx="88">
                  <c:v>0.96009999999999973</c:v>
                </c:pt>
                <c:pt idx="89">
                  <c:v>0.79519999999999991</c:v>
                </c:pt>
                <c:pt idx="90">
                  <c:v>0.58379999999999965</c:v>
                </c:pt>
                <c:pt idx="91">
                  <c:v>0.7105999999999999</c:v>
                </c:pt>
                <c:pt idx="92">
                  <c:v>0.92710000000000026</c:v>
                </c:pt>
                <c:pt idx="93">
                  <c:v>0.69169999999999998</c:v>
                </c:pt>
                <c:pt idx="94">
                  <c:v>0.69249999999999989</c:v>
                </c:pt>
                <c:pt idx="95">
                  <c:v>0.66089999999999982</c:v>
                </c:pt>
                <c:pt idx="96">
                  <c:v>0.57100000000000017</c:v>
                </c:pt>
                <c:pt idx="97">
                  <c:v>0.65229999999999988</c:v>
                </c:pt>
                <c:pt idx="98">
                  <c:v>0.60919999999999996</c:v>
                </c:pt>
                <c:pt idx="99">
                  <c:v>0.54530000000000012</c:v>
                </c:pt>
                <c:pt idx="100">
                  <c:v>0.50829999999999975</c:v>
                </c:pt>
                <c:pt idx="101">
                  <c:v>0.56579999999999986</c:v>
                </c:pt>
                <c:pt idx="102">
                  <c:v>0.45799999999999974</c:v>
                </c:pt>
                <c:pt idx="103">
                  <c:v>0.51370000000000005</c:v>
                </c:pt>
                <c:pt idx="104">
                  <c:v>0.4780000000000002</c:v>
                </c:pt>
                <c:pt idx="105">
                  <c:v>0.38149999999999995</c:v>
                </c:pt>
                <c:pt idx="106">
                  <c:v>0.38759999999999994</c:v>
                </c:pt>
                <c:pt idx="107">
                  <c:v>0.44390000000000018</c:v>
                </c:pt>
                <c:pt idx="108">
                  <c:v>0.32560000000000011</c:v>
                </c:pt>
                <c:pt idx="109">
                  <c:v>0.37340000000000018</c:v>
                </c:pt>
                <c:pt idx="110">
                  <c:v>0.40549999999999997</c:v>
                </c:pt>
                <c:pt idx="111">
                  <c:v>0.37629999999999963</c:v>
                </c:pt>
                <c:pt idx="112">
                  <c:v>0.38410000000000011</c:v>
                </c:pt>
                <c:pt idx="113">
                  <c:v>0.22850000000000037</c:v>
                </c:pt>
                <c:pt idx="114">
                  <c:v>0.43100000000000005</c:v>
                </c:pt>
                <c:pt idx="115">
                  <c:v>0.62990000000000013</c:v>
                </c:pt>
                <c:pt idx="116">
                  <c:v>0.76339999999999941</c:v>
                </c:pt>
                <c:pt idx="117">
                  <c:v>1.2554999999999996</c:v>
                </c:pt>
                <c:pt idx="118">
                  <c:v>0.77559999999999985</c:v>
                </c:pt>
                <c:pt idx="119">
                  <c:v>0.32359999999999989</c:v>
                </c:pt>
                <c:pt idx="120">
                  <c:v>-0.57690000000000019</c:v>
                </c:pt>
                <c:pt idx="121">
                  <c:v>0.26400000000000023</c:v>
                </c:pt>
                <c:pt idx="122">
                  <c:v>0.34690000000000021</c:v>
                </c:pt>
                <c:pt idx="123">
                  <c:v>0.48380000000000001</c:v>
                </c:pt>
                <c:pt idx="124">
                  <c:v>0.49749999999999961</c:v>
                </c:pt>
                <c:pt idx="125">
                  <c:v>0.42459999999999987</c:v>
                </c:pt>
                <c:pt idx="126">
                  <c:v>0.17549999999999999</c:v>
                </c:pt>
                <c:pt idx="127">
                  <c:v>0.48929999999999962</c:v>
                </c:pt>
                <c:pt idx="128">
                  <c:v>0.6694</c:v>
                </c:pt>
                <c:pt idx="129">
                  <c:v>0.41800000000000015</c:v>
                </c:pt>
                <c:pt idx="130">
                  <c:v>0.17580000000000018</c:v>
                </c:pt>
                <c:pt idx="131">
                  <c:v>0.27410000000000023</c:v>
                </c:pt>
                <c:pt idx="132">
                  <c:v>0.6368999999999998</c:v>
                </c:pt>
                <c:pt idx="133">
                  <c:v>0.26679999999999993</c:v>
                </c:pt>
                <c:pt idx="134">
                  <c:v>0.31820000000000004</c:v>
                </c:pt>
                <c:pt idx="135">
                  <c:v>0.33159999999999989</c:v>
                </c:pt>
                <c:pt idx="136">
                  <c:v>0.38649999999999984</c:v>
                </c:pt>
                <c:pt idx="137">
                  <c:v>0.24899999999999967</c:v>
                </c:pt>
                <c:pt idx="138">
                  <c:v>0.27050000000000018</c:v>
                </c:pt>
                <c:pt idx="139">
                  <c:v>0.28749999999999964</c:v>
                </c:pt>
                <c:pt idx="140">
                  <c:v>0.27340000000000009</c:v>
                </c:pt>
                <c:pt idx="141">
                  <c:v>0.28549999999999986</c:v>
                </c:pt>
                <c:pt idx="142">
                  <c:v>0.23320000000000007</c:v>
                </c:pt>
                <c:pt idx="143">
                  <c:v>0.1413000000000002</c:v>
                </c:pt>
                <c:pt idx="144">
                  <c:v>0.19110000000000005</c:v>
                </c:pt>
                <c:pt idx="145">
                  <c:v>0.31449999999999978</c:v>
                </c:pt>
                <c:pt idx="146">
                  <c:v>0.31820000000000004</c:v>
                </c:pt>
                <c:pt idx="147">
                  <c:v>0.97730000000000006</c:v>
                </c:pt>
                <c:pt idx="148">
                  <c:v>0.96320000000000006</c:v>
                </c:pt>
                <c:pt idx="149">
                  <c:v>0.27619999999999978</c:v>
                </c:pt>
                <c:pt idx="150">
                  <c:v>0.22650000000000015</c:v>
                </c:pt>
                <c:pt idx="151">
                  <c:v>0.34010000000000007</c:v>
                </c:pt>
                <c:pt idx="152">
                  <c:v>0.26169999999999982</c:v>
                </c:pt>
                <c:pt idx="153">
                  <c:v>-0.23150000000000004</c:v>
                </c:pt>
                <c:pt idx="154">
                  <c:v>0.40060000000000029</c:v>
                </c:pt>
                <c:pt idx="155">
                  <c:v>0.39429999999999987</c:v>
                </c:pt>
                <c:pt idx="156">
                  <c:v>0.41020000000000012</c:v>
                </c:pt>
                <c:pt idx="157">
                  <c:v>0.38490000000000002</c:v>
                </c:pt>
                <c:pt idx="158">
                  <c:v>0.37130000000000019</c:v>
                </c:pt>
                <c:pt idx="159">
                  <c:v>0.31000000000000005</c:v>
                </c:pt>
                <c:pt idx="160">
                  <c:v>0.27110000000000012</c:v>
                </c:pt>
                <c:pt idx="161">
                  <c:v>0.1402000000000001</c:v>
                </c:pt>
                <c:pt idx="162">
                  <c:v>-0.12539999999999996</c:v>
                </c:pt>
                <c:pt idx="163">
                  <c:v>-0.19940000000000024</c:v>
                </c:pt>
                <c:pt idx="164">
                  <c:v>-0.33619999999999983</c:v>
                </c:pt>
                <c:pt idx="165">
                  <c:v>-0.37339999999999973</c:v>
                </c:pt>
                <c:pt idx="166">
                  <c:v>-0.47100000000000009</c:v>
                </c:pt>
                <c:pt idx="167">
                  <c:v>-0.56159999999999988</c:v>
                </c:pt>
                <c:pt idx="168">
                  <c:v>-0.4352999999999998</c:v>
                </c:pt>
                <c:pt idx="169">
                  <c:v>-0.52360000000000051</c:v>
                </c:pt>
                <c:pt idx="170">
                  <c:v>-0.50769999999999982</c:v>
                </c:pt>
                <c:pt idx="171">
                  <c:v>-0.49050000000000038</c:v>
                </c:pt>
                <c:pt idx="172">
                  <c:v>-0.48480000000000034</c:v>
                </c:pt>
                <c:pt idx="173">
                  <c:v>-0.48039999999999949</c:v>
                </c:pt>
                <c:pt idx="174">
                  <c:v>-0.65799999999999947</c:v>
                </c:pt>
                <c:pt idx="175">
                  <c:v>-0.81159999999999988</c:v>
                </c:pt>
                <c:pt idx="176">
                  <c:v>-0.63160000000000016</c:v>
                </c:pt>
                <c:pt idx="177">
                  <c:v>-0.53279999999999994</c:v>
                </c:pt>
                <c:pt idx="178">
                  <c:v>-0.4218999999999995</c:v>
                </c:pt>
                <c:pt idx="179">
                  <c:v>-0.38660000000000005</c:v>
                </c:pt>
                <c:pt idx="180">
                  <c:v>-0.36350000000000016</c:v>
                </c:pt>
                <c:pt idx="181">
                  <c:v>-0.30440000000000023</c:v>
                </c:pt>
                <c:pt idx="182">
                  <c:v>-0.2229000000000001</c:v>
                </c:pt>
                <c:pt idx="183">
                  <c:v>-0.29999999999999982</c:v>
                </c:pt>
                <c:pt idx="184">
                  <c:v>-0.26459999999999972</c:v>
                </c:pt>
                <c:pt idx="185">
                  <c:v>-0.27250000000000085</c:v>
                </c:pt>
                <c:pt idx="186">
                  <c:v>-0.38930000000000042</c:v>
                </c:pt>
                <c:pt idx="187">
                  <c:v>0.40419999999999945</c:v>
                </c:pt>
                <c:pt idx="188">
                  <c:v>-0.15140000000000065</c:v>
                </c:pt>
                <c:pt idx="189">
                  <c:v>-0.88300000000000001</c:v>
                </c:pt>
                <c:pt idx="190">
                  <c:v>-1.1608000000000001</c:v>
                </c:pt>
                <c:pt idx="191">
                  <c:v>-1.6780999999999997</c:v>
                </c:pt>
                <c:pt idx="192">
                  <c:v>-1.4126000000000003</c:v>
                </c:pt>
                <c:pt idx="193">
                  <c:v>-1.3457999999999997</c:v>
                </c:pt>
                <c:pt idx="194">
                  <c:v>-1.2517000000000005</c:v>
                </c:pt>
                <c:pt idx="195">
                  <c:v>-1.1868999999999996</c:v>
                </c:pt>
                <c:pt idx="196">
                  <c:v>-1.0503</c:v>
                </c:pt>
                <c:pt idx="197">
                  <c:v>-0.83999999999999986</c:v>
                </c:pt>
                <c:pt idx="198">
                  <c:v>-1.3049999999999997</c:v>
                </c:pt>
                <c:pt idx="199">
                  <c:v>-0.93770000000000042</c:v>
                </c:pt>
                <c:pt idx="200">
                  <c:v>-1.7495000000000003</c:v>
                </c:pt>
                <c:pt idx="201">
                  <c:v>-1.1966000000000001</c:v>
                </c:pt>
                <c:pt idx="202">
                  <c:v>-0.95929999999999982</c:v>
                </c:pt>
                <c:pt idx="203">
                  <c:v>-0.66129999999999978</c:v>
                </c:pt>
                <c:pt idx="204">
                  <c:v>-0.55679999999999996</c:v>
                </c:pt>
                <c:pt idx="205">
                  <c:v>-0.41240000000000077</c:v>
                </c:pt>
                <c:pt idx="206">
                  <c:v>-0.51960000000000051</c:v>
                </c:pt>
                <c:pt idx="207">
                  <c:v>-0.29990000000000006</c:v>
                </c:pt>
                <c:pt idx="208">
                  <c:v>-0.26219999999999999</c:v>
                </c:pt>
                <c:pt idx="209">
                  <c:v>-0.50340000000000007</c:v>
                </c:pt>
                <c:pt idx="210">
                  <c:v>-0.2909000000000006</c:v>
                </c:pt>
                <c:pt idx="211">
                  <c:v>-0.23029999999999973</c:v>
                </c:pt>
                <c:pt idx="212">
                  <c:v>-3.819999999999979E-2</c:v>
                </c:pt>
                <c:pt idx="213">
                  <c:v>-0.28420000000000023</c:v>
                </c:pt>
                <c:pt idx="214">
                  <c:v>-0.18729999999999958</c:v>
                </c:pt>
                <c:pt idx="215">
                  <c:v>-0.14340000000000064</c:v>
                </c:pt>
                <c:pt idx="216">
                  <c:v>0.17379999999999995</c:v>
                </c:pt>
                <c:pt idx="217">
                  <c:v>1.0331999999999999</c:v>
                </c:pt>
                <c:pt idx="218">
                  <c:v>0.20859999999999967</c:v>
                </c:pt>
                <c:pt idx="219">
                  <c:v>0.27830000000000066</c:v>
                </c:pt>
                <c:pt idx="220">
                  <c:v>0.37990000000000013</c:v>
                </c:pt>
                <c:pt idx="221">
                  <c:v>0.2359</c:v>
                </c:pt>
                <c:pt idx="222">
                  <c:v>0.34759999999999991</c:v>
                </c:pt>
                <c:pt idx="223">
                  <c:v>0.1097999999999999</c:v>
                </c:pt>
                <c:pt idx="224">
                  <c:v>5.0699999999999967E-2</c:v>
                </c:pt>
                <c:pt idx="225">
                  <c:v>0.1346999999999996</c:v>
                </c:pt>
                <c:pt idx="226">
                  <c:v>8.6899999999999977E-2</c:v>
                </c:pt>
                <c:pt idx="227">
                  <c:v>-1.5299999999999869E-2</c:v>
                </c:pt>
                <c:pt idx="228">
                  <c:v>3.8899999999999935E-2</c:v>
                </c:pt>
                <c:pt idx="229">
                  <c:v>0.20469999999999988</c:v>
                </c:pt>
                <c:pt idx="230">
                  <c:v>0.24149999999999938</c:v>
                </c:pt>
                <c:pt idx="231">
                  <c:v>0.26999999999999957</c:v>
                </c:pt>
                <c:pt idx="232">
                  <c:v>0.14730000000000043</c:v>
                </c:pt>
                <c:pt idx="233">
                  <c:v>7.4599999999999334E-2</c:v>
                </c:pt>
                <c:pt idx="234">
                  <c:v>0.27890000000000015</c:v>
                </c:pt>
                <c:pt idx="235">
                  <c:v>9.1800000000000104E-2</c:v>
                </c:pt>
                <c:pt idx="236">
                  <c:v>0.12799999999999923</c:v>
                </c:pt>
                <c:pt idx="237">
                  <c:v>-0.28360000000000074</c:v>
                </c:pt>
                <c:pt idx="238">
                  <c:v>-9.8900000000000432E-2</c:v>
                </c:pt>
                <c:pt idx="239">
                  <c:v>-3.4900000000000375E-2</c:v>
                </c:pt>
                <c:pt idx="240">
                  <c:v>0.12240000000000073</c:v>
                </c:pt>
                <c:pt idx="241">
                  <c:v>3.4899999999999487E-2</c:v>
                </c:pt>
                <c:pt idx="242">
                  <c:v>-2.1300000000000097E-2</c:v>
                </c:pt>
                <c:pt idx="243">
                  <c:v>0.10989999999999966</c:v>
                </c:pt>
                <c:pt idx="244">
                  <c:v>0.10419999999999963</c:v>
                </c:pt>
                <c:pt idx="245">
                  <c:v>9.2600000000000016E-2</c:v>
                </c:pt>
                <c:pt idx="246">
                  <c:v>-0.19380000000000042</c:v>
                </c:pt>
                <c:pt idx="247">
                  <c:v>0.43729999999999958</c:v>
                </c:pt>
                <c:pt idx="248">
                  <c:v>-0.1399000000000008</c:v>
                </c:pt>
                <c:pt idx="249">
                  <c:v>-0.14090000000000025</c:v>
                </c:pt>
                <c:pt idx="250">
                  <c:v>-0.14220000000000077</c:v>
                </c:pt>
                <c:pt idx="251">
                  <c:v>-0.19649999999999945</c:v>
                </c:pt>
                <c:pt idx="252">
                  <c:v>-0.19249999999999989</c:v>
                </c:pt>
                <c:pt idx="253">
                  <c:v>-0.21440000000000037</c:v>
                </c:pt>
                <c:pt idx="254">
                  <c:v>-0.23489999999999966</c:v>
                </c:pt>
                <c:pt idx="255">
                  <c:v>-0.14369999999999994</c:v>
                </c:pt>
                <c:pt idx="256">
                  <c:v>-0.14149999999999974</c:v>
                </c:pt>
                <c:pt idx="257">
                  <c:v>-0.10780000000000012</c:v>
                </c:pt>
                <c:pt idx="258">
                  <c:v>-8.1199999999999939E-2</c:v>
                </c:pt>
                <c:pt idx="259">
                  <c:v>-5.8099999999999596E-2</c:v>
                </c:pt>
                <c:pt idx="260">
                  <c:v>-4.3499999999999872E-2</c:v>
                </c:pt>
                <c:pt idx="261">
                  <c:v>-9.700000000000486E-3</c:v>
                </c:pt>
                <c:pt idx="262">
                  <c:v>4.610000000000003E-2</c:v>
                </c:pt>
                <c:pt idx="263">
                  <c:v>5.8499999999999552E-2</c:v>
                </c:pt>
                <c:pt idx="264">
                  <c:v>-5.6099999999999817E-2</c:v>
                </c:pt>
                <c:pt idx="265">
                  <c:v>-9.6999999999995978E-3</c:v>
                </c:pt>
                <c:pt idx="266">
                  <c:v>-3.8900000000000823E-2</c:v>
                </c:pt>
                <c:pt idx="267">
                  <c:v>9.7599999999999909E-2</c:v>
                </c:pt>
                <c:pt idx="268">
                  <c:v>0.14480000000000004</c:v>
                </c:pt>
                <c:pt idx="269">
                  <c:v>0.14100000000000001</c:v>
                </c:pt>
                <c:pt idx="270">
                  <c:v>0.12570000000000014</c:v>
                </c:pt>
                <c:pt idx="271">
                  <c:v>0.11789999999999967</c:v>
                </c:pt>
                <c:pt idx="272">
                  <c:v>-6.4999999999999503E-3</c:v>
                </c:pt>
                <c:pt idx="273">
                  <c:v>0.14009999999999945</c:v>
                </c:pt>
                <c:pt idx="274">
                  <c:v>9.9399999999999267E-2</c:v>
                </c:pt>
                <c:pt idx="275">
                  <c:v>0.21969999999999956</c:v>
                </c:pt>
                <c:pt idx="276">
                  <c:v>0.22999999999999954</c:v>
                </c:pt>
                <c:pt idx="277">
                  <c:v>0.29290000000000038</c:v>
                </c:pt>
                <c:pt idx="278">
                  <c:v>0.27769999999999939</c:v>
                </c:pt>
                <c:pt idx="279">
                  <c:v>0.26119999999999965</c:v>
                </c:pt>
                <c:pt idx="280">
                  <c:v>0.29110000000000014</c:v>
                </c:pt>
                <c:pt idx="281">
                  <c:v>0.26970000000000027</c:v>
                </c:pt>
                <c:pt idx="282">
                  <c:v>0.43959999999999955</c:v>
                </c:pt>
                <c:pt idx="283">
                  <c:v>1.6100000000000669E-2</c:v>
                </c:pt>
                <c:pt idx="284">
                  <c:v>0.66190000000000015</c:v>
                </c:pt>
                <c:pt idx="285">
                  <c:v>0.69059999999999988</c:v>
                </c:pt>
                <c:pt idx="286">
                  <c:v>0.6581999999999999</c:v>
                </c:pt>
                <c:pt idx="287">
                  <c:v>0.60749999999999993</c:v>
                </c:pt>
                <c:pt idx="288">
                  <c:v>0.66110000000000024</c:v>
                </c:pt>
                <c:pt idx="289">
                  <c:v>0.52909999999999968</c:v>
                </c:pt>
                <c:pt idx="290">
                  <c:v>0.48329999999999984</c:v>
                </c:pt>
                <c:pt idx="291">
                  <c:v>0.49110000000000031</c:v>
                </c:pt>
                <c:pt idx="292">
                  <c:v>0.66420000000000012</c:v>
                </c:pt>
                <c:pt idx="293">
                  <c:v>0.65700000000000003</c:v>
                </c:pt>
                <c:pt idx="294">
                  <c:v>0.61939999999999973</c:v>
                </c:pt>
                <c:pt idx="295">
                  <c:v>0.70089999999999986</c:v>
                </c:pt>
                <c:pt idx="296">
                  <c:v>0.60440000000000005</c:v>
                </c:pt>
                <c:pt idx="297">
                  <c:v>0.57959999999999923</c:v>
                </c:pt>
                <c:pt idx="298">
                  <c:v>0.53840000000000021</c:v>
                </c:pt>
                <c:pt idx="299">
                  <c:v>0.51920000000000055</c:v>
                </c:pt>
                <c:pt idx="300">
                  <c:v>0.41429999999999989</c:v>
                </c:pt>
                <c:pt idx="301">
                  <c:v>0.41029999999999944</c:v>
                </c:pt>
                <c:pt idx="302">
                  <c:v>0.55900000000000016</c:v>
                </c:pt>
                <c:pt idx="303">
                  <c:v>0.51420000000000066</c:v>
                </c:pt>
                <c:pt idx="304">
                  <c:v>0.49580000000000002</c:v>
                </c:pt>
                <c:pt idx="305">
                  <c:v>0.41439999999999966</c:v>
                </c:pt>
                <c:pt idx="306">
                  <c:v>0.51810000000000045</c:v>
                </c:pt>
                <c:pt idx="307">
                  <c:v>0.64480000000000004</c:v>
                </c:pt>
                <c:pt idx="308">
                  <c:v>0.37190000000000012</c:v>
                </c:pt>
                <c:pt idx="309">
                  <c:v>0.16080000000000005</c:v>
                </c:pt>
                <c:pt idx="310">
                  <c:v>-0.37980000000000036</c:v>
                </c:pt>
                <c:pt idx="311">
                  <c:v>-9.1800000000000104E-2</c:v>
                </c:pt>
                <c:pt idx="312">
                  <c:v>-0.24140000000000006</c:v>
                </c:pt>
                <c:pt idx="313">
                  <c:v>3.989999999999938E-2</c:v>
                </c:pt>
                <c:pt idx="314">
                  <c:v>-0.23919999999999986</c:v>
                </c:pt>
                <c:pt idx="315">
                  <c:v>-2.3000000000004128E-3</c:v>
                </c:pt>
                <c:pt idx="316">
                  <c:v>0.16290000000000049</c:v>
                </c:pt>
                <c:pt idx="317">
                  <c:v>-0.22109999999999985</c:v>
                </c:pt>
                <c:pt idx="318">
                  <c:v>-0.47259999999999991</c:v>
                </c:pt>
                <c:pt idx="319">
                  <c:v>-0.38520000000000021</c:v>
                </c:pt>
                <c:pt idx="320">
                  <c:v>-0.24770000000000048</c:v>
                </c:pt>
                <c:pt idx="321">
                  <c:v>-0.14449999999999985</c:v>
                </c:pt>
                <c:pt idx="322">
                  <c:v>-0.23840000000000039</c:v>
                </c:pt>
                <c:pt idx="323">
                  <c:v>-0.24620000000000086</c:v>
                </c:pt>
                <c:pt idx="324">
                  <c:v>-0.34779999999999944</c:v>
                </c:pt>
                <c:pt idx="325">
                  <c:v>-0.34100000000000019</c:v>
                </c:pt>
                <c:pt idx="326">
                  <c:v>-0.41990000000000016</c:v>
                </c:pt>
                <c:pt idx="327">
                  <c:v>-0.46890000000000009</c:v>
                </c:pt>
                <c:pt idx="328">
                  <c:v>-0.43220000000000036</c:v>
                </c:pt>
                <c:pt idx="329">
                  <c:v>-0.22520000000000007</c:v>
                </c:pt>
                <c:pt idx="330">
                  <c:v>-0.22639999999999993</c:v>
                </c:pt>
                <c:pt idx="331">
                  <c:v>-0.36150000000000038</c:v>
                </c:pt>
                <c:pt idx="332">
                  <c:v>-0.48039999999999994</c:v>
                </c:pt>
                <c:pt idx="333">
                  <c:v>-0.39250000000000052</c:v>
                </c:pt>
                <c:pt idx="334">
                  <c:v>-0.39809999999999945</c:v>
                </c:pt>
                <c:pt idx="335">
                  <c:v>-0.25910000000000011</c:v>
                </c:pt>
                <c:pt idx="336">
                  <c:v>-0.37819999999999965</c:v>
                </c:pt>
                <c:pt idx="337">
                  <c:v>-0.49730000000000008</c:v>
                </c:pt>
                <c:pt idx="338">
                  <c:v>-0.5354000000000001</c:v>
                </c:pt>
                <c:pt idx="339">
                  <c:v>-0.49469999999999992</c:v>
                </c:pt>
                <c:pt idx="340">
                  <c:v>-0.64970000000000017</c:v>
                </c:pt>
                <c:pt idx="341">
                  <c:v>-0.74500000000000011</c:v>
                </c:pt>
                <c:pt idx="342">
                  <c:v>-0.71419999999999995</c:v>
                </c:pt>
                <c:pt idx="343">
                  <c:v>-0.61699999999999999</c:v>
                </c:pt>
                <c:pt idx="344">
                  <c:v>-0.68489999999999984</c:v>
                </c:pt>
                <c:pt idx="345">
                  <c:v>-0.52479999999999993</c:v>
                </c:pt>
                <c:pt idx="346">
                  <c:v>-0.76810000000000045</c:v>
                </c:pt>
                <c:pt idx="347">
                  <c:v>-0.73869999999999969</c:v>
                </c:pt>
                <c:pt idx="348">
                  <c:v>-0.59060000000000024</c:v>
                </c:pt>
                <c:pt idx="349">
                  <c:v>-0.80500000000000016</c:v>
                </c:pt>
                <c:pt idx="350">
                  <c:v>-0.6951000000000005</c:v>
                </c:pt>
                <c:pt idx="351">
                  <c:v>-0.85360000000000014</c:v>
                </c:pt>
                <c:pt idx="352">
                  <c:v>-0.91189999999999971</c:v>
                </c:pt>
                <c:pt idx="353">
                  <c:v>-1.1820999999999997</c:v>
                </c:pt>
                <c:pt idx="354">
                  <c:v>-0.80860000000000021</c:v>
                </c:pt>
                <c:pt idx="355">
                  <c:v>-0.80640000000000001</c:v>
                </c:pt>
                <c:pt idx="356">
                  <c:v>-0.73919999999999986</c:v>
                </c:pt>
                <c:pt idx="357">
                  <c:v>-0.64230000000000009</c:v>
                </c:pt>
                <c:pt idx="358">
                  <c:v>-0.63149999999999995</c:v>
                </c:pt>
                <c:pt idx="359">
                  <c:v>-0.71140000000000025</c:v>
                </c:pt>
                <c:pt idx="360">
                  <c:v>-0.6872000000000007</c:v>
                </c:pt>
                <c:pt idx="361">
                  <c:v>-0.78030000000000044</c:v>
                </c:pt>
                <c:pt idx="362">
                  <c:v>-1.0171999999999999</c:v>
                </c:pt>
                <c:pt idx="363">
                  <c:v>-1.056</c:v>
                </c:pt>
                <c:pt idx="364">
                  <c:v>-0.9551999999999996</c:v>
                </c:pt>
                <c:pt idx="365">
                  <c:v>-0.98329999999999984</c:v>
                </c:pt>
                <c:pt idx="366">
                  <c:v>-1.0758999999999999</c:v>
                </c:pt>
                <c:pt idx="367">
                  <c:v>-1.0114000000000001</c:v>
                </c:pt>
                <c:pt idx="368">
                  <c:v>-1.1318000000000001</c:v>
                </c:pt>
                <c:pt idx="369">
                  <c:v>-0.93839999999999968</c:v>
                </c:pt>
                <c:pt idx="370">
                  <c:v>-1.0329000000000006</c:v>
                </c:pt>
                <c:pt idx="371">
                  <c:v>-1.0154999999999994</c:v>
                </c:pt>
                <c:pt idx="372">
                  <c:v>-0.99730000000000008</c:v>
                </c:pt>
                <c:pt idx="373">
                  <c:v>-0.86939999999999973</c:v>
                </c:pt>
                <c:pt idx="374">
                  <c:v>-0.82739999999999991</c:v>
                </c:pt>
                <c:pt idx="375">
                  <c:v>-0.94139999999999979</c:v>
                </c:pt>
                <c:pt idx="376">
                  <c:v>-1.1382000000000003</c:v>
                </c:pt>
                <c:pt idx="377">
                  <c:v>-0.91279999999999983</c:v>
                </c:pt>
                <c:pt idx="378">
                  <c:v>-1.0666000000000002</c:v>
                </c:pt>
                <c:pt idx="379">
                  <c:v>-1.0925000000000002</c:v>
                </c:pt>
                <c:pt idx="380">
                  <c:v>-1.1886999999999999</c:v>
                </c:pt>
                <c:pt idx="381">
                  <c:v>-1.1452</c:v>
                </c:pt>
                <c:pt idx="382">
                  <c:v>-1.2279</c:v>
                </c:pt>
                <c:pt idx="383">
                  <c:v>-1.7852999999999994</c:v>
                </c:pt>
                <c:pt idx="384">
                  <c:v>-1.3858999999999995</c:v>
                </c:pt>
                <c:pt idx="385">
                  <c:v>-1.3684000000000003</c:v>
                </c:pt>
                <c:pt idx="386">
                  <c:v>-1.3308</c:v>
                </c:pt>
                <c:pt idx="387">
                  <c:v>-1.3091999999999997</c:v>
                </c:pt>
                <c:pt idx="388">
                  <c:v>-1.2271000000000001</c:v>
                </c:pt>
                <c:pt idx="389">
                  <c:v>-1.3079999999999998</c:v>
                </c:pt>
                <c:pt idx="390">
                  <c:v>-1.3555000000000001</c:v>
                </c:pt>
                <c:pt idx="391">
                  <c:v>-1.3681999999999999</c:v>
                </c:pt>
                <c:pt idx="392">
                  <c:v>-1.4264999999999999</c:v>
                </c:pt>
                <c:pt idx="393">
                  <c:v>-1.5686</c:v>
                </c:pt>
                <c:pt idx="394">
                  <c:v>-1.4276999999999997</c:v>
                </c:pt>
                <c:pt idx="395">
                  <c:v>-1.5952999999999999</c:v>
                </c:pt>
                <c:pt idx="396">
                  <c:v>-1.6170999999999998</c:v>
                </c:pt>
                <c:pt idx="397">
                  <c:v>-1.4744000000000002</c:v>
                </c:pt>
                <c:pt idx="398">
                  <c:v>-1.4863999999999997</c:v>
                </c:pt>
                <c:pt idx="399">
                  <c:v>-1.5239000000000003</c:v>
                </c:pt>
                <c:pt idx="400">
                  <c:v>-1.4291</c:v>
                </c:pt>
                <c:pt idx="401">
                  <c:v>-1.2344999999999997</c:v>
                </c:pt>
                <c:pt idx="402">
                  <c:v>-0.98529999999999962</c:v>
                </c:pt>
                <c:pt idx="403">
                  <c:v>-0.99730000000000008</c:v>
                </c:pt>
                <c:pt idx="404">
                  <c:v>-0.96389999999999976</c:v>
                </c:pt>
                <c:pt idx="405">
                  <c:v>-0.84989999999999988</c:v>
                </c:pt>
                <c:pt idx="406">
                  <c:v>-0.87399999999999967</c:v>
                </c:pt>
                <c:pt idx="407">
                  <c:v>-0.79669999999999952</c:v>
                </c:pt>
                <c:pt idx="408">
                  <c:v>-0.61490000000000045</c:v>
                </c:pt>
                <c:pt idx="409">
                  <c:v>-0.83969999999999967</c:v>
                </c:pt>
                <c:pt idx="410">
                  <c:v>-0.85210000000000008</c:v>
                </c:pt>
                <c:pt idx="411">
                  <c:v>-0.92100000000000026</c:v>
                </c:pt>
                <c:pt idx="412">
                  <c:v>-0.87669999999999959</c:v>
                </c:pt>
                <c:pt idx="413">
                  <c:v>-1.1509999999999998</c:v>
                </c:pt>
                <c:pt idx="414">
                  <c:v>-0.96119999999999983</c:v>
                </c:pt>
                <c:pt idx="415">
                  <c:v>-0.96140000000000025</c:v>
                </c:pt>
                <c:pt idx="416">
                  <c:v>-0.96519999999999939</c:v>
                </c:pt>
                <c:pt idx="417">
                  <c:v>-0.86839999999999939</c:v>
                </c:pt>
                <c:pt idx="418">
                  <c:v>-0.81420000000000048</c:v>
                </c:pt>
                <c:pt idx="419">
                  <c:v>-0.8857999999999997</c:v>
                </c:pt>
                <c:pt idx="420">
                  <c:v>-0.85969999999999924</c:v>
                </c:pt>
                <c:pt idx="421">
                  <c:v>-0.99799999999999933</c:v>
                </c:pt>
                <c:pt idx="422">
                  <c:v>-1.0176999999999996</c:v>
                </c:pt>
                <c:pt idx="423">
                  <c:v>-1.1890999999999998</c:v>
                </c:pt>
                <c:pt idx="424">
                  <c:v>-1.1269</c:v>
                </c:pt>
                <c:pt idx="425">
                  <c:v>-1.0511999999999997</c:v>
                </c:pt>
                <c:pt idx="426">
                  <c:v>-0.97349999999999959</c:v>
                </c:pt>
                <c:pt idx="427">
                  <c:v>-0.86380000000000035</c:v>
                </c:pt>
                <c:pt idx="428">
                  <c:v>-0.75609999999999999</c:v>
                </c:pt>
                <c:pt idx="429">
                  <c:v>-0.71780000000000044</c:v>
                </c:pt>
                <c:pt idx="430">
                  <c:v>-0.76240000000000041</c:v>
                </c:pt>
                <c:pt idx="431">
                  <c:v>-0.80589999999999939</c:v>
                </c:pt>
                <c:pt idx="432">
                  <c:v>-0.8844000000000003</c:v>
                </c:pt>
                <c:pt idx="433">
                  <c:v>-0.8158000000000003</c:v>
                </c:pt>
                <c:pt idx="434">
                  <c:v>-0.75309999999999988</c:v>
                </c:pt>
                <c:pt idx="435">
                  <c:v>-0.78889999999999993</c:v>
                </c:pt>
                <c:pt idx="436">
                  <c:v>-0.68920000000000048</c:v>
                </c:pt>
                <c:pt idx="437">
                  <c:v>-0.6661999999999999</c:v>
                </c:pt>
                <c:pt idx="438">
                  <c:v>-0.61409999999999965</c:v>
                </c:pt>
                <c:pt idx="439">
                  <c:v>-0.49439999999999973</c:v>
                </c:pt>
                <c:pt idx="440">
                  <c:v>-0.51499999999999968</c:v>
                </c:pt>
                <c:pt idx="441">
                  <c:v>-0.48869999999999969</c:v>
                </c:pt>
                <c:pt idx="442">
                  <c:v>-0.42790000000000017</c:v>
                </c:pt>
                <c:pt idx="443">
                  <c:v>-0.30790000000000006</c:v>
                </c:pt>
                <c:pt idx="444">
                  <c:v>-0.35020000000000007</c:v>
                </c:pt>
                <c:pt idx="445">
                  <c:v>-0.35970000000000013</c:v>
                </c:pt>
                <c:pt idx="446">
                  <c:v>-0.28880000000000017</c:v>
                </c:pt>
                <c:pt idx="447">
                  <c:v>-2.1099999999999675E-2</c:v>
                </c:pt>
                <c:pt idx="448">
                  <c:v>-8.7900000000000311E-2</c:v>
                </c:pt>
                <c:pt idx="449">
                  <c:v>-1.7300000000000537E-2</c:v>
                </c:pt>
                <c:pt idx="450">
                  <c:v>-1.9000000000000128E-2</c:v>
                </c:pt>
                <c:pt idx="451">
                  <c:v>-0.11549999999999994</c:v>
                </c:pt>
                <c:pt idx="452">
                  <c:v>-9.360000000000035E-2</c:v>
                </c:pt>
                <c:pt idx="453">
                  <c:v>-0.23399999999999999</c:v>
                </c:pt>
                <c:pt idx="454">
                  <c:v>-0.1570999999999998</c:v>
                </c:pt>
                <c:pt idx="455">
                  <c:v>-0.14079999999999959</c:v>
                </c:pt>
                <c:pt idx="456">
                  <c:v>-0.15739999999999998</c:v>
                </c:pt>
                <c:pt idx="457">
                  <c:v>-0.24690000000000012</c:v>
                </c:pt>
                <c:pt idx="458">
                  <c:v>-0.23360000000000003</c:v>
                </c:pt>
                <c:pt idx="459">
                  <c:v>-0.20330000000000048</c:v>
                </c:pt>
                <c:pt idx="460">
                  <c:v>-0.19819999999999993</c:v>
                </c:pt>
                <c:pt idx="461">
                  <c:v>-0.26679999999999993</c:v>
                </c:pt>
                <c:pt idx="462">
                  <c:v>-0.23289999999999988</c:v>
                </c:pt>
                <c:pt idx="463">
                  <c:v>-0.16939999999999955</c:v>
                </c:pt>
                <c:pt idx="464">
                  <c:v>-0.19150000000000045</c:v>
                </c:pt>
                <c:pt idx="465">
                  <c:v>-0.23070000000000057</c:v>
                </c:pt>
                <c:pt idx="466">
                  <c:v>-0.10219999999999985</c:v>
                </c:pt>
                <c:pt idx="467">
                  <c:v>-0.17659999999999965</c:v>
                </c:pt>
                <c:pt idx="468">
                  <c:v>-0.24230000000000018</c:v>
                </c:pt>
                <c:pt idx="469">
                  <c:v>-0.21359999999999957</c:v>
                </c:pt>
                <c:pt idx="470">
                  <c:v>-0.18849999999999945</c:v>
                </c:pt>
                <c:pt idx="471">
                  <c:v>-5.4300000000000459E-2</c:v>
                </c:pt>
                <c:pt idx="472">
                  <c:v>-6.5299999999999692E-2</c:v>
                </c:pt>
                <c:pt idx="473">
                  <c:v>-6.730000000000036E-2</c:v>
                </c:pt>
                <c:pt idx="474">
                  <c:v>-8.230000000000004E-2</c:v>
                </c:pt>
                <c:pt idx="475">
                  <c:v>-3.3000000000000362E-2</c:v>
                </c:pt>
                <c:pt idx="476">
                  <c:v>-8.9000000000005741E-3</c:v>
                </c:pt>
                <c:pt idx="477">
                  <c:v>-0.18949999999999978</c:v>
                </c:pt>
                <c:pt idx="478">
                  <c:v>-0.10949999999999971</c:v>
                </c:pt>
                <c:pt idx="479">
                  <c:v>-0.18499999999999961</c:v>
                </c:pt>
                <c:pt idx="480">
                  <c:v>-0.10529999999999973</c:v>
                </c:pt>
                <c:pt idx="481">
                  <c:v>-3.5099999999999909E-2</c:v>
                </c:pt>
                <c:pt idx="482">
                  <c:v>-4.3899999999999828E-2</c:v>
                </c:pt>
                <c:pt idx="483">
                  <c:v>7.8800000000000203E-2</c:v>
                </c:pt>
                <c:pt idx="484">
                  <c:v>7.8500000000000014E-2</c:v>
                </c:pt>
                <c:pt idx="485">
                  <c:v>2.8999999999999915E-2</c:v>
                </c:pt>
                <c:pt idx="486">
                  <c:v>-9.6400000000000041E-2</c:v>
                </c:pt>
                <c:pt idx="487">
                  <c:v>-1.5900000000000247E-2</c:v>
                </c:pt>
                <c:pt idx="488">
                  <c:v>-5.9800000000000075E-2</c:v>
                </c:pt>
                <c:pt idx="489">
                  <c:v>6.4999999999999503E-3</c:v>
                </c:pt>
                <c:pt idx="490">
                  <c:v>2.4100000000000676E-2</c:v>
                </c:pt>
                <c:pt idx="491">
                  <c:v>-4.0299999999999336E-2</c:v>
                </c:pt>
                <c:pt idx="492">
                  <c:v>-8.3199999999999719E-2</c:v>
                </c:pt>
                <c:pt idx="493">
                  <c:v>-0.13729999999999976</c:v>
                </c:pt>
                <c:pt idx="494">
                  <c:v>-0.13309999999999977</c:v>
                </c:pt>
                <c:pt idx="495">
                  <c:v>-9.2600000000000016E-2</c:v>
                </c:pt>
                <c:pt idx="496">
                  <c:v>-0.20089999999999986</c:v>
                </c:pt>
                <c:pt idx="497">
                  <c:v>-0.27210000000000001</c:v>
                </c:pt>
                <c:pt idx="498">
                  <c:v>-0.33169999999999966</c:v>
                </c:pt>
                <c:pt idx="499">
                  <c:v>-0.44240000000000013</c:v>
                </c:pt>
                <c:pt idx="500">
                  <c:v>-0.42740000000000045</c:v>
                </c:pt>
                <c:pt idx="501">
                  <c:v>-0.33059999999999956</c:v>
                </c:pt>
                <c:pt idx="502">
                  <c:v>-0.25539999999999985</c:v>
                </c:pt>
                <c:pt idx="503">
                  <c:v>-0.21809999999999974</c:v>
                </c:pt>
                <c:pt idx="504">
                  <c:v>-0.12520000000000042</c:v>
                </c:pt>
                <c:pt idx="505">
                  <c:v>-0.16999999999999993</c:v>
                </c:pt>
                <c:pt idx="506">
                  <c:v>-9.800000000000253E-3</c:v>
                </c:pt>
                <c:pt idx="507">
                  <c:v>-0.24650000000000016</c:v>
                </c:pt>
                <c:pt idx="508">
                  <c:v>-0.16839999999999922</c:v>
                </c:pt>
                <c:pt idx="509">
                  <c:v>-7.6000000000000512E-2</c:v>
                </c:pt>
                <c:pt idx="510">
                  <c:v>-9.9300000000000388E-2</c:v>
                </c:pt>
                <c:pt idx="511">
                  <c:v>-0.13259999999999916</c:v>
                </c:pt>
                <c:pt idx="512">
                  <c:v>0.10329999999999995</c:v>
                </c:pt>
                <c:pt idx="513">
                  <c:v>5.6900000000000173E-2</c:v>
                </c:pt>
                <c:pt idx="514">
                  <c:v>4.2600000000000193E-2</c:v>
                </c:pt>
                <c:pt idx="515">
                  <c:v>6.0400000000000009E-2</c:v>
                </c:pt>
                <c:pt idx="516">
                  <c:v>9.3399999999999928E-2</c:v>
                </c:pt>
                <c:pt idx="517">
                  <c:v>4.0300000000000225E-2</c:v>
                </c:pt>
                <c:pt idx="518">
                  <c:v>8.5500000000000131E-2</c:v>
                </c:pt>
                <c:pt idx="519">
                  <c:v>5.5400000000000116E-2</c:v>
                </c:pt>
                <c:pt idx="520">
                  <c:v>2.6100000000000012E-2</c:v>
                </c:pt>
                <c:pt idx="521">
                  <c:v>4.8299999999999788E-2</c:v>
                </c:pt>
                <c:pt idx="522">
                  <c:v>9.9099999999999966E-2</c:v>
                </c:pt>
                <c:pt idx="523">
                  <c:v>1.7400000000000304E-2</c:v>
                </c:pt>
                <c:pt idx="524">
                  <c:v>-1.6199999999999548E-2</c:v>
                </c:pt>
                <c:pt idx="525">
                  <c:v>5.5700000000000305E-2</c:v>
                </c:pt>
                <c:pt idx="526">
                  <c:v>-5.2999999999991942E-3</c:v>
                </c:pt>
                <c:pt idx="527">
                  <c:v>-7.1399999999999686E-2</c:v>
                </c:pt>
                <c:pt idx="528">
                  <c:v>-0.22849999999999948</c:v>
                </c:pt>
                <c:pt idx="529">
                  <c:v>-0.23039999999999994</c:v>
                </c:pt>
                <c:pt idx="530">
                  <c:v>-0.17949999999999999</c:v>
                </c:pt>
                <c:pt idx="531">
                  <c:v>-0.11470000000000002</c:v>
                </c:pt>
                <c:pt idx="532">
                  <c:v>-0.13519999999999976</c:v>
                </c:pt>
                <c:pt idx="533">
                  <c:v>-0.12590000000000012</c:v>
                </c:pt>
                <c:pt idx="534">
                  <c:v>-7.2899999999999743E-2</c:v>
                </c:pt>
                <c:pt idx="535">
                  <c:v>-0.10310000000000041</c:v>
                </c:pt>
                <c:pt idx="536">
                  <c:v>-0.23689999999999989</c:v>
                </c:pt>
                <c:pt idx="537">
                  <c:v>-0.1877999999999993</c:v>
                </c:pt>
                <c:pt idx="538">
                  <c:v>-0.21869999999999967</c:v>
                </c:pt>
                <c:pt idx="539">
                  <c:v>-0.12539999999999996</c:v>
                </c:pt>
                <c:pt idx="540">
                  <c:v>-7.1200000000000152E-2</c:v>
                </c:pt>
                <c:pt idx="541">
                  <c:v>-0.14669999999999961</c:v>
                </c:pt>
                <c:pt idx="542">
                  <c:v>-0.18099999999999961</c:v>
                </c:pt>
                <c:pt idx="543">
                  <c:v>-0.20369999999999999</c:v>
                </c:pt>
                <c:pt idx="544">
                  <c:v>-0.16809999999999992</c:v>
                </c:pt>
                <c:pt idx="545">
                  <c:v>-0.15299999999999958</c:v>
                </c:pt>
                <c:pt idx="546">
                  <c:v>-0.18719999999999981</c:v>
                </c:pt>
                <c:pt idx="547">
                  <c:v>-0.17130000000000045</c:v>
                </c:pt>
                <c:pt idx="548">
                  <c:v>-0.35119999999999951</c:v>
                </c:pt>
                <c:pt idx="549">
                  <c:v>-0.23209999999999997</c:v>
                </c:pt>
                <c:pt idx="550">
                  <c:v>-0.19079999999999941</c:v>
                </c:pt>
                <c:pt idx="551">
                  <c:v>-0.15829999999999966</c:v>
                </c:pt>
                <c:pt idx="552">
                  <c:v>-7.3199999999999932E-2</c:v>
                </c:pt>
                <c:pt idx="553">
                  <c:v>-6.1899999999999622E-2</c:v>
                </c:pt>
                <c:pt idx="554">
                  <c:v>-0.16469999999999985</c:v>
                </c:pt>
                <c:pt idx="555">
                  <c:v>-0.10550000000000015</c:v>
                </c:pt>
                <c:pt idx="556">
                  <c:v>-2.9300000000000104E-2</c:v>
                </c:pt>
                <c:pt idx="557">
                  <c:v>-6.8700000000000649E-2</c:v>
                </c:pt>
                <c:pt idx="558">
                  <c:v>-4.9500000000000099E-2</c:v>
                </c:pt>
                <c:pt idx="559">
                  <c:v>1.6099999999999781E-2</c:v>
                </c:pt>
                <c:pt idx="560">
                  <c:v>-1.5799999999999592E-2</c:v>
                </c:pt>
                <c:pt idx="561">
                  <c:v>-8.6400000000000254E-2</c:v>
                </c:pt>
                <c:pt idx="562">
                  <c:v>-7.8400000000000247E-2</c:v>
                </c:pt>
                <c:pt idx="563">
                  <c:v>-1.4599999999999724E-2</c:v>
                </c:pt>
                <c:pt idx="564">
                  <c:v>-0.1238999999999999</c:v>
                </c:pt>
                <c:pt idx="565">
                  <c:v>-0.13950000000000085</c:v>
                </c:pt>
                <c:pt idx="566">
                  <c:v>-0.10090000000000021</c:v>
                </c:pt>
                <c:pt idx="567">
                  <c:v>-6.4700000000000202E-2</c:v>
                </c:pt>
                <c:pt idx="568">
                  <c:v>-9.5699999999999896E-2</c:v>
                </c:pt>
                <c:pt idx="569">
                  <c:v>-0.12009999999999987</c:v>
                </c:pt>
                <c:pt idx="570">
                  <c:v>-2.4299999999999322E-2</c:v>
                </c:pt>
                <c:pt idx="571">
                  <c:v>3.2499999999999751E-2</c:v>
                </c:pt>
                <c:pt idx="572">
                  <c:v>5.1400000000000112E-2</c:v>
                </c:pt>
                <c:pt idx="573">
                  <c:v>6.8500000000000227E-2</c:v>
                </c:pt>
                <c:pt idx="574">
                  <c:v>0.11390000000000011</c:v>
                </c:pt>
                <c:pt idx="575">
                  <c:v>9.0999999999999304E-2</c:v>
                </c:pt>
                <c:pt idx="576">
                  <c:v>0.10910000000000064</c:v>
                </c:pt>
                <c:pt idx="577">
                  <c:v>-5.9000000000004604E-3</c:v>
                </c:pt>
                <c:pt idx="578">
                  <c:v>0.16189999999999927</c:v>
                </c:pt>
                <c:pt idx="579">
                  <c:v>0.15840000000000032</c:v>
                </c:pt>
                <c:pt idx="580">
                  <c:v>0.13970000000000038</c:v>
                </c:pt>
                <c:pt idx="581">
                  <c:v>0.11880000000000024</c:v>
                </c:pt>
                <c:pt idx="582">
                  <c:v>9.2299999999999827E-2</c:v>
                </c:pt>
                <c:pt idx="583">
                  <c:v>0.16570000000000018</c:v>
                </c:pt>
                <c:pt idx="584">
                  <c:v>0.12080000000000002</c:v>
                </c:pt>
                <c:pt idx="585">
                  <c:v>0.18210000000000015</c:v>
                </c:pt>
                <c:pt idx="586">
                  <c:v>0.14590000000000014</c:v>
                </c:pt>
                <c:pt idx="587">
                  <c:v>0.11670000000000069</c:v>
                </c:pt>
                <c:pt idx="588">
                  <c:v>9.0300000000000047E-2</c:v>
                </c:pt>
                <c:pt idx="589">
                  <c:v>0.19889999999999919</c:v>
                </c:pt>
                <c:pt idx="590">
                  <c:v>0.22599999999999998</c:v>
                </c:pt>
                <c:pt idx="591">
                  <c:v>0.22480000000000011</c:v>
                </c:pt>
                <c:pt idx="592">
                  <c:v>0.33110000000000017</c:v>
                </c:pt>
                <c:pt idx="593">
                  <c:v>0.23609999999999953</c:v>
                </c:pt>
                <c:pt idx="594">
                  <c:v>0.19779999999999998</c:v>
                </c:pt>
                <c:pt idx="595">
                  <c:v>0.2077</c:v>
                </c:pt>
                <c:pt idx="596">
                  <c:v>0.12289999999999957</c:v>
                </c:pt>
                <c:pt idx="597">
                  <c:v>0.16250000000000053</c:v>
                </c:pt>
                <c:pt idx="598">
                  <c:v>0.17810000000000059</c:v>
                </c:pt>
                <c:pt idx="599">
                  <c:v>0.30239999999999956</c:v>
                </c:pt>
                <c:pt idx="600">
                  <c:v>0.33830000000000027</c:v>
                </c:pt>
                <c:pt idx="601">
                  <c:v>0.25170000000000048</c:v>
                </c:pt>
                <c:pt idx="602">
                  <c:v>0.1731000000000007</c:v>
                </c:pt>
                <c:pt idx="603">
                  <c:v>0.2195999999999998</c:v>
                </c:pt>
                <c:pt idx="604">
                  <c:v>0.21750000000000025</c:v>
                </c:pt>
                <c:pt idx="605">
                  <c:v>0.24170000000000069</c:v>
                </c:pt>
                <c:pt idx="606">
                  <c:v>0.24770000000000003</c:v>
                </c:pt>
                <c:pt idx="607">
                  <c:v>0.11139999999999972</c:v>
                </c:pt>
                <c:pt idx="608">
                  <c:v>0.14919999999999956</c:v>
                </c:pt>
                <c:pt idx="609">
                  <c:v>0.14210000000000012</c:v>
                </c:pt>
                <c:pt idx="610">
                  <c:v>0.18069999999999986</c:v>
                </c:pt>
                <c:pt idx="611">
                  <c:v>0.20219999999999949</c:v>
                </c:pt>
                <c:pt idx="612">
                  <c:v>0.20999999999999996</c:v>
                </c:pt>
                <c:pt idx="613">
                  <c:v>0.24429999999999996</c:v>
                </c:pt>
                <c:pt idx="614">
                  <c:v>0.25699999999999967</c:v>
                </c:pt>
                <c:pt idx="615">
                  <c:v>0.21389999999999976</c:v>
                </c:pt>
                <c:pt idx="616">
                  <c:v>0.1604000000000001</c:v>
                </c:pt>
                <c:pt idx="617">
                  <c:v>0.13549999999999951</c:v>
                </c:pt>
                <c:pt idx="618">
                  <c:v>0.20110000000000028</c:v>
                </c:pt>
                <c:pt idx="619">
                  <c:v>0.20310000000000006</c:v>
                </c:pt>
                <c:pt idx="620">
                  <c:v>0.19160000000000021</c:v>
                </c:pt>
                <c:pt idx="621">
                  <c:v>0.19259999999999966</c:v>
                </c:pt>
                <c:pt idx="622">
                  <c:v>4.3600000000000527E-2</c:v>
                </c:pt>
                <c:pt idx="623">
                  <c:v>6.5700000000000536E-2</c:v>
                </c:pt>
                <c:pt idx="624">
                  <c:v>8.3200000000000607E-2</c:v>
                </c:pt>
                <c:pt idx="625">
                  <c:v>9.8200000000000287E-2</c:v>
                </c:pt>
                <c:pt idx="626">
                  <c:v>0.10200000000000031</c:v>
                </c:pt>
                <c:pt idx="627">
                  <c:v>5.5699999999999861E-2</c:v>
                </c:pt>
                <c:pt idx="628">
                  <c:v>6.5599999999999881E-2</c:v>
                </c:pt>
                <c:pt idx="629">
                  <c:v>3.8999999999997925E-3</c:v>
                </c:pt>
                <c:pt idx="630">
                  <c:v>7.8000000000004732E-3</c:v>
                </c:pt>
                <c:pt idx="631">
                  <c:v>-3.9500000000000313E-2</c:v>
                </c:pt>
                <c:pt idx="632">
                  <c:v>-8.9199999999999946E-2</c:v>
                </c:pt>
                <c:pt idx="633">
                  <c:v>-5.7199999999999918E-2</c:v>
                </c:pt>
                <c:pt idx="634">
                  <c:v>5.459999999999976E-2</c:v>
                </c:pt>
                <c:pt idx="635">
                  <c:v>-6.4000000000001833E-3</c:v>
                </c:pt>
                <c:pt idx="636">
                  <c:v>1.0500000000000398E-2</c:v>
                </c:pt>
                <c:pt idx="637">
                  <c:v>4.8499999999999766E-2</c:v>
                </c:pt>
                <c:pt idx="638">
                  <c:v>-2.7299999999999436E-2</c:v>
                </c:pt>
                <c:pt idx="639">
                  <c:v>1.8200000000000216E-2</c:v>
                </c:pt>
                <c:pt idx="640">
                  <c:v>7.0200000000000706E-2</c:v>
                </c:pt>
                <c:pt idx="641">
                  <c:v>3.2000000000000028E-2</c:v>
                </c:pt>
                <c:pt idx="642">
                  <c:v>-3.479999999999972E-2</c:v>
                </c:pt>
                <c:pt idx="643">
                  <c:v>9.4299999999999606E-2</c:v>
                </c:pt>
                <c:pt idx="644">
                  <c:v>0.10080000000000044</c:v>
                </c:pt>
                <c:pt idx="645">
                  <c:v>6.9799999999999862E-2</c:v>
                </c:pt>
                <c:pt idx="646">
                  <c:v>1.980000000000004E-2</c:v>
                </c:pt>
                <c:pt idx="647">
                  <c:v>3.4399999999999764E-2</c:v>
                </c:pt>
                <c:pt idx="648">
                  <c:v>1.1900000000000688E-2</c:v>
                </c:pt>
                <c:pt idx="649">
                  <c:v>5.3200000000000358E-2</c:v>
                </c:pt>
                <c:pt idx="650">
                  <c:v>-1.9999999999997797E-3</c:v>
                </c:pt>
                <c:pt idx="651">
                  <c:v>-7.8199999999999825E-2</c:v>
                </c:pt>
                <c:pt idx="652">
                  <c:v>-4.7599999999999199E-2</c:v>
                </c:pt>
                <c:pt idx="653">
                  <c:v>-1.1000000000000121E-2</c:v>
                </c:pt>
                <c:pt idx="654">
                  <c:v>-6.2100000000000044E-2</c:v>
                </c:pt>
                <c:pt idx="655">
                  <c:v>-3.0899999999999928E-2</c:v>
                </c:pt>
                <c:pt idx="656">
                  <c:v>-5.2900000000000169E-2</c:v>
                </c:pt>
                <c:pt idx="657">
                  <c:v>-0.10499999999999954</c:v>
                </c:pt>
                <c:pt idx="658">
                  <c:v>-0.16640000000000033</c:v>
                </c:pt>
                <c:pt idx="659">
                  <c:v>-0.21940000000000026</c:v>
                </c:pt>
                <c:pt idx="660">
                  <c:v>-0.23219999999999974</c:v>
                </c:pt>
                <c:pt idx="661">
                  <c:v>-0.25320000000000009</c:v>
                </c:pt>
                <c:pt idx="662">
                  <c:v>-0.19599999999999973</c:v>
                </c:pt>
                <c:pt idx="663">
                  <c:v>-0.15859999999999985</c:v>
                </c:pt>
                <c:pt idx="664">
                  <c:v>-0.1628999999999996</c:v>
                </c:pt>
                <c:pt idx="665">
                  <c:v>-0.18900000000000006</c:v>
                </c:pt>
                <c:pt idx="666">
                  <c:v>-0.19930000000000003</c:v>
                </c:pt>
                <c:pt idx="667">
                  <c:v>-0.20520000000000049</c:v>
                </c:pt>
                <c:pt idx="668">
                  <c:v>-0.16379999999999928</c:v>
                </c:pt>
                <c:pt idx="669">
                  <c:v>-0.19499999999999984</c:v>
                </c:pt>
                <c:pt idx="670">
                  <c:v>-0.17039999999999988</c:v>
                </c:pt>
                <c:pt idx="671">
                  <c:v>-0.22300000000000031</c:v>
                </c:pt>
                <c:pt idx="672">
                  <c:v>-0.28370000000000006</c:v>
                </c:pt>
                <c:pt idx="673">
                  <c:v>-0.14369999999999994</c:v>
                </c:pt>
                <c:pt idx="674">
                  <c:v>-0.52869999999999973</c:v>
                </c:pt>
                <c:pt idx="675">
                  <c:v>-0.46079999999999988</c:v>
                </c:pt>
                <c:pt idx="676">
                  <c:v>-0.45130000000000026</c:v>
                </c:pt>
                <c:pt idx="677">
                  <c:v>-0.41030000000000033</c:v>
                </c:pt>
                <c:pt idx="678">
                  <c:v>-0.46070000000000011</c:v>
                </c:pt>
                <c:pt idx="679">
                  <c:v>-0.37020000000000008</c:v>
                </c:pt>
                <c:pt idx="680">
                  <c:v>-0.40669999999999984</c:v>
                </c:pt>
                <c:pt idx="681">
                  <c:v>-0.51080000000000014</c:v>
                </c:pt>
                <c:pt idx="682">
                  <c:v>-0.53080000000000016</c:v>
                </c:pt>
                <c:pt idx="683">
                  <c:v>-0.4421999999999997</c:v>
                </c:pt>
                <c:pt idx="684">
                  <c:v>-0.42309999999999981</c:v>
                </c:pt>
                <c:pt idx="685">
                  <c:v>-0.40700000000000003</c:v>
                </c:pt>
                <c:pt idx="686">
                  <c:v>-0.4982000000000002</c:v>
                </c:pt>
                <c:pt idx="687">
                  <c:v>-0.53800000000000026</c:v>
                </c:pt>
                <c:pt idx="688">
                  <c:v>-0.44059999999999988</c:v>
                </c:pt>
                <c:pt idx="689">
                  <c:v>-0.49650000000000016</c:v>
                </c:pt>
                <c:pt idx="690">
                  <c:v>-0.42899999999999983</c:v>
                </c:pt>
                <c:pt idx="691">
                  <c:v>-0.57379999999999987</c:v>
                </c:pt>
                <c:pt idx="692">
                  <c:v>-0.58020000000000005</c:v>
                </c:pt>
                <c:pt idx="693">
                  <c:v>-0.55469999999999997</c:v>
                </c:pt>
                <c:pt idx="694">
                  <c:v>-0.52340000000000009</c:v>
                </c:pt>
                <c:pt idx="695">
                  <c:v>-0.52450000000000019</c:v>
                </c:pt>
                <c:pt idx="696">
                  <c:v>-0.54149999999999965</c:v>
                </c:pt>
                <c:pt idx="697">
                  <c:v>-0.59240000000000004</c:v>
                </c:pt>
                <c:pt idx="698">
                  <c:v>-0.53819999999999979</c:v>
                </c:pt>
                <c:pt idx="699">
                  <c:v>-0.66809999999999992</c:v>
                </c:pt>
                <c:pt idx="700">
                  <c:v>-0.51089999999999991</c:v>
                </c:pt>
                <c:pt idx="701">
                  <c:v>-0.56840000000000002</c:v>
                </c:pt>
                <c:pt idx="702">
                  <c:v>-0.43649999999999967</c:v>
                </c:pt>
                <c:pt idx="703">
                  <c:v>-0.47310000000000008</c:v>
                </c:pt>
                <c:pt idx="704">
                  <c:v>-0.45009999999999994</c:v>
                </c:pt>
                <c:pt idx="705">
                  <c:v>-0.43619999999999992</c:v>
                </c:pt>
                <c:pt idx="706">
                  <c:v>-0.46470000000000011</c:v>
                </c:pt>
                <c:pt idx="707">
                  <c:v>-1.0581999999999998</c:v>
                </c:pt>
                <c:pt idx="708">
                  <c:v>-1.0303</c:v>
                </c:pt>
                <c:pt idx="709">
                  <c:v>-0.46979999999999977</c:v>
                </c:pt>
                <c:pt idx="710">
                  <c:v>-0.51029999999999998</c:v>
                </c:pt>
                <c:pt idx="711">
                  <c:v>-0.49980000000000002</c:v>
                </c:pt>
                <c:pt idx="712">
                  <c:v>-0.5552999999999999</c:v>
                </c:pt>
                <c:pt idx="713">
                  <c:v>-0.54110000000000014</c:v>
                </c:pt>
                <c:pt idx="714">
                  <c:v>-0.49969999999999981</c:v>
                </c:pt>
                <c:pt idx="715">
                  <c:v>-0.48290000000000033</c:v>
                </c:pt>
                <c:pt idx="716">
                  <c:v>-0.69050000000000011</c:v>
                </c:pt>
                <c:pt idx="717">
                  <c:v>-0.63610000000000033</c:v>
                </c:pt>
                <c:pt idx="718">
                  <c:v>-0.4104000000000001</c:v>
                </c:pt>
                <c:pt idx="719">
                  <c:v>-0.46679999999999966</c:v>
                </c:pt>
                <c:pt idx="720">
                  <c:v>-0.33030000000000026</c:v>
                </c:pt>
                <c:pt idx="721">
                  <c:v>-0.3389000000000002</c:v>
                </c:pt>
                <c:pt idx="722">
                  <c:v>-0.31430000000000025</c:v>
                </c:pt>
                <c:pt idx="723">
                  <c:v>-0.3969999999999998</c:v>
                </c:pt>
                <c:pt idx="724">
                  <c:v>-0.23459999999999992</c:v>
                </c:pt>
                <c:pt idx="725">
                  <c:v>-7.2100000000000275E-2</c:v>
                </c:pt>
                <c:pt idx="726">
                  <c:v>-0.28410000000000002</c:v>
                </c:pt>
                <c:pt idx="727">
                  <c:v>-0.20369999999999999</c:v>
                </c:pt>
                <c:pt idx="728">
                  <c:v>-0.2286999999999999</c:v>
                </c:pt>
                <c:pt idx="729">
                  <c:v>-0.11949999999999994</c:v>
                </c:pt>
                <c:pt idx="730">
                  <c:v>-5.8699999999999974E-2</c:v>
                </c:pt>
                <c:pt idx="731">
                  <c:v>-9.1699999999999893E-2</c:v>
                </c:pt>
                <c:pt idx="732">
                  <c:v>-6.0700000000000198E-2</c:v>
                </c:pt>
                <c:pt idx="733">
                  <c:v>-0.10239999999999982</c:v>
                </c:pt>
                <c:pt idx="734">
                  <c:v>-0.15270000000000028</c:v>
                </c:pt>
                <c:pt idx="735">
                  <c:v>-0.10790000000000033</c:v>
                </c:pt>
                <c:pt idx="736">
                  <c:v>-0.18700000000000028</c:v>
                </c:pt>
                <c:pt idx="737">
                  <c:v>-0.20940000000000003</c:v>
                </c:pt>
                <c:pt idx="738">
                  <c:v>-0.3884000000000003</c:v>
                </c:pt>
                <c:pt idx="739">
                  <c:v>-0.29269999999999996</c:v>
                </c:pt>
                <c:pt idx="740">
                  <c:v>-0.35250000000000004</c:v>
                </c:pt>
                <c:pt idx="741">
                  <c:v>-0.37139999999999995</c:v>
                </c:pt>
                <c:pt idx="742">
                  <c:v>-0.20259999999999989</c:v>
                </c:pt>
                <c:pt idx="743">
                  <c:v>-0.49759999999999982</c:v>
                </c:pt>
                <c:pt idx="744">
                  <c:v>-0.44729999999999981</c:v>
                </c:pt>
                <c:pt idx="745">
                  <c:v>-0.17920000000000025</c:v>
                </c:pt>
                <c:pt idx="746">
                  <c:v>-0.22849999999999993</c:v>
                </c:pt>
                <c:pt idx="747">
                  <c:v>-0.30240000000000045</c:v>
                </c:pt>
                <c:pt idx="748">
                  <c:v>-0.2625999999999995</c:v>
                </c:pt>
                <c:pt idx="749">
                  <c:v>-0.15159999999999973</c:v>
                </c:pt>
                <c:pt idx="750">
                  <c:v>-0.21260000000000057</c:v>
                </c:pt>
                <c:pt idx="751">
                  <c:v>-4.7000000000000597E-2</c:v>
                </c:pt>
                <c:pt idx="752">
                  <c:v>-0.14830000000000032</c:v>
                </c:pt>
                <c:pt idx="753">
                  <c:v>-2.3799999999999599E-2</c:v>
                </c:pt>
                <c:pt idx="754">
                  <c:v>3.6599999999999966E-2</c:v>
                </c:pt>
                <c:pt idx="755">
                  <c:v>-7.8299999999999592E-2</c:v>
                </c:pt>
                <c:pt idx="756">
                  <c:v>-8.4799999999999542E-2</c:v>
                </c:pt>
                <c:pt idx="757">
                  <c:v>-9.8000000000000309E-2</c:v>
                </c:pt>
                <c:pt idx="758">
                  <c:v>-6.1699999999999644E-2</c:v>
                </c:pt>
                <c:pt idx="759">
                  <c:v>-8.9500000000000135E-2</c:v>
                </c:pt>
                <c:pt idx="760">
                  <c:v>-7.0399999999999796E-2</c:v>
                </c:pt>
              </c:numCache>
            </c:numRef>
          </c:val>
          <c:smooth val="0"/>
          <c:extLst>
            <c:ext xmlns:c16="http://schemas.microsoft.com/office/drawing/2014/chart" uri="{C3380CC4-5D6E-409C-BE32-E72D297353CC}">
              <c16:uniqueId val="{00000000-FA84-4E0A-86E9-E4A08753C0F4}"/>
            </c:ext>
          </c:extLst>
        </c:ser>
        <c:dLbls>
          <c:showLegendKey val="0"/>
          <c:showVal val="0"/>
          <c:showCatName val="0"/>
          <c:showSerName val="0"/>
          <c:showPercent val="0"/>
          <c:showBubbleSize val="0"/>
        </c:dLbls>
        <c:marker val="1"/>
        <c:smooth val="0"/>
        <c:axId val="1072101288"/>
        <c:axId val="1072099848"/>
      </c:lineChart>
      <c:lineChart>
        <c:grouping val="standard"/>
        <c:varyColors val="0"/>
        <c:ser>
          <c:idx val="1"/>
          <c:order val="1"/>
          <c:tx>
            <c:v>GBPUSD (rhs, inverted)</c:v>
          </c:tx>
          <c:spPr>
            <a:ln w="19050">
              <a:solidFill>
                <a:srgbClr val="4489FF"/>
              </a:solidFill>
            </a:ln>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Sheet1!$AS$6:$AS$2000</c:f>
              <c:numCache>
                <c:formatCode>General</c:formatCode>
                <c:ptCount val="1995"/>
                <c:pt idx="0">
                  <c:v>1.3480000000000001</c:v>
                </c:pt>
                <c:pt idx="1">
                  <c:v>1.353</c:v>
                </c:pt>
                <c:pt idx="2">
                  <c:v>1.3556999999999999</c:v>
                </c:pt>
                <c:pt idx="3">
                  <c:v>1.3532</c:v>
                </c:pt>
                <c:pt idx="4">
                  <c:v>1.3588</c:v>
                </c:pt>
                <c:pt idx="5">
                  <c:v>1.3576999999999999</c:v>
                </c:pt>
                <c:pt idx="6">
                  <c:v>1.3634999999999999</c:v>
                </c:pt>
                <c:pt idx="7">
                  <c:v>1.37</c:v>
                </c:pt>
                <c:pt idx="8">
                  <c:v>1.3706</c:v>
                </c:pt>
                <c:pt idx="9">
                  <c:v>1.3674999999999999</c:v>
                </c:pt>
                <c:pt idx="10">
                  <c:v>1.3647</c:v>
                </c:pt>
                <c:pt idx="11">
                  <c:v>1.3595999999999999</c:v>
                </c:pt>
                <c:pt idx="12">
                  <c:v>1.3612</c:v>
                </c:pt>
                <c:pt idx="13">
                  <c:v>1.36</c:v>
                </c:pt>
                <c:pt idx="14">
                  <c:v>1.3552999999999999</c:v>
                </c:pt>
                <c:pt idx="15">
                  <c:v>1.3488</c:v>
                </c:pt>
                <c:pt idx="16">
                  <c:v>1.3501000000000001</c:v>
                </c:pt>
                <c:pt idx="17">
                  <c:v>1.3463000000000001</c:v>
                </c:pt>
                <c:pt idx="18">
                  <c:v>1.3383</c:v>
                </c:pt>
                <c:pt idx="19">
                  <c:v>1.3401000000000001</c:v>
                </c:pt>
                <c:pt idx="20">
                  <c:v>1.3447</c:v>
                </c:pt>
                <c:pt idx="21">
                  <c:v>1.3522000000000001</c:v>
                </c:pt>
                <c:pt idx="22">
                  <c:v>1.3576999999999999</c:v>
                </c:pt>
                <c:pt idx="23">
                  <c:v>1.3597999999999999</c:v>
                </c:pt>
                <c:pt idx="24">
                  <c:v>1.3531</c:v>
                </c:pt>
                <c:pt idx="25">
                  <c:v>1.3535999999999999</c:v>
                </c:pt>
                <c:pt idx="26">
                  <c:v>1.3543000000000001</c:v>
                </c:pt>
                <c:pt idx="27">
                  <c:v>1.3534999999999999</c:v>
                </c:pt>
                <c:pt idx="28">
                  <c:v>1.3556999999999999</c:v>
                </c:pt>
                <c:pt idx="29">
                  <c:v>1.3564000000000001</c:v>
                </c:pt>
                <c:pt idx="30">
                  <c:v>1.3528</c:v>
                </c:pt>
                <c:pt idx="31">
                  <c:v>1.3537999999999999</c:v>
                </c:pt>
                <c:pt idx="32">
                  <c:v>1.3586</c:v>
                </c:pt>
                <c:pt idx="33">
                  <c:v>1.3615999999999999</c:v>
                </c:pt>
                <c:pt idx="34">
                  <c:v>1.3589</c:v>
                </c:pt>
                <c:pt idx="35">
                  <c:v>1.3602000000000001</c:v>
                </c:pt>
                <c:pt idx="36">
                  <c:v>1.3585</c:v>
                </c:pt>
                <c:pt idx="37">
                  <c:v>1.3544</c:v>
                </c:pt>
                <c:pt idx="38">
                  <c:v>1.3380000000000001</c:v>
                </c:pt>
                <c:pt idx="39">
                  <c:v>1.3409</c:v>
                </c:pt>
                <c:pt idx="40">
                  <c:v>1.3420000000000001</c:v>
                </c:pt>
                <c:pt idx="41">
                  <c:v>1.3325</c:v>
                </c:pt>
                <c:pt idx="42">
                  <c:v>1.3406</c:v>
                </c:pt>
                <c:pt idx="43">
                  <c:v>1.3348</c:v>
                </c:pt>
                <c:pt idx="44">
                  <c:v>1.323</c:v>
                </c:pt>
                <c:pt idx="45">
                  <c:v>1.3104</c:v>
                </c:pt>
                <c:pt idx="46">
                  <c:v>1.3102</c:v>
                </c:pt>
                <c:pt idx="47">
                  <c:v>1.3181</c:v>
                </c:pt>
                <c:pt idx="48">
                  <c:v>1.3086</c:v>
                </c:pt>
                <c:pt idx="49">
                  <c:v>1.3037000000000001</c:v>
                </c:pt>
                <c:pt idx="50">
                  <c:v>1.3002</c:v>
                </c:pt>
                <c:pt idx="51">
                  <c:v>1.3042</c:v>
                </c:pt>
                <c:pt idx="52">
                  <c:v>1.3149</c:v>
                </c:pt>
                <c:pt idx="53">
                  <c:v>1.3149</c:v>
                </c:pt>
                <c:pt idx="54">
                  <c:v>1.3178000000000001</c:v>
                </c:pt>
                <c:pt idx="55">
                  <c:v>1.3169</c:v>
                </c:pt>
                <c:pt idx="56">
                  <c:v>1.3262</c:v>
                </c:pt>
                <c:pt idx="57">
                  <c:v>1.3205</c:v>
                </c:pt>
                <c:pt idx="58">
                  <c:v>1.3187</c:v>
                </c:pt>
                <c:pt idx="59">
                  <c:v>1.3182</c:v>
                </c:pt>
                <c:pt idx="60">
                  <c:v>1.3088</c:v>
                </c:pt>
                <c:pt idx="61">
                  <c:v>1.3092999999999999</c:v>
                </c:pt>
                <c:pt idx="62">
                  <c:v>1.3133999999999999</c:v>
                </c:pt>
                <c:pt idx="63">
                  <c:v>1.3138000000000001</c:v>
                </c:pt>
                <c:pt idx="64">
                  <c:v>1.3113999999999999</c:v>
                </c:pt>
                <c:pt idx="65">
                  <c:v>1.3116000000000001</c:v>
                </c:pt>
                <c:pt idx="66">
                  <c:v>1.3073999999999999</c:v>
                </c:pt>
                <c:pt idx="67">
                  <c:v>1.3069</c:v>
                </c:pt>
                <c:pt idx="68">
                  <c:v>1.3075000000000001</c:v>
                </c:pt>
                <c:pt idx="69">
                  <c:v>1.3025</c:v>
                </c:pt>
                <c:pt idx="70">
                  <c:v>1.3029999999999999</c:v>
                </c:pt>
                <c:pt idx="71">
                  <c:v>1.3001</c:v>
                </c:pt>
                <c:pt idx="72">
                  <c:v>1.3117000000000001</c:v>
                </c:pt>
                <c:pt idx="73">
                  <c:v>1.3070999999999999</c:v>
                </c:pt>
                <c:pt idx="74">
                  <c:v>1.306</c:v>
                </c:pt>
                <c:pt idx="75">
                  <c:v>1.3019000000000001</c:v>
                </c:pt>
                <c:pt idx="76">
                  <c:v>1.2998000000000001</c:v>
                </c:pt>
                <c:pt idx="77">
                  <c:v>1.3068</c:v>
                </c:pt>
                <c:pt idx="78">
                  <c:v>1.3029999999999999</c:v>
                </c:pt>
                <c:pt idx="79">
                  <c:v>1.2839</c:v>
                </c:pt>
                <c:pt idx="80">
                  <c:v>1.2741</c:v>
                </c:pt>
                <c:pt idx="81">
                  <c:v>1.2574000000000001</c:v>
                </c:pt>
                <c:pt idx="82">
                  <c:v>1.2544999999999999</c:v>
                </c:pt>
                <c:pt idx="83">
                  <c:v>1.2457</c:v>
                </c:pt>
                <c:pt idx="84">
                  <c:v>1.2574000000000001</c:v>
                </c:pt>
                <c:pt idx="85">
                  <c:v>1.2492000000000001</c:v>
                </c:pt>
                <c:pt idx="86">
                  <c:v>1.2499</c:v>
                </c:pt>
                <c:pt idx="87">
                  <c:v>1.2630999999999999</c:v>
                </c:pt>
                <c:pt idx="88">
                  <c:v>1.2362</c:v>
                </c:pt>
                <c:pt idx="89">
                  <c:v>1.2347999999999999</c:v>
                </c:pt>
                <c:pt idx="90">
                  <c:v>1.2332000000000001</c:v>
                </c:pt>
                <c:pt idx="91">
                  <c:v>1.2316</c:v>
                </c:pt>
                <c:pt idx="92">
                  <c:v>1.2251000000000001</c:v>
                </c:pt>
                <c:pt idx="93">
                  <c:v>1.2202</c:v>
                </c:pt>
                <c:pt idx="94">
                  <c:v>1.2262</c:v>
                </c:pt>
                <c:pt idx="95">
                  <c:v>1.2319</c:v>
                </c:pt>
                <c:pt idx="96">
                  <c:v>1.2493000000000001</c:v>
                </c:pt>
                <c:pt idx="97">
                  <c:v>1.2341</c:v>
                </c:pt>
                <c:pt idx="98">
                  <c:v>1.2466999999999999</c:v>
                </c:pt>
                <c:pt idx="99">
                  <c:v>1.248</c:v>
                </c:pt>
                <c:pt idx="100">
                  <c:v>1.2587999999999999</c:v>
                </c:pt>
                <c:pt idx="101">
                  <c:v>1.2532000000000001</c:v>
                </c:pt>
                <c:pt idx="102">
                  <c:v>1.2574000000000001</c:v>
                </c:pt>
                <c:pt idx="103">
                  <c:v>1.26</c:v>
                </c:pt>
                <c:pt idx="104">
                  <c:v>1.2630999999999999</c:v>
                </c:pt>
                <c:pt idx="105">
                  <c:v>1.2652000000000001</c:v>
                </c:pt>
                <c:pt idx="106">
                  <c:v>1.2602</c:v>
                </c:pt>
                <c:pt idx="107">
                  <c:v>1.2486999999999999</c:v>
                </c:pt>
                <c:pt idx="108">
                  <c:v>1.2578</c:v>
                </c:pt>
                <c:pt idx="109">
                  <c:v>1.2487999999999999</c:v>
                </c:pt>
                <c:pt idx="110">
                  <c:v>1.2532000000000001</c:v>
                </c:pt>
                <c:pt idx="111">
                  <c:v>1.2592000000000001</c:v>
                </c:pt>
                <c:pt idx="112">
                  <c:v>1.2537</c:v>
                </c:pt>
                <c:pt idx="113">
                  <c:v>1.2493000000000001</c:v>
                </c:pt>
                <c:pt idx="114">
                  <c:v>1.2315</c:v>
                </c:pt>
                <c:pt idx="115">
                  <c:v>1.2134</c:v>
                </c:pt>
                <c:pt idx="116">
                  <c:v>1.1997</c:v>
                </c:pt>
                <c:pt idx="117">
                  <c:v>1.218</c:v>
                </c:pt>
                <c:pt idx="118">
                  <c:v>1.2352000000000001</c:v>
                </c:pt>
                <c:pt idx="119">
                  <c:v>1.2241</c:v>
                </c:pt>
                <c:pt idx="120">
                  <c:v>1.2253000000000001</c:v>
                </c:pt>
                <c:pt idx="121">
                  <c:v>1.2277</c:v>
                </c:pt>
                <c:pt idx="122">
                  <c:v>1.2265999999999999</c:v>
                </c:pt>
                <c:pt idx="123">
                  <c:v>1.226</c:v>
                </c:pt>
                <c:pt idx="124">
                  <c:v>1.2267999999999999</c:v>
                </c:pt>
                <c:pt idx="125">
                  <c:v>1.2264999999999999</c:v>
                </c:pt>
                <c:pt idx="126">
                  <c:v>1.2183999999999999</c:v>
                </c:pt>
                <c:pt idx="127">
                  <c:v>1.2123999999999999</c:v>
                </c:pt>
                <c:pt idx="128">
                  <c:v>1.2178</c:v>
                </c:pt>
                <c:pt idx="129">
                  <c:v>1.2095</c:v>
                </c:pt>
                <c:pt idx="130">
                  <c:v>1.2118</c:v>
                </c:pt>
                <c:pt idx="131">
                  <c:v>1.1947000000000001</c:v>
                </c:pt>
                <c:pt idx="132">
                  <c:v>1.1926000000000001</c:v>
                </c:pt>
                <c:pt idx="133">
                  <c:v>1.2022999999999999</c:v>
                </c:pt>
                <c:pt idx="134">
                  <c:v>1.2033</c:v>
                </c:pt>
                <c:pt idx="135">
                  <c:v>1.1892</c:v>
                </c:pt>
                <c:pt idx="136">
                  <c:v>1.1889000000000001</c:v>
                </c:pt>
                <c:pt idx="137">
                  <c:v>1.1889000000000001</c:v>
                </c:pt>
                <c:pt idx="138">
                  <c:v>1.1823999999999999</c:v>
                </c:pt>
                <c:pt idx="139">
                  <c:v>1.1855</c:v>
                </c:pt>
                <c:pt idx="140">
                  <c:v>1.1953</c:v>
                </c:pt>
                <c:pt idx="141">
                  <c:v>1.1995</c:v>
                </c:pt>
                <c:pt idx="142">
                  <c:v>1.1973</c:v>
                </c:pt>
                <c:pt idx="143">
                  <c:v>1.1995</c:v>
                </c:pt>
                <c:pt idx="144">
                  <c:v>1.1999</c:v>
                </c:pt>
                <c:pt idx="145">
                  <c:v>1.2042999999999999</c:v>
                </c:pt>
                <c:pt idx="146">
                  <c:v>1.2028000000000001</c:v>
                </c:pt>
                <c:pt idx="147">
                  <c:v>1.2158</c:v>
                </c:pt>
                <c:pt idx="148">
                  <c:v>1.218</c:v>
                </c:pt>
                <c:pt idx="149">
                  <c:v>1.2171000000000001</c:v>
                </c:pt>
                <c:pt idx="150">
                  <c:v>1.2250000000000001</c:v>
                </c:pt>
                <c:pt idx="151">
                  <c:v>1.2170000000000001</c:v>
                </c:pt>
                <c:pt idx="152">
                  <c:v>1.2149000000000001</c:v>
                </c:pt>
                <c:pt idx="153">
                  <c:v>1.216</c:v>
                </c:pt>
                <c:pt idx="154">
                  <c:v>1.2073</c:v>
                </c:pt>
                <c:pt idx="155">
                  <c:v>1.2081999999999999</c:v>
                </c:pt>
                <c:pt idx="156">
                  <c:v>1.208</c:v>
                </c:pt>
                <c:pt idx="157">
                  <c:v>1.2219</c:v>
                </c:pt>
                <c:pt idx="158">
                  <c:v>1.2204999999999999</c:v>
                </c:pt>
                <c:pt idx="159">
                  <c:v>1.2138</c:v>
                </c:pt>
                <c:pt idx="160">
                  <c:v>1.2055</c:v>
                </c:pt>
                <c:pt idx="161">
                  <c:v>1.2096</c:v>
                </c:pt>
                <c:pt idx="162">
                  <c:v>1.2048000000000001</c:v>
                </c:pt>
                <c:pt idx="163">
                  <c:v>1.1930000000000001</c:v>
                </c:pt>
                <c:pt idx="164">
                  <c:v>1.1829000000000001</c:v>
                </c:pt>
                <c:pt idx="165">
                  <c:v>1.1767000000000001</c:v>
                </c:pt>
                <c:pt idx="166">
                  <c:v>1.1836</c:v>
                </c:pt>
                <c:pt idx="167">
                  <c:v>1.1798999999999999</c:v>
                </c:pt>
                <c:pt idx="168">
                  <c:v>1.1832</c:v>
                </c:pt>
                <c:pt idx="169">
                  <c:v>1.1744000000000001</c:v>
                </c:pt>
                <c:pt idx="170">
                  <c:v>1.1709000000000001</c:v>
                </c:pt>
                <c:pt idx="171">
                  <c:v>1.1656</c:v>
                </c:pt>
                <c:pt idx="172">
                  <c:v>1.1621999999999999</c:v>
                </c:pt>
                <c:pt idx="173">
                  <c:v>1.1545000000000001</c:v>
                </c:pt>
                <c:pt idx="174">
                  <c:v>1.1509</c:v>
                </c:pt>
                <c:pt idx="175">
                  <c:v>1.1516999999999999</c:v>
                </c:pt>
                <c:pt idx="176">
                  <c:v>1.1519999999999999</c:v>
                </c:pt>
                <c:pt idx="177">
                  <c:v>1.1533</c:v>
                </c:pt>
                <c:pt idx="178">
                  <c:v>1.1504000000000001</c:v>
                </c:pt>
                <c:pt idx="179">
                  <c:v>1.1589</c:v>
                </c:pt>
                <c:pt idx="180">
                  <c:v>1.1682999999999999</c:v>
                </c:pt>
                <c:pt idx="181">
                  <c:v>1.1493</c:v>
                </c:pt>
                <c:pt idx="182">
                  <c:v>1.1538999999999999</c:v>
                </c:pt>
                <c:pt idx="183">
                  <c:v>1.1467000000000001</c:v>
                </c:pt>
                <c:pt idx="184">
                  <c:v>1.1419999999999999</c:v>
                </c:pt>
                <c:pt idx="185">
                  <c:v>1.1431</c:v>
                </c:pt>
                <c:pt idx="186">
                  <c:v>1.1380999999999999</c:v>
                </c:pt>
                <c:pt idx="187">
                  <c:v>1.127</c:v>
                </c:pt>
                <c:pt idx="188">
                  <c:v>1.1261000000000001</c:v>
                </c:pt>
                <c:pt idx="189">
                  <c:v>1.0859000000000001</c:v>
                </c:pt>
                <c:pt idx="190">
                  <c:v>1.0689</c:v>
                </c:pt>
                <c:pt idx="191">
                  <c:v>1.0732999999999999</c:v>
                </c:pt>
                <c:pt idx="192">
                  <c:v>1.0889</c:v>
                </c:pt>
                <c:pt idx="193">
                  <c:v>1.1116999999999999</c:v>
                </c:pt>
                <c:pt idx="194">
                  <c:v>1.117</c:v>
                </c:pt>
                <c:pt idx="195">
                  <c:v>1.1323000000000001</c:v>
                </c:pt>
                <c:pt idx="196">
                  <c:v>1.1476</c:v>
                </c:pt>
                <c:pt idx="197">
                  <c:v>1.1326000000000001</c:v>
                </c:pt>
                <c:pt idx="198">
                  <c:v>1.1162000000000001</c:v>
                </c:pt>
                <c:pt idx="199">
                  <c:v>1.1086</c:v>
                </c:pt>
                <c:pt idx="200">
                  <c:v>1.1054999999999999</c:v>
                </c:pt>
                <c:pt idx="201">
                  <c:v>1.0968</c:v>
                </c:pt>
                <c:pt idx="202">
                  <c:v>1.1100000000000001</c:v>
                </c:pt>
                <c:pt idx="203">
                  <c:v>1.1326000000000001</c:v>
                </c:pt>
                <c:pt idx="204">
                  <c:v>1.1172</c:v>
                </c:pt>
                <c:pt idx="205">
                  <c:v>1.1357999999999999</c:v>
                </c:pt>
                <c:pt idx="206">
                  <c:v>1.1319999999999999</c:v>
                </c:pt>
                <c:pt idx="207">
                  <c:v>1.1218999999999999</c:v>
                </c:pt>
                <c:pt idx="208">
                  <c:v>1.1234999999999999</c:v>
                </c:pt>
                <c:pt idx="209">
                  <c:v>1.1303000000000001</c:v>
                </c:pt>
                <c:pt idx="210">
                  <c:v>1.1277999999999999</c:v>
                </c:pt>
                <c:pt idx="211">
                  <c:v>1.1472</c:v>
                </c:pt>
                <c:pt idx="212">
                  <c:v>1.1625000000000001</c:v>
                </c:pt>
                <c:pt idx="213">
                  <c:v>1.1565000000000001</c:v>
                </c:pt>
                <c:pt idx="214">
                  <c:v>1.1615</c:v>
                </c:pt>
                <c:pt idx="215">
                  <c:v>1.1469</c:v>
                </c:pt>
                <c:pt idx="216">
                  <c:v>1.1484000000000001</c:v>
                </c:pt>
                <c:pt idx="217">
                  <c:v>1.1392</c:v>
                </c:pt>
                <c:pt idx="218">
                  <c:v>1.1160000000000001</c:v>
                </c:pt>
                <c:pt idx="219">
                  <c:v>1.1378999999999999</c:v>
                </c:pt>
                <c:pt idx="220">
                  <c:v>1.1514</c:v>
                </c:pt>
                <c:pt idx="221">
                  <c:v>1.1544000000000001</c:v>
                </c:pt>
                <c:pt idx="222">
                  <c:v>1.1357999999999999</c:v>
                </c:pt>
                <c:pt idx="223">
                  <c:v>1.1716</c:v>
                </c:pt>
                <c:pt idx="224">
                  <c:v>1.1830000000000001</c:v>
                </c:pt>
                <c:pt idx="225">
                  <c:v>1.1756</c:v>
                </c:pt>
                <c:pt idx="226">
                  <c:v>1.1865000000000001</c:v>
                </c:pt>
                <c:pt idx="227">
                  <c:v>1.1914</c:v>
                </c:pt>
                <c:pt idx="228">
                  <c:v>1.1863999999999999</c:v>
                </c:pt>
                <c:pt idx="229">
                  <c:v>1.1890000000000001</c:v>
                </c:pt>
                <c:pt idx="230">
                  <c:v>1.1822999999999999</c:v>
                </c:pt>
                <c:pt idx="231">
                  <c:v>1.1886000000000001</c:v>
                </c:pt>
                <c:pt idx="232">
                  <c:v>1.2055</c:v>
                </c:pt>
                <c:pt idx="233">
                  <c:v>1.2113</c:v>
                </c:pt>
                <c:pt idx="234">
                  <c:v>1.2092000000000001</c:v>
                </c:pt>
                <c:pt idx="235">
                  <c:v>1.1959</c:v>
                </c:pt>
                <c:pt idx="236">
                  <c:v>1.1952</c:v>
                </c:pt>
                <c:pt idx="237">
                  <c:v>1.2058</c:v>
                </c:pt>
                <c:pt idx="238">
                  <c:v>1.2246999999999999</c:v>
                </c:pt>
                <c:pt idx="239">
                  <c:v>1.228</c:v>
                </c:pt>
                <c:pt idx="240">
                  <c:v>1.2190000000000001</c:v>
                </c:pt>
                <c:pt idx="241">
                  <c:v>1.2133</c:v>
                </c:pt>
                <c:pt idx="242">
                  <c:v>1.2202999999999999</c:v>
                </c:pt>
                <c:pt idx="243">
                  <c:v>1.2234</c:v>
                </c:pt>
                <c:pt idx="244">
                  <c:v>1.2259</c:v>
                </c:pt>
                <c:pt idx="245">
                  <c:v>1.2269000000000001</c:v>
                </c:pt>
                <c:pt idx="246">
                  <c:v>1.2365999999999999</c:v>
                </c:pt>
                <c:pt idx="247">
                  <c:v>1.2425999999999999</c:v>
                </c:pt>
                <c:pt idx="248">
                  <c:v>1.2178</c:v>
                </c:pt>
                <c:pt idx="249">
                  <c:v>1.2148000000000001</c:v>
                </c:pt>
                <c:pt idx="250">
                  <c:v>1.2149000000000001</c:v>
                </c:pt>
                <c:pt idx="251">
                  <c:v>1.2182999999999999</c:v>
                </c:pt>
                <c:pt idx="252">
                  <c:v>1.2081999999999999</c:v>
                </c:pt>
                <c:pt idx="253">
                  <c:v>1.2038</c:v>
                </c:pt>
                <c:pt idx="254">
                  <c:v>1.2053</c:v>
                </c:pt>
                <c:pt idx="255">
                  <c:v>1.2061999999999999</c:v>
                </c:pt>
                <c:pt idx="256">
                  <c:v>1.2024999999999999</c:v>
                </c:pt>
                <c:pt idx="257">
                  <c:v>1.2018</c:v>
                </c:pt>
                <c:pt idx="258">
                  <c:v>1.2055</c:v>
                </c:pt>
                <c:pt idx="259">
                  <c:v>1.2082999999999999</c:v>
                </c:pt>
                <c:pt idx="260">
                  <c:v>1.2045999999999999</c:v>
                </c:pt>
                <c:pt idx="261">
                  <c:v>1.1968000000000001</c:v>
                </c:pt>
                <c:pt idx="262">
                  <c:v>1.2055</c:v>
                </c:pt>
                <c:pt idx="263">
                  <c:v>1.1908000000000001</c:v>
                </c:pt>
                <c:pt idx="264">
                  <c:v>1.2093</c:v>
                </c:pt>
                <c:pt idx="265">
                  <c:v>1.2183999999999999</c:v>
                </c:pt>
                <c:pt idx="266">
                  <c:v>1.2154</c:v>
                </c:pt>
                <c:pt idx="267">
                  <c:v>1.2145999999999999</c:v>
                </c:pt>
                <c:pt idx="268">
                  <c:v>1.2210000000000001</c:v>
                </c:pt>
                <c:pt idx="269">
                  <c:v>1.2226999999999999</c:v>
                </c:pt>
                <c:pt idx="270">
                  <c:v>1.2194</c:v>
                </c:pt>
                <c:pt idx="271">
                  <c:v>1.2285999999999999</c:v>
                </c:pt>
                <c:pt idx="272">
                  <c:v>1.2347999999999999</c:v>
                </c:pt>
                <c:pt idx="273">
                  <c:v>1.2391000000000001</c:v>
                </c:pt>
                <c:pt idx="274">
                  <c:v>1.2397</c:v>
                </c:pt>
                <c:pt idx="275">
                  <c:v>1.2379</c:v>
                </c:pt>
                <c:pt idx="276">
                  <c:v>1.2334000000000001</c:v>
                </c:pt>
                <c:pt idx="277">
                  <c:v>1.2403</c:v>
                </c:pt>
                <c:pt idx="278">
                  <c:v>1.2407999999999999</c:v>
                </c:pt>
                <c:pt idx="279">
                  <c:v>1.2382</c:v>
                </c:pt>
                <c:pt idx="280">
                  <c:v>1.2352000000000001</c:v>
                </c:pt>
                <c:pt idx="281">
                  <c:v>1.232</c:v>
                </c:pt>
                <c:pt idx="282">
                  <c:v>1.2376</c:v>
                </c:pt>
                <c:pt idx="283">
                  <c:v>1.2224999999999999</c:v>
                </c:pt>
                <c:pt idx="284">
                  <c:v>1.2056</c:v>
                </c:pt>
                <c:pt idx="285">
                  <c:v>1.2019</c:v>
                </c:pt>
                <c:pt idx="286">
                  <c:v>1.2048000000000001</c:v>
                </c:pt>
                <c:pt idx="287">
                  <c:v>1.2072000000000001</c:v>
                </c:pt>
                <c:pt idx="288">
                  <c:v>1.2121</c:v>
                </c:pt>
                <c:pt idx="289">
                  <c:v>1.2061999999999999</c:v>
                </c:pt>
                <c:pt idx="290">
                  <c:v>1.2139</c:v>
                </c:pt>
                <c:pt idx="291">
                  <c:v>1.2173</c:v>
                </c:pt>
                <c:pt idx="292">
                  <c:v>1.2030000000000001</c:v>
                </c:pt>
                <c:pt idx="293">
                  <c:v>1.1993</c:v>
                </c:pt>
                <c:pt idx="294">
                  <c:v>1.2037</c:v>
                </c:pt>
                <c:pt idx="295">
                  <c:v>1.2040999999999999</c:v>
                </c:pt>
                <c:pt idx="296">
                  <c:v>1.2112000000000001</c:v>
                </c:pt>
                <c:pt idx="297">
                  <c:v>1.2045999999999999</c:v>
                </c:pt>
                <c:pt idx="298">
                  <c:v>1.2013</c:v>
                </c:pt>
                <c:pt idx="299">
                  <c:v>1.1943999999999999</c:v>
                </c:pt>
                <c:pt idx="300">
                  <c:v>1.2063999999999999</c:v>
                </c:pt>
                <c:pt idx="301">
                  <c:v>1.2021999999999999</c:v>
                </c:pt>
                <c:pt idx="302">
                  <c:v>1.2029000000000001</c:v>
                </c:pt>
                <c:pt idx="303">
                  <c:v>1.1946000000000001</c:v>
                </c:pt>
                <c:pt idx="304">
                  <c:v>1.2036</c:v>
                </c:pt>
                <c:pt idx="305">
                  <c:v>1.2024999999999999</c:v>
                </c:pt>
                <c:pt idx="306">
                  <c:v>1.1830000000000001</c:v>
                </c:pt>
                <c:pt idx="307">
                  <c:v>1.1845000000000001</c:v>
                </c:pt>
                <c:pt idx="308">
                  <c:v>1.1924999999999999</c:v>
                </c:pt>
                <c:pt idx="309">
                  <c:v>1.2030000000000001</c:v>
                </c:pt>
                <c:pt idx="310">
                  <c:v>1.2182999999999999</c:v>
                </c:pt>
                <c:pt idx="311">
                  <c:v>1.2158</c:v>
                </c:pt>
                <c:pt idx="312">
                  <c:v>1.2057</c:v>
                </c:pt>
                <c:pt idx="313">
                  <c:v>1.2109000000000001</c:v>
                </c:pt>
                <c:pt idx="314">
                  <c:v>1.2173</c:v>
                </c:pt>
                <c:pt idx="315">
                  <c:v>1.2278</c:v>
                </c:pt>
                <c:pt idx="316">
                  <c:v>1.2217</c:v>
                </c:pt>
                <c:pt idx="317">
                  <c:v>1.2267999999999999</c:v>
                </c:pt>
                <c:pt idx="318">
                  <c:v>1.2286999999999999</c:v>
                </c:pt>
                <c:pt idx="319">
                  <c:v>1.2233000000000001</c:v>
                </c:pt>
                <c:pt idx="320">
                  <c:v>1.2286999999999999</c:v>
                </c:pt>
                <c:pt idx="321">
                  <c:v>1.2342</c:v>
                </c:pt>
                <c:pt idx="322">
                  <c:v>1.2314000000000001</c:v>
                </c:pt>
                <c:pt idx="323">
                  <c:v>1.2385999999999999</c:v>
                </c:pt>
                <c:pt idx="324">
                  <c:v>1.2337</c:v>
                </c:pt>
                <c:pt idx="325">
                  <c:v>1.2414000000000001</c:v>
                </c:pt>
                <c:pt idx="326">
                  <c:v>1.2501</c:v>
                </c:pt>
                <c:pt idx="327">
                  <c:v>1.2462</c:v>
                </c:pt>
                <c:pt idx="328">
                  <c:v>1.244</c:v>
                </c:pt>
                <c:pt idx="329">
                  <c:v>1.2418</c:v>
                </c:pt>
                <c:pt idx="330">
                  <c:v>1.2382</c:v>
                </c:pt>
                <c:pt idx="331">
                  <c:v>1.2423999999999999</c:v>
                </c:pt>
                <c:pt idx="332">
                  <c:v>1.2484999999999999</c:v>
                </c:pt>
                <c:pt idx="333">
                  <c:v>1.2523</c:v>
                </c:pt>
                <c:pt idx="334">
                  <c:v>1.2413000000000001</c:v>
                </c:pt>
                <c:pt idx="335">
                  <c:v>1.2376</c:v>
                </c:pt>
                <c:pt idx="336">
                  <c:v>1.2424999999999999</c:v>
                </c:pt>
                <c:pt idx="337">
                  <c:v>1.2439</c:v>
                </c:pt>
                <c:pt idx="338">
                  <c:v>1.2443</c:v>
                </c:pt>
                <c:pt idx="339">
                  <c:v>1.2432000000000001</c:v>
                </c:pt>
                <c:pt idx="340">
                  <c:v>1.2485999999999999</c:v>
                </c:pt>
                <c:pt idx="341">
                  <c:v>1.2408999999999999</c:v>
                </c:pt>
                <c:pt idx="342">
                  <c:v>1.2468999999999999</c:v>
                </c:pt>
                <c:pt idx="343">
                  <c:v>1.2498</c:v>
                </c:pt>
                <c:pt idx="344">
                  <c:v>1.2566999999999999</c:v>
                </c:pt>
                <c:pt idx="345">
                  <c:v>1.2496</c:v>
                </c:pt>
                <c:pt idx="346">
                  <c:v>1.2466999999999999</c:v>
                </c:pt>
                <c:pt idx="347">
                  <c:v>1.2564</c:v>
                </c:pt>
                <c:pt idx="348">
                  <c:v>1.2574000000000001</c:v>
                </c:pt>
                <c:pt idx="349">
                  <c:v>1.2636000000000001</c:v>
                </c:pt>
                <c:pt idx="350">
                  <c:v>1.2618</c:v>
                </c:pt>
                <c:pt idx="351">
                  <c:v>1.2621</c:v>
                </c:pt>
                <c:pt idx="352">
                  <c:v>1.2625</c:v>
                </c:pt>
                <c:pt idx="353">
                  <c:v>1.2511000000000001</c:v>
                </c:pt>
                <c:pt idx="354">
                  <c:v>1.2458</c:v>
                </c:pt>
                <c:pt idx="355">
                  <c:v>1.2528999999999999</c:v>
                </c:pt>
                <c:pt idx="356">
                  <c:v>1.2487999999999999</c:v>
                </c:pt>
                <c:pt idx="357">
                  <c:v>1.2486999999999999</c:v>
                </c:pt>
                <c:pt idx="358">
                  <c:v>1.2408999999999999</c:v>
                </c:pt>
                <c:pt idx="359">
                  <c:v>1.2444999999999999</c:v>
                </c:pt>
                <c:pt idx="360">
                  <c:v>1.2437</c:v>
                </c:pt>
                <c:pt idx="361">
                  <c:v>1.2413000000000001</c:v>
                </c:pt>
                <c:pt idx="362">
                  <c:v>1.2364999999999999</c:v>
                </c:pt>
                <c:pt idx="363">
                  <c:v>1.2321</c:v>
                </c:pt>
                <c:pt idx="364">
                  <c:v>1.2343999999999999</c:v>
                </c:pt>
                <c:pt idx="365">
                  <c:v>1.2355</c:v>
                </c:pt>
                <c:pt idx="366">
                  <c:v>1.2414000000000001</c:v>
                </c:pt>
                <c:pt idx="367">
                  <c:v>1.2441</c:v>
                </c:pt>
                <c:pt idx="368">
                  <c:v>1.2525999999999999</c:v>
                </c:pt>
                <c:pt idx="369">
                  <c:v>1.2453000000000001</c:v>
                </c:pt>
                <c:pt idx="370">
                  <c:v>1.2438</c:v>
                </c:pt>
                <c:pt idx="371">
                  <c:v>1.2423999999999999</c:v>
                </c:pt>
                <c:pt idx="372">
                  <c:v>1.2438</c:v>
                </c:pt>
                <c:pt idx="373">
                  <c:v>1.256</c:v>
                </c:pt>
                <c:pt idx="374">
                  <c:v>1.2572000000000001</c:v>
                </c:pt>
                <c:pt idx="375">
                  <c:v>1.2508999999999999</c:v>
                </c:pt>
                <c:pt idx="376">
                  <c:v>1.2612000000000001</c:v>
                </c:pt>
                <c:pt idx="377">
                  <c:v>1.2664</c:v>
                </c:pt>
                <c:pt idx="378">
                  <c:v>1.2784</c:v>
                </c:pt>
                <c:pt idx="379">
                  <c:v>1.2817000000000001</c:v>
                </c:pt>
                <c:pt idx="380">
                  <c:v>1.2791999999999999</c:v>
                </c:pt>
                <c:pt idx="381">
                  <c:v>1.2765</c:v>
                </c:pt>
                <c:pt idx="382">
                  <c:v>1.2769999999999999</c:v>
                </c:pt>
                <c:pt idx="383">
                  <c:v>1.2747999999999999</c:v>
                </c:pt>
                <c:pt idx="384">
                  <c:v>1.2714000000000001</c:v>
                </c:pt>
                <c:pt idx="385">
                  <c:v>1.2713000000000001</c:v>
                </c:pt>
                <c:pt idx="386">
                  <c:v>1.2748999999999999</c:v>
                </c:pt>
                <c:pt idx="387">
                  <c:v>1.2636000000000001</c:v>
                </c:pt>
                <c:pt idx="388">
                  <c:v>1.2613000000000001</c:v>
                </c:pt>
                <c:pt idx="389">
                  <c:v>1.2703</c:v>
                </c:pt>
                <c:pt idx="390">
                  <c:v>1.2693000000000001</c:v>
                </c:pt>
                <c:pt idx="391">
                  <c:v>1.2713000000000001</c:v>
                </c:pt>
                <c:pt idx="392">
                  <c:v>1.2704</c:v>
                </c:pt>
                <c:pt idx="393">
                  <c:v>1.274</c:v>
                </c:pt>
                <c:pt idx="394">
                  <c:v>1.2839</c:v>
                </c:pt>
                <c:pt idx="395">
                  <c:v>1.2861</c:v>
                </c:pt>
                <c:pt idx="396">
                  <c:v>1.2932999999999999</c:v>
                </c:pt>
                <c:pt idx="397">
                  <c:v>1.2988</c:v>
                </c:pt>
                <c:pt idx="398">
                  <c:v>1.3136000000000001</c:v>
                </c:pt>
                <c:pt idx="399">
                  <c:v>1.3092999999999999</c:v>
                </c:pt>
                <c:pt idx="400">
                  <c:v>1.3072999999999999</c:v>
                </c:pt>
                <c:pt idx="401">
                  <c:v>1.3036000000000001</c:v>
                </c:pt>
                <c:pt idx="402">
                  <c:v>1.294</c:v>
                </c:pt>
                <c:pt idx="403">
                  <c:v>1.2867999999999999</c:v>
                </c:pt>
                <c:pt idx="404">
                  <c:v>1.2854000000000001</c:v>
                </c:pt>
                <c:pt idx="405">
                  <c:v>1.2828999999999999</c:v>
                </c:pt>
                <c:pt idx="406">
                  <c:v>1.2902</c:v>
                </c:pt>
                <c:pt idx="407">
                  <c:v>1.2941</c:v>
                </c:pt>
                <c:pt idx="408">
                  <c:v>1.2796000000000001</c:v>
                </c:pt>
                <c:pt idx="409">
                  <c:v>1.2850999999999999</c:v>
                </c:pt>
                <c:pt idx="410">
                  <c:v>1.2835000000000001</c:v>
                </c:pt>
                <c:pt idx="411">
                  <c:v>1.2777000000000001</c:v>
                </c:pt>
                <c:pt idx="412">
                  <c:v>1.2710999999999999</c:v>
                </c:pt>
                <c:pt idx="413">
                  <c:v>1.2708999999999999</c:v>
                </c:pt>
                <c:pt idx="414">
                  <c:v>1.2748999999999999</c:v>
                </c:pt>
                <c:pt idx="415">
                  <c:v>1.2784</c:v>
                </c:pt>
                <c:pt idx="416">
                  <c:v>1.2747999999999999</c:v>
                </c:pt>
                <c:pt idx="417">
                  <c:v>1.2719</c:v>
                </c:pt>
                <c:pt idx="418">
                  <c:v>1.2676000000000001</c:v>
                </c:pt>
                <c:pt idx="419">
                  <c:v>1.2696000000000001</c:v>
                </c:pt>
                <c:pt idx="420">
                  <c:v>1.2683</c:v>
                </c:pt>
                <c:pt idx="421">
                  <c:v>1.2705</c:v>
                </c:pt>
                <c:pt idx="422">
                  <c:v>1.2732000000000001</c:v>
                </c:pt>
                <c:pt idx="423">
                  <c:v>1.2746999999999999</c:v>
                </c:pt>
                <c:pt idx="424">
                  <c:v>1.2734000000000001</c:v>
                </c:pt>
                <c:pt idx="425">
                  <c:v>1.2756000000000001</c:v>
                </c:pt>
                <c:pt idx="426">
                  <c:v>1.2732000000000001</c:v>
                </c:pt>
                <c:pt idx="427">
                  <c:v>1.2726999999999999</c:v>
                </c:pt>
                <c:pt idx="428">
                  <c:v>1.2602</c:v>
                </c:pt>
                <c:pt idx="429">
                  <c:v>1.2578</c:v>
                </c:pt>
                <c:pt idx="430">
                  <c:v>1.2602</c:v>
                </c:pt>
                <c:pt idx="431">
                  <c:v>1.2644</c:v>
                </c:pt>
                <c:pt idx="432">
                  <c:v>1.2721</c:v>
                </c:pt>
                <c:pt idx="433">
                  <c:v>1.2673000000000001</c:v>
                </c:pt>
                <c:pt idx="434">
                  <c:v>1.2589999999999999</c:v>
                </c:pt>
                <c:pt idx="435">
                  <c:v>1.2625</c:v>
                </c:pt>
                <c:pt idx="436">
                  <c:v>1.2564</c:v>
                </c:pt>
                <c:pt idx="437">
                  <c:v>1.2506999999999999</c:v>
                </c:pt>
                <c:pt idx="438">
                  <c:v>1.2472000000000001</c:v>
                </c:pt>
                <c:pt idx="439">
                  <c:v>1.2467999999999999</c:v>
                </c:pt>
                <c:pt idx="440">
                  <c:v>1.2508999999999999</c:v>
                </c:pt>
                <c:pt idx="441">
                  <c:v>1.2490000000000001</c:v>
                </c:pt>
                <c:pt idx="442">
                  <c:v>1.2490000000000001</c:v>
                </c:pt>
                <c:pt idx="443">
                  <c:v>1.2408999999999999</c:v>
                </c:pt>
                <c:pt idx="444">
                  <c:v>1.2383</c:v>
                </c:pt>
                <c:pt idx="445">
                  <c:v>1.2383</c:v>
                </c:pt>
                <c:pt idx="446">
                  <c:v>1.2392000000000001</c:v>
                </c:pt>
                <c:pt idx="447">
                  <c:v>1.2343999999999999</c:v>
                </c:pt>
                <c:pt idx="448">
                  <c:v>1.2298</c:v>
                </c:pt>
                <c:pt idx="449">
                  <c:v>1.2241</c:v>
                </c:pt>
                <c:pt idx="450">
                  <c:v>1.2211000000000001</c:v>
                </c:pt>
                <c:pt idx="451">
                  <c:v>1.2158</c:v>
                </c:pt>
                <c:pt idx="452">
                  <c:v>1.2135</c:v>
                </c:pt>
                <c:pt idx="453">
                  <c:v>1.2202999999999999</c:v>
                </c:pt>
                <c:pt idx="454">
                  <c:v>1.2199</c:v>
                </c:pt>
                <c:pt idx="455">
                  <c:v>1.2087000000000001</c:v>
                </c:pt>
                <c:pt idx="456">
                  <c:v>1.2077</c:v>
                </c:pt>
                <c:pt idx="457">
                  <c:v>1.2135</c:v>
                </c:pt>
                <c:pt idx="458">
                  <c:v>1.2192000000000001</c:v>
                </c:pt>
                <c:pt idx="459">
                  <c:v>1.2237</c:v>
                </c:pt>
                <c:pt idx="460">
                  <c:v>1.2238</c:v>
                </c:pt>
                <c:pt idx="461">
                  <c:v>1.2286999999999999</c:v>
                </c:pt>
                <c:pt idx="462">
                  <c:v>1.2313000000000001</c:v>
                </c:pt>
                <c:pt idx="463">
                  <c:v>1.2175</c:v>
                </c:pt>
                <c:pt idx="464">
                  <c:v>1.2142999999999999</c:v>
                </c:pt>
                <c:pt idx="465">
                  <c:v>1.2217</c:v>
                </c:pt>
                <c:pt idx="466">
                  <c:v>1.2182999999999999</c:v>
                </c:pt>
                <c:pt idx="467">
                  <c:v>1.214</c:v>
                </c:pt>
                <c:pt idx="468">
                  <c:v>1.2143999999999999</c:v>
                </c:pt>
                <c:pt idx="469">
                  <c:v>1.2163999999999999</c:v>
                </c:pt>
                <c:pt idx="470">
                  <c:v>1.2249000000000001</c:v>
                </c:pt>
                <c:pt idx="471">
                  <c:v>1.216</c:v>
                </c:pt>
                <c:pt idx="472">
                  <c:v>1.2112000000000001</c:v>
                </c:pt>
                <c:pt idx="473">
                  <c:v>1.2129000000000001</c:v>
                </c:pt>
                <c:pt idx="474">
                  <c:v>1.2121999999999999</c:v>
                </c:pt>
                <c:pt idx="475">
                  <c:v>1.2170000000000001</c:v>
                </c:pt>
                <c:pt idx="476">
                  <c:v>1.2153</c:v>
                </c:pt>
                <c:pt idx="477">
                  <c:v>1.2152000000000001</c:v>
                </c:pt>
                <c:pt idx="478">
                  <c:v>1.2202999999999999</c:v>
                </c:pt>
                <c:pt idx="479">
                  <c:v>1.238</c:v>
                </c:pt>
                <c:pt idx="480">
                  <c:v>1.2343999999999999</c:v>
                </c:pt>
                <c:pt idx="481">
                  <c:v>1.23</c:v>
                </c:pt>
                <c:pt idx="482">
                  <c:v>1.2284999999999999</c:v>
                </c:pt>
                <c:pt idx="483">
                  <c:v>1.2222999999999999</c:v>
                </c:pt>
                <c:pt idx="484">
                  <c:v>1.2226999999999999</c:v>
                </c:pt>
                <c:pt idx="485">
                  <c:v>1.2279</c:v>
                </c:pt>
                <c:pt idx="486">
                  <c:v>1.2499</c:v>
                </c:pt>
                <c:pt idx="487">
                  <c:v>1.2416</c:v>
                </c:pt>
                <c:pt idx="488">
                  <c:v>1.2414000000000001</c:v>
                </c:pt>
                <c:pt idx="489">
                  <c:v>1.2462</c:v>
                </c:pt>
                <c:pt idx="490">
                  <c:v>1.2504999999999999</c:v>
                </c:pt>
                <c:pt idx="491">
                  <c:v>1.2539</c:v>
                </c:pt>
                <c:pt idx="492">
                  <c:v>1.2494000000000001</c:v>
                </c:pt>
                <c:pt idx="493">
                  <c:v>1.2534000000000001</c:v>
                </c:pt>
                <c:pt idx="494">
                  <c:v>1.2603</c:v>
                </c:pt>
                <c:pt idx="495">
                  <c:v>1.2626999999999999</c:v>
                </c:pt>
                <c:pt idx="496">
                  <c:v>1.2694000000000001</c:v>
                </c:pt>
                <c:pt idx="497">
                  <c:v>1.2695000000000001</c:v>
                </c:pt>
                <c:pt idx="498">
                  <c:v>1.2624</c:v>
                </c:pt>
                <c:pt idx="499">
                  <c:v>1.2709999999999999</c:v>
                </c:pt>
                <c:pt idx="500">
                  <c:v>1.2633000000000001</c:v>
                </c:pt>
                <c:pt idx="501">
                  <c:v>1.2595000000000001</c:v>
                </c:pt>
                <c:pt idx="502">
                  <c:v>1.256</c:v>
                </c:pt>
                <c:pt idx="503">
                  <c:v>1.2594000000000001</c:v>
                </c:pt>
                <c:pt idx="504">
                  <c:v>1.2548999999999999</c:v>
                </c:pt>
                <c:pt idx="505">
                  <c:v>1.2555000000000001</c:v>
                </c:pt>
                <c:pt idx="506">
                  <c:v>1.2563</c:v>
                </c:pt>
                <c:pt idx="507">
                  <c:v>1.2618</c:v>
                </c:pt>
                <c:pt idx="508">
                  <c:v>1.2766999999999999</c:v>
                </c:pt>
                <c:pt idx="509">
                  <c:v>1.2681</c:v>
                </c:pt>
                <c:pt idx="510">
                  <c:v>1.2647999999999999</c:v>
                </c:pt>
                <c:pt idx="511">
                  <c:v>1.2732000000000001</c:v>
                </c:pt>
                <c:pt idx="512">
                  <c:v>1.2639</c:v>
                </c:pt>
                <c:pt idx="513">
                  <c:v>1.2689999999999999</c:v>
                </c:pt>
                <c:pt idx="514">
                  <c:v>1.2701</c:v>
                </c:pt>
                <c:pt idx="515">
                  <c:v>1.2689999999999999</c:v>
                </c:pt>
                <c:pt idx="516">
                  <c:v>1.2725</c:v>
                </c:pt>
                <c:pt idx="517">
                  <c:v>1.2798</c:v>
                </c:pt>
                <c:pt idx="518">
                  <c:v>1.2733000000000001</c:v>
                </c:pt>
                <c:pt idx="519">
                  <c:v>1.2730999999999999</c:v>
                </c:pt>
                <c:pt idx="520">
                  <c:v>1.2726999999999999</c:v>
                </c:pt>
                <c:pt idx="521">
                  <c:v>1.2617</c:v>
                </c:pt>
                <c:pt idx="522">
                  <c:v>1.2665</c:v>
                </c:pt>
                <c:pt idx="523">
                  <c:v>1.2682</c:v>
                </c:pt>
                <c:pt idx="524">
                  <c:v>1.272</c:v>
                </c:pt>
                <c:pt idx="525">
                  <c:v>1.2747999999999999</c:v>
                </c:pt>
                <c:pt idx="526">
                  <c:v>1.2709999999999999</c:v>
                </c:pt>
                <c:pt idx="527">
                  <c:v>1.2742</c:v>
                </c:pt>
                <c:pt idx="528">
                  <c:v>1.276</c:v>
                </c:pt>
                <c:pt idx="529">
                  <c:v>1.2753000000000001</c:v>
                </c:pt>
                <c:pt idx="530">
                  <c:v>1.2726999999999999</c:v>
                </c:pt>
                <c:pt idx="531">
                  <c:v>1.2637</c:v>
                </c:pt>
                <c:pt idx="532">
                  <c:v>1.2676000000000001</c:v>
                </c:pt>
                <c:pt idx="533">
                  <c:v>1.2706</c:v>
                </c:pt>
                <c:pt idx="534">
                  <c:v>1.2703</c:v>
                </c:pt>
                <c:pt idx="535">
                  <c:v>1.2708999999999999</c:v>
                </c:pt>
                <c:pt idx="536">
                  <c:v>1.2686999999999999</c:v>
                </c:pt>
                <c:pt idx="537">
                  <c:v>1.2726</c:v>
                </c:pt>
                <c:pt idx="538">
                  <c:v>1.2707999999999999</c:v>
                </c:pt>
                <c:pt idx="539">
                  <c:v>1.2703</c:v>
                </c:pt>
                <c:pt idx="540">
                  <c:v>1.2708999999999999</c:v>
                </c:pt>
                <c:pt idx="541">
                  <c:v>1.27</c:v>
                </c:pt>
                <c:pt idx="542">
                  <c:v>1.2687999999999999</c:v>
                </c:pt>
                <c:pt idx="543">
                  <c:v>1.2744</c:v>
                </c:pt>
                <c:pt idx="544">
                  <c:v>1.2630999999999999</c:v>
                </c:pt>
                <c:pt idx="545">
                  <c:v>1.2536</c:v>
                </c:pt>
                <c:pt idx="546">
                  <c:v>1.2598</c:v>
                </c:pt>
                <c:pt idx="547">
                  <c:v>1.2625999999999999</c:v>
                </c:pt>
                <c:pt idx="548">
                  <c:v>1.2617</c:v>
                </c:pt>
                <c:pt idx="549">
                  <c:v>1.2627999999999999</c:v>
                </c:pt>
                <c:pt idx="550">
                  <c:v>1.2628999999999999</c:v>
                </c:pt>
                <c:pt idx="551">
                  <c:v>1.2592000000000001</c:v>
                </c:pt>
                <c:pt idx="552">
                  <c:v>1.2565999999999999</c:v>
                </c:pt>
                <c:pt idx="553">
                  <c:v>1.26</c:v>
                </c:pt>
                <c:pt idx="554">
                  <c:v>1.2602</c:v>
                </c:pt>
                <c:pt idx="555">
                  <c:v>1.2594000000000001</c:v>
                </c:pt>
                <c:pt idx="556">
                  <c:v>1.2623</c:v>
                </c:pt>
                <c:pt idx="557">
                  <c:v>1.2638</c:v>
                </c:pt>
                <c:pt idx="558">
                  <c:v>1.266</c:v>
                </c:pt>
                <c:pt idx="559">
                  <c:v>1.2672000000000001</c:v>
                </c:pt>
                <c:pt idx="560">
                  <c:v>1.2685</c:v>
                </c:pt>
                <c:pt idx="561">
                  <c:v>1.2685</c:v>
                </c:pt>
                <c:pt idx="562">
                  <c:v>1.2662</c:v>
                </c:pt>
                <c:pt idx="563">
                  <c:v>1.2625</c:v>
                </c:pt>
                <c:pt idx="564">
                  <c:v>1.2655000000000001</c:v>
                </c:pt>
                <c:pt idx="565">
                  <c:v>1.2692000000000001</c:v>
                </c:pt>
                <c:pt idx="566">
                  <c:v>1.2705</c:v>
                </c:pt>
                <c:pt idx="567">
                  <c:v>1.2730999999999999</c:v>
                </c:pt>
                <c:pt idx="568">
                  <c:v>1.2808999999999999</c:v>
                </c:pt>
                <c:pt idx="569">
                  <c:v>1.2858000000000001</c:v>
                </c:pt>
                <c:pt idx="570">
                  <c:v>1.2814000000000001</c:v>
                </c:pt>
                <c:pt idx="571">
                  <c:v>1.2793000000000001</c:v>
                </c:pt>
                <c:pt idx="572">
                  <c:v>1.2797000000000001</c:v>
                </c:pt>
                <c:pt idx="573">
                  <c:v>1.2753000000000001</c:v>
                </c:pt>
                <c:pt idx="574">
                  <c:v>1.2736000000000001</c:v>
                </c:pt>
                <c:pt idx="575">
                  <c:v>1.2728999999999999</c:v>
                </c:pt>
                <c:pt idx="576">
                  <c:v>1.2722</c:v>
                </c:pt>
                <c:pt idx="577">
                  <c:v>1.2785</c:v>
                </c:pt>
                <c:pt idx="578">
                  <c:v>1.2658</c:v>
                </c:pt>
                <c:pt idx="579">
                  <c:v>1.2601</c:v>
                </c:pt>
                <c:pt idx="580">
                  <c:v>1.2636000000000001</c:v>
                </c:pt>
                <c:pt idx="581">
                  <c:v>1.2627999999999999</c:v>
                </c:pt>
                <c:pt idx="582">
                  <c:v>1.264</c:v>
                </c:pt>
                <c:pt idx="583">
                  <c:v>1.2624</c:v>
                </c:pt>
                <c:pt idx="584">
                  <c:v>1.2623</c:v>
                </c:pt>
                <c:pt idx="585">
                  <c:v>1.2552000000000001</c:v>
                </c:pt>
                <c:pt idx="586">
                  <c:v>1.2578</c:v>
                </c:pt>
                <c:pt idx="587">
                  <c:v>1.2652000000000001</c:v>
                </c:pt>
                <c:pt idx="588">
                  <c:v>1.2642</c:v>
                </c:pt>
                <c:pt idx="589">
                  <c:v>1.2638</c:v>
                </c:pt>
                <c:pt idx="590">
                  <c:v>1.2655000000000001</c:v>
                </c:pt>
                <c:pt idx="591">
                  <c:v>1.2678</c:v>
                </c:pt>
                <c:pt idx="592">
                  <c:v>1.254</c:v>
                </c:pt>
                <c:pt idx="593">
                  <c:v>1.2553000000000001</c:v>
                </c:pt>
                <c:pt idx="594">
                  <c:v>1.2452000000000001</c:v>
                </c:pt>
                <c:pt idx="595">
                  <c:v>1.2445999999999999</c:v>
                </c:pt>
                <c:pt idx="596">
                  <c:v>1.2425999999999999</c:v>
                </c:pt>
                <c:pt idx="597">
                  <c:v>1.2454000000000001</c:v>
                </c:pt>
                <c:pt idx="598">
                  <c:v>1.2436</c:v>
                </c:pt>
                <c:pt idx="599">
                  <c:v>1.2370000000000001</c:v>
                </c:pt>
                <c:pt idx="600">
                  <c:v>1.2350000000000001</c:v>
                </c:pt>
                <c:pt idx="601">
                  <c:v>1.2448999999999999</c:v>
                </c:pt>
                <c:pt idx="602">
                  <c:v>1.2464</c:v>
                </c:pt>
                <c:pt idx="603">
                  <c:v>1.2514000000000001</c:v>
                </c:pt>
                <c:pt idx="604">
                  <c:v>1.2493000000000001</c:v>
                </c:pt>
                <c:pt idx="605">
                  <c:v>1.2563</c:v>
                </c:pt>
                <c:pt idx="606">
                  <c:v>1.2492000000000001</c:v>
                </c:pt>
                <c:pt idx="607">
                  <c:v>1.2526999999999999</c:v>
                </c:pt>
                <c:pt idx="608">
                  <c:v>1.2534000000000001</c:v>
                </c:pt>
                <c:pt idx="609">
                  <c:v>1.2546999999999999</c:v>
                </c:pt>
                <c:pt idx="610">
                  <c:v>1.2562</c:v>
                </c:pt>
                <c:pt idx="611">
                  <c:v>1.2508999999999999</c:v>
                </c:pt>
                <c:pt idx="612">
                  <c:v>1.2498</c:v>
                </c:pt>
                <c:pt idx="613">
                  <c:v>1.2524</c:v>
                </c:pt>
                <c:pt idx="614">
                  <c:v>1.2524999999999999</c:v>
                </c:pt>
                <c:pt idx="615">
                  <c:v>1.2559</c:v>
                </c:pt>
                <c:pt idx="616">
                  <c:v>1.2592000000000001</c:v>
                </c:pt>
                <c:pt idx="617">
                  <c:v>1.2685</c:v>
                </c:pt>
                <c:pt idx="618">
                  <c:v>1.2669999999999999</c:v>
                </c:pt>
                <c:pt idx="619">
                  <c:v>1.2701</c:v>
                </c:pt>
                <c:pt idx="620">
                  <c:v>1.2706</c:v>
                </c:pt>
                <c:pt idx="621">
                  <c:v>1.2708999999999999</c:v>
                </c:pt>
                <c:pt idx="622">
                  <c:v>1.2717000000000001</c:v>
                </c:pt>
                <c:pt idx="623">
                  <c:v>1.2699</c:v>
                </c:pt>
                <c:pt idx="624">
                  <c:v>1.2737000000000001</c:v>
                </c:pt>
                <c:pt idx="625">
                  <c:v>1.2768999999999999</c:v>
                </c:pt>
                <c:pt idx="626">
                  <c:v>1.2762</c:v>
                </c:pt>
                <c:pt idx="627">
                  <c:v>1.2701</c:v>
                </c:pt>
                <c:pt idx="628">
                  <c:v>1.2732000000000001</c:v>
                </c:pt>
                <c:pt idx="629">
                  <c:v>1.2742</c:v>
                </c:pt>
                <c:pt idx="630">
                  <c:v>1.2807999999999999</c:v>
                </c:pt>
                <c:pt idx="631">
                  <c:v>1.2769999999999999</c:v>
                </c:pt>
                <c:pt idx="632">
                  <c:v>1.2786999999999999</c:v>
                </c:pt>
                <c:pt idx="633">
                  <c:v>1.2790999999999999</c:v>
                </c:pt>
                <c:pt idx="634">
                  <c:v>1.2719</c:v>
                </c:pt>
                <c:pt idx="635">
                  <c:v>1.2730999999999999</c:v>
                </c:pt>
                <c:pt idx="636">
                  <c:v>1.274</c:v>
                </c:pt>
                <c:pt idx="637">
                  <c:v>1.2798</c:v>
                </c:pt>
                <c:pt idx="638">
                  <c:v>1.2762</c:v>
                </c:pt>
                <c:pt idx="639">
                  <c:v>1.2686999999999999</c:v>
                </c:pt>
                <c:pt idx="640">
                  <c:v>1.2705</c:v>
                </c:pt>
                <c:pt idx="641">
                  <c:v>1.2708999999999999</c:v>
                </c:pt>
                <c:pt idx="642">
                  <c:v>1.272</c:v>
                </c:pt>
                <c:pt idx="643">
                  <c:v>1.2657</c:v>
                </c:pt>
                <c:pt idx="644">
                  <c:v>1.2645</c:v>
                </c:pt>
                <c:pt idx="645">
                  <c:v>1.2685999999999999</c:v>
                </c:pt>
                <c:pt idx="646">
                  <c:v>1.2685999999999999</c:v>
                </c:pt>
                <c:pt idx="647">
                  <c:v>1.2622</c:v>
                </c:pt>
                <c:pt idx="648">
                  <c:v>1.2639</c:v>
                </c:pt>
                <c:pt idx="649">
                  <c:v>1.2645</c:v>
                </c:pt>
                <c:pt idx="650">
                  <c:v>1.2649999999999999</c:v>
                </c:pt>
                <c:pt idx="651">
                  <c:v>1.2685</c:v>
                </c:pt>
                <c:pt idx="652">
                  <c:v>1.2742</c:v>
                </c:pt>
                <c:pt idx="653">
                  <c:v>1.276</c:v>
                </c:pt>
                <c:pt idx="654">
                  <c:v>1.2815000000000001</c:v>
                </c:pt>
                <c:pt idx="655">
                  <c:v>1.2806999999999999</c:v>
                </c:pt>
                <c:pt idx="656">
                  <c:v>1.2786</c:v>
                </c:pt>
                <c:pt idx="657">
                  <c:v>1.2848999999999999</c:v>
                </c:pt>
                <c:pt idx="658">
                  <c:v>1.2915000000000001</c:v>
                </c:pt>
                <c:pt idx="659">
                  <c:v>1.2988</c:v>
                </c:pt>
                <c:pt idx="660">
                  <c:v>1.2968</c:v>
                </c:pt>
                <c:pt idx="661">
                  <c:v>1.2974000000000001</c:v>
                </c:pt>
                <c:pt idx="662">
                  <c:v>1.3008999999999999</c:v>
                </c:pt>
                <c:pt idx="663">
                  <c:v>1.2944</c:v>
                </c:pt>
                <c:pt idx="664">
                  <c:v>1.2914000000000001</c:v>
                </c:pt>
                <c:pt idx="665">
                  <c:v>1.2932999999999999</c:v>
                </c:pt>
                <c:pt idx="666">
                  <c:v>1.2907999999999999</c:v>
                </c:pt>
                <c:pt idx="667">
                  <c:v>1.2907</c:v>
                </c:pt>
                <c:pt idx="668">
                  <c:v>1.2850999999999999</c:v>
                </c:pt>
                <c:pt idx="669">
                  <c:v>1.2867</c:v>
                </c:pt>
                <c:pt idx="670">
                  <c:v>1.2862</c:v>
                </c:pt>
                <c:pt idx="671">
                  <c:v>1.2836000000000001</c:v>
                </c:pt>
                <c:pt idx="672">
                  <c:v>1.2856000000000001</c:v>
                </c:pt>
                <c:pt idx="673">
                  <c:v>1.2739</c:v>
                </c:pt>
                <c:pt idx="674">
                  <c:v>1.2801</c:v>
                </c:pt>
                <c:pt idx="675">
                  <c:v>1.2776000000000001</c:v>
                </c:pt>
                <c:pt idx="676">
                  <c:v>1.2690999999999999</c:v>
                </c:pt>
                <c:pt idx="677">
                  <c:v>1.2692000000000001</c:v>
                </c:pt>
                <c:pt idx="678">
                  <c:v>1.2747999999999999</c:v>
                </c:pt>
                <c:pt idx="679">
                  <c:v>1.2761</c:v>
                </c:pt>
                <c:pt idx="680">
                  <c:v>1.2769999999999999</c:v>
                </c:pt>
                <c:pt idx="681">
                  <c:v>1.2862</c:v>
                </c:pt>
                <c:pt idx="682">
                  <c:v>1.2828999999999999</c:v>
                </c:pt>
                <c:pt idx="683">
                  <c:v>1.2855000000000001</c:v>
                </c:pt>
                <c:pt idx="684">
                  <c:v>1.2944</c:v>
                </c:pt>
                <c:pt idx="685">
                  <c:v>1.2990999999999999</c:v>
                </c:pt>
                <c:pt idx="686">
                  <c:v>1.3033999999999999</c:v>
                </c:pt>
                <c:pt idx="687">
                  <c:v>1.3090999999999999</c:v>
                </c:pt>
                <c:pt idx="688">
                  <c:v>1.3090999999999999</c:v>
                </c:pt>
                <c:pt idx="689">
                  <c:v>1.3213999999999999</c:v>
                </c:pt>
                <c:pt idx="690">
                  <c:v>1.3188</c:v>
                </c:pt>
                <c:pt idx="691">
                  <c:v>1.3261000000000001</c:v>
                </c:pt>
                <c:pt idx="692">
                  <c:v>1.3190999999999999</c:v>
                </c:pt>
                <c:pt idx="693">
                  <c:v>1.3168</c:v>
                </c:pt>
                <c:pt idx="694">
                  <c:v>1.3127</c:v>
                </c:pt>
                <c:pt idx="695">
                  <c:v>1.3146</c:v>
                </c:pt>
                <c:pt idx="696">
                  <c:v>1.3113999999999999</c:v>
                </c:pt>
                <c:pt idx="697">
                  <c:v>1.3147</c:v>
                </c:pt>
                <c:pt idx="698">
                  <c:v>1.3180000000000001</c:v>
                </c:pt>
                <c:pt idx="699">
                  <c:v>1.3129</c:v>
                </c:pt>
                <c:pt idx="700">
                  <c:v>1.3073999999999999</c:v>
                </c:pt>
                <c:pt idx="701">
                  <c:v>1.3080000000000001</c:v>
                </c:pt>
                <c:pt idx="702">
                  <c:v>1.3043</c:v>
                </c:pt>
                <c:pt idx="703">
                  <c:v>1.3124</c:v>
                </c:pt>
                <c:pt idx="704">
                  <c:v>1.3124</c:v>
                </c:pt>
                <c:pt idx="705">
                  <c:v>1.3216000000000001</c:v>
                </c:pt>
                <c:pt idx="706">
                  <c:v>1.3161</c:v>
                </c:pt>
                <c:pt idx="707">
                  <c:v>1.3213999999999999</c:v>
                </c:pt>
                <c:pt idx="708">
                  <c:v>1.3284</c:v>
                </c:pt>
                <c:pt idx="709">
                  <c:v>1.3321000000000001</c:v>
                </c:pt>
                <c:pt idx="710">
                  <c:v>1.3347</c:v>
                </c:pt>
                <c:pt idx="711">
                  <c:v>1.3412999999999999</c:v>
                </c:pt>
                <c:pt idx="712">
                  <c:v>1.3324</c:v>
                </c:pt>
                <c:pt idx="713">
                  <c:v>1.3414999999999999</c:v>
                </c:pt>
                <c:pt idx="714">
                  <c:v>1.3373999999999999</c:v>
                </c:pt>
                <c:pt idx="715">
                  <c:v>1.3374999999999999</c:v>
                </c:pt>
                <c:pt idx="716">
                  <c:v>1.3286</c:v>
                </c:pt>
                <c:pt idx="717">
                  <c:v>1.3268</c:v>
                </c:pt>
                <c:pt idx="718">
                  <c:v>1.3124</c:v>
                </c:pt>
                <c:pt idx="719">
                  <c:v>1.3122</c:v>
                </c:pt>
                <c:pt idx="720">
                  <c:v>1.3083</c:v>
                </c:pt>
                <c:pt idx="721">
                  <c:v>1.3104</c:v>
                </c:pt>
                <c:pt idx="722">
                  <c:v>1.3070999999999999</c:v>
                </c:pt>
                <c:pt idx="723">
                  <c:v>1.3059000000000001</c:v>
                </c:pt>
                <c:pt idx="724">
                  <c:v>1.3067</c:v>
                </c:pt>
                <c:pt idx="725">
                  <c:v>1.3059000000000001</c:v>
                </c:pt>
                <c:pt idx="726">
                  <c:v>1.3073999999999999</c:v>
                </c:pt>
                <c:pt idx="727">
                  <c:v>1.2989999999999999</c:v>
                </c:pt>
                <c:pt idx="728">
                  <c:v>1.3010999999999999</c:v>
                </c:pt>
                <c:pt idx="729">
                  <c:v>1.3051999999999999</c:v>
                </c:pt>
                <c:pt idx="730">
                  <c:v>1.2985</c:v>
                </c:pt>
                <c:pt idx="731">
                  <c:v>1.2984</c:v>
                </c:pt>
                <c:pt idx="732">
                  <c:v>1.2921</c:v>
                </c:pt>
                <c:pt idx="733">
                  <c:v>1.2975000000000001</c:v>
                </c:pt>
                <c:pt idx="734">
                  <c:v>1.2962</c:v>
                </c:pt>
                <c:pt idx="735">
                  <c:v>1.2971999999999999</c:v>
                </c:pt>
                <c:pt idx="736">
                  <c:v>1.3015000000000001</c:v>
                </c:pt>
                <c:pt idx="737">
                  <c:v>1.2962</c:v>
                </c:pt>
                <c:pt idx="738">
                  <c:v>1.2899</c:v>
                </c:pt>
                <c:pt idx="739">
                  <c:v>1.2924</c:v>
                </c:pt>
                <c:pt idx="740">
                  <c:v>1.2957000000000001</c:v>
                </c:pt>
                <c:pt idx="741">
                  <c:v>1.3042</c:v>
                </c:pt>
                <c:pt idx="742">
                  <c:v>1.2879</c:v>
                </c:pt>
                <c:pt idx="743">
                  <c:v>1.2987</c:v>
                </c:pt>
                <c:pt idx="744">
                  <c:v>1.2921</c:v>
                </c:pt>
                <c:pt idx="745">
                  <c:v>1.2867999999999999</c:v>
                </c:pt>
                <c:pt idx="746">
                  <c:v>1.2747999999999999</c:v>
                </c:pt>
                <c:pt idx="747">
                  <c:v>1.2707999999999999</c:v>
                </c:pt>
                <c:pt idx="748">
                  <c:v>1.2665999999999999</c:v>
                </c:pt>
                <c:pt idx="749">
                  <c:v>1.2618</c:v>
                </c:pt>
                <c:pt idx="750">
                  <c:v>1.2678</c:v>
                </c:pt>
                <c:pt idx="751">
                  <c:v>1.2682</c:v>
                </c:pt>
                <c:pt idx="752">
                  <c:v>1.2652000000000001</c:v>
                </c:pt>
                <c:pt idx="753">
                  <c:v>1.2588999999999999</c:v>
                </c:pt>
                <c:pt idx="754">
                  <c:v>1.2529999999999999</c:v>
                </c:pt>
                <c:pt idx="755">
                  <c:v>1.2567999999999999</c:v>
                </c:pt>
                <c:pt idx="756">
                  <c:v>1.2568999999999999</c:v>
                </c:pt>
                <c:pt idx="757">
                  <c:v>1.268</c:v>
                </c:pt>
                <c:pt idx="758">
                  <c:v>1.2686999999999999</c:v>
                </c:pt>
                <c:pt idx="759">
                  <c:v>1.2735000000000001</c:v>
                </c:pt>
                <c:pt idx="760">
                  <c:v>1.2655000000000001</c:v>
                </c:pt>
                <c:pt idx="761">
                  <c:v>1.2673000000000001</c:v>
                </c:pt>
                <c:pt idx="762">
                  <c:v>1.2701</c:v>
                </c:pt>
                <c:pt idx="763">
                  <c:v>1.2759</c:v>
                </c:pt>
                <c:pt idx="764">
                  <c:v>1.2738</c:v>
                </c:pt>
              </c:numCache>
            </c:numRef>
          </c:val>
          <c:smooth val="0"/>
          <c:extLst>
            <c:ext xmlns:c16="http://schemas.microsoft.com/office/drawing/2014/chart" uri="{C3380CC4-5D6E-409C-BE32-E72D297353CC}">
              <c16:uniqueId val="{00000001-FA84-4E0A-86E9-E4A08753C0F4}"/>
            </c:ext>
          </c:extLst>
        </c:ser>
        <c:dLbls>
          <c:showLegendKey val="0"/>
          <c:showVal val="0"/>
          <c:showCatName val="0"/>
          <c:showSerName val="0"/>
          <c:showPercent val="0"/>
          <c:showBubbleSize val="0"/>
        </c:dLbls>
        <c:marker val="1"/>
        <c:smooth val="0"/>
        <c:axId val="1376062000"/>
        <c:axId val="1376057680"/>
      </c:lineChart>
      <c:dateAx>
        <c:axId val="1072101288"/>
        <c:scaling>
          <c:orientation val="minMax"/>
          <c:max val="45642"/>
          <c:min val="45108"/>
        </c:scaling>
        <c:delete val="0"/>
        <c:axPos val="b"/>
        <c:numFmt formatCode="[$-409]mmm\-yy;@" sourceLinked="0"/>
        <c:majorTickMark val="out"/>
        <c:minorTickMark val="none"/>
        <c:tickLblPos val="low"/>
        <c:spPr>
          <a:ln/>
        </c:spPr>
        <c:crossAx val="1072099848"/>
        <c:crosses val="autoZero"/>
        <c:auto val="1"/>
        <c:lblOffset val="100"/>
        <c:baseTimeUnit val="days"/>
        <c:majorUnit val="130"/>
        <c:majorTimeUnit val="days"/>
      </c:dateAx>
      <c:valAx>
        <c:axId val="1072099848"/>
        <c:scaling>
          <c:orientation val="minMax"/>
          <c:max val="1"/>
          <c:min val="-2"/>
        </c:scaling>
        <c:delete val="0"/>
        <c:axPos val="l"/>
        <c:numFmt formatCode="#,##0.00" sourceLinked="0"/>
        <c:majorTickMark val="out"/>
        <c:minorTickMark val="none"/>
        <c:tickLblPos val="nextTo"/>
        <c:spPr>
          <a:ln/>
        </c:spPr>
        <c:crossAx val="1072101288"/>
        <c:crosses val="autoZero"/>
        <c:crossBetween val="between"/>
        <c:majorUnit val="0.5"/>
      </c:valAx>
      <c:valAx>
        <c:axId val="1376057680"/>
        <c:scaling>
          <c:orientation val="maxMin"/>
          <c:max val="1.4"/>
          <c:min val="1.2"/>
        </c:scaling>
        <c:delete val="0"/>
        <c:axPos val="r"/>
        <c:numFmt formatCode="#,##0.00" sourceLinked="0"/>
        <c:majorTickMark val="out"/>
        <c:minorTickMark val="none"/>
        <c:tickLblPos val="nextTo"/>
        <c:crossAx val="1376062000"/>
        <c:crosses val="max"/>
        <c:crossBetween val="between"/>
      </c:valAx>
      <c:dateAx>
        <c:axId val="1376062000"/>
        <c:scaling>
          <c:orientation val="minMax"/>
        </c:scaling>
        <c:delete val="1"/>
        <c:axPos val="t"/>
        <c:numFmt formatCode="m/d/yyyy" sourceLinked="1"/>
        <c:majorTickMark val="out"/>
        <c:minorTickMark val="none"/>
        <c:tickLblPos val="nextTo"/>
        <c:crossAx val="1376057680"/>
        <c:crosses val="autoZero"/>
        <c:auto val="1"/>
        <c:lblOffset val="100"/>
        <c:baseTimeUnit val="days"/>
      </c:dateAx>
    </c:plotArea>
    <c:legend>
      <c:legendPos val="t"/>
      <c:layout>
        <c:manualLayout>
          <c:xMode val="edge"/>
          <c:yMode val="edge"/>
          <c:x val="5.9291605708846666E-2"/>
          <c:y val="1.3938326202375367E-3"/>
          <c:w val="0.9"/>
          <c:h val="9.272019079806805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0718954248366"/>
          <c:y val="8.3758913697431672E-2"/>
          <c:w val="0.77811666666666668"/>
          <c:h val="0.85302075012362588"/>
        </c:manualLayout>
      </c:layout>
      <c:lineChart>
        <c:grouping val="standard"/>
        <c:varyColors val="0"/>
        <c:ser>
          <c:idx val="0"/>
          <c:order val="0"/>
          <c:tx>
            <c:v>USD - JPY 1yr rate spread, %</c:v>
          </c:tx>
          <c:spPr>
            <a:ln w="19050">
              <a:solidFill>
                <a:srgbClr val="020B5B"/>
              </a:solidFill>
            </a:ln>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Sheet1!$AY$6:$AY$2000</c:f>
              <c:numCache>
                <c:formatCode>General</c:formatCode>
                <c:ptCount val="1995"/>
                <c:pt idx="0">
                  <c:v>0.90980000000000005</c:v>
                </c:pt>
                <c:pt idx="1">
                  <c:v>0.89259999999999995</c:v>
                </c:pt>
                <c:pt idx="2">
                  <c:v>0.97340000000000004</c:v>
                </c:pt>
                <c:pt idx="3">
                  <c:v>1.0149000000000001</c:v>
                </c:pt>
                <c:pt idx="4">
                  <c:v>1.0206</c:v>
                </c:pt>
                <c:pt idx="5">
                  <c:v>1.0439000000000001</c:v>
                </c:pt>
                <c:pt idx="6">
                  <c:v>1.0365</c:v>
                </c:pt>
                <c:pt idx="7">
                  <c:v>1.0808</c:v>
                </c:pt>
                <c:pt idx="8">
                  <c:v>1.0589</c:v>
                </c:pt>
                <c:pt idx="9">
                  <c:v>1.1144000000000001</c:v>
                </c:pt>
                <c:pt idx="10">
                  <c:v>0.86869999999999992</c:v>
                </c:pt>
                <c:pt idx="11">
                  <c:v>1.2457999999999998</c:v>
                </c:pt>
                <c:pt idx="12">
                  <c:v>1.2191000000000001</c:v>
                </c:pt>
                <c:pt idx="13">
                  <c:v>1.2044999999999999</c:v>
                </c:pt>
                <c:pt idx="14">
                  <c:v>1.1726000000000001</c:v>
                </c:pt>
                <c:pt idx="15">
                  <c:v>1.1511</c:v>
                </c:pt>
                <c:pt idx="16">
                  <c:v>1.1282000000000001</c:v>
                </c:pt>
                <c:pt idx="17">
                  <c:v>1.3548</c:v>
                </c:pt>
                <c:pt idx="18">
                  <c:v>1.3840999999999999</c:v>
                </c:pt>
                <c:pt idx="19">
                  <c:v>1.3754</c:v>
                </c:pt>
                <c:pt idx="20">
                  <c:v>1.4042000000000001</c:v>
                </c:pt>
                <c:pt idx="21">
                  <c:v>1.3436999999999999</c:v>
                </c:pt>
                <c:pt idx="22">
                  <c:v>1.3542000000000001</c:v>
                </c:pt>
                <c:pt idx="23">
                  <c:v>1.4109</c:v>
                </c:pt>
                <c:pt idx="24">
                  <c:v>1.5097</c:v>
                </c:pt>
                <c:pt idx="25">
                  <c:v>1.4443000000000001</c:v>
                </c:pt>
                <c:pt idx="26">
                  <c:v>1.4862</c:v>
                </c:pt>
                <c:pt idx="27">
                  <c:v>1.5584</c:v>
                </c:pt>
                <c:pt idx="28">
                  <c:v>1.8937999999999999</c:v>
                </c:pt>
                <c:pt idx="29">
                  <c:v>1.7547999999999999</c:v>
                </c:pt>
                <c:pt idx="30">
                  <c:v>1.7509000000000001</c:v>
                </c:pt>
                <c:pt idx="31">
                  <c:v>1.7409999999999999</c:v>
                </c:pt>
                <c:pt idx="32">
                  <c:v>1.6233</c:v>
                </c:pt>
                <c:pt idx="33">
                  <c:v>1.7075</c:v>
                </c:pt>
                <c:pt idx="34">
                  <c:v>1.6380999999999999</c:v>
                </c:pt>
                <c:pt idx="35">
                  <c:v>1.4964</c:v>
                </c:pt>
                <c:pt idx="36">
                  <c:v>1.9992999999999999</c:v>
                </c:pt>
                <c:pt idx="37">
                  <c:v>1.8648</c:v>
                </c:pt>
                <c:pt idx="38">
                  <c:v>1.8038000000000001</c:v>
                </c:pt>
                <c:pt idx="39">
                  <c:v>1.7698</c:v>
                </c:pt>
                <c:pt idx="40">
                  <c:v>1.4586999999999999</c:v>
                </c:pt>
                <c:pt idx="41">
                  <c:v>1.4689000000000001</c:v>
                </c:pt>
                <c:pt idx="42">
                  <c:v>1.7922</c:v>
                </c:pt>
                <c:pt idx="43">
                  <c:v>1.7086999999999999</c:v>
                </c:pt>
                <c:pt idx="44">
                  <c:v>1.6512</c:v>
                </c:pt>
                <c:pt idx="45">
                  <c:v>1.7505999999999999</c:v>
                </c:pt>
                <c:pt idx="46">
                  <c:v>1.7631999999999999</c:v>
                </c:pt>
                <c:pt idx="47">
                  <c:v>1.9026000000000001</c:v>
                </c:pt>
                <c:pt idx="48">
                  <c:v>1.6617999999999999</c:v>
                </c:pt>
                <c:pt idx="49">
                  <c:v>1.9441999999999999</c:v>
                </c:pt>
                <c:pt idx="50">
                  <c:v>2.1185</c:v>
                </c:pt>
                <c:pt idx="51">
                  <c:v>2.0703</c:v>
                </c:pt>
                <c:pt idx="52">
                  <c:v>2.4058000000000002</c:v>
                </c:pt>
                <c:pt idx="53">
                  <c:v>2.4605999999999999</c:v>
                </c:pt>
                <c:pt idx="54">
                  <c:v>2.2504999999999997</c:v>
                </c:pt>
                <c:pt idx="55">
                  <c:v>2.2580999999999998</c:v>
                </c:pt>
                <c:pt idx="56">
                  <c:v>2.5312000000000001</c:v>
                </c:pt>
                <c:pt idx="57">
                  <c:v>2.5036999999999998</c:v>
                </c:pt>
                <c:pt idx="58">
                  <c:v>2.5622999999999996</c:v>
                </c:pt>
                <c:pt idx="59">
                  <c:v>2.7154000000000003</c:v>
                </c:pt>
                <c:pt idx="60">
                  <c:v>2.7624</c:v>
                </c:pt>
                <c:pt idx="61">
                  <c:v>2.8522000000000003</c:v>
                </c:pt>
                <c:pt idx="62">
                  <c:v>2.6905000000000001</c:v>
                </c:pt>
                <c:pt idx="63">
                  <c:v>2.9276999999999997</c:v>
                </c:pt>
                <c:pt idx="64">
                  <c:v>2.9007000000000001</c:v>
                </c:pt>
                <c:pt idx="65">
                  <c:v>2.7954999999999997</c:v>
                </c:pt>
                <c:pt idx="66">
                  <c:v>3.1322000000000001</c:v>
                </c:pt>
                <c:pt idx="67">
                  <c:v>2.8639999999999999</c:v>
                </c:pt>
                <c:pt idx="68">
                  <c:v>2.9323000000000001</c:v>
                </c:pt>
                <c:pt idx="69">
                  <c:v>2.9719000000000002</c:v>
                </c:pt>
                <c:pt idx="70">
                  <c:v>2.9470999999999998</c:v>
                </c:pt>
                <c:pt idx="71">
                  <c:v>2.8119000000000001</c:v>
                </c:pt>
                <c:pt idx="72">
                  <c:v>2.6568000000000001</c:v>
                </c:pt>
                <c:pt idx="73">
                  <c:v>2.8996999999999997</c:v>
                </c:pt>
                <c:pt idx="74">
                  <c:v>2.883</c:v>
                </c:pt>
                <c:pt idx="75">
                  <c:v>3.0026999999999999</c:v>
                </c:pt>
                <c:pt idx="76">
                  <c:v>3.1044</c:v>
                </c:pt>
                <c:pt idx="77">
                  <c:v>3.1166999999999998</c:v>
                </c:pt>
                <c:pt idx="78">
                  <c:v>3.1543999999999999</c:v>
                </c:pt>
                <c:pt idx="79">
                  <c:v>3.1519999999999997</c:v>
                </c:pt>
                <c:pt idx="80">
                  <c:v>3.0581</c:v>
                </c:pt>
                <c:pt idx="81">
                  <c:v>2.9169</c:v>
                </c:pt>
                <c:pt idx="82">
                  <c:v>3.0369000000000002</c:v>
                </c:pt>
                <c:pt idx="83">
                  <c:v>2.9438</c:v>
                </c:pt>
                <c:pt idx="84">
                  <c:v>3.1902999999999997</c:v>
                </c:pt>
                <c:pt idx="85">
                  <c:v>3.2132000000000001</c:v>
                </c:pt>
                <c:pt idx="86">
                  <c:v>3.2385000000000002</c:v>
                </c:pt>
                <c:pt idx="87">
                  <c:v>3.5649999999999999</c:v>
                </c:pt>
                <c:pt idx="88">
                  <c:v>3.7202999999999999</c:v>
                </c:pt>
                <c:pt idx="89">
                  <c:v>3.2976000000000001</c:v>
                </c:pt>
                <c:pt idx="90">
                  <c:v>2.9872999999999998</c:v>
                </c:pt>
                <c:pt idx="91">
                  <c:v>3.0752999999999999</c:v>
                </c:pt>
                <c:pt idx="92">
                  <c:v>3.2642000000000002</c:v>
                </c:pt>
                <c:pt idx="93">
                  <c:v>2.9981999999999998</c:v>
                </c:pt>
                <c:pt idx="94">
                  <c:v>3.0259</c:v>
                </c:pt>
                <c:pt idx="95">
                  <c:v>2.9979</c:v>
                </c:pt>
                <c:pt idx="96">
                  <c:v>3.1518000000000002</c:v>
                </c:pt>
                <c:pt idx="97">
                  <c:v>3.1149</c:v>
                </c:pt>
                <c:pt idx="98">
                  <c:v>3.1161999999999996</c:v>
                </c:pt>
                <c:pt idx="99">
                  <c:v>3.0456000000000003</c:v>
                </c:pt>
                <c:pt idx="100">
                  <c:v>3.1215999999999999</c:v>
                </c:pt>
                <c:pt idx="101">
                  <c:v>3.0562999999999998</c:v>
                </c:pt>
                <c:pt idx="102">
                  <c:v>2.9727999999999999</c:v>
                </c:pt>
                <c:pt idx="103">
                  <c:v>3.0097999999999998</c:v>
                </c:pt>
                <c:pt idx="104">
                  <c:v>3.0020000000000002</c:v>
                </c:pt>
                <c:pt idx="105">
                  <c:v>3.0045000000000002</c:v>
                </c:pt>
                <c:pt idx="106">
                  <c:v>3.0552999999999999</c:v>
                </c:pt>
                <c:pt idx="107">
                  <c:v>3.2542</c:v>
                </c:pt>
                <c:pt idx="108">
                  <c:v>3.2028000000000003</c:v>
                </c:pt>
                <c:pt idx="109">
                  <c:v>3.2520000000000002</c:v>
                </c:pt>
                <c:pt idx="110">
                  <c:v>3.3403999999999998</c:v>
                </c:pt>
                <c:pt idx="111">
                  <c:v>3.3113999999999999</c:v>
                </c:pt>
                <c:pt idx="112">
                  <c:v>3.359</c:v>
                </c:pt>
                <c:pt idx="113">
                  <c:v>3.4360000000000004</c:v>
                </c:pt>
                <c:pt idx="114">
                  <c:v>3.7452000000000001</c:v>
                </c:pt>
                <c:pt idx="115">
                  <c:v>4.0140000000000002</c:v>
                </c:pt>
                <c:pt idx="116">
                  <c:v>4.1044999999999998</c:v>
                </c:pt>
                <c:pt idx="117">
                  <c:v>4.4284999999999997</c:v>
                </c:pt>
                <c:pt idx="118">
                  <c:v>4.3785999999999996</c:v>
                </c:pt>
                <c:pt idx="119">
                  <c:v>3.7515999999999998</c:v>
                </c:pt>
                <c:pt idx="120">
                  <c:v>2.9070999999999998</c:v>
                </c:pt>
                <c:pt idx="121">
                  <c:v>3.7195</c:v>
                </c:pt>
                <c:pt idx="122">
                  <c:v>3.5569999999999999</c:v>
                </c:pt>
                <c:pt idx="123">
                  <c:v>3.4999000000000002</c:v>
                </c:pt>
                <c:pt idx="124">
                  <c:v>3.5270999999999999</c:v>
                </c:pt>
                <c:pt idx="125">
                  <c:v>3.5386000000000002</c:v>
                </c:pt>
                <c:pt idx="126">
                  <c:v>3.4043000000000001</c:v>
                </c:pt>
                <c:pt idx="127">
                  <c:v>3.6715999999999998</c:v>
                </c:pt>
                <c:pt idx="128">
                  <c:v>3.6149</c:v>
                </c:pt>
                <c:pt idx="129">
                  <c:v>3.3115000000000001</c:v>
                </c:pt>
                <c:pt idx="130">
                  <c:v>3.1244000000000001</c:v>
                </c:pt>
                <c:pt idx="131">
                  <c:v>3.1457000000000002</c:v>
                </c:pt>
                <c:pt idx="132">
                  <c:v>3.2730999999999999</c:v>
                </c:pt>
                <c:pt idx="133">
                  <c:v>3.3502000000000001</c:v>
                </c:pt>
                <c:pt idx="134">
                  <c:v>3.4128000000000003</c:v>
                </c:pt>
                <c:pt idx="135">
                  <c:v>3.3076999999999996</c:v>
                </c:pt>
                <c:pt idx="136">
                  <c:v>3.2209999999999996</c:v>
                </c:pt>
                <c:pt idx="137">
                  <c:v>3.2283999999999997</c:v>
                </c:pt>
                <c:pt idx="138">
                  <c:v>3.3166000000000002</c:v>
                </c:pt>
                <c:pt idx="139">
                  <c:v>3.2559999999999998</c:v>
                </c:pt>
                <c:pt idx="140">
                  <c:v>3.2972999999999999</c:v>
                </c:pt>
                <c:pt idx="141">
                  <c:v>3.3550999999999997</c:v>
                </c:pt>
                <c:pt idx="142">
                  <c:v>3.2805999999999997</c:v>
                </c:pt>
                <c:pt idx="143">
                  <c:v>3.1483000000000003</c:v>
                </c:pt>
                <c:pt idx="144">
                  <c:v>3.0343</c:v>
                </c:pt>
                <c:pt idx="145">
                  <c:v>3.0994999999999999</c:v>
                </c:pt>
                <c:pt idx="146">
                  <c:v>3.1520000000000001</c:v>
                </c:pt>
                <c:pt idx="147">
                  <c:v>3.8460999999999999</c:v>
                </c:pt>
                <c:pt idx="148">
                  <c:v>3.7368999999999999</c:v>
                </c:pt>
                <c:pt idx="149">
                  <c:v>3.0141999999999998</c:v>
                </c:pt>
                <c:pt idx="150">
                  <c:v>3.0315000000000003</c:v>
                </c:pt>
                <c:pt idx="151">
                  <c:v>3.1772</c:v>
                </c:pt>
                <c:pt idx="152">
                  <c:v>3.2223999999999999</c:v>
                </c:pt>
                <c:pt idx="153">
                  <c:v>3.2396000000000003</c:v>
                </c:pt>
                <c:pt idx="154">
                  <c:v>3.4481000000000002</c:v>
                </c:pt>
                <c:pt idx="155">
                  <c:v>3.4251999999999998</c:v>
                </c:pt>
                <c:pt idx="156">
                  <c:v>3.5170000000000003</c:v>
                </c:pt>
                <c:pt idx="157">
                  <c:v>3.4382000000000001</c:v>
                </c:pt>
                <c:pt idx="158">
                  <c:v>3.4672999999999998</c:v>
                </c:pt>
                <c:pt idx="159">
                  <c:v>3.5298000000000003</c:v>
                </c:pt>
                <c:pt idx="160">
                  <c:v>3.4506999999999999</c:v>
                </c:pt>
                <c:pt idx="161">
                  <c:v>3.4678</c:v>
                </c:pt>
                <c:pt idx="162">
                  <c:v>3.5858000000000003</c:v>
                </c:pt>
                <c:pt idx="163">
                  <c:v>3.4819</c:v>
                </c:pt>
                <c:pt idx="164">
                  <c:v>3.48</c:v>
                </c:pt>
                <c:pt idx="165">
                  <c:v>3.5966</c:v>
                </c:pt>
                <c:pt idx="166">
                  <c:v>3.5981999999999998</c:v>
                </c:pt>
                <c:pt idx="167">
                  <c:v>3.6246999999999998</c:v>
                </c:pt>
                <c:pt idx="168">
                  <c:v>3.6787000000000001</c:v>
                </c:pt>
                <c:pt idx="169">
                  <c:v>3.6795</c:v>
                </c:pt>
                <c:pt idx="170">
                  <c:v>3.7006999999999999</c:v>
                </c:pt>
                <c:pt idx="171">
                  <c:v>3.7641</c:v>
                </c:pt>
                <c:pt idx="172">
                  <c:v>3.8170999999999999</c:v>
                </c:pt>
                <c:pt idx="173">
                  <c:v>3.8697000000000004</c:v>
                </c:pt>
                <c:pt idx="174">
                  <c:v>3.641</c:v>
                </c:pt>
                <c:pt idx="175">
                  <c:v>3.6198000000000001</c:v>
                </c:pt>
                <c:pt idx="176">
                  <c:v>3.8010000000000002</c:v>
                </c:pt>
                <c:pt idx="177">
                  <c:v>3.6915</c:v>
                </c:pt>
                <c:pt idx="178">
                  <c:v>3.7733000000000003</c:v>
                </c:pt>
                <c:pt idx="179">
                  <c:v>3.8228</c:v>
                </c:pt>
                <c:pt idx="180">
                  <c:v>3.8374999999999999</c:v>
                </c:pt>
                <c:pt idx="181">
                  <c:v>4.0259</c:v>
                </c:pt>
                <c:pt idx="182">
                  <c:v>4.1832000000000003</c:v>
                </c:pt>
                <c:pt idx="183">
                  <c:v>4.1465000000000005</c:v>
                </c:pt>
                <c:pt idx="184">
                  <c:v>4.1359000000000004</c:v>
                </c:pt>
                <c:pt idx="185">
                  <c:v>4.2218999999999998</c:v>
                </c:pt>
                <c:pt idx="186">
                  <c:v>4.2885</c:v>
                </c:pt>
                <c:pt idx="187">
                  <c:v>5.1508000000000003</c:v>
                </c:pt>
                <c:pt idx="188">
                  <c:v>5.2744999999999997</c:v>
                </c:pt>
                <c:pt idx="189">
                  <c:v>4.5987999999999998</c:v>
                </c:pt>
                <c:pt idx="190">
                  <c:v>4.6169000000000002</c:v>
                </c:pt>
                <c:pt idx="191">
                  <c:v>4.4208999999999996</c:v>
                </c:pt>
                <c:pt idx="192">
                  <c:v>4.2377000000000002</c:v>
                </c:pt>
                <c:pt idx="193">
                  <c:v>4.3544999999999998</c:v>
                </c:pt>
                <c:pt idx="194">
                  <c:v>4.4094999999999995</c:v>
                </c:pt>
                <c:pt idx="195">
                  <c:v>4.2374000000000001</c:v>
                </c:pt>
                <c:pt idx="196">
                  <c:v>4.2531999999999996</c:v>
                </c:pt>
                <c:pt idx="197">
                  <c:v>4.3339999999999996</c:v>
                </c:pt>
                <c:pt idx="198">
                  <c:v>4.4950999999999999</c:v>
                </c:pt>
                <c:pt idx="199">
                  <c:v>4.5620000000000003</c:v>
                </c:pt>
                <c:pt idx="200">
                  <c:v>4.1353</c:v>
                </c:pt>
                <c:pt idx="201">
                  <c:v>4.5095000000000001</c:v>
                </c:pt>
                <c:pt idx="202">
                  <c:v>4.4899000000000004</c:v>
                </c:pt>
                <c:pt idx="203">
                  <c:v>4.7336999999999998</c:v>
                </c:pt>
                <c:pt idx="204">
                  <c:v>4.8169000000000004</c:v>
                </c:pt>
                <c:pt idx="205">
                  <c:v>4.7117999999999993</c:v>
                </c:pt>
                <c:pt idx="206">
                  <c:v>4.6431999999999993</c:v>
                </c:pt>
                <c:pt idx="207">
                  <c:v>4.8180000000000005</c:v>
                </c:pt>
                <c:pt idx="208">
                  <c:v>4.8868</c:v>
                </c:pt>
                <c:pt idx="209">
                  <c:v>4.6712000000000007</c:v>
                </c:pt>
                <c:pt idx="210">
                  <c:v>4.7280999999999995</c:v>
                </c:pt>
                <c:pt idx="211">
                  <c:v>4.7208999999999994</c:v>
                </c:pt>
                <c:pt idx="212">
                  <c:v>4.6067999999999998</c:v>
                </c:pt>
                <c:pt idx="213">
                  <c:v>4.4583999999999993</c:v>
                </c:pt>
                <c:pt idx="214">
                  <c:v>4.6677</c:v>
                </c:pt>
                <c:pt idx="215">
                  <c:v>4.7370000000000001</c:v>
                </c:pt>
                <c:pt idx="216">
                  <c:v>4.8369999999999997</c:v>
                </c:pt>
                <c:pt idx="217">
                  <c:v>5.6356000000000002</c:v>
                </c:pt>
                <c:pt idx="218">
                  <c:v>5.7667999999999999</c:v>
                </c:pt>
                <c:pt idx="219">
                  <c:v>4.9283000000000001</c:v>
                </c:pt>
                <c:pt idx="220">
                  <c:v>4.9082999999999997</c:v>
                </c:pt>
                <c:pt idx="221">
                  <c:v>4.8720999999999997</c:v>
                </c:pt>
                <c:pt idx="222">
                  <c:v>4.9581999999999997</c:v>
                </c:pt>
                <c:pt idx="223">
                  <c:v>4.5553999999999997</c:v>
                </c:pt>
                <c:pt idx="224">
                  <c:v>4.59</c:v>
                </c:pt>
                <c:pt idx="225">
                  <c:v>4.6381999999999994</c:v>
                </c:pt>
                <c:pt idx="226">
                  <c:v>4.5804999999999998</c:v>
                </c:pt>
                <c:pt idx="227">
                  <c:v>4.6023000000000005</c:v>
                </c:pt>
                <c:pt idx="228">
                  <c:v>4.6680999999999999</c:v>
                </c:pt>
                <c:pt idx="229">
                  <c:v>4.7505999999999995</c:v>
                </c:pt>
                <c:pt idx="230">
                  <c:v>4.7765999999999993</c:v>
                </c:pt>
                <c:pt idx="231">
                  <c:v>4.7535999999999996</c:v>
                </c:pt>
                <c:pt idx="232">
                  <c:v>4.6786000000000003</c:v>
                </c:pt>
                <c:pt idx="233">
                  <c:v>4.6579999999999995</c:v>
                </c:pt>
                <c:pt idx="234">
                  <c:v>4.7475000000000005</c:v>
                </c:pt>
                <c:pt idx="235">
                  <c:v>4.6351000000000004</c:v>
                </c:pt>
                <c:pt idx="236">
                  <c:v>4.6917999999999997</c:v>
                </c:pt>
                <c:pt idx="237">
                  <c:v>4.2711999999999994</c:v>
                </c:pt>
                <c:pt idx="238">
                  <c:v>4.3705999999999996</c:v>
                </c:pt>
                <c:pt idx="239">
                  <c:v>4.4673999999999996</c:v>
                </c:pt>
                <c:pt idx="240">
                  <c:v>4.6219000000000001</c:v>
                </c:pt>
                <c:pt idx="241">
                  <c:v>4.5625999999999998</c:v>
                </c:pt>
                <c:pt idx="242">
                  <c:v>4.4871999999999996</c:v>
                </c:pt>
                <c:pt idx="243">
                  <c:v>4.5679999999999996</c:v>
                </c:pt>
                <c:pt idx="244">
                  <c:v>4.5693999999999999</c:v>
                </c:pt>
                <c:pt idx="245">
                  <c:v>4.6141000000000005</c:v>
                </c:pt>
                <c:pt idx="246">
                  <c:v>4.3987999999999996</c:v>
                </c:pt>
                <c:pt idx="247">
                  <c:v>4.8904999999999994</c:v>
                </c:pt>
                <c:pt idx="248">
                  <c:v>4.8062999999999994</c:v>
                </c:pt>
                <c:pt idx="249">
                  <c:v>4.3622999999999994</c:v>
                </c:pt>
                <c:pt idx="250">
                  <c:v>4.4002999999999997</c:v>
                </c:pt>
                <c:pt idx="251">
                  <c:v>4.2841000000000005</c:v>
                </c:pt>
                <c:pt idx="252">
                  <c:v>4.1920999999999999</c:v>
                </c:pt>
                <c:pt idx="253">
                  <c:v>4.2349999999999994</c:v>
                </c:pt>
                <c:pt idx="254">
                  <c:v>4.1901000000000002</c:v>
                </c:pt>
                <c:pt idx="255">
                  <c:v>4.3422000000000001</c:v>
                </c:pt>
                <c:pt idx="256">
                  <c:v>4.2171000000000003</c:v>
                </c:pt>
                <c:pt idx="257">
                  <c:v>4.3414999999999999</c:v>
                </c:pt>
                <c:pt idx="258">
                  <c:v>4.4335000000000004</c:v>
                </c:pt>
                <c:pt idx="259">
                  <c:v>4.4228000000000005</c:v>
                </c:pt>
                <c:pt idx="260">
                  <c:v>4.4228000000000005</c:v>
                </c:pt>
                <c:pt idx="261">
                  <c:v>4.4105999999999996</c:v>
                </c:pt>
                <c:pt idx="262">
                  <c:v>4.3121</c:v>
                </c:pt>
                <c:pt idx="263">
                  <c:v>4.5192999999999994</c:v>
                </c:pt>
                <c:pt idx="264">
                  <c:v>4.3291000000000004</c:v>
                </c:pt>
                <c:pt idx="265">
                  <c:v>4.2560000000000002</c:v>
                </c:pt>
                <c:pt idx="266">
                  <c:v>4.1886999999999999</c:v>
                </c:pt>
                <c:pt idx="267">
                  <c:v>4.2149999999999999</c:v>
                </c:pt>
                <c:pt idx="268">
                  <c:v>4.1556999999999995</c:v>
                </c:pt>
                <c:pt idx="269">
                  <c:v>4.2351999999999999</c:v>
                </c:pt>
                <c:pt idx="270">
                  <c:v>4.2369000000000003</c:v>
                </c:pt>
                <c:pt idx="271">
                  <c:v>4.2845000000000004</c:v>
                </c:pt>
                <c:pt idx="272">
                  <c:v>4.1853999999999996</c:v>
                </c:pt>
                <c:pt idx="273">
                  <c:v>4.2926000000000002</c:v>
                </c:pt>
                <c:pt idx="274">
                  <c:v>4.2751999999999999</c:v>
                </c:pt>
                <c:pt idx="275">
                  <c:v>4.4206999999999992</c:v>
                </c:pt>
                <c:pt idx="276">
                  <c:v>4.3734000000000002</c:v>
                </c:pt>
                <c:pt idx="277">
                  <c:v>4.3087</c:v>
                </c:pt>
                <c:pt idx="278">
                  <c:v>4.3451999999999993</c:v>
                </c:pt>
                <c:pt idx="279">
                  <c:v>4.3624999999999998</c:v>
                </c:pt>
                <c:pt idx="280">
                  <c:v>4.4231999999999996</c:v>
                </c:pt>
                <c:pt idx="281">
                  <c:v>4.3668000000000005</c:v>
                </c:pt>
                <c:pt idx="282">
                  <c:v>4.5152999999999999</c:v>
                </c:pt>
                <c:pt idx="283">
                  <c:v>4.4941000000000004</c:v>
                </c:pt>
                <c:pt idx="284">
                  <c:v>4.5006000000000004</c:v>
                </c:pt>
                <c:pt idx="285">
                  <c:v>4.6627999999999998</c:v>
                </c:pt>
                <c:pt idx="286">
                  <c:v>4.6587999999999994</c:v>
                </c:pt>
                <c:pt idx="287">
                  <c:v>4.6119000000000003</c:v>
                </c:pt>
                <c:pt idx="288">
                  <c:v>4.6859000000000002</c:v>
                </c:pt>
                <c:pt idx="289">
                  <c:v>4.7157999999999998</c:v>
                </c:pt>
                <c:pt idx="290">
                  <c:v>4.7134</c:v>
                </c:pt>
                <c:pt idx="291">
                  <c:v>4.8851000000000004</c:v>
                </c:pt>
                <c:pt idx="292">
                  <c:v>4.8891</c:v>
                </c:pt>
                <c:pt idx="293">
                  <c:v>4.8268000000000004</c:v>
                </c:pt>
                <c:pt idx="294">
                  <c:v>4.8273000000000001</c:v>
                </c:pt>
                <c:pt idx="295">
                  <c:v>4.8752999999999993</c:v>
                </c:pt>
                <c:pt idx="296">
                  <c:v>4.9622999999999999</c:v>
                </c:pt>
                <c:pt idx="297">
                  <c:v>4.9204999999999997</c:v>
                </c:pt>
                <c:pt idx="298">
                  <c:v>4.9135</c:v>
                </c:pt>
                <c:pt idx="299">
                  <c:v>5.0769000000000002</c:v>
                </c:pt>
                <c:pt idx="300">
                  <c:v>5.0314999999999994</c:v>
                </c:pt>
                <c:pt idx="301">
                  <c:v>5.0583999999999998</c:v>
                </c:pt>
                <c:pt idx="302">
                  <c:v>5.1445999999999996</c:v>
                </c:pt>
                <c:pt idx="303">
                  <c:v>5.1409000000000002</c:v>
                </c:pt>
                <c:pt idx="304">
                  <c:v>5.1507000000000005</c:v>
                </c:pt>
                <c:pt idx="305">
                  <c:v>5.1371000000000002</c:v>
                </c:pt>
                <c:pt idx="306">
                  <c:v>5.3014999999999999</c:v>
                </c:pt>
                <c:pt idx="307">
                  <c:v>5.3875999999999999</c:v>
                </c:pt>
                <c:pt idx="308">
                  <c:v>5.1116999999999999</c:v>
                </c:pt>
                <c:pt idx="309">
                  <c:v>4.6716000000000006</c:v>
                </c:pt>
                <c:pt idx="310">
                  <c:v>3.8527</c:v>
                </c:pt>
                <c:pt idx="311">
                  <c:v>4.1882999999999999</c:v>
                </c:pt>
                <c:pt idx="312">
                  <c:v>3.6894</c:v>
                </c:pt>
                <c:pt idx="313">
                  <c:v>4.2057000000000002</c:v>
                </c:pt>
                <c:pt idx="314">
                  <c:v>3.738</c:v>
                </c:pt>
                <c:pt idx="315">
                  <c:v>3.9612999999999996</c:v>
                </c:pt>
                <c:pt idx="316">
                  <c:v>4.2343999999999999</c:v>
                </c:pt>
                <c:pt idx="317">
                  <c:v>4.1371000000000002</c:v>
                </c:pt>
                <c:pt idx="318">
                  <c:v>3.9817000000000005</c:v>
                </c:pt>
                <c:pt idx="319">
                  <c:v>3.6665000000000001</c:v>
                </c:pt>
                <c:pt idx="320">
                  <c:v>3.9544999999999999</c:v>
                </c:pt>
                <c:pt idx="321">
                  <c:v>4.0680000000000005</c:v>
                </c:pt>
                <c:pt idx="322">
                  <c:v>4.0882999999999994</c:v>
                </c:pt>
                <c:pt idx="323">
                  <c:v>4.1332999999999993</c:v>
                </c:pt>
                <c:pt idx="324">
                  <c:v>4.0119000000000007</c:v>
                </c:pt>
                <c:pt idx="325">
                  <c:v>3.8609</c:v>
                </c:pt>
                <c:pt idx="326">
                  <c:v>3.7145999999999999</c:v>
                </c:pt>
                <c:pt idx="327">
                  <c:v>3.6631</c:v>
                </c:pt>
                <c:pt idx="328">
                  <c:v>3.7229999999999999</c:v>
                </c:pt>
                <c:pt idx="329">
                  <c:v>3.9485000000000001</c:v>
                </c:pt>
                <c:pt idx="330">
                  <c:v>3.9555000000000002</c:v>
                </c:pt>
                <c:pt idx="331">
                  <c:v>3.9636</c:v>
                </c:pt>
                <c:pt idx="332">
                  <c:v>3.8736999999999999</c:v>
                </c:pt>
                <c:pt idx="333">
                  <c:v>3.9413999999999998</c:v>
                </c:pt>
                <c:pt idx="334">
                  <c:v>4.0384000000000002</c:v>
                </c:pt>
                <c:pt idx="335">
                  <c:v>4.141</c:v>
                </c:pt>
                <c:pt idx="336">
                  <c:v>4.1491000000000007</c:v>
                </c:pt>
                <c:pt idx="337">
                  <c:v>4.1976999999999993</c:v>
                </c:pt>
                <c:pt idx="338">
                  <c:v>4.0933999999999999</c:v>
                </c:pt>
                <c:pt idx="339">
                  <c:v>4.1318999999999999</c:v>
                </c:pt>
                <c:pt idx="340">
                  <c:v>4.05</c:v>
                </c:pt>
                <c:pt idx="341">
                  <c:v>3.8373999999999997</c:v>
                </c:pt>
                <c:pt idx="342">
                  <c:v>3.8494000000000002</c:v>
                </c:pt>
                <c:pt idx="343">
                  <c:v>3.9950999999999994</c:v>
                </c:pt>
                <c:pt idx="344">
                  <c:v>3.9235000000000002</c:v>
                </c:pt>
                <c:pt idx="345">
                  <c:v>4.0658000000000003</c:v>
                </c:pt>
                <c:pt idx="346">
                  <c:v>3.7454000000000001</c:v>
                </c:pt>
                <c:pt idx="347">
                  <c:v>3.8403999999999998</c:v>
                </c:pt>
                <c:pt idx="348">
                  <c:v>3.7425999999999999</c:v>
                </c:pt>
                <c:pt idx="349">
                  <c:v>3.6551999999999998</c:v>
                </c:pt>
                <c:pt idx="350">
                  <c:v>3.7742999999999998</c:v>
                </c:pt>
                <c:pt idx="351">
                  <c:v>3.7300000000000004</c:v>
                </c:pt>
                <c:pt idx="352">
                  <c:v>3.6249000000000002</c:v>
                </c:pt>
                <c:pt idx="353">
                  <c:v>3.6133999999999999</c:v>
                </c:pt>
                <c:pt idx="354">
                  <c:v>3.7364999999999999</c:v>
                </c:pt>
                <c:pt idx="355">
                  <c:v>3.7553000000000001</c:v>
                </c:pt>
                <c:pt idx="356">
                  <c:v>3.835</c:v>
                </c:pt>
                <c:pt idx="357">
                  <c:v>3.9637000000000002</c:v>
                </c:pt>
                <c:pt idx="358">
                  <c:v>4.0570000000000004</c:v>
                </c:pt>
                <c:pt idx="359">
                  <c:v>4.0297999999999998</c:v>
                </c:pt>
                <c:pt idx="360">
                  <c:v>4.1155999999999997</c:v>
                </c:pt>
                <c:pt idx="361">
                  <c:v>4.0945999999999998</c:v>
                </c:pt>
                <c:pt idx="362">
                  <c:v>4.2343999999999999</c:v>
                </c:pt>
                <c:pt idx="363">
                  <c:v>4.4036</c:v>
                </c:pt>
                <c:pt idx="364">
                  <c:v>4.4157999999999999</c:v>
                </c:pt>
                <c:pt idx="365">
                  <c:v>4.4193000000000007</c:v>
                </c:pt>
                <c:pt idx="366">
                  <c:v>4.2664</c:v>
                </c:pt>
                <c:pt idx="367">
                  <c:v>4.1580000000000004</c:v>
                </c:pt>
                <c:pt idx="368">
                  <c:v>4.0720999999999998</c:v>
                </c:pt>
                <c:pt idx="369">
                  <c:v>4.2976000000000001</c:v>
                </c:pt>
                <c:pt idx="370">
                  <c:v>4.2505999999999995</c:v>
                </c:pt>
                <c:pt idx="371">
                  <c:v>4.2714000000000008</c:v>
                </c:pt>
                <c:pt idx="372">
                  <c:v>4.3976999999999995</c:v>
                </c:pt>
                <c:pt idx="373">
                  <c:v>4.4549000000000003</c:v>
                </c:pt>
                <c:pt idx="374">
                  <c:v>4.5556000000000001</c:v>
                </c:pt>
                <c:pt idx="375">
                  <c:v>4.5392000000000001</c:v>
                </c:pt>
                <c:pt idx="376">
                  <c:v>4.6222000000000003</c:v>
                </c:pt>
                <c:pt idx="377">
                  <c:v>4.7069000000000001</c:v>
                </c:pt>
                <c:pt idx="378">
                  <c:v>4.6253000000000002</c:v>
                </c:pt>
                <c:pt idx="379">
                  <c:v>4.6822999999999997</c:v>
                </c:pt>
                <c:pt idx="380">
                  <c:v>4.7120999999999995</c:v>
                </c:pt>
                <c:pt idx="381">
                  <c:v>4.6805999999999992</c:v>
                </c:pt>
                <c:pt idx="382">
                  <c:v>4.7214999999999998</c:v>
                </c:pt>
                <c:pt idx="383">
                  <c:v>4.7766999999999999</c:v>
                </c:pt>
                <c:pt idx="384">
                  <c:v>4.7063000000000006</c:v>
                </c:pt>
                <c:pt idx="385">
                  <c:v>4.7283999999999997</c:v>
                </c:pt>
                <c:pt idx="386">
                  <c:v>4.8364000000000003</c:v>
                </c:pt>
                <c:pt idx="387">
                  <c:v>4.7271000000000001</c:v>
                </c:pt>
                <c:pt idx="388">
                  <c:v>4.8925999999999998</c:v>
                </c:pt>
                <c:pt idx="389">
                  <c:v>4.8723000000000001</c:v>
                </c:pt>
                <c:pt idx="390">
                  <c:v>4.8378999999999994</c:v>
                </c:pt>
                <c:pt idx="391">
                  <c:v>4.8545999999999996</c:v>
                </c:pt>
                <c:pt idx="392">
                  <c:v>4.9452999999999996</c:v>
                </c:pt>
                <c:pt idx="393">
                  <c:v>4.9326999999999996</c:v>
                </c:pt>
                <c:pt idx="394">
                  <c:v>4.9433000000000007</c:v>
                </c:pt>
                <c:pt idx="395">
                  <c:v>4.8053999999999997</c:v>
                </c:pt>
                <c:pt idx="396">
                  <c:v>4.8479000000000001</c:v>
                </c:pt>
                <c:pt idx="397">
                  <c:v>4.6991000000000005</c:v>
                </c:pt>
                <c:pt idx="398">
                  <c:v>4.6055999999999999</c:v>
                </c:pt>
                <c:pt idx="399">
                  <c:v>4.7153999999999998</c:v>
                </c:pt>
                <c:pt idx="400">
                  <c:v>4.6775000000000002</c:v>
                </c:pt>
                <c:pt idx="401">
                  <c:v>4.7477</c:v>
                </c:pt>
                <c:pt idx="402">
                  <c:v>4.7060000000000004</c:v>
                </c:pt>
                <c:pt idx="403">
                  <c:v>4.7915000000000001</c:v>
                </c:pt>
                <c:pt idx="404">
                  <c:v>4.7998000000000003</c:v>
                </c:pt>
                <c:pt idx="405">
                  <c:v>4.8787000000000003</c:v>
                </c:pt>
                <c:pt idx="406">
                  <c:v>4.8961000000000006</c:v>
                </c:pt>
                <c:pt idx="407">
                  <c:v>5.0858000000000008</c:v>
                </c:pt>
                <c:pt idx="408">
                  <c:v>5.2115</c:v>
                </c:pt>
                <c:pt idx="409">
                  <c:v>4.9039999999999999</c:v>
                </c:pt>
                <c:pt idx="410">
                  <c:v>4.8994999999999997</c:v>
                </c:pt>
                <c:pt idx="411">
                  <c:v>4.8519999999999994</c:v>
                </c:pt>
                <c:pt idx="412">
                  <c:v>4.7648999999999999</c:v>
                </c:pt>
                <c:pt idx="413">
                  <c:v>4.7617000000000003</c:v>
                </c:pt>
                <c:pt idx="414">
                  <c:v>4.6581999999999999</c:v>
                </c:pt>
                <c:pt idx="415">
                  <c:v>4.6395999999999997</c:v>
                </c:pt>
                <c:pt idx="416">
                  <c:v>4.6536</c:v>
                </c:pt>
                <c:pt idx="417">
                  <c:v>4.7177000000000007</c:v>
                </c:pt>
                <c:pt idx="418">
                  <c:v>4.718</c:v>
                </c:pt>
                <c:pt idx="419">
                  <c:v>4.7809999999999997</c:v>
                </c:pt>
                <c:pt idx="420">
                  <c:v>4.8418000000000001</c:v>
                </c:pt>
                <c:pt idx="421">
                  <c:v>4.8127000000000004</c:v>
                </c:pt>
                <c:pt idx="422">
                  <c:v>4.8779000000000003</c:v>
                </c:pt>
                <c:pt idx="423">
                  <c:v>4.7415000000000003</c:v>
                </c:pt>
                <c:pt idx="424">
                  <c:v>4.7531999999999996</c:v>
                </c:pt>
                <c:pt idx="425">
                  <c:v>4.8216999999999999</c:v>
                </c:pt>
                <c:pt idx="426">
                  <c:v>4.8496000000000006</c:v>
                </c:pt>
                <c:pt idx="427">
                  <c:v>4.7466999999999997</c:v>
                </c:pt>
                <c:pt idx="428">
                  <c:v>4.8731999999999998</c:v>
                </c:pt>
                <c:pt idx="429">
                  <c:v>4.9325999999999999</c:v>
                </c:pt>
                <c:pt idx="430">
                  <c:v>4.8922999999999996</c:v>
                </c:pt>
                <c:pt idx="431">
                  <c:v>4.7559000000000005</c:v>
                </c:pt>
                <c:pt idx="432">
                  <c:v>4.7001999999999997</c:v>
                </c:pt>
                <c:pt idx="433">
                  <c:v>4.6902999999999997</c:v>
                </c:pt>
                <c:pt idx="434">
                  <c:v>4.7187000000000001</c:v>
                </c:pt>
                <c:pt idx="435">
                  <c:v>4.7088000000000001</c:v>
                </c:pt>
                <c:pt idx="436">
                  <c:v>4.7989999999999995</c:v>
                </c:pt>
                <c:pt idx="437">
                  <c:v>4.8703000000000003</c:v>
                </c:pt>
                <c:pt idx="438">
                  <c:v>4.8068</c:v>
                </c:pt>
                <c:pt idx="439">
                  <c:v>4.8515999999999995</c:v>
                </c:pt>
                <c:pt idx="440">
                  <c:v>4.7910000000000004</c:v>
                </c:pt>
                <c:pt idx="441">
                  <c:v>4.8334000000000001</c:v>
                </c:pt>
                <c:pt idx="442">
                  <c:v>4.7787000000000006</c:v>
                </c:pt>
                <c:pt idx="443">
                  <c:v>4.9077000000000002</c:v>
                </c:pt>
                <c:pt idx="444">
                  <c:v>4.9367000000000001</c:v>
                </c:pt>
                <c:pt idx="445">
                  <c:v>4.9527000000000001</c:v>
                </c:pt>
                <c:pt idx="446">
                  <c:v>4.9531999999999998</c:v>
                </c:pt>
                <c:pt idx="447">
                  <c:v>5.0632999999999999</c:v>
                </c:pt>
                <c:pt idx="448">
                  <c:v>4.9589999999999996</c:v>
                </c:pt>
                <c:pt idx="449">
                  <c:v>4.9733000000000001</c:v>
                </c:pt>
                <c:pt idx="450">
                  <c:v>4.9906999999999995</c:v>
                </c:pt>
                <c:pt idx="451">
                  <c:v>4.9413</c:v>
                </c:pt>
                <c:pt idx="452">
                  <c:v>5.0069999999999997</c:v>
                </c:pt>
                <c:pt idx="453">
                  <c:v>4.8773</c:v>
                </c:pt>
                <c:pt idx="454">
                  <c:v>4.8964999999999996</c:v>
                </c:pt>
                <c:pt idx="455">
                  <c:v>4.9289000000000005</c:v>
                </c:pt>
                <c:pt idx="456">
                  <c:v>4.9492000000000003</c:v>
                </c:pt>
                <c:pt idx="457">
                  <c:v>4.8492999999999995</c:v>
                </c:pt>
                <c:pt idx="458">
                  <c:v>4.8024999999999993</c:v>
                </c:pt>
                <c:pt idx="459">
                  <c:v>4.835</c:v>
                </c:pt>
                <c:pt idx="460">
                  <c:v>4.7987000000000002</c:v>
                </c:pt>
                <c:pt idx="461">
                  <c:v>4.7413999999999996</c:v>
                </c:pt>
                <c:pt idx="462">
                  <c:v>4.7431000000000001</c:v>
                </c:pt>
                <c:pt idx="463">
                  <c:v>4.8197999999999999</c:v>
                </c:pt>
                <c:pt idx="464">
                  <c:v>4.8211999999999993</c:v>
                </c:pt>
                <c:pt idx="465">
                  <c:v>4.8483000000000001</c:v>
                </c:pt>
                <c:pt idx="466">
                  <c:v>4.8868999999999998</c:v>
                </c:pt>
                <c:pt idx="467">
                  <c:v>4.9314999999999998</c:v>
                </c:pt>
                <c:pt idx="468">
                  <c:v>4.8228999999999997</c:v>
                </c:pt>
                <c:pt idx="469">
                  <c:v>4.7313000000000001</c:v>
                </c:pt>
                <c:pt idx="470">
                  <c:v>4.7168999999999999</c:v>
                </c:pt>
                <c:pt idx="471">
                  <c:v>4.7751999999999999</c:v>
                </c:pt>
                <c:pt idx="472">
                  <c:v>4.8151000000000002</c:v>
                </c:pt>
                <c:pt idx="473">
                  <c:v>4.7382</c:v>
                </c:pt>
                <c:pt idx="474">
                  <c:v>4.6981999999999999</c:v>
                </c:pt>
                <c:pt idx="475">
                  <c:v>4.7023000000000001</c:v>
                </c:pt>
                <c:pt idx="476">
                  <c:v>4.7230999999999996</c:v>
                </c:pt>
                <c:pt idx="477">
                  <c:v>4.5585000000000004</c:v>
                </c:pt>
                <c:pt idx="478">
                  <c:v>4.6104000000000003</c:v>
                </c:pt>
                <c:pt idx="479">
                  <c:v>4.4770000000000003</c:v>
                </c:pt>
                <c:pt idx="480">
                  <c:v>4.5621999999999998</c:v>
                </c:pt>
                <c:pt idx="481">
                  <c:v>4.5319000000000003</c:v>
                </c:pt>
                <c:pt idx="482">
                  <c:v>4.5670999999999999</c:v>
                </c:pt>
                <c:pt idx="483">
                  <c:v>4.6292999999999997</c:v>
                </c:pt>
                <c:pt idx="484">
                  <c:v>4.6905000000000001</c:v>
                </c:pt>
                <c:pt idx="485">
                  <c:v>4.6510999999999996</c:v>
                </c:pt>
                <c:pt idx="486">
                  <c:v>4.4049999999999994</c:v>
                </c:pt>
                <c:pt idx="487">
                  <c:v>4.5477999999999996</c:v>
                </c:pt>
                <c:pt idx="488">
                  <c:v>4.4517000000000007</c:v>
                </c:pt>
                <c:pt idx="489">
                  <c:v>4.5300999999999991</c:v>
                </c:pt>
                <c:pt idx="490">
                  <c:v>4.5629000000000008</c:v>
                </c:pt>
                <c:pt idx="491">
                  <c:v>4.5636000000000001</c:v>
                </c:pt>
                <c:pt idx="492">
                  <c:v>4.5522</c:v>
                </c:pt>
                <c:pt idx="493">
                  <c:v>4.5943000000000005</c:v>
                </c:pt>
                <c:pt idx="494">
                  <c:v>4.585</c:v>
                </c:pt>
                <c:pt idx="495">
                  <c:v>4.5226999999999995</c:v>
                </c:pt>
                <c:pt idx="496">
                  <c:v>4.3698000000000006</c:v>
                </c:pt>
                <c:pt idx="497">
                  <c:v>4.2709000000000001</c:v>
                </c:pt>
                <c:pt idx="498">
                  <c:v>4.2434000000000003</c:v>
                </c:pt>
                <c:pt idx="499">
                  <c:v>4.0522</c:v>
                </c:pt>
                <c:pt idx="500">
                  <c:v>4.0827999999999998</c:v>
                </c:pt>
                <c:pt idx="501">
                  <c:v>4.0495999999999999</c:v>
                </c:pt>
                <c:pt idx="502">
                  <c:v>4.1638999999999999</c:v>
                </c:pt>
                <c:pt idx="503">
                  <c:v>4.1210000000000004</c:v>
                </c:pt>
                <c:pt idx="504">
                  <c:v>4.2173999999999996</c:v>
                </c:pt>
                <c:pt idx="505">
                  <c:v>4.2591999999999999</c:v>
                </c:pt>
                <c:pt idx="506">
                  <c:v>4.3082000000000003</c:v>
                </c:pt>
                <c:pt idx="507">
                  <c:v>3.9361999999999995</c:v>
                </c:pt>
                <c:pt idx="508">
                  <c:v>3.9417000000000004</c:v>
                </c:pt>
                <c:pt idx="509">
                  <c:v>3.9531000000000001</c:v>
                </c:pt>
                <c:pt idx="510">
                  <c:v>3.9417</c:v>
                </c:pt>
                <c:pt idx="511">
                  <c:v>3.9664000000000006</c:v>
                </c:pt>
                <c:pt idx="512">
                  <c:v>3.8679000000000001</c:v>
                </c:pt>
                <c:pt idx="513">
                  <c:v>3.8383000000000003</c:v>
                </c:pt>
                <c:pt idx="514">
                  <c:v>3.7818000000000001</c:v>
                </c:pt>
                <c:pt idx="515">
                  <c:v>3.8308</c:v>
                </c:pt>
                <c:pt idx="516">
                  <c:v>3.8458999999999999</c:v>
                </c:pt>
                <c:pt idx="517">
                  <c:v>3.7490000000000001</c:v>
                </c:pt>
                <c:pt idx="518">
                  <c:v>3.7553000000000001</c:v>
                </c:pt>
                <c:pt idx="519">
                  <c:v>3.6937000000000002</c:v>
                </c:pt>
                <c:pt idx="520">
                  <c:v>3.6928999999999998</c:v>
                </c:pt>
                <c:pt idx="521">
                  <c:v>3.7859999999999996</c:v>
                </c:pt>
                <c:pt idx="522">
                  <c:v>3.8033999999999999</c:v>
                </c:pt>
                <c:pt idx="523">
                  <c:v>3.8829000000000002</c:v>
                </c:pt>
                <c:pt idx="524">
                  <c:v>3.9593000000000003</c:v>
                </c:pt>
                <c:pt idx="525">
                  <c:v>3.9683000000000002</c:v>
                </c:pt>
                <c:pt idx="526">
                  <c:v>3.9352000000000005</c:v>
                </c:pt>
                <c:pt idx="527">
                  <c:v>3.9797000000000002</c:v>
                </c:pt>
                <c:pt idx="528">
                  <c:v>3.7923</c:v>
                </c:pt>
                <c:pt idx="529">
                  <c:v>3.6522000000000001</c:v>
                </c:pt>
                <c:pt idx="530">
                  <c:v>3.6534999999999997</c:v>
                </c:pt>
                <c:pt idx="531">
                  <c:v>3.7103999999999999</c:v>
                </c:pt>
                <c:pt idx="532">
                  <c:v>3.8700999999999999</c:v>
                </c:pt>
                <c:pt idx="533">
                  <c:v>3.8694999999999999</c:v>
                </c:pt>
                <c:pt idx="534">
                  <c:v>3.9107000000000003</c:v>
                </c:pt>
                <c:pt idx="535">
                  <c:v>3.9478</c:v>
                </c:pt>
                <c:pt idx="536">
                  <c:v>3.8454000000000002</c:v>
                </c:pt>
                <c:pt idx="537">
                  <c:v>3.9075000000000002</c:v>
                </c:pt>
                <c:pt idx="538">
                  <c:v>3.8057000000000003</c:v>
                </c:pt>
                <c:pt idx="539">
                  <c:v>3.8925000000000001</c:v>
                </c:pt>
                <c:pt idx="540">
                  <c:v>3.8481000000000001</c:v>
                </c:pt>
                <c:pt idx="541">
                  <c:v>3.8383000000000003</c:v>
                </c:pt>
                <c:pt idx="542">
                  <c:v>3.7221000000000002</c:v>
                </c:pt>
                <c:pt idx="543">
                  <c:v>3.7098</c:v>
                </c:pt>
                <c:pt idx="544">
                  <c:v>3.8157999999999999</c:v>
                </c:pt>
                <c:pt idx="545">
                  <c:v>3.9859</c:v>
                </c:pt>
                <c:pt idx="546">
                  <c:v>3.9102999999999999</c:v>
                </c:pt>
                <c:pt idx="547">
                  <c:v>3.9588999999999994</c:v>
                </c:pt>
                <c:pt idx="548">
                  <c:v>3.9599000000000002</c:v>
                </c:pt>
                <c:pt idx="549">
                  <c:v>3.9790999999999999</c:v>
                </c:pt>
                <c:pt idx="550">
                  <c:v>3.9861000000000004</c:v>
                </c:pt>
                <c:pt idx="551">
                  <c:v>4.2248999999999999</c:v>
                </c:pt>
                <c:pt idx="552">
                  <c:v>4.1173999999999999</c:v>
                </c:pt>
                <c:pt idx="553">
                  <c:v>4.1061000000000005</c:v>
                </c:pt>
                <c:pt idx="554">
                  <c:v>4.1750999999999996</c:v>
                </c:pt>
                <c:pt idx="555">
                  <c:v>4.1685999999999996</c:v>
                </c:pt>
                <c:pt idx="556">
                  <c:v>4.1457999999999995</c:v>
                </c:pt>
                <c:pt idx="557">
                  <c:v>4.2046999999999999</c:v>
                </c:pt>
                <c:pt idx="558">
                  <c:v>4.2569999999999997</c:v>
                </c:pt>
                <c:pt idx="559">
                  <c:v>4.2407999999999992</c:v>
                </c:pt>
                <c:pt idx="560">
                  <c:v>4.2614000000000001</c:v>
                </c:pt>
                <c:pt idx="561">
                  <c:v>4.2207999999999997</c:v>
                </c:pt>
                <c:pt idx="562">
                  <c:v>4.1981000000000002</c:v>
                </c:pt>
                <c:pt idx="563">
                  <c:v>4.1941000000000006</c:v>
                </c:pt>
                <c:pt idx="564">
                  <c:v>4.0782999999999996</c:v>
                </c:pt>
                <c:pt idx="565">
                  <c:v>4.2072999999999992</c:v>
                </c:pt>
                <c:pt idx="566">
                  <c:v>4.1644000000000005</c:v>
                </c:pt>
                <c:pt idx="567">
                  <c:v>4.1504000000000003</c:v>
                </c:pt>
                <c:pt idx="568">
                  <c:v>4.0353000000000003</c:v>
                </c:pt>
                <c:pt idx="569">
                  <c:v>4.0377000000000001</c:v>
                </c:pt>
                <c:pt idx="570">
                  <c:v>4.0863000000000005</c:v>
                </c:pt>
                <c:pt idx="571">
                  <c:v>4.1477000000000004</c:v>
                </c:pt>
                <c:pt idx="572">
                  <c:v>4.2136000000000005</c:v>
                </c:pt>
                <c:pt idx="573">
                  <c:v>4.2058</c:v>
                </c:pt>
                <c:pt idx="574">
                  <c:v>4.3211999999999993</c:v>
                </c:pt>
                <c:pt idx="575">
                  <c:v>4.3076999999999996</c:v>
                </c:pt>
                <c:pt idx="576">
                  <c:v>4.0885000000000007</c:v>
                </c:pt>
                <c:pt idx="577">
                  <c:v>3.9502999999999999</c:v>
                </c:pt>
                <c:pt idx="578">
                  <c:v>3.9767999999999999</c:v>
                </c:pt>
                <c:pt idx="579">
                  <c:v>3.9410000000000003</c:v>
                </c:pt>
                <c:pt idx="580">
                  <c:v>4.0053999999999998</c:v>
                </c:pt>
                <c:pt idx="581">
                  <c:v>4.0370000000000008</c:v>
                </c:pt>
                <c:pt idx="582">
                  <c:v>3.9679000000000002</c:v>
                </c:pt>
                <c:pt idx="583">
                  <c:v>4.0385</c:v>
                </c:pt>
                <c:pt idx="584">
                  <c:v>4.0962000000000005</c:v>
                </c:pt>
                <c:pt idx="585">
                  <c:v>4.1592000000000002</c:v>
                </c:pt>
                <c:pt idx="586">
                  <c:v>4.0720999999999998</c:v>
                </c:pt>
                <c:pt idx="587">
                  <c:v>4.0925000000000002</c:v>
                </c:pt>
                <c:pt idx="588">
                  <c:v>4.0493000000000006</c:v>
                </c:pt>
                <c:pt idx="589">
                  <c:v>4.1814</c:v>
                </c:pt>
                <c:pt idx="590">
                  <c:v>4.2250999999999994</c:v>
                </c:pt>
                <c:pt idx="591">
                  <c:v>4.1220999999999997</c:v>
                </c:pt>
                <c:pt idx="592">
                  <c:v>4.3221000000000007</c:v>
                </c:pt>
                <c:pt idx="593">
                  <c:v>4.3773</c:v>
                </c:pt>
                <c:pt idx="594">
                  <c:v>4.2794000000000008</c:v>
                </c:pt>
                <c:pt idx="595">
                  <c:v>4.2830000000000004</c:v>
                </c:pt>
                <c:pt idx="596">
                  <c:v>4.3419999999999996</c:v>
                </c:pt>
                <c:pt idx="597">
                  <c:v>4.3241000000000005</c:v>
                </c:pt>
                <c:pt idx="598">
                  <c:v>4.3649000000000004</c:v>
                </c:pt>
                <c:pt idx="599">
                  <c:v>4.4325999999999999</c:v>
                </c:pt>
                <c:pt idx="600">
                  <c:v>4.3688000000000002</c:v>
                </c:pt>
                <c:pt idx="601">
                  <c:v>4.3183000000000007</c:v>
                </c:pt>
                <c:pt idx="602">
                  <c:v>4.3691000000000004</c:v>
                </c:pt>
                <c:pt idx="603">
                  <c:v>4.2858000000000001</c:v>
                </c:pt>
                <c:pt idx="604">
                  <c:v>4.4741999999999997</c:v>
                </c:pt>
                <c:pt idx="605">
                  <c:v>4.4335000000000004</c:v>
                </c:pt>
                <c:pt idx="606">
                  <c:v>4.4770000000000003</c:v>
                </c:pt>
                <c:pt idx="607">
                  <c:v>4.3704000000000001</c:v>
                </c:pt>
                <c:pt idx="608">
                  <c:v>4.3312999999999997</c:v>
                </c:pt>
                <c:pt idx="609">
                  <c:v>4.2214999999999998</c:v>
                </c:pt>
                <c:pt idx="610">
                  <c:v>4.2458</c:v>
                </c:pt>
                <c:pt idx="611">
                  <c:v>4.2504999999999997</c:v>
                </c:pt>
                <c:pt idx="612">
                  <c:v>4.2578999999999994</c:v>
                </c:pt>
                <c:pt idx="613">
                  <c:v>4.2226999999999997</c:v>
                </c:pt>
                <c:pt idx="614">
                  <c:v>4.2574000000000005</c:v>
                </c:pt>
                <c:pt idx="615">
                  <c:v>4.2214</c:v>
                </c:pt>
                <c:pt idx="616">
                  <c:v>4.1711</c:v>
                </c:pt>
                <c:pt idx="617">
                  <c:v>4.0621999999999998</c:v>
                </c:pt>
                <c:pt idx="618">
                  <c:v>4.2023999999999999</c:v>
                </c:pt>
                <c:pt idx="619">
                  <c:v>4.1696</c:v>
                </c:pt>
                <c:pt idx="620">
                  <c:v>4.1879</c:v>
                </c:pt>
                <c:pt idx="621">
                  <c:v>4.1571999999999996</c:v>
                </c:pt>
                <c:pt idx="622">
                  <c:v>4.1880000000000006</c:v>
                </c:pt>
                <c:pt idx="623">
                  <c:v>4.2839</c:v>
                </c:pt>
                <c:pt idx="624">
                  <c:v>4.2850000000000001</c:v>
                </c:pt>
                <c:pt idx="625">
                  <c:v>4.2659000000000002</c:v>
                </c:pt>
                <c:pt idx="626">
                  <c:v>4.2793999999999999</c:v>
                </c:pt>
                <c:pt idx="627">
                  <c:v>4.2752999999999997</c:v>
                </c:pt>
                <c:pt idx="628">
                  <c:v>4.2149999999999999</c:v>
                </c:pt>
                <c:pt idx="629">
                  <c:v>4.1641999999999992</c:v>
                </c:pt>
                <c:pt idx="630">
                  <c:v>4.0474000000000006</c:v>
                </c:pt>
                <c:pt idx="631">
                  <c:v>4.0227000000000004</c:v>
                </c:pt>
                <c:pt idx="632">
                  <c:v>3.9808999999999997</c:v>
                </c:pt>
                <c:pt idx="633">
                  <c:v>4.0194999999999999</c:v>
                </c:pt>
                <c:pt idx="634">
                  <c:v>4.2077</c:v>
                </c:pt>
                <c:pt idx="635">
                  <c:v>4.1510999999999996</c:v>
                </c:pt>
                <c:pt idx="636">
                  <c:v>4.1419000000000006</c:v>
                </c:pt>
                <c:pt idx="637">
                  <c:v>4.1454000000000004</c:v>
                </c:pt>
                <c:pt idx="638">
                  <c:v>3.9783000000000004</c:v>
                </c:pt>
                <c:pt idx="639">
                  <c:v>4.0228000000000002</c:v>
                </c:pt>
                <c:pt idx="640">
                  <c:v>4.0739000000000001</c:v>
                </c:pt>
                <c:pt idx="641">
                  <c:v>3.9809999999999999</c:v>
                </c:pt>
                <c:pt idx="642">
                  <c:v>3.9624000000000001</c:v>
                </c:pt>
                <c:pt idx="643">
                  <c:v>4.0142999999999995</c:v>
                </c:pt>
                <c:pt idx="644">
                  <c:v>4.0042</c:v>
                </c:pt>
                <c:pt idx="645">
                  <c:v>4.0010000000000003</c:v>
                </c:pt>
                <c:pt idx="646">
                  <c:v>4.0004</c:v>
                </c:pt>
                <c:pt idx="647">
                  <c:v>4.0318999999999994</c:v>
                </c:pt>
                <c:pt idx="648">
                  <c:v>3.9799000000000002</c:v>
                </c:pt>
                <c:pt idx="649">
                  <c:v>3.9843000000000002</c:v>
                </c:pt>
                <c:pt idx="650">
                  <c:v>3.9750000000000001</c:v>
                </c:pt>
                <c:pt idx="651">
                  <c:v>3.8935</c:v>
                </c:pt>
                <c:pt idx="652">
                  <c:v>3.9033000000000002</c:v>
                </c:pt>
                <c:pt idx="653">
                  <c:v>3.9254000000000002</c:v>
                </c:pt>
                <c:pt idx="654">
                  <c:v>3.8012999999999999</c:v>
                </c:pt>
                <c:pt idx="655">
                  <c:v>3.8334000000000001</c:v>
                </c:pt>
                <c:pt idx="656">
                  <c:v>3.8247999999999998</c:v>
                </c:pt>
                <c:pt idx="657">
                  <c:v>3.7571000000000003</c:v>
                </c:pt>
                <c:pt idx="658">
                  <c:v>3.8297999999999996</c:v>
                </c:pt>
                <c:pt idx="659">
                  <c:v>3.5872000000000002</c:v>
                </c:pt>
                <c:pt idx="660">
                  <c:v>3.5470000000000002</c:v>
                </c:pt>
                <c:pt idx="661">
                  <c:v>3.5075999999999996</c:v>
                </c:pt>
                <c:pt idx="662">
                  <c:v>3.5122999999999998</c:v>
                </c:pt>
                <c:pt idx="663">
                  <c:v>3.5723000000000003</c:v>
                </c:pt>
                <c:pt idx="664">
                  <c:v>3.6115000000000004</c:v>
                </c:pt>
                <c:pt idx="665">
                  <c:v>3.6217000000000006</c:v>
                </c:pt>
                <c:pt idx="666">
                  <c:v>3.6113</c:v>
                </c:pt>
                <c:pt idx="667">
                  <c:v>3.5324999999999998</c:v>
                </c:pt>
                <c:pt idx="668">
                  <c:v>3.5150000000000006</c:v>
                </c:pt>
                <c:pt idx="669">
                  <c:v>3.4641999999999999</c:v>
                </c:pt>
                <c:pt idx="670">
                  <c:v>3.5114000000000001</c:v>
                </c:pt>
                <c:pt idx="671">
                  <c:v>3.3971999999999998</c:v>
                </c:pt>
                <c:pt idx="672">
                  <c:v>3.0983000000000001</c:v>
                </c:pt>
                <c:pt idx="673">
                  <c:v>2.9243999999999999</c:v>
                </c:pt>
                <c:pt idx="674">
                  <c:v>2.9386000000000001</c:v>
                </c:pt>
                <c:pt idx="675">
                  <c:v>2.8641000000000001</c:v>
                </c:pt>
                <c:pt idx="676">
                  <c:v>3.0884999999999998</c:v>
                </c:pt>
                <c:pt idx="677">
                  <c:v>3.0329999999999999</c:v>
                </c:pt>
                <c:pt idx="678">
                  <c:v>3.0479000000000003</c:v>
                </c:pt>
                <c:pt idx="679">
                  <c:v>3.0751999999999997</c:v>
                </c:pt>
                <c:pt idx="680">
                  <c:v>3.0353000000000003</c:v>
                </c:pt>
                <c:pt idx="681">
                  <c:v>2.9327000000000001</c:v>
                </c:pt>
                <c:pt idx="682">
                  <c:v>2.9642999999999997</c:v>
                </c:pt>
                <c:pt idx="683">
                  <c:v>3.0768</c:v>
                </c:pt>
                <c:pt idx="684">
                  <c:v>3.0556000000000001</c:v>
                </c:pt>
                <c:pt idx="685">
                  <c:v>3.1092999999999997</c:v>
                </c:pt>
                <c:pt idx="686">
                  <c:v>2.9483999999999999</c:v>
                </c:pt>
                <c:pt idx="687">
                  <c:v>2.9180000000000001</c:v>
                </c:pt>
                <c:pt idx="688">
                  <c:v>3.0063</c:v>
                </c:pt>
                <c:pt idx="689">
                  <c:v>2.8954</c:v>
                </c:pt>
                <c:pt idx="690">
                  <c:v>2.9138000000000002</c:v>
                </c:pt>
                <c:pt idx="691">
                  <c:v>2.8757999999999999</c:v>
                </c:pt>
                <c:pt idx="692">
                  <c:v>2.8512999999999997</c:v>
                </c:pt>
                <c:pt idx="693">
                  <c:v>2.8776000000000002</c:v>
                </c:pt>
                <c:pt idx="694">
                  <c:v>2.8992999999999998</c:v>
                </c:pt>
                <c:pt idx="695">
                  <c:v>2.9126999999999996</c:v>
                </c:pt>
                <c:pt idx="696">
                  <c:v>2.8463000000000003</c:v>
                </c:pt>
                <c:pt idx="697">
                  <c:v>2.722</c:v>
                </c:pt>
                <c:pt idx="698">
                  <c:v>2.6871</c:v>
                </c:pt>
                <c:pt idx="699">
                  <c:v>2.5115000000000003</c:v>
                </c:pt>
                <c:pt idx="700">
                  <c:v>2.5632999999999999</c:v>
                </c:pt>
                <c:pt idx="701">
                  <c:v>2.4796</c:v>
                </c:pt>
                <c:pt idx="702">
                  <c:v>2.5541</c:v>
                </c:pt>
                <c:pt idx="703">
                  <c:v>2.5939000000000001</c:v>
                </c:pt>
                <c:pt idx="704">
                  <c:v>2.5014000000000003</c:v>
                </c:pt>
                <c:pt idx="705">
                  <c:v>2.4674</c:v>
                </c:pt>
                <c:pt idx="706">
                  <c:v>2.5484999999999998</c:v>
                </c:pt>
                <c:pt idx="707">
                  <c:v>2.0403000000000002</c:v>
                </c:pt>
                <c:pt idx="708">
                  <c:v>2.0867</c:v>
                </c:pt>
                <c:pt idx="709">
                  <c:v>2.5887000000000002</c:v>
                </c:pt>
                <c:pt idx="710">
                  <c:v>2.5478000000000001</c:v>
                </c:pt>
                <c:pt idx="711">
                  <c:v>2.5394999999999999</c:v>
                </c:pt>
                <c:pt idx="712">
                  <c:v>2.5376000000000003</c:v>
                </c:pt>
                <c:pt idx="713">
                  <c:v>2.6957</c:v>
                </c:pt>
                <c:pt idx="714">
                  <c:v>2.5403000000000002</c:v>
                </c:pt>
                <c:pt idx="715">
                  <c:v>2.6364000000000001</c:v>
                </c:pt>
                <c:pt idx="716">
                  <c:v>2.4171</c:v>
                </c:pt>
                <c:pt idx="717">
                  <c:v>2.6224999999999996</c:v>
                </c:pt>
                <c:pt idx="718">
                  <c:v>2.7507999999999999</c:v>
                </c:pt>
                <c:pt idx="719">
                  <c:v>3.0016000000000003</c:v>
                </c:pt>
                <c:pt idx="720">
                  <c:v>3.0303</c:v>
                </c:pt>
                <c:pt idx="721">
                  <c:v>2.9792999999999998</c:v>
                </c:pt>
                <c:pt idx="722">
                  <c:v>3.0851999999999999</c:v>
                </c:pt>
                <c:pt idx="723">
                  <c:v>3.0032000000000001</c:v>
                </c:pt>
                <c:pt idx="724">
                  <c:v>2.9845000000000002</c:v>
                </c:pt>
                <c:pt idx="725">
                  <c:v>3.2141000000000002</c:v>
                </c:pt>
                <c:pt idx="726">
                  <c:v>2.9200999999999997</c:v>
                </c:pt>
                <c:pt idx="727">
                  <c:v>2.9157000000000002</c:v>
                </c:pt>
                <c:pt idx="728">
                  <c:v>2.9140999999999999</c:v>
                </c:pt>
                <c:pt idx="729">
                  <c:v>2.9032</c:v>
                </c:pt>
                <c:pt idx="730">
                  <c:v>3.0609999999999999</c:v>
                </c:pt>
                <c:pt idx="731">
                  <c:v>3.0510999999999999</c:v>
                </c:pt>
                <c:pt idx="732">
                  <c:v>3.0966</c:v>
                </c:pt>
                <c:pt idx="733">
                  <c:v>3.0973000000000002</c:v>
                </c:pt>
                <c:pt idx="734">
                  <c:v>3.1229999999999998</c:v>
                </c:pt>
                <c:pt idx="735">
                  <c:v>3.1549999999999998</c:v>
                </c:pt>
                <c:pt idx="736">
                  <c:v>3.0698999999999996</c:v>
                </c:pt>
                <c:pt idx="737">
                  <c:v>3.2250000000000001</c:v>
                </c:pt>
                <c:pt idx="738">
                  <c:v>3.0734000000000004</c:v>
                </c:pt>
                <c:pt idx="739">
                  <c:v>3.1741000000000001</c:v>
                </c:pt>
                <c:pt idx="740">
                  <c:v>3.1919999999999997</c:v>
                </c:pt>
                <c:pt idx="741">
                  <c:v>3.2061999999999999</c:v>
                </c:pt>
                <c:pt idx="742">
                  <c:v>3.2585999999999999</c:v>
                </c:pt>
                <c:pt idx="743">
                  <c:v>2.9781999999999997</c:v>
                </c:pt>
                <c:pt idx="744">
                  <c:v>3.0082</c:v>
                </c:pt>
                <c:pt idx="745">
                  <c:v>3.2923</c:v>
                </c:pt>
                <c:pt idx="746">
                  <c:v>3.3573</c:v>
                </c:pt>
                <c:pt idx="747">
                  <c:v>3.2629000000000001</c:v>
                </c:pt>
                <c:pt idx="748">
                  <c:v>3.2598000000000003</c:v>
                </c:pt>
                <c:pt idx="749">
                  <c:v>3.2688000000000001</c:v>
                </c:pt>
                <c:pt idx="750">
                  <c:v>3.2435999999999998</c:v>
                </c:pt>
                <c:pt idx="751">
                  <c:v>3.2833999999999999</c:v>
                </c:pt>
                <c:pt idx="752">
                  <c:v>3.3214000000000001</c:v>
                </c:pt>
                <c:pt idx="753">
                  <c:v>3.3069000000000002</c:v>
                </c:pt>
                <c:pt idx="754">
                  <c:v>3.3351999999999995</c:v>
                </c:pt>
                <c:pt idx="755">
                  <c:v>3.2331000000000003</c:v>
                </c:pt>
                <c:pt idx="756">
                  <c:v>3.2464000000000004</c:v>
                </c:pt>
                <c:pt idx="757">
                  <c:v>3.2307999999999999</c:v>
                </c:pt>
                <c:pt idx="758">
                  <c:v>3.1900000000000004</c:v>
                </c:pt>
                <c:pt idx="759">
                  <c:v>3.1507000000000001</c:v>
                </c:pt>
                <c:pt idx="760">
                  <c:v>3.1109</c:v>
                </c:pt>
              </c:numCache>
            </c:numRef>
          </c:val>
          <c:smooth val="0"/>
          <c:extLst>
            <c:ext xmlns:c16="http://schemas.microsoft.com/office/drawing/2014/chart" uri="{C3380CC4-5D6E-409C-BE32-E72D297353CC}">
              <c16:uniqueId val="{00000000-3C57-4DE3-9E10-16951EB36C43}"/>
            </c:ext>
          </c:extLst>
        </c:ser>
        <c:dLbls>
          <c:showLegendKey val="0"/>
          <c:showVal val="0"/>
          <c:showCatName val="0"/>
          <c:showSerName val="0"/>
          <c:showPercent val="0"/>
          <c:showBubbleSize val="0"/>
        </c:dLbls>
        <c:marker val="1"/>
        <c:smooth val="0"/>
        <c:axId val="1072101288"/>
        <c:axId val="1072099848"/>
      </c:lineChart>
      <c:lineChart>
        <c:grouping val="standard"/>
        <c:varyColors val="0"/>
        <c:ser>
          <c:idx val="1"/>
          <c:order val="1"/>
          <c:tx>
            <c:v>USDJPY (rhs)</c:v>
          </c:tx>
          <c:spPr>
            <a:ln w="19050">
              <a:solidFill>
                <a:srgbClr val="4489FF"/>
              </a:solidFill>
            </a:ln>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Sheet1!$AR$6:$AR$2000</c:f>
              <c:numCache>
                <c:formatCode>General</c:formatCode>
                <c:ptCount val="1995"/>
                <c:pt idx="0">
                  <c:v>115.32</c:v>
                </c:pt>
                <c:pt idx="1">
                  <c:v>116.16</c:v>
                </c:pt>
                <c:pt idx="2">
                  <c:v>116.11</c:v>
                </c:pt>
                <c:pt idx="3">
                  <c:v>115.83</c:v>
                </c:pt>
                <c:pt idx="4">
                  <c:v>115.56</c:v>
                </c:pt>
                <c:pt idx="5">
                  <c:v>115.2</c:v>
                </c:pt>
                <c:pt idx="6">
                  <c:v>115.3</c:v>
                </c:pt>
                <c:pt idx="7">
                  <c:v>114.64</c:v>
                </c:pt>
                <c:pt idx="8">
                  <c:v>114.2</c:v>
                </c:pt>
                <c:pt idx="9">
                  <c:v>114.19</c:v>
                </c:pt>
                <c:pt idx="10">
                  <c:v>114.63</c:v>
                </c:pt>
                <c:pt idx="11">
                  <c:v>114.61</c:v>
                </c:pt>
                <c:pt idx="12">
                  <c:v>114.33</c:v>
                </c:pt>
                <c:pt idx="13">
                  <c:v>114.11</c:v>
                </c:pt>
                <c:pt idx="14">
                  <c:v>113.68</c:v>
                </c:pt>
                <c:pt idx="15">
                  <c:v>113.95</c:v>
                </c:pt>
                <c:pt idx="16">
                  <c:v>113.88</c:v>
                </c:pt>
                <c:pt idx="17">
                  <c:v>114.64</c:v>
                </c:pt>
                <c:pt idx="18">
                  <c:v>115.37</c:v>
                </c:pt>
                <c:pt idx="19">
                  <c:v>115.26</c:v>
                </c:pt>
                <c:pt idx="20">
                  <c:v>115.11</c:v>
                </c:pt>
                <c:pt idx="21">
                  <c:v>114.71</c:v>
                </c:pt>
                <c:pt idx="22">
                  <c:v>114.46</c:v>
                </c:pt>
                <c:pt idx="23">
                  <c:v>114.97</c:v>
                </c:pt>
                <c:pt idx="24">
                  <c:v>115.26</c:v>
                </c:pt>
                <c:pt idx="25">
                  <c:v>115.1</c:v>
                </c:pt>
                <c:pt idx="26">
                  <c:v>115.55</c:v>
                </c:pt>
                <c:pt idx="27">
                  <c:v>115.52</c:v>
                </c:pt>
                <c:pt idx="28">
                  <c:v>116.01</c:v>
                </c:pt>
                <c:pt idx="29">
                  <c:v>115.42</c:v>
                </c:pt>
                <c:pt idx="30">
                  <c:v>115.54</c:v>
                </c:pt>
                <c:pt idx="31">
                  <c:v>115.61</c:v>
                </c:pt>
                <c:pt idx="32">
                  <c:v>115.52</c:v>
                </c:pt>
                <c:pt idx="33">
                  <c:v>114.94</c:v>
                </c:pt>
                <c:pt idx="34">
                  <c:v>115.01</c:v>
                </c:pt>
                <c:pt idx="35">
                  <c:v>114.74</c:v>
                </c:pt>
                <c:pt idx="36">
                  <c:v>115.08</c:v>
                </c:pt>
                <c:pt idx="37">
                  <c:v>115.01</c:v>
                </c:pt>
                <c:pt idx="38">
                  <c:v>115.53</c:v>
                </c:pt>
                <c:pt idx="39">
                  <c:v>115.55</c:v>
                </c:pt>
                <c:pt idx="40">
                  <c:v>115</c:v>
                </c:pt>
                <c:pt idx="41">
                  <c:v>114.92</c:v>
                </c:pt>
                <c:pt idx="42">
                  <c:v>115.52</c:v>
                </c:pt>
                <c:pt idx="43">
                  <c:v>115.46</c:v>
                </c:pt>
                <c:pt idx="44">
                  <c:v>114.82</c:v>
                </c:pt>
                <c:pt idx="45">
                  <c:v>115.32</c:v>
                </c:pt>
                <c:pt idx="46">
                  <c:v>115.67</c:v>
                </c:pt>
                <c:pt idx="47">
                  <c:v>115.83</c:v>
                </c:pt>
                <c:pt idx="48">
                  <c:v>116.14</c:v>
                </c:pt>
                <c:pt idx="49">
                  <c:v>117.29</c:v>
                </c:pt>
                <c:pt idx="50">
                  <c:v>118.19</c:v>
                </c:pt>
                <c:pt idx="51">
                  <c:v>118.3</c:v>
                </c:pt>
                <c:pt idx="52">
                  <c:v>118.73</c:v>
                </c:pt>
                <c:pt idx="53">
                  <c:v>118.6</c:v>
                </c:pt>
                <c:pt idx="54">
                  <c:v>119.17</c:v>
                </c:pt>
                <c:pt idx="55">
                  <c:v>119.47</c:v>
                </c:pt>
                <c:pt idx="56">
                  <c:v>120.8</c:v>
                </c:pt>
                <c:pt idx="57">
                  <c:v>121.15</c:v>
                </c:pt>
                <c:pt idx="58">
                  <c:v>122.35</c:v>
                </c:pt>
                <c:pt idx="59">
                  <c:v>122.05</c:v>
                </c:pt>
                <c:pt idx="60">
                  <c:v>123.86</c:v>
                </c:pt>
                <c:pt idx="61">
                  <c:v>122.88</c:v>
                </c:pt>
                <c:pt idx="62">
                  <c:v>121.83</c:v>
                </c:pt>
                <c:pt idx="63">
                  <c:v>121.7</c:v>
                </c:pt>
                <c:pt idx="64">
                  <c:v>122.52</c:v>
                </c:pt>
                <c:pt idx="65">
                  <c:v>122.79</c:v>
                </c:pt>
                <c:pt idx="66">
                  <c:v>123.6</c:v>
                </c:pt>
                <c:pt idx="67">
                  <c:v>123.8</c:v>
                </c:pt>
                <c:pt idx="68">
                  <c:v>123.95</c:v>
                </c:pt>
                <c:pt idx="69">
                  <c:v>124.34</c:v>
                </c:pt>
                <c:pt idx="70">
                  <c:v>125.37</c:v>
                </c:pt>
                <c:pt idx="71">
                  <c:v>125.38</c:v>
                </c:pt>
                <c:pt idx="72">
                  <c:v>125.62</c:v>
                </c:pt>
                <c:pt idx="73">
                  <c:v>125.88</c:v>
                </c:pt>
                <c:pt idx="74">
                  <c:v>126.46</c:v>
                </c:pt>
                <c:pt idx="75">
                  <c:v>126.99</c:v>
                </c:pt>
                <c:pt idx="76">
                  <c:v>128.91</c:v>
                </c:pt>
                <c:pt idx="77">
                  <c:v>127.86</c:v>
                </c:pt>
                <c:pt idx="78">
                  <c:v>128.38</c:v>
                </c:pt>
                <c:pt idx="79">
                  <c:v>128.5</c:v>
                </c:pt>
                <c:pt idx="80">
                  <c:v>128.13999999999999</c:v>
                </c:pt>
                <c:pt idx="81">
                  <c:v>127.23</c:v>
                </c:pt>
                <c:pt idx="82">
                  <c:v>128.43</c:v>
                </c:pt>
                <c:pt idx="83">
                  <c:v>130.85</c:v>
                </c:pt>
                <c:pt idx="84">
                  <c:v>129.69999999999999</c:v>
                </c:pt>
                <c:pt idx="85">
                  <c:v>130.16</c:v>
                </c:pt>
                <c:pt idx="86">
                  <c:v>130.13999999999999</c:v>
                </c:pt>
                <c:pt idx="87">
                  <c:v>129.09</c:v>
                </c:pt>
                <c:pt idx="88">
                  <c:v>130.19999999999999</c:v>
                </c:pt>
                <c:pt idx="89">
                  <c:v>130.56</c:v>
                </c:pt>
                <c:pt idx="90">
                  <c:v>130.29</c:v>
                </c:pt>
                <c:pt idx="91">
                  <c:v>130.44999999999999</c:v>
                </c:pt>
                <c:pt idx="92">
                  <c:v>129.97</c:v>
                </c:pt>
                <c:pt idx="93">
                  <c:v>128.34</c:v>
                </c:pt>
                <c:pt idx="94">
                  <c:v>129.22</c:v>
                </c:pt>
                <c:pt idx="95">
                  <c:v>129.16</c:v>
                </c:pt>
                <c:pt idx="96">
                  <c:v>129.38</c:v>
                </c:pt>
                <c:pt idx="97">
                  <c:v>128.22999999999999</c:v>
                </c:pt>
                <c:pt idx="98">
                  <c:v>127.79</c:v>
                </c:pt>
                <c:pt idx="99">
                  <c:v>127.88</c:v>
                </c:pt>
                <c:pt idx="100">
                  <c:v>127.9</c:v>
                </c:pt>
                <c:pt idx="101">
                  <c:v>126.83</c:v>
                </c:pt>
                <c:pt idx="102">
                  <c:v>127.32</c:v>
                </c:pt>
                <c:pt idx="103">
                  <c:v>127.12</c:v>
                </c:pt>
                <c:pt idx="104">
                  <c:v>127.11</c:v>
                </c:pt>
                <c:pt idx="105">
                  <c:v>127.59</c:v>
                </c:pt>
                <c:pt idx="106">
                  <c:v>128.66999999999999</c:v>
                </c:pt>
                <c:pt idx="107">
                  <c:v>130.13</c:v>
                </c:pt>
                <c:pt idx="108">
                  <c:v>129.84</c:v>
                </c:pt>
                <c:pt idx="109">
                  <c:v>130.88</c:v>
                </c:pt>
                <c:pt idx="110">
                  <c:v>131.88</c:v>
                </c:pt>
                <c:pt idx="111">
                  <c:v>132.59</c:v>
                </c:pt>
                <c:pt idx="112">
                  <c:v>134.25</c:v>
                </c:pt>
                <c:pt idx="113">
                  <c:v>134.36000000000001</c:v>
                </c:pt>
                <c:pt idx="114">
                  <c:v>134.41</c:v>
                </c:pt>
                <c:pt idx="115">
                  <c:v>134.41999999999999</c:v>
                </c:pt>
                <c:pt idx="116">
                  <c:v>135.47</c:v>
                </c:pt>
                <c:pt idx="117">
                  <c:v>133.84</c:v>
                </c:pt>
                <c:pt idx="118">
                  <c:v>132.21</c:v>
                </c:pt>
                <c:pt idx="119">
                  <c:v>135.02000000000001</c:v>
                </c:pt>
                <c:pt idx="120">
                  <c:v>135.07</c:v>
                </c:pt>
                <c:pt idx="121">
                  <c:v>136.57</c:v>
                </c:pt>
                <c:pt idx="122">
                  <c:v>136.26</c:v>
                </c:pt>
                <c:pt idx="123">
                  <c:v>134.94999999999999</c:v>
                </c:pt>
                <c:pt idx="124">
                  <c:v>135.22999999999999</c:v>
                </c:pt>
                <c:pt idx="125">
                  <c:v>135.46</c:v>
                </c:pt>
                <c:pt idx="126">
                  <c:v>136.13999999999999</c:v>
                </c:pt>
                <c:pt idx="127">
                  <c:v>136.59</c:v>
                </c:pt>
                <c:pt idx="128">
                  <c:v>135.72</c:v>
                </c:pt>
                <c:pt idx="129">
                  <c:v>135.21</c:v>
                </c:pt>
                <c:pt idx="130">
                  <c:v>135.62</c:v>
                </c:pt>
                <c:pt idx="131">
                  <c:v>135.85</c:v>
                </c:pt>
                <c:pt idx="132">
                  <c:v>135.94999999999999</c:v>
                </c:pt>
                <c:pt idx="133">
                  <c:v>136.01</c:v>
                </c:pt>
                <c:pt idx="134">
                  <c:v>136.1</c:v>
                </c:pt>
                <c:pt idx="135">
                  <c:v>137.44</c:v>
                </c:pt>
                <c:pt idx="136">
                  <c:v>136.87</c:v>
                </c:pt>
                <c:pt idx="137">
                  <c:v>137.38999999999999</c:v>
                </c:pt>
                <c:pt idx="138">
                  <c:v>138.96</c:v>
                </c:pt>
                <c:pt idx="139">
                  <c:v>138.57</c:v>
                </c:pt>
                <c:pt idx="140">
                  <c:v>138.13999999999999</c:v>
                </c:pt>
                <c:pt idx="141">
                  <c:v>138.19</c:v>
                </c:pt>
                <c:pt idx="142">
                  <c:v>138.21</c:v>
                </c:pt>
                <c:pt idx="143">
                  <c:v>137.36000000000001</c:v>
                </c:pt>
                <c:pt idx="144">
                  <c:v>136.12</c:v>
                </c:pt>
                <c:pt idx="145">
                  <c:v>136.69</c:v>
                </c:pt>
                <c:pt idx="146">
                  <c:v>136.91</c:v>
                </c:pt>
                <c:pt idx="147">
                  <c:v>136.57</c:v>
                </c:pt>
                <c:pt idx="148">
                  <c:v>134.27000000000001</c:v>
                </c:pt>
                <c:pt idx="149">
                  <c:v>133.27000000000001</c:v>
                </c:pt>
                <c:pt idx="150">
                  <c:v>131.61000000000001</c:v>
                </c:pt>
                <c:pt idx="151">
                  <c:v>133.16999999999999</c:v>
                </c:pt>
                <c:pt idx="152">
                  <c:v>133.86000000000001</c:v>
                </c:pt>
                <c:pt idx="153">
                  <c:v>132.88999999999999</c:v>
                </c:pt>
                <c:pt idx="154">
                  <c:v>135.01</c:v>
                </c:pt>
                <c:pt idx="155">
                  <c:v>134.94999999999999</c:v>
                </c:pt>
                <c:pt idx="156">
                  <c:v>135.05000000000001</c:v>
                </c:pt>
                <c:pt idx="157">
                  <c:v>132.88999999999999</c:v>
                </c:pt>
                <c:pt idx="158">
                  <c:v>133.02000000000001</c:v>
                </c:pt>
                <c:pt idx="159">
                  <c:v>133.41999999999999</c:v>
                </c:pt>
                <c:pt idx="160">
                  <c:v>133.32</c:v>
                </c:pt>
                <c:pt idx="161">
                  <c:v>134.22</c:v>
                </c:pt>
                <c:pt idx="162">
                  <c:v>135.05000000000001</c:v>
                </c:pt>
                <c:pt idx="163">
                  <c:v>135.88999999999999</c:v>
                </c:pt>
                <c:pt idx="164">
                  <c:v>136.97</c:v>
                </c:pt>
                <c:pt idx="165">
                  <c:v>137.47999999999999</c:v>
                </c:pt>
                <c:pt idx="166">
                  <c:v>136.77000000000001</c:v>
                </c:pt>
                <c:pt idx="167">
                  <c:v>137.12</c:v>
                </c:pt>
                <c:pt idx="168">
                  <c:v>136.49</c:v>
                </c:pt>
                <c:pt idx="169">
                  <c:v>137.63999999999999</c:v>
                </c:pt>
                <c:pt idx="170">
                  <c:v>138.72</c:v>
                </c:pt>
                <c:pt idx="171">
                  <c:v>138.79</c:v>
                </c:pt>
                <c:pt idx="172">
                  <c:v>138.96</c:v>
                </c:pt>
                <c:pt idx="173">
                  <c:v>140.21</c:v>
                </c:pt>
                <c:pt idx="174">
                  <c:v>140.19999999999999</c:v>
                </c:pt>
                <c:pt idx="175">
                  <c:v>140.6</c:v>
                </c:pt>
                <c:pt idx="176">
                  <c:v>142.80000000000001</c:v>
                </c:pt>
                <c:pt idx="177">
                  <c:v>143.74</c:v>
                </c:pt>
                <c:pt idx="178">
                  <c:v>144.11000000000001</c:v>
                </c:pt>
                <c:pt idx="179">
                  <c:v>142.47</c:v>
                </c:pt>
                <c:pt idx="180">
                  <c:v>142.84</c:v>
                </c:pt>
                <c:pt idx="181">
                  <c:v>144.58000000000001</c:v>
                </c:pt>
                <c:pt idx="182">
                  <c:v>143.08000000000001</c:v>
                </c:pt>
                <c:pt idx="183">
                  <c:v>143.52000000000001</c:v>
                </c:pt>
                <c:pt idx="184">
                  <c:v>142.91999999999999</c:v>
                </c:pt>
                <c:pt idx="185">
                  <c:v>143.21</c:v>
                </c:pt>
                <c:pt idx="186">
                  <c:v>143.75</c:v>
                </c:pt>
                <c:pt idx="187">
                  <c:v>144.06</c:v>
                </c:pt>
                <c:pt idx="188">
                  <c:v>142.38999999999999</c:v>
                </c:pt>
                <c:pt idx="189">
                  <c:v>143.31</c:v>
                </c:pt>
                <c:pt idx="190">
                  <c:v>144.75</c:v>
                </c:pt>
                <c:pt idx="191">
                  <c:v>144.80000000000001</c:v>
                </c:pt>
                <c:pt idx="192">
                  <c:v>144.16</c:v>
                </c:pt>
                <c:pt idx="193">
                  <c:v>144.46</c:v>
                </c:pt>
                <c:pt idx="194">
                  <c:v>144.74</c:v>
                </c:pt>
                <c:pt idx="195">
                  <c:v>144.55000000000001</c:v>
                </c:pt>
                <c:pt idx="196">
                  <c:v>144.13</c:v>
                </c:pt>
                <c:pt idx="197">
                  <c:v>144.63999999999999</c:v>
                </c:pt>
                <c:pt idx="198">
                  <c:v>145.13999999999999</c:v>
                </c:pt>
                <c:pt idx="199">
                  <c:v>145.25</c:v>
                </c:pt>
                <c:pt idx="200">
                  <c:v>145.72</c:v>
                </c:pt>
                <c:pt idx="201">
                  <c:v>145.86000000000001</c:v>
                </c:pt>
                <c:pt idx="202">
                  <c:v>146.91</c:v>
                </c:pt>
                <c:pt idx="203">
                  <c:v>147.12</c:v>
                </c:pt>
                <c:pt idx="204">
                  <c:v>148.66999999999999</c:v>
                </c:pt>
                <c:pt idx="205">
                  <c:v>149.04</c:v>
                </c:pt>
                <c:pt idx="206">
                  <c:v>149.26</c:v>
                </c:pt>
                <c:pt idx="207">
                  <c:v>149.9</c:v>
                </c:pt>
                <c:pt idx="208">
                  <c:v>150.15</c:v>
                </c:pt>
                <c:pt idx="209">
                  <c:v>147.65</c:v>
                </c:pt>
                <c:pt idx="210">
                  <c:v>148.91</c:v>
                </c:pt>
                <c:pt idx="211">
                  <c:v>147.93</c:v>
                </c:pt>
                <c:pt idx="212">
                  <c:v>146.37</c:v>
                </c:pt>
                <c:pt idx="213">
                  <c:v>146.29</c:v>
                </c:pt>
                <c:pt idx="214">
                  <c:v>147.6</c:v>
                </c:pt>
                <c:pt idx="215">
                  <c:v>148.71</c:v>
                </c:pt>
                <c:pt idx="216">
                  <c:v>148.27000000000001</c:v>
                </c:pt>
                <c:pt idx="217">
                  <c:v>147.9</c:v>
                </c:pt>
                <c:pt idx="218">
                  <c:v>148.26</c:v>
                </c:pt>
                <c:pt idx="219">
                  <c:v>146.62</c:v>
                </c:pt>
                <c:pt idx="220">
                  <c:v>146.63</c:v>
                </c:pt>
                <c:pt idx="221">
                  <c:v>145.68</c:v>
                </c:pt>
                <c:pt idx="222">
                  <c:v>146.47</c:v>
                </c:pt>
                <c:pt idx="223">
                  <c:v>140.97999999999999</c:v>
                </c:pt>
                <c:pt idx="224">
                  <c:v>138.81</c:v>
                </c:pt>
                <c:pt idx="225">
                  <c:v>139.88999999999999</c:v>
                </c:pt>
                <c:pt idx="226">
                  <c:v>139.28</c:v>
                </c:pt>
                <c:pt idx="227">
                  <c:v>139.5</c:v>
                </c:pt>
                <c:pt idx="228">
                  <c:v>140.19999999999999</c:v>
                </c:pt>
                <c:pt idx="229">
                  <c:v>140.37</c:v>
                </c:pt>
                <c:pt idx="230">
                  <c:v>142.13999999999999</c:v>
                </c:pt>
                <c:pt idx="231">
                  <c:v>141.22999999999999</c:v>
                </c:pt>
                <c:pt idx="232">
                  <c:v>139.6</c:v>
                </c:pt>
                <c:pt idx="233">
                  <c:v>138.54</c:v>
                </c:pt>
                <c:pt idx="234">
                  <c:v>139.19</c:v>
                </c:pt>
                <c:pt idx="235">
                  <c:v>138.94999999999999</c:v>
                </c:pt>
                <c:pt idx="236">
                  <c:v>138.63</c:v>
                </c:pt>
                <c:pt idx="237">
                  <c:v>138.07</c:v>
                </c:pt>
                <c:pt idx="238">
                  <c:v>135.33000000000001</c:v>
                </c:pt>
                <c:pt idx="239">
                  <c:v>134.31</c:v>
                </c:pt>
                <c:pt idx="240">
                  <c:v>136.75</c:v>
                </c:pt>
                <c:pt idx="241">
                  <c:v>137</c:v>
                </c:pt>
                <c:pt idx="242">
                  <c:v>136.62</c:v>
                </c:pt>
                <c:pt idx="243">
                  <c:v>136.66999999999999</c:v>
                </c:pt>
                <c:pt idx="244">
                  <c:v>136.56</c:v>
                </c:pt>
                <c:pt idx="245">
                  <c:v>137.66999999999999</c:v>
                </c:pt>
                <c:pt idx="246">
                  <c:v>135.59</c:v>
                </c:pt>
                <c:pt idx="247">
                  <c:v>135.47999999999999</c:v>
                </c:pt>
                <c:pt idx="248">
                  <c:v>137.78</c:v>
                </c:pt>
                <c:pt idx="249">
                  <c:v>136.6</c:v>
                </c:pt>
                <c:pt idx="250">
                  <c:v>136.91</c:v>
                </c:pt>
                <c:pt idx="251">
                  <c:v>131.72999999999999</c:v>
                </c:pt>
                <c:pt idx="252">
                  <c:v>132.46</c:v>
                </c:pt>
                <c:pt idx="253">
                  <c:v>132.35</c:v>
                </c:pt>
                <c:pt idx="254">
                  <c:v>132.91</c:v>
                </c:pt>
                <c:pt idx="255">
                  <c:v>132.88</c:v>
                </c:pt>
                <c:pt idx="256">
                  <c:v>133.49</c:v>
                </c:pt>
                <c:pt idx="257">
                  <c:v>134.47</c:v>
                </c:pt>
                <c:pt idx="258">
                  <c:v>133.03</c:v>
                </c:pt>
                <c:pt idx="259">
                  <c:v>131.12</c:v>
                </c:pt>
                <c:pt idx="260">
                  <c:v>130.80000000000001</c:v>
                </c:pt>
                <c:pt idx="261">
                  <c:v>131.02000000000001</c:v>
                </c:pt>
                <c:pt idx="262">
                  <c:v>132.63</c:v>
                </c:pt>
                <c:pt idx="263">
                  <c:v>133.41</c:v>
                </c:pt>
                <c:pt idx="264">
                  <c:v>132.08000000000001</c:v>
                </c:pt>
                <c:pt idx="265">
                  <c:v>131.88</c:v>
                </c:pt>
                <c:pt idx="266">
                  <c:v>132.26</c:v>
                </c:pt>
                <c:pt idx="267">
                  <c:v>132.44999999999999</c:v>
                </c:pt>
                <c:pt idx="268">
                  <c:v>129.25</c:v>
                </c:pt>
                <c:pt idx="269">
                  <c:v>127.87</c:v>
                </c:pt>
                <c:pt idx="270">
                  <c:v>128.58000000000001</c:v>
                </c:pt>
                <c:pt idx="271">
                  <c:v>128.12</c:v>
                </c:pt>
                <c:pt idx="272">
                  <c:v>128.9</c:v>
                </c:pt>
                <c:pt idx="273">
                  <c:v>128.43</c:v>
                </c:pt>
                <c:pt idx="274">
                  <c:v>129.6</c:v>
                </c:pt>
                <c:pt idx="275">
                  <c:v>130.66999999999999</c:v>
                </c:pt>
                <c:pt idx="276">
                  <c:v>130.16999999999999</c:v>
                </c:pt>
                <c:pt idx="277">
                  <c:v>129.59</c:v>
                </c:pt>
                <c:pt idx="278">
                  <c:v>130.22</c:v>
                </c:pt>
                <c:pt idx="279">
                  <c:v>129.88</c:v>
                </c:pt>
                <c:pt idx="280">
                  <c:v>130.38999999999999</c:v>
                </c:pt>
                <c:pt idx="281">
                  <c:v>130.09</c:v>
                </c:pt>
                <c:pt idx="282">
                  <c:v>128.97999999999999</c:v>
                </c:pt>
                <c:pt idx="283">
                  <c:v>128.68</c:v>
                </c:pt>
                <c:pt idx="284">
                  <c:v>131.19</c:v>
                </c:pt>
                <c:pt idx="285">
                  <c:v>132.66</c:v>
                </c:pt>
                <c:pt idx="286">
                  <c:v>131.07</c:v>
                </c:pt>
                <c:pt idx="287">
                  <c:v>131.4</c:v>
                </c:pt>
                <c:pt idx="288">
                  <c:v>131.59</c:v>
                </c:pt>
                <c:pt idx="289">
                  <c:v>131.36000000000001</c:v>
                </c:pt>
                <c:pt idx="290">
                  <c:v>132.41999999999999</c:v>
                </c:pt>
                <c:pt idx="291">
                  <c:v>133.16</c:v>
                </c:pt>
                <c:pt idx="292">
                  <c:v>134.16</c:v>
                </c:pt>
                <c:pt idx="293">
                  <c:v>133.94</c:v>
                </c:pt>
                <c:pt idx="294">
                  <c:v>134.15</c:v>
                </c:pt>
                <c:pt idx="295">
                  <c:v>134.25</c:v>
                </c:pt>
                <c:pt idx="296">
                  <c:v>135.01</c:v>
                </c:pt>
                <c:pt idx="297">
                  <c:v>134.84</c:v>
                </c:pt>
                <c:pt idx="298">
                  <c:v>134.69999999999999</c:v>
                </c:pt>
                <c:pt idx="299">
                  <c:v>136.47999999999999</c:v>
                </c:pt>
                <c:pt idx="300">
                  <c:v>136.19</c:v>
                </c:pt>
                <c:pt idx="301">
                  <c:v>136.16999999999999</c:v>
                </c:pt>
                <c:pt idx="302">
                  <c:v>136.19</c:v>
                </c:pt>
                <c:pt idx="303">
                  <c:v>136.77000000000001</c:v>
                </c:pt>
                <c:pt idx="304">
                  <c:v>135.87</c:v>
                </c:pt>
                <c:pt idx="305">
                  <c:v>135.93</c:v>
                </c:pt>
                <c:pt idx="306">
                  <c:v>137.16</c:v>
                </c:pt>
                <c:pt idx="307">
                  <c:v>137.36000000000001</c:v>
                </c:pt>
                <c:pt idx="308">
                  <c:v>136.15</c:v>
                </c:pt>
                <c:pt idx="309">
                  <c:v>135.03</c:v>
                </c:pt>
                <c:pt idx="310">
                  <c:v>133.21</c:v>
                </c:pt>
                <c:pt idx="311">
                  <c:v>134.22</c:v>
                </c:pt>
                <c:pt idx="312">
                  <c:v>133.41999999999999</c:v>
                </c:pt>
                <c:pt idx="313">
                  <c:v>133.74</c:v>
                </c:pt>
                <c:pt idx="314">
                  <c:v>131.85</c:v>
                </c:pt>
                <c:pt idx="315">
                  <c:v>131.32</c:v>
                </c:pt>
                <c:pt idx="316">
                  <c:v>132.51</c:v>
                </c:pt>
                <c:pt idx="317">
                  <c:v>131.44</c:v>
                </c:pt>
                <c:pt idx="318">
                  <c:v>130.85</c:v>
                </c:pt>
                <c:pt idx="319">
                  <c:v>130.72999999999999</c:v>
                </c:pt>
                <c:pt idx="320">
                  <c:v>131.57</c:v>
                </c:pt>
                <c:pt idx="321">
                  <c:v>130.88999999999999</c:v>
                </c:pt>
                <c:pt idx="322">
                  <c:v>132.86000000000001</c:v>
                </c:pt>
                <c:pt idx="323">
                  <c:v>132.69999999999999</c:v>
                </c:pt>
                <c:pt idx="324">
                  <c:v>132.86000000000001</c:v>
                </c:pt>
                <c:pt idx="325">
                  <c:v>132.46</c:v>
                </c:pt>
                <c:pt idx="326">
                  <c:v>131.71</c:v>
                </c:pt>
                <c:pt idx="327">
                  <c:v>131.32</c:v>
                </c:pt>
                <c:pt idx="328">
                  <c:v>131.78</c:v>
                </c:pt>
                <c:pt idx="329">
                  <c:v>132.16</c:v>
                </c:pt>
                <c:pt idx="330">
                  <c:v>133.61000000000001</c:v>
                </c:pt>
                <c:pt idx="331">
                  <c:v>133.68</c:v>
                </c:pt>
                <c:pt idx="332">
                  <c:v>133.13</c:v>
                </c:pt>
                <c:pt idx="333">
                  <c:v>132.58000000000001</c:v>
                </c:pt>
                <c:pt idx="334">
                  <c:v>133.79</c:v>
                </c:pt>
                <c:pt idx="335">
                  <c:v>134.47</c:v>
                </c:pt>
                <c:pt idx="336">
                  <c:v>134.12</c:v>
                </c:pt>
                <c:pt idx="337">
                  <c:v>134.72</c:v>
                </c:pt>
                <c:pt idx="338">
                  <c:v>134.24</c:v>
                </c:pt>
                <c:pt idx="339">
                  <c:v>134.16</c:v>
                </c:pt>
                <c:pt idx="340">
                  <c:v>134.24</c:v>
                </c:pt>
                <c:pt idx="341">
                  <c:v>133.76</c:v>
                </c:pt>
                <c:pt idx="342">
                  <c:v>133.66999999999999</c:v>
                </c:pt>
                <c:pt idx="343">
                  <c:v>133.97</c:v>
                </c:pt>
                <c:pt idx="344">
                  <c:v>136.30000000000001</c:v>
                </c:pt>
                <c:pt idx="345">
                  <c:v>137.5</c:v>
                </c:pt>
                <c:pt idx="346">
                  <c:v>136.55000000000001</c:v>
                </c:pt>
                <c:pt idx="347">
                  <c:v>134.71</c:v>
                </c:pt>
                <c:pt idx="348">
                  <c:v>134.29</c:v>
                </c:pt>
                <c:pt idx="349">
                  <c:v>134.80000000000001</c:v>
                </c:pt>
                <c:pt idx="350">
                  <c:v>135.1</c:v>
                </c:pt>
                <c:pt idx="351">
                  <c:v>135.22999999999999</c:v>
                </c:pt>
                <c:pt idx="352">
                  <c:v>134.34</c:v>
                </c:pt>
                <c:pt idx="353">
                  <c:v>134.53</c:v>
                </c:pt>
                <c:pt idx="354">
                  <c:v>135.69999999999999</c:v>
                </c:pt>
                <c:pt idx="355">
                  <c:v>136.12</c:v>
                </c:pt>
                <c:pt idx="356">
                  <c:v>136.38999999999999</c:v>
                </c:pt>
                <c:pt idx="357">
                  <c:v>137.68</c:v>
                </c:pt>
                <c:pt idx="358">
                  <c:v>138.71</c:v>
                </c:pt>
                <c:pt idx="359">
                  <c:v>137.97999999999999</c:v>
                </c:pt>
                <c:pt idx="360">
                  <c:v>138.6</c:v>
                </c:pt>
                <c:pt idx="361">
                  <c:v>138.59</c:v>
                </c:pt>
                <c:pt idx="362">
                  <c:v>139.47</c:v>
                </c:pt>
                <c:pt idx="363">
                  <c:v>140.06</c:v>
                </c:pt>
                <c:pt idx="364">
                  <c:v>140.6</c:v>
                </c:pt>
                <c:pt idx="365">
                  <c:v>140.44999999999999</c:v>
                </c:pt>
                <c:pt idx="366">
                  <c:v>139.79</c:v>
                </c:pt>
                <c:pt idx="367">
                  <c:v>139.34</c:v>
                </c:pt>
                <c:pt idx="368">
                  <c:v>138.80000000000001</c:v>
                </c:pt>
                <c:pt idx="369">
                  <c:v>139.91999999999999</c:v>
                </c:pt>
                <c:pt idx="370">
                  <c:v>139.58000000000001</c:v>
                </c:pt>
                <c:pt idx="371">
                  <c:v>139.63</c:v>
                </c:pt>
                <c:pt idx="372">
                  <c:v>140.13</c:v>
                </c:pt>
                <c:pt idx="373">
                  <c:v>138.91999999999999</c:v>
                </c:pt>
                <c:pt idx="374">
                  <c:v>139.4</c:v>
                </c:pt>
                <c:pt idx="375">
                  <c:v>139.6</c:v>
                </c:pt>
                <c:pt idx="376">
                  <c:v>140.22</c:v>
                </c:pt>
                <c:pt idx="377">
                  <c:v>140.09</c:v>
                </c:pt>
                <c:pt idx="378">
                  <c:v>140.29</c:v>
                </c:pt>
                <c:pt idx="379">
                  <c:v>141.82</c:v>
                </c:pt>
                <c:pt idx="380">
                  <c:v>141.97999999999999</c:v>
                </c:pt>
                <c:pt idx="381">
                  <c:v>141.47</c:v>
                </c:pt>
                <c:pt idx="382">
                  <c:v>141.88</c:v>
                </c:pt>
                <c:pt idx="383">
                  <c:v>143.11000000000001</c:v>
                </c:pt>
                <c:pt idx="384">
                  <c:v>143.69999999999999</c:v>
                </c:pt>
                <c:pt idx="385">
                  <c:v>143.51</c:v>
                </c:pt>
                <c:pt idx="386">
                  <c:v>144.07</c:v>
                </c:pt>
                <c:pt idx="387">
                  <c:v>144.47999999999999</c:v>
                </c:pt>
                <c:pt idx="388">
                  <c:v>144.76</c:v>
                </c:pt>
                <c:pt idx="389">
                  <c:v>144.31</c:v>
                </c:pt>
                <c:pt idx="390">
                  <c:v>144.68</c:v>
                </c:pt>
                <c:pt idx="391">
                  <c:v>144.47</c:v>
                </c:pt>
                <c:pt idx="392">
                  <c:v>144.66</c:v>
                </c:pt>
                <c:pt idx="393">
                  <c:v>144.07</c:v>
                </c:pt>
                <c:pt idx="394">
                  <c:v>142.21</c:v>
                </c:pt>
                <c:pt idx="395">
                  <c:v>141.31</c:v>
                </c:pt>
                <c:pt idx="396">
                  <c:v>140.36000000000001</c:v>
                </c:pt>
                <c:pt idx="397">
                  <c:v>138.5</c:v>
                </c:pt>
                <c:pt idx="398">
                  <c:v>138.05000000000001</c:v>
                </c:pt>
                <c:pt idx="399">
                  <c:v>138.80000000000001</c:v>
                </c:pt>
                <c:pt idx="400">
                  <c:v>138.71</c:v>
                </c:pt>
                <c:pt idx="401">
                  <c:v>138.83000000000001</c:v>
                </c:pt>
                <c:pt idx="402">
                  <c:v>139.65</c:v>
                </c:pt>
                <c:pt idx="403">
                  <c:v>140.07</c:v>
                </c:pt>
                <c:pt idx="404">
                  <c:v>141.72999999999999</c:v>
                </c:pt>
                <c:pt idx="405">
                  <c:v>141.47999999999999</c:v>
                </c:pt>
                <c:pt idx="406">
                  <c:v>140.9</c:v>
                </c:pt>
                <c:pt idx="407">
                  <c:v>140.24</c:v>
                </c:pt>
                <c:pt idx="408">
                  <c:v>139.47999999999999</c:v>
                </c:pt>
                <c:pt idx="409">
                  <c:v>141.16</c:v>
                </c:pt>
                <c:pt idx="410">
                  <c:v>142.29</c:v>
                </c:pt>
                <c:pt idx="411">
                  <c:v>143.34</c:v>
                </c:pt>
                <c:pt idx="412">
                  <c:v>143.32</c:v>
                </c:pt>
                <c:pt idx="413">
                  <c:v>142.58000000000001</c:v>
                </c:pt>
                <c:pt idx="414">
                  <c:v>141.76</c:v>
                </c:pt>
                <c:pt idx="415">
                  <c:v>142.5</c:v>
                </c:pt>
                <c:pt idx="416">
                  <c:v>143.38</c:v>
                </c:pt>
                <c:pt idx="417">
                  <c:v>143.72999999999999</c:v>
                </c:pt>
                <c:pt idx="418">
                  <c:v>144.75</c:v>
                </c:pt>
                <c:pt idx="419">
                  <c:v>144.96</c:v>
                </c:pt>
                <c:pt idx="420">
                  <c:v>145.56</c:v>
                </c:pt>
                <c:pt idx="421">
                  <c:v>145.57</c:v>
                </c:pt>
                <c:pt idx="422">
                  <c:v>146.35</c:v>
                </c:pt>
                <c:pt idx="423">
                  <c:v>145.84</c:v>
                </c:pt>
                <c:pt idx="424">
                  <c:v>145.38999999999999</c:v>
                </c:pt>
                <c:pt idx="425">
                  <c:v>146.22</c:v>
                </c:pt>
                <c:pt idx="426">
                  <c:v>145.88999999999999</c:v>
                </c:pt>
                <c:pt idx="427">
                  <c:v>144.84</c:v>
                </c:pt>
                <c:pt idx="428">
                  <c:v>145.83000000000001</c:v>
                </c:pt>
                <c:pt idx="429">
                  <c:v>146.44</c:v>
                </c:pt>
                <c:pt idx="430">
                  <c:v>146.54</c:v>
                </c:pt>
                <c:pt idx="431">
                  <c:v>145.88</c:v>
                </c:pt>
                <c:pt idx="432">
                  <c:v>146.24</c:v>
                </c:pt>
                <c:pt idx="433">
                  <c:v>145.54</c:v>
                </c:pt>
                <c:pt idx="434">
                  <c:v>146.22</c:v>
                </c:pt>
                <c:pt idx="435">
                  <c:v>146.47</c:v>
                </c:pt>
                <c:pt idx="436">
                  <c:v>147.72</c:v>
                </c:pt>
                <c:pt idx="437">
                  <c:v>147.66</c:v>
                </c:pt>
                <c:pt idx="438">
                  <c:v>147.30000000000001</c:v>
                </c:pt>
                <c:pt idx="439">
                  <c:v>147.83000000000001</c:v>
                </c:pt>
                <c:pt idx="440">
                  <c:v>146.59</c:v>
                </c:pt>
                <c:pt idx="441">
                  <c:v>147.08000000000001</c:v>
                </c:pt>
                <c:pt idx="442">
                  <c:v>147.46</c:v>
                </c:pt>
                <c:pt idx="443">
                  <c:v>147.47</c:v>
                </c:pt>
                <c:pt idx="444">
                  <c:v>147.85</c:v>
                </c:pt>
                <c:pt idx="445">
                  <c:v>147.61000000000001</c:v>
                </c:pt>
                <c:pt idx="446">
                  <c:v>147.86000000000001</c:v>
                </c:pt>
                <c:pt idx="447">
                  <c:v>148.34</c:v>
                </c:pt>
                <c:pt idx="448">
                  <c:v>147.59</c:v>
                </c:pt>
                <c:pt idx="449">
                  <c:v>148.37</c:v>
                </c:pt>
                <c:pt idx="450">
                  <c:v>148.88</c:v>
                </c:pt>
                <c:pt idx="451">
                  <c:v>149.07</c:v>
                </c:pt>
                <c:pt idx="452">
                  <c:v>149.63</c:v>
                </c:pt>
                <c:pt idx="453">
                  <c:v>149.31</c:v>
                </c:pt>
                <c:pt idx="454">
                  <c:v>149.37</c:v>
                </c:pt>
                <c:pt idx="455">
                  <c:v>149.86000000000001</c:v>
                </c:pt>
                <c:pt idx="456">
                  <c:v>149.02000000000001</c:v>
                </c:pt>
                <c:pt idx="457">
                  <c:v>149.12</c:v>
                </c:pt>
                <c:pt idx="458">
                  <c:v>148.51</c:v>
                </c:pt>
                <c:pt idx="459">
                  <c:v>149.32</c:v>
                </c:pt>
                <c:pt idx="460">
                  <c:v>148.51</c:v>
                </c:pt>
                <c:pt idx="461">
                  <c:v>148.71</c:v>
                </c:pt>
                <c:pt idx="462">
                  <c:v>149.16999999999999</c:v>
                </c:pt>
                <c:pt idx="463">
                  <c:v>149.81</c:v>
                </c:pt>
                <c:pt idx="464">
                  <c:v>149.57</c:v>
                </c:pt>
                <c:pt idx="465">
                  <c:v>149.51</c:v>
                </c:pt>
                <c:pt idx="466">
                  <c:v>149.81</c:v>
                </c:pt>
                <c:pt idx="467">
                  <c:v>149.93</c:v>
                </c:pt>
                <c:pt idx="468">
                  <c:v>149.80000000000001</c:v>
                </c:pt>
                <c:pt idx="469">
                  <c:v>149.86000000000001</c:v>
                </c:pt>
                <c:pt idx="470">
                  <c:v>149.71</c:v>
                </c:pt>
                <c:pt idx="471">
                  <c:v>149.91</c:v>
                </c:pt>
                <c:pt idx="472">
                  <c:v>150.22999999999999</c:v>
                </c:pt>
                <c:pt idx="473">
                  <c:v>150.4</c:v>
                </c:pt>
                <c:pt idx="474">
                  <c:v>149.66</c:v>
                </c:pt>
                <c:pt idx="475">
                  <c:v>149.1</c:v>
                </c:pt>
                <c:pt idx="476">
                  <c:v>151.68</c:v>
                </c:pt>
                <c:pt idx="477">
                  <c:v>150.94999999999999</c:v>
                </c:pt>
                <c:pt idx="478">
                  <c:v>150.44999999999999</c:v>
                </c:pt>
                <c:pt idx="479">
                  <c:v>149.38999999999999</c:v>
                </c:pt>
                <c:pt idx="480">
                  <c:v>150.07</c:v>
                </c:pt>
                <c:pt idx="481">
                  <c:v>150.37</c:v>
                </c:pt>
                <c:pt idx="482">
                  <c:v>150.97999999999999</c:v>
                </c:pt>
                <c:pt idx="483">
                  <c:v>151.35</c:v>
                </c:pt>
                <c:pt idx="484">
                  <c:v>151.52000000000001</c:v>
                </c:pt>
                <c:pt idx="485">
                  <c:v>151.72</c:v>
                </c:pt>
                <c:pt idx="486">
                  <c:v>150.37</c:v>
                </c:pt>
                <c:pt idx="487">
                  <c:v>151.36000000000001</c:v>
                </c:pt>
                <c:pt idx="488">
                  <c:v>150.72999999999999</c:v>
                </c:pt>
                <c:pt idx="489">
                  <c:v>149.63</c:v>
                </c:pt>
                <c:pt idx="490">
                  <c:v>148.38999999999999</c:v>
                </c:pt>
                <c:pt idx="491">
                  <c:v>148.38999999999999</c:v>
                </c:pt>
                <c:pt idx="492">
                  <c:v>149.54</c:v>
                </c:pt>
                <c:pt idx="493">
                  <c:v>149.56</c:v>
                </c:pt>
                <c:pt idx="494">
                  <c:v>149.44</c:v>
                </c:pt>
                <c:pt idx="495">
                  <c:v>148.69</c:v>
                </c:pt>
                <c:pt idx="496">
                  <c:v>147.47999999999999</c:v>
                </c:pt>
                <c:pt idx="497">
                  <c:v>147.24</c:v>
                </c:pt>
                <c:pt idx="498">
                  <c:v>148.19999999999999</c:v>
                </c:pt>
                <c:pt idx="499">
                  <c:v>146.82</c:v>
                </c:pt>
                <c:pt idx="500">
                  <c:v>147.21</c:v>
                </c:pt>
                <c:pt idx="501">
                  <c:v>147.15</c:v>
                </c:pt>
                <c:pt idx="502">
                  <c:v>147.31</c:v>
                </c:pt>
                <c:pt idx="503">
                  <c:v>144.13</c:v>
                </c:pt>
                <c:pt idx="504">
                  <c:v>144.94999999999999</c:v>
                </c:pt>
                <c:pt idx="505">
                  <c:v>146.16</c:v>
                </c:pt>
                <c:pt idx="506">
                  <c:v>145.44999999999999</c:v>
                </c:pt>
                <c:pt idx="507">
                  <c:v>142.88999999999999</c:v>
                </c:pt>
                <c:pt idx="508">
                  <c:v>141.88999999999999</c:v>
                </c:pt>
                <c:pt idx="509">
                  <c:v>142.15</c:v>
                </c:pt>
                <c:pt idx="510">
                  <c:v>142.78</c:v>
                </c:pt>
                <c:pt idx="511">
                  <c:v>143.84</c:v>
                </c:pt>
                <c:pt idx="512">
                  <c:v>143.57</c:v>
                </c:pt>
                <c:pt idx="513">
                  <c:v>142.12</c:v>
                </c:pt>
                <c:pt idx="514">
                  <c:v>142.41</c:v>
                </c:pt>
                <c:pt idx="515">
                  <c:v>142.35</c:v>
                </c:pt>
                <c:pt idx="516">
                  <c:v>142.4</c:v>
                </c:pt>
                <c:pt idx="517">
                  <c:v>141.83000000000001</c:v>
                </c:pt>
                <c:pt idx="518">
                  <c:v>141.41</c:v>
                </c:pt>
                <c:pt idx="519">
                  <c:v>141.04</c:v>
                </c:pt>
                <c:pt idx="520">
                  <c:v>140.88999999999999</c:v>
                </c:pt>
                <c:pt idx="521">
                  <c:v>141.99</c:v>
                </c:pt>
                <c:pt idx="522">
                  <c:v>143.29</c:v>
                </c:pt>
                <c:pt idx="523">
                  <c:v>144.63</c:v>
                </c:pt>
                <c:pt idx="524">
                  <c:v>144.63</c:v>
                </c:pt>
                <c:pt idx="525">
                  <c:v>144.22999999999999</c:v>
                </c:pt>
                <c:pt idx="526">
                  <c:v>144.47999999999999</c:v>
                </c:pt>
                <c:pt idx="527">
                  <c:v>145.76</c:v>
                </c:pt>
                <c:pt idx="528">
                  <c:v>145.29</c:v>
                </c:pt>
                <c:pt idx="529">
                  <c:v>144.88</c:v>
                </c:pt>
                <c:pt idx="530">
                  <c:v>145.72999999999999</c:v>
                </c:pt>
                <c:pt idx="531">
                  <c:v>147.19</c:v>
                </c:pt>
                <c:pt idx="532">
                  <c:v>148.16</c:v>
                </c:pt>
                <c:pt idx="533">
                  <c:v>148.16</c:v>
                </c:pt>
                <c:pt idx="534">
                  <c:v>148.12</c:v>
                </c:pt>
                <c:pt idx="535">
                  <c:v>148.1</c:v>
                </c:pt>
                <c:pt idx="536">
                  <c:v>148.35</c:v>
                </c:pt>
                <c:pt idx="537">
                  <c:v>147.51</c:v>
                </c:pt>
                <c:pt idx="538">
                  <c:v>147.66</c:v>
                </c:pt>
                <c:pt idx="539">
                  <c:v>148.15</c:v>
                </c:pt>
                <c:pt idx="540">
                  <c:v>147.5</c:v>
                </c:pt>
                <c:pt idx="541">
                  <c:v>147.61000000000001</c:v>
                </c:pt>
                <c:pt idx="542">
                  <c:v>146.91999999999999</c:v>
                </c:pt>
                <c:pt idx="543">
                  <c:v>146.43</c:v>
                </c:pt>
                <c:pt idx="544">
                  <c:v>148.38</c:v>
                </c:pt>
                <c:pt idx="545">
                  <c:v>148.68</c:v>
                </c:pt>
                <c:pt idx="546">
                  <c:v>147.94</c:v>
                </c:pt>
                <c:pt idx="547">
                  <c:v>148.18</c:v>
                </c:pt>
                <c:pt idx="548">
                  <c:v>149.32</c:v>
                </c:pt>
                <c:pt idx="549">
                  <c:v>149.29</c:v>
                </c:pt>
                <c:pt idx="550">
                  <c:v>149.35</c:v>
                </c:pt>
                <c:pt idx="551">
                  <c:v>150.80000000000001</c:v>
                </c:pt>
                <c:pt idx="552">
                  <c:v>150.58000000000001</c:v>
                </c:pt>
                <c:pt idx="553">
                  <c:v>149.93</c:v>
                </c:pt>
                <c:pt idx="554">
                  <c:v>150.21</c:v>
                </c:pt>
                <c:pt idx="555">
                  <c:v>150.13</c:v>
                </c:pt>
                <c:pt idx="556">
                  <c:v>150.01</c:v>
                </c:pt>
                <c:pt idx="557">
                  <c:v>150.30000000000001</c:v>
                </c:pt>
                <c:pt idx="558">
                  <c:v>150.53</c:v>
                </c:pt>
                <c:pt idx="559">
                  <c:v>150.51</c:v>
                </c:pt>
                <c:pt idx="560">
                  <c:v>150.69999999999999</c:v>
                </c:pt>
                <c:pt idx="561">
                  <c:v>150.51</c:v>
                </c:pt>
                <c:pt idx="562">
                  <c:v>150.69</c:v>
                </c:pt>
                <c:pt idx="563">
                  <c:v>149.97999999999999</c:v>
                </c:pt>
                <c:pt idx="564">
                  <c:v>150.12</c:v>
                </c:pt>
                <c:pt idx="565">
                  <c:v>150.53</c:v>
                </c:pt>
                <c:pt idx="566">
                  <c:v>150.05000000000001</c:v>
                </c:pt>
                <c:pt idx="567">
                  <c:v>149.38</c:v>
                </c:pt>
                <c:pt idx="568">
                  <c:v>148.05000000000001</c:v>
                </c:pt>
                <c:pt idx="569">
                  <c:v>147.06</c:v>
                </c:pt>
                <c:pt idx="570">
                  <c:v>146.94999999999999</c:v>
                </c:pt>
                <c:pt idx="571">
                  <c:v>147.68</c:v>
                </c:pt>
                <c:pt idx="572">
                  <c:v>147.76</c:v>
                </c:pt>
                <c:pt idx="573">
                  <c:v>148.33000000000001</c:v>
                </c:pt>
                <c:pt idx="574">
                  <c:v>149.04</c:v>
                </c:pt>
                <c:pt idx="575">
                  <c:v>149.15</c:v>
                </c:pt>
                <c:pt idx="576">
                  <c:v>150.86000000000001</c:v>
                </c:pt>
                <c:pt idx="577">
                  <c:v>151.26</c:v>
                </c:pt>
                <c:pt idx="578">
                  <c:v>151.62</c:v>
                </c:pt>
                <c:pt idx="579">
                  <c:v>151.41</c:v>
                </c:pt>
                <c:pt idx="580">
                  <c:v>151.41999999999999</c:v>
                </c:pt>
                <c:pt idx="581">
                  <c:v>151.56</c:v>
                </c:pt>
                <c:pt idx="582">
                  <c:v>151.33000000000001</c:v>
                </c:pt>
                <c:pt idx="583">
                  <c:v>151.38</c:v>
                </c:pt>
                <c:pt idx="584">
                  <c:v>151.35</c:v>
                </c:pt>
                <c:pt idx="585">
                  <c:v>151.65</c:v>
                </c:pt>
                <c:pt idx="586">
                  <c:v>151.56</c:v>
                </c:pt>
                <c:pt idx="587">
                  <c:v>151.69999999999999</c:v>
                </c:pt>
                <c:pt idx="588">
                  <c:v>151.34</c:v>
                </c:pt>
                <c:pt idx="589">
                  <c:v>151.62</c:v>
                </c:pt>
                <c:pt idx="590">
                  <c:v>151.82</c:v>
                </c:pt>
                <c:pt idx="591">
                  <c:v>151.76</c:v>
                </c:pt>
                <c:pt idx="592">
                  <c:v>153.16</c:v>
                </c:pt>
                <c:pt idx="593">
                  <c:v>153.27000000000001</c:v>
                </c:pt>
                <c:pt idx="594">
                  <c:v>153.22999999999999</c:v>
                </c:pt>
                <c:pt idx="595">
                  <c:v>154.28</c:v>
                </c:pt>
                <c:pt idx="596">
                  <c:v>154.72</c:v>
                </c:pt>
                <c:pt idx="597">
                  <c:v>154.38999999999999</c:v>
                </c:pt>
                <c:pt idx="598">
                  <c:v>154.63999999999999</c:v>
                </c:pt>
                <c:pt idx="599">
                  <c:v>154.63999999999999</c:v>
                </c:pt>
                <c:pt idx="600">
                  <c:v>154.85</c:v>
                </c:pt>
                <c:pt idx="601">
                  <c:v>154.83000000000001</c:v>
                </c:pt>
                <c:pt idx="602">
                  <c:v>155.35</c:v>
                </c:pt>
                <c:pt idx="603">
                  <c:v>155.65</c:v>
                </c:pt>
                <c:pt idx="604">
                  <c:v>158.33000000000001</c:v>
                </c:pt>
                <c:pt idx="605">
                  <c:v>156.35</c:v>
                </c:pt>
                <c:pt idx="606">
                  <c:v>157.80000000000001</c:v>
                </c:pt>
                <c:pt idx="607">
                  <c:v>154.57</c:v>
                </c:pt>
                <c:pt idx="608">
                  <c:v>153.63999999999999</c:v>
                </c:pt>
                <c:pt idx="609">
                  <c:v>153.05000000000001</c:v>
                </c:pt>
                <c:pt idx="610">
                  <c:v>153.91999999999999</c:v>
                </c:pt>
                <c:pt idx="611">
                  <c:v>154.69</c:v>
                </c:pt>
                <c:pt idx="612">
                  <c:v>155.53</c:v>
                </c:pt>
                <c:pt idx="613">
                  <c:v>155.47999999999999</c:v>
                </c:pt>
                <c:pt idx="614">
                  <c:v>155.78</c:v>
                </c:pt>
                <c:pt idx="615">
                  <c:v>156.22</c:v>
                </c:pt>
                <c:pt idx="616">
                  <c:v>156.41999999999999</c:v>
                </c:pt>
                <c:pt idx="617">
                  <c:v>154.88</c:v>
                </c:pt>
                <c:pt idx="618">
                  <c:v>155.38999999999999</c:v>
                </c:pt>
                <c:pt idx="619">
                  <c:v>155.65</c:v>
                </c:pt>
                <c:pt idx="620">
                  <c:v>156.26</c:v>
                </c:pt>
                <c:pt idx="621">
                  <c:v>156.16999999999999</c:v>
                </c:pt>
                <c:pt idx="622">
                  <c:v>156.80000000000001</c:v>
                </c:pt>
                <c:pt idx="623">
                  <c:v>156.93</c:v>
                </c:pt>
                <c:pt idx="624">
                  <c:v>156.99</c:v>
                </c:pt>
                <c:pt idx="625">
                  <c:v>156.88</c:v>
                </c:pt>
                <c:pt idx="626">
                  <c:v>157.16999999999999</c:v>
                </c:pt>
                <c:pt idx="627">
                  <c:v>157.63999999999999</c:v>
                </c:pt>
                <c:pt idx="628">
                  <c:v>156.82</c:v>
                </c:pt>
                <c:pt idx="629">
                  <c:v>157.31</c:v>
                </c:pt>
                <c:pt idx="630">
                  <c:v>156.08000000000001</c:v>
                </c:pt>
                <c:pt idx="631">
                  <c:v>154.88</c:v>
                </c:pt>
                <c:pt idx="632">
                  <c:v>156.11000000000001</c:v>
                </c:pt>
                <c:pt idx="633">
                  <c:v>155.61000000000001</c:v>
                </c:pt>
                <c:pt idx="634">
                  <c:v>156.75</c:v>
                </c:pt>
                <c:pt idx="635">
                  <c:v>157.04</c:v>
                </c:pt>
                <c:pt idx="636">
                  <c:v>157.13</c:v>
                </c:pt>
                <c:pt idx="637">
                  <c:v>156.72</c:v>
                </c:pt>
                <c:pt idx="638">
                  <c:v>157.03</c:v>
                </c:pt>
                <c:pt idx="639">
                  <c:v>157.4</c:v>
                </c:pt>
                <c:pt idx="640">
                  <c:v>157.74</c:v>
                </c:pt>
                <c:pt idx="641">
                  <c:v>157.86000000000001</c:v>
                </c:pt>
                <c:pt idx="642">
                  <c:v>158.09</c:v>
                </c:pt>
                <c:pt idx="643">
                  <c:v>158.93</c:v>
                </c:pt>
                <c:pt idx="644">
                  <c:v>159.80000000000001</c:v>
                </c:pt>
                <c:pt idx="645">
                  <c:v>159.62</c:v>
                </c:pt>
                <c:pt idx="646">
                  <c:v>159.69999999999999</c:v>
                </c:pt>
                <c:pt idx="647">
                  <c:v>160.81</c:v>
                </c:pt>
                <c:pt idx="648">
                  <c:v>160.76</c:v>
                </c:pt>
                <c:pt idx="649">
                  <c:v>160.88</c:v>
                </c:pt>
                <c:pt idx="650">
                  <c:v>161.46</c:v>
                </c:pt>
                <c:pt idx="651">
                  <c:v>161.44</c:v>
                </c:pt>
                <c:pt idx="652">
                  <c:v>161.69</c:v>
                </c:pt>
                <c:pt idx="653">
                  <c:v>161.28</c:v>
                </c:pt>
                <c:pt idx="654">
                  <c:v>160.75</c:v>
                </c:pt>
                <c:pt idx="655">
                  <c:v>160.83000000000001</c:v>
                </c:pt>
                <c:pt idx="656">
                  <c:v>161.33000000000001</c:v>
                </c:pt>
                <c:pt idx="657">
                  <c:v>161.69</c:v>
                </c:pt>
                <c:pt idx="658">
                  <c:v>158.84</c:v>
                </c:pt>
                <c:pt idx="659">
                  <c:v>157.83000000000001</c:v>
                </c:pt>
                <c:pt idx="660">
                  <c:v>158.06</c:v>
                </c:pt>
                <c:pt idx="661">
                  <c:v>158.35</c:v>
                </c:pt>
                <c:pt idx="662">
                  <c:v>156.19999999999999</c:v>
                </c:pt>
                <c:pt idx="663">
                  <c:v>157.37</c:v>
                </c:pt>
                <c:pt idx="664">
                  <c:v>157.47999999999999</c:v>
                </c:pt>
                <c:pt idx="665">
                  <c:v>157.04</c:v>
                </c:pt>
                <c:pt idx="666">
                  <c:v>155.59</c:v>
                </c:pt>
                <c:pt idx="667">
                  <c:v>153.88999999999999</c:v>
                </c:pt>
                <c:pt idx="668">
                  <c:v>153.94</c:v>
                </c:pt>
                <c:pt idx="669">
                  <c:v>153.76</c:v>
                </c:pt>
                <c:pt idx="670">
                  <c:v>154.02000000000001</c:v>
                </c:pt>
                <c:pt idx="671">
                  <c:v>152.77000000000001</c:v>
                </c:pt>
                <c:pt idx="672">
                  <c:v>149.97999999999999</c:v>
                </c:pt>
                <c:pt idx="673">
                  <c:v>149.36000000000001</c:v>
                </c:pt>
                <c:pt idx="674">
                  <c:v>146.53</c:v>
                </c:pt>
                <c:pt idx="675">
                  <c:v>144.18</c:v>
                </c:pt>
                <c:pt idx="676">
                  <c:v>144.34</c:v>
                </c:pt>
                <c:pt idx="677">
                  <c:v>146.68</c:v>
                </c:pt>
                <c:pt idx="678">
                  <c:v>147.22999999999999</c:v>
                </c:pt>
                <c:pt idx="679">
                  <c:v>146.61000000000001</c:v>
                </c:pt>
                <c:pt idx="680">
                  <c:v>147.21</c:v>
                </c:pt>
                <c:pt idx="681">
                  <c:v>146.84</c:v>
                </c:pt>
                <c:pt idx="682">
                  <c:v>147.33000000000001</c:v>
                </c:pt>
                <c:pt idx="683">
                  <c:v>149.28</c:v>
                </c:pt>
                <c:pt idx="684">
                  <c:v>147.63</c:v>
                </c:pt>
                <c:pt idx="685">
                  <c:v>146.59</c:v>
                </c:pt>
                <c:pt idx="686">
                  <c:v>145.26</c:v>
                </c:pt>
                <c:pt idx="687">
                  <c:v>145.21</c:v>
                </c:pt>
                <c:pt idx="688">
                  <c:v>146.29</c:v>
                </c:pt>
                <c:pt idx="689">
                  <c:v>144.37</c:v>
                </c:pt>
                <c:pt idx="690">
                  <c:v>144.53</c:v>
                </c:pt>
                <c:pt idx="691">
                  <c:v>143.96</c:v>
                </c:pt>
                <c:pt idx="692">
                  <c:v>144.59</c:v>
                </c:pt>
                <c:pt idx="693">
                  <c:v>144.99</c:v>
                </c:pt>
                <c:pt idx="694">
                  <c:v>146.16999999999999</c:v>
                </c:pt>
                <c:pt idx="695">
                  <c:v>146.91999999999999</c:v>
                </c:pt>
                <c:pt idx="696">
                  <c:v>145.47999999999999</c:v>
                </c:pt>
                <c:pt idx="697">
                  <c:v>143.74</c:v>
                </c:pt>
                <c:pt idx="698">
                  <c:v>143.44999999999999</c:v>
                </c:pt>
                <c:pt idx="699">
                  <c:v>142.30000000000001</c:v>
                </c:pt>
                <c:pt idx="700">
                  <c:v>143.18</c:v>
                </c:pt>
                <c:pt idx="701">
                  <c:v>142.44</c:v>
                </c:pt>
                <c:pt idx="702">
                  <c:v>142.36000000000001</c:v>
                </c:pt>
                <c:pt idx="703">
                  <c:v>141.82</c:v>
                </c:pt>
                <c:pt idx="704">
                  <c:v>140.85</c:v>
                </c:pt>
                <c:pt idx="705">
                  <c:v>140.62</c:v>
                </c:pt>
                <c:pt idx="706">
                  <c:v>142.41</c:v>
                </c:pt>
                <c:pt idx="707">
                  <c:v>142.29</c:v>
                </c:pt>
                <c:pt idx="708">
                  <c:v>142.63</c:v>
                </c:pt>
                <c:pt idx="709">
                  <c:v>143.85</c:v>
                </c:pt>
                <c:pt idx="710">
                  <c:v>143.61000000000001</c:v>
                </c:pt>
                <c:pt idx="711">
                  <c:v>143.22999999999999</c:v>
                </c:pt>
                <c:pt idx="712">
                  <c:v>144.75</c:v>
                </c:pt>
                <c:pt idx="713">
                  <c:v>144.81</c:v>
                </c:pt>
                <c:pt idx="714">
                  <c:v>142.21</c:v>
                </c:pt>
                <c:pt idx="715">
                  <c:v>143.63</c:v>
                </c:pt>
                <c:pt idx="716">
                  <c:v>143.57</c:v>
                </c:pt>
                <c:pt idx="717">
                  <c:v>146.47</c:v>
                </c:pt>
                <c:pt idx="718">
                  <c:v>146.93</c:v>
                </c:pt>
                <c:pt idx="719">
                  <c:v>148.69999999999999</c:v>
                </c:pt>
                <c:pt idx="720">
                  <c:v>148.18</c:v>
                </c:pt>
                <c:pt idx="721">
                  <c:v>148.19999999999999</c:v>
                </c:pt>
                <c:pt idx="722">
                  <c:v>149.31</c:v>
                </c:pt>
                <c:pt idx="723">
                  <c:v>148.57</c:v>
                </c:pt>
                <c:pt idx="724">
                  <c:v>149.13</c:v>
                </c:pt>
                <c:pt idx="725">
                  <c:v>149.76</c:v>
                </c:pt>
                <c:pt idx="726">
                  <c:v>149.19999999999999</c:v>
                </c:pt>
                <c:pt idx="727">
                  <c:v>149.63999999999999</c:v>
                </c:pt>
                <c:pt idx="728">
                  <c:v>150.21</c:v>
                </c:pt>
                <c:pt idx="729">
                  <c:v>149.53</c:v>
                </c:pt>
                <c:pt idx="730">
                  <c:v>150.84</c:v>
                </c:pt>
                <c:pt idx="731">
                  <c:v>151.08000000000001</c:v>
                </c:pt>
                <c:pt idx="732">
                  <c:v>152.76</c:v>
                </c:pt>
                <c:pt idx="733">
                  <c:v>151.83000000000001</c:v>
                </c:pt>
                <c:pt idx="734">
                  <c:v>152.31</c:v>
                </c:pt>
                <c:pt idx="735">
                  <c:v>153.29</c:v>
                </c:pt>
                <c:pt idx="736">
                  <c:v>153.36000000000001</c:v>
                </c:pt>
                <c:pt idx="737">
                  <c:v>153.41999999999999</c:v>
                </c:pt>
                <c:pt idx="738">
                  <c:v>152.03</c:v>
                </c:pt>
                <c:pt idx="739">
                  <c:v>153.01</c:v>
                </c:pt>
                <c:pt idx="740">
                  <c:v>152.13</c:v>
                </c:pt>
                <c:pt idx="741">
                  <c:v>151.62</c:v>
                </c:pt>
                <c:pt idx="742">
                  <c:v>154.63</c:v>
                </c:pt>
                <c:pt idx="743">
                  <c:v>152.94</c:v>
                </c:pt>
                <c:pt idx="744">
                  <c:v>152.63999999999999</c:v>
                </c:pt>
                <c:pt idx="745">
                  <c:v>153.72</c:v>
                </c:pt>
                <c:pt idx="746">
                  <c:v>154.61000000000001</c:v>
                </c:pt>
                <c:pt idx="747">
                  <c:v>155.46</c:v>
                </c:pt>
                <c:pt idx="748">
                  <c:v>156.27000000000001</c:v>
                </c:pt>
                <c:pt idx="749">
                  <c:v>154.30000000000001</c:v>
                </c:pt>
                <c:pt idx="750">
                  <c:v>154.66</c:v>
                </c:pt>
                <c:pt idx="751">
                  <c:v>154.66</c:v>
                </c:pt>
                <c:pt idx="752">
                  <c:v>155.44</c:v>
                </c:pt>
                <c:pt idx="753">
                  <c:v>154.54</c:v>
                </c:pt>
                <c:pt idx="754">
                  <c:v>154.78</c:v>
                </c:pt>
                <c:pt idx="755">
                  <c:v>154.22999999999999</c:v>
                </c:pt>
                <c:pt idx="756">
                  <c:v>153.08000000000001</c:v>
                </c:pt>
                <c:pt idx="757">
                  <c:v>151.09</c:v>
                </c:pt>
                <c:pt idx="758">
                  <c:v>151.55000000000001</c:v>
                </c:pt>
                <c:pt idx="759">
                  <c:v>149.77000000000001</c:v>
                </c:pt>
                <c:pt idx="760">
                  <c:v>149.6</c:v>
                </c:pt>
                <c:pt idx="761">
                  <c:v>149.6</c:v>
                </c:pt>
                <c:pt idx="762">
                  <c:v>150.59</c:v>
                </c:pt>
                <c:pt idx="763">
                  <c:v>150.1</c:v>
                </c:pt>
                <c:pt idx="764">
                  <c:v>150</c:v>
                </c:pt>
              </c:numCache>
            </c:numRef>
          </c:val>
          <c:smooth val="0"/>
          <c:extLst>
            <c:ext xmlns:c16="http://schemas.microsoft.com/office/drawing/2014/chart" uri="{C3380CC4-5D6E-409C-BE32-E72D297353CC}">
              <c16:uniqueId val="{00000001-3C57-4DE3-9E10-16951EB36C43}"/>
            </c:ext>
          </c:extLst>
        </c:ser>
        <c:dLbls>
          <c:showLegendKey val="0"/>
          <c:showVal val="0"/>
          <c:showCatName val="0"/>
          <c:showSerName val="0"/>
          <c:showPercent val="0"/>
          <c:showBubbleSize val="0"/>
        </c:dLbls>
        <c:marker val="1"/>
        <c:smooth val="0"/>
        <c:axId val="1376062000"/>
        <c:axId val="1376057680"/>
      </c:lineChart>
      <c:dateAx>
        <c:axId val="1072101288"/>
        <c:scaling>
          <c:orientation val="minMax"/>
          <c:max val="45642"/>
          <c:min val="45108"/>
        </c:scaling>
        <c:delete val="0"/>
        <c:axPos val="b"/>
        <c:numFmt formatCode="[$-409]mmm\-yy;@" sourceLinked="0"/>
        <c:majorTickMark val="out"/>
        <c:minorTickMark val="none"/>
        <c:tickLblPos val="low"/>
        <c:spPr>
          <a:ln/>
        </c:spPr>
        <c:crossAx val="1072099848"/>
        <c:crosses val="autoZero"/>
        <c:auto val="1"/>
        <c:lblOffset val="100"/>
        <c:baseTimeUnit val="days"/>
        <c:majorUnit val="130"/>
        <c:majorTimeUnit val="days"/>
      </c:dateAx>
      <c:valAx>
        <c:axId val="1072099848"/>
        <c:scaling>
          <c:orientation val="minMax"/>
          <c:max val="5.5"/>
          <c:min val="2"/>
        </c:scaling>
        <c:delete val="0"/>
        <c:axPos val="l"/>
        <c:numFmt formatCode="#,##0.0" sourceLinked="0"/>
        <c:majorTickMark val="out"/>
        <c:minorTickMark val="none"/>
        <c:tickLblPos val="nextTo"/>
        <c:spPr>
          <a:ln/>
        </c:spPr>
        <c:crossAx val="1072101288"/>
        <c:crosses val="autoZero"/>
        <c:crossBetween val="between"/>
      </c:valAx>
      <c:valAx>
        <c:axId val="1376057680"/>
        <c:scaling>
          <c:orientation val="minMax"/>
          <c:max val="165"/>
          <c:min val="135"/>
        </c:scaling>
        <c:delete val="0"/>
        <c:axPos val="r"/>
        <c:numFmt formatCode="#,##0" sourceLinked="0"/>
        <c:majorTickMark val="out"/>
        <c:minorTickMark val="none"/>
        <c:tickLblPos val="nextTo"/>
        <c:crossAx val="1376062000"/>
        <c:crosses val="max"/>
        <c:crossBetween val="between"/>
      </c:valAx>
      <c:dateAx>
        <c:axId val="1376062000"/>
        <c:scaling>
          <c:orientation val="minMax"/>
        </c:scaling>
        <c:delete val="1"/>
        <c:axPos val="b"/>
        <c:numFmt formatCode="m/d/yyyy" sourceLinked="1"/>
        <c:majorTickMark val="out"/>
        <c:minorTickMark val="none"/>
        <c:tickLblPos val="nextTo"/>
        <c:crossAx val="1376057680"/>
        <c:crosses val="autoZero"/>
        <c:auto val="1"/>
        <c:lblOffset val="100"/>
        <c:baseTimeUnit val="days"/>
      </c:dateAx>
    </c:plotArea>
    <c:legend>
      <c:legendPos val="t"/>
      <c:layout>
        <c:manualLayout>
          <c:xMode val="edge"/>
          <c:yMode val="edge"/>
          <c:x val="4.3743317907617388E-2"/>
          <c:y val="1.4537806061913492E-2"/>
          <c:w val="0.9"/>
          <c:h val="5.6037584343052997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0718954248366"/>
          <c:y val="7.4626493606107472E-2"/>
          <c:w val="0.77811666666666668"/>
          <c:h val="0.8531696209206725"/>
        </c:manualLayout>
      </c:layout>
      <c:lineChart>
        <c:grouping val="standard"/>
        <c:varyColors val="0"/>
        <c:ser>
          <c:idx val="0"/>
          <c:order val="0"/>
          <c:tx>
            <c:v>USD - CAD 1yr rate spread, %</c:v>
          </c:tx>
          <c:spPr>
            <a:ln w="19050"/>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Sheet1!$BA$6:$BA$2000</c:f>
              <c:numCache>
                <c:formatCode>General</c:formatCode>
                <c:ptCount val="1995"/>
                <c:pt idx="0">
                  <c:v>-0.67979999999999996</c:v>
                </c:pt>
                <c:pt idx="1">
                  <c:v>-0.70490000000000008</c:v>
                </c:pt>
                <c:pt idx="2">
                  <c:v>-0.67409999999999992</c:v>
                </c:pt>
                <c:pt idx="3">
                  <c:v>-0.66659999999999997</c:v>
                </c:pt>
                <c:pt idx="4">
                  <c:v>-0.67770000000000008</c:v>
                </c:pt>
                <c:pt idx="5">
                  <c:v>-0.61420000000000008</c:v>
                </c:pt>
                <c:pt idx="6">
                  <c:v>-0.61149999999999993</c:v>
                </c:pt>
                <c:pt idx="7">
                  <c:v>-0.56879999999999997</c:v>
                </c:pt>
                <c:pt idx="8">
                  <c:v>-0.61230000000000007</c:v>
                </c:pt>
                <c:pt idx="9">
                  <c:v>-0.63470000000000004</c:v>
                </c:pt>
                <c:pt idx="10">
                  <c:v>-0.90520000000000012</c:v>
                </c:pt>
                <c:pt idx="11">
                  <c:v>-0.65830000000000011</c:v>
                </c:pt>
                <c:pt idx="12">
                  <c:v>-0.6725000000000001</c:v>
                </c:pt>
                <c:pt idx="13">
                  <c:v>-0.60699999999999998</c:v>
                </c:pt>
                <c:pt idx="14">
                  <c:v>-0.70069999999999988</c:v>
                </c:pt>
                <c:pt idx="15">
                  <c:v>-0.67579999999999996</c:v>
                </c:pt>
                <c:pt idx="16">
                  <c:v>-0.73399999999999999</c:v>
                </c:pt>
                <c:pt idx="17">
                  <c:v>-0.58109999999999995</c:v>
                </c:pt>
                <c:pt idx="18">
                  <c:v>-0.48440000000000016</c:v>
                </c:pt>
                <c:pt idx="19">
                  <c:v>-0.48570000000000002</c:v>
                </c:pt>
                <c:pt idx="20">
                  <c:v>-0.46639999999999993</c:v>
                </c:pt>
                <c:pt idx="21">
                  <c:v>-0.56300000000000017</c:v>
                </c:pt>
                <c:pt idx="22">
                  <c:v>-0.49950000000000006</c:v>
                </c:pt>
                <c:pt idx="23">
                  <c:v>-0.47419999999999995</c:v>
                </c:pt>
                <c:pt idx="24">
                  <c:v>-0.49810000000000021</c:v>
                </c:pt>
                <c:pt idx="25">
                  <c:v>-0.44019999999999992</c:v>
                </c:pt>
                <c:pt idx="26">
                  <c:v>-0.44340000000000002</c:v>
                </c:pt>
                <c:pt idx="27">
                  <c:v>-0.33489999999999998</c:v>
                </c:pt>
                <c:pt idx="28">
                  <c:v>-4.4599999999999973E-2</c:v>
                </c:pt>
                <c:pt idx="29">
                  <c:v>-0.11480000000000001</c:v>
                </c:pt>
                <c:pt idx="30">
                  <c:v>-0.20709999999999984</c:v>
                </c:pt>
                <c:pt idx="31">
                  <c:v>-0.32410000000000005</c:v>
                </c:pt>
                <c:pt idx="32">
                  <c:v>-0.33310000000000017</c:v>
                </c:pt>
                <c:pt idx="33">
                  <c:v>-0.29469999999999996</c:v>
                </c:pt>
                <c:pt idx="34">
                  <c:v>-0.31170000000000009</c:v>
                </c:pt>
                <c:pt idx="35">
                  <c:v>-0.44660000000000011</c:v>
                </c:pt>
                <c:pt idx="36">
                  <c:v>-3.3100000000000129E-2</c:v>
                </c:pt>
                <c:pt idx="37">
                  <c:v>-0.1903999999999999</c:v>
                </c:pt>
                <c:pt idx="38">
                  <c:v>-0.23360000000000003</c:v>
                </c:pt>
                <c:pt idx="39">
                  <c:v>-0.24600000000000022</c:v>
                </c:pt>
                <c:pt idx="40">
                  <c:v>-0.48249999999999993</c:v>
                </c:pt>
                <c:pt idx="41">
                  <c:v>-0.38249999999999984</c:v>
                </c:pt>
                <c:pt idx="42">
                  <c:v>-0.47150000000000003</c:v>
                </c:pt>
                <c:pt idx="43">
                  <c:v>-0.56879999999999997</c:v>
                </c:pt>
                <c:pt idx="44">
                  <c:v>-0.19489999999999985</c:v>
                </c:pt>
                <c:pt idx="45">
                  <c:v>-0.10919999999999996</c:v>
                </c:pt>
                <c:pt idx="46">
                  <c:v>-0.2350000000000001</c:v>
                </c:pt>
                <c:pt idx="47">
                  <c:v>-9.199999999999986E-2</c:v>
                </c:pt>
                <c:pt idx="48">
                  <c:v>-0.35870000000000024</c:v>
                </c:pt>
                <c:pt idx="49">
                  <c:v>-0.2321000000000002</c:v>
                </c:pt>
                <c:pt idx="50">
                  <c:v>-0.41530000000000022</c:v>
                </c:pt>
                <c:pt idx="51">
                  <c:v>-0.54589999999999961</c:v>
                </c:pt>
                <c:pt idx="52">
                  <c:v>6.25E-2</c:v>
                </c:pt>
                <c:pt idx="53">
                  <c:v>6.0100000000000264E-2</c:v>
                </c:pt>
                <c:pt idx="54">
                  <c:v>-0.15040000000000031</c:v>
                </c:pt>
                <c:pt idx="55">
                  <c:v>-0.31910000000000016</c:v>
                </c:pt>
                <c:pt idx="56">
                  <c:v>-9.1399999999999704E-2</c:v>
                </c:pt>
                <c:pt idx="57">
                  <c:v>-8.4999999999999964E-2</c:v>
                </c:pt>
                <c:pt idx="58">
                  <c:v>-0.16910000000000025</c:v>
                </c:pt>
                <c:pt idx="59">
                  <c:v>1.7600000000000282E-2</c:v>
                </c:pt>
                <c:pt idx="60">
                  <c:v>-0.20809999999999995</c:v>
                </c:pt>
                <c:pt idx="61">
                  <c:v>-2.6100000000000012E-2</c:v>
                </c:pt>
                <c:pt idx="62">
                  <c:v>-7.6899999999999746E-2</c:v>
                </c:pt>
                <c:pt idx="63">
                  <c:v>0.13559999999999972</c:v>
                </c:pt>
                <c:pt idx="64">
                  <c:v>-1.1400000000000077E-2</c:v>
                </c:pt>
                <c:pt idx="65">
                  <c:v>-0.12970000000000015</c:v>
                </c:pt>
                <c:pt idx="66">
                  <c:v>0.25269999999999992</c:v>
                </c:pt>
                <c:pt idx="67">
                  <c:v>4.3499999999999872E-2</c:v>
                </c:pt>
                <c:pt idx="68">
                  <c:v>3.6000000000000032E-2</c:v>
                </c:pt>
                <c:pt idx="69">
                  <c:v>0.1322000000000001</c:v>
                </c:pt>
                <c:pt idx="70">
                  <c:v>8.3099999999999952E-2</c:v>
                </c:pt>
                <c:pt idx="71">
                  <c:v>4.1999999999999815E-2</c:v>
                </c:pt>
                <c:pt idx="72">
                  <c:v>-0.56740000000000013</c:v>
                </c:pt>
                <c:pt idx="73">
                  <c:v>-0.43979999999999997</c:v>
                </c:pt>
                <c:pt idx="74">
                  <c:v>-0.4121999999999999</c:v>
                </c:pt>
                <c:pt idx="75">
                  <c:v>0.17350000000000021</c:v>
                </c:pt>
                <c:pt idx="76">
                  <c:v>6.9100000000000161E-2</c:v>
                </c:pt>
                <c:pt idx="77">
                  <c:v>-3.9400000000000102E-2</c:v>
                </c:pt>
                <c:pt idx="78">
                  <c:v>5.0300000000000011E-2</c:v>
                </c:pt>
                <c:pt idx="79">
                  <c:v>-9.100000000000108E-3</c:v>
                </c:pt>
                <c:pt idx="80">
                  <c:v>-8.7000000000001521E-3</c:v>
                </c:pt>
                <c:pt idx="81">
                  <c:v>2.3999999999997357E-3</c:v>
                </c:pt>
                <c:pt idx="82">
                  <c:v>6.5599999999999881E-2</c:v>
                </c:pt>
                <c:pt idx="83">
                  <c:v>-3.620000000000001E-2</c:v>
                </c:pt>
                <c:pt idx="84">
                  <c:v>5.8799999999999741E-2</c:v>
                </c:pt>
                <c:pt idx="85">
                  <c:v>3.3700000000000063E-2</c:v>
                </c:pt>
                <c:pt idx="86">
                  <c:v>2.2699999999999942E-2</c:v>
                </c:pt>
                <c:pt idx="87">
                  <c:v>0.40589999999999993</c:v>
                </c:pt>
                <c:pt idx="88">
                  <c:v>0.5703999999999998</c:v>
                </c:pt>
                <c:pt idx="89">
                  <c:v>0.13209999999999988</c:v>
                </c:pt>
                <c:pt idx="90">
                  <c:v>-0.24350000000000005</c:v>
                </c:pt>
                <c:pt idx="91">
                  <c:v>2.0900000000000141E-2</c:v>
                </c:pt>
                <c:pt idx="92">
                  <c:v>0.20850000000000035</c:v>
                </c:pt>
                <c:pt idx="93">
                  <c:v>1.1600000000000055E-2</c:v>
                </c:pt>
                <c:pt idx="94">
                  <c:v>9.5999999999998309E-3</c:v>
                </c:pt>
                <c:pt idx="95">
                  <c:v>5.9299999999999908E-2</c:v>
                </c:pt>
                <c:pt idx="96">
                  <c:v>6.6800000000000193E-2</c:v>
                </c:pt>
                <c:pt idx="97">
                  <c:v>-7.1200000000000152E-2</c:v>
                </c:pt>
                <c:pt idx="98">
                  <c:v>9.8999999999999755E-2</c:v>
                </c:pt>
                <c:pt idx="99">
                  <c:v>0.14270000000000005</c:v>
                </c:pt>
                <c:pt idx="100">
                  <c:v>1.5599999999999614E-2</c:v>
                </c:pt>
                <c:pt idx="101">
                  <c:v>9.7799999999999887E-2</c:v>
                </c:pt>
                <c:pt idx="102">
                  <c:v>9.0199999999999836E-2</c:v>
                </c:pt>
                <c:pt idx="103">
                  <c:v>0.12590000000000012</c:v>
                </c:pt>
                <c:pt idx="104">
                  <c:v>0.14710000000000001</c:v>
                </c:pt>
                <c:pt idx="105">
                  <c:v>0.11569999999999991</c:v>
                </c:pt>
                <c:pt idx="106">
                  <c:v>7.2799999999999976E-2</c:v>
                </c:pt>
                <c:pt idx="107">
                  <c:v>-0.47370000000000001</c:v>
                </c:pt>
                <c:pt idx="108">
                  <c:v>-0.59769999999999968</c:v>
                </c:pt>
                <c:pt idx="109">
                  <c:v>-0.10919999999999996</c:v>
                </c:pt>
                <c:pt idx="110">
                  <c:v>-0.13470000000000004</c:v>
                </c:pt>
                <c:pt idx="111">
                  <c:v>-0.22809999999999997</c:v>
                </c:pt>
                <c:pt idx="112">
                  <c:v>-0.25780000000000003</c:v>
                </c:pt>
                <c:pt idx="113">
                  <c:v>-0.15359999999999996</c:v>
                </c:pt>
                <c:pt idx="114">
                  <c:v>-0.15290000000000026</c:v>
                </c:pt>
                <c:pt idx="115">
                  <c:v>0.1554000000000002</c:v>
                </c:pt>
                <c:pt idx="116">
                  <c:v>0.14489999999999981</c:v>
                </c:pt>
                <c:pt idx="117">
                  <c:v>0.77259999999999973</c:v>
                </c:pt>
                <c:pt idx="118">
                  <c:v>0.77879999999999994</c:v>
                </c:pt>
                <c:pt idx="119">
                  <c:v>5.5400000000000116E-2</c:v>
                </c:pt>
                <c:pt idx="120">
                  <c:v>-0.78190000000000026</c:v>
                </c:pt>
                <c:pt idx="121">
                  <c:v>-6.0999999999999943E-2</c:v>
                </c:pt>
                <c:pt idx="122">
                  <c:v>-8.5799999999999876E-2</c:v>
                </c:pt>
                <c:pt idx="123">
                  <c:v>-1.5999999999998238E-3</c:v>
                </c:pt>
                <c:pt idx="124">
                  <c:v>0.13249999999999984</c:v>
                </c:pt>
                <c:pt idx="125">
                  <c:v>0.12349999999999994</c:v>
                </c:pt>
                <c:pt idx="126">
                  <c:v>3.3700000000000063E-2</c:v>
                </c:pt>
                <c:pt idx="127">
                  <c:v>0.29779999999999962</c:v>
                </c:pt>
                <c:pt idx="128">
                  <c:v>0.246</c:v>
                </c:pt>
                <c:pt idx="129">
                  <c:v>-6.2199999999999811E-2</c:v>
                </c:pt>
                <c:pt idx="130">
                  <c:v>-0.20609999999999973</c:v>
                </c:pt>
                <c:pt idx="131">
                  <c:v>-5.7700000000000085E-2</c:v>
                </c:pt>
                <c:pt idx="132">
                  <c:v>-6.1100000000000154E-2</c:v>
                </c:pt>
                <c:pt idx="133">
                  <c:v>-9.0700000000000003E-2</c:v>
                </c:pt>
                <c:pt idx="134">
                  <c:v>-3.3999999999999808E-2</c:v>
                </c:pt>
                <c:pt idx="135">
                  <c:v>-8.8200000000000056E-2</c:v>
                </c:pt>
                <c:pt idx="136">
                  <c:v>-0.15400000000000036</c:v>
                </c:pt>
                <c:pt idx="137">
                  <c:v>-1.1852</c:v>
                </c:pt>
                <c:pt idx="138">
                  <c:v>-1.1193999999999997</c:v>
                </c:pt>
                <c:pt idx="139">
                  <c:v>1.5099999999999891E-2</c:v>
                </c:pt>
                <c:pt idx="140">
                  <c:v>1.1299999999999866E-2</c:v>
                </c:pt>
                <c:pt idx="141">
                  <c:v>5.7599999999999874E-2</c:v>
                </c:pt>
                <c:pt idx="142">
                  <c:v>-0.1120000000000001</c:v>
                </c:pt>
                <c:pt idx="143">
                  <c:v>-5.7199999999999918E-2</c:v>
                </c:pt>
                <c:pt idx="144">
                  <c:v>-8.1999999999999851E-2</c:v>
                </c:pt>
                <c:pt idx="145">
                  <c:v>-1.7900000000000027E-2</c:v>
                </c:pt>
                <c:pt idx="146">
                  <c:v>-5.1999999999998714E-3</c:v>
                </c:pt>
                <c:pt idx="147">
                  <c:v>0.79459999999999997</c:v>
                </c:pt>
                <c:pt idx="148">
                  <c:v>0.80940000000000012</c:v>
                </c:pt>
                <c:pt idx="149">
                  <c:v>4.0999999999997705E-3</c:v>
                </c:pt>
                <c:pt idx="150">
                  <c:v>0.37309999999999999</c:v>
                </c:pt>
                <c:pt idx="151">
                  <c:v>-2.0399999999999974E-2</c:v>
                </c:pt>
                <c:pt idx="152">
                  <c:v>8.230000000000004E-2</c:v>
                </c:pt>
                <c:pt idx="153">
                  <c:v>7.3100000000000165E-2</c:v>
                </c:pt>
                <c:pt idx="154">
                  <c:v>0.17650000000000032</c:v>
                </c:pt>
                <c:pt idx="155">
                  <c:v>0.10009999999999986</c:v>
                </c:pt>
                <c:pt idx="156">
                  <c:v>0.1182000000000003</c:v>
                </c:pt>
                <c:pt idx="157">
                  <c:v>-1.4299999999999979E-2</c:v>
                </c:pt>
                <c:pt idx="158">
                  <c:v>0.14409999999999989</c:v>
                </c:pt>
                <c:pt idx="159">
                  <c:v>0.17039999999999988</c:v>
                </c:pt>
                <c:pt idx="160">
                  <c:v>0.1480999999999999</c:v>
                </c:pt>
                <c:pt idx="161">
                  <c:v>9.0000000000012292E-4</c:v>
                </c:pt>
                <c:pt idx="162">
                  <c:v>6.1700000000000088E-2</c:v>
                </c:pt>
                <c:pt idx="163">
                  <c:v>-9.4899999999999984E-2</c:v>
                </c:pt>
                <c:pt idx="164">
                  <c:v>-0.12339999999999973</c:v>
                </c:pt>
                <c:pt idx="165">
                  <c:v>-7.43999999999998E-2</c:v>
                </c:pt>
                <c:pt idx="166">
                  <c:v>-5.359999999999987E-2</c:v>
                </c:pt>
                <c:pt idx="167">
                  <c:v>-2.7099999999999902E-2</c:v>
                </c:pt>
                <c:pt idx="168">
                  <c:v>9.400000000000297E-3</c:v>
                </c:pt>
                <c:pt idx="169">
                  <c:v>-4.070000000000018E-2</c:v>
                </c:pt>
                <c:pt idx="170">
                  <c:v>-3.4100000000000019E-2</c:v>
                </c:pt>
                <c:pt idx="171">
                  <c:v>-0.12939999999999996</c:v>
                </c:pt>
                <c:pt idx="172">
                  <c:v>3.819999999999979E-2</c:v>
                </c:pt>
                <c:pt idx="173">
                  <c:v>5.9000000000000163E-2</c:v>
                </c:pt>
                <c:pt idx="174">
                  <c:v>-6.3999999999999613E-2</c:v>
                </c:pt>
                <c:pt idx="175">
                  <c:v>-0.15339999999999998</c:v>
                </c:pt>
                <c:pt idx="176">
                  <c:v>1.9000000000000128E-2</c:v>
                </c:pt>
                <c:pt idx="177">
                  <c:v>-0.70410000000000039</c:v>
                </c:pt>
                <c:pt idx="178">
                  <c:v>-0.62630000000000008</c:v>
                </c:pt>
                <c:pt idx="179">
                  <c:v>0.20279999999999987</c:v>
                </c:pt>
                <c:pt idx="180">
                  <c:v>0.2110000000000003</c:v>
                </c:pt>
                <c:pt idx="181">
                  <c:v>0.23689999999999944</c:v>
                </c:pt>
                <c:pt idx="182">
                  <c:v>0.33240000000000025</c:v>
                </c:pt>
                <c:pt idx="183">
                  <c:v>0.26700000000000035</c:v>
                </c:pt>
                <c:pt idx="184">
                  <c:v>0.3006000000000002</c:v>
                </c:pt>
                <c:pt idx="185">
                  <c:v>0.36209999999999942</c:v>
                </c:pt>
                <c:pt idx="186">
                  <c:v>0.43800000000000017</c:v>
                </c:pt>
                <c:pt idx="187">
                  <c:v>1.3763000000000001</c:v>
                </c:pt>
                <c:pt idx="188">
                  <c:v>1.3977999999999997</c:v>
                </c:pt>
                <c:pt idx="189">
                  <c:v>0.77370000000000028</c:v>
                </c:pt>
                <c:pt idx="190">
                  <c:v>0.75869999999999971</c:v>
                </c:pt>
                <c:pt idx="191">
                  <c:v>0.52210000000000001</c:v>
                </c:pt>
                <c:pt idx="192">
                  <c:v>0.50439999999999996</c:v>
                </c:pt>
                <c:pt idx="193">
                  <c:v>0.60349999999999993</c:v>
                </c:pt>
                <c:pt idx="194">
                  <c:v>1.2664999999999997</c:v>
                </c:pt>
                <c:pt idx="195">
                  <c:v>0.49590000000000023</c:v>
                </c:pt>
                <c:pt idx="196">
                  <c:v>0.47009999999999952</c:v>
                </c:pt>
                <c:pt idx="197">
                  <c:v>0.48309999999999986</c:v>
                </c:pt>
                <c:pt idx="198">
                  <c:v>0.56099999999999994</c:v>
                </c:pt>
                <c:pt idx="199">
                  <c:v>0.46589999999999954</c:v>
                </c:pt>
                <c:pt idx="200">
                  <c:v>3.9199999999999235E-2</c:v>
                </c:pt>
                <c:pt idx="201">
                  <c:v>0.37629999999999963</c:v>
                </c:pt>
                <c:pt idx="202">
                  <c:v>0.4234</c:v>
                </c:pt>
                <c:pt idx="203">
                  <c:v>0.53350000000000009</c:v>
                </c:pt>
                <c:pt idx="204">
                  <c:v>0.51650000000000063</c:v>
                </c:pt>
                <c:pt idx="205">
                  <c:v>0.49679999999999946</c:v>
                </c:pt>
                <c:pt idx="206">
                  <c:v>0.38079999999999981</c:v>
                </c:pt>
                <c:pt idx="207">
                  <c:v>0.63320000000000043</c:v>
                </c:pt>
                <c:pt idx="208">
                  <c:v>0.58539999999999992</c:v>
                </c:pt>
                <c:pt idx="209">
                  <c:v>0.53110000000000035</c:v>
                </c:pt>
                <c:pt idx="210">
                  <c:v>0.53519999999999968</c:v>
                </c:pt>
                <c:pt idx="211">
                  <c:v>0.54479999999999951</c:v>
                </c:pt>
                <c:pt idx="212">
                  <c:v>0.15340000000000042</c:v>
                </c:pt>
                <c:pt idx="213">
                  <c:v>5.4999999999996163E-3</c:v>
                </c:pt>
                <c:pt idx="214">
                  <c:v>0.77229999999999999</c:v>
                </c:pt>
                <c:pt idx="215">
                  <c:v>0.72629999999999928</c:v>
                </c:pt>
                <c:pt idx="216">
                  <c:v>0.86350000000000016</c:v>
                </c:pt>
                <c:pt idx="217">
                  <c:v>1.5899000000000001</c:v>
                </c:pt>
                <c:pt idx="218">
                  <c:v>1.5558999999999994</c:v>
                </c:pt>
                <c:pt idx="219">
                  <c:v>0.6734</c:v>
                </c:pt>
                <c:pt idx="220">
                  <c:v>0.68189999999999973</c:v>
                </c:pt>
                <c:pt idx="221">
                  <c:v>0.64550000000000018</c:v>
                </c:pt>
                <c:pt idx="222">
                  <c:v>0.75260000000000016</c:v>
                </c:pt>
                <c:pt idx="223">
                  <c:v>0.73109999999999964</c:v>
                </c:pt>
                <c:pt idx="224">
                  <c:v>0.69049999999999967</c:v>
                </c:pt>
                <c:pt idx="225">
                  <c:v>0.7029999999999994</c:v>
                </c:pt>
                <c:pt idx="226">
                  <c:v>0.65280000000000005</c:v>
                </c:pt>
                <c:pt idx="227">
                  <c:v>0.61840000000000028</c:v>
                </c:pt>
                <c:pt idx="228">
                  <c:v>0.64079999999999959</c:v>
                </c:pt>
                <c:pt idx="229">
                  <c:v>0.69169999999999998</c:v>
                </c:pt>
                <c:pt idx="230">
                  <c:v>0.71079999999999988</c:v>
                </c:pt>
                <c:pt idx="231">
                  <c:v>0.72059999999999924</c:v>
                </c:pt>
                <c:pt idx="232">
                  <c:v>0.63740000000000041</c:v>
                </c:pt>
                <c:pt idx="233">
                  <c:v>0.66459999999999919</c:v>
                </c:pt>
                <c:pt idx="234">
                  <c:v>0.75120000000000076</c:v>
                </c:pt>
                <c:pt idx="235">
                  <c:v>0.61820000000000075</c:v>
                </c:pt>
                <c:pt idx="236">
                  <c:v>0.58199999999999985</c:v>
                </c:pt>
                <c:pt idx="237">
                  <c:v>0.24029999999999951</c:v>
                </c:pt>
                <c:pt idx="238">
                  <c:v>0.43320000000000025</c:v>
                </c:pt>
                <c:pt idx="239">
                  <c:v>0.57089999999999996</c:v>
                </c:pt>
                <c:pt idx="240">
                  <c:v>0.69200000000000017</c:v>
                </c:pt>
                <c:pt idx="241">
                  <c:v>0.65149999999999952</c:v>
                </c:pt>
                <c:pt idx="242">
                  <c:v>0.11649999999999938</c:v>
                </c:pt>
                <c:pt idx="243">
                  <c:v>0.18670000000000009</c:v>
                </c:pt>
                <c:pt idx="244">
                  <c:v>0.66019999999999968</c:v>
                </c:pt>
                <c:pt idx="245">
                  <c:v>0.71360000000000046</c:v>
                </c:pt>
                <c:pt idx="246">
                  <c:v>0.57529999999999948</c:v>
                </c:pt>
                <c:pt idx="247">
                  <c:v>1.1483999999999996</c:v>
                </c:pt>
                <c:pt idx="248">
                  <c:v>1.0598999999999998</c:v>
                </c:pt>
                <c:pt idx="249">
                  <c:v>0.68399999999999972</c:v>
                </c:pt>
                <c:pt idx="250">
                  <c:v>0.73229999999999951</c:v>
                </c:pt>
                <c:pt idx="251">
                  <c:v>0.64200000000000035</c:v>
                </c:pt>
                <c:pt idx="252">
                  <c:v>0.63329999999999975</c:v>
                </c:pt>
                <c:pt idx="253">
                  <c:v>0.55499999999999972</c:v>
                </c:pt>
                <c:pt idx="254">
                  <c:v>0.45530000000000026</c:v>
                </c:pt>
                <c:pt idx="255">
                  <c:v>0.59170000000000034</c:v>
                </c:pt>
                <c:pt idx="256">
                  <c:v>0.46220000000000017</c:v>
                </c:pt>
                <c:pt idx="257">
                  <c:v>0.52029999999999976</c:v>
                </c:pt>
                <c:pt idx="258">
                  <c:v>0.45089999999999986</c:v>
                </c:pt>
                <c:pt idx="259">
                  <c:v>0.53390000000000004</c:v>
                </c:pt>
                <c:pt idx="260">
                  <c:v>0.53390000000000004</c:v>
                </c:pt>
                <c:pt idx="261">
                  <c:v>0.36189999999999944</c:v>
                </c:pt>
                <c:pt idx="262">
                  <c:v>0.36710000000000065</c:v>
                </c:pt>
                <c:pt idx="263">
                  <c:v>0.47020000000000017</c:v>
                </c:pt>
                <c:pt idx="264">
                  <c:v>0.30560000000000009</c:v>
                </c:pt>
                <c:pt idx="265">
                  <c:v>0.2596999999999996</c:v>
                </c:pt>
                <c:pt idx="266">
                  <c:v>0.26639999999999997</c:v>
                </c:pt>
                <c:pt idx="267">
                  <c:v>0.40559999999999974</c:v>
                </c:pt>
                <c:pt idx="268">
                  <c:v>0.44139999999999979</c:v>
                </c:pt>
                <c:pt idx="269">
                  <c:v>0.48739999999999961</c:v>
                </c:pt>
                <c:pt idx="270">
                  <c:v>0.66659999999999986</c:v>
                </c:pt>
                <c:pt idx="271">
                  <c:v>0.63900000000000023</c:v>
                </c:pt>
                <c:pt idx="272">
                  <c:v>0.63239999999999963</c:v>
                </c:pt>
                <c:pt idx="273">
                  <c:v>0.69019999999999992</c:v>
                </c:pt>
                <c:pt idx="274">
                  <c:v>0.6194999999999995</c:v>
                </c:pt>
                <c:pt idx="275">
                  <c:v>0.73199999999999976</c:v>
                </c:pt>
                <c:pt idx="276">
                  <c:v>0.63819999999999988</c:v>
                </c:pt>
                <c:pt idx="277">
                  <c:v>0.43510000000000026</c:v>
                </c:pt>
                <c:pt idx="278">
                  <c:v>0.42169999999999952</c:v>
                </c:pt>
                <c:pt idx="279">
                  <c:v>0.5963999999999996</c:v>
                </c:pt>
                <c:pt idx="280">
                  <c:v>0.65079999999999982</c:v>
                </c:pt>
                <c:pt idx="281">
                  <c:v>0.56460000000000043</c:v>
                </c:pt>
                <c:pt idx="282">
                  <c:v>0.76929999999999987</c:v>
                </c:pt>
                <c:pt idx="283">
                  <c:v>0.72250000000000014</c:v>
                </c:pt>
                <c:pt idx="284">
                  <c:v>0.42569999999999997</c:v>
                </c:pt>
                <c:pt idx="285">
                  <c:v>0.59739999999999949</c:v>
                </c:pt>
                <c:pt idx="286">
                  <c:v>0.68659999999999943</c:v>
                </c:pt>
                <c:pt idx="287">
                  <c:v>0.77070000000000016</c:v>
                </c:pt>
                <c:pt idx="288">
                  <c:v>0.59140000000000015</c:v>
                </c:pt>
                <c:pt idx="289">
                  <c:v>0.49390000000000001</c:v>
                </c:pt>
                <c:pt idx="290">
                  <c:v>0.48229999999999951</c:v>
                </c:pt>
                <c:pt idx="291">
                  <c:v>0.52059999999999995</c:v>
                </c:pt>
                <c:pt idx="292">
                  <c:v>0.54929999999999968</c:v>
                </c:pt>
                <c:pt idx="293">
                  <c:v>0.48460000000000036</c:v>
                </c:pt>
                <c:pt idx="294">
                  <c:v>0.4718</c:v>
                </c:pt>
                <c:pt idx="295">
                  <c:v>0.51199999999999957</c:v>
                </c:pt>
                <c:pt idx="296">
                  <c:v>0.51590000000000025</c:v>
                </c:pt>
                <c:pt idx="297">
                  <c:v>0.54579999999999984</c:v>
                </c:pt>
                <c:pt idx="298">
                  <c:v>0.54560000000000031</c:v>
                </c:pt>
                <c:pt idx="299">
                  <c:v>0.60670000000000002</c:v>
                </c:pt>
                <c:pt idx="300">
                  <c:v>0.59009999999999962</c:v>
                </c:pt>
                <c:pt idx="301">
                  <c:v>0.71340000000000003</c:v>
                </c:pt>
                <c:pt idx="302">
                  <c:v>0.67239999999999966</c:v>
                </c:pt>
                <c:pt idx="303">
                  <c:v>0.68080000000000052</c:v>
                </c:pt>
                <c:pt idx="304">
                  <c:v>0.72160000000000046</c:v>
                </c:pt>
                <c:pt idx="305">
                  <c:v>0.69189999999999952</c:v>
                </c:pt>
                <c:pt idx="306">
                  <c:v>0.74800000000000022</c:v>
                </c:pt>
                <c:pt idx="307">
                  <c:v>0.80980000000000008</c:v>
                </c:pt>
                <c:pt idx="308">
                  <c:v>0.7038000000000002</c:v>
                </c:pt>
                <c:pt idx="309">
                  <c:v>0.52310000000000034</c:v>
                </c:pt>
                <c:pt idx="310">
                  <c:v>0.2652000000000001</c:v>
                </c:pt>
                <c:pt idx="311">
                  <c:v>0.31619999999999981</c:v>
                </c:pt>
                <c:pt idx="312">
                  <c:v>0.20330000000000004</c:v>
                </c:pt>
                <c:pt idx="313">
                  <c:v>0.44919999999999982</c:v>
                </c:pt>
                <c:pt idx="314">
                  <c:v>0.24409999999999998</c:v>
                </c:pt>
                <c:pt idx="315">
                  <c:v>0.25269999999999992</c:v>
                </c:pt>
                <c:pt idx="316">
                  <c:v>0.41510000000000025</c:v>
                </c:pt>
                <c:pt idx="317">
                  <c:v>0.58850000000000025</c:v>
                </c:pt>
                <c:pt idx="318">
                  <c:v>0.53230000000000022</c:v>
                </c:pt>
                <c:pt idx="319">
                  <c:v>0.40090000000000003</c:v>
                </c:pt>
                <c:pt idx="320">
                  <c:v>0.3952</c:v>
                </c:pt>
                <c:pt idx="321">
                  <c:v>0.33870000000000022</c:v>
                </c:pt>
                <c:pt idx="322">
                  <c:v>0.23939999999999939</c:v>
                </c:pt>
                <c:pt idx="323">
                  <c:v>0.30659999999999954</c:v>
                </c:pt>
                <c:pt idx="324">
                  <c:v>0.21200000000000019</c:v>
                </c:pt>
                <c:pt idx="325">
                  <c:v>0.19889999999999963</c:v>
                </c:pt>
                <c:pt idx="326">
                  <c:v>0.1823999999999999</c:v>
                </c:pt>
                <c:pt idx="327">
                  <c:v>2.5199999999999889E-2</c:v>
                </c:pt>
                <c:pt idx="328">
                  <c:v>9.7399999999999931E-2</c:v>
                </c:pt>
                <c:pt idx="329">
                  <c:v>0.29879999999999995</c:v>
                </c:pt>
                <c:pt idx="330">
                  <c:v>0.17200000000000015</c:v>
                </c:pt>
                <c:pt idx="331">
                  <c:v>8.5199999999999942E-2</c:v>
                </c:pt>
                <c:pt idx="332">
                  <c:v>8.8099999999999845E-2</c:v>
                </c:pt>
                <c:pt idx="333">
                  <c:v>1.6499999999999737E-2</c:v>
                </c:pt>
                <c:pt idx="334">
                  <c:v>3.2100000000000684E-2</c:v>
                </c:pt>
                <c:pt idx="335">
                  <c:v>4.4800000000000395E-2</c:v>
                </c:pt>
                <c:pt idx="336">
                  <c:v>5.1899999999999835E-2</c:v>
                </c:pt>
                <c:pt idx="337">
                  <c:v>6.4899999999999736E-2</c:v>
                </c:pt>
                <c:pt idx="338">
                  <c:v>7.6400000000000468E-2</c:v>
                </c:pt>
                <c:pt idx="339">
                  <c:v>0.17389999999999972</c:v>
                </c:pt>
                <c:pt idx="340">
                  <c:v>0.1142000000000003</c:v>
                </c:pt>
                <c:pt idx="341">
                  <c:v>0.12309999999999999</c:v>
                </c:pt>
                <c:pt idx="342">
                  <c:v>7.9299999999999926E-2</c:v>
                </c:pt>
                <c:pt idx="343">
                  <c:v>9.0999999999999748E-2</c:v>
                </c:pt>
                <c:pt idx="344">
                  <c:v>0.16950000000000021</c:v>
                </c:pt>
                <c:pt idx="345">
                  <c:v>0.16780000000000017</c:v>
                </c:pt>
                <c:pt idx="346">
                  <c:v>4.0900000000000158E-2</c:v>
                </c:pt>
                <c:pt idx="347">
                  <c:v>0.18179999999999996</c:v>
                </c:pt>
                <c:pt idx="348">
                  <c:v>5.9200000000000141E-2</c:v>
                </c:pt>
                <c:pt idx="349">
                  <c:v>-0.18330000000000002</c:v>
                </c:pt>
                <c:pt idx="350">
                  <c:v>7.3699999999999655E-2</c:v>
                </c:pt>
                <c:pt idx="351">
                  <c:v>-0.19409999999999972</c:v>
                </c:pt>
                <c:pt idx="352">
                  <c:v>-0.14999999999999991</c:v>
                </c:pt>
                <c:pt idx="353">
                  <c:v>-0.12150000000000016</c:v>
                </c:pt>
                <c:pt idx="354">
                  <c:v>-0.11509999999999998</c:v>
                </c:pt>
                <c:pt idx="355">
                  <c:v>-0.19930000000000003</c:v>
                </c:pt>
                <c:pt idx="356">
                  <c:v>-0.28240000000000043</c:v>
                </c:pt>
                <c:pt idx="357">
                  <c:v>-0.34169999999999989</c:v>
                </c:pt>
                <c:pt idx="358">
                  <c:v>-0.25499999999999989</c:v>
                </c:pt>
                <c:pt idx="359">
                  <c:v>-0.19980000000000064</c:v>
                </c:pt>
                <c:pt idx="360">
                  <c:v>-0.15980000000000061</c:v>
                </c:pt>
                <c:pt idx="361">
                  <c:v>-0.27610000000000046</c:v>
                </c:pt>
                <c:pt idx="362">
                  <c:v>-0.2854000000000001</c:v>
                </c:pt>
                <c:pt idx="363">
                  <c:v>-0.16129999999999978</c:v>
                </c:pt>
                <c:pt idx="364">
                  <c:v>-0.1274999999999995</c:v>
                </c:pt>
                <c:pt idx="365">
                  <c:v>-0.23659999999999926</c:v>
                </c:pt>
                <c:pt idx="366">
                  <c:v>-0.10299999999999976</c:v>
                </c:pt>
                <c:pt idx="367">
                  <c:v>-0.30519999999999925</c:v>
                </c:pt>
                <c:pt idx="368">
                  <c:v>-0.3794000000000004</c:v>
                </c:pt>
                <c:pt idx="369">
                  <c:v>-0.29049999999999976</c:v>
                </c:pt>
                <c:pt idx="370">
                  <c:v>-0.36120000000000019</c:v>
                </c:pt>
                <c:pt idx="371">
                  <c:v>-0.40269999999999939</c:v>
                </c:pt>
                <c:pt idx="372">
                  <c:v>-0.74600000000000044</c:v>
                </c:pt>
                <c:pt idx="373">
                  <c:v>-0.6415999999999995</c:v>
                </c:pt>
                <c:pt idx="374">
                  <c:v>-0.27960000000000029</c:v>
                </c:pt>
                <c:pt idx="375">
                  <c:v>-0.24129999999999985</c:v>
                </c:pt>
                <c:pt idx="376">
                  <c:v>-0.31500000000000039</c:v>
                </c:pt>
                <c:pt idx="377">
                  <c:v>-0.18599999999999994</c:v>
                </c:pt>
                <c:pt idx="378">
                  <c:v>-0.16450000000000031</c:v>
                </c:pt>
                <c:pt idx="379">
                  <c:v>-0.12680000000000025</c:v>
                </c:pt>
                <c:pt idx="380">
                  <c:v>-0.16140000000000043</c:v>
                </c:pt>
                <c:pt idx="381">
                  <c:v>-0.31200000000000028</c:v>
                </c:pt>
                <c:pt idx="382">
                  <c:v>-0.27960000000000029</c:v>
                </c:pt>
                <c:pt idx="383">
                  <c:v>-0.31469999999999931</c:v>
                </c:pt>
                <c:pt idx="384">
                  <c:v>-0.2843</c:v>
                </c:pt>
                <c:pt idx="385">
                  <c:v>-0.20230000000000015</c:v>
                </c:pt>
                <c:pt idx="386">
                  <c:v>0.11120000000000019</c:v>
                </c:pt>
                <c:pt idx="387">
                  <c:v>-5.9899999999999842E-2</c:v>
                </c:pt>
                <c:pt idx="388">
                  <c:v>5.0699999999999967E-2</c:v>
                </c:pt>
                <c:pt idx="389">
                  <c:v>0.10470000000000024</c:v>
                </c:pt>
                <c:pt idx="390">
                  <c:v>5.9899999999999842E-2</c:v>
                </c:pt>
                <c:pt idx="391">
                  <c:v>-3.110000000000035E-2</c:v>
                </c:pt>
                <c:pt idx="392">
                  <c:v>5.1000000000000156E-2</c:v>
                </c:pt>
                <c:pt idx="393">
                  <c:v>-4.4999999999999929E-2</c:v>
                </c:pt>
                <c:pt idx="394">
                  <c:v>-8.1699999999999662E-2</c:v>
                </c:pt>
                <c:pt idx="395">
                  <c:v>-0.18020000000000014</c:v>
                </c:pt>
                <c:pt idx="396">
                  <c:v>-0.21020000000000039</c:v>
                </c:pt>
                <c:pt idx="397">
                  <c:v>-0.43799999999999972</c:v>
                </c:pt>
                <c:pt idx="398">
                  <c:v>-0.42949999999999999</c:v>
                </c:pt>
                <c:pt idx="399">
                  <c:v>-0.16159999999999997</c:v>
                </c:pt>
                <c:pt idx="400">
                  <c:v>-0.23889999999999922</c:v>
                </c:pt>
                <c:pt idx="401">
                  <c:v>-0.1615000000000002</c:v>
                </c:pt>
                <c:pt idx="402">
                  <c:v>-0.15599999999999969</c:v>
                </c:pt>
                <c:pt idx="403">
                  <c:v>-0.17849999999999966</c:v>
                </c:pt>
                <c:pt idx="404">
                  <c:v>-0.14729999999999954</c:v>
                </c:pt>
                <c:pt idx="405">
                  <c:v>-0.10999999999999943</c:v>
                </c:pt>
                <c:pt idx="406">
                  <c:v>-0.16829999999999945</c:v>
                </c:pt>
                <c:pt idx="407">
                  <c:v>0.13280000000000047</c:v>
                </c:pt>
                <c:pt idx="408">
                  <c:v>0.13779999999999948</c:v>
                </c:pt>
                <c:pt idx="409">
                  <c:v>-6.4999999999999503E-2</c:v>
                </c:pt>
                <c:pt idx="410">
                  <c:v>-6.8000000000000504E-2</c:v>
                </c:pt>
                <c:pt idx="411">
                  <c:v>-0.12490000000000023</c:v>
                </c:pt>
                <c:pt idx="412">
                  <c:v>-0.15569999999999951</c:v>
                </c:pt>
                <c:pt idx="413">
                  <c:v>-0.16549999999999976</c:v>
                </c:pt>
                <c:pt idx="414">
                  <c:v>-9.3199999999999505E-2</c:v>
                </c:pt>
                <c:pt idx="415">
                  <c:v>-0.1186000000000007</c:v>
                </c:pt>
                <c:pt idx="416">
                  <c:v>-0.15240000000000009</c:v>
                </c:pt>
                <c:pt idx="417">
                  <c:v>-9.4199999999999839E-2</c:v>
                </c:pt>
                <c:pt idx="418">
                  <c:v>-0.1238999999999999</c:v>
                </c:pt>
                <c:pt idx="419">
                  <c:v>-7.7200000000000379E-2</c:v>
                </c:pt>
                <c:pt idx="420">
                  <c:v>-0.11039999999999939</c:v>
                </c:pt>
                <c:pt idx="421">
                  <c:v>-0.18979999999999997</c:v>
                </c:pt>
                <c:pt idx="422">
                  <c:v>-0.18900000000000006</c:v>
                </c:pt>
                <c:pt idx="423">
                  <c:v>-0.19259999999999966</c:v>
                </c:pt>
                <c:pt idx="424">
                  <c:v>-0.18920000000000048</c:v>
                </c:pt>
                <c:pt idx="425">
                  <c:v>-0.16899999999999959</c:v>
                </c:pt>
                <c:pt idx="426">
                  <c:v>-0.1639999999999997</c:v>
                </c:pt>
                <c:pt idx="427">
                  <c:v>-0.13759999999999994</c:v>
                </c:pt>
                <c:pt idx="428">
                  <c:v>-7.9200000000000159E-2</c:v>
                </c:pt>
                <c:pt idx="429">
                  <c:v>1.1099999999999888E-2</c:v>
                </c:pt>
                <c:pt idx="430">
                  <c:v>-7.0200000000000706E-2</c:v>
                </c:pt>
                <c:pt idx="431">
                  <c:v>-0.10349999999999948</c:v>
                </c:pt>
                <c:pt idx="432">
                  <c:v>-8.9999999999999858E-2</c:v>
                </c:pt>
                <c:pt idx="433">
                  <c:v>-0.10899999999999999</c:v>
                </c:pt>
                <c:pt idx="434">
                  <c:v>6.0000000000002274E-3</c:v>
                </c:pt>
                <c:pt idx="435">
                  <c:v>2.0999999999995467E-3</c:v>
                </c:pt>
                <c:pt idx="436">
                  <c:v>3.2699999999999285E-2</c:v>
                </c:pt>
                <c:pt idx="437">
                  <c:v>6.6699999999999982E-2</c:v>
                </c:pt>
                <c:pt idx="438">
                  <c:v>9.7100000000000186E-2</c:v>
                </c:pt>
                <c:pt idx="439">
                  <c:v>6.2800000000000189E-2</c:v>
                </c:pt>
                <c:pt idx="440">
                  <c:v>5.340000000000078E-2</c:v>
                </c:pt>
                <c:pt idx="441">
                  <c:v>8.0400000000000027E-2</c:v>
                </c:pt>
                <c:pt idx="442">
                  <c:v>3.9500000000000313E-2</c:v>
                </c:pt>
                <c:pt idx="443">
                  <c:v>0.1216999999999997</c:v>
                </c:pt>
                <c:pt idx="444">
                  <c:v>0.10930000000000017</c:v>
                </c:pt>
                <c:pt idx="445">
                  <c:v>8.3699999999999442E-2</c:v>
                </c:pt>
                <c:pt idx="446">
                  <c:v>-3.8800000000000168E-2</c:v>
                </c:pt>
                <c:pt idx="447">
                  <c:v>2.9600000000000293E-2</c:v>
                </c:pt>
                <c:pt idx="448">
                  <c:v>-3.9100000000000357E-2</c:v>
                </c:pt>
                <c:pt idx="449">
                  <c:v>3.4000000000000696E-3</c:v>
                </c:pt>
                <c:pt idx="450">
                  <c:v>-3.7900000000000489E-2</c:v>
                </c:pt>
                <c:pt idx="451">
                  <c:v>-5.0499999999999545E-2</c:v>
                </c:pt>
                <c:pt idx="452">
                  <c:v>-6.1999999999997613E-3</c:v>
                </c:pt>
                <c:pt idx="453">
                  <c:v>-3.9299999999999891E-2</c:v>
                </c:pt>
                <c:pt idx="454">
                  <c:v>5.6000000000002714E-3</c:v>
                </c:pt>
                <c:pt idx="455">
                  <c:v>-3.9200000000000124E-2</c:v>
                </c:pt>
                <c:pt idx="456">
                  <c:v>-4.8799999999999955E-2</c:v>
                </c:pt>
                <c:pt idx="457">
                  <c:v>-0.10740000000000016</c:v>
                </c:pt>
                <c:pt idx="458">
                  <c:v>-0.12050000000000072</c:v>
                </c:pt>
                <c:pt idx="459">
                  <c:v>-0.11110000000000042</c:v>
                </c:pt>
                <c:pt idx="460">
                  <c:v>-0.17649999999999988</c:v>
                </c:pt>
                <c:pt idx="461">
                  <c:v>-0.10810000000000031</c:v>
                </c:pt>
                <c:pt idx="462">
                  <c:v>-0.12270000000000003</c:v>
                </c:pt>
                <c:pt idx="463">
                  <c:v>-5.909999999999993E-2</c:v>
                </c:pt>
                <c:pt idx="464">
                  <c:v>-8.8600000000000456E-2</c:v>
                </c:pt>
                <c:pt idx="465">
                  <c:v>-5.9200000000000585E-2</c:v>
                </c:pt>
                <c:pt idx="466">
                  <c:v>2.0999999999995467E-3</c:v>
                </c:pt>
                <c:pt idx="467">
                  <c:v>6.5699999999999648E-2</c:v>
                </c:pt>
                <c:pt idx="468">
                  <c:v>3.3100000000000129E-2</c:v>
                </c:pt>
                <c:pt idx="469">
                  <c:v>9.6400000000000041E-2</c:v>
                </c:pt>
                <c:pt idx="470">
                  <c:v>0.11319999999999997</c:v>
                </c:pt>
                <c:pt idx="471">
                  <c:v>0.16790000000000038</c:v>
                </c:pt>
                <c:pt idx="472">
                  <c:v>0.22740000000000027</c:v>
                </c:pt>
                <c:pt idx="473">
                  <c:v>0.2511000000000001</c:v>
                </c:pt>
                <c:pt idx="474">
                  <c:v>0.25970000000000049</c:v>
                </c:pt>
                <c:pt idx="475">
                  <c:v>0.24699999999999989</c:v>
                </c:pt>
                <c:pt idx="476">
                  <c:v>0.26639999999999997</c:v>
                </c:pt>
                <c:pt idx="477">
                  <c:v>0.25020000000000042</c:v>
                </c:pt>
                <c:pt idx="478">
                  <c:v>0.26480000000000015</c:v>
                </c:pt>
                <c:pt idx="479">
                  <c:v>0.26000000000000068</c:v>
                </c:pt>
                <c:pt idx="480">
                  <c:v>0.3514999999999997</c:v>
                </c:pt>
                <c:pt idx="481">
                  <c:v>0.34399999999999942</c:v>
                </c:pt>
                <c:pt idx="482">
                  <c:v>0.32200000000000006</c:v>
                </c:pt>
                <c:pt idx="483">
                  <c:v>0.33669999999999956</c:v>
                </c:pt>
                <c:pt idx="484">
                  <c:v>0.35170000000000012</c:v>
                </c:pt>
                <c:pt idx="485">
                  <c:v>0.31540000000000035</c:v>
                </c:pt>
                <c:pt idx="486">
                  <c:v>0.31209999999999916</c:v>
                </c:pt>
                <c:pt idx="487">
                  <c:v>0.30909999999999993</c:v>
                </c:pt>
                <c:pt idx="488">
                  <c:v>0.32169999999999987</c:v>
                </c:pt>
                <c:pt idx="489">
                  <c:v>0.31359999999999921</c:v>
                </c:pt>
                <c:pt idx="490">
                  <c:v>0.3822000000000001</c:v>
                </c:pt>
                <c:pt idx="491">
                  <c:v>0.38370000000000015</c:v>
                </c:pt>
                <c:pt idx="492">
                  <c:v>0.38339999999999996</c:v>
                </c:pt>
                <c:pt idx="493">
                  <c:v>0.4054000000000002</c:v>
                </c:pt>
                <c:pt idx="494">
                  <c:v>0.42170000000000041</c:v>
                </c:pt>
                <c:pt idx="495">
                  <c:v>0.39299999999999979</c:v>
                </c:pt>
                <c:pt idx="496">
                  <c:v>0.3703000000000003</c:v>
                </c:pt>
                <c:pt idx="497">
                  <c:v>0.32500000000000018</c:v>
                </c:pt>
                <c:pt idx="498">
                  <c:v>0.31400000000000006</c:v>
                </c:pt>
                <c:pt idx="499">
                  <c:v>0.25990000000000002</c:v>
                </c:pt>
                <c:pt idx="500">
                  <c:v>0.24219999999999953</c:v>
                </c:pt>
                <c:pt idx="501">
                  <c:v>0.24980000000000002</c:v>
                </c:pt>
                <c:pt idx="502">
                  <c:v>0.31960000000000033</c:v>
                </c:pt>
                <c:pt idx="503">
                  <c:v>0.35389999999999988</c:v>
                </c:pt>
                <c:pt idx="504">
                  <c:v>0.41539999999999955</c:v>
                </c:pt>
                <c:pt idx="505">
                  <c:v>0.32760000000000034</c:v>
                </c:pt>
                <c:pt idx="506">
                  <c:v>0.36050000000000004</c:v>
                </c:pt>
                <c:pt idx="507">
                  <c:v>0.26159999999999961</c:v>
                </c:pt>
                <c:pt idx="508">
                  <c:v>0.30430000000000046</c:v>
                </c:pt>
                <c:pt idx="509">
                  <c:v>0.3508</c:v>
                </c:pt>
                <c:pt idx="510">
                  <c:v>0.25959999999999983</c:v>
                </c:pt>
                <c:pt idx="511">
                  <c:v>0.30250000000000021</c:v>
                </c:pt>
                <c:pt idx="512">
                  <c:v>0.28290000000000015</c:v>
                </c:pt>
                <c:pt idx="513">
                  <c:v>0.23600000000000021</c:v>
                </c:pt>
                <c:pt idx="514">
                  <c:v>0.21130000000000004</c:v>
                </c:pt>
                <c:pt idx="515">
                  <c:v>0.21130000000000004</c:v>
                </c:pt>
                <c:pt idx="516">
                  <c:v>0.24790000000000001</c:v>
                </c:pt>
                <c:pt idx="517">
                  <c:v>0.19910000000000005</c:v>
                </c:pt>
                <c:pt idx="518">
                  <c:v>0.21110000000000007</c:v>
                </c:pt>
                <c:pt idx="519">
                  <c:v>0.17200000000000015</c:v>
                </c:pt>
                <c:pt idx="520">
                  <c:v>0.17200000000000015</c:v>
                </c:pt>
                <c:pt idx="521">
                  <c:v>0.2218</c:v>
                </c:pt>
                <c:pt idx="522">
                  <c:v>0.22779999999999978</c:v>
                </c:pt>
                <c:pt idx="523">
                  <c:v>0.17650000000000032</c:v>
                </c:pt>
                <c:pt idx="524">
                  <c:v>0.21810000000000018</c:v>
                </c:pt>
                <c:pt idx="525">
                  <c:v>0.23390000000000022</c:v>
                </c:pt>
                <c:pt idx="526">
                  <c:v>0.22780000000000022</c:v>
                </c:pt>
                <c:pt idx="527">
                  <c:v>0.22300000000000031</c:v>
                </c:pt>
                <c:pt idx="528">
                  <c:v>0.11630000000000029</c:v>
                </c:pt>
                <c:pt idx="529">
                  <c:v>9.0199999999999836E-2</c:v>
                </c:pt>
                <c:pt idx="530">
                  <c:v>0.12429999999999986</c:v>
                </c:pt>
                <c:pt idx="531">
                  <c:v>6.4699999999999758E-2</c:v>
                </c:pt>
                <c:pt idx="532">
                  <c:v>5.8100000000000041E-2</c:v>
                </c:pt>
                <c:pt idx="533">
                  <c:v>1.8299999999999983E-2</c:v>
                </c:pt>
                <c:pt idx="534">
                  <c:v>1.9900000000000251E-2</c:v>
                </c:pt>
                <c:pt idx="535">
                  <c:v>4.7800000000000065E-2</c:v>
                </c:pt>
                <c:pt idx="536">
                  <c:v>6.0000000000000053E-2</c:v>
                </c:pt>
                <c:pt idx="537">
                  <c:v>0.16970000000000018</c:v>
                </c:pt>
                <c:pt idx="538">
                  <c:v>0.18389999999999995</c:v>
                </c:pt>
                <c:pt idx="539">
                  <c:v>0.1452</c:v>
                </c:pt>
                <c:pt idx="540">
                  <c:v>0.11179999999999968</c:v>
                </c:pt>
                <c:pt idx="541">
                  <c:v>6.9199999999999928E-2</c:v>
                </c:pt>
                <c:pt idx="542">
                  <c:v>3.2999999999999918E-2</c:v>
                </c:pt>
                <c:pt idx="543">
                  <c:v>0.10570000000000013</c:v>
                </c:pt>
                <c:pt idx="544">
                  <c:v>0.10789999999999944</c:v>
                </c:pt>
                <c:pt idx="545">
                  <c:v>0.11280000000000001</c:v>
                </c:pt>
                <c:pt idx="546">
                  <c:v>0.13189999999999991</c:v>
                </c:pt>
                <c:pt idx="547">
                  <c:v>0.14819999999999967</c:v>
                </c:pt>
                <c:pt idx="548">
                  <c:v>3.0000000000000249E-2</c:v>
                </c:pt>
                <c:pt idx="549">
                  <c:v>7.2799999999999976E-2</c:v>
                </c:pt>
                <c:pt idx="550">
                  <c:v>4.3100000000000804E-2</c:v>
                </c:pt>
                <c:pt idx="551">
                  <c:v>0.12300000000000022</c:v>
                </c:pt>
                <c:pt idx="552">
                  <c:v>0.14540000000000042</c:v>
                </c:pt>
                <c:pt idx="553">
                  <c:v>0.13730000000000064</c:v>
                </c:pt>
                <c:pt idx="554">
                  <c:v>0.16159999999999997</c:v>
                </c:pt>
                <c:pt idx="555">
                  <c:v>0.15920000000000023</c:v>
                </c:pt>
                <c:pt idx="556">
                  <c:v>0.28069999999999951</c:v>
                </c:pt>
                <c:pt idx="557">
                  <c:v>0.28439999999999976</c:v>
                </c:pt>
                <c:pt idx="558">
                  <c:v>0.32279999999999998</c:v>
                </c:pt>
                <c:pt idx="559">
                  <c:v>0.32079999999999931</c:v>
                </c:pt>
                <c:pt idx="560">
                  <c:v>0.32019999999999982</c:v>
                </c:pt>
                <c:pt idx="561">
                  <c:v>0.25370000000000026</c:v>
                </c:pt>
                <c:pt idx="562">
                  <c:v>0.27519999999999989</c:v>
                </c:pt>
                <c:pt idx="563">
                  <c:v>0.25560000000000027</c:v>
                </c:pt>
                <c:pt idx="564">
                  <c:v>0.28099999999999969</c:v>
                </c:pt>
                <c:pt idx="565">
                  <c:v>0.30799999999999983</c:v>
                </c:pt>
                <c:pt idx="566">
                  <c:v>0.35820000000000007</c:v>
                </c:pt>
                <c:pt idx="567">
                  <c:v>0.36079999999999979</c:v>
                </c:pt>
                <c:pt idx="568">
                  <c:v>0.28880000000000017</c:v>
                </c:pt>
                <c:pt idx="569">
                  <c:v>0.33660000000000023</c:v>
                </c:pt>
                <c:pt idx="570">
                  <c:v>0.36340000000000039</c:v>
                </c:pt>
                <c:pt idx="571">
                  <c:v>0.34620000000000051</c:v>
                </c:pt>
                <c:pt idx="572">
                  <c:v>0.35310000000000041</c:v>
                </c:pt>
                <c:pt idx="573">
                  <c:v>0.34509999999999952</c:v>
                </c:pt>
                <c:pt idx="574">
                  <c:v>0.38899999999999935</c:v>
                </c:pt>
                <c:pt idx="575">
                  <c:v>0.33569999999999922</c:v>
                </c:pt>
                <c:pt idx="576">
                  <c:v>0.44940000000000069</c:v>
                </c:pt>
                <c:pt idx="577">
                  <c:v>0.375</c:v>
                </c:pt>
                <c:pt idx="578">
                  <c:v>0.39329999999999998</c:v>
                </c:pt>
                <c:pt idx="579">
                  <c:v>0.41910000000000025</c:v>
                </c:pt>
                <c:pt idx="580">
                  <c:v>0.44680000000000009</c:v>
                </c:pt>
                <c:pt idx="581">
                  <c:v>0.38300000000000001</c:v>
                </c:pt>
                <c:pt idx="582">
                  <c:v>0.39400000000000013</c:v>
                </c:pt>
                <c:pt idx="583">
                  <c:v>0.41630000000000056</c:v>
                </c:pt>
                <c:pt idx="584">
                  <c:v>0.43550000000000022</c:v>
                </c:pt>
                <c:pt idx="585">
                  <c:v>0.4104000000000001</c:v>
                </c:pt>
                <c:pt idx="586">
                  <c:v>0.40840000000000032</c:v>
                </c:pt>
                <c:pt idx="587">
                  <c:v>0.36880000000000024</c:v>
                </c:pt>
                <c:pt idx="588">
                  <c:v>0.37710000000000043</c:v>
                </c:pt>
                <c:pt idx="589">
                  <c:v>0.50899999999999945</c:v>
                </c:pt>
                <c:pt idx="590">
                  <c:v>0.52689999999999948</c:v>
                </c:pt>
                <c:pt idx="591">
                  <c:v>0.50380000000000003</c:v>
                </c:pt>
                <c:pt idx="592">
                  <c:v>0.62100000000000044</c:v>
                </c:pt>
                <c:pt idx="593">
                  <c:v>0.58610000000000007</c:v>
                </c:pt>
                <c:pt idx="594">
                  <c:v>0.56590000000000007</c:v>
                </c:pt>
                <c:pt idx="595">
                  <c:v>0.5799000000000003</c:v>
                </c:pt>
                <c:pt idx="596">
                  <c:v>0.62040000000000006</c:v>
                </c:pt>
                <c:pt idx="597">
                  <c:v>0.61840000000000028</c:v>
                </c:pt>
                <c:pt idx="598">
                  <c:v>0.62539999999999996</c:v>
                </c:pt>
                <c:pt idx="599">
                  <c:v>0.63589999999999947</c:v>
                </c:pt>
                <c:pt idx="600">
                  <c:v>0.6001000000000003</c:v>
                </c:pt>
                <c:pt idx="601">
                  <c:v>0.56170000000000009</c:v>
                </c:pt>
                <c:pt idx="602">
                  <c:v>0.55370000000000008</c:v>
                </c:pt>
                <c:pt idx="603">
                  <c:v>0.58560000000000034</c:v>
                </c:pt>
                <c:pt idx="604">
                  <c:v>0.58999999999999986</c:v>
                </c:pt>
                <c:pt idx="605">
                  <c:v>0.60519999999999996</c:v>
                </c:pt>
                <c:pt idx="606">
                  <c:v>0.62340000000000018</c:v>
                </c:pt>
                <c:pt idx="607">
                  <c:v>0.5860000000000003</c:v>
                </c:pt>
                <c:pt idx="608">
                  <c:v>0.54829999999999934</c:v>
                </c:pt>
                <c:pt idx="609">
                  <c:v>0.51750000000000007</c:v>
                </c:pt>
                <c:pt idx="610">
                  <c:v>0.59269999999999978</c:v>
                </c:pt>
                <c:pt idx="611">
                  <c:v>0.57649999999999935</c:v>
                </c:pt>
                <c:pt idx="612">
                  <c:v>0.56559999999999988</c:v>
                </c:pt>
                <c:pt idx="613">
                  <c:v>0.56280000000000019</c:v>
                </c:pt>
                <c:pt idx="614">
                  <c:v>0.4881000000000002</c:v>
                </c:pt>
                <c:pt idx="615">
                  <c:v>0.49420000000000019</c:v>
                </c:pt>
                <c:pt idx="616">
                  <c:v>0.43609999999999971</c:v>
                </c:pt>
                <c:pt idx="617">
                  <c:v>0.44130000000000003</c:v>
                </c:pt>
                <c:pt idx="618">
                  <c:v>0.5224000000000002</c:v>
                </c:pt>
                <c:pt idx="619">
                  <c:v>0.50449999999999928</c:v>
                </c:pt>
                <c:pt idx="620">
                  <c:v>0.55679999999999996</c:v>
                </c:pt>
                <c:pt idx="621">
                  <c:v>0.58539999999999992</c:v>
                </c:pt>
                <c:pt idx="622">
                  <c:v>0.5893000000000006</c:v>
                </c:pt>
                <c:pt idx="623">
                  <c:v>0.62630000000000052</c:v>
                </c:pt>
                <c:pt idx="624">
                  <c:v>0.61730000000000018</c:v>
                </c:pt>
                <c:pt idx="625">
                  <c:v>0.59510000000000041</c:v>
                </c:pt>
                <c:pt idx="626">
                  <c:v>0.59959999999999969</c:v>
                </c:pt>
                <c:pt idx="627">
                  <c:v>0.58129999999999971</c:v>
                </c:pt>
                <c:pt idx="628">
                  <c:v>0.60090000000000021</c:v>
                </c:pt>
                <c:pt idx="629">
                  <c:v>0.58659999999999979</c:v>
                </c:pt>
                <c:pt idx="630">
                  <c:v>0.57430000000000003</c:v>
                </c:pt>
                <c:pt idx="631">
                  <c:v>0.5708000000000002</c:v>
                </c:pt>
                <c:pt idx="632">
                  <c:v>0.91829999999999945</c:v>
                </c:pt>
                <c:pt idx="633">
                  <c:v>0.89959999999999996</c:v>
                </c:pt>
                <c:pt idx="634">
                  <c:v>0.80409999999999959</c:v>
                </c:pt>
                <c:pt idx="635">
                  <c:v>0.77969999999999962</c:v>
                </c:pt>
                <c:pt idx="636">
                  <c:v>0.75910000000000055</c:v>
                </c:pt>
                <c:pt idx="637">
                  <c:v>0.74380000000000024</c:v>
                </c:pt>
                <c:pt idx="638">
                  <c:v>0.71000000000000041</c:v>
                </c:pt>
                <c:pt idx="639">
                  <c:v>0.77090000000000014</c:v>
                </c:pt>
                <c:pt idx="640">
                  <c:v>0.81510000000000016</c:v>
                </c:pt>
                <c:pt idx="641">
                  <c:v>0.77789999999999981</c:v>
                </c:pt>
                <c:pt idx="642">
                  <c:v>0.71939999999999982</c:v>
                </c:pt>
                <c:pt idx="643">
                  <c:v>0.70019999999999971</c:v>
                </c:pt>
                <c:pt idx="644">
                  <c:v>0.70280000000000031</c:v>
                </c:pt>
                <c:pt idx="645">
                  <c:v>0.71960000000000024</c:v>
                </c:pt>
                <c:pt idx="646">
                  <c:v>0.50300000000000011</c:v>
                </c:pt>
                <c:pt idx="647">
                  <c:v>0.61549999999999994</c:v>
                </c:pt>
                <c:pt idx="648">
                  <c:v>0.57100000000000017</c:v>
                </c:pt>
                <c:pt idx="649">
                  <c:v>0.65680000000000005</c:v>
                </c:pt>
                <c:pt idx="650">
                  <c:v>0.64080000000000004</c:v>
                </c:pt>
                <c:pt idx="651">
                  <c:v>0.5293000000000001</c:v>
                </c:pt>
                <c:pt idx="652">
                  <c:v>0.53770000000000051</c:v>
                </c:pt>
                <c:pt idx="653">
                  <c:v>0.54250000000000043</c:v>
                </c:pt>
                <c:pt idx="654">
                  <c:v>0.54340000000000011</c:v>
                </c:pt>
                <c:pt idx="655">
                  <c:v>0.54150000000000009</c:v>
                </c:pt>
                <c:pt idx="656">
                  <c:v>0.59559999999999969</c:v>
                </c:pt>
                <c:pt idx="657">
                  <c:v>0.55750000000000055</c:v>
                </c:pt>
                <c:pt idx="658">
                  <c:v>0.47389999999999954</c:v>
                </c:pt>
                <c:pt idx="659">
                  <c:v>0.48260000000000014</c:v>
                </c:pt>
                <c:pt idx="660">
                  <c:v>0.48130000000000006</c:v>
                </c:pt>
                <c:pt idx="661">
                  <c:v>0.45529999999999982</c:v>
                </c:pt>
                <c:pt idx="662">
                  <c:v>0.47149999999999981</c:v>
                </c:pt>
                <c:pt idx="663">
                  <c:v>0.48710000000000031</c:v>
                </c:pt>
                <c:pt idx="664">
                  <c:v>0.52530000000000054</c:v>
                </c:pt>
                <c:pt idx="665">
                  <c:v>0.52230000000000043</c:v>
                </c:pt>
                <c:pt idx="666">
                  <c:v>0.54099999999999993</c:v>
                </c:pt>
                <c:pt idx="667">
                  <c:v>0.84179999999999966</c:v>
                </c:pt>
                <c:pt idx="668">
                  <c:v>0.8584000000000005</c:v>
                </c:pt>
                <c:pt idx="669">
                  <c:v>0.57519999999999971</c:v>
                </c:pt>
                <c:pt idx="670">
                  <c:v>0.65680000000000005</c:v>
                </c:pt>
                <c:pt idx="671">
                  <c:v>0.6835</c:v>
                </c:pt>
                <c:pt idx="672">
                  <c:v>0.5089999999999999</c:v>
                </c:pt>
                <c:pt idx="673">
                  <c:v>0.53180000000000005</c:v>
                </c:pt>
                <c:pt idx="674">
                  <c:v>0.3851</c:v>
                </c:pt>
                <c:pt idx="675">
                  <c:v>0.47900000000000009</c:v>
                </c:pt>
                <c:pt idx="676">
                  <c:v>0.50309999999999988</c:v>
                </c:pt>
                <c:pt idx="677">
                  <c:v>0.48099999999999987</c:v>
                </c:pt>
                <c:pt idx="678">
                  <c:v>0.46879999999999988</c:v>
                </c:pt>
                <c:pt idx="679">
                  <c:v>0.53049999999999997</c:v>
                </c:pt>
                <c:pt idx="680">
                  <c:v>0.50950000000000006</c:v>
                </c:pt>
                <c:pt idx="681">
                  <c:v>0.45429999999999993</c:v>
                </c:pt>
                <c:pt idx="682">
                  <c:v>0.53079999999999972</c:v>
                </c:pt>
                <c:pt idx="683">
                  <c:v>0.71600000000000019</c:v>
                </c:pt>
                <c:pt idx="684">
                  <c:v>0.48629999999999995</c:v>
                </c:pt>
                <c:pt idx="685">
                  <c:v>0.50119999999999987</c:v>
                </c:pt>
                <c:pt idx="686">
                  <c:v>0.4735999999999998</c:v>
                </c:pt>
                <c:pt idx="687">
                  <c:v>0.43940000000000001</c:v>
                </c:pt>
                <c:pt idx="688">
                  <c:v>0.47760000000000025</c:v>
                </c:pt>
                <c:pt idx="689">
                  <c:v>0.45009999999999994</c:v>
                </c:pt>
                <c:pt idx="690">
                  <c:v>0.4718</c:v>
                </c:pt>
                <c:pt idx="691">
                  <c:v>0.39870000000000028</c:v>
                </c:pt>
                <c:pt idx="692">
                  <c:v>0.38789999999999969</c:v>
                </c:pt>
                <c:pt idx="693">
                  <c:v>0.35380000000000011</c:v>
                </c:pt>
                <c:pt idx="694">
                  <c:v>0.38629999999999987</c:v>
                </c:pt>
                <c:pt idx="695">
                  <c:v>0.38649999999999984</c:v>
                </c:pt>
                <c:pt idx="696">
                  <c:v>0.42290000000000028</c:v>
                </c:pt>
                <c:pt idx="697">
                  <c:v>0.67839999999999989</c:v>
                </c:pt>
                <c:pt idx="698">
                  <c:v>0.62020000000000008</c:v>
                </c:pt>
                <c:pt idx="699">
                  <c:v>0.32000000000000028</c:v>
                </c:pt>
                <c:pt idx="700">
                  <c:v>0.36520000000000019</c:v>
                </c:pt>
                <c:pt idx="701">
                  <c:v>0.33910000000000018</c:v>
                </c:pt>
                <c:pt idx="702">
                  <c:v>0.41120000000000001</c:v>
                </c:pt>
                <c:pt idx="703">
                  <c:v>0.47540000000000004</c:v>
                </c:pt>
                <c:pt idx="704">
                  <c:v>0.43300000000000027</c:v>
                </c:pt>
                <c:pt idx="705">
                  <c:v>0.4948999999999999</c:v>
                </c:pt>
                <c:pt idx="706">
                  <c:v>0.50360000000000005</c:v>
                </c:pt>
                <c:pt idx="707">
                  <c:v>-2.1999999999997577E-3</c:v>
                </c:pt>
                <c:pt idx="708">
                  <c:v>4.5799999999999841E-2</c:v>
                </c:pt>
                <c:pt idx="709">
                  <c:v>0.52760000000000007</c:v>
                </c:pt>
                <c:pt idx="710">
                  <c:v>0.52200000000000024</c:v>
                </c:pt>
                <c:pt idx="711">
                  <c:v>0.47429999999999994</c:v>
                </c:pt>
                <c:pt idx="712">
                  <c:v>0.49829999999999997</c:v>
                </c:pt>
                <c:pt idx="713">
                  <c:v>0.55469999999999997</c:v>
                </c:pt>
                <c:pt idx="714">
                  <c:v>0.54829999999999979</c:v>
                </c:pt>
                <c:pt idx="715">
                  <c:v>0.66100000000000003</c:v>
                </c:pt>
                <c:pt idx="716">
                  <c:v>0.36199999999999966</c:v>
                </c:pt>
                <c:pt idx="717">
                  <c:v>0.49659999999999993</c:v>
                </c:pt>
                <c:pt idx="718">
                  <c:v>0.58279999999999976</c:v>
                </c:pt>
                <c:pt idx="719">
                  <c:v>0.64280000000000026</c:v>
                </c:pt>
                <c:pt idx="720">
                  <c:v>0.62420000000000009</c:v>
                </c:pt>
                <c:pt idx="721">
                  <c:v>0.57919999999999972</c:v>
                </c:pt>
                <c:pt idx="722">
                  <c:v>0.75</c:v>
                </c:pt>
                <c:pt idx="723">
                  <c:v>0.72789999999999999</c:v>
                </c:pt>
                <c:pt idx="724">
                  <c:v>0.79470000000000018</c:v>
                </c:pt>
                <c:pt idx="725">
                  <c:v>1.0177999999999998</c:v>
                </c:pt>
                <c:pt idx="726">
                  <c:v>1.0541</c:v>
                </c:pt>
                <c:pt idx="727">
                  <c:v>0.77760000000000007</c:v>
                </c:pt>
                <c:pt idx="728">
                  <c:v>0.82899999999999974</c:v>
                </c:pt>
                <c:pt idx="729">
                  <c:v>0.87139999999999995</c:v>
                </c:pt>
                <c:pt idx="730">
                  <c:v>0.88680000000000003</c:v>
                </c:pt>
                <c:pt idx="731">
                  <c:v>0.87309999999999999</c:v>
                </c:pt>
                <c:pt idx="732">
                  <c:v>1.4466000000000001</c:v>
                </c:pt>
                <c:pt idx="733">
                  <c:v>0.89790000000000036</c:v>
                </c:pt>
                <c:pt idx="734">
                  <c:v>0.91579999999999995</c:v>
                </c:pt>
                <c:pt idx="735">
                  <c:v>0.9836999999999998</c:v>
                </c:pt>
                <c:pt idx="736">
                  <c:v>0.9605999999999999</c:v>
                </c:pt>
                <c:pt idx="737">
                  <c:v>1.0310999999999999</c:v>
                </c:pt>
                <c:pt idx="738">
                  <c:v>0.97860000000000014</c:v>
                </c:pt>
                <c:pt idx="739">
                  <c:v>0.99900000000000011</c:v>
                </c:pt>
                <c:pt idx="740">
                  <c:v>0.98439999999999994</c:v>
                </c:pt>
                <c:pt idx="741">
                  <c:v>0.95809999999999995</c:v>
                </c:pt>
                <c:pt idx="742">
                  <c:v>1.0783999999999998</c:v>
                </c:pt>
                <c:pt idx="743">
                  <c:v>0.82169999999999987</c:v>
                </c:pt>
                <c:pt idx="744">
                  <c:v>0.86739999999999995</c:v>
                </c:pt>
                <c:pt idx="745">
                  <c:v>1.1257000000000001</c:v>
                </c:pt>
                <c:pt idx="746">
                  <c:v>1.1301000000000001</c:v>
                </c:pt>
                <c:pt idx="747">
                  <c:v>1.0448</c:v>
                </c:pt>
                <c:pt idx="748">
                  <c:v>1.0838000000000001</c:v>
                </c:pt>
                <c:pt idx="749">
                  <c:v>1.1234999999999999</c:v>
                </c:pt>
                <c:pt idx="750">
                  <c:v>1.0486</c:v>
                </c:pt>
                <c:pt idx="751">
                  <c:v>1.0442999999999998</c:v>
                </c:pt>
                <c:pt idx="752">
                  <c:v>1.0276000000000001</c:v>
                </c:pt>
                <c:pt idx="753">
                  <c:v>0.94500000000000028</c:v>
                </c:pt>
                <c:pt idx="754">
                  <c:v>1.0011999999999999</c:v>
                </c:pt>
                <c:pt idx="755">
                  <c:v>0.95830000000000037</c:v>
                </c:pt>
                <c:pt idx="756">
                  <c:v>1.0439000000000003</c:v>
                </c:pt>
                <c:pt idx="757">
                  <c:v>1.0354000000000001</c:v>
                </c:pt>
                <c:pt idx="758">
                  <c:v>1.0273000000000003</c:v>
                </c:pt>
                <c:pt idx="759">
                  <c:v>1.0901000000000001</c:v>
                </c:pt>
                <c:pt idx="760">
                  <c:v>1.0958000000000001</c:v>
                </c:pt>
              </c:numCache>
            </c:numRef>
          </c:val>
          <c:smooth val="0"/>
          <c:extLst>
            <c:ext xmlns:c16="http://schemas.microsoft.com/office/drawing/2014/chart" uri="{C3380CC4-5D6E-409C-BE32-E72D297353CC}">
              <c16:uniqueId val="{00000000-CC82-449A-A16C-C5624D153C74}"/>
            </c:ext>
          </c:extLst>
        </c:ser>
        <c:dLbls>
          <c:showLegendKey val="0"/>
          <c:showVal val="0"/>
          <c:showCatName val="0"/>
          <c:showSerName val="0"/>
          <c:showPercent val="0"/>
          <c:showBubbleSize val="0"/>
        </c:dLbls>
        <c:marker val="1"/>
        <c:smooth val="0"/>
        <c:axId val="1072101288"/>
        <c:axId val="1072099848"/>
      </c:lineChart>
      <c:lineChart>
        <c:grouping val="standard"/>
        <c:varyColors val="0"/>
        <c:ser>
          <c:idx val="1"/>
          <c:order val="1"/>
          <c:tx>
            <c:v>USDCAD (rhs)</c:v>
          </c:tx>
          <c:spPr>
            <a:ln w="19050">
              <a:solidFill>
                <a:srgbClr val="4489FF"/>
              </a:solidFill>
            </a:ln>
          </c:spPr>
          <c:marker>
            <c:symbol val="none"/>
          </c:marker>
          <c:cat>
            <c:numRef>
              <c:f>Sheet1!$A$6:$A$2000</c:f>
              <c:numCache>
                <c:formatCode>m/d/yyyy</c:formatCode>
                <c:ptCount val="1995"/>
                <c:pt idx="0">
                  <c:v>44564</c:v>
                </c:pt>
                <c:pt idx="1">
                  <c:v>44565</c:v>
                </c:pt>
                <c:pt idx="2">
                  <c:v>44566</c:v>
                </c:pt>
                <c:pt idx="3">
                  <c:v>44567</c:v>
                </c:pt>
                <c:pt idx="4">
                  <c:v>44568</c:v>
                </c:pt>
                <c:pt idx="5">
                  <c:v>44571</c:v>
                </c:pt>
                <c:pt idx="6">
                  <c:v>44572</c:v>
                </c:pt>
                <c:pt idx="7">
                  <c:v>44573</c:v>
                </c:pt>
                <c:pt idx="8">
                  <c:v>44574</c:v>
                </c:pt>
                <c:pt idx="9">
                  <c:v>44575</c:v>
                </c:pt>
                <c:pt idx="10">
                  <c:v>44578</c:v>
                </c:pt>
                <c:pt idx="11">
                  <c:v>44579</c:v>
                </c:pt>
                <c:pt idx="12">
                  <c:v>44580</c:v>
                </c:pt>
                <c:pt idx="13">
                  <c:v>44581</c:v>
                </c:pt>
                <c:pt idx="14">
                  <c:v>44582</c:v>
                </c:pt>
                <c:pt idx="15">
                  <c:v>44585</c:v>
                </c:pt>
                <c:pt idx="16">
                  <c:v>44586</c:v>
                </c:pt>
                <c:pt idx="17">
                  <c:v>44587</c:v>
                </c:pt>
                <c:pt idx="18">
                  <c:v>44588</c:v>
                </c:pt>
                <c:pt idx="19">
                  <c:v>44589</c:v>
                </c:pt>
                <c:pt idx="20">
                  <c:v>44592</c:v>
                </c:pt>
                <c:pt idx="21">
                  <c:v>44593</c:v>
                </c:pt>
                <c:pt idx="22">
                  <c:v>44594</c:v>
                </c:pt>
                <c:pt idx="23">
                  <c:v>44595</c:v>
                </c:pt>
                <c:pt idx="24">
                  <c:v>44596</c:v>
                </c:pt>
                <c:pt idx="25">
                  <c:v>44599</c:v>
                </c:pt>
                <c:pt idx="26">
                  <c:v>44600</c:v>
                </c:pt>
                <c:pt idx="27">
                  <c:v>44601</c:v>
                </c:pt>
                <c:pt idx="28">
                  <c:v>44602</c:v>
                </c:pt>
                <c:pt idx="29">
                  <c:v>44603</c:v>
                </c:pt>
                <c:pt idx="30">
                  <c:v>44606</c:v>
                </c:pt>
                <c:pt idx="31">
                  <c:v>44607</c:v>
                </c:pt>
                <c:pt idx="32">
                  <c:v>44608</c:v>
                </c:pt>
                <c:pt idx="33">
                  <c:v>44609</c:v>
                </c:pt>
                <c:pt idx="34">
                  <c:v>44610</c:v>
                </c:pt>
                <c:pt idx="35">
                  <c:v>44613</c:v>
                </c:pt>
                <c:pt idx="36">
                  <c:v>44614</c:v>
                </c:pt>
                <c:pt idx="37">
                  <c:v>44615</c:v>
                </c:pt>
                <c:pt idx="38">
                  <c:v>44616</c:v>
                </c:pt>
                <c:pt idx="39">
                  <c:v>44617</c:v>
                </c:pt>
                <c:pt idx="40">
                  <c:v>44620</c:v>
                </c:pt>
                <c:pt idx="41">
                  <c:v>44621</c:v>
                </c:pt>
                <c:pt idx="42">
                  <c:v>44622</c:v>
                </c:pt>
                <c:pt idx="43">
                  <c:v>44623</c:v>
                </c:pt>
                <c:pt idx="44">
                  <c:v>44624</c:v>
                </c:pt>
                <c:pt idx="45">
                  <c:v>44627</c:v>
                </c:pt>
                <c:pt idx="46">
                  <c:v>44628</c:v>
                </c:pt>
                <c:pt idx="47">
                  <c:v>44629</c:v>
                </c:pt>
                <c:pt idx="48">
                  <c:v>44630</c:v>
                </c:pt>
                <c:pt idx="49">
                  <c:v>44631</c:v>
                </c:pt>
                <c:pt idx="50">
                  <c:v>44634</c:v>
                </c:pt>
                <c:pt idx="51">
                  <c:v>44635</c:v>
                </c:pt>
                <c:pt idx="52">
                  <c:v>44636</c:v>
                </c:pt>
                <c:pt idx="53">
                  <c:v>44637</c:v>
                </c:pt>
                <c:pt idx="54">
                  <c:v>44638</c:v>
                </c:pt>
                <c:pt idx="55">
                  <c:v>44641</c:v>
                </c:pt>
                <c:pt idx="56">
                  <c:v>44642</c:v>
                </c:pt>
                <c:pt idx="57">
                  <c:v>44643</c:v>
                </c:pt>
                <c:pt idx="58">
                  <c:v>44644</c:v>
                </c:pt>
                <c:pt idx="59">
                  <c:v>44645</c:v>
                </c:pt>
                <c:pt idx="60">
                  <c:v>44648</c:v>
                </c:pt>
                <c:pt idx="61">
                  <c:v>44649</c:v>
                </c:pt>
                <c:pt idx="62">
                  <c:v>44650</c:v>
                </c:pt>
                <c:pt idx="63">
                  <c:v>44651</c:v>
                </c:pt>
                <c:pt idx="64">
                  <c:v>44652</c:v>
                </c:pt>
                <c:pt idx="65">
                  <c:v>44655</c:v>
                </c:pt>
                <c:pt idx="66">
                  <c:v>44656</c:v>
                </c:pt>
                <c:pt idx="67">
                  <c:v>44657</c:v>
                </c:pt>
                <c:pt idx="68">
                  <c:v>44658</c:v>
                </c:pt>
                <c:pt idx="69">
                  <c:v>44659</c:v>
                </c:pt>
                <c:pt idx="70">
                  <c:v>44662</c:v>
                </c:pt>
                <c:pt idx="71">
                  <c:v>44663</c:v>
                </c:pt>
                <c:pt idx="72">
                  <c:v>44664</c:v>
                </c:pt>
                <c:pt idx="73">
                  <c:v>44665</c:v>
                </c:pt>
                <c:pt idx="74">
                  <c:v>44666</c:v>
                </c:pt>
                <c:pt idx="75">
                  <c:v>44669</c:v>
                </c:pt>
                <c:pt idx="76">
                  <c:v>44670</c:v>
                </c:pt>
                <c:pt idx="77">
                  <c:v>44671</c:v>
                </c:pt>
                <c:pt idx="78">
                  <c:v>44672</c:v>
                </c:pt>
                <c:pt idx="79">
                  <c:v>44673</c:v>
                </c:pt>
                <c:pt idx="80">
                  <c:v>44676</c:v>
                </c:pt>
                <c:pt idx="81">
                  <c:v>44677</c:v>
                </c:pt>
                <c:pt idx="82">
                  <c:v>44678</c:v>
                </c:pt>
                <c:pt idx="83">
                  <c:v>44679</c:v>
                </c:pt>
                <c:pt idx="84">
                  <c:v>44680</c:v>
                </c:pt>
                <c:pt idx="85">
                  <c:v>44683</c:v>
                </c:pt>
                <c:pt idx="86">
                  <c:v>44684</c:v>
                </c:pt>
                <c:pt idx="87">
                  <c:v>44685</c:v>
                </c:pt>
                <c:pt idx="88">
                  <c:v>44686</c:v>
                </c:pt>
                <c:pt idx="89">
                  <c:v>44687</c:v>
                </c:pt>
                <c:pt idx="90">
                  <c:v>44690</c:v>
                </c:pt>
                <c:pt idx="91">
                  <c:v>44691</c:v>
                </c:pt>
                <c:pt idx="92">
                  <c:v>44692</c:v>
                </c:pt>
                <c:pt idx="93">
                  <c:v>44693</c:v>
                </c:pt>
                <c:pt idx="94">
                  <c:v>44694</c:v>
                </c:pt>
                <c:pt idx="95">
                  <c:v>44697</c:v>
                </c:pt>
                <c:pt idx="96">
                  <c:v>44698</c:v>
                </c:pt>
                <c:pt idx="97">
                  <c:v>44699</c:v>
                </c:pt>
                <c:pt idx="98">
                  <c:v>44700</c:v>
                </c:pt>
                <c:pt idx="99">
                  <c:v>44701</c:v>
                </c:pt>
                <c:pt idx="100">
                  <c:v>44704</c:v>
                </c:pt>
                <c:pt idx="101">
                  <c:v>44705</c:v>
                </c:pt>
                <c:pt idx="102">
                  <c:v>44706</c:v>
                </c:pt>
                <c:pt idx="103">
                  <c:v>44707</c:v>
                </c:pt>
                <c:pt idx="104">
                  <c:v>44708</c:v>
                </c:pt>
                <c:pt idx="105">
                  <c:v>44711</c:v>
                </c:pt>
                <c:pt idx="106">
                  <c:v>44712</c:v>
                </c:pt>
                <c:pt idx="107">
                  <c:v>44713</c:v>
                </c:pt>
                <c:pt idx="108">
                  <c:v>44714</c:v>
                </c:pt>
                <c:pt idx="109">
                  <c:v>44715</c:v>
                </c:pt>
                <c:pt idx="110">
                  <c:v>44718</c:v>
                </c:pt>
                <c:pt idx="111">
                  <c:v>44719</c:v>
                </c:pt>
                <c:pt idx="112">
                  <c:v>44720</c:v>
                </c:pt>
                <c:pt idx="113">
                  <c:v>44721</c:v>
                </c:pt>
                <c:pt idx="114">
                  <c:v>44722</c:v>
                </c:pt>
                <c:pt idx="115">
                  <c:v>44725</c:v>
                </c:pt>
                <c:pt idx="116">
                  <c:v>44726</c:v>
                </c:pt>
                <c:pt idx="117">
                  <c:v>44727</c:v>
                </c:pt>
                <c:pt idx="118">
                  <c:v>44728</c:v>
                </c:pt>
                <c:pt idx="119">
                  <c:v>44729</c:v>
                </c:pt>
                <c:pt idx="120">
                  <c:v>44732</c:v>
                </c:pt>
                <c:pt idx="121">
                  <c:v>44733</c:v>
                </c:pt>
                <c:pt idx="122">
                  <c:v>44734</c:v>
                </c:pt>
                <c:pt idx="123">
                  <c:v>44735</c:v>
                </c:pt>
                <c:pt idx="124">
                  <c:v>44736</c:v>
                </c:pt>
                <c:pt idx="125">
                  <c:v>44739</c:v>
                </c:pt>
                <c:pt idx="126">
                  <c:v>44740</c:v>
                </c:pt>
                <c:pt idx="127">
                  <c:v>44741</c:v>
                </c:pt>
                <c:pt idx="128">
                  <c:v>44742</c:v>
                </c:pt>
                <c:pt idx="129">
                  <c:v>44743</c:v>
                </c:pt>
                <c:pt idx="130">
                  <c:v>44746</c:v>
                </c:pt>
                <c:pt idx="131">
                  <c:v>44747</c:v>
                </c:pt>
                <c:pt idx="132">
                  <c:v>44748</c:v>
                </c:pt>
                <c:pt idx="133">
                  <c:v>44749</c:v>
                </c:pt>
                <c:pt idx="134">
                  <c:v>44750</c:v>
                </c:pt>
                <c:pt idx="135">
                  <c:v>44753</c:v>
                </c:pt>
                <c:pt idx="136">
                  <c:v>44754</c:v>
                </c:pt>
                <c:pt idx="137">
                  <c:v>44755</c:v>
                </c:pt>
                <c:pt idx="138">
                  <c:v>44756</c:v>
                </c:pt>
                <c:pt idx="139">
                  <c:v>44757</c:v>
                </c:pt>
                <c:pt idx="140">
                  <c:v>44760</c:v>
                </c:pt>
                <c:pt idx="141">
                  <c:v>44761</c:v>
                </c:pt>
                <c:pt idx="142">
                  <c:v>44762</c:v>
                </c:pt>
                <c:pt idx="143">
                  <c:v>44763</c:v>
                </c:pt>
                <c:pt idx="144">
                  <c:v>44764</c:v>
                </c:pt>
                <c:pt idx="145">
                  <c:v>44767</c:v>
                </c:pt>
                <c:pt idx="146">
                  <c:v>44768</c:v>
                </c:pt>
                <c:pt idx="147">
                  <c:v>44769</c:v>
                </c:pt>
                <c:pt idx="148">
                  <c:v>44770</c:v>
                </c:pt>
                <c:pt idx="149">
                  <c:v>44771</c:v>
                </c:pt>
                <c:pt idx="150">
                  <c:v>44774</c:v>
                </c:pt>
                <c:pt idx="151">
                  <c:v>44775</c:v>
                </c:pt>
                <c:pt idx="152">
                  <c:v>44776</c:v>
                </c:pt>
                <c:pt idx="153">
                  <c:v>44777</c:v>
                </c:pt>
                <c:pt idx="154">
                  <c:v>44778</c:v>
                </c:pt>
                <c:pt idx="155">
                  <c:v>44781</c:v>
                </c:pt>
                <c:pt idx="156">
                  <c:v>44782</c:v>
                </c:pt>
                <c:pt idx="157">
                  <c:v>44783</c:v>
                </c:pt>
                <c:pt idx="158">
                  <c:v>44784</c:v>
                </c:pt>
                <c:pt idx="159">
                  <c:v>44785</c:v>
                </c:pt>
                <c:pt idx="160">
                  <c:v>44788</c:v>
                </c:pt>
                <c:pt idx="161">
                  <c:v>44789</c:v>
                </c:pt>
                <c:pt idx="162">
                  <c:v>44790</c:v>
                </c:pt>
                <c:pt idx="163">
                  <c:v>44791</c:v>
                </c:pt>
                <c:pt idx="164">
                  <c:v>44792</c:v>
                </c:pt>
                <c:pt idx="165">
                  <c:v>44795</c:v>
                </c:pt>
                <c:pt idx="166">
                  <c:v>44796</c:v>
                </c:pt>
                <c:pt idx="167">
                  <c:v>44797</c:v>
                </c:pt>
                <c:pt idx="168">
                  <c:v>44798</c:v>
                </c:pt>
                <c:pt idx="169">
                  <c:v>44799</c:v>
                </c:pt>
                <c:pt idx="170">
                  <c:v>44802</c:v>
                </c:pt>
                <c:pt idx="171">
                  <c:v>44803</c:v>
                </c:pt>
                <c:pt idx="172">
                  <c:v>44804</c:v>
                </c:pt>
                <c:pt idx="173">
                  <c:v>44805</c:v>
                </c:pt>
                <c:pt idx="174">
                  <c:v>44806</c:v>
                </c:pt>
                <c:pt idx="175">
                  <c:v>44809</c:v>
                </c:pt>
                <c:pt idx="176">
                  <c:v>44810</c:v>
                </c:pt>
                <c:pt idx="177">
                  <c:v>44811</c:v>
                </c:pt>
                <c:pt idx="178">
                  <c:v>44812</c:v>
                </c:pt>
                <c:pt idx="179">
                  <c:v>44813</c:v>
                </c:pt>
                <c:pt idx="180">
                  <c:v>44816</c:v>
                </c:pt>
                <c:pt idx="181">
                  <c:v>44817</c:v>
                </c:pt>
                <c:pt idx="182">
                  <c:v>44818</c:v>
                </c:pt>
                <c:pt idx="183">
                  <c:v>44819</c:v>
                </c:pt>
                <c:pt idx="184">
                  <c:v>44820</c:v>
                </c:pt>
                <c:pt idx="185">
                  <c:v>44823</c:v>
                </c:pt>
                <c:pt idx="186">
                  <c:v>44824</c:v>
                </c:pt>
                <c:pt idx="187">
                  <c:v>44825</c:v>
                </c:pt>
                <c:pt idx="188">
                  <c:v>44826</c:v>
                </c:pt>
                <c:pt idx="189">
                  <c:v>44827</c:v>
                </c:pt>
                <c:pt idx="190">
                  <c:v>44830</c:v>
                </c:pt>
                <c:pt idx="191">
                  <c:v>44831</c:v>
                </c:pt>
                <c:pt idx="192">
                  <c:v>44832</c:v>
                </c:pt>
                <c:pt idx="193">
                  <c:v>44833</c:v>
                </c:pt>
                <c:pt idx="194">
                  <c:v>44834</c:v>
                </c:pt>
                <c:pt idx="195">
                  <c:v>44837</c:v>
                </c:pt>
                <c:pt idx="196">
                  <c:v>44838</c:v>
                </c:pt>
                <c:pt idx="197">
                  <c:v>44839</c:v>
                </c:pt>
                <c:pt idx="198">
                  <c:v>44840</c:v>
                </c:pt>
                <c:pt idx="199">
                  <c:v>44841</c:v>
                </c:pt>
                <c:pt idx="200">
                  <c:v>44844</c:v>
                </c:pt>
                <c:pt idx="201">
                  <c:v>44845</c:v>
                </c:pt>
                <c:pt idx="202">
                  <c:v>44846</c:v>
                </c:pt>
                <c:pt idx="203">
                  <c:v>44847</c:v>
                </c:pt>
                <c:pt idx="204">
                  <c:v>44848</c:v>
                </c:pt>
                <c:pt idx="205">
                  <c:v>44851</c:v>
                </c:pt>
                <c:pt idx="206">
                  <c:v>44852</c:v>
                </c:pt>
                <c:pt idx="207">
                  <c:v>44853</c:v>
                </c:pt>
                <c:pt idx="208">
                  <c:v>44854</c:v>
                </c:pt>
                <c:pt idx="209">
                  <c:v>44855</c:v>
                </c:pt>
                <c:pt idx="210">
                  <c:v>44858</c:v>
                </c:pt>
                <c:pt idx="211">
                  <c:v>44859</c:v>
                </c:pt>
                <c:pt idx="212">
                  <c:v>44860</c:v>
                </c:pt>
                <c:pt idx="213">
                  <c:v>44861</c:v>
                </c:pt>
                <c:pt idx="214">
                  <c:v>44862</c:v>
                </c:pt>
                <c:pt idx="215">
                  <c:v>44865</c:v>
                </c:pt>
                <c:pt idx="216">
                  <c:v>44866</c:v>
                </c:pt>
                <c:pt idx="217">
                  <c:v>44867</c:v>
                </c:pt>
                <c:pt idx="218">
                  <c:v>44868</c:v>
                </c:pt>
                <c:pt idx="219">
                  <c:v>44869</c:v>
                </c:pt>
                <c:pt idx="220">
                  <c:v>44872</c:v>
                </c:pt>
                <c:pt idx="221">
                  <c:v>44873</c:v>
                </c:pt>
                <c:pt idx="222">
                  <c:v>44874</c:v>
                </c:pt>
                <c:pt idx="223">
                  <c:v>44875</c:v>
                </c:pt>
                <c:pt idx="224">
                  <c:v>44876</c:v>
                </c:pt>
                <c:pt idx="225">
                  <c:v>44879</c:v>
                </c:pt>
                <c:pt idx="226">
                  <c:v>44880</c:v>
                </c:pt>
                <c:pt idx="227">
                  <c:v>44881</c:v>
                </c:pt>
                <c:pt idx="228">
                  <c:v>44882</c:v>
                </c:pt>
                <c:pt idx="229">
                  <c:v>44883</c:v>
                </c:pt>
                <c:pt idx="230">
                  <c:v>44886</c:v>
                </c:pt>
                <c:pt idx="231">
                  <c:v>44887</c:v>
                </c:pt>
                <c:pt idx="232">
                  <c:v>44888</c:v>
                </c:pt>
                <c:pt idx="233">
                  <c:v>44889</c:v>
                </c:pt>
                <c:pt idx="234">
                  <c:v>44890</c:v>
                </c:pt>
                <c:pt idx="235">
                  <c:v>44893</c:v>
                </c:pt>
                <c:pt idx="236">
                  <c:v>44894</c:v>
                </c:pt>
                <c:pt idx="237">
                  <c:v>44895</c:v>
                </c:pt>
                <c:pt idx="238">
                  <c:v>44896</c:v>
                </c:pt>
                <c:pt idx="239">
                  <c:v>44897</c:v>
                </c:pt>
                <c:pt idx="240">
                  <c:v>44900</c:v>
                </c:pt>
                <c:pt idx="241">
                  <c:v>44901</c:v>
                </c:pt>
                <c:pt idx="242">
                  <c:v>44902</c:v>
                </c:pt>
                <c:pt idx="243">
                  <c:v>44903</c:v>
                </c:pt>
                <c:pt idx="244">
                  <c:v>44904</c:v>
                </c:pt>
                <c:pt idx="245">
                  <c:v>44907</c:v>
                </c:pt>
                <c:pt idx="246">
                  <c:v>44908</c:v>
                </c:pt>
                <c:pt idx="247">
                  <c:v>44909</c:v>
                </c:pt>
                <c:pt idx="248">
                  <c:v>44910</c:v>
                </c:pt>
                <c:pt idx="249">
                  <c:v>44911</c:v>
                </c:pt>
                <c:pt idx="250">
                  <c:v>44914</c:v>
                </c:pt>
                <c:pt idx="251">
                  <c:v>44915</c:v>
                </c:pt>
                <c:pt idx="252">
                  <c:v>44916</c:v>
                </c:pt>
                <c:pt idx="253">
                  <c:v>44917</c:v>
                </c:pt>
                <c:pt idx="254">
                  <c:v>44918</c:v>
                </c:pt>
                <c:pt idx="255">
                  <c:v>44921</c:v>
                </c:pt>
                <c:pt idx="256">
                  <c:v>44922</c:v>
                </c:pt>
                <c:pt idx="257">
                  <c:v>44923</c:v>
                </c:pt>
                <c:pt idx="258">
                  <c:v>44924</c:v>
                </c:pt>
                <c:pt idx="259">
                  <c:v>44925</c:v>
                </c:pt>
                <c:pt idx="260">
                  <c:v>44928</c:v>
                </c:pt>
                <c:pt idx="261">
                  <c:v>44929</c:v>
                </c:pt>
                <c:pt idx="262">
                  <c:v>44930</c:v>
                </c:pt>
                <c:pt idx="263">
                  <c:v>44931</c:v>
                </c:pt>
                <c:pt idx="264">
                  <c:v>44932</c:v>
                </c:pt>
                <c:pt idx="265">
                  <c:v>44935</c:v>
                </c:pt>
                <c:pt idx="266">
                  <c:v>44936</c:v>
                </c:pt>
                <c:pt idx="267">
                  <c:v>44937</c:v>
                </c:pt>
                <c:pt idx="268">
                  <c:v>44938</c:v>
                </c:pt>
                <c:pt idx="269">
                  <c:v>44939</c:v>
                </c:pt>
                <c:pt idx="270">
                  <c:v>44942</c:v>
                </c:pt>
                <c:pt idx="271">
                  <c:v>44943</c:v>
                </c:pt>
                <c:pt idx="272">
                  <c:v>44944</c:v>
                </c:pt>
                <c:pt idx="273">
                  <c:v>44945</c:v>
                </c:pt>
                <c:pt idx="274">
                  <c:v>44946</c:v>
                </c:pt>
                <c:pt idx="275">
                  <c:v>44949</c:v>
                </c:pt>
                <c:pt idx="276">
                  <c:v>44950</c:v>
                </c:pt>
                <c:pt idx="277">
                  <c:v>44951</c:v>
                </c:pt>
                <c:pt idx="278">
                  <c:v>44952</c:v>
                </c:pt>
                <c:pt idx="279">
                  <c:v>44953</c:v>
                </c:pt>
                <c:pt idx="280">
                  <c:v>44956</c:v>
                </c:pt>
                <c:pt idx="281">
                  <c:v>44957</c:v>
                </c:pt>
                <c:pt idx="282">
                  <c:v>44958</c:v>
                </c:pt>
                <c:pt idx="283">
                  <c:v>44959</c:v>
                </c:pt>
                <c:pt idx="284">
                  <c:v>44960</c:v>
                </c:pt>
                <c:pt idx="285">
                  <c:v>44963</c:v>
                </c:pt>
                <c:pt idx="286">
                  <c:v>44964</c:v>
                </c:pt>
                <c:pt idx="287">
                  <c:v>44965</c:v>
                </c:pt>
                <c:pt idx="288">
                  <c:v>44966</c:v>
                </c:pt>
                <c:pt idx="289">
                  <c:v>44967</c:v>
                </c:pt>
                <c:pt idx="290">
                  <c:v>44970</c:v>
                </c:pt>
                <c:pt idx="291">
                  <c:v>44971</c:v>
                </c:pt>
                <c:pt idx="292">
                  <c:v>44972</c:v>
                </c:pt>
                <c:pt idx="293">
                  <c:v>44973</c:v>
                </c:pt>
                <c:pt idx="294">
                  <c:v>44974</c:v>
                </c:pt>
                <c:pt idx="295">
                  <c:v>44977</c:v>
                </c:pt>
                <c:pt idx="296">
                  <c:v>44978</c:v>
                </c:pt>
                <c:pt idx="297">
                  <c:v>44979</c:v>
                </c:pt>
                <c:pt idx="298">
                  <c:v>44980</c:v>
                </c:pt>
                <c:pt idx="299">
                  <c:v>44981</c:v>
                </c:pt>
                <c:pt idx="300">
                  <c:v>44984</c:v>
                </c:pt>
                <c:pt idx="301">
                  <c:v>44985</c:v>
                </c:pt>
                <c:pt idx="302">
                  <c:v>44986</c:v>
                </c:pt>
                <c:pt idx="303">
                  <c:v>44987</c:v>
                </c:pt>
                <c:pt idx="304">
                  <c:v>44988</c:v>
                </c:pt>
                <c:pt idx="305">
                  <c:v>44991</c:v>
                </c:pt>
                <c:pt idx="306">
                  <c:v>44992</c:v>
                </c:pt>
                <c:pt idx="307">
                  <c:v>44993</c:v>
                </c:pt>
                <c:pt idx="308">
                  <c:v>44994</c:v>
                </c:pt>
                <c:pt idx="309">
                  <c:v>44995</c:v>
                </c:pt>
                <c:pt idx="310">
                  <c:v>44998</c:v>
                </c:pt>
                <c:pt idx="311">
                  <c:v>44999</c:v>
                </c:pt>
                <c:pt idx="312">
                  <c:v>45000</c:v>
                </c:pt>
                <c:pt idx="313">
                  <c:v>45001</c:v>
                </c:pt>
                <c:pt idx="314">
                  <c:v>45002</c:v>
                </c:pt>
                <c:pt idx="315">
                  <c:v>45005</c:v>
                </c:pt>
                <c:pt idx="316">
                  <c:v>45006</c:v>
                </c:pt>
                <c:pt idx="317">
                  <c:v>45007</c:v>
                </c:pt>
                <c:pt idx="318">
                  <c:v>45008</c:v>
                </c:pt>
                <c:pt idx="319">
                  <c:v>45009</c:v>
                </c:pt>
                <c:pt idx="320">
                  <c:v>45012</c:v>
                </c:pt>
                <c:pt idx="321">
                  <c:v>45013</c:v>
                </c:pt>
                <c:pt idx="322">
                  <c:v>45014</c:v>
                </c:pt>
                <c:pt idx="323">
                  <c:v>45015</c:v>
                </c:pt>
                <c:pt idx="324">
                  <c:v>45016</c:v>
                </c:pt>
                <c:pt idx="325">
                  <c:v>45019</c:v>
                </c:pt>
                <c:pt idx="326">
                  <c:v>45020</c:v>
                </c:pt>
                <c:pt idx="327">
                  <c:v>45021</c:v>
                </c:pt>
                <c:pt idx="328">
                  <c:v>45022</c:v>
                </c:pt>
                <c:pt idx="329">
                  <c:v>45023</c:v>
                </c:pt>
                <c:pt idx="330">
                  <c:v>45026</c:v>
                </c:pt>
                <c:pt idx="331">
                  <c:v>45027</c:v>
                </c:pt>
                <c:pt idx="332">
                  <c:v>45028</c:v>
                </c:pt>
                <c:pt idx="333">
                  <c:v>45029</c:v>
                </c:pt>
                <c:pt idx="334">
                  <c:v>45030</c:v>
                </c:pt>
                <c:pt idx="335">
                  <c:v>45033</c:v>
                </c:pt>
                <c:pt idx="336">
                  <c:v>45034</c:v>
                </c:pt>
                <c:pt idx="337">
                  <c:v>45035</c:v>
                </c:pt>
                <c:pt idx="338">
                  <c:v>45036</c:v>
                </c:pt>
                <c:pt idx="339">
                  <c:v>45037</c:v>
                </c:pt>
                <c:pt idx="340">
                  <c:v>45040</c:v>
                </c:pt>
                <c:pt idx="341">
                  <c:v>45041</c:v>
                </c:pt>
                <c:pt idx="342">
                  <c:v>45042</c:v>
                </c:pt>
                <c:pt idx="343">
                  <c:v>45043</c:v>
                </c:pt>
                <c:pt idx="344">
                  <c:v>45044</c:v>
                </c:pt>
                <c:pt idx="345">
                  <c:v>45047</c:v>
                </c:pt>
                <c:pt idx="346">
                  <c:v>45048</c:v>
                </c:pt>
                <c:pt idx="347">
                  <c:v>45049</c:v>
                </c:pt>
                <c:pt idx="348">
                  <c:v>45050</c:v>
                </c:pt>
                <c:pt idx="349">
                  <c:v>45051</c:v>
                </c:pt>
                <c:pt idx="350">
                  <c:v>45054</c:v>
                </c:pt>
                <c:pt idx="351">
                  <c:v>45055</c:v>
                </c:pt>
                <c:pt idx="352">
                  <c:v>45056</c:v>
                </c:pt>
                <c:pt idx="353">
                  <c:v>45057</c:v>
                </c:pt>
                <c:pt idx="354">
                  <c:v>45058</c:v>
                </c:pt>
                <c:pt idx="355">
                  <c:v>45061</c:v>
                </c:pt>
                <c:pt idx="356">
                  <c:v>45062</c:v>
                </c:pt>
                <c:pt idx="357">
                  <c:v>45063</c:v>
                </c:pt>
                <c:pt idx="358">
                  <c:v>45064</c:v>
                </c:pt>
                <c:pt idx="359">
                  <c:v>45065</c:v>
                </c:pt>
                <c:pt idx="360">
                  <c:v>45068</c:v>
                </c:pt>
                <c:pt idx="361">
                  <c:v>45069</c:v>
                </c:pt>
                <c:pt idx="362">
                  <c:v>45070</c:v>
                </c:pt>
                <c:pt idx="363">
                  <c:v>45071</c:v>
                </c:pt>
                <c:pt idx="364">
                  <c:v>45072</c:v>
                </c:pt>
                <c:pt idx="365">
                  <c:v>45075</c:v>
                </c:pt>
                <c:pt idx="366">
                  <c:v>45076</c:v>
                </c:pt>
                <c:pt idx="367">
                  <c:v>45077</c:v>
                </c:pt>
                <c:pt idx="368">
                  <c:v>45078</c:v>
                </c:pt>
                <c:pt idx="369">
                  <c:v>45079</c:v>
                </c:pt>
                <c:pt idx="370">
                  <c:v>45082</c:v>
                </c:pt>
                <c:pt idx="371">
                  <c:v>45083</c:v>
                </c:pt>
                <c:pt idx="372">
                  <c:v>45084</c:v>
                </c:pt>
                <c:pt idx="373">
                  <c:v>45085</c:v>
                </c:pt>
                <c:pt idx="374">
                  <c:v>45086</c:v>
                </c:pt>
                <c:pt idx="375">
                  <c:v>45089</c:v>
                </c:pt>
                <c:pt idx="376">
                  <c:v>45090</c:v>
                </c:pt>
                <c:pt idx="377">
                  <c:v>45091</c:v>
                </c:pt>
                <c:pt idx="378">
                  <c:v>45092</c:v>
                </c:pt>
                <c:pt idx="379">
                  <c:v>45093</c:v>
                </c:pt>
                <c:pt idx="380">
                  <c:v>45096</c:v>
                </c:pt>
                <c:pt idx="381">
                  <c:v>45097</c:v>
                </c:pt>
                <c:pt idx="382">
                  <c:v>45098</c:v>
                </c:pt>
                <c:pt idx="383">
                  <c:v>45099</c:v>
                </c:pt>
                <c:pt idx="384">
                  <c:v>45100</c:v>
                </c:pt>
                <c:pt idx="385">
                  <c:v>45103</c:v>
                </c:pt>
                <c:pt idx="386">
                  <c:v>45104</c:v>
                </c:pt>
                <c:pt idx="387">
                  <c:v>45105</c:v>
                </c:pt>
                <c:pt idx="388">
                  <c:v>45106</c:v>
                </c:pt>
                <c:pt idx="389">
                  <c:v>45107</c:v>
                </c:pt>
                <c:pt idx="390">
                  <c:v>45110</c:v>
                </c:pt>
                <c:pt idx="391">
                  <c:v>45111</c:v>
                </c:pt>
                <c:pt idx="392">
                  <c:v>45112</c:v>
                </c:pt>
                <c:pt idx="393">
                  <c:v>45113</c:v>
                </c:pt>
                <c:pt idx="394">
                  <c:v>45114</c:v>
                </c:pt>
                <c:pt idx="395">
                  <c:v>45117</c:v>
                </c:pt>
                <c:pt idx="396">
                  <c:v>45118</c:v>
                </c:pt>
                <c:pt idx="397">
                  <c:v>45119</c:v>
                </c:pt>
                <c:pt idx="398">
                  <c:v>45120</c:v>
                </c:pt>
                <c:pt idx="399">
                  <c:v>45121</c:v>
                </c:pt>
                <c:pt idx="400">
                  <c:v>45124</c:v>
                </c:pt>
                <c:pt idx="401">
                  <c:v>45125</c:v>
                </c:pt>
                <c:pt idx="402">
                  <c:v>45126</c:v>
                </c:pt>
                <c:pt idx="403">
                  <c:v>45127</c:v>
                </c:pt>
                <c:pt idx="404">
                  <c:v>45128</c:v>
                </c:pt>
                <c:pt idx="405">
                  <c:v>45131</c:v>
                </c:pt>
                <c:pt idx="406">
                  <c:v>45132</c:v>
                </c:pt>
                <c:pt idx="407">
                  <c:v>45133</c:v>
                </c:pt>
                <c:pt idx="408">
                  <c:v>45134</c:v>
                </c:pt>
                <c:pt idx="409">
                  <c:v>45135</c:v>
                </c:pt>
                <c:pt idx="410">
                  <c:v>45138</c:v>
                </c:pt>
                <c:pt idx="411">
                  <c:v>45139</c:v>
                </c:pt>
                <c:pt idx="412">
                  <c:v>45140</c:v>
                </c:pt>
                <c:pt idx="413">
                  <c:v>45141</c:v>
                </c:pt>
                <c:pt idx="414">
                  <c:v>45142</c:v>
                </c:pt>
                <c:pt idx="415">
                  <c:v>45145</c:v>
                </c:pt>
                <c:pt idx="416">
                  <c:v>45146</c:v>
                </c:pt>
                <c:pt idx="417">
                  <c:v>45147</c:v>
                </c:pt>
                <c:pt idx="418">
                  <c:v>45148</c:v>
                </c:pt>
                <c:pt idx="419">
                  <c:v>45149</c:v>
                </c:pt>
                <c:pt idx="420">
                  <c:v>45152</c:v>
                </c:pt>
                <c:pt idx="421">
                  <c:v>45153</c:v>
                </c:pt>
                <c:pt idx="422">
                  <c:v>45154</c:v>
                </c:pt>
                <c:pt idx="423">
                  <c:v>45155</c:v>
                </c:pt>
                <c:pt idx="424">
                  <c:v>45156</c:v>
                </c:pt>
                <c:pt idx="425">
                  <c:v>45159</c:v>
                </c:pt>
                <c:pt idx="426">
                  <c:v>45160</c:v>
                </c:pt>
                <c:pt idx="427">
                  <c:v>45161</c:v>
                </c:pt>
                <c:pt idx="428">
                  <c:v>45162</c:v>
                </c:pt>
                <c:pt idx="429">
                  <c:v>45163</c:v>
                </c:pt>
                <c:pt idx="430">
                  <c:v>45166</c:v>
                </c:pt>
                <c:pt idx="431">
                  <c:v>45167</c:v>
                </c:pt>
                <c:pt idx="432">
                  <c:v>45168</c:v>
                </c:pt>
                <c:pt idx="433">
                  <c:v>45169</c:v>
                </c:pt>
                <c:pt idx="434">
                  <c:v>45170</c:v>
                </c:pt>
                <c:pt idx="435">
                  <c:v>45173</c:v>
                </c:pt>
                <c:pt idx="436">
                  <c:v>45174</c:v>
                </c:pt>
                <c:pt idx="437">
                  <c:v>45175</c:v>
                </c:pt>
                <c:pt idx="438">
                  <c:v>45176</c:v>
                </c:pt>
                <c:pt idx="439">
                  <c:v>45177</c:v>
                </c:pt>
                <c:pt idx="440">
                  <c:v>45180</c:v>
                </c:pt>
                <c:pt idx="441">
                  <c:v>45181</c:v>
                </c:pt>
                <c:pt idx="442">
                  <c:v>45182</c:v>
                </c:pt>
                <c:pt idx="443">
                  <c:v>45183</c:v>
                </c:pt>
                <c:pt idx="444">
                  <c:v>45184</c:v>
                </c:pt>
                <c:pt idx="445">
                  <c:v>45187</c:v>
                </c:pt>
                <c:pt idx="446">
                  <c:v>45188</c:v>
                </c:pt>
                <c:pt idx="447">
                  <c:v>45189</c:v>
                </c:pt>
                <c:pt idx="448">
                  <c:v>45190</c:v>
                </c:pt>
                <c:pt idx="449">
                  <c:v>45191</c:v>
                </c:pt>
                <c:pt idx="450">
                  <c:v>45194</c:v>
                </c:pt>
                <c:pt idx="451">
                  <c:v>45195</c:v>
                </c:pt>
                <c:pt idx="452">
                  <c:v>45196</c:v>
                </c:pt>
                <c:pt idx="453">
                  <c:v>45197</c:v>
                </c:pt>
                <c:pt idx="454">
                  <c:v>45198</c:v>
                </c:pt>
                <c:pt idx="455">
                  <c:v>45201</c:v>
                </c:pt>
                <c:pt idx="456">
                  <c:v>45202</c:v>
                </c:pt>
                <c:pt idx="457">
                  <c:v>45203</c:v>
                </c:pt>
                <c:pt idx="458">
                  <c:v>45204</c:v>
                </c:pt>
                <c:pt idx="459">
                  <c:v>45205</c:v>
                </c:pt>
                <c:pt idx="460">
                  <c:v>45208</c:v>
                </c:pt>
                <c:pt idx="461">
                  <c:v>45209</c:v>
                </c:pt>
                <c:pt idx="462">
                  <c:v>45210</c:v>
                </c:pt>
                <c:pt idx="463">
                  <c:v>45211</c:v>
                </c:pt>
                <c:pt idx="464">
                  <c:v>45212</c:v>
                </c:pt>
                <c:pt idx="465">
                  <c:v>45215</c:v>
                </c:pt>
                <c:pt idx="466">
                  <c:v>45216</c:v>
                </c:pt>
                <c:pt idx="467">
                  <c:v>45217</c:v>
                </c:pt>
                <c:pt idx="468">
                  <c:v>45218</c:v>
                </c:pt>
                <c:pt idx="469">
                  <c:v>45219</c:v>
                </c:pt>
                <c:pt idx="470">
                  <c:v>45222</c:v>
                </c:pt>
                <c:pt idx="471">
                  <c:v>45223</c:v>
                </c:pt>
                <c:pt idx="472">
                  <c:v>45224</c:v>
                </c:pt>
                <c:pt idx="473">
                  <c:v>45225</c:v>
                </c:pt>
                <c:pt idx="474">
                  <c:v>45226</c:v>
                </c:pt>
                <c:pt idx="475">
                  <c:v>45229</c:v>
                </c:pt>
                <c:pt idx="476">
                  <c:v>45230</c:v>
                </c:pt>
                <c:pt idx="477">
                  <c:v>45231</c:v>
                </c:pt>
                <c:pt idx="478">
                  <c:v>45232</c:v>
                </c:pt>
                <c:pt idx="479">
                  <c:v>45233</c:v>
                </c:pt>
                <c:pt idx="480">
                  <c:v>45236</c:v>
                </c:pt>
                <c:pt idx="481">
                  <c:v>45237</c:v>
                </c:pt>
                <c:pt idx="482">
                  <c:v>45238</c:v>
                </c:pt>
                <c:pt idx="483">
                  <c:v>45239</c:v>
                </c:pt>
                <c:pt idx="484">
                  <c:v>45240</c:v>
                </c:pt>
                <c:pt idx="485">
                  <c:v>45243</c:v>
                </c:pt>
                <c:pt idx="486">
                  <c:v>45244</c:v>
                </c:pt>
                <c:pt idx="487">
                  <c:v>45245</c:v>
                </c:pt>
                <c:pt idx="488">
                  <c:v>45246</c:v>
                </c:pt>
                <c:pt idx="489">
                  <c:v>45247</c:v>
                </c:pt>
                <c:pt idx="490">
                  <c:v>45250</c:v>
                </c:pt>
                <c:pt idx="491">
                  <c:v>45251</c:v>
                </c:pt>
                <c:pt idx="492">
                  <c:v>45252</c:v>
                </c:pt>
                <c:pt idx="493">
                  <c:v>45253</c:v>
                </c:pt>
                <c:pt idx="494">
                  <c:v>45254</c:v>
                </c:pt>
                <c:pt idx="495">
                  <c:v>45257</c:v>
                </c:pt>
                <c:pt idx="496">
                  <c:v>45258</c:v>
                </c:pt>
                <c:pt idx="497">
                  <c:v>45259</c:v>
                </c:pt>
                <c:pt idx="498">
                  <c:v>45260</c:v>
                </c:pt>
                <c:pt idx="499">
                  <c:v>45261</c:v>
                </c:pt>
                <c:pt idx="500">
                  <c:v>45264</c:v>
                </c:pt>
                <c:pt idx="501">
                  <c:v>45265</c:v>
                </c:pt>
                <c:pt idx="502">
                  <c:v>45266</c:v>
                </c:pt>
                <c:pt idx="503">
                  <c:v>45267</c:v>
                </c:pt>
                <c:pt idx="504">
                  <c:v>45268</c:v>
                </c:pt>
                <c:pt idx="505">
                  <c:v>45271</c:v>
                </c:pt>
                <c:pt idx="506">
                  <c:v>45272</c:v>
                </c:pt>
                <c:pt idx="507">
                  <c:v>45273</c:v>
                </c:pt>
                <c:pt idx="508">
                  <c:v>45274</c:v>
                </c:pt>
                <c:pt idx="509">
                  <c:v>45275</c:v>
                </c:pt>
                <c:pt idx="510">
                  <c:v>45278</c:v>
                </c:pt>
                <c:pt idx="511">
                  <c:v>45279</c:v>
                </c:pt>
                <c:pt idx="512">
                  <c:v>45280</c:v>
                </c:pt>
                <c:pt idx="513">
                  <c:v>45281</c:v>
                </c:pt>
                <c:pt idx="514">
                  <c:v>45282</c:v>
                </c:pt>
                <c:pt idx="515">
                  <c:v>45285</c:v>
                </c:pt>
                <c:pt idx="516">
                  <c:v>45286</c:v>
                </c:pt>
                <c:pt idx="517">
                  <c:v>45287</c:v>
                </c:pt>
                <c:pt idx="518">
                  <c:v>45288</c:v>
                </c:pt>
                <c:pt idx="519">
                  <c:v>45289</c:v>
                </c:pt>
                <c:pt idx="520">
                  <c:v>45292</c:v>
                </c:pt>
                <c:pt idx="521">
                  <c:v>45293</c:v>
                </c:pt>
                <c:pt idx="522">
                  <c:v>45294</c:v>
                </c:pt>
                <c:pt idx="523">
                  <c:v>45295</c:v>
                </c:pt>
                <c:pt idx="524">
                  <c:v>45296</c:v>
                </c:pt>
                <c:pt idx="525">
                  <c:v>45299</c:v>
                </c:pt>
                <c:pt idx="526">
                  <c:v>45300</c:v>
                </c:pt>
                <c:pt idx="527">
                  <c:v>45301</c:v>
                </c:pt>
                <c:pt idx="528">
                  <c:v>45302</c:v>
                </c:pt>
                <c:pt idx="529">
                  <c:v>45303</c:v>
                </c:pt>
                <c:pt idx="530">
                  <c:v>45306</c:v>
                </c:pt>
                <c:pt idx="531">
                  <c:v>45307</c:v>
                </c:pt>
                <c:pt idx="532">
                  <c:v>45308</c:v>
                </c:pt>
                <c:pt idx="533">
                  <c:v>45309</c:v>
                </c:pt>
                <c:pt idx="534">
                  <c:v>45310</c:v>
                </c:pt>
                <c:pt idx="535">
                  <c:v>45313</c:v>
                </c:pt>
                <c:pt idx="536">
                  <c:v>45314</c:v>
                </c:pt>
                <c:pt idx="537">
                  <c:v>45315</c:v>
                </c:pt>
                <c:pt idx="538">
                  <c:v>45316</c:v>
                </c:pt>
                <c:pt idx="539">
                  <c:v>45317</c:v>
                </c:pt>
                <c:pt idx="540">
                  <c:v>45320</c:v>
                </c:pt>
                <c:pt idx="541">
                  <c:v>45321</c:v>
                </c:pt>
                <c:pt idx="542">
                  <c:v>45322</c:v>
                </c:pt>
                <c:pt idx="543">
                  <c:v>45323</c:v>
                </c:pt>
                <c:pt idx="544">
                  <c:v>45324</c:v>
                </c:pt>
                <c:pt idx="545">
                  <c:v>45327</c:v>
                </c:pt>
                <c:pt idx="546">
                  <c:v>45328</c:v>
                </c:pt>
                <c:pt idx="547">
                  <c:v>45329</c:v>
                </c:pt>
                <c:pt idx="548">
                  <c:v>45330</c:v>
                </c:pt>
                <c:pt idx="549">
                  <c:v>45331</c:v>
                </c:pt>
                <c:pt idx="550">
                  <c:v>45334</c:v>
                </c:pt>
                <c:pt idx="551">
                  <c:v>45335</c:v>
                </c:pt>
                <c:pt idx="552">
                  <c:v>45336</c:v>
                </c:pt>
                <c:pt idx="553">
                  <c:v>45337</c:v>
                </c:pt>
                <c:pt idx="554">
                  <c:v>45338</c:v>
                </c:pt>
                <c:pt idx="555">
                  <c:v>45341</c:v>
                </c:pt>
                <c:pt idx="556">
                  <c:v>45342</c:v>
                </c:pt>
                <c:pt idx="557">
                  <c:v>45343</c:v>
                </c:pt>
                <c:pt idx="558">
                  <c:v>45344</c:v>
                </c:pt>
                <c:pt idx="559">
                  <c:v>45345</c:v>
                </c:pt>
                <c:pt idx="560">
                  <c:v>45348</c:v>
                </c:pt>
                <c:pt idx="561">
                  <c:v>45349</c:v>
                </c:pt>
                <c:pt idx="562">
                  <c:v>45350</c:v>
                </c:pt>
                <c:pt idx="563">
                  <c:v>45351</c:v>
                </c:pt>
                <c:pt idx="564">
                  <c:v>45352</c:v>
                </c:pt>
                <c:pt idx="565">
                  <c:v>45355</c:v>
                </c:pt>
                <c:pt idx="566">
                  <c:v>45356</c:v>
                </c:pt>
                <c:pt idx="567">
                  <c:v>45357</c:v>
                </c:pt>
                <c:pt idx="568">
                  <c:v>45358</c:v>
                </c:pt>
                <c:pt idx="569">
                  <c:v>45359</c:v>
                </c:pt>
                <c:pt idx="570">
                  <c:v>45362</c:v>
                </c:pt>
                <c:pt idx="571">
                  <c:v>45363</c:v>
                </c:pt>
                <c:pt idx="572">
                  <c:v>45364</c:v>
                </c:pt>
                <c:pt idx="573">
                  <c:v>45365</c:v>
                </c:pt>
                <c:pt idx="574">
                  <c:v>45366</c:v>
                </c:pt>
                <c:pt idx="575">
                  <c:v>45369</c:v>
                </c:pt>
                <c:pt idx="576">
                  <c:v>45370</c:v>
                </c:pt>
                <c:pt idx="577">
                  <c:v>45371</c:v>
                </c:pt>
                <c:pt idx="578">
                  <c:v>45372</c:v>
                </c:pt>
                <c:pt idx="579">
                  <c:v>45373</c:v>
                </c:pt>
                <c:pt idx="580">
                  <c:v>45376</c:v>
                </c:pt>
                <c:pt idx="581">
                  <c:v>45377</c:v>
                </c:pt>
                <c:pt idx="582">
                  <c:v>45378</c:v>
                </c:pt>
                <c:pt idx="583">
                  <c:v>45379</c:v>
                </c:pt>
                <c:pt idx="584">
                  <c:v>45380</c:v>
                </c:pt>
                <c:pt idx="585">
                  <c:v>45383</c:v>
                </c:pt>
                <c:pt idx="586">
                  <c:v>45384</c:v>
                </c:pt>
                <c:pt idx="587">
                  <c:v>45385</c:v>
                </c:pt>
                <c:pt idx="588">
                  <c:v>45386</c:v>
                </c:pt>
                <c:pt idx="589">
                  <c:v>45387</c:v>
                </c:pt>
                <c:pt idx="590">
                  <c:v>45390</c:v>
                </c:pt>
                <c:pt idx="591">
                  <c:v>45391</c:v>
                </c:pt>
                <c:pt idx="592">
                  <c:v>45392</c:v>
                </c:pt>
                <c:pt idx="593">
                  <c:v>45393</c:v>
                </c:pt>
                <c:pt idx="594">
                  <c:v>45394</c:v>
                </c:pt>
                <c:pt idx="595">
                  <c:v>45397</c:v>
                </c:pt>
                <c:pt idx="596">
                  <c:v>45398</c:v>
                </c:pt>
                <c:pt idx="597">
                  <c:v>45399</c:v>
                </c:pt>
                <c:pt idx="598">
                  <c:v>45400</c:v>
                </c:pt>
                <c:pt idx="599">
                  <c:v>45401</c:v>
                </c:pt>
                <c:pt idx="600">
                  <c:v>45404</c:v>
                </c:pt>
                <c:pt idx="601">
                  <c:v>45405</c:v>
                </c:pt>
                <c:pt idx="602">
                  <c:v>45406</c:v>
                </c:pt>
                <c:pt idx="603">
                  <c:v>45407</c:v>
                </c:pt>
                <c:pt idx="604">
                  <c:v>45408</c:v>
                </c:pt>
                <c:pt idx="605">
                  <c:v>45411</c:v>
                </c:pt>
                <c:pt idx="606">
                  <c:v>45412</c:v>
                </c:pt>
                <c:pt idx="607">
                  <c:v>45413</c:v>
                </c:pt>
                <c:pt idx="608">
                  <c:v>45414</c:v>
                </c:pt>
                <c:pt idx="609">
                  <c:v>45415</c:v>
                </c:pt>
                <c:pt idx="610">
                  <c:v>45418</c:v>
                </c:pt>
                <c:pt idx="611">
                  <c:v>45419</c:v>
                </c:pt>
                <c:pt idx="612">
                  <c:v>45420</c:v>
                </c:pt>
                <c:pt idx="613">
                  <c:v>45421</c:v>
                </c:pt>
                <c:pt idx="614">
                  <c:v>45422</c:v>
                </c:pt>
                <c:pt idx="615">
                  <c:v>45425</c:v>
                </c:pt>
                <c:pt idx="616">
                  <c:v>45426</c:v>
                </c:pt>
                <c:pt idx="617">
                  <c:v>45427</c:v>
                </c:pt>
                <c:pt idx="618">
                  <c:v>45428</c:v>
                </c:pt>
                <c:pt idx="619">
                  <c:v>45429</c:v>
                </c:pt>
                <c:pt idx="620">
                  <c:v>45432</c:v>
                </c:pt>
                <c:pt idx="621">
                  <c:v>45433</c:v>
                </c:pt>
                <c:pt idx="622">
                  <c:v>45434</c:v>
                </c:pt>
                <c:pt idx="623">
                  <c:v>45435</c:v>
                </c:pt>
                <c:pt idx="624">
                  <c:v>45436</c:v>
                </c:pt>
                <c:pt idx="625">
                  <c:v>45439</c:v>
                </c:pt>
                <c:pt idx="626">
                  <c:v>45440</c:v>
                </c:pt>
                <c:pt idx="627">
                  <c:v>45441</c:v>
                </c:pt>
                <c:pt idx="628">
                  <c:v>45442</c:v>
                </c:pt>
                <c:pt idx="629">
                  <c:v>45443</c:v>
                </c:pt>
                <c:pt idx="630">
                  <c:v>45446</c:v>
                </c:pt>
                <c:pt idx="631">
                  <c:v>45447</c:v>
                </c:pt>
                <c:pt idx="632">
                  <c:v>45448</c:v>
                </c:pt>
                <c:pt idx="633">
                  <c:v>45449</c:v>
                </c:pt>
                <c:pt idx="634">
                  <c:v>45450</c:v>
                </c:pt>
                <c:pt idx="635">
                  <c:v>45453</c:v>
                </c:pt>
                <c:pt idx="636">
                  <c:v>45454</c:v>
                </c:pt>
                <c:pt idx="637">
                  <c:v>45455</c:v>
                </c:pt>
                <c:pt idx="638">
                  <c:v>45456</c:v>
                </c:pt>
                <c:pt idx="639">
                  <c:v>45457</c:v>
                </c:pt>
                <c:pt idx="640">
                  <c:v>45460</c:v>
                </c:pt>
                <c:pt idx="641">
                  <c:v>45461</c:v>
                </c:pt>
                <c:pt idx="642">
                  <c:v>45462</c:v>
                </c:pt>
                <c:pt idx="643">
                  <c:v>45463</c:v>
                </c:pt>
                <c:pt idx="644">
                  <c:v>45464</c:v>
                </c:pt>
                <c:pt idx="645">
                  <c:v>45467</c:v>
                </c:pt>
                <c:pt idx="646">
                  <c:v>45468</c:v>
                </c:pt>
                <c:pt idx="647">
                  <c:v>45469</c:v>
                </c:pt>
                <c:pt idx="648">
                  <c:v>45470</c:v>
                </c:pt>
                <c:pt idx="649">
                  <c:v>45471</c:v>
                </c:pt>
                <c:pt idx="650">
                  <c:v>45474</c:v>
                </c:pt>
                <c:pt idx="651">
                  <c:v>45475</c:v>
                </c:pt>
                <c:pt idx="652">
                  <c:v>45476</c:v>
                </c:pt>
                <c:pt idx="653">
                  <c:v>45477</c:v>
                </c:pt>
                <c:pt idx="654">
                  <c:v>45478</c:v>
                </c:pt>
                <c:pt idx="655">
                  <c:v>45481</c:v>
                </c:pt>
                <c:pt idx="656">
                  <c:v>45482</c:v>
                </c:pt>
                <c:pt idx="657">
                  <c:v>45483</c:v>
                </c:pt>
                <c:pt idx="658">
                  <c:v>45484</c:v>
                </c:pt>
                <c:pt idx="659">
                  <c:v>45485</c:v>
                </c:pt>
                <c:pt idx="660">
                  <c:v>45488</c:v>
                </c:pt>
                <c:pt idx="661">
                  <c:v>45489</c:v>
                </c:pt>
                <c:pt idx="662">
                  <c:v>45490</c:v>
                </c:pt>
                <c:pt idx="663">
                  <c:v>45491</c:v>
                </c:pt>
                <c:pt idx="664">
                  <c:v>45492</c:v>
                </c:pt>
                <c:pt idx="665">
                  <c:v>45495</c:v>
                </c:pt>
                <c:pt idx="666">
                  <c:v>45496</c:v>
                </c:pt>
                <c:pt idx="667">
                  <c:v>45497</c:v>
                </c:pt>
                <c:pt idx="668">
                  <c:v>45498</c:v>
                </c:pt>
                <c:pt idx="669">
                  <c:v>45499</c:v>
                </c:pt>
                <c:pt idx="670">
                  <c:v>45502</c:v>
                </c:pt>
                <c:pt idx="671">
                  <c:v>45503</c:v>
                </c:pt>
                <c:pt idx="672">
                  <c:v>45504</c:v>
                </c:pt>
                <c:pt idx="673">
                  <c:v>45505</c:v>
                </c:pt>
                <c:pt idx="674">
                  <c:v>45506</c:v>
                </c:pt>
                <c:pt idx="675">
                  <c:v>45509</c:v>
                </c:pt>
                <c:pt idx="676">
                  <c:v>45510</c:v>
                </c:pt>
                <c:pt idx="677">
                  <c:v>45511</c:v>
                </c:pt>
                <c:pt idx="678">
                  <c:v>45512</c:v>
                </c:pt>
                <c:pt idx="679">
                  <c:v>45513</c:v>
                </c:pt>
                <c:pt idx="680">
                  <c:v>45516</c:v>
                </c:pt>
                <c:pt idx="681">
                  <c:v>45517</c:v>
                </c:pt>
                <c:pt idx="682">
                  <c:v>45518</c:v>
                </c:pt>
                <c:pt idx="683">
                  <c:v>45519</c:v>
                </c:pt>
                <c:pt idx="684">
                  <c:v>45520</c:v>
                </c:pt>
                <c:pt idx="685">
                  <c:v>45523</c:v>
                </c:pt>
                <c:pt idx="686">
                  <c:v>45524</c:v>
                </c:pt>
                <c:pt idx="687">
                  <c:v>45525</c:v>
                </c:pt>
                <c:pt idx="688">
                  <c:v>45526</c:v>
                </c:pt>
                <c:pt idx="689">
                  <c:v>45527</c:v>
                </c:pt>
                <c:pt idx="690">
                  <c:v>45530</c:v>
                </c:pt>
                <c:pt idx="691">
                  <c:v>45531</c:v>
                </c:pt>
                <c:pt idx="692">
                  <c:v>45532</c:v>
                </c:pt>
                <c:pt idx="693">
                  <c:v>45533</c:v>
                </c:pt>
                <c:pt idx="694">
                  <c:v>45534</c:v>
                </c:pt>
                <c:pt idx="695">
                  <c:v>45537</c:v>
                </c:pt>
                <c:pt idx="696">
                  <c:v>45538</c:v>
                </c:pt>
                <c:pt idx="697">
                  <c:v>45539</c:v>
                </c:pt>
                <c:pt idx="698">
                  <c:v>45540</c:v>
                </c:pt>
                <c:pt idx="699">
                  <c:v>45541</c:v>
                </c:pt>
                <c:pt idx="700">
                  <c:v>45544</c:v>
                </c:pt>
                <c:pt idx="701">
                  <c:v>45545</c:v>
                </c:pt>
                <c:pt idx="702">
                  <c:v>45546</c:v>
                </c:pt>
                <c:pt idx="703">
                  <c:v>45547</c:v>
                </c:pt>
                <c:pt idx="704">
                  <c:v>45548</c:v>
                </c:pt>
                <c:pt idx="705">
                  <c:v>45551</c:v>
                </c:pt>
                <c:pt idx="706">
                  <c:v>45552</c:v>
                </c:pt>
                <c:pt idx="707">
                  <c:v>45553</c:v>
                </c:pt>
                <c:pt idx="708">
                  <c:v>45554</c:v>
                </c:pt>
                <c:pt idx="709">
                  <c:v>45555</c:v>
                </c:pt>
                <c:pt idx="710">
                  <c:v>45558</c:v>
                </c:pt>
                <c:pt idx="711">
                  <c:v>45559</c:v>
                </c:pt>
                <c:pt idx="712">
                  <c:v>45560</c:v>
                </c:pt>
                <c:pt idx="713">
                  <c:v>45561</c:v>
                </c:pt>
                <c:pt idx="714">
                  <c:v>45562</c:v>
                </c:pt>
                <c:pt idx="715">
                  <c:v>45565</c:v>
                </c:pt>
                <c:pt idx="716">
                  <c:v>45566</c:v>
                </c:pt>
                <c:pt idx="717">
                  <c:v>45567</c:v>
                </c:pt>
                <c:pt idx="718">
                  <c:v>45568</c:v>
                </c:pt>
                <c:pt idx="719">
                  <c:v>45569</c:v>
                </c:pt>
                <c:pt idx="720">
                  <c:v>45572</c:v>
                </c:pt>
                <c:pt idx="721">
                  <c:v>45573</c:v>
                </c:pt>
                <c:pt idx="722">
                  <c:v>45574</c:v>
                </c:pt>
                <c:pt idx="723">
                  <c:v>45575</c:v>
                </c:pt>
                <c:pt idx="724">
                  <c:v>45576</c:v>
                </c:pt>
                <c:pt idx="725">
                  <c:v>45579</c:v>
                </c:pt>
                <c:pt idx="726">
                  <c:v>45580</c:v>
                </c:pt>
                <c:pt idx="727">
                  <c:v>45581</c:v>
                </c:pt>
                <c:pt idx="728">
                  <c:v>45582</c:v>
                </c:pt>
                <c:pt idx="729">
                  <c:v>45583</c:v>
                </c:pt>
                <c:pt idx="730">
                  <c:v>45586</c:v>
                </c:pt>
                <c:pt idx="731">
                  <c:v>45587</c:v>
                </c:pt>
                <c:pt idx="732">
                  <c:v>45588</c:v>
                </c:pt>
                <c:pt idx="733">
                  <c:v>45589</c:v>
                </c:pt>
                <c:pt idx="734">
                  <c:v>45590</c:v>
                </c:pt>
                <c:pt idx="735">
                  <c:v>45593</c:v>
                </c:pt>
                <c:pt idx="736">
                  <c:v>45594</c:v>
                </c:pt>
                <c:pt idx="737">
                  <c:v>45595</c:v>
                </c:pt>
                <c:pt idx="738">
                  <c:v>45596</c:v>
                </c:pt>
                <c:pt idx="739">
                  <c:v>45597</c:v>
                </c:pt>
                <c:pt idx="740">
                  <c:v>45600</c:v>
                </c:pt>
                <c:pt idx="741">
                  <c:v>45601</c:v>
                </c:pt>
                <c:pt idx="742">
                  <c:v>45602</c:v>
                </c:pt>
                <c:pt idx="743">
                  <c:v>45603</c:v>
                </c:pt>
                <c:pt idx="744">
                  <c:v>45604</c:v>
                </c:pt>
                <c:pt idx="745">
                  <c:v>45607</c:v>
                </c:pt>
                <c:pt idx="746">
                  <c:v>45608</c:v>
                </c:pt>
                <c:pt idx="747">
                  <c:v>45609</c:v>
                </c:pt>
                <c:pt idx="748">
                  <c:v>45610</c:v>
                </c:pt>
                <c:pt idx="749">
                  <c:v>45611</c:v>
                </c:pt>
                <c:pt idx="750">
                  <c:v>45614</c:v>
                </c:pt>
                <c:pt idx="751">
                  <c:v>45615</c:v>
                </c:pt>
                <c:pt idx="752">
                  <c:v>45616</c:v>
                </c:pt>
                <c:pt idx="753">
                  <c:v>45617</c:v>
                </c:pt>
                <c:pt idx="754">
                  <c:v>45618</c:v>
                </c:pt>
                <c:pt idx="755">
                  <c:v>45621</c:v>
                </c:pt>
                <c:pt idx="756">
                  <c:v>45622</c:v>
                </c:pt>
                <c:pt idx="757">
                  <c:v>45623</c:v>
                </c:pt>
                <c:pt idx="758">
                  <c:v>45624</c:v>
                </c:pt>
                <c:pt idx="759">
                  <c:v>45625</c:v>
                </c:pt>
                <c:pt idx="760">
                  <c:v>45628</c:v>
                </c:pt>
                <c:pt idx="761">
                  <c:v>45629</c:v>
                </c:pt>
                <c:pt idx="762">
                  <c:v>45630</c:v>
                </c:pt>
                <c:pt idx="763">
                  <c:v>45631</c:v>
                </c:pt>
                <c:pt idx="764">
                  <c:v>45632</c:v>
                </c:pt>
              </c:numCache>
            </c:numRef>
          </c:cat>
          <c:val>
            <c:numRef>
              <c:f>Sheet1!$AT$6:$AT$2000</c:f>
              <c:numCache>
                <c:formatCode>General</c:formatCode>
                <c:ptCount val="1995"/>
                <c:pt idx="0">
                  <c:v>1.2745</c:v>
                </c:pt>
                <c:pt idx="1">
                  <c:v>1.2707999999999999</c:v>
                </c:pt>
                <c:pt idx="2">
                  <c:v>1.2756000000000001</c:v>
                </c:pt>
                <c:pt idx="3">
                  <c:v>1.2728999999999999</c:v>
                </c:pt>
                <c:pt idx="4">
                  <c:v>1.2643</c:v>
                </c:pt>
                <c:pt idx="5">
                  <c:v>1.2679</c:v>
                </c:pt>
                <c:pt idx="6">
                  <c:v>1.2575000000000001</c:v>
                </c:pt>
                <c:pt idx="7">
                  <c:v>1.2508999999999999</c:v>
                </c:pt>
                <c:pt idx="8">
                  <c:v>1.252</c:v>
                </c:pt>
                <c:pt idx="9">
                  <c:v>1.2552000000000001</c:v>
                </c:pt>
                <c:pt idx="10">
                  <c:v>1.2516</c:v>
                </c:pt>
                <c:pt idx="11">
                  <c:v>1.2514000000000001</c:v>
                </c:pt>
                <c:pt idx="12">
                  <c:v>1.2515000000000001</c:v>
                </c:pt>
                <c:pt idx="13">
                  <c:v>1.2503</c:v>
                </c:pt>
                <c:pt idx="14">
                  <c:v>1.2581</c:v>
                </c:pt>
                <c:pt idx="15">
                  <c:v>1.2638</c:v>
                </c:pt>
                <c:pt idx="16">
                  <c:v>1.2628999999999999</c:v>
                </c:pt>
                <c:pt idx="17">
                  <c:v>1.2669999999999999</c:v>
                </c:pt>
                <c:pt idx="18">
                  <c:v>1.2742</c:v>
                </c:pt>
                <c:pt idx="19">
                  <c:v>1.2769999999999999</c:v>
                </c:pt>
                <c:pt idx="20">
                  <c:v>1.2707999999999999</c:v>
                </c:pt>
                <c:pt idx="21">
                  <c:v>1.2686999999999999</c:v>
                </c:pt>
                <c:pt idx="22">
                  <c:v>1.2668999999999999</c:v>
                </c:pt>
                <c:pt idx="23">
                  <c:v>1.2678</c:v>
                </c:pt>
                <c:pt idx="24">
                  <c:v>1.2757000000000001</c:v>
                </c:pt>
                <c:pt idx="25">
                  <c:v>1.2666999999999999</c:v>
                </c:pt>
                <c:pt idx="26">
                  <c:v>1.2707999999999999</c:v>
                </c:pt>
                <c:pt idx="27">
                  <c:v>1.2669999999999999</c:v>
                </c:pt>
                <c:pt idx="28">
                  <c:v>1.2719</c:v>
                </c:pt>
                <c:pt idx="29">
                  <c:v>1.2737000000000001</c:v>
                </c:pt>
                <c:pt idx="30">
                  <c:v>1.2729999999999999</c:v>
                </c:pt>
                <c:pt idx="31">
                  <c:v>1.2718</c:v>
                </c:pt>
                <c:pt idx="32">
                  <c:v>1.2686999999999999</c:v>
                </c:pt>
                <c:pt idx="33">
                  <c:v>1.2707999999999999</c:v>
                </c:pt>
                <c:pt idx="34">
                  <c:v>1.2751999999999999</c:v>
                </c:pt>
                <c:pt idx="35">
                  <c:v>1.2753000000000001</c:v>
                </c:pt>
                <c:pt idx="36">
                  <c:v>1.2769999999999999</c:v>
                </c:pt>
                <c:pt idx="37">
                  <c:v>1.2734000000000001</c:v>
                </c:pt>
                <c:pt idx="38">
                  <c:v>1.2816000000000001</c:v>
                </c:pt>
                <c:pt idx="39">
                  <c:v>1.2713000000000001</c:v>
                </c:pt>
                <c:pt idx="40">
                  <c:v>1.2675000000000001</c:v>
                </c:pt>
                <c:pt idx="41">
                  <c:v>1.2743</c:v>
                </c:pt>
                <c:pt idx="42">
                  <c:v>1.2630999999999999</c:v>
                </c:pt>
                <c:pt idx="43">
                  <c:v>1.2681</c:v>
                </c:pt>
                <c:pt idx="44">
                  <c:v>1.2730999999999999</c:v>
                </c:pt>
                <c:pt idx="45">
                  <c:v>1.282</c:v>
                </c:pt>
                <c:pt idx="46">
                  <c:v>1.2885</c:v>
                </c:pt>
                <c:pt idx="47">
                  <c:v>1.2808999999999999</c:v>
                </c:pt>
                <c:pt idx="48">
                  <c:v>1.2768999999999999</c:v>
                </c:pt>
                <c:pt idx="49">
                  <c:v>1.2744</c:v>
                </c:pt>
                <c:pt idx="50">
                  <c:v>1.2824</c:v>
                </c:pt>
                <c:pt idx="51">
                  <c:v>1.2765</c:v>
                </c:pt>
                <c:pt idx="52">
                  <c:v>1.2677</c:v>
                </c:pt>
                <c:pt idx="53">
                  <c:v>1.2627999999999999</c:v>
                </c:pt>
                <c:pt idx="54">
                  <c:v>1.2603</c:v>
                </c:pt>
                <c:pt idx="55">
                  <c:v>1.2593000000000001</c:v>
                </c:pt>
                <c:pt idx="56">
                  <c:v>1.2569999999999999</c:v>
                </c:pt>
                <c:pt idx="57">
                  <c:v>1.2562</c:v>
                </c:pt>
                <c:pt idx="58">
                  <c:v>1.2525999999999999</c:v>
                </c:pt>
                <c:pt idx="59">
                  <c:v>1.2477</c:v>
                </c:pt>
                <c:pt idx="60">
                  <c:v>1.2518</c:v>
                </c:pt>
                <c:pt idx="61">
                  <c:v>1.2497</c:v>
                </c:pt>
                <c:pt idx="62">
                  <c:v>1.2481</c:v>
                </c:pt>
                <c:pt idx="63">
                  <c:v>1.2504999999999999</c:v>
                </c:pt>
                <c:pt idx="64">
                  <c:v>1.2522</c:v>
                </c:pt>
                <c:pt idx="65">
                  <c:v>1.2484999999999999</c:v>
                </c:pt>
                <c:pt idx="66">
                  <c:v>1.2486999999999999</c:v>
                </c:pt>
                <c:pt idx="67">
                  <c:v>1.2544</c:v>
                </c:pt>
                <c:pt idx="68">
                  <c:v>1.2591000000000001</c:v>
                </c:pt>
                <c:pt idx="69">
                  <c:v>1.2572000000000001</c:v>
                </c:pt>
                <c:pt idx="70">
                  <c:v>1.2629999999999999</c:v>
                </c:pt>
                <c:pt idx="71">
                  <c:v>1.2644</c:v>
                </c:pt>
                <c:pt idx="72">
                  <c:v>1.2566999999999999</c:v>
                </c:pt>
                <c:pt idx="73">
                  <c:v>1.2603</c:v>
                </c:pt>
                <c:pt idx="74">
                  <c:v>1.2609999999999999</c:v>
                </c:pt>
                <c:pt idx="75">
                  <c:v>1.2614000000000001</c:v>
                </c:pt>
                <c:pt idx="76">
                  <c:v>1.2618</c:v>
                </c:pt>
                <c:pt idx="77">
                  <c:v>1.2499</c:v>
                </c:pt>
                <c:pt idx="78">
                  <c:v>1.2581</c:v>
                </c:pt>
                <c:pt idx="79">
                  <c:v>1.2709999999999999</c:v>
                </c:pt>
                <c:pt idx="80">
                  <c:v>1.2735000000000001</c:v>
                </c:pt>
                <c:pt idx="81">
                  <c:v>1.2826</c:v>
                </c:pt>
                <c:pt idx="82">
                  <c:v>1.2819</c:v>
                </c:pt>
                <c:pt idx="83">
                  <c:v>1.2807999999999999</c:v>
                </c:pt>
                <c:pt idx="84">
                  <c:v>1.2847999999999999</c:v>
                </c:pt>
                <c:pt idx="85">
                  <c:v>1.288</c:v>
                </c:pt>
                <c:pt idx="86">
                  <c:v>1.2841</c:v>
                </c:pt>
                <c:pt idx="87">
                  <c:v>1.2746999999999999</c:v>
                </c:pt>
                <c:pt idx="88">
                  <c:v>1.2834000000000001</c:v>
                </c:pt>
                <c:pt idx="89">
                  <c:v>1.2875000000000001</c:v>
                </c:pt>
                <c:pt idx="90">
                  <c:v>1.3010999999999999</c:v>
                </c:pt>
                <c:pt idx="91">
                  <c:v>1.3027</c:v>
                </c:pt>
                <c:pt idx="92">
                  <c:v>1.2991999999999999</c:v>
                </c:pt>
                <c:pt idx="93">
                  <c:v>1.3046</c:v>
                </c:pt>
                <c:pt idx="94">
                  <c:v>1.2928999999999999</c:v>
                </c:pt>
                <c:pt idx="95">
                  <c:v>1.2846</c:v>
                </c:pt>
                <c:pt idx="96">
                  <c:v>1.2810999999999999</c:v>
                </c:pt>
                <c:pt idx="97">
                  <c:v>1.2889999999999999</c:v>
                </c:pt>
                <c:pt idx="98">
                  <c:v>1.2825</c:v>
                </c:pt>
                <c:pt idx="99">
                  <c:v>1.284</c:v>
                </c:pt>
                <c:pt idx="100">
                  <c:v>1.2766999999999999</c:v>
                </c:pt>
                <c:pt idx="101">
                  <c:v>1.2819</c:v>
                </c:pt>
                <c:pt idx="102">
                  <c:v>1.2816000000000001</c:v>
                </c:pt>
                <c:pt idx="103">
                  <c:v>1.2773000000000001</c:v>
                </c:pt>
                <c:pt idx="104">
                  <c:v>1.2724</c:v>
                </c:pt>
                <c:pt idx="105">
                  <c:v>1.2655000000000001</c:v>
                </c:pt>
                <c:pt idx="106">
                  <c:v>1.2646999999999999</c:v>
                </c:pt>
                <c:pt idx="107">
                  <c:v>1.2657</c:v>
                </c:pt>
                <c:pt idx="108">
                  <c:v>1.2569999999999999</c:v>
                </c:pt>
                <c:pt idx="109">
                  <c:v>1.2594000000000001</c:v>
                </c:pt>
                <c:pt idx="110">
                  <c:v>1.258</c:v>
                </c:pt>
                <c:pt idx="111">
                  <c:v>1.2532000000000001</c:v>
                </c:pt>
                <c:pt idx="112">
                  <c:v>1.256</c:v>
                </c:pt>
                <c:pt idx="113">
                  <c:v>1.2699</c:v>
                </c:pt>
                <c:pt idx="114">
                  <c:v>1.2776000000000001</c:v>
                </c:pt>
                <c:pt idx="115">
                  <c:v>1.2899</c:v>
                </c:pt>
                <c:pt idx="116">
                  <c:v>1.2949999999999999</c:v>
                </c:pt>
                <c:pt idx="117">
                  <c:v>1.2890999999999999</c:v>
                </c:pt>
                <c:pt idx="118">
                  <c:v>1.2949999999999999</c:v>
                </c:pt>
                <c:pt idx="119">
                  <c:v>1.3029999999999999</c:v>
                </c:pt>
                <c:pt idx="120">
                  <c:v>1.2981</c:v>
                </c:pt>
                <c:pt idx="121">
                  <c:v>1.2922</c:v>
                </c:pt>
                <c:pt idx="122">
                  <c:v>1.2946</c:v>
                </c:pt>
                <c:pt idx="123">
                  <c:v>1.2996000000000001</c:v>
                </c:pt>
                <c:pt idx="124">
                  <c:v>1.2890999999999999</c:v>
                </c:pt>
                <c:pt idx="125">
                  <c:v>1.2877000000000001</c:v>
                </c:pt>
                <c:pt idx="126">
                  <c:v>1.2875000000000001</c:v>
                </c:pt>
                <c:pt idx="127">
                  <c:v>1.2892999999999999</c:v>
                </c:pt>
                <c:pt idx="128">
                  <c:v>1.2873000000000001</c:v>
                </c:pt>
                <c:pt idx="129">
                  <c:v>1.2899</c:v>
                </c:pt>
                <c:pt idx="130">
                  <c:v>1.2861</c:v>
                </c:pt>
                <c:pt idx="131">
                  <c:v>1.3032999999999999</c:v>
                </c:pt>
                <c:pt idx="132">
                  <c:v>1.3042</c:v>
                </c:pt>
                <c:pt idx="133">
                  <c:v>1.2968</c:v>
                </c:pt>
                <c:pt idx="134">
                  <c:v>1.2947</c:v>
                </c:pt>
                <c:pt idx="135">
                  <c:v>1.3007</c:v>
                </c:pt>
                <c:pt idx="136">
                  <c:v>1.3022</c:v>
                </c:pt>
                <c:pt idx="137">
                  <c:v>1.2974000000000001</c:v>
                </c:pt>
                <c:pt idx="138">
                  <c:v>1.3118000000000001</c:v>
                </c:pt>
                <c:pt idx="139">
                  <c:v>1.3031999999999999</c:v>
                </c:pt>
                <c:pt idx="140">
                  <c:v>1.2977000000000001</c:v>
                </c:pt>
                <c:pt idx="141">
                  <c:v>1.2869999999999999</c:v>
                </c:pt>
                <c:pt idx="142">
                  <c:v>1.2884</c:v>
                </c:pt>
                <c:pt idx="143">
                  <c:v>1.2867999999999999</c:v>
                </c:pt>
                <c:pt idx="144">
                  <c:v>1.2916000000000001</c:v>
                </c:pt>
                <c:pt idx="145">
                  <c:v>1.2846</c:v>
                </c:pt>
                <c:pt idx="146">
                  <c:v>1.2887</c:v>
                </c:pt>
                <c:pt idx="147">
                  <c:v>1.2825</c:v>
                </c:pt>
                <c:pt idx="148">
                  <c:v>1.2806999999999999</c:v>
                </c:pt>
                <c:pt idx="149">
                  <c:v>1.2795000000000001</c:v>
                </c:pt>
                <c:pt idx="150">
                  <c:v>1.2844</c:v>
                </c:pt>
                <c:pt idx="151">
                  <c:v>1.2881</c:v>
                </c:pt>
                <c:pt idx="152">
                  <c:v>1.2843</c:v>
                </c:pt>
                <c:pt idx="153">
                  <c:v>1.2865</c:v>
                </c:pt>
                <c:pt idx="154">
                  <c:v>1.2931999999999999</c:v>
                </c:pt>
                <c:pt idx="155">
                  <c:v>1.2854000000000001</c:v>
                </c:pt>
                <c:pt idx="156">
                  <c:v>1.2888999999999999</c:v>
                </c:pt>
                <c:pt idx="157">
                  <c:v>1.2776000000000001</c:v>
                </c:pt>
                <c:pt idx="158">
                  <c:v>1.2764</c:v>
                </c:pt>
                <c:pt idx="159">
                  <c:v>1.2782</c:v>
                </c:pt>
                <c:pt idx="160">
                  <c:v>1.2906</c:v>
                </c:pt>
                <c:pt idx="161">
                  <c:v>1.2845</c:v>
                </c:pt>
                <c:pt idx="162">
                  <c:v>1.2912999999999999</c:v>
                </c:pt>
                <c:pt idx="163">
                  <c:v>1.2948</c:v>
                </c:pt>
                <c:pt idx="164">
                  <c:v>1.2994000000000001</c:v>
                </c:pt>
                <c:pt idx="165">
                  <c:v>1.3056000000000001</c:v>
                </c:pt>
                <c:pt idx="166">
                  <c:v>1.2955000000000001</c:v>
                </c:pt>
                <c:pt idx="167">
                  <c:v>1.2967</c:v>
                </c:pt>
                <c:pt idx="168">
                  <c:v>1.2924</c:v>
                </c:pt>
                <c:pt idx="169">
                  <c:v>1.3032999999999999</c:v>
                </c:pt>
                <c:pt idx="170">
                  <c:v>1.3010999999999999</c:v>
                </c:pt>
                <c:pt idx="171">
                  <c:v>1.3092999999999999</c:v>
                </c:pt>
                <c:pt idx="172">
                  <c:v>1.3129999999999999</c:v>
                </c:pt>
                <c:pt idx="173">
                  <c:v>1.3154999999999999</c:v>
                </c:pt>
                <c:pt idx="174">
                  <c:v>1.3133999999999999</c:v>
                </c:pt>
                <c:pt idx="175">
                  <c:v>1.3142</c:v>
                </c:pt>
                <c:pt idx="176">
                  <c:v>1.3152999999999999</c:v>
                </c:pt>
                <c:pt idx="177">
                  <c:v>1.3121</c:v>
                </c:pt>
                <c:pt idx="178">
                  <c:v>1.3091999999999999</c:v>
                </c:pt>
                <c:pt idx="179">
                  <c:v>1.3030999999999999</c:v>
                </c:pt>
                <c:pt idx="180">
                  <c:v>1.2988</c:v>
                </c:pt>
                <c:pt idx="181">
                  <c:v>1.3168</c:v>
                </c:pt>
                <c:pt idx="182">
                  <c:v>1.3165</c:v>
                </c:pt>
                <c:pt idx="183">
                  <c:v>1.3227</c:v>
                </c:pt>
                <c:pt idx="184">
                  <c:v>1.3264</c:v>
                </c:pt>
                <c:pt idx="185">
                  <c:v>1.3250999999999999</c:v>
                </c:pt>
                <c:pt idx="186">
                  <c:v>1.3365</c:v>
                </c:pt>
                <c:pt idx="187">
                  <c:v>1.3463000000000001</c:v>
                </c:pt>
                <c:pt idx="188">
                  <c:v>1.3487</c:v>
                </c:pt>
                <c:pt idx="189">
                  <c:v>1.3592</c:v>
                </c:pt>
                <c:pt idx="190">
                  <c:v>1.3734999999999999</c:v>
                </c:pt>
                <c:pt idx="191">
                  <c:v>1.3724000000000001</c:v>
                </c:pt>
                <c:pt idx="192">
                  <c:v>1.3608</c:v>
                </c:pt>
                <c:pt idx="193">
                  <c:v>1.3680000000000001</c:v>
                </c:pt>
                <c:pt idx="194">
                  <c:v>1.3829</c:v>
                </c:pt>
                <c:pt idx="195">
                  <c:v>1.3624000000000001</c:v>
                </c:pt>
                <c:pt idx="196">
                  <c:v>1.3512999999999999</c:v>
                </c:pt>
                <c:pt idx="197">
                  <c:v>1.3619000000000001</c:v>
                </c:pt>
                <c:pt idx="198">
                  <c:v>1.3748</c:v>
                </c:pt>
                <c:pt idx="199">
                  <c:v>1.3738999999999999</c:v>
                </c:pt>
                <c:pt idx="200">
                  <c:v>1.3778999999999999</c:v>
                </c:pt>
                <c:pt idx="201">
                  <c:v>1.3796999999999999</c:v>
                </c:pt>
                <c:pt idx="202">
                  <c:v>1.3815999999999999</c:v>
                </c:pt>
                <c:pt idx="203">
                  <c:v>1.3753</c:v>
                </c:pt>
                <c:pt idx="204">
                  <c:v>1.3885000000000001</c:v>
                </c:pt>
                <c:pt idx="205">
                  <c:v>1.3715999999999999</c:v>
                </c:pt>
                <c:pt idx="206">
                  <c:v>1.3736999999999999</c:v>
                </c:pt>
                <c:pt idx="207">
                  <c:v>1.3765000000000001</c:v>
                </c:pt>
                <c:pt idx="208">
                  <c:v>1.3765000000000001</c:v>
                </c:pt>
                <c:pt idx="209">
                  <c:v>1.3640000000000001</c:v>
                </c:pt>
                <c:pt idx="210">
                  <c:v>1.3705000000000001</c:v>
                </c:pt>
                <c:pt idx="211">
                  <c:v>1.3608</c:v>
                </c:pt>
                <c:pt idx="212">
                  <c:v>1.3552999999999999</c:v>
                </c:pt>
                <c:pt idx="213">
                  <c:v>1.3565</c:v>
                </c:pt>
                <c:pt idx="214">
                  <c:v>1.3595999999999999</c:v>
                </c:pt>
                <c:pt idx="215">
                  <c:v>1.3624000000000001</c:v>
                </c:pt>
                <c:pt idx="216">
                  <c:v>1.363</c:v>
                </c:pt>
                <c:pt idx="217">
                  <c:v>1.3712</c:v>
                </c:pt>
                <c:pt idx="218">
                  <c:v>1.3746</c:v>
                </c:pt>
                <c:pt idx="219">
                  <c:v>1.3479000000000001</c:v>
                </c:pt>
                <c:pt idx="220">
                  <c:v>1.3493999999999999</c:v>
                </c:pt>
                <c:pt idx="221">
                  <c:v>1.3427</c:v>
                </c:pt>
                <c:pt idx="222">
                  <c:v>1.3526</c:v>
                </c:pt>
                <c:pt idx="223">
                  <c:v>1.3324</c:v>
                </c:pt>
                <c:pt idx="224">
                  <c:v>1.3274999999999999</c:v>
                </c:pt>
                <c:pt idx="225">
                  <c:v>1.3313999999999999</c:v>
                </c:pt>
                <c:pt idx="226">
                  <c:v>1.3280000000000001</c:v>
                </c:pt>
                <c:pt idx="227">
                  <c:v>1.3329</c:v>
                </c:pt>
                <c:pt idx="228">
                  <c:v>1.3328</c:v>
                </c:pt>
                <c:pt idx="229">
                  <c:v>1.3373999999999999</c:v>
                </c:pt>
                <c:pt idx="230">
                  <c:v>1.3448</c:v>
                </c:pt>
                <c:pt idx="231">
                  <c:v>1.3373999999999999</c:v>
                </c:pt>
                <c:pt idx="232">
                  <c:v>1.3353999999999999</c:v>
                </c:pt>
                <c:pt idx="233">
                  <c:v>1.3337000000000001</c:v>
                </c:pt>
                <c:pt idx="234">
                  <c:v>1.3380000000000001</c:v>
                </c:pt>
                <c:pt idx="235">
                  <c:v>1.3495999999999999</c:v>
                </c:pt>
                <c:pt idx="236">
                  <c:v>1.3579000000000001</c:v>
                </c:pt>
                <c:pt idx="237">
                  <c:v>1.3411999999999999</c:v>
                </c:pt>
                <c:pt idx="238">
                  <c:v>1.3431999999999999</c:v>
                </c:pt>
                <c:pt idx="239">
                  <c:v>1.3468</c:v>
                </c:pt>
                <c:pt idx="240">
                  <c:v>1.3588</c:v>
                </c:pt>
                <c:pt idx="241">
                  <c:v>1.3653</c:v>
                </c:pt>
                <c:pt idx="242">
                  <c:v>1.3653</c:v>
                </c:pt>
                <c:pt idx="243">
                  <c:v>1.3594999999999999</c:v>
                </c:pt>
                <c:pt idx="244">
                  <c:v>1.3645</c:v>
                </c:pt>
                <c:pt idx="245">
                  <c:v>1.3635999999999999</c:v>
                </c:pt>
                <c:pt idx="246">
                  <c:v>1.3545</c:v>
                </c:pt>
                <c:pt idx="247">
                  <c:v>1.3548</c:v>
                </c:pt>
                <c:pt idx="248">
                  <c:v>1.3657999999999999</c:v>
                </c:pt>
                <c:pt idx="249">
                  <c:v>1.3698999999999999</c:v>
                </c:pt>
                <c:pt idx="250">
                  <c:v>1.3648</c:v>
                </c:pt>
                <c:pt idx="251">
                  <c:v>1.3611</c:v>
                </c:pt>
                <c:pt idx="252">
                  <c:v>1.3612</c:v>
                </c:pt>
                <c:pt idx="253">
                  <c:v>1.3655999999999999</c:v>
                </c:pt>
                <c:pt idx="254">
                  <c:v>1.3599000000000001</c:v>
                </c:pt>
                <c:pt idx="255">
                  <c:v>1.3582000000000001</c:v>
                </c:pt>
                <c:pt idx="256">
                  <c:v>1.3523000000000001</c:v>
                </c:pt>
                <c:pt idx="257">
                  <c:v>1.3608</c:v>
                </c:pt>
                <c:pt idx="258">
                  <c:v>1.3548</c:v>
                </c:pt>
                <c:pt idx="259">
                  <c:v>1.3553999999999999</c:v>
                </c:pt>
                <c:pt idx="260">
                  <c:v>1.3573</c:v>
                </c:pt>
                <c:pt idx="261">
                  <c:v>1.3671</c:v>
                </c:pt>
                <c:pt idx="262">
                  <c:v>1.3478000000000001</c:v>
                </c:pt>
                <c:pt idx="263">
                  <c:v>1.357</c:v>
                </c:pt>
                <c:pt idx="264">
                  <c:v>1.3444</c:v>
                </c:pt>
                <c:pt idx="265">
                  <c:v>1.3389</c:v>
                </c:pt>
                <c:pt idx="266">
                  <c:v>1.3426</c:v>
                </c:pt>
                <c:pt idx="267">
                  <c:v>1.3425</c:v>
                </c:pt>
                <c:pt idx="268">
                  <c:v>1.3367</c:v>
                </c:pt>
                <c:pt idx="269">
                  <c:v>1.3395999999999999</c:v>
                </c:pt>
                <c:pt idx="270">
                  <c:v>1.3408</c:v>
                </c:pt>
                <c:pt idx="271">
                  <c:v>1.3389</c:v>
                </c:pt>
                <c:pt idx="272">
                  <c:v>1.3492999999999999</c:v>
                </c:pt>
                <c:pt idx="273">
                  <c:v>1.3466</c:v>
                </c:pt>
                <c:pt idx="274">
                  <c:v>1.3381000000000001</c:v>
                </c:pt>
                <c:pt idx="275">
                  <c:v>1.3368</c:v>
                </c:pt>
                <c:pt idx="276">
                  <c:v>1.3369</c:v>
                </c:pt>
                <c:pt idx="277">
                  <c:v>1.3391999999999999</c:v>
                </c:pt>
                <c:pt idx="278">
                  <c:v>1.3321000000000001</c:v>
                </c:pt>
                <c:pt idx="279">
                  <c:v>1.3310999999999999</c:v>
                </c:pt>
                <c:pt idx="280">
                  <c:v>1.3387</c:v>
                </c:pt>
                <c:pt idx="281">
                  <c:v>1.3306</c:v>
                </c:pt>
                <c:pt idx="282">
                  <c:v>1.3290999999999999</c:v>
                </c:pt>
                <c:pt idx="283">
                  <c:v>1.3315999999999999</c:v>
                </c:pt>
                <c:pt idx="284">
                  <c:v>1.3396999999999999</c:v>
                </c:pt>
                <c:pt idx="285">
                  <c:v>1.3446</c:v>
                </c:pt>
                <c:pt idx="286">
                  <c:v>1.3399000000000001</c:v>
                </c:pt>
                <c:pt idx="287">
                  <c:v>1.3447</c:v>
                </c:pt>
                <c:pt idx="288">
                  <c:v>1.3453999999999999</c:v>
                </c:pt>
                <c:pt idx="289">
                  <c:v>1.3344</c:v>
                </c:pt>
                <c:pt idx="290">
                  <c:v>1.3331999999999999</c:v>
                </c:pt>
                <c:pt idx="291">
                  <c:v>1.3337000000000001</c:v>
                </c:pt>
                <c:pt idx="292">
                  <c:v>1.3393999999999999</c:v>
                </c:pt>
                <c:pt idx="293">
                  <c:v>1.3458000000000001</c:v>
                </c:pt>
                <c:pt idx="294">
                  <c:v>1.3472999999999999</c:v>
                </c:pt>
                <c:pt idx="295">
                  <c:v>1.3452999999999999</c:v>
                </c:pt>
                <c:pt idx="296">
                  <c:v>1.3537999999999999</c:v>
                </c:pt>
                <c:pt idx="297">
                  <c:v>1.3552</c:v>
                </c:pt>
                <c:pt idx="298">
                  <c:v>1.3549</c:v>
                </c:pt>
                <c:pt idx="299">
                  <c:v>1.3611</c:v>
                </c:pt>
                <c:pt idx="300">
                  <c:v>1.3574999999999999</c:v>
                </c:pt>
                <c:pt idx="301">
                  <c:v>1.3647</c:v>
                </c:pt>
                <c:pt idx="302">
                  <c:v>1.3593999999999999</c:v>
                </c:pt>
                <c:pt idx="303">
                  <c:v>1.3596999999999999</c:v>
                </c:pt>
                <c:pt idx="304">
                  <c:v>1.3597999999999999</c:v>
                </c:pt>
                <c:pt idx="305">
                  <c:v>1.3613</c:v>
                </c:pt>
                <c:pt idx="306">
                  <c:v>1.3754</c:v>
                </c:pt>
                <c:pt idx="307">
                  <c:v>1.3805000000000001</c:v>
                </c:pt>
                <c:pt idx="308">
                  <c:v>1.3828</c:v>
                </c:pt>
                <c:pt idx="309">
                  <c:v>1.3832</c:v>
                </c:pt>
                <c:pt idx="310">
                  <c:v>1.3731</c:v>
                </c:pt>
                <c:pt idx="311">
                  <c:v>1.3686</c:v>
                </c:pt>
                <c:pt idx="312">
                  <c:v>1.3768</c:v>
                </c:pt>
                <c:pt idx="313">
                  <c:v>1.3721000000000001</c:v>
                </c:pt>
                <c:pt idx="314">
                  <c:v>1.3731</c:v>
                </c:pt>
                <c:pt idx="315">
                  <c:v>1.3664000000000001</c:v>
                </c:pt>
                <c:pt idx="316">
                  <c:v>1.3713</c:v>
                </c:pt>
                <c:pt idx="317">
                  <c:v>1.3731</c:v>
                </c:pt>
                <c:pt idx="318">
                  <c:v>1.3714999999999999</c:v>
                </c:pt>
                <c:pt idx="319">
                  <c:v>1.3744000000000001</c:v>
                </c:pt>
                <c:pt idx="320">
                  <c:v>1.3661000000000001</c:v>
                </c:pt>
                <c:pt idx="321">
                  <c:v>1.3601000000000001</c:v>
                </c:pt>
                <c:pt idx="322">
                  <c:v>1.3559000000000001</c:v>
                </c:pt>
                <c:pt idx="323">
                  <c:v>1.3523000000000001</c:v>
                </c:pt>
                <c:pt idx="324">
                  <c:v>1.3515999999999999</c:v>
                </c:pt>
                <c:pt idx="325">
                  <c:v>1.3436999999999999</c:v>
                </c:pt>
                <c:pt idx="326">
                  <c:v>1.3445</c:v>
                </c:pt>
                <c:pt idx="327">
                  <c:v>1.3458000000000001</c:v>
                </c:pt>
                <c:pt idx="328">
                  <c:v>1.3492999999999999</c:v>
                </c:pt>
                <c:pt idx="329">
                  <c:v>1.3512</c:v>
                </c:pt>
                <c:pt idx="330">
                  <c:v>1.3509</c:v>
                </c:pt>
                <c:pt idx="331">
                  <c:v>1.3467</c:v>
                </c:pt>
                <c:pt idx="332">
                  <c:v>1.3442000000000001</c:v>
                </c:pt>
                <c:pt idx="333">
                  <c:v>1.3337000000000001</c:v>
                </c:pt>
                <c:pt idx="334">
                  <c:v>1.3373999999999999</c:v>
                </c:pt>
                <c:pt idx="335">
                  <c:v>1.3393999999999999</c:v>
                </c:pt>
                <c:pt idx="336">
                  <c:v>1.339</c:v>
                </c:pt>
                <c:pt idx="337">
                  <c:v>1.3460000000000001</c:v>
                </c:pt>
                <c:pt idx="338">
                  <c:v>1.3476999999999999</c:v>
                </c:pt>
                <c:pt idx="339">
                  <c:v>1.3536999999999999</c:v>
                </c:pt>
                <c:pt idx="340">
                  <c:v>1.3541000000000001</c:v>
                </c:pt>
                <c:pt idx="341">
                  <c:v>1.3627</c:v>
                </c:pt>
                <c:pt idx="342">
                  <c:v>1.3635999999999999</c:v>
                </c:pt>
                <c:pt idx="343">
                  <c:v>1.3592</c:v>
                </c:pt>
                <c:pt idx="344">
                  <c:v>1.3552</c:v>
                </c:pt>
                <c:pt idx="345">
                  <c:v>1.3544</c:v>
                </c:pt>
                <c:pt idx="346">
                  <c:v>1.3626</c:v>
                </c:pt>
                <c:pt idx="347">
                  <c:v>1.3614999999999999</c:v>
                </c:pt>
                <c:pt idx="348">
                  <c:v>1.3539000000000001</c:v>
                </c:pt>
                <c:pt idx="349">
                  <c:v>1.3374999999999999</c:v>
                </c:pt>
                <c:pt idx="350">
                  <c:v>1.3373999999999999</c:v>
                </c:pt>
                <c:pt idx="351">
                  <c:v>1.3384</c:v>
                </c:pt>
                <c:pt idx="352">
                  <c:v>1.3371999999999999</c:v>
                </c:pt>
                <c:pt idx="353">
                  <c:v>1.3491</c:v>
                </c:pt>
                <c:pt idx="354">
                  <c:v>1.355</c:v>
                </c:pt>
                <c:pt idx="355">
                  <c:v>1.3467</c:v>
                </c:pt>
                <c:pt idx="356">
                  <c:v>1.3482000000000001</c:v>
                </c:pt>
                <c:pt idx="357">
                  <c:v>1.3454999999999999</c:v>
                </c:pt>
                <c:pt idx="358">
                  <c:v>1.3503000000000001</c:v>
                </c:pt>
                <c:pt idx="359">
                  <c:v>1.3505</c:v>
                </c:pt>
                <c:pt idx="360">
                  <c:v>1.3505</c:v>
                </c:pt>
                <c:pt idx="361">
                  <c:v>1.3504</c:v>
                </c:pt>
                <c:pt idx="362">
                  <c:v>1.3594999999999999</c:v>
                </c:pt>
                <c:pt idx="363">
                  <c:v>1.3642000000000001</c:v>
                </c:pt>
                <c:pt idx="364">
                  <c:v>1.3614999999999999</c:v>
                </c:pt>
                <c:pt idx="365">
                  <c:v>1.3592</c:v>
                </c:pt>
                <c:pt idx="366">
                  <c:v>1.3602000000000001</c:v>
                </c:pt>
                <c:pt idx="367">
                  <c:v>1.3573999999999999</c:v>
                </c:pt>
                <c:pt idx="368">
                  <c:v>1.3449</c:v>
                </c:pt>
                <c:pt idx="369">
                  <c:v>1.3425</c:v>
                </c:pt>
                <c:pt idx="370">
                  <c:v>1.3445</c:v>
                </c:pt>
                <c:pt idx="371">
                  <c:v>1.3403</c:v>
                </c:pt>
                <c:pt idx="372">
                  <c:v>1.337</c:v>
                </c:pt>
                <c:pt idx="373">
                  <c:v>1.3357000000000001</c:v>
                </c:pt>
                <c:pt idx="374">
                  <c:v>1.3340000000000001</c:v>
                </c:pt>
                <c:pt idx="375">
                  <c:v>1.3368</c:v>
                </c:pt>
                <c:pt idx="376">
                  <c:v>1.3318000000000001</c:v>
                </c:pt>
                <c:pt idx="377">
                  <c:v>1.3324</c:v>
                </c:pt>
                <c:pt idx="378">
                  <c:v>1.3223</c:v>
                </c:pt>
                <c:pt idx="379">
                  <c:v>1.32</c:v>
                </c:pt>
                <c:pt idx="380">
                  <c:v>1.321</c:v>
                </c:pt>
                <c:pt idx="381">
                  <c:v>1.3234999999999999</c:v>
                </c:pt>
                <c:pt idx="382">
                  <c:v>1.3164</c:v>
                </c:pt>
                <c:pt idx="383">
                  <c:v>1.3150999999999999</c:v>
                </c:pt>
                <c:pt idx="384">
                  <c:v>1.3183</c:v>
                </c:pt>
                <c:pt idx="385">
                  <c:v>1.3154999999999999</c:v>
                </c:pt>
                <c:pt idx="386">
                  <c:v>1.3191999999999999</c:v>
                </c:pt>
                <c:pt idx="387">
                  <c:v>1.3258000000000001</c:v>
                </c:pt>
                <c:pt idx="388">
                  <c:v>1.3251999999999999</c:v>
                </c:pt>
                <c:pt idx="389">
                  <c:v>1.3242</c:v>
                </c:pt>
                <c:pt idx="390">
                  <c:v>1.325</c:v>
                </c:pt>
                <c:pt idx="391">
                  <c:v>1.3223</c:v>
                </c:pt>
                <c:pt idx="392">
                  <c:v>1.3282</c:v>
                </c:pt>
                <c:pt idx="393">
                  <c:v>1.3368</c:v>
                </c:pt>
                <c:pt idx="394">
                  <c:v>1.3273999999999999</c:v>
                </c:pt>
                <c:pt idx="395">
                  <c:v>1.3280000000000001</c:v>
                </c:pt>
                <c:pt idx="396">
                  <c:v>1.3230999999999999</c:v>
                </c:pt>
                <c:pt idx="397">
                  <c:v>1.3187</c:v>
                </c:pt>
                <c:pt idx="398">
                  <c:v>1.3109999999999999</c:v>
                </c:pt>
                <c:pt idx="399">
                  <c:v>1.3216000000000001</c:v>
                </c:pt>
                <c:pt idx="400">
                  <c:v>1.3199000000000001</c:v>
                </c:pt>
                <c:pt idx="401">
                  <c:v>1.3169</c:v>
                </c:pt>
                <c:pt idx="402">
                  <c:v>1.3164</c:v>
                </c:pt>
                <c:pt idx="403">
                  <c:v>1.3171999999999999</c:v>
                </c:pt>
                <c:pt idx="404">
                  <c:v>1.3224</c:v>
                </c:pt>
                <c:pt idx="405">
                  <c:v>1.3168</c:v>
                </c:pt>
                <c:pt idx="406">
                  <c:v>1.3171999999999999</c:v>
                </c:pt>
                <c:pt idx="407">
                  <c:v>1.3208</c:v>
                </c:pt>
                <c:pt idx="408">
                  <c:v>1.3224</c:v>
                </c:pt>
                <c:pt idx="409">
                  <c:v>1.3237000000000001</c:v>
                </c:pt>
                <c:pt idx="410">
                  <c:v>1.319</c:v>
                </c:pt>
                <c:pt idx="411">
                  <c:v>1.3281000000000001</c:v>
                </c:pt>
                <c:pt idx="412">
                  <c:v>1.335</c:v>
                </c:pt>
                <c:pt idx="413">
                  <c:v>1.3352999999999999</c:v>
                </c:pt>
                <c:pt idx="414">
                  <c:v>1.3379000000000001</c:v>
                </c:pt>
                <c:pt idx="415">
                  <c:v>1.337</c:v>
                </c:pt>
                <c:pt idx="416">
                  <c:v>1.3419000000000001</c:v>
                </c:pt>
                <c:pt idx="417">
                  <c:v>1.3419000000000001</c:v>
                </c:pt>
                <c:pt idx="418">
                  <c:v>1.3449</c:v>
                </c:pt>
                <c:pt idx="419">
                  <c:v>1.3440000000000001</c:v>
                </c:pt>
                <c:pt idx="420">
                  <c:v>1.3461000000000001</c:v>
                </c:pt>
                <c:pt idx="421">
                  <c:v>1.3498000000000001</c:v>
                </c:pt>
                <c:pt idx="422">
                  <c:v>1.3532999999999999</c:v>
                </c:pt>
                <c:pt idx="423">
                  <c:v>1.3546</c:v>
                </c:pt>
                <c:pt idx="424">
                  <c:v>1.3552999999999999</c:v>
                </c:pt>
                <c:pt idx="425">
                  <c:v>1.3544</c:v>
                </c:pt>
                <c:pt idx="426">
                  <c:v>1.355</c:v>
                </c:pt>
                <c:pt idx="427">
                  <c:v>1.3526</c:v>
                </c:pt>
                <c:pt idx="428">
                  <c:v>1.3582000000000001</c:v>
                </c:pt>
                <c:pt idx="429">
                  <c:v>1.3601000000000001</c:v>
                </c:pt>
                <c:pt idx="430">
                  <c:v>1.3599000000000001</c:v>
                </c:pt>
                <c:pt idx="431">
                  <c:v>1.3552</c:v>
                </c:pt>
                <c:pt idx="432">
                  <c:v>1.3532</c:v>
                </c:pt>
                <c:pt idx="433">
                  <c:v>1.3508</c:v>
                </c:pt>
                <c:pt idx="434">
                  <c:v>1.3592</c:v>
                </c:pt>
                <c:pt idx="435">
                  <c:v>1.3591</c:v>
                </c:pt>
                <c:pt idx="436">
                  <c:v>1.3642000000000001</c:v>
                </c:pt>
                <c:pt idx="437">
                  <c:v>1.3635999999999999</c:v>
                </c:pt>
                <c:pt idx="438">
                  <c:v>1.3685</c:v>
                </c:pt>
                <c:pt idx="439">
                  <c:v>1.3640000000000001</c:v>
                </c:pt>
                <c:pt idx="440">
                  <c:v>1.3573</c:v>
                </c:pt>
                <c:pt idx="441">
                  <c:v>1.3552999999999999</c:v>
                </c:pt>
                <c:pt idx="442">
                  <c:v>1.3549</c:v>
                </c:pt>
                <c:pt idx="443">
                  <c:v>1.3508</c:v>
                </c:pt>
                <c:pt idx="444">
                  <c:v>1.3525</c:v>
                </c:pt>
                <c:pt idx="445">
                  <c:v>1.3486</c:v>
                </c:pt>
                <c:pt idx="446">
                  <c:v>1.3448</c:v>
                </c:pt>
                <c:pt idx="447">
                  <c:v>1.3462000000000001</c:v>
                </c:pt>
                <c:pt idx="448">
                  <c:v>1.3483000000000001</c:v>
                </c:pt>
                <c:pt idx="449">
                  <c:v>1.3483000000000001</c:v>
                </c:pt>
                <c:pt idx="450">
                  <c:v>1.3453999999999999</c:v>
                </c:pt>
                <c:pt idx="451">
                  <c:v>1.3516999999999999</c:v>
                </c:pt>
                <c:pt idx="452">
                  <c:v>1.3498000000000001</c:v>
                </c:pt>
                <c:pt idx="453">
                  <c:v>1.3487</c:v>
                </c:pt>
                <c:pt idx="454">
                  <c:v>1.3576999999999999</c:v>
                </c:pt>
                <c:pt idx="455">
                  <c:v>1.3675999999999999</c:v>
                </c:pt>
                <c:pt idx="456">
                  <c:v>1.3708</c:v>
                </c:pt>
                <c:pt idx="457">
                  <c:v>1.3745000000000001</c:v>
                </c:pt>
                <c:pt idx="458">
                  <c:v>1.3705000000000001</c:v>
                </c:pt>
                <c:pt idx="459">
                  <c:v>1.3661000000000001</c:v>
                </c:pt>
                <c:pt idx="460">
                  <c:v>1.359</c:v>
                </c:pt>
                <c:pt idx="461">
                  <c:v>1.3583000000000001</c:v>
                </c:pt>
                <c:pt idx="462">
                  <c:v>1.3593</c:v>
                </c:pt>
                <c:pt idx="463">
                  <c:v>1.369</c:v>
                </c:pt>
                <c:pt idx="464">
                  <c:v>1.3660000000000001</c:v>
                </c:pt>
                <c:pt idx="465">
                  <c:v>1.3611</c:v>
                </c:pt>
                <c:pt idx="466">
                  <c:v>1.3648</c:v>
                </c:pt>
                <c:pt idx="467">
                  <c:v>1.3715999999999999</c:v>
                </c:pt>
                <c:pt idx="468">
                  <c:v>1.3718999999999999</c:v>
                </c:pt>
                <c:pt idx="469">
                  <c:v>1.3714999999999999</c:v>
                </c:pt>
                <c:pt idx="470">
                  <c:v>1.3691</c:v>
                </c:pt>
                <c:pt idx="471">
                  <c:v>1.3741000000000001</c:v>
                </c:pt>
                <c:pt idx="472">
                  <c:v>1.3796999999999999</c:v>
                </c:pt>
                <c:pt idx="473">
                  <c:v>1.3831</c:v>
                </c:pt>
                <c:pt idx="474">
                  <c:v>1.387</c:v>
                </c:pt>
                <c:pt idx="475">
                  <c:v>1.3826000000000001</c:v>
                </c:pt>
                <c:pt idx="476">
                  <c:v>1.3875</c:v>
                </c:pt>
                <c:pt idx="477">
                  <c:v>1.3855999999999999</c:v>
                </c:pt>
                <c:pt idx="478">
                  <c:v>1.3738999999999999</c:v>
                </c:pt>
                <c:pt idx="479">
                  <c:v>1.3657999999999999</c:v>
                </c:pt>
                <c:pt idx="480">
                  <c:v>1.37</c:v>
                </c:pt>
                <c:pt idx="481">
                  <c:v>1.3767</c:v>
                </c:pt>
                <c:pt idx="482">
                  <c:v>1.3792</c:v>
                </c:pt>
                <c:pt idx="483">
                  <c:v>1.3808</c:v>
                </c:pt>
                <c:pt idx="484">
                  <c:v>1.3801000000000001</c:v>
                </c:pt>
                <c:pt idx="485">
                  <c:v>1.3805000000000001</c:v>
                </c:pt>
                <c:pt idx="486">
                  <c:v>1.3693</c:v>
                </c:pt>
                <c:pt idx="487">
                  <c:v>1.3683000000000001</c:v>
                </c:pt>
                <c:pt idx="488">
                  <c:v>1.3754999999999999</c:v>
                </c:pt>
                <c:pt idx="489">
                  <c:v>1.3723000000000001</c:v>
                </c:pt>
                <c:pt idx="490">
                  <c:v>1.3725000000000001</c:v>
                </c:pt>
                <c:pt idx="491">
                  <c:v>1.3701000000000001</c:v>
                </c:pt>
                <c:pt idx="492">
                  <c:v>1.3687</c:v>
                </c:pt>
                <c:pt idx="493">
                  <c:v>1.3695999999999999</c:v>
                </c:pt>
                <c:pt idx="494">
                  <c:v>1.3635999999999999</c:v>
                </c:pt>
                <c:pt idx="495">
                  <c:v>1.3615999999999999</c:v>
                </c:pt>
                <c:pt idx="496">
                  <c:v>1.3573999999999999</c:v>
                </c:pt>
                <c:pt idx="497">
                  <c:v>1.3589</c:v>
                </c:pt>
                <c:pt idx="498">
                  <c:v>1.3561000000000001</c:v>
                </c:pt>
                <c:pt idx="499">
                  <c:v>1.3496999999999999</c:v>
                </c:pt>
                <c:pt idx="500">
                  <c:v>1.3536999999999999</c:v>
                </c:pt>
                <c:pt idx="501">
                  <c:v>1.3592</c:v>
                </c:pt>
                <c:pt idx="502">
                  <c:v>1.3593</c:v>
                </c:pt>
                <c:pt idx="503">
                  <c:v>1.3599000000000001</c:v>
                </c:pt>
                <c:pt idx="504">
                  <c:v>1.3583000000000001</c:v>
                </c:pt>
                <c:pt idx="505">
                  <c:v>1.3573999999999999</c:v>
                </c:pt>
                <c:pt idx="506">
                  <c:v>1.3591</c:v>
                </c:pt>
                <c:pt idx="507">
                  <c:v>1.3517999999999999</c:v>
                </c:pt>
                <c:pt idx="508">
                  <c:v>1.3407</c:v>
                </c:pt>
                <c:pt idx="509">
                  <c:v>1.3380000000000001</c:v>
                </c:pt>
                <c:pt idx="510">
                  <c:v>1.3399000000000001</c:v>
                </c:pt>
                <c:pt idx="511">
                  <c:v>1.3332999999999999</c:v>
                </c:pt>
                <c:pt idx="512">
                  <c:v>1.3369</c:v>
                </c:pt>
                <c:pt idx="513">
                  <c:v>1.3283</c:v>
                </c:pt>
                <c:pt idx="514">
                  <c:v>1.327</c:v>
                </c:pt>
                <c:pt idx="515">
                  <c:v>1.3257000000000001</c:v>
                </c:pt>
                <c:pt idx="516">
                  <c:v>1.3194999999999999</c:v>
                </c:pt>
                <c:pt idx="517">
                  <c:v>1.3208</c:v>
                </c:pt>
                <c:pt idx="518">
                  <c:v>1.3229</c:v>
                </c:pt>
                <c:pt idx="519">
                  <c:v>1.3243</c:v>
                </c:pt>
                <c:pt idx="520">
                  <c:v>1.3239000000000001</c:v>
                </c:pt>
                <c:pt idx="521">
                  <c:v>1.3321000000000001</c:v>
                </c:pt>
                <c:pt idx="522">
                  <c:v>1.3352999999999999</c:v>
                </c:pt>
                <c:pt idx="523">
                  <c:v>1.335</c:v>
                </c:pt>
                <c:pt idx="524">
                  <c:v>1.3363</c:v>
                </c:pt>
                <c:pt idx="525">
                  <c:v>1.3348</c:v>
                </c:pt>
                <c:pt idx="526">
                  <c:v>1.339</c:v>
                </c:pt>
                <c:pt idx="527">
                  <c:v>1.3381000000000001</c:v>
                </c:pt>
                <c:pt idx="528">
                  <c:v>1.3394999999999999</c:v>
                </c:pt>
                <c:pt idx="529">
                  <c:v>1.341</c:v>
                </c:pt>
                <c:pt idx="530">
                  <c:v>1.3428</c:v>
                </c:pt>
                <c:pt idx="531">
                  <c:v>1.3494999999999999</c:v>
                </c:pt>
                <c:pt idx="532">
                  <c:v>1.3506</c:v>
                </c:pt>
                <c:pt idx="533">
                  <c:v>1.3487</c:v>
                </c:pt>
                <c:pt idx="534">
                  <c:v>1.3429</c:v>
                </c:pt>
                <c:pt idx="535">
                  <c:v>1.3479000000000001</c:v>
                </c:pt>
                <c:pt idx="536">
                  <c:v>1.3462000000000001</c:v>
                </c:pt>
                <c:pt idx="537">
                  <c:v>1.3524</c:v>
                </c:pt>
                <c:pt idx="538">
                  <c:v>1.3474999999999999</c:v>
                </c:pt>
                <c:pt idx="539">
                  <c:v>1.3452999999999999</c:v>
                </c:pt>
                <c:pt idx="540">
                  <c:v>1.3413999999999999</c:v>
                </c:pt>
                <c:pt idx="541">
                  <c:v>1.3398000000000001</c:v>
                </c:pt>
                <c:pt idx="542">
                  <c:v>1.3434999999999999</c:v>
                </c:pt>
                <c:pt idx="543">
                  <c:v>1.3386</c:v>
                </c:pt>
                <c:pt idx="544">
                  <c:v>1.3463000000000001</c:v>
                </c:pt>
                <c:pt idx="545">
                  <c:v>1.3540000000000001</c:v>
                </c:pt>
                <c:pt idx="546">
                  <c:v>1.3492</c:v>
                </c:pt>
                <c:pt idx="547">
                  <c:v>1.3463000000000001</c:v>
                </c:pt>
                <c:pt idx="548">
                  <c:v>1.3458000000000001</c:v>
                </c:pt>
                <c:pt idx="549">
                  <c:v>1.3460000000000001</c:v>
                </c:pt>
                <c:pt idx="550">
                  <c:v>1.3451</c:v>
                </c:pt>
                <c:pt idx="551">
                  <c:v>1.3564000000000001</c:v>
                </c:pt>
                <c:pt idx="552">
                  <c:v>1.3544</c:v>
                </c:pt>
                <c:pt idx="553">
                  <c:v>1.3465</c:v>
                </c:pt>
                <c:pt idx="554">
                  <c:v>1.3485</c:v>
                </c:pt>
                <c:pt idx="555">
                  <c:v>1.3491</c:v>
                </c:pt>
                <c:pt idx="556">
                  <c:v>1.3523000000000001</c:v>
                </c:pt>
                <c:pt idx="557">
                  <c:v>1.3506</c:v>
                </c:pt>
                <c:pt idx="558">
                  <c:v>1.3482000000000001</c:v>
                </c:pt>
                <c:pt idx="559">
                  <c:v>1.3505</c:v>
                </c:pt>
                <c:pt idx="560">
                  <c:v>1.3505</c:v>
                </c:pt>
                <c:pt idx="561">
                  <c:v>1.3528</c:v>
                </c:pt>
                <c:pt idx="562">
                  <c:v>1.3576999999999999</c:v>
                </c:pt>
                <c:pt idx="563">
                  <c:v>1.3579000000000001</c:v>
                </c:pt>
                <c:pt idx="564">
                  <c:v>1.3561000000000001</c:v>
                </c:pt>
                <c:pt idx="565">
                  <c:v>1.3573999999999999</c:v>
                </c:pt>
                <c:pt idx="566">
                  <c:v>1.3593</c:v>
                </c:pt>
                <c:pt idx="567">
                  <c:v>1.3513999999999999</c:v>
                </c:pt>
                <c:pt idx="568">
                  <c:v>1.3459000000000001</c:v>
                </c:pt>
                <c:pt idx="569">
                  <c:v>1.3483000000000001</c:v>
                </c:pt>
                <c:pt idx="570">
                  <c:v>1.3483000000000001</c:v>
                </c:pt>
                <c:pt idx="571">
                  <c:v>1.3491</c:v>
                </c:pt>
                <c:pt idx="572">
                  <c:v>1.3471</c:v>
                </c:pt>
                <c:pt idx="573">
                  <c:v>1.3532999999999999</c:v>
                </c:pt>
                <c:pt idx="574">
                  <c:v>1.3542000000000001</c:v>
                </c:pt>
                <c:pt idx="575">
                  <c:v>1.3533999999999999</c:v>
                </c:pt>
                <c:pt idx="576">
                  <c:v>1.3567</c:v>
                </c:pt>
                <c:pt idx="577">
                  <c:v>1.3492</c:v>
                </c:pt>
                <c:pt idx="578">
                  <c:v>1.3531</c:v>
                </c:pt>
                <c:pt idx="579">
                  <c:v>1.3604000000000001</c:v>
                </c:pt>
                <c:pt idx="580">
                  <c:v>1.3586</c:v>
                </c:pt>
                <c:pt idx="581">
                  <c:v>1.3584000000000001</c:v>
                </c:pt>
                <c:pt idx="582">
                  <c:v>1.3568</c:v>
                </c:pt>
                <c:pt idx="583">
                  <c:v>1.3540000000000001</c:v>
                </c:pt>
                <c:pt idx="584">
                  <c:v>1.3540000000000001</c:v>
                </c:pt>
                <c:pt idx="585">
                  <c:v>1.357</c:v>
                </c:pt>
                <c:pt idx="586">
                  <c:v>1.3567</c:v>
                </c:pt>
                <c:pt idx="587">
                  <c:v>1.3527</c:v>
                </c:pt>
                <c:pt idx="588">
                  <c:v>1.3543000000000001</c:v>
                </c:pt>
                <c:pt idx="589">
                  <c:v>1.359</c:v>
                </c:pt>
                <c:pt idx="590">
                  <c:v>1.3572</c:v>
                </c:pt>
                <c:pt idx="591">
                  <c:v>1.3571</c:v>
                </c:pt>
                <c:pt idx="592">
                  <c:v>1.3682000000000001</c:v>
                </c:pt>
                <c:pt idx="593">
                  <c:v>1.3689</c:v>
                </c:pt>
                <c:pt idx="594">
                  <c:v>1.3774999999999999</c:v>
                </c:pt>
                <c:pt idx="595">
                  <c:v>1.3788</c:v>
                </c:pt>
                <c:pt idx="596">
                  <c:v>1.3829</c:v>
                </c:pt>
                <c:pt idx="597">
                  <c:v>1.3773</c:v>
                </c:pt>
                <c:pt idx="598">
                  <c:v>1.3767</c:v>
                </c:pt>
                <c:pt idx="599">
                  <c:v>1.3751</c:v>
                </c:pt>
                <c:pt idx="600">
                  <c:v>1.3701000000000001</c:v>
                </c:pt>
                <c:pt idx="601">
                  <c:v>1.3663000000000001</c:v>
                </c:pt>
                <c:pt idx="602">
                  <c:v>1.3703000000000001</c:v>
                </c:pt>
                <c:pt idx="603">
                  <c:v>1.3656999999999999</c:v>
                </c:pt>
                <c:pt idx="604">
                  <c:v>1.3671</c:v>
                </c:pt>
                <c:pt idx="605">
                  <c:v>1.3661000000000001</c:v>
                </c:pt>
                <c:pt idx="606">
                  <c:v>1.3777999999999999</c:v>
                </c:pt>
                <c:pt idx="607">
                  <c:v>1.3738999999999999</c:v>
                </c:pt>
                <c:pt idx="608">
                  <c:v>1.3673999999999999</c:v>
                </c:pt>
                <c:pt idx="609">
                  <c:v>1.3686</c:v>
                </c:pt>
                <c:pt idx="610">
                  <c:v>1.3666</c:v>
                </c:pt>
                <c:pt idx="611">
                  <c:v>1.3726</c:v>
                </c:pt>
                <c:pt idx="612">
                  <c:v>1.3722000000000001</c:v>
                </c:pt>
                <c:pt idx="613">
                  <c:v>1.3676999999999999</c:v>
                </c:pt>
                <c:pt idx="614">
                  <c:v>1.3672</c:v>
                </c:pt>
                <c:pt idx="615">
                  <c:v>1.3666</c:v>
                </c:pt>
                <c:pt idx="616">
                  <c:v>1.3651</c:v>
                </c:pt>
                <c:pt idx="617">
                  <c:v>1.3602000000000001</c:v>
                </c:pt>
                <c:pt idx="618">
                  <c:v>1.3617999999999999</c:v>
                </c:pt>
                <c:pt idx="619">
                  <c:v>1.3612</c:v>
                </c:pt>
                <c:pt idx="620">
                  <c:v>1.3625</c:v>
                </c:pt>
                <c:pt idx="621">
                  <c:v>1.3653999999999999</c:v>
                </c:pt>
                <c:pt idx="622">
                  <c:v>1.3694999999999999</c:v>
                </c:pt>
                <c:pt idx="623">
                  <c:v>1.3729</c:v>
                </c:pt>
                <c:pt idx="624">
                  <c:v>1.3665</c:v>
                </c:pt>
                <c:pt idx="625">
                  <c:v>1.3633</c:v>
                </c:pt>
                <c:pt idx="626">
                  <c:v>1.3646</c:v>
                </c:pt>
                <c:pt idx="627">
                  <c:v>1.3717999999999999</c:v>
                </c:pt>
                <c:pt idx="628">
                  <c:v>1.3681000000000001</c:v>
                </c:pt>
                <c:pt idx="629">
                  <c:v>1.3628</c:v>
                </c:pt>
                <c:pt idx="630">
                  <c:v>1.3627</c:v>
                </c:pt>
                <c:pt idx="631">
                  <c:v>1.3675999999999999</c:v>
                </c:pt>
                <c:pt idx="632">
                  <c:v>1.3694</c:v>
                </c:pt>
                <c:pt idx="633">
                  <c:v>1.367</c:v>
                </c:pt>
                <c:pt idx="634">
                  <c:v>1.3764000000000001</c:v>
                </c:pt>
                <c:pt idx="635">
                  <c:v>1.3758999999999999</c:v>
                </c:pt>
                <c:pt idx="636">
                  <c:v>1.3757999999999999</c:v>
                </c:pt>
                <c:pt idx="637">
                  <c:v>1.3723000000000001</c:v>
                </c:pt>
                <c:pt idx="638">
                  <c:v>1.3743000000000001</c:v>
                </c:pt>
                <c:pt idx="639">
                  <c:v>1.3734</c:v>
                </c:pt>
                <c:pt idx="640">
                  <c:v>1.3724000000000001</c:v>
                </c:pt>
                <c:pt idx="641">
                  <c:v>1.3717999999999999</c:v>
                </c:pt>
                <c:pt idx="642">
                  <c:v>1.3707</c:v>
                </c:pt>
                <c:pt idx="643">
                  <c:v>1.3689</c:v>
                </c:pt>
                <c:pt idx="644">
                  <c:v>1.3692</c:v>
                </c:pt>
                <c:pt idx="645">
                  <c:v>1.3656999999999999</c:v>
                </c:pt>
                <c:pt idx="646">
                  <c:v>1.3657999999999999</c:v>
                </c:pt>
                <c:pt idx="647">
                  <c:v>1.3702000000000001</c:v>
                </c:pt>
                <c:pt idx="648">
                  <c:v>1.3701000000000001</c:v>
                </c:pt>
                <c:pt idx="649">
                  <c:v>1.3678999999999999</c:v>
                </c:pt>
                <c:pt idx="650">
                  <c:v>1.3735999999999999</c:v>
                </c:pt>
                <c:pt idx="651">
                  <c:v>1.3678999999999999</c:v>
                </c:pt>
                <c:pt idx="652">
                  <c:v>1.3638999999999999</c:v>
                </c:pt>
                <c:pt idx="653">
                  <c:v>1.3613999999999999</c:v>
                </c:pt>
                <c:pt idx="654">
                  <c:v>1.3640000000000001</c:v>
                </c:pt>
                <c:pt idx="655">
                  <c:v>1.3634999999999999</c:v>
                </c:pt>
                <c:pt idx="656">
                  <c:v>1.3635999999999999</c:v>
                </c:pt>
                <c:pt idx="657">
                  <c:v>1.3619000000000001</c:v>
                </c:pt>
                <c:pt idx="658">
                  <c:v>1.3632</c:v>
                </c:pt>
                <c:pt idx="659">
                  <c:v>1.3634999999999999</c:v>
                </c:pt>
                <c:pt idx="660">
                  <c:v>1.3683000000000001</c:v>
                </c:pt>
                <c:pt idx="661">
                  <c:v>1.3673</c:v>
                </c:pt>
                <c:pt idx="662">
                  <c:v>1.3683000000000001</c:v>
                </c:pt>
                <c:pt idx="663">
                  <c:v>1.3706</c:v>
                </c:pt>
                <c:pt idx="664">
                  <c:v>1.373</c:v>
                </c:pt>
                <c:pt idx="665">
                  <c:v>1.3756999999999999</c:v>
                </c:pt>
                <c:pt idx="666">
                  <c:v>1.3785000000000001</c:v>
                </c:pt>
                <c:pt idx="667">
                  <c:v>1.3808</c:v>
                </c:pt>
                <c:pt idx="668">
                  <c:v>1.3825000000000001</c:v>
                </c:pt>
                <c:pt idx="669">
                  <c:v>1.3835999999999999</c:v>
                </c:pt>
                <c:pt idx="670">
                  <c:v>1.3853</c:v>
                </c:pt>
                <c:pt idx="671">
                  <c:v>1.3849</c:v>
                </c:pt>
                <c:pt idx="672">
                  <c:v>1.3808</c:v>
                </c:pt>
                <c:pt idx="673">
                  <c:v>1.3874</c:v>
                </c:pt>
                <c:pt idx="674">
                  <c:v>1.3873</c:v>
                </c:pt>
                <c:pt idx="675">
                  <c:v>1.3825000000000001</c:v>
                </c:pt>
                <c:pt idx="676">
                  <c:v>1.3785000000000001</c:v>
                </c:pt>
                <c:pt idx="677">
                  <c:v>1.3758999999999999</c:v>
                </c:pt>
                <c:pt idx="678">
                  <c:v>1.3733</c:v>
                </c:pt>
                <c:pt idx="679">
                  <c:v>1.373</c:v>
                </c:pt>
                <c:pt idx="680">
                  <c:v>1.3744000000000001</c:v>
                </c:pt>
                <c:pt idx="681">
                  <c:v>1.3706</c:v>
                </c:pt>
                <c:pt idx="682">
                  <c:v>1.3715999999999999</c:v>
                </c:pt>
                <c:pt idx="683">
                  <c:v>1.373</c:v>
                </c:pt>
                <c:pt idx="684">
                  <c:v>1.3680000000000001</c:v>
                </c:pt>
                <c:pt idx="685">
                  <c:v>1.3633999999999999</c:v>
                </c:pt>
                <c:pt idx="686">
                  <c:v>1.3621000000000001</c:v>
                </c:pt>
                <c:pt idx="687">
                  <c:v>1.3594999999999999</c:v>
                </c:pt>
                <c:pt idx="688">
                  <c:v>1.3615999999999999</c:v>
                </c:pt>
                <c:pt idx="689">
                  <c:v>1.3509</c:v>
                </c:pt>
                <c:pt idx="690">
                  <c:v>1.3487</c:v>
                </c:pt>
                <c:pt idx="691">
                  <c:v>1.3444</c:v>
                </c:pt>
                <c:pt idx="692">
                  <c:v>1.3481000000000001</c:v>
                </c:pt>
                <c:pt idx="693">
                  <c:v>1.3485</c:v>
                </c:pt>
                <c:pt idx="694">
                  <c:v>1.3492</c:v>
                </c:pt>
                <c:pt idx="695">
                  <c:v>1.3493999999999999</c:v>
                </c:pt>
                <c:pt idx="696">
                  <c:v>1.3551</c:v>
                </c:pt>
                <c:pt idx="697">
                  <c:v>1.3506</c:v>
                </c:pt>
                <c:pt idx="698">
                  <c:v>1.3503000000000001</c:v>
                </c:pt>
                <c:pt idx="699">
                  <c:v>1.3573</c:v>
                </c:pt>
                <c:pt idx="700">
                  <c:v>1.3559000000000001</c:v>
                </c:pt>
                <c:pt idx="701">
                  <c:v>1.361</c:v>
                </c:pt>
                <c:pt idx="702">
                  <c:v>1.3574999999999999</c:v>
                </c:pt>
                <c:pt idx="703">
                  <c:v>1.3580000000000001</c:v>
                </c:pt>
                <c:pt idx="704">
                  <c:v>1.3585</c:v>
                </c:pt>
                <c:pt idx="705">
                  <c:v>1.3587</c:v>
                </c:pt>
                <c:pt idx="706">
                  <c:v>1.3597999999999999</c:v>
                </c:pt>
                <c:pt idx="707">
                  <c:v>1.3605</c:v>
                </c:pt>
                <c:pt idx="708">
                  <c:v>1.3559000000000001</c:v>
                </c:pt>
                <c:pt idx="709">
                  <c:v>1.3569</c:v>
                </c:pt>
                <c:pt idx="710">
                  <c:v>1.3541000000000001</c:v>
                </c:pt>
                <c:pt idx="711">
                  <c:v>1.3431</c:v>
                </c:pt>
                <c:pt idx="712">
                  <c:v>1.3485</c:v>
                </c:pt>
                <c:pt idx="713">
                  <c:v>1.3465</c:v>
                </c:pt>
                <c:pt idx="714">
                  <c:v>1.3515999999999999</c:v>
                </c:pt>
                <c:pt idx="715">
                  <c:v>1.3525</c:v>
                </c:pt>
                <c:pt idx="716">
                  <c:v>1.349</c:v>
                </c:pt>
                <c:pt idx="717">
                  <c:v>1.3502000000000001</c:v>
                </c:pt>
                <c:pt idx="718">
                  <c:v>1.3554999999999999</c:v>
                </c:pt>
                <c:pt idx="719">
                  <c:v>1.3575999999999999</c:v>
                </c:pt>
                <c:pt idx="720">
                  <c:v>1.3620000000000001</c:v>
                </c:pt>
                <c:pt idx="721">
                  <c:v>1.3647</c:v>
                </c:pt>
                <c:pt idx="722">
                  <c:v>1.3711</c:v>
                </c:pt>
                <c:pt idx="723">
                  <c:v>1.3742000000000001</c:v>
                </c:pt>
                <c:pt idx="724">
                  <c:v>1.3762000000000001</c:v>
                </c:pt>
                <c:pt idx="725">
                  <c:v>1.3795999999999999</c:v>
                </c:pt>
                <c:pt idx="726">
                  <c:v>1.3774999999999999</c:v>
                </c:pt>
                <c:pt idx="727">
                  <c:v>1.3751</c:v>
                </c:pt>
                <c:pt idx="728">
                  <c:v>1.3794999999999999</c:v>
                </c:pt>
                <c:pt idx="729">
                  <c:v>1.3798999999999999</c:v>
                </c:pt>
                <c:pt idx="730">
                  <c:v>1.3831</c:v>
                </c:pt>
                <c:pt idx="731">
                  <c:v>1.3817999999999999</c:v>
                </c:pt>
                <c:pt idx="732">
                  <c:v>1.3835999999999999</c:v>
                </c:pt>
                <c:pt idx="733">
                  <c:v>1.3855</c:v>
                </c:pt>
                <c:pt idx="734">
                  <c:v>1.3892</c:v>
                </c:pt>
                <c:pt idx="735">
                  <c:v>1.389</c:v>
                </c:pt>
                <c:pt idx="736">
                  <c:v>1.3915</c:v>
                </c:pt>
                <c:pt idx="737">
                  <c:v>1.3904000000000001</c:v>
                </c:pt>
                <c:pt idx="738">
                  <c:v>1.3934</c:v>
                </c:pt>
                <c:pt idx="739">
                  <c:v>1.3949</c:v>
                </c:pt>
                <c:pt idx="740">
                  <c:v>1.3902000000000001</c:v>
                </c:pt>
                <c:pt idx="741">
                  <c:v>1.3824000000000001</c:v>
                </c:pt>
                <c:pt idx="742">
                  <c:v>1.3938999999999999</c:v>
                </c:pt>
                <c:pt idx="743">
                  <c:v>1.3861000000000001</c:v>
                </c:pt>
                <c:pt idx="744">
                  <c:v>1.3912</c:v>
                </c:pt>
                <c:pt idx="745">
                  <c:v>1.3925000000000001</c:v>
                </c:pt>
                <c:pt idx="746">
                  <c:v>1.3944000000000001</c:v>
                </c:pt>
                <c:pt idx="747">
                  <c:v>1.3996999999999999</c:v>
                </c:pt>
                <c:pt idx="748">
                  <c:v>1.4059999999999999</c:v>
                </c:pt>
                <c:pt idx="749">
                  <c:v>1.409</c:v>
                </c:pt>
                <c:pt idx="750">
                  <c:v>1.4015</c:v>
                </c:pt>
                <c:pt idx="751">
                  <c:v>1.3956</c:v>
                </c:pt>
                <c:pt idx="752">
                  <c:v>1.3975</c:v>
                </c:pt>
                <c:pt idx="753">
                  <c:v>1.3974</c:v>
                </c:pt>
                <c:pt idx="754">
                  <c:v>1.3977999999999999</c:v>
                </c:pt>
                <c:pt idx="755">
                  <c:v>1.3987000000000001</c:v>
                </c:pt>
                <c:pt idx="756">
                  <c:v>1.4054</c:v>
                </c:pt>
                <c:pt idx="757">
                  <c:v>1.403</c:v>
                </c:pt>
                <c:pt idx="758">
                  <c:v>1.4014</c:v>
                </c:pt>
                <c:pt idx="759">
                  <c:v>1.4006000000000001</c:v>
                </c:pt>
                <c:pt idx="760">
                  <c:v>1.4047000000000001</c:v>
                </c:pt>
                <c:pt idx="761">
                  <c:v>1.4069</c:v>
                </c:pt>
                <c:pt idx="762">
                  <c:v>1.4073</c:v>
                </c:pt>
                <c:pt idx="763">
                  <c:v>1.4023000000000001</c:v>
                </c:pt>
                <c:pt idx="764">
                  <c:v>1.4145000000000001</c:v>
                </c:pt>
              </c:numCache>
            </c:numRef>
          </c:val>
          <c:smooth val="0"/>
          <c:extLst>
            <c:ext xmlns:c16="http://schemas.microsoft.com/office/drawing/2014/chart" uri="{C3380CC4-5D6E-409C-BE32-E72D297353CC}">
              <c16:uniqueId val="{00000001-CC82-449A-A16C-C5624D153C74}"/>
            </c:ext>
          </c:extLst>
        </c:ser>
        <c:dLbls>
          <c:showLegendKey val="0"/>
          <c:showVal val="0"/>
          <c:showCatName val="0"/>
          <c:showSerName val="0"/>
          <c:showPercent val="0"/>
          <c:showBubbleSize val="0"/>
        </c:dLbls>
        <c:marker val="1"/>
        <c:smooth val="0"/>
        <c:axId val="1376062000"/>
        <c:axId val="1376057680"/>
      </c:lineChart>
      <c:dateAx>
        <c:axId val="1072101288"/>
        <c:scaling>
          <c:orientation val="minMax"/>
          <c:max val="45642"/>
          <c:min val="45108"/>
        </c:scaling>
        <c:delete val="0"/>
        <c:axPos val="b"/>
        <c:numFmt formatCode="[$-409]mmm\-yy;@" sourceLinked="0"/>
        <c:majorTickMark val="out"/>
        <c:minorTickMark val="none"/>
        <c:tickLblPos val="low"/>
        <c:spPr>
          <a:ln/>
        </c:spPr>
        <c:crossAx val="1072099848"/>
        <c:crosses val="autoZero"/>
        <c:auto val="1"/>
        <c:lblOffset val="100"/>
        <c:baseTimeUnit val="days"/>
        <c:majorUnit val="130"/>
        <c:majorTimeUnit val="days"/>
      </c:dateAx>
      <c:valAx>
        <c:axId val="1072099848"/>
        <c:scaling>
          <c:orientation val="minMax"/>
          <c:max val="1.2"/>
          <c:min val="-0.5"/>
        </c:scaling>
        <c:delete val="0"/>
        <c:axPos val="l"/>
        <c:numFmt formatCode="#,##0.0" sourceLinked="0"/>
        <c:majorTickMark val="out"/>
        <c:minorTickMark val="none"/>
        <c:tickLblPos val="nextTo"/>
        <c:spPr>
          <a:ln/>
        </c:spPr>
        <c:crossAx val="1072101288"/>
        <c:crosses val="autoZero"/>
        <c:crossBetween val="between"/>
      </c:valAx>
      <c:valAx>
        <c:axId val="1376057680"/>
        <c:scaling>
          <c:orientation val="minMax"/>
          <c:min val="1.3"/>
        </c:scaling>
        <c:delete val="0"/>
        <c:axPos val="r"/>
        <c:numFmt formatCode="#,##0.00" sourceLinked="0"/>
        <c:majorTickMark val="out"/>
        <c:minorTickMark val="none"/>
        <c:tickLblPos val="nextTo"/>
        <c:crossAx val="1376062000"/>
        <c:crosses val="max"/>
        <c:crossBetween val="between"/>
      </c:valAx>
      <c:dateAx>
        <c:axId val="1376062000"/>
        <c:scaling>
          <c:orientation val="minMax"/>
        </c:scaling>
        <c:delete val="1"/>
        <c:axPos val="b"/>
        <c:numFmt formatCode="m/d/yyyy" sourceLinked="1"/>
        <c:majorTickMark val="out"/>
        <c:minorTickMark val="none"/>
        <c:tickLblPos val="nextTo"/>
        <c:crossAx val="1376057680"/>
        <c:crosses val="autoZero"/>
        <c:auto val="1"/>
        <c:lblOffset val="100"/>
        <c:baseTimeUnit val="days"/>
      </c:dateAx>
    </c:plotArea>
    <c:legend>
      <c:legendPos val="t"/>
      <c:layout>
        <c:manualLayout>
          <c:xMode val="edge"/>
          <c:yMode val="edge"/>
          <c:x val="5.6132001044747318E-2"/>
          <c:y val="2.3612459401478915E-3"/>
          <c:w val="0.9"/>
          <c:h val="6.5170004434377191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sz="1200" dirty="0"/>
              <a:t>1-yr total returns vs USD, %</a:t>
            </a:r>
          </a:p>
        </c:rich>
      </c:tx>
      <c:layout>
        <c:manualLayout>
          <c:xMode val="edge"/>
          <c:yMode val="edge"/>
          <c:x val="0.38239197530864194"/>
          <c:y val="6.1728395061728392E-3"/>
        </c:manualLayout>
      </c:layout>
      <c:overlay val="0"/>
    </c:title>
    <c:autoTitleDeleted val="0"/>
    <c:plotArea>
      <c:layout>
        <c:manualLayout>
          <c:layoutTarget val="inner"/>
          <c:xMode val="edge"/>
          <c:yMode val="edge"/>
          <c:x val="6.1205526392534265E-2"/>
          <c:y val="4.6602264994653447E-2"/>
          <c:w val="0.92597355886069799"/>
          <c:h val="0.86704724409448819"/>
        </c:manualLayout>
      </c:layout>
      <c:barChart>
        <c:barDir val="col"/>
        <c:grouping val="clustered"/>
        <c:varyColors val="0"/>
        <c:ser>
          <c:idx val="0"/>
          <c:order val="0"/>
          <c:spPr>
            <a:solidFill>
              <a:srgbClr val="020B5B"/>
            </a:solidFill>
            <a:ln w="15875"/>
          </c:spPr>
          <c:invertIfNegative val="0"/>
          <c:cat>
            <c:strRef>
              <c:f>Worksheet!$M$2:$M$22</c:f>
              <c:strCache>
                <c:ptCount val="21"/>
                <c:pt idx="0">
                  <c:v>ARS</c:v>
                </c:pt>
                <c:pt idx="1">
                  <c:v>BRL</c:v>
                </c:pt>
                <c:pt idx="2">
                  <c:v>CLP</c:v>
                </c:pt>
                <c:pt idx="3">
                  <c:v>KRW</c:v>
                </c:pt>
                <c:pt idx="4">
                  <c:v>MXN</c:v>
                </c:pt>
                <c:pt idx="5">
                  <c:v>HUF</c:v>
                </c:pt>
                <c:pt idx="6">
                  <c:v>TWD</c:v>
                </c:pt>
                <c:pt idx="7">
                  <c:v>CZK</c:v>
                </c:pt>
                <c:pt idx="8">
                  <c:v>PHP</c:v>
                </c:pt>
                <c:pt idx="9">
                  <c:v>COP</c:v>
                </c:pt>
                <c:pt idx="10">
                  <c:v>CNY</c:v>
                </c:pt>
                <c:pt idx="11">
                  <c:v>RON</c:v>
                </c:pt>
                <c:pt idx="12">
                  <c:v>IDR</c:v>
                </c:pt>
                <c:pt idx="13">
                  <c:v>HKD</c:v>
                </c:pt>
                <c:pt idx="14">
                  <c:v>INR</c:v>
                </c:pt>
                <c:pt idx="15">
                  <c:v>PLN</c:v>
                </c:pt>
                <c:pt idx="16">
                  <c:v>THB</c:v>
                </c:pt>
                <c:pt idx="17">
                  <c:v>PEN</c:v>
                </c:pt>
                <c:pt idx="18">
                  <c:v>MYR</c:v>
                </c:pt>
                <c:pt idx="19">
                  <c:v>ZAR</c:v>
                </c:pt>
                <c:pt idx="20">
                  <c:v>TRY</c:v>
                </c:pt>
              </c:strCache>
            </c:strRef>
          </c:cat>
          <c:val>
            <c:numRef>
              <c:f>Worksheet!$L$2:$L$22</c:f>
              <c:numCache>
                <c:formatCode>General</c:formatCode>
                <c:ptCount val="21"/>
                <c:pt idx="0">
                  <c:v>-24.1536349058151</c:v>
                </c:pt>
                <c:pt idx="1">
                  <c:v>-11.3354668021202</c:v>
                </c:pt>
                <c:pt idx="2">
                  <c:v>-5.0671927630901301</c:v>
                </c:pt>
                <c:pt idx="3">
                  <c:v>-4.68956083059311</c:v>
                </c:pt>
                <c:pt idx="4">
                  <c:v>-4.49163466691971</c:v>
                </c:pt>
                <c:pt idx="5">
                  <c:v>-3.1792927533388098</c:v>
                </c:pt>
                <c:pt idx="6">
                  <c:v>-1.2102220207452801</c:v>
                </c:pt>
                <c:pt idx="7">
                  <c:v>-0.15431719366461</c:v>
                </c:pt>
                <c:pt idx="8">
                  <c:v>1.2328732758760499</c:v>
                </c:pt>
                <c:pt idx="9">
                  <c:v>1.3401132076978699</c:v>
                </c:pt>
                <c:pt idx="10">
                  <c:v>1.5460061840713</c:v>
                </c:pt>
                <c:pt idx="11">
                  <c:v>3.8337372243404402</c:v>
                </c:pt>
                <c:pt idx="12">
                  <c:v>4.7042991966009096</c:v>
                </c:pt>
                <c:pt idx="13">
                  <c:v>5.0307195633649799</c:v>
                </c:pt>
                <c:pt idx="14">
                  <c:v>5.1812231540679896</c:v>
                </c:pt>
                <c:pt idx="15">
                  <c:v>5.70833943784237</c:v>
                </c:pt>
                <c:pt idx="16">
                  <c:v>5.9386555105447796</c:v>
                </c:pt>
                <c:pt idx="17">
                  <c:v>6.8416453897952998</c:v>
                </c:pt>
                <c:pt idx="18">
                  <c:v>9.5625631511211395</c:v>
                </c:pt>
                <c:pt idx="19">
                  <c:v>14.682610332965901</c:v>
                </c:pt>
                <c:pt idx="20">
                  <c:v>37.5919222831726</c:v>
                </c:pt>
              </c:numCache>
            </c:numRef>
          </c:val>
          <c:extLst>
            <c:ext xmlns:c16="http://schemas.microsoft.com/office/drawing/2014/chart" uri="{C3380CC4-5D6E-409C-BE32-E72D297353CC}">
              <c16:uniqueId val="{00000000-B929-4C80-8935-67FEB6738292}"/>
            </c:ext>
          </c:extLst>
        </c:ser>
        <c:dLbls>
          <c:showLegendKey val="0"/>
          <c:showVal val="0"/>
          <c:showCatName val="0"/>
          <c:showSerName val="0"/>
          <c:showPercent val="0"/>
          <c:showBubbleSize val="0"/>
        </c:dLbls>
        <c:gapWidth val="70"/>
        <c:overlap val="-27"/>
        <c:axId val="999659760"/>
        <c:axId val="999660120"/>
      </c:barChart>
      <c:catAx>
        <c:axId val="999659760"/>
        <c:scaling>
          <c:orientation val="minMax"/>
        </c:scaling>
        <c:delete val="0"/>
        <c:axPos val="b"/>
        <c:numFmt formatCode="[$-409]d\-mmm;@" sourceLinked="0"/>
        <c:majorTickMark val="out"/>
        <c:minorTickMark val="none"/>
        <c:tickLblPos val="low"/>
        <c:spPr>
          <a:ln/>
        </c:spPr>
        <c:txPr>
          <a:bodyPr/>
          <a:lstStyle/>
          <a:p>
            <a:pPr>
              <a:defRPr sz="1100"/>
            </a:pPr>
            <a:endParaRPr lang="en-US"/>
          </a:p>
        </c:txPr>
        <c:crossAx val="999660120"/>
        <c:crosses val="autoZero"/>
        <c:auto val="1"/>
        <c:lblAlgn val="ctr"/>
        <c:lblOffset val="100"/>
        <c:noMultiLvlLbl val="0"/>
      </c:catAx>
      <c:valAx>
        <c:axId val="999660120"/>
        <c:scaling>
          <c:orientation val="minMax"/>
          <c:max val="40"/>
          <c:min val="-25"/>
        </c:scaling>
        <c:delete val="0"/>
        <c:axPos val="l"/>
        <c:numFmt formatCode="General" sourceLinked="1"/>
        <c:majorTickMark val="out"/>
        <c:minorTickMark val="none"/>
        <c:tickLblPos val="nextTo"/>
        <c:spPr>
          <a:ln/>
        </c:spPr>
        <c:crossAx val="999659760"/>
        <c:crosses val="autoZero"/>
        <c:crossBetween val="between"/>
        <c:majorUnit val="5"/>
      </c:valAx>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200" b="0" i="0">
          <a:latin typeface="+mn-lt"/>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Sahm Rule, %</a:t>
            </a:r>
          </a:p>
        </c:rich>
      </c:tx>
      <c:layout>
        <c:manualLayout>
          <c:xMode val="edge"/>
          <c:yMode val="edge"/>
          <c:x val="0.38809144124162032"/>
          <c:y val="8.4516832656191974E-4"/>
        </c:manualLayout>
      </c:layout>
      <c:overlay val="0"/>
    </c:title>
    <c:autoTitleDeleted val="0"/>
    <c:plotArea>
      <c:layout/>
      <c:areaChart>
        <c:grouping val="standard"/>
        <c:varyColors val="0"/>
        <c:ser>
          <c:idx val="0"/>
          <c:order val="0"/>
          <c:spPr>
            <a:ln w="15875"/>
          </c:spPr>
          <c:cat>
            <c:numRef>
              <c:f>Sheet1!$A$6:$A$1000</c:f>
              <c:numCache>
                <c:formatCode>m/d/yyyy</c:formatCode>
                <c:ptCount val="995"/>
                <c:pt idx="0">
                  <c:v>34365</c:v>
                </c:pt>
                <c:pt idx="1">
                  <c:v>34393</c:v>
                </c:pt>
                <c:pt idx="2">
                  <c:v>34424</c:v>
                </c:pt>
                <c:pt idx="3">
                  <c:v>34454</c:v>
                </c:pt>
                <c:pt idx="4">
                  <c:v>34485</c:v>
                </c:pt>
                <c:pt idx="5">
                  <c:v>34515</c:v>
                </c:pt>
                <c:pt idx="6">
                  <c:v>34546</c:v>
                </c:pt>
                <c:pt idx="7">
                  <c:v>34577</c:v>
                </c:pt>
                <c:pt idx="8">
                  <c:v>34607</c:v>
                </c:pt>
                <c:pt idx="9">
                  <c:v>34638</c:v>
                </c:pt>
                <c:pt idx="10">
                  <c:v>34668</c:v>
                </c:pt>
                <c:pt idx="11">
                  <c:v>34699</c:v>
                </c:pt>
                <c:pt idx="12">
                  <c:v>34730</c:v>
                </c:pt>
                <c:pt idx="13">
                  <c:v>34758</c:v>
                </c:pt>
                <c:pt idx="14">
                  <c:v>34789</c:v>
                </c:pt>
                <c:pt idx="15">
                  <c:v>34819</c:v>
                </c:pt>
                <c:pt idx="16">
                  <c:v>34850</c:v>
                </c:pt>
                <c:pt idx="17">
                  <c:v>34880</c:v>
                </c:pt>
                <c:pt idx="18">
                  <c:v>34911</c:v>
                </c:pt>
                <c:pt idx="19">
                  <c:v>34942</c:v>
                </c:pt>
                <c:pt idx="20">
                  <c:v>34972</c:v>
                </c:pt>
                <c:pt idx="21">
                  <c:v>35003</c:v>
                </c:pt>
                <c:pt idx="22">
                  <c:v>35033</c:v>
                </c:pt>
                <c:pt idx="23">
                  <c:v>35064</c:v>
                </c:pt>
                <c:pt idx="24">
                  <c:v>35095</c:v>
                </c:pt>
                <c:pt idx="25">
                  <c:v>35124</c:v>
                </c:pt>
                <c:pt idx="26">
                  <c:v>35155</c:v>
                </c:pt>
                <c:pt idx="27">
                  <c:v>35185</c:v>
                </c:pt>
                <c:pt idx="28">
                  <c:v>35216</c:v>
                </c:pt>
                <c:pt idx="29">
                  <c:v>35246</c:v>
                </c:pt>
                <c:pt idx="30">
                  <c:v>35277</c:v>
                </c:pt>
                <c:pt idx="31">
                  <c:v>35308</c:v>
                </c:pt>
                <c:pt idx="32">
                  <c:v>35338</c:v>
                </c:pt>
                <c:pt idx="33">
                  <c:v>35369</c:v>
                </c:pt>
                <c:pt idx="34">
                  <c:v>35399</c:v>
                </c:pt>
                <c:pt idx="35">
                  <c:v>35430</c:v>
                </c:pt>
                <c:pt idx="36">
                  <c:v>35461</c:v>
                </c:pt>
                <c:pt idx="37">
                  <c:v>35489</c:v>
                </c:pt>
                <c:pt idx="38">
                  <c:v>35520</c:v>
                </c:pt>
                <c:pt idx="39">
                  <c:v>35550</c:v>
                </c:pt>
                <c:pt idx="40">
                  <c:v>35581</c:v>
                </c:pt>
                <c:pt idx="41">
                  <c:v>35611</c:v>
                </c:pt>
                <c:pt idx="42">
                  <c:v>35642</c:v>
                </c:pt>
                <c:pt idx="43">
                  <c:v>35673</c:v>
                </c:pt>
                <c:pt idx="44">
                  <c:v>35703</c:v>
                </c:pt>
                <c:pt idx="45">
                  <c:v>35734</c:v>
                </c:pt>
                <c:pt idx="46">
                  <c:v>35764</c:v>
                </c:pt>
                <c:pt idx="47">
                  <c:v>35795</c:v>
                </c:pt>
                <c:pt idx="48">
                  <c:v>35826</c:v>
                </c:pt>
                <c:pt idx="49">
                  <c:v>35854</c:v>
                </c:pt>
                <c:pt idx="50">
                  <c:v>35885</c:v>
                </c:pt>
                <c:pt idx="51">
                  <c:v>35915</c:v>
                </c:pt>
                <c:pt idx="52">
                  <c:v>35946</c:v>
                </c:pt>
                <c:pt idx="53">
                  <c:v>35976</c:v>
                </c:pt>
                <c:pt idx="54">
                  <c:v>36007</c:v>
                </c:pt>
                <c:pt idx="55">
                  <c:v>36038</c:v>
                </c:pt>
                <c:pt idx="56">
                  <c:v>36068</c:v>
                </c:pt>
                <c:pt idx="57">
                  <c:v>36099</c:v>
                </c:pt>
                <c:pt idx="58">
                  <c:v>36129</c:v>
                </c:pt>
                <c:pt idx="59">
                  <c:v>36160</c:v>
                </c:pt>
                <c:pt idx="60">
                  <c:v>36191</c:v>
                </c:pt>
                <c:pt idx="61">
                  <c:v>36219</c:v>
                </c:pt>
                <c:pt idx="62">
                  <c:v>36250</c:v>
                </c:pt>
                <c:pt idx="63">
                  <c:v>36280</c:v>
                </c:pt>
                <c:pt idx="64">
                  <c:v>36311</c:v>
                </c:pt>
                <c:pt idx="65">
                  <c:v>36341</c:v>
                </c:pt>
                <c:pt idx="66">
                  <c:v>36372</c:v>
                </c:pt>
                <c:pt idx="67">
                  <c:v>36403</c:v>
                </c:pt>
                <c:pt idx="68">
                  <c:v>36433</c:v>
                </c:pt>
                <c:pt idx="69">
                  <c:v>36464</c:v>
                </c:pt>
                <c:pt idx="70">
                  <c:v>36494</c:v>
                </c:pt>
                <c:pt idx="71">
                  <c:v>36525</c:v>
                </c:pt>
                <c:pt idx="72">
                  <c:v>36556</c:v>
                </c:pt>
                <c:pt idx="73">
                  <c:v>36585</c:v>
                </c:pt>
                <c:pt idx="74">
                  <c:v>36616</c:v>
                </c:pt>
                <c:pt idx="75">
                  <c:v>36646</c:v>
                </c:pt>
                <c:pt idx="76">
                  <c:v>36677</c:v>
                </c:pt>
                <c:pt idx="77">
                  <c:v>36707</c:v>
                </c:pt>
                <c:pt idx="78">
                  <c:v>36738</c:v>
                </c:pt>
                <c:pt idx="79">
                  <c:v>36769</c:v>
                </c:pt>
                <c:pt idx="80">
                  <c:v>36799</c:v>
                </c:pt>
                <c:pt idx="81">
                  <c:v>36830</c:v>
                </c:pt>
                <c:pt idx="82">
                  <c:v>36860</c:v>
                </c:pt>
                <c:pt idx="83">
                  <c:v>36891</c:v>
                </c:pt>
                <c:pt idx="84">
                  <c:v>36922</c:v>
                </c:pt>
                <c:pt idx="85">
                  <c:v>36950</c:v>
                </c:pt>
                <c:pt idx="86">
                  <c:v>36981</c:v>
                </c:pt>
                <c:pt idx="87">
                  <c:v>37011</c:v>
                </c:pt>
                <c:pt idx="88">
                  <c:v>37042</c:v>
                </c:pt>
                <c:pt idx="89">
                  <c:v>37072</c:v>
                </c:pt>
                <c:pt idx="90">
                  <c:v>37103</c:v>
                </c:pt>
                <c:pt idx="91">
                  <c:v>37134</c:v>
                </c:pt>
                <c:pt idx="92">
                  <c:v>37164</c:v>
                </c:pt>
                <c:pt idx="93">
                  <c:v>37195</c:v>
                </c:pt>
                <c:pt idx="94">
                  <c:v>37225</c:v>
                </c:pt>
                <c:pt idx="95">
                  <c:v>37256</c:v>
                </c:pt>
                <c:pt idx="96">
                  <c:v>37287</c:v>
                </c:pt>
                <c:pt idx="97">
                  <c:v>37315</c:v>
                </c:pt>
                <c:pt idx="98">
                  <c:v>37346</c:v>
                </c:pt>
                <c:pt idx="99">
                  <c:v>37376</c:v>
                </c:pt>
                <c:pt idx="100">
                  <c:v>37407</c:v>
                </c:pt>
                <c:pt idx="101">
                  <c:v>37437</c:v>
                </c:pt>
                <c:pt idx="102">
                  <c:v>37468</c:v>
                </c:pt>
                <c:pt idx="103">
                  <c:v>37499</c:v>
                </c:pt>
                <c:pt idx="104">
                  <c:v>37529</c:v>
                </c:pt>
                <c:pt idx="105">
                  <c:v>37560</c:v>
                </c:pt>
                <c:pt idx="106">
                  <c:v>37590</c:v>
                </c:pt>
                <c:pt idx="107">
                  <c:v>37621</c:v>
                </c:pt>
                <c:pt idx="108">
                  <c:v>37652</c:v>
                </c:pt>
                <c:pt idx="109">
                  <c:v>37680</c:v>
                </c:pt>
                <c:pt idx="110">
                  <c:v>37711</c:v>
                </c:pt>
                <c:pt idx="111">
                  <c:v>37741</c:v>
                </c:pt>
                <c:pt idx="112">
                  <c:v>37772</c:v>
                </c:pt>
                <c:pt idx="113">
                  <c:v>37802</c:v>
                </c:pt>
                <c:pt idx="114">
                  <c:v>37833</c:v>
                </c:pt>
                <c:pt idx="115">
                  <c:v>37864</c:v>
                </c:pt>
                <c:pt idx="116">
                  <c:v>37894</c:v>
                </c:pt>
                <c:pt idx="117">
                  <c:v>37925</c:v>
                </c:pt>
                <c:pt idx="118">
                  <c:v>37955</c:v>
                </c:pt>
                <c:pt idx="119">
                  <c:v>37986</c:v>
                </c:pt>
                <c:pt idx="120">
                  <c:v>38017</c:v>
                </c:pt>
                <c:pt idx="121">
                  <c:v>38046</c:v>
                </c:pt>
                <c:pt idx="122">
                  <c:v>38077</c:v>
                </c:pt>
                <c:pt idx="123">
                  <c:v>38107</c:v>
                </c:pt>
                <c:pt idx="124">
                  <c:v>38138</c:v>
                </c:pt>
                <c:pt idx="125">
                  <c:v>38168</c:v>
                </c:pt>
                <c:pt idx="126">
                  <c:v>38199</c:v>
                </c:pt>
                <c:pt idx="127">
                  <c:v>38230</c:v>
                </c:pt>
                <c:pt idx="128">
                  <c:v>38260</c:v>
                </c:pt>
                <c:pt idx="129">
                  <c:v>38291</c:v>
                </c:pt>
                <c:pt idx="130">
                  <c:v>38321</c:v>
                </c:pt>
                <c:pt idx="131">
                  <c:v>38352</c:v>
                </c:pt>
                <c:pt idx="132">
                  <c:v>38383</c:v>
                </c:pt>
                <c:pt idx="133">
                  <c:v>38411</c:v>
                </c:pt>
                <c:pt idx="134">
                  <c:v>38442</c:v>
                </c:pt>
                <c:pt idx="135">
                  <c:v>38472</c:v>
                </c:pt>
                <c:pt idx="136">
                  <c:v>38503</c:v>
                </c:pt>
                <c:pt idx="137">
                  <c:v>38533</c:v>
                </c:pt>
                <c:pt idx="138">
                  <c:v>38564</c:v>
                </c:pt>
                <c:pt idx="139">
                  <c:v>38595</c:v>
                </c:pt>
                <c:pt idx="140">
                  <c:v>38625</c:v>
                </c:pt>
                <c:pt idx="141">
                  <c:v>38656</c:v>
                </c:pt>
                <c:pt idx="142">
                  <c:v>38686</c:v>
                </c:pt>
                <c:pt idx="143">
                  <c:v>38717</c:v>
                </c:pt>
                <c:pt idx="144">
                  <c:v>38748</c:v>
                </c:pt>
                <c:pt idx="145">
                  <c:v>38776</c:v>
                </c:pt>
                <c:pt idx="146">
                  <c:v>38807</c:v>
                </c:pt>
                <c:pt idx="147">
                  <c:v>38837</c:v>
                </c:pt>
                <c:pt idx="148">
                  <c:v>38868</c:v>
                </c:pt>
                <c:pt idx="149">
                  <c:v>38898</c:v>
                </c:pt>
                <c:pt idx="150">
                  <c:v>38929</c:v>
                </c:pt>
                <c:pt idx="151">
                  <c:v>38960</c:v>
                </c:pt>
                <c:pt idx="152">
                  <c:v>38990</c:v>
                </c:pt>
                <c:pt idx="153">
                  <c:v>39021</c:v>
                </c:pt>
                <c:pt idx="154">
                  <c:v>39051</c:v>
                </c:pt>
                <c:pt idx="155">
                  <c:v>39082</c:v>
                </c:pt>
                <c:pt idx="156">
                  <c:v>39113</c:v>
                </c:pt>
                <c:pt idx="157">
                  <c:v>39141</c:v>
                </c:pt>
                <c:pt idx="158">
                  <c:v>39172</c:v>
                </c:pt>
                <c:pt idx="159">
                  <c:v>39202</c:v>
                </c:pt>
                <c:pt idx="160">
                  <c:v>39233</c:v>
                </c:pt>
                <c:pt idx="161">
                  <c:v>39263</c:v>
                </c:pt>
                <c:pt idx="162">
                  <c:v>39294</c:v>
                </c:pt>
                <c:pt idx="163">
                  <c:v>39325</c:v>
                </c:pt>
                <c:pt idx="164">
                  <c:v>39355</c:v>
                </c:pt>
                <c:pt idx="165">
                  <c:v>39386</c:v>
                </c:pt>
                <c:pt idx="166">
                  <c:v>39416</c:v>
                </c:pt>
                <c:pt idx="167">
                  <c:v>39447</c:v>
                </c:pt>
                <c:pt idx="168">
                  <c:v>39478</c:v>
                </c:pt>
                <c:pt idx="169">
                  <c:v>39507</c:v>
                </c:pt>
                <c:pt idx="170">
                  <c:v>39538</c:v>
                </c:pt>
                <c:pt idx="171">
                  <c:v>39568</c:v>
                </c:pt>
                <c:pt idx="172">
                  <c:v>39599</c:v>
                </c:pt>
                <c:pt idx="173">
                  <c:v>39629</c:v>
                </c:pt>
                <c:pt idx="174">
                  <c:v>39660</c:v>
                </c:pt>
                <c:pt idx="175">
                  <c:v>39691</c:v>
                </c:pt>
                <c:pt idx="176">
                  <c:v>39721</c:v>
                </c:pt>
                <c:pt idx="177">
                  <c:v>39752</c:v>
                </c:pt>
                <c:pt idx="178">
                  <c:v>39782</c:v>
                </c:pt>
                <c:pt idx="179">
                  <c:v>39813</c:v>
                </c:pt>
                <c:pt idx="180">
                  <c:v>39844</c:v>
                </c:pt>
                <c:pt idx="181">
                  <c:v>39872</c:v>
                </c:pt>
                <c:pt idx="182">
                  <c:v>39903</c:v>
                </c:pt>
                <c:pt idx="183">
                  <c:v>39933</c:v>
                </c:pt>
                <c:pt idx="184">
                  <c:v>39964</c:v>
                </c:pt>
                <c:pt idx="185">
                  <c:v>39994</c:v>
                </c:pt>
                <c:pt idx="186">
                  <c:v>40025</c:v>
                </c:pt>
                <c:pt idx="187">
                  <c:v>40056</c:v>
                </c:pt>
                <c:pt idx="188">
                  <c:v>40086</c:v>
                </c:pt>
                <c:pt idx="189">
                  <c:v>40117</c:v>
                </c:pt>
                <c:pt idx="190">
                  <c:v>40147</c:v>
                </c:pt>
                <c:pt idx="191">
                  <c:v>40178</c:v>
                </c:pt>
                <c:pt idx="192">
                  <c:v>40209</c:v>
                </c:pt>
                <c:pt idx="193">
                  <c:v>40237</c:v>
                </c:pt>
                <c:pt idx="194">
                  <c:v>40268</c:v>
                </c:pt>
                <c:pt idx="195">
                  <c:v>40298</c:v>
                </c:pt>
                <c:pt idx="196">
                  <c:v>40329</c:v>
                </c:pt>
                <c:pt idx="197">
                  <c:v>40359</c:v>
                </c:pt>
                <c:pt idx="198">
                  <c:v>40390</c:v>
                </c:pt>
                <c:pt idx="199">
                  <c:v>40421</c:v>
                </c:pt>
                <c:pt idx="200">
                  <c:v>40451</c:v>
                </c:pt>
                <c:pt idx="201">
                  <c:v>40482</c:v>
                </c:pt>
                <c:pt idx="202">
                  <c:v>40512</c:v>
                </c:pt>
                <c:pt idx="203">
                  <c:v>40543</c:v>
                </c:pt>
                <c:pt idx="204">
                  <c:v>40574</c:v>
                </c:pt>
                <c:pt idx="205">
                  <c:v>40602</c:v>
                </c:pt>
                <c:pt idx="206">
                  <c:v>40633</c:v>
                </c:pt>
                <c:pt idx="207">
                  <c:v>40663</c:v>
                </c:pt>
                <c:pt idx="208">
                  <c:v>40694</c:v>
                </c:pt>
                <c:pt idx="209">
                  <c:v>40724</c:v>
                </c:pt>
                <c:pt idx="210">
                  <c:v>40755</c:v>
                </c:pt>
                <c:pt idx="211">
                  <c:v>40786</c:v>
                </c:pt>
                <c:pt idx="212">
                  <c:v>40816</c:v>
                </c:pt>
                <c:pt idx="213">
                  <c:v>40847</c:v>
                </c:pt>
                <c:pt idx="214">
                  <c:v>40877</c:v>
                </c:pt>
                <c:pt idx="215">
                  <c:v>40908</c:v>
                </c:pt>
                <c:pt idx="216">
                  <c:v>40939</c:v>
                </c:pt>
                <c:pt idx="217">
                  <c:v>40968</c:v>
                </c:pt>
                <c:pt idx="218">
                  <c:v>40999</c:v>
                </c:pt>
                <c:pt idx="219">
                  <c:v>41029</c:v>
                </c:pt>
                <c:pt idx="220">
                  <c:v>41060</c:v>
                </c:pt>
                <c:pt idx="221">
                  <c:v>41090</c:v>
                </c:pt>
                <c:pt idx="222">
                  <c:v>41121</c:v>
                </c:pt>
                <c:pt idx="223">
                  <c:v>41152</c:v>
                </c:pt>
                <c:pt idx="224">
                  <c:v>41182</c:v>
                </c:pt>
                <c:pt idx="225">
                  <c:v>41213</c:v>
                </c:pt>
                <c:pt idx="226">
                  <c:v>41243</c:v>
                </c:pt>
                <c:pt idx="227">
                  <c:v>41274</c:v>
                </c:pt>
                <c:pt idx="228">
                  <c:v>41305</c:v>
                </c:pt>
                <c:pt idx="229">
                  <c:v>41333</c:v>
                </c:pt>
                <c:pt idx="230">
                  <c:v>41364</c:v>
                </c:pt>
                <c:pt idx="231">
                  <c:v>41394</c:v>
                </c:pt>
                <c:pt idx="232">
                  <c:v>41425</c:v>
                </c:pt>
                <c:pt idx="233">
                  <c:v>41455</c:v>
                </c:pt>
                <c:pt idx="234">
                  <c:v>41486</c:v>
                </c:pt>
                <c:pt idx="235">
                  <c:v>41517</c:v>
                </c:pt>
                <c:pt idx="236">
                  <c:v>41547</c:v>
                </c:pt>
                <c:pt idx="237">
                  <c:v>41578</c:v>
                </c:pt>
                <c:pt idx="238">
                  <c:v>41608</c:v>
                </c:pt>
                <c:pt idx="239">
                  <c:v>41639</c:v>
                </c:pt>
                <c:pt idx="240">
                  <c:v>41670</c:v>
                </c:pt>
                <c:pt idx="241">
                  <c:v>41698</c:v>
                </c:pt>
                <c:pt idx="242">
                  <c:v>41729</c:v>
                </c:pt>
                <c:pt idx="243">
                  <c:v>41759</c:v>
                </c:pt>
                <c:pt idx="244">
                  <c:v>41790</c:v>
                </c:pt>
                <c:pt idx="245">
                  <c:v>41820</c:v>
                </c:pt>
                <c:pt idx="246">
                  <c:v>41851</c:v>
                </c:pt>
                <c:pt idx="247">
                  <c:v>41882</c:v>
                </c:pt>
                <c:pt idx="248">
                  <c:v>41912</c:v>
                </c:pt>
                <c:pt idx="249">
                  <c:v>41943</c:v>
                </c:pt>
                <c:pt idx="250">
                  <c:v>41973</c:v>
                </c:pt>
                <c:pt idx="251">
                  <c:v>42004</c:v>
                </c:pt>
                <c:pt idx="252">
                  <c:v>42035</c:v>
                </c:pt>
                <c:pt idx="253">
                  <c:v>42063</c:v>
                </c:pt>
                <c:pt idx="254">
                  <c:v>42094</c:v>
                </c:pt>
                <c:pt idx="255">
                  <c:v>42124</c:v>
                </c:pt>
                <c:pt idx="256">
                  <c:v>42155</c:v>
                </c:pt>
                <c:pt idx="257">
                  <c:v>42185</c:v>
                </c:pt>
                <c:pt idx="258">
                  <c:v>42216</c:v>
                </c:pt>
                <c:pt idx="259">
                  <c:v>42247</c:v>
                </c:pt>
                <c:pt idx="260">
                  <c:v>42277</c:v>
                </c:pt>
                <c:pt idx="261">
                  <c:v>42308</c:v>
                </c:pt>
                <c:pt idx="262">
                  <c:v>42338</c:v>
                </c:pt>
                <c:pt idx="263">
                  <c:v>42369</c:v>
                </c:pt>
                <c:pt idx="264">
                  <c:v>42400</c:v>
                </c:pt>
                <c:pt idx="265">
                  <c:v>42429</c:v>
                </c:pt>
                <c:pt idx="266">
                  <c:v>42460</c:v>
                </c:pt>
                <c:pt idx="267">
                  <c:v>42490</c:v>
                </c:pt>
                <c:pt idx="268">
                  <c:v>42521</c:v>
                </c:pt>
                <c:pt idx="269">
                  <c:v>42551</c:v>
                </c:pt>
                <c:pt idx="270">
                  <c:v>42582</c:v>
                </c:pt>
                <c:pt idx="271">
                  <c:v>42613</c:v>
                </c:pt>
                <c:pt idx="272">
                  <c:v>42643</c:v>
                </c:pt>
                <c:pt idx="273">
                  <c:v>42674</c:v>
                </c:pt>
                <c:pt idx="274">
                  <c:v>42704</c:v>
                </c:pt>
                <c:pt idx="275">
                  <c:v>42735</c:v>
                </c:pt>
                <c:pt idx="276">
                  <c:v>42766</c:v>
                </c:pt>
                <c:pt idx="277">
                  <c:v>42794</c:v>
                </c:pt>
                <c:pt idx="278">
                  <c:v>42825</c:v>
                </c:pt>
                <c:pt idx="279">
                  <c:v>42855</c:v>
                </c:pt>
                <c:pt idx="280">
                  <c:v>42886</c:v>
                </c:pt>
                <c:pt idx="281">
                  <c:v>42916</c:v>
                </c:pt>
                <c:pt idx="282">
                  <c:v>42947</c:v>
                </c:pt>
                <c:pt idx="283">
                  <c:v>42978</c:v>
                </c:pt>
                <c:pt idx="284">
                  <c:v>43008</c:v>
                </c:pt>
                <c:pt idx="285">
                  <c:v>43039</c:v>
                </c:pt>
                <c:pt idx="286">
                  <c:v>43069</c:v>
                </c:pt>
                <c:pt idx="287">
                  <c:v>43100</c:v>
                </c:pt>
                <c:pt idx="288">
                  <c:v>43131</c:v>
                </c:pt>
                <c:pt idx="289">
                  <c:v>43159</c:v>
                </c:pt>
                <c:pt idx="290">
                  <c:v>43190</c:v>
                </c:pt>
                <c:pt idx="291">
                  <c:v>43220</c:v>
                </c:pt>
                <c:pt idx="292">
                  <c:v>43251</c:v>
                </c:pt>
                <c:pt idx="293">
                  <c:v>43281</c:v>
                </c:pt>
                <c:pt idx="294">
                  <c:v>43312</c:v>
                </c:pt>
                <c:pt idx="295">
                  <c:v>43343</c:v>
                </c:pt>
                <c:pt idx="296">
                  <c:v>43373</c:v>
                </c:pt>
                <c:pt idx="297">
                  <c:v>43404</c:v>
                </c:pt>
                <c:pt idx="298">
                  <c:v>43434</c:v>
                </c:pt>
                <c:pt idx="299">
                  <c:v>43465</c:v>
                </c:pt>
                <c:pt idx="300">
                  <c:v>43496</c:v>
                </c:pt>
                <c:pt idx="301">
                  <c:v>43524</c:v>
                </c:pt>
                <c:pt idx="302">
                  <c:v>43555</c:v>
                </c:pt>
                <c:pt idx="303">
                  <c:v>43585</c:v>
                </c:pt>
                <c:pt idx="304">
                  <c:v>43616</c:v>
                </c:pt>
                <c:pt idx="305">
                  <c:v>43646</c:v>
                </c:pt>
                <c:pt idx="306">
                  <c:v>43677</c:v>
                </c:pt>
                <c:pt idx="307">
                  <c:v>43708</c:v>
                </c:pt>
                <c:pt idx="308">
                  <c:v>43738</c:v>
                </c:pt>
                <c:pt idx="309">
                  <c:v>43769</c:v>
                </c:pt>
                <c:pt idx="310">
                  <c:v>43799</c:v>
                </c:pt>
                <c:pt idx="311">
                  <c:v>43830</c:v>
                </c:pt>
                <c:pt idx="312">
                  <c:v>43861</c:v>
                </c:pt>
                <c:pt idx="313">
                  <c:v>43890</c:v>
                </c:pt>
                <c:pt idx="314">
                  <c:v>43921</c:v>
                </c:pt>
                <c:pt idx="315">
                  <c:v>43951</c:v>
                </c:pt>
                <c:pt idx="316">
                  <c:v>43982</c:v>
                </c:pt>
                <c:pt idx="317">
                  <c:v>44012</c:v>
                </c:pt>
                <c:pt idx="318">
                  <c:v>44043</c:v>
                </c:pt>
                <c:pt idx="319">
                  <c:v>44074</c:v>
                </c:pt>
                <c:pt idx="320">
                  <c:v>44104</c:v>
                </c:pt>
                <c:pt idx="321">
                  <c:v>44135</c:v>
                </c:pt>
                <c:pt idx="322">
                  <c:v>44165</c:v>
                </c:pt>
                <c:pt idx="323">
                  <c:v>44196</c:v>
                </c:pt>
                <c:pt idx="324">
                  <c:v>44227</c:v>
                </c:pt>
                <c:pt idx="325">
                  <c:v>44255</c:v>
                </c:pt>
                <c:pt idx="326">
                  <c:v>44286</c:v>
                </c:pt>
                <c:pt idx="327">
                  <c:v>44316</c:v>
                </c:pt>
                <c:pt idx="328">
                  <c:v>44347</c:v>
                </c:pt>
                <c:pt idx="329">
                  <c:v>44377</c:v>
                </c:pt>
                <c:pt idx="330">
                  <c:v>44408</c:v>
                </c:pt>
                <c:pt idx="331">
                  <c:v>44439</c:v>
                </c:pt>
                <c:pt idx="332">
                  <c:v>44469</c:v>
                </c:pt>
                <c:pt idx="333">
                  <c:v>44500</c:v>
                </c:pt>
                <c:pt idx="334">
                  <c:v>44530</c:v>
                </c:pt>
                <c:pt idx="335">
                  <c:v>44561</c:v>
                </c:pt>
                <c:pt idx="336">
                  <c:v>44592</c:v>
                </c:pt>
                <c:pt idx="337">
                  <c:v>44620</c:v>
                </c:pt>
                <c:pt idx="338">
                  <c:v>44651</c:v>
                </c:pt>
                <c:pt idx="339">
                  <c:v>44681</c:v>
                </c:pt>
                <c:pt idx="340">
                  <c:v>44712</c:v>
                </c:pt>
                <c:pt idx="341">
                  <c:v>44742</c:v>
                </c:pt>
                <c:pt idx="342">
                  <c:v>44773</c:v>
                </c:pt>
                <c:pt idx="343">
                  <c:v>44804</c:v>
                </c:pt>
                <c:pt idx="344">
                  <c:v>44834</c:v>
                </c:pt>
                <c:pt idx="345">
                  <c:v>44865</c:v>
                </c:pt>
                <c:pt idx="346">
                  <c:v>44895</c:v>
                </c:pt>
                <c:pt idx="347">
                  <c:v>44926</c:v>
                </c:pt>
                <c:pt idx="348">
                  <c:v>44957</c:v>
                </c:pt>
                <c:pt idx="349">
                  <c:v>44985</c:v>
                </c:pt>
                <c:pt idx="350">
                  <c:v>45016</c:v>
                </c:pt>
                <c:pt idx="351">
                  <c:v>45046</c:v>
                </c:pt>
                <c:pt idx="352">
                  <c:v>45077</c:v>
                </c:pt>
                <c:pt idx="353">
                  <c:v>45107</c:v>
                </c:pt>
                <c:pt idx="354">
                  <c:v>45138</c:v>
                </c:pt>
                <c:pt idx="355">
                  <c:v>45169</c:v>
                </c:pt>
                <c:pt idx="356">
                  <c:v>45199</c:v>
                </c:pt>
                <c:pt idx="357">
                  <c:v>45230</c:v>
                </c:pt>
                <c:pt idx="358">
                  <c:v>45260</c:v>
                </c:pt>
                <c:pt idx="359">
                  <c:v>45291</c:v>
                </c:pt>
                <c:pt idx="360">
                  <c:v>45322</c:v>
                </c:pt>
                <c:pt idx="361">
                  <c:v>45351</c:v>
                </c:pt>
                <c:pt idx="362">
                  <c:v>45382</c:v>
                </c:pt>
                <c:pt idx="363">
                  <c:v>45412</c:v>
                </c:pt>
                <c:pt idx="364">
                  <c:v>45443</c:v>
                </c:pt>
                <c:pt idx="365">
                  <c:v>45473</c:v>
                </c:pt>
                <c:pt idx="366">
                  <c:v>45504</c:v>
                </c:pt>
                <c:pt idx="367">
                  <c:v>45535</c:v>
                </c:pt>
                <c:pt idx="368">
                  <c:v>45565</c:v>
                </c:pt>
                <c:pt idx="369">
                  <c:v>45596</c:v>
                </c:pt>
                <c:pt idx="370">
                  <c:v>45626</c:v>
                </c:pt>
              </c:numCache>
            </c:numRef>
          </c:cat>
          <c:val>
            <c:numRef>
              <c:f>Sheet1!$D$6:$D$1000</c:f>
              <c:numCache>
                <c:formatCode>General</c:formatCode>
                <c:ptCount val="995"/>
                <c:pt idx="0">
                  <c:v>-7.0000000000000007E-2</c:v>
                </c:pt>
                <c:pt idx="1">
                  <c:v>0</c:v>
                </c:pt>
                <c:pt idx="2">
                  <c:v>0</c:v>
                </c:pt>
                <c:pt idx="3">
                  <c:v>-7.0000000000000007E-2</c:v>
                </c:pt>
                <c:pt idx="4">
                  <c:v>-0.17</c:v>
                </c:pt>
                <c:pt idx="5">
                  <c:v>-0.13</c:v>
                </c:pt>
                <c:pt idx="6">
                  <c:v>-0.1</c:v>
                </c:pt>
                <c:pt idx="7">
                  <c:v>-0.03</c:v>
                </c:pt>
                <c:pt idx="8">
                  <c:v>-7.0000000000000007E-2</c:v>
                </c:pt>
                <c:pt idx="9">
                  <c:v>-0.1</c:v>
                </c:pt>
                <c:pt idx="10">
                  <c:v>-0.13</c:v>
                </c:pt>
                <c:pt idx="11">
                  <c:v>-0.13</c:v>
                </c:pt>
                <c:pt idx="12">
                  <c:v>-7.0000000000000007E-2</c:v>
                </c:pt>
                <c:pt idx="13">
                  <c:v>-7.0000000000000007E-2</c:v>
                </c:pt>
                <c:pt idx="14">
                  <c:v>-0.03</c:v>
                </c:pt>
                <c:pt idx="15">
                  <c:v>7.0000000000000007E-2</c:v>
                </c:pt>
                <c:pt idx="16">
                  <c:v>0.13</c:v>
                </c:pt>
                <c:pt idx="17">
                  <c:v>0.2</c:v>
                </c:pt>
                <c:pt idx="18">
                  <c:v>0.17</c:v>
                </c:pt>
                <c:pt idx="19">
                  <c:v>0.2</c:v>
                </c:pt>
                <c:pt idx="20">
                  <c:v>0.2</c:v>
                </c:pt>
                <c:pt idx="21">
                  <c:v>0.13</c:v>
                </c:pt>
                <c:pt idx="22">
                  <c:v>0.1</c:v>
                </c:pt>
                <c:pt idx="23">
                  <c:v>0.1</c:v>
                </c:pt>
                <c:pt idx="24">
                  <c:v>0.13</c:v>
                </c:pt>
                <c:pt idx="25">
                  <c:v>0.1</c:v>
                </c:pt>
                <c:pt idx="26">
                  <c:v>7.0000000000000007E-2</c:v>
                </c:pt>
                <c:pt idx="27">
                  <c:v>0</c:v>
                </c:pt>
                <c:pt idx="28">
                  <c:v>0.03</c:v>
                </c:pt>
                <c:pt idx="29">
                  <c:v>-0.03</c:v>
                </c:pt>
                <c:pt idx="30">
                  <c:v>-0.03</c:v>
                </c:pt>
                <c:pt idx="31">
                  <c:v>-0.17</c:v>
                </c:pt>
                <c:pt idx="32">
                  <c:v>-0.03</c:v>
                </c:pt>
                <c:pt idx="33">
                  <c:v>-0.1</c:v>
                </c:pt>
                <c:pt idx="34">
                  <c:v>0.1</c:v>
                </c:pt>
                <c:pt idx="35">
                  <c:v>0.17</c:v>
                </c:pt>
                <c:pt idx="36">
                  <c:v>0.2</c:v>
                </c:pt>
                <c:pt idx="37">
                  <c:v>0.13</c:v>
                </c:pt>
                <c:pt idx="38">
                  <c:v>7.0000000000000007E-2</c:v>
                </c:pt>
                <c:pt idx="39">
                  <c:v>0</c:v>
                </c:pt>
                <c:pt idx="40">
                  <c:v>-0.1</c:v>
                </c:pt>
                <c:pt idx="41">
                  <c:v>-7.0000000000000007E-2</c:v>
                </c:pt>
                <c:pt idx="42">
                  <c:v>-7.0000000000000007E-2</c:v>
                </c:pt>
                <c:pt idx="43">
                  <c:v>-0.03</c:v>
                </c:pt>
                <c:pt idx="44">
                  <c:v>-0.03</c:v>
                </c:pt>
                <c:pt idx="45">
                  <c:v>-7.0000000000000007E-2</c:v>
                </c:pt>
                <c:pt idx="46">
                  <c:v>-7.0000000000000007E-2</c:v>
                </c:pt>
                <c:pt idx="47">
                  <c:v>-7.0000000000000007E-2</c:v>
                </c:pt>
                <c:pt idx="48">
                  <c:v>-0.03</c:v>
                </c:pt>
                <c:pt idx="49">
                  <c:v>0</c:v>
                </c:pt>
                <c:pt idx="50">
                  <c:v>0</c:v>
                </c:pt>
                <c:pt idx="51">
                  <c:v>-0.1</c:v>
                </c:pt>
                <c:pt idx="52">
                  <c:v>-7.0000000000000007E-2</c:v>
                </c:pt>
                <c:pt idx="53">
                  <c:v>-7.0000000000000007E-2</c:v>
                </c:pt>
                <c:pt idx="54">
                  <c:v>7.0000000000000007E-2</c:v>
                </c:pt>
                <c:pt idx="55">
                  <c:v>0.1</c:v>
                </c:pt>
                <c:pt idx="56">
                  <c:v>0.13</c:v>
                </c:pt>
                <c:pt idx="57">
                  <c:v>0.13</c:v>
                </c:pt>
                <c:pt idx="58">
                  <c:v>0.1</c:v>
                </c:pt>
                <c:pt idx="59">
                  <c:v>0.03</c:v>
                </c:pt>
                <c:pt idx="60">
                  <c:v>-0.03</c:v>
                </c:pt>
                <c:pt idx="61">
                  <c:v>0</c:v>
                </c:pt>
                <c:pt idx="62">
                  <c:v>-7.0000000000000007E-2</c:v>
                </c:pt>
                <c:pt idx="63">
                  <c:v>0</c:v>
                </c:pt>
                <c:pt idx="64">
                  <c:v>-7.0000000000000007E-2</c:v>
                </c:pt>
                <c:pt idx="65">
                  <c:v>0.03</c:v>
                </c:pt>
                <c:pt idx="66">
                  <c:v>0.03</c:v>
                </c:pt>
                <c:pt idx="67">
                  <c:v>0.03</c:v>
                </c:pt>
                <c:pt idx="68">
                  <c:v>0</c:v>
                </c:pt>
                <c:pt idx="69">
                  <c:v>-7.0000000000000007E-2</c:v>
                </c:pt>
                <c:pt idx="70">
                  <c:v>-0.03</c:v>
                </c:pt>
                <c:pt idx="71">
                  <c:v>-7.0000000000000007E-2</c:v>
                </c:pt>
                <c:pt idx="72">
                  <c:v>-0.03</c:v>
                </c:pt>
                <c:pt idx="73">
                  <c:v>0</c:v>
                </c:pt>
                <c:pt idx="74">
                  <c:v>0</c:v>
                </c:pt>
                <c:pt idx="75">
                  <c:v>-7.0000000000000007E-2</c:v>
                </c:pt>
                <c:pt idx="76">
                  <c:v>-0.03</c:v>
                </c:pt>
                <c:pt idx="77">
                  <c:v>0</c:v>
                </c:pt>
                <c:pt idx="78">
                  <c:v>7.0000000000000007E-2</c:v>
                </c:pt>
                <c:pt idx="79">
                  <c:v>0.1</c:v>
                </c:pt>
                <c:pt idx="80">
                  <c:v>7.0000000000000007E-2</c:v>
                </c:pt>
                <c:pt idx="81">
                  <c:v>0.03</c:v>
                </c:pt>
                <c:pt idx="82">
                  <c:v>-0.03</c:v>
                </c:pt>
                <c:pt idx="83">
                  <c:v>0</c:v>
                </c:pt>
                <c:pt idx="84">
                  <c:v>0.1</c:v>
                </c:pt>
                <c:pt idx="85">
                  <c:v>0.2</c:v>
                </c:pt>
                <c:pt idx="86">
                  <c:v>0.33</c:v>
                </c:pt>
                <c:pt idx="87">
                  <c:v>0.4</c:v>
                </c:pt>
                <c:pt idx="88">
                  <c:v>0.43</c:v>
                </c:pt>
                <c:pt idx="89">
                  <c:v>0.5</c:v>
                </c:pt>
                <c:pt idx="90">
                  <c:v>0.56999999999999995</c:v>
                </c:pt>
                <c:pt idx="91">
                  <c:v>0.77</c:v>
                </c:pt>
                <c:pt idx="92">
                  <c:v>0.93</c:v>
                </c:pt>
                <c:pt idx="93">
                  <c:v>1.17</c:v>
                </c:pt>
                <c:pt idx="94">
                  <c:v>1.37</c:v>
                </c:pt>
                <c:pt idx="95">
                  <c:v>1.6</c:v>
                </c:pt>
                <c:pt idx="96">
                  <c:v>1.63</c:v>
                </c:pt>
                <c:pt idx="97">
                  <c:v>1.6</c:v>
                </c:pt>
                <c:pt idx="98">
                  <c:v>1.47</c:v>
                </c:pt>
                <c:pt idx="99">
                  <c:v>1.47</c:v>
                </c:pt>
                <c:pt idx="100">
                  <c:v>1.47</c:v>
                </c:pt>
                <c:pt idx="101">
                  <c:v>1.43</c:v>
                </c:pt>
                <c:pt idx="102">
                  <c:v>1.33</c:v>
                </c:pt>
                <c:pt idx="103">
                  <c:v>1.1000000000000001</c:v>
                </c:pt>
                <c:pt idx="104">
                  <c:v>0.9</c:v>
                </c:pt>
                <c:pt idx="105">
                  <c:v>0.63</c:v>
                </c:pt>
                <c:pt idx="106">
                  <c:v>0.5</c:v>
                </c:pt>
                <c:pt idx="107">
                  <c:v>0.37</c:v>
                </c:pt>
                <c:pt idx="108">
                  <c:v>0.27</c:v>
                </c:pt>
                <c:pt idx="109">
                  <c:v>0.2</c:v>
                </c:pt>
                <c:pt idx="110">
                  <c:v>0.17</c:v>
                </c:pt>
                <c:pt idx="111">
                  <c:v>0.23</c:v>
                </c:pt>
                <c:pt idx="112">
                  <c:v>0.3</c:v>
                </c:pt>
                <c:pt idx="113">
                  <c:v>0.43</c:v>
                </c:pt>
                <c:pt idx="114">
                  <c:v>0.5</c:v>
                </c:pt>
                <c:pt idx="115">
                  <c:v>0.5</c:v>
                </c:pt>
                <c:pt idx="116">
                  <c:v>0.43</c:v>
                </c:pt>
                <c:pt idx="117">
                  <c:v>0.37</c:v>
                </c:pt>
                <c:pt idx="118">
                  <c:v>0.2</c:v>
                </c:pt>
                <c:pt idx="119">
                  <c:v>-0.03</c:v>
                </c:pt>
                <c:pt idx="120">
                  <c:v>-0.1</c:v>
                </c:pt>
                <c:pt idx="121">
                  <c:v>-7.0000000000000007E-2</c:v>
                </c:pt>
                <c:pt idx="122">
                  <c:v>0.03</c:v>
                </c:pt>
                <c:pt idx="123">
                  <c:v>0</c:v>
                </c:pt>
                <c:pt idx="124">
                  <c:v>0</c:v>
                </c:pt>
                <c:pt idx="125">
                  <c:v>-7.0000000000000007E-2</c:v>
                </c:pt>
                <c:pt idx="126">
                  <c:v>-0.03</c:v>
                </c:pt>
                <c:pt idx="127">
                  <c:v>-7.0000000000000007E-2</c:v>
                </c:pt>
                <c:pt idx="128">
                  <c:v>-7.0000000000000007E-2</c:v>
                </c:pt>
                <c:pt idx="129">
                  <c:v>0</c:v>
                </c:pt>
                <c:pt idx="130">
                  <c:v>0</c:v>
                </c:pt>
                <c:pt idx="131">
                  <c:v>0</c:v>
                </c:pt>
                <c:pt idx="132">
                  <c:v>-7.0000000000000007E-2</c:v>
                </c:pt>
                <c:pt idx="133">
                  <c:v>0</c:v>
                </c:pt>
                <c:pt idx="134">
                  <c:v>-7.0000000000000007E-2</c:v>
                </c:pt>
                <c:pt idx="135">
                  <c:v>-0.03</c:v>
                </c:pt>
                <c:pt idx="136">
                  <c:v>-0.1</c:v>
                </c:pt>
                <c:pt idx="137">
                  <c:v>-7.0000000000000007E-2</c:v>
                </c:pt>
                <c:pt idx="138">
                  <c:v>-7.0000000000000007E-2</c:v>
                </c:pt>
                <c:pt idx="139">
                  <c:v>-7.0000000000000007E-2</c:v>
                </c:pt>
                <c:pt idx="140">
                  <c:v>0</c:v>
                </c:pt>
                <c:pt idx="141">
                  <c:v>0</c:v>
                </c:pt>
                <c:pt idx="142">
                  <c:v>0.03</c:v>
                </c:pt>
                <c:pt idx="143">
                  <c:v>0</c:v>
                </c:pt>
                <c:pt idx="144">
                  <c:v>-0.1</c:v>
                </c:pt>
                <c:pt idx="145">
                  <c:v>-7.0000000000000007E-2</c:v>
                </c:pt>
                <c:pt idx="146">
                  <c:v>-7.0000000000000007E-2</c:v>
                </c:pt>
                <c:pt idx="147">
                  <c:v>0</c:v>
                </c:pt>
                <c:pt idx="148">
                  <c:v>-7.0000000000000007E-2</c:v>
                </c:pt>
                <c:pt idx="149">
                  <c:v>-0.03</c:v>
                </c:pt>
                <c:pt idx="150">
                  <c:v>0</c:v>
                </c:pt>
                <c:pt idx="151">
                  <c:v>0.03</c:v>
                </c:pt>
                <c:pt idx="152">
                  <c:v>0</c:v>
                </c:pt>
                <c:pt idx="153">
                  <c:v>-0.1</c:v>
                </c:pt>
                <c:pt idx="154">
                  <c:v>-7.0000000000000007E-2</c:v>
                </c:pt>
                <c:pt idx="155">
                  <c:v>-0.03</c:v>
                </c:pt>
                <c:pt idx="156">
                  <c:v>7.0000000000000007E-2</c:v>
                </c:pt>
                <c:pt idx="157">
                  <c:v>7.0000000000000007E-2</c:v>
                </c:pt>
                <c:pt idx="158">
                  <c:v>7.0000000000000007E-2</c:v>
                </c:pt>
                <c:pt idx="159">
                  <c:v>0.03</c:v>
                </c:pt>
                <c:pt idx="160">
                  <c:v>0</c:v>
                </c:pt>
                <c:pt idx="161">
                  <c:v>7.0000000000000007E-2</c:v>
                </c:pt>
                <c:pt idx="162">
                  <c:v>0.13</c:v>
                </c:pt>
                <c:pt idx="163">
                  <c:v>0.2</c:v>
                </c:pt>
                <c:pt idx="164">
                  <c:v>0.23</c:v>
                </c:pt>
                <c:pt idx="165">
                  <c:v>0.23</c:v>
                </c:pt>
                <c:pt idx="166">
                  <c:v>0.27</c:v>
                </c:pt>
                <c:pt idx="167">
                  <c:v>0.37</c:v>
                </c:pt>
                <c:pt idx="168">
                  <c:v>0.47</c:v>
                </c:pt>
                <c:pt idx="169">
                  <c:v>0.53</c:v>
                </c:pt>
                <c:pt idx="170">
                  <c:v>0.56999999999999995</c:v>
                </c:pt>
                <c:pt idx="171">
                  <c:v>0.56999999999999995</c:v>
                </c:pt>
                <c:pt idx="172">
                  <c:v>0.73</c:v>
                </c:pt>
                <c:pt idx="173">
                  <c:v>0.83</c:v>
                </c:pt>
                <c:pt idx="174">
                  <c:v>1.03</c:v>
                </c:pt>
                <c:pt idx="175">
                  <c:v>1.2</c:v>
                </c:pt>
                <c:pt idx="176">
                  <c:v>1.33</c:v>
                </c:pt>
                <c:pt idx="177">
                  <c:v>1.57</c:v>
                </c:pt>
                <c:pt idx="178">
                  <c:v>1.77</c:v>
                </c:pt>
                <c:pt idx="179">
                  <c:v>2.0699999999999998</c:v>
                </c:pt>
                <c:pt idx="180">
                  <c:v>2.4</c:v>
                </c:pt>
                <c:pt idx="181">
                  <c:v>2.83</c:v>
                </c:pt>
                <c:pt idx="182">
                  <c:v>3.27</c:v>
                </c:pt>
                <c:pt idx="183">
                  <c:v>3.67</c:v>
                </c:pt>
                <c:pt idx="184">
                  <c:v>3.87</c:v>
                </c:pt>
                <c:pt idx="185">
                  <c:v>3.97</c:v>
                </c:pt>
                <c:pt idx="186">
                  <c:v>3.87</c:v>
                </c:pt>
                <c:pt idx="187">
                  <c:v>3.7</c:v>
                </c:pt>
                <c:pt idx="188">
                  <c:v>3.63</c:v>
                </c:pt>
                <c:pt idx="189">
                  <c:v>3.57</c:v>
                </c:pt>
                <c:pt idx="190">
                  <c:v>3.43</c:v>
                </c:pt>
                <c:pt idx="191">
                  <c:v>3.07</c:v>
                </c:pt>
                <c:pt idx="192">
                  <c:v>2.57</c:v>
                </c:pt>
                <c:pt idx="193">
                  <c:v>2.0299999999999998</c:v>
                </c:pt>
                <c:pt idx="194">
                  <c:v>1.57</c:v>
                </c:pt>
                <c:pt idx="195">
                  <c:v>1.2</c:v>
                </c:pt>
                <c:pt idx="196">
                  <c:v>0.77</c:v>
                </c:pt>
                <c:pt idx="197">
                  <c:v>0.33</c:v>
                </c:pt>
                <c:pt idx="198">
                  <c:v>0</c:v>
                </c:pt>
                <c:pt idx="199">
                  <c:v>-0.03</c:v>
                </c:pt>
                <c:pt idx="200">
                  <c:v>0.03</c:v>
                </c:pt>
                <c:pt idx="201">
                  <c:v>0.03</c:v>
                </c:pt>
                <c:pt idx="202">
                  <c:v>0.13</c:v>
                </c:pt>
                <c:pt idx="203">
                  <c:v>7.0000000000000007E-2</c:v>
                </c:pt>
                <c:pt idx="204">
                  <c:v>-0.03</c:v>
                </c:pt>
                <c:pt idx="205">
                  <c:v>-0.27</c:v>
                </c:pt>
                <c:pt idx="206">
                  <c:v>-0.1</c:v>
                </c:pt>
                <c:pt idx="207">
                  <c:v>0</c:v>
                </c:pt>
                <c:pt idx="208">
                  <c:v>0</c:v>
                </c:pt>
                <c:pt idx="209">
                  <c:v>0.03</c:v>
                </c:pt>
                <c:pt idx="210">
                  <c:v>0</c:v>
                </c:pt>
                <c:pt idx="211">
                  <c:v>0</c:v>
                </c:pt>
                <c:pt idx="212">
                  <c:v>-0.03</c:v>
                </c:pt>
                <c:pt idx="213">
                  <c:v>-7.0000000000000007E-2</c:v>
                </c:pt>
                <c:pt idx="214">
                  <c:v>-0.13</c:v>
                </c:pt>
                <c:pt idx="215">
                  <c:v>-0.17</c:v>
                </c:pt>
                <c:pt idx="216">
                  <c:v>-0.17</c:v>
                </c:pt>
                <c:pt idx="217">
                  <c:v>-0.1</c:v>
                </c:pt>
                <c:pt idx="218">
                  <c:v>-0.1</c:v>
                </c:pt>
                <c:pt idx="219">
                  <c:v>-0.03</c:v>
                </c:pt>
                <c:pt idx="220">
                  <c:v>-0.03</c:v>
                </c:pt>
                <c:pt idx="221">
                  <c:v>0</c:v>
                </c:pt>
                <c:pt idx="222">
                  <c:v>0</c:v>
                </c:pt>
                <c:pt idx="223">
                  <c:v>-0.03</c:v>
                </c:pt>
                <c:pt idx="224">
                  <c:v>-0.13</c:v>
                </c:pt>
                <c:pt idx="225">
                  <c:v>-0.13</c:v>
                </c:pt>
                <c:pt idx="226">
                  <c:v>-0.13</c:v>
                </c:pt>
                <c:pt idx="227">
                  <c:v>0.03</c:v>
                </c:pt>
                <c:pt idx="228">
                  <c:v>0.1</c:v>
                </c:pt>
                <c:pt idx="229">
                  <c:v>0.1</c:v>
                </c:pt>
                <c:pt idx="230">
                  <c:v>-0.03</c:v>
                </c:pt>
                <c:pt idx="231">
                  <c:v>-0.13</c:v>
                </c:pt>
                <c:pt idx="232">
                  <c:v>-7.0000000000000007E-2</c:v>
                </c:pt>
                <c:pt idx="233">
                  <c:v>0</c:v>
                </c:pt>
                <c:pt idx="234">
                  <c:v>-0.1</c:v>
                </c:pt>
                <c:pt idx="235">
                  <c:v>-0.1</c:v>
                </c:pt>
                <c:pt idx="236">
                  <c:v>-0.1</c:v>
                </c:pt>
                <c:pt idx="237">
                  <c:v>-0.03</c:v>
                </c:pt>
                <c:pt idx="238">
                  <c:v>-0.1</c:v>
                </c:pt>
                <c:pt idx="239">
                  <c:v>-0.17</c:v>
                </c:pt>
                <c:pt idx="240">
                  <c:v>-0.2</c:v>
                </c:pt>
                <c:pt idx="241">
                  <c:v>-7.0000000000000007E-2</c:v>
                </c:pt>
                <c:pt idx="242">
                  <c:v>0</c:v>
                </c:pt>
                <c:pt idx="243">
                  <c:v>-0.13</c:v>
                </c:pt>
                <c:pt idx="244">
                  <c:v>-0.13</c:v>
                </c:pt>
                <c:pt idx="245">
                  <c:v>-0.2</c:v>
                </c:pt>
                <c:pt idx="246">
                  <c:v>0</c:v>
                </c:pt>
                <c:pt idx="247">
                  <c:v>-7.0000000000000007E-2</c:v>
                </c:pt>
                <c:pt idx="248">
                  <c:v>-7.0000000000000007E-2</c:v>
                </c:pt>
                <c:pt idx="249">
                  <c:v>-0.17</c:v>
                </c:pt>
                <c:pt idx="250">
                  <c:v>-0.1</c:v>
                </c:pt>
                <c:pt idx="251">
                  <c:v>-0.1</c:v>
                </c:pt>
                <c:pt idx="252">
                  <c:v>0</c:v>
                </c:pt>
                <c:pt idx="253">
                  <c:v>-0.1</c:v>
                </c:pt>
                <c:pt idx="254">
                  <c:v>-7.0000000000000007E-2</c:v>
                </c:pt>
                <c:pt idx="255">
                  <c:v>-0.1</c:v>
                </c:pt>
                <c:pt idx="256">
                  <c:v>0.03</c:v>
                </c:pt>
                <c:pt idx="257">
                  <c:v>0</c:v>
                </c:pt>
                <c:pt idx="258">
                  <c:v>-7.0000000000000007E-2</c:v>
                </c:pt>
                <c:pt idx="259">
                  <c:v>-0.17</c:v>
                </c:pt>
                <c:pt idx="260">
                  <c:v>-0.1</c:v>
                </c:pt>
                <c:pt idx="261">
                  <c:v>-7.0000000000000007E-2</c:v>
                </c:pt>
                <c:pt idx="262">
                  <c:v>0</c:v>
                </c:pt>
                <c:pt idx="263">
                  <c:v>0</c:v>
                </c:pt>
                <c:pt idx="264">
                  <c:v>-7.0000000000000007E-2</c:v>
                </c:pt>
                <c:pt idx="265">
                  <c:v>-7.0000000000000007E-2</c:v>
                </c:pt>
                <c:pt idx="266">
                  <c:v>0</c:v>
                </c:pt>
                <c:pt idx="267">
                  <c:v>0.1</c:v>
                </c:pt>
                <c:pt idx="268">
                  <c:v>7.0000000000000007E-2</c:v>
                </c:pt>
                <c:pt idx="269">
                  <c:v>0.03</c:v>
                </c:pt>
                <c:pt idx="270">
                  <c:v>-7.0000000000000007E-2</c:v>
                </c:pt>
                <c:pt idx="271">
                  <c:v>0.03</c:v>
                </c:pt>
                <c:pt idx="272">
                  <c:v>7.0000000000000007E-2</c:v>
                </c:pt>
                <c:pt idx="273">
                  <c:v>0.1</c:v>
                </c:pt>
                <c:pt idx="274">
                  <c:v>0.03</c:v>
                </c:pt>
                <c:pt idx="275">
                  <c:v>-7.0000000000000007E-2</c:v>
                </c:pt>
                <c:pt idx="276">
                  <c:v>-7.0000000000000007E-2</c:v>
                </c:pt>
                <c:pt idx="277">
                  <c:v>-0.03</c:v>
                </c:pt>
                <c:pt idx="278">
                  <c:v>-0.1</c:v>
                </c:pt>
                <c:pt idx="279">
                  <c:v>-0.1</c:v>
                </c:pt>
                <c:pt idx="280">
                  <c:v>-7.0000000000000007E-2</c:v>
                </c:pt>
                <c:pt idx="281">
                  <c:v>-0.03</c:v>
                </c:pt>
                <c:pt idx="282">
                  <c:v>-0.03</c:v>
                </c:pt>
                <c:pt idx="283">
                  <c:v>0</c:v>
                </c:pt>
                <c:pt idx="284">
                  <c:v>0</c:v>
                </c:pt>
                <c:pt idx="285">
                  <c:v>-0.03</c:v>
                </c:pt>
                <c:pt idx="286">
                  <c:v>-7.0000000000000007E-2</c:v>
                </c:pt>
                <c:pt idx="287">
                  <c:v>-7.0000000000000007E-2</c:v>
                </c:pt>
                <c:pt idx="288">
                  <c:v>-7.0000000000000007E-2</c:v>
                </c:pt>
                <c:pt idx="289">
                  <c:v>-0.03</c:v>
                </c:pt>
                <c:pt idx="290">
                  <c:v>-0.03</c:v>
                </c:pt>
                <c:pt idx="291">
                  <c:v>0</c:v>
                </c:pt>
                <c:pt idx="292">
                  <c:v>-0.1</c:v>
                </c:pt>
                <c:pt idx="293">
                  <c:v>0</c:v>
                </c:pt>
                <c:pt idx="294">
                  <c:v>-7.0000000000000007E-2</c:v>
                </c:pt>
                <c:pt idx="295">
                  <c:v>0</c:v>
                </c:pt>
                <c:pt idx="296">
                  <c:v>-0.1</c:v>
                </c:pt>
                <c:pt idx="297">
                  <c:v>0</c:v>
                </c:pt>
                <c:pt idx="298">
                  <c:v>0</c:v>
                </c:pt>
                <c:pt idx="299">
                  <c:v>7.0000000000000007E-2</c:v>
                </c:pt>
                <c:pt idx="300">
                  <c:v>0.13</c:v>
                </c:pt>
                <c:pt idx="301">
                  <c:v>0.13</c:v>
                </c:pt>
                <c:pt idx="302">
                  <c:v>0.1</c:v>
                </c:pt>
                <c:pt idx="303">
                  <c:v>0</c:v>
                </c:pt>
                <c:pt idx="304">
                  <c:v>-7.0000000000000007E-2</c:v>
                </c:pt>
                <c:pt idx="305">
                  <c:v>-7.0000000000000007E-2</c:v>
                </c:pt>
                <c:pt idx="306">
                  <c:v>0</c:v>
                </c:pt>
                <c:pt idx="307">
                  <c:v>0</c:v>
                </c:pt>
                <c:pt idx="308">
                  <c:v>-0.03</c:v>
                </c:pt>
                <c:pt idx="309">
                  <c:v>-0.03</c:v>
                </c:pt>
                <c:pt idx="310">
                  <c:v>0</c:v>
                </c:pt>
                <c:pt idx="311">
                  <c:v>0.03</c:v>
                </c:pt>
                <c:pt idx="312">
                  <c:v>0.03</c:v>
                </c:pt>
                <c:pt idx="313">
                  <c:v>0</c:v>
                </c:pt>
                <c:pt idx="314">
                  <c:v>0.27</c:v>
                </c:pt>
                <c:pt idx="315">
                  <c:v>4</c:v>
                </c:pt>
                <c:pt idx="316">
                  <c:v>7.23</c:v>
                </c:pt>
                <c:pt idx="317">
                  <c:v>9.43</c:v>
                </c:pt>
                <c:pt idx="318">
                  <c:v>7.9</c:v>
                </c:pt>
                <c:pt idx="319">
                  <c:v>6.3</c:v>
                </c:pt>
                <c:pt idx="320">
                  <c:v>5.23</c:v>
                </c:pt>
                <c:pt idx="321">
                  <c:v>4.0999999999999996</c:v>
                </c:pt>
                <c:pt idx="322">
                  <c:v>3.53</c:v>
                </c:pt>
                <c:pt idx="323">
                  <c:v>3.17</c:v>
                </c:pt>
                <c:pt idx="324">
                  <c:v>3.03</c:v>
                </c:pt>
                <c:pt idx="325">
                  <c:v>2.87</c:v>
                </c:pt>
                <c:pt idx="326">
                  <c:v>2.4</c:v>
                </c:pt>
                <c:pt idx="327">
                  <c:v>-0.1</c:v>
                </c:pt>
                <c:pt idx="328">
                  <c:v>-0.13</c:v>
                </c:pt>
                <c:pt idx="329">
                  <c:v>-7.0000000000000007E-2</c:v>
                </c:pt>
                <c:pt idx="330">
                  <c:v>-0.23</c:v>
                </c:pt>
                <c:pt idx="331">
                  <c:v>-0.23</c:v>
                </c:pt>
                <c:pt idx="332">
                  <c:v>-0.4</c:v>
                </c:pt>
                <c:pt idx="333">
                  <c:v>-0.3</c:v>
                </c:pt>
                <c:pt idx="334">
                  <c:v>-0.33</c:v>
                </c:pt>
                <c:pt idx="335">
                  <c:v>-0.27</c:v>
                </c:pt>
                <c:pt idx="336">
                  <c:v>-0.17</c:v>
                </c:pt>
                <c:pt idx="337">
                  <c:v>-0.1</c:v>
                </c:pt>
                <c:pt idx="338">
                  <c:v>-0.1</c:v>
                </c:pt>
                <c:pt idx="339">
                  <c:v>-0.1</c:v>
                </c:pt>
                <c:pt idx="340">
                  <c:v>-7.0000000000000007E-2</c:v>
                </c:pt>
                <c:pt idx="341">
                  <c:v>0</c:v>
                </c:pt>
                <c:pt idx="342">
                  <c:v>-7.0000000000000007E-2</c:v>
                </c:pt>
                <c:pt idx="343">
                  <c:v>0</c:v>
                </c:pt>
                <c:pt idx="344">
                  <c:v>-0.03</c:v>
                </c:pt>
                <c:pt idx="345">
                  <c:v>0.03</c:v>
                </c:pt>
                <c:pt idx="346">
                  <c:v>0.03</c:v>
                </c:pt>
                <c:pt idx="347">
                  <c:v>0.03</c:v>
                </c:pt>
                <c:pt idx="348">
                  <c:v>-0.03</c:v>
                </c:pt>
                <c:pt idx="349">
                  <c:v>0</c:v>
                </c:pt>
                <c:pt idx="350">
                  <c:v>0</c:v>
                </c:pt>
                <c:pt idx="351">
                  <c:v>0</c:v>
                </c:pt>
                <c:pt idx="352">
                  <c:v>0.03</c:v>
                </c:pt>
                <c:pt idx="353">
                  <c:v>7.0000000000000007E-2</c:v>
                </c:pt>
                <c:pt idx="354">
                  <c:v>0.1</c:v>
                </c:pt>
                <c:pt idx="355">
                  <c:v>0.13</c:v>
                </c:pt>
                <c:pt idx="356">
                  <c:v>0.2</c:v>
                </c:pt>
                <c:pt idx="357">
                  <c:v>0.3</c:v>
                </c:pt>
                <c:pt idx="358">
                  <c:v>0.27</c:v>
                </c:pt>
                <c:pt idx="359">
                  <c:v>0.23</c:v>
                </c:pt>
                <c:pt idx="360">
                  <c:v>0.2</c:v>
                </c:pt>
                <c:pt idx="361">
                  <c:v>0.27</c:v>
                </c:pt>
                <c:pt idx="362">
                  <c:v>0.3</c:v>
                </c:pt>
                <c:pt idx="363">
                  <c:v>0.37</c:v>
                </c:pt>
                <c:pt idx="364">
                  <c:v>0.37</c:v>
                </c:pt>
                <c:pt idx="365">
                  <c:v>0.43</c:v>
                </c:pt>
                <c:pt idx="366">
                  <c:v>0.53</c:v>
                </c:pt>
                <c:pt idx="367">
                  <c:v>0.56999999999999995</c:v>
                </c:pt>
                <c:pt idx="368">
                  <c:v>0.5</c:v>
                </c:pt>
                <c:pt idx="369">
                  <c:v>0.43</c:v>
                </c:pt>
                <c:pt idx="370">
                  <c:v>0.43</c:v>
                </c:pt>
              </c:numCache>
            </c:numRef>
          </c:val>
          <c:extLst>
            <c:ext xmlns:c16="http://schemas.microsoft.com/office/drawing/2014/chart" uri="{C3380CC4-5D6E-409C-BE32-E72D297353CC}">
              <c16:uniqueId val="{00000000-5566-490B-965E-5297FA745DBF}"/>
            </c:ext>
          </c:extLst>
        </c:ser>
        <c:dLbls>
          <c:showLegendKey val="0"/>
          <c:showVal val="0"/>
          <c:showCatName val="0"/>
          <c:showSerName val="0"/>
          <c:showPercent val="0"/>
          <c:showBubbleSize val="0"/>
        </c:dLbls>
        <c:axId val="2106655976"/>
        <c:axId val="1"/>
      </c:areaChart>
      <c:dateAx>
        <c:axId val="2106655976"/>
        <c:scaling>
          <c:orientation val="minMax"/>
        </c:scaling>
        <c:delete val="0"/>
        <c:axPos val="b"/>
        <c:numFmt formatCode="[$-409]mmm\-yy;@" sourceLinked="0"/>
        <c:majorTickMark val="out"/>
        <c:minorTickMark val="none"/>
        <c:tickLblPos val="low"/>
        <c:crossAx val="1"/>
        <c:crossesAt val="0.5"/>
        <c:auto val="1"/>
        <c:lblOffset val="100"/>
        <c:baseTimeUnit val="days"/>
        <c:majorUnit val="2810"/>
        <c:majorTimeUnit val="days"/>
        <c:minorUnit val="22"/>
        <c:minorTimeUnit val="days"/>
      </c:dateAx>
      <c:valAx>
        <c:axId val="1"/>
        <c:scaling>
          <c:orientation val="minMax"/>
          <c:max val="4"/>
          <c:min val="-0.5"/>
        </c:scaling>
        <c:delete val="0"/>
        <c:axPos val="l"/>
        <c:numFmt formatCode="#,##0.0" sourceLinked="0"/>
        <c:majorTickMark val="out"/>
        <c:minorTickMark val="none"/>
        <c:tickLblPos val="nextTo"/>
        <c:crossAx val="2106655976"/>
        <c:crosses val="autoZero"/>
        <c:crossBetween val="midCat"/>
      </c:valAx>
    </c:plotArea>
    <c:plotVisOnly val="1"/>
    <c:dispBlanksAs val="gap"/>
    <c:showDLblsOverMax val="0"/>
  </c:chart>
  <c:spPr>
    <a:ln w="25400">
      <a:noFill/>
    </a:ln>
  </c:spPr>
  <c:txPr>
    <a:bodyPr/>
    <a:lstStyle/>
    <a:p>
      <a:pPr>
        <a:defRPr sz="1000" b="0" i="0">
          <a:latin typeface="+mn-lt"/>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76209325291568E-2"/>
          <c:y val="0.12628650870695959"/>
          <c:w val="0.85398536988432006"/>
          <c:h val="0.81225774088021607"/>
        </c:manualLayout>
      </c:layout>
      <c:areaChart>
        <c:grouping val="standard"/>
        <c:varyColors val="0"/>
        <c:ser>
          <c:idx val="0"/>
          <c:order val="0"/>
          <c:tx>
            <c:v>Real wages (AHE - PCE), yoy%</c:v>
          </c:tx>
          <c:spPr>
            <a:solidFill>
              <a:srgbClr val="020B5B"/>
            </a:solidFill>
            <a:ln w="15875"/>
          </c:spPr>
          <c:cat>
            <c:numRef>
              <c:f>Sheet1!$A$6:$A$200</c:f>
              <c:numCache>
                <c:formatCode>m/d/yyyy</c:formatCode>
                <c:ptCount val="195"/>
                <c:pt idx="0">
                  <c:v>40390</c:v>
                </c:pt>
                <c:pt idx="1">
                  <c:v>40421</c:v>
                </c:pt>
                <c:pt idx="2">
                  <c:v>40451</c:v>
                </c:pt>
                <c:pt idx="3">
                  <c:v>40482</c:v>
                </c:pt>
                <c:pt idx="4">
                  <c:v>40512</c:v>
                </c:pt>
                <c:pt idx="5">
                  <c:v>40543</c:v>
                </c:pt>
                <c:pt idx="6">
                  <c:v>40574</c:v>
                </c:pt>
                <c:pt idx="7">
                  <c:v>40602</c:v>
                </c:pt>
                <c:pt idx="8">
                  <c:v>40633</c:v>
                </c:pt>
                <c:pt idx="9">
                  <c:v>40663</c:v>
                </c:pt>
                <c:pt idx="10">
                  <c:v>40694</c:v>
                </c:pt>
                <c:pt idx="11">
                  <c:v>40724</c:v>
                </c:pt>
                <c:pt idx="12">
                  <c:v>40755</c:v>
                </c:pt>
                <c:pt idx="13">
                  <c:v>40786</c:v>
                </c:pt>
                <c:pt idx="14">
                  <c:v>40816</c:v>
                </c:pt>
                <c:pt idx="15">
                  <c:v>40847</c:v>
                </c:pt>
                <c:pt idx="16">
                  <c:v>40877</c:v>
                </c:pt>
                <c:pt idx="17">
                  <c:v>40908</c:v>
                </c:pt>
                <c:pt idx="18">
                  <c:v>40939</c:v>
                </c:pt>
                <c:pt idx="19">
                  <c:v>40968</c:v>
                </c:pt>
                <c:pt idx="20">
                  <c:v>40999</c:v>
                </c:pt>
                <c:pt idx="21">
                  <c:v>41029</c:v>
                </c:pt>
                <c:pt idx="22">
                  <c:v>41060</c:v>
                </c:pt>
                <c:pt idx="23">
                  <c:v>41090</c:v>
                </c:pt>
                <c:pt idx="24">
                  <c:v>41121</c:v>
                </c:pt>
                <c:pt idx="25">
                  <c:v>41152</c:v>
                </c:pt>
                <c:pt idx="26">
                  <c:v>41182</c:v>
                </c:pt>
                <c:pt idx="27">
                  <c:v>41213</c:v>
                </c:pt>
                <c:pt idx="28">
                  <c:v>41243</c:v>
                </c:pt>
                <c:pt idx="29">
                  <c:v>41274</c:v>
                </c:pt>
                <c:pt idx="30">
                  <c:v>41305</c:v>
                </c:pt>
                <c:pt idx="31">
                  <c:v>41333</c:v>
                </c:pt>
                <c:pt idx="32">
                  <c:v>41364</c:v>
                </c:pt>
                <c:pt idx="33">
                  <c:v>41394</c:v>
                </c:pt>
                <c:pt idx="34">
                  <c:v>41425</c:v>
                </c:pt>
                <c:pt idx="35">
                  <c:v>41455</c:v>
                </c:pt>
                <c:pt idx="36">
                  <c:v>41486</c:v>
                </c:pt>
                <c:pt idx="37">
                  <c:v>41517</c:v>
                </c:pt>
                <c:pt idx="38">
                  <c:v>41547</c:v>
                </c:pt>
                <c:pt idx="39">
                  <c:v>41578</c:v>
                </c:pt>
                <c:pt idx="40">
                  <c:v>41608</c:v>
                </c:pt>
                <c:pt idx="41">
                  <c:v>41639</c:v>
                </c:pt>
                <c:pt idx="42">
                  <c:v>41670</c:v>
                </c:pt>
                <c:pt idx="43">
                  <c:v>41698</c:v>
                </c:pt>
                <c:pt idx="44">
                  <c:v>41729</c:v>
                </c:pt>
                <c:pt idx="45">
                  <c:v>41759</c:v>
                </c:pt>
                <c:pt idx="46">
                  <c:v>41790</c:v>
                </c:pt>
                <c:pt idx="47">
                  <c:v>41820</c:v>
                </c:pt>
                <c:pt idx="48">
                  <c:v>41851</c:v>
                </c:pt>
                <c:pt idx="49">
                  <c:v>41882</c:v>
                </c:pt>
                <c:pt idx="50">
                  <c:v>41912</c:v>
                </c:pt>
                <c:pt idx="51">
                  <c:v>41943</c:v>
                </c:pt>
                <c:pt idx="52">
                  <c:v>41973</c:v>
                </c:pt>
                <c:pt idx="53">
                  <c:v>42004</c:v>
                </c:pt>
                <c:pt idx="54">
                  <c:v>42035</c:v>
                </c:pt>
                <c:pt idx="55">
                  <c:v>42063</c:v>
                </c:pt>
                <c:pt idx="56">
                  <c:v>42094</c:v>
                </c:pt>
                <c:pt idx="57">
                  <c:v>42124</c:v>
                </c:pt>
                <c:pt idx="58">
                  <c:v>42155</c:v>
                </c:pt>
                <c:pt idx="59">
                  <c:v>42185</c:v>
                </c:pt>
                <c:pt idx="60">
                  <c:v>42216</c:v>
                </c:pt>
                <c:pt idx="61">
                  <c:v>42247</c:v>
                </c:pt>
                <c:pt idx="62">
                  <c:v>42277</c:v>
                </c:pt>
                <c:pt idx="63">
                  <c:v>42308</c:v>
                </c:pt>
                <c:pt idx="64">
                  <c:v>42338</c:v>
                </c:pt>
                <c:pt idx="65">
                  <c:v>42369</c:v>
                </c:pt>
                <c:pt idx="66">
                  <c:v>42400</c:v>
                </c:pt>
                <c:pt idx="67">
                  <c:v>42429</c:v>
                </c:pt>
                <c:pt idx="68">
                  <c:v>42460</c:v>
                </c:pt>
                <c:pt idx="69">
                  <c:v>42490</c:v>
                </c:pt>
                <c:pt idx="70">
                  <c:v>42521</c:v>
                </c:pt>
                <c:pt idx="71">
                  <c:v>42551</c:v>
                </c:pt>
                <c:pt idx="72">
                  <c:v>42582</c:v>
                </c:pt>
                <c:pt idx="73">
                  <c:v>42613</c:v>
                </c:pt>
                <c:pt idx="74">
                  <c:v>42643</c:v>
                </c:pt>
                <c:pt idx="75">
                  <c:v>42674</c:v>
                </c:pt>
                <c:pt idx="76">
                  <c:v>42704</c:v>
                </c:pt>
                <c:pt idx="77">
                  <c:v>42735</c:v>
                </c:pt>
                <c:pt idx="78">
                  <c:v>42766</c:v>
                </c:pt>
                <c:pt idx="79">
                  <c:v>42794</c:v>
                </c:pt>
                <c:pt idx="80">
                  <c:v>42825</c:v>
                </c:pt>
                <c:pt idx="81">
                  <c:v>42855</c:v>
                </c:pt>
                <c:pt idx="82">
                  <c:v>42886</c:v>
                </c:pt>
                <c:pt idx="83">
                  <c:v>42916</c:v>
                </c:pt>
                <c:pt idx="84">
                  <c:v>42947</c:v>
                </c:pt>
                <c:pt idx="85">
                  <c:v>42978</c:v>
                </c:pt>
                <c:pt idx="86">
                  <c:v>43008</c:v>
                </c:pt>
                <c:pt idx="87">
                  <c:v>43039</c:v>
                </c:pt>
                <c:pt idx="88">
                  <c:v>43069</c:v>
                </c:pt>
                <c:pt idx="89">
                  <c:v>43100</c:v>
                </c:pt>
                <c:pt idx="90">
                  <c:v>43131</c:v>
                </c:pt>
                <c:pt idx="91">
                  <c:v>43159</c:v>
                </c:pt>
                <c:pt idx="92">
                  <c:v>43190</c:v>
                </c:pt>
                <c:pt idx="93">
                  <c:v>43220</c:v>
                </c:pt>
                <c:pt idx="94">
                  <c:v>43251</c:v>
                </c:pt>
                <c:pt idx="95">
                  <c:v>43281</c:v>
                </c:pt>
                <c:pt idx="96">
                  <c:v>43312</c:v>
                </c:pt>
                <c:pt idx="97">
                  <c:v>43343</c:v>
                </c:pt>
                <c:pt idx="98">
                  <c:v>43373</c:v>
                </c:pt>
                <c:pt idx="99">
                  <c:v>43404</c:v>
                </c:pt>
                <c:pt idx="100">
                  <c:v>43434</c:v>
                </c:pt>
                <c:pt idx="101">
                  <c:v>43465</c:v>
                </c:pt>
                <c:pt idx="102">
                  <c:v>43496</c:v>
                </c:pt>
                <c:pt idx="103">
                  <c:v>43524</c:v>
                </c:pt>
                <c:pt idx="104">
                  <c:v>43555</c:v>
                </c:pt>
                <c:pt idx="105">
                  <c:v>43585</c:v>
                </c:pt>
                <c:pt idx="106">
                  <c:v>43616</c:v>
                </c:pt>
                <c:pt idx="107">
                  <c:v>43646</c:v>
                </c:pt>
                <c:pt idx="108">
                  <c:v>43677</c:v>
                </c:pt>
                <c:pt idx="109">
                  <c:v>43708</c:v>
                </c:pt>
                <c:pt idx="110">
                  <c:v>43738</c:v>
                </c:pt>
                <c:pt idx="111">
                  <c:v>43769</c:v>
                </c:pt>
                <c:pt idx="112">
                  <c:v>43799</c:v>
                </c:pt>
                <c:pt idx="113">
                  <c:v>43830</c:v>
                </c:pt>
                <c:pt idx="114">
                  <c:v>43861</c:v>
                </c:pt>
                <c:pt idx="115">
                  <c:v>43890</c:v>
                </c:pt>
                <c:pt idx="116">
                  <c:v>43921</c:v>
                </c:pt>
                <c:pt idx="117">
                  <c:v>43951</c:v>
                </c:pt>
                <c:pt idx="118">
                  <c:v>43982</c:v>
                </c:pt>
                <c:pt idx="119">
                  <c:v>44012</c:v>
                </c:pt>
                <c:pt idx="120">
                  <c:v>44043</c:v>
                </c:pt>
                <c:pt idx="121">
                  <c:v>44074</c:v>
                </c:pt>
                <c:pt idx="122">
                  <c:v>44104</c:v>
                </c:pt>
                <c:pt idx="123">
                  <c:v>44135</c:v>
                </c:pt>
                <c:pt idx="124">
                  <c:v>44165</c:v>
                </c:pt>
                <c:pt idx="125">
                  <c:v>44196</c:v>
                </c:pt>
                <c:pt idx="126">
                  <c:v>44227</c:v>
                </c:pt>
                <c:pt idx="127">
                  <c:v>44255</c:v>
                </c:pt>
                <c:pt idx="128">
                  <c:v>44286</c:v>
                </c:pt>
                <c:pt idx="129">
                  <c:v>44316</c:v>
                </c:pt>
                <c:pt idx="130">
                  <c:v>44347</c:v>
                </c:pt>
                <c:pt idx="131">
                  <c:v>44377</c:v>
                </c:pt>
                <c:pt idx="132">
                  <c:v>44408</c:v>
                </c:pt>
                <c:pt idx="133">
                  <c:v>44439</c:v>
                </c:pt>
                <c:pt idx="134">
                  <c:v>44469</c:v>
                </c:pt>
                <c:pt idx="135">
                  <c:v>44500</c:v>
                </c:pt>
                <c:pt idx="136">
                  <c:v>44530</c:v>
                </c:pt>
                <c:pt idx="137">
                  <c:v>44561</c:v>
                </c:pt>
                <c:pt idx="138">
                  <c:v>44592</c:v>
                </c:pt>
                <c:pt idx="139">
                  <c:v>44620</c:v>
                </c:pt>
                <c:pt idx="140">
                  <c:v>44651</c:v>
                </c:pt>
                <c:pt idx="141">
                  <c:v>44681</c:v>
                </c:pt>
                <c:pt idx="142">
                  <c:v>44712</c:v>
                </c:pt>
                <c:pt idx="143">
                  <c:v>44742</c:v>
                </c:pt>
                <c:pt idx="144">
                  <c:v>44773</c:v>
                </c:pt>
                <c:pt idx="145">
                  <c:v>44804</c:v>
                </c:pt>
                <c:pt idx="146">
                  <c:v>44834</c:v>
                </c:pt>
                <c:pt idx="147">
                  <c:v>44865</c:v>
                </c:pt>
                <c:pt idx="148">
                  <c:v>44895</c:v>
                </c:pt>
                <c:pt idx="149">
                  <c:v>44926</c:v>
                </c:pt>
                <c:pt idx="150">
                  <c:v>44957</c:v>
                </c:pt>
                <c:pt idx="151">
                  <c:v>44985</c:v>
                </c:pt>
                <c:pt idx="152">
                  <c:v>45016</c:v>
                </c:pt>
                <c:pt idx="153">
                  <c:v>45046</c:v>
                </c:pt>
                <c:pt idx="154">
                  <c:v>45077</c:v>
                </c:pt>
                <c:pt idx="155">
                  <c:v>45107</c:v>
                </c:pt>
                <c:pt idx="156">
                  <c:v>45138</c:v>
                </c:pt>
                <c:pt idx="157">
                  <c:v>45169</c:v>
                </c:pt>
                <c:pt idx="158">
                  <c:v>45199</c:v>
                </c:pt>
                <c:pt idx="159">
                  <c:v>45230</c:v>
                </c:pt>
                <c:pt idx="160">
                  <c:v>45260</c:v>
                </c:pt>
                <c:pt idx="161">
                  <c:v>45291</c:v>
                </c:pt>
                <c:pt idx="162">
                  <c:v>45322</c:v>
                </c:pt>
                <c:pt idx="163">
                  <c:v>45351</c:v>
                </c:pt>
                <c:pt idx="164">
                  <c:v>45382</c:v>
                </c:pt>
                <c:pt idx="165">
                  <c:v>45412</c:v>
                </c:pt>
                <c:pt idx="166">
                  <c:v>45443</c:v>
                </c:pt>
                <c:pt idx="167">
                  <c:v>45473</c:v>
                </c:pt>
                <c:pt idx="168">
                  <c:v>45504</c:v>
                </c:pt>
                <c:pt idx="169">
                  <c:v>45535</c:v>
                </c:pt>
                <c:pt idx="170">
                  <c:v>45565</c:v>
                </c:pt>
                <c:pt idx="171">
                  <c:v>45596</c:v>
                </c:pt>
              </c:numCache>
            </c:numRef>
          </c:cat>
          <c:val>
            <c:numRef>
              <c:f>Sheet1!$F$6:$F$200</c:f>
              <c:numCache>
                <c:formatCode>General</c:formatCode>
                <c:ptCount val="195"/>
                <c:pt idx="0">
                  <c:v>0.19999999999999996</c:v>
                </c:pt>
                <c:pt idx="1">
                  <c:v>0.30000000000000004</c:v>
                </c:pt>
                <c:pt idx="2">
                  <c:v>0.40000000000000013</c:v>
                </c:pt>
                <c:pt idx="3">
                  <c:v>0.60000000000000009</c:v>
                </c:pt>
                <c:pt idx="4">
                  <c:v>0.39999999999999991</c:v>
                </c:pt>
                <c:pt idx="5">
                  <c:v>0.30000000000000004</c:v>
                </c:pt>
                <c:pt idx="6">
                  <c:v>0.39999999999999991</c:v>
                </c:pt>
                <c:pt idx="7">
                  <c:v>9.9999999999999867E-2</c:v>
                </c:pt>
                <c:pt idx="8">
                  <c:v>-0.30000000000000004</c:v>
                </c:pt>
                <c:pt idx="9">
                  <c:v>-0.60000000000000009</c:v>
                </c:pt>
                <c:pt idx="10">
                  <c:v>-0.79999999999999982</c:v>
                </c:pt>
                <c:pt idx="11">
                  <c:v>-0.69999999999999973</c:v>
                </c:pt>
                <c:pt idx="12">
                  <c:v>-0.60000000000000009</c:v>
                </c:pt>
                <c:pt idx="13">
                  <c:v>-1</c:v>
                </c:pt>
                <c:pt idx="14">
                  <c:v>-1</c:v>
                </c:pt>
                <c:pt idx="15">
                  <c:v>-0.70000000000000018</c:v>
                </c:pt>
                <c:pt idx="16">
                  <c:v>-0.70000000000000018</c:v>
                </c:pt>
                <c:pt idx="17">
                  <c:v>-0.5</c:v>
                </c:pt>
                <c:pt idx="18">
                  <c:v>-0.90000000000000013</c:v>
                </c:pt>
                <c:pt idx="19">
                  <c:v>-0.7</c:v>
                </c:pt>
                <c:pt idx="20">
                  <c:v>-0.19999999999999973</c:v>
                </c:pt>
                <c:pt idx="21">
                  <c:v>0.10000000000000009</c:v>
                </c:pt>
                <c:pt idx="22">
                  <c:v>0.19999999999999996</c:v>
                </c:pt>
                <c:pt idx="23">
                  <c:v>0.5</c:v>
                </c:pt>
                <c:pt idx="24">
                  <c:v>0.30000000000000004</c:v>
                </c:pt>
                <c:pt idx="25">
                  <c:v>0.30000000000000004</c:v>
                </c:pt>
                <c:pt idx="26">
                  <c:v>0.19999999999999996</c:v>
                </c:pt>
                <c:pt idx="27">
                  <c:v>-0.39999999999999991</c:v>
                </c:pt>
                <c:pt idx="28">
                  <c:v>0.19999999999999996</c:v>
                </c:pt>
                <c:pt idx="29">
                  <c:v>0.60000000000000009</c:v>
                </c:pt>
                <c:pt idx="30">
                  <c:v>0.70000000000000018</c:v>
                </c:pt>
                <c:pt idx="31">
                  <c:v>0.5</c:v>
                </c:pt>
                <c:pt idx="32">
                  <c:v>0.59999999999999987</c:v>
                </c:pt>
                <c:pt idx="33">
                  <c:v>1.1000000000000001</c:v>
                </c:pt>
                <c:pt idx="34">
                  <c:v>0.90000000000000013</c:v>
                </c:pt>
                <c:pt idx="35">
                  <c:v>0.60000000000000009</c:v>
                </c:pt>
                <c:pt idx="36">
                  <c:v>0.39999999999999991</c:v>
                </c:pt>
                <c:pt idx="37">
                  <c:v>0.89999999999999991</c:v>
                </c:pt>
                <c:pt idx="38">
                  <c:v>1</c:v>
                </c:pt>
                <c:pt idx="39">
                  <c:v>1.2000000000000002</c:v>
                </c:pt>
                <c:pt idx="40">
                  <c:v>1.0000000000000002</c:v>
                </c:pt>
                <c:pt idx="41">
                  <c:v>0.5</c:v>
                </c:pt>
                <c:pt idx="42">
                  <c:v>0.60000000000000009</c:v>
                </c:pt>
                <c:pt idx="43">
                  <c:v>1.1999999999999997</c:v>
                </c:pt>
                <c:pt idx="44">
                  <c:v>0.80000000000000027</c:v>
                </c:pt>
                <c:pt idx="45">
                  <c:v>0.30000000000000004</c:v>
                </c:pt>
                <c:pt idx="46">
                  <c:v>0.30000000000000004</c:v>
                </c:pt>
                <c:pt idx="47">
                  <c:v>0.40000000000000013</c:v>
                </c:pt>
                <c:pt idx="48">
                  <c:v>0.40000000000000013</c:v>
                </c:pt>
                <c:pt idx="49">
                  <c:v>0.70000000000000018</c:v>
                </c:pt>
                <c:pt idx="50">
                  <c:v>0.5</c:v>
                </c:pt>
                <c:pt idx="51">
                  <c:v>0.7</c:v>
                </c:pt>
                <c:pt idx="52">
                  <c:v>1</c:v>
                </c:pt>
                <c:pt idx="53">
                  <c:v>1.1000000000000001</c:v>
                </c:pt>
                <c:pt idx="54">
                  <c:v>2.1</c:v>
                </c:pt>
                <c:pt idx="55">
                  <c:v>1.7</c:v>
                </c:pt>
                <c:pt idx="56">
                  <c:v>2</c:v>
                </c:pt>
                <c:pt idx="57">
                  <c:v>2.1999999999999997</c:v>
                </c:pt>
                <c:pt idx="58">
                  <c:v>2.0999999999999996</c:v>
                </c:pt>
                <c:pt idx="59">
                  <c:v>1.8</c:v>
                </c:pt>
                <c:pt idx="60">
                  <c:v>1.9000000000000001</c:v>
                </c:pt>
                <c:pt idx="61">
                  <c:v>2</c:v>
                </c:pt>
                <c:pt idx="62">
                  <c:v>2.1999999999999997</c:v>
                </c:pt>
                <c:pt idx="63">
                  <c:v>2.4</c:v>
                </c:pt>
                <c:pt idx="64">
                  <c:v>2.1</c:v>
                </c:pt>
                <c:pt idx="65">
                  <c:v>2.2000000000000002</c:v>
                </c:pt>
                <c:pt idx="66">
                  <c:v>1.6</c:v>
                </c:pt>
                <c:pt idx="67">
                  <c:v>1.7999999999999998</c:v>
                </c:pt>
                <c:pt idx="68">
                  <c:v>1.7</c:v>
                </c:pt>
                <c:pt idx="69">
                  <c:v>1.7000000000000002</c:v>
                </c:pt>
                <c:pt idx="70">
                  <c:v>1.5999999999999999</c:v>
                </c:pt>
                <c:pt idx="71">
                  <c:v>1.8</c:v>
                </c:pt>
                <c:pt idx="72">
                  <c:v>1.9999999999999998</c:v>
                </c:pt>
                <c:pt idx="73">
                  <c:v>1.6</c:v>
                </c:pt>
                <c:pt idx="74">
                  <c:v>1.4000000000000001</c:v>
                </c:pt>
                <c:pt idx="75">
                  <c:v>1.4</c:v>
                </c:pt>
                <c:pt idx="76">
                  <c:v>1.2000000000000002</c:v>
                </c:pt>
                <c:pt idx="77">
                  <c:v>1.0000000000000002</c:v>
                </c:pt>
                <c:pt idx="78">
                  <c:v>0.39999999999999991</c:v>
                </c:pt>
                <c:pt idx="79">
                  <c:v>0.5</c:v>
                </c:pt>
                <c:pt idx="80">
                  <c:v>0.70000000000000018</c:v>
                </c:pt>
                <c:pt idx="81">
                  <c:v>0.7</c:v>
                </c:pt>
                <c:pt idx="82">
                  <c:v>0.89999999999999991</c:v>
                </c:pt>
                <c:pt idx="83">
                  <c:v>1</c:v>
                </c:pt>
                <c:pt idx="84">
                  <c:v>1.1000000000000001</c:v>
                </c:pt>
                <c:pt idx="85">
                  <c:v>1</c:v>
                </c:pt>
                <c:pt idx="86">
                  <c:v>0.99999999999999978</c:v>
                </c:pt>
                <c:pt idx="87">
                  <c:v>0.59999999999999987</c:v>
                </c:pt>
                <c:pt idx="88">
                  <c:v>0.59999999999999987</c:v>
                </c:pt>
                <c:pt idx="89">
                  <c:v>0.90000000000000013</c:v>
                </c:pt>
                <c:pt idx="90">
                  <c:v>0.99999999999999978</c:v>
                </c:pt>
                <c:pt idx="91">
                  <c:v>0.8</c:v>
                </c:pt>
                <c:pt idx="92">
                  <c:v>0.89999999999999991</c:v>
                </c:pt>
                <c:pt idx="93">
                  <c:v>0.79999999999999982</c:v>
                </c:pt>
                <c:pt idx="94">
                  <c:v>0.60000000000000009</c:v>
                </c:pt>
                <c:pt idx="95">
                  <c:v>0.70000000000000018</c:v>
                </c:pt>
                <c:pt idx="96">
                  <c:v>0.5</c:v>
                </c:pt>
                <c:pt idx="97">
                  <c:v>0.89999999999999991</c:v>
                </c:pt>
                <c:pt idx="98">
                  <c:v>1.1000000000000001</c:v>
                </c:pt>
                <c:pt idx="99">
                  <c:v>1.1999999999999997</c:v>
                </c:pt>
                <c:pt idx="100">
                  <c:v>1.5</c:v>
                </c:pt>
                <c:pt idx="101">
                  <c:v>1.6</c:v>
                </c:pt>
                <c:pt idx="102">
                  <c:v>1.8000000000000003</c:v>
                </c:pt>
                <c:pt idx="103">
                  <c:v>2.2000000000000002</c:v>
                </c:pt>
                <c:pt idx="104">
                  <c:v>2</c:v>
                </c:pt>
                <c:pt idx="105">
                  <c:v>1.6</c:v>
                </c:pt>
                <c:pt idx="106">
                  <c:v>1.7999999999999998</c:v>
                </c:pt>
                <c:pt idx="107">
                  <c:v>2</c:v>
                </c:pt>
                <c:pt idx="108">
                  <c:v>1.9</c:v>
                </c:pt>
                <c:pt idx="109">
                  <c:v>2</c:v>
                </c:pt>
                <c:pt idx="110">
                  <c:v>1.8</c:v>
                </c:pt>
                <c:pt idx="111">
                  <c:v>1.8</c:v>
                </c:pt>
                <c:pt idx="112">
                  <c:v>1.9</c:v>
                </c:pt>
                <c:pt idx="113">
                  <c:v>1.4</c:v>
                </c:pt>
                <c:pt idx="114">
                  <c:v>1.4000000000000001</c:v>
                </c:pt>
                <c:pt idx="115">
                  <c:v>1.3</c:v>
                </c:pt>
                <c:pt idx="116">
                  <c:v>2.4</c:v>
                </c:pt>
                <c:pt idx="117">
                  <c:v>7.6</c:v>
                </c:pt>
                <c:pt idx="118">
                  <c:v>6.2</c:v>
                </c:pt>
                <c:pt idx="119">
                  <c:v>4.3999999999999995</c:v>
                </c:pt>
                <c:pt idx="120">
                  <c:v>4</c:v>
                </c:pt>
                <c:pt idx="121">
                  <c:v>3.5999999999999996</c:v>
                </c:pt>
                <c:pt idx="122">
                  <c:v>3.5</c:v>
                </c:pt>
                <c:pt idx="123">
                  <c:v>3.4999999999999996</c:v>
                </c:pt>
                <c:pt idx="124">
                  <c:v>3.3</c:v>
                </c:pt>
                <c:pt idx="125">
                  <c:v>4.1000000000000005</c:v>
                </c:pt>
                <c:pt idx="126">
                  <c:v>3.6</c:v>
                </c:pt>
                <c:pt idx="127">
                  <c:v>3.5</c:v>
                </c:pt>
                <c:pt idx="128">
                  <c:v>1.7999999999999998</c:v>
                </c:pt>
                <c:pt idx="129">
                  <c:v>-3</c:v>
                </c:pt>
                <c:pt idx="130">
                  <c:v>-1.7999999999999998</c:v>
                </c:pt>
                <c:pt idx="131">
                  <c:v>-0.39999999999999991</c:v>
                </c:pt>
                <c:pt idx="132">
                  <c:v>-0.20000000000000018</c:v>
                </c:pt>
                <c:pt idx="133">
                  <c:v>-0.19999999999999929</c:v>
                </c:pt>
                <c:pt idx="134">
                  <c:v>0.10000000000000053</c:v>
                </c:pt>
                <c:pt idx="135">
                  <c:v>9.9999999999999645E-2</c:v>
                </c:pt>
                <c:pt idx="136">
                  <c:v>-0.59999999999999964</c:v>
                </c:pt>
                <c:pt idx="137">
                  <c:v>-1.2000000000000002</c:v>
                </c:pt>
                <c:pt idx="138">
                  <c:v>-0.59999999999999964</c:v>
                </c:pt>
                <c:pt idx="139">
                  <c:v>-1.2999999999999998</c:v>
                </c:pt>
                <c:pt idx="140">
                  <c:v>-1.0999999999999996</c:v>
                </c:pt>
                <c:pt idx="141">
                  <c:v>-0.90000000000000036</c:v>
                </c:pt>
                <c:pt idx="142">
                  <c:v>-1.2000000000000002</c:v>
                </c:pt>
                <c:pt idx="143">
                  <c:v>-1.7999999999999998</c:v>
                </c:pt>
                <c:pt idx="144">
                  <c:v>-1.2999999999999998</c:v>
                </c:pt>
                <c:pt idx="145">
                  <c:v>-1.1999999999999993</c:v>
                </c:pt>
                <c:pt idx="146">
                  <c:v>-1.6000000000000005</c:v>
                </c:pt>
                <c:pt idx="147">
                  <c:v>-1.5</c:v>
                </c:pt>
                <c:pt idx="148">
                  <c:v>-0.90000000000000036</c:v>
                </c:pt>
                <c:pt idx="149">
                  <c:v>-0.59999999999999964</c:v>
                </c:pt>
                <c:pt idx="150">
                  <c:v>-0.90000000000000036</c:v>
                </c:pt>
                <c:pt idx="151">
                  <c:v>-0.5</c:v>
                </c:pt>
                <c:pt idx="152">
                  <c:v>0.19999999999999929</c:v>
                </c:pt>
                <c:pt idx="153">
                  <c:v>0.20000000000000018</c:v>
                </c:pt>
                <c:pt idx="154">
                  <c:v>0.59999999999999964</c:v>
                </c:pt>
                <c:pt idx="155">
                  <c:v>1.4000000000000004</c:v>
                </c:pt>
                <c:pt idx="156">
                  <c:v>1.3000000000000003</c:v>
                </c:pt>
                <c:pt idx="157">
                  <c:v>1.1000000000000001</c:v>
                </c:pt>
                <c:pt idx="158">
                  <c:v>1.1000000000000001</c:v>
                </c:pt>
                <c:pt idx="159">
                  <c:v>1.2999999999999998</c:v>
                </c:pt>
                <c:pt idx="160">
                  <c:v>1.5999999999999996</c:v>
                </c:pt>
                <c:pt idx="161">
                  <c:v>1.5999999999999996</c:v>
                </c:pt>
                <c:pt idx="162">
                  <c:v>1.8000000000000003</c:v>
                </c:pt>
                <c:pt idx="163">
                  <c:v>1.6999999999999997</c:v>
                </c:pt>
                <c:pt idx="164">
                  <c:v>1.2999999999999998</c:v>
                </c:pt>
                <c:pt idx="165">
                  <c:v>1.1999999999999997</c:v>
                </c:pt>
                <c:pt idx="166">
                  <c:v>1.4</c:v>
                </c:pt>
                <c:pt idx="167">
                  <c:v>1.4</c:v>
                </c:pt>
                <c:pt idx="168">
                  <c:v>1.1000000000000001</c:v>
                </c:pt>
                <c:pt idx="169">
                  <c:v>1.6</c:v>
                </c:pt>
                <c:pt idx="170">
                  <c:v>1.7999999999999998</c:v>
                </c:pt>
                <c:pt idx="171">
                  <c:v>1.7000000000000002</c:v>
                </c:pt>
              </c:numCache>
            </c:numRef>
          </c:val>
          <c:extLst>
            <c:ext xmlns:c16="http://schemas.microsoft.com/office/drawing/2014/chart" uri="{C3380CC4-5D6E-409C-BE32-E72D297353CC}">
              <c16:uniqueId val="{00000000-310C-4B4E-9C46-F7576603A020}"/>
            </c:ext>
          </c:extLst>
        </c:ser>
        <c:dLbls>
          <c:showLegendKey val="0"/>
          <c:showVal val="0"/>
          <c:showCatName val="0"/>
          <c:showSerName val="0"/>
          <c:showPercent val="0"/>
          <c:showBubbleSize val="0"/>
        </c:dLbls>
        <c:axId val="1857224632"/>
        <c:axId val="1"/>
      </c:areaChart>
      <c:lineChart>
        <c:grouping val="standard"/>
        <c:varyColors val="0"/>
        <c:ser>
          <c:idx val="1"/>
          <c:order val="1"/>
          <c:tx>
            <c:v>Real consumption expenditure</c:v>
          </c:tx>
          <c:spPr>
            <a:ln w="25400">
              <a:solidFill>
                <a:srgbClr val="4489FF"/>
              </a:solidFill>
            </a:ln>
          </c:spPr>
          <c:marker>
            <c:symbol val="none"/>
          </c:marker>
          <c:val>
            <c:numRef>
              <c:f>Sheet1!$D$6:$D$200</c:f>
              <c:numCache>
                <c:formatCode>General</c:formatCode>
                <c:ptCount val="195"/>
                <c:pt idx="0">
                  <c:v>2.2000000000000002</c:v>
                </c:pt>
                <c:pt idx="1">
                  <c:v>1.5</c:v>
                </c:pt>
                <c:pt idx="2">
                  <c:v>2.6</c:v>
                </c:pt>
                <c:pt idx="3">
                  <c:v>2.7</c:v>
                </c:pt>
                <c:pt idx="4">
                  <c:v>3.1</c:v>
                </c:pt>
                <c:pt idx="5">
                  <c:v>2.6</c:v>
                </c:pt>
                <c:pt idx="6">
                  <c:v>3</c:v>
                </c:pt>
                <c:pt idx="7">
                  <c:v>2.5</c:v>
                </c:pt>
                <c:pt idx="8">
                  <c:v>2.4</c:v>
                </c:pt>
                <c:pt idx="9">
                  <c:v>2.1</c:v>
                </c:pt>
                <c:pt idx="10">
                  <c:v>1.7</c:v>
                </c:pt>
                <c:pt idx="11">
                  <c:v>1.7</c:v>
                </c:pt>
                <c:pt idx="12">
                  <c:v>1.6</c:v>
                </c:pt>
                <c:pt idx="13">
                  <c:v>1.3</c:v>
                </c:pt>
                <c:pt idx="14">
                  <c:v>1.4</c:v>
                </c:pt>
                <c:pt idx="15">
                  <c:v>1.3</c:v>
                </c:pt>
                <c:pt idx="16">
                  <c:v>0.9</c:v>
                </c:pt>
                <c:pt idx="17">
                  <c:v>0.8</c:v>
                </c:pt>
                <c:pt idx="18">
                  <c:v>1</c:v>
                </c:pt>
                <c:pt idx="19">
                  <c:v>1.7</c:v>
                </c:pt>
                <c:pt idx="20">
                  <c:v>1.2</c:v>
                </c:pt>
                <c:pt idx="21">
                  <c:v>1.4</c:v>
                </c:pt>
                <c:pt idx="22">
                  <c:v>1.5</c:v>
                </c:pt>
                <c:pt idx="23">
                  <c:v>1.2</c:v>
                </c:pt>
                <c:pt idx="24">
                  <c:v>1.2</c:v>
                </c:pt>
                <c:pt idx="25">
                  <c:v>1.3</c:v>
                </c:pt>
                <c:pt idx="26">
                  <c:v>1.3</c:v>
                </c:pt>
                <c:pt idx="27">
                  <c:v>1.1000000000000001</c:v>
                </c:pt>
                <c:pt idx="28">
                  <c:v>1.7</c:v>
                </c:pt>
                <c:pt idx="29">
                  <c:v>1.7</c:v>
                </c:pt>
                <c:pt idx="30">
                  <c:v>1.8</c:v>
                </c:pt>
                <c:pt idx="31">
                  <c:v>1.1000000000000001</c:v>
                </c:pt>
                <c:pt idx="32">
                  <c:v>1.4</c:v>
                </c:pt>
                <c:pt idx="33">
                  <c:v>1.3</c:v>
                </c:pt>
                <c:pt idx="34">
                  <c:v>1.6</c:v>
                </c:pt>
                <c:pt idx="35">
                  <c:v>1.7</c:v>
                </c:pt>
                <c:pt idx="36">
                  <c:v>1.6</c:v>
                </c:pt>
                <c:pt idx="37">
                  <c:v>1.7</c:v>
                </c:pt>
                <c:pt idx="38">
                  <c:v>1.9</c:v>
                </c:pt>
                <c:pt idx="39">
                  <c:v>2.2000000000000002</c:v>
                </c:pt>
                <c:pt idx="40">
                  <c:v>2.2000000000000002</c:v>
                </c:pt>
                <c:pt idx="41">
                  <c:v>2.2999999999999998</c:v>
                </c:pt>
                <c:pt idx="42">
                  <c:v>1.5</c:v>
                </c:pt>
                <c:pt idx="43">
                  <c:v>2</c:v>
                </c:pt>
                <c:pt idx="44">
                  <c:v>2.4</c:v>
                </c:pt>
                <c:pt idx="45">
                  <c:v>2.6</c:v>
                </c:pt>
                <c:pt idx="46">
                  <c:v>2.5</c:v>
                </c:pt>
                <c:pt idx="47">
                  <c:v>2.9</c:v>
                </c:pt>
                <c:pt idx="48">
                  <c:v>3</c:v>
                </c:pt>
                <c:pt idx="49">
                  <c:v>3.5</c:v>
                </c:pt>
                <c:pt idx="50">
                  <c:v>3.2</c:v>
                </c:pt>
                <c:pt idx="51">
                  <c:v>3.5</c:v>
                </c:pt>
                <c:pt idx="52">
                  <c:v>3.4</c:v>
                </c:pt>
                <c:pt idx="53">
                  <c:v>3.6</c:v>
                </c:pt>
                <c:pt idx="54">
                  <c:v>4.2</c:v>
                </c:pt>
                <c:pt idx="55">
                  <c:v>3.9</c:v>
                </c:pt>
                <c:pt idx="56">
                  <c:v>3.7</c:v>
                </c:pt>
                <c:pt idx="57">
                  <c:v>3.7</c:v>
                </c:pt>
                <c:pt idx="58">
                  <c:v>3.8</c:v>
                </c:pt>
                <c:pt idx="59">
                  <c:v>3.5</c:v>
                </c:pt>
                <c:pt idx="60">
                  <c:v>3.6</c:v>
                </c:pt>
                <c:pt idx="61">
                  <c:v>3.2</c:v>
                </c:pt>
                <c:pt idx="62">
                  <c:v>3.2</c:v>
                </c:pt>
                <c:pt idx="63">
                  <c:v>2.6</c:v>
                </c:pt>
                <c:pt idx="64">
                  <c:v>2.5</c:v>
                </c:pt>
                <c:pt idx="65">
                  <c:v>2.6</c:v>
                </c:pt>
                <c:pt idx="66">
                  <c:v>2.5</c:v>
                </c:pt>
                <c:pt idx="67">
                  <c:v>3</c:v>
                </c:pt>
                <c:pt idx="68">
                  <c:v>2.2999999999999998</c:v>
                </c:pt>
                <c:pt idx="69">
                  <c:v>2.2999999999999998</c:v>
                </c:pt>
                <c:pt idx="70">
                  <c:v>2.2000000000000002</c:v>
                </c:pt>
                <c:pt idx="71">
                  <c:v>2.6</c:v>
                </c:pt>
                <c:pt idx="72">
                  <c:v>2.4</c:v>
                </c:pt>
                <c:pt idx="73">
                  <c:v>2.2999999999999998</c:v>
                </c:pt>
                <c:pt idx="74">
                  <c:v>2.5</c:v>
                </c:pt>
                <c:pt idx="75">
                  <c:v>2.4</c:v>
                </c:pt>
                <c:pt idx="76">
                  <c:v>2.4</c:v>
                </c:pt>
                <c:pt idx="77">
                  <c:v>2.7</c:v>
                </c:pt>
                <c:pt idx="78">
                  <c:v>2.6</c:v>
                </c:pt>
                <c:pt idx="79">
                  <c:v>2</c:v>
                </c:pt>
                <c:pt idx="80">
                  <c:v>2.8</c:v>
                </c:pt>
                <c:pt idx="81">
                  <c:v>2.6</c:v>
                </c:pt>
                <c:pt idx="82">
                  <c:v>2.5</c:v>
                </c:pt>
                <c:pt idx="83">
                  <c:v>2.4</c:v>
                </c:pt>
                <c:pt idx="84">
                  <c:v>2.5</c:v>
                </c:pt>
                <c:pt idx="85">
                  <c:v>2.4</c:v>
                </c:pt>
                <c:pt idx="86">
                  <c:v>2.6</c:v>
                </c:pt>
                <c:pt idx="87">
                  <c:v>2.8</c:v>
                </c:pt>
                <c:pt idx="88">
                  <c:v>3.2</c:v>
                </c:pt>
                <c:pt idx="89">
                  <c:v>3.3</c:v>
                </c:pt>
                <c:pt idx="90">
                  <c:v>3.1</c:v>
                </c:pt>
                <c:pt idx="91">
                  <c:v>3.1</c:v>
                </c:pt>
                <c:pt idx="92">
                  <c:v>2.9</c:v>
                </c:pt>
                <c:pt idx="93">
                  <c:v>3</c:v>
                </c:pt>
                <c:pt idx="94">
                  <c:v>3.2</c:v>
                </c:pt>
                <c:pt idx="95">
                  <c:v>3</c:v>
                </c:pt>
                <c:pt idx="96">
                  <c:v>3</c:v>
                </c:pt>
                <c:pt idx="97">
                  <c:v>3.2</c:v>
                </c:pt>
                <c:pt idx="98">
                  <c:v>2.4</c:v>
                </c:pt>
                <c:pt idx="99">
                  <c:v>2.6</c:v>
                </c:pt>
                <c:pt idx="100">
                  <c:v>2.6</c:v>
                </c:pt>
                <c:pt idx="101">
                  <c:v>0.9</c:v>
                </c:pt>
                <c:pt idx="102">
                  <c:v>1.3</c:v>
                </c:pt>
                <c:pt idx="103">
                  <c:v>1.3</c:v>
                </c:pt>
                <c:pt idx="104">
                  <c:v>1.8</c:v>
                </c:pt>
                <c:pt idx="105">
                  <c:v>1.7</c:v>
                </c:pt>
                <c:pt idx="106">
                  <c:v>1.7</c:v>
                </c:pt>
                <c:pt idx="107">
                  <c:v>2</c:v>
                </c:pt>
                <c:pt idx="108">
                  <c:v>2.2000000000000002</c:v>
                </c:pt>
                <c:pt idx="109">
                  <c:v>2.4</c:v>
                </c:pt>
                <c:pt idx="110">
                  <c:v>2.8</c:v>
                </c:pt>
                <c:pt idx="111">
                  <c:v>2.5</c:v>
                </c:pt>
                <c:pt idx="112">
                  <c:v>2.5</c:v>
                </c:pt>
                <c:pt idx="113">
                  <c:v>3.5</c:v>
                </c:pt>
                <c:pt idx="114">
                  <c:v>3.6</c:v>
                </c:pt>
                <c:pt idx="115">
                  <c:v>3.4</c:v>
                </c:pt>
                <c:pt idx="116">
                  <c:v>-4.2</c:v>
                </c:pt>
                <c:pt idx="117">
                  <c:v>-14.7</c:v>
                </c:pt>
                <c:pt idx="118">
                  <c:v>-8.1</c:v>
                </c:pt>
                <c:pt idx="119">
                  <c:v>-3.2</c:v>
                </c:pt>
                <c:pt idx="120">
                  <c:v>-2.2000000000000002</c:v>
                </c:pt>
                <c:pt idx="121">
                  <c:v>-1.8</c:v>
                </c:pt>
                <c:pt idx="122">
                  <c:v>-0.7</c:v>
                </c:pt>
                <c:pt idx="123">
                  <c:v>-0.4</c:v>
                </c:pt>
                <c:pt idx="124">
                  <c:v>-1.2</c:v>
                </c:pt>
                <c:pt idx="125">
                  <c:v>-0.9</c:v>
                </c:pt>
                <c:pt idx="126">
                  <c:v>0</c:v>
                </c:pt>
                <c:pt idx="127">
                  <c:v>-0.8</c:v>
                </c:pt>
                <c:pt idx="128">
                  <c:v>10.8</c:v>
                </c:pt>
                <c:pt idx="129">
                  <c:v>25.5</c:v>
                </c:pt>
                <c:pt idx="130">
                  <c:v>15.6</c:v>
                </c:pt>
                <c:pt idx="131">
                  <c:v>10.5</c:v>
                </c:pt>
                <c:pt idx="132">
                  <c:v>8.5</c:v>
                </c:pt>
                <c:pt idx="133">
                  <c:v>8.4</c:v>
                </c:pt>
                <c:pt idx="134">
                  <c:v>7.2</c:v>
                </c:pt>
                <c:pt idx="135">
                  <c:v>7.6</c:v>
                </c:pt>
                <c:pt idx="136">
                  <c:v>8.1</c:v>
                </c:pt>
                <c:pt idx="137">
                  <c:v>7.4</c:v>
                </c:pt>
                <c:pt idx="138">
                  <c:v>6.1</c:v>
                </c:pt>
                <c:pt idx="139">
                  <c:v>7.3</c:v>
                </c:pt>
                <c:pt idx="140">
                  <c:v>3.3</c:v>
                </c:pt>
                <c:pt idx="141">
                  <c:v>3</c:v>
                </c:pt>
                <c:pt idx="142">
                  <c:v>3.1</c:v>
                </c:pt>
                <c:pt idx="143">
                  <c:v>2.2000000000000002</c:v>
                </c:pt>
                <c:pt idx="144">
                  <c:v>2.4</c:v>
                </c:pt>
                <c:pt idx="145">
                  <c:v>2.4</c:v>
                </c:pt>
                <c:pt idx="146">
                  <c:v>2.2999999999999998</c:v>
                </c:pt>
                <c:pt idx="147">
                  <c:v>1.8</c:v>
                </c:pt>
                <c:pt idx="148">
                  <c:v>1.3</c:v>
                </c:pt>
                <c:pt idx="149">
                  <c:v>1.6</c:v>
                </c:pt>
                <c:pt idx="150">
                  <c:v>2.9</c:v>
                </c:pt>
                <c:pt idx="151">
                  <c:v>2.8</c:v>
                </c:pt>
                <c:pt idx="152">
                  <c:v>2</c:v>
                </c:pt>
                <c:pt idx="153">
                  <c:v>2</c:v>
                </c:pt>
                <c:pt idx="154">
                  <c:v>2.2000000000000002</c:v>
                </c:pt>
                <c:pt idx="155">
                  <c:v>2.2999999999999998</c:v>
                </c:pt>
                <c:pt idx="156">
                  <c:v>2.8</c:v>
                </c:pt>
                <c:pt idx="157">
                  <c:v>2.2000000000000002</c:v>
                </c:pt>
                <c:pt idx="158">
                  <c:v>2.2999999999999998</c:v>
                </c:pt>
                <c:pt idx="159">
                  <c:v>2.2999999999999998</c:v>
                </c:pt>
                <c:pt idx="160">
                  <c:v>3.1</c:v>
                </c:pt>
                <c:pt idx="161">
                  <c:v>3.6</c:v>
                </c:pt>
                <c:pt idx="162">
                  <c:v>1.9</c:v>
                </c:pt>
                <c:pt idx="163">
                  <c:v>2.1</c:v>
                </c:pt>
                <c:pt idx="164">
                  <c:v>2.7</c:v>
                </c:pt>
                <c:pt idx="165">
                  <c:v>2.4</c:v>
                </c:pt>
                <c:pt idx="166">
                  <c:v>2.8</c:v>
                </c:pt>
                <c:pt idx="167">
                  <c:v>2.9</c:v>
                </c:pt>
                <c:pt idx="168">
                  <c:v>2.8</c:v>
                </c:pt>
                <c:pt idx="169">
                  <c:v>2.9</c:v>
                </c:pt>
                <c:pt idx="170">
                  <c:v>3.1</c:v>
                </c:pt>
                <c:pt idx="171">
                  <c:v>3</c:v>
                </c:pt>
              </c:numCache>
            </c:numRef>
          </c:val>
          <c:smooth val="0"/>
          <c:extLst>
            <c:ext xmlns:c16="http://schemas.microsoft.com/office/drawing/2014/chart" uri="{C3380CC4-5D6E-409C-BE32-E72D297353CC}">
              <c16:uniqueId val="{00000001-310C-4B4E-9C46-F7576603A020}"/>
            </c:ext>
          </c:extLst>
        </c:ser>
        <c:dLbls>
          <c:showLegendKey val="0"/>
          <c:showVal val="0"/>
          <c:showCatName val="0"/>
          <c:showSerName val="0"/>
          <c:showPercent val="0"/>
          <c:showBubbleSize val="0"/>
        </c:dLbls>
        <c:marker val="1"/>
        <c:smooth val="0"/>
        <c:axId val="1857224632"/>
        <c:axId val="1"/>
      </c:lineChart>
      <c:dateAx>
        <c:axId val="1857224632"/>
        <c:scaling>
          <c:orientation val="minMax"/>
          <c:min val="42278"/>
        </c:scaling>
        <c:delete val="0"/>
        <c:axPos val="b"/>
        <c:numFmt formatCode="[$-409]mmm\-yy;@" sourceLinked="0"/>
        <c:majorTickMark val="none"/>
        <c:minorTickMark val="none"/>
        <c:tickLblPos val="low"/>
        <c:crossAx val="1"/>
        <c:crosses val="autoZero"/>
        <c:auto val="1"/>
        <c:lblOffset val="100"/>
        <c:baseTimeUnit val="days"/>
        <c:majorUnit val="660"/>
        <c:majorTimeUnit val="days"/>
        <c:minorUnit val="6"/>
        <c:minorTimeUnit val="days"/>
      </c:dateAx>
      <c:valAx>
        <c:axId val="1"/>
        <c:scaling>
          <c:orientation val="minMax"/>
          <c:max val="8"/>
          <c:min val="-4"/>
        </c:scaling>
        <c:delete val="0"/>
        <c:axPos val="l"/>
        <c:numFmt formatCode="General" sourceLinked="1"/>
        <c:majorTickMark val="out"/>
        <c:minorTickMark val="none"/>
        <c:tickLblPos val="nextTo"/>
        <c:spPr>
          <a:ln/>
        </c:spPr>
        <c:crossAx val="1857224632"/>
        <c:crosses val="autoZero"/>
        <c:crossBetween val="between"/>
      </c:valAx>
    </c:plotArea>
    <c:legend>
      <c:legendPos val="t"/>
      <c:layout>
        <c:manualLayout>
          <c:xMode val="edge"/>
          <c:yMode val="edge"/>
          <c:x val="0.20449002356534415"/>
          <c:y val="0"/>
          <c:w val="0.58482536209493785"/>
          <c:h val="0.10188089502510816"/>
        </c:manualLayout>
      </c:layout>
      <c:overlay val="0"/>
    </c:legend>
    <c:plotVisOnly val="1"/>
    <c:dispBlanksAs val="gap"/>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a:t>US consensus growth estimates</a:t>
            </a:r>
          </a:p>
        </c:rich>
      </c:tx>
      <c:layout>
        <c:manualLayout>
          <c:xMode val="edge"/>
          <c:yMode val="edge"/>
          <c:x val="0.22942324533540071"/>
          <c:y val="1.2679921859082679E-4"/>
        </c:manualLayout>
      </c:layout>
      <c:overlay val="0"/>
    </c:title>
    <c:autoTitleDeleted val="0"/>
    <c:plotArea>
      <c:layout>
        <c:manualLayout>
          <c:layoutTarget val="inner"/>
          <c:xMode val="edge"/>
          <c:yMode val="edge"/>
          <c:x val="0.10170718954248366"/>
          <c:y val="0.11030141780222676"/>
          <c:w val="0.84337999416739562"/>
          <c:h val="0.82826776408383729"/>
        </c:manualLayout>
      </c:layout>
      <c:lineChart>
        <c:grouping val="standard"/>
        <c:varyColors val="0"/>
        <c:ser>
          <c:idx val="0"/>
          <c:order val="0"/>
          <c:tx>
            <c:v>2024</c:v>
          </c:tx>
          <c:spPr>
            <a:ln w="25400">
              <a:solidFill>
                <a:srgbClr val="020B5B"/>
              </a:solidFill>
            </a:ln>
          </c:spPr>
          <c:marker>
            <c:symbol val="none"/>
          </c:marker>
          <c:cat>
            <c:numRef>
              <c:f>Sheet1!$A$6:$A$1000</c:f>
              <c:numCache>
                <c:formatCode>m/d/yyyy</c:formatCode>
                <c:ptCount val="995"/>
                <c:pt idx="0">
                  <c:v>44951</c:v>
                </c:pt>
                <c:pt idx="1">
                  <c:v>44952</c:v>
                </c:pt>
                <c:pt idx="2">
                  <c:v>44953</c:v>
                </c:pt>
                <c:pt idx="3">
                  <c:v>44956</c:v>
                </c:pt>
                <c:pt idx="4">
                  <c:v>44957</c:v>
                </c:pt>
                <c:pt idx="5">
                  <c:v>44958</c:v>
                </c:pt>
                <c:pt idx="6">
                  <c:v>44959</c:v>
                </c:pt>
                <c:pt idx="7">
                  <c:v>44960</c:v>
                </c:pt>
                <c:pt idx="8">
                  <c:v>44963</c:v>
                </c:pt>
                <c:pt idx="9">
                  <c:v>44964</c:v>
                </c:pt>
                <c:pt idx="10">
                  <c:v>44965</c:v>
                </c:pt>
                <c:pt idx="11">
                  <c:v>44966</c:v>
                </c:pt>
                <c:pt idx="12">
                  <c:v>44967</c:v>
                </c:pt>
                <c:pt idx="13">
                  <c:v>44970</c:v>
                </c:pt>
                <c:pt idx="14">
                  <c:v>44971</c:v>
                </c:pt>
                <c:pt idx="15">
                  <c:v>44972</c:v>
                </c:pt>
                <c:pt idx="16">
                  <c:v>44973</c:v>
                </c:pt>
                <c:pt idx="17">
                  <c:v>44974</c:v>
                </c:pt>
                <c:pt idx="18">
                  <c:v>44977</c:v>
                </c:pt>
                <c:pt idx="19">
                  <c:v>44978</c:v>
                </c:pt>
                <c:pt idx="20">
                  <c:v>44979</c:v>
                </c:pt>
                <c:pt idx="21">
                  <c:v>44980</c:v>
                </c:pt>
                <c:pt idx="22">
                  <c:v>44981</c:v>
                </c:pt>
                <c:pt idx="23">
                  <c:v>44984</c:v>
                </c:pt>
                <c:pt idx="24">
                  <c:v>44985</c:v>
                </c:pt>
                <c:pt idx="25">
                  <c:v>44986</c:v>
                </c:pt>
                <c:pt idx="26">
                  <c:v>44987</c:v>
                </c:pt>
                <c:pt idx="27">
                  <c:v>44988</c:v>
                </c:pt>
                <c:pt idx="28">
                  <c:v>44991</c:v>
                </c:pt>
                <c:pt idx="29">
                  <c:v>44992</c:v>
                </c:pt>
                <c:pt idx="30">
                  <c:v>44993</c:v>
                </c:pt>
                <c:pt idx="31">
                  <c:v>44994</c:v>
                </c:pt>
                <c:pt idx="32">
                  <c:v>44995</c:v>
                </c:pt>
                <c:pt idx="33">
                  <c:v>44998</c:v>
                </c:pt>
                <c:pt idx="34">
                  <c:v>44999</c:v>
                </c:pt>
                <c:pt idx="35">
                  <c:v>45000</c:v>
                </c:pt>
                <c:pt idx="36">
                  <c:v>45001</c:v>
                </c:pt>
                <c:pt idx="37">
                  <c:v>45002</c:v>
                </c:pt>
                <c:pt idx="38">
                  <c:v>45005</c:v>
                </c:pt>
                <c:pt idx="39">
                  <c:v>45006</c:v>
                </c:pt>
                <c:pt idx="40">
                  <c:v>45007</c:v>
                </c:pt>
                <c:pt idx="41">
                  <c:v>45008</c:v>
                </c:pt>
                <c:pt idx="42">
                  <c:v>45009</c:v>
                </c:pt>
                <c:pt idx="43">
                  <c:v>45012</c:v>
                </c:pt>
                <c:pt idx="44">
                  <c:v>45013</c:v>
                </c:pt>
                <c:pt idx="45">
                  <c:v>45014</c:v>
                </c:pt>
                <c:pt idx="46">
                  <c:v>45015</c:v>
                </c:pt>
                <c:pt idx="47">
                  <c:v>45016</c:v>
                </c:pt>
                <c:pt idx="48">
                  <c:v>45019</c:v>
                </c:pt>
                <c:pt idx="49">
                  <c:v>45020</c:v>
                </c:pt>
                <c:pt idx="50">
                  <c:v>45021</c:v>
                </c:pt>
                <c:pt idx="51">
                  <c:v>45022</c:v>
                </c:pt>
                <c:pt idx="52">
                  <c:v>45023</c:v>
                </c:pt>
                <c:pt idx="53">
                  <c:v>45026</c:v>
                </c:pt>
                <c:pt idx="54">
                  <c:v>45027</c:v>
                </c:pt>
                <c:pt idx="55">
                  <c:v>45028</c:v>
                </c:pt>
                <c:pt idx="56">
                  <c:v>45029</c:v>
                </c:pt>
                <c:pt idx="57">
                  <c:v>45030</c:v>
                </c:pt>
                <c:pt idx="58">
                  <c:v>45033</c:v>
                </c:pt>
                <c:pt idx="59">
                  <c:v>45034</c:v>
                </c:pt>
                <c:pt idx="60">
                  <c:v>45035</c:v>
                </c:pt>
                <c:pt idx="61">
                  <c:v>45036</c:v>
                </c:pt>
                <c:pt idx="62">
                  <c:v>45037</c:v>
                </c:pt>
                <c:pt idx="63">
                  <c:v>45040</c:v>
                </c:pt>
                <c:pt idx="64">
                  <c:v>45041</c:v>
                </c:pt>
                <c:pt idx="65">
                  <c:v>45042</c:v>
                </c:pt>
                <c:pt idx="66">
                  <c:v>45043</c:v>
                </c:pt>
                <c:pt idx="67">
                  <c:v>45044</c:v>
                </c:pt>
                <c:pt idx="68">
                  <c:v>45047</c:v>
                </c:pt>
                <c:pt idx="69">
                  <c:v>45048</c:v>
                </c:pt>
                <c:pt idx="70">
                  <c:v>45049</c:v>
                </c:pt>
                <c:pt idx="71">
                  <c:v>45050</c:v>
                </c:pt>
                <c:pt idx="72">
                  <c:v>45051</c:v>
                </c:pt>
                <c:pt idx="73">
                  <c:v>45054</c:v>
                </c:pt>
                <c:pt idx="74">
                  <c:v>45055</c:v>
                </c:pt>
                <c:pt idx="75">
                  <c:v>45056</c:v>
                </c:pt>
                <c:pt idx="76">
                  <c:v>45057</c:v>
                </c:pt>
                <c:pt idx="77">
                  <c:v>45058</c:v>
                </c:pt>
                <c:pt idx="78">
                  <c:v>45061</c:v>
                </c:pt>
                <c:pt idx="79">
                  <c:v>45062</c:v>
                </c:pt>
                <c:pt idx="80">
                  <c:v>45063</c:v>
                </c:pt>
                <c:pt idx="81">
                  <c:v>45064</c:v>
                </c:pt>
                <c:pt idx="82">
                  <c:v>45065</c:v>
                </c:pt>
                <c:pt idx="83">
                  <c:v>45068</c:v>
                </c:pt>
                <c:pt idx="84">
                  <c:v>45069</c:v>
                </c:pt>
                <c:pt idx="85">
                  <c:v>45070</c:v>
                </c:pt>
                <c:pt idx="86">
                  <c:v>45071</c:v>
                </c:pt>
                <c:pt idx="87">
                  <c:v>45072</c:v>
                </c:pt>
                <c:pt idx="88">
                  <c:v>45075</c:v>
                </c:pt>
                <c:pt idx="89">
                  <c:v>45076</c:v>
                </c:pt>
                <c:pt idx="90">
                  <c:v>45077</c:v>
                </c:pt>
                <c:pt idx="91">
                  <c:v>45078</c:v>
                </c:pt>
                <c:pt idx="92">
                  <c:v>45079</c:v>
                </c:pt>
                <c:pt idx="93">
                  <c:v>45082</c:v>
                </c:pt>
                <c:pt idx="94">
                  <c:v>45083</c:v>
                </c:pt>
                <c:pt idx="95">
                  <c:v>45084</c:v>
                </c:pt>
                <c:pt idx="96">
                  <c:v>45085</c:v>
                </c:pt>
                <c:pt idx="97">
                  <c:v>45086</c:v>
                </c:pt>
                <c:pt idx="98">
                  <c:v>45089</c:v>
                </c:pt>
                <c:pt idx="99">
                  <c:v>45090</c:v>
                </c:pt>
                <c:pt idx="100">
                  <c:v>45091</c:v>
                </c:pt>
                <c:pt idx="101">
                  <c:v>45092</c:v>
                </c:pt>
                <c:pt idx="102">
                  <c:v>45093</c:v>
                </c:pt>
                <c:pt idx="103">
                  <c:v>45096</c:v>
                </c:pt>
                <c:pt idx="104">
                  <c:v>45097</c:v>
                </c:pt>
                <c:pt idx="105">
                  <c:v>45098</c:v>
                </c:pt>
                <c:pt idx="106">
                  <c:v>45099</c:v>
                </c:pt>
                <c:pt idx="107">
                  <c:v>45100</c:v>
                </c:pt>
                <c:pt idx="108">
                  <c:v>45103</c:v>
                </c:pt>
                <c:pt idx="109">
                  <c:v>45104</c:v>
                </c:pt>
                <c:pt idx="110">
                  <c:v>45105</c:v>
                </c:pt>
                <c:pt idx="111">
                  <c:v>45106</c:v>
                </c:pt>
                <c:pt idx="112">
                  <c:v>45107</c:v>
                </c:pt>
                <c:pt idx="113">
                  <c:v>45110</c:v>
                </c:pt>
                <c:pt idx="114">
                  <c:v>45111</c:v>
                </c:pt>
                <c:pt idx="115">
                  <c:v>45112</c:v>
                </c:pt>
                <c:pt idx="116">
                  <c:v>45113</c:v>
                </c:pt>
                <c:pt idx="117">
                  <c:v>45114</c:v>
                </c:pt>
                <c:pt idx="118">
                  <c:v>45117</c:v>
                </c:pt>
                <c:pt idx="119">
                  <c:v>45118</c:v>
                </c:pt>
                <c:pt idx="120">
                  <c:v>45119</c:v>
                </c:pt>
                <c:pt idx="121">
                  <c:v>45120</c:v>
                </c:pt>
                <c:pt idx="122">
                  <c:v>45121</c:v>
                </c:pt>
                <c:pt idx="123">
                  <c:v>45124</c:v>
                </c:pt>
                <c:pt idx="124">
                  <c:v>45125</c:v>
                </c:pt>
                <c:pt idx="125">
                  <c:v>45126</c:v>
                </c:pt>
                <c:pt idx="126">
                  <c:v>45127</c:v>
                </c:pt>
                <c:pt idx="127">
                  <c:v>45128</c:v>
                </c:pt>
                <c:pt idx="128">
                  <c:v>45131</c:v>
                </c:pt>
                <c:pt idx="129">
                  <c:v>45132</c:v>
                </c:pt>
                <c:pt idx="130">
                  <c:v>45133</c:v>
                </c:pt>
                <c:pt idx="131">
                  <c:v>45134</c:v>
                </c:pt>
                <c:pt idx="132">
                  <c:v>45135</c:v>
                </c:pt>
                <c:pt idx="133">
                  <c:v>45138</c:v>
                </c:pt>
                <c:pt idx="134">
                  <c:v>45139</c:v>
                </c:pt>
                <c:pt idx="135">
                  <c:v>45140</c:v>
                </c:pt>
                <c:pt idx="136">
                  <c:v>45141</c:v>
                </c:pt>
                <c:pt idx="137">
                  <c:v>45142</c:v>
                </c:pt>
                <c:pt idx="138">
                  <c:v>45145</c:v>
                </c:pt>
                <c:pt idx="139">
                  <c:v>45146</c:v>
                </c:pt>
                <c:pt idx="140">
                  <c:v>45147</c:v>
                </c:pt>
                <c:pt idx="141">
                  <c:v>45148</c:v>
                </c:pt>
                <c:pt idx="142">
                  <c:v>45149</c:v>
                </c:pt>
                <c:pt idx="143">
                  <c:v>45152</c:v>
                </c:pt>
                <c:pt idx="144">
                  <c:v>45153</c:v>
                </c:pt>
                <c:pt idx="145">
                  <c:v>45154</c:v>
                </c:pt>
                <c:pt idx="146">
                  <c:v>45155</c:v>
                </c:pt>
                <c:pt idx="147">
                  <c:v>45156</c:v>
                </c:pt>
                <c:pt idx="148">
                  <c:v>45159</c:v>
                </c:pt>
                <c:pt idx="149">
                  <c:v>45160</c:v>
                </c:pt>
                <c:pt idx="150">
                  <c:v>45161</c:v>
                </c:pt>
                <c:pt idx="151">
                  <c:v>45162</c:v>
                </c:pt>
                <c:pt idx="152">
                  <c:v>45163</c:v>
                </c:pt>
                <c:pt idx="153">
                  <c:v>45166</c:v>
                </c:pt>
                <c:pt idx="154">
                  <c:v>45167</c:v>
                </c:pt>
                <c:pt idx="155">
                  <c:v>45168</c:v>
                </c:pt>
                <c:pt idx="156">
                  <c:v>45169</c:v>
                </c:pt>
                <c:pt idx="157">
                  <c:v>45170</c:v>
                </c:pt>
                <c:pt idx="158">
                  <c:v>45173</c:v>
                </c:pt>
                <c:pt idx="159">
                  <c:v>45174</c:v>
                </c:pt>
                <c:pt idx="160">
                  <c:v>45175</c:v>
                </c:pt>
                <c:pt idx="161">
                  <c:v>45176</c:v>
                </c:pt>
                <c:pt idx="162">
                  <c:v>45177</c:v>
                </c:pt>
                <c:pt idx="163">
                  <c:v>45180</c:v>
                </c:pt>
                <c:pt idx="164">
                  <c:v>45181</c:v>
                </c:pt>
                <c:pt idx="165">
                  <c:v>45182</c:v>
                </c:pt>
                <c:pt idx="166">
                  <c:v>45183</c:v>
                </c:pt>
                <c:pt idx="167">
                  <c:v>45184</c:v>
                </c:pt>
                <c:pt idx="168">
                  <c:v>45187</c:v>
                </c:pt>
                <c:pt idx="169">
                  <c:v>45188</c:v>
                </c:pt>
                <c:pt idx="170">
                  <c:v>45189</c:v>
                </c:pt>
                <c:pt idx="171">
                  <c:v>45190</c:v>
                </c:pt>
                <c:pt idx="172">
                  <c:v>45191</c:v>
                </c:pt>
                <c:pt idx="173">
                  <c:v>45194</c:v>
                </c:pt>
                <c:pt idx="174">
                  <c:v>45195</c:v>
                </c:pt>
                <c:pt idx="175">
                  <c:v>45196</c:v>
                </c:pt>
                <c:pt idx="176">
                  <c:v>45197</c:v>
                </c:pt>
                <c:pt idx="177">
                  <c:v>45198</c:v>
                </c:pt>
                <c:pt idx="178">
                  <c:v>45201</c:v>
                </c:pt>
                <c:pt idx="179">
                  <c:v>45202</c:v>
                </c:pt>
                <c:pt idx="180">
                  <c:v>45203</c:v>
                </c:pt>
                <c:pt idx="181">
                  <c:v>45204</c:v>
                </c:pt>
                <c:pt idx="182">
                  <c:v>45205</c:v>
                </c:pt>
                <c:pt idx="183">
                  <c:v>45208</c:v>
                </c:pt>
                <c:pt idx="184">
                  <c:v>45209</c:v>
                </c:pt>
                <c:pt idx="185">
                  <c:v>45210</c:v>
                </c:pt>
                <c:pt idx="186">
                  <c:v>45211</c:v>
                </c:pt>
                <c:pt idx="187">
                  <c:v>45212</c:v>
                </c:pt>
                <c:pt idx="188">
                  <c:v>45215</c:v>
                </c:pt>
                <c:pt idx="189">
                  <c:v>45216</c:v>
                </c:pt>
                <c:pt idx="190">
                  <c:v>45217</c:v>
                </c:pt>
                <c:pt idx="191">
                  <c:v>45218</c:v>
                </c:pt>
                <c:pt idx="192">
                  <c:v>45219</c:v>
                </c:pt>
                <c:pt idx="193">
                  <c:v>45222</c:v>
                </c:pt>
                <c:pt idx="194">
                  <c:v>45223</c:v>
                </c:pt>
                <c:pt idx="195">
                  <c:v>45224</c:v>
                </c:pt>
                <c:pt idx="196">
                  <c:v>45225</c:v>
                </c:pt>
                <c:pt idx="197">
                  <c:v>45226</c:v>
                </c:pt>
                <c:pt idx="198">
                  <c:v>45229</c:v>
                </c:pt>
                <c:pt idx="199">
                  <c:v>45230</c:v>
                </c:pt>
                <c:pt idx="200">
                  <c:v>45231</c:v>
                </c:pt>
                <c:pt idx="201">
                  <c:v>45232</c:v>
                </c:pt>
                <c:pt idx="202">
                  <c:v>45233</c:v>
                </c:pt>
                <c:pt idx="203">
                  <c:v>45236</c:v>
                </c:pt>
                <c:pt idx="204">
                  <c:v>45237</c:v>
                </c:pt>
                <c:pt idx="205">
                  <c:v>45238</c:v>
                </c:pt>
                <c:pt idx="206">
                  <c:v>45239</c:v>
                </c:pt>
                <c:pt idx="207">
                  <c:v>45240</c:v>
                </c:pt>
                <c:pt idx="208">
                  <c:v>45243</c:v>
                </c:pt>
                <c:pt idx="209">
                  <c:v>45244</c:v>
                </c:pt>
                <c:pt idx="210">
                  <c:v>45245</c:v>
                </c:pt>
                <c:pt idx="211">
                  <c:v>45246</c:v>
                </c:pt>
                <c:pt idx="212">
                  <c:v>45247</c:v>
                </c:pt>
                <c:pt idx="213">
                  <c:v>45250</c:v>
                </c:pt>
                <c:pt idx="214">
                  <c:v>45251</c:v>
                </c:pt>
                <c:pt idx="215">
                  <c:v>45252</c:v>
                </c:pt>
                <c:pt idx="216">
                  <c:v>45253</c:v>
                </c:pt>
                <c:pt idx="217">
                  <c:v>45254</c:v>
                </c:pt>
                <c:pt idx="218">
                  <c:v>45257</c:v>
                </c:pt>
                <c:pt idx="219">
                  <c:v>45258</c:v>
                </c:pt>
                <c:pt idx="220">
                  <c:v>45259</c:v>
                </c:pt>
                <c:pt idx="221">
                  <c:v>45260</c:v>
                </c:pt>
                <c:pt idx="222">
                  <c:v>45261</c:v>
                </c:pt>
                <c:pt idx="223">
                  <c:v>45264</c:v>
                </c:pt>
                <c:pt idx="224">
                  <c:v>45265</c:v>
                </c:pt>
                <c:pt idx="225">
                  <c:v>45266</c:v>
                </c:pt>
                <c:pt idx="226">
                  <c:v>45267</c:v>
                </c:pt>
                <c:pt idx="227">
                  <c:v>45268</c:v>
                </c:pt>
                <c:pt idx="228">
                  <c:v>45271</c:v>
                </c:pt>
                <c:pt idx="229">
                  <c:v>45272</c:v>
                </c:pt>
                <c:pt idx="230">
                  <c:v>45273</c:v>
                </c:pt>
                <c:pt idx="231">
                  <c:v>45274</c:v>
                </c:pt>
                <c:pt idx="232">
                  <c:v>45275</c:v>
                </c:pt>
                <c:pt idx="233">
                  <c:v>45278</c:v>
                </c:pt>
                <c:pt idx="234">
                  <c:v>45279</c:v>
                </c:pt>
                <c:pt idx="235">
                  <c:v>45280</c:v>
                </c:pt>
                <c:pt idx="236">
                  <c:v>45281</c:v>
                </c:pt>
                <c:pt idx="237">
                  <c:v>45282</c:v>
                </c:pt>
                <c:pt idx="238">
                  <c:v>45285</c:v>
                </c:pt>
                <c:pt idx="239">
                  <c:v>45286</c:v>
                </c:pt>
                <c:pt idx="240">
                  <c:v>45287</c:v>
                </c:pt>
                <c:pt idx="241">
                  <c:v>45288</c:v>
                </c:pt>
                <c:pt idx="242">
                  <c:v>45289</c:v>
                </c:pt>
                <c:pt idx="243">
                  <c:v>45292</c:v>
                </c:pt>
                <c:pt idx="244">
                  <c:v>45293</c:v>
                </c:pt>
                <c:pt idx="245">
                  <c:v>45294</c:v>
                </c:pt>
                <c:pt idx="246">
                  <c:v>45295</c:v>
                </c:pt>
                <c:pt idx="247">
                  <c:v>45296</c:v>
                </c:pt>
                <c:pt idx="248">
                  <c:v>45299</c:v>
                </c:pt>
                <c:pt idx="249">
                  <c:v>45300</c:v>
                </c:pt>
                <c:pt idx="250">
                  <c:v>45301</c:v>
                </c:pt>
                <c:pt idx="251">
                  <c:v>45302</c:v>
                </c:pt>
                <c:pt idx="252">
                  <c:v>45303</c:v>
                </c:pt>
                <c:pt idx="253">
                  <c:v>45306</c:v>
                </c:pt>
                <c:pt idx="254">
                  <c:v>45307</c:v>
                </c:pt>
                <c:pt idx="255">
                  <c:v>45308</c:v>
                </c:pt>
                <c:pt idx="256">
                  <c:v>45309</c:v>
                </c:pt>
                <c:pt idx="257">
                  <c:v>45310</c:v>
                </c:pt>
                <c:pt idx="258">
                  <c:v>45313</c:v>
                </c:pt>
                <c:pt idx="259">
                  <c:v>45314</c:v>
                </c:pt>
                <c:pt idx="260">
                  <c:v>45315</c:v>
                </c:pt>
                <c:pt idx="261">
                  <c:v>45316</c:v>
                </c:pt>
                <c:pt idx="262">
                  <c:v>45317</c:v>
                </c:pt>
                <c:pt idx="263">
                  <c:v>45320</c:v>
                </c:pt>
                <c:pt idx="264">
                  <c:v>45321</c:v>
                </c:pt>
                <c:pt idx="265">
                  <c:v>45322</c:v>
                </c:pt>
                <c:pt idx="266">
                  <c:v>45323</c:v>
                </c:pt>
                <c:pt idx="267">
                  <c:v>45324</c:v>
                </c:pt>
                <c:pt idx="268">
                  <c:v>45327</c:v>
                </c:pt>
                <c:pt idx="269">
                  <c:v>45328</c:v>
                </c:pt>
                <c:pt idx="270">
                  <c:v>45329</c:v>
                </c:pt>
                <c:pt idx="271">
                  <c:v>45330</c:v>
                </c:pt>
                <c:pt idx="272">
                  <c:v>45331</c:v>
                </c:pt>
                <c:pt idx="273">
                  <c:v>45334</c:v>
                </c:pt>
                <c:pt idx="274">
                  <c:v>45335</c:v>
                </c:pt>
                <c:pt idx="275">
                  <c:v>45336</c:v>
                </c:pt>
                <c:pt idx="276">
                  <c:v>45337</c:v>
                </c:pt>
                <c:pt idx="277">
                  <c:v>45338</c:v>
                </c:pt>
                <c:pt idx="278">
                  <c:v>45341</c:v>
                </c:pt>
                <c:pt idx="279">
                  <c:v>45342</c:v>
                </c:pt>
                <c:pt idx="280">
                  <c:v>45343</c:v>
                </c:pt>
                <c:pt idx="281">
                  <c:v>45344</c:v>
                </c:pt>
                <c:pt idx="282">
                  <c:v>45345</c:v>
                </c:pt>
                <c:pt idx="283">
                  <c:v>45348</c:v>
                </c:pt>
                <c:pt idx="284">
                  <c:v>45349</c:v>
                </c:pt>
                <c:pt idx="285">
                  <c:v>45350</c:v>
                </c:pt>
                <c:pt idx="286">
                  <c:v>45351</c:v>
                </c:pt>
                <c:pt idx="287">
                  <c:v>45352</c:v>
                </c:pt>
                <c:pt idx="288">
                  <c:v>45355</c:v>
                </c:pt>
                <c:pt idx="289">
                  <c:v>45356</c:v>
                </c:pt>
                <c:pt idx="290">
                  <c:v>45357</c:v>
                </c:pt>
                <c:pt idx="291">
                  <c:v>45358</c:v>
                </c:pt>
                <c:pt idx="292">
                  <c:v>45359</c:v>
                </c:pt>
                <c:pt idx="293">
                  <c:v>45362</c:v>
                </c:pt>
                <c:pt idx="294">
                  <c:v>45363</c:v>
                </c:pt>
                <c:pt idx="295">
                  <c:v>45364</c:v>
                </c:pt>
                <c:pt idx="296">
                  <c:v>45365</c:v>
                </c:pt>
                <c:pt idx="297">
                  <c:v>45366</c:v>
                </c:pt>
                <c:pt idx="298">
                  <c:v>45369</c:v>
                </c:pt>
                <c:pt idx="299">
                  <c:v>45370</c:v>
                </c:pt>
                <c:pt idx="300">
                  <c:v>45371</c:v>
                </c:pt>
                <c:pt idx="301">
                  <c:v>45372</c:v>
                </c:pt>
                <c:pt idx="302">
                  <c:v>45373</c:v>
                </c:pt>
                <c:pt idx="303">
                  <c:v>45376</c:v>
                </c:pt>
                <c:pt idx="304">
                  <c:v>45377</c:v>
                </c:pt>
                <c:pt idx="305">
                  <c:v>45378</c:v>
                </c:pt>
                <c:pt idx="306">
                  <c:v>45379</c:v>
                </c:pt>
                <c:pt idx="307">
                  <c:v>45380</c:v>
                </c:pt>
                <c:pt idx="308">
                  <c:v>45383</c:v>
                </c:pt>
                <c:pt idx="309">
                  <c:v>45384</c:v>
                </c:pt>
                <c:pt idx="310">
                  <c:v>45385</c:v>
                </c:pt>
                <c:pt idx="311">
                  <c:v>45386</c:v>
                </c:pt>
                <c:pt idx="312">
                  <c:v>45387</c:v>
                </c:pt>
                <c:pt idx="313">
                  <c:v>45390</c:v>
                </c:pt>
                <c:pt idx="314">
                  <c:v>45391</c:v>
                </c:pt>
                <c:pt idx="315">
                  <c:v>45392</c:v>
                </c:pt>
                <c:pt idx="316">
                  <c:v>45393</c:v>
                </c:pt>
                <c:pt idx="317">
                  <c:v>45394</c:v>
                </c:pt>
                <c:pt idx="318">
                  <c:v>45397</c:v>
                </c:pt>
                <c:pt idx="319">
                  <c:v>45398</c:v>
                </c:pt>
                <c:pt idx="320">
                  <c:v>45399</c:v>
                </c:pt>
                <c:pt idx="321">
                  <c:v>45400</c:v>
                </c:pt>
                <c:pt idx="322">
                  <c:v>45401</c:v>
                </c:pt>
                <c:pt idx="323">
                  <c:v>45404</c:v>
                </c:pt>
                <c:pt idx="324">
                  <c:v>45405</c:v>
                </c:pt>
                <c:pt idx="325">
                  <c:v>45406</c:v>
                </c:pt>
                <c:pt idx="326">
                  <c:v>45407</c:v>
                </c:pt>
                <c:pt idx="327">
                  <c:v>45408</c:v>
                </c:pt>
                <c:pt idx="328">
                  <c:v>45411</c:v>
                </c:pt>
                <c:pt idx="329">
                  <c:v>45412</c:v>
                </c:pt>
                <c:pt idx="330">
                  <c:v>45413</c:v>
                </c:pt>
                <c:pt idx="331">
                  <c:v>45414</c:v>
                </c:pt>
                <c:pt idx="332">
                  <c:v>45415</c:v>
                </c:pt>
                <c:pt idx="333">
                  <c:v>45418</c:v>
                </c:pt>
                <c:pt idx="334">
                  <c:v>45419</c:v>
                </c:pt>
                <c:pt idx="335">
                  <c:v>45420</c:v>
                </c:pt>
                <c:pt idx="336">
                  <c:v>45421</c:v>
                </c:pt>
                <c:pt idx="337">
                  <c:v>45422</c:v>
                </c:pt>
                <c:pt idx="338">
                  <c:v>45425</c:v>
                </c:pt>
                <c:pt idx="339">
                  <c:v>45426</c:v>
                </c:pt>
                <c:pt idx="340">
                  <c:v>45427</c:v>
                </c:pt>
                <c:pt idx="341">
                  <c:v>45428</c:v>
                </c:pt>
                <c:pt idx="342">
                  <c:v>45429</c:v>
                </c:pt>
                <c:pt idx="343">
                  <c:v>45432</c:v>
                </c:pt>
                <c:pt idx="344">
                  <c:v>45433</c:v>
                </c:pt>
                <c:pt idx="345">
                  <c:v>45434</c:v>
                </c:pt>
                <c:pt idx="346">
                  <c:v>45435</c:v>
                </c:pt>
                <c:pt idx="347">
                  <c:v>45436</c:v>
                </c:pt>
                <c:pt idx="348">
                  <c:v>45439</c:v>
                </c:pt>
                <c:pt idx="349">
                  <c:v>45440</c:v>
                </c:pt>
                <c:pt idx="350">
                  <c:v>45441</c:v>
                </c:pt>
                <c:pt idx="351">
                  <c:v>45442</c:v>
                </c:pt>
                <c:pt idx="352">
                  <c:v>45443</c:v>
                </c:pt>
                <c:pt idx="353">
                  <c:v>45446</c:v>
                </c:pt>
                <c:pt idx="354">
                  <c:v>45447</c:v>
                </c:pt>
                <c:pt idx="355">
                  <c:v>45448</c:v>
                </c:pt>
                <c:pt idx="356">
                  <c:v>45449</c:v>
                </c:pt>
                <c:pt idx="357">
                  <c:v>45450</c:v>
                </c:pt>
                <c:pt idx="358">
                  <c:v>45453</c:v>
                </c:pt>
                <c:pt idx="359">
                  <c:v>45454</c:v>
                </c:pt>
                <c:pt idx="360">
                  <c:v>45455</c:v>
                </c:pt>
                <c:pt idx="361">
                  <c:v>45456</c:v>
                </c:pt>
                <c:pt idx="362">
                  <c:v>45457</c:v>
                </c:pt>
                <c:pt idx="363">
                  <c:v>45460</c:v>
                </c:pt>
                <c:pt idx="364">
                  <c:v>45461</c:v>
                </c:pt>
                <c:pt idx="365">
                  <c:v>45462</c:v>
                </c:pt>
                <c:pt idx="366">
                  <c:v>45463</c:v>
                </c:pt>
                <c:pt idx="367">
                  <c:v>45464</c:v>
                </c:pt>
                <c:pt idx="368">
                  <c:v>45467</c:v>
                </c:pt>
                <c:pt idx="369">
                  <c:v>45468</c:v>
                </c:pt>
                <c:pt idx="370">
                  <c:v>45469</c:v>
                </c:pt>
                <c:pt idx="371">
                  <c:v>45470</c:v>
                </c:pt>
                <c:pt idx="372">
                  <c:v>45471</c:v>
                </c:pt>
                <c:pt idx="373">
                  <c:v>45474</c:v>
                </c:pt>
                <c:pt idx="374">
                  <c:v>45475</c:v>
                </c:pt>
                <c:pt idx="375">
                  <c:v>45476</c:v>
                </c:pt>
                <c:pt idx="376">
                  <c:v>45477</c:v>
                </c:pt>
                <c:pt idx="377">
                  <c:v>45478</c:v>
                </c:pt>
                <c:pt idx="378">
                  <c:v>45481</c:v>
                </c:pt>
                <c:pt idx="379">
                  <c:v>45482</c:v>
                </c:pt>
                <c:pt idx="380">
                  <c:v>45483</c:v>
                </c:pt>
                <c:pt idx="381">
                  <c:v>45484</c:v>
                </c:pt>
                <c:pt idx="382">
                  <c:v>45485</c:v>
                </c:pt>
                <c:pt idx="383">
                  <c:v>45488</c:v>
                </c:pt>
                <c:pt idx="384">
                  <c:v>45489</c:v>
                </c:pt>
                <c:pt idx="385">
                  <c:v>45490</c:v>
                </c:pt>
                <c:pt idx="386">
                  <c:v>45491</c:v>
                </c:pt>
                <c:pt idx="387">
                  <c:v>45492</c:v>
                </c:pt>
                <c:pt idx="388">
                  <c:v>45495</c:v>
                </c:pt>
                <c:pt idx="389">
                  <c:v>45496</c:v>
                </c:pt>
                <c:pt idx="390">
                  <c:v>45497</c:v>
                </c:pt>
                <c:pt idx="391">
                  <c:v>45498</c:v>
                </c:pt>
                <c:pt idx="392">
                  <c:v>45499</c:v>
                </c:pt>
                <c:pt idx="393">
                  <c:v>45502</c:v>
                </c:pt>
                <c:pt idx="394">
                  <c:v>45503</c:v>
                </c:pt>
                <c:pt idx="395">
                  <c:v>45504</c:v>
                </c:pt>
                <c:pt idx="396">
                  <c:v>45505</c:v>
                </c:pt>
                <c:pt idx="397">
                  <c:v>45506</c:v>
                </c:pt>
                <c:pt idx="398">
                  <c:v>45509</c:v>
                </c:pt>
                <c:pt idx="399">
                  <c:v>45510</c:v>
                </c:pt>
                <c:pt idx="400">
                  <c:v>45511</c:v>
                </c:pt>
                <c:pt idx="401">
                  <c:v>45512</c:v>
                </c:pt>
                <c:pt idx="402">
                  <c:v>45513</c:v>
                </c:pt>
                <c:pt idx="403">
                  <c:v>45516</c:v>
                </c:pt>
                <c:pt idx="404">
                  <c:v>45517</c:v>
                </c:pt>
                <c:pt idx="405">
                  <c:v>45518</c:v>
                </c:pt>
                <c:pt idx="406">
                  <c:v>45519</c:v>
                </c:pt>
                <c:pt idx="407">
                  <c:v>45520</c:v>
                </c:pt>
                <c:pt idx="408">
                  <c:v>45523</c:v>
                </c:pt>
                <c:pt idx="409">
                  <c:v>45524</c:v>
                </c:pt>
                <c:pt idx="410">
                  <c:v>45525</c:v>
                </c:pt>
                <c:pt idx="411">
                  <c:v>45526</c:v>
                </c:pt>
                <c:pt idx="412">
                  <c:v>45527</c:v>
                </c:pt>
                <c:pt idx="413">
                  <c:v>45530</c:v>
                </c:pt>
                <c:pt idx="414">
                  <c:v>45531</c:v>
                </c:pt>
                <c:pt idx="415">
                  <c:v>45532</c:v>
                </c:pt>
                <c:pt idx="416">
                  <c:v>45533</c:v>
                </c:pt>
                <c:pt idx="417">
                  <c:v>45534</c:v>
                </c:pt>
                <c:pt idx="418">
                  <c:v>45537</c:v>
                </c:pt>
                <c:pt idx="419">
                  <c:v>45538</c:v>
                </c:pt>
                <c:pt idx="420">
                  <c:v>45539</c:v>
                </c:pt>
                <c:pt idx="421">
                  <c:v>45540</c:v>
                </c:pt>
                <c:pt idx="422">
                  <c:v>45541</c:v>
                </c:pt>
                <c:pt idx="423">
                  <c:v>45544</c:v>
                </c:pt>
                <c:pt idx="424">
                  <c:v>45545</c:v>
                </c:pt>
                <c:pt idx="425">
                  <c:v>45546</c:v>
                </c:pt>
                <c:pt idx="426">
                  <c:v>45547</c:v>
                </c:pt>
                <c:pt idx="427">
                  <c:v>45548</c:v>
                </c:pt>
                <c:pt idx="428">
                  <c:v>45551</c:v>
                </c:pt>
                <c:pt idx="429">
                  <c:v>45552</c:v>
                </c:pt>
                <c:pt idx="430">
                  <c:v>45553</c:v>
                </c:pt>
                <c:pt idx="431">
                  <c:v>45554</c:v>
                </c:pt>
                <c:pt idx="432">
                  <c:v>45555</c:v>
                </c:pt>
                <c:pt idx="433">
                  <c:v>45558</c:v>
                </c:pt>
                <c:pt idx="434">
                  <c:v>45559</c:v>
                </c:pt>
                <c:pt idx="435">
                  <c:v>45560</c:v>
                </c:pt>
                <c:pt idx="436">
                  <c:v>45561</c:v>
                </c:pt>
                <c:pt idx="437">
                  <c:v>45562</c:v>
                </c:pt>
                <c:pt idx="438">
                  <c:v>45565</c:v>
                </c:pt>
                <c:pt idx="439">
                  <c:v>45566</c:v>
                </c:pt>
                <c:pt idx="440">
                  <c:v>45567</c:v>
                </c:pt>
                <c:pt idx="441">
                  <c:v>45568</c:v>
                </c:pt>
                <c:pt idx="442">
                  <c:v>45569</c:v>
                </c:pt>
                <c:pt idx="443">
                  <c:v>45572</c:v>
                </c:pt>
                <c:pt idx="444">
                  <c:v>45573</c:v>
                </c:pt>
                <c:pt idx="445">
                  <c:v>45574</c:v>
                </c:pt>
                <c:pt idx="446">
                  <c:v>45575</c:v>
                </c:pt>
                <c:pt idx="447">
                  <c:v>45576</c:v>
                </c:pt>
                <c:pt idx="448">
                  <c:v>45579</c:v>
                </c:pt>
                <c:pt idx="449">
                  <c:v>45580</c:v>
                </c:pt>
                <c:pt idx="450">
                  <c:v>45581</c:v>
                </c:pt>
                <c:pt idx="451">
                  <c:v>45582</c:v>
                </c:pt>
                <c:pt idx="452">
                  <c:v>45583</c:v>
                </c:pt>
                <c:pt idx="453">
                  <c:v>45586</c:v>
                </c:pt>
                <c:pt idx="454">
                  <c:v>45587</c:v>
                </c:pt>
                <c:pt idx="455">
                  <c:v>45588</c:v>
                </c:pt>
                <c:pt idx="456">
                  <c:v>45589</c:v>
                </c:pt>
                <c:pt idx="457">
                  <c:v>45590</c:v>
                </c:pt>
                <c:pt idx="458">
                  <c:v>45593</c:v>
                </c:pt>
                <c:pt idx="459">
                  <c:v>45594</c:v>
                </c:pt>
                <c:pt idx="460">
                  <c:v>45595</c:v>
                </c:pt>
                <c:pt idx="461">
                  <c:v>45596</c:v>
                </c:pt>
                <c:pt idx="462">
                  <c:v>45597</c:v>
                </c:pt>
                <c:pt idx="463">
                  <c:v>45600</c:v>
                </c:pt>
                <c:pt idx="464">
                  <c:v>45601</c:v>
                </c:pt>
                <c:pt idx="465">
                  <c:v>45602</c:v>
                </c:pt>
                <c:pt idx="466">
                  <c:v>45603</c:v>
                </c:pt>
                <c:pt idx="467">
                  <c:v>45604</c:v>
                </c:pt>
                <c:pt idx="468">
                  <c:v>45607</c:v>
                </c:pt>
                <c:pt idx="469">
                  <c:v>45608</c:v>
                </c:pt>
                <c:pt idx="470">
                  <c:v>45609</c:v>
                </c:pt>
                <c:pt idx="471">
                  <c:v>45610</c:v>
                </c:pt>
                <c:pt idx="472">
                  <c:v>45611</c:v>
                </c:pt>
                <c:pt idx="473">
                  <c:v>45614</c:v>
                </c:pt>
                <c:pt idx="474">
                  <c:v>45615</c:v>
                </c:pt>
                <c:pt idx="475">
                  <c:v>45616</c:v>
                </c:pt>
                <c:pt idx="476">
                  <c:v>45617</c:v>
                </c:pt>
                <c:pt idx="477">
                  <c:v>45618</c:v>
                </c:pt>
                <c:pt idx="478">
                  <c:v>45621</c:v>
                </c:pt>
                <c:pt idx="479">
                  <c:v>45622</c:v>
                </c:pt>
                <c:pt idx="480">
                  <c:v>45623</c:v>
                </c:pt>
                <c:pt idx="481">
                  <c:v>45624</c:v>
                </c:pt>
                <c:pt idx="482">
                  <c:v>45625</c:v>
                </c:pt>
                <c:pt idx="483">
                  <c:v>45628</c:v>
                </c:pt>
                <c:pt idx="484">
                  <c:v>45629</c:v>
                </c:pt>
                <c:pt idx="485">
                  <c:v>45630</c:v>
                </c:pt>
                <c:pt idx="486">
                  <c:v>45631</c:v>
                </c:pt>
                <c:pt idx="487">
                  <c:v>45632</c:v>
                </c:pt>
              </c:numCache>
            </c:numRef>
          </c:cat>
          <c:val>
            <c:numRef>
              <c:f>Sheet1!$B$6:$B$1000</c:f>
              <c:numCache>
                <c:formatCode>General</c:formatCode>
                <c:ptCount val="995"/>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1.25</c:v>
                </c:pt>
                <c:pt idx="24">
                  <c:v>1.2</c:v>
                </c:pt>
                <c:pt idx="25">
                  <c:v>1.2</c:v>
                </c:pt>
                <c:pt idx="26">
                  <c:v>1.2</c:v>
                </c:pt>
                <c:pt idx="27">
                  <c:v>1.2</c:v>
                </c:pt>
                <c:pt idx="28">
                  <c:v>1.2</c:v>
                </c:pt>
                <c:pt idx="29">
                  <c:v>1.2</c:v>
                </c:pt>
                <c:pt idx="30">
                  <c:v>1.2</c:v>
                </c:pt>
                <c:pt idx="31">
                  <c:v>1.2</c:v>
                </c:pt>
                <c:pt idx="32">
                  <c:v>1.2</c:v>
                </c:pt>
                <c:pt idx="33">
                  <c:v>1.2</c:v>
                </c:pt>
                <c:pt idx="34">
                  <c:v>1.2</c:v>
                </c:pt>
                <c:pt idx="35">
                  <c:v>1.2</c:v>
                </c:pt>
                <c:pt idx="36">
                  <c:v>1.2</c:v>
                </c:pt>
                <c:pt idx="37">
                  <c:v>1.2</c:v>
                </c:pt>
                <c:pt idx="38">
                  <c:v>1.2</c:v>
                </c:pt>
                <c:pt idx="39">
                  <c:v>1.2</c:v>
                </c:pt>
                <c:pt idx="40">
                  <c:v>1.2</c:v>
                </c:pt>
                <c:pt idx="41">
                  <c:v>1.2</c:v>
                </c:pt>
                <c:pt idx="42">
                  <c:v>1.2</c:v>
                </c:pt>
                <c:pt idx="43">
                  <c:v>1.2</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0.8</c:v>
                </c:pt>
                <c:pt idx="63">
                  <c:v>0.8</c:v>
                </c:pt>
                <c:pt idx="64">
                  <c:v>0.8</c:v>
                </c:pt>
                <c:pt idx="65">
                  <c:v>0.8</c:v>
                </c:pt>
                <c:pt idx="66">
                  <c:v>0.8</c:v>
                </c:pt>
                <c:pt idx="67">
                  <c:v>0.8</c:v>
                </c:pt>
                <c:pt idx="68">
                  <c:v>0.8</c:v>
                </c:pt>
                <c:pt idx="69">
                  <c:v>0.8</c:v>
                </c:pt>
                <c:pt idx="70">
                  <c:v>0.8</c:v>
                </c:pt>
                <c:pt idx="71">
                  <c:v>0.8</c:v>
                </c:pt>
                <c:pt idx="72">
                  <c:v>0.8</c:v>
                </c:pt>
                <c:pt idx="73">
                  <c:v>0.8</c:v>
                </c:pt>
                <c:pt idx="74">
                  <c:v>0.8</c:v>
                </c:pt>
                <c:pt idx="75">
                  <c:v>0.8</c:v>
                </c:pt>
                <c:pt idx="76">
                  <c:v>0.8</c:v>
                </c:pt>
                <c:pt idx="77">
                  <c:v>0.8</c:v>
                </c:pt>
                <c:pt idx="78">
                  <c:v>0.8</c:v>
                </c:pt>
                <c:pt idx="79">
                  <c:v>0.8</c:v>
                </c:pt>
                <c:pt idx="80">
                  <c:v>0.8</c:v>
                </c:pt>
                <c:pt idx="81">
                  <c:v>0.8</c:v>
                </c:pt>
                <c:pt idx="82">
                  <c:v>0.79</c:v>
                </c:pt>
                <c:pt idx="83">
                  <c:v>0.79</c:v>
                </c:pt>
                <c:pt idx="84">
                  <c:v>0.79</c:v>
                </c:pt>
                <c:pt idx="85">
                  <c:v>0.79</c:v>
                </c:pt>
                <c:pt idx="86">
                  <c:v>0.79</c:v>
                </c:pt>
                <c:pt idx="87">
                  <c:v>0.79</c:v>
                </c:pt>
                <c:pt idx="88">
                  <c:v>0.79</c:v>
                </c:pt>
                <c:pt idx="89">
                  <c:v>0.79</c:v>
                </c:pt>
                <c:pt idx="90">
                  <c:v>0.79</c:v>
                </c:pt>
                <c:pt idx="91">
                  <c:v>0.79</c:v>
                </c:pt>
                <c:pt idx="92">
                  <c:v>0.79</c:v>
                </c:pt>
                <c:pt idx="93">
                  <c:v>0.79</c:v>
                </c:pt>
                <c:pt idx="94">
                  <c:v>0.79</c:v>
                </c:pt>
                <c:pt idx="95">
                  <c:v>0.79</c:v>
                </c:pt>
                <c:pt idx="96">
                  <c:v>0.76</c:v>
                </c:pt>
                <c:pt idx="97">
                  <c:v>0.76</c:v>
                </c:pt>
                <c:pt idx="98">
                  <c:v>0.76</c:v>
                </c:pt>
                <c:pt idx="99">
                  <c:v>0.76</c:v>
                </c:pt>
                <c:pt idx="100">
                  <c:v>0.73</c:v>
                </c:pt>
                <c:pt idx="101">
                  <c:v>0.7</c:v>
                </c:pt>
                <c:pt idx="102">
                  <c:v>0.7</c:v>
                </c:pt>
                <c:pt idx="103">
                  <c:v>0.7</c:v>
                </c:pt>
                <c:pt idx="104">
                  <c:v>0.7</c:v>
                </c:pt>
                <c:pt idx="105">
                  <c:v>0.7</c:v>
                </c:pt>
                <c:pt idx="106">
                  <c:v>0.7</c:v>
                </c:pt>
                <c:pt idx="107">
                  <c:v>0.6</c:v>
                </c:pt>
                <c:pt idx="108">
                  <c:v>0.7</c:v>
                </c:pt>
                <c:pt idx="109">
                  <c:v>0.7</c:v>
                </c:pt>
                <c:pt idx="110">
                  <c:v>0.7</c:v>
                </c:pt>
                <c:pt idx="111">
                  <c:v>0.7</c:v>
                </c:pt>
                <c:pt idx="112">
                  <c:v>0.7</c:v>
                </c:pt>
                <c:pt idx="113">
                  <c:v>0.7</c:v>
                </c:pt>
                <c:pt idx="114">
                  <c:v>0.7</c:v>
                </c:pt>
                <c:pt idx="115">
                  <c:v>0.7</c:v>
                </c:pt>
                <c:pt idx="116">
                  <c:v>0.7</c:v>
                </c:pt>
                <c:pt idx="117">
                  <c:v>0.7</c:v>
                </c:pt>
                <c:pt idx="118">
                  <c:v>0.7</c:v>
                </c:pt>
                <c:pt idx="119">
                  <c:v>0.7</c:v>
                </c:pt>
                <c:pt idx="120">
                  <c:v>0.7</c:v>
                </c:pt>
                <c:pt idx="121">
                  <c:v>0.7</c:v>
                </c:pt>
                <c:pt idx="122">
                  <c:v>0.7</c:v>
                </c:pt>
                <c:pt idx="123">
                  <c:v>0.7</c:v>
                </c:pt>
                <c:pt idx="124">
                  <c:v>0.7</c:v>
                </c:pt>
                <c:pt idx="125">
                  <c:v>0.7</c:v>
                </c:pt>
                <c:pt idx="126">
                  <c:v>0.7</c:v>
                </c:pt>
                <c:pt idx="127">
                  <c:v>0.6</c:v>
                </c:pt>
                <c:pt idx="128">
                  <c:v>0.6</c:v>
                </c:pt>
                <c:pt idx="129">
                  <c:v>0.6</c:v>
                </c:pt>
                <c:pt idx="130">
                  <c:v>0.6</c:v>
                </c:pt>
                <c:pt idx="131">
                  <c:v>0.6</c:v>
                </c:pt>
                <c:pt idx="132">
                  <c:v>0.6</c:v>
                </c:pt>
                <c:pt idx="133">
                  <c:v>0.6</c:v>
                </c:pt>
                <c:pt idx="134">
                  <c:v>0.6</c:v>
                </c:pt>
                <c:pt idx="135">
                  <c:v>0.6</c:v>
                </c:pt>
                <c:pt idx="136">
                  <c:v>0.6</c:v>
                </c:pt>
                <c:pt idx="137">
                  <c:v>0.6</c:v>
                </c:pt>
                <c:pt idx="138">
                  <c:v>0.6</c:v>
                </c:pt>
                <c:pt idx="139">
                  <c:v>0.6</c:v>
                </c:pt>
                <c:pt idx="140">
                  <c:v>0.6</c:v>
                </c:pt>
                <c:pt idx="141">
                  <c:v>0.6</c:v>
                </c:pt>
                <c:pt idx="142">
                  <c:v>0.6</c:v>
                </c:pt>
                <c:pt idx="143">
                  <c:v>0.6</c:v>
                </c:pt>
                <c:pt idx="144">
                  <c:v>0.6</c:v>
                </c:pt>
                <c:pt idx="145">
                  <c:v>0.6</c:v>
                </c:pt>
                <c:pt idx="146">
                  <c:v>0.6</c:v>
                </c:pt>
                <c:pt idx="147">
                  <c:v>0.8</c:v>
                </c:pt>
                <c:pt idx="148">
                  <c:v>0.8</c:v>
                </c:pt>
                <c:pt idx="149">
                  <c:v>0.8</c:v>
                </c:pt>
                <c:pt idx="150">
                  <c:v>0.8</c:v>
                </c:pt>
                <c:pt idx="151">
                  <c:v>0.8</c:v>
                </c:pt>
                <c:pt idx="152">
                  <c:v>0.8</c:v>
                </c:pt>
                <c:pt idx="153">
                  <c:v>0.9</c:v>
                </c:pt>
                <c:pt idx="154">
                  <c:v>0.9</c:v>
                </c:pt>
                <c:pt idx="155">
                  <c:v>0.9</c:v>
                </c:pt>
                <c:pt idx="156">
                  <c:v>0.9</c:v>
                </c:pt>
                <c:pt idx="157">
                  <c:v>0.9</c:v>
                </c:pt>
                <c:pt idx="158">
                  <c:v>0.9</c:v>
                </c:pt>
                <c:pt idx="159">
                  <c:v>0.9</c:v>
                </c:pt>
                <c:pt idx="160">
                  <c:v>0.9</c:v>
                </c:pt>
                <c:pt idx="161">
                  <c:v>0.9</c:v>
                </c:pt>
                <c:pt idx="162">
                  <c:v>0.9</c:v>
                </c:pt>
                <c:pt idx="163">
                  <c:v>0.9</c:v>
                </c:pt>
                <c:pt idx="164">
                  <c:v>0.9</c:v>
                </c:pt>
                <c:pt idx="165">
                  <c:v>0.9</c:v>
                </c:pt>
                <c:pt idx="166">
                  <c:v>0.9</c:v>
                </c:pt>
                <c:pt idx="167">
                  <c:v>0.9</c:v>
                </c:pt>
                <c:pt idx="168">
                  <c:v>0.9</c:v>
                </c:pt>
                <c:pt idx="169">
                  <c:v>0.9</c:v>
                </c:pt>
                <c:pt idx="170">
                  <c:v>0.9</c:v>
                </c:pt>
                <c:pt idx="171">
                  <c:v>0.9</c:v>
                </c:pt>
                <c:pt idx="172">
                  <c:v>0.9</c:v>
                </c:pt>
                <c:pt idx="173">
                  <c:v>0.9</c:v>
                </c:pt>
                <c:pt idx="174">
                  <c:v>0.9</c:v>
                </c:pt>
                <c:pt idx="175">
                  <c:v>0.9</c:v>
                </c:pt>
                <c:pt idx="176">
                  <c:v>0.9</c:v>
                </c:pt>
                <c:pt idx="177">
                  <c:v>0.9</c:v>
                </c:pt>
                <c:pt idx="178">
                  <c:v>0.9</c:v>
                </c:pt>
                <c:pt idx="179">
                  <c:v>0.9</c:v>
                </c:pt>
                <c:pt idx="180">
                  <c:v>0.9</c:v>
                </c:pt>
                <c:pt idx="181">
                  <c:v>0.9</c:v>
                </c:pt>
                <c:pt idx="182">
                  <c:v>0.9</c:v>
                </c:pt>
                <c:pt idx="183">
                  <c:v>0.9</c:v>
                </c:pt>
                <c:pt idx="184">
                  <c:v>0.9</c:v>
                </c:pt>
                <c:pt idx="185">
                  <c:v>0.9</c:v>
                </c:pt>
                <c:pt idx="186">
                  <c:v>0.9</c:v>
                </c:pt>
                <c:pt idx="187">
                  <c:v>0.95</c:v>
                </c:pt>
                <c:pt idx="188">
                  <c:v>1</c:v>
                </c:pt>
                <c:pt idx="189">
                  <c:v>1</c:v>
                </c:pt>
                <c:pt idx="190">
                  <c:v>1</c:v>
                </c:pt>
                <c:pt idx="191">
                  <c:v>1</c:v>
                </c:pt>
                <c:pt idx="192">
                  <c:v>1</c:v>
                </c:pt>
                <c:pt idx="193">
                  <c:v>1</c:v>
                </c:pt>
                <c:pt idx="194">
                  <c:v>1</c:v>
                </c:pt>
                <c:pt idx="195">
                  <c:v>1</c:v>
                </c:pt>
                <c:pt idx="196">
                  <c:v>1</c:v>
                </c:pt>
                <c:pt idx="197">
                  <c:v>1</c:v>
                </c:pt>
                <c:pt idx="198">
                  <c:v>1</c:v>
                </c:pt>
                <c:pt idx="199">
                  <c:v>1</c:v>
                </c:pt>
                <c:pt idx="200">
                  <c:v>1</c:v>
                </c:pt>
                <c:pt idx="201">
                  <c:v>1</c:v>
                </c:pt>
                <c:pt idx="202">
                  <c:v>1</c:v>
                </c:pt>
                <c:pt idx="203">
                  <c:v>1</c:v>
                </c:pt>
                <c:pt idx="204">
                  <c:v>1</c:v>
                </c:pt>
                <c:pt idx="205">
                  <c:v>1</c:v>
                </c:pt>
                <c:pt idx="206">
                  <c:v>1</c:v>
                </c:pt>
                <c:pt idx="207">
                  <c:v>1</c:v>
                </c:pt>
                <c:pt idx="208">
                  <c:v>1</c:v>
                </c:pt>
                <c:pt idx="209">
                  <c:v>1</c:v>
                </c:pt>
                <c:pt idx="210">
                  <c:v>1</c:v>
                </c:pt>
                <c:pt idx="211">
                  <c:v>1</c:v>
                </c:pt>
                <c:pt idx="212">
                  <c:v>1</c:v>
                </c:pt>
                <c:pt idx="213">
                  <c:v>1</c:v>
                </c:pt>
                <c:pt idx="214">
                  <c:v>1</c:v>
                </c:pt>
                <c:pt idx="215">
                  <c:v>1</c:v>
                </c:pt>
                <c:pt idx="216">
                  <c:v>1</c:v>
                </c:pt>
                <c:pt idx="217">
                  <c:v>1.1000000000000001</c:v>
                </c:pt>
                <c:pt idx="218">
                  <c:v>1.1499999999999999</c:v>
                </c:pt>
                <c:pt idx="219">
                  <c:v>1.1499999999999999</c:v>
                </c:pt>
                <c:pt idx="220">
                  <c:v>1.1499999999999999</c:v>
                </c:pt>
                <c:pt idx="221">
                  <c:v>1.2</c:v>
                </c:pt>
                <c:pt idx="222">
                  <c:v>1.2</c:v>
                </c:pt>
                <c:pt idx="223">
                  <c:v>1.2</c:v>
                </c:pt>
                <c:pt idx="224">
                  <c:v>1.2</c:v>
                </c:pt>
                <c:pt idx="225">
                  <c:v>1.2</c:v>
                </c:pt>
                <c:pt idx="226">
                  <c:v>1.2</c:v>
                </c:pt>
                <c:pt idx="227">
                  <c:v>1.2</c:v>
                </c:pt>
                <c:pt idx="228">
                  <c:v>1.2</c:v>
                </c:pt>
                <c:pt idx="229">
                  <c:v>1.2</c:v>
                </c:pt>
                <c:pt idx="230">
                  <c:v>1.2</c:v>
                </c:pt>
                <c:pt idx="231">
                  <c:v>1.2</c:v>
                </c:pt>
                <c:pt idx="232">
                  <c:v>1.2</c:v>
                </c:pt>
                <c:pt idx="233">
                  <c:v>1.2</c:v>
                </c:pt>
                <c:pt idx="234">
                  <c:v>1.2</c:v>
                </c:pt>
                <c:pt idx="235">
                  <c:v>1.2</c:v>
                </c:pt>
                <c:pt idx="236">
                  <c:v>1.2</c:v>
                </c:pt>
                <c:pt idx="237">
                  <c:v>1.3</c:v>
                </c:pt>
                <c:pt idx="238">
                  <c:v>1.3</c:v>
                </c:pt>
                <c:pt idx="239">
                  <c:v>1.3</c:v>
                </c:pt>
                <c:pt idx="240">
                  <c:v>1.3</c:v>
                </c:pt>
                <c:pt idx="241">
                  <c:v>1.3</c:v>
                </c:pt>
                <c:pt idx="242">
                  <c:v>1.3</c:v>
                </c:pt>
                <c:pt idx="243">
                  <c:v>1.3</c:v>
                </c:pt>
                <c:pt idx="244">
                  <c:v>1.3</c:v>
                </c:pt>
                <c:pt idx="245">
                  <c:v>1.3</c:v>
                </c:pt>
                <c:pt idx="246">
                  <c:v>1.3</c:v>
                </c:pt>
                <c:pt idx="247">
                  <c:v>1.25</c:v>
                </c:pt>
                <c:pt idx="248">
                  <c:v>1.2</c:v>
                </c:pt>
                <c:pt idx="249">
                  <c:v>1.25</c:v>
                </c:pt>
                <c:pt idx="250">
                  <c:v>1.25</c:v>
                </c:pt>
                <c:pt idx="251">
                  <c:v>1.25</c:v>
                </c:pt>
                <c:pt idx="252">
                  <c:v>1.3</c:v>
                </c:pt>
                <c:pt idx="253">
                  <c:v>1.3</c:v>
                </c:pt>
                <c:pt idx="254">
                  <c:v>1.3</c:v>
                </c:pt>
                <c:pt idx="255">
                  <c:v>1.3</c:v>
                </c:pt>
                <c:pt idx="256">
                  <c:v>1.3</c:v>
                </c:pt>
                <c:pt idx="257">
                  <c:v>1.3</c:v>
                </c:pt>
                <c:pt idx="258">
                  <c:v>1.3</c:v>
                </c:pt>
                <c:pt idx="259">
                  <c:v>1.3</c:v>
                </c:pt>
                <c:pt idx="260">
                  <c:v>1.3</c:v>
                </c:pt>
                <c:pt idx="261">
                  <c:v>1.3</c:v>
                </c:pt>
                <c:pt idx="262">
                  <c:v>1.5</c:v>
                </c:pt>
                <c:pt idx="263">
                  <c:v>1.5</c:v>
                </c:pt>
                <c:pt idx="264">
                  <c:v>1.5</c:v>
                </c:pt>
                <c:pt idx="265">
                  <c:v>1.5</c:v>
                </c:pt>
                <c:pt idx="266">
                  <c:v>1.5</c:v>
                </c:pt>
                <c:pt idx="267">
                  <c:v>1.5</c:v>
                </c:pt>
                <c:pt idx="268">
                  <c:v>1.5</c:v>
                </c:pt>
                <c:pt idx="269">
                  <c:v>1.5</c:v>
                </c:pt>
                <c:pt idx="270">
                  <c:v>1.55</c:v>
                </c:pt>
                <c:pt idx="271">
                  <c:v>1.55</c:v>
                </c:pt>
                <c:pt idx="272">
                  <c:v>1.6</c:v>
                </c:pt>
                <c:pt idx="273">
                  <c:v>1.6</c:v>
                </c:pt>
                <c:pt idx="274">
                  <c:v>1.6</c:v>
                </c:pt>
                <c:pt idx="275">
                  <c:v>1.6</c:v>
                </c:pt>
                <c:pt idx="276">
                  <c:v>1.6</c:v>
                </c:pt>
                <c:pt idx="277">
                  <c:v>1.6</c:v>
                </c:pt>
                <c:pt idx="278">
                  <c:v>1.6</c:v>
                </c:pt>
                <c:pt idx="279">
                  <c:v>1.6</c:v>
                </c:pt>
                <c:pt idx="280">
                  <c:v>1.6</c:v>
                </c:pt>
                <c:pt idx="281">
                  <c:v>1.6</c:v>
                </c:pt>
                <c:pt idx="282">
                  <c:v>2</c:v>
                </c:pt>
                <c:pt idx="283">
                  <c:v>2</c:v>
                </c:pt>
                <c:pt idx="284">
                  <c:v>2</c:v>
                </c:pt>
                <c:pt idx="285">
                  <c:v>2</c:v>
                </c:pt>
                <c:pt idx="286">
                  <c:v>2</c:v>
                </c:pt>
                <c:pt idx="287">
                  <c:v>2</c:v>
                </c:pt>
                <c:pt idx="288">
                  <c:v>2.1</c:v>
                </c:pt>
                <c:pt idx="289">
                  <c:v>2.1</c:v>
                </c:pt>
                <c:pt idx="290">
                  <c:v>2.1</c:v>
                </c:pt>
                <c:pt idx="291">
                  <c:v>2.1</c:v>
                </c:pt>
                <c:pt idx="292">
                  <c:v>2.1</c:v>
                </c:pt>
                <c:pt idx="293">
                  <c:v>2.1</c:v>
                </c:pt>
                <c:pt idx="294">
                  <c:v>2.1</c:v>
                </c:pt>
                <c:pt idx="295">
                  <c:v>2.1</c:v>
                </c:pt>
                <c:pt idx="296">
                  <c:v>2.1</c:v>
                </c:pt>
                <c:pt idx="297">
                  <c:v>2.1</c:v>
                </c:pt>
                <c:pt idx="298">
                  <c:v>2.1</c:v>
                </c:pt>
                <c:pt idx="299">
                  <c:v>2.1</c:v>
                </c:pt>
                <c:pt idx="300">
                  <c:v>2.1</c:v>
                </c:pt>
                <c:pt idx="301">
                  <c:v>2.1</c:v>
                </c:pt>
                <c:pt idx="302">
                  <c:v>2.1</c:v>
                </c:pt>
                <c:pt idx="303">
                  <c:v>2.2000000000000002</c:v>
                </c:pt>
                <c:pt idx="304">
                  <c:v>2.2000000000000002</c:v>
                </c:pt>
                <c:pt idx="305">
                  <c:v>2.2000000000000002</c:v>
                </c:pt>
                <c:pt idx="306">
                  <c:v>2.2000000000000002</c:v>
                </c:pt>
                <c:pt idx="307">
                  <c:v>2.2000000000000002</c:v>
                </c:pt>
                <c:pt idx="308">
                  <c:v>2.2000000000000002</c:v>
                </c:pt>
                <c:pt idx="309">
                  <c:v>2.2000000000000002</c:v>
                </c:pt>
                <c:pt idx="310">
                  <c:v>2.2000000000000002</c:v>
                </c:pt>
                <c:pt idx="311">
                  <c:v>2.2000000000000002</c:v>
                </c:pt>
                <c:pt idx="312">
                  <c:v>2.2000000000000002</c:v>
                </c:pt>
                <c:pt idx="313">
                  <c:v>2.2000000000000002</c:v>
                </c:pt>
                <c:pt idx="314">
                  <c:v>2.2000000000000002</c:v>
                </c:pt>
                <c:pt idx="315">
                  <c:v>2.2000000000000002</c:v>
                </c:pt>
                <c:pt idx="316">
                  <c:v>2.2000000000000002</c:v>
                </c:pt>
                <c:pt idx="317">
                  <c:v>2.2000000000000002</c:v>
                </c:pt>
                <c:pt idx="318">
                  <c:v>2.2000000000000002</c:v>
                </c:pt>
                <c:pt idx="319">
                  <c:v>2.2000000000000002</c:v>
                </c:pt>
                <c:pt idx="320">
                  <c:v>2.2000000000000002</c:v>
                </c:pt>
                <c:pt idx="321">
                  <c:v>2.2000000000000002</c:v>
                </c:pt>
                <c:pt idx="322">
                  <c:v>2.4</c:v>
                </c:pt>
                <c:pt idx="323">
                  <c:v>2.4</c:v>
                </c:pt>
                <c:pt idx="324">
                  <c:v>2.4</c:v>
                </c:pt>
                <c:pt idx="325">
                  <c:v>2.4</c:v>
                </c:pt>
                <c:pt idx="326">
                  <c:v>2.4</c:v>
                </c:pt>
                <c:pt idx="327">
                  <c:v>2.4</c:v>
                </c:pt>
                <c:pt idx="328">
                  <c:v>2.4</c:v>
                </c:pt>
                <c:pt idx="329">
                  <c:v>2.4</c:v>
                </c:pt>
                <c:pt idx="330">
                  <c:v>2.4</c:v>
                </c:pt>
                <c:pt idx="331">
                  <c:v>2.4</c:v>
                </c:pt>
                <c:pt idx="332">
                  <c:v>2.4</c:v>
                </c:pt>
                <c:pt idx="333">
                  <c:v>2.4</c:v>
                </c:pt>
                <c:pt idx="334">
                  <c:v>2.4</c:v>
                </c:pt>
                <c:pt idx="335">
                  <c:v>2.4</c:v>
                </c:pt>
                <c:pt idx="336">
                  <c:v>2.4</c:v>
                </c:pt>
                <c:pt idx="337">
                  <c:v>2.4</c:v>
                </c:pt>
                <c:pt idx="338">
                  <c:v>2.4</c:v>
                </c:pt>
                <c:pt idx="339">
                  <c:v>2.4</c:v>
                </c:pt>
                <c:pt idx="340">
                  <c:v>2.4</c:v>
                </c:pt>
                <c:pt idx="341">
                  <c:v>2.4</c:v>
                </c:pt>
                <c:pt idx="342">
                  <c:v>2.4</c:v>
                </c:pt>
                <c:pt idx="343">
                  <c:v>2.4</c:v>
                </c:pt>
                <c:pt idx="344">
                  <c:v>2.4</c:v>
                </c:pt>
                <c:pt idx="345">
                  <c:v>2.4</c:v>
                </c:pt>
                <c:pt idx="346">
                  <c:v>2.4</c:v>
                </c:pt>
                <c:pt idx="347">
                  <c:v>2.4</c:v>
                </c:pt>
                <c:pt idx="348">
                  <c:v>2.4</c:v>
                </c:pt>
                <c:pt idx="349">
                  <c:v>2.4</c:v>
                </c:pt>
                <c:pt idx="350">
                  <c:v>2.4</c:v>
                </c:pt>
                <c:pt idx="351">
                  <c:v>2.4</c:v>
                </c:pt>
                <c:pt idx="352">
                  <c:v>2.4</c:v>
                </c:pt>
                <c:pt idx="353">
                  <c:v>2.4</c:v>
                </c:pt>
                <c:pt idx="354">
                  <c:v>2.4</c:v>
                </c:pt>
                <c:pt idx="355">
                  <c:v>2.4</c:v>
                </c:pt>
                <c:pt idx="356">
                  <c:v>2.4</c:v>
                </c:pt>
                <c:pt idx="357">
                  <c:v>2.4</c:v>
                </c:pt>
                <c:pt idx="358">
                  <c:v>2.4</c:v>
                </c:pt>
                <c:pt idx="359">
                  <c:v>2.4</c:v>
                </c:pt>
                <c:pt idx="360">
                  <c:v>2.4</c:v>
                </c:pt>
                <c:pt idx="361">
                  <c:v>2.4</c:v>
                </c:pt>
                <c:pt idx="362">
                  <c:v>2.4</c:v>
                </c:pt>
                <c:pt idx="363">
                  <c:v>2.4</c:v>
                </c:pt>
                <c:pt idx="364">
                  <c:v>2.4</c:v>
                </c:pt>
                <c:pt idx="365">
                  <c:v>2.4</c:v>
                </c:pt>
                <c:pt idx="366">
                  <c:v>2.4</c:v>
                </c:pt>
                <c:pt idx="367">
                  <c:v>2.4</c:v>
                </c:pt>
                <c:pt idx="368">
                  <c:v>2.2999999999999998</c:v>
                </c:pt>
                <c:pt idx="369">
                  <c:v>2.2999999999999998</c:v>
                </c:pt>
                <c:pt idx="370">
                  <c:v>2.2999999999999998</c:v>
                </c:pt>
                <c:pt idx="371">
                  <c:v>2.2999999999999998</c:v>
                </c:pt>
                <c:pt idx="372">
                  <c:v>2.2999999999999998</c:v>
                </c:pt>
                <c:pt idx="373">
                  <c:v>2.2999999999999998</c:v>
                </c:pt>
                <c:pt idx="374">
                  <c:v>2.2999999999999998</c:v>
                </c:pt>
                <c:pt idx="375">
                  <c:v>2.2999999999999998</c:v>
                </c:pt>
                <c:pt idx="376">
                  <c:v>2.2999999999999998</c:v>
                </c:pt>
                <c:pt idx="377">
                  <c:v>2.2999999999999998</c:v>
                </c:pt>
                <c:pt idx="378">
                  <c:v>2.2999999999999998</c:v>
                </c:pt>
                <c:pt idx="379">
                  <c:v>2.2999999999999998</c:v>
                </c:pt>
                <c:pt idx="380">
                  <c:v>2.2999999999999998</c:v>
                </c:pt>
                <c:pt idx="381">
                  <c:v>2.2999999999999998</c:v>
                </c:pt>
                <c:pt idx="382">
                  <c:v>2.2999999999999998</c:v>
                </c:pt>
                <c:pt idx="383">
                  <c:v>2.2999999999999998</c:v>
                </c:pt>
                <c:pt idx="384">
                  <c:v>2.2999999999999998</c:v>
                </c:pt>
                <c:pt idx="385">
                  <c:v>2.2999999999999998</c:v>
                </c:pt>
                <c:pt idx="386">
                  <c:v>2.2999999999999998</c:v>
                </c:pt>
                <c:pt idx="387">
                  <c:v>2.2999999999999998</c:v>
                </c:pt>
                <c:pt idx="388">
                  <c:v>2.2999999999999998</c:v>
                </c:pt>
                <c:pt idx="389">
                  <c:v>2.2999999999999998</c:v>
                </c:pt>
                <c:pt idx="390">
                  <c:v>2.2999999999999998</c:v>
                </c:pt>
                <c:pt idx="391">
                  <c:v>2.2999999999999998</c:v>
                </c:pt>
                <c:pt idx="392">
                  <c:v>2.2999999999999998</c:v>
                </c:pt>
                <c:pt idx="393">
                  <c:v>2.2999999999999998</c:v>
                </c:pt>
                <c:pt idx="394">
                  <c:v>2.2999999999999998</c:v>
                </c:pt>
                <c:pt idx="395">
                  <c:v>2.2999999999999998</c:v>
                </c:pt>
                <c:pt idx="396">
                  <c:v>2.2999999999999998</c:v>
                </c:pt>
                <c:pt idx="397">
                  <c:v>2.2999999999999998</c:v>
                </c:pt>
                <c:pt idx="398">
                  <c:v>2.2999999999999998</c:v>
                </c:pt>
                <c:pt idx="399">
                  <c:v>2.2999999999999998</c:v>
                </c:pt>
                <c:pt idx="400">
                  <c:v>2.2999999999999998</c:v>
                </c:pt>
                <c:pt idx="401">
                  <c:v>2.2999999999999998</c:v>
                </c:pt>
                <c:pt idx="402">
                  <c:v>2.2999999999999998</c:v>
                </c:pt>
                <c:pt idx="403">
                  <c:v>2.2999999999999998</c:v>
                </c:pt>
                <c:pt idx="404">
                  <c:v>2.2999999999999998</c:v>
                </c:pt>
                <c:pt idx="405">
                  <c:v>2.2999999999999998</c:v>
                </c:pt>
                <c:pt idx="406">
                  <c:v>2.2999999999999998</c:v>
                </c:pt>
                <c:pt idx="407">
                  <c:v>2.2999999999999998</c:v>
                </c:pt>
                <c:pt idx="408">
                  <c:v>2.2999999999999998</c:v>
                </c:pt>
                <c:pt idx="409">
                  <c:v>2.2999999999999998</c:v>
                </c:pt>
                <c:pt idx="410">
                  <c:v>2.2999999999999998</c:v>
                </c:pt>
                <c:pt idx="411">
                  <c:v>2.2999999999999998</c:v>
                </c:pt>
                <c:pt idx="412">
                  <c:v>2.5</c:v>
                </c:pt>
                <c:pt idx="413">
                  <c:v>2.5</c:v>
                </c:pt>
                <c:pt idx="414">
                  <c:v>2.5</c:v>
                </c:pt>
                <c:pt idx="415">
                  <c:v>2.5</c:v>
                </c:pt>
                <c:pt idx="416">
                  <c:v>2.5</c:v>
                </c:pt>
                <c:pt idx="417">
                  <c:v>2.5</c:v>
                </c:pt>
                <c:pt idx="418">
                  <c:v>2.5</c:v>
                </c:pt>
                <c:pt idx="419">
                  <c:v>2.5</c:v>
                </c:pt>
                <c:pt idx="420">
                  <c:v>2.5</c:v>
                </c:pt>
                <c:pt idx="421">
                  <c:v>2.5</c:v>
                </c:pt>
                <c:pt idx="422">
                  <c:v>2.5</c:v>
                </c:pt>
                <c:pt idx="423">
                  <c:v>2.5</c:v>
                </c:pt>
                <c:pt idx="424">
                  <c:v>2.5</c:v>
                </c:pt>
                <c:pt idx="425">
                  <c:v>2.5</c:v>
                </c:pt>
                <c:pt idx="426">
                  <c:v>2.5</c:v>
                </c:pt>
                <c:pt idx="427">
                  <c:v>2.5</c:v>
                </c:pt>
                <c:pt idx="428">
                  <c:v>2.5</c:v>
                </c:pt>
                <c:pt idx="429">
                  <c:v>2.5</c:v>
                </c:pt>
                <c:pt idx="430">
                  <c:v>2.5</c:v>
                </c:pt>
                <c:pt idx="431">
                  <c:v>2.5</c:v>
                </c:pt>
                <c:pt idx="432">
                  <c:v>2.5</c:v>
                </c:pt>
                <c:pt idx="433">
                  <c:v>2.5</c:v>
                </c:pt>
                <c:pt idx="434">
                  <c:v>2.5</c:v>
                </c:pt>
                <c:pt idx="435">
                  <c:v>2.5</c:v>
                </c:pt>
                <c:pt idx="436">
                  <c:v>2.5</c:v>
                </c:pt>
                <c:pt idx="437">
                  <c:v>2.6</c:v>
                </c:pt>
                <c:pt idx="438">
                  <c:v>2.6</c:v>
                </c:pt>
                <c:pt idx="439">
                  <c:v>2.6</c:v>
                </c:pt>
                <c:pt idx="440">
                  <c:v>2.6</c:v>
                </c:pt>
                <c:pt idx="441">
                  <c:v>2.6</c:v>
                </c:pt>
                <c:pt idx="442">
                  <c:v>2.6</c:v>
                </c:pt>
                <c:pt idx="443">
                  <c:v>2.6</c:v>
                </c:pt>
                <c:pt idx="444">
                  <c:v>2.6</c:v>
                </c:pt>
                <c:pt idx="445">
                  <c:v>2.6</c:v>
                </c:pt>
                <c:pt idx="446">
                  <c:v>2.6</c:v>
                </c:pt>
                <c:pt idx="447">
                  <c:v>2.6</c:v>
                </c:pt>
                <c:pt idx="448">
                  <c:v>2.6</c:v>
                </c:pt>
                <c:pt idx="449">
                  <c:v>2.6</c:v>
                </c:pt>
                <c:pt idx="450">
                  <c:v>2.6</c:v>
                </c:pt>
                <c:pt idx="451">
                  <c:v>2.6</c:v>
                </c:pt>
                <c:pt idx="452">
                  <c:v>2.6</c:v>
                </c:pt>
                <c:pt idx="453">
                  <c:v>2.6</c:v>
                </c:pt>
                <c:pt idx="454">
                  <c:v>2.6</c:v>
                </c:pt>
                <c:pt idx="455">
                  <c:v>2.6</c:v>
                </c:pt>
                <c:pt idx="456">
                  <c:v>2.6</c:v>
                </c:pt>
                <c:pt idx="457">
                  <c:v>2.6</c:v>
                </c:pt>
                <c:pt idx="458">
                  <c:v>2.6</c:v>
                </c:pt>
                <c:pt idx="459">
                  <c:v>2.6</c:v>
                </c:pt>
                <c:pt idx="460">
                  <c:v>2.6</c:v>
                </c:pt>
                <c:pt idx="461">
                  <c:v>2.6</c:v>
                </c:pt>
                <c:pt idx="462">
                  <c:v>2.6</c:v>
                </c:pt>
                <c:pt idx="463">
                  <c:v>2.6</c:v>
                </c:pt>
                <c:pt idx="464">
                  <c:v>2.6</c:v>
                </c:pt>
                <c:pt idx="465">
                  <c:v>2.6</c:v>
                </c:pt>
                <c:pt idx="466">
                  <c:v>2.6</c:v>
                </c:pt>
                <c:pt idx="467">
                  <c:v>2.6</c:v>
                </c:pt>
                <c:pt idx="468">
                  <c:v>2.6</c:v>
                </c:pt>
                <c:pt idx="469">
                  <c:v>2.6</c:v>
                </c:pt>
                <c:pt idx="470">
                  <c:v>2.7</c:v>
                </c:pt>
                <c:pt idx="471">
                  <c:v>2.7</c:v>
                </c:pt>
                <c:pt idx="472">
                  <c:v>2.7</c:v>
                </c:pt>
                <c:pt idx="473">
                  <c:v>2.7</c:v>
                </c:pt>
                <c:pt idx="474">
                  <c:v>2.7</c:v>
                </c:pt>
                <c:pt idx="475">
                  <c:v>2.7</c:v>
                </c:pt>
                <c:pt idx="476">
                  <c:v>2.7</c:v>
                </c:pt>
                <c:pt idx="477">
                  <c:v>2.7</c:v>
                </c:pt>
                <c:pt idx="478">
                  <c:v>2.7</c:v>
                </c:pt>
                <c:pt idx="479">
                  <c:v>2.7</c:v>
                </c:pt>
                <c:pt idx="480">
                  <c:v>2.7</c:v>
                </c:pt>
                <c:pt idx="481">
                  <c:v>2.7</c:v>
                </c:pt>
                <c:pt idx="482">
                  <c:v>2.7</c:v>
                </c:pt>
                <c:pt idx="483">
                  <c:v>2.7</c:v>
                </c:pt>
                <c:pt idx="484">
                  <c:v>2.7</c:v>
                </c:pt>
                <c:pt idx="485">
                  <c:v>2.7</c:v>
                </c:pt>
                <c:pt idx="486">
                  <c:v>2.7</c:v>
                </c:pt>
                <c:pt idx="487">
                  <c:v>2.7</c:v>
                </c:pt>
              </c:numCache>
            </c:numRef>
          </c:val>
          <c:smooth val="0"/>
          <c:extLst>
            <c:ext xmlns:c16="http://schemas.microsoft.com/office/drawing/2014/chart" uri="{C3380CC4-5D6E-409C-BE32-E72D297353CC}">
              <c16:uniqueId val="{00000000-C454-4012-B800-37F3FCFF4094}"/>
            </c:ext>
          </c:extLst>
        </c:ser>
        <c:ser>
          <c:idx val="1"/>
          <c:order val="1"/>
          <c:tx>
            <c:v>2025</c:v>
          </c:tx>
          <c:spPr>
            <a:ln w="25400">
              <a:solidFill>
                <a:srgbClr val="4489FF"/>
              </a:solidFill>
            </a:ln>
          </c:spPr>
          <c:marker>
            <c:symbol val="none"/>
          </c:marker>
          <c:cat>
            <c:numRef>
              <c:f>Sheet1!$A$6:$A$1000</c:f>
              <c:numCache>
                <c:formatCode>m/d/yyyy</c:formatCode>
                <c:ptCount val="995"/>
                <c:pt idx="0">
                  <c:v>44951</c:v>
                </c:pt>
                <c:pt idx="1">
                  <c:v>44952</c:v>
                </c:pt>
                <c:pt idx="2">
                  <c:v>44953</c:v>
                </c:pt>
                <c:pt idx="3">
                  <c:v>44956</c:v>
                </c:pt>
                <c:pt idx="4">
                  <c:v>44957</c:v>
                </c:pt>
                <c:pt idx="5">
                  <c:v>44958</c:v>
                </c:pt>
                <c:pt idx="6">
                  <c:v>44959</c:v>
                </c:pt>
                <c:pt idx="7">
                  <c:v>44960</c:v>
                </c:pt>
                <c:pt idx="8">
                  <c:v>44963</c:v>
                </c:pt>
                <c:pt idx="9">
                  <c:v>44964</c:v>
                </c:pt>
                <c:pt idx="10">
                  <c:v>44965</c:v>
                </c:pt>
                <c:pt idx="11">
                  <c:v>44966</c:v>
                </c:pt>
                <c:pt idx="12">
                  <c:v>44967</c:v>
                </c:pt>
                <c:pt idx="13">
                  <c:v>44970</c:v>
                </c:pt>
                <c:pt idx="14">
                  <c:v>44971</c:v>
                </c:pt>
                <c:pt idx="15">
                  <c:v>44972</c:v>
                </c:pt>
                <c:pt idx="16">
                  <c:v>44973</c:v>
                </c:pt>
                <c:pt idx="17">
                  <c:v>44974</c:v>
                </c:pt>
                <c:pt idx="18">
                  <c:v>44977</c:v>
                </c:pt>
                <c:pt idx="19">
                  <c:v>44978</c:v>
                </c:pt>
                <c:pt idx="20">
                  <c:v>44979</c:v>
                </c:pt>
                <c:pt idx="21">
                  <c:v>44980</c:v>
                </c:pt>
                <c:pt idx="22">
                  <c:v>44981</c:v>
                </c:pt>
                <c:pt idx="23">
                  <c:v>44984</c:v>
                </c:pt>
                <c:pt idx="24">
                  <c:v>44985</c:v>
                </c:pt>
                <c:pt idx="25">
                  <c:v>44986</c:v>
                </c:pt>
                <c:pt idx="26">
                  <c:v>44987</c:v>
                </c:pt>
                <c:pt idx="27">
                  <c:v>44988</c:v>
                </c:pt>
                <c:pt idx="28">
                  <c:v>44991</c:v>
                </c:pt>
                <c:pt idx="29">
                  <c:v>44992</c:v>
                </c:pt>
                <c:pt idx="30">
                  <c:v>44993</c:v>
                </c:pt>
                <c:pt idx="31">
                  <c:v>44994</c:v>
                </c:pt>
                <c:pt idx="32">
                  <c:v>44995</c:v>
                </c:pt>
                <c:pt idx="33">
                  <c:v>44998</c:v>
                </c:pt>
                <c:pt idx="34">
                  <c:v>44999</c:v>
                </c:pt>
                <c:pt idx="35">
                  <c:v>45000</c:v>
                </c:pt>
                <c:pt idx="36">
                  <c:v>45001</c:v>
                </c:pt>
                <c:pt idx="37">
                  <c:v>45002</c:v>
                </c:pt>
                <c:pt idx="38">
                  <c:v>45005</c:v>
                </c:pt>
                <c:pt idx="39">
                  <c:v>45006</c:v>
                </c:pt>
                <c:pt idx="40">
                  <c:v>45007</c:v>
                </c:pt>
                <c:pt idx="41">
                  <c:v>45008</c:v>
                </c:pt>
                <c:pt idx="42">
                  <c:v>45009</c:v>
                </c:pt>
                <c:pt idx="43">
                  <c:v>45012</c:v>
                </c:pt>
                <c:pt idx="44">
                  <c:v>45013</c:v>
                </c:pt>
                <c:pt idx="45">
                  <c:v>45014</c:v>
                </c:pt>
                <c:pt idx="46">
                  <c:v>45015</c:v>
                </c:pt>
                <c:pt idx="47">
                  <c:v>45016</c:v>
                </c:pt>
                <c:pt idx="48">
                  <c:v>45019</c:v>
                </c:pt>
                <c:pt idx="49">
                  <c:v>45020</c:v>
                </c:pt>
                <c:pt idx="50">
                  <c:v>45021</c:v>
                </c:pt>
                <c:pt idx="51">
                  <c:v>45022</c:v>
                </c:pt>
                <c:pt idx="52">
                  <c:v>45023</c:v>
                </c:pt>
                <c:pt idx="53">
                  <c:v>45026</c:v>
                </c:pt>
                <c:pt idx="54">
                  <c:v>45027</c:v>
                </c:pt>
                <c:pt idx="55">
                  <c:v>45028</c:v>
                </c:pt>
                <c:pt idx="56">
                  <c:v>45029</c:v>
                </c:pt>
                <c:pt idx="57">
                  <c:v>45030</c:v>
                </c:pt>
                <c:pt idx="58">
                  <c:v>45033</c:v>
                </c:pt>
                <c:pt idx="59">
                  <c:v>45034</c:v>
                </c:pt>
                <c:pt idx="60">
                  <c:v>45035</c:v>
                </c:pt>
                <c:pt idx="61">
                  <c:v>45036</c:v>
                </c:pt>
                <c:pt idx="62">
                  <c:v>45037</c:v>
                </c:pt>
                <c:pt idx="63">
                  <c:v>45040</c:v>
                </c:pt>
                <c:pt idx="64">
                  <c:v>45041</c:v>
                </c:pt>
                <c:pt idx="65">
                  <c:v>45042</c:v>
                </c:pt>
                <c:pt idx="66">
                  <c:v>45043</c:v>
                </c:pt>
                <c:pt idx="67">
                  <c:v>45044</c:v>
                </c:pt>
                <c:pt idx="68">
                  <c:v>45047</c:v>
                </c:pt>
                <c:pt idx="69">
                  <c:v>45048</c:v>
                </c:pt>
                <c:pt idx="70">
                  <c:v>45049</c:v>
                </c:pt>
                <c:pt idx="71">
                  <c:v>45050</c:v>
                </c:pt>
                <c:pt idx="72">
                  <c:v>45051</c:v>
                </c:pt>
                <c:pt idx="73">
                  <c:v>45054</c:v>
                </c:pt>
                <c:pt idx="74">
                  <c:v>45055</c:v>
                </c:pt>
                <c:pt idx="75">
                  <c:v>45056</c:v>
                </c:pt>
                <c:pt idx="76">
                  <c:v>45057</c:v>
                </c:pt>
                <c:pt idx="77">
                  <c:v>45058</c:v>
                </c:pt>
                <c:pt idx="78">
                  <c:v>45061</c:v>
                </c:pt>
                <c:pt idx="79">
                  <c:v>45062</c:v>
                </c:pt>
                <c:pt idx="80">
                  <c:v>45063</c:v>
                </c:pt>
                <c:pt idx="81">
                  <c:v>45064</c:v>
                </c:pt>
                <c:pt idx="82">
                  <c:v>45065</c:v>
                </c:pt>
                <c:pt idx="83">
                  <c:v>45068</c:v>
                </c:pt>
                <c:pt idx="84">
                  <c:v>45069</c:v>
                </c:pt>
                <c:pt idx="85">
                  <c:v>45070</c:v>
                </c:pt>
                <c:pt idx="86">
                  <c:v>45071</c:v>
                </c:pt>
                <c:pt idx="87">
                  <c:v>45072</c:v>
                </c:pt>
                <c:pt idx="88">
                  <c:v>45075</c:v>
                </c:pt>
                <c:pt idx="89">
                  <c:v>45076</c:v>
                </c:pt>
                <c:pt idx="90">
                  <c:v>45077</c:v>
                </c:pt>
                <c:pt idx="91">
                  <c:v>45078</c:v>
                </c:pt>
                <c:pt idx="92">
                  <c:v>45079</c:v>
                </c:pt>
                <c:pt idx="93">
                  <c:v>45082</c:v>
                </c:pt>
                <c:pt idx="94">
                  <c:v>45083</c:v>
                </c:pt>
                <c:pt idx="95">
                  <c:v>45084</c:v>
                </c:pt>
                <c:pt idx="96">
                  <c:v>45085</c:v>
                </c:pt>
                <c:pt idx="97">
                  <c:v>45086</c:v>
                </c:pt>
                <c:pt idx="98">
                  <c:v>45089</c:v>
                </c:pt>
                <c:pt idx="99">
                  <c:v>45090</c:v>
                </c:pt>
                <c:pt idx="100">
                  <c:v>45091</c:v>
                </c:pt>
                <c:pt idx="101">
                  <c:v>45092</c:v>
                </c:pt>
                <c:pt idx="102">
                  <c:v>45093</c:v>
                </c:pt>
                <c:pt idx="103">
                  <c:v>45096</c:v>
                </c:pt>
                <c:pt idx="104">
                  <c:v>45097</c:v>
                </c:pt>
                <c:pt idx="105">
                  <c:v>45098</c:v>
                </c:pt>
                <c:pt idx="106">
                  <c:v>45099</c:v>
                </c:pt>
                <c:pt idx="107">
                  <c:v>45100</c:v>
                </c:pt>
                <c:pt idx="108">
                  <c:v>45103</c:v>
                </c:pt>
                <c:pt idx="109">
                  <c:v>45104</c:v>
                </c:pt>
                <c:pt idx="110">
                  <c:v>45105</c:v>
                </c:pt>
                <c:pt idx="111">
                  <c:v>45106</c:v>
                </c:pt>
                <c:pt idx="112">
                  <c:v>45107</c:v>
                </c:pt>
                <c:pt idx="113">
                  <c:v>45110</c:v>
                </c:pt>
                <c:pt idx="114">
                  <c:v>45111</c:v>
                </c:pt>
                <c:pt idx="115">
                  <c:v>45112</c:v>
                </c:pt>
                <c:pt idx="116">
                  <c:v>45113</c:v>
                </c:pt>
                <c:pt idx="117">
                  <c:v>45114</c:v>
                </c:pt>
                <c:pt idx="118">
                  <c:v>45117</c:v>
                </c:pt>
                <c:pt idx="119">
                  <c:v>45118</c:v>
                </c:pt>
                <c:pt idx="120">
                  <c:v>45119</c:v>
                </c:pt>
                <c:pt idx="121">
                  <c:v>45120</c:v>
                </c:pt>
                <c:pt idx="122">
                  <c:v>45121</c:v>
                </c:pt>
                <c:pt idx="123">
                  <c:v>45124</c:v>
                </c:pt>
                <c:pt idx="124">
                  <c:v>45125</c:v>
                </c:pt>
                <c:pt idx="125">
                  <c:v>45126</c:v>
                </c:pt>
                <c:pt idx="126">
                  <c:v>45127</c:v>
                </c:pt>
                <c:pt idx="127">
                  <c:v>45128</c:v>
                </c:pt>
                <c:pt idx="128">
                  <c:v>45131</c:v>
                </c:pt>
                <c:pt idx="129">
                  <c:v>45132</c:v>
                </c:pt>
                <c:pt idx="130">
                  <c:v>45133</c:v>
                </c:pt>
                <c:pt idx="131">
                  <c:v>45134</c:v>
                </c:pt>
                <c:pt idx="132">
                  <c:v>45135</c:v>
                </c:pt>
                <c:pt idx="133">
                  <c:v>45138</c:v>
                </c:pt>
                <c:pt idx="134">
                  <c:v>45139</c:v>
                </c:pt>
                <c:pt idx="135">
                  <c:v>45140</c:v>
                </c:pt>
                <c:pt idx="136">
                  <c:v>45141</c:v>
                </c:pt>
                <c:pt idx="137">
                  <c:v>45142</c:v>
                </c:pt>
                <c:pt idx="138">
                  <c:v>45145</c:v>
                </c:pt>
                <c:pt idx="139">
                  <c:v>45146</c:v>
                </c:pt>
                <c:pt idx="140">
                  <c:v>45147</c:v>
                </c:pt>
                <c:pt idx="141">
                  <c:v>45148</c:v>
                </c:pt>
                <c:pt idx="142">
                  <c:v>45149</c:v>
                </c:pt>
                <c:pt idx="143">
                  <c:v>45152</c:v>
                </c:pt>
                <c:pt idx="144">
                  <c:v>45153</c:v>
                </c:pt>
                <c:pt idx="145">
                  <c:v>45154</c:v>
                </c:pt>
                <c:pt idx="146">
                  <c:v>45155</c:v>
                </c:pt>
                <c:pt idx="147">
                  <c:v>45156</c:v>
                </c:pt>
                <c:pt idx="148">
                  <c:v>45159</c:v>
                </c:pt>
                <c:pt idx="149">
                  <c:v>45160</c:v>
                </c:pt>
                <c:pt idx="150">
                  <c:v>45161</c:v>
                </c:pt>
                <c:pt idx="151">
                  <c:v>45162</c:v>
                </c:pt>
                <c:pt idx="152">
                  <c:v>45163</c:v>
                </c:pt>
                <c:pt idx="153">
                  <c:v>45166</c:v>
                </c:pt>
                <c:pt idx="154">
                  <c:v>45167</c:v>
                </c:pt>
                <c:pt idx="155">
                  <c:v>45168</c:v>
                </c:pt>
                <c:pt idx="156">
                  <c:v>45169</c:v>
                </c:pt>
                <c:pt idx="157">
                  <c:v>45170</c:v>
                </c:pt>
                <c:pt idx="158">
                  <c:v>45173</c:v>
                </c:pt>
                <c:pt idx="159">
                  <c:v>45174</c:v>
                </c:pt>
                <c:pt idx="160">
                  <c:v>45175</c:v>
                </c:pt>
                <c:pt idx="161">
                  <c:v>45176</c:v>
                </c:pt>
                <c:pt idx="162">
                  <c:v>45177</c:v>
                </c:pt>
                <c:pt idx="163">
                  <c:v>45180</c:v>
                </c:pt>
                <c:pt idx="164">
                  <c:v>45181</c:v>
                </c:pt>
                <c:pt idx="165">
                  <c:v>45182</c:v>
                </c:pt>
                <c:pt idx="166">
                  <c:v>45183</c:v>
                </c:pt>
                <c:pt idx="167">
                  <c:v>45184</c:v>
                </c:pt>
                <c:pt idx="168">
                  <c:v>45187</c:v>
                </c:pt>
                <c:pt idx="169">
                  <c:v>45188</c:v>
                </c:pt>
                <c:pt idx="170">
                  <c:v>45189</c:v>
                </c:pt>
                <c:pt idx="171">
                  <c:v>45190</c:v>
                </c:pt>
                <c:pt idx="172">
                  <c:v>45191</c:v>
                </c:pt>
                <c:pt idx="173">
                  <c:v>45194</c:v>
                </c:pt>
                <c:pt idx="174">
                  <c:v>45195</c:v>
                </c:pt>
                <c:pt idx="175">
                  <c:v>45196</c:v>
                </c:pt>
                <c:pt idx="176">
                  <c:v>45197</c:v>
                </c:pt>
                <c:pt idx="177">
                  <c:v>45198</c:v>
                </c:pt>
                <c:pt idx="178">
                  <c:v>45201</c:v>
                </c:pt>
                <c:pt idx="179">
                  <c:v>45202</c:v>
                </c:pt>
                <c:pt idx="180">
                  <c:v>45203</c:v>
                </c:pt>
                <c:pt idx="181">
                  <c:v>45204</c:v>
                </c:pt>
                <c:pt idx="182">
                  <c:v>45205</c:v>
                </c:pt>
                <c:pt idx="183">
                  <c:v>45208</c:v>
                </c:pt>
                <c:pt idx="184">
                  <c:v>45209</c:v>
                </c:pt>
                <c:pt idx="185">
                  <c:v>45210</c:v>
                </c:pt>
                <c:pt idx="186">
                  <c:v>45211</c:v>
                </c:pt>
                <c:pt idx="187">
                  <c:v>45212</c:v>
                </c:pt>
                <c:pt idx="188">
                  <c:v>45215</c:v>
                </c:pt>
                <c:pt idx="189">
                  <c:v>45216</c:v>
                </c:pt>
                <c:pt idx="190">
                  <c:v>45217</c:v>
                </c:pt>
                <c:pt idx="191">
                  <c:v>45218</c:v>
                </c:pt>
                <c:pt idx="192">
                  <c:v>45219</c:v>
                </c:pt>
                <c:pt idx="193">
                  <c:v>45222</c:v>
                </c:pt>
                <c:pt idx="194">
                  <c:v>45223</c:v>
                </c:pt>
                <c:pt idx="195">
                  <c:v>45224</c:v>
                </c:pt>
                <c:pt idx="196">
                  <c:v>45225</c:v>
                </c:pt>
                <c:pt idx="197">
                  <c:v>45226</c:v>
                </c:pt>
                <c:pt idx="198">
                  <c:v>45229</c:v>
                </c:pt>
                <c:pt idx="199">
                  <c:v>45230</c:v>
                </c:pt>
                <c:pt idx="200">
                  <c:v>45231</c:v>
                </c:pt>
                <c:pt idx="201">
                  <c:v>45232</c:v>
                </c:pt>
                <c:pt idx="202">
                  <c:v>45233</c:v>
                </c:pt>
                <c:pt idx="203">
                  <c:v>45236</c:v>
                </c:pt>
                <c:pt idx="204">
                  <c:v>45237</c:v>
                </c:pt>
                <c:pt idx="205">
                  <c:v>45238</c:v>
                </c:pt>
                <c:pt idx="206">
                  <c:v>45239</c:v>
                </c:pt>
                <c:pt idx="207">
                  <c:v>45240</c:v>
                </c:pt>
                <c:pt idx="208">
                  <c:v>45243</c:v>
                </c:pt>
                <c:pt idx="209">
                  <c:v>45244</c:v>
                </c:pt>
                <c:pt idx="210">
                  <c:v>45245</c:v>
                </c:pt>
                <c:pt idx="211">
                  <c:v>45246</c:v>
                </c:pt>
                <c:pt idx="212">
                  <c:v>45247</c:v>
                </c:pt>
                <c:pt idx="213">
                  <c:v>45250</c:v>
                </c:pt>
                <c:pt idx="214">
                  <c:v>45251</c:v>
                </c:pt>
                <c:pt idx="215">
                  <c:v>45252</c:v>
                </c:pt>
                <c:pt idx="216">
                  <c:v>45253</c:v>
                </c:pt>
                <c:pt idx="217">
                  <c:v>45254</c:v>
                </c:pt>
                <c:pt idx="218">
                  <c:v>45257</c:v>
                </c:pt>
                <c:pt idx="219">
                  <c:v>45258</c:v>
                </c:pt>
                <c:pt idx="220">
                  <c:v>45259</c:v>
                </c:pt>
                <c:pt idx="221">
                  <c:v>45260</c:v>
                </c:pt>
                <c:pt idx="222">
                  <c:v>45261</c:v>
                </c:pt>
                <c:pt idx="223">
                  <c:v>45264</c:v>
                </c:pt>
                <c:pt idx="224">
                  <c:v>45265</c:v>
                </c:pt>
                <c:pt idx="225">
                  <c:v>45266</c:v>
                </c:pt>
                <c:pt idx="226">
                  <c:v>45267</c:v>
                </c:pt>
                <c:pt idx="227">
                  <c:v>45268</c:v>
                </c:pt>
                <c:pt idx="228">
                  <c:v>45271</c:v>
                </c:pt>
                <c:pt idx="229">
                  <c:v>45272</c:v>
                </c:pt>
                <c:pt idx="230">
                  <c:v>45273</c:v>
                </c:pt>
                <c:pt idx="231">
                  <c:v>45274</c:v>
                </c:pt>
                <c:pt idx="232">
                  <c:v>45275</c:v>
                </c:pt>
                <c:pt idx="233">
                  <c:v>45278</c:v>
                </c:pt>
                <c:pt idx="234">
                  <c:v>45279</c:v>
                </c:pt>
                <c:pt idx="235">
                  <c:v>45280</c:v>
                </c:pt>
                <c:pt idx="236">
                  <c:v>45281</c:v>
                </c:pt>
                <c:pt idx="237">
                  <c:v>45282</c:v>
                </c:pt>
                <c:pt idx="238">
                  <c:v>45285</c:v>
                </c:pt>
                <c:pt idx="239">
                  <c:v>45286</c:v>
                </c:pt>
                <c:pt idx="240">
                  <c:v>45287</c:v>
                </c:pt>
                <c:pt idx="241">
                  <c:v>45288</c:v>
                </c:pt>
                <c:pt idx="242">
                  <c:v>45289</c:v>
                </c:pt>
                <c:pt idx="243">
                  <c:v>45292</c:v>
                </c:pt>
                <c:pt idx="244">
                  <c:v>45293</c:v>
                </c:pt>
                <c:pt idx="245">
                  <c:v>45294</c:v>
                </c:pt>
                <c:pt idx="246">
                  <c:v>45295</c:v>
                </c:pt>
                <c:pt idx="247">
                  <c:v>45296</c:v>
                </c:pt>
                <c:pt idx="248">
                  <c:v>45299</c:v>
                </c:pt>
                <c:pt idx="249">
                  <c:v>45300</c:v>
                </c:pt>
                <c:pt idx="250">
                  <c:v>45301</c:v>
                </c:pt>
                <c:pt idx="251">
                  <c:v>45302</c:v>
                </c:pt>
                <c:pt idx="252">
                  <c:v>45303</c:v>
                </c:pt>
                <c:pt idx="253">
                  <c:v>45306</c:v>
                </c:pt>
                <c:pt idx="254">
                  <c:v>45307</c:v>
                </c:pt>
                <c:pt idx="255">
                  <c:v>45308</c:v>
                </c:pt>
                <c:pt idx="256">
                  <c:v>45309</c:v>
                </c:pt>
                <c:pt idx="257">
                  <c:v>45310</c:v>
                </c:pt>
                <c:pt idx="258">
                  <c:v>45313</c:v>
                </c:pt>
                <c:pt idx="259">
                  <c:v>45314</c:v>
                </c:pt>
                <c:pt idx="260">
                  <c:v>45315</c:v>
                </c:pt>
                <c:pt idx="261">
                  <c:v>45316</c:v>
                </c:pt>
                <c:pt idx="262">
                  <c:v>45317</c:v>
                </c:pt>
                <c:pt idx="263">
                  <c:v>45320</c:v>
                </c:pt>
                <c:pt idx="264">
                  <c:v>45321</c:v>
                </c:pt>
                <c:pt idx="265">
                  <c:v>45322</c:v>
                </c:pt>
                <c:pt idx="266">
                  <c:v>45323</c:v>
                </c:pt>
                <c:pt idx="267">
                  <c:v>45324</c:v>
                </c:pt>
                <c:pt idx="268">
                  <c:v>45327</c:v>
                </c:pt>
                <c:pt idx="269">
                  <c:v>45328</c:v>
                </c:pt>
                <c:pt idx="270">
                  <c:v>45329</c:v>
                </c:pt>
                <c:pt idx="271">
                  <c:v>45330</c:v>
                </c:pt>
                <c:pt idx="272">
                  <c:v>45331</c:v>
                </c:pt>
                <c:pt idx="273">
                  <c:v>45334</c:v>
                </c:pt>
                <c:pt idx="274">
                  <c:v>45335</c:v>
                </c:pt>
                <c:pt idx="275">
                  <c:v>45336</c:v>
                </c:pt>
                <c:pt idx="276">
                  <c:v>45337</c:v>
                </c:pt>
                <c:pt idx="277">
                  <c:v>45338</c:v>
                </c:pt>
                <c:pt idx="278">
                  <c:v>45341</c:v>
                </c:pt>
                <c:pt idx="279">
                  <c:v>45342</c:v>
                </c:pt>
                <c:pt idx="280">
                  <c:v>45343</c:v>
                </c:pt>
                <c:pt idx="281">
                  <c:v>45344</c:v>
                </c:pt>
                <c:pt idx="282">
                  <c:v>45345</c:v>
                </c:pt>
                <c:pt idx="283">
                  <c:v>45348</c:v>
                </c:pt>
                <c:pt idx="284">
                  <c:v>45349</c:v>
                </c:pt>
                <c:pt idx="285">
                  <c:v>45350</c:v>
                </c:pt>
                <c:pt idx="286">
                  <c:v>45351</c:v>
                </c:pt>
                <c:pt idx="287">
                  <c:v>45352</c:v>
                </c:pt>
                <c:pt idx="288">
                  <c:v>45355</c:v>
                </c:pt>
                <c:pt idx="289">
                  <c:v>45356</c:v>
                </c:pt>
                <c:pt idx="290">
                  <c:v>45357</c:v>
                </c:pt>
                <c:pt idx="291">
                  <c:v>45358</c:v>
                </c:pt>
                <c:pt idx="292">
                  <c:v>45359</c:v>
                </c:pt>
                <c:pt idx="293">
                  <c:v>45362</c:v>
                </c:pt>
                <c:pt idx="294">
                  <c:v>45363</c:v>
                </c:pt>
                <c:pt idx="295">
                  <c:v>45364</c:v>
                </c:pt>
                <c:pt idx="296">
                  <c:v>45365</c:v>
                </c:pt>
                <c:pt idx="297">
                  <c:v>45366</c:v>
                </c:pt>
                <c:pt idx="298">
                  <c:v>45369</c:v>
                </c:pt>
                <c:pt idx="299">
                  <c:v>45370</c:v>
                </c:pt>
                <c:pt idx="300">
                  <c:v>45371</c:v>
                </c:pt>
                <c:pt idx="301">
                  <c:v>45372</c:v>
                </c:pt>
                <c:pt idx="302">
                  <c:v>45373</c:v>
                </c:pt>
                <c:pt idx="303">
                  <c:v>45376</c:v>
                </c:pt>
                <c:pt idx="304">
                  <c:v>45377</c:v>
                </c:pt>
                <c:pt idx="305">
                  <c:v>45378</c:v>
                </c:pt>
                <c:pt idx="306">
                  <c:v>45379</c:v>
                </c:pt>
                <c:pt idx="307">
                  <c:v>45380</c:v>
                </c:pt>
                <c:pt idx="308">
                  <c:v>45383</c:v>
                </c:pt>
                <c:pt idx="309">
                  <c:v>45384</c:v>
                </c:pt>
                <c:pt idx="310">
                  <c:v>45385</c:v>
                </c:pt>
                <c:pt idx="311">
                  <c:v>45386</c:v>
                </c:pt>
                <c:pt idx="312">
                  <c:v>45387</c:v>
                </c:pt>
                <c:pt idx="313">
                  <c:v>45390</c:v>
                </c:pt>
                <c:pt idx="314">
                  <c:v>45391</c:v>
                </c:pt>
                <c:pt idx="315">
                  <c:v>45392</c:v>
                </c:pt>
                <c:pt idx="316">
                  <c:v>45393</c:v>
                </c:pt>
                <c:pt idx="317">
                  <c:v>45394</c:v>
                </c:pt>
                <c:pt idx="318">
                  <c:v>45397</c:v>
                </c:pt>
                <c:pt idx="319">
                  <c:v>45398</c:v>
                </c:pt>
                <c:pt idx="320">
                  <c:v>45399</c:v>
                </c:pt>
                <c:pt idx="321">
                  <c:v>45400</c:v>
                </c:pt>
                <c:pt idx="322">
                  <c:v>45401</c:v>
                </c:pt>
                <c:pt idx="323">
                  <c:v>45404</c:v>
                </c:pt>
                <c:pt idx="324">
                  <c:v>45405</c:v>
                </c:pt>
                <c:pt idx="325">
                  <c:v>45406</c:v>
                </c:pt>
                <c:pt idx="326">
                  <c:v>45407</c:v>
                </c:pt>
                <c:pt idx="327">
                  <c:v>45408</c:v>
                </c:pt>
                <c:pt idx="328">
                  <c:v>45411</c:v>
                </c:pt>
                <c:pt idx="329">
                  <c:v>45412</c:v>
                </c:pt>
                <c:pt idx="330">
                  <c:v>45413</c:v>
                </c:pt>
                <c:pt idx="331">
                  <c:v>45414</c:v>
                </c:pt>
                <c:pt idx="332">
                  <c:v>45415</c:v>
                </c:pt>
                <c:pt idx="333">
                  <c:v>45418</c:v>
                </c:pt>
                <c:pt idx="334">
                  <c:v>45419</c:v>
                </c:pt>
                <c:pt idx="335">
                  <c:v>45420</c:v>
                </c:pt>
                <c:pt idx="336">
                  <c:v>45421</c:v>
                </c:pt>
                <c:pt idx="337">
                  <c:v>45422</c:v>
                </c:pt>
                <c:pt idx="338">
                  <c:v>45425</c:v>
                </c:pt>
                <c:pt idx="339">
                  <c:v>45426</c:v>
                </c:pt>
                <c:pt idx="340">
                  <c:v>45427</c:v>
                </c:pt>
                <c:pt idx="341">
                  <c:v>45428</c:v>
                </c:pt>
                <c:pt idx="342">
                  <c:v>45429</c:v>
                </c:pt>
                <c:pt idx="343">
                  <c:v>45432</c:v>
                </c:pt>
                <c:pt idx="344">
                  <c:v>45433</c:v>
                </c:pt>
                <c:pt idx="345">
                  <c:v>45434</c:v>
                </c:pt>
                <c:pt idx="346">
                  <c:v>45435</c:v>
                </c:pt>
                <c:pt idx="347">
                  <c:v>45436</c:v>
                </c:pt>
                <c:pt idx="348">
                  <c:v>45439</c:v>
                </c:pt>
                <c:pt idx="349">
                  <c:v>45440</c:v>
                </c:pt>
                <c:pt idx="350">
                  <c:v>45441</c:v>
                </c:pt>
                <c:pt idx="351">
                  <c:v>45442</c:v>
                </c:pt>
                <c:pt idx="352">
                  <c:v>45443</c:v>
                </c:pt>
                <c:pt idx="353">
                  <c:v>45446</c:v>
                </c:pt>
                <c:pt idx="354">
                  <c:v>45447</c:v>
                </c:pt>
                <c:pt idx="355">
                  <c:v>45448</c:v>
                </c:pt>
                <c:pt idx="356">
                  <c:v>45449</c:v>
                </c:pt>
                <c:pt idx="357">
                  <c:v>45450</c:v>
                </c:pt>
                <c:pt idx="358">
                  <c:v>45453</c:v>
                </c:pt>
                <c:pt idx="359">
                  <c:v>45454</c:v>
                </c:pt>
                <c:pt idx="360">
                  <c:v>45455</c:v>
                </c:pt>
                <c:pt idx="361">
                  <c:v>45456</c:v>
                </c:pt>
                <c:pt idx="362">
                  <c:v>45457</c:v>
                </c:pt>
                <c:pt idx="363">
                  <c:v>45460</c:v>
                </c:pt>
                <c:pt idx="364">
                  <c:v>45461</c:v>
                </c:pt>
                <c:pt idx="365">
                  <c:v>45462</c:v>
                </c:pt>
                <c:pt idx="366">
                  <c:v>45463</c:v>
                </c:pt>
                <c:pt idx="367">
                  <c:v>45464</c:v>
                </c:pt>
                <c:pt idx="368">
                  <c:v>45467</c:v>
                </c:pt>
                <c:pt idx="369">
                  <c:v>45468</c:v>
                </c:pt>
                <c:pt idx="370">
                  <c:v>45469</c:v>
                </c:pt>
                <c:pt idx="371">
                  <c:v>45470</c:v>
                </c:pt>
                <c:pt idx="372">
                  <c:v>45471</c:v>
                </c:pt>
                <c:pt idx="373">
                  <c:v>45474</c:v>
                </c:pt>
                <c:pt idx="374">
                  <c:v>45475</c:v>
                </c:pt>
                <c:pt idx="375">
                  <c:v>45476</c:v>
                </c:pt>
                <c:pt idx="376">
                  <c:v>45477</c:v>
                </c:pt>
                <c:pt idx="377">
                  <c:v>45478</c:v>
                </c:pt>
                <c:pt idx="378">
                  <c:v>45481</c:v>
                </c:pt>
                <c:pt idx="379">
                  <c:v>45482</c:v>
                </c:pt>
                <c:pt idx="380">
                  <c:v>45483</c:v>
                </c:pt>
                <c:pt idx="381">
                  <c:v>45484</c:v>
                </c:pt>
                <c:pt idx="382">
                  <c:v>45485</c:v>
                </c:pt>
                <c:pt idx="383">
                  <c:v>45488</c:v>
                </c:pt>
                <c:pt idx="384">
                  <c:v>45489</c:v>
                </c:pt>
                <c:pt idx="385">
                  <c:v>45490</c:v>
                </c:pt>
                <c:pt idx="386">
                  <c:v>45491</c:v>
                </c:pt>
                <c:pt idx="387">
                  <c:v>45492</c:v>
                </c:pt>
                <c:pt idx="388">
                  <c:v>45495</c:v>
                </c:pt>
                <c:pt idx="389">
                  <c:v>45496</c:v>
                </c:pt>
                <c:pt idx="390">
                  <c:v>45497</c:v>
                </c:pt>
                <c:pt idx="391">
                  <c:v>45498</c:v>
                </c:pt>
                <c:pt idx="392">
                  <c:v>45499</c:v>
                </c:pt>
                <c:pt idx="393">
                  <c:v>45502</c:v>
                </c:pt>
                <c:pt idx="394">
                  <c:v>45503</c:v>
                </c:pt>
                <c:pt idx="395">
                  <c:v>45504</c:v>
                </c:pt>
                <c:pt idx="396">
                  <c:v>45505</c:v>
                </c:pt>
                <c:pt idx="397">
                  <c:v>45506</c:v>
                </c:pt>
                <c:pt idx="398">
                  <c:v>45509</c:v>
                </c:pt>
                <c:pt idx="399">
                  <c:v>45510</c:v>
                </c:pt>
                <c:pt idx="400">
                  <c:v>45511</c:v>
                </c:pt>
                <c:pt idx="401">
                  <c:v>45512</c:v>
                </c:pt>
                <c:pt idx="402">
                  <c:v>45513</c:v>
                </c:pt>
                <c:pt idx="403">
                  <c:v>45516</c:v>
                </c:pt>
                <c:pt idx="404">
                  <c:v>45517</c:v>
                </c:pt>
                <c:pt idx="405">
                  <c:v>45518</c:v>
                </c:pt>
                <c:pt idx="406">
                  <c:v>45519</c:v>
                </c:pt>
                <c:pt idx="407">
                  <c:v>45520</c:v>
                </c:pt>
                <c:pt idx="408">
                  <c:v>45523</c:v>
                </c:pt>
                <c:pt idx="409">
                  <c:v>45524</c:v>
                </c:pt>
                <c:pt idx="410">
                  <c:v>45525</c:v>
                </c:pt>
                <c:pt idx="411">
                  <c:v>45526</c:v>
                </c:pt>
                <c:pt idx="412">
                  <c:v>45527</c:v>
                </c:pt>
                <c:pt idx="413">
                  <c:v>45530</c:v>
                </c:pt>
                <c:pt idx="414">
                  <c:v>45531</c:v>
                </c:pt>
                <c:pt idx="415">
                  <c:v>45532</c:v>
                </c:pt>
                <c:pt idx="416">
                  <c:v>45533</c:v>
                </c:pt>
                <c:pt idx="417">
                  <c:v>45534</c:v>
                </c:pt>
                <c:pt idx="418">
                  <c:v>45537</c:v>
                </c:pt>
                <c:pt idx="419">
                  <c:v>45538</c:v>
                </c:pt>
                <c:pt idx="420">
                  <c:v>45539</c:v>
                </c:pt>
                <c:pt idx="421">
                  <c:v>45540</c:v>
                </c:pt>
                <c:pt idx="422">
                  <c:v>45541</c:v>
                </c:pt>
                <c:pt idx="423">
                  <c:v>45544</c:v>
                </c:pt>
                <c:pt idx="424">
                  <c:v>45545</c:v>
                </c:pt>
                <c:pt idx="425">
                  <c:v>45546</c:v>
                </c:pt>
                <c:pt idx="426">
                  <c:v>45547</c:v>
                </c:pt>
                <c:pt idx="427">
                  <c:v>45548</c:v>
                </c:pt>
                <c:pt idx="428">
                  <c:v>45551</c:v>
                </c:pt>
                <c:pt idx="429">
                  <c:v>45552</c:v>
                </c:pt>
                <c:pt idx="430">
                  <c:v>45553</c:v>
                </c:pt>
                <c:pt idx="431">
                  <c:v>45554</c:v>
                </c:pt>
                <c:pt idx="432">
                  <c:v>45555</c:v>
                </c:pt>
                <c:pt idx="433">
                  <c:v>45558</c:v>
                </c:pt>
                <c:pt idx="434">
                  <c:v>45559</c:v>
                </c:pt>
                <c:pt idx="435">
                  <c:v>45560</c:v>
                </c:pt>
                <c:pt idx="436">
                  <c:v>45561</c:v>
                </c:pt>
                <c:pt idx="437">
                  <c:v>45562</c:v>
                </c:pt>
                <c:pt idx="438">
                  <c:v>45565</c:v>
                </c:pt>
                <c:pt idx="439">
                  <c:v>45566</c:v>
                </c:pt>
                <c:pt idx="440">
                  <c:v>45567</c:v>
                </c:pt>
                <c:pt idx="441">
                  <c:v>45568</c:v>
                </c:pt>
                <c:pt idx="442">
                  <c:v>45569</c:v>
                </c:pt>
                <c:pt idx="443">
                  <c:v>45572</c:v>
                </c:pt>
                <c:pt idx="444">
                  <c:v>45573</c:v>
                </c:pt>
                <c:pt idx="445">
                  <c:v>45574</c:v>
                </c:pt>
                <c:pt idx="446">
                  <c:v>45575</c:v>
                </c:pt>
                <c:pt idx="447">
                  <c:v>45576</c:v>
                </c:pt>
                <c:pt idx="448">
                  <c:v>45579</c:v>
                </c:pt>
                <c:pt idx="449">
                  <c:v>45580</c:v>
                </c:pt>
                <c:pt idx="450">
                  <c:v>45581</c:v>
                </c:pt>
                <c:pt idx="451">
                  <c:v>45582</c:v>
                </c:pt>
                <c:pt idx="452">
                  <c:v>45583</c:v>
                </c:pt>
                <c:pt idx="453">
                  <c:v>45586</c:v>
                </c:pt>
                <c:pt idx="454">
                  <c:v>45587</c:v>
                </c:pt>
                <c:pt idx="455">
                  <c:v>45588</c:v>
                </c:pt>
                <c:pt idx="456">
                  <c:v>45589</c:v>
                </c:pt>
                <c:pt idx="457">
                  <c:v>45590</c:v>
                </c:pt>
                <c:pt idx="458">
                  <c:v>45593</c:v>
                </c:pt>
                <c:pt idx="459">
                  <c:v>45594</c:v>
                </c:pt>
                <c:pt idx="460">
                  <c:v>45595</c:v>
                </c:pt>
                <c:pt idx="461">
                  <c:v>45596</c:v>
                </c:pt>
                <c:pt idx="462">
                  <c:v>45597</c:v>
                </c:pt>
                <c:pt idx="463">
                  <c:v>45600</c:v>
                </c:pt>
                <c:pt idx="464">
                  <c:v>45601</c:v>
                </c:pt>
                <c:pt idx="465">
                  <c:v>45602</c:v>
                </c:pt>
                <c:pt idx="466">
                  <c:v>45603</c:v>
                </c:pt>
                <c:pt idx="467">
                  <c:v>45604</c:v>
                </c:pt>
                <c:pt idx="468">
                  <c:v>45607</c:v>
                </c:pt>
                <c:pt idx="469">
                  <c:v>45608</c:v>
                </c:pt>
                <c:pt idx="470">
                  <c:v>45609</c:v>
                </c:pt>
                <c:pt idx="471">
                  <c:v>45610</c:v>
                </c:pt>
                <c:pt idx="472">
                  <c:v>45611</c:v>
                </c:pt>
                <c:pt idx="473">
                  <c:v>45614</c:v>
                </c:pt>
                <c:pt idx="474">
                  <c:v>45615</c:v>
                </c:pt>
                <c:pt idx="475">
                  <c:v>45616</c:v>
                </c:pt>
                <c:pt idx="476">
                  <c:v>45617</c:v>
                </c:pt>
                <c:pt idx="477">
                  <c:v>45618</c:v>
                </c:pt>
                <c:pt idx="478">
                  <c:v>45621</c:v>
                </c:pt>
                <c:pt idx="479">
                  <c:v>45622</c:v>
                </c:pt>
                <c:pt idx="480">
                  <c:v>45623</c:v>
                </c:pt>
                <c:pt idx="481">
                  <c:v>45624</c:v>
                </c:pt>
                <c:pt idx="482">
                  <c:v>45625</c:v>
                </c:pt>
                <c:pt idx="483">
                  <c:v>45628</c:v>
                </c:pt>
                <c:pt idx="484">
                  <c:v>45629</c:v>
                </c:pt>
                <c:pt idx="485">
                  <c:v>45630</c:v>
                </c:pt>
                <c:pt idx="486">
                  <c:v>45631</c:v>
                </c:pt>
                <c:pt idx="487">
                  <c:v>45632</c:v>
                </c:pt>
              </c:numCache>
            </c:numRef>
          </c:cat>
          <c:val>
            <c:numRef>
              <c:f>Sheet1!$C$6:$C$1000</c:f>
              <c:numCache>
                <c:formatCode>General</c:formatCode>
                <c:ptCount val="995"/>
                <c:pt idx="0">
                  <c:v>2.1</c:v>
                </c:pt>
                <c:pt idx="1">
                  <c:v>2.1</c:v>
                </c:pt>
                <c:pt idx="2">
                  <c:v>2.1</c:v>
                </c:pt>
                <c:pt idx="3">
                  <c:v>2.1</c:v>
                </c:pt>
                <c:pt idx="4">
                  <c:v>2.1</c:v>
                </c:pt>
                <c:pt idx="5">
                  <c:v>2.1</c:v>
                </c:pt>
                <c:pt idx="6">
                  <c:v>2.1</c:v>
                </c:pt>
                <c:pt idx="7">
                  <c:v>2.1</c:v>
                </c:pt>
                <c:pt idx="8">
                  <c:v>2.1</c:v>
                </c:pt>
                <c:pt idx="9">
                  <c:v>2.1</c:v>
                </c:pt>
                <c:pt idx="10">
                  <c:v>2.1</c:v>
                </c:pt>
                <c:pt idx="11">
                  <c:v>2.1</c:v>
                </c:pt>
                <c:pt idx="12">
                  <c:v>2.2999999999999998</c:v>
                </c:pt>
                <c:pt idx="13">
                  <c:v>2.2999999999999998</c:v>
                </c:pt>
                <c:pt idx="14">
                  <c:v>2.2999999999999998</c:v>
                </c:pt>
                <c:pt idx="15">
                  <c:v>2.5</c:v>
                </c:pt>
                <c:pt idx="16">
                  <c:v>2.5</c:v>
                </c:pt>
                <c:pt idx="17">
                  <c:v>2.2000000000000002</c:v>
                </c:pt>
                <c:pt idx="18">
                  <c:v>2.2000000000000002</c:v>
                </c:pt>
                <c:pt idx="19">
                  <c:v>2.2000000000000002</c:v>
                </c:pt>
                <c:pt idx="20">
                  <c:v>2</c:v>
                </c:pt>
                <c:pt idx="21">
                  <c:v>2</c:v>
                </c:pt>
                <c:pt idx="22">
                  <c:v>2</c:v>
                </c:pt>
                <c:pt idx="23">
                  <c:v>2</c:v>
                </c:pt>
                <c:pt idx="24">
                  <c:v>2</c:v>
                </c:pt>
                <c:pt idx="25">
                  <c:v>2</c:v>
                </c:pt>
                <c:pt idx="26">
                  <c:v>2.0499999999999998</c:v>
                </c:pt>
                <c:pt idx="27">
                  <c:v>2</c:v>
                </c:pt>
                <c:pt idx="28">
                  <c:v>2</c:v>
                </c:pt>
                <c:pt idx="29">
                  <c:v>2</c:v>
                </c:pt>
                <c:pt idx="30">
                  <c:v>2</c:v>
                </c:pt>
                <c:pt idx="31">
                  <c:v>2</c:v>
                </c:pt>
                <c:pt idx="32">
                  <c:v>2</c:v>
                </c:pt>
                <c:pt idx="33">
                  <c:v>2</c:v>
                </c:pt>
                <c:pt idx="34">
                  <c:v>2</c:v>
                </c:pt>
                <c:pt idx="35">
                  <c:v>2</c:v>
                </c:pt>
                <c:pt idx="36">
                  <c:v>2</c:v>
                </c:pt>
                <c:pt idx="37">
                  <c:v>2</c:v>
                </c:pt>
                <c:pt idx="38">
                  <c:v>2</c:v>
                </c:pt>
                <c:pt idx="39">
                  <c:v>2</c:v>
                </c:pt>
                <c:pt idx="40">
                  <c:v>2</c:v>
                </c:pt>
                <c:pt idx="41">
                  <c:v>2</c:v>
                </c:pt>
                <c:pt idx="42">
                  <c:v>2</c:v>
                </c:pt>
                <c:pt idx="43">
                  <c:v>2</c:v>
                </c:pt>
                <c:pt idx="44">
                  <c:v>2</c:v>
                </c:pt>
                <c:pt idx="45">
                  <c:v>2</c:v>
                </c:pt>
                <c:pt idx="46">
                  <c:v>2</c:v>
                </c:pt>
                <c:pt idx="47">
                  <c:v>2</c:v>
                </c:pt>
                <c:pt idx="48">
                  <c:v>2</c:v>
                </c:pt>
                <c:pt idx="49">
                  <c:v>2</c:v>
                </c:pt>
                <c:pt idx="50">
                  <c:v>2</c:v>
                </c:pt>
                <c:pt idx="51">
                  <c:v>2</c:v>
                </c:pt>
                <c:pt idx="52">
                  <c:v>2</c:v>
                </c:pt>
                <c:pt idx="53">
                  <c:v>2</c:v>
                </c:pt>
                <c:pt idx="54">
                  <c:v>2</c:v>
                </c:pt>
                <c:pt idx="55">
                  <c:v>2</c:v>
                </c:pt>
                <c:pt idx="56">
                  <c:v>2</c:v>
                </c:pt>
                <c:pt idx="57">
                  <c:v>2</c:v>
                </c:pt>
                <c:pt idx="58">
                  <c:v>2</c:v>
                </c:pt>
                <c:pt idx="59">
                  <c:v>2</c:v>
                </c:pt>
                <c:pt idx="60">
                  <c:v>2</c:v>
                </c:pt>
                <c:pt idx="61">
                  <c:v>2</c:v>
                </c:pt>
                <c:pt idx="62">
                  <c:v>2</c:v>
                </c:pt>
                <c:pt idx="63">
                  <c:v>2</c:v>
                </c:pt>
                <c:pt idx="64">
                  <c:v>2</c:v>
                </c:pt>
                <c:pt idx="65">
                  <c:v>2</c:v>
                </c:pt>
                <c:pt idx="66">
                  <c:v>2</c:v>
                </c:pt>
                <c:pt idx="67">
                  <c:v>2</c:v>
                </c:pt>
                <c:pt idx="68">
                  <c:v>2</c:v>
                </c:pt>
                <c:pt idx="69">
                  <c:v>2</c:v>
                </c:pt>
                <c:pt idx="70">
                  <c:v>2</c:v>
                </c:pt>
                <c:pt idx="71">
                  <c:v>2</c:v>
                </c:pt>
                <c:pt idx="72">
                  <c:v>2</c:v>
                </c:pt>
                <c:pt idx="73">
                  <c:v>2</c:v>
                </c:pt>
                <c:pt idx="74">
                  <c:v>2</c:v>
                </c:pt>
                <c:pt idx="75">
                  <c:v>2</c:v>
                </c:pt>
                <c:pt idx="76">
                  <c:v>2</c:v>
                </c:pt>
                <c:pt idx="77">
                  <c:v>2</c:v>
                </c:pt>
                <c:pt idx="78">
                  <c:v>2</c:v>
                </c:pt>
                <c:pt idx="79">
                  <c:v>2</c:v>
                </c:pt>
                <c:pt idx="80">
                  <c:v>2</c:v>
                </c:pt>
                <c:pt idx="81">
                  <c:v>2</c:v>
                </c:pt>
                <c:pt idx="82">
                  <c:v>2</c:v>
                </c:pt>
                <c:pt idx="83">
                  <c:v>2</c:v>
                </c:pt>
                <c:pt idx="84">
                  <c:v>2</c:v>
                </c:pt>
                <c:pt idx="85">
                  <c:v>2</c:v>
                </c:pt>
                <c:pt idx="86">
                  <c:v>2</c:v>
                </c:pt>
                <c:pt idx="87">
                  <c:v>2</c:v>
                </c:pt>
                <c:pt idx="88">
                  <c:v>2</c:v>
                </c:pt>
                <c:pt idx="89">
                  <c:v>2</c:v>
                </c:pt>
                <c:pt idx="90">
                  <c:v>2</c:v>
                </c:pt>
                <c:pt idx="91">
                  <c:v>2</c:v>
                </c:pt>
                <c:pt idx="92">
                  <c:v>2</c:v>
                </c:pt>
                <c:pt idx="93">
                  <c:v>2</c:v>
                </c:pt>
                <c:pt idx="94">
                  <c:v>2</c:v>
                </c:pt>
                <c:pt idx="95">
                  <c:v>2</c:v>
                </c:pt>
                <c:pt idx="96">
                  <c:v>2</c:v>
                </c:pt>
                <c:pt idx="97">
                  <c:v>2</c:v>
                </c:pt>
                <c:pt idx="98">
                  <c:v>2</c:v>
                </c:pt>
                <c:pt idx="99">
                  <c:v>2</c:v>
                </c:pt>
                <c:pt idx="100">
                  <c:v>2</c:v>
                </c:pt>
                <c:pt idx="101">
                  <c:v>2</c:v>
                </c:pt>
                <c:pt idx="102">
                  <c:v>2</c:v>
                </c:pt>
                <c:pt idx="103">
                  <c:v>2</c:v>
                </c:pt>
                <c:pt idx="104">
                  <c:v>2</c:v>
                </c:pt>
                <c:pt idx="105">
                  <c:v>2</c:v>
                </c:pt>
                <c:pt idx="106">
                  <c:v>2</c:v>
                </c:pt>
                <c:pt idx="107">
                  <c:v>1.9</c:v>
                </c:pt>
                <c:pt idx="108">
                  <c:v>1.9</c:v>
                </c:pt>
                <c:pt idx="109">
                  <c:v>1.9</c:v>
                </c:pt>
                <c:pt idx="110">
                  <c:v>1.9</c:v>
                </c:pt>
                <c:pt idx="111">
                  <c:v>1.9</c:v>
                </c:pt>
                <c:pt idx="112">
                  <c:v>1.9</c:v>
                </c:pt>
                <c:pt idx="113">
                  <c:v>1.9</c:v>
                </c:pt>
                <c:pt idx="114">
                  <c:v>1.9</c:v>
                </c:pt>
                <c:pt idx="115">
                  <c:v>1.9</c:v>
                </c:pt>
                <c:pt idx="116">
                  <c:v>1.9</c:v>
                </c:pt>
                <c:pt idx="117">
                  <c:v>1.9</c:v>
                </c:pt>
                <c:pt idx="118">
                  <c:v>1.9</c:v>
                </c:pt>
                <c:pt idx="119">
                  <c:v>1.9</c:v>
                </c:pt>
                <c:pt idx="120">
                  <c:v>1.9</c:v>
                </c:pt>
                <c:pt idx="121">
                  <c:v>1.9</c:v>
                </c:pt>
                <c:pt idx="122">
                  <c:v>1.9</c:v>
                </c:pt>
                <c:pt idx="123">
                  <c:v>1.9</c:v>
                </c:pt>
                <c:pt idx="124">
                  <c:v>1.9</c:v>
                </c:pt>
                <c:pt idx="125">
                  <c:v>1.9</c:v>
                </c:pt>
                <c:pt idx="126">
                  <c:v>1.9</c:v>
                </c:pt>
                <c:pt idx="127">
                  <c:v>1.9</c:v>
                </c:pt>
                <c:pt idx="128">
                  <c:v>1.9</c:v>
                </c:pt>
                <c:pt idx="129">
                  <c:v>1.9</c:v>
                </c:pt>
                <c:pt idx="130">
                  <c:v>1.9</c:v>
                </c:pt>
                <c:pt idx="131">
                  <c:v>1.9</c:v>
                </c:pt>
                <c:pt idx="132">
                  <c:v>1.9</c:v>
                </c:pt>
                <c:pt idx="133">
                  <c:v>1.9</c:v>
                </c:pt>
                <c:pt idx="134">
                  <c:v>1.9</c:v>
                </c:pt>
                <c:pt idx="135">
                  <c:v>1.9</c:v>
                </c:pt>
                <c:pt idx="136">
                  <c:v>1.9</c:v>
                </c:pt>
                <c:pt idx="137">
                  <c:v>1.9</c:v>
                </c:pt>
                <c:pt idx="138">
                  <c:v>1.95</c:v>
                </c:pt>
                <c:pt idx="139">
                  <c:v>1.9</c:v>
                </c:pt>
                <c:pt idx="140">
                  <c:v>1.9</c:v>
                </c:pt>
                <c:pt idx="141">
                  <c:v>1.9</c:v>
                </c:pt>
                <c:pt idx="142">
                  <c:v>1.9</c:v>
                </c:pt>
                <c:pt idx="143">
                  <c:v>1.9</c:v>
                </c:pt>
                <c:pt idx="144">
                  <c:v>1.9</c:v>
                </c:pt>
                <c:pt idx="145">
                  <c:v>1.9</c:v>
                </c:pt>
                <c:pt idx="146">
                  <c:v>1.9</c:v>
                </c:pt>
                <c:pt idx="147">
                  <c:v>1.9</c:v>
                </c:pt>
                <c:pt idx="148">
                  <c:v>1.9</c:v>
                </c:pt>
                <c:pt idx="149">
                  <c:v>1.9</c:v>
                </c:pt>
                <c:pt idx="150">
                  <c:v>1.9</c:v>
                </c:pt>
                <c:pt idx="151">
                  <c:v>1.9</c:v>
                </c:pt>
                <c:pt idx="152">
                  <c:v>1.9</c:v>
                </c:pt>
                <c:pt idx="153">
                  <c:v>1.9</c:v>
                </c:pt>
                <c:pt idx="154">
                  <c:v>1.9</c:v>
                </c:pt>
                <c:pt idx="155">
                  <c:v>1.9</c:v>
                </c:pt>
                <c:pt idx="156">
                  <c:v>1.9</c:v>
                </c:pt>
                <c:pt idx="157">
                  <c:v>1.9</c:v>
                </c:pt>
                <c:pt idx="158">
                  <c:v>1.9</c:v>
                </c:pt>
                <c:pt idx="159">
                  <c:v>1.9</c:v>
                </c:pt>
                <c:pt idx="160">
                  <c:v>1.9</c:v>
                </c:pt>
                <c:pt idx="161">
                  <c:v>1.9</c:v>
                </c:pt>
                <c:pt idx="162">
                  <c:v>1.9</c:v>
                </c:pt>
                <c:pt idx="163">
                  <c:v>1.9</c:v>
                </c:pt>
                <c:pt idx="164">
                  <c:v>1.9</c:v>
                </c:pt>
                <c:pt idx="165">
                  <c:v>1.9</c:v>
                </c:pt>
                <c:pt idx="166">
                  <c:v>1.9</c:v>
                </c:pt>
                <c:pt idx="167">
                  <c:v>1.9</c:v>
                </c:pt>
                <c:pt idx="168">
                  <c:v>1.9</c:v>
                </c:pt>
                <c:pt idx="169">
                  <c:v>1.9</c:v>
                </c:pt>
                <c:pt idx="170">
                  <c:v>1.9</c:v>
                </c:pt>
                <c:pt idx="171">
                  <c:v>1.9</c:v>
                </c:pt>
                <c:pt idx="172">
                  <c:v>1.9</c:v>
                </c:pt>
                <c:pt idx="173">
                  <c:v>1.9</c:v>
                </c:pt>
                <c:pt idx="174">
                  <c:v>1.9</c:v>
                </c:pt>
                <c:pt idx="175">
                  <c:v>1.9</c:v>
                </c:pt>
                <c:pt idx="176">
                  <c:v>1.9</c:v>
                </c:pt>
                <c:pt idx="177">
                  <c:v>1.9</c:v>
                </c:pt>
                <c:pt idx="178">
                  <c:v>1.9</c:v>
                </c:pt>
                <c:pt idx="179">
                  <c:v>1.9</c:v>
                </c:pt>
                <c:pt idx="180">
                  <c:v>1.9</c:v>
                </c:pt>
                <c:pt idx="181">
                  <c:v>1.9</c:v>
                </c:pt>
                <c:pt idx="182">
                  <c:v>1.9</c:v>
                </c:pt>
                <c:pt idx="183">
                  <c:v>1.9</c:v>
                </c:pt>
                <c:pt idx="184">
                  <c:v>1.9</c:v>
                </c:pt>
                <c:pt idx="185">
                  <c:v>1.9</c:v>
                </c:pt>
                <c:pt idx="186">
                  <c:v>1.9</c:v>
                </c:pt>
                <c:pt idx="187">
                  <c:v>1.85</c:v>
                </c:pt>
                <c:pt idx="188">
                  <c:v>1.8</c:v>
                </c:pt>
                <c:pt idx="189">
                  <c:v>1.8</c:v>
                </c:pt>
                <c:pt idx="190">
                  <c:v>1.8</c:v>
                </c:pt>
                <c:pt idx="191">
                  <c:v>1.8</c:v>
                </c:pt>
                <c:pt idx="192">
                  <c:v>1.8</c:v>
                </c:pt>
                <c:pt idx="193">
                  <c:v>1.8</c:v>
                </c:pt>
                <c:pt idx="194">
                  <c:v>1.8</c:v>
                </c:pt>
                <c:pt idx="195">
                  <c:v>1.8</c:v>
                </c:pt>
                <c:pt idx="196">
                  <c:v>1.8</c:v>
                </c:pt>
                <c:pt idx="197">
                  <c:v>1.8</c:v>
                </c:pt>
                <c:pt idx="198">
                  <c:v>1.8</c:v>
                </c:pt>
                <c:pt idx="199">
                  <c:v>1.8</c:v>
                </c:pt>
                <c:pt idx="200">
                  <c:v>1.8</c:v>
                </c:pt>
                <c:pt idx="201">
                  <c:v>1.8</c:v>
                </c:pt>
                <c:pt idx="202">
                  <c:v>1.8</c:v>
                </c:pt>
                <c:pt idx="203">
                  <c:v>1.8</c:v>
                </c:pt>
                <c:pt idx="204">
                  <c:v>1.8</c:v>
                </c:pt>
                <c:pt idx="205">
                  <c:v>1.8</c:v>
                </c:pt>
                <c:pt idx="206">
                  <c:v>1.8</c:v>
                </c:pt>
                <c:pt idx="207">
                  <c:v>1.8</c:v>
                </c:pt>
                <c:pt idx="208">
                  <c:v>1.8</c:v>
                </c:pt>
                <c:pt idx="209">
                  <c:v>1.8</c:v>
                </c:pt>
                <c:pt idx="210">
                  <c:v>1.8</c:v>
                </c:pt>
                <c:pt idx="211">
                  <c:v>1.8</c:v>
                </c:pt>
                <c:pt idx="212">
                  <c:v>1.8</c:v>
                </c:pt>
                <c:pt idx="213">
                  <c:v>1.8</c:v>
                </c:pt>
                <c:pt idx="214">
                  <c:v>1.8</c:v>
                </c:pt>
                <c:pt idx="215">
                  <c:v>1.8</c:v>
                </c:pt>
                <c:pt idx="216">
                  <c:v>1.8</c:v>
                </c:pt>
                <c:pt idx="217">
                  <c:v>1.8</c:v>
                </c:pt>
                <c:pt idx="218">
                  <c:v>1.7</c:v>
                </c:pt>
                <c:pt idx="219">
                  <c:v>1.7</c:v>
                </c:pt>
                <c:pt idx="220">
                  <c:v>1.7</c:v>
                </c:pt>
                <c:pt idx="221">
                  <c:v>1.7</c:v>
                </c:pt>
                <c:pt idx="222">
                  <c:v>1.7</c:v>
                </c:pt>
                <c:pt idx="223">
                  <c:v>1.7</c:v>
                </c:pt>
                <c:pt idx="224">
                  <c:v>1.7</c:v>
                </c:pt>
                <c:pt idx="225">
                  <c:v>1.7</c:v>
                </c:pt>
                <c:pt idx="226">
                  <c:v>1.7</c:v>
                </c:pt>
                <c:pt idx="227">
                  <c:v>1.7</c:v>
                </c:pt>
                <c:pt idx="228">
                  <c:v>1.7</c:v>
                </c:pt>
                <c:pt idx="229">
                  <c:v>1.7</c:v>
                </c:pt>
                <c:pt idx="230">
                  <c:v>1.7</c:v>
                </c:pt>
                <c:pt idx="231">
                  <c:v>1.7</c:v>
                </c:pt>
                <c:pt idx="232">
                  <c:v>1.7</c:v>
                </c:pt>
                <c:pt idx="233">
                  <c:v>1.7</c:v>
                </c:pt>
                <c:pt idx="234">
                  <c:v>1.7</c:v>
                </c:pt>
                <c:pt idx="235">
                  <c:v>1.7</c:v>
                </c:pt>
                <c:pt idx="236">
                  <c:v>1.7</c:v>
                </c:pt>
                <c:pt idx="237">
                  <c:v>1.7</c:v>
                </c:pt>
                <c:pt idx="238">
                  <c:v>1.7</c:v>
                </c:pt>
                <c:pt idx="239">
                  <c:v>1.7</c:v>
                </c:pt>
                <c:pt idx="240">
                  <c:v>1.7</c:v>
                </c:pt>
                <c:pt idx="241">
                  <c:v>1.7</c:v>
                </c:pt>
                <c:pt idx="242">
                  <c:v>1.7</c:v>
                </c:pt>
                <c:pt idx="243">
                  <c:v>1.7</c:v>
                </c:pt>
                <c:pt idx="244">
                  <c:v>1.7</c:v>
                </c:pt>
                <c:pt idx="245">
                  <c:v>1.7</c:v>
                </c:pt>
                <c:pt idx="246">
                  <c:v>1.7</c:v>
                </c:pt>
                <c:pt idx="247">
                  <c:v>1.7</c:v>
                </c:pt>
                <c:pt idx="248">
                  <c:v>1.7</c:v>
                </c:pt>
                <c:pt idx="249">
                  <c:v>1.7</c:v>
                </c:pt>
                <c:pt idx="250">
                  <c:v>1.7</c:v>
                </c:pt>
                <c:pt idx="251">
                  <c:v>1.7</c:v>
                </c:pt>
                <c:pt idx="252">
                  <c:v>1.7</c:v>
                </c:pt>
                <c:pt idx="253">
                  <c:v>1.7</c:v>
                </c:pt>
                <c:pt idx="254">
                  <c:v>1.7</c:v>
                </c:pt>
                <c:pt idx="255">
                  <c:v>1.7</c:v>
                </c:pt>
                <c:pt idx="256">
                  <c:v>1.7</c:v>
                </c:pt>
                <c:pt idx="257">
                  <c:v>1.7</c:v>
                </c:pt>
                <c:pt idx="258">
                  <c:v>1.7</c:v>
                </c:pt>
                <c:pt idx="259">
                  <c:v>1.7</c:v>
                </c:pt>
                <c:pt idx="260">
                  <c:v>1.7</c:v>
                </c:pt>
                <c:pt idx="261">
                  <c:v>1.7</c:v>
                </c:pt>
                <c:pt idx="262">
                  <c:v>1.7</c:v>
                </c:pt>
                <c:pt idx="263">
                  <c:v>1.7</c:v>
                </c:pt>
                <c:pt idx="264">
                  <c:v>1.7</c:v>
                </c:pt>
                <c:pt idx="265">
                  <c:v>1.7</c:v>
                </c:pt>
                <c:pt idx="266">
                  <c:v>1.7</c:v>
                </c:pt>
                <c:pt idx="267">
                  <c:v>1.7</c:v>
                </c:pt>
                <c:pt idx="268">
                  <c:v>1.7</c:v>
                </c:pt>
                <c:pt idx="269">
                  <c:v>1.7</c:v>
                </c:pt>
                <c:pt idx="270">
                  <c:v>1.7</c:v>
                </c:pt>
                <c:pt idx="271">
                  <c:v>1.7</c:v>
                </c:pt>
                <c:pt idx="272">
                  <c:v>1.7</c:v>
                </c:pt>
                <c:pt idx="273">
                  <c:v>1.7</c:v>
                </c:pt>
                <c:pt idx="274">
                  <c:v>1.7</c:v>
                </c:pt>
                <c:pt idx="275">
                  <c:v>1.7</c:v>
                </c:pt>
                <c:pt idx="276">
                  <c:v>1.7</c:v>
                </c:pt>
                <c:pt idx="277">
                  <c:v>1.7</c:v>
                </c:pt>
                <c:pt idx="278">
                  <c:v>1.7</c:v>
                </c:pt>
                <c:pt idx="279">
                  <c:v>1.7</c:v>
                </c:pt>
                <c:pt idx="280">
                  <c:v>1.7</c:v>
                </c:pt>
                <c:pt idx="281">
                  <c:v>1.7</c:v>
                </c:pt>
                <c:pt idx="282">
                  <c:v>1.7</c:v>
                </c:pt>
                <c:pt idx="283">
                  <c:v>1.7</c:v>
                </c:pt>
                <c:pt idx="284">
                  <c:v>1.7</c:v>
                </c:pt>
                <c:pt idx="285">
                  <c:v>1.7</c:v>
                </c:pt>
                <c:pt idx="286">
                  <c:v>1.7</c:v>
                </c:pt>
                <c:pt idx="287">
                  <c:v>1.7</c:v>
                </c:pt>
                <c:pt idx="288">
                  <c:v>1.7</c:v>
                </c:pt>
                <c:pt idx="289">
                  <c:v>1.7</c:v>
                </c:pt>
                <c:pt idx="290">
                  <c:v>1.7</c:v>
                </c:pt>
                <c:pt idx="291">
                  <c:v>1.7</c:v>
                </c:pt>
                <c:pt idx="292">
                  <c:v>1.7</c:v>
                </c:pt>
                <c:pt idx="293">
                  <c:v>1.7</c:v>
                </c:pt>
                <c:pt idx="294">
                  <c:v>1.7</c:v>
                </c:pt>
                <c:pt idx="295">
                  <c:v>1.7</c:v>
                </c:pt>
                <c:pt idx="296">
                  <c:v>1.7</c:v>
                </c:pt>
                <c:pt idx="297">
                  <c:v>1.7</c:v>
                </c:pt>
                <c:pt idx="298">
                  <c:v>1.7</c:v>
                </c:pt>
                <c:pt idx="299">
                  <c:v>1.7</c:v>
                </c:pt>
                <c:pt idx="300">
                  <c:v>1.7</c:v>
                </c:pt>
                <c:pt idx="301">
                  <c:v>1.7</c:v>
                </c:pt>
                <c:pt idx="302">
                  <c:v>1.7</c:v>
                </c:pt>
                <c:pt idx="303">
                  <c:v>1.7</c:v>
                </c:pt>
                <c:pt idx="304">
                  <c:v>1.7</c:v>
                </c:pt>
                <c:pt idx="305">
                  <c:v>1.7</c:v>
                </c:pt>
                <c:pt idx="306">
                  <c:v>1.7</c:v>
                </c:pt>
                <c:pt idx="307">
                  <c:v>1.7</c:v>
                </c:pt>
                <c:pt idx="308">
                  <c:v>1.7</c:v>
                </c:pt>
                <c:pt idx="309">
                  <c:v>1.7</c:v>
                </c:pt>
                <c:pt idx="310">
                  <c:v>1.7</c:v>
                </c:pt>
                <c:pt idx="311">
                  <c:v>1.7</c:v>
                </c:pt>
                <c:pt idx="312">
                  <c:v>1.7</c:v>
                </c:pt>
                <c:pt idx="313">
                  <c:v>1.7</c:v>
                </c:pt>
                <c:pt idx="314">
                  <c:v>1.7</c:v>
                </c:pt>
                <c:pt idx="315">
                  <c:v>1.7</c:v>
                </c:pt>
                <c:pt idx="316">
                  <c:v>1.7</c:v>
                </c:pt>
                <c:pt idx="317">
                  <c:v>1.7</c:v>
                </c:pt>
                <c:pt idx="318">
                  <c:v>1.7</c:v>
                </c:pt>
                <c:pt idx="319">
                  <c:v>1.7</c:v>
                </c:pt>
                <c:pt idx="320">
                  <c:v>1.7</c:v>
                </c:pt>
                <c:pt idx="321">
                  <c:v>1.7</c:v>
                </c:pt>
                <c:pt idx="322">
                  <c:v>1.7</c:v>
                </c:pt>
                <c:pt idx="323">
                  <c:v>1.7</c:v>
                </c:pt>
                <c:pt idx="324">
                  <c:v>1.7</c:v>
                </c:pt>
                <c:pt idx="325">
                  <c:v>1.75</c:v>
                </c:pt>
                <c:pt idx="326">
                  <c:v>1.75</c:v>
                </c:pt>
                <c:pt idx="327">
                  <c:v>1.75</c:v>
                </c:pt>
                <c:pt idx="328">
                  <c:v>1.75</c:v>
                </c:pt>
                <c:pt idx="329">
                  <c:v>1.8</c:v>
                </c:pt>
                <c:pt idx="330">
                  <c:v>1.7</c:v>
                </c:pt>
                <c:pt idx="331">
                  <c:v>1.7</c:v>
                </c:pt>
                <c:pt idx="332">
                  <c:v>1.7</c:v>
                </c:pt>
                <c:pt idx="333">
                  <c:v>1.7</c:v>
                </c:pt>
                <c:pt idx="334">
                  <c:v>1.7</c:v>
                </c:pt>
                <c:pt idx="335">
                  <c:v>1.7</c:v>
                </c:pt>
                <c:pt idx="336">
                  <c:v>1.7</c:v>
                </c:pt>
                <c:pt idx="337">
                  <c:v>1.7</c:v>
                </c:pt>
                <c:pt idx="338">
                  <c:v>1.7</c:v>
                </c:pt>
                <c:pt idx="339">
                  <c:v>1.7</c:v>
                </c:pt>
                <c:pt idx="340">
                  <c:v>1.7</c:v>
                </c:pt>
                <c:pt idx="341">
                  <c:v>1.7</c:v>
                </c:pt>
                <c:pt idx="342">
                  <c:v>1.7</c:v>
                </c:pt>
                <c:pt idx="343">
                  <c:v>1.7</c:v>
                </c:pt>
                <c:pt idx="344">
                  <c:v>1.7</c:v>
                </c:pt>
                <c:pt idx="345">
                  <c:v>1.8</c:v>
                </c:pt>
                <c:pt idx="346">
                  <c:v>1.8</c:v>
                </c:pt>
                <c:pt idx="347">
                  <c:v>1.75</c:v>
                </c:pt>
                <c:pt idx="348">
                  <c:v>1.8</c:v>
                </c:pt>
                <c:pt idx="349">
                  <c:v>1.8</c:v>
                </c:pt>
                <c:pt idx="350">
                  <c:v>1.8</c:v>
                </c:pt>
                <c:pt idx="351">
                  <c:v>1.8</c:v>
                </c:pt>
                <c:pt idx="352">
                  <c:v>1.8</c:v>
                </c:pt>
                <c:pt idx="353">
                  <c:v>1.8</c:v>
                </c:pt>
                <c:pt idx="354">
                  <c:v>1.8</c:v>
                </c:pt>
                <c:pt idx="355">
                  <c:v>1.8</c:v>
                </c:pt>
                <c:pt idx="356">
                  <c:v>1.8</c:v>
                </c:pt>
                <c:pt idx="357">
                  <c:v>1.8</c:v>
                </c:pt>
                <c:pt idx="358">
                  <c:v>1.8</c:v>
                </c:pt>
                <c:pt idx="359">
                  <c:v>1.8</c:v>
                </c:pt>
                <c:pt idx="360">
                  <c:v>1.8</c:v>
                </c:pt>
                <c:pt idx="361">
                  <c:v>1.8</c:v>
                </c:pt>
                <c:pt idx="362">
                  <c:v>1.8</c:v>
                </c:pt>
                <c:pt idx="363">
                  <c:v>1.8</c:v>
                </c:pt>
                <c:pt idx="364">
                  <c:v>1.8</c:v>
                </c:pt>
                <c:pt idx="365">
                  <c:v>1.8</c:v>
                </c:pt>
                <c:pt idx="366">
                  <c:v>1.8</c:v>
                </c:pt>
                <c:pt idx="367">
                  <c:v>1.8</c:v>
                </c:pt>
                <c:pt idx="368">
                  <c:v>1.8</c:v>
                </c:pt>
                <c:pt idx="369">
                  <c:v>1.8</c:v>
                </c:pt>
                <c:pt idx="370">
                  <c:v>1.8</c:v>
                </c:pt>
                <c:pt idx="371">
                  <c:v>1.8</c:v>
                </c:pt>
                <c:pt idx="372">
                  <c:v>1.8</c:v>
                </c:pt>
                <c:pt idx="373">
                  <c:v>1.8</c:v>
                </c:pt>
                <c:pt idx="374">
                  <c:v>1.8</c:v>
                </c:pt>
                <c:pt idx="375">
                  <c:v>1.8</c:v>
                </c:pt>
                <c:pt idx="376">
                  <c:v>1.8</c:v>
                </c:pt>
                <c:pt idx="377">
                  <c:v>1.8</c:v>
                </c:pt>
                <c:pt idx="378">
                  <c:v>1.8</c:v>
                </c:pt>
                <c:pt idx="379">
                  <c:v>1.8</c:v>
                </c:pt>
                <c:pt idx="380">
                  <c:v>1.8</c:v>
                </c:pt>
                <c:pt idx="381">
                  <c:v>1.8</c:v>
                </c:pt>
                <c:pt idx="382">
                  <c:v>1.8</c:v>
                </c:pt>
                <c:pt idx="383">
                  <c:v>1.8</c:v>
                </c:pt>
                <c:pt idx="384">
                  <c:v>1.8</c:v>
                </c:pt>
                <c:pt idx="385">
                  <c:v>1.8</c:v>
                </c:pt>
                <c:pt idx="386">
                  <c:v>1.8</c:v>
                </c:pt>
                <c:pt idx="387">
                  <c:v>1.75</c:v>
                </c:pt>
                <c:pt idx="388">
                  <c:v>1.75</c:v>
                </c:pt>
                <c:pt idx="389">
                  <c:v>1.75</c:v>
                </c:pt>
                <c:pt idx="390">
                  <c:v>1.75</c:v>
                </c:pt>
                <c:pt idx="391">
                  <c:v>1.75</c:v>
                </c:pt>
                <c:pt idx="392">
                  <c:v>1.75</c:v>
                </c:pt>
                <c:pt idx="393">
                  <c:v>1.75</c:v>
                </c:pt>
                <c:pt idx="394">
                  <c:v>1.75</c:v>
                </c:pt>
                <c:pt idx="395">
                  <c:v>1.7</c:v>
                </c:pt>
                <c:pt idx="396">
                  <c:v>1.7</c:v>
                </c:pt>
                <c:pt idx="397">
                  <c:v>1.7</c:v>
                </c:pt>
                <c:pt idx="398">
                  <c:v>1.7</c:v>
                </c:pt>
                <c:pt idx="399">
                  <c:v>1.7</c:v>
                </c:pt>
                <c:pt idx="400">
                  <c:v>1.7</c:v>
                </c:pt>
                <c:pt idx="401">
                  <c:v>1.7</c:v>
                </c:pt>
                <c:pt idx="402">
                  <c:v>1.7</c:v>
                </c:pt>
                <c:pt idx="403">
                  <c:v>1.7</c:v>
                </c:pt>
                <c:pt idx="404">
                  <c:v>1.7</c:v>
                </c:pt>
                <c:pt idx="405">
                  <c:v>1.7</c:v>
                </c:pt>
                <c:pt idx="406">
                  <c:v>1.7</c:v>
                </c:pt>
                <c:pt idx="407">
                  <c:v>1.7</c:v>
                </c:pt>
                <c:pt idx="408">
                  <c:v>1.7</c:v>
                </c:pt>
                <c:pt idx="409">
                  <c:v>1.7</c:v>
                </c:pt>
                <c:pt idx="410">
                  <c:v>1.7</c:v>
                </c:pt>
                <c:pt idx="411">
                  <c:v>1.7</c:v>
                </c:pt>
                <c:pt idx="412">
                  <c:v>1.8</c:v>
                </c:pt>
                <c:pt idx="413">
                  <c:v>1.7</c:v>
                </c:pt>
                <c:pt idx="414">
                  <c:v>1.7</c:v>
                </c:pt>
                <c:pt idx="415">
                  <c:v>1.7</c:v>
                </c:pt>
                <c:pt idx="416">
                  <c:v>1.7</c:v>
                </c:pt>
                <c:pt idx="417">
                  <c:v>1.7</c:v>
                </c:pt>
                <c:pt idx="418">
                  <c:v>1.7</c:v>
                </c:pt>
                <c:pt idx="419">
                  <c:v>1.7</c:v>
                </c:pt>
                <c:pt idx="420">
                  <c:v>1.7</c:v>
                </c:pt>
                <c:pt idx="421">
                  <c:v>1.7</c:v>
                </c:pt>
                <c:pt idx="422">
                  <c:v>1.7</c:v>
                </c:pt>
                <c:pt idx="423">
                  <c:v>1.7</c:v>
                </c:pt>
                <c:pt idx="424">
                  <c:v>1.7</c:v>
                </c:pt>
                <c:pt idx="425">
                  <c:v>1.7</c:v>
                </c:pt>
                <c:pt idx="426">
                  <c:v>1.7</c:v>
                </c:pt>
                <c:pt idx="427">
                  <c:v>1.7</c:v>
                </c:pt>
                <c:pt idx="428">
                  <c:v>1.7</c:v>
                </c:pt>
                <c:pt idx="429">
                  <c:v>1.7</c:v>
                </c:pt>
                <c:pt idx="430">
                  <c:v>1.7</c:v>
                </c:pt>
                <c:pt idx="431">
                  <c:v>1.7</c:v>
                </c:pt>
                <c:pt idx="432">
                  <c:v>1.7</c:v>
                </c:pt>
                <c:pt idx="433">
                  <c:v>1.7</c:v>
                </c:pt>
                <c:pt idx="434">
                  <c:v>1.7</c:v>
                </c:pt>
                <c:pt idx="435">
                  <c:v>1.7</c:v>
                </c:pt>
                <c:pt idx="436">
                  <c:v>1.7</c:v>
                </c:pt>
                <c:pt idx="437">
                  <c:v>1.8</c:v>
                </c:pt>
                <c:pt idx="438">
                  <c:v>1.8</c:v>
                </c:pt>
                <c:pt idx="439">
                  <c:v>1.8</c:v>
                </c:pt>
                <c:pt idx="440">
                  <c:v>1.8</c:v>
                </c:pt>
                <c:pt idx="441">
                  <c:v>1.8</c:v>
                </c:pt>
                <c:pt idx="442">
                  <c:v>1.8</c:v>
                </c:pt>
                <c:pt idx="443">
                  <c:v>1.8</c:v>
                </c:pt>
                <c:pt idx="444">
                  <c:v>1.8</c:v>
                </c:pt>
                <c:pt idx="445">
                  <c:v>1.8</c:v>
                </c:pt>
                <c:pt idx="446">
                  <c:v>1.8</c:v>
                </c:pt>
                <c:pt idx="447">
                  <c:v>1.8</c:v>
                </c:pt>
                <c:pt idx="448">
                  <c:v>1.8</c:v>
                </c:pt>
                <c:pt idx="449">
                  <c:v>1.8</c:v>
                </c:pt>
                <c:pt idx="450">
                  <c:v>1.8</c:v>
                </c:pt>
                <c:pt idx="451">
                  <c:v>1.8</c:v>
                </c:pt>
                <c:pt idx="452">
                  <c:v>1.8</c:v>
                </c:pt>
                <c:pt idx="453">
                  <c:v>1.8</c:v>
                </c:pt>
                <c:pt idx="454">
                  <c:v>1.8</c:v>
                </c:pt>
                <c:pt idx="455">
                  <c:v>1.8</c:v>
                </c:pt>
                <c:pt idx="456">
                  <c:v>1.8</c:v>
                </c:pt>
                <c:pt idx="457">
                  <c:v>1.9</c:v>
                </c:pt>
                <c:pt idx="458">
                  <c:v>1.9</c:v>
                </c:pt>
                <c:pt idx="459">
                  <c:v>1.9</c:v>
                </c:pt>
                <c:pt idx="460">
                  <c:v>1.9</c:v>
                </c:pt>
                <c:pt idx="461">
                  <c:v>1.9</c:v>
                </c:pt>
                <c:pt idx="462">
                  <c:v>1.9</c:v>
                </c:pt>
                <c:pt idx="463">
                  <c:v>1.9</c:v>
                </c:pt>
                <c:pt idx="464">
                  <c:v>1.9</c:v>
                </c:pt>
                <c:pt idx="465">
                  <c:v>1.9</c:v>
                </c:pt>
                <c:pt idx="466">
                  <c:v>1.9</c:v>
                </c:pt>
                <c:pt idx="467">
                  <c:v>1.9</c:v>
                </c:pt>
                <c:pt idx="468">
                  <c:v>1.9</c:v>
                </c:pt>
                <c:pt idx="469">
                  <c:v>1.9</c:v>
                </c:pt>
                <c:pt idx="470">
                  <c:v>1.9</c:v>
                </c:pt>
                <c:pt idx="471">
                  <c:v>1.9</c:v>
                </c:pt>
                <c:pt idx="472">
                  <c:v>1.9</c:v>
                </c:pt>
                <c:pt idx="473">
                  <c:v>1.9</c:v>
                </c:pt>
                <c:pt idx="474">
                  <c:v>1.9</c:v>
                </c:pt>
                <c:pt idx="475">
                  <c:v>1.9</c:v>
                </c:pt>
                <c:pt idx="476">
                  <c:v>1.9</c:v>
                </c:pt>
                <c:pt idx="477">
                  <c:v>2.0499999999999998</c:v>
                </c:pt>
                <c:pt idx="478">
                  <c:v>2.0499999999999998</c:v>
                </c:pt>
                <c:pt idx="479">
                  <c:v>2.0499999999999998</c:v>
                </c:pt>
                <c:pt idx="480">
                  <c:v>2.0499999999999998</c:v>
                </c:pt>
                <c:pt idx="481">
                  <c:v>2.0499999999999998</c:v>
                </c:pt>
                <c:pt idx="482">
                  <c:v>2.0499999999999998</c:v>
                </c:pt>
                <c:pt idx="483">
                  <c:v>2.1</c:v>
                </c:pt>
                <c:pt idx="484">
                  <c:v>2.1</c:v>
                </c:pt>
                <c:pt idx="485">
                  <c:v>2.1</c:v>
                </c:pt>
                <c:pt idx="486">
                  <c:v>2.1</c:v>
                </c:pt>
                <c:pt idx="487">
                  <c:v>2.1</c:v>
                </c:pt>
              </c:numCache>
            </c:numRef>
          </c:val>
          <c:smooth val="0"/>
          <c:extLst>
            <c:ext xmlns:c16="http://schemas.microsoft.com/office/drawing/2014/chart" uri="{C3380CC4-5D6E-409C-BE32-E72D297353CC}">
              <c16:uniqueId val="{00000001-C454-4012-B800-37F3FCFF4094}"/>
            </c:ext>
          </c:extLst>
        </c:ser>
        <c:dLbls>
          <c:showLegendKey val="0"/>
          <c:showVal val="0"/>
          <c:showCatName val="0"/>
          <c:showSerName val="0"/>
          <c:showPercent val="0"/>
          <c:showBubbleSize val="0"/>
        </c:dLbls>
        <c:smooth val="0"/>
        <c:axId val="48692703"/>
        <c:axId val="48686583"/>
      </c:lineChart>
      <c:dateAx>
        <c:axId val="48692703"/>
        <c:scaling>
          <c:orientation val="minMax"/>
        </c:scaling>
        <c:delete val="0"/>
        <c:axPos val="b"/>
        <c:numFmt formatCode="[$-409]mmm\-yy;@" sourceLinked="0"/>
        <c:majorTickMark val="out"/>
        <c:minorTickMark val="none"/>
        <c:tickLblPos val="low"/>
        <c:crossAx val="48686583"/>
        <c:crosses val="autoZero"/>
        <c:auto val="1"/>
        <c:lblOffset val="100"/>
        <c:baseTimeUnit val="days"/>
        <c:majorUnit val="169"/>
        <c:majorTimeUnit val="days"/>
      </c:dateAx>
      <c:valAx>
        <c:axId val="48686583"/>
        <c:scaling>
          <c:orientation val="minMax"/>
          <c:max val="2.75"/>
          <c:min val="0.5"/>
        </c:scaling>
        <c:delete val="0"/>
        <c:axPos val="l"/>
        <c:numFmt formatCode="#,##0.00" sourceLinked="0"/>
        <c:majorTickMark val="out"/>
        <c:minorTickMark val="none"/>
        <c:tickLblPos val="nextTo"/>
        <c:spPr>
          <a:ln/>
        </c:spPr>
        <c:crossAx val="48692703"/>
        <c:crosses val="autoZero"/>
        <c:crossBetween val="between"/>
        <c:majorUnit val="0.25"/>
      </c:valAx>
    </c:plotArea>
    <c:legend>
      <c:legendPos val="t"/>
      <c:layout>
        <c:manualLayout>
          <c:xMode val="edge"/>
          <c:yMode val="edge"/>
          <c:x val="0.28674070780899846"/>
          <c:y val="3.6460168506333969E-2"/>
          <c:w val="0.41636078431372547"/>
          <c:h val="5.422212634379607E-2"/>
        </c:manualLayout>
      </c:layout>
      <c:overlay val="0"/>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a:noFill/>
    </a:ln>
  </c:spPr>
  <c:txPr>
    <a:bodyPr/>
    <a:lstStyle/>
    <a:p>
      <a:pPr>
        <a:defRPr sz="1000" b="0" i="0">
          <a:latin typeface="+mn-lt"/>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0.34449</cdr:x>
      <cdr:y>0.27777</cdr:y>
    </cdr:from>
    <cdr:to>
      <cdr:x>0.75849</cdr:x>
      <cdr:y>0.38889</cdr:y>
    </cdr:to>
    <cdr:sp macro="" textlink="">
      <cdr:nvSpPr>
        <cdr:cNvPr id="2" name="TextBox 1">
          <a:extLst xmlns:a="http://schemas.openxmlformats.org/drawingml/2006/main">
            <a:ext uri="{FF2B5EF4-FFF2-40B4-BE49-F238E27FC236}">
              <a16:creationId xmlns:a16="http://schemas.microsoft.com/office/drawing/2014/main" id="{6B9827D1-C01E-415D-BD7E-5C1E040E1C05}"/>
            </a:ext>
          </a:extLst>
        </cdr:cNvPr>
        <cdr:cNvSpPr txBox="1"/>
      </cdr:nvSpPr>
      <cdr:spPr>
        <a:xfrm xmlns:a="http://schemas.openxmlformats.org/drawingml/2006/main">
          <a:off x="1417497" y="1142964"/>
          <a:ext cx="1703527" cy="45723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dirty="0"/>
            <a:t>expected</a:t>
          </a:r>
          <a:r>
            <a:rPr lang="en-US" sz="900" baseline="0" dirty="0"/>
            <a:t> trend growth</a:t>
          </a:r>
          <a:endParaRPr lang="en-US" sz="900" dirty="0"/>
        </a:p>
      </cdr:txBody>
    </cdr:sp>
  </cdr:relSizeAnchor>
</c:userShapes>
</file>

<file path=ppt/drawings/drawing2.xml><?xml version="1.0" encoding="utf-8"?>
<c:userShapes xmlns:c="http://schemas.openxmlformats.org/drawingml/2006/chart">
  <cdr:relSizeAnchor xmlns:cdr="http://schemas.openxmlformats.org/drawingml/2006/chartDrawing">
    <cdr:from>
      <cdr:x>0.27922</cdr:x>
      <cdr:y>0.32117</cdr:y>
    </cdr:from>
    <cdr:to>
      <cdr:x>0.45162</cdr:x>
      <cdr:y>0.53853</cdr:y>
    </cdr:to>
    <cdr:sp macro="" textlink="">
      <cdr:nvSpPr>
        <cdr:cNvPr id="2" name="TextBox 1">
          <a:extLst xmlns:a="http://schemas.openxmlformats.org/drawingml/2006/main">
            <a:ext uri="{FF2B5EF4-FFF2-40B4-BE49-F238E27FC236}">
              <a16:creationId xmlns:a16="http://schemas.microsoft.com/office/drawing/2014/main" id="{79D0D8A5-ED73-7902-125D-1E1576266228}"/>
            </a:ext>
          </a:extLst>
        </cdr:cNvPr>
        <cdr:cNvSpPr txBox="1"/>
      </cdr:nvSpPr>
      <cdr:spPr>
        <a:xfrm xmlns:a="http://schemas.openxmlformats.org/drawingml/2006/main">
          <a:off x="1480924" y="135112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rgbClr val="4489FF"/>
              </a:solidFill>
              <a:latin typeface="+mn-lt"/>
              <a:cs typeface="Arial" panose="020B0604020202020204" pitchFamily="34" charset="0"/>
            </a:rPr>
            <a:t>Excess demand for labour</a:t>
          </a:r>
        </a:p>
      </cdr:txBody>
    </cdr:sp>
  </cdr:relSizeAnchor>
  <cdr:relSizeAnchor xmlns:cdr="http://schemas.openxmlformats.org/drawingml/2006/chartDrawing">
    <cdr:from>
      <cdr:x>0.57236</cdr:x>
      <cdr:y>0.8363</cdr:y>
    </cdr:from>
    <cdr:to>
      <cdr:x>0.74476</cdr:x>
      <cdr:y>1</cdr:y>
    </cdr:to>
    <cdr:sp macro="" textlink="">
      <cdr:nvSpPr>
        <cdr:cNvPr id="3" name="TextBox 1">
          <a:extLst xmlns:a="http://schemas.openxmlformats.org/drawingml/2006/main">
            <a:ext uri="{FF2B5EF4-FFF2-40B4-BE49-F238E27FC236}">
              <a16:creationId xmlns:a16="http://schemas.microsoft.com/office/drawing/2014/main" id="{CBB5A247-905C-A1BC-2D3B-7165FB8671BD}"/>
            </a:ext>
          </a:extLst>
        </cdr:cNvPr>
        <cdr:cNvSpPr txBox="1"/>
      </cdr:nvSpPr>
      <cdr:spPr>
        <a:xfrm xmlns:a="http://schemas.openxmlformats.org/drawingml/2006/main">
          <a:off x="2355134" y="3441207"/>
          <a:ext cx="709392" cy="6735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4489FF"/>
              </a:solidFill>
              <a:latin typeface="+mn-lt"/>
              <a:cs typeface="Arial" panose="020B0604020202020204" pitchFamily="34" charset="0"/>
            </a:rPr>
            <a:t>Excess supply of labour</a:t>
          </a:r>
        </a:p>
      </cdr:txBody>
    </cdr:sp>
  </cdr:relSizeAnchor>
</c:userShapes>
</file>

<file path=ppt/drawings/drawing3.xml><?xml version="1.0" encoding="utf-8"?>
<c:userShapes xmlns:c="http://schemas.openxmlformats.org/drawingml/2006/chart">
  <cdr:relSizeAnchor xmlns:cdr="http://schemas.openxmlformats.org/drawingml/2006/chartDrawing">
    <cdr:from>
      <cdr:x>0.0515</cdr:x>
      <cdr:y>0.89828</cdr:y>
    </cdr:from>
    <cdr:to>
      <cdr:x>0.0515</cdr:x>
      <cdr:y>0.89875</cdr:y>
    </cdr:to>
    <cdr:sp macro="" textlink="">
      <cdr:nvSpPr>
        <cdr:cNvPr id="2" name="TextBox 1"/>
        <cdr:cNvSpPr txBox="1"/>
      </cdr:nvSpPr>
      <cdr:spPr>
        <a:xfrm xmlns:a="http://schemas.openxmlformats.org/drawingml/2006/main">
          <a:off x="203200" y="1616075"/>
          <a:ext cx="419100" cy="21567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900" b="1">
              <a:solidFill>
                <a:srgbClr val="002060"/>
              </a:solidFill>
            </a:rPr>
            <a:t>2024</a:t>
          </a:r>
        </a:p>
      </cdr:txBody>
    </cdr:sp>
  </cdr:relSizeAnchor>
  <cdr:relSizeAnchor xmlns:cdr="http://schemas.openxmlformats.org/drawingml/2006/chartDrawing">
    <cdr:from>
      <cdr:x>0.30575</cdr:x>
      <cdr:y>0.89828</cdr:y>
    </cdr:from>
    <cdr:to>
      <cdr:x>0.30575</cdr:x>
      <cdr:y>0.89875</cdr:y>
    </cdr:to>
    <cdr:sp macro="" textlink="">
      <cdr:nvSpPr>
        <cdr:cNvPr id="3" name="TextBox 1"/>
        <cdr:cNvSpPr txBox="1"/>
      </cdr:nvSpPr>
      <cdr:spPr>
        <a:xfrm xmlns:a="http://schemas.openxmlformats.org/drawingml/2006/main">
          <a:off x="958850" y="1616075"/>
          <a:ext cx="419100" cy="2156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solidFill>
                <a:srgbClr val="FF0000"/>
              </a:solidFill>
            </a:rPr>
            <a:t>2025</a:t>
          </a:r>
        </a:p>
      </cdr:txBody>
    </cdr:sp>
  </cdr:relSizeAnchor>
  <cdr:relSizeAnchor xmlns:cdr="http://schemas.openxmlformats.org/drawingml/2006/chartDrawing">
    <cdr:from>
      <cdr:x>0.67175</cdr:x>
      <cdr:y>0.89828</cdr:y>
    </cdr:from>
    <cdr:to>
      <cdr:x>0.67175</cdr:x>
      <cdr:y>0.89875</cdr:y>
    </cdr:to>
    <cdr:sp macro="" textlink="">
      <cdr:nvSpPr>
        <cdr:cNvPr id="4" name="TextBox 1"/>
        <cdr:cNvSpPr txBox="1"/>
      </cdr:nvSpPr>
      <cdr:spPr>
        <a:xfrm xmlns:a="http://schemas.openxmlformats.org/drawingml/2006/main">
          <a:off x="2044700" y="1616075"/>
          <a:ext cx="419100" cy="21567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900" b="1">
              <a:solidFill>
                <a:srgbClr val="00B050"/>
              </a:solidFill>
            </a:rPr>
            <a:t>2026</a:t>
          </a:r>
        </a:p>
      </cdr:txBody>
    </cdr:sp>
  </cdr:relSizeAnchor>
  <cdr:relSizeAnchor xmlns:cdr="http://schemas.openxmlformats.org/drawingml/2006/chartDrawing">
    <cdr:from>
      <cdr:x>0.0535</cdr:x>
      <cdr:y>0.912</cdr:y>
    </cdr:from>
    <cdr:to>
      <cdr:x>0.0535</cdr:x>
      <cdr:y>0.91247</cdr:y>
    </cdr:to>
    <cdr:sp macro="" textlink="">
      <cdr:nvSpPr>
        <cdr:cNvPr id="5" name="TextBox 4"/>
        <cdr:cNvSpPr txBox="1"/>
      </cdr:nvSpPr>
      <cdr:spPr>
        <a:xfrm xmlns:a="http://schemas.openxmlformats.org/drawingml/2006/main">
          <a:off x="209550" y="1635125"/>
          <a:ext cx="400050" cy="196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800" b="1"/>
            <a:t>2024</a:t>
          </a:r>
        </a:p>
      </cdr:txBody>
    </cdr:sp>
  </cdr:relSizeAnchor>
  <cdr:relSizeAnchor xmlns:cdr="http://schemas.openxmlformats.org/drawingml/2006/chartDrawing">
    <cdr:from>
      <cdr:x>0.30575</cdr:x>
      <cdr:y>0.912</cdr:y>
    </cdr:from>
    <cdr:to>
      <cdr:x>0.30575</cdr:x>
      <cdr:y>0.91247</cdr:y>
    </cdr:to>
    <cdr:sp macro="" textlink="">
      <cdr:nvSpPr>
        <cdr:cNvPr id="6" name="TextBox 1"/>
        <cdr:cNvSpPr txBox="1"/>
      </cdr:nvSpPr>
      <cdr:spPr>
        <a:xfrm xmlns:a="http://schemas.openxmlformats.org/drawingml/2006/main">
          <a:off x="958850" y="1635125"/>
          <a:ext cx="400050" cy="1968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solidFill>
                <a:srgbClr val="FF0000"/>
              </a:solidFill>
            </a:rPr>
            <a:t>2025</a:t>
          </a:r>
        </a:p>
      </cdr:txBody>
    </cdr:sp>
  </cdr:relSizeAnchor>
  <cdr:relSizeAnchor xmlns:cdr="http://schemas.openxmlformats.org/drawingml/2006/chartDrawing">
    <cdr:from>
      <cdr:x>0.689</cdr:x>
      <cdr:y>0.912</cdr:y>
    </cdr:from>
    <cdr:to>
      <cdr:x>0.689</cdr:x>
      <cdr:y>0.91247</cdr:y>
    </cdr:to>
    <cdr:sp macro="" textlink="">
      <cdr:nvSpPr>
        <cdr:cNvPr id="7" name="TextBox 1"/>
        <cdr:cNvSpPr txBox="1"/>
      </cdr:nvSpPr>
      <cdr:spPr>
        <a:xfrm xmlns:a="http://schemas.openxmlformats.org/drawingml/2006/main">
          <a:off x="2095500" y="1635125"/>
          <a:ext cx="400050" cy="1968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solidFill>
                <a:srgbClr val="00B050"/>
              </a:solidFill>
            </a:rPr>
            <a:t>2026</a:t>
          </a:r>
        </a:p>
      </cdr:txBody>
    </cdr:sp>
  </cdr:relSizeAnchor>
  <cdr:relSizeAnchor xmlns:cdr="http://schemas.openxmlformats.org/drawingml/2006/chartDrawing">
    <cdr:from>
      <cdr:x>0.87875</cdr:x>
      <cdr:y>0.912</cdr:y>
    </cdr:from>
    <cdr:to>
      <cdr:x>0.87875</cdr:x>
      <cdr:y>0.91247</cdr:y>
    </cdr:to>
    <cdr:sp macro="" textlink="">
      <cdr:nvSpPr>
        <cdr:cNvPr id="8" name="TextBox 1"/>
        <cdr:cNvSpPr txBox="1"/>
      </cdr:nvSpPr>
      <cdr:spPr>
        <a:xfrm xmlns:a="http://schemas.openxmlformats.org/drawingml/2006/main">
          <a:off x="2657475" y="1635125"/>
          <a:ext cx="400050" cy="19685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800" b="1">
              <a:solidFill>
                <a:schemeClr val="tx2"/>
              </a:solidFill>
            </a:rPr>
            <a:t>2027</a:t>
          </a:r>
        </a:p>
      </cdr:txBody>
    </cdr:sp>
  </cdr:relSizeAnchor>
  <cdr:relSizeAnchor xmlns:cdr="http://schemas.openxmlformats.org/drawingml/2006/chartDrawing">
    <cdr:from>
      <cdr:x>0.07697</cdr:x>
      <cdr:y>0.94517</cdr:y>
    </cdr:from>
    <cdr:to>
      <cdr:x>0.19202</cdr:x>
      <cdr:y>1</cdr:y>
    </cdr:to>
    <cdr:sp macro="" textlink="">
      <cdr:nvSpPr>
        <cdr:cNvPr id="9" name="TextBox 8">
          <a:extLst xmlns:a="http://schemas.openxmlformats.org/drawingml/2006/main">
            <a:ext uri="{FF2B5EF4-FFF2-40B4-BE49-F238E27FC236}">
              <a16:creationId xmlns:a16="http://schemas.microsoft.com/office/drawing/2014/main" id="{20A89ECA-83CB-4C2B-6A8E-D101D8554C5F}"/>
            </a:ext>
          </a:extLst>
        </cdr:cNvPr>
        <cdr:cNvSpPr txBox="1"/>
      </cdr:nvSpPr>
      <cdr:spPr>
        <a:xfrm xmlns:a="http://schemas.openxmlformats.org/drawingml/2006/main">
          <a:off x="315619" y="3943216"/>
          <a:ext cx="471761" cy="22873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000" b="1" dirty="0">
              <a:solidFill>
                <a:srgbClr val="020B5B"/>
              </a:solidFill>
            </a:rPr>
            <a:t>2024</a:t>
          </a:r>
        </a:p>
      </cdr:txBody>
    </cdr:sp>
  </cdr:relSizeAnchor>
  <cdr:relSizeAnchor xmlns:cdr="http://schemas.openxmlformats.org/drawingml/2006/chartDrawing">
    <cdr:from>
      <cdr:x>0.32372</cdr:x>
      <cdr:y>0.94517</cdr:y>
    </cdr:from>
    <cdr:to>
      <cdr:x>0.43877</cdr:x>
      <cdr:y>1</cdr:y>
    </cdr:to>
    <cdr:sp macro="" textlink="">
      <cdr:nvSpPr>
        <cdr:cNvPr id="10" name="TextBox 1">
          <a:extLst xmlns:a="http://schemas.openxmlformats.org/drawingml/2006/main">
            <a:ext uri="{FF2B5EF4-FFF2-40B4-BE49-F238E27FC236}">
              <a16:creationId xmlns:a16="http://schemas.microsoft.com/office/drawing/2014/main" id="{998EFB07-CBE3-AE0E-45F0-D057FB8185F8}"/>
            </a:ext>
          </a:extLst>
        </cdr:cNvPr>
        <cdr:cNvSpPr txBox="1"/>
      </cdr:nvSpPr>
      <cdr:spPr>
        <a:xfrm xmlns:a="http://schemas.openxmlformats.org/drawingml/2006/main">
          <a:off x="1327412" y="3943216"/>
          <a:ext cx="471761" cy="2287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FF0000"/>
              </a:solidFill>
            </a:rPr>
            <a:t>2025</a:t>
          </a:r>
        </a:p>
      </cdr:txBody>
    </cdr:sp>
  </cdr:relSizeAnchor>
  <cdr:relSizeAnchor xmlns:cdr="http://schemas.openxmlformats.org/drawingml/2006/chartDrawing">
    <cdr:from>
      <cdr:x>0.72245</cdr:x>
      <cdr:y>0.94517</cdr:y>
    </cdr:from>
    <cdr:to>
      <cdr:x>0.83749</cdr:x>
      <cdr:y>1</cdr:y>
    </cdr:to>
    <cdr:sp macro="" textlink="">
      <cdr:nvSpPr>
        <cdr:cNvPr id="11" name="TextBox 1">
          <a:extLst xmlns:a="http://schemas.openxmlformats.org/drawingml/2006/main">
            <a:ext uri="{FF2B5EF4-FFF2-40B4-BE49-F238E27FC236}">
              <a16:creationId xmlns:a16="http://schemas.microsoft.com/office/drawing/2014/main" id="{6D734090-E629-B9B6-2FD2-31CDD926E8C5}"/>
            </a:ext>
          </a:extLst>
        </cdr:cNvPr>
        <cdr:cNvSpPr txBox="1"/>
      </cdr:nvSpPr>
      <cdr:spPr>
        <a:xfrm xmlns:a="http://schemas.openxmlformats.org/drawingml/2006/main">
          <a:off x="2962396" y="3943216"/>
          <a:ext cx="471761" cy="2287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00" b="1" dirty="0">
              <a:solidFill>
                <a:srgbClr val="17BF6B"/>
              </a:solidFill>
            </a:rPr>
            <a:t>2026</a:t>
          </a:r>
        </a:p>
      </cdr:txBody>
    </cdr:sp>
  </cdr:relSizeAnchor>
</c:userShapes>
</file>

<file path=ppt/drawings/drawing4.xml><?xml version="1.0" encoding="utf-8"?>
<c:userShapes xmlns:c="http://schemas.openxmlformats.org/drawingml/2006/chart">
  <cdr:relSizeAnchor xmlns:cdr="http://schemas.openxmlformats.org/drawingml/2006/chartDrawing">
    <cdr:from>
      <cdr:x>0.67901</cdr:x>
      <cdr:y>0.92828</cdr:y>
    </cdr:from>
    <cdr:to>
      <cdr:x>0.79406</cdr:x>
      <cdr:y>0.98311</cdr:y>
    </cdr:to>
    <cdr:sp macro="" textlink="">
      <cdr:nvSpPr>
        <cdr:cNvPr id="2" name="TextBox 1">
          <a:extLst xmlns:a="http://schemas.openxmlformats.org/drawingml/2006/main">
            <a:ext uri="{FF2B5EF4-FFF2-40B4-BE49-F238E27FC236}">
              <a16:creationId xmlns:a16="http://schemas.microsoft.com/office/drawing/2014/main" id="{9DC25DB7-785D-340C-DA03-E75B91732883}"/>
            </a:ext>
          </a:extLst>
        </cdr:cNvPr>
        <cdr:cNvSpPr txBox="1"/>
      </cdr:nvSpPr>
      <cdr:spPr>
        <a:xfrm xmlns:a="http://schemas.openxmlformats.org/drawingml/2006/main">
          <a:off x="2784269" y="3872753"/>
          <a:ext cx="471765" cy="228748"/>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b="1" dirty="0">
              <a:solidFill>
                <a:srgbClr val="020B5B"/>
              </a:solidFill>
            </a:rPr>
            <a:t>2026</a:t>
          </a:r>
        </a:p>
      </cdr:txBody>
    </cdr:sp>
  </cdr:relSizeAnchor>
</c:userShapes>
</file>

<file path=ppt/drawings/drawing5.xml><?xml version="1.0" encoding="utf-8"?>
<c:userShapes xmlns:c="http://schemas.openxmlformats.org/drawingml/2006/chart">
  <cdr:relSizeAnchor xmlns:cdr="http://schemas.openxmlformats.org/drawingml/2006/chartDrawing">
    <cdr:from>
      <cdr:x>0.08044</cdr:x>
      <cdr:y>0.78008</cdr:y>
    </cdr:from>
    <cdr:to>
      <cdr:x>0.47173</cdr:x>
      <cdr:y>0.83244</cdr:y>
    </cdr:to>
    <cdr:sp macro="" textlink="">
      <cdr:nvSpPr>
        <cdr:cNvPr id="2" name="TextBox 1"/>
        <cdr:cNvSpPr txBox="1"/>
      </cdr:nvSpPr>
      <cdr:spPr>
        <a:xfrm xmlns:a="http://schemas.openxmlformats.org/drawingml/2006/main">
          <a:off x="661989" y="3209873"/>
          <a:ext cx="3220160" cy="21544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800" b="1" i="1" dirty="0">
              <a:solidFill>
                <a:srgbClr val="020B5B"/>
              </a:solidFill>
              <a:latin typeface="+mn-lt"/>
            </a:rPr>
            <a:t>selling</a:t>
          </a:r>
          <a:r>
            <a:rPr lang="en-GB" sz="800" b="1" i="1" dirty="0">
              <a:solidFill>
                <a:schemeClr val="accent1"/>
              </a:solidFill>
              <a:latin typeface="+mn-lt"/>
            </a:rPr>
            <a:t> </a:t>
          </a:r>
          <a:r>
            <a:rPr lang="en-GB" sz="800" b="1" i="1" dirty="0">
              <a:latin typeface="+mn-lt"/>
            </a:rPr>
            <a:t>/ </a:t>
          </a:r>
          <a:r>
            <a:rPr lang="en-GB" sz="800" b="1" i="1" dirty="0">
              <a:solidFill>
                <a:srgbClr val="4489FF"/>
              </a:solidFill>
              <a:latin typeface="+mn-lt"/>
            </a:rPr>
            <a:t>underweight</a:t>
          </a:r>
          <a:r>
            <a:rPr lang="en-GB" sz="800" b="1" i="1" dirty="0">
              <a:solidFill>
                <a:schemeClr val="accent2"/>
              </a:solidFill>
              <a:latin typeface="+mn-lt"/>
            </a:rPr>
            <a:t> </a:t>
          </a:r>
          <a:r>
            <a:rPr lang="en-GB" sz="800" b="1" i="1" dirty="0">
              <a:latin typeface="+mn-lt"/>
            </a:rPr>
            <a:t>risk</a:t>
          </a:r>
        </a:p>
      </cdr:txBody>
    </cdr:sp>
  </cdr:relSizeAnchor>
  <cdr:relSizeAnchor xmlns:cdr="http://schemas.openxmlformats.org/drawingml/2006/chartDrawing">
    <cdr:from>
      <cdr:x>0.24091</cdr:x>
      <cdr:y>0.1012</cdr:y>
    </cdr:from>
    <cdr:to>
      <cdr:x>0.61736</cdr:x>
      <cdr:y>0.15356</cdr:y>
    </cdr:to>
    <cdr:sp macro="" textlink="">
      <cdr:nvSpPr>
        <cdr:cNvPr id="3" name="TextBox 1"/>
        <cdr:cNvSpPr txBox="1"/>
      </cdr:nvSpPr>
      <cdr:spPr>
        <a:xfrm xmlns:a="http://schemas.openxmlformats.org/drawingml/2006/main">
          <a:off x="1982593" y="416418"/>
          <a:ext cx="3098033" cy="215444"/>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800" b="1" i="1" dirty="0">
              <a:solidFill>
                <a:schemeClr val="accent1"/>
              </a:solidFill>
              <a:latin typeface="+mn-lt"/>
            </a:rPr>
            <a:t>buying</a:t>
          </a:r>
          <a:r>
            <a:rPr lang="en-GB" sz="800" b="1" i="1" dirty="0">
              <a:latin typeface="+mn-lt"/>
            </a:rPr>
            <a:t> / </a:t>
          </a:r>
          <a:r>
            <a:rPr lang="en-GB" sz="800" b="1" i="1" dirty="0">
              <a:solidFill>
                <a:srgbClr val="4489FF"/>
              </a:solidFill>
              <a:latin typeface="+mn-lt"/>
            </a:rPr>
            <a:t>overweight</a:t>
          </a:r>
          <a:r>
            <a:rPr lang="en-GB" sz="800" b="1" i="1" dirty="0">
              <a:solidFill>
                <a:schemeClr val="accent2"/>
              </a:solidFill>
              <a:latin typeface="+mn-lt"/>
            </a:rPr>
            <a:t> </a:t>
          </a:r>
          <a:r>
            <a:rPr lang="en-GB" sz="800" b="1" i="1" dirty="0">
              <a:latin typeface="+mn-lt"/>
            </a:rPr>
            <a:t>risk</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9639EDF-AB4B-7F83-9F97-AAE956173F0A}"/>
              </a:ext>
            </a:extLst>
          </p:cNvPr>
          <p:cNvSpPr>
            <a:spLocks noGrp="1"/>
          </p:cNvSpPr>
          <p:nvPr>
            <p:ph type="sldNum" sz="quarter" idx="3"/>
          </p:nvPr>
        </p:nvSpPr>
        <p:spPr>
          <a:xfrm>
            <a:off x="5859588" y="8829967"/>
            <a:ext cx="1149189" cy="466433"/>
          </a:xfrm>
          <a:prstGeom prst="rect">
            <a:avLst/>
          </a:prstGeom>
        </p:spPr>
        <p:txBody>
          <a:bodyPr vert="horz" lIns="93177" tIns="46589" rIns="93177" bIns="46589" rtlCol="0" anchor="b"/>
          <a:lstStyle>
            <a:lvl1pPr algn="r">
              <a:defRPr sz="1200"/>
            </a:lvl1pPr>
          </a:lstStyle>
          <a:p>
            <a:fld id="{485240C3-67AA-4023-8BB8-98D9915AE613}" type="slidenum">
              <a:rPr lang="en-GB" smtClean="0"/>
              <a:t>‹#›</a:t>
            </a:fld>
            <a:endParaRPr lang="en-GB" dirty="0"/>
          </a:p>
        </p:txBody>
      </p:sp>
    </p:spTree>
    <p:extLst>
      <p:ext uri="{BB962C8B-B14F-4D97-AF65-F5344CB8AC3E}">
        <p14:creationId xmlns:p14="http://schemas.microsoft.com/office/powerpoint/2010/main" val="7908041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5859588" y="8829967"/>
            <a:ext cx="1149189" cy="466433"/>
          </a:xfrm>
          <a:prstGeom prst="rect">
            <a:avLst/>
          </a:prstGeom>
        </p:spPr>
        <p:txBody>
          <a:bodyPr vert="horz" lIns="93177" tIns="46589" rIns="93177" bIns="46589" rtlCol="0" anchor="b"/>
          <a:lstStyle>
            <a:lvl1pPr algn="r">
              <a:defRPr sz="1200"/>
            </a:lvl1pPr>
          </a:lstStyle>
          <a:p>
            <a:fld id="{F28FA5CF-D01E-9544-A55A-A1B74530F2FB}" type="slidenum">
              <a:rPr lang="en-US" smtClean="0"/>
              <a:t>‹#›</a:t>
            </a:fld>
            <a:endParaRPr lang="en-US" dirty="0"/>
          </a:p>
        </p:txBody>
      </p:sp>
    </p:spTree>
    <p:extLst>
      <p:ext uri="{BB962C8B-B14F-4D97-AF65-F5344CB8AC3E}">
        <p14:creationId xmlns:p14="http://schemas.microsoft.com/office/powerpoint/2010/main" val="349764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74">
              <a:defRPr/>
            </a:pPr>
            <a:fld id="{14996C75-3B9A-4334-827F-81EDCF5C63F1}" type="slidenum">
              <a:rPr lang="en-GB">
                <a:solidFill>
                  <a:prstClr val="black"/>
                </a:solidFill>
              </a:rPr>
              <a:pPr defTabSz="931774">
                <a:defRPr/>
              </a:pPr>
              <a:t>1</a:t>
            </a:fld>
            <a:endParaRPr lang="en-GB" dirty="0">
              <a:solidFill>
                <a:prstClr val="black"/>
              </a:solidFill>
            </a:endParaRPr>
          </a:p>
        </p:txBody>
      </p:sp>
    </p:spTree>
    <p:extLst>
      <p:ext uri="{BB962C8B-B14F-4D97-AF65-F5344CB8AC3E}">
        <p14:creationId xmlns:p14="http://schemas.microsoft.com/office/powerpoint/2010/main" val="41102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FA5CF-D01E-9544-A55A-A1B74530F2FB}" type="slidenum">
              <a:rPr lang="en-US" smtClean="0"/>
              <a:t>2</a:t>
            </a:fld>
            <a:endParaRPr lang="en-US" dirty="0"/>
          </a:p>
        </p:txBody>
      </p:sp>
    </p:spTree>
    <p:extLst>
      <p:ext uri="{BB962C8B-B14F-4D97-AF65-F5344CB8AC3E}">
        <p14:creationId xmlns:p14="http://schemas.microsoft.com/office/powerpoint/2010/main" val="3276304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FA5CF-D01E-9544-A55A-A1B74530F2FB}" type="slidenum">
              <a:rPr lang="en-US" smtClean="0"/>
              <a:t>11</a:t>
            </a:fld>
            <a:endParaRPr lang="en-US" dirty="0"/>
          </a:p>
        </p:txBody>
      </p:sp>
    </p:spTree>
    <p:extLst>
      <p:ext uri="{BB962C8B-B14F-4D97-AF65-F5344CB8AC3E}">
        <p14:creationId xmlns:p14="http://schemas.microsoft.com/office/powerpoint/2010/main" val="2930946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FA5CF-D01E-9544-A55A-A1B74530F2FB}" type="slidenum">
              <a:rPr lang="en-US" smtClean="0"/>
              <a:t>23</a:t>
            </a:fld>
            <a:endParaRPr lang="en-US" dirty="0"/>
          </a:p>
        </p:txBody>
      </p:sp>
    </p:spTree>
    <p:extLst>
      <p:ext uri="{BB962C8B-B14F-4D97-AF65-F5344CB8AC3E}">
        <p14:creationId xmlns:p14="http://schemas.microsoft.com/office/powerpoint/2010/main" val="3425204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FA5CF-D01E-9544-A55A-A1B74530F2FB}" type="slidenum">
              <a:rPr lang="en-US" smtClean="0"/>
              <a:t>27</a:t>
            </a:fld>
            <a:endParaRPr lang="en-US" dirty="0"/>
          </a:p>
        </p:txBody>
      </p:sp>
    </p:spTree>
    <p:extLst>
      <p:ext uri="{BB962C8B-B14F-4D97-AF65-F5344CB8AC3E}">
        <p14:creationId xmlns:p14="http://schemas.microsoft.com/office/powerpoint/2010/main" val="842225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FA5CF-D01E-9544-A55A-A1B74530F2FB}" type="slidenum">
              <a:rPr lang="en-US" smtClean="0"/>
              <a:t>34</a:t>
            </a:fld>
            <a:endParaRPr lang="en-US" dirty="0"/>
          </a:p>
        </p:txBody>
      </p:sp>
    </p:spTree>
    <p:extLst>
      <p:ext uri="{BB962C8B-B14F-4D97-AF65-F5344CB8AC3E}">
        <p14:creationId xmlns:p14="http://schemas.microsoft.com/office/powerpoint/2010/main" val="272657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FA5CF-D01E-9544-A55A-A1B74530F2FB}" type="slidenum">
              <a:rPr lang="en-US" smtClean="0"/>
              <a:t>43</a:t>
            </a:fld>
            <a:endParaRPr lang="en-US" dirty="0"/>
          </a:p>
        </p:txBody>
      </p:sp>
    </p:spTree>
    <p:extLst>
      <p:ext uri="{BB962C8B-B14F-4D97-AF65-F5344CB8AC3E}">
        <p14:creationId xmlns:p14="http://schemas.microsoft.com/office/powerpoint/2010/main" val="1089817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8303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0D3C4E71-4AC6-0E8C-4C97-E14713F9140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3553" y="561107"/>
            <a:ext cx="1707293" cy="621792"/>
          </a:xfrm>
          <a:prstGeom prst="rect">
            <a:avLst/>
          </a:prstGeom>
        </p:spPr>
      </p:pic>
      <p:sp useBgFill="1">
        <p:nvSpPr>
          <p:cNvPr id="4" name="Rectangle 3">
            <a:extLst>
              <a:ext uri="{FF2B5EF4-FFF2-40B4-BE49-F238E27FC236}">
                <a16:creationId xmlns:a16="http://schemas.microsoft.com/office/drawing/2014/main" id="{246D5555-422E-C626-52E5-3EA335AFD2B8}"/>
              </a:ext>
            </a:extLst>
          </p:cNvPr>
          <p:cNvSpPr/>
          <p:nvPr/>
        </p:nvSpPr>
        <p:spPr>
          <a:xfrm>
            <a:off x="7045891" y="6365380"/>
            <a:ext cx="2098109" cy="4926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9757527-F68B-452C-85A9-A7EB38F0EA5E}"/>
              </a:ext>
            </a:extLst>
          </p:cNvPr>
          <p:cNvSpPr>
            <a:spLocks noGrp="1"/>
          </p:cNvSpPr>
          <p:nvPr>
            <p:ph type="ctrTitle"/>
          </p:nvPr>
        </p:nvSpPr>
        <p:spPr>
          <a:xfrm>
            <a:off x="383552" y="2034727"/>
            <a:ext cx="4320540" cy="3108960"/>
          </a:xfrm>
        </p:spPr>
        <p:txBody>
          <a:bodyPr anchor="t">
            <a:normAutofit/>
          </a:bodyPr>
          <a:lstStyle>
            <a:lvl1pPr algn="l">
              <a:lnSpc>
                <a:spcPct val="84000"/>
              </a:lnSpc>
              <a:defRPr sz="4500">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C0A3912-2609-473F-95E6-4D6F5BBB7B8B}"/>
              </a:ext>
            </a:extLst>
          </p:cNvPr>
          <p:cNvSpPr>
            <a:spLocks noGrp="1"/>
          </p:cNvSpPr>
          <p:nvPr>
            <p:ph type="subTitle" idx="1"/>
          </p:nvPr>
        </p:nvSpPr>
        <p:spPr>
          <a:xfrm>
            <a:off x="383553" y="5287505"/>
            <a:ext cx="4320540" cy="457200"/>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10" name="Text Placeholder 2">
            <a:extLst>
              <a:ext uri="{FF2B5EF4-FFF2-40B4-BE49-F238E27FC236}">
                <a16:creationId xmlns:a16="http://schemas.microsoft.com/office/drawing/2014/main" id="{0E63434A-9FBF-5C34-D829-DD738B61DF43}"/>
              </a:ext>
            </a:extLst>
          </p:cNvPr>
          <p:cNvSpPr>
            <a:spLocks noGrp="1"/>
          </p:cNvSpPr>
          <p:nvPr>
            <p:ph type="body" idx="10" hasCustomPrompt="1"/>
          </p:nvPr>
        </p:nvSpPr>
        <p:spPr>
          <a:xfrm>
            <a:off x="383553" y="6080761"/>
            <a:ext cx="4320540" cy="284619"/>
          </a:xfrm>
        </p:spPr>
        <p:txBody>
          <a:bodyPr/>
          <a:lstStyle>
            <a:lvl1pPr marL="0" indent="0">
              <a:spcBef>
                <a:spcPts val="0"/>
              </a:spcBef>
              <a:buNone/>
              <a:defRPr sz="1200" b="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date</a:t>
            </a:r>
          </a:p>
        </p:txBody>
      </p:sp>
      <p:sp>
        <p:nvSpPr>
          <p:cNvPr id="5" name="Footer Placeholder 4">
            <a:extLst>
              <a:ext uri="{FF2B5EF4-FFF2-40B4-BE49-F238E27FC236}">
                <a16:creationId xmlns:a16="http://schemas.microsoft.com/office/drawing/2014/main" id="{569A1279-8DAB-50EF-7733-08609C6FD308}"/>
              </a:ext>
            </a:extLst>
          </p:cNvPr>
          <p:cNvSpPr>
            <a:spLocks noGrp="1"/>
          </p:cNvSpPr>
          <p:nvPr>
            <p:ph type="ftr" sz="quarter" idx="11"/>
          </p:nvPr>
        </p:nvSpPr>
        <p:spPr/>
        <p:txBody>
          <a:bodyPr/>
          <a:lstStyle/>
          <a:p>
            <a:r>
              <a:rPr lang="en-US" dirty="0"/>
              <a:t>6156528.1.1.AM.</a:t>
            </a:r>
          </a:p>
        </p:txBody>
      </p:sp>
    </p:spTree>
    <p:extLst>
      <p:ext uri="{BB962C8B-B14F-4D97-AF65-F5344CB8AC3E}">
        <p14:creationId xmlns:p14="http://schemas.microsoft.com/office/powerpoint/2010/main" val="1103677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20" y="1828800"/>
            <a:ext cx="1957386" cy="417195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2521744" y="1828800"/>
            <a:ext cx="1957388" cy="417195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Content Placeholder 3">
            <a:extLst>
              <a:ext uri="{FF2B5EF4-FFF2-40B4-BE49-F238E27FC236}">
                <a16:creationId xmlns:a16="http://schemas.microsoft.com/office/drawing/2014/main" id="{0F470151-484C-8FA4-73C3-77305B7AAA7A}"/>
              </a:ext>
            </a:extLst>
          </p:cNvPr>
          <p:cNvSpPr>
            <a:spLocks noGrp="1"/>
          </p:cNvSpPr>
          <p:nvPr>
            <p:ph sz="half" idx="11"/>
          </p:nvPr>
        </p:nvSpPr>
        <p:spPr>
          <a:xfrm>
            <a:off x="4663678" y="1828800"/>
            <a:ext cx="1957388" cy="417195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3">
            <a:extLst>
              <a:ext uri="{FF2B5EF4-FFF2-40B4-BE49-F238E27FC236}">
                <a16:creationId xmlns:a16="http://schemas.microsoft.com/office/drawing/2014/main" id="{4A1C3E2B-A6B8-CD6F-8EE4-ACF923A19FAF}"/>
              </a:ext>
            </a:extLst>
          </p:cNvPr>
          <p:cNvSpPr>
            <a:spLocks noGrp="1"/>
          </p:cNvSpPr>
          <p:nvPr>
            <p:ph sz="half" idx="12"/>
          </p:nvPr>
        </p:nvSpPr>
        <p:spPr>
          <a:xfrm>
            <a:off x="6807994" y="1828800"/>
            <a:ext cx="1957386" cy="417195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3">
            <a:extLst>
              <a:ext uri="{FF2B5EF4-FFF2-40B4-BE49-F238E27FC236}">
                <a16:creationId xmlns:a16="http://schemas.microsoft.com/office/drawing/2014/main" id="{3AC471FE-4E6F-207A-F6B0-9B773955F24F}"/>
              </a:ext>
            </a:extLst>
          </p:cNvPr>
          <p:cNvSpPr>
            <a:spLocks noGrp="1"/>
          </p:cNvSpPr>
          <p:nvPr>
            <p:ph type="body" sz="half" idx="13"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8" name="Footer Placeholder 7">
            <a:extLst>
              <a:ext uri="{FF2B5EF4-FFF2-40B4-BE49-F238E27FC236}">
                <a16:creationId xmlns:a16="http://schemas.microsoft.com/office/drawing/2014/main" id="{F6275B4E-8A16-5B09-113B-A1457D892A57}"/>
              </a:ext>
            </a:extLst>
          </p:cNvPr>
          <p:cNvSpPr>
            <a:spLocks noGrp="1"/>
          </p:cNvSpPr>
          <p:nvPr>
            <p:ph type="ftr" sz="quarter" idx="14"/>
          </p:nvPr>
        </p:nvSpPr>
        <p:spPr/>
        <p:txBody>
          <a:bodyPr/>
          <a:lstStyle/>
          <a:p>
            <a:r>
              <a:rPr lang="en-US" dirty="0"/>
              <a:t>6156528.1.1.AM.</a:t>
            </a:r>
          </a:p>
        </p:txBody>
      </p:sp>
    </p:spTree>
    <p:extLst>
      <p:ext uri="{BB962C8B-B14F-4D97-AF65-F5344CB8AC3E}">
        <p14:creationId xmlns:p14="http://schemas.microsoft.com/office/powerpoint/2010/main" val="2380315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19" y="1828800"/>
            <a:ext cx="4100513"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4663678" y="428626"/>
            <a:ext cx="4100513" cy="5572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4100513"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itle 5">
            <a:extLst>
              <a:ext uri="{FF2B5EF4-FFF2-40B4-BE49-F238E27FC236}">
                <a16:creationId xmlns:a16="http://schemas.microsoft.com/office/drawing/2014/main" id="{2A817094-1331-B2E1-2BF4-B435B1DD7B46}"/>
              </a:ext>
            </a:extLst>
          </p:cNvPr>
          <p:cNvSpPr>
            <a:spLocks noGrp="1"/>
          </p:cNvSpPr>
          <p:nvPr>
            <p:ph type="title"/>
          </p:nvPr>
        </p:nvSpPr>
        <p:spPr>
          <a:xfrm>
            <a:off x="378619" y="310896"/>
            <a:ext cx="4100513" cy="822960"/>
          </a:xfrm>
        </p:spPr>
        <p:txBody>
          <a:bodyPr/>
          <a:lstStyle/>
          <a:p>
            <a:r>
              <a:rPr lang="en-US"/>
              <a:t>Click to edit Master title style</a:t>
            </a:r>
            <a:endParaRPr lang="en-US" dirty="0"/>
          </a:p>
        </p:txBody>
      </p:sp>
      <p:sp>
        <p:nvSpPr>
          <p:cNvPr id="2" name="Text Placeholder 3">
            <a:extLst>
              <a:ext uri="{FF2B5EF4-FFF2-40B4-BE49-F238E27FC236}">
                <a16:creationId xmlns:a16="http://schemas.microsoft.com/office/drawing/2014/main" id="{7C89D5B4-7365-103E-16E3-D3504C1D2C06}"/>
              </a:ext>
            </a:extLst>
          </p:cNvPr>
          <p:cNvSpPr>
            <a:spLocks noGrp="1"/>
          </p:cNvSpPr>
          <p:nvPr>
            <p:ph type="body" sz="half" idx="11"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7" name="Footer Placeholder 6">
            <a:extLst>
              <a:ext uri="{FF2B5EF4-FFF2-40B4-BE49-F238E27FC236}">
                <a16:creationId xmlns:a16="http://schemas.microsoft.com/office/drawing/2014/main" id="{FB5D8A0F-B03F-B2E5-5B8B-D1210C31114F}"/>
              </a:ext>
            </a:extLst>
          </p:cNvPr>
          <p:cNvSpPr>
            <a:spLocks noGrp="1"/>
          </p:cNvSpPr>
          <p:nvPr>
            <p:ph type="ftr" sz="quarter" idx="12"/>
          </p:nvPr>
        </p:nvSpPr>
        <p:spPr/>
        <p:txBody>
          <a:bodyPr/>
          <a:lstStyle/>
          <a:p>
            <a:r>
              <a:rPr lang="en-US" dirty="0"/>
              <a:t>6156528.1.1.AM.</a:t>
            </a:r>
          </a:p>
        </p:txBody>
      </p:sp>
    </p:spTree>
    <p:extLst>
      <p:ext uri="{BB962C8B-B14F-4D97-AF65-F5344CB8AC3E}">
        <p14:creationId xmlns:p14="http://schemas.microsoft.com/office/powerpoint/2010/main" val="27506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2F-BA9F-4562-A612-00FB61040E0C}"/>
              </a:ext>
            </a:extLst>
          </p:cNvPr>
          <p:cNvSpPr>
            <a:spLocks noGrp="1"/>
          </p:cNvSpPr>
          <p:nvPr>
            <p:ph type="title"/>
          </p:nvPr>
        </p:nvSpPr>
        <p:spPr/>
        <p:txBody>
          <a:bodyPr/>
          <a:lstStyle/>
          <a:p>
            <a:r>
              <a:rPr lang="en-US"/>
              <a:t>Click to edit Master title style</a:t>
            </a:r>
            <a:endParaRPr lang="en-GB" dirty="0"/>
          </a:p>
        </p:txBody>
      </p:sp>
      <p:sp>
        <p:nvSpPr>
          <p:cNvPr id="3" name="Subtitle 2">
            <a:extLst>
              <a:ext uri="{FF2B5EF4-FFF2-40B4-BE49-F238E27FC236}">
                <a16:creationId xmlns:a16="http://schemas.microsoft.com/office/drawing/2014/main" id="{C191D88D-9FEA-1ECD-113E-E4DB8761DEBC}"/>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Text Placeholder 3">
            <a:extLst>
              <a:ext uri="{FF2B5EF4-FFF2-40B4-BE49-F238E27FC236}">
                <a16:creationId xmlns:a16="http://schemas.microsoft.com/office/drawing/2014/main" id="{A8393D59-44BF-1B93-A65A-4AB9A9A383D6}"/>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EF7B56B3-64A8-DB7E-2704-E61C9048099F}"/>
              </a:ext>
            </a:extLst>
          </p:cNvPr>
          <p:cNvSpPr>
            <a:spLocks noGrp="1"/>
          </p:cNvSpPr>
          <p:nvPr>
            <p:ph type="ftr" sz="quarter" idx="11"/>
          </p:nvPr>
        </p:nvSpPr>
        <p:spPr/>
        <p:txBody>
          <a:bodyPr/>
          <a:lstStyle/>
          <a:p>
            <a:r>
              <a:rPr lang="en-US" dirty="0"/>
              <a:t>6156528.1.1.AM.</a:t>
            </a:r>
          </a:p>
        </p:txBody>
      </p:sp>
    </p:spTree>
    <p:extLst>
      <p:ext uri="{BB962C8B-B14F-4D97-AF65-F5344CB8AC3E}">
        <p14:creationId xmlns:p14="http://schemas.microsoft.com/office/powerpoint/2010/main" val="216022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9BFD6D-2212-5FD6-AB20-DE8D4A32845A}"/>
              </a:ext>
            </a:extLst>
          </p:cNvPr>
          <p:cNvSpPr>
            <a:spLocks noGrp="1"/>
          </p:cNvSpPr>
          <p:nvPr>
            <p:ph type="ftr" sz="quarter" idx="10"/>
          </p:nvPr>
        </p:nvSpPr>
        <p:spPr/>
        <p:txBody>
          <a:bodyPr/>
          <a:lstStyle/>
          <a:p>
            <a:r>
              <a:rPr lang="en-US" dirty="0"/>
              <a:t>6156528.1.1.AM.</a:t>
            </a:r>
          </a:p>
        </p:txBody>
      </p:sp>
    </p:spTree>
    <p:extLst>
      <p:ext uri="{BB962C8B-B14F-4D97-AF65-F5344CB8AC3E}">
        <p14:creationId xmlns:p14="http://schemas.microsoft.com/office/powerpoint/2010/main" val="3157180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llout">
    <p:bg>
      <p:bgPr>
        <a:solidFill>
          <a:schemeClr val="bg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85FFBD-7BE5-6375-8BC7-22201C10E9DF}"/>
              </a:ext>
            </a:extLst>
          </p:cNvPr>
          <p:cNvSpPr>
            <a:spLocks noGrp="1"/>
          </p:cNvSpPr>
          <p:nvPr>
            <p:ph type="body" sz="quarter" idx="10" hasCustomPrompt="1"/>
          </p:nvPr>
        </p:nvSpPr>
        <p:spPr>
          <a:xfrm>
            <a:off x="378619" y="1285875"/>
            <a:ext cx="6243638" cy="4286250"/>
          </a:xfrm>
        </p:spPr>
        <p:txBody>
          <a:bodyPr anchor="ctr"/>
          <a:lstStyle>
            <a:lvl1pPr>
              <a:spcBef>
                <a:spcPts val="0"/>
              </a:spcBef>
              <a:defRPr sz="4200" b="0">
                <a:solidFill>
                  <a:schemeClr val="tx2"/>
                </a:solidFill>
                <a:latin typeface="+mj-lt"/>
              </a:defRPr>
            </a:lvl1pPr>
            <a:lvl2pPr marL="0" indent="0">
              <a:buNone/>
              <a:defRPr/>
            </a:lvl2pPr>
          </a:lstStyle>
          <a:p>
            <a:pPr lvl="0"/>
            <a:r>
              <a:rPr lang="en-US" dirty="0"/>
              <a:t>Callout text block should always align to the center vertically. Lorem ipsum dolor sit amet, consectetuer adipiscing </a:t>
            </a:r>
            <a:r>
              <a:rPr lang="en-US" dirty="0" err="1"/>
              <a:t>elit</a:t>
            </a:r>
            <a:r>
              <a:rPr lang="en-US" dirty="0"/>
              <a:t>.</a:t>
            </a:r>
          </a:p>
        </p:txBody>
      </p:sp>
      <p:sp>
        <p:nvSpPr>
          <p:cNvPr id="3" name="Footer Placeholder 2">
            <a:extLst>
              <a:ext uri="{FF2B5EF4-FFF2-40B4-BE49-F238E27FC236}">
                <a16:creationId xmlns:a16="http://schemas.microsoft.com/office/drawing/2014/main" id="{3BECCE4A-CBB2-B61C-3EC5-DC4741A27FB9}"/>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307370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 w/ Imag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C059A5-9356-C257-B65D-1B8CF0EA3116}"/>
              </a:ext>
            </a:extLst>
          </p:cNvPr>
          <p:cNvSpPr>
            <a:spLocks noGrp="1"/>
          </p:cNvSpPr>
          <p:nvPr>
            <p:ph type="pic" sz="quarter" idx="11" hasCustomPrompt="1"/>
          </p:nvPr>
        </p:nvSpPr>
        <p:spPr>
          <a:xfrm>
            <a:off x="0" y="857250"/>
            <a:ext cx="9144000" cy="5143500"/>
          </a:xfrm>
          <a:solidFill>
            <a:schemeClr val="bg1">
              <a:lumMod val="95000"/>
            </a:schemeClr>
          </a:solidFill>
        </p:spPr>
        <p:txBody>
          <a:bodyPr/>
          <a:lstStyle>
            <a:lvl1pPr>
              <a:defRPr sz="900" b="0">
                <a:solidFill>
                  <a:srgbClr val="FF0000"/>
                </a:solidFill>
              </a:defRPr>
            </a:lvl1pPr>
          </a:lstStyle>
          <a:p>
            <a:r>
              <a:rPr lang="en-US" dirty="0"/>
              <a:t>Right click picture placeholder &gt; Bring to Front. Drag picture to placeholder or click icon to add. Right click picture placeholder &gt;Sent to Back. </a:t>
            </a:r>
            <a:br>
              <a:rPr lang="en-US" dirty="0"/>
            </a:br>
            <a:r>
              <a:rPr lang="en-US" dirty="0"/>
              <a:t>NOTE: Select an image that relates to the presentation subject and aligns with the State Street image guidelines. Do not use more than one image.</a:t>
            </a:r>
          </a:p>
        </p:txBody>
      </p:sp>
      <p:sp>
        <p:nvSpPr>
          <p:cNvPr id="7" name="Text Placeholder 6">
            <a:extLst>
              <a:ext uri="{FF2B5EF4-FFF2-40B4-BE49-F238E27FC236}">
                <a16:creationId xmlns:a16="http://schemas.microsoft.com/office/drawing/2014/main" id="{3585FFBD-7BE5-6375-8BC7-22201C10E9DF}"/>
              </a:ext>
            </a:extLst>
          </p:cNvPr>
          <p:cNvSpPr>
            <a:spLocks noGrp="1"/>
          </p:cNvSpPr>
          <p:nvPr>
            <p:ph type="body" sz="quarter" idx="10" hasCustomPrompt="1"/>
          </p:nvPr>
        </p:nvSpPr>
        <p:spPr>
          <a:xfrm>
            <a:off x="378619" y="1285876"/>
            <a:ext cx="6429374" cy="4286249"/>
          </a:xfrm>
        </p:spPr>
        <p:txBody>
          <a:bodyPr anchor="ctr"/>
          <a:lstStyle>
            <a:lvl1pPr>
              <a:spcBef>
                <a:spcPts val="0"/>
              </a:spcBef>
              <a:defRPr sz="4200" b="0">
                <a:solidFill>
                  <a:schemeClr val="tx2"/>
                </a:solidFill>
                <a:latin typeface="+mj-lt"/>
              </a:defRPr>
            </a:lvl1pPr>
            <a:lvl2pPr marL="0" indent="0">
              <a:buNone/>
              <a:defRPr/>
            </a:lvl2pPr>
          </a:lstStyle>
          <a:p>
            <a:pPr lvl="0"/>
            <a:r>
              <a:rPr lang="en-US" dirty="0"/>
              <a:t>Callout with background image. Text block should always align to the center vertically.</a:t>
            </a:r>
          </a:p>
        </p:txBody>
      </p:sp>
      <p:sp>
        <p:nvSpPr>
          <p:cNvPr id="2" name="Footer Placeholder 1">
            <a:extLst>
              <a:ext uri="{FF2B5EF4-FFF2-40B4-BE49-F238E27FC236}">
                <a16:creationId xmlns:a16="http://schemas.microsoft.com/office/drawing/2014/main" id="{488FD4BA-DFE8-4BE5-B443-912B7C397A28}"/>
              </a:ext>
            </a:extLst>
          </p:cNvPr>
          <p:cNvSpPr>
            <a:spLocks noGrp="1"/>
          </p:cNvSpPr>
          <p:nvPr>
            <p:ph type="ftr" sz="quarter" idx="12"/>
          </p:nvPr>
        </p:nvSpPr>
        <p:spPr/>
        <p:txBody>
          <a:bodyPr/>
          <a:lstStyle/>
          <a:p>
            <a:r>
              <a:rPr lang="en-US" dirty="0"/>
              <a:t>6156528.1.1.AM.</a:t>
            </a:r>
          </a:p>
        </p:txBody>
      </p:sp>
    </p:spTree>
    <p:extLst>
      <p:ext uri="{BB962C8B-B14F-4D97-AF65-F5344CB8AC3E}">
        <p14:creationId xmlns:p14="http://schemas.microsoft.com/office/powerpoint/2010/main" val="249062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 w/ Imag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C059A5-9356-C257-B65D-1B8CF0EA3116}"/>
              </a:ext>
            </a:extLst>
          </p:cNvPr>
          <p:cNvSpPr>
            <a:spLocks noGrp="1"/>
          </p:cNvSpPr>
          <p:nvPr>
            <p:ph type="pic" sz="quarter" idx="11"/>
          </p:nvPr>
        </p:nvSpPr>
        <p:spPr>
          <a:xfrm>
            <a:off x="5736431" y="857250"/>
            <a:ext cx="3028950" cy="5143500"/>
          </a:xfrm>
          <a:solidFill>
            <a:schemeClr val="bg1">
              <a:lumMod val="95000"/>
            </a:schemeClr>
          </a:solidFill>
        </p:spPr>
        <p:txBody>
          <a:bodyPr/>
          <a:lstStyle>
            <a:lvl1pPr>
              <a:defRPr b="0"/>
            </a:lvl1pPr>
          </a:lstStyle>
          <a:p>
            <a:r>
              <a:rPr lang="en-US" dirty="0"/>
              <a:t>Click icon to add picture</a:t>
            </a:r>
          </a:p>
        </p:txBody>
      </p:sp>
      <p:sp>
        <p:nvSpPr>
          <p:cNvPr id="7" name="Text Placeholder 6">
            <a:extLst>
              <a:ext uri="{FF2B5EF4-FFF2-40B4-BE49-F238E27FC236}">
                <a16:creationId xmlns:a16="http://schemas.microsoft.com/office/drawing/2014/main" id="{3585FFBD-7BE5-6375-8BC7-22201C10E9DF}"/>
              </a:ext>
            </a:extLst>
          </p:cNvPr>
          <p:cNvSpPr>
            <a:spLocks noGrp="1"/>
          </p:cNvSpPr>
          <p:nvPr>
            <p:ph type="body" sz="quarter" idx="10" hasCustomPrompt="1"/>
          </p:nvPr>
        </p:nvSpPr>
        <p:spPr>
          <a:xfrm>
            <a:off x="378620" y="1285876"/>
            <a:ext cx="5172074" cy="4286249"/>
          </a:xfrm>
        </p:spPr>
        <p:txBody>
          <a:bodyPr anchor="ctr"/>
          <a:lstStyle>
            <a:lvl1pPr>
              <a:spcBef>
                <a:spcPts val="0"/>
              </a:spcBef>
              <a:defRPr sz="3000" b="0">
                <a:solidFill>
                  <a:schemeClr val="tx2"/>
                </a:solidFill>
                <a:latin typeface="+mj-lt"/>
              </a:defRPr>
            </a:lvl1pPr>
            <a:lvl2pPr marL="0" indent="0">
              <a:buNone/>
              <a:defRPr/>
            </a:lvl2pPr>
          </a:lstStyle>
          <a:p>
            <a:pPr lvl="0"/>
            <a:r>
              <a:rPr lang="en-US" dirty="0"/>
              <a:t>Callout with image on right side.  Lorem ipsum dolor sit amet, consectetuer adipiscing elit. Maecenas porttitor congue </a:t>
            </a:r>
            <a:r>
              <a:rPr lang="en-US" dirty="0" err="1"/>
              <a:t>massa</a:t>
            </a:r>
            <a:r>
              <a:rPr lang="en-US" dirty="0"/>
              <a:t>.</a:t>
            </a:r>
          </a:p>
        </p:txBody>
      </p:sp>
      <p:sp>
        <p:nvSpPr>
          <p:cNvPr id="2" name="Footer Placeholder 1">
            <a:extLst>
              <a:ext uri="{FF2B5EF4-FFF2-40B4-BE49-F238E27FC236}">
                <a16:creationId xmlns:a16="http://schemas.microsoft.com/office/drawing/2014/main" id="{96AB2F76-4D12-E184-684B-C20B9C338263}"/>
              </a:ext>
            </a:extLst>
          </p:cNvPr>
          <p:cNvSpPr>
            <a:spLocks noGrp="1"/>
          </p:cNvSpPr>
          <p:nvPr>
            <p:ph type="ftr" sz="quarter" idx="12"/>
          </p:nvPr>
        </p:nvSpPr>
        <p:spPr/>
        <p:txBody>
          <a:bodyPr/>
          <a:lstStyle/>
          <a:p>
            <a:r>
              <a:rPr lang="en-US" dirty="0"/>
              <a:t>6156528.1.1.AM.</a:t>
            </a:r>
          </a:p>
        </p:txBody>
      </p:sp>
    </p:spTree>
    <p:extLst>
      <p:ext uri="{BB962C8B-B14F-4D97-AF65-F5344CB8AC3E}">
        <p14:creationId xmlns:p14="http://schemas.microsoft.com/office/powerpoint/2010/main" val="1333511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Quote w/ Image Righ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C059A5-9356-C257-B65D-1B8CF0EA3116}"/>
              </a:ext>
            </a:extLst>
          </p:cNvPr>
          <p:cNvSpPr>
            <a:spLocks noGrp="1"/>
          </p:cNvSpPr>
          <p:nvPr>
            <p:ph type="pic" sz="quarter" idx="11"/>
          </p:nvPr>
        </p:nvSpPr>
        <p:spPr>
          <a:xfrm>
            <a:off x="5736431" y="857250"/>
            <a:ext cx="3028950" cy="5143500"/>
          </a:xfrm>
          <a:solidFill>
            <a:schemeClr val="bg1">
              <a:lumMod val="95000"/>
            </a:schemeClr>
          </a:solidFill>
        </p:spPr>
        <p:txBody>
          <a:bodyPr/>
          <a:lstStyle>
            <a:lvl1pPr>
              <a:defRPr b="0"/>
            </a:lvl1pPr>
          </a:lstStyle>
          <a:p>
            <a:r>
              <a:rPr lang="en-US" dirty="0"/>
              <a:t>Click icon to add picture</a:t>
            </a:r>
          </a:p>
        </p:txBody>
      </p:sp>
      <p:sp>
        <p:nvSpPr>
          <p:cNvPr id="7" name="Text Placeholder 6">
            <a:extLst>
              <a:ext uri="{FF2B5EF4-FFF2-40B4-BE49-F238E27FC236}">
                <a16:creationId xmlns:a16="http://schemas.microsoft.com/office/drawing/2014/main" id="{3585FFBD-7BE5-6375-8BC7-22201C10E9DF}"/>
              </a:ext>
            </a:extLst>
          </p:cNvPr>
          <p:cNvSpPr>
            <a:spLocks noGrp="1"/>
          </p:cNvSpPr>
          <p:nvPr>
            <p:ph type="body" sz="quarter" idx="10" hasCustomPrompt="1"/>
          </p:nvPr>
        </p:nvSpPr>
        <p:spPr>
          <a:xfrm>
            <a:off x="257175" y="1663400"/>
            <a:ext cx="5293519" cy="2622851"/>
          </a:xfrm>
        </p:spPr>
        <p:txBody>
          <a:bodyPr anchor="t"/>
          <a:lstStyle>
            <a:lvl1pPr marL="123825" indent="-123825">
              <a:spcBef>
                <a:spcPts val="0"/>
              </a:spcBef>
              <a:tabLst/>
              <a:defRPr sz="3000" b="0">
                <a:solidFill>
                  <a:schemeClr val="tx2"/>
                </a:solidFill>
                <a:latin typeface="+mj-lt"/>
              </a:defRPr>
            </a:lvl1pPr>
            <a:lvl2pPr marL="0" indent="0">
              <a:buNone/>
              <a:defRPr/>
            </a:lvl2pPr>
          </a:lstStyle>
          <a:p>
            <a:pPr lvl="0"/>
            <a:r>
              <a:rPr lang="en-US" dirty="0"/>
              <a:t>“Quote with image. Lorem ipsum dolor sit </a:t>
            </a:r>
            <a:r>
              <a:rPr lang="en-US" dirty="0" err="1"/>
              <a:t>amet</a:t>
            </a:r>
            <a:r>
              <a:rPr lang="en-US" dirty="0"/>
              <a:t>, </a:t>
            </a:r>
            <a:r>
              <a:rPr lang="en-US" dirty="0" err="1"/>
              <a:t>consectetur</a:t>
            </a:r>
            <a:r>
              <a:rPr lang="en-US" dirty="0"/>
              <a:t> </a:t>
            </a:r>
            <a:r>
              <a:rPr lang="en-US" dirty="0" err="1"/>
              <a:t>adipicing</a:t>
            </a:r>
            <a:r>
              <a:rPr lang="en-US" dirty="0"/>
              <a:t> </a:t>
            </a:r>
            <a:r>
              <a:rPr lang="en-US" dirty="0" err="1"/>
              <a:t>elit</a:t>
            </a:r>
            <a:r>
              <a:rPr lang="en-US" dirty="0"/>
              <a:t>, sed do </a:t>
            </a:r>
            <a:r>
              <a:rPr lang="en-US" dirty="0" err="1"/>
              <a:t>eismod</a:t>
            </a:r>
            <a:r>
              <a:rPr lang="en-US" dirty="0"/>
              <a:t> </a:t>
            </a:r>
            <a:r>
              <a:rPr lang="en-US" dirty="0" err="1"/>
              <a:t>inciduntan</a:t>
            </a:r>
            <a:r>
              <a:rPr lang="en-US" dirty="0"/>
              <a:t> </a:t>
            </a:r>
            <a:r>
              <a:rPr lang="en-US" dirty="0" err="1"/>
              <a:t>tempor</a:t>
            </a:r>
            <a:r>
              <a:rPr lang="en-US" dirty="0"/>
              <a:t> </a:t>
            </a:r>
            <a:r>
              <a:rPr lang="en-US" dirty="0" err="1"/>
              <a:t>ut</a:t>
            </a:r>
            <a:r>
              <a:rPr lang="en-US" dirty="0"/>
              <a:t> labore et dolore magna.”</a:t>
            </a:r>
          </a:p>
        </p:txBody>
      </p:sp>
      <p:sp>
        <p:nvSpPr>
          <p:cNvPr id="3" name="Text Placeholder 2">
            <a:extLst>
              <a:ext uri="{FF2B5EF4-FFF2-40B4-BE49-F238E27FC236}">
                <a16:creationId xmlns:a16="http://schemas.microsoft.com/office/drawing/2014/main" id="{0B066D84-C89D-7D31-2383-E5EF5EBDEB34}"/>
              </a:ext>
            </a:extLst>
          </p:cNvPr>
          <p:cNvSpPr>
            <a:spLocks noGrp="1"/>
          </p:cNvSpPr>
          <p:nvPr>
            <p:ph type="body" idx="12" hasCustomPrompt="1"/>
          </p:nvPr>
        </p:nvSpPr>
        <p:spPr>
          <a:xfrm>
            <a:off x="383553" y="5024283"/>
            <a:ext cx="4530526" cy="284619"/>
          </a:xfrm>
        </p:spPr>
        <p:txBody>
          <a:bodyPr/>
          <a:lstStyle>
            <a:lvl1pPr marL="0" indent="0">
              <a:spcBef>
                <a:spcPts val="0"/>
              </a:spcBef>
              <a:buNone/>
              <a:defRPr sz="1200" b="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title</a:t>
            </a:r>
          </a:p>
        </p:txBody>
      </p:sp>
      <p:sp>
        <p:nvSpPr>
          <p:cNvPr id="4" name="Text Placeholder 2">
            <a:extLst>
              <a:ext uri="{FF2B5EF4-FFF2-40B4-BE49-F238E27FC236}">
                <a16:creationId xmlns:a16="http://schemas.microsoft.com/office/drawing/2014/main" id="{F41C9D69-2D05-1B4F-0DC9-5D046EAF8FE3}"/>
              </a:ext>
            </a:extLst>
          </p:cNvPr>
          <p:cNvSpPr>
            <a:spLocks noGrp="1"/>
          </p:cNvSpPr>
          <p:nvPr>
            <p:ph type="body" idx="13" hasCustomPrompt="1"/>
          </p:nvPr>
        </p:nvSpPr>
        <p:spPr>
          <a:xfrm>
            <a:off x="383553" y="4694083"/>
            <a:ext cx="4530526" cy="284619"/>
          </a:xfrm>
        </p:spPr>
        <p:txBody>
          <a:bodyPr/>
          <a:lstStyle>
            <a:lvl1pPr marL="0" indent="0">
              <a:spcBef>
                <a:spcPts val="0"/>
              </a:spcBef>
              <a:buNone/>
              <a:defRPr sz="1200" b="1">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Attribution name</a:t>
            </a:r>
          </a:p>
        </p:txBody>
      </p:sp>
      <p:sp>
        <p:nvSpPr>
          <p:cNvPr id="2" name="Footer Placeholder 1">
            <a:extLst>
              <a:ext uri="{FF2B5EF4-FFF2-40B4-BE49-F238E27FC236}">
                <a16:creationId xmlns:a16="http://schemas.microsoft.com/office/drawing/2014/main" id="{2F66943F-0553-C262-8C85-D75448E9F394}"/>
              </a:ext>
            </a:extLst>
          </p:cNvPr>
          <p:cNvSpPr>
            <a:spLocks noGrp="1"/>
          </p:cNvSpPr>
          <p:nvPr>
            <p:ph type="ftr" sz="quarter" idx="14"/>
          </p:nvPr>
        </p:nvSpPr>
        <p:spPr/>
        <p:txBody>
          <a:bodyPr/>
          <a:lstStyle/>
          <a:p>
            <a:r>
              <a:rPr lang="en-US" dirty="0"/>
              <a:t>6156528.1.1.AM.</a:t>
            </a:r>
          </a:p>
        </p:txBody>
      </p:sp>
    </p:spTree>
    <p:extLst>
      <p:ext uri="{BB962C8B-B14F-4D97-AF65-F5344CB8AC3E}">
        <p14:creationId xmlns:p14="http://schemas.microsoft.com/office/powerpoint/2010/main" val="83906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ock Text - 4 up">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5BF3EDC-D80D-3ACB-5DE7-D2694E706519}"/>
              </a:ext>
            </a:extLst>
          </p:cNvPr>
          <p:cNvSpPr txBox="1">
            <a:spLocks/>
          </p:cNvSpPr>
          <p:nvPr/>
        </p:nvSpPr>
        <p:spPr bwMode="auto">
          <a:xfrm>
            <a:off x="383553" y="300037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3" name="Subtitle 2">
            <a:extLst>
              <a:ext uri="{FF2B5EF4-FFF2-40B4-BE49-F238E27FC236}">
                <a16:creationId xmlns:a16="http://schemas.microsoft.com/office/drawing/2014/main" id="{44AEFDEC-E4CE-0138-55D6-504E2BFC40C8}"/>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38B390A4-9C43-93C3-A1DF-825A2E7338D4}"/>
              </a:ext>
            </a:extLst>
          </p:cNvPr>
          <p:cNvSpPr>
            <a:spLocks noGrp="1"/>
          </p:cNvSpPr>
          <p:nvPr>
            <p:ph type="body" sz="quarter" idx="11"/>
          </p:nvPr>
        </p:nvSpPr>
        <p:spPr>
          <a:xfrm>
            <a:off x="378619" y="1828801"/>
            <a:ext cx="6243638" cy="593497"/>
          </a:xfrm>
        </p:spPr>
        <p:txBody>
          <a:bodyPr/>
          <a:lstStyle>
            <a:lvl1pPr>
              <a:defRPr b="0"/>
            </a:lvl1pPr>
            <a:lvl2pPr marL="0" indent="0">
              <a:buNone/>
              <a:defRPr b="0"/>
            </a:lvl2pPr>
            <a:lvl3pPr>
              <a:defRPr b="0"/>
            </a:lvl3pPr>
            <a:lvl4pPr>
              <a:defRPr b="0"/>
            </a:lvl4pPr>
            <a:lvl5pPr>
              <a:defRPr b="0"/>
            </a:lvl5pPr>
          </a:lstStyle>
          <a:p>
            <a:pPr lvl="0"/>
            <a:r>
              <a:rPr lang="en-US"/>
              <a:t>Click to edit Master text styles</a:t>
            </a:r>
          </a:p>
        </p:txBody>
      </p:sp>
      <p:sp>
        <p:nvSpPr>
          <p:cNvPr id="8" name="Text Placeholder 3">
            <a:extLst>
              <a:ext uri="{FF2B5EF4-FFF2-40B4-BE49-F238E27FC236}">
                <a16:creationId xmlns:a16="http://schemas.microsoft.com/office/drawing/2014/main" id="{B15B4A93-785F-E9FF-3152-C074B0811718}"/>
              </a:ext>
            </a:extLst>
          </p:cNvPr>
          <p:cNvSpPr>
            <a:spLocks noGrp="1"/>
          </p:cNvSpPr>
          <p:nvPr>
            <p:ph type="body" sz="quarter" idx="13" hasCustomPrompt="1"/>
          </p:nvPr>
        </p:nvSpPr>
        <p:spPr>
          <a:xfrm>
            <a:off x="542205" y="3180697"/>
            <a:ext cx="2299668" cy="168829"/>
          </a:xfrm>
          <a:prstGeom prst="rect">
            <a:avLst/>
          </a:prstGeom>
        </p:spPr>
        <p:txBody>
          <a:bodyPr anchor="t">
            <a:spAutoFit/>
          </a:bodyPr>
          <a:lstStyle>
            <a:lvl1pPr marL="0" indent="0" algn="l">
              <a:spcBef>
                <a:spcPts val="0"/>
              </a:spcBef>
              <a:buFontTx/>
              <a:buNone/>
              <a:defRPr sz="1050" b="1" i="0">
                <a:solidFill>
                  <a:schemeClr val="accent1"/>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9" name="Text Placeholder 2">
            <a:extLst>
              <a:ext uri="{FF2B5EF4-FFF2-40B4-BE49-F238E27FC236}">
                <a16:creationId xmlns:a16="http://schemas.microsoft.com/office/drawing/2014/main" id="{762E66E7-8CFE-B1C0-51ED-6BF6E42C2F67}"/>
              </a:ext>
            </a:extLst>
          </p:cNvPr>
          <p:cNvSpPr>
            <a:spLocks noGrp="1"/>
          </p:cNvSpPr>
          <p:nvPr>
            <p:ph type="body" sz="quarter" idx="21"/>
          </p:nvPr>
        </p:nvSpPr>
        <p:spPr>
          <a:xfrm>
            <a:off x="542205" y="3501508"/>
            <a:ext cx="3754420" cy="144720"/>
          </a:xfrm>
        </p:spPr>
        <p:txBody>
          <a:bodyPr wrap="square">
            <a:spAutoFit/>
          </a:bodyPr>
          <a:lstStyle>
            <a:lvl1pPr>
              <a:defRPr sz="900" b="0"/>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16" name="Text Placeholder 2">
            <a:extLst>
              <a:ext uri="{FF2B5EF4-FFF2-40B4-BE49-F238E27FC236}">
                <a16:creationId xmlns:a16="http://schemas.microsoft.com/office/drawing/2014/main" id="{417DD9D1-DE16-2363-937D-01452D7DCD92}"/>
              </a:ext>
            </a:extLst>
          </p:cNvPr>
          <p:cNvSpPr txBox="1">
            <a:spLocks/>
          </p:cNvSpPr>
          <p:nvPr/>
        </p:nvSpPr>
        <p:spPr bwMode="auto">
          <a:xfrm>
            <a:off x="383553" y="445420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17" name="Text Placeholder 3">
            <a:extLst>
              <a:ext uri="{FF2B5EF4-FFF2-40B4-BE49-F238E27FC236}">
                <a16:creationId xmlns:a16="http://schemas.microsoft.com/office/drawing/2014/main" id="{DA17F1E8-A13E-473D-F6F0-F65E6FEBDF29}"/>
              </a:ext>
            </a:extLst>
          </p:cNvPr>
          <p:cNvSpPr>
            <a:spLocks noGrp="1"/>
          </p:cNvSpPr>
          <p:nvPr>
            <p:ph type="body" sz="quarter" idx="22" hasCustomPrompt="1"/>
          </p:nvPr>
        </p:nvSpPr>
        <p:spPr>
          <a:xfrm>
            <a:off x="542205" y="4634527"/>
            <a:ext cx="2299668" cy="168829"/>
          </a:xfrm>
          <a:prstGeom prst="rect">
            <a:avLst/>
          </a:prstGeom>
        </p:spPr>
        <p:txBody>
          <a:bodyPr anchor="t">
            <a:spAutoFit/>
          </a:bodyPr>
          <a:lstStyle>
            <a:lvl1pPr marL="0" indent="0" algn="l">
              <a:spcBef>
                <a:spcPts val="0"/>
              </a:spcBef>
              <a:buFontTx/>
              <a:buNone/>
              <a:defRPr sz="1050" b="1" i="0">
                <a:solidFill>
                  <a:schemeClr val="accent1"/>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18" name="Text Placeholder 2">
            <a:extLst>
              <a:ext uri="{FF2B5EF4-FFF2-40B4-BE49-F238E27FC236}">
                <a16:creationId xmlns:a16="http://schemas.microsoft.com/office/drawing/2014/main" id="{808461B3-FCEF-1D1F-C76B-BF7F0FB4DAE3}"/>
              </a:ext>
            </a:extLst>
          </p:cNvPr>
          <p:cNvSpPr>
            <a:spLocks noGrp="1"/>
          </p:cNvSpPr>
          <p:nvPr>
            <p:ph type="body" sz="quarter" idx="23"/>
          </p:nvPr>
        </p:nvSpPr>
        <p:spPr>
          <a:xfrm>
            <a:off x="542205" y="4955338"/>
            <a:ext cx="3754420" cy="144720"/>
          </a:xfrm>
        </p:spPr>
        <p:txBody>
          <a:bodyPr wrap="square">
            <a:spAutoFit/>
          </a:bodyPr>
          <a:lstStyle>
            <a:lvl1pPr>
              <a:defRPr sz="900" b="0"/>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19" name="Text Placeholder 2">
            <a:extLst>
              <a:ext uri="{FF2B5EF4-FFF2-40B4-BE49-F238E27FC236}">
                <a16:creationId xmlns:a16="http://schemas.microsoft.com/office/drawing/2014/main" id="{9529F24D-FF3E-4E2F-B14D-06332C959561}"/>
              </a:ext>
            </a:extLst>
          </p:cNvPr>
          <p:cNvSpPr txBox="1">
            <a:spLocks/>
          </p:cNvSpPr>
          <p:nvPr/>
        </p:nvSpPr>
        <p:spPr bwMode="auto">
          <a:xfrm>
            <a:off x="4606897" y="300037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20" name="Text Placeholder 3">
            <a:extLst>
              <a:ext uri="{FF2B5EF4-FFF2-40B4-BE49-F238E27FC236}">
                <a16:creationId xmlns:a16="http://schemas.microsoft.com/office/drawing/2014/main" id="{48BF683B-0736-8D0D-4034-F4323CBBA125}"/>
              </a:ext>
            </a:extLst>
          </p:cNvPr>
          <p:cNvSpPr>
            <a:spLocks noGrp="1"/>
          </p:cNvSpPr>
          <p:nvPr>
            <p:ph type="body" sz="quarter" idx="24" hasCustomPrompt="1"/>
          </p:nvPr>
        </p:nvSpPr>
        <p:spPr>
          <a:xfrm>
            <a:off x="4765549" y="3180697"/>
            <a:ext cx="2299668" cy="168829"/>
          </a:xfrm>
          <a:prstGeom prst="rect">
            <a:avLst/>
          </a:prstGeom>
        </p:spPr>
        <p:txBody>
          <a:bodyPr anchor="t">
            <a:spAutoFit/>
          </a:bodyPr>
          <a:lstStyle>
            <a:lvl1pPr marL="0" indent="0" algn="l">
              <a:spcBef>
                <a:spcPts val="0"/>
              </a:spcBef>
              <a:buFontTx/>
              <a:buNone/>
              <a:defRPr sz="1050" b="1" i="0">
                <a:solidFill>
                  <a:schemeClr val="accent1"/>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21" name="Text Placeholder 2">
            <a:extLst>
              <a:ext uri="{FF2B5EF4-FFF2-40B4-BE49-F238E27FC236}">
                <a16:creationId xmlns:a16="http://schemas.microsoft.com/office/drawing/2014/main" id="{D224BD05-E422-FDFD-F3E0-4AE0B761EC65}"/>
              </a:ext>
            </a:extLst>
          </p:cNvPr>
          <p:cNvSpPr>
            <a:spLocks noGrp="1"/>
          </p:cNvSpPr>
          <p:nvPr>
            <p:ph type="body" sz="quarter" idx="25"/>
          </p:nvPr>
        </p:nvSpPr>
        <p:spPr>
          <a:xfrm>
            <a:off x="4765549" y="3501508"/>
            <a:ext cx="3754420" cy="144720"/>
          </a:xfrm>
        </p:spPr>
        <p:txBody>
          <a:bodyPr wrap="square">
            <a:spAutoFit/>
          </a:bodyPr>
          <a:lstStyle>
            <a:lvl1pPr>
              <a:defRPr sz="900" b="0"/>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22" name="Text Placeholder 2">
            <a:extLst>
              <a:ext uri="{FF2B5EF4-FFF2-40B4-BE49-F238E27FC236}">
                <a16:creationId xmlns:a16="http://schemas.microsoft.com/office/drawing/2014/main" id="{71DC63EA-EF31-E18F-9A5B-E677A57CEAA2}"/>
              </a:ext>
            </a:extLst>
          </p:cNvPr>
          <p:cNvSpPr txBox="1">
            <a:spLocks/>
          </p:cNvSpPr>
          <p:nvPr/>
        </p:nvSpPr>
        <p:spPr bwMode="auto">
          <a:xfrm>
            <a:off x="4606897" y="445420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23" name="Text Placeholder 3">
            <a:extLst>
              <a:ext uri="{FF2B5EF4-FFF2-40B4-BE49-F238E27FC236}">
                <a16:creationId xmlns:a16="http://schemas.microsoft.com/office/drawing/2014/main" id="{8BE6E7AB-2F08-ADF7-1919-2509388A7236}"/>
              </a:ext>
            </a:extLst>
          </p:cNvPr>
          <p:cNvSpPr>
            <a:spLocks noGrp="1"/>
          </p:cNvSpPr>
          <p:nvPr>
            <p:ph type="body" sz="quarter" idx="26" hasCustomPrompt="1"/>
          </p:nvPr>
        </p:nvSpPr>
        <p:spPr>
          <a:xfrm>
            <a:off x="4765549" y="4634527"/>
            <a:ext cx="2299668" cy="168829"/>
          </a:xfrm>
          <a:prstGeom prst="rect">
            <a:avLst/>
          </a:prstGeom>
        </p:spPr>
        <p:txBody>
          <a:bodyPr anchor="t">
            <a:spAutoFit/>
          </a:bodyPr>
          <a:lstStyle>
            <a:lvl1pPr marL="0" indent="0" algn="l">
              <a:spcBef>
                <a:spcPts val="0"/>
              </a:spcBef>
              <a:buFontTx/>
              <a:buNone/>
              <a:defRPr sz="1050" b="1" i="0">
                <a:solidFill>
                  <a:schemeClr val="accent1"/>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24" name="Text Placeholder 2">
            <a:extLst>
              <a:ext uri="{FF2B5EF4-FFF2-40B4-BE49-F238E27FC236}">
                <a16:creationId xmlns:a16="http://schemas.microsoft.com/office/drawing/2014/main" id="{76E2E437-8398-6DF2-ACFB-CBA97EDEC4FE}"/>
              </a:ext>
            </a:extLst>
          </p:cNvPr>
          <p:cNvSpPr>
            <a:spLocks noGrp="1"/>
          </p:cNvSpPr>
          <p:nvPr>
            <p:ph type="body" sz="quarter" idx="27"/>
          </p:nvPr>
        </p:nvSpPr>
        <p:spPr>
          <a:xfrm>
            <a:off x="4765549" y="4955338"/>
            <a:ext cx="3754420" cy="144720"/>
          </a:xfrm>
        </p:spPr>
        <p:txBody>
          <a:bodyPr wrap="square">
            <a:spAutoFit/>
          </a:bodyPr>
          <a:lstStyle>
            <a:lvl1pPr>
              <a:defRPr sz="900" b="0"/>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4" name="Title 3">
            <a:extLst>
              <a:ext uri="{FF2B5EF4-FFF2-40B4-BE49-F238E27FC236}">
                <a16:creationId xmlns:a16="http://schemas.microsoft.com/office/drawing/2014/main" id="{929BF6F3-5A3B-64D1-ABA9-7C829D0B73E4}"/>
              </a:ext>
            </a:extLst>
          </p:cNvPr>
          <p:cNvSpPr>
            <a:spLocks noGrp="1"/>
          </p:cNvSpPr>
          <p:nvPr>
            <p:ph type="title"/>
          </p:nvPr>
        </p:nvSpPr>
        <p:spPr/>
        <p:txBody>
          <a:bodyPr/>
          <a:lstStyle/>
          <a:p>
            <a:r>
              <a:rPr lang="en-US"/>
              <a:t>Click to edit Master title style</a:t>
            </a:r>
          </a:p>
        </p:txBody>
      </p:sp>
      <p:sp>
        <p:nvSpPr>
          <p:cNvPr id="2" name="Text Placeholder 3">
            <a:extLst>
              <a:ext uri="{FF2B5EF4-FFF2-40B4-BE49-F238E27FC236}">
                <a16:creationId xmlns:a16="http://schemas.microsoft.com/office/drawing/2014/main" id="{F6E16ABD-62D3-BF5A-C4C6-35960E4542B2}"/>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34AFBB27-D331-5833-0388-5A80BB9E76B7}"/>
              </a:ext>
            </a:extLst>
          </p:cNvPr>
          <p:cNvSpPr>
            <a:spLocks noGrp="1"/>
          </p:cNvSpPr>
          <p:nvPr>
            <p:ph type="ftr" sz="quarter" idx="28"/>
          </p:nvPr>
        </p:nvSpPr>
        <p:spPr/>
        <p:txBody>
          <a:bodyPr/>
          <a:lstStyle/>
          <a:p>
            <a:r>
              <a:rPr lang="en-US" dirty="0"/>
              <a:t>6156528.1.1.AM.</a:t>
            </a:r>
          </a:p>
        </p:txBody>
      </p:sp>
    </p:spTree>
    <p:extLst>
      <p:ext uri="{BB962C8B-B14F-4D97-AF65-F5344CB8AC3E}">
        <p14:creationId xmlns:p14="http://schemas.microsoft.com/office/powerpoint/2010/main" val="270781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our Stats">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2376042"/>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2190613"/>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Stat 1</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2376042"/>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2190613"/>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Stat 2</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2376042"/>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2190613"/>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Stat 3</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2376042"/>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2190613"/>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Stat 4</a:t>
            </a:r>
          </a:p>
        </p:txBody>
      </p:sp>
      <p:sp>
        <p:nvSpPr>
          <p:cNvPr id="3" name="Text Placeholder 3">
            <a:extLst>
              <a:ext uri="{FF2B5EF4-FFF2-40B4-BE49-F238E27FC236}">
                <a16:creationId xmlns:a16="http://schemas.microsoft.com/office/drawing/2014/main" id="{18F6FE20-0F6F-3852-458C-FE40B0466172}"/>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0CFDAE69-4BC4-C716-BDE3-91CEF2F5BFBF}"/>
              </a:ext>
            </a:extLst>
          </p:cNvPr>
          <p:cNvSpPr>
            <a:spLocks noGrp="1"/>
          </p:cNvSpPr>
          <p:nvPr>
            <p:ph type="ftr" sz="quarter" idx="19"/>
          </p:nvPr>
        </p:nvSpPr>
        <p:spPr/>
        <p:txBody>
          <a:bodyPr/>
          <a:lstStyle/>
          <a:p>
            <a:r>
              <a:rPr lang="en-US" dirty="0"/>
              <a:t>6156528.1.1.AM.</a:t>
            </a:r>
          </a:p>
        </p:txBody>
      </p:sp>
    </p:spTree>
    <p:extLst>
      <p:ext uri="{BB962C8B-B14F-4D97-AF65-F5344CB8AC3E}">
        <p14:creationId xmlns:p14="http://schemas.microsoft.com/office/powerpoint/2010/main" val="245363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Divider">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3CBDC-DCC7-4958-A904-125BBE5AAC77}"/>
              </a:ext>
            </a:extLst>
          </p:cNvPr>
          <p:cNvSpPr>
            <a:spLocks noGrp="1"/>
          </p:cNvSpPr>
          <p:nvPr>
            <p:ph type="title" hasCustomPrompt="1"/>
          </p:nvPr>
        </p:nvSpPr>
        <p:spPr>
          <a:xfrm>
            <a:off x="385176" y="1"/>
            <a:ext cx="7308644" cy="3749039"/>
          </a:xfrm>
        </p:spPr>
        <p:txBody>
          <a:bodyPr anchor="b">
            <a:noAutofit/>
          </a:bodyPr>
          <a:lstStyle>
            <a:lvl1pPr>
              <a:lnSpc>
                <a:spcPct val="113000"/>
              </a:lnSpc>
              <a:defRPr sz="7500"/>
            </a:lvl1pPr>
          </a:lstStyle>
          <a:p>
            <a:r>
              <a:rPr lang="en-US" dirty="0"/>
              <a:t>Divider title</a:t>
            </a:r>
            <a:endParaRPr lang="en-GB" dirty="0"/>
          </a:p>
        </p:txBody>
      </p:sp>
      <p:sp>
        <p:nvSpPr>
          <p:cNvPr id="3" name="Text Placeholder 2">
            <a:extLst>
              <a:ext uri="{FF2B5EF4-FFF2-40B4-BE49-F238E27FC236}">
                <a16:creationId xmlns:a16="http://schemas.microsoft.com/office/drawing/2014/main" id="{973F7FB6-810E-4116-8A6F-C39CE82A8C55}"/>
              </a:ext>
            </a:extLst>
          </p:cNvPr>
          <p:cNvSpPr>
            <a:spLocks noGrp="1"/>
          </p:cNvSpPr>
          <p:nvPr>
            <p:ph type="body" idx="1"/>
          </p:nvPr>
        </p:nvSpPr>
        <p:spPr>
          <a:xfrm>
            <a:off x="385176" y="4164906"/>
            <a:ext cx="7308644" cy="557407"/>
          </a:xfrm>
        </p:spPr>
        <p:txBody>
          <a:bodyPr/>
          <a:lstStyle>
            <a:lvl1pPr marL="0" indent="0">
              <a:spcBef>
                <a:spcPts val="0"/>
              </a:spcBef>
              <a:buNone/>
              <a:defRPr sz="12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Footer Placeholder 3">
            <a:extLst>
              <a:ext uri="{FF2B5EF4-FFF2-40B4-BE49-F238E27FC236}">
                <a16:creationId xmlns:a16="http://schemas.microsoft.com/office/drawing/2014/main" id="{CDADDFFA-1175-AE1E-0D2D-B2001B4D2ECB}"/>
              </a:ext>
            </a:extLst>
          </p:cNvPr>
          <p:cNvSpPr>
            <a:spLocks noGrp="1"/>
          </p:cNvSpPr>
          <p:nvPr>
            <p:ph type="ftr" sz="quarter" idx="10"/>
          </p:nvPr>
        </p:nvSpPr>
        <p:spPr/>
        <p:txBody>
          <a:bodyPr/>
          <a:lstStyle/>
          <a:p>
            <a:r>
              <a:rPr lang="en-US" dirty="0"/>
              <a:t>6156528.1.1.AM.</a:t>
            </a:r>
          </a:p>
        </p:txBody>
      </p:sp>
    </p:spTree>
    <p:extLst>
      <p:ext uri="{BB962C8B-B14F-4D97-AF65-F5344CB8AC3E}">
        <p14:creationId xmlns:p14="http://schemas.microsoft.com/office/powerpoint/2010/main" val="35426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svg="http://schemas.microsoft.com/office/drawing/2016/SVG/main"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Four Stats Bottom">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1208768"/>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4833481"/>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000%</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1208768"/>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4833481"/>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000%</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1208768"/>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4833481"/>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000%</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1208768"/>
          </a:xfrm>
        </p:spPr>
        <p:txBody>
          <a:bodyPr/>
          <a:lstStyle>
            <a:lvl1pPr>
              <a:defRPr sz="900" b="0"/>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4833481"/>
            <a:ext cx="1957388" cy="1238387"/>
          </a:xfrm>
        </p:spPr>
        <p:txBody>
          <a:bodyPr/>
          <a:lstStyle>
            <a:lvl1pPr>
              <a:spcBef>
                <a:spcPts val="0"/>
              </a:spcBef>
              <a:defRPr sz="6000" b="0">
                <a:latin typeface="+mj-lt"/>
              </a:defRPr>
            </a:lvl1pPr>
            <a:lvl2pPr>
              <a:defRPr b="0"/>
            </a:lvl2pPr>
            <a:lvl3pPr>
              <a:defRPr b="0"/>
            </a:lvl3pPr>
            <a:lvl4pPr>
              <a:defRPr b="0"/>
            </a:lvl4pPr>
            <a:lvl5pPr>
              <a:defRPr b="0"/>
            </a:lvl5pPr>
          </a:lstStyle>
          <a:p>
            <a:pPr lvl="0"/>
            <a:r>
              <a:rPr lang="en-US" dirty="0"/>
              <a:t>000%</a:t>
            </a:r>
          </a:p>
        </p:txBody>
      </p:sp>
      <p:sp>
        <p:nvSpPr>
          <p:cNvPr id="3" name="Text Placeholder 3">
            <a:extLst>
              <a:ext uri="{FF2B5EF4-FFF2-40B4-BE49-F238E27FC236}">
                <a16:creationId xmlns:a16="http://schemas.microsoft.com/office/drawing/2014/main" id="{8B0D0FA1-47CF-C4AC-A8CE-3B4E698AD8D1}"/>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EB28BEB7-D5BA-28A5-148F-7D11A1A86E6C}"/>
              </a:ext>
            </a:extLst>
          </p:cNvPr>
          <p:cNvSpPr>
            <a:spLocks noGrp="1"/>
          </p:cNvSpPr>
          <p:nvPr>
            <p:ph type="ftr" sz="quarter" idx="19"/>
          </p:nvPr>
        </p:nvSpPr>
        <p:spPr/>
        <p:txBody>
          <a:bodyPr/>
          <a:lstStyle/>
          <a:p>
            <a:r>
              <a:rPr lang="en-US" dirty="0"/>
              <a:t>6156528.1.1.AM.</a:t>
            </a:r>
          </a:p>
        </p:txBody>
      </p:sp>
    </p:spTree>
    <p:extLst>
      <p:ext uri="{BB962C8B-B14F-4D97-AF65-F5344CB8AC3E}">
        <p14:creationId xmlns:p14="http://schemas.microsoft.com/office/powerpoint/2010/main" val="159487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io - Shor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9B9D621-7CE6-135A-50A9-1C936533D4A4}"/>
              </a:ext>
            </a:extLst>
          </p:cNvPr>
          <p:cNvSpPr>
            <a:spLocks noGrp="1"/>
          </p:cNvSpPr>
          <p:nvPr>
            <p:ph type="pic" sz="quarter" idx="10"/>
          </p:nvPr>
        </p:nvSpPr>
        <p:spPr>
          <a:xfrm>
            <a:off x="378619" y="1286263"/>
            <a:ext cx="2325111" cy="4285863"/>
          </a:xfrm>
          <a:solidFill>
            <a:schemeClr val="bg1">
              <a:lumMod val="95000"/>
            </a:schemeClr>
          </a:solidFill>
        </p:spPr>
        <p:txBody>
          <a:bodyPr/>
          <a:lstStyle>
            <a:lvl1pPr>
              <a:defRPr sz="900" b="0"/>
            </a:lvl1pPr>
          </a:lstStyle>
          <a:p>
            <a:r>
              <a:rPr lang="en-US" dirty="0"/>
              <a:t>Click icon to add picture</a:t>
            </a:r>
          </a:p>
        </p:txBody>
      </p:sp>
      <p:sp>
        <p:nvSpPr>
          <p:cNvPr id="7" name="Text Placeholder 6">
            <a:extLst>
              <a:ext uri="{FF2B5EF4-FFF2-40B4-BE49-F238E27FC236}">
                <a16:creationId xmlns:a16="http://schemas.microsoft.com/office/drawing/2014/main" id="{21E3FE5A-C3E3-E4B7-5B0F-1ADBC1FD6103}"/>
              </a:ext>
            </a:extLst>
          </p:cNvPr>
          <p:cNvSpPr>
            <a:spLocks noGrp="1"/>
          </p:cNvSpPr>
          <p:nvPr>
            <p:ph type="body" sz="quarter" idx="11" hasCustomPrompt="1"/>
          </p:nvPr>
        </p:nvSpPr>
        <p:spPr>
          <a:xfrm>
            <a:off x="3407569" y="1615828"/>
            <a:ext cx="5359004" cy="568211"/>
          </a:xfrm>
        </p:spPr>
        <p:txBody>
          <a:bodyPr/>
          <a:lstStyle>
            <a:lvl1pPr>
              <a:spcBef>
                <a:spcPts val="0"/>
              </a:spcBef>
              <a:defRPr sz="30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8" name="Text Placeholder 6">
            <a:extLst>
              <a:ext uri="{FF2B5EF4-FFF2-40B4-BE49-F238E27FC236}">
                <a16:creationId xmlns:a16="http://schemas.microsoft.com/office/drawing/2014/main" id="{02A7D8FE-F89C-680E-1212-58C2C2516855}"/>
              </a:ext>
            </a:extLst>
          </p:cNvPr>
          <p:cNvSpPr>
            <a:spLocks noGrp="1"/>
          </p:cNvSpPr>
          <p:nvPr>
            <p:ph type="body" sz="quarter" idx="12" hasCustomPrompt="1"/>
          </p:nvPr>
        </p:nvSpPr>
        <p:spPr>
          <a:xfrm>
            <a:off x="3407569" y="2234196"/>
            <a:ext cx="5359004" cy="337555"/>
          </a:xfrm>
        </p:spPr>
        <p:txBody>
          <a:bodyPr/>
          <a:lstStyle>
            <a:lvl1pPr>
              <a:spcBef>
                <a:spcPts val="0"/>
              </a:spcBef>
              <a:defRPr b="0"/>
            </a:lvl1pPr>
            <a:lvl2pPr marL="0" indent="0">
              <a:buNone/>
              <a:defRPr/>
            </a:lvl2pPr>
          </a:lstStyle>
          <a:p>
            <a:pPr lvl="0"/>
            <a:r>
              <a:rPr lang="en-US" dirty="0"/>
              <a:t>Position title</a:t>
            </a:r>
          </a:p>
        </p:txBody>
      </p:sp>
      <p:sp>
        <p:nvSpPr>
          <p:cNvPr id="9" name="Text Placeholder 6">
            <a:extLst>
              <a:ext uri="{FF2B5EF4-FFF2-40B4-BE49-F238E27FC236}">
                <a16:creationId xmlns:a16="http://schemas.microsoft.com/office/drawing/2014/main" id="{2535B1D6-3D14-5A12-F861-D0194C45D73D}"/>
              </a:ext>
            </a:extLst>
          </p:cNvPr>
          <p:cNvSpPr>
            <a:spLocks noGrp="1"/>
          </p:cNvSpPr>
          <p:nvPr>
            <p:ph type="body" sz="quarter" idx="13" hasCustomPrompt="1"/>
          </p:nvPr>
        </p:nvSpPr>
        <p:spPr>
          <a:xfrm>
            <a:off x="3417552" y="2747313"/>
            <a:ext cx="4663440" cy="2834640"/>
          </a:xfrm>
        </p:spPr>
        <p:txBody>
          <a:bodyPr numCol="2" spcCol="256032"/>
          <a:lstStyle>
            <a:lvl1pPr>
              <a:lnSpc>
                <a:spcPct val="110000"/>
              </a:lnSpc>
              <a:defRPr sz="900" b="0"/>
            </a:lvl1pPr>
            <a:lvl2pPr marL="0" indent="0">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 </a:t>
            </a:r>
            <a:r>
              <a:rPr lang="en-US" dirty="0" err="1"/>
              <a:t>nisl</a:t>
            </a:r>
            <a:r>
              <a:rPr lang="en-US" dirty="0"/>
              <a:t>. </a:t>
            </a:r>
            <a:r>
              <a:rPr lang="en-US" dirty="0" err="1"/>
              <a:t>Arcu</a:t>
            </a:r>
            <a:r>
              <a:rPr lang="en-US" dirty="0"/>
              <a:t> dui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a:t>
            </a:r>
            <a:r>
              <a:rPr lang="en-US" dirty="0" err="1"/>
              <a:t>Lacus</a:t>
            </a:r>
            <a:r>
              <a:rPr lang="en-US" dirty="0"/>
              <a:t> sed </a:t>
            </a:r>
            <a:r>
              <a:rPr lang="en-US" dirty="0" err="1"/>
              <a:t>turpis</a:t>
            </a:r>
            <a:r>
              <a:rPr lang="en-US" dirty="0"/>
              <a:t> </a:t>
            </a:r>
            <a:r>
              <a:rPr lang="en-US" dirty="0" err="1"/>
              <a:t>tincidunt</a:t>
            </a:r>
            <a:r>
              <a:rPr lang="en-US" dirty="0"/>
              <a:t> id </a:t>
            </a:r>
            <a:r>
              <a:rPr lang="en-US" dirty="0" err="1"/>
              <a:t>aliquet</a:t>
            </a:r>
            <a:r>
              <a:rPr lang="en-US" dirty="0"/>
              <a:t> </a:t>
            </a:r>
            <a:r>
              <a:rPr lang="en-US" dirty="0" err="1"/>
              <a:t>risus</a:t>
            </a:r>
            <a:r>
              <a:rPr lang="en-US" dirty="0"/>
              <a:t> </a:t>
            </a:r>
            <a:r>
              <a:rPr lang="en-US" dirty="0" err="1"/>
              <a:t>feugiat</a:t>
            </a:r>
            <a:r>
              <a:rPr lang="en-US" dirty="0"/>
              <a:t> in ante. </a:t>
            </a:r>
            <a:r>
              <a:rPr lang="en-US" dirty="0" err="1"/>
              <a:t>Erat</a:t>
            </a:r>
            <a:r>
              <a:rPr lang="en-US" dirty="0"/>
              <a:t> </a:t>
            </a:r>
            <a:r>
              <a:rPr lang="en-US" dirty="0" err="1"/>
              <a:t>velit</a:t>
            </a:r>
            <a:r>
              <a:rPr lang="en-US" dirty="0"/>
              <a:t> </a:t>
            </a:r>
            <a:r>
              <a:rPr lang="en-US" dirty="0" err="1"/>
              <a:t>scelerisque</a:t>
            </a:r>
            <a:r>
              <a:rPr lang="en-US" dirty="0"/>
              <a:t> in dictum non </a:t>
            </a:r>
            <a:r>
              <a:rPr lang="en-US" dirty="0" err="1"/>
              <a:t>consectetur</a:t>
            </a:r>
            <a:r>
              <a:rPr lang="en-US" dirty="0"/>
              <a:t> a </a:t>
            </a:r>
            <a:r>
              <a:rPr lang="en-US" dirty="0" err="1"/>
              <a:t>erat</a:t>
            </a:r>
            <a:r>
              <a:rPr lang="en-US" dirty="0"/>
              <a:t> </a:t>
            </a:r>
            <a:r>
              <a:rPr lang="en-US" dirty="0" err="1"/>
              <a:t>nam</a:t>
            </a:r>
            <a:r>
              <a:rPr lang="en-US" dirty="0"/>
              <a:t>. </a:t>
            </a:r>
            <a:br>
              <a:rPr lang="en-US" dirty="0"/>
            </a:br>
            <a:r>
              <a:rPr lang="en-US" dirty="0" err="1"/>
              <a:t>Nulla</a:t>
            </a:r>
            <a:r>
              <a:rPr lang="en-US" dirty="0"/>
              <a:t> </a:t>
            </a:r>
            <a:r>
              <a:rPr lang="en-US" dirty="0" err="1"/>
              <a:t>aliquet</a:t>
            </a:r>
            <a:r>
              <a:rPr lang="en-US" dirty="0"/>
              <a:t> </a:t>
            </a:r>
            <a:r>
              <a:rPr lang="en-US" dirty="0" err="1"/>
              <a:t>porttitor</a:t>
            </a:r>
            <a:r>
              <a:rPr lang="en-US" dirty="0"/>
              <a:t> </a:t>
            </a:r>
            <a:r>
              <a:rPr lang="en-US" dirty="0" err="1"/>
              <a:t>lacus</a:t>
            </a:r>
            <a:r>
              <a:rPr lang="en-US" dirty="0"/>
              <a:t> </a:t>
            </a:r>
            <a:r>
              <a:rPr lang="en-US" dirty="0" err="1"/>
              <a:t>luctus</a:t>
            </a:r>
            <a:r>
              <a:rPr lang="en-US" dirty="0"/>
              <a:t>.</a:t>
            </a:r>
            <a:br>
              <a:rPr lang="en-US" dirty="0"/>
            </a:br>
            <a:br>
              <a:rPr lang="en-US" dirty="0"/>
            </a:br>
            <a:r>
              <a:rPr lang="en-US" dirty="0"/>
              <a:t>Cras sed </a:t>
            </a:r>
            <a:r>
              <a:rPr lang="en-US" dirty="0" err="1"/>
              <a:t>felis</a:t>
            </a:r>
            <a:r>
              <a:rPr lang="en-US" dirty="0"/>
              <a:t> </a:t>
            </a:r>
            <a:r>
              <a:rPr lang="en-US" dirty="0" err="1"/>
              <a:t>eget</a:t>
            </a:r>
            <a:r>
              <a:rPr lang="en-US" dirty="0"/>
              <a:t> </a:t>
            </a:r>
            <a:r>
              <a:rPr lang="en-US" dirty="0" err="1"/>
              <a:t>velit</a:t>
            </a:r>
            <a:r>
              <a:rPr lang="en-US" dirty="0"/>
              <a:t> </a:t>
            </a:r>
            <a:r>
              <a:rPr lang="en-US" dirty="0" err="1"/>
              <a:t>aliquet</a:t>
            </a:r>
            <a:r>
              <a:rPr lang="en-US" dirty="0"/>
              <a:t> </a:t>
            </a:r>
            <a:r>
              <a:rPr lang="en-US" dirty="0" err="1"/>
              <a:t>sagittis</a:t>
            </a:r>
            <a:r>
              <a:rPr lang="en-US" dirty="0"/>
              <a:t> id </a:t>
            </a:r>
            <a:r>
              <a:rPr lang="en-US" dirty="0" err="1"/>
              <a:t>consectetur</a:t>
            </a:r>
            <a:r>
              <a:rPr lang="en-US" dirty="0"/>
              <a:t>. Sem </a:t>
            </a:r>
            <a:r>
              <a:rPr lang="en-US" dirty="0" err="1"/>
              <a:t>viverra</a:t>
            </a:r>
            <a:r>
              <a:rPr lang="en-US" dirty="0"/>
              <a:t> </a:t>
            </a:r>
            <a:r>
              <a:rPr lang="en-US" dirty="0" err="1"/>
              <a:t>aliquet</a:t>
            </a:r>
            <a:r>
              <a:rPr lang="en-US" dirty="0"/>
              <a:t> </a:t>
            </a:r>
            <a:r>
              <a:rPr lang="en-US" dirty="0" err="1"/>
              <a:t>eget</a:t>
            </a:r>
            <a:r>
              <a:rPr lang="en-US" dirty="0"/>
              <a:t> sit </a:t>
            </a:r>
            <a:r>
              <a:rPr lang="en-US" dirty="0" err="1"/>
              <a:t>amet</a:t>
            </a:r>
            <a:r>
              <a:rPr lang="en-US" dirty="0"/>
              <a:t> </a:t>
            </a:r>
            <a:r>
              <a:rPr lang="en-US" dirty="0" err="1"/>
              <a:t>tellus</a:t>
            </a:r>
            <a:r>
              <a:rPr lang="en-US" dirty="0"/>
              <a:t> </a:t>
            </a:r>
            <a:r>
              <a:rPr lang="en-US" dirty="0" err="1"/>
              <a:t>cras</a:t>
            </a:r>
            <a:r>
              <a:rPr lang="en-US" dirty="0"/>
              <a:t>. </a:t>
            </a:r>
            <a:r>
              <a:rPr lang="en-US" dirty="0" err="1"/>
              <a:t>Elementum</a:t>
            </a:r>
            <a:r>
              <a:rPr lang="en-US" dirty="0"/>
              <a:t> </a:t>
            </a:r>
            <a:r>
              <a:rPr lang="en-US" dirty="0" err="1"/>
              <a:t>sagittis</a:t>
            </a:r>
            <a:r>
              <a:rPr lang="en-US" dirty="0"/>
              <a:t> vitae et </a:t>
            </a:r>
            <a:r>
              <a:rPr lang="en-US" dirty="0" err="1"/>
              <a:t>leo</a:t>
            </a:r>
            <a:r>
              <a:rPr lang="en-US" dirty="0"/>
              <a:t>. Eu </a:t>
            </a:r>
            <a:r>
              <a:rPr lang="en-US" dirty="0" err="1"/>
              <a:t>feugiat</a:t>
            </a:r>
            <a:r>
              <a:rPr lang="en-US" dirty="0"/>
              <a:t> </a:t>
            </a:r>
            <a:r>
              <a:rPr lang="en-US" dirty="0" err="1"/>
              <a:t>pretium</a:t>
            </a:r>
            <a:r>
              <a:rPr lang="en-US" dirty="0"/>
              <a:t> </a:t>
            </a:r>
            <a:r>
              <a:rPr lang="en-US" dirty="0" err="1"/>
              <a:t>nibh</a:t>
            </a:r>
            <a:r>
              <a:rPr lang="en-US" dirty="0"/>
              <a:t> ipsum </a:t>
            </a:r>
            <a:r>
              <a:rPr lang="en-US" dirty="0" err="1"/>
              <a:t>consequat</a:t>
            </a:r>
            <a:r>
              <a:rPr lang="en-US" dirty="0"/>
              <a:t> </a:t>
            </a:r>
            <a:r>
              <a:rPr lang="en-US" dirty="0" err="1"/>
              <a:t>nisl</a:t>
            </a:r>
            <a:r>
              <a:rPr lang="en-US" dirty="0"/>
              <a:t> vel. Mi tempus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Nunc non </a:t>
            </a:r>
            <a:r>
              <a:rPr lang="en-US" dirty="0" err="1"/>
              <a:t>blandit</a:t>
            </a:r>
            <a:r>
              <a:rPr lang="en-US" dirty="0"/>
              <a:t> </a:t>
            </a:r>
            <a:r>
              <a:rPr lang="en-US" dirty="0" err="1"/>
              <a:t>massa</a:t>
            </a:r>
            <a:r>
              <a:rPr lang="en-US" dirty="0"/>
              <a:t> </a:t>
            </a:r>
            <a:r>
              <a:rPr lang="en-US" dirty="0" err="1"/>
              <a:t>enim</a:t>
            </a:r>
            <a:r>
              <a:rPr lang="en-US" dirty="0"/>
              <a:t> </a:t>
            </a:r>
            <a:r>
              <a:rPr lang="en-US" dirty="0" err="1"/>
              <a:t>nec</a:t>
            </a:r>
            <a:r>
              <a:rPr lang="en-US" dirty="0"/>
              <a:t> dui. Id </a:t>
            </a:r>
            <a:r>
              <a:rPr lang="en-US" dirty="0" err="1"/>
              <a:t>consectetur</a:t>
            </a:r>
            <a:r>
              <a:rPr lang="en-US" dirty="0"/>
              <a:t> </a:t>
            </a:r>
            <a:r>
              <a:rPr lang="en-US" dirty="0" err="1"/>
              <a:t>purus</a:t>
            </a:r>
            <a:r>
              <a:rPr lang="en-US" dirty="0"/>
              <a:t> </a:t>
            </a:r>
            <a:r>
              <a:rPr lang="en-US" dirty="0" err="1"/>
              <a:t>ut</a:t>
            </a:r>
            <a:r>
              <a:rPr lang="en-US" dirty="0"/>
              <a:t> </a:t>
            </a:r>
            <a:r>
              <a:rPr lang="en-US" dirty="0" err="1"/>
              <a:t>faucibus</a:t>
            </a:r>
            <a:r>
              <a:rPr lang="en-US" dirty="0"/>
              <a:t>. At </a:t>
            </a:r>
            <a:r>
              <a:rPr lang="en-US" dirty="0" err="1"/>
              <a:t>consectetur</a:t>
            </a:r>
            <a:r>
              <a:rPr lang="en-US" dirty="0"/>
              <a:t> lorem </a:t>
            </a:r>
            <a:r>
              <a:rPr lang="en-US" dirty="0" err="1"/>
              <a:t>donec</a:t>
            </a:r>
            <a:r>
              <a:rPr lang="en-US" dirty="0"/>
              <a:t> </a:t>
            </a:r>
            <a:r>
              <a:rPr lang="en-US" dirty="0" err="1"/>
              <a:t>massa</a:t>
            </a:r>
            <a:r>
              <a:rPr lang="en-US" dirty="0"/>
              <a:t> </a:t>
            </a:r>
            <a:r>
              <a:rPr lang="en-US" dirty="0" err="1"/>
              <a:t>risus</a:t>
            </a:r>
            <a:r>
              <a:rPr lang="en-US" dirty="0"/>
              <a:t> </a:t>
            </a:r>
            <a:r>
              <a:rPr lang="en-US" dirty="0" err="1"/>
              <a:t>feugiat</a:t>
            </a:r>
            <a:r>
              <a:rPr lang="en-US" dirty="0"/>
              <a:t> in ante.</a:t>
            </a:r>
            <a:br>
              <a:rPr lang="en-US" dirty="0"/>
            </a:b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magna.</a:t>
            </a:r>
          </a:p>
        </p:txBody>
      </p:sp>
      <p:sp>
        <p:nvSpPr>
          <p:cNvPr id="3" name="Title 2">
            <a:extLst>
              <a:ext uri="{FF2B5EF4-FFF2-40B4-BE49-F238E27FC236}">
                <a16:creationId xmlns:a16="http://schemas.microsoft.com/office/drawing/2014/main" id="{72CBCAC2-9279-0B01-4006-372960B9D6F9}"/>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A77A88A-3C3C-B82E-4089-24A694A58894}"/>
              </a:ext>
            </a:extLst>
          </p:cNvPr>
          <p:cNvSpPr>
            <a:spLocks noGrp="1"/>
          </p:cNvSpPr>
          <p:nvPr>
            <p:ph type="ftr" sz="quarter" idx="14"/>
          </p:nvPr>
        </p:nvSpPr>
        <p:spPr/>
        <p:txBody>
          <a:bodyPr/>
          <a:lstStyle/>
          <a:p>
            <a:r>
              <a:rPr lang="en-US" dirty="0"/>
              <a:t>6156528.1.1.AM.</a:t>
            </a:r>
          </a:p>
        </p:txBody>
      </p:sp>
    </p:spTree>
    <p:extLst>
      <p:ext uri="{BB962C8B-B14F-4D97-AF65-F5344CB8AC3E}">
        <p14:creationId xmlns:p14="http://schemas.microsoft.com/office/powerpoint/2010/main" val="235681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o - Lo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9B9D621-7CE6-135A-50A9-1C936533D4A4}"/>
              </a:ext>
            </a:extLst>
          </p:cNvPr>
          <p:cNvSpPr>
            <a:spLocks noGrp="1"/>
          </p:cNvSpPr>
          <p:nvPr>
            <p:ph type="pic" sz="quarter" idx="10"/>
          </p:nvPr>
        </p:nvSpPr>
        <p:spPr>
          <a:xfrm>
            <a:off x="378619" y="1714500"/>
            <a:ext cx="1528469" cy="2807396"/>
          </a:xfrm>
          <a:solidFill>
            <a:schemeClr val="bg1">
              <a:lumMod val="95000"/>
            </a:schemeClr>
          </a:solidFill>
        </p:spPr>
        <p:txBody>
          <a:bodyPr/>
          <a:lstStyle>
            <a:lvl1pPr>
              <a:defRPr sz="900" b="0"/>
            </a:lvl1pPr>
          </a:lstStyle>
          <a:p>
            <a:r>
              <a:rPr lang="en-US" dirty="0"/>
              <a:t>Click icon to add picture</a:t>
            </a:r>
          </a:p>
        </p:txBody>
      </p:sp>
      <p:sp>
        <p:nvSpPr>
          <p:cNvPr id="7" name="Text Placeholder 6">
            <a:extLst>
              <a:ext uri="{FF2B5EF4-FFF2-40B4-BE49-F238E27FC236}">
                <a16:creationId xmlns:a16="http://schemas.microsoft.com/office/drawing/2014/main" id="{21E3FE5A-C3E3-E4B7-5B0F-1ADBC1FD6103}"/>
              </a:ext>
            </a:extLst>
          </p:cNvPr>
          <p:cNvSpPr>
            <a:spLocks noGrp="1"/>
          </p:cNvSpPr>
          <p:nvPr>
            <p:ph type="body" sz="quarter" idx="11" hasCustomPrompt="1"/>
          </p:nvPr>
        </p:nvSpPr>
        <p:spPr>
          <a:xfrm>
            <a:off x="378619" y="4797426"/>
            <a:ext cx="1957387" cy="637236"/>
          </a:xfrm>
        </p:spPr>
        <p:txBody>
          <a:bodyPr/>
          <a:lstStyle>
            <a:lvl1pPr>
              <a:spcBef>
                <a:spcPts val="0"/>
              </a:spcBef>
              <a:defRPr sz="21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8" name="Text Placeholder 6">
            <a:extLst>
              <a:ext uri="{FF2B5EF4-FFF2-40B4-BE49-F238E27FC236}">
                <a16:creationId xmlns:a16="http://schemas.microsoft.com/office/drawing/2014/main" id="{02A7D8FE-F89C-680E-1212-58C2C2516855}"/>
              </a:ext>
            </a:extLst>
          </p:cNvPr>
          <p:cNvSpPr>
            <a:spLocks noGrp="1"/>
          </p:cNvSpPr>
          <p:nvPr>
            <p:ph type="body" sz="quarter" idx="12" hasCustomPrompt="1"/>
          </p:nvPr>
        </p:nvSpPr>
        <p:spPr>
          <a:xfrm>
            <a:off x="378619" y="5393188"/>
            <a:ext cx="1957386" cy="337555"/>
          </a:xfrm>
        </p:spPr>
        <p:txBody>
          <a:bodyPr/>
          <a:lstStyle>
            <a:lvl1pPr>
              <a:spcBef>
                <a:spcPts val="0"/>
              </a:spcBef>
              <a:defRPr sz="1050" b="0"/>
            </a:lvl1pPr>
            <a:lvl2pPr marL="0" indent="0">
              <a:buNone/>
              <a:defRPr/>
            </a:lvl2pPr>
          </a:lstStyle>
          <a:p>
            <a:pPr lvl="0"/>
            <a:r>
              <a:rPr lang="en-US" dirty="0"/>
              <a:t>Position title</a:t>
            </a:r>
          </a:p>
        </p:txBody>
      </p:sp>
      <p:sp>
        <p:nvSpPr>
          <p:cNvPr id="9" name="Text Placeholder 6">
            <a:extLst>
              <a:ext uri="{FF2B5EF4-FFF2-40B4-BE49-F238E27FC236}">
                <a16:creationId xmlns:a16="http://schemas.microsoft.com/office/drawing/2014/main" id="{2535B1D6-3D14-5A12-F861-D0194C45D73D}"/>
              </a:ext>
            </a:extLst>
          </p:cNvPr>
          <p:cNvSpPr>
            <a:spLocks noGrp="1"/>
          </p:cNvSpPr>
          <p:nvPr>
            <p:ph type="body" sz="quarter" idx="13" hasCustomPrompt="1"/>
          </p:nvPr>
        </p:nvSpPr>
        <p:spPr>
          <a:xfrm>
            <a:off x="2521744" y="1714500"/>
            <a:ext cx="6243637" cy="4286250"/>
          </a:xfrm>
        </p:spPr>
        <p:txBody>
          <a:bodyPr numCol="2" spcCol="256032">
            <a:normAutofit/>
          </a:bodyPr>
          <a:lstStyle>
            <a:lvl1pPr>
              <a:lnSpc>
                <a:spcPct val="110000"/>
              </a:lnSpc>
              <a:defRPr sz="900" b="0"/>
            </a:lvl1pPr>
            <a:lvl2pPr marL="0" indent="0">
              <a:buNone/>
              <a:defRPr/>
            </a:lvl2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 </a:t>
            </a:r>
            <a:r>
              <a:rPr lang="en-US" dirty="0" err="1"/>
              <a:t>nisl</a:t>
            </a:r>
            <a:r>
              <a:rPr lang="en-US" dirty="0"/>
              <a:t>. </a:t>
            </a:r>
            <a:r>
              <a:rPr lang="en-US" dirty="0" err="1"/>
              <a:t>Arcu</a:t>
            </a:r>
            <a:r>
              <a:rPr lang="en-US" dirty="0"/>
              <a:t> dui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a:t>
            </a:r>
            <a:r>
              <a:rPr lang="en-US" dirty="0" err="1"/>
              <a:t>Lacus</a:t>
            </a:r>
            <a:r>
              <a:rPr lang="en-US" dirty="0"/>
              <a:t> sed </a:t>
            </a:r>
            <a:r>
              <a:rPr lang="en-US" dirty="0" err="1"/>
              <a:t>turpis</a:t>
            </a:r>
            <a:r>
              <a:rPr lang="en-US" dirty="0"/>
              <a:t> </a:t>
            </a:r>
            <a:r>
              <a:rPr lang="en-US" dirty="0" err="1"/>
              <a:t>tincidunt</a:t>
            </a:r>
            <a:r>
              <a:rPr lang="en-US" dirty="0"/>
              <a:t> id </a:t>
            </a:r>
            <a:r>
              <a:rPr lang="en-US" dirty="0" err="1"/>
              <a:t>aliquet</a:t>
            </a:r>
            <a:r>
              <a:rPr lang="en-US" dirty="0"/>
              <a:t> </a:t>
            </a:r>
            <a:r>
              <a:rPr lang="en-US" dirty="0" err="1"/>
              <a:t>risus</a:t>
            </a:r>
            <a:r>
              <a:rPr lang="en-US" dirty="0"/>
              <a:t> </a:t>
            </a:r>
            <a:r>
              <a:rPr lang="en-US" dirty="0" err="1"/>
              <a:t>feugiat</a:t>
            </a:r>
            <a:r>
              <a:rPr lang="en-US" dirty="0"/>
              <a:t> in ante. </a:t>
            </a:r>
            <a:r>
              <a:rPr lang="en-US" dirty="0" err="1"/>
              <a:t>Erat</a:t>
            </a:r>
            <a:r>
              <a:rPr lang="en-US" dirty="0"/>
              <a:t> </a:t>
            </a:r>
            <a:r>
              <a:rPr lang="en-US" dirty="0" err="1"/>
              <a:t>velit</a:t>
            </a:r>
            <a:r>
              <a:rPr lang="en-US" dirty="0"/>
              <a:t> </a:t>
            </a:r>
            <a:r>
              <a:rPr lang="en-US" dirty="0" err="1"/>
              <a:t>scelerisque</a:t>
            </a:r>
            <a:r>
              <a:rPr lang="en-US" dirty="0"/>
              <a:t> in dictum non </a:t>
            </a:r>
            <a:r>
              <a:rPr lang="en-US" dirty="0" err="1"/>
              <a:t>consectetur</a:t>
            </a:r>
            <a:r>
              <a:rPr lang="en-US" dirty="0"/>
              <a:t> a </a:t>
            </a:r>
            <a:r>
              <a:rPr lang="en-US" dirty="0" err="1"/>
              <a:t>erat</a:t>
            </a:r>
            <a:r>
              <a:rPr lang="en-US" dirty="0"/>
              <a:t> </a:t>
            </a:r>
            <a:r>
              <a:rPr lang="en-US" dirty="0" err="1"/>
              <a:t>nam</a:t>
            </a:r>
            <a:r>
              <a:rPr lang="en-US" dirty="0"/>
              <a:t>. </a:t>
            </a:r>
            <a:r>
              <a:rPr lang="en-US" dirty="0" err="1"/>
              <a:t>Nulla</a:t>
            </a:r>
            <a:r>
              <a:rPr lang="en-US" dirty="0"/>
              <a:t> </a:t>
            </a:r>
            <a:r>
              <a:rPr lang="en-US" dirty="0" err="1"/>
              <a:t>aliquet</a:t>
            </a:r>
            <a:r>
              <a:rPr lang="en-US" dirty="0"/>
              <a:t> </a:t>
            </a:r>
            <a:r>
              <a:rPr lang="en-US" dirty="0" err="1"/>
              <a:t>porttitor</a:t>
            </a:r>
            <a:r>
              <a:rPr lang="en-US" dirty="0"/>
              <a:t> </a:t>
            </a:r>
            <a:r>
              <a:rPr lang="en-US" dirty="0" err="1"/>
              <a:t>lacus</a:t>
            </a:r>
            <a:r>
              <a:rPr lang="en-US" dirty="0"/>
              <a:t> </a:t>
            </a:r>
            <a:r>
              <a:rPr lang="en-US" dirty="0" err="1"/>
              <a:t>luctus</a:t>
            </a:r>
            <a:r>
              <a:rPr lang="en-US" dirty="0"/>
              <a:t>.</a:t>
            </a:r>
            <a:br>
              <a:rPr lang="en-US" dirty="0"/>
            </a:br>
            <a:br>
              <a:rPr lang="en-US" dirty="0"/>
            </a:br>
            <a:r>
              <a:rPr lang="en-US" dirty="0"/>
              <a:t>Cras sed </a:t>
            </a:r>
            <a:r>
              <a:rPr lang="en-US" dirty="0" err="1"/>
              <a:t>felis</a:t>
            </a:r>
            <a:r>
              <a:rPr lang="en-US" dirty="0"/>
              <a:t> </a:t>
            </a:r>
            <a:r>
              <a:rPr lang="en-US" dirty="0" err="1"/>
              <a:t>eget</a:t>
            </a:r>
            <a:r>
              <a:rPr lang="en-US" dirty="0"/>
              <a:t> </a:t>
            </a:r>
            <a:r>
              <a:rPr lang="en-US" dirty="0" err="1"/>
              <a:t>velit</a:t>
            </a:r>
            <a:r>
              <a:rPr lang="en-US" dirty="0"/>
              <a:t> </a:t>
            </a:r>
            <a:r>
              <a:rPr lang="en-US" dirty="0" err="1"/>
              <a:t>aliquet</a:t>
            </a:r>
            <a:r>
              <a:rPr lang="en-US" dirty="0"/>
              <a:t> </a:t>
            </a:r>
            <a:r>
              <a:rPr lang="en-US" dirty="0" err="1"/>
              <a:t>sagittis</a:t>
            </a:r>
            <a:r>
              <a:rPr lang="en-US" dirty="0"/>
              <a:t> id </a:t>
            </a:r>
            <a:r>
              <a:rPr lang="en-US" dirty="0" err="1"/>
              <a:t>consectetur</a:t>
            </a:r>
            <a:r>
              <a:rPr lang="en-US" dirty="0"/>
              <a:t>. Sem </a:t>
            </a:r>
            <a:r>
              <a:rPr lang="en-US" dirty="0" err="1"/>
              <a:t>viverra</a:t>
            </a:r>
            <a:r>
              <a:rPr lang="en-US" dirty="0"/>
              <a:t> </a:t>
            </a:r>
            <a:r>
              <a:rPr lang="en-US" dirty="0" err="1"/>
              <a:t>aliquet</a:t>
            </a:r>
            <a:r>
              <a:rPr lang="en-US" dirty="0"/>
              <a:t> </a:t>
            </a:r>
            <a:r>
              <a:rPr lang="en-US" dirty="0" err="1"/>
              <a:t>eget</a:t>
            </a:r>
            <a:r>
              <a:rPr lang="en-US" dirty="0"/>
              <a:t> sit </a:t>
            </a:r>
            <a:r>
              <a:rPr lang="en-US" dirty="0" err="1"/>
              <a:t>amet</a:t>
            </a:r>
            <a:r>
              <a:rPr lang="en-US" dirty="0"/>
              <a:t> </a:t>
            </a:r>
            <a:r>
              <a:rPr lang="en-US" dirty="0" err="1"/>
              <a:t>tellus</a:t>
            </a:r>
            <a:r>
              <a:rPr lang="en-US" dirty="0"/>
              <a:t> </a:t>
            </a:r>
            <a:r>
              <a:rPr lang="en-US" dirty="0" err="1"/>
              <a:t>cras</a:t>
            </a:r>
            <a:r>
              <a:rPr lang="en-US" dirty="0"/>
              <a:t>. </a:t>
            </a:r>
            <a:r>
              <a:rPr lang="en-US" dirty="0" err="1"/>
              <a:t>Elementum</a:t>
            </a:r>
            <a:r>
              <a:rPr lang="en-US" dirty="0"/>
              <a:t> </a:t>
            </a:r>
            <a:r>
              <a:rPr lang="en-US" dirty="0" err="1"/>
              <a:t>sagittis</a:t>
            </a:r>
            <a:r>
              <a:rPr lang="en-US" dirty="0"/>
              <a:t> vitae et </a:t>
            </a:r>
            <a:r>
              <a:rPr lang="en-US" dirty="0" err="1"/>
              <a:t>leo</a:t>
            </a:r>
            <a:r>
              <a:rPr lang="en-US" dirty="0"/>
              <a:t>. Eu </a:t>
            </a:r>
            <a:r>
              <a:rPr lang="en-US" dirty="0" err="1"/>
              <a:t>feugiat</a:t>
            </a:r>
            <a:r>
              <a:rPr lang="en-US" dirty="0"/>
              <a:t> </a:t>
            </a:r>
            <a:r>
              <a:rPr lang="en-US" dirty="0" err="1"/>
              <a:t>pretium</a:t>
            </a:r>
            <a:r>
              <a:rPr lang="en-US" dirty="0"/>
              <a:t> </a:t>
            </a:r>
            <a:r>
              <a:rPr lang="en-US" dirty="0" err="1"/>
              <a:t>nibh</a:t>
            </a:r>
            <a:r>
              <a:rPr lang="en-US" dirty="0"/>
              <a:t> ipsum </a:t>
            </a:r>
            <a:r>
              <a:rPr lang="en-US" dirty="0" err="1"/>
              <a:t>consequat</a:t>
            </a:r>
            <a:r>
              <a:rPr lang="en-US" dirty="0"/>
              <a:t> </a:t>
            </a:r>
            <a:r>
              <a:rPr lang="en-US" dirty="0" err="1"/>
              <a:t>nisl</a:t>
            </a:r>
            <a:r>
              <a:rPr lang="en-US" dirty="0"/>
              <a:t> vel. Mi tempus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Nunc non </a:t>
            </a:r>
            <a:r>
              <a:rPr lang="en-US" dirty="0" err="1"/>
              <a:t>blandit</a:t>
            </a:r>
            <a:r>
              <a:rPr lang="en-US" dirty="0"/>
              <a:t> </a:t>
            </a:r>
            <a:r>
              <a:rPr lang="en-US" dirty="0" err="1"/>
              <a:t>massa</a:t>
            </a:r>
            <a:r>
              <a:rPr lang="en-US" dirty="0"/>
              <a:t> </a:t>
            </a:r>
            <a:r>
              <a:rPr lang="en-US" dirty="0" err="1"/>
              <a:t>enim</a:t>
            </a:r>
            <a:r>
              <a:rPr lang="en-US" dirty="0"/>
              <a:t> </a:t>
            </a:r>
            <a:r>
              <a:rPr lang="en-US" dirty="0" err="1"/>
              <a:t>nec</a:t>
            </a:r>
            <a:r>
              <a:rPr lang="en-US" dirty="0"/>
              <a:t> dui. Id </a:t>
            </a:r>
            <a:r>
              <a:rPr lang="en-US" dirty="0" err="1"/>
              <a:t>consectetur</a:t>
            </a:r>
            <a:r>
              <a:rPr lang="en-US" dirty="0"/>
              <a:t> </a:t>
            </a:r>
            <a:r>
              <a:rPr lang="en-US" dirty="0" err="1"/>
              <a:t>purus</a:t>
            </a:r>
            <a:r>
              <a:rPr lang="en-US" dirty="0"/>
              <a:t> </a:t>
            </a:r>
            <a:r>
              <a:rPr lang="en-US" dirty="0" err="1"/>
              <a:t>ut</a:t>
            </a:r>
            <a:r>
              <a:rPr lang="en-US" dirty="0"/>
              <a:t> </a:t>
            </a:r>
            <a:r>
              <a:rPr lang="en-US" dirty="0" err="1"/>
              <a:t>faucibus</a:t>
            </a:r>
            <a:r>
              <a:rPr lang="en-US" dirty="0"/>
              <a:t>. At </a:t>
            </a:r>
            <a:r>
              <a:rPr lang="en-US" dirty="0" err="1"/>
              <a:t>consectetur</a:t>
            </a:r>
            <a:r>
              <a:rPr lang="en-US" dirty="0"/>
              <a:t> lorem </a:t>
            </a:r>
            <a:r>
              <a:rPr lang="en-US" dirty="0" err="1"/>
              <a:t>donec</a:t>
            </a:r>
            <a:r>
              <a:rPr lang="en-US" dirty="0"/>
              <a:t> </a:t>
            </a:r>
            <a:r>
              <a:rPr lang="en-US" dirty="0" err="1"/>
              <a:t>massa</a:t>
            </a:r>
            <a:r>
              <a:rPr lang="en-US" dirty="0"/>
              <a:t> </a:t>
            </a:r>
            <a:r>
              <a:rPr lang="en-US" dirty="0" err="1"/>
              <a:t>risus</a:t>
            </a:r>
            <a:r>
              <a:rPr lang="en-US" dirty="0"/>
              <a:t> </a:t>
            </a:r>
            <a:r>
              <a:rPr lang="en-US" dirty="0" err="1"/>
              <a:t>feugiat</a:t>
            </a:r>
            <a:r>
              <a:rPr lang="en-US" dirty="0"/>
              <a:t> in ante.</a:t>
            </a:r>
            <a:br>
              <a:rPr lang="en-US" dirty="0"/>
            </a:br>
            <a:br>
              <a:rPr lang="en-US" dirty="0"/>
            </a:b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 </a:t>
            </a:r>
            <a:r>
              <a:rPr lang="en-US" dirty="0" err="1"/>
              <a:t>nisl</a:t>
            </a:r>
            <a:r>
              <a:rPr lang="en-US" dirty="0"/>
              <a:t>. </a:t>
            </a:r>
            <a:r>
              <a:rPr lang="en-US" dirty="0" err="1"/>
              <a:t>Arcu</a:t>
            </a:r>
            <a:r>
              <a:rPr lang="en-US" dirty="0"/>
              <a:t> dui </a:t>
            </a:r>
            <a:r>
              <a:rPr lang="en-US" dirty="0" err="1"/>
              <a:t>vivamus</a:t>
            </a:r>
            <a:r>
              <a:rPr lang="en-US" dirty="0"/>
              <a:t> </a:t>
            </a:r>
            <a:r>
              <a:rPr lang="en-US" dirty="0" err="1"/>
              <a:t>arcu</a:t>
            </a:r>
            <a:r>
              <a:rPr lang="en-US" dirty="0"/>
              <a:t> </a:t>
            </a:r>
            <a:r>
              <a:rPr lang="en-US" dirty="0" err="1"/>
              <a:t>felis</a:t>
            </a:r>
            <a:r>
              <a:rPr lang="en-US" dirty="0"/>
              <a:t> </a:t>
            </a:r>
            <a:r>
              <a:rPr lang="en-US" dirty="0" err="1"/>
              <a:t>bibendum</a:t>
            </a:r>
            <a:r>
              <a:rPr lang="en-US" dirty="0"/>
              <a:t> </a:t>
            </a:r>
            <a:r>
              <a:rPr lang="en-US" dirty="0" err="1"/>
              <a:t>ut</a:t>
            </a:r>
            <a:r>
              <a:rPr lang="en-US" dirty="0"/>
              <a:t> </a:t>
            </a:r>
            <a:r>
              <a:rPr lang="en-US" dirty="0" err="1"/>
              <a:t>tristique</a:t>
            </a:r>
            <a:r>
              <a:rPr lang="en-US" dirty="0"/>
              <a:t>. </a:t>
            </a:r>
            <a:r>
              <a:rPr lang="en-US" dirty="0" err="1"/>
              <a:t>Lacus</a:t>
            </a:r>
            <a:r>
              <a:rPr lang="en-US" dirty="0"/>
              <a:t> sed </a:t>
            </a:r>
            <a:r>
              <a:rPr lang="en-US" dirty="0" err="1"/>
              <a:t>turpis</a:t>
            </a:r>
            <a:r>
              <a:rPr lang="en-US" dirty="0"/>
              <a:t> </a:t>
            </a:r>
            <a:r>
              <a:rPr lang="en-US" dirty="0" err="1"/>
              <a:t>tincidunt</a:t>
            </a:r>
            <a:r>
              <a:rPr lang="en-US" dirty="0"/>
              <a:t> id </a:t>
            </a:r>
            <a:r>
              <a:rPr lang="en-US" dirty="0" err="1"/>
              <a:t>aliquet</a:t>
            </a:r>
            <a:r>
              <a:rPr lang="en-US" dirty="0"/>
              <a:t> </a:t>
            </a:r>
            <a:r>
              <a:rPr lang="en-US" dirty="0" err="1"/>
              <a:t>risus</a:t>
            </a:r>
            <a:r>
              <a:rPr lang="en-US" dirty="0"/>
              <a:t> </a:t>
            </a:r>
            <a:r>
              <a:rPr lang="en-US" dirty="0" err="1"/>
              <a:t>feugiat</a:t>
            </a:r>
            <a:r>
              <a:rPr lang="en-US" dirty="0"/>
              <a:t> in ante. </a:t>
            </a:r>
            <a:r>
              <a:rPr lang="en-US" dirty="0" err="1"/>
              <a:t>Erat</a:t>
            </a:r>
            <a:r>
              <a:rPr lang="en-US" dirty="0"/>
              <a:t> </a:t>
            </a:r>
            <a:r>
              <a:rPr lang="en-US" dirty="0" err="1"/>
              <a:t>velit</a:t>
            </a:r>
            <a:r>
              <a:rPr lang="en-US" dirty="0"/>
              <a:t> </a:t>
            </a:r>
            <a:r>
              <a:rPr lang="en-US" dirty="0" err="1"/>
              <a:t>scelerisque</a:t>
            </a:r>
            <a:r>
              <a:rPr lang="en-US" dirty="0"/>
              <a:t> in dictum non </a:t>
            </a:r>
            <a:r>
              <a:rPr lang="en-US" dirty="0" err="1"/>
              <a:t>consectetur</a:t>
            </a:r>
            <a:r>
              <a:rPr lang="en-US" dirty="0"/>
              <a:t> a </a:t>
            </a:r>
            <a:r>
              <a:rPr lang="en-US" dirty="0" err="1"/>
              <a:t>erat</a:t>
            </a:r>
            <a:r>
              <a:rPr lang="en-US" dirty="0"/>
              <a:t> </a:t>
            </a:r>
            <a:r>
              <a:rPr lang="en-US" dirty="0" err="1"/>
              <a:t>nam</a:t>
            </a:r>
            <a:r>
              <a:rPr lang="en-US" dirty="0"/>
              <a:t>. </a:t>
            </a:r>
            <a:r>
              <a:rPr lang="en-US" dirty="0" err="1"/>
              <a:t>Nulla</a:t>
            </a:r>
            <a:r>
              <a:rPr lang="en-US" dirty="0"/>
              <a:t> </a:t>
            </a:r>
            <a:r>
              <a:rPr lang="en-US" dirty="0" err="1"/>
              <a:t>aliquet</a:t>
            </a:r>
            <a:r>
              <a:rPr lang="en-US" dirty="0"/>
              <a:t> </a:t>
            </a:r>
            <a:r>
              <a:rPr lang="en-US" dirty="0" err="1"/>
              <a:t>porttitor</a:t>
            </a:r>
            <a:r>
              <a:rPr lang="en-US" dirty="0"/>
              <a:t> </a:t>
            </a:r>
            <a:r>
              <a:rPr lang="en-US" dirty="0" err="1"/>
              <a:t>lacus</a:t>
            </a:r>
            <a:r>
              <a:rPr lang="en-US" dirty="0"/>
              <a:t> </a:t>
            </a:r>
            <a:r>
              <a:rPr lang="en-US" dirty="0" err="1"/>
              <a:t>luctus</a:t>
            </a:r>
            <a:r>
              <a:rPr lang="en-US" dirty="0"/>
              <a:t>.</a:t>
            </a:r>
          </a:p>
        </p:txBody>
      </p:sp>
      <p:sp>
        <p:nvSpPr>
          <p:cNvPr id="3" name="Title 2">
            <a:extLst>
              <a:ext uri="{FF2B5EF4-FFF2-40B4-BE49-F238E27FC236}">
                <a16:creationId xmlns:a16="http://schemas.microsoft.com/office/drawing/2014/main" id="{72CBCAC2-9279-0B01-4006-372960B9D6F9}"/>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18F8CB1A-D110-C687-FA81-D7266FDF1C12}"/>
              </a:ext>
            </a:extLst>
          </p:cNvPr>
          <p:cNvSpPr>
            <a:spLocks noGrp="1"/>
          </p:cNvSpPr>
          <p:nvPr>
            <p:ph type="ftr" sz="quarter" idx="14"/>
          </p:nvPr>
        </p:nvSpPr>
        <p:spPr/>
        <p:txBody>
          <a:bodyPr/>
          <a:lstStyle/>
          <a:p>
            <a:r>
              <a:rPr lang="en-US" dirty="0"/>
              <a:t>6156528.1.1.AM.</a:t>
            </a:r>
          </a:p>
        </p:txBody>
      </p:sp>
    </p:spTree>
    <p:extLst>
      <p:ext uri="{BB962C8B-B14F-4D97-AF65-F5344CB8AC3E}">
        <p14:creationId xmlns:p14="http://schemas.microsoft.com/office/powerpoint/2010/main" val="3225016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ios - Short Intros">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6A8D-B10A-49C1-4250-A74345727BA8}"/>
              </a:ext>
            </a:extLst>
          </p:cNvPr>
          <p:cNvSpPr>
            <a:spLocks noGrp="1"/>
          </p:cNvSpPr>
          <p:nvPr>
            <p:ph type="subTitle" idx="10"/>
          </p:nvPr>
        </p:nvSpPr>
        <p:spPr>
          <a:xfrm>
            <a:off x="378618" y="914401"/>
            <a:ext cx="8387953"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Picture Placeholder 4">
            <a:extLst>
              <a:ext uri="{FF2B5EF4-FFF2-40B4-BE49-F238E27FC236}">
                <a16:creationId xmlns:a16="http://schemas.microsoft.com/office/drawing/2014/main" id="{334F5826-3D0B-827A-5027-6ED68EBCA156}"/>
              </a:ext>
            </a:extLst>
          </p:cNvPr>
          <p:cNvSpPr>
            <a:spLocks noGrp="1"/>
          </p:cNvSpPr>
          <p:nvPr>
            <p:ph type="pic" sz="quarter" idx="11"/>
          </p:nvPr>
        </p:nvSpPr>
        <p:spPr>
          <a:xfrm>
            <a:off x="378619" y="1714500"/>
            <a:ext cx="1957388" cy="1463040"/>
          </a:xfrm>
          <a:solidFill>
            <a:schemeClr val="bg1">
              <a:lumMod val="95000"/>
            </a:schemeClr>
          </a:solidFill>
        </p:spPr>
        <p:txBody>
          <a:bodyPr/>
          <a:lstStyle>
            <a:lvl1pPr>
              <a:defRPr sz="900" b="0"/>
            </a:lvl1pPr>
          </a:lstStyle>
          <a:p>
            <a:r>
              <a:rPr lang="en-US" dirty="0"/>
              <a:t>Click icon to add picture</a:t>
            </a:r>
          </a:p>
        </p:txBody>
      </p:sp>
      <p:sp>
        <p:nvSpPr>
          <p:cNvPr id="20" name="Picture Placeholder 4">
            <a:extLst>
              <a:ext uri="{FF2B5EF4-FFF2-40B4-BE49-F238E27FC236}">
                <a16:creationId xmlns:a16="http://schemas.microsoft.com/office/drawing/2014/main" id="{0671090B-CE3B-FA15-AC77-3D086DF90A36}"/>
              </a:ext>
            </a:extLst>
          </p:cNvPr>
          <p:cNvSpPr>
            <a:spLocks noGrp="1"/>
          </p:cNvSpPr>
          <p:nvPr>
            <p:ph type="pic" sz="quarter" idx="26"/>
          </p:nvPr>
        </p:nvSpPr>
        <p:spPr>
          <a:xfrm>
            <a:off x="2521744" y="1714500"/>
            <a:ext cx="1957388" cy="1465898"/>
          </a:xfrm>
          <a:solidFill>
            <a:schemeClr val="bg1">
              <a:lumMod val="95000"/>
            </a:schemeClr>
          </a:solidFill>
        </p:spPr>
        <p:txBody>
          <a:bodyPr/>
          <a:lstStyle>
            <a:lvl1pPr>
              <a:defRPr sz="900" b="0"/>
            </a:lvl1pPr>
          </a:lstStyle>
          <a:p>
            <a:r>
              <a:rPr lang="en-US" dirty="0"/>
              <a:t>Click icon to add picture</a:t>
            </a:r>
          </a:p>
        </p:txBody>
      </p:sp>
      <p:sp>
        <p:nvSpPr>
          <p:cNvPr id="21" name="Picture Placeholder 4">
            <a:extLst>
              <a:ext uri="{FF2B5EF4-FFF2-40B4-BE49-F238E27FC236}">
                <a16:creationId xmlns:a16="http://schemas.microsoft.com/office/drawing/2014/main" id="{E2D91C14-C2D1-BE60-A621-CFEE18C77E9C}"/>
              </a:ext>
            </a:extLst>
          </p:cNvPr>
          <p:cNvSpPr>
            <a:spLocks noGrp="1"/>
          </p:cNvSpPr>
          <p:nvPr>
            <p:ph type="pic" sz="quarter" idx="27"/>
          </p:nvPr>
        </p:nvSpPr>
        <p:spPr>
          <a:xfrm>
            <a:off x="4664869" y="1714500"/>
            <a:ext cx="1957388" cy="1463040"/>
          </a:xfrm>
          <a:solidFill>
            <a:schemeClr val="bg1">
              <a:lumMod val="95000"/>
            </a:schemeClr>
          </a:solidFill>
        </p:spPr>
        <p:txBody>
          <a:bodyPr/>
          <a:lstStyle>
            <a:lvl1pPr>
              <a:defRPr sz="900" b="0"/>
            </a:lvl1pPr>
          </a:lstStyle>
          <a:p>
            <a:r>
              <a:rPr lang="en-US" dirty="0"/>
              <a:t>Click icon to add picture</a:t>
            </a:r>
          </a:p>
        </p:txBody>
      </p:sp>
      <p:sp>
        <p:nvSpPr>
          <p:cNvPr id="22" name="Picture Placeholder 4">
            <a:extLst>
              <a:ext uri="{FF2B5EF4-FFF2-40B4-BE49-F238E27FC236}">
                <a16:creationId xmlns:a16="http://schemas.microsoft.com/office/drawing/2014/main" id="{C09825F1-2D02-90C6-CF68-C606232A14B0}"/>
              </a:ext>
            </a:extLst>
          </p:cNvPr>
          <p:cNvSpPr>
            <a:spLocks noGrp="1"/>
          </p:cNvSpPr>
          <p:nvPr>
            <p:ph type="pic" sz="quarter" idx="28"/>
          </p:nvPr>
        </p:nvSpPr>
        <p:spPr>
          <a:xfrm>
            <a:off x="6816011" y="1714500"/>
            <a:ext cx="1957388" cy="1463040"/>
          </a:xfrm>
          <a:solidFill>
            <a:schemeClr val="bg1">
              <a:lumMod val="95000"/>
            </a:schemeClr>
          </a:solidFill>
        </p:spPr>
        <p:txBody>
          <a:bodyPr/>
          <a:lstStyle>
            <a:lvl1pPr>
              <a:defRPr sz="900" b="0"/>
            </a:lvl1pPr>
          </a:lstStyle>
          <a:p>
            <a:r>
              <a:rPr lang="en-US" dirty="0"/>
              <a:t>Click icon to add picture</a:t>
            </a:r>
          </a:p>
        </p:txBody>
      </p:sp>
      <p:sp>
        <p:nvSpPr>
          <p:cNvPr id="23" name="Text Placeholder 6">
            <a:extLst>
              <a:ext uri="{FF2B5EF4-FFF2-40B4-BE49-F238E27FC236}">
                <a16:creationId xmlns:a16="http://schemas.microsoft.com/office/drawing/2014/main" id="{1A27F20D-C248-412D-50D5-87889427FC1B}"/>
              </a:ext>
            </a:extLst>
          </p:cNvPr>
          <p:cNvSpPr>
            <a:spLocks noGrp="1"/>
          </p:cNvSpPr>
          <p:nvPr>
            <p:ph type="body" sz="quarter" idx="13" hasCustomPrompt="1"/>
          </p:nvPr>
        </p:nvSpPr>
        <p:spPr>
          <a:xfrm>
            <a:off x="378619" y="4286251"/>
            <a:ext cx="1957388" cy="1714499"/>
          </a:xfrm>
        </p:spPr>
        <p:txBody>
          <a:bodyPr numCol="1" spcCol="256032"/>
          <a:lstStyle>
            <a:lvl1pPr>
              <a:lnSpc>
                <a:spcPct val="110000"/>
              </a:lnSpc>
              <a:defRPr sz="900" b="0"/>
            </a:lvl1pPr>
            <a:lvl2pPr marL="0" indent="0">
              <a:buNone/>
              <a:defRPr/>
            </a:lvl2pPr>
          </a:lstStyle>
          <a:p>
            <a:pPr lvl="0"/>
            <a:r>
              <a:rPr lang="en-US" dirty="0"/>
              <a:t>Lorem ipsum dolor sit </a:t>
            </a:r>
            <a:r>
              <a:rPr lang="en-US" dirty="0" err="1"/>
              <a:t>amet</a:t>
            </a:r>
            <a:r>
              <a:rPr lang="en-US" dirty="0"/>
              <a:t> </a:t>
            </a:r>
            <a:r>
              <a:rPr lang="en-US" dirty="0" err="1"/>
              <a:t>reors</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aliqualia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a:t>
            </a:r>
          </a:p>
        </p:txBody>
      </p:sp>
      <p:sp>
        <p:nvSpPr>
          <p:cNvPr id="24" name="Text Placeholder 6">
            <a:extLst>
              <a:ext uri="{FF2B5EF4-FFF2-40B4-BE49-F238E27FC236}">
                <a16:creationId xmlns:a16="http://schemas.microsoft.com/office/drawing/2014/main" id="{BE4AAD78-93E6-189E-929B-B1A6CF5CC36F}"/>
              </a:ext>
            </a:extLst>
          </p:cNvPr>
          <p:cNvSpPr>
            <a:spLocks noGrp="1"/>
          </p:cNvSpPr>
          <p:nvPr>
            <p:ph type="body" sz="quarter" idx="29" hasCustomPrompt="1"/>
          </p:nvPr>
        </p:nvSpPr>
        <p:spPr>
          <a:xfrm>
            <a:off x="2521744" y="4286251"/>
            <a:ext cx="1957388" cy="1714499"/>
          </a:xfrm>
        </p:spPr>
        <p:txBody>
          <a:bodyPr numCol="1" spcCol="256032"/>
          <a:lstStyle>
            <a:lvl1pPr>
              <a:lnSpc>
                <a:spcPct val="110000"/>
              </a:lnSpc>
              <a:defRPr sz="900" b="0"/>
            </a:lvl1pPr>
            <a:lvl2pPr marL="0" indent="0">
              <a:buNone/>
              <a:defRPr/>
            </a:lvl2pPr>
          </a:lstStyle>
          <a:p>
            <a:pPr lvl="0"/>
            <a:r>
              <a:rPr lang="en-US" dirty="0"/>
              <a:t>Lorem ipsum dolor sit </a:t>
            </a:r>
            <a:r>
              <a:rPr lang="en-US" dirty="0" err="1"/>
              <a:t>amet</a:t>
            </a:r>
            <a:r>
              <a:rPr lang="en-US" dirty="0"/>
              <a:t> </a:t>
            </a:r>
            <a:r>
              <a:rPr lang="en-US" dirty="0" err="1"/>
              <a:t>reors</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aliqualia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a:t>
            </a:r>
          </a:p>
        </p:txBody>
      </p:sp>
      <p:sp>
        <p:nvSpPr>
          <p:cNvPr id="25" name="Text Placeholder 6">
            <a:extLst>
              <a:ext uri="{FF2B5EF4-FFF2-40B4-BE49-F238E27FC236}">
                <a16:creationId xmlns:a16="http://schemas.microsoft.com/office/drawing/2014/main" id="{05DD3E24-41D0-F6A5-F4C1-72F89B740714}"/>
              </a:ext>
            </a:extLst>
          </p:cNvPr>
          <p:cNvSpPr>
            <a:spLocks noGrp="1"/>
          </p:cNvSpPr>
          <p:nvPr>
            <p:ph type="body" sz="quarter" idx="30" hasCustomPrompt="1"/>
          </p:nvPr>
        </p:nvSpPr>
        <p:spPr>
          <a:xfrm>
            <a:off x="4664869" y="4286251"/>
            <a:ext cx="1957388" cy="1714499"/>
          </a:xfrm>
        </p:spPr>
        <p:txBody>
          <a:bodyPr numCol="1" spcCol="256032"/>
          <a:lstStyle>
            <a:lvl1pPr>
              <a:lnSpc>
                <a:spcPct val="110000"/>
              </a:lnSpc>
              <a:defRPr sz="900" b="0"/>
            </a:lvl1pPr>
            <a:lvl2pPr marL="0" indent="0">
              <a:buNone/>
              <a:defRPr/>
            </a:lvl2pPr>
          </a:lstStyle>
          <a:p>
            <a:pPr lvl="0"/>
            <a:r>
              <a:rPr lang="en-US" dirty="0"/>
              <a:t>Lorem ipsum dolor sit </a:t>
            </a:r>
            <a:r>
              <a:rPr lang="en-US" dirty="0" err="1"/>
              <a:t>amet</a:t>
            </a:r>
            <a:r>
              <a:rPr lang="en-US" dirty="0"/>
              <a:t> </a:t>
            </a:r>
            <a:r>
              <a:rPr lang="en-US" dirty="0" err="1"/>
              <a:t>reors</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aliqualia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a:t>
            </a:r>
          </a:p>
        </p:txBody>
      </p:sp>
      <p:sp>
        <p:nvSpPr>
          <p:cNvPr id="26" name="Text Placeholder 6">
            <a:extLst>
              <a:ext uri="{FF2B5EF4-FFF2-40B4-BE49-F238E27FC236}">
                <a16:creationId xmlns:a16="http://schemas.microsoft.com/office/drawing/2014/main" id="{A6A5B8F8-1CD4-77FD-00CC-C8B90F4F6099}"/>
              </a:ext>
            </a:extLst>
          </p:cNvPr>
          <p:cNvSpPr>
            <a:spLocks noGrp="1"/>
          </p:cNvSpPr>
          <p:nvPr>
            <p:ph type="body" sz="quarter" idx="31" hasCustomPrompt="1"/>
          </p:nvPr>
        </p:nvSpPr>
        <p:spPr>
          <a:xfrm>
            <a:off x="6816011" y="4286251"/>
            <a:ext cx="1957388" cy="1714499"/>
          </a:xfrm>
        </p:spPr>
        <p:txBody>
          <a:bodyPr numCol="1" spcCol="256032"/>
          <a:lstStyle>
            <a:lvl1pPr>
              <a:lnSpc>
                <a:spcPct val="110000"/>
              </a:lnSpc>
              <a:defRPr sz="900" b="0"/>
            </a:lvl1pPr>
            <a:lvl2pPr marL="0" indent="0">
              <a:buNone/>
              <a:defRPr/>
            </a:lvl2pPr>
          </a:lstStyle>
          <a:p>
            <a:pPr lvl="0"/>
            <a:r>
              <a:rPr lang="en-US" dirty="0"/>
              <a:t>Lorem ipsum dolor sit </a:t>
            </a:r>
            <a:r>
              <a:rPr lang="en-US" dirty="0" err="1"/>
              <a:t>amet</a:t>
            </a:r>
            <a:r>
              <a:rPr lang="en-US" dirty="0"/>
              <a:t> </a:t>
            </a:r>
            <a:r>
              <a:rPr lang="en-US" dirty="0" err="1"/>
              <a:t>reors</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aliqualia</a:t>
            </a:r>
            <a:r>
              <a:rPr lang="en-US" dirty="0"/>
              <a:t>. Gravida </a:t>
            </a:r>
            <a:r>
              <a:rPr lang="en-US" dirty="0" err="1"/>
              <a:t>neque</a:t>
            </a:r>
            <a:r>
              <a:rPr lang="en-US" dirty="0"/>
              <a:t> convallis a </a:t>
            </a:r>
            <a:r>
              <a:rPr lang="en-US" dirty="0" err="1"/>
              <a:t>cras</a:t>
            </a:r>
            <a:r>
              <a:rPr lang="en-US" dirty="0"/>
              <a:t> semper auctor </a:t>
            </a:r>
            <a:r>
              <a:rPr lang="en-US" dirty="0" err="1"/>
              <a:t>neque</a:t>
            </a:r>
            <a:r>
              <a:rPr lang="en-US" dirty="0"/>
              <a:t>.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sit </a:t>
            </a:r>
            <a:r>
              <a:rPr lang="en-US" dirty="0" err="1"/>
              <a:t>amet</a:t>
            </a:r>
            <a:r>
              <a:rPr lang="en-US" dirty="0"/>
              <a:t>.</a:t>
            </a:r>
          </a:p>
        </p:txBody>
      </p:sp>
      <p:sp>
        <p:nvSpPr>
          <p:cNvPr id="3" name="Title 2">
            <a:extLst>
              <a:ext uri="{FF2B5EF4-FFF2-40B4-BE49-F238E27FC236}">
                <a16:creationId xmlns:a16="http://schemas.microsoft.com/office/drawing/2014/main" id="{F02A43F5-5319-262A-870C-A5C9C3995B1A}"/>
              </a:ext>
            </a:extLst>
          </p:cNvPr>
          <p:cNvSpPr>
            <a:spLocks noGrp="1"/>
          </p:cNvSpPr>
          <p:nvPr>
            <p:ph type="title"/>
          </p:nvPr>
        </p:nvSpPr>
        <p:spPr/>
        <p:txBody>
          <a:bodyPr/>
          <a:lstStyle/>
          <a:p>
            <a:r>
              <a:rPr lang="en-US"/>
              <a:t>Click to edit Master title style</a:t>
            </a:r>
          </a:p>
        </p:txBody>
      </p:sp>
      <p:sp>
        <p:nvSpPr>
          <p:cNvPr id="10" name="Text Placeholder 6">
            <a:extLst>
              <a:ext uri="{FF2B5EF4-FFF2-40B4-BE49-F238E27FC236}">
                <a16:creationId xmlns:a16="http://schemas.microsoft.com/office/drawing/2014/main" id="{AB825C19-5BB3-1122-58EB-377FFB24D0C2}"/>
              </a:ext>
            </a:extLst>
          </p:cNvPr>
          <p:cNvSpPr>
            <a:spLocks noGrp="1"/>
          </p:cNvSpPr>
          <p:nvPr>
            <p:ph type="body" sz="quarter" idx="16" hasCustomPrompt="1"/>
          </p:nvPr>
        </p:nvSpPr>
        <p:spPr>
          <a:xfrm>
            <a:off x="378618" y="3429000"/>
            <a:ext cx="1957388"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1" name="Text Placeholder 6">
            <a:extLst>
              <a:ext uri="{FF2B5EF4-FFF2-40B4-BE49-F238E27FC236}">
                <a16:creationId xmlns:a16="http://schemas.microsoft.com/office/drawing/2014/main" id="{5F73B972-C983-74FA-E88E-C8A343934C75}"/>
              </a:ext>
            </a:extLst>
          </p:cNvPr>
          <p:cNvSpPr>
            <a:spLocks noGrp="1"/>
          </p:cNvSpPr>
          <p:nvPr>
            <p:ph type="body" sz="quarter" idx="17" hasCustomPrompt="1"/>
          </p:nvPr>
        </p:nvSpPr>
        <p:spPr>
          <a:xfrm>
            <a:off x="378618" y="3725436"/>
            <a:ext cx="1957388" cy="274320"/>
          </a:xfrm>
        </p:spPr>
        <p:txBody>
          <a:bodyPr/>
          <a:lstStyle>
            <a:lvl1pPr>
              <a:spcBef>
                <a:spcPts val="0"/>
              </a:spcBef>
              <a:defRPr sz="825" b="0"/>
            </a:lvl1pPr>
            <a:lvl2pPr marL="0" indent="0">
              <a:buNone/>
              <a:defRPr/>
            </a:lvl2pPr>
          </a:lstStyle>
          <a:p>
            <a:pPr lvl="0"/>
            <a:r>
              <a:rPr lang="en-US" dirty="0"/>
              <a:t>Position title</a:t>
            </a:r>
          </a:p>
        </p:txBody>
      </p:sp>
      <p:sp>
        <p:nvSpPr>
          <p:cNvPr id="12" name="Text Placeholder 6">
            <a:extLst>
              <a:ext uri="{FF2B5EF4-FFF2-40B4-BE49-F238E27FC236}">
                <a16:creationId xmlns:a16="http://schemas.microsoft.com/office/drawing/2014/main" id="{BC0BE96D-A52C-BF69-4223-2C0152EB610C}"/>
              </a:ext>
            </a:extLst>
          </p:cNvPr>
          <p:cNvSpPr>
            <a:spLocks noGrp="1"/>
          </p:cNvSpPr>
          <p:nvPr>
            <p:ph type="body" sz="quarter" idx="18" hasCustomPrompt="1"/>
          </p:nvPr>
        </p:nvSpPr>
        <p:spPr>
          <a:xfrm>
            <a:off x="2521744" y="3429000"/>
            <a:ext cx="1957388"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3" name="Text Placeholder 6">
            <a:extLst>
              <a:ext uri="{FF2B5EF4-FFF2-40B4-BE49-F238E27FC236}">
                <a16:creationId xmlns:a16="http://schemas.microsoft.com/office/drawing/2014/main" id="{2795A31D-2DE6-9E66-FC77-7AF3733EFA77}"/>
              </a:ext>
            </a:extLst>
          </p:cNvPr>
          <p:cNvSpPr>
            <a:spLocks noGrp="1"/>
          </p:cNvSpPr>
          <p:nvPr>
            <p:ph type="body" sz="quarter" idx="19" hasCustomPrompt="1"/>
          </p:nvPr>
        </p:nvSpPr>
        <p:spPr>
          <a:xfrm>
            <a:off x="2521744" y="3725436"/>
            <a:ext cx="1957388" cy="274320"/>
          </a:xfrm>
        </p:spPr>
        <p:txBody>
          <a:bodyPr/>
          <a:lstStyle>
            <a:lvl1pPr>
              <a:spcBef>
                <a:spcPts val="0"/>
              </a:spcBef>
              <a:defRPr sz="825" b="0"/>
            </a:lvl1pPr>
            <a:lvl2pPr marL="0" indent="0">
              <a:buNone/>
              <a:defRPr/>
            </a:lvl2pPr>
          </a:lstStyle>
          <a:p>
            <a:pPr lvl="0"/>
            <a:r>
              <a:rPr lang="en-US" dirty="0"/>
              <a:t>Position title</a:t>
            </a:r>
          </a:p>
        </p:txBody>
      </p:sp>
      <p:sp>
        <p:nvSpPr>
          <p:cNvPr id="14" name="Text Placeholder 6">
            <a:extLst>
              <a:ext uri="{FF2B5EF4-FFF2-40B4-BE49-F238E27FC236}">
                <a16:creationId xmlns:a16="http://schemas.microsoft.com/office/drawing/2014/main" id="{AA00CA48-1598-E896-A9E4-D94B84260A86}"/>
              </a:ext>
            </a:extLst>
          </p:cNvPr>
          <p:cNvSpPr>
            <a:spLocks noGrp="1"/>
          </p:cNvSpPr>
          <p:nvPr>
            <p:ph type="body" sz="quarter" idx="20" hasCustomPrompt="1"/>
          </p:nvPr>
        </p:nvSpPr>
        <p:spPr>
          <a:xfrm>
            <a:off x="4664869" y="3429000"/>
            <a:ext cx="1957388"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5" name="Text Placeholder 6">
            <a:extLst>
              <a:ext uri="{FF2B5EF4-FFF2-40B4-BE49-F238E27FC236}">
                <a16:creationId xmlns:a16="http://schemas.microsoft.com/office/drawing/2014/main" id="{73CC6F57-57B4-A544-0175-D13F507224F4}"/>
              </a:ext>
            </a:extLst>
          </p:cNvPr>
          <p:cNvSpPr>
            <a:spLocks noGrp="1"/>
          </p:cNvSpPr>
          <p:nvPr>
            <p:ph type="body" sz="quarter" idx="21" hasCustomPrompt="1"/>
          </p:nvPr>
        </p:nvSpPr>
        <p:spPr>
          <a:xfrm>
            <a:off x="4664869" y="3725436"/>
            <a:ext cx="1957388" cy="274320"/>
          </a:xfrm>
        </p:spPr>
        <p:txBody>
          <a:bodyPr/>
          <a:lstStyle>
            <a:lvl1pPr>
              <a:spcBef>
                <a:spcPts val="0"/>
              </a:spcBef>
              <a:defRPr sz="825" b="0"/>
            </a:lvl1pPr>
            <a:lvl2pPr marL="0" indent="0">
              <a:buNone/>
              <a:defRPr/>
            </a:lvl2pPr>
          </a:lstStyle>
          <a:p>
            <a:pPr lvl="0"/>
            <a:r>
              <a:rPr lang="en-US" dirty="0"/>
              <a:t>Position title</a:t>
            </a:r>
          </a:p>
        </p:txBody>
      </p:sp>
      <p:sp>
        <p:nvSpPr>
          <p:cNvPr id="16" name="Text Placeholder 6">
            <a:extLst>
              <a:ext uri="{FF2B5EF4-FFF2-40B4-BE49-F238E27FC236}">
                <a16:creationId xmlns:a16="http://schemas.microsoft.com/office/drawing/2014/main" id="{8BC6EE2E-592D-7AC0-A340-82495C61C961}"/>
              </a:ext>
            </a:extLst>
          </p:cNvPr>
          <p:cNvSpPr>
            <a:spLocks noGrp="1"/>
          </p:cNvSpPr>
          <p:nvPr>
            <p:ph type="body" sz="quarter" idx="22" hasCustomPrompt="1"/>
          </p:nvPr>
        </p:nvSpPr>
        <p:spPr>
          <a:xfrm>
            <a:off x="6816012" y="3429000"/>
            <a:ext cx="1949371"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7" name="Text Placeholder 6">
            <a:extLst>
              <a:ext uri="{FF2B5EF4-FFF2-40B4-BE49-F238E27FC236}">
                <a16:creationId xmlns:a16="http://schemas.microsoft.com/office/drawing/2014/main" id="{CA5E887F-8777-4CEB-7C1F-88D89A344A2B}"/>
              </a:ext>
            </a:extLst>
          </p:cNvPr>
          <p:cNvSpPr>
            <a:spLocks noGrp="1"/>
          </p:cNvSpPr>
          <p:nvPr>
            <p:ph type="body" sz="quarter" idx="23" hasCustomPrompt="1"/>
          </p:nvPr>
        </p:nvSpPr>
        <p:spPr>
          <a:xfrm>
            <a:off x="6816012" y="3725436"/>
            <a:ext cx="1949371" cy="274320"/>
          </a:xfrm>
        </p:spPr>
        <p:txBody>
          <a:bodyPr/>
          <a:lstStyle>
            <a:lvl1pPr>
              <a:spcBef>
                <a:spcPts val="0"/>
              </a:spcBef>
              <a:defRPr sz="825" b="0"/>
            </a:lvl1pPr>
            <a:lvl2pPr marL="0" indent="0">
              <a:buNone/>
              <a:defRPr/>
            </a:lvl2pPr>
          </a:lstStyle>
          <a:p>
            <a:pPr lvl="0"/>
            <a:r>
              <a:rPr lang="en-US" dirty="0"/>
              <a:t>Position title</a:t>
            </a:r>
          </a:p>
        </p:txBody>
      </p:sp>
      <p:sp>
        <p:nvSpPr>
          <p:cNvPr id="2" name="Footer Placeholder 1">
            <a:extLst>
              <a:ext uri="{FF2B5EF4-FFF2-40B4-BE49-F238E27FC236}">
                <a16:creationId xmlns:a16="http://schemas.microsoft.com/office/drawing/2014/main" id="{67F015DD-FB98-57E1-5699-75DE9D7B91B7}"/>
              </a:ext>
            </a:extLst>
          </p:cNvPr>
          <p:cNvSpPr>
            <a:spLocks noGrp="1"/>
          </p:cNvSpPr>
          <p:nvPr>
            <p:ph type="ftr" sz="quarter" idx="32"/>
          </p:nvPr>
        </p:nvSpPr>
        <p:spPr/>
        <p:txBody>
          <a:bodyPr/>
          <a:lstStyle/>
          <a:p>
            <a:r>
              <a:rPr lang="en-US" dirty="0"/>
              <a:t>6156528.1.1.AM.</a:t>
            </a:r>
          </a:p>
        </p:txBody>
      </p:sp>
    </p:spTree>
    <p:extLst>
      <p:ext uri="{BB962C8B-B14F-4D97-AF65-F5344CB8AC3E}">
        <p14:creationId xmlns:p14="http://schemas.microsoft.com/office/powerpoint/2010/main" val="161580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io - Pics">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BE8B6A8D-B10A-49C1-4250-A74345727BA8}"/>
              </a:ext>
            </a:extLst>
          </p:cNvPr>
          <p:cNvSpPr>
            <a:spLocks noGrp="1"/>
          </p:cNvSpPr>
          <p:nvPr>
            <p:ph type="subTitle" idx="10"/>
          </p:nvPr>
        </p:nvSpPr>
        <p:spPr>
          <a:xfrm>
            <a:off x="378618" y="914401"/>
            <a:ext cx="8387953"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5" name="Picture Placeholder 4">
            <a:extLst>
              <a:ext uri="{FF2B5EF4-FFF2-40B4-BE49-F238E27FC236}">
                <a16:creationId xmlns:a16="http://schemas.microsoft.com/office/drawing/2014/main" id="{334F5826-3D0B-827A-5027-6ED68EBCA156}"/>
              </a:ext>
            </a:extLst>
          </p:cNvPr>
          <p:cNvSpPr>
            <a:spLocks noGrp="1"/>
          </p:cNvSpPr>
          <p:nvPr>
            <p:ph type="pic" sz="quarter" idx="11"/>
          </p:nvPr>
        </p:nvSpPr>
        <p:spPr>
          <a:xfrm>
            <a:off x="378619" y="1880899"/>
            <a:ext cx="1604772" cy="3044952"/>
          </a:xfrm>
          <a:solidFill>
            <a:schemeClr val="bg1">
              <a:lumMod val="95000"/>
            </a:schemeClr>
          </a:solidFill>
        </p:spPr>
        <p:txBody>
          <a:bodyPr/>
          <a:lstStyle>
            <a:lvl1pPr>
              <a:defRPr sz="900" b="0"/>
            </a:lvl1pPr>
          </a:lstStyle>
          <a:p>
            <a:r>
              <a:rPr lang="en-US" dirty="0"/>
              <a:t>Click icon to add picture</a:t>
            </a:r>
          </a:p>
        </p:txBody>
      </p:sp>
      <p:sp>
        <p:nvSpPr>
          <p:cNvPr id="6" name="Picture Placeholder 4">
            <a:extLst>
              <a:ext uri="{FF2B5EF4-FFF2-40B4-BE49-F238E27FC236}">
                <a16:creationId xmlns:a16="http://schemas.microsoft.com/office/drawing/2014/main" id="{3CD04B3B-9CB0-795F-3985-566A7A773B6D}"/>
              </a:ext>
            </a:extLst>
          </p:cNvPr>
          <p:cNvSpPr>
            <a:spLocks noGrp="1"/>
          </p:cNvSpPr>
          <p:nvPr>
            <p:ph type="pic" sz="quarter" idx="12"/>
          </p:nvPr>
        </p:nvSpPr>
        <p:spPr>
          <a:xfrm>
            <a:off x="2074414" y="1880899"/>
            <a:ext cx="1604772" cy="3044952"/>
          </a:xfrm>
          <a:solidFill>
            <a:schemeClr val="bg1">
              <a:lumMod val="95000"/>
            </a:schemeClr>
          </a:solidFill>
        </p:spPr>
        <p:txBody>
          <a:bodyPr/>
          <a:lstStyle>
            <a:lvl1pPr>
              <a:defRPr sz="900" b="0"/>
            </a:lvl1pPr>
          </a:lstStyle>
          <a:p>
            <a:r>
              <a:rPr lang="en-US" dirty="0"/>
              <a:t>Click icon to add picture</a:t>
            </a:r>
          </a:p>
        </p:txBody>
      </p:sp>
      <p:sp>
        <p:nvSpPr>
          <p:cNvPr id="7" name="Picture Placeholder 4">
            <a:extLst>
              <a:ext uri="{FF2B5EF4-FFF2-40B4-BE49-F238E27FC236}">
                <a16:creationId xmlns:a16="http://schemas.microsoft.com/office/drawing/2014/main" id="{D6D0E272-2965-66E3-5153-F0CFCAF49416}"/>
              </a:ext>
            </a:extLst>
          </p:cNvPr>
          <p:cNvSpPr>
            <a:spLocks noGrp="1"/>
          </p:cNvSpPr>
          <p:nvPr>
            <p:ph type="pic" sz="quarter" idx="13"/>
          </p:nvPr>
        </p:nvSpPr>
        <p:spPr>
          <a:xfrm>
            <a:off x="3770210" y="1880899"/>
            <a:ext cx="1604772" cy="3044952"/>
          </a:xfrm>
          <a:solidFill>
            <a:schemeClr val="bg1">
              <a:lumMod val="95000"/>
            </a:schemeClr>
          </a:solidFill>
        </p:spPr>
        <p:txBody>
          <a:bodyPr/>
          <a:lstStyle>
            <a:lvl1pPr>
              <a:defRPr sz="900" b="0"/>
            </a:lvl1pPr>
          </a:lstStyle>
          <a:p>
            <a:r>
              <a:rPr lang="en-US" dirty="0"/>
              <a:t>Click icon to add picture</a:t>
            </a:r>
          </a:p>
        </p:txBody>
      </p:sp>
      <p:sp>
        <p:nvSpPr>
          <p:cNvPr id="8" name="Picture Placeholder 4">
            <a:extLst>
              <a:ext uri="{FF2B5EF4-FFF2-40B4-BE49-F238E27FC236}">
                <a16:creationId xmlns:a16="http://schemas.microsoft.com/office/drawing/2014/main" id="{43A621D3-E82B-1016-EDE1-85CDB0352D04}"/>
              </a:ext>
            </a:extLst>
          </p:cNvPr>
          <p:cNvSpPr>
            <a:spLocks noGrp="1"/>
          </p:cNvSpPr>
          <p:nvPr>
            <p:ph type="pic" sz="quarter" idx="14"/>
          </p:nvPr>
        </p:nvSpPr>
        <p:spPr>
          <a:xfrm>
            <a:off x="5466005" y="1880899"/>
            <a:ext cx="1604772" cy="3044952"/>
          </a:xfrm>
          <a:solidFill>
            <a:schemeClr val="bg1">
              <a:lumMod val="95000"/>
            </a:schemeClr>
          </a:solidFill>
        </p:spPr>
        <p:txBody>
          <a:bodyPr/>
          <a:lstStyle>
            <a:lvl1pPr>
              <a:defRPr sz="900" b="0"/>
            </a:lvl1pPr>
          </a:lstStyle>
          <a:p>
            <a:r>
              <a:rPr lang="en-US" dirty="0"/>
              <a:t>Click icon to add picture</a:t>
            </a:r>
          </a:p>
        </p:txBody>
      </p:sp>
      <p:sp>
        <p:nvSpPr>
          <p:cNvPr id="9" name="Picture Placeholder 4">
            <a:extLst>
              <a:ext uri="{FF2B5EF4-FFF2-40B4-BE49-F238E27FC236}">
                <a16:creationId xmlns:a16="http://schemas.microsoft.com/office/drawing/2014/main" id="{2646D5ED-0FCB-4F11-0C88-B1069268926D}"/>
              </a:ext>
            </a:extLst>
          </p:cNvPr>
          <p:cNvSpPr>
            <a:spLocks noGrp="1"/>
          </p:cNvSpPr>
          <p:nvPr>
            <p:ph type="pic" sz="quarter" idx="15"/>
          </p:nvPr>
        </p:nvSpPr>
        <p:spPr>
          <a:xfrm>
            <a:off x="7161800" y="1880899"/>
            <a:ext cx="1604772" cy="3044952"/>
          </a:xfrm>
          <a:solidFill>
            <a:schemeClr val="bg1">
              <a:lumMod val="95000"/>
            </a:schemeClr>
          </a:solidFill>
        </p:spPr>
        <p:txBody>
          <a:bodyPr/>
          <a:lstStyle>
            <a:lvl1pPr>
              <a:defRPr sz="900" b="0"/>
            </a:lvl1pPr>
          </a:lstStyle>
          <a:p>
            <a:r>
              <a:rPr lang="en-US" dirty="0"/>
              <a:t>Click icon to add picture</a:t>
            </a:r>
          </a:p>
        </p:txBody>
      </p:sp>
      <p:sp>
        <p:nvSpPr>
          <p:cNvPr id="10" name="Text Placeholder 6">
            <a:extLst>
              <a:ext uri="{FF2B5EF4-FFF2-40B4-BE49-F238E27FC236}">
                <a16:creationId xmlns:a16="http://schemas.microsoft.com/office/drawing/2014/main" id="{AB825C19-5BB3-1122-58EB-377FFB24D0C2}"/>
              </a:ext>
            </a:extLst>
          </p:cNvPr>
          <p:cNvSpPr>
            <a:spLocks noGrp="1"/>
          </p:cNvSpPr>
          <p:nvPr>
            <p:ph type="body" sz="quarter" idx="16" hasCustomPrompt="1"/>
          </p:nvPr>
        </p:nvSpPr>
        <p:spPr>
          <a:xfrm>
            <a:off x="378618" y="5072033"/>
            <a:ext cx="1604773"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1" name="Text Placeholder 6">
            <a:extLst>
              <a:ext uri="{FF2B5EF4-FFF2-40B4-BE49-F238E27FC236}">
                <a16:creationId xmlns:a16="http://schemas.microsoft.com/office/drawing/2014/main" id="{5F73B972-C983-74FA-E88E-C8A343934C75}"/>
              </a:ext>
            </a:extLst>
          </p:cNvPr>
          <p:cNvSpPr>
            <a:spLocks noGrp="1"/>
          </p:cNvSpPr>
          <p:nvPr>
            <p:ph type="body" sz="quarter" idx="17" hasCustomPrompt="1"/>
          </p:nvPr>
        </p:nvSpPr>
        <p:spPr>
          <a:xfrm>
            <a:off x="378618" y="5348735"/>
            <a:ext cx="1604773" cy="274320"/>
          </a:xfrm>
        </p:spPr>
        <p:txBody>
          <a:bodyPr/>
          <a:lstStyle>
            <a:lvl1pPr>
              <a:spcBef>
                <a:spcPts val="0"/>
              </a:spcBef>
              <a:defRPr sz="825" b="0"/>
            </a:lvl1pPr>
            <a:lvl2pPr marL="0" indent="0">
              <a:buNone/>
              <a:defRPr/>
            </a:lvl2pPr>
          </a:lstStyle>
          <a:p>
            <a:pPr lvl="0"/>
            <a:r>
              <a:rPr lang="en-US" dirty="0"/>
              <a:t>Position title</a:t>
            </a:r>
          </a:p>
        </p:txBody>
      </p:sp>
      <p:sp>
        <p:nvSpPr>
          <p:cNvPr id="12" name="Text Placeholder 6">
            <a:extLst>
              <a:ext uri="{FF2B5EF4-FFF2-40B4-BE49-F238E27FC236}">
                <a16:creationId xmlns:a16="http://schemas.microsoft.com/office/drawing/2014/main" id="{BC0BE96D-A52C-BF69-4223-2C0152EB610C}"/>
              </a:ext>
            </a:extLst>
          </p:cNvPr>
          <p:cNvSpPr>
            <a:spLocks noGrp="1"/>
          </p:cNvSpPr>
          <p:nvPr>
            <p:ph type="body" sz="quarter" idx="18" hasCustomPrompt="1"/>
          </p:nvPr>
        </p:nvSpPr>
        <p:spPr>
          <a:xfrm>
            <a:off x="2074414" y="5072033"/>
            <a:ext cx="1604773"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3" name="Text Placeholder 6">
            <a:extLst>
              <a:ext uri="{FF2B5EF4-FFF2-40B4-BE49-F238E27FC236}">
                <a16:creationId xmlns:a16="http://schemas.microsoft.com/office/drawing/2014/main" id="{2795A31D-2DE6-9E66-FC77-7AF3733EFA77}"/>
              </a:ext>
            </a:extLst>
          </p:cNvPr>
          <p:cNvSpPr>
            <a:spLocks noGrp="1"/>
          </p:cNvSpPr>
          <p:nvPr>
            <p:ph type="body" sz="quarter" idx="19" hasCustomPrompt="1"/>
          </p:nvPr>
        </p:nvSpPr>
        <p:spPr>
          <a:xfrm>
            <a:off x="2074414" y="5348735"/>
            <a:ext cx="1604773" cy="274320"/>
          </a:xfrm>
        </p:spPr>
        <p:txBody>
          <a:bodyPr/>
          <a:lstStyle>
            <a:lvl1pPr>
              <a:spcBef>
                <a:spcPts val="0"/>
              </a:spcBef>
              <a:defRPr sz="825" b="0"/>
            </a:lvl1pPr>
            <a:lvl2pPr marL="0" indent="0">
              <a:buNone/>
              <a:defRPr/>
            </a:lvl2pPr>
          </a:lstStyle>
          <a:p>
            <a:pPr lvl="0"/>
            <a:r>
              <a:rPr lang="en-US" dirty="0"/>
              <a:t>Position title</a:t>
            </a:r>
          </a:p>
        </p:txBody>
      </p:sp>
      <p:sp>
        <p:nvSpPr>
          <p:cNvPr id="14" name="Text Placeholder 6">
            <a:extLst>
              <a:ext uri="{FF2B5EF4-FFF2-40B4-BE49-F238E27FC236}">
                <a16:creationId xmlns:a16="http://schemas.microsoft.com/office/drawing/2014/main" id="{AA00CA48-1598-E896-A9E4-D94B84260A86}"/>
              </a:ext>
            </a:extLst>
          </p:cNvPr>
          <p:cNvSpPr>
            <a:spLocks noGrp="1"/>
          </p:cNvSpPr>
          <p:nvPr>
            <p:ph type="body" sz="quarter" idx="20" hasCustomPrompt="1"/>
          </p:nvPr>
        </p:nvSpPr>
        <p:spPr>
          <a:xfrm>
            <a:off x="3770210" y="5072033"/>
            <a:ext cx="1604773"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5" name="Text Placeholder 6">
            <a:extLst>
              <a:ext uri="{FF2B5EF4-FFF2-40B4-BE49-F238E27FC236}">
                <a16:creationId xmlns:a16="http://schemas.microsoft.com/office/drawing/2014/main" id="{73CC6F57-57B4-A544-0175-D13F507224F4}"/>
              </a:ext>
            </a:extLst>
          </p:cNvPr>
          <p:cNvSpPr>
            <a:spLocks noGrp="1"/>
          </p:cNvSpPr>
          <p:nvPr>
            <p:ph type="body" sz="quarter" idx="21" hasCustomPrompt="1"/>
          </p:nvPr>
        </p:nvSpPr>
        <p:spPr>
          <a:xfrm>
            <a:off x="3770210" y="5348735"/>
            <a:ext cx="1604773" cy="274320"/>
          </a:xfrm>
        </p:spPr>
        <p:txBody>
          <a:bodyPr/>
          <a:lstStyle>
            <a:lvl1pPr>
              <a:spcBef>
                <a:spcPts val="0"/>
              </a:spcBef>
              <a:defRPr sz="825" b="0"/>
            </a:lvl1pPr>
            <a:lvl2pPr marL="0" indent="0">
              <a:buNone/>
              <a:defRPr/>
            </a:lvl2pPr>
          </a:lstStyle>
          <a:p>
            <a:pPr lvl="0"/>
            <a:r>
              <a:rPr lang="en-US" dirty="0"/>
              <a:t>Position title</a:t>
            </a:r>
          </a:p>
        </p:txBody>
      </p:sp>
      <p:sp>
        <p:nvSpPr>
          <p:cNvPr id="16" name="Text Placeholder 6">
            <a:extLst>
              <a:ext uri="{FF2B5EF4-FFF2-40B4-BE49-F238E27FC236}">
                <a16:creationId xmlns:a16="http://schemas.microsoft.com/office/drawing/2014/main" id="{8BC6EE2E-592D-7AC0-A340-82495C61C961}"/>
              </a:ext>
            </a:extLst>
          </p:cNvPr>
          <p:cNvSpPr>
            <a:spLocks noGrp="1"/>
          </p:cNvSpPr>
          <p:nvPr>
            <p:ph type="body" sz="quarter" idx="22" hasCustomPrompt="1"/>
          </p:nvPr>
        </p:nvSpPr>
        <p:spPr>
          <a:xfrm>
            <a:off x="5466006" y="5072033"/>
            <a:ext cx="1604773"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7" name="Text Placeholder 6">
            <a:extLst>
              <a:ext uri="{FF2B5EF4-FFF2-40B4-BE49-F238E27FC236}">
                <a16:creationId xmlns:a16="http://schemas.microsoft.com/office/drawing/2014/main" id="{CA5E887F-8777-4CEB-7C1F-88D89A344A2B}"/>
              </a:ext>
            </a:extLst>
          </p:cNvPr>
          <p:cNvSpPr>
            <a:spLocks noGrp="1"/>
          </p:cNvSpPr>
          <p:nvPr>
            <p:ph type="body" sz="quarter" idx="23" hasCustomPrompt="1"/>
          </p:nvPr>
        </p:nvSpPr>
        <p:spPr>
          <a:xfrm>
            <a:off x="5466006" y="5348735"/>
            <a:ext cx="1604773" cy="274320"/>
          </a:xfrm>
        </p:spPr>
        <p:txBody>
          <a:bodyPr/>
          <a:lstStyle>
            <a:lvl1pPr>
              <a:spcBef>
                <a:spcPts val="0"/>
              </a:spcBef>
              <a:defRPr sz="825" b="0"/>
            </a:lvl1pPr>
            <a:lvl2pPr marL="0" indent="0">
              <a:buNone/>
              <a:defRPr/>
            </a:lvl2pPr>
          </a:lstStyle>
          <a:p>
            <a:pPr lvl="0"/>
            <a:r>
              <a:rPr lang="en-US" dirty="0"/>
              <a:t>Position title</a:t>
            </a:r>
          </a:p>
        </p:txBody>
      </p:sp>
      <p:sp>
        <p:nvSpPr>
          <p:cNvPr id="18" name="Text Placeholder 6">
            <a:extLst>
              <a:ext uri="{FF2B5EF4-FFF2-40B4-BE49-F238E27FC236}">
                <a16:creationId xmlns:a16="http://schemas.microsoft.com/office/drawing/2014/main" id="{4D3983D9-6553-1831-26D4-B4ACE3A1E86A}"/>
              </a:ext>
            </a:extLst>
          </p:cNvPr>
          <p:cNvSpPr>
            <a:spLocks noGrp="1"/>
          </p:cNvSpPr>
          <p:nvPr>
            <p:ph type="body" sz="quarter" idx="24" hasCustomPrompt="1"/>
          </p:nvPr>
        </p:nvSpPr>
        <p:spPr>
          <a:xfrm>
            <a:off x="7161800" y="5072033"/>
            <a:ext cx="1604773" cy="274320"/>
          </a:xfrm>
        </p:spPr>
        <p:txBody>
          <a:bodyPr/>
          <a:lstStyle>
            <a:lvl1pPr>
              <a:spcBef>
                <a:spcPts val="0"/>
              </a:spcBef>
              <a:defRPr sz="1200" b="0">
                <a:solidFill>
                  <a:schemeClr val="tx2"/>
                </a:solidFill>
                <a:latin typeface="+mj-lt"/>
              </a:defRPr>
            </a:lvl1pPr>
            <a:lvl2pPr marL="0" indent="0">
              <a:buNone/>
              <a:defRPr/>
            </a:lvl2pPr>
          </a:lstStyle>
          <a:p>
            <a:pPr lvl="0"/>
            <a:r>
              <a:rPr lang="en-US" dirty="0"/>
              <a:t>First </a:t>
            </a:r>
            <a:r>
              <a:rPr lang="en-US" dirty="0" err="1"/>
              <a:t>Lastname</a:t>
            </a:r>
            <a:endParaRPr lang="en-US" dirty="0"/>
          </a:p>
        </p:txBody>
      </p:sp>
      <p:sp>
        <p:nvSpPr>
          <p:cNvPr id="19" name="Text Placeholder 6">
            <a:extLst>
              <a:ext uri="{FF2B5EF4-FFF2-40B4-BE49-F238E27FC236}">
                <a16:creationId xmlns:a16="http://schemas.microsoft.com/office/drawing/2014/main" id="{FA97E8F0-E1CE-E1AD-BFFD-7E72C7AFA21E}"/>
              </a:ext>
            </a:extLst>
          </p:cNvPr>
          <p:cNvSpPr>
            <a:spLocks noGrp="1"/>
          </p:cNvSpPr>
          <p:nvPr>
            <p:ph type="body" sz="quarter" idx="25" hasCustomPrompt="1"/>
          </p:nvPr>
        </p:nvSpPr>
        <p:spPr>
          <a:xfrm>
            <a:off x="7161800" y="5348735"/>
            <a:ext cx="1604773" cy="274320"/>
          </a:xfrm>
        </p:spPr>
        <p:txBody>
          <a:bodyPr/>
          <a:lstStyle>
            <a:lvl1pPr>
              <a:spcBef>
                <a:spcPts val="0"/>
              </a:spcBef>
              <a:defRPr sz="825" b="0"/>
            </a:lvl1pPr>
            <a:lvl2pPr marL="0" indent="0">
              <a:buNone/>
              <a:defRPr/>
            </a:lvl2pPr>
          </a:lstStyle>
          <a:p>
            <a:pPr lvl="0"/>
            <a:r>
              <a:rPr lang="en-US" dirty="0"/>
              <a:t>Position title</a:t>
            </a:r>
          </a:p>
        </p:txBody>
      </p:sp>
      <p:sp>
        <p:nvSpPr>
          <p:cNvPr id="3" name="Title 2">
            <a:extLst>
              <a:ext uri="{FF2B5EF4-FFF2-40B4-BE49-F238E27FC236}">
                <a16:creationId xmlns:a16="http://schemas.microsoft.com/office/drawing/2014/main" id="{97387FD8-5F13-DE79-3CF9-D1A5189D837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06657D7-9967-0A33-EA10-87708751FF9F}"/>
              </a:ext>
            </a:extLst>
          </p:cNvPr>
          <p:cNvSpPr>
            <a:spLocks noGrp="1"/>
          </p:cNvSpPr>
          <p:nvPr>
            <p:ph type="ftr" sz="quarter" idx="26"/>
          </p:nvPr>
        </p:nvSpPr>
        <p:spPr/>
        <p:txBody>
          <a:bodyPr/>
          <a:lstStyle/>
          <a:p>
            <a:r>
              <a:rPr lang="en-US" dirty="0"/>
              <a:t>6156528.1.1.AM.</a:t>
            </a:r>
          </a:p>
        </p:txBody>
      </p:sp>
    </p:spTree>
    <p:extLst>
      <p:ext uri="{BB962C8B-B14F-4D97-AF65-F5344CB8AC3E}">
        <p14:creationId xmlns:p14="http://schemas.microsoft.com/office/powerpoint/2010/main" val="165011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90D72-CCA6-644A-7C49-E6F104306B33}"/>
              </a:ext>
            </a:extLst>
          </p:cNvPr>
          <p:cNvSpPr>
            <a:spLocks noGrp="1"/>
          </p:cNvSpPr>
          <p:nvPr>
            <p:ph type="title" hasCustomPrompt="1"/>
          </p:nvPr>
        </p:nvSpPr>
        <p:spPr>
          <a:xfrm>
            <a:off x="378619" y="310896"/>
            <a:ext cx="8387954" cy="546354"/>
          </a:xfrm>
        </p:spPr>
        <p:txBody>
          <a:bodyPr/>
          <a:lstStyle/>
          <a:p>
            <a:r>
              <a:rPr lang="en-US" dirty="0"/>
              <a:t>Click to add Disclaimer</a:t>
            </a:r>
          </a:p>
        </p:txBody>
      </p:sp>
      <p:sp>
        <p:nvSpPr>
          <p:cNvPr id="4" name="Text Placeholder 3">
            <a:extLst>
              <a:ext uri="{FF2B5EF4-FFF2-40B4-BE49-F238E27FC236}">
                <a16:creationId xmlns:a16="http://schemas.microsoft.com/office/drawing/2014/main" id="{1AB141D5-B3CD-A333-AD2B-F98B2A8AE7EE}"/>
              </a:ext>
            </a:extLst>
          </p:cNvPr>
          <p:cNvSpPr>
            <a:spLocks noGrp="1"/>
          </p:cNvSpPr>
          <p:nvPr>
            <p:ph type="body" sz="quarter" idx="10"/>
          </p:nvPr>
        </p:nvSpPr>
        <p:spPr>
          <a:xfrm>
            <a:off x="378619" y="1285876"/>
            <a:ext cx="8386469" cy="3429000"/>
          </a:xfrm>
        </p:spPr>
        <p:txBody>
          <a:bodyPr/>
          <a:lstStyle>
            <a:lvl1pPr>
              <a:defRPr sz="675"/>
            </a:lvl1pPr>
            <a:lvl2pPr marL="0" indent="0">
              <a:buNone/>
              <a:defRPr/>
            </a:lvl2pPr>
          </a:lstStyle>
          <a:p>
            <a:pPr lvl="0"/>
            <a:r>
              <a:rPr lang="en-US"/>
              <a:t>Click to edit Master text styles</a:t>
            </a:r>
          </a:p>
        </p:txBody>
      </p:sp>
      <p:sp>
        <p:nvSpPr>
          <p:cNvPr id="5" name="Text Placeholder 3">
            <a:extLst>
              <a:ext uri="{FF2B5EF4-FFF2-40B4-BE49-F238E27FC236}">
                <a16:creationId xmlns:a16="http://schemas.microsoft.com/office/drawing/2014/main" id="{102D895C-5063-8070-FCFD-8146FD0078AE}"/>
              </a:ext>
            </a:extLst>
          </p:cNvPr>
          <p:cNvSpPr>
            <a:spLocks noGrp="1"/>
          </p:cNvSpPr>
          <p:nvPr>
            <p:ph type="body" sz="quarter" idx="11" hasCustomPrompt="1"/>
          </p:nvPr>
        </p:nvSpPr>
        <p:spPr>
          <a:xfrm>
            <a:off x="378618" y="5143503"/>
            <a:ext cx="3028951" cy="857248"/>
          </a:xfrm>
        </p:spPr>
        <p:txBody>
          <a:bodyPr/>
          <a:lstStyle>
            <a:lvl1pPr>
              <a:spcBef>
                <a:spcPts val="0"/>
              </a:spcBef>
              <a:defRPr sz="600">
                <a:latin typeface="+mn-lt"/>
              </a:defRPr>
            </a:lvl1pPr>
            <a:lvl2pPr marL="0" indent="0">
              <a:buNone/>
              <a:defRPr/>
            </a:lvl2pPr>
          </a:lstStyle>
          <a:p>
            <a:r>
              <a:rPr lang="en-US" dirty="0"/>
              <a:t>State Street Corporation</a:t>
            </a:r>
            <a:br>
              <a:rPr lang="en-US" dirty="0"/>
            </a:br>
            <a:r>
              <a:rPr lang="en-US" b="0" dirty="0"/>
              <a:t>One Lincoln Street, Boston, MA 02111-2900</a:t>
            </a:r>
            <a:br>
              <a:rPr lang="en-US" b="0" dirty="0"/>
            </a:br>
            <a:r>
              <a:rPr lang="en-US" b="0" dirty="0"/>
              <a:t>© 2023 State Street Corporation and/or its applicable third-party licensor</a:t>
            </a:r>
            <a:br>
              <a:rPr lang="en-US" b="0" dirty="0"/>
            </a:br>
            <a:r>
              <a:rPr lang="en-US" b="0" dirty="0"/>
              <a:t>All Rights Reserved</a:t>
            </a:r>
            <a:br>
              <a:rPr lang="en-US" b="0" dirty="0"/>
            </a:br>
            <a:r>
              <a:rPr lang="en-US" b="0" dirty="0"/>
              <a:t>Expiration date: [date]</a:t>
            </a:r>
          </a:p>
        </p:txBody>
      </p:sp>
      <p:sp>
        <p:nvSpPr>
          <p:cNvPr id="3" name="Footer Placeholder 2">
            <a:extLst>
              <a:ext uri="{FF2B5EF4-FFF2-40B4-BE49-F238E27FC236}">
                <a16:creationId xmlns:a16="http://schemas.microsoft.com/office/drawing/2014/main" id="{2C18E9EA-2F83-10FA-2A20-566C0973B728}"/>
              </a:ext>
            </a:extLst>
          </p:cNvPr>
          <p:cNvSpPr>
            <a:spLocks noGrp="1"/>
          </p:cNvSpPr>
          <p:nvPr>
            <p:ph type="ftr" sz="quarter" idx="12"/>
          </p:nvPr>
        </p:nvSpPr>
        <p:spPr/>
        <p:txBody>
          <a:bodyPr/>
          <a:lstStyle/>
          <a:p>
            <a:r>
              <a:rPr lang="en-US" dirty="0"/>
              <a:t>6156528.1.1.AM.</a:t>
            </a:r>
          </a:p>
        </p:txBody>
      </p:sp>
    </p:spTree>
    <p:extLst>
      <p:ext uri="{BB962C8B-B14F-4D97-AF65-F5344CB8AC3E}">
        <p14:creationId xmlns:p14="http://schemas.microsoft.com/office/powerpoint/2010/main" val="306376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End Page">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D89D7CBE-6B34-7B1D-333E-E258C6E011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2368" y="2820924"/>
            <a:ext cx="3339265" cy="1216152"/>
          </a:xfrm>
          <a:prstGeom prst="rect">
            <a:avLst/>
          </a:prstGeom>
        </p:spPr>
      </p:pic>
      <p:sp useBgFill="1">
        <p:nvSpPr>
          <p:cNvPr id="2" name="Rectangle 1">
            <a:extLst>
              <a:ext uri="{FF2B5EF4-FFF2-40B4-BE49-F238E27FC236}">
                <a16:creationId xmlns:a16="http://schemas.microsoft.com/office/drawing/2014/main" id="{AD2AF3E4-D688-E99D-B778-6DA5BAB6BE02}"/>
              </a:ext>
            </a:extLst>
          </p:cNvPr>
          <p:cNvSpPr/>
          <p:nvPr/>
        </p:nvSpPr>
        <p:spPr>
          <a:xfrm>
            <a:off x="7445158" y="6365380"/>
            <a:ext cx="1698842" cy="4926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Footer Placeholder 2">
            <a:extLst>
              <a:ext uri="{FF2B5EF4-FFF2-40B4-BE49-F238E27FC236}">
                <a16:creationId xmlns:a16="http://schemas.microsoft.com/office/drawing/2014/main" id="{A3C619D0-8BCA-CEC7-2874-F7AEECBC9D65}"/>
              </a:ext>
            </a:extLst>
          </p:cNvPr>
          <p:cNvSpPr>
            <a:spLocks noGrp="1"/>
          </p:cNvSpPr>
          <p:nvPr>
            <p:ph type="ftr" sz="quarter" idx="10"/>
          </p:nvPr>
        </p:nvSpPr>
        <p:spPr/>
        <p:txBody>
          <a:bodyPr/>
          <a:lstStyle/>
          <a:p>
            <a:r>
              <a:rPr lang="en-US" dirty="0"/>
              <a:t>6156528.1.1.AM.</a:t>
            </a:r>
          </a:p>
        </p:txBody>
      </p:sp>
    </p:spTree>
    <p:extLst>
      <p:ext uri="{BB962C8B-B14F-4D97-AF65-F5344CB8AC3E}">
        <p14:creationId xmlns:p14="http://schemas.microsoft.com/office/powerpoint/2010/main" val="3778408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Slide Ultramar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4" name="Rectangle 3">
            <a:extLst>
              <a:ext uri="{FF2B5EF4-FFF2-40B4-BE49-F238E27FC236}">
                <a16:creationId xmlns:a16="http://schemas.microsoft.com/office/drawing/2014/main" id="{91DB2588-F18C-6799-A00A-B7B02CD6AC80}"/>
              </a:ext>
            </a:extLst>
          </p:cNvPr>
          <p:cNvSpPr/>
          <p:nvPr/>
        </p:nvSpPr>
        <p:spPr>
          <a:xfrm>
            <a:off x="7045891" y="6365380"/>
            <a:ext cx="2098109" cy="4926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a:extLst>
              <a:ext uri="{FF2B5EF4-FFF2-40B4-BE49-F238E27FC236}">
                <a16:creationId xmlns:a16="http://schemas.microsoft.com/office/drawing/2014/main" id="{B9757527-F68B-452C-85A9-A7EB38F0EA5E}"/>
              </a:ext>
            </a:extLst>
          </p:cNvPr>
          <p:cNvSpPr>
            <a:spLocks noGrp="1"/>
          </p:cNvSpPr>
          <p:nvPr>
            <p:ph type="ctrTitle" hasCustomPrompt="1"/>
          </p:nvPr>
        </p:nvSpPr>
        <p:spPr>
          <a:xfrm>
            <a:off x="383552" y="2034727"/>
            <a:ext cx="4320540" cy="3108960"/>
          </a:xfrm>
        </p:spPr>
        <p:txBody>
          <a:bodyPr anchor="t">
            <a:normAutofit/>
          </a:bodyPr>
          <a:lstStyle>
            <a:lvl1pPr algn="l">
              <a:lnSpc>
                <a:spcPct val="84000"/>
              </a:lnSpc>
              <a:defRPr sz="4500">
                <a:solidFill>
                  <a:schemeClr val="tx1"/>
                </a:solidFill>
              </a:defRPr>
            </a:lvl1pPr>
          </a:lstStyle>
          <a:p>
            <a:r>
              <a:rPr lang="en-GB" dirty="0"/>
              <a:t>Click to edit Master </a:t>
            </a:r>
            <a:br>
              <a:rPr lang="en-GB" dirty="0"/>
            </a:br>
            <a:r>
              <a:rPr lang="en-GB" dirty="0"/>
              <a:t>title style</a:t>
            </a:r>
          </a:p>
        </p:txBody>
      </p:sp>
      <p:sp>
        <p:nvSpPr>
          <p:cNvPr id="3" name="Subtitle 2">
            <a:extLst>
              <a:ext uri="{FF2B5EF4-FFF2-40B4-BE49-F238E27FC236}">
                <a16:creationId xmlns:a16="http://schemas.microsoft.com/office/drawing/2014/main" id="{CC0A3912-2609-473F-95E6-4D6F5BBB7B8B}"/>
              </a:ext>
            </a:extLst>
          </p:cNvPr>
          <p:cNvSpPr>
            <a:spLocks noGrp="1"/>
          </p:cNvSpPr>
          <p:nvPr>
            <p:ph type="subTitle" idx="1"/>
          </p:nvPr>
        </p:nvSpPr>
        <p:spPr>
          <a:xfrm>
            <a:off x="383553" y="5287505"/>
            <a:ext cx="4320540" cy="548640"/>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0" name="Text Placeholder 2">
            <a:extLst>
              <a:ext uri="{FF2B5EF4-FFF2-40B4-BE49-F238E27FC236}">
                <a16:creationId xmlns:a16="http://schemas.microsoft.com/office/drawing/2014/main" id="{0E63434A-9FBF-5C34-D829-DD738B61DF43}"/>
              </a:ext>
            </a:extLst>
          </p:cNvPr>
          <p:cNvSpPr>
            <a:spLocks noGrp="1"/>
          </p:cNvSpPr>
          <p:nvPr>
            <p:ph type="body" idx="10" hasCustomPrompt="1"/>
          </p:nvPr>
        </p:nvSpPr>
        <p:spPr>
          <a:xfrm>
            <a:off x="383553" y="6080761"/>
            <a:ext cx="4320540" cy="284619"/>
          </a:xfrm>
        </p:spPr>
        <p:txBody>
          <a:bodyPr/>
          <a:lstStyle>
            <a:lvl1pPr marL="0" indent="0">
              <a:spcBef>
                <a:spcPts val="0"/>
              </a:spcBef>
              <a:buNone/>
              <a:defRPr sz="1200" b="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add date</a:t>
            </a:r>
          </a:p>
        </p:txBody>
      </p:sp>
      <p:sp>
        <p:nvSpPr>
          <p:cNvPr id="5" name="Footer Placeholder 4">
            <a:extLst>
              <a:ext uri="{FF2B5EF4-FFF2-40B4-BE49-F238E27FC236}">
                <a16:creationId xmlns:a16="http://schemas.microsoft.com/office/drawing/2014/main" id="{DCAE8CCF-4C01-70A6-8BB9-253DE6B9E33B}"/>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pic>
        <p:nvPicPr>
          <p:cNvPr id="6" name="Graphic 5">
            <a:extLst>
              <a:ext uri="{FF2B5EF4-FFF2-40B4-BE49-F238E27FC236}">
                <a16:creationId xmlns:a16="http://schemas.microsoft.com/office/drawing/2014/main" id="{19B103A1-12E0-AC17-75D0-648970E9C3A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383553" y="561108"/>
            <a:ext cx="1707293" cy="621791"/>
          </a:xfrm>
          <a:prstGeom prst="rect">
            <a:avLst/>
          </a:prstGeom>
        </p:spPr>
      </p:pic>
    </p:spTree>
    <p:extLst>
      <p:ext uri="{BB962C8B-B14F-4D97-AF65-F5344CB8AC3E}">
        <p14:creationId xmlns:p14="http://schemas.microsoft.com/office/powerpoint/2010/main" val="154167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Ultramarin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3F7FB6-810E-4116-8A6F-C39CE82A8C55}"/>
              </a:ext>
            </a:extLst>
          </p:cNvPr>
          <p:cNvSpPr>
            <a:spLocks noGrp="1"/>
          </p:cNvSpPr>
          <p:nvPr>
            <p:ph type="body" idx="1"/>
          </p:nvPr>
        </p:nvSpPr>
        <p:spPr>
          <a:xfrm>
            <a:off x="385176" y="4164906"/>
            <a:ext cx="7308644" cy="557407"/>
          </a:xfrm>
        </p:spPr>
        <p:txBody>
          <a:bodyPr/>
          <a:lstStyle>
            <a:lvl1pPr marL="0" indent="0">
              <a:spcBef>
                <a:spcPts val="0"/>
              </a:spcBef>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6D29A128-AE5D-0E3A-AB43-C07696B6EB58}"/>
              </a:ext>
            </a:extLst>
          </p:cNvPr>
          <p:cNvSpPr>
            <a:spLocks noGrp="1"/>
          </p:cNvSpPr>
          <p:nvPr>
            <p:ph type="ftr" sz="quarter" idx="10"/>
          </p:nvPr>
        </p:nvSpPr>
        <p:spPr/>
        <p:txBody>
          <a:bodyPr/>
          <a:lstStyle>
            <a:lvl1pPr>
              <a:defRPr>
                <a:solidFill>
                  <a:schemeClr val="tx1"/>
                </a:solidFill>
              </a:defRPr>
            </a:lvl1pPr>
          </a:lstStyle>
          <a:p>
            <a:r>
              <a:rPr lang="en-US" dirty="0"/>
              <a:t>6156528.1.1.AM.</a:t>
            </a:r>
          </a:p>
        </p:txBody>
      </p:sp>
      <p:sp>
        <p:nvSpPr>
          <p:cNvPr id="4" name="Title 3">
            <a:extLst>
              <a:ext uri="{FF2B5EF4-FFF2-40B4-BE49-F238E27FC236}">
                <a16:creationId xmlns:a16="http://schemas.microsoft.com/office/drawing/2014/main" id="{0ABFAE79-3C0B-4FD6-FAA9-75B323851CE1}"/>
              </a:ext>
            </a:extLst>
          </p:cNvPr>
          <p:cNvSpPr>
            <a:spLocks noGrp="1"/>
          </p:cNvSpPr>
          <p:nvPr>
            <p:ph type="title" hasCustomPrompt="1"/>
          </p:nvPr>
        </p:nvSpPr>
        <p:spPr>
          <a:xfrm>
            <a:off x="384048" y="1"/>
            <a:ext cx="7310628" cy="3749039"/>
          </a:xfrm>
        </p:spPr>
        <p:txBody>
          <a:bodyPr anchor="b" anchorCtr="0"/>
          <a:lstStyle>
            <a:lvl1pPr>
              <a:lnSpc>
                <a:spcPct val="113000"/>
              </a:lnSpc>
              <a:defRPr sz="7500"/>
            </a:lvl1pPr>
          </a:lstStyle>
          <a:p>
            <a:r>
              <a:rPr lang="en-US" dirty="0"/>
              <a:t>Divider </a:t>
            </a:r>
            <a:br>
              <a:rPr lang="en-US" dirty="0"/>
            </a:br>
            <a:r>
              <a:rPr lang="en-US" dirty="0"/>
              <a:t>title</a:t>
            </a:r>
          </a:p>
        </p:txBody>
      </p:sp>
    </p:spTree>
    <p:extLst>
      <p:ext uri="{BB962C8B-B14F-4D97-AF65-F5344CB8AC3E}">
        <p14:creationId xmlns:p14="http://schemas.microsoft.com/office/powerpoint/2010/main" val="142637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svg="http://schemas.microsoft.com/office/drawing/2016/SVG/main"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Navy">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3F7FB6-810E-4116-8A6F-C39CE82A8C55}"/>
              </a:ext>
            </a:extLst>
          </p:cNvPr>
          <p:cNvSpPr>
            <a:spLocks noGrp="1"/>
          </p:cNvSpPr>
          <p:nvPr>
            <p:ph type="body" idx="1"/>
          </p:nvPr>
        </p:nvSpPr>
        <p:spPr>
          <a:xfrm>
            <a:off x="385176" y="4164906"/>
            <a:ext cx="7308644" cy="557407"/>
          </a:xfrm>
        </p:spPr>
        <p:txBody>
          <a:bodyPr/>
          <a:lstStyle>
            <a:lvl1pPr marL="0" indent="0">
              <a:spcBef>
                <a:spcPts val="0"/>
              </a:spcBef>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Footer Placeholder 6">
            <a:extLst>
              <a:ext uri="{FF2B5EF4-FFF2-40B4-BE49-F238E27FC236}">
                <a16:creationId xmlns:a16="http://schemas.microsoft.com/office/drawing/2014/main" id="{F1F146CE-8DF7-5CB5-CDB8-A37B15B916DF}"/>
              </a:ext>
            </a:extLst>
          </p:cNvPr>
          <p:cNvSpPr>
            <a:spLocks noGrp="1"/>
          </p:cNvSpPr>
          <p:nvPr>
            <p:ph type="ftr" sz="quarter" idx="10"/>
          </p:nvPr>
        </p:nvSpPr>
        <p:spPr/>
        <p:txBody>
          <a:bodyPr/>
          <a:lstStyle>
            <a:lvl1pPr>
              <a:defRPr>
                <a:solidFill>
                  <a:schemeClr val="tx1"/>
                </a:solidFill>
              </a:defRPr>
            </a:lvl1pPr>
          </a:lstStyle>
          <a:p>
            <a:r>
              <a:rPr lang="en-US" dirty="0"/>
              <a:t>6156528.1.1.AM.</a:t>
            </a:r>
          </a:p>
        </p:txBody>
      </p:sp>
      <p:sp>
        <p:nvSpPr>
          <p:cNvPr id="4" name="Title 3">
            <a:extLst>
              <a:ext uri="{FF2B5EF4-FFF2-40B4-BE49-F238E27FC236}">
                <a16:creationId xmlns:a16="http://schemas.microsoft.com/office/drawing/2014/main" id="{6575B76D-25B7-8D27-5EB8-BD3E059DDC58}"/>
              </a:ext>
            </a:extLst>
          </p:cNvPr>
          <p:cNvSpPr>
            <a:spLocks noGrp="1"/>
          </p:cNvSpPr>
          <p:nvPr>
            <p:ph type="title" hasCustomPrompt="1"/>
          </p:nvPr>
        </p:nvSpPr>
        <p:spPr>
          <a:xfrm>
            <a:off x="384048" y="1"/>
            <a:ext cx="7310628" cy="3749039"/>
          </a:xfrm>
        </p:spPr>
        <p:txBody>
          <a:bodyPr anchor="b" anchorCtr="0"/>
          <a:lstStyle>
            <a:lvl1pPr>
              <a:lnSpc>
                <a:spcPct val="113000"/>
              </a:lnSpc>
              <a:defRPr sz="7500"/>
            </a:lvl1pPr>
          </a:lstStyle>
          <a:p>
            <a:r>
              <a:rPr lang="en-US" dirty="0"/>
              <a:t>Divider title</a:t>
            </a:r>
          </a:p>
        </p:txBody>
      </p:sp>
    </p:spTree>
    <p:extLst>
      <p:ext uri="{BB962C8B-B14F-4D97-AF65-F5344CB8AC3E}">
        <p14:creationId xmlns:p14="http://schemas.microsoft.com/office/powerpoint/2010/main" val="3163322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svg="http://schemas.microsoft.com/office/drawing/2016/SVG/main"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1AEF-69B2-CA82-551F-9DE3C21AD455}"/>
              </a:ext>
            </a:extLst>
          </p:cNvPr>
          <p:cNvSpPr>
            <a:spLocks noGrp="1"/>
          </p:cNvSpPr>
          <p:nvPr>
            <p:ph type="title" hasCustomPrompt="1"/>
          </p:nvPr>
        </p:nvSpPr>
        <p:spPr>
          <a:xfrm>
            <a:off x="378619" y="2635251"/>
            <a:ext cx="3028950" cy="1285875"/>
          </a:xfrm>
        </p:spPr>
        <p:txBody>
          <a:bodyPr anchor="ctr"/>
          <a:lstStyle>
            <a:lvl1pPr>
              <a:defRPr sz="7500">
                <a:solidFill>
                  <a:schemeClr val="tx2"/>
                </a:solidFill>
              </a:defRPr>
            </a:lvl1pPr>
          </a:lstStyle>
          <a:p>
            <a:r>
              <a:rPr lang="en-US" dirty="0"/>
              <a:t>Agenda</a:t>
            </a:r>
          </a:p>
        </p:txBody>
      </p:sp>
      <p:sp>
        <p:nvSpPr>
          <p:cNvPr id="4" name="Text Placeholder 4">
            <a:extLst>
              <a:ext uri="{FF2B5EF4-FFF2-40B4-BE49-F238E27FC236}">
                <a16:creationId xmlns:a16="http://schemas.microsoft.com/office/drawing/2014/main" id="{4032E69C-4E35-2824-60E7-2A7B276C2703}"/>
              </a:ext>
            </a:extLst>
          </p:cNvPr>
          <p:cNvSpPr>
            <a:spLocks noGrp="1"/>
          </p:cNvSpPr>
          <p:nvPr>
            <p:ph type="body" sz="quarter" idx="10" hasCustomPrompt="1"/>
          </p:nvPr>
        </p:nvSpPr>
        <p:spPr>
          <a:xfrm>
            <a:off x="3592117" y="857251"/>
            <a:ext cx="5173265" cy="5143499"/>
          </a:xfrm>
        </p:spPr>
        <p:txBody>
          <a:bodyPr anchor="ctr">
            <a:normAutofit/>
          </a:bodyPr>
          <a:lstStyle>
            <a:lvl1pPr>
              <a:spcBef>
                <a:spcPts val="450"/>
              </a:spcBef>
              <a:defRPr sz="1500" b="0">
                <a:solidFill>
                  <a:schemeClr val="tx2"/>
                </a:solidFill>
              </a:defRPr>
            </a:lvl1pPr>
            <a:lvl2pPr marL="0" indent="0">
              <a:buNone/>
              <a:defRPr/>
            </a:lvl2pPr>
          </a:lstStyle>
          <a:p>
            <a:r>
              <a:rPr lang="en-US" dirty="0"/>
              <a:t>This is for presentations with many sections</a:t>
            </a:r>
            <a:br>
              <a:rPr lang="en-US" dirty="0"/>
            </a:br>
            <a:r>
              <a:rPr lang="en-US" dirty="0"/>
              <a:t>Keep your section names short (one line)</a:t>
            </a:r>
            <a:br>
              <a:rPr lang="en-US" dirty="0"/>
            </a:br>
            <a:r>
              <a:rPr lang="en-US" dirty="0"/>
              <a:t>Line item three</a:t>
            </a:r>
            <a:br>
              <a:rPr lang="en-US" dirty="0"/>
            </a:br>
            <a:r>
              <a:rPr lang="en-US" dirty="0"/>
              <a:t>Line item four</a:t>
            </a:r>
            <a:br>
              <a:rPr lang="en-US" dirty="0"/>
            </a:br>
            <a:r>
              <a:rPr lang="en-US" dirty="0"/>
              <a:t>Line item five</a:t>
            </a:r>
            <a:br>
              <a:rPr lang="en-US" dirty="0"/>
            </a:br>
            <a:r>
              <a:rPr lang="en-US" dirty="0"/>
              <a:t>Line item six</a:t>
            </a:r>
            <a:br>
              <a:rPr lang="en-US" dirty="0"/>
            </a:br>
            <a:r>
              <a:rPr lang="en-US" dirty="0"/>
              <a:t>Line item seven</a:t>
            </a:r>
            <a:br>
              <a:rPr lang="en-US" dirty="0"/>
            </a:br>
            <a:r>
              <a:rPr lang="en-US" dirty="0"/>
              <a:t>Line item eight</a:t>
            </a:r>
          </a:p>
        </p:txBody>
      </p:sp>
      <p:sp>
        <p:nvSpPr>
          <p:cNvPr id="3" name="Footer Placeholder 2">
            <a:extLst>
              <a:ext uri="{FF2B5EF4-FFF2-40B4-BE49-F238E27FC236}">
                <a16:creationId xmlns:a16="http://schemas.microsoft.com/office/drawing/2014/main" id="{81CBDA59-651B-FB0B-D5E0-8A6243F8F1B8}"/>
              </a:ext>
            </a:extLst>
          </p:cNvPr>
          <p:cNvSpPr>
            <a:spLocks noGrp="1"/>
          </p:cNvSpPr>
          <p:nvPr>
            <p:ph type="ftr" sz="quarter" idx="11"/>
          </p:nvPr>
        </p:nvSpPr>
        <p:spPr/>
        <p:txBody>
          <a:bodyPr/>
          <a:lstStyle/>
          <a:p>
            <a:r>
              <a:rPr lang="en-US" dirty="0"/>
              <a:t>6156528.1.1.AM.</a:t>
            </a:r>
          </a:p>
        </p:txBody>
      </p:sp>
    </p:spTree>
    <p:extLst>
      <p:ext uri="{BB962C8B-B14F-4D97-AF65-F5344CB8AC3E}">
        <p14:creationId xmlns:p14="http://schemas.microsoft.com/office/powerpoint/2010/main" val="274471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Ultramarin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31AEF-69B2-CA82-551F-9DE3C21AD455}"/>
              </a:ext>
            </a:extLst>
          </p:cNvPr>
          <p:cNvSpPr>
            <a:spLocks noGrp="1"/>
          </p:cNvSpPr>
          <p:nvPr>
            <p:ph type="title" hasCustomPrompt="1"/>
          </p:nvPr>
        </p:nvSpPr>
        <p:spPr>
          <a:xfrm>
            <a:off x="378619" y="2635251"/>
            <a:ext cx="3028950" cy="1285875"/>
          </a:xfrm>
        </p:spPr>
        <p:txBody>
          <a:bodyPr anchor="ctr"/>
          <a:lstStyle>
            <a:lvl1pPr>
              <a:defRPr sz="7500">
                <a:solidFill>
                  <a:schemeClr val="tx1"/>
                </a:solidFill>
              </a:defRPr>
            </a:lvl1pPr>
          </a:lstStyle>
          <a:p>
            <a:r>
              <a:rPr lang="en-US" dirty="0"/>
              <a:t>Agenda</a:t>
            </a:r>
          </a:p>
        </p:txBody>
      </p:sp>
      <p:sp>
        <p:nvSpPr>
          <p:cNvPr id="4" name="Text Placeholder 4">
            <a:extLst>
              <a:ext uri="{FF2B5EF4-FFF2-40B4-BE49-F238E27FC236}">
                <a16:creationId xmlns:a16="http://schemas.microsoft.com/office/drawing/2014/main" id="{4032E69C-4E35-2824-60E7-2A7B276C2703}"/>
              </a:ext>
            </a:extLst>
          </p:cNvPr>
          <p:cNvSpPr>
            <a:spLocks noGrp="1"/>
          </p:cNvSpPr>
          <p:nvPr>
            <p:ph type="body" sz="quarter" idx="10" hasCustomPrompt="1"/>
          </p:nvPr>
        </p:nvSpPr>
        <p:spPr>
          <a:xfrm>
            <a:off x="3592117" y="857251"/>
            <a:ext cx="5173265" cy="5143499"/>
          </a:xfrm>
        </p:spPr>
        <p:txBody>
          <a:bodyPr anchor="ctr">
            <a:normAutofit/>
          </a:bodyPr>
          <a:lstStyle>
            <a:lvl1pPr>
              <a:spcBef>
                <a:spcPts val="450"/>
              </a:spcBef>
              <a:defRPr sz="1500" b="0">
                <a:solidFill>
                  <a:schemeClr val="tx1"/>
                </a:solidFill>
              </a:defRPr>
            </a:lvl1pPr>
            <a:lvl2pPr marL="0" indent="0">
              <a:buNone/>
              <a:defRPr/>
            </a:lvl2pPr>
          </a:lstStyle>
          <a:p>
            <a:r>
              <a:rPr lang="en-US" dirty="0"/>
              <a:t>This is for presentations with many sections</a:t>
            </a:r>
            <a:br>
              <a:rPr lang="en-US" dirty="0"/>
            </a:br>
            <a:r>
              <a:rPr lang="en-US" dirty="0"/>
              <a:t>Keep your section names short (one line)</a:t>
            </a:r>
            <a:br>
              <a:rPr lang="en-US" dirty="0"/>
            </a:br>
            <a:r>
              <a:rPr lang="en-US" dirty="0"/>
              <a:t>Line item three</a:t>
            </a:r>
            <a:br>
              <a:rPr lang="en-US" dirty="0"/>
            </a:br>
            <a:r>
              <a:rPr lang="en-US" dirty="0"/>
              <a:t>Line item four</a:t>
            </a:r>
            <a:br>
              <a:rPr lang="en-US" dirty="0"/>
            </a:br>
            <a:r>
              <a:rPr lang="en-US" dirty="0"/>
              <a:t>Line item five</a:t>
            </a:r>
            <a:br>
              <a:rPr lang="en-US" dirty="0"/>
            </a:br>
            <a:r>
              <a:rPr lang="en-US" dirty="0"/>
              <a:t>Line item six</a:t>
            </a:r>
            <a:br>
              <a:rPr lang="en-US" dirty="0"/>
            </a:br>
            <a:r>
              <a:rPr lang="en-US" dirty="0"/>
              <a:t>Line item seven</a:t>
            </a:r>
            <a:br>
              <a:rPr lang="en-US" dirty="0"/>
            </a:br>
            <a:r>
              <a:rPr lang="en-US" dirty="0"/>
              <a:t>Line item eight</a:t>
            </a:r>
          </a:p>
        </p:txBody>
      </p:sp>
      <p:sp>
        <p:nvSpPr>
          <p:cNvPr id="7" name="Footer Placeholder 6">
            <a:extLst>
              <a:ext uri="{FF2B5EF4-FFF2-40B4-BE49-F238E27FC236}">
                <a16:creationId xmlns:a16="http://schemas.microsoft.com/office/drawing/2014/main" id="{BA4AACC3-2508-6B93-ED41-D40F240264B3}"/>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143784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genda Intro Ecru">
    <p:bg>
      <p:bgPr>
        <a:solidFill>
          <a:srgbClr val="FFFC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solidFill>
                  <a:schemeClr val="tx2"/>
                </a:solidFill>
              </a:defRPr>
            </a:lvl1pPr>
          </a:lstStyle>
          <a:p>
            <a:r>
              <a:rPr lang="en-US" dirty="0"/>
              <a:t>Click to add agenda</a:t>
            </a:r>
          </a:p>
        </p:txBody>
      </p:sp>
      <p:sp>
        <p:nvSpPr>
          <p:cNvPr id="5" name="Text Placeholder 4">
            <a:extLst>
              <a:ext uri="{FF2B5EF4-FFF2-40B4-BE49-F238E27FC236}">
                <a16:creationId xmlns:a16="http://schemas.microsoft.com/office/drawing/2014/main" id="{638A5F80-900F-76AF-4129-332041060194}"/>
              </a:ext>
            </a:extLst>
          </p:cNvPr>
          <p:cNvSpPr>
            <a:spLocks noGrp="1"/>
          </p:cNvSpPr>
          <p:nvPr>
            <p:ph type="body" sz="quarter" idx="10" hasCustomPrompt="1"/>
          </p:nvPr>
        </p:nvSpPr>
        <p:spPr>
          <a:xfrm>
            <a:off x="378619" y="1285875"/>
            <a:ext cx="6243638" cy="1714500"/>
          </a:xfrm>
        </p:spPr>
        <p:txBody>
          <a:bodyPr/>
          <a:lstStyle>
            <a:lvl1pPr>
              <a:spcBef>
                <a:spcPts val="450"/>
              </a:spcBef>
              <a:defRPr sz="1500" b="0">
                <a:solidFill>
                  <a:schemeClr val="tx2"/>
                </a:solidFill>
              </a:defRPr>
            </a:lvl1pPr>
            <a:lvl2pPr marL="0" indent="0">
              <a:buNone/>
              <a:defRPr/>
            </a:lvl2pPr>
          </a:lstStyle>
          <a:p>
            <a:r>
              <a:rPr lang="en-US" dirty="0"/>
              <a:t>This is a combined agenda</a:t>
            </a:r>
            <a:br>
              <a:rPr lang="en-US" dirty="0"/>
            </a:br>
            <a:r>
              <a:rPr lang="en-US" dirty="0"/>
              <a:t>Large lines are for presentation sections</a:t>
            </a:r>
            <a:br>
              <a:rPr lang="en-US" dirty="0"/>
            </a:br>
            <a:r>
              <a:rPr lang="en-US" dirty="0"/>
              <a:t>Keep your section names short (one line)</a:t>
            </a:r>
            <a:br>
              <a:rPr lang="en-US" dirty="0"/>
            </a:br>
            <a:r>
              <a:rPr lang="en-US" dirty="0"/>
              <a:t>Maximum four sections</a:t>
            </a:r>
          </a:p>
        </p:txBody>
      </p:sp>
      <p:sp>
        <p:nvSpPr>
          <p:cNvPr id="3" name="Footer Placeholder 2">
            <a:extLst>
              <a:ext uri="{FF2B5EF4-FFF2-40B4-BE49-F238E27FC236}">
                <a16:creationId xmlns:a16="http://schemas.microsoft.com/office/drawing/2014/main" id="{8AEA97E1-80C0-5B07-9551-2AACEB3AEA87}"/>
              </a:ext>
            </a:extLst>
          </p:cNvPr>
          <p:cNvSpPr>
            <a:spLocks noGrp="1"/>
          </p:cNvSpPr>
          <p:nvPr>
            <p:ph type="ftr" sz="quarter" idx="11"/>
          </p:nvPr>
        </p:nvSpPr>
        <p:spPr/>
        <p:txBody>
          <a:bodyPr/>
          <a:lstStyle>
            <a:lvl1pPr>
              <a:defRPr>
                <a:solidFill>
                  <a:srgbClr val="020B5B"/>
                </a:solidFill>
              </a:defRPr>
            </a:lvl1pPr>
          </a:lstStyle>
          <a:p>
            <a:r>
              <a:rPr lang="en-US" dirty="0"/>
              <a:t>6156528.1.1.AM.</a:t>
            </a:r>
          </a:p>
        </p:txBody>
      </p:sp>
      <p:sp>
        <p:nvSpPr>
          <p:cNvPr id="6" name="TextBox 5">
            <a:extLst>
              <a:ext uri="{FF2B5EF4-FFF2-40B4-BE49-F238E27FC236}">
                <a16:creationId xmlns:a16="http://schemas.microsoft.com/office/drawing/2014/main" id="{5A99E5CB-3016-4062-B156-44F6E326A3F1}"/>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7" name="Graphic 6">
            <a:extLst>
              <a:ext uri="{FF2B5EF4-FFF2-40B4-BE49-F238E27FC236}">
                <a16:creationId xmlns:a16="http://schemas.microsoft.com/office/drawing/2014/main" id="{A5D21FF9-D5E3-E31B-D499-27E50AA870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111769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Agenda Long Ecru">
    <p:bg>
      <p:bgPr>
        <a:solidFill>
          <a:srgbClr val="FFFC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solidFill>
                  <a:schemeClr val="tx2"/>
                </a:solidFill>
              </a:defRPr>
            </a:lvl1pPr>
          </a:lstStyle>
          <a:p>
            <a:r>
              <a:rPr lang="en-US" dirty="0"/>
              <a:t>Click to add agenda</a:t>
            </a:r>
          </a:p>
        </p:txBody>
      </p:sp>
      <p:sp>
        <p:nvSpPr>
          <p:cNvPr id="6" name="Table Placeholder 5">
            <a:extLst>
              <a:ext uri="{FF2B5EF4-FFF2-40B4-BE49-F238E27FC236}">
                <a16:creationId xmlns:a16="http://schemas.microsoft.com/office/drawing/2014/main" id="{63A86495-008D-CE05-04FB-E43BCCB8C6A0}"/>
              </a:ext>
            </a:extLst>
          </p:cNvPr>
          <p:cNvSpPr>
            <a:spLocks noGrp="1"/>
          </p:cNvSpPr>
          <p:nvPr>
            <p:ph type="tbl" sz="quarter" idx="10"/>
          </p:nvPr>
        </p:nvSpPr>
        <p:spPr>
          <a:xfrm>
            <a:off x="378618" y="1714500"/>
            <a:ext cx="8387953" cy="3857625"/>
          </a:xfrm>
        </p:spPr>
        <p:txBody>
          <a:bodyPr/>
          <a:lstStyle>
            <a:lvl1pPr>
              <a:defRPr b="0">
                <a:solidFill>
                  <a:schemeClr val="tx2"/>
                </a:solidFill>
              </a:defRPr>
            </a:lvl1pPr>
          </a:lstStyle>
          <a:p>
            <a:r>
              <a:rPr lang="en-US" dirty="0"/>
              <a:t>Click icon to add table</a:t>
            </a:r>
          </a:p>
        </p:txBody>
      </p:sp>
      <p:sp>
        <p:nvSpPr>
          <p:cNvPr id="3" name="Footer Placeholder 2">
            <a:extLst>
              <a:ext uri="{FF2B5EF4-FFF2-40B4-BE49-F238E27FC236}">
                <a16:creationId xmlns:a16="http://schemas.microsoft.com/office/drawing/2014/main" id="{5482D7F3-03DE-3D3C-4ECF-525BAC203CE9}"/>
              </a:ext>
            </a:extLst>
          </p:cNvPr>
          <p:cNvSpPr>
            <a:spLocks noGrp="1"/>
          </p:cNvSpPr>
          <p:nvPr>
            <p:ph type="ftr" sz="quarter" idx="11"/>
          </p:nvPr>
        </p:nvSpPr>
        <p:spPr/>
        <p:txBody>
          <a:bodyPr/>
          <a:lstStyle>
            <a:lvl1pPr>
              <a:defRPr>
                <a:solidFill>
                  <a:srgbClr val="020B5B"/>
                </a:solidFill>
              </a:defRPr>
            </a:lvl1pPr>
          </a:lstStyle>
          <a:p>
            <a:r>
              <a:rPr lang="en-US" dirty="0"/>
              <a:t>6156528.1.1.AM.</a:t>
            </a:r>
          </a:p>
        </p:txBody>
      </p:sp>
      <p:sp>
        <p:nvSpPr>
          <p:cNvPr id="5" name="TextBox 4">
            <a:extLst>
              <a:ext uri="{FF2B5EF4-FFF2-40B4-BE49-F238E27FC236}">
                <a16:creationId xmlns:a16="http://schemas.microsoft.com/office/drawing/2014/main" id="{8035687F-DBD0-E918-C7C5-983CEC6D8BCA}"/>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7" name="Graphic 6">
            <a:extLst>
              <a:ext uri="{FF2B5EF4-FFF2-40B4-BE49-F238E27FC236}">
                <a16:creationId xmlns:a16="http://schemas.microsoft.com/office/drawing/2014/main" id="{1F8208CD-F206-3175-906C-837C129426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26814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Agenda Intro Sky">
    <p:bg>
      <p:bgPr>
        <a:solidFill>
          <a:srgbClr val="E7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solidFill>
                  <a:schemeClr val="tx2"/>
                </a:solidFill>
              </a:defRPr>
            </a:lvl1pPr>
          </a:lstStyle>
          <a:p>
            <a:r>
              <a:rPr lang="en-US" dirty="0"/>
              <a:t>Click to add agenda</a:t>
            </a:r>
          </a:p>
        </p:txBody>
      </p:sp>
      <p:sp>
        <p:nvSpPr>
          <p:cNvPr id="5" name="Text Placeholder 4">
            <a:extLst>
              <a:ext uri="{FF2B5EF4-FFF2-40B4-BE49-F238E27FC236}">
                <a16:creationId xmlns:a16="http://schemas.microsoft.com/office/drawing/2014/main" id="{638A5F80-900F-76AF-4129-332041060194}"/>
              </a:ext>
            </a:extLst>
          </p:cNvPr>
          <p:cNvSpPr>
            <a:spLocks noGrp="1"/>
          </p:cNvSpPr>
          <p:nvPr>
            <p:ph type="body" sz="quarter" idx="10" hasCustomPrompt="1"/>
          </p:nvPr>
        </p:nvSpPr>
        <p:spPr>
          <a:xfrm>
            <a:off x="378619" y="1285875"/>
            <a:ext cx="6243638" cy="1714500"/>
          </a:xfrm>
        </p:spPr>
        <p:txBody>
          <a:bodyPr/>
          <a:lstStyle>
            <a:lvl1pPr>
              <a:spcBef>
                <a:spcPts val="450"/>
              </a:spcBef>
              <a:defRPr sz="1500" b="0">
                <a:solidFill>
                  <a:schemeClr val="tx2"/>
                </a:solidFill>
              </a:defRPr>
            </a:lvl1pPr>
            <a:lvl2pPr marL="0" indent="0">
              <a:buNone/>
              <a:defRPr/>
            </a:lvl2pPr>
          </a:lstStyle>
          <a:p>
            <a:r>
              <a:rPr lang="en-US" dirty="0"/>
              <a:t>This is a combined agenda</a:t>
            </a:r>
            <a:br>
              <a:rPr lang="en-US" dirty="0"/>
            </a:br>
            <a:r>
              <a:rPr lang="en-US" dirty="0"/>
              <a:t>Large lines are for presentation sections</a:t>
            </a:r>
            <a:br>
              <a:rPr lang="en-US" dirty="0"/>
            </a:br>
            <a:r>
              <a:rPr lang="en-US" dirty="0"/>
              <a:t>Keep your section names short (one line)</a:t>
            </a:r>
            <a:br>
              <a:rPr lang="en-US" dirty="0"/>
            </a:br>
            <a:r>
              <a:rPr lang="en-US" dirty="0"/>
              <a:t>Maximum four sections</a:t>
            </a:r>
          </a:p>
        </p:txBody>
      </p:sp>
      <p:sp>
        <p:nvSpPr>
          <p:cNvPr id="3" name="Footer Placeholder 2">
            <a:extLst>
              <a:ext uri="{FF2B5EF4-FFF2-40B4-BE49-F238E27FC236}">
                <a16:creationId xmlns:a16="http://schemas.microsoft.com/office/drawing/2014/main" id="{8AEA97E1-80C0-5B07-9551-2AACEB3AEA87}"/>
              </a:ext>
            </a:extLst>
          </p:cNvPr>
          <p:cNvSpPr>
            <a:spLocks noGrp="1"/>
          </p:cNvSpPr>
          <p:nvPr>
            <p:ph type="ftr" sz="quarter" idx="11"/>
          </p:nvPr>
        </p:nvSpPr>
        <p:spPr/>
        <p:txBody>
          <a:bodyPr/>
          <a:lstStyle>
            <a:lvl1pPr>
              <a:defRPr>
                <a:solidFill>
                  <a:srgbClr val="020B5B"/>
                </a:solidFill>
              </a:defRPr>
            </a:lvl1pPr>
          </a:lstStyle>
          <a:p>
            <a:r>
              <a:rPr lang="en-US" dirty="0"/>
              <a:t>6156528.1.1.AM.</a:t>
            </a:r>
          </a:p>
        </p:txBody>
      </p:sp>
      <p:sp>
        <p:nvSpPr>
          <p:cNvPr id="6" name="TextBox 5">
            <a:extLst>
              <a:ext uri="{FF2B5EF4-FFF2-40B4-BE49-F238E27FC236}">
                <a16:creationId xmlns:a16="http://schemas.microsoft.com/office/drawing/2014/main" id="{75F588EB-13E2-8A6C-43BB-156E2C1F0C69}"/>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7" name="Graphic 6">
            <a:extLst>
              <a:ext uri="{FF2B5EF4-FFF2-40B4-BE49-F238E27FC236}">
                <a16:creationId xmlns:a16="http://schemas.microsoft.com/office/drawing/2014/main" id="{39F28639-0334-82EF-E7D8-9197F2A9EFC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180582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genda Long Sky">
    <p:bg>
      <p:bgPr>
        <a:solidFill>
          <a:srgbClr val="E7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solidFill>
                  <a:schemeClr val="tx2"/>
                </a:solidFill>
              </a:defRPr>
            </a:lvl1pPr>
          </a:lstStyle>
          <a:p>
            <a:r>
              <a:rPr lang="en-US" dirty="0"/>
              <a:t>Click to add agenda</a:t>
            </a:r>
          </a:p>
        </p:txBody>
      </p:sp>
      <p:sp>
        <p:nvSpPr>
          <p:cNvPr id="6" name="Table Placeholder 5">
            <a:extLst>
              <a:ext uri="{FF2B5EF4-FFF2-40B4-BE49-F238E27FC236}">
                <a16:creationId xmlns:a16="http://schemas.microsoft.com/office/drawing/2014/main" id="{63A86495-008D-CE05-04FB-E43BCCB8C6A0}"/>
              </a:ext>
            </a:extLst>
          </p:cNvPr>
          <p:cNvSpPr>
            <a:spLocks noGrp="1"/>
          </p:cNvSpPr>
          <p:nvPr>
            <p:ph type="tbl" sz="quarter" idx="10"/>
          </p:nvPr>
        </p:nvSpPr>
        <p:spPr>
          <a:xfrm>
            <a:off x="378618" y="1714500"/>
            <a:ext cx="8387953" cy="3857625"/>
          </a:xfrm>
        </p:spPr>
        <p:txBody>
          <a:bodyPr/>
          <a:lstStyle>
            <a:lvl1pPr>
              <a:defRPr b="0">
                <a:solidFill>
                  <a:schemeClr val="tx2"/>
                </a:solidFill>
              </a:defRPr>
            </a:lvl1pPr>
          </a:lstStyle>
          <a:p>
            <a:r>
              <a:rPr lang="en-US" dirty="0"/>
              <a:t>Click icon to add table</a:t>
            </a:r>
          </a:p>
        </p:txBody>
      </p:sp>
      <p:sp>
        <p:nvSpPr>
          <p:cNvPr id="3" name="Footer Placeholder 2">
            <a:extLst>
              <a:ext uri="{FF2B5EF4-FFF2-40B4-BE49-F238E27FC236}">
                <a16:creationId xmlns:a16="http://schemas.microsoft.com/office/drawing/2014/main" id="{5482D7F3-03DE-3D3C-4ECF-525BAC203CE9}"/>
              </a:ext>
            </a:extLst>
          </p:cNvPr>
          <p:cNvSpPr>
            <a:spLocks noGrp="1"/>
          </p:cNvSpPr>
          <p:nvPr>
            <p:ph type="ftr" sz="quarter" idx="11"/>
          </p:nvPr>
        </p:nvSpPr>
        <p:spPr/>
        <p:txBody>
          <a:bodyPr/>
          <a:lstStyle>
            <a:lvl1pPr>
              <a:defRPr>
                <a:solidFill>
                  <a:srgbClr val="020B5B"/>
                </a:solidFill>
              </a:defRPr>
            </a:lvl1pPr>
          </a:lstStyle>
          <a:p>
            <a:r>
              <a:rPr lang="en-US" dirty="0"/>
              <a:t>6156528.1.1.AM.</a:t>
            </a:r>
          </a:p>
        </p:txBody>
      </p:sp>
      <p:sp>
        <p:nvSpPr>
          <p:cNvPr id="5" name="TextBox 4">
            <a:extLst>
              <a:ext uri="{FF2B5EF4-FFF2-40B4-BE49-F238E27FC236}">
                <a16:creationId xmlns:a16="http://schemas.microsoft.com/office/drawing/2014/main" id="{C3F106D2-FE52-7476-AAC3-621B0B894E5A}"/>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7" name="Graphic 6">
            <a:extLst>
              <a:ext uri="{FF2B5EF4-FFF2-40B4-BE49-F238E27FC236}">
                <a16:creationId xmlns:a16="http://schemas.microsoft.com/office/drawing/2014/main" id="{83DE21FD-25A8-AE1B-52D7-3CDA8A2A73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201264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genda Intro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solidFill>
                  <a:schemeClr val="tx1"/>
                </a:solidFill>
              </a:defRPr>
            </a:lvl1pPr>
          </a:lstStyle>
          <a:p>
            <a:r>
              <a:rPr lang="en-US" dirty="0"/>
              <a:t>Click to add agenda</a:t>
            </a:r>
          </a:p>
        </p:txBody>
      </p:sp>
      <p:sp>
        <p:nvSpPr>
          <p:cNvPr id="5" name="Text Placeholder 4">
            <a:extLst>
              <a:ext uri="{FF2B5EF4-FFF2-40B4-BE49-F238E27FC236}">
                <a16:creationId xmlns:a16="http://schemas.microsoft.com/office/drawing/2014/main" id="{638A5F80-900F-76AF-4129-332041060194}"/>
              </a:ext>
            </a:extLst>
          </p:cNvPr>
          <p:cNvSpPr>
            <a:spLocks noGrp="1"/>
          </p:cNvSpPr>
          <p:nvPr>
            <p:ph type="body" sz="quarter" idx="10" hasCustomPrompt="1"/>
          </p:nvPr>
        </p:nvSpPr>
        <p:spPr>
          <a:xfrm>
            <a:off x="378619" y="1285875"/>
            <a:ext cx="6243638" cy="1714500"/>
          </a:xfrm>
        </p:spPr>
        <p:txBody>
          <a:bodyPr/>
          <a:lstStyle>
            <a:lvl1pPr>
              <a:spcBef>
                <a:spcPts val="450"/>
              </a:spcBef>
              <a:defRPr sz="1500" b="0">
                <a:solidFill>
                  <a:schemeClr val="tx1"/>
                </a:solidFill>
              </a:defRPr>
            </a:lvl1pPr>
            <a:lvl2pPr marL="0" indent="0">
              <a:buNone/>
              <a:defRPr/>
            </a:lvl2pPr>
          </a:lstStyle>
          <a:p>
            <a:r>
              <a:rPr lang="en-US" dirty="0"/>
              <a:t>This is a combined agenda</a:t>
            </a:r>
            <a:br>
              <a:rPr lang="en-US" dirty="0"/>
            </a:br>
            <a:r>
              <a:rPr lang="en-US" dirty="0"/>
              <a:t>Large lines are for presentation sections</a:t>
            </a:r>
            <a:br>
              <a:rPr lang="en-US" dirty="0"/>
            </a:br>
            <a:r>
              <a:rPr lang="en-US" dirty="0"/>
              <a:t>Keep your section names short (one line)</a:t>
            </a:r>
            <a:br>
              <a:rPr lang="en-US" dirty="0"/>
            </a:br>
            <a:r>
              <a:rPr lang="en-US" dirty="0"/>
              <a:t>Maximum four sections</a:t>
            </a:r>
          </a:p>
        </p:txBody>
      </p:sp>
      <p:sp>
        <p:nvSpPr>
          <p:cNvPr id="3" name="Footer Placeholder 2">
            <a:extLst>
              <a:ext uri="{FF2B5EF4-FFF2-40B4-BE49-F238E27FC236}">
                <a16:creationId xmlns:a16="http://schemas.microsoft.com/office/drawing/2014/main" id="{8AEA97E1-80C0-5B07-9551-2AACEB3AEA87}"/>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26801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Agenda Long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solidFill>
                  <a:schemeClr val="tx1"/>
                </a:solidFill>
              </a:defRPr>
            </a:lvl1pPr>
          </a:lstStyle>
          <a:p>
            <a:r>
              <a:rPr lang="en-US" dirty="0"/>
              <a:t>Click to add agenda</a:t>
            </a:r>
          </a:p>
        </p:txBody>
      </p:sp>
      <p:sp>
        <p:nvSpPr>
          <p:cNvPr id="6" name="Table Placeholder 5">
            <a:extLst>
              <a:ext uri="{FF2B5EF4-FFF2-40B4-BE49-F238E27FC236}">
                <a16:creationId xmlns:a16="http://schemas.microsoft.com/office/drawing/2014/main" id="{63A86495-008D-CE05-04FB-E43BCCB8C6A0}"/>
              </a:ext>
            </a:extLst>
          </p:cNvPr>
          <p:cNvSpPr>
            <a:spLocks noGrp="1"/>
          </p:cNvSpPr>
          <p:nvPr>
            <p:ph type="tbl" sz="quarter" idx="10"/>
          </p:nvPr>
        </p:nvSpPr>
        <p:spPr>
          <a:xfrm>
            <a:off x="378618" y="1714500"/>
            <a:ext cx="8387953" cy="3857625"/>
          </a:xfrm>
        </p:spPr>
        <p:txBody>
          <a:bodyPr/>
          <a:lstStyle>
            <a:lvl1pPr>
              <a:defRPr b="0">
                <a:solidFill>
                  <a:schemeClr val="tx1"/>
                </a:solidFill>
              </a:defRPr>
            </a:lvl1pPr>
          </a:lstStyle>
          <a:p>
            <a:r>
              <a:rPr lang="en-US" dirty="0"/>
              <a:t>Click icon to add table</a:t>
            </a:r>
          </a:p>
        </p:txBody>
      </p:sp>
      <p:sp>
        <p:nvSpPr>
          <p:cNvPr id="3" name="Footer Placeholder 2">
            <a:extLst>
              <a:ext uri="{FF2B5EF4-FFF2-40B4-BE49-F238E27FC236}">
                <a16:creationId xmlns:a16="http://schemas.microsoft.com/office/drawing/2014/main" id="{5482D7F3-03DE-3D3C-4ECF-525BAC203CE9}"/>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177248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ingle Column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087C-ADC7-471D-9779-65728514A9D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1F329DDF-1E90-40B7-97C4-3D8294054120}"/>
              </a:ext>
            </a:extLst>
          </p:cNvPr>
          <p:cNvSpPr>
            <a:spLocks noGrp="1"/>
          </p:cNvSpPr>
          <p:nvPr>
            <p:ph idx="1"/>
          </p:nvPr>
        </p:nvSpPr>
        <p:spPr>
          <a:xfrm>
            <a:off x="378619" y="1828800"/>
            <a:ext cx="6243638" cy="41719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E3B2E980-01D0-B782-7A89-5A8F604732F6}"/>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8" name="Text Placeholder 3">
            <a:extLst>
              <a:ext uri="{FF2B5EF4-FFF2-40B4-BE49-F238E27FC236}">
                <a16:creationId xmlns:a16="http://schemas.microsoft.com/office/drawing/2014/main" id="{2BB80730-0593-F469-FF14-6530792FB891}"/>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9" name="Footer Placeholder 8">
            <a:extLst>
              <a:ext uri="{FF2B5EF4-FFF2-40B4-BE49-F238E27FC236}">
                <a16:creationId xmlns:a16="http://schemas.microsoft.com/office/drawing/2014/main" id="{9F454704-040D-915E-27CF-0496027AAF70}"/>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781159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wo Content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19" y="1828800"/>
            <a:ext cx="4100513" cy="41719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4663678" y="1828800"/>
            <a:ext cx="4100513" cy="4171951"/>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ext Placeholder 3">
            <a:extLst>
              <a:ext uri="{FF2B5EF4-FFF2-40B4-BE49-F238E27FC236}">
                <a16:creationId xmlns:a16="http://schemas.microsoft.com/office/drawing/2014/main" id="{4508E9B8-AF29-A6AE-3A3A-43D51D2203CE}"/>
              </a:ext>
            </a:extLst>
          </p:cNvPr>
          <p:cNvSpPr>
            <a:spLocks noGrp="1"/>
          </p:cNvSpPr>
          <p:nvPr>
            <p:ph type="body" sz="half" idx="11"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7" name="Footer Placeholder 6">
            <a:extLst>
              <a:ext uri="{FF2B5EF4-FFF2-40B4-BE49-F238E27FC236}">
                <a16:creationId xmlns:a16="http://schemas.microsoft.com/office/drawing/2014/main" id="{C3282214-2EC4-58D1-6FDE-0915FFF73104}"/>
              </a:ext>
            </a:extLst>
          </p:cNvPr>
          <p:cNvSpPr>
            <a:spLocks noGrp="1"/>
          </p:cNvSpPr>
          <p:nvPr>
            <p:ph type="ftr" sz="quarter" idx="12"/>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1419119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Nav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2642B4-0CC8-4104-857F-4836973BD33E}"/>
              </a:ext>
            </a:extLst>
          </p:cNvPr>
          <p:cNvSpPr>
            <a:spLocks noGrp="1"/>
          </p:cNvSpPr>
          <p:nvPr>
            <p:ph type="body" idx="1"/>
          </p:nvPr>
        </p:nvSpPr>
        <p:spPr>
          <a:xfrm>
            <a:off x="378620" y="1828800"/>
            <a:ext cx="4100512" cy="361950"/>
          </a:xfrm>
        </p:spPr>
        <p:txBody>
          <a:bodyPr anchor="t"/>
          <a:lstStyle>
            <a:lvl1pPr marL="0" indent="0">
              <a:spcBef>
                <a:spcPts val="0"/>
              </a:spcBef>
              <a:buNone/>
              <a:defRPr sz="10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BF76D-D5E1-4698-9C97-D58273F22DF9}"/>
              </a:ext>
            </a:extLst>
          </p:cNvPr>
          <p:cNvSpPr>
            <a:spLocks noGrp="1"/>
          </p:cNvSpPr>
          <p:nvPr>
            <p:ph sz="half" idx="2"/>
          </p:nvPr>
        </p:nvSpPr>
        <p:spPr>
          <a:xfrm>
            <a:off x="378619" y="2263302"/>
            <a:ext cx="4100513" cy="373744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FAA2066-1D7A-4CFB-A042-5BC8A31E9675}"/>
              </a:ext>
            </a:extLst>
          </p:cNvPr>
          <p:cNvSpPr>
            <a:spLocks noGrp="1"/>
          </p:cNvSpPr>
          <p:nvPr>
            <p:ph type="body" sz="quarter" idx="3"/>
          </p:nvPr>
        </p:nvSpPr>
        <p:spPr>
          <a:xfrm>
            <a:off x="4664870" y="1828800"/>
            <a:ext cx="4100511" cy="361950"/>
          </a:xfrm>
        </p:spPr>
        <p:txBody>
          <a:bodyPr anchor="t"/>
          <a:lstStyle>
            <a:lvl1pPr marL="0" indent="0">
              <a:spcBef>
                <a:spcPts val="0"/>
              </a:spcBef>
              <a:buNone/>
              <a:defRPr sz="105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676E0-66A1-4897-A9E9-A45BA6558473}"/>
              </a:ext>
            </a:extLst>
          </p:cNvPr>
          <p:cNvSpPr>
            <a:spLocks noGrp="1"/>
          </p:cNvSpPr>
          <p:nvPr>
            <p:ph sz="quarter" idx="4"/>
          </p:nvPr>
        </p:nvSpPr>
        <p:spPr>
          <a:xfrm>
            <a:off x="4664870" y="2263302"/>
            <a:ext cx="4100511" cy="3737448"/>
          </a:xfrm>
        </p:spPr>
        <p:txBody>
          <a:bodyPr/>
          <a:lstStyle>
            <a:lvl1pPr>
              <a:defRPr b="0">
                <a:solidFill>
                  <a:schemeClr val="tx1"/>
                </a:solidFill>
              </a:defRPr>
            </a:lvl1pPr>
            <a:lvl2pPr>
              <a:defRPr b="0">
                <a:solidFill>
                  <a:schemeClr val="tx1"/>
                </a:solidFill>
              </a:defRPr>
            </a:lvl2pPr>
            <a:lvl3pPr>
              <a:defRPr b="0">
                <a:solidFill>
                  <a:schemeClr val="tx1"/>
                </a:solidFill>
              </a:defRPr>
            </a:lvl3pPr>
            <a:lvl4pPr>
              <a:defRPr b="0">
                <a:solidFill>
                  <a:schemeClr val="tx1"/>
                </a:solidFill>
              </a:defRPr>
            </a:lvl4pPr>
            <a:lvl5pPr>
              <a:defRPr b="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7025606-624F-386A-F3F1-DDEF7049F912}"/>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8" name="Subtitle 2">
            <a:extLst>
              <a:ext uri="{FF2B5EF4-FFF2-40B4-BE49-F238E27FC236}">
                <a16:creationId xmlns:a16="http://schemas.microsoft.com/office/drawing/2014/main" id="{E8F851E7-8143-E09D-9CBA-C39D2AFD816C}"/>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2" name="Text Placeholder 3">
            <a:extLst>
              <a:ext uri="{FF2B5EF4-FFF2-40B4-BE49-F238E27FC236}">
                <a16:creationId xmlns:a16="http://schemas.microsoft.com/office/drawing/2014/main" id="{EB572AE9-B92E-A247-B3ED-74E0C5870284}"/>
              </a:ext>
            </a:extLst>
          </p:cNvPr>
          <p:cNvSpPr>
            <a:spLocks noGrp="1"/>
          </p:cNvSpPr>
          <p:nvPr>
            <p:ph type="body" sz="half" idx="11"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9" name="Footer Placeholder 8">
            <a:extLst>
              <a:ext uri="{FF2B5EF4-FFF2-40B4-BE49-F238E27FC236}">
                <a16:creationId xmlns:a16="http://schemas.microsoft.com/office/drawing/2014/main" id="{0DB28C47-396A-4E5D-D378-5A6A17DB48A6}"/>
              </a:ext>
            </a:extLst>
          </p:cNvPr>
          <p:cNvSpPr>
            <a:spLocks noGrp="1"/>
          </p:cNvSpPr>
          <p:nvPr>
            <p:ph type="ftr" sz="quarter" idx="12"/>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266785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Intr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lvl1pPr>
          </a:lstStyle>
          <a:p>
            <a:r>
              <a:rPr lang="en-US" dirty="0"/>
              <a:t>Click to add agenda</a:t>
            </a:r>
          </a:p>
        </p:txBody>
      </p:sp>
      <p:sp>
        <p:nvSpPr>
          <p:cNvPr id="5" name="Text Placeholder 4">
            <a:extLst>
              <a:ext uri="{FF2B5EF4-FFF2-40B4-BE49-F238E27FC236}">
                <a16:creationId xmlns:a16="http://schemas.microsoft.com/office/drawing/2014/main" id="{638A5F80-900F-76AF-4129-332041060194}"/>
              </a:ext>
            </a:extLst>
          </p:cNvPr>
          <p:cNvSpPr>
            <a:spLocks noGrp="1"/>
          </p:cNvSpPr>
          <p:nvPr>
            <p:ph type="body" sz="quarter" idx="10" hasCustomPrompt="1"/>
          </p:nvPr>
        </p:nvSpPr>
        <p:spPr>
          <a:xfrm>
            <a:off x="378619" y="1285875"/>
            <a:ext cx="6243638" cy="1714500"/>
          </a:xfrm>
        </p:spPr>
        <p:txBody>
          <a:bodyPr/>
          <a:lstStyle>
            <a:lvl1pPr>
              <a:spcBef>
                <a:spcPts val="450"/>
              </a:spcBef>
              <a:defRPr sz="1500" b="0">
                <a:solidFill>
                  <a:schemeClr val="tx2"/>
                </a:solidFill>
              </a:defRPr>
            </a:lvl1pPr>
            <a:lvl2pPr marL="0" indent="0">
              <a:buNone/>
              <a:defRPr/>
            </a:lvl2pPr>
          </a:lstStyle>
          <a:p>
            <a:r>
              <a:rPr lang="en-US" dirty="0"/>
              <a:t>This is a combined agenda</a:t>
            </a:r>
            <a:br>
              <a:rPr lang="en-US" dirty="0"/>
            </a:br>
            <a:r>
              <a:rPr lang="en-US" dirty="0"/>
              <a:t>Large lines are for presentation sections</a:t>
            </a:r>
            <a:br>
              <a:rPr lang="en-US" dirty="0"/>
            </a:br>
            <a:r>
              <a:rPr lang="en-US" dirty="0"/>
              <a:t>Keep your section names short (one line)</a:t>
            </a:r>
            <a:br>
              <a:rPr lang="en-US" dirty="0"/>
            </a:br>
            <a:r>
              <a:rPr lang="en-US" dirty="0"/>
              <a:t>Maximum four sections</a:t>
            </a:r>
          </a:p>
        </p:txBody>
      </p:sp>
      <p:sp>
        <p:nvSpPr>
          <p:cNvPr id="3" name="Footer Placeholder 2">
            <a:extLst>
              <a:ext uri="{FF2B5EF4-FFF2-40B4-BE49-F238E27FC236}">
                <a16:creationId xmlns:a16="http://schemas.microsoft.com/office/drawing/2014/main" id="{8AEA97E1-80C0-5B07-9551-2AACEB3AEA87}"/>
              </a:ext>
            </a:extLst>
          </p:cNvPr>
          <p:cNvSpPr>
            <a:spLocks noGrp="1"/>
          </p:cNvSpPr>
          <p:nvPr>
            <p:ph type="ftr" sz="quarter" idx="11"/>
          </p:nvPr>
        </p:nvSpPr>
        <p:spPr/>
        <p:txBody>
          <a:bodyPr/>
          <a:lstStyle/>
          <a:p>
            <a:r>
              <a:rPr lang="en-US" dirty="0"/>
              <a:t>6156528.1.1.AM.</a:t>
            </a:r>
          </a:p>
        </p:txBody>
      </p:sp>
    </p:spTree>
    <p:extLst>
      <p:ext uri="{BB962C8B-B14F-4D97-AF65-F5344CB8AC3E}">
        <p14:creationId xmlns:p14="http://schemas.microsoft.com/office/powerpoint/2010/main" val="381142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hree Content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20" y="1828800"/>
            <a:ext cx="2672952" cy="41719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3234929" y="1828800"/>
            <a:ext cx="2672952" cy="41719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Content Placeholder 3">
            <a:extLst>
              <a:ext uri="{FF2B5EF4-FFF2-40B4-BE49-F238E27FC236}">
                <a16:creationId xmlns:a16="http://schemas.microsoft.com/office/drawing/2014/main" id="{0F470151-484C-8FA4-73C3-77305B7AAA7A}"/>
              </a:ext>
            </a:extLst>
          </p:cNvPr>
          <p:cNvSpPr>
            <a:spLocks noGrp="1"/>
          </p:cNvSpPr>
          <p:nvPr>
            <p:ph sz="half" idx="11"/>
          </p:nvPr>
        </p:nvSpPr>
        <p:spPr>
          <a:xfrm>
            <a:off x="6091239" y="1828800"/>
            <a:ext cx="2675334" cy="41719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3">
            <a:extLst>
              <a:ext uri="{FF2B5EF4-FFF2-40B4-BE49-F238E27FC236}">
                <a16:creationId xmlns:a16="http://schemas.microsoft.com/office/drawing/2014/main" id="{A605323A-761D-AC55-FFA5-1A9B9A30BEBC}"/>
              </a:ext>
            </a:extLst>
          </p:cNvPr>
          <p:cNvSpPr>
            <a:spLocks noGrp="1"/>
          </p:cNvSpPr>
          <p:nvPr>
            <p:ph type="body" sz="half" idx="1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8" name="Footer Placeholder 7">
            <a:extLst>
              <a:ext uri="{FF2B5EF4-FFF2-40B4-BE49-F238E27FC236}">
                <a16:creationId xmlns:a16="http://schemas.microsoft.com/office/drawing/2014/main" id="{6EADC917-1F4D-9AA2-10B4-34ECA961C6F8}"/>
              </a:ext>
            </a:extLst>
          </p:cNvPr>
          <p:cNvSpPr>
            <a:spLocks noGrp="1"/>
          </p:cNvSpPr>
          <p:nvPr>
            <p:ph type="ftr" sz="quarter" idx="13"/>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279637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ur Content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20" y="1828800"/>
            <a:ext cx="1957386" cy="4171950"/>
          </a:xfrm>
        </p:spPr>
        <p:txBody>
          <a:bodyPr/>
          <a:lstStyle>
            <a:lvl1pPr>
              <a:defRPr sz="900">
                <a:solidFill>
                  <a:schemeClr val="tx1"/>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2521744" y="1828800"/>
            <a:ext cx="1957388" cy="4171950"/>
          </a:xfrm>
        </p:spPr>
        <p:txBody>
          <a:bodyPr/>
          <a:lstStyle>
            <a:lvl1pPr>
              <a:defRPr sz="900">
                <a:solidFill>
                  <a:schemeClr val="tx1"/>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Content Placeholder 3">
            <a:extLst>
              <a:ext uri="{FF2B5EF4-FFF2-40B4-BE49-F238E27FC236}">
                <a16:creationId xmlns:a16="http://schemas.microsoft.com/office/drawing/2014/main" id="{0F470151-484C-8FA4-73C3-77305B7AAA7A}"/>
              </a:ext>
            </a:extLst>
          </p:cNvPr>
          <p:cNvSpPr>
            <a:spLocks noGrp="1"/>
          </p:cNvSpPr>
          <p:nvPr>
            <p:ph sz="half" idx="11"/>
          </p:nvPr>
        </p:nvSpPr>
        <p:spPr>
          <a:xfrm>
            <a:off x="4663678" y="1828800"/>
            <a:ext cx="1957388" cy="4171950"/>
          </a:xfrm>
        </p:spPr>
        <p:txBody>
          <a:bodyPr/>
          <a:lstStyle>
            <a:lvl1pPr>
              <a:defRPr sz="900">
                <a:solidFill>
                  <a:schemeClr val="tx1"/>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3">
            <a:extLst>
              <a:ext uri="{FF2B5EF4-FFF2-40B4-BE49-F238E27FC236}">
                <a16:creationId xmlns:a16="http://schemas.microsoft.com/office/drawing/2014/main" id="{4A1C3E2B-A6B8-CD6F-8EE4-ACF923A19FAF}"/>
              </a:ext>
            </a:extLst>
          </p:cNvPr>
          <p:cNvSpPr>
            <a:spLocks noGrp="1"/>
          </p:cNvSpPr>
          <p:nvPr>
            <p:ph sz="half" idx="12"/>
          </p:nvPr>
        </p:nvSpPr>
        <p:spPr>
          <a:xfrm>
            <a:off x="6807994" y="1828800"/>
            <a:ext cx="1957386" cy="4171950"/>
          </a:xfrm>
        </p:spPr>
        <p:txBody>
          <a:bodyPr/>
          <a:lstStyle>
            <a:lvl1pPr>
              <a:defRPr sz="900">
                <a:solidFill>
                  <a:schemeClr val="tx1"/>
                </a:solidFill>
              </a:defRPr>
            </a:lvl1pPr>
            <a:lvl2pPr>
              <a:defRPr sz="900">
                <a:solidFill>
                  <a:schemeClr val="tx1"/>
                </a:solidFill>
              </a:defRPr>
            </a:lvl2pPr>
            <a:lvl3pPr>
              <a:defRPr sz="900">
                <a:solidFill>
                  <a:schemeClr val="tx1"/>
                </a:solidFill>
              </a:defRPr>
            </a:lvl3pPr>
            <a:lvl4pPr>
              <a:defRPr sz="900">
                <a:solidFill>
                  <a:schemeClr val="tx1"/>
                </a:solidFill>
              </a:defRPr>
            </a:lvl4pPr>
            <a:lvl5pP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3">
            <a:extLst>
              <a:ext uri="{FF2B5EF4-FFF2-40B4-BE49-F238E27FC236}">
                <a16:creationId xmlns:a16="http://schemas.microsoft.com/office/drawing/2014/main" id="{3AC471FE-4E6F-207A-F6B0-9B773955F24F}"/>
              </a:ext>
            </a:extLst>
          </p:cNvPr>
          <p:cNvSpPr>
            <a:spLocks noGrp="1"/>
          </p:cNvSpPr>
          <p:nvPr>
            <p:ph type="body" sz="half" idx="13"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8" name="Footer Placeholder 7">
            <a:extLst>
              <a:ext uri="{FF2B5EF4-FFF2-40B4-BE49-F238E27FC236}">
                <a16:creationId xmlns:a16="http://schemas.microsoft.com/office/drawing/2014/main" id="{F6275B4E-8A16-5B09-113B-A1457D892A57}"/>
              </a:ext>
            </a:extLst>
          </p:cNvPr>
          <p:cNvSpPr>
            <a:spLocks noGrp="1"/>
          </p:cNvSpPr>
          <p:nvPr>
            <p:ph type="ftr" sz="quarter" idx="14"/>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107595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 Chart Navy">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19" y="1828800"/>
            <a:ext cx="4100513" cy="417195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4663678" y="428626"/>
            <a:ext cx="4100513" cy="557212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4100513" cy="305149"/>
          </a:xfrm>
        </p:spPr>
        <p:txBody>
          <a:bodyPr/>
          <a:lstStyle>
            <a:lvl1pPr marL="0" indent="0" algn="l">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itle 5">
            <a:extLst>
              <a:ext uri="{FF2B5EF4-FFF2-40B4-BE49-F238E27FC236}">
                <a16:creationId xmlns:a16="http://schemas.microsoft.com/office/drawing/2014/main" id="{2A817094-1331-B2E1-2BF4-B435B1DD7B46}"/>
              </a:ext>
            </a:extLst>
          </p:cNvPr>
          <p:cNvSpPr>
            <a:spLocks noGrp="1"/>
          </p:cNvSpPr>
          <p:nvPr>
            <p:ph type="title"/>
          </p:nvPr>
        </p:nvSpPr>
        <p:spPr>
          <a:xfrm>
            <a:off x="378619" y="310896"/>
            <a:ext cx="4100513" cy="822960"/>
          </a:xfrm>
        </p:spPr>
        <p:txBody>
          <a:bodyPr/>
          <a:lstStyle>
            <a:lvl1pPr>
              <a:defRPr>
                <a:solidFill>
                  <a:schemeClr val="tx1"/>
                </a:solidFill>
              </a:defRPr>
            </a:lvl1pPr>
          </a:lstStyle>
          <a:p>
            <a:r>
              <a:rPr lang="en-US"/>
              <a:t>Click to edit Master title style</a:t>
            </a:r>
            <a:endParaRPr lang="en-US" dirty="0"/>
          </a:p>
        </p:txBody>
      </p:sp>
      <p:sp>
        <p:nvSpPr>
          <p:cNvPr id="2" name="Text Placeholder 3">
            <a:extLst>
              <a:ext uri="{FF2B5EF4-FFF2-40B4-BE49-F238E27FC236}">
                <a16:creationId xmlns:a16="http://schemas.microsoft.com/office/drawing/2014/main" id="{7C89D5B4-7365-103E-16E3-D3504C1D2C06}"/>
              </a:ext>
            </a:extLst>
          </p:cNvPr>
          <p:cNvSpPr>
            <a:spLocks noGrp="1"/>
          </p:cNvSpPr>
          <p:nvPr>
            <p:ph type="body" sz="half" idx="11"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7" name="Footer Placeholder 6">
            <a:extLst>
              <a:ext uri="{FF2B5EF4-FFF2-40B4-BE49-F238E27FC236}">
                <a16:creationId xmlns:a16="http://schemas.microsoft.com/office/drawing/2014/main" id="{FB5D8A0F-B03F-B2E5-5B8B-D1210C31114F}"/>
              </a:ext>
            </a:extLst>
          </p:cNvPr>
          <p:cNvSpPr>
            <a:spLocks noGrp="1"/>
          </p:cNvSpPr>
          <p:nvPr>
            <p:ph type="ftr" sz="quarter" idx="12"/>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1996748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Only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2F-BA9F-4562-A612-00FB61040E0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191D88D-9FEA-1ECD-113E-E4DB8761DEBC}"/>
              </a:ext>
            </a:extLst>
          </p:cNvPr>
          <p:cNvSpPr>
            <a:spLocks noGrp="1"/>
          </p:cNvSpPr>
          <p:nvPr>
            <p:ph type="subTitle" idx="10"/>
          </p:nvPr>
        </p:nvSpPr>
        <p:spPr>
          <a:xfrm>
            <a:off x="378619" y="1289305"/>
            <a:ext cx="8387954" cy="305149"/>
          </a:xfrm>
        </p:spPr>
        <p:txBody>
          <a:bodyPr/>
          <a:lstStyle>
            <a:lvl1pPr marL="0" indent="0" algn="l">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Text Placeholder 3">
            <a:extLst>
              <a:ext uri="{FF2B5EF4-FFF2-40B4-BE49-F238E27FC236}">
                <a16:creationId xmlns:a16="http://schemas.microsoft.com/office/drawing/2014/main" id="{A8393D59-44BF-1B93-A65A-4AB9A9A383D6}"/>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EF7B56B3-64A8-DB7E-2704-E61C9048099F}"/>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336348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Only Ultramarin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2F-BA9F-4562-A612-00FB61040E0C}"/>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191D88D-9FEA-1ECD-113E-E4DB8761DEBC}"/>
              </a:ext>
            </a:extLst>
          </p:cNvPr>
          <p:cNvSpPr>
            <a:spLocks noGrp="1"/>
          </p:cNvSpPr>
          <p:nvPr>
            <p:ph type="subTitle" idx="10"/>
          </p:nvPr>
        </p:nvSpPr>
        <p:spPr>
          <a:xfrm>
            <a:off x="378619" y="1289305"/>
            <a:ext cx="8387954" cy="305149"/>
          </a:xfrm>
        </p:spPr>
        <p:txBody>
          <a:bodyPr/>
          <a:lstStyle>
            <a:lvl1pPr marL="0" indent="0" algn="l">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Text Placeholder 3">
            <a:extLst>
              <a:ext uri="{FF2B5EF4-FFF2-40B4-BE49-F238E27FC236}">
                <a16:creationId xmlns:a16="http://schemas.microsoft.com/office/drawing/2014/main" id="{A8393D59-44BF-1B93-A65A-4AB9A9A383D6}"/>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EF7B56B3-64A8-DB7E-2704-E61C9048099F}"/>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371216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Sky">
    <p:bg>
      <p:bgPr>
        <a:solidFill>
          <a:srgbClr val="E7F5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2F-BA9F-4562-A612-00FB61040E0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191D88D-9FEA-1ECD-113E-E4DB8761DEBC}"/>
              </a:ext>
            </a:extLst>
          </p:cNvPr>
          <p:cNvSpPr>
            <a:spLocks noGrp="1"/>
          </p:cNvSpPr>
          <p:nvPr>
            <p:ph type="subTitle" idx="10"/>
          </p:nvPr>
        </p:nvSpPr>
        <p:spPr>
          <a:xfrm>
            <a:off x="378619" y="1289305"/>
            <a:ext cx="8387954" cy="305149"/>
          </a:xfrm>
        </p:spPr>
        <p:txBody>
          <a:bodyPr/>
          <a:lstStyle>
            <a:lvl1pPr marL="0" indent="0" algn="l">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Text Placeholder 3">
            <a:extLst>
              <a:ext uri="{FF2B5EF4-FFF2-40B4-BE49-F238E27FC236}">
                <a16:creationId xmlns:a16="http://schemas.microsoft.com/office/drawing/2014/main" id="{A8393D59-44BF-1B93-A65A-4AB9A9A383D6}"/>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rgbClr val="020B5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EF7B56B3-64A8-DB7E-2704-E61C9048099F}"/>
              </a:ext>
            </a:extLst>
          </p:cNvPr>
          <p:cNvSpPr>
            <a:spLocks noGrp="1"/>
          </p:cNvSpPr>
          <p:nvPr>
            <p:ph type="ftr" sz="quarter" idx="11"/>
          </p:nvPr>
        </p:nvSpPr>
        <p:spPr/>
        <p:txBody>
          <a:bodyPr/>
          <a:lstStyle>
            <a:lvl1pPr>
              <a:defRPr>
                <a:solidFill>
                  <a:srgbClr val="020B5B"/>
                </a:solidFill>
              </a:defRPr>
            </a:lvl1pPr>
          </a:lstStyle>
          <a:p>
            <a:r>
              <a:rPr lang="en-US" dirty="0"/>
              <a:t>6156528.1.1.AM.</a:t>
            </a:r>
          </a:p>
        </p:txBody>
      </p:sp>
      <p:sp>
        <p:nvSpPr>
          <p:cNvPr id="10" name="TextBox 9">
            <a:extLst>
              <a:ext uri="{FF2B5EF4-FFF2-40B4-BE49-F238E27FC236}">
                <a16:creationId xmlns:a16="http://schemas.microsoft.com/office/drawing/2014/main" id="{82EE88FE-DCAE-290E-B5DB-2460D9D3B46C}"/>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6" name="Graphic 5">
            <a:extLst>
              <a:ext uri="{FF2B5EF4-FFF2-40B4-BE49-F238E27FC236}">
                <a16:creationId xmlns:a16="http://schemas.microsoft.com/office/drawing/2014/main" id="{C28D2BA2-B534-8F77-FB93-B4AEDB84E3C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347748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Only Ecru">
    <p:bg>
      <p:bgPr>
        <a:solidFill>
          <a:srgbClr val="FFFCED"/>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8922F-BA9F-4562-A612-00FB61040E0C}"/>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C191D88D-9FEA-1ECD-113E-E4DB8761DEBC}"/>
              </a:ext>
            </a:extLst>
          </p:cNvPr>
          <p:cNvSpPr>
            <a:spLocks noGrp="1"/>
          </p:cNvSpPr>
          <p:nvPr>
            <p:ph type="subTitle" idx="10"/>
          </p:nvPr>
        </p:nvSpPr>
        <p:spPr>
          <a:xfrm>
            <a:off x="378619" y="1289305"/>
            <a:ext cx="8387954" cy="305149"/>
          </a:xfrm>
        </p:spPr>
        <p:txBody>
          <a:bodyPr/>
          <a:lstStyle>
            <a:lvl1pPr marL="0" indent="0" algn="l">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4" name="Text Placeholder 3">
            <a:extLst>
              <a:ext uri="{FF2B5EF4-FFF2-40B4-BE49-F238E27FC236}">
                <a16:creationId xmlns:a16="http://schemas.microsoft.com/office/drawing/2014/main" id="{A8393D59-44BF-1B93-A65A-4AB9A9A383D6}"/>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rgbClr val="020B5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EF7B56B3-64A8-DB7E-2704-E61C9048099F}"/>
              </a:ext>
            </a:extLst>
          </p:cNvPr>
          <p:cNvSpPr>
            <a:spLocks noGrp="1"/>
          </p:cNvSpPr>
          <p:nvPr>
            <p:ph type="ftr" sz="quarter" idx="11"/>
          </p:nvPr>
        </p:nvSpPr>
        <p:spPr/>
        <p:txBody>
          <a:bodyPr/>
          <a:lstStyle>
            <a:lvl1pPr>
              <a:defRPr>
                <a:solidFill>
                  <a:srgbClr val="020B5B"/>
                </a:solidFill>
              </a:defRPr>
            </a:lvl1pPr>
          </a:lstStyle>
          <a:p>
            <a:r>
              <a:rPr lang="en-US" dirty="0"/>
              <a:t>6156528.1.1.AM.</a:t>
            </a:r>
          </a:p>
        </p:txBody>
      </p:sp>
      <p:sp>
        <p:nvSpPr>
          <p:cNvPr id="10" name="TextBox 9">
            <a:extLst>
              <a:ext uri="{FF2B5EF4-FFF2-40B4-BE49-F238E27FC236}">
                <a16:creationId xmlns:a16="http://schemas.microsoft.com/office/drawing/2014/main" id="{82EE88FE-DCAE-290E-B5DB-2460D9D3B46C}"/>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7" name="Graphic 6">
            <a:extLst>
              <a:ext uri="{FF2B5EF4-FFF2-40B4-BE49-F238E27FC236}">
                <a16:creationId xmlns:a16="http://schemas.microsoft.com/office/drawing/2014/main" id="{73248A72-DC0C-8A08-A057-0EED16630D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23755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Navy">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9BFD6D-2212-5FD6-AB20-DE8D4A32845A}"/>
              </a:ext>
            </a:extLst>
          </p:cNvPr>
          <p:cNvSpPr>
            <a:spLocks noGrp="1"/>
          </p:cNvSpPr>
          <p:nvPr>
            <p:ph type="ftr" sz="quarter" idx="10"/>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402815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allout Pattern">
    <p:bg>
      <p:bgPr>
        <a:blipFill dpi="0" rotWithShape="1">
          <a:blip r:embed="rId2">
            <a:lum/>
          </a:blip>
          <a:srcRect/>
          <a:stretch>
            <a:fillRect l="-1000" t="-1000" r="-1000" b="-1000"/>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585FFBD-7BE5-6375-8BC7-22201C10E9DF}"/>
              </a:ext>
            </a:extLst>
          </p:cNvPr>
          <p:cNvSpPr>
            <a:spLocks noGrp="1"/>
          </p:cNvSpPr>
          <p:nvPr>
            <p:ph type="body" sz="quarter" idx="10" hasCustomPrompt="1"/>
          </p:nvPr>
        </p:nvSpPr>
        <p:spPr>
          <a:xfrm>
            <a:off x="378619" y="1285875"/>
            <a:ext cx="6243638" cy="4286250"/>
          </a:xfrm>
        </p:spPr>
        <p:txBody>
          <a:bodyPr anchor="ctr"/>
          <a:lstStyle>
            <a:lvl1pPr>
              <a:spcBef>
                <a:spcPts val="0"/>
              </a:spcBef>
              <a:defRPr sz="4200" b="0">
                <a:solidFill>
                  <a:schemeClr val="tx1"/>
                </a:solidFill>
                <a:latin typeface="+mj-lt"/>
              </a:defRPr>
            </a:lvl1pPr>
            <a:lvl2pPr marL="0" indent="0">
              <a:buNone/>
              <a:defRPr/>
            </a:lvl2pPr>
          </a:lstStyle>
          <a:p>
            <a:pPr lvl="0"/>
            <a:r>
              <a:rPr lang="en-US" dirty="0"/>
              <a:t>Callout text block should always align to the center vertically. Lorem ipsum dolor sit amet, consectetuer adipiscing </a:t>
            </a:r>
            <a:r>
              <a:rPr lang="en-US" dirty="0" err="1"/>
              <a:t>elit</a:t>
            </a:r>
            <a:r>
              <a:rPr lang="en-US" dirty="0"/>
              <a:t>.</a:t>
            </a:r>
          </a:p>
        </p:txBody>
      </p:sp>
      <p:sp>
        <p:nvSpPr>
          <p:cNvPr id="3" name="Footer Placeholder 2">
            <a:extLst>
              <a:ext uri="{FF2B5EF4-FFF2-40B4-BE49-F238E27FC236}">
                <a16:creationId xmlns:a16="http://schemas.microsoft.com/office/drawing/2014/main" id="{3BECCE4A-CBB2-B61C-3EC5-DC4741A27FB9}"/>
              </a:ext>
            </a:extLst>
          </p:cNvPr>
          <p:cNvSpPr>
            <a:spLocks noGrp="1"/>
          </p:cNvSpPr>
          <p:nvPr>
            <p:ph type="ftr" sz="quarter" idx="11"/>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2773974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ock Text - 4 up Navy">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D5BF3EDC-D80D-3ACB-5DE7-D2694E706519}"/>
              </a:ext>
            </a:extLst>
          </p:cNvPr>
          <p:cNvSpPr txBox="1">
            <a:spLocks/>
          </p:cNvSpPr>
          <p:nvPr/>
        </p:nvSpPr>
        <p:spPr bwMode="auto">
          <a:xfrm>
            <a:off x="383553" y="300037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3" name="Subtitle 2">
            <a:extLst>
              <a:ext uri="{FF2B5EF4-FFF2-40B4-BE49-F238E27FC236}">
                <a16:creationId xmlns:a16="http://schemas.microsoft.com/office/drawing/2014/main" id="{44AEFDEC-E4CE-0138-55D6-504E2BFC40C8}"/>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ext Placeholder 5">
            <a:extLst>
              <a:ext uri="{FF2B5EF4-FFF2-40B4-BE49-F238E27FC236}">
                <a16:creationId xmlns:a16="http://schemas.microsoft.com/office/drawing/2014/main" id="{38B390A4-9C43-93C3-A1DF-825A2E7338D4}"/>
              </a:ext>
            </a:extLst>
          </p:cNvPr>
          <p:cNvSpPr>
            <a:spLocks noGrp="1"/>
          </p:cNvSpPr>
          <p:nvPr>
            <p:ph type="body" sz="quarter" idx="11"/>
          </p:nvPr>
        </p:nvSpPr>
        <p:spPr>
          <a:xfrm>
            <a:off x="378619" y="1828801"/>
            <a:ext cx="6243638" cy="593497"/>
          </a:xfrm>
        </p:spPr>
        <p:txBody>
          <a:bodyPr/>
          <a:lstStyle>
            <a:lvl1pPr>
              <a:defRPr b="0">
                <a:solidFill>
                  <a:schemeClr val="tx1"/>
                </a:solidFill>
              </a:defRPr>
            </a:lvl1pPr>
            <a:lvl2pPr marL="0" indent="0">
              <a:buNone/>
              <a:defRPr b="0"/>
            </a:lvl2pPr>
            <a:lvl3pPr>
              <a:defRPr b="0"/>
            </a:lvl3pPr>
            <a:lvl4pPr>
              <a:defRPr b="0"/>
            </a:lvl4pPr>
            <a:lvl5pPr>
              <a:defRPr b="0"/>
            </a:lvl5pPr>
          </a:lstStyle>
          <a:p>
            <a:pPr lvl="0"/>
            <a:r>
              <a:rPr lang="en-US"/>
              <a:t>Click to edit Master text styles</a:t>
            </a:r>
          </a:p>
        </p:txBody>
      </p:sp>
      <p:sp>
        <p:nvSpPr>
          <p:cNvPr id="8" name="Text Placeholder 3">
            <a:extLst>
              <a:ext uri="{FF2B5EF4-FFF2-40B4-BE49-F238E27FC236}">
                <a16:creationId xmlns:a16="http://schemas.microsoft.com/office/drawing/2014/main" id="{B15B4A93-785F-E9FF-3152-C074B0811718}"/>
              </a:ext>
            </a:extLst>
          </p:cNvPr>
          <p:cNvSpPr>
            <a:spLocks noGrp="1"/>
          </p:cNvSpPr>
          <p:nvPr>
            <p:ph type="body" sz="quarter" idx="13" hasCustomPrompt="1"/>
          </p:nvPr>
        </p:nvSpPr>
        <p:spPr>
          <a:xfrm>
            <a:off x="542205" y="3180698"/>
            <a:ext cx="2299668" cy="168829"/>
          </a:xfrm>
          <a:prstGeom prst="rect">
            <a:avLst/>
          </a:prstGeom>
        </p:spPr>
        <p:txBody>
          <a:bodyPr anchor="t">
            <a:spAutoFit/>
          </a:bodyPr>
          <a:lstStyle>
            <a:lvl1pPr marL="0" indent="0" algn="l">
              <a:spcBef>
                <a:spcPts val="0"/>
              </a:spcBef>
              <a:buFontTx/>
              <a:buNone/>
              <a:defRPr sz="1050" b="1" i="0">
                <a:solidFill>
                  <a:srgbClr val="020B5B"/>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9" name="Text Placeholder 2">
            <a:extLst>
              <a:ext uri="{FF2B5EF4-FFF2-40B4-BE49-F238E27FC236}">
                <a16:creationId xmlns:a16="http://schemas.microsoft.com/office/drawing/2014/main" id="{762E66E7-8CFE-B1C0-51ED-6BF6E42C2F67}"/>
              </a:ext>
            </a:extLst>
          </p:cNvPr>
          <p:cNvSpPr>
            <a:spLocks noGrp="1"/>
          </p:cNvSpPr>
          <p:nvPr>
            <p:ph type="body" sz="quarter" idx="21"/>
          </p:nvPr>
        </p:nvSpPr>
        <p:spPr>
          <a:xfrm>
            <a:off x="542205" y="3501509"/>
            <a:ext cx="3754420" cy="144720"/>
          </a:xfrm>
        </p:spPr>
        <p:txBody>
          <a:bodyPr wrap="square">
            <a:spAutoFit/>
          </a:bodyPr>
          <a:lstStyle>
            <a:lvl1pPr>
              <a:defRPr sz="900" b="0">
                <a:solidFill>
                  <a:srgbClr val="020B5B"/>
                </a:solidFill>
              </a:defRPr>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16" name="Text Placeholder 2">
            <a:extLst>
              <a:ext uri="{FF2B5EF4-FFF2-40B4-BE49-F238E27FC236}">
                <a16:creationId xmlns:a16="http://schemas.microsoft.com/office/drawing/2014/main" id="{417DD9D1-DE16-2363-937D-01452D7DCD92}"/>
              </a:ext>
            </a:extLst>
          </p:cNvPr>
          <p:cNvSpPr txBox="1">
            <a:spLocks/>
          </p:cNvSpPr>
          <p:nvPr/>
        </p:nvSpPr>
        <p:spPr bwMode="auto">
          <a:xfrm>
            <a:off x="383553" y="445420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17" name="Text Placeholder 3">
            <a:extLst>
              <a:ext uri="{FF2B5EF4-FFF2-40B4-BE49-F238E27FC236}">
                <a16:creationId xmlns:a16="http://schemas.microsoft.com/office/drawing/2014/main" id="{DA17F1E8-A13E-473D-F6F0-F65E6FEBDF29}"/>
              </a:ext>
            </a:extLst>
          </p:cNvPr>
          <p:cNvSpPr>
            <a:spLocks noGrp="1"/>
          </p:cNvSpPr>
          <p:nvPr>
            <p:ph type="body" sz="quarter" idx="22" hasCustomPrompt="1"/>
          </p:nvPr>
        </p:nvSpPr>
        <p:spPr>
          <a:xfrm>
            <a:off x="542205" y="4634528"/>
            <a:ext cx="2299668" cy="168829"/>
          </a:xfrm>
          <a:prstGeom prst="rect">
            <a:avLst/>
          </a:prstGeom>
        </p:spPr>
        <p:txBody>
          <a:bodyPr anchor="t">
            <a:spAutoFit/>
          </a:bodyPr>
          <a:lstStyle>
            <a:lvl1pPr marL="0" indent="0" algn="l">
              <a:spcBef>
                <a:spcPts val="0"/>
              </a:spcBef>
              <a:buFontTx/>
              <a:buNone/>
              <a:defRPr sz="1050" b="1" i="0">
                <a:solidFill>
                  <a:srgbClr val="020B5B"/>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18" name="Text Placeholder 2">
            <a:extLst>
              <a:ext uri="{FF2B5EF4-FFF2-40B4-BE49-F238E27FC236}">
                <a16:creationId xmlns:a16="http://schemas.microsoft.com/office/drawing/2014/main" id="{808461B3-FCEF-1D1F-C76B-BF7F0FB4DAE3}"/>
              </a:ext>
            </a:extLst>
          </p:cNvPr>
          <p:cNvSpPr>
            <a:spLocks noGrp="1"/>
          </p:cNvSpPr>
          <p:nvPr>
            <p:ph type="body" sz="quarter" idx="23"/>
          </p:nvPr>
        </p:nvSpPr>
        <p:spPr>
          <a:xfrm>
            <a:off x="542205" y="4955339"/>
            <a:ext cx="3754420" cy="144720"/>
          </a:xfrm>
        </p:spPr>
        <p:txBody>
          <a:bodyPr wrap="square">
            <a:spAutoFit/>
          </a:bodyPr>
          <a:lstStyle>
            <a:lvl1pPr>
              <a:defRPr sz="900" b="0">
                <a:solidFill>
                  <a:srgbClr val="020B5B"/>
                </a:solidFill>
              </a:defRPr>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19" name="Text Placeholder 2">
            <a:extLst>
              <a:ext uri="{FF2B5EF4-FFF2-40B4-BE49-F238E27FC236}">
                <a16:creationId xmlns:a16="http://schemas.microsoft.com/office/drawing/2014/main" id="{9529F24D-FF3E-4E2F-B14D-06332C959561}"/>
              </a:ext>
            </a:extLst>
          </p:cNvPr>
          <p:cNvSpPr txBox="1">
            <a:spLocks/>
          </p:cNvSpPr>
          <p:nvPr/>
        </p:nvSpPr>
        <p:spPr bwMode="auto">
          <a:xfrm>
            <a:off x="4606897" y="300037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20" name="Text Placeholder 3">
            <a:extLst>
              <a:ext uri="{FF2B5EF4-FFF2-40B4-BE49-F238E27FC236}">
                <a16:creationId xmlns:a16="http://schemas.microsoft.com/office/drawing/2014/main" id="{48BF683B-0736-8D0D-4034-F4323CBBA125}"/>
              </a:ext>
            </a:extLst>
          </p:cNvPr>
          <p:cNvSpPr>
            <a:spLocks noGrp="1"/>
          </p:cNvSpPr>
          <p:nvPr>
            <p:ph type="body" sz="quarter" idx="24" hasCustomPrompt="1"/>
          </p:nvPr>
        </p:nvSpPr>
        <p:spPr>
          <a:xfrm>
            <a:off x="4765549" y="3180698"/>
            <a:ext cx="2299668" cy="168829"/>
          </a:xfrm>
          <a:prstGeom prst="rect">
            <a:avLst/>
          </a:prstGeom>
        </p:spPr>
        <p:txBody>
          <a:bodyPr anchor="t">
            <a:spAutoFit/>
          </a:bodyPr>
          <a:lstStyle>
            <a:lvl1pPr marL="0" indent="0" algn="l">
              <a:spcBef>
                <a:spcPts val="0"/>
              </a:spcBef>
              <a:buFontTx/>
              <a:buNone/>
              <a:defRPr sz="1050" b="1" i="0">
                <a:solidFill>
                  <a:srgbClr val="020B5B"/>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21" name="Text Placeholder 2">
            <a:extLst>
              <a:ext uri="{FF2B5EF4-FFF2-40B4-BE49-F238E27FC236}">
                <a16:creationId xmlns:a16="http://schemas.microsoft.com/office/drawing/2014/main" id="{D224BD05-E422-FDFD-F3E0-4AE0B761EC65}"/>
              </a:ext>
            </a:extLst>
          </p:cNvPr>
          <p:cNvSpPr>
            <a:spLocks noGrp="1"/>
          </p:cNvSpPr>
          <p:nvPr>
            <p:ph type="body" sz="quarter" idx="25"/>
          </p:nvPr>
        </p:nvSpPr>
        <p:spPr>
          <a:xfrm>
            <a:off x="4765549" y="3501509"/>
            <a:ext cx="3754420" cy="144720"/>
          </a:xfrm>
        </p:spPr>
        <p:txBody>
          <a:bodyPr wrap="square">
            <a:spAutoFit/>
          </a:bodyPr>
          <a:lstStyle>
            <a:lvl1pPr>
              <a:defRPr sz="900" b="0">
                <a:solidFill>
                  <a:srgbClr val="020B5B"/>
                </a:solidFill>
              </a:defRPr>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22" name="Text Placeholder 2">
            <a:extLst>
              <a:ext uri="{FF2B5EF4-FFF2-40B4-BE49-F238E27FC236}">
                <a16:creationId xmlns:a16="http://schemas.microsoft.com/office/drawing/2014/main" id="{71DC63EA-EF31-E18F-9A5B-E677A57CEAA2}"/>
              </a:ext>
            </a:extLst>
          </p:cNvPr>
          <p:cNvSpPr txBox="1">
            <a:spLocks/>
          </p:cNvSpPr>
          <p:nvPr/>
        </p:nvSpPr>
        <p:spPr bwMode="auto">
          <a:xfrm>
            <a:off x="4606897" y="4454204"/>
            <a:ext cx="4160489" cy="1371600"/>
          </a:xfrm>
          <a:prstGeom prst="rect">
            <a:avLst/>
          </a:prstGeom>
          <a:solidFill>
            <a:srgbClr val="E7F5FF"/>
          </a:solidFill>
          <a:ln>
            <a:noFill/>
          </a:ln>
        </p:spPr>
        <p:txBody>
          <a:bodyPr vert="horz" wrap="square" lIns="137160" tIns="102870" rIns="137160" bIns="102870" numCol="1" anchor="t" anchorCtr="0" compatLnSpc="1">
            <a:prstTxWarp prst="textNoShape">
              <a:avLst/>
            </a:prstTxWarp>
            <a:noAutofit/>
          </a:bodyPr>
          <a:lstStyle>
            <a:lvl1pPr marL="0" indent="0" algn="l" rtl="0" fontAlgn="base">
              <a:lnSpc>
                <a:spcPct val="100000"/>
              </a:lnSpc>
              <a:spcBef>
                <a:spcPts val="0"/>
              </a:spcBef>
              <a:spcAft>
                <a:spcPct val="0"/>
              </a:spcAft>
              <a:buFont typeface="+mn-lt" charset="0"/>
              <a:buNone/>
              <a:defRPr sz="2000" b="1" kern="1200">
                <a:solidFill>
                  <a:schemeClr val="tx2"/>
                </a:solidFill>
                <a:latin typeface="+mn-lt" charset="0"/>
                <a:ea typeface="+mn-lt" charset="0"/>
                <a:cs typeface="+mn-lt" charset="0"/>
              </a:defRPr>
            </a:lvl1pPr>
            <a:lvl2pPr marL="0" marR="0" indent="0" algn="l" defTabSz="914400" rtl="0" eaLnBrk="1" fontAlgn="auto" latinLnBrk="0" hangingPunct="1">
              <a:lnSpc>
                <a:spcPct val="100000"/>
              </a:lnSpc>
              <a:spcBef>
                <a:spcPts val="0"/>
              </a:spcBef>
              <a:spcAft>
                <a:spcPts val="0"/>
              </a:spcAft>
              <a:buClrTx/>
              <a:buSzTx/>
              <a:buFont typeface="+mn-lt" panose="020B0604020202020204" pitchFamily="34" charset="0"/>
              <a:buNone/>
              <a:tabLst/>
              <a:defRPr sz="1400" kern="1200">
                <a:solidFill>
                  <a:schemeClr val="tx2"/>
                </a:solidFill>
                <a:latin typeface="+mn-lt" charset="0"/>
                <a:ea typeface="+mn-lt" charset="0"/>
                <a:cs typeface="+mn-lt" charset="0"/>
              </a:defRPr>
            </a:lvl2pPr>
            <a:lvl3pPr marL="274320" indent="-274320" algn="l" rtl="0" fontAlgn="base">
              <a:lnSpc>
                <a:spcPct val="100000"/>
              </a:lnSpc>
              <a:spcBef>
                <a:spcPts val="600"/>
              </a:spcBef>
              <a:spcAft>
                <a:spcPct val="0"/>
              </a:spcAft>
              <a:buFont typeface="+mn-lt" charset="0"/>
              <a:buChar char="•"/>
              <a:defRPr sz="1400" kern="1200">
                <a:solidFill>
                  <a:schemeClr val="tx2"/>
                </a:solidFill>
                <a:latin typeface="+mn-lt" charset="0"/>
                <a:ea typeface="+mn-lt" charset="0"/>
                <a:cs typeface="+mn-lt" charset="0"/>
              </a:defRPr>
            </a:lvl3pPr>
            <a:lvl4pPr marL="16002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4pPr>
            <a:lvl5pPr marL="2057400" indent="-228600" algn="l" rtl="0" fontAlgn="base">
              <a:lnSpc>
                <a:spcPct val="90000"/>
              </a:lnSpc>
              <a:spcBef>
                <a:spcPts val="500"/>
              </a:spcBef>
              <a:spcAft>
                <a:spcPct val="0"/>
              </a:spcAft>
              <a:buFont typeface="+mn-lt" charset="0"/>
              <a:buChar char="•"/>
              <a:defRPr kern="1200">
                <a:solidFill>
                  <a:schemeClr val="tx2"/>
                </a:solidFill>
                <a:latin typeface="+mn-lt" charset="0"/>
                <a:ea typeface="+mn-lt" charset="0"/>
                <a:cs typeface="+mn-lt" charset="0"/>
              </a:defRPr>
            </a:lvl5pPr>
            <a:lvl6pPr marL="25146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n-lt" panose="020B0604020202020204" pitchFamily="34" charset="0"/>
              <a:buChar char="•"/>
              <a:defRPr sz="1800" kern="1200">
                <a:solidFill>
                  <a:schemeClr val="tx1"/>
                </a:solidFill>
                <a:latin typeface="+mn-lt"/>
                <a:ea typeface="+mn-ea"/>
                <a:cs typeface="+mn-cs"/>
              </a:defRPr>
            </a:lvl9pPr>
          </a:lstStyle>
          <a:p>
            <a:pPr>
              <a:spcAft>
                <a:spcPts val="450"/>
              </a:spcAft>
            </a:pPr>
            <a:endParaRPr lang="en-US" sz="1050" b="0" dirty="0">
              <a:solidFill>
                <a:schemeClr val="bg2"/>
              </a:solidFill>
              <a:latin typeface="+mn-lt" panose="020B0604020202020204" pitchFamily="34" charset="0"/>
            </a:endParaRPr>
          </a:p>
        </p:txBody>
      </p:sp>
      <p:sp>
        <p:nvSpPr>
          <p:cNvPr id="23" name="Text Placeholder 3">
            <a:extLst>
              <a:ext uri="{FF2B5EF4-FFF2-40B4-BE49-F238E27FC236}">
                <a16:creationId xmlns:a16="http://schemas.microsoft.com/office/drawing/2014/main" id="{8BE6E7AB-2F08-ADF7-1919-2509388A7236}"/>
              </a:ext>
            </a:extLst>
          </p:cNvPr>
          <p:cNvSpPr>
            <a:spLocks noGrp="1"/>
          </p:cNvSpPr>
          <p:nvPr>
            <p:ph type="body" sz="quarter" idx="26" hasCustomPrompt="1"/>
          </p:nvPr>
        </p:nvSpPr>
        <p:spPr>
          <a:xfrm>
            <a:off x="4765549" y="4634528"/>
            <a:ext cx="2299668" cy="168829"/>
          </a:xfrm>
          <a:prstGeom prst="rect">
            <a:avLst/>
          </a:prstGeom>
        </p:spPr>
        <p:txBody>
          <a:bodyPr anchor="t">
            <a:spAutoFit/>
          </a:bodyPr>
          <a:lstStyle>
            <a:lvl1pPr marL="0" indent="0" algn="l">
              <a:spcBef>
                <a:spcPts val="0"/>
              </a:spcBef>
              <a:buFontTx/>
              <a:buNone/>
              <a:defRPr sz="1050" b="1" i="0">
                <a:solidFill>
                  <a:srgbClr val="020B5B"/>
                </a:solidFill>
              </a:defRPr>
            </a:lvl1pPr>
            <a:lvl2pPr marL="0" indent="0">
              <a:spcBef>
                <a:spcPts val="0"/>
              </a:spcBef>
              <a:buFontTx/>
              <a:buNone/>
              <a:defRPr sz="1866" b="1" i="0">
                <a:solidFill>
                  <a:schemeClr val="bg2"/>
                </a:solidFill>
              </a:defRPr>
            </a:lvl2pPr>
            <a:lvl3pPr marL="0" indent="0">
              <a:spcBef>
                <a:spcPts val="0"/>
              </a:spcBef>
              <a:buFontTx/>
              <a:buNone/>
              <a:defRPr sz="1866" b="1" i="0">
                <a:solidFill>
                  <a:schemeClr val="bg2"/>
                </a:solidFill>
              </a:defRPr>
            </a:lvl3pPr>
            <a:lvl4pPr marL="0" indent="0">
              <a:spcBef>
                <a:spcPts val="0"/>
              </a:spcBef>
              <a:buFontTx/>
              <a:buNone/>
              <a:defRPr sz="1866" b="1" i="0">
                <a:solidFill>
                  <a:schemeClr val="bg2"/>
                </a:solidFill>
              </a:defRPr>
            </a:lvl4pPr>
            <a:lvl5pPr marL="0" indent="0">
              <a:spcBef>
                <a:spcPts val="0"/>
              </a:spcBef>
              <a:buFontTx/>
              <a:buNone/>
              <a:defRPr sz="1866" b="1" i="0">
                <a:solidFill>
                  <a:schemeClr val="bg2"/>
                </a:solidFill>
              </a:defRPr>
            </a:lvl5pPr>
          </a:lstStyle>
          <a:p>
            <a:pPr lvl="0"/>
            <a:r>
              <a:rPr lang="en-US" dirty="0"/>
              <a:t>Heading</a:t>
            </a:r>
          </a:p>
        </p:txBody>
      </p:sp>
      <p:sp>
        <p:nvSpPr>
          <p:cNvPr id="24" name="Text Placeholder 2">
            <a:extLst>
              <a:ext uri="{FF2B5EF4-FFF2-40B4-BE49-F238E27FC236}">
                <a16:creationId xmlns:a16="http://schemas.microsoft.com/office/drawing/2014/main" id="{76E2E437-8398-6DF2-ACFB-CBA97EDEC4FE}"/>
              </a:ext>
            </a:extLst>
          </p:cNvPr>
          <p:cNvSpPr>
            <a:spLocks noGrp="1"/>
          </p:cNvSpPr>
          <p:nvPr>
            <p:ph type="body" sz="quarter" idx="27"/>
          </p:nvPr>
        </p:nvSpPr>
        <p:spPr>
          <a:xfrm>
            <a:off x="4765549" y="4955339"/>
            <a:ext cx="3754420" cy="144720"/>
          </a:xfrm>
        </p:spPr>
        <p:txBody>
          <a:bodyPr wrap="square">
            <a:spAutoFit/>
          </a:bodyPr>
          <a:lstStyle>
            <a:lvl1pPr>
              <a:defRPr sz="900" b="0">
                <a:solidFill>
                  <a:srgbClr val="020B5B"/>
                </a:solidFill>
              </a:defRPr>
            </a:lvl1pPr>
            <a:lvl2pPr marL="0" indent="0">
              <a:buClrTx/>
              <a:buNone/>
              <a:defRPr sz="900"/>
            </a:lvl2pPr>
            <a:lvl3pPr>
              <a:buClrTx/>
              <a:defRPr sz="900"/>
            </a:lvl3pPr>
            <a:lvl4pPr>
              <a:buClrTx/>
              <a:defRPr sz="900"/>
            </a:lvl4pPr>
            <a:lvl5pPr>
              <a:buClrTx/>
              <a:defRPr sz="900"/>
            </a:lvl5pPr>
          </a:lstStyle>
          <a:p>
            <a:pPr lvl="0"/>
            <a:r>
              <a:rPr lang="en-US"/>
              <a:t>Click to edit Master text styles</a:t>
            </a:r>
          </a:p>
        </p:txBody>
      </p:sp>
      <p:sp>
        <p:nvSpPr>
          <p:cNvPr id="4" name="Title 3">
            <a:extLst>
              <a:ext uri="{FF2B5EF4-FFF2-40B4-BE49-F238E27FC236}">
                <a16:creationId xmlns:a16="http://schemas.microsoft.com/office/drawing/2014/main" id="{929BF6F3-5A3B-64D1-ABA9-7C829D0B73E4}"/>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2" name="Text Placeholder 3">
            <a:extLst>
              <a:ext uri="{FF2B5EF4-FFF2-40B4-BE49-F238E27FC236}">
                <a16:creationId xmlns:a16="http://schemas.microsoft.com/office/drawing/2014/main" id="{F6E16ABD-62D3-BF5A-C4C6-35960E4542B2}"/>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5" name="Footer Placeholder 4">
            <a:extLst>
              <a:ext uri="{FF2B5EF4-FFF2-40B4-BE49-F238E27FC236}">
                <a16:creationId xmlns:a16="http://schemas.microsoft.com/office/drawing/2014/main" id="{34AFBB27-D331-5833-0388-5A80BB9E76B7}"/>
              </a:ext>
            </a:extLst>
          </p:cNvPr>
          <p:cNvSpPr>
            <a:spLocks noGrp="1"/>
          </p:cNvSpPr>
          <p:nvPr>
            <p:ph type="ftr" sz="quarter" idx="28"/>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2038365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genda Lo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F6431-5F8F-17C5-0C34-9338F0D63074}"/>
              </a:ext>
            </a:extLst>
          </p:cNvPr>
          <p:cNvSpPr>
            <a:spLocks noGrp="1"/>
          </p:cNvSpPr>
          <p:nvPr>
            <p:ph type="title" hasCustomPrompt="1"/>
          </p:nvPr>
        </p:nvSpPr>
        <p:spPr>
          <a:xfrm>
            <a:off x="378619" y="310896"/>
            <a:ext cx="8387954" cy="683128"/>
          </a:xfrm>
        </p:spPr>
        <p:txBody>
          <a:bodyPr/>
          <a:lstStyle>
            <a:lvl1pPr>
              <a:defRPr sz="3450"/>
            </a:lvl1pPr>
          </a:lstStyle>
          <a:p>
            <a:r>
              <a:rPr lang="en-US" dirty="0"/>
              <a:t>Click to add agenda</a:t>
            </a:r>
          </a:p>
        </p:txBody>
      </p:sp>
      <p:sp>
        <p:nvSpPr>
          <p:cNvPr id="6" name="Table Placeholder 5">
            <a:extLst>
              <a:ext uri="{FF2B5EF4-FFF2-40B4-BE49-F238E27FC236}">
                <a16:creationId xmlns:a16="http://schemas.microsoft.com/office/drawing/2014/main" id="{63A86495-008D-CE05-04FB-E43BCCB8C6A0}"/>
              </a:ext>
            </a:extLst>
          </p:cNvPr>
          <p:cNvSpPr>
            <a:spLocks noGrp="1"/>
          </p:cNvSpPr>
          <p:nvPr>
            <p:ph type="tbl" sz="quarter" idx="10"/>
          </p:nvPr>
        </p:nvSpPr>
        <p:spPr>
          <a:xfrm>
            <a:off x="378618" y="1714500"/>
            <a:ext cx="8387953" cy="3857625"/>
          </a:xfrm>
        </p:spPr>
        <p:txBody>
          <a:bodyPr/>
          <a:lstStyle>
            <a:lvl1pPr>
              <a:defRPr b="0">
                <a:solidFill>
                  <a:schemeClr val="tx2"/>
                </a:solidFill>
              </a:defRPr>
            </a:lvl1pPr>
          </a:lstStyle>
          <a:p>
            <a:r>
              <a:rPr lang="en-US" dirty="0"/>
              <a:t>Click icon to add table</a:t>
            </a:r>
          </a:p>
        </p:txBody>
      </p:sp>
      <p:sp>
        <p:nvSpPr>
          <p:cNvPr id="3" name="Footer Placeholder 2">
            <a:extLst>
              <a:ext uri="{FF2B5EF4-FFF2-40B4-BE49-F238E27FC236}">
                <a16:creationId xmlns:a16="http://schemas.microsoft.com/office/drawing/2014/main" id="{5482D7F3-03DE-3D3C-4ECF-525BAC203CE9}"/>
              </a:ext>
            </a:extLst>
          </p:cNvPr>
          <p:cNvSpPr>
            <a:spLocks noGrp="1"/>
          </p:cNvSpPr>
          <p:nvPr>
            <p:ph type="ftr" sz="quarter" idx="11"/>
          </p:nvPr>
        </p:nvSpPr>
        <p:spPr/>
        <p:txBody>
          <a:bodyPr/>
          <a:lstStyle/>
          <a:p>
            <a:r>
              <a:rPr lang="en-US" dirty="0"/>
              <a:t>6156528.1.1.AM.</a:t>
            </a:r>
          </a:p>
        </p:txBody>
      </p:sp>
    </p:spTree>
    <p:extLst>
      <p:ext uri="{BB962C8B-B14F-4D97-AF65-F5344CB8AC3E}">
        <p14:creationId xmlns:p14="http://schemas.microsoft.com/office/powerpoint/2010/main" val="11798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Four Stats Sky">
    <p:bg>
      <p:bgPr>
        <a:solidFill>
          <a:srgbClr val="E7F5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1</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2</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3</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4</a:t>
            </a:r>
          </a:p>
        </p:txBody>
      </p:sp>
      <p:sp>
        <p:nvSpPr>
          <p:cNvPr id="3" name="Text Placeholder 3">
            <a:extLst>
              <a:ext uri="{FF2B5EF4-FFF2-40B4-BE49-F238E27FC236}">
                <a16:creationId xmlns:a16="http://schemas.microsoft.com/office/drawing/2014/main" id="{18F6FE20-0F6F-3852-458C-FE40B0466172}"/>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rgbClr val="020B5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0CFDAE69-4BC4-C716-BDE3-91CEF2F5BFBF}"/>
              </a:ext>
            </a:extLst>
          </p:cNvPr>
          <p:cNvSpPr>
            <a:spLocks noGrp="1"/>
          </p:cNvSpPr>
          <p:nvPr>
            <p:ph type="ftr" sz="quarter" idx="19"/>
          </p:nvPr>
        </p:nvSpPr>
        <p:spPr/>
        <p:txBody>
          <a:bodyPr/>
          <a:lstStyle>
            <a:lvl1pPr>
              <a:defRPr>
                <a:solidFill>
                  <a:srgbClr val="020B5B"/>
                </a:solidFill>
              </a:defRPr>
            </a:lvl1pPr>
          </a:lstStyle>
          <a:p>
            <a:r>
              <a:rPr lang="en-US" dirty="0"/>
              <a:t>6156528.1.1.AM.</a:t>
            </a:r>
          </a:p>
        </p:txBody>
      </p:sp>
      <p:sp>
        <p:nvSpPr>
          <p:cNvPr id="7" name="TextBox 6">
            <a:extLst>
              <a:ext uri="{FF2B5EF4-FFF2-40B4-BE49-F238E27FC236}">
                <a16:creationId xmlns:a16="http://schemas.microsoft.com/office/drawing/2014/main" id="{04096EBD-A3EB-0447-7DB7-988C53FBC929}"/>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8" name="Graphic 7">
            <a:extLst>
              <a:ext uri="{FF2B5EF4-FFF2-40B4-BE49-F238E27FC236}">
                <a16:creationId xmlns:a16="http://schemas.microsoft.com/office/drawing/2014/main" id="{6794A597-FD73-4487-F57E-99869EA4AC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134948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Four Stats Ecru">
    <p:bg>
      <p:bgPr>
        <a:solidFill>
          <a:srgbClr val="FFFCED"/>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1</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2</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3</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2376042"/>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2190613"/>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Stat 4</a:t>
            </a:r>
          </a:p>
        </p:txBody>
      </p:sp>
      <p:sp>
        <p:nvSpPr>
          <p:cNvPr id="3" name="Text Placeholder 3">
            <a:extLst>
              <a:ext uri="{FF2B5EF4-FFF2-40B4-BE49-F238E27FC236}">
                <a16:creationId xmlns:a16="http://schemas.microsoft.com/office/drawing/2014/main" id="{18F6FE20-0F6F-3852-458C-FE40B0466172}"/>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rgbClr val="020B5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0CFDAE69-4BC4-C716-BDE3-91CEF2F5BFBF}"/>
              </a:ext>
            </a:extLst>
          </p:cNvPr>
          <p:cNvSpPr>
            <a:spLocks noGrp="1"/>
          </p:cNvSpPr>
          <p:nvPr>
            <p:ph type="ftr" sz="quarter" idx="19"/>
          </p:nvPr>
        </p:nvSpPr>
        <p:spPr/>
        <p:txBody>
          <a:bodyPr/>
          <a:lstStyle>
            <a:lvl1pPr>
              <a:defRPr>
                <a:solidFill>
                  <a:srgbClr val="020B5B"/>
                </a:solidFill>
              </a:defRPr>
            </a:lvl1pPr>
          </a:lstStyle>
          <a:p>
            <a:r>
              <a:rPr lang="en-US" dirty="0"/>
              <a:t>6156528.1.1.AM.</a:t>
            </a:r>
          </a:p>
        </p:txBody>
      </p:sp>
      <p:sp>
        <p:nvSpPr>
          <p:cNvPr id="7" name="TextBox 6">
            <a:extLst>
              <a:ext uri="{FF2B5EF4-FFF2-40B4-BE49-F238E27FC236}">
                <a16:creationId xmlns:a16="http://schemas.microsoft.com/office/drawing/2014/main" id="{81611E2F-D915-DA41-0D9B-756A597E9201}"/>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8" name="Graphic 7">
            <a:extLst>
              <a:ext uri="{FF2B5EF4-FFF2-40B4-BE49-F238E27FC236}">
                <a16:creationId xmlns:a16="http://schemas.microsoft.com/office/drawing/2014/main" id="{1B6872D7-62F3-AF96-2382-8433F93AC4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240067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Four Stats Navy">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2376042"/>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2190613"/>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Stat 1</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2376042"/>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2190613"/>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Stat 2</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2376042"/>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2190613"/>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Stat 3</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2376042"/>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2190613"/>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Stat 4</a:t>
            </a:r>
          </a:p>
        </p:txBody>
      </p:sp>
      <p:sp>
        <p:nvSpPr>
          <p:cNvPr id="3" name="Text Placeholder 3">
            <a:extLst>
              <a:ext uri="{FF2B5EF4-FFF2-40B4-BE49-F238E27FC236}">
                <a16:creationId xmlns:a16="http://schemas.microsoft.com/office/drawing/2014/main" id="{18F6FE20-0F6F-3852-458C-FE40B0466172}"/>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0CFDAE69-4BC4-C716-BDE3-91CEF2F5BFBF}"/>
              </a:ext>
            </a:extLst>
          </p:cNvPr>
          <p:cNvSpPr>
            <a:spLocks noGrp="1"/>
          </p:cNvSpPr>
          <p:nvPr>
            <p:ph type="ftr" sz="quarter" idx="19"/>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3408520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our Stats Bottom Sky">
    <p:bg>
      <p:bgPr>
        <a:solidFill>
          <a:srgbClr val="E7F5FF"/>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3" name="Text Placeholder 3">
            <a:extLst>
              <a:ext uri="{FF2B5EF4-FFF2-40B4-BE49-F238E27FC236}">
                <a16:creationId xmlns:a16="http://schemas.microsoft.com/office/drawing/2014/main" id="{8B0D0FA1-47CF-C4AC-A8CE-3B4E698AD8D1}"/>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rgbClr val="020B5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EB28BEB7-D5BA-28A5-148F-7D11A1A86E6C}"/>
              </a:ext>
            </a:extLst>
          </p:cNvPr>
          <p:cNvSpPr>
            <a:spLocks noGrp="1"/>
          </p:cNvSpPr>
          <p:nvPr>
            <p:ph type="ftr" sz="quarter" idx="19"/>
          </p:nvPr>
        </p:nvSpPr>
        <p:spPr/>
        <p:txBody>
          <a:bodyPr/>
          <a:lstStyle>
            <a:lvl1pPr>
              <a:defRPr>
                <a:solidFill>
                  <a:srgbClr val="020B5B"/>
                </a:solidFill>
              </a:defRPr>
            </a:lvl1pPr>
          </a:lstStyle>
          <a:p>
            <a:r>
              <a:rPr lang="en-US" dirty="0"/>
              <a:t>6156528.1.1.AM.</a:t>
            </a:r>
          </a:p>
        </p:txBody>
      </p:sp>
      <p:sp>
        <p:nvSpPr>
          <p:cNvPr id="7" name="TextBox 6">
            <a:extLst>
              <a:ext uri="{FF2B5EF4-FFF2-40B4-BE49-F238E27FC236}">
                <a16:creationId xmlns:a16="http://schemas.microsoft.com/office/drawing/2014/main" id="{4084AED1-D612-EF72-00A2-2014630A3D64}"/>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8" name="Graphic 7">
            <a:extLst>
              <a:ext uri="{FF2B5EF4-FFF2-40B4-BE49-F238E27FC236}">
                <a16:creationId xmlns:a16="http://schemas.microsoft.com/office/drawing/2014/main" id="{64DEB39C-47DC-D70C-3E30-8C2E5B5AD8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291478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our Stats Bottom Ecru">
    <p:bg>
      <p:bgPr>
        <a:solidFill>
          <a:srgbClr val="FFFCED"/>
        </a:solidFill>
        <a:effectLst/>
      </p:bgPr>
    </p:bg>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2"/>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1208768"/>
          </a:xfrm>
        </p:spPr>
        <p:txBody>
          <a:bodyPr/>
          <a:lstStyle>
            <a:lvl1pPr>
              <a:defRPr sz="900" b="0">
                <a:solidFill>
                  <a:srgbClr val="020B5B"/>
                </a:solidFill>
              </a:defRPr>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4833481"/>
            <a:ext cx="1957388" cy="1238387"/>
          </a:xfrm>
        </p:spPr>
        <p:txBody>
          <a:bodyPr/>
          <a:lstStyle>
            <a:lvl1pPr>
              <a:spcBef>
                <a:spcPts val="0"/>
              </a:spcBef>
              <a:defRPr sz="6000" b="0">
                <a:solidFill>
                  <a:srgbClr val="020B5B"/>
                </a:solidFill>
                <a:latin typeface="+mj-lt"/>
              </a:defRPr>
            </a:lvl1pPr>
            <a:lvl2pPr>
              <a:defRPr b="0"/>
            </a:lvl2pPr>
            <a:lvl3pPr>
              <a:defRPr b="0"/>
            </a:lvl3pPr>
            <a:lvl4pPr>
              <a:defRPr b="0"/>
            </a:lvl4pPr>
            <a:lvl5pPr>
              <a:defRPr b="0"/>
            </a:lvl5pPr>
          </a:lstStyle>
          <a:p>
            <a:pPr lvl="0"/>
            <a:r>
              <a:rPr lang="en-US" dirty="0"/>
              <a:t>000%</a:t>
            </a:r>
          </a:p>
        </p:txBody>
      </p:sp>
      <p:sp>
        <p:nvSpPr>
          <p:cNvPr id="3" name="Text Placeholder 3">
            <a:extLst>
              <a:ext uri="{FF2B5EF4-FFF2-40B4-BE49-F238E27FC236}">
                <a16:creationId xmlns:a16="http://schemas.microsoft.com/office/drawing/2014/main" id="{8B0D0FA1-47CF-C4AC-A8CE-3B4E698AD8D1}"/>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rgbClr val="020B5B"/>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EB28BEB7-D5BA-28A5-148F-7D11A1A86E6C}"/>
              </a:ext>
            </a:extLst>
          </p:cNvPr>
          <p:cNvSpPr>
            <a:spLocks noGrp="1"/>
          </p:cNvSpPr>
          <p:nvPr>
            <p:ph type="ftr" sz="quarter" idx="19"/>
          </p:nvPr>
        </p:nvSpPr>
        <p:spPr/>
        <p:txBody>
          <a:bodyPr/>
          <a:lstStyle>
            <a:lvl1pPr>
              <a:defRPr>
                <a:solidFill>
                  <a:srgbClr val="020B5B"/>
                </a:solidFill>
              </a:defRPr>
            </a:lvl1pPr>
          </a:lstStyle>
          <a:p>
            <a:r>
              <a:rPr lang="en-US" dirty="0"/>
              <a:t>6156528.1.1.AM.</a:t>
            </a:r>
          </a:p>
        </p:txBody>
      </p:sp>
      <p:sp>
        <p:nvSpPr>
          <p:cNvPr id="7" name="TextBox 6">
            <a:extLst>
              <a:ext uri="{FF2B5EF4-FFF2-40B4-BE49-F238E27FC236}">
                <a16:creationId xmlns:a16="http://schemas.microsoft.com/office/drawing/2014/main" id="{759A93D0-4D53-A247-90CB-EA3E481C8FF0}"/>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rgbClr val="020B5B"/>
                </a:solidFill>
              </a:rPr>
              <a:pPr algn="r"/>
              <a:t>‹#›</a:t>
            </a:fld>
            <a:endParaRPr lang="en-US" sz="675" dirty="0">
              <a:solidFill>
                <a:srgbClr val="020B5B"/>
              </a:solidFill>
            </a:endParaRPr>
          </a:p>
        </p:txBody>
      </p:sp>
      <p:pic>
        <p:nvPicPr>
          <p:cNvPr id="8" name="Graphic 7">
            <a:extLst>
              <a:ext uri="{FF2B5EF4-FFF2-40B4-BE49-F238E27FC236}">
                <a16:creationId xmlns:a16="http://schemas.microsoft.com/office/drawing/2014/main" id="{039DFEEF-7D01-E8C9-6D90-0EA76FBAB18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03282" y="6565931"/>
            <a:ext cx="763290" cy="155448"/>
          </a:xfrm>
          <a:prstGeom prst="rect">
            <a:avLst/>
          </a:prstGeom>
        </p:spPr>
      </p:pic>
    </p:spTree>
    <p:extLst>
      <p:ext uri="{BB962C8B-B14F-4D97-AF65-F5344CB8AC3E}">
        <p14:creationId xmlns:p14="http://schemas.microsoft.com/office/powerpoint/2010/main" val="323976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our Stats Bottom Navy">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4DCB8867-5579-6AA2-5BF2-65804DEFE9AD}"/>
              </a:ext>
            </a:extLst>
          </p:cNvPr>
          <p:cNvCxnSpPr>
            <a:cxnSpLocks/>
          </p:cNvCxnSpPr>
          <p:nvPr/>
        </p:nvCxnSpPr>
        <p:spPr>
          <a:xfrm>
            <a:off x="378619"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254EAE9-447C-2A90-6735-D36F260603B5}"/>
              </a:ext>
            </a:extLst>
          </p:cNvPr>
          <p:cNvCxnSpPr>
            <a:cxnSpLocks/>
          </p:cNvCxnSpPr>
          <p:nvPr/>
        </p:nvCxnSpPr>
        <p:spPr>
          <a:xfrm>
            <a:off x="2523182"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A1642B-995E-CA57-148C-09258DDF2573}"/>
              </a:ext>
            </a:extLst>
          </p:cNvPr>
          <p:cNvCxnSpPr>
            <a:cxnSpLocks/>
          </p:cNvCxnSpPr>
          <p:nvPr/>
        </p:nvCxnSpPr>
        <p:spPr>
          <a:xfrm>
            <a:off x="4667746"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41D7BF3-6C89-0242-44C4-2D63CE516F37}"/>
              </a:ext>
            </a:extLst>
          </p:cNvPr>
          <p:cNvCxnSpPr>
            <a:cxnSpLocks/>
          </p:cNvCxnSpPr>
          <p:nvPr/>
        </p:nvCxnSpPr>
        <p:spPr>
          <a:xfrm>
            <a:off x="6812310" y="3429000"/>
            <a:ext cx="19573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buNone/>
              <a:defRPr sz="12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Text Placeholder 8">
            <a:extLst>
              <a:ext uri="{FF2B5EF4-FFF2-40B4-BE49-F238E27FC236}">
                <a16:creationId xmlns:a16="http://schemas.microsoft.com/office/drawing/2014/main" id="{3A7214C6-A599-C467-89F1-927BA20E3FD5}"/>
              </a:ext>
            </a:extLst>
          </p:cNvPr>
          <p:cNvSpPr>
            <a:spLocks noGrp="1"/>
          </p:cNvSpPr>
          <p:nvPr>
            <p:ph type="body" sz="quarter" idx="11"/>
          </p:nvPr>
        </p:nvSpPr>
        <p:spPr>
          <a:xfrm>
            <a:off x="378619" y="3624708"/>
            <a:ext cx="1957388" cy="1208768"/>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0" name="Text Placeholder 8">
            <a:extLst>
              <a:ext uri="{FF2B5EF4-FFF2-40B4-BE49-F238E27FC236}">
                <a16:creationId xmlns:a16="http://schemas.microsoft.com/office/drawing/2014/main" id="{2DB8F787-97A4-84DA-B679-E840C1420814}"/>
              </a:ext>
            </a:extLst>
          </p:cNvPr>
          <p:cNvSpPr>
            <a:spLocks noGrp="1"/>
          </p:cNvSpPr>
          <p:nvPr>
            <p:ph type="body" sz="quarter" idx="12" hasCustomPrompt="1"/>
          </p:nvPr>
        </p:nvSpPr>
        <p:spPr>
          <a:xfrm>
            <a:off x="378619" y="4833481"/>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000%</a:t>
            </a:r>
          </a:p>
        </p:txBody>
      </p:sp>
      <p:sp>
        <p:nvSpPr>
          <p:cNvPr id="14" name="Text Placeholder 8">
            <a:extLst>
              <a:ext uri="{FF2B5EF4-FFF2-40B4-BE49-F238E27FC236}">
                <a16:creationId xmlns:a16="http://schemas.microsoft.com/office/drawing/2014/main" id="{4AABEDDB-C156-E5AF-E530-0462ED92C17F}"/>
              </a:ext>
            </a:extLst>
          </p:cNvPr>
          <p:cNvSpPr>
            <a:spLocks noGrp="1"/>
          </p:cNvSpPr>
          <p:nvPr>
            <p:ph type="body" sz="quarter" idx="13"/>
          </p:nvPr>
        </p:nvSpPr>
        <p:spPr>
          <a:xfrm>
            <a:off x="2524827" y="3624708"/>
            <a:ext cx="1957388" cy="1208768"/>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5" name="Text Placeholder 8">
            <a:extLst>
              <a:ext uri="{FF2B5EF4-FFF2-40B4-BE49-F238E27FC236}">
                <a16:creationId xmlns:a16="http://schemas.microsoft.com/office/drawing/2014/main" id="{CA36FCA6-44DA-A115-9B36-4629F76075D7}"/>
              </a:ext>
            </a:extLst>
          </p:cNvPr>
          <p:cNvSpPr>
            <a:spLocks noGrp="1"/>
          </p:cNvSpPr>
          <p:nvPr>
            <p:ph type="body" sz="quarter" idx="14" hasCustomPrompt="1"/>
          </p:nvPr>
        </p:nvSpPr>
        <p:spPr>
          <a:xfrm>
            <a:off x="2524827" y="4833481"/>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000%</a:t>
            </a:r>
          </a:p>
        </p:txBody>
      </p:sp>
      <p:sp>
        <p:nvSpPr>
          <p:cNvPr id="16" name="Text Placeholder 8">
            <a:extLst>
              <a:ext uri="{FF2B5EF4-FFF2-40B4-BE49-F238E27FC236}">
                <a16:creationId xmlns:a16="http://schemas.microsoft.com/office/drawing/2014/main" id="{628A18D8-3137-88F5-96A9-264DA424768D}"/>
              </a:ext>
            </a:extLst>
          </p:cNvPr>
          <p:cNvSpPr>
            <a:spLocks noGrp="1"/>
          </p:cNvSpPr>
          <p:nvPr>
            <p:ph type="body" sz="quarter" idx="15"/>
          </p:nvPr>
        </p:nvSpPr>
        <p:spPr>
          <a:xfrm>
            <a:off x="4666101" y="3624708"/>
            <a:ext cx="1957388" cy="1208768"/>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7" name="Text Placeholder 8">
            <a:extLst>
              <a:ext uri="{FF2B5EF4-FFF2-40B4-BE49-F238E27FC236}">
                <a16:creationId xmlns:a16="http://schemas.microsoft.com/office/drawing/2014/main" id="{6A92A191-529A-916C-389A-0B61F2038A56}"/>
              </a:ext>
            </a:extLst>
          </p:cNvPr>
          <p:cNvSpPr>
            <a:spLocks noGrp="1"/>
          </p:cNvSpPr>
          <p:nvPr>
            <p:ph type="body" sz="quarter" idx="16" hasCustomPrompt="1"/>
          </p:nvPr>
        </p:nvSpPr>
        <p:spPr>
          <a:xfrm>
            <a:off x="4666101" y="4833481"/>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000%</a:t>
            </a:r>
          </a:p>
        </p:txBody>
      </p:sp>
      <p:sp>
        <p:nvSpPr>
          <p:cNvPr id="18" name="Text Placeholder 8">
            <a:extLst>
              <a:ext uri="{FF2B5EF4-FFF2-40B4-BE49-F238E27FC236}">
                <a16:creationId xmlns:a16="http://schemas.microsoft.com/office/drawing/2014/main" id="{960E9EDF-9B7D-5702-4A51-F6862D3D8382}"/>
              </a:ext>
            </a:extLst>
          </p:cNvPr>
          <p:cNvSpPr>
            <a:spLocks noGrp="1"/>
          </p:cNvSpPr>
          <p:nvPr>
            <p:ph type="body" sz="quarter" idx="17"/>
          </p:nvPr>
        </p:nvSpPr>
        <p:spPr>
          <a:xfrm>
            <a:off x="6812310" y="3624708"/>
            <a:ext cx="1957388" cy="1208768"/>
          </a:xfrm>
        </p:spPr>
        <p:txBody>
          <a:bodyPr/>
          <a:lstStyle>
            <a:lvl1pPr>
              <a:defRPr sz="900" b="0">
                <a:solidFill>
                  <a:schemeClr val="tx1"/>
                </a:solidFill>
              </a:defRPr>
            </a:lvl1pPr>
            <a:lvl2pPr>
              <a:defRPr b="0"/>
            </a:lvl2pPr>
            <a:lvl3pPr>
              <a:defRPr b="0"/>
            </a:lvl3pPr>
            <a:lvl4pPr>
              <a:defRPr b="0"/>
            </a:lvl4pPr>
            <a:lvl5pPr>
              <a:defRPr b="0"/>
            </a:lvl5pPr>
          </a:lstStyle>
          <a:p>
            <a:pPr lvl="0"/>
            <a:r>
              <a:rPr lang="en-US"/>
              <a:t>Click to edit Master text styles</a:t>
            </a:r>
          </a:p>
        </p:txBody>
      </p:sp>
      <p:sp>
        <p:nvSpPr>
          <p:cNvPr id="19" name="Text Placeholder 8">
            <a:extLst>
              <a:ext uri="{FF2B5EF4-FFF2-40B4-BE49-F238E27FC236}">
                <a16:creationId xmlns:a16="http://schemas.microsoft.com/office/drawing/2014/main" id="{9A3E6D48-8C54-BEA2-40D1-277F44C89C28}"/>
              </a:ext>
            </a:extLst>
          </p:cNvPr>
          <p:cNvSpPr>
            <a:spLocks noGrp="1"/>
          </p:cNvSpPr>
          <p:nvPr>
            <p:ph type="body" sz="quarter" idx="18" hasCustomPrompt="1"/>
          </p:nvPr>
        </p:nvSpPr>
        <p:spPr>
          <a:xfrm>
            <a:off x="6812310" y="4833481"/>
            <a:ext cx="1957388" cy="1238387"/>
          </a:xfrm>
        </p:spPr>
        <p:txBody>
          <a:bodyPr/>
          <a:lstStyle>
            <a:lvl1pPr>
              <a:spcBef>
                <a:spcPts val="0"/>
              </a:spcBef>
              <a:defRPr sz="6000" b="0">
                <a:solidFill>
                  <a:schemeClr val="tx1"/>
                </a:solidFill>
                <a:latin typeface="+mj-lt"/>
              </a:defRPr>
            </a:lvl1pPr>
            <a:lvl2pPr>
              <a:defRPr b="0"/>
            </a:lvl2pPr>
            <a:lvl3pPr>
              <a:defRPr b="0"/>
            </a:lvl3pPr>
            <a:lvl4pPr>
              <a:defRPr b="0"/>
            </a:lvl4pPr>
            <a:lvl5pPr>
              <a:defRPr b="0"/>
            </a:lvl5pPr>
          </a:lstStyle>
          <a:p>
            <a:pPr lvl="0"/>
            <a:r>
              <a:rPr lang="en-US" dirty="0"/>
              <a:t>000%</a:t>
            </a:r>
          </a:p>
        </p:txBody>
      </p:sp>
      <p:sp>
        <p:nvSpPr>
          <p:cNvPr id="3" name="Text Placeholder 3">
            <a:extLst>
              <a:ext uri="{FF2B5EF4-FFF2-40B4-BE49-F238E27FC236}">
                <a16:creationId xmlns:a16="http://schemas.microsoft.com/office/drawing/2014/main" id="{8B0D0FA1-47CF-C4AC-A8CE-3B4E698AD8D1}"/>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solidFill>
                  <a:schemeClr val="tx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EB28BEB7-D5BA-28A5-148F-7D11A1A86E6C}"/>
              </a:ext>
            </a:extLst>
          </p:cNvPr>
          <p:cNvSpPr>
            <a:spLocks noGrp="1"/>
          </p:cNvSpPr>
          <p:nvPr>
            <p:ph type="ftr" sz="quarter" idx="19"/>
          </p:nvPr>
        </p:nvSpPr>
        <p:spPr/>
        <p:txBody>
          <a:bodyPr/>
          <a:lstStyle>
            <a:lvl1pPr>
              <a:defRPr>
                <a:solidFill>
                  <a:schemeClr val="tx1"/>
                </a:solidFill>
              </a:defRPr>
            </a:lvl1pPr>
          </a:lstStyle>
          <a:p>
            <a:r>
              <a:rPr lang="en-US" dirty="0"/>
              <a:t>6156528.1.1.AM.</a:t>
            </a:r>
          </a:p>
        </p:txBody>
      </p:sp>
    </p:spTree>
    <p:extLst>
      <p:ext uri="{BB962C8B-B14F-4D97-AF65-F5344CB8AC3E}">
        <p14:creationId xmlns:p14="http://schemas.microsoft.com/office/powerpoint/2010/main" val="83983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nd Page Ultramarine">
    <p:bg>
      <p:bgPr>
        <a:solidFill>
          <a:schemeClr val="tx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03A1075-3ED8-DA82-3A25-4D25D01530FE}"/>
              </a:ext>
            </a:extLst>
          </p:cNvPr>
          <p:cNvSpPr>
            <a:spLocks noGrp="1"/>
          </p:cNvSpPr>
          <p:nvPr>
            <p:ph type="ftr" sz="quarter" idx="10"/>
          </p:nvPr>
        </p:nvSpPr>
        <p:spPr/>
        <p:txBody>
          <a:bodyPr/>
          <a:lstStyle>
            <a:lvl1pPr>
              <a:defRPr>
                <a:solidFill>
                  <a:schemeClr val="tx1"/>
                </a:solidFill>
              </a:defRPr>
            </a:lvl1pPr>
          </a:lstStyle>
          <a:p>
            <a:r>
              <a:rPr lang="en-US" dirty="0"/>
              <a:t>6156528.1.1.AM.</a:t>
            </a:r>
          </a:p>
        </p:txBody>
      </p:sp>
      <p:sp useBgFill="1">
        <p:nvSpPr>
          <p:cNvPr id="6" name="Rectangle 5">
            <a:extLst>
              <a:ext uri="{FF2B5EF4-FFF2-40B4-BE49-F238E27FC236}">
                <a16:creationId xmlns:a16="http://schemas.microsoft.com/office/drawing/2014/main" id="{6B3C1FD0-F5D7-EAAA-A408-17C0E77BBC79}"/>
              </a:ext>
            </a:extLst>
          </p:cNvPr>
          <p:cNvSpPr/>
          <p:nvPr/>
        </p:nvSpPr>
        <p:spPr>
          <a:xfrm>
            <a:off x="7445158" y="6365380"/>
            <a:ext cx="1698842" cy="49262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Graphic 4">
            <a:extLst>
              <a:ext uri="{FF2B5EF4-FFF2-40B4-BE49-F238E27FC236}">
                <a16:creationId xmlns:a16="http://schemas.microsoft.com/office/drawing/2014/main" id="{BDDFBAFE-1A3E-5D40-773E-99DD91A6E3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902368" y="2820924"/>
            <a:ext cx="3339265" cy="1216152"/>
          </a:xfrm>
          <a:prstGeom prst="rect">
            <a:avLst/>
          </a:prstGeom>
        </p:spPr>
      </p:pic>
    </p:spTree>
    <p:extLst>
      <p:ext uri="{BB962C8B-B14F-4D97-AF65-F5344CB8AC3E}">
        <p14:creationId xmlns:p14="http://schemas.microsoft.com/office/powerpoint/2010/main" val="3206525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6="http://schemas.microsoft.com/office/drawing/2014/main"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C087C-ADC7-471D-9779-65728514A9D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329DDF-1E90-40B7-97C4-3D8294054120}"/>
              </a:ext>
            </a:extLst>
          </p:cNvPr>
          <p:cNvSpPr>
            <a:spLocks noGrp="1"/>
          </p:cNvSpPr>
          <p:nvPr>
            <p:ph idx="1"/>
          </p:nvPr>
        </p:nvSpPr>
        <p:spPr>
          <a:xfrm>
            <a:off x="378619" y="1828800"/>
            <a:ext cx="6243638"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E3B2E980-01D0-B782-7A89-5A8F604732F6}"/>
              </a:ext>
            </a:extLst>
          </p:cNvPr>
          <p:cNvSpPr>
            <a:spLocks noGrp="1"/>
          </p:cNvSpPr>
          <p:nvPr>
            <p:ph type="subTitle" idx="10"/>
          </p:nvPr>
        </p:nvSpPr>
        <p:spPr>
          <a:xfrm>
            <a:off x="378619" y="1285875"/>
            <a:ext cx="8387954" cy="299434"/>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ext Placeholder 3">
            <a:extLst>
              <a:ext uri="{FF2B5EF4-FFF2-40B4-BE49-F238E27FC236}">
                <a16:creationId xmlns:a16="http://schemas.microsoft.com/office/drawing/2014/main" id="{5CE38D2A-2D5B-B784-0C2A-ADF6CEE58EAE}"/>
              </a:ext>
            </a:extLst>
          </p:cNvPr>
          <p:cNvSpPr>
            <a:spLocks noGrp="1"/>
          </p:cNvSpPr>
          <p:nvPr>
            <p:ph type="body" sz="half" idx="2"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4" name="Footer Placeholder 3">
            <a:extLst>
              <a:ext uri="{FF2B5EF4-FFF2-40B4-BE49-F238E27FC236}">
                <a16:creationId xmlns:a16="http://schemas.microsoft.com/office/drawing/2014/main" id="{BB0828B8-589D-6EEF-2762-373603DB1CB6}"/>
              </a:ext>
            </a:extLst>
          </p:cNvPr>
          <p:cNvSpPr>
            <a:spLocks noGrp="1"/>
          </p:cNvSpPr>
          <p:nvPr>
            <p:ph type="ftr" sz="quarter" idx="11"/>
          </p:nvPr>
        </p:nvSpPr>
        <p:spPr/>
        <p:txBody>
          <a:bodyPr/>
          <a:lstStyle/>
          <a:p>
            <a:r>
              <a:rPr lang="en-US" dirty="0"/>
              <a:t>6156528.1.1.AM.</a:t>
            </a:r>
          </a:p>
        </p:txBody>
      </p:sp>
    </p:spTree>
    <p:extLst>
      <p:ext uri="{BB962C8B-B14F-4D97-AF65-F5344CB8AC3E}">
        <p14:creationId xmlns:p14="http://schemas.microsoft.com/office/powerpoint/2010/main" val="1687318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19" y="1828800"/>
            <a:ext cx="4100513"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4663678" y="1828800"/>
            <a:ext cx="4100513" cy="4171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Text Placeholder 3">
            <a:extLst>
              <a:ext uri="{FF2B5EF4-FFF2-40B4-BE49-F238E27FC236}">
                <a16:creationId xmlns:a16="http://schemas.microsoft.com/office/drawing/2014/main" id="{4508E9B8-AF29-A6AE-3A3A-43D51D2203CE}"/>
              </a:ext>
            </a:extLst>
          </p:cNvPr>
          <p:cNvSpPr>
            <a:spLocks noGrp="1"/>
          </p:cNvSpPr>
          <p:nvPr>
            <p:ph type="body" sz="half" idx="11"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7" name="Footer Placeholder 6">
            <a:extLst>
              <a:ext uri="{FF2B5EF4-FFF2-40B4-BE49-F238E27FC236}">
                <a16:creationId xmlns:a16="http://schemas.microsoft.com/office/drawing/2014/main" id="{C3282214-2EC4-58D1-6FDE-0915FFF73104}"/>
              </a:ext>
            </a:extLst>
          </p:cNvPr>
          <p:cNvSpPr>
            <a:spLocks noGrp="1"/>
          </p:cNvSpPr>
          <p:nvPr>
            <p:ph type="ftr" sz="quarter" idx="12"/>
          </p:nvPr>
        </p:nvSpPr>
        <p:spPr/>
        <p:txBody>
          <a:bodyPr/>
          <a:lstStyle/>
          <a:p>
            <a:r>
              <a:rPr lang="en-US" dirty="0"/>
              <a:t>6156528.1.1.AM.</a:t>
            </a:r>
          </a:p>
        </p:txBody>
      </p:sp>
    </p:spTree>
    <p:extLst>
      <p:ext uri="{BB962C8B-B14F-4D97-AF65-F5344CB8AC3E}">
        <p14:creationId xmlns:p14="http://schemas.microsoft.com/office/powerpoint/2010/main" val="15076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2642B4-0CC8-4104-857F-4836973BD33E}"/>
              </a:ext>
            </a:extLst>
          </p:cNvPr>
          <p:cNvSpPr>
            <a:spLocks noGrp="1"/>
          </p:cNvSpPr>
          <p:nvPr>
            <p:ph type="body" idx="1"/>
          </p:nvPr>
        </p:nvSpPr>
        <p:spPr>
          <a:xfrm>
            <a:off x="378620" y="1828800"/>
            <a:ext cx="4100512" cy="361950"/>
          </a:xfrm>
        </p:spPr>
        <p:txBody>
          <a:bodyPr anchor="t"/>
          <a:lstStyle>
            <a:lvl1pPr marL="0" indent="0">
              <a:spcBef>
                <a:spcPts val="0"/>
              </a:spcBef>
              <a:buNone/>
              <a:defRPr sz="10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E8BF76D-D5E1-4698-9C97-D58273F22DF9}"/>
              </a:ext>
            </a:extLst>
          </p:cNvPr>
          <p:cNvSpPr>
            <a:spLocks noGrp="1"/>
          </p:cNvSpPr>
          <p:nvPr>
            <p:ph sz="half" idx="2"/>
          </p:nvPr>
        </p:nvSpPr>
        <p:spPr>
          <a:xfrm>
            <a:off x="378619" y="2263302"/>
            <a:ext cx="4100513" cy="373744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a:extLst>
              <a:ext uri="{FF2B5EF4-FFF2-40B4-BE49-F238E27FC236}">
                <a16:creationId xmlns:a16="http://schemas.microsoft.com/office/drawing/2014/main" id="{CFAA2066-1D7A-4CFB-A042-5BC8A31E9675}"/>
              </a:ext>
            </a:extLst>
          </p:cNvPr>
          <p:cNvSpPr>
            <a:spLocks noGrp="1"/>
          </p:cNvSpPr>
          <p:nvPr>
            <p:ph type="body" sz="quarter" idx="3"/>
          </p:nvPr>
        </p:nvSpPr>
        <p:spPr>
          <a:xfrm>
            <a:off x="4664870" y="1828800"/>
            <a:ext cx="4100511" cy="361950"/>
          </a:xfrm>
        </p:spPr>
        <p:txBody>
          <a:bodyPr anchor="t"/>
          <a:lstStyle>
            <a:lvl1pPr marL="0" indent="0">
              <a:spcBef>
                <a:spcPts val="0"/>
              </a:spcBef>
              <a:buNone/>
              <a:defRPr sz="10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A6676E0-66A1-4897-A9E9-A45BA6558473}"/>
              </a:ext>
            </a:extLst>
          </p:cNvPr>
          <p:cNvSpPr>
            <a:spLocks noGrp="1"/>
          </p:cNvSpPr>
          <p:nvPr>
            <p:ph sz="quarter" idx="4"/>
          </p:nvPr>
        </p:nvSpPr>
        <p:spPr>
          <a:xfrm>
            <a:off x="4664870" y="2263302"/>
            <a:ext cx="4100511" cy="3737448"/>
          </a:xfrm>
        </p:spPr>
        <p:txBody>
          <a:bodyPr/>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6">
            <a:extLst>
              <a:ext uri="{FF2B5EF4-FFF2-40B4-BE49-F238E27FC236}">
                <a16:creationId xmlns:a16="http://schemas.microsoft.com/office/drawing/2014/main" id="{57025606-624F-386A-F3F1-DDEF7049F912}"/>
              </a:ext>
            </a:extLst>
          </p:cNvPr>
          <p:cNvSpPr>
            <a:spLocks noGrp="1"/>
          </p:cNvSpPr>
          <p:nvPr>
            <p:ph type="title"/>
          </p:nvPr>
        </p:nvSpPr>
        <p:spPr/>
        <p:txBody>
          <a:bodyPr/>
          <a:lstStyle/>
          <a:p>
            <a:r>
              <a:rPr lang="en-US"/>
              <a:t>Click to edit Master title style</a:t>
            </a:r>
          </a:p>
        </p:txBody>
      </p:sp>
      <p:sp>
        <p:nvSpPr>
          <p:cNvPr id="8" name="Subtitle 2">
            <a:extLst>
              <a:ext uri="{FF2B5EF4-FFF2-40B4-BE49-F238E27FC236}">
                <a16:creationId xmlns:a16="http://schemas.microsoft.com/office/drawing/2014/main" id="{E8F851E7-8143-E09D-9CBA-C39D2AFD816C}"/>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2" name="Text Placeholder 3">
            <a:extLst>
              <a:ext uri="{FF2B5EF4-FFF2-40B4-BE49-F238E27FC236}">
                <a16:creationId xmlns:a16="http://schemas.microsoft.com/office/drawing/2014/main" id="{EB572AE9-B92E-A247-B3ED-74E0C5870284}"/>
              </a:ext>
            </a:extLst>
          </p:cNvPr>
          <p:cNvSpPr>
            <a:spLocks noGrp="1"/>
          </p:cNvSpPr>
          <p:nvPr>
            <p:ph type="body" sz="half" idx="11"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9" name="Footer Placeholder 8">
            <a:extLst>
              <a:ext uri="{FF2B5EF4-FFF2-40B4-BE49-F238E27FC236}">
                <a16:creationId xmlns:a16="http://schemas.microsoft.com/office/drawing/2014/main" id="{0DB28C47-396A-4E5D-D378-5A6A17DB48A6}"/>
              </a:ext>
            </a:extLst>
          </p:cNvPr>
          <p:cNvSpPr>
            <a:spLocks noGrp="1"/>
          </p:cNvSpPr>
          <p:nvPr>
            <p:ph type="ftr" sz="quarter" idx="12"/>
          </p:nvPr>
        </p:nvSpPr>
        <p:spPr/>
        <p:txBody>
          <a:bodyPr/>
          <a:lstStyle/>
          <a:p>
            <a:r>
              <a:rPr lang="en-US" dirty="0"/>
              <a:t>6156528.1.1.AM.</a:t>
            </a:r>
          </a:p>
        </p:txBody>
      </p:sp>
    </p:spTree>
    <p:extLst>
      <p:ext uri="{BB962C8B-B14F-4D97-AF65-F5344CB8AC3E}">
        <p14:creationId xmlns:p14="http://schemas.microsoft.com/office/powerpoint/2010/main" val="1389666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9BC83-25E3-493E-A50A-B31376BFE54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0E7DA1-8F40-47F5-A584-D54BFD297000}"/>
              </a:ext>
            </a:extLst>
          </p:cNvPr>
          <p:cNvSpPr>
            <a:spLocks noGrp="1"/>
          </p:cNvSpPr>
          <p:nvPr>
            <p:ph sz="half" idx="1"/>
          </p:nvPr>
        </p:nvSpPr>
        <p:spPr>
          <a:xfrm>
            <a:off x="378620" y="1828800"/>
            <a:ext cx="2672952"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7699F6C5-AD44-484C-BF7D-933379D5450C}"/>
              </a:ext>
            </a:extLst>
          </p:cNvPr>
          <p:cNvSpPr>
            <a:spLocks noGrp="1"/>
          </p:cNvSpPr>
          <p:nvPr>
            <p:ph sz="half" idx="2"/>
          </p:nvPr>
        </p:nvSpPr>
        <p:spPr>
          <a:xfrm>
            <a:off x="3234929" y="1828800"/>
            <a:ext cx="2672952"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ubtitle 2">
            <a:extLst>
              <a:ext uri="{FF2B5EF4-FFF2-40B4-BE49-F238E27FC236}">
                <a16:creationId xmlns:a16="http://schemas.microsoft.com/office/drawing/2014/main" id="{F849F085-181D-3581-F5B6-C6CA2BC8437D}"/>
              </a:ext>
            </a:extLst>
          </p:cNvPr>
          <p:cNvSpPr>
            <a:spLocks noGrp="1"/>
          </p:cNvSpPr>
          <p:nvPr>
            <p:ph type="subTitle" idx="10"/>
          </p:nvPr>
        </p:nvSpPr>
        <p:spPr>
          <a:xfrm>
            <a:off x="378619" y="1289305"/>
            <a:ext cx="8387954" cy="305149"/>
          </a:xfrm>
        </p:spPr>
        <p:txBody>
          <a:bodyPr/>
          <a:lstStyle>
            <a:lvl1pPr marL="0" indent="0" algn="l">
              <a:spcBef>
                <a:spcPts val="0"/>
              </a:spcBef>
              <a:buNone/>
              <a:defRPr sz="1200" b="1">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6" name="Content Placeholder 3">
            <a:extLst>
              <a:ext uri="{FF2B5EF4-FFF2-40B4-BE49-F238E27FC236}">
                <a16:creationId xmlns:a16="http://schemas.microsoft.com/office/drawing/2014/main" id="{0F470151-484C-8FA4-73C3-77305B7AAA7A}"/>
              </a:ext>
            </a:extLst>
          </p:cNvPr>
          <p:cNvSpPr>
            <a:spLocks noGrp="1"/>
          </p:cNvSpPr>
          <p:nvPr>
            <p:ph sz="half" idx="11"/>
          </p:nvPr>
        </p:nvSpPr>
        <p:spPr>
          <a:xfrm>
            <a:off x="6091239" y="1828800"/>
            <a:ext cx="2675334" cy="4171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ext Placeholder 3">
            <a:extLst>
              <a:ext uri="{FF2B5EF4-FFF2-40B4-BE49-F238E27FC236}">
                <a16:creationId xmlns:a16="http://schemas.microsoft.com/office/drawing/2014/main" id="{A605323A-761D-AC55-FFA5-1A9B9A30BEBC}"/>
              </a:ext>
            </a:extLst>
          </p:cNvPr>
          <p:cNvSpPr>
            <a:spLocks noGrp="1"/>
          </p:cNvSpPr>
          <p:nvPr>
            <p:ph type="body" sz="half" idx="12" hasCustomPrompt="1"/>
          </p:nvPr>
        </p:nvSpPr>
        <p:spPr>
          <a:xfrm>
            <a:off x="378619" y="6005057"/>
            <a:ext cx="6243637" cy="424319"/>
          </a:xfrm>
        </p:spPr>
        <p:txBody>
          <a:bodyPr anchor="b"/>
          <a:lstStyle>
            <a:lvl1pPr marL="0" indent="0">
              <a:spcBef>
                <a:spcPts val="0"/>
              </a:spcBef>
              <a:buNone/>
              <a:defRPr sz="525"/>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source/footnote or delete if not in use.</a:t>
            </a:r>
          </a:p>
        </p:txBody>
      </p:sp>
      <p:sp>
        <p:nvSpPr>
          <p:cNvPr id="8" name="Footer Placeholder 7">
            <a:extLst>
              <a:ext uri="{FF2B5EF4-FFF2-40B4-BE49-F238E27FC236}">
                <a16:creationId xmlns:a16="http://schemas.microsoft.com/office/drawing/2014/main" id="{6EADC917-1F4D-9AA2-10B4-34ECA961C6F8}"/>
              </a:ext>
            </a:extLst>
          </p:cNvPr>
          <p:cNvSpPr>
            <a:spLocks noGrp="1"/>
          </p:cNvSpPr>
          <p:nvPr>
            <p:ph type="ftr" sz="quarter" idx="13"/>
          </p:nvPr>
        </p:nvSpPr>
        <p:spPr/>
        <p:txBody>
          <a:bodyPr/>
          <a:lstStyle/>
          <a:p>
            <a:r>
              <a:rPr lang="en-US" dirty="0"/>
              <a:t>6156528.1.1.AM.</a:t>
            </a:r>
          </a:p>
        </p:txBody>
      </p:sp>
    </p:spTree>
    <p:extLst>
      <p:ext uri="{BB962C8B-B14F-4D97-AF65-F5344CB8AC3E}">
        <p14:creationId xmlns:p14="http://schemas.microsoft.com/office/powerpoint/2010/main" val="302631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image" Target="../media/image9.sv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8.png"/><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theme" Target="../theme/theme2.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8"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992509C-1CBB-E273-DA2A-80DA3150C6D5}"/>
              </a:ext>
            </a:extLst>
          </p:cNvPr>
          <p:cNvSpPr>
            <a:spLocks noGrp="1"/>
          </p:cNvSpPr>
          <p:nvPr>
            <p:ph type="ftr" sz="quarter" idx="3"/>
          </p:nvPr>
        </p:nvSpPr>
        <p:spPr>
          <a:xfrm>
            <a:off x="2459896" y="6572104"/>
            <a:ext cx="3086100" cy="138499"/>
          </a:xfrm>
          <a:prstGeom prst="rect">
            <a:avLst/>
          </a:prstGeom>
        </p:spPr>
        <p:txBody>
          <a:bodyPr vert="horz" lIns="0" tIns="0" rIns="0" bIns="0" rtlCol="0" anchor="ctr">
            <a:noAutofit/>
          </a:bodyPr>
          <a:lstStyle>
            <a:lvl1pPr algn="l">
              <a:defRPr sz="675">
                <a:solidFill>
                  <a:schemeClr val="tx1"/>
                </a:solidFill>
              </a:defRPr>
            </a:lvl1pPr>
          </a:lstStyle>
          <a:p>
            <a:r>
              <a:rPr lang="en-US" dirty="0"/>
              <a:t>6156528.1.1.AM.</a:t>
            </a:r>
          </a:p>
        </p:txBody>
      </p:sp>
      <p:sp>
        <p:nvSpPr>
          <p:cNvPr id="2" name="Title Placeholder 1">
            <a:extLst>
              <a:ext uri="{FF2B5EF4-FFF2-40B4-BE49-F238E27FC236}">
                <a16:creationId xmlns:a16="http://schemas.microsoft.com/office/drawing/2014/main" id="{1A95A11E-F5BD-4E48-A183-51D5EF4D7A6F}"/>
              </a:ext>
            </a:extLst>
          </p:cNvPr>
          <p:cNvSpPr>
            <a:spLocks noGrp="1"/>
          </p:cNvSpPr>
          <p:nvPr>
            <p:ph type="title"/>
          </p:nvPr>
        </p:nvSpPr>
        <p:spPr>
          <a:xfrm>
            <a:off x="378619" y="310896"/>
            <a:ext cx="8387954" cy="82296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4DEA14-641F-497C-84EB-CE8ABEC5555F}"/>
              </a:ext>
            </a:extLst>
          </p:cNvPr>
          <p:cNvSpPr>
            <a:spLocks noGrp="1"/>
          </p:cNvSpPr>
          <p:nvPr>
            <p:ph type="body" idx="1"/>
          </p:nvPr>
        </p:nvSpPr>
        <p:spPr>
          <a:xfrm>
            <a:off x="378619" y="1828800"/>
            <a:ext cx="8387954" cy="41719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a:extLst>
              <a:ext uri="{FF2B5EF4-FFF2-40B4-BE49-F238E27FC236}">
                <a16:creationId xmlns:a16="http://schemas.microsoft.com/office/drawing/2014/main" id="{3D93AA8F-F298-8F83-2415-A665ED637F24}"/>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chemeClr val="tx2"/>
                </a:solidFill>
              </a:rPr>
              <a:pPr algn="r"/>
              <a:t>‹#›</a:t>
            </a:fld>
            <a:endParaRPr lang="en-US" sz="675" dirty="0">
              <a:solidFill>
                <a:schemeClr val="tx2"/>
              </a:solidFill>
            </a:endParaRPr>
          </a:p>
        </p:txBody>
      </p:sp>
      <p:pic>
        <p:nvPicPr>
          <p:cNvPr id="7" name="Graphic 6">
            <a:extLst>
              <a:ext uri="{FF2B5EF4-FFF2-40B4-BE49-F238E27FC236}">
                <a16:creationId xmlns:a16="http://schemas.microsoft.com/office/drawing/2014/main" id="{1B259ED6-63D5-D4FF-2B9F-44A35D7E3A7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003282" y="6565931"/>
            <a:ext cx="763290" cy="155448"/>
          </a:xfrm>
          <a:prstGeom prst="rect">
            <a:avLst/>
          </a:prstGeom>
        </p:spPr>
      </p:pic>
      <p:sp>
        <p:nvSpPr>
          <p:cNvPr id="11" name="TextBox 10">
            <a:extLst>
              <a:ext uri="{FF2B5EF4-FFF2-40B4-BE49-F238E27FC236}">
                <a16:creationId xmlns:a16="http://schemas.microsoft.com/office/drawing/2014/main" id="{25CFBB31-C2BC-E905-A74A-352B72999E7D}"/>
              </a:ext>
            </a:extLst>
          </p:cNvPr>
          <p:cNvSpPr txBox="1"/>
          <p:nvPr userDrawn="1">
            <p:extLst>
              <p:ext uri="{1162E1C5-73C7-4A58-AE30-91384D911F3F}">
                <p184:classification xmlns:p184="http://schemas.microsoft.com/office/powerpoint/2018/4/main" val="ftr"/>
              </p:ext>
            </p:extLst>
          </p:nvPr>
        </p:nvSpPr>
        <p:spPr>
          <a:xfrm>
            <a:off x="63500" y="6642100"/>
            <a:ext cx="18097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Information Classification: General</a:t>
            </a:r>
          </a:p>
        </p:txBody>
      </p:sp>
      <p:sp>
        <p:nvSpPr>
          <p:cNvPr id="6" name="fl">
            <a:extLst>
              <a:ext uri="{FF2B5EF4-FFF2-40B4-BE49-F238E27FC236}">
                <a16:creationId xmlns:a16="http://schemas.microsoft.com/office/drawing/2014/main" id="{35423C8E-F23D-2274-803A-7765ABB6E591}"/>
              </a:ext>
            </a:extLst>
          </p:cNvPr>
          <p:cNvSpPr txBox="1"/>
          <p:nvPr userDrawn="1"/>
        </p:nvSpPr>
        <p:spPr>
          <a:xfrm>
            <a:off x="0" y="6520180"/>
            <a:ext cx="9144000" cy="36933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val="803614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svg="http://schemas.microsoft.com/office/drawing/2016/SVG/main" xmlns:a16="http://schemas.microsoft.com/office/drawing/2014/main" xmlns="">
      <p:transition spd="med">
        <p:fade/>
      </p:transition>
    </mc:Fallback>
  </mc:AlternateContent>
  <p:hf sldNum="0" hdr="0" dt="0"/>
  <p:txStyles>
    <p:titleStyle>
      <a:lvl1pPr algn="l" defTabSz="685800" rtl="0" eaLnBrk="1" latinLnBrk="0" hangingPunct="1">
        <a:lnSpc>
          <a:spcPct val="90000"/>
        </a:lnSpc>
        <a:spcBef>
          <a:spcPct val="0"/>
        </a:spcBef>
        <a:buNone/>
        <a:defRPr sz="2100" kern="1200">
          <a:solidFill>
            <a:schemeClr val="tx2"/>
          </a:solidFill>
          <a:latin typeface="+mj-lt"/>
          <a:ea typeface="+mj-ea"/>
          <a:cs typeface="+mj-cs"/>
        </a:defRPr>
      </a:lvl1pPr>
    </p:titleStyle>
    <p:bodyStyle>
      <a:lvl1pPr marL="0" indent="0" algn="l" defTabSz="685800" rtl="0" eaLnBrk="1" latinLnBrk="0" hangingPunct="1">
        <a:lnSpc>
          <a:spcPct val="110000"/>
        </a:lnSpc>
        <a:spcBef>
          <a:spcPts val="450"/>
        </a:spcBef>
        <a:buFont typeface="+mn-lt" panose="020B0604020202020204" pitchFamily="34" charset="0"/>
        <a:buNone/>
        <a:defRPr sz="1050" b="0" kern="1200">
          <a:solidFill>
            <a:schemeClr val="tx1"/>
          </a:solidFill>
          <a:latin typeface="+mn-lt"/>
          <a:ea typeface="+mn-ea"/>
          <a:cs typeface="+mn-cs"/>
        </a:defRPr>
      </a:lvl1pPr>
      <a:lvl2pPr marL="128588" indent="-128588" algn="l" defTabSz="685800" rtl="0" eaLnBrk="1" latinLnBrk="0" hangingPunct="1">
        <a:lnSpc>
          <a:spcPct val="110000"/>
        </a:lnSpc>
        <a:spcBef>
          <a:spcPts val="450"/>
        </a:spcBef>
        <a:buFont typeface="+mn-lt" panose="020B0604020202020204" pitchFamily="34" charset="0"/>
        <a:buChar char="•"/>
        <a:tabLst/>
        <a:defRPr sz="1050" kern="1200">
          <a:solidFill>
            <a:schemeClr val="tx1"/>
          </a:solidFill>
          <a:latin typeface="+mn-lt"/>
          <a:ea typeface="+mn-ea"/>
          <a:cs typeface="+mn-cs"/>
        </a:defRPr>
      </a:lvl2pPr>
      <a:lvl3pPr marL="257175" indent="-128588" algn="l" defTabSz="685800" rtl="0" eaLnBrk="1" latinLnBrk="0" hangingPunct="1">
        <a:lnSpc>
          <a:spcPct val="110000"/>
        </a:lnSpc>
        <a:spcBef>
          <a:spcPts val="450"/>
        </a:spcBef>
        <a:buFont typeface="+mn-lt"/>
        <a:buChar char="–"/>
        <a:tabLst/>
        <a:defRPr sz="1050" kern="1200">
          <a:solidFill>
            <a:schemeClr val="tx1"/>
          </a:solidFill>
          <a:latin typeface="+mn-lt"/>
          <a:ea typeface="+mn-ea"/>
          <a:cs typeface="+mn-cs"/>
        </a:defRPr>
      </a:lvl3pPr>
      <a:lvl4pPr marL="390906" indent="-130302" algn="l" defTabSz="685800" rtl="0" eaLnBrk="1" latinLnBrk="0" hangingPunct="1">
        <a:lnSpc>
          <a:spcPct val="110000"/>
        </a:lnSpc>
        <a:spcBef>
          <a:spcPts val="450"/>
        </a:spcBef>
        <a:buFont typeface="+mn-lt" panose="020B0604020202020204" pitchFamily="34" charset="0"/>
        <a:buChar char="•"/>
        <a:defRPr sz="1050" kern="1200">
          <a:solidFill>
            <a:schemeClr val="tx1"/>
          </a:solidFill>
          <a:latin typeface="+mn-lt"/>
          <a:ea typeface="+mn-ea"/>
          <a:cs typeface="+mn-cs"/>
        </a:defRPr>
      </a:lvl4pPr>
      <a:lvl5pPr marL="521208" indent="-130302" algn="l" defTabSz="685800" rtl="0" eaLnBrk="1" latinLnBrk="0" hangingPunct="1">
        <a:lnSpc>
          <a:spcPct val="110000"/>
        </a:lnSpc>
        <a:spcBef>
          <a:spcPts val="450"/>
        </a:spcBef>
        <a:buFont typeface="+mn-lt"/>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9" userDrawn="1">
          <p15:clr>
            <a:srgbClr val="F26B43"/>
          </p15:clr>
        </p15:guide>
        <p15:guide id="2" pos="2822" userDrawn="1">
          <p15:clr>
            <a:srgbClr val="F26B43"/>
          </p15:clr>
        </p15:guide>
        <p15:guide id="3" pos="2938" userDrawn="1">
          <p15:clr>
            <a:srgbClr val="F26B43"/>
          </p15:clr>
        </p15:guide>
        <p15:guide id="4" pos="5522" userDrawn="1">
          <p15:clr>
            <a:srgbClr val="F26B43"/>
          </p15:clr>
        </p15:guide>
        <p15:guide id="5" orient="horz" pos="270" userDrawn="1">
          <p15:clr>
            <a:srgbClr val="F26B43"/>
          </p15:clr>
        </p15:guide>
        <p15:guide id="6" orient="horz" pos="540" userDrawn="1">
          <p15:clr>
            <a:srgbClr val="F26B43"/>
          </p15:clr>
        </p15:guide>
        <p15:guide id="7" orient="horz" pos="810" userDrawn="1">
          <p15:clr>
            <a:srgbClr val="F26B43"/>
          </p15:clr>
        </p15:guide>
        <p15:guide id="8" orient="horz" pos="1080" userDrawn="1">
          <p15:clr>
            <a:srgbClr val="F26B43"/>
          </p15:clr>
        </p15:guide>
        <p15:guide id="9" orient="horz" pos="1350" userDrawn="1">
          <p15:clr>
            <a:srgbClr val="F26B43"/>
          </p15:clr>
        </p15:guide>
        <p15:guide id="10" orient="horz" pos="1620" userDrawn="1">
          <p15:clr>
            <a:srgbClr val="F26B43"/>
          </p15:clr>
        </p15:guide>
        <p15:guide id="11" orient="horz" pos="1890" userDrawn="1">
          <p15:clr>
            <a:srgbClr val="F26B43"/>
          </p15:clr>
        </p15:guide>
        <p15:guide id="12" orient="horz" pos="2160" userDrawn="1">
          <p15:clr>
            <a:srgbClr val="F26B43"/>
          </p15:clr>
        </p15:guide>
        <p15:guide id="13" orient="horz" pos="2430" userDrawn="1">
          <p15:clr>
            <a:srgbClr val="F26B43"/>
          </p15:clr>
        </p15:guide>
        <p15:guide id="14" orient="horz" pos="2700" userDrawn="1">
          <p15:clr>
            <a:srgbClr val="F26B43"/>
          </p15:clr>
        </p15:guide>
        <p15:guide id="15" orient="horz" pos="2970" userDrawn="1">
          <p15:clr>
            <a:srgbClr val="F26B43"/>
          </p15:clr>
        </p15:guide>
        <p15:guide id="16" orient="horz" pos="3240" userDrawn="1">
          <p15:clr>
            <a:srgbClr val="F26B43"/>
          </p15:clr>
        </p15:guide>
        <p15:guide id="17" orient="horz" pos="3510" userDrawn="1">
          <p15:clr>
            <a:srgbClr val="F26B43"/>
          </p15:clr>
        </p15:guide>
        <p15:guide id="18" orient="horz" pos="3780" userDrawn="1">
          <p15:clr>
            <a:srgbClr val="F26B43"/>
          </p15:clr>
        </p15:guide>
        <p15:guide id="19" orient="horz" pos="4050" userDrawn="1">
          <p15:clr>
            <a:srgbClr val="F26B43"/>
          </p15:clr>
        </p15:guide>
        <p15:guide id="20" pos="2147" userDrawn="1">
          <p15:clr>
            <a:srgbClr val="F26B43"/>
          </p15:clr>
        </p15:guide>
        <p15:guide id="21" pos="2263" userDrawn="1">
          <p15:clr>
            <a:srgbClr val="F26B43"/>
          </p15:clr>
        </p15:guide>
        <p15:guide id="22" pos="1472" userDrawn="1">
          <p15:clr>
            <a:srgbClr val="F26B43"/>
          </p15:clr>
        </p15:guide>
        <p15:guide id="23" pos="1589" userDrawn="1">
          <p15:clr>
            <a:srgbClr val="F26B43"/>
          </p15:clr>
        </p15:guide>
        <p15:guide id="24" pos="797" userDrawn="1">
          <p15:clr>
            <a:srgbClr val="F26B43"/>
          </p15:clr>
        </p15:guide>
        <p15:guide id="25" pos="914" userDrawn="1">
          <p15:clr>
            <a:srgbClr val="F26B43"/>
          </p15:clr>
        </p15:guide>
        <p15:guide id="26" pos="4847" userDrawn="1">
          <p15:clr>
            <a:srgbClr val="F26B43"/>
          </p15:clr>
        </p15:guide>
        <p15:guide id="27" pos="4964" userDrawn="1">
          <p15:clr>
            <a:srgbClr val="F26B43"/>
          </p15:clr>
        </p15:guide>
        <p15:guide id="28" pos="4172" userDrawn="1">
          <p15:clr>
            <a:srgbClr val="F26B43"/>
          </p15:clr>
        </p15:guide>
        <p15:guide id="29" pos="4289" userDrawn="1">
          <p15:clr>
            <a:srgbClr val="F26B43"/>
          </p15:clr>
        </p15:guide>
        <p15:guide id="30" pos="3497" userDrawn="1">
          <p15:clr>
            <a:srgbClr val="F26B43"/>
          </p15:clr>
        </p15:guide>
        <p15:guide id="31" pos="3614" userDrawn="1">
          <p15:clr>
            <a:srgbClr val="F26B43"/>
          </p15:clr>
        </p15:guide>
        <p15:guide id="32" orient="horz" pos="4217" userDrawn="1">
          <p15:clr>
            <a:srgbClr val="FDE53C"/>
          </p15:clr>
        </p15:guide>
        <p15:guide id="33" orient="horz" pos="4152" userDrawn="1">
          <p15:clr>
            <a:srgbClr val="FDE53C"/>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D992509C-1CBB-E273-DA2A-80DA3150C6D5}"/>
              </a:ext>
            </a:extLst>
          </p:cNvPr>
          <p:cNvSpPr>
            <a:spLocks noGrp="1"/>
          </p:cNvSpPr>
          <p:nvPr>
            <p:ph type="ftr" sz="quarter" idx="3"/>
          </p:nvPr>
        </p:nvSpPr>
        <p:spPr>
          <a:xfrm>
            <a:off x="2459896" y="6572104"/>
            <a:ext cx="3086100" cy="138499"/>
          </a:xfrm>
          <a:prstGeom prst="rect">
            <a:avLst/>
          </a:prstGeom>
        </p:spPr>
        <p:txBody>
          <a:bodyPr vert="horz" lIns="0" tIns="0" rIns="0" bIns="0" rtlCol="0" anchor="ctr">
            <a:noAutofit/>
          </a:bodyPr>
          <a:lstStyle>
            <a:lvl1pPr algn="l">
              <a:defRPr sz="675">
                <a:solidFill>
                  <a:schemeClr val="tx1"/>
                </a:solidFill>
              </a:defRPr>
            </a:lvl1pPr>
          </a:lstStyle>
          <a:p>
            <a:r>
              <a:rPr lang="en-US" dirty="0"/>
              <a:t>6156528.1.1.AM.</a:t>
            </a:r>
          </a:p>
        </p:txBody>
      </p:sp>
      <p:sp>
        <p:nvSpPr>
          <p:cNvPr id="2" name="Title Placeholder 1">
            <a:extLst>
              <a:ext uri="{FF2B5EF4-FFF2-40B4-BE49-F238E27FC236}">
                <a16:creationId xmlns:a16="http://schemas.microsoft.com/office/drawing/2014/main" id="{1A95A11E-F5BD-4E48-A183-51D5EF4D7A6F}"/>
              </a:ext>
            </a:extLst>
          </p:cNvPr>
          <p:cNvSpPr>
            <a:spLocks noGrp="1"/>
          </p:cNvSpPr>
          <p:nvPr>
            <p:ph type="title"/>
          </p:nvPr>
        </p:nvSpPr>
        <p:spPr>
          <a:xfrm>
            <a:off x="378619" y="310896"/>
            <a:ext cx="8387954" cy="82296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804DEA14-641F-497C-84EB-CE8ABEC5555F}"/>
              </a:ext>
            </a:extLst>
          </p:cNvPr>
          <p:cNvSpPr>
            <a:spLocks noGrp="1"/>
          </p:cNvSpPr>
          <p:nvPr>
            <p:ph type="body" idx="1"/>
          </p:nvPr>
        </p:nvSpPr>
        <p:spPr>
          <a:xfrm>
            <a:off x="378619" y="1828800"/>
            <a:ext cx="8387954" cy="417195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Box 4">
            <a:extLst>
              <a:ext uri="{FF2B5EF4-FFF2-40B4-BE49-F238E27FC236}">
                <a16:creationId xmlns:a16="http://schemas.microsoft.com/office/drawing/2014/main" id="{3D93AA8F-F298-8F83-2415-A665ED637F24}"/>
              </a:ext>
            </a:extLst>
          </p:cNvPr>
          <p:cNvSpPr txBox="1"/>
          <p:nvPr/>
        </p:nvSpPr>
        <p:spPr>
          <a:xfrm>
            <a:off x="7595495" y="6563831"/>
            <a:ext cx="100990" cy="103875"/>
          </a:xfrm>
          <a:prstGeom prst="rect">
            <a:avLst/>
          </a:prstGeom>
          <a:noFill/>
        </p:spPr>
        <p:txBody>
          <a:bodyPr wrap="none" lIns="0" tIns="0" rIns="0" bIns="0" rtlCol="0">
            <a:spAutoFit/>
          </a:bodyPr>
          <a:lstStyle/>
          <a:p>
            <a:pPr algn="r"/>
            <a:fld id="{627B11B2-3B2D-8848-95F6-ADFAED3F11BF}" type="slidenum">
              <a:rPr lang="en-US" sz="675" smtClean="0">
                <a:solidFill>
                  <a:schemeClr val="tx1"/>
                </a:solidFill>
              </a:rPr>
              <a:pPr algn="r"/>
              <a:t>‹#›</a:t>
            </a:fld>
            <a:endParaRPr lang="en-US" sz="675" dirty="0">
              <a:solidFill>
                <a:schemeClr val="tx1"/>
              </a:solidFill>
            </a:endParaRPr>
          </a:p>
        </p:txBody>
      </p:sp>
      <p:pic>
        <p:nvPicPr>
          <p:cNvPr id="4" name="Graphic 3">
            <a:extLst>
              <a:ext uri="{FF2B5EF4-FFF2-40B4-BE49-F238E27FC236}">
                <a16:creationId xmlns:a16="http://schemas.microsoft.com/office/drawing/2014/main" id="{E9916BFF-210D-EF7A-5203-F9CF046EE88C}"/>
              </a:ext>
            </a:extLst>
          </p:cNvPr>
          <p:cNvPicPr>
            <a:picLocks noChangeAspect="1"/>
          </p:cNvPicPr>
          <p:nvPr userDrawn="1"/>
        </p:nvPicPr>
        <p:blipFill>
          <a:blip r:embed="rId32">
            <a:extLst>
              <a:ext uri="{96DAC541-7B7A-43D3-8B79-37D633B846F1}">
                <asvg:svgBlip xmlns:asvg="http://schemas.microsoft.com/office/drawing/2016/SVG/main" r:embed="rId33"/>
              </a:ext>
            </a:extLst>
          </a:blip>
          <a:srcRect/>
          <a:stretch/>
        </p:blipFill>
        <p:spPr>
          <a:xfrm>
            <a:off x="8003282" y="6565931"/>
            <a:ext cx="763289" cy="155448"/>
          </a:xfrm>
          <a:prstGeom prst="rect">
            <a:avLst/>
          </a:prstGeom>
        </p:spPr>
      </p:pic>
      <p:sp>
        <p:nvSpPr>
          <p:cNvPr id="11" name="TextBox 10">
            <a:extLst>
              <a:ext uri="{FF2B5EF4-FFF2-40B4-BE49-F238E27FC236}">
                <a16:creationId xmlns:a16="http://schemas.microsoft.com/office/drawing/2014/main" id="{461D315D-9DDD-C653-19AD-6D7D1A43BCB4}"/>
              </a:ext>
            </a:extLst>
          </p:cNvPr>
          <p:cNvSpPr txBox="1"/>
          <p:nvPr userDrawn="1">
            <p:extLst>
              <p:ext uri="{1162E1C5-73C7-4A58-AE30-91384D911F3F}">
                <p184:classification xmlns:p184="http://schemas.microsoft.com/office/powerpoint/2018/4/main" val="ftr"/>
              </p:ext>
            </p:extLst>
          </p:nvPr>
        </p:nvSpPr>
        <p:spPr>
          <a:xfrm>
            <a:off x="63500" y="6642100"/>
            <a:ext cx="1809750"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Information Classification: General</a:t>
            </a:r>
          </a:p>
        </p:txBody>
      </p:sp>
      <p:sp>
        <p:nvSpPr>
          <p:cNvPr id="7" name="fl">
            <a:extLst>
              <a:ext uri="{FF2B5EF4-FFF2-40B4-BE49-F238E27FC236}">
                <a16:creationId xmlns:a16="http://schemas.microsoft.com/office/drawing/2014/main" id="{D08E3245-8BFC-A4BC-CB46-B5F7267F09BE}"/>
              </a:ext>
            </a:extLst>
          </p:cNvPr>
          <p:cNvSpPr txBox="1"/>
          <p:nvPr userDrawn="1"/>
        </p:nvSpPr>
        <p:spPr>
          <a:xfrm>
            <a:off x="0" y="6520180"/>
            <a:ext cx="9144000" cy="369332"/>
          </a:xfrm>
          <a:prstGeom prst="rect">
            <a:avLst/>
          </a:prstGeom>
          <a:noFill/>
        </p:spPr>
        <p:txBody>
          <a:bodyPr vert="horz" rtlCol="0">
            <a:spAutoFit/>
          </a:bodyPr>
          <a:lstStyle/>
          <a:p>
            <a:endParaRPr lang="en-US">
              <a:solidFill>
                <a:schemeClr val="tx1"/>
              </a:solidFill>
            </a:endParaRPr>
          </a:p>
        </p:txBody>
      </p:sp>
    </p:spTree>
    <p:extLst>
      <p:ext uri="{BB962C8B-B14F-4D97-AF65-F5344CB8AC3E}">
        <p14:creationId xmlns:p14="http://schemas.microsoft.com/office/powerpoint/2010/main" val="27103777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17"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asvg="http://schemas.microsoft.com/office/drawing/2016/SVG/main" xmlns:a16="http://schemas.microsoft.com/office/drawing/2014/main" xmlns="">
      <p:transition spd="med">
        <p:fade/>
      </p:transition>
    </mc:Fallback>
  </mc:AlternateContent>
  <p:hf sldNum="0" hdr="0" dt="0"/>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0" indent="0" algn="l" defTabSz="685800" rtl="0" eaLnBrk="1" latinLnBrk="0" hangingPunct="1">
        <a:lnSpc>
          <a:spcPct val="110000"/>
        </a:lnSpc>
        <a:spcBef>
          <a:spcPts val="450"/>
        </a:spcBef>
        <a:buFont typeface="+mn-lt" panose="020B0604020202020204" pitchFamily="34" charset="0"/>
        <a:buNone/>
        <a:defRPr sz="1050" b="0" kern="1200">
          <a:solidFill>
            <a:schemeClr val="tx1"/>
          </a:solidFill>
          <a:latin typeface="+mn-lt"/>
          <a:ea typeface="+mn-ea"/>
          <a:cs typeface="+mn-cs"/>
        </a:defRPr>
      </a:lvl1pPr>
      <a:lvl2pPr marL="128588" indent="-128588" algn="l" defTabSz="685800" rtl="0" eaLnBrk="1" latinLnBrk="0" hangingPunct="1">
        <a:lnSpc>
          <a:spcPct val="110000"/>
        </a:lnSpc>
        <a:spcBef>
          <a:spcPts val="450"/>
        </a:spcBef>
        <a:buFont typeface="+mn-lt" panose="020B0604020202020204" pitchFamily="34" charset="0"/>
        <a:buChar char="•"/>
        <a:tabLst/>
        <a:defRPr sz="1050" kern="1200">
          <a:solidFill>
            <a:schemeClr val="tx1"/>
          </a:solidFill>
          <a:latin typeface="+mn-lt"/>
          <a:ea typeface="+mn-ea"/>
          <a:cs typeface="+mn-cs"/>
        </a:defRPr>
      </a:lvl2pPr>
      <a:lvl3pPr marL="257175" indent="-128588" algn="l" defTabSz="685800" rtl="0" eaLnBrk="1" latinLnBrk="0" hangingPunct="1">
        <a:lnSpc>
          <a:spcPct val="110000"/>
        </a:lnSpc>
        <a:spcBef>
          <a:spcPts val="450"/>
        </a:spcBef>
        <a:buFont typeface="+mn-lt"/>
        <a:buChar char="–"/>
        <a:tabLst/>
        <a:defRPr sz="1050" kern="1200">
          <a:solidFill>
            <a:schemeClr val="tx1"/>
          </a:solidFill>
          <a:latin typeface="+mn-lt"/>
          <a:ea typeface="+mn-ea"/>
          <a:cs typeface="+mn-cs"/>
        </a:defRPr>
      </a:lvl3pPr>
      <a:lvl4pPr marL="390906" indent="-130302" algn="l" defTabSz="685800" rtl="0" eaLnBrk="1" latinLnBrk="0" hangingPunct="1">
        <a:lnSpc>
          <a:spcPct val="110000"/>
        </a:lnSpc>
        <a:spcBef>
          <a:spcPts val="450"/>
        </a:spcBef>
        <a:buFont typeface="+mn-lt" panose="020B0604020202020204" pitchFamily="34" charset="0"/>
        <a:buChar char="•"/>
        <a:defRPr sz="1050" kern="1200">
          <a:solidFill>
            <a:schemeClr val="tx1"/>
          </a:solidFill>
          <a:latin typeface="+mn-lt"/>
          <a:ea typeface="+mn-ea"/>
          <a:cs typeface="+mn-cs"/>
        </a:defRPr>
      </a:lvl4pPr>
      <a:lvl5pPr marL="521208" indent="-130302" algn="l" defTabSz="685800" rtl="0" eaLnBrk="1" latinLnBrk="0" hangingPunct="1">
        <a:lnSpc>
          <a:spcPct val="110000"/>
        </a:lnSpc>
        <a:spcBef>
          <a:spcPts val="450"/>
        </a:spcBef>
        <a:buFont typeface="+mn-lt"/>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39" userDrawn="1">
          <p15:clr>
            <a:srgbClr val="F26B43"/>
          </p15:clr>
        </p15:guide>
        <p15:guide id="2" pos="2822" userDrawn="1">
          <p15:clr>
            <a:srgbClr val="F26B43"/>
          </p15:clr>
        </p15:guide>
        <p15:guide id="3" pos="2938" userDrawn="1">
          <p15:clr>
            <a:srgbClr val="F26B43"/>
          </p15:clr>
        </p15:guide>
        <p15:guide id="4" pos="5522" userDrawn="1">
          <p15:clr>
            <a:srgbClr val="F26B43"/>
          </p15:clr>
        </p15:guide>
        <p15:guide id="5" orient="horz" pos="270" userDrawn="1">
          <p15:clr>
            <a:srgbClr val="F26B43"/>
          </p15:clr>
        </p15:guide>
        <p15:guide id="6" orient="horz" pos="540" userDrawn="1">
          <p15:clr>
            <a:srgbClr val="F26B43"/>
          </p15:clr>
        </p15:guide>
        <p15:guide id="7" orient="horz" pos="810" userDrawn="1">
          <p15:clr>
            <a:srgbClr val="F26B43"/>
          </p15:clr>
        </p15:guide>
        <p15:guide id="8" orient="horz" pos="1080" userDrawn="1">
          <p15:clr>
            <a:srgbClr val="F26B43"/>
          </p15:clr>
        </p15:guide>
        <p15:guide id="9" orient="horz" pos="1350" userDrawn="1">
          <p15:clr>
            <a:srgbClr val="F26B43"/>
          </p15:clr>
        </p15:guide>
        <p15:guide id="10" orient="horz" pos="1620" userDrawn="1">
          <p15:clr>
            <a:srgbClr val="F26B43"/>
          </p15:clr>
        </p15:guide>
        <p15:guide id="11" orient="horz" pos="1890" userDrawn="1">
          <p15:clr>
            <a:srgbClr val="F26B43"/>
          </p15:clr>
        </p15:guide>
        <p15:guide id="12" orient="horz" pos="2160" userDrawn="1">
          <p15:clr>
            <a:srgbClr val="F26B43"/>
          </p15:clr>
        </p15:guide>
        <p15:guide id="13" orient="horz" pos="2430" userDrawn="1">
          <p15:clr>
            <a:srgbClr val="F26B43"/>
          </p15:clr>
        </p15:guide>
        <p15:guide id="14" orient="horz" pos="2700" userDrawn="1">
          <p15:clr>
            <a:srgbClr val="F26B43"/>
          </p15:clr>
        </p15:guide>
        <p15:guide id="15" orient="horz" pos="2970" userDrawn="1">
          <p15:clr>
            <a:srgbClr val="F26B43"/>
          </p15:clr>
        </p15:guide>
        <p15:guide id="16" orient="horz" pos="3240" userDrawn="1">
          <p15:clr>
            <a:srgbClr val="F26B43"/>
          </p15:clr>
        </p15:guide>
        <p15:guide id="17" orient="horz" pos="3510" userDrawn="1">
          <p15:clr>
            <a:srgbClr val="F26B43"/>
          </p15:clr>
        </p15:guide>
        <p15:guide id="18" orient="horz" pos="3780" userDrawn="1">
          <p15:clr>
            <a:srgbClr val="F26B43"/>
          </p15:clr>
        </p15:guide>
        <p15:guide id="19" orient="horz" pos="4050" userDrawn="1">
          <p15:clr>
            <a:srgbClr val="F26B43"/>
          </p15:clr>
        </p15:guide>
        <p15:guide id="20" pos="2147" userDrawn="1">
          <p15:clr>
            <a:srgbClr val="F26B43"/>
          </p15:clr>
        </p15:guide>
        <p15:guide id="21" pos="2263" userDrawn="1">
          <p15:clr>
            <a:srgbClr val="F26B43"/>
          </p15:clr>
        </p15:guide>
        <p15:guide id="22" pos="1472" userDrawn="1">
          <p15:clr>
            <a:srgbClr val="F26B43"/>
          </p15:clr>
        </p15:guide>
        <p15:guide id="23" pos="1589" userDrawn="1">
          <p15:clr>
            <a:srgbClr val="F26B43"/>
          </p15:clr>
        </p15:guide>
        <p15:guide id="24" pos="797" userDrawn="1">
          <p15:clr>
            <a:srgbClr val="F26B43"/>
          </p15:clr>
        </p15:guide>
        <p15:guide id="25" pos="914" userDrawn="1">
          <p15:clr>
            <a:srgbClr val="F26B43"/>
          </p15:clr>
        </p15:guide>
        <p15:guide id="26" pos="4847" userDrawn="1">
          <p15:clr>
            <a:srgbClr val="F26B43"/>
          </p15:clr>
        </p15:guide>
        <p15:guide id="27" pos="4964" userDrawn="1">
          <p15:clr>
            <a:srgbClr val="F26B43"/>
          </p15:clr>
        </p15:guide>
        <p15:guide id="28" pos="4172" userDrawn="1">
          <p15:clr>
            <a:srgbClr val="F26B43"/>
          </p15:clr>
        </p15:guide>
        <p15:guide id="29" pos="4289" userDrawn="1">
          <p15:clr>
            <a:srgbClr val="F26B43"/>
          </p15:clr>
        </p15:guide>
        <p15:guide id="30" pos="3497" userDrawn="1">
          <p15:clr>
            <a:srgbClr val="F26B43"/>
          </p15:clr>
        </p15:guide>
        <p15:guide id="31" pos="3614" userDrawn="1">
          <p15:clr>
            <a:srgbClr val="F26B43"/>
          </p15:clr>
        </p15:guide>
        <p15:guide id="32" orient="horz" pos="4217" userDrawn="1">
          <p15:clr>
            <a:srgbClr val="FDE53C"/>
          </p15:clr>
        </p15:guide>
        <p15:guide id="33" orient="horz" pos="4152" userDrawn="1">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secure.reged.com/AdTrax/submitrequest/True$002c7418448?t:lb=t"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chart" Target="../charts/chart5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chart" Target="../charts/chart5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56.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s://www.statestreet.com/utility/privacy-notice.html"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24A8D-D055-450D-A461-BBBF7C2790E2}"/>
              </a:ext>
            </a:extLst>
          </p:cNvPr>
          <p:cNvSpPr>
            <a:spLocks noGrp="1"/>
          </p:cNvSpPr>
          <p:nvPr>
            <p:ph type="ctrTitle"/>
          </p:nvPr>
        </p:nvSpPr>
        <p:spPr>
          <a:xfrm>
            <a:off x="383551" y="2034727"/>
            <a:ext cx="4551703" cy="3108960"/>
          </a:xfrm>
        </p:spPr>
        <p:txBody>
          <a:bodyPr>
            <a:normAutofit/>
          </a:bodyPr>
          <a:lstStyle/>
          <a:p>
            <a:r>
              <a:rPr lang="en-GB" dirty="0"/>
              <a:t>A whole new world</a:t>
            </a:r>
          </a:p>
        </p:txBody>
      </p:sp>
      <p:sp>
        <p:nvSpPr>
          <p:cNvPr id="6" name="Subtitle 5">
            <a:extLst>
              <a:ext uri="{FF2B5EF4-FFF2-40B4-BE49-F238E27FC236}">
                <a16:creationId xmlns:a16="http://schemas.microsoft.com/office/drawing/2014/main" id="{9D36576D-806D-5208-97DB-F686D562B06E}"/>
              </a:ext>
            </a:extLst>
          </p:cNvPr>
          <p:cNvSpPr>
            <a:spLocks noGrp="1"/>
          </p:cNvSpPr>
          <p:nvPr>
            <p:ph type="subTitle" idx="1"/>
          </p:nvPr>
        </p:nvSpPr>
        <p:spPr>
          <a:xfrm>
            <a:off x="383553" y="3589207"/>
            <a:ext cx="4320540" cy="411480"/>
          </a:xfrm>
        </p:spPr>
        <p:txBody>
          <a:bodyPr/>
          <a:lstStyle/>
          <a:p>
            <a:r>
              <a:rPr lang="en-US" dirty="0"/>
              <a:t>Lee Ferridge</a:t>
            </a:r>
          </a:p>
          <a:p>
            <a:r>
              <a:rPr lang="en-US" dirty="0"/>
              <a:t>Head of Multi-Asset Strategy, The Americas</a:t>
            </a:r>
          </a:p>
          <a:p>
            <a:r>
              <a:rPr lang="en-US" dirty="0"/>
              <a:t>lsferridge@statestreet.com</a:t>
            </a:r>
          </a:p>
        </p:txBody>
      </p:sp>
      <p:sp>
        <p:nvSpPr>
          <p:cNvPr id="7" name="Text Placeholder 6">
            <a:extLst>
              <a:ext uri="{FF2B5EF4-FFF2-40B4-BE49-F238E27FC236}">
                <a16:creationId xmlns:a16="http://schemas.microsoft.com/office/drawing/2014/main" id="{C7461B9C-93EB-80A0-8D4D-33FE09F32357}"/>
              </a:ext>
            </a:extLst>
          </p:cNvPr>
          <p:cNvSpPr>
            <a:spLocks noGrp="1"/>
          </p:cNvSpPr>
          <p:nvPr>
            <p:ph type="body" idx="10"/>
          </p:nvPr>
        </p:nvSpPr>
        <p:spPr/>
        <p:txBody>
          <a:bodyPr/>
          <a:lstStyle/>
          <a:p>
            <a:r>
              <a:rPr lang="en-US" dirty="0"/>
              <a:t>December 2024</a:t>
            </a:r>
          </a:p>
        </p:txBody>
      </p:sp>
      <p:sp>
        <p:nvSpPr>
          <p:cNvPr id="3" name="Footer Placeholder 2">
            <a:extLst>
              <a:ext uri="{FF2B5EF4-FFF2-40B4-BE49-F238E27FC236}">
                <a16:creationId xmlns:a16="http://schemas.microsoft.com/office/drawing/2014/main" id="{BF5CB098-497E-8334-A69D-B11DF4D297EB}"/>
              </a:ext>
            </a:extLst>
          </p:cNvPr>
          <p:cNvSpPr>
            <a:spLocks noGrp="1"/>
          </p:cNvSpPr>
          <p:nvPr>
            <p:ph type="ftr" sz="quarter" idx="11"/>
          </p:nvPr>
        </p:nvSpPr>
        <p:spPr>
          <a:xfrm>
            <a:off x="2459896" y="6650932"/>
            <a:ext cx="3086100" cy="138499"/>
          </a:xfrm>
        </p:spPr>
        <p:txBody>
          <a:bodyPr/>
          <a:lstStyle/>
          <a:p>
            <a:pPr defTabSz="685800">
              <a:defRPr/>
            </a:pPr>
            <a:r>
              <a:rPr lang="en-US" b="1" i="0" u="none" strike="noStrike" dirty="0">
                <a:solidFill>
                  <a:srgbClr val="337AB7"/>
                </a:solidFill>
                <a:effectLst/>
                <a:latin typeface="Open Sans" panose="020B0606030504020204" pitchFamily="34" charset="0"/>
                <a:hlinkClick r:id="rId3"/>
              </a:rPr>
              <a:t>7418448.1.1.AM.</a:t>
            </a:r>
            <a:endParaRPr lang="en-US" b="1" dirty="0">
              <a:solidFill>
                <a:srgbClr val="FFFFFF"/>
              </a:solidFill>
            </a:endParaRPr>
          </a:p>
        </p:txBody>
      </p:sp>
    </p:spTree>
    <p:extLst>
      <p:ext uri="{BB962C8B-B14F-4D97-AF65-F5344CB8AC3E}">
        <p14:creationId xmlns:p14="http://schemas.microsoft.com/office/powerpoint/2010/main" val="182618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Inflation is not beaten</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Wage pressure rising again</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so is core inflation</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Fed has to think ahead to 2025</a:t>
            </a:r>
          </a:p>
        </p:txBody>
      </p:sp>
      <p:graphicFrame>
        <p:nvGraphicFramePr>
          <p:cNvPr id="11" name="Content Placeholder 10">
            <a:extLst>
              <a:ext uri="{FF2B5EF4-FFF2-40B4-BE49-F238E27FC236}">
                <a16:creationId xmlns:a16="http://schemas.microsoft.com/office/drawing/2014/main" id="{1A18CDB3-987A-419C-9FD2-EEAAD7A7C20F}"/>
              </a:ext>
            </a:extLst>
          </p:cNvPr>
          <p:cNvGraphicFramePr>
            <a:graphicFrameLocks noGrp="1"/>
          </p:cNvGraphicFramePr>
          <p:nvPr>
            <p:ph sz="half" idx="1"/>
            <p:extLst>
              <p:ext uri="{D42A27DB-BD31-4B8C-83A1-F6EECF244321}">
                <p14:modId xmlns:p14="http://schemas.microsoft.com/office/powerpoint/2010/main" val="3214291075"/>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1EC88D1E-C7F2-9B99-D7E2-688F709911E5}"/>
              </a:ext>
            </a:extLst>
          </p:cNvPr>
          <p:cNvGraphicFramePr>
            <a:graphicFrameLocks noGrp="1"/>
          </p:cNvGraphicFramePr>
          <p:nvPr>
            <p:ph sz="half" idx="2"/>
            <p:extLst>
              <p:ext uri="{D42A27DB-BD31-4B8C-83A1-F6EECF244321}">
                <p14:modId xmlns:p14="http://schemas.microsoft.com/office/powerpoint/2010/main" val="803371263"/>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8303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D1B-FCE5-3596-2B36-AC2AC3794793}"/>
              </a:ext>
            </a:extLst>
          </p:cNvPr>
          <p:cNvSpPr>
            <a:spLocks noGrp="1"/>
          </p:cNvSpPr>
          <p:nvPr>
            <p:ph type="title"/>
          </p:nvPr>
        </p:nvSpPr>
        <p:spPr>
          <a:xfrm>
            <a:off x="195249" y="1750213"/>
            <a:ext cx="8179290" cy="1911889"/>
          </a:xfrm>
        </p:spPr>
        <p:txBody>
          <a:bodyPr>
            <a:noAutofit/>
          </a:bodyPr>
          <a:lstStyle/>
          <a:p>
            <a:r>
              <a:rPr lang="en-US" dirty="0"/>
              <a:t>The Trump effect</a:t>
            </a:r>
          </a:p>
        </p:txBody>
      </p:sp>
    </p:spTree>
    <p:extLst>
      <p:ext uri="{BB962C8B-B14F-4D97-AF65-F5344CB8AC3E}">
        <p14:creationId xmlns:p14="http://schemas.microsoft.com/office/powerpoint/2010/main" val="325270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88="http://schemas.microsoft.com/office/powerpoint/2018/8/main" xmlns:a16="http://schemas.microsoft.com/office/drawing/2014/main"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73DD9A6-A373-A373-5FF7-8F4EB84D713D}"/>
              </a:ext>
            </a:extLst>
          </p:cNvPr>
          <p:cNvSpPr>
            <a:spLocks noGrp="1"/>
          </p:cNvSpPr>
          <p:nvPr>
            <p:ph type="title"/>
          </p:nvPr>
        </p:nvSpPr>
        <p:spPr/>
        <p:txBody>
          <a:bodyPr/>
          <a:lstStyle/>
          <a:p>
            <a:r>
              <a:rPr lang="en-US" sz="2100" dirty="0"/>
              <a:t>A strong mandate</a:t>
            </a:r>
          </a:p>
        </p:txBody>
      </p:sp>
      <p:sp>
        <p:nvSpPr>
          <p:cNvPr id="14" name="TextBox 13">
            <a:extLst>
              <a:ext uri="{FF2B5EF4-FFF2-40B4-BE49-F238E27FC236}">
                <a16:creationId xmlns:a16="http://schemas.microsoft.com/office/drawing/2014/main" id="{56A40BBA-2FA7-5919-85C0-A366EFD61820}"/>
              </a:ext>
            </a:extLst>
          </p:cNvPr>
          <p:cNvSpPr txBox="1"/>
          <p:nvPr/>
        </p:nvSpPr>
        <p:spPr>
          <a:xfrm rot="21138771">
            <a:off x="6470854" y="3041855"/>
            <a:ext cx="626807" cy="169277"/>
          </a:xfrm>
          <a:prstGeom prst="rect">
            <a:avLst/>
          </a:prstGeom>
          <a:noFill/>
        </p:spPr>
        <p:txBody>
          <a:bodyPr wrap="square" rtlCol="0">
            <a:spAutoFit/>
          </a:bodyPr>
          <a:lstStyle/>
          <a:p>
            <a:r>
              <a:rPr lang="en-US" sz="500" dirty="0"/>
              <a:t>Pennsylvania</a:t>
            </a:r>
          </a:p>
        </p:txBody>
      </p:sp>
      <p:sp>
        <p:nvSpPr>
          <p:cNvPr id="15" name="TextBox 14">
            <a:extLst>
              <a:ext uri="{FF2B5EF4-FFF2-40B4-BE49-F238E27FC236}">
                <a16:creationId xmlns:a16="http://schemas.microsoft.com/office/drawing/2014/main" id="{AF78595A-0E3A-3DE1-FE15-DA123129869D}"/>
              </a:ext>
            </a:extLst>
          </p:cNvPr>
          <p:cNvSpPr txBox="1"/>
          <p:nvPr/>
        </p:nvSpPr>
        <p:spPr>
          <a:xfrm>
            <a:off x="6462348" y="3807180"/>
            <a:ext cx="578874" cy="169277"/>
          </a:xfrm>
          <a:prstGeom prst="rect">
            <a:avLst/>
          </a:prstGeom>
          <a:noFill/>
        </p:spPr>
        <p:txBody>
          <a:bodyPr wrap="square" rtlCol="0">
            <a:spAutoFit/>
          </a:bodyPr>
          <a:lstStyle/>
          <a:p>
            <a:r>
              <a:rPr lang="en-US" sz="500" dirty="0"/>
              <a:t>N Carolina</a:t>
            </a:r>
          </a:p>
        </p:txBody>
      </p:sp>
      <p:sp>
        <p:nvSpPr>
          <p:cNvPr id="16" name="TextBox 15">
            <a:extLst>
              <a:ext uri="{FF2B5EF4-FFF2-40B4-BE49-F238E27FC236}">
                <a16:creationId xmlns:a16="http://schemas.microsoft.com/office/drawing/2014/main" id="{EFCB3E06-0AE4-02D2-1C8A-4A5B4025B226}"/>
              </a:ext>
            </a:extLst>
          </p:cNvPr>
          <p:cNvSpPr txBox="1"/>
          <p:nvPr/>
        </p:nvSpPr>
        <p:spPr>
          <a:xfrm>
            <a:off x="6363928" y="4074406"/>
            <a:ext cx="578874" cy="169277"/>
          </a:xfrm>
          <a:prstGeom prst="rect">
            <a:avLst/>
          </a:prstGeom>
          <a:noFill/>
        </p:spPr>
        <p:txBody>
          <a:bodyPr wrap="square" rtlCol="0">
            <a:spAutoFit/>
          </a:bodyPr>
          <a:lstStyle/>
          <a:p>
            <a:r>
              <a:rPr lang="en-US" sz="500" dirty="0">
                <a:solidFill>
                  <a:schemeClr val="bg1"/>
                </a:solidFill>
              </a:rPr>
              <a:t>S Carolina</a:t>
            </a:r>
          </a:p>
        </p:txBody>
      </p:sp>
      <p:sp>
        <p:nvSpPr>
          <p:cNvPr id="17" name="TextBox 16">
            <a:extLst>
              <a:ext uri="{FF2B5EF4-FFF2-40B4-BE49-F238E27FC236}">
                <a16:creationId xmlns:a16="http://schemas.microsoft.com/office/drawing/2014/main" id="{DE225802-E536-4335-3ECB-9391AEBF064D}"/>
              </a:ext>
            </a:extLst>
          </p:cNvPr>
          <p:cNvSpPr txBox="1"/>
          <p:nvPr/>
        </p:nvSpPr>
        <p:spPr>
          <a:xfrm rot="19871649">
            <a:off x="6499476" y="4737522"/>
            <a:ext cx="307777" cy="542432"/>
          </a:xfrm>
          <a:prstGeom prst="rect">
            <a:avLst/>
          </a:prstGeom>
          <a:noFill/>
        </p:spPr>
        <p:txBody>
          <a:bodyPr vert="eaVert" wrap="square" rtlCol="0">
            <a:spAutoFit/>
          </a:bodyPr>
          <a:lstStyle/>
          <a:p>
            <a:r>
              <a:rPr lang="en-US" sz="800" dirty="0">
                <a:solidFill>
                  <a:schemeClr val="bg1"/>
                </a:solidFill>
              </a:rPr>
              <a:t>Florida</a:t>
            </a:r>
          </a:p>
        </p:txBody>
      </p:sp>
      <p:sp>
        <p:nvSpPr>
          <p:cNvPr id="19" name="TextBox 18">
            <a:extLst>
              <a:ext uri="{FF2B5EF4-FFF2-40B4-BE49-F238E27FC236}">
                <a16:creationId xmlns:a16="http://schemas.microsoft.com/office/drawing/2014/main" id="{E943C67A-BAA9-3CA9-65B2-2A3A26546C4F}"/>
              </a:ext>
            </a:extLst>
          </p:cNvPr>
          <p:cNvSpPr txBox="1"/>
          <p:nvPr/>
        </p:nvSpPr>
        <p:spPr>
          <a:xfrm>
            <a:off x="5744497" y="3259943"/>
            <a:ext cx="294967" cy="215444"/>
          </a:xfrm>
          <a:prstGeom prst="rect">
            <a:avLst/>
          </a:prstGeom>
          <a:noFill/>
        </p:spPr>
        <p:txBody>
          <a:bodyPr wrap="square" rtlCol="0">
            <a:spAutoFit/>
          </a:bodyPr>
          <a:lstStyle/>
          <a:p>
            <a:r>
              <a:rPr lang="en-US" sz="800" dirty="0">
                <a:solidFill>
                  <a:schemeClr val="bg1"/>
                </a:solidFill>
              </a:rPr>
              <a:t>IN</a:t>
            </a:r>
          </a:p>
        </p:txBody>
      </p:sp>
      <p:sp>
        <p:nvSpPr>
          <p:cNvPr id="20" name="TextBox 19">
            <a:extLst>
              <a:ext uri="{FF2B5EF4-FFF2-40B4-BE49-F238E27FC236}">
                <a16:creationId xmlns:a16="http://schemas.microsoft.com/office/drawing/2014/main" id="{62E7B3CD-DA66-D16B-17E6-2D6A16789F8E}"/>
              </a:ext>
            </a:extLst>
          </p:cNvPr>
          <p:cNvSpPr txBox="1"/>
          <p:nvPr/>
        </p:nvSpPr>
        <p:spPr>
          <a:xfrm>
            <a:off x="5844049" y="2850126"/>
            <a:ext cx="328151" cy="215444"/>
          </a:xfrm>
          <a:prstGeom prst="rect">
            <a:avLst/>
          </a:prstGeom>
          <a:noFill/>
        </p:spPr>
        <p:txBody>
          <a:bodyPr wrap="square" rtlCol="0">
            <a:spAutoFit/>
          </a:bodyPr>
          <a:lstStyle/>
          <a:p>
            <a:r>
              <a:rPr lang="en-US" sz="800" dirty="0">
                <a:solidFill>
                  <a:schemeClr val="bg1"/>
                </a:solidFill>
              </a:rPr>
              <a:t>MI</a:t>
            </a:r>
          </a:p>
        </p:txBody>
      </p:sp>
      <p:sp>
        <p:nvSpPr>
          <p:cNvPr id="21" name="TextBox 20">
            <a:extLst>
              <a:ext uri="{FF2B5EF4-FFF2-40B4-BE49-F238E27FC236}">
                <a16:creationId xmlns:a16="http://schemas.microsoft.com/office/drawing/2014/main" id="{E8C65090-2D76-FE8B-E505-040925A66029}"/>
              </a:ext>
            </a:extLst>
          </p:cNvPr>
          <p:cNvSpPr txBox="1"/>
          <p:nvPr/>
        </p:nvSpPr>
        <p:spPr>
          <a:xfrm>
            <a:off x="7164030" y="2536723"/>
            <a:ext cx="294967" cy="169277"/>
          </a:xfrm>
          <a:prstGeom prst="rect">
            <a:avLst/>
          </a:prstGeom>
          <a:noFill/>
        </p:spPr>
        <p:txBody>
          <a:bodyPr wrap="square" rtlCol="0">
            <a:spAutoFit/>
          </a:bodyPr>
          <a:lstStyle/>
          <a:p>
            <a:r>
              <a:rPr lang="en-US" sz="500" dirty="0">
                <a:solidFill>
                  <a:schemeClr val="bg1"/>
                </a:solidFill>
              </a:rPr>
              <a:t>NH</a:t>
            </a:r>
          </a:p>
        </p:txBody>
      </p:sp>
      <p:sp>
        <p:nvSpPr>
          <p:cNvPr id="22" name="TextBox 21">
            <a:extLst>
              <a:ext uri="{FF2B5EF4-FFF2-40B4-BE49-F238E27FC236}">
                <a16:creationId xmlns:a16="http://schemas.microsoft.com/office/drawing/2014/main" id="{14967382-E5E2-F7EB-EA4A-797F254829B9}"/>
              </a:ext>
            </a:extLst>
          </p:cNvPr>
          <p:cNvSpPr txBox="1"/>
          <p:nvPr/>
        </p:nvSpPr>
        <p:spPr>
          <a:xfrm>
            <a:off x="7041222" y="2452084"/>
            <a:ext cx="294967" cy="169277"/>
          </a:xfrm>
          <a:prstGeom prst="rect">
            <a:avLst/>
          </a:prstGeom>
          <a:noFill/>
        </p:spPr>
        <p:txBody>
          <a:bodyPr wrap="square" rtlCol="0">
            <a:spAutoFit/>
          </a:bodyPr>
          <a:lstStyle/>
          <a:p>
            <a:r>
              <a:rPr lang="en-US" sz="500" dirty="0">
                <a:solidFill>
                  <a:schemeClr val="bg1"/>
                </a:solidFill>
              </a:rPr>
              <a:t>VT</a:t>
            </a:r>
          </a:p>
        </p:txBody>
      </p:sp>
      <p:sp>
        <p:nvSpPr>
          <p:cNvPr id="23" name="TextBox 22">
            <a:extLst>
              <a:ext uri="{FF2B5EF4-FFF2-40B4-BE49-F238E27FC236}">
                <a16:creationId xmlns:a16="http://schemas.microsoft.com/office/drawing/2014/main" id="{76CA8259-B6D2-B1A2-4E37-20C224AA3C01}"/>
              </a:ext>
            </a:extLst>
          </p:cNvPr>
          <p:cNvSpPr txBox="1"/>
          <p:nvPr/>
        </p:nvSpPr>
        <p:spPr>
          <a:xfrm rot="21121696">
            <a:off x="7127156" y="2706000"/>
            <a:ext cx="297523" cy="169277"/>
          </a:xfrm>
          <a:prstGeom prst="rect">
            <a:avLst/>
          </a:prstGeom>
          <a:noFill/>
        </p:spPr>
        <p:txBody>
          <a:bodyPr wrap="square" rtlCol="0">
            <a:spAutoFit/>
          </a:bodyPr>
          <a:lstStyle/>
          <a:p>
            <a:r>
              <a:rPr lang="en-US" sz="500" dirty="0">
                <a:solidFill>
                  <a:schemeClr val="bg1"/>
                </a:solidFill>
              </a:rPr>
              <a:t>MA</a:t>
            </a:r>
          </a:p>
        </p:txBody>
      </p:sp>
      <p:sp>
        <p:nvSpPr>
          <p:cNvPr id="24" name="TextBox 23">
            <a:extLst>
              <a:ext uri="{FF2B5EF4-FFF2-40B4-BE49-F238E27FC236}">
                <a16:creationId xmlns:a16="http://schemas.microsoft.com/office/drawing/2014/main" id="{80425FA6-DE0A-D892-8F7A-DF82432EB951}"/>
              </a:ext>
            </a:extLst>
          </p:cNvPr>
          <p:cNvSpPr txBox="1"/>
          <p:nvPr/>
        </p:nvSpPr>
        <p:spPr>
          <a:xfrm rot="20692105">
            <a:off x="7126165" y="2741565"/>
            <a:ext cx="737418" cy="169277"/>
          </a:xfrm>
          <a:prstGeom prst="rect">
            <a:avLst/>
          </a:prstGeom>
          <a:noFill/>
        </p:spPr>
        <p:txBody>
          <a:bodyPr wrap="square" rtlCol="0">
            <a:spAutoFit/>
          </a:bodyPr>
          <a:lstStyle/>
          <a:p>
            <a:r>
              <a:rPr lang="en-US" sz="500" dirty="0">
                <a:solidFill>
                  <a:schemeClr val="bg1"/>
                </a:solidFill>
              </a:rPr>
              <a:t>CT</a:t>
            </a:r>
          </a:p>
        </p:txBody>
      </p:sp>
      <p:sp>
        <p:nvSpPr>
          <p:cNvPr id="26" name="TextBox 25">
            <a:extLst>
              <a:ext uri="{FF2B5EF4-FFF2-40B4-BE49-F238E27FC236}">
                <a16:creationId xmlns:a16="http://schemas.microsoft.com/office/drawing/2014/main" id="{F0303D68-65F4-F881-60A3-4D8580365ACF}"/>
              </a:ext>
            </a:extLst>
          </p:cNvPr>
          <p:cNvSpPr txBox="1"/>
          <p:nvPr/>
        </p:nvSpPr>
        <p:spPr>
          <a:xfrm>
            <a:off x="6972442" y="3126493"/>
            <a:ext cx="294967" cy="169277"/>
          </a:xfrm>
          <a:prstGeom prst="rect">
            <a:avLst/>
          </a:prstGeom>
          <a:noFill/>
        </p:spPr>
        <p:txBody>
          <a:bodyPr wrap="square" rtlCol="0">
            <a:spAutoFit/>
          </a:bodyPr>
          <a:lstStyle/>
          <a:p>
            <a:r>
              <a:rPr lang="en-US" sz="500" dirty="0">
                <a:solidFill>
                  <a:schemeClr val="bg1"/>
                </a:solidFill>
              </a:rPr>
              <a:t>NJ</a:t>
            </a:r>
          </a:p>
        </p:txBody>
      </p:sp>
      <p:sp>
        <p:nvSpPr>
          <p:cNvPr id="27" name="TextBox 26">
            <a:extLst>
              <a:ext uri="{FF2B5EF4-FFF2-40B4-BE49-F238E27FC236}">
                <a16:creationId xmlns:a16="http://schemas.microsoft.com/office/drawing/2014/main" id="{DE65CF2D-913F-91DA-B901-97CFE54BEFD0}"/>
              </a:ext>
            </a:extLst>
          </p:cNvPr>
          <p:cNvSpPr txBox="1"/>
          <p:nvPr/>
        </p:nvSpPr>
        <p:spPr>
          <a:xfrm>
            <a:off x="5390537" y="4339090"/>
            <a:ext cx="420329" cy="184666"/>
          </a:xfrm>
          <a:prstGeom prst="rect">
            <a:avLst/>
          </a:prstGeom>
          <a:noFill/>
        </p:spPr>
        <p:txBody>
          <a:bodyPr wrap="square" rtlCol="0">
            <a:spAutoFit/>
          </a:bodyPr>
          <a:lstStyle/>
          <a:p>
            <a:r>
              <a:rPr lang="en-US" sz="600" dirty="0">
                <a:solidFill>
                  <a:schemeClr val="bg1"/>
                </a:solidFill>
              </a:rPr>
              <a:t>MISS</a:t>
            </a:r>
          </a:p>
        </p:txBody>
      </p:sp>
      <p:sp>
        <p:nvSpPr>
          <p:cNvPr id="2" name="Subtitle 2">
            <a:extLst>
              <a:ext uri="{FF2B5EF4-FFF2-40B4-BE49-F238E27FC236}">
                <a16:creationId xmlns:a16="http://schemas.microsoft.com/office/drawing/2014/main" id="{6298B3AA-3B0F-5DE9-473E-1E58CC8257D5}"/>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312:226 Electoral Collage. 77.2m vs 74.9m popular vote</a:t>
            </a:r>
          </a:p>
          <a:p>
            <a:r>
              <a:rPr lang="en-US" dirty="0"/>
              <a:t>53:47 Senate. 220:215 House</a:t>
            </a:r>
          </a:p>
        </p:txBody>
      </p:sp>
      <p:pic>
        <p:nvPicPr>
          <p:cNvPr id="10" name="Picture 9" descr="A map of the united states&#10;&#10;Description automatically generated">
            <a:extLst>
              <a:ext uri="{FF2B5EF4-FFF2-40B4-BE49-F238E27FC236}">
                <a16:creationId xmlns:a16="http://schemas.microsoft.com/office/drawing/2014/main" id="{49C9413B-958D-CB8C-6D7E-8EC542F254B5}"/>
              </a:ext>
            </a:extLst>
          </p:cNvPr>
          <p:cNvPicPr>
            <a:picLocks noChangeAspect="1"/>
          </p:cNvPicPr>
          <p:nvPr/>
        </p:nvPicPr>
        <p:blipFill>
          <a:blip r:embed="rId2"/>
          <a:stretch>
            <a:fillRect/>
          </a:stretch>
        </p:blipFill>
        <p:spPr>
          <a:xfrm>
            <a:off x="1045701" y="1769660"/>
            <a:ext cx="6060466" cy="3877751"/>
          </a:xfrm>
          <a:prstGeom prst="rect">
            <a:avLst/>
          </a:prstGeom>
        </p:spPr>
      </p:pic>
      <p:sp>
        <p:nvSpPr>
          <p:cNvPr id="11" name="Subtitle 4">
            <a:extLst>
              <a:ext uri="{FF2B5EF4-FFF2-40B4-BE49-F238E27FC236}">
                <a16:creationId xmlns:a16="http://schemas.microsoft.com/office/drawing/2014/main" id="{F8381F5C-EE1B-E179-B59C-D27BD5760739}"/>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Better coverage than Verizon</a:t>
            </a:r>
          </a:p>
        </p:txBody>
      </p:sp>
      <p:sp>
        <p:nvSpPr>
          <p:cNvPr id="12" name="Text Placeholder 3">
            <a:extLst>
              <a:ext uri="{FF2B5EF4-FFF2-40B4-BE49-F238E27FC236}">
                <a16:creationId xmlns:a16="http://schemas.microsoft.com/office/drawing/2014/main" id="{FF7D6187-4BF3-5F5B-1066-4C2CEB1491E4}"/>
              </a:ext>
            </a:extLst>
          </p:cNvPr>
          <p:cNvSpPr txBox="1">
            <a:spLocks/>
          </p:cNvSpPr>
          <p:nvPr/>
        </p:nvSpPr>
        <p:spPr>
          <a:xfrm>
            <a:off x="305831" y="6318765"/>
            <a:ext cx="6243637" cy="192349"/>
          </a:xfrm>
          <a:prstGeom prst="rect">
            <a:avLst/>
          </a:prstGeom>
        </p:spPr>
        <p:txBody>
          <a:bodyPr/>
          <a:lstStyle>
            <a:lvl1pPr marL="0" indent="0" algn="l" defTabSz="685800" rtl="0" eaLnBrk="1" latinLnBrk="0" hangingPunct="1">
              <a:lnSpc>
                <a:spcPct val="110000"/>
              </a:lnSpc>
              <a:spcBef>
                <a:spcPts val="450"/>
              </a:spcBef>
              <a:buFont typeface="+mn-lt" panose="020B0604020202020204" pitchFamily="34" charset="0"/>
              <a:buNone/>
              <a:defRPr sz="1050" b="0" kern="1200">
                <a:solidFill>
                  <a:schemeClr val="tx1"/>
                </a:solidFill>
                <a:latin typeface="+mn-lt"/>
                <a:ea typeface="+mn-ea"/>
                <a:cs typeface="+mn-cs"/>
              </a:defRPr>
            </a:lvl1pPr>
            <a:lvl2pPr marL="128588" indent="-128588" algn="l" defTabSz="685800" rtl="0" eaLnBrk="1" latinLnBrk="0" hangingPunct="1">
              <a:lnSpc>
                <a:spcPct val="110000"/>
              </a:lnSpc>
              <a:spcBef>
                <a:spcPts val="450"/>
              </a:spcBef>
              <a:buFont typeface="+mn-lt" panose="020B0604020202020204" pitchFamily="34" charset="0"/>
              <a:buChar char="•"/>
              <a:tabLst/>
              <a:defRPr sz="1050" kern="1200">
                <a:solidFill>
                  <a:schemeClr val="tx1"/>
                </a:solidFill>
                <a:latin typeface="+mn-lt"/>
                <a:ea typeface="+mn-ea"/>
                <a:cs typeface="+mn-cs"/>
              </a:defRPr>
            </a:lvl2pPr>
            <a:lvl3pPr marL="257175" indent="-128588" algn="l" defTabSz="685800" rtl="0" eaLnBrk="1" latinLnBrk="0" hangingPunct="1">
              <a:lnSpc>
                <a:spcPct val="110000"/>
              </a:lnSpc>
              <a:spcBef>
                <a:spcPts val="450"/>
              </a:spcBef>
              <a:buFont typeface="+mn-lt"/>
              <a:buChar char="–"/>
              <a:tabLst/>
              <a:defRPr sz="1050" kern="1200">
                <a:solidFill>
                  <a:schemeClr val="tx1"/>
                </a:solidFill>
                <a:latin typeface="+mn-lt"/>
                <a:ea typeface="+mn-ea"/>
                <a:cs typeface="+mn-cs"/>
              </a:defRPr>
            </a:lvl3pPr>
            <a:lvl4pPr marL="390906" indent="-130302" algn="l" defTabSz="685800" rtl="0" eaLnBrk="1" latinLnBrk="0" hangingPunct="1">
              <a:lnSpc>
                <a:spcPct val="110000"/>
              </a:lnSpc>
              <a:spcBef>
                <a:spcPts val="450"/>
              </a:spcBef>
              <a:buFont typeface="+mn-lt" panose="020B0604020202020204" pitchFamily="34" charset="0"/>
              <a:buChar char="•"/>
              <a:defRPr sz="1050" kern="1200">
                <a:solidFill>
                  <a:schemeClr val="tx1"/>
                </a:solidFill>
                <a:latin typeface="+mn-lt"/>
                <a:ea typeface="+mn-ea"/>
                <a:cs typeface="+mn-cs"/>
              </a:defRPr>
            </a:lvl4pPr>
            <a:lvl5pPr marL="521208" indent="-130302" algn="l" defTabSz="685800" rtl="0" eaLnBrk="1" latinLnBrk="0" hangingPunct="1">
              <a:lnSpc>
                <a:spcPct val="110000"/>
              </a:lnSpc>
              <a:spcBef>
                <a:spcPts val="450"/>
              </a:spcBef>
              <a:buFont typeface="+mn-lt"/>
              <a:buChar char="–"/>
              <a:defRPr sz="10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mn-lt" panose="020B0604020202020204" pitchFamily="34" charset="0"/>
              <a:buChar char="•"/>
              <a:defRPr sz="1350" kern="1200">
                <a:solidFill>
                  <a:schemeClr val="tx1"/>
                </a:solidFill>
                <a:latin typeface="+mn-lt"/>
                <a:ea typeface="+mn-ea"/>
                <a:cs typeface="+mn-cs"/>
              </a:defRPr>
            </a:lvl9pPr>
          </a:lstStyle>
          <a:p>
            <a:r>
              <a:rPr lang="en-US" sz="530" dirty="0"/>
              <a:t>Source: State Street Global Markets, Mapsontheweb.com; data as of 11/26/2024</a:t>
            </a:r>
          </a:p>
        </p:txBody>
      </p:sp>
    </p:spTree>
    <p:extLst>
      <p:ext uri="{BB962C8B-B14F-4D97-AF65-F5344CB8AC3E}">
        <p14:creationId xmlns:p14="http://schemas.microsoft.com/office/powerpoint/2010/main" val="236979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Market now more hawkish than the Fed</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In line for this year</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has moved apart for 2025</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Trump effect on rates already being seen</a:t>
            </a:r>
          </a:p>
        </p:txBody>
      </p:sp>
      <p:graphicFrame>
        <p:nvGraphicFramePr>
          <p:cNvPr id="14" name="Content Placeholder 13">
            <a:extLst>
              <a:ext uri="{FF2B5EF4-FFF2-40B4-BE49-F238E27FC236}">
                <a16:creationId xmlns:a16="http://schemas.microsoft.com/office/drawing/2014/main" id="{061FCE24-5585-06FF-5CA5-796AD2459FD8}"/>
              </a:ext>
            </a:extLst>
          </p:cNvPr>
          <p:cNvGraphicFramePr>
            <a:graphicFrameLocks noGrp="1"/>
          </p:cNvGraphicFramePr>
          <p:nvPr>
            <p:ph sz="half" idx="1"/>
            <p:extLst>
              <p:ext uri="{D42A27DB-BD31-4B8C-83A1-F6EECF244321}">
                <p14:modId xmlns:p14="http://schemas.microsoft.com/office/powerpoint/2010/main" val="4106880955"/>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A4E6A3A9-24AE-498D-A045-A4D579FB53FA}"/>
              </a:ext>
            </a:extLst>
          </p:cNvPr>
          <p:cNvGraphicFramePr>
            <a:graphicFrameLocks noGrp="1"/>
          </p:cNvGraphicFramePr>
          <p:nvPr>
            <p:ph sz="half" idx="2"/>
            <p:extLst>
              <p:ext uri="{D42A27DB-BD31-4B8C-83A1-F6EECF244321}">
                <p14:modId xmlns:p14="http://schemas.microsoft.com/office/powerpoint/2010/main" val="3859276754"/>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789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Issue 1: Immigration</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It’s a new era. Workforce is barely going to grow</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United Nations,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No growth without immigration</a:t>
            </a:r>
          </a:p>
        </p:txBody>
      </p:sp>
      <p:graphicFrame>
        <p:nvGraphicFramePr>
          <p:cNvPr id="5" name="Chart 4">
            <a:extLst>
              <a:ext uri="{FF2B5EF4-FFF2-40B4-BE49-F238E27FC236}">
                <a16:creationId xmlns:a16="http://schemas.microsoft.com/office/drawing/2014/main" id="{813FACA4-A7D3-4C83-A8AA-1E3BFCE84CE5}"/>
              </a:ext>
            </a:extLst>
          </p:cNvPr>
          <p:cNvGraphicFramePr>
            <a:graphicFrameLocks/>
          </p:cNvGraphicFramePr>
          <p:nvPr>
            <p:extLst>
              <p:ext uri="{D42A27DB-BD31-4B8C-83A1-F6EECF244321}">
                <p14:modId xmlns:p14="http://schemas.microsoft.com/office/powerpoint/2010/main" val="1581524496"/>
              </p:ext>
            </p:extLst>
          </p:nvPr>
        </p:nvGraphicFramePr>
        <p:xfrm>
          <a:off x="378022" y="1811626"/>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6312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Impacting already</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Where are all the people?</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They retired</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Retirements explain the lack of workers</a:t>
            </a:r>
          </a:p>
        </p:txBody>
      </p:sp>
      <p:graphicFrame>
        <p:nvGraphicFramePr>
          <p:cNvPr id="12" name="Content Placeholder 10">
            <a:extLst>
              <a:ext uri="{FF2B5EF4-FFF2-40B4-BE49-F238E27FC236}">
                <a16:creationId xmlns:a16="http://schemas.microsoft.com/office/drawing/2014/main" id="{891B6431-21B7-9D59-4F37-1B6220330E9E}"/>
              </a:ext>
            </a:extLst>
          </p:cNvPr>
          <p:cNvGraphicFramePr>
            <a:graphicFrameLocks noGrp="1"/>
          </p:cNvGraphicFramePr>
          <p:nvPr>
            <p:ph sz="half" idx="1"/>
            <p:extLst>
              <p:ext uri="{D42A27DB-BD31-4B8C-83A1-F6EECF244321}">
                <p14:modId xmlns:p14="http://schemas.microsoft.com/office/powerpoint/2010/main" val="496112301"/>
              </p:ext>
            </p:extLst>
          </p:nvPr>
        </p:nvGraphicFramePr>
        <p:xfrm>
          <a:off x="379413" y="1828800"/>
          <a:ext cx="41148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5130E17C-CD53-4B10-A8BC-ADB2D74F24B7}"/>
              </a:ext>
            </a:extLst>
          </p:cNvPr>
          <p:cNvGraphicFramePr>
            <a:graphicFrameLocks noGrp="1"/>
          </p:cNvGraphicFramePr>
          <p:nvPr>
            <p:ph sz="half" idx="2"/>
            <p:extLst>
              <p:ext uri="{D42A27DB-BD31-4B8C-83A1-F6EECF244321}">
                <p14:modId xmlns:p14="http://schemas.microsoft.com/office/powerpoint/2010/main" val="703739325"/>
              </p:ext>
            </p:extLst>
          </p:nvPr>
        </p:nvGraphicFramePr>
        <p:xfrm>
          <a:off x="4664074" y="1828800"/>
          <a:ext cx="420624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8335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Not a strong bench</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Working age population is working</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BLS;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no immigration = no growth in workers</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Lack of workers set to persist</a:t>
            </a:r>
          </a:p>
        </p:txBody>
      </p:sp>
      <p:graphicFrame>
        <p:nvGraphicFramePr>
          <p:cNvPr id="10" name="Content Placeholder 9">
            <a:extLst>
              <a:ext uri="{FF2B5EF4-FFF2-40B4-BE49-F238E27FC236}">
                <a16:creationId xmlns:a16="http://schemas.microsoft.com/office/drawing/2014/main" id="{3A059BF7-7067-15C3-B336-3D79E836DF6A}"/>
              </a:ext>
            </a:extLst>
          </p:cNvPr>
          <p:cNvGraphicFramePr>
            <a:graphicFrameLocks noGrp="1"/>
          </p:cNvGraphicFramePr>
          <p:nvPr>
            <p:ph sz="half" idx="1"/>
            <p:extLst>
              <p:ext uri="{D42A27DB-BD31-4B8C-83A1-F6EECF244321}">
                <p14:modId xmlns:p14="http://schemas.microsoft.com/office/powerpoint/2010/main" val="509707226"/>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2">
            <a:extLst>
              <a:ext uri="{FF2B5EF4-FFF2-40B4-BE49-F238E27FC236}">
                <a16:creationId xmlns:a16="http://schemas.microsoft.com/office/drawing/2014/main" id="{2F990F25-1066-29AA-E1B0-CE9BC9EFB846}"/>
              </a:ext>
            </a:extLst>
          </p:cNvPr>
          <p:cNvGraphicFramePr>
            <a:graphicFrameLocks noGrp="1"/>
          </p:cNvGraphicFramePr>
          <p:nvPr>
            <p:ph sz="half" idx="2"/>
            <p:extLst>
              <p:ext uri="{D42A27DB-BD31-4B8C-83A1-F6EECF244321}">
                <p14:modId xmlns:p14="http://schemas.microsoft.com/office/powerpoint/2010/main" val="264150233"/>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8826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Already falling?</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The workforce would already be declining without immigration</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TRAC,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Trends going the wrong way for growth</a:t>
            </a:r>
          </a:p>
        </p:txBody>
      </p:sp>
      <p:graphicFrame>
        <p:nvGraphicFramePr>
          <p:cNvPr id="10" name="Chart 9">
            <a:extLst>
              <a:ext uri="{FF2B5EF4-FFF2-40B4-BE49-F238E27FC236}">
                <a16:creationId xmlns:a16="http://schemas.microsoft.com/office/drawing/2014/main" id="{BE8D3D2D-B90A-477B-8EB7-91B0E1263AFA}"/>
              </a:ext>
            </a:extLst>
          </p:cNvPr>
          <p:cNvGraphicFramePr>
            <a:graphicFrameLocks/>
          </p:cNvGraphicFramePr>
          <p:nvPr>
            <p:extLst>
              <p:ext uri="{D42A27DB-BD31-4B8C-83A1-F6EECF244321}">
                <p14:modId xmlns:p14="http://schemas.microsoft.com/office/powerpoint/2010/main" val="194220665"/>
              </p:ext>
            </p:extLst>
          </p:nvPr>
        </p:nvGraphicFramePr>
        <p:xfrm>
          <a:off x="378023" y="1811626"/>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4778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It’s simply supply and demand</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From excess supply to excess demand</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Worker shortage = stubborn wages</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Lower demand for workers needed</a:t>
            </a:r>
          </a:p>
        </p:txBody>
      </p:sp>
      <p:graphicFrame>
        <p:nvGraphicFramePr>
          <p:cNvPr id="10" name="Content Placeholder 1">
            <a:extLst>
              <a:ext uri="{FF2B5EF4-FFF2-40B4-BE49-F238E27FC236}">
                <a16:creationId xmlns:a16="http://schemas.microsoft.com/office/drawing/2014/main" id="{DF554E8D-3E84-B9BE-A93E-CDA771385924}"/>
              </a:ext>
            </a:extLst>
          </p:cNvPr>
          <p:cNvGraphicFramePr>
            <a:graphicFrameLocks noGrp="1"/>
          </p:cNvGraphicFramePr>
          <p:nvPr>
            <p:ph sz="half" idx="1"/>
            <p:extLst>
              <p:ext uri="{D42A27DB-BD31-4B8C-83A1-F6EECF244321}">
                <p14:modId xmlns:p14="http://schemas.microsoft.com/office/powerpoint/2010/main" val="4034124221"/>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4">
            <a:extLst>
              <a:ext uri="{FF2B5EF4-FFF2-40B4-BE49-F238E27FC236}">
                <a16:creationId xmlns:a16="http://schemas.microsoft.com/office/drawing/2014/main" id="{38144442-86CA-052D-D5D6-34BA4C3DFD83}"/>
              </a:ext>
            </a:extLst>
          </p:cNvPr>
          <p:cNvGraphicFramePr>
            <a:graphicFrameLocks noGrp="1"/>
          </p:cNvGraphicFramePr>
          <p:nvPr>
            <p:ph sz="half" idx="2"/>
            <p:extLst>
              <p:ext uri="{D42A27DB-BD31-4B8C-83A1-F6EECF244321}">
                <p14:modId xmlns:p14="http://schemas.microsoft.com/office/powerpoint/2010/main" val="182728898"/>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748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Issue 2: Fiscal</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We now have structurally higher deficits</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Congressional Budget Office;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Structurally bigger deficits from here</a:t>
            </a:r>
          </a:p>
        </p:txBody>
      </p:sp>
      <p:graphicFrame>
        <p:nvGraphicFramePr>
          <p:cNvPr id="7" name="Chart 6">
            <a:extLst>
              <a:ext uri="{FF2B5EF4-FFF2-40B4-BE49-F238E27FC236}">
                <a16:creationId xmlns:a16="http://schemas.microsoft.com/office/drawing/2014/main" id="{9BF33B6E-BABE-ED4E-FFD0-91542580520E}"/>
              </a:ext>
            </a:extLst>
          </p:cNvPr>
          <p:cNvGraphicFramePr>
            <a:graphicFrameLocks/>
          </p:cNvGraphicFramePr>
          <p:nvPr>
            <p:extLst>
              <p:ext uri="{D42A27DB-BD31-4B8C-83A1-F6EECF244321}">
                <p14:modId xmlns:p14="http://schemas.microsoft.com/office/powerpoint/2010/main" val="822890807"/>
              </p:ext>
            </p:extLst>
          </p:nvPr>
        </p:nvGraphicFramePr>
        <p:xfrm>
          <a:off x="378023" y="1811626"/>
          <a:ext cx="8229600" cy="4114800"/>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75FFDD03-B3A8-72AA-F9E4-4CD9C8055EDE}"/>
              </a:ext>
            </a:extLst>
          </p:cNvPr>
          <p:cNvCxnSpPr>
            <a:cxnSpLocks/>
          </p:cNvCxnSpPr>
          <p:nvPr/>
        </p:nvCxnSpPr>
        <p:spPr>
          <a:xfrm flipV="1">
            <a:off x="7117177" y="2516057"/>
            <a:ext cx="0" cy="3063532"/>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89A2112-3C9D-05E1-C332-143A8E982BC4}"/>
              </a:ext>
            </a:extLst>
          </p:cNvPr>
          <p:cNvSpPr txBox="1"/>
          <p:nvPr/>
        </p:nvSpPr>
        <p:spPr>
          <a:xfrm>
            <a:off x="7070584" y="2650014"/>
            <a:ext cx="1096775" cy="246221"/>
          </a:xfrm>
          <a:prstGeom prst="rect">
            <a:avLst/>
          </a:prstGeom>
          <a:noFill/>
        </p:spPr>
        <p:txBody>
          <a:bodyPr wrap="none" rtlCol="0">
            <a:spAutoFit/>
          </a:bodyPr>
          <a:lstStyle/>
          <a:p>
            <a:r>
              <a:rPr lang="en-US" sz="1000" dirty="0">
                <a:solidFill>
                  <a:srgbClr val="FF0000"/>
                </a:solidFill>
              </a:rPr>
              <a:t>CBO Forecasts</a:t>
            </a:r>
          </a:p>
        </p:txBody>
      </p:sp>
    </p:spTree>
    <p:extLst>
      <p:ext uri="{BB962C8B-B14F-4D97-AF65-F5344CB8AC3E}">
        <p14:creationId xmlns:p14="http://schemas.microsoft.com/office/powerpoint/2010/main" val="344627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D1B-FCE5-3596-2B36-AC2AC3794793}"/>
              </a:ext>
            </a:extLst>
          </p:cNvPr>
          <p:cNvSpPr>
            <a:spLocks noGrp="1"/>
          </p:cNvSpPr>
          <p:nvPr>
            <p:ph type="title"/>
          </p:nvPr>
        </p:nvSpPr>
        <p:spPr>
          <a:xfrm>
            <a:off x="187153" y="1811328"/>
            <a:ext cx="7308644" cy="1851878"/>
          </a:xfrm>
        </p:spPr>
        <p:txBody>
          <a:bodyPr>
            <a:noAutofit/>
          </a:bodyPr>
          <a:lstStyle/>
          <a:p>
            <a:r>
              <a:rPr lang="en-US" dirty="0"/>
              <a:t>The here and now</a:t>
            </a:r>
          </a:p>
        </p:txBody>
      </p:sp>
    </p:spTree>
    <p:extLst>
      <p:ext uri="{BB962C8B-B14F-4D97-AF65-F5344CB8AC3E}">
        <p14:creationId xmlns:p14="http://schemas.microsoft.com/office/powerpoint/2010/main" val="99186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88="http://schemas.microsoft.com/office/powerpoint/2018/8/main"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And it won’t get better</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8% average incoming?</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Penn Wharton;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Bigger either way</a:t>
            </a:r>
          </a:p>
        </p:txBody>
      </p:sp>
      <p:graphicFrame>
        <p:nvGraphicFramePr>
          <p:cNvPr id="5" name="Chart 4">
            <a:extLst>
              <a:ext uri="{FF2B5EF4-FFF2-40B4-BE49-F238E27FC236}">
                <a16:creationId xmlns:a16="http://schemas.microsoft.com/office/drawing/2014/main" id="{570ABE67-184E-464E-9D99-B2A71834FB17}"/>
              </a:ext>
            </a:extLst>
          </p:cNvPr>
          <p:cNvGraphicFramePr>
            <a:graphicFrameLocks/>
          </p:cNvGraphicFramePr>
          <p:nvPr>
            <p:extLst>
              <p:ext uri="{D42A27DB-BD31-4B8C-83A1-F6EECF244321}">
                <p14:modId xmlns:p14="http://schemas.microsoft.com/office/powerpoint/2010/main" val="4184695622"/>
              </p:ext>
            </p:extLst>
          </p:nvPr>
        </p:nvGraphicFramePr>
        <p:xfrm>
          <a:off x="439377" y="2004580"/>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885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Issue 3: The Balance Sheet</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Structurally larger than needed, likely to stay that way</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United Nations,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A long way to go to “normal”</a:t>
            </a:r>
          </a:p>
        </p:txBody>
      </p:sp>
      <p:graphicFrame>
        <p:nvGraphicFramePr>
          <p:cNvPr id="5" name="Chart 4">
            <a:extLst>
              <a:ext uri="{FF2B5EF4-FFF2-40B4-BE49-F238E27FC236}">
                <a16:creationId xmlns:a16="http://schemas.microsoft.com/office/drawing/2014/main" id="{2239FD7B-53F0-4C1A-9D09-F799B058D209}"/>
              </a:ext>
            </a:extLst>
          </p:cNvPr>
          <p:cNvGraphicFramePr>
            <a:graphicFrameLocks/>
          </p:cNvGraphicFramePr>
          <p:nvPr>
            <p:extLst>
              <p:ext uri="{D42A27DB-BD31-4B8C-83A1-F6EECF244321}">
                <p14:modId xmlns:p14="http://schemas.microsoft.com/office/powerpoint/2010/main" val="3476581474"/>
              </p:ext>
            </p:extLst>
          </p:nvPr>
        </p:nvGraphicFramePr>
        <p:xfrm>
          <a:off x="378023" y="1811626"/>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136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c="http://schemas.openxmlformats.org/drawingml/2006/chart">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Why it matters</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US" sz="1400" dirty="0"/>
              <a:t>Not at the long end</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NY Federal Reserve;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That’s why financial conditions are loose</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Are rates restrictive?</a:t>
            </a:r>
          </a:p>
        </p:txBody>
      </p:sp>
      <p:graphicFrame>
        <p:nvGraphicFramePr>
          <p:cNvPr id="7" name="Content Placeholder 12">
            <a:extLst>
              <a:ext uri="{FF2B5EF4-FFF2-40B4-BE49-F238E27FC236}">
                <a16:creationId xmlns:a16="http://schemas.microsoft.com/office/drawing/2014/main" id="{BD90AA68-7733-0F80-9BD8-CEE5BE666268}"/>
              </a:ext>
            </a:extLst>
          </p:cNvPr>
          <p:cNvGraphicFramePr>
            <a:graphicFrameLocks noGrp="1"/>
          </p:cNvGraphicFramePr>
          <p:nvPr>
            <p:ph sz="half" idx="1"/>
          </p:nvPr>
        </p:nvGraphicFramePr>
        <p:xfrm>
          <a:off x="379413" y="1828800"/>
          <a:ext cx="4100512" cy="4171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7937B92E-8BC0-9F40-15B7-77870EB32C46}"/>
              </a:ext>
            </a:extLst>
          </p:cNvPr>
          <p:cNvGraphicFramePr>
            <a:graphicFrameLocks noGrp="1"/>
          </p:cNvGraphicFramePr>
          <p:nvPr>
            <p:ph sz="half" idx="2"/>
            <p:extLst>
              <p:ext uri="{D42A27DB-BD31-4B8C-83A1-F6EECF244321}">
                <p14:modId xmlns:p14="http://schemas.microsoft.com/office/powerpoint/2010/main" val="4128457216"/>
              </p:ext>
            </p:extLst>
          </p:nvPr>
        </p:nvGraphicFramePr>
        <p:xfrm>
          <a:off x="4664075" y="1828800"/>
          <a:ext cx="4217655"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4630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D1B-FCE5-3596-2B36-AC2AC3794793}"/>
              </a:ext>
            </a:extLst>
          </p:cNvPr>
          <p:cNvSpPr>
            <a:spLocks noGrp="1"/>
          </p:cNvSpPr>
          <p:nvPr>
            <p:ph type="title"/>
          </p:nvPr>
        </p:nvSpPr>
        <p:spPr>
          <a:xfrm>
            <a:off x="134655" y="2545917"/>
            <a:ext cx="8246530" cy="1110589"/>
          </a:xfrm>
        </p:spPr>
        <p:txBody>
          <a:bodyPr>
            <a:noAutofit/>
          </a:bodyPr>
          <a:lstStyle/>
          <a:p>
            <a:r>
              <a:rPr lang="en-US" dirty="0"/>
              <a:t>So where are we going? </a:t>
            </a:r>
          </a:p>
        </p:txBody>
      </p:sp>
    </p:spTree>
    <p:extLst>
      <p:ext uri="{BB962C8B-B14F-4D97-AF65-F5344CB8AC3E}">
        <p14:creationId xmlns:p14="http://schemas.microsoft.com/office/powerpoint/2010/main" val="252580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88="http://schemas.microsoft.com/office/powerpoint/2018/8/main"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Where is neutral?</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Rising consistently now</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market now bottoming around 3.5%</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The Fed is at 2.875% now, market has moved higher</a:t>
            </a:r>
          </a:p>
        </p:txBody>
      </p:sp>
      <p:graphicFrame>
        <p:nvGraphicFramePr>
          <p:cNvPr id="10" name="Content Placeholder 9">
            <a:extLst>
              <a:ext uri="{FF2B5EF4-FFF2-40B4-BE49-F238E27FC236}">
                <a16:creationId xmlns:a16="http://schemas.microsoft.com/office/drawing/2014/main" id="{C0EF0DAD-246F-6C35-0BDB-128F7A99FFD4}"/>
              </a:ext>
            </a:extLst>
          </p:cNvPr>
          <p:cNvGraphicFramePr>
            <a:graphicFrameLocks noGrp="1"/>
          </p:cNvGraphicFramePr>
          <p:nvPr>
            <p:ph sz="half" idx="2"/>
            <p:extLst>
              <p:ext uri="{D42A27DB-BD31-4B8C-83A1-F6EECF244321}">
                <p14:modId xmlns:p14="http://schemas.microsoft.com/office/powerpoint/2010/main" val="2994185243"/>
              </p:ext>
            </p:extLst>
          </p:nvPr>
        </p:nvGraphicFramePr>
        <p:xfrm>
          <a:off x="4664075" y="1828800"/>
          <a:ext cx="4100513" cy="4171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D5F4C9E9-E2A6-415D-8A44-D3FEF23D4B7A}"/>
              </a:ext>
            </a:extLst>
          </p:cNvPr>
          <p:cNvGraphicFramePr>
            <a:graphicFrameLocks noGrp="1"/>
          </p:cNvGraphicFramePr>
          <p:nvPr>
            <p:ph sz="half" idx="1"/>
          </p:nvPr>
        </p:nvGraphicFramePr>
        <p:xfrm>
          <a:off x="379413" y="1828800"/>
          <a:ext cx="4100512"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182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a:extLst>
              <a:ext uri="{FF2B5EF4-FFF2-40B4-BE49-F238E27FC236}">
                <a16:creationId xmlns:a16="http://schemas.microsoft.com/office/drawing/2014/main" id="{9EE77841-4284-3B22-6636-646915055DA4}"/>
              </a:ext>
            </a:extLst>
          </p:cNvPr>
          <p:cNvGraphicFramePr>
            <a:graphicFrameLocks noGrp="1"/>
          </p:cNvGraphicFramePr>
          <p:nvPr>
            <p:ph sz="half" idx="1"/>
            <p:extLst>
              <p:ext uri="{D42A27DB-BD31-4B8C-83A1-F6EECF244321}">
                <p14:modId xmlns:p14="http://schemas.microsoft.com/office/powerpoint/2010/main" val="3143834185"/>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Moving higher</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Cycle low has moved sharply higher</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All across the strip</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Trump impact clear, but was happening even before the election</a:t>
            </a:r>
          </a:p>
        </p:txBody>
      </p:sp>
      <p:graphicFrame>
        <p:nvGraphicFramePr>
          <p:cNvPr id="16" name="Content Placeholder 15">
            <a:extLst>
              <a:ext uri="{FF2B5EF4-FFF2-40B4-BE49-F238E27FC236}">
                <a16:creationId xmlns:a16="http://schemas.microsoft.com/office/drawing/2014/main" id="{E6122DA3-22C2-496E-EA12-868CF3E26C2A}"/>
              </a:ext>
            </a:extLst>
          </p:cNvPr>
          <p:cNvGraphicFramePr>
            <a:graphicFrameLocks noGrp="1"/>
          </p:cNvGraphicFramePr>
          <p:nvPr>
            <p:ph sz="half" idx="2"/>
            <p:extLst>
              <p:ext uri="{D42A27DB-BD31-4B8C-83A1-F6EECF244321}">
                <p14:modId xmlns:p14="http://schemas.microsoft.com/office/powerpoint/2010/main" val="69844090"/>
              </p:ext>
            </p:extLst>
          </p:nvPr>
        </p:nvGraphicFramePr>
        <p:xfrm>
          <a:off x="4664075" y="1828800"/>
          <a:ext cx="4100513" cy="4171950"/>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9DC25DB7-785D-340C-DA03-E75B91732883}"/>
              </a:ext>
            </a:extLst>
          </p:cNvPr>
          <p:cNvSpPr txBox="1"/>
          <p:nvPr/>
        </p:nvSpPr>
        <p:spPr>
          <a:xfrm>
            <a:off x="5010915" y="5711814"/>
            <a:ext cx="471765" cy="2287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rgbClr val="020B5B"/>
                </a:solidFill>
              </a:rPr>
              <a:t>2024</a:t>
            </a:r>
          </a:p>
        </p:txBody>
      </p:sp>
      <p:sp>
        <p:nvSpPr>
          <p:cNvPr id="18" name="TextBox 1">
            <a:extLst>
              <a:ext uri="{FF2B5EF4-FFF2-40B4-BE49-F238E27FC236}">
                <a16:creationId xmlns:a16="http://schemas.microsoft.com/office/drawing/2014/main" id="{97B259A4-17C0-BC5D-CFBA-876792CB6FE1}"/>
              </a:ext>
            </a:extLst>
          </p:cNvPr>
          <p:cNvSpPr txBox="1"/>
          <p:nvPr/>
        </p:nvSpPr>
        <p:spPr>
          <a:xfrm>
            <a:off x="6132101" y="5711814"/>
            <a:ext cx="471765" cy="228748"/>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000" b="1" dirty="0">
                <a:solidFill>
                  <a:srgbClr val="020B5B"/>
                </a:solidFill>
              </a:rPr>
              <a:t>2025</a:t>
            </a:r>
          </a:p>
        </p:txBody>
      </p:sp>
    </p:spTree>
    <p:extLst>
      <p:ext uri="{BB962C8B-B14F-4D97-AF65-F5344CB8AC3E}">
        <p14:creationId xmlns:p14="http://schemas.microsoft.com/office/powerpoint/2010/main" val="38970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Longer-term market broadly agrees</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Moving higher</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Back to the ‘00s or the 90s?</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Higher than the ‘10s but lower than the ‘90s</a:t>
            </a:r>
          </a:p>
        </p:txBody>
      </p:sp>
      <p:graphicFrame>
        <p:nvGraphicFramePr>
          <p:cNvPr id="17" name="Content Placeholder 16">
            <a:extLst>
              <a:ext uri="{FF2B5EF4-FFF2-40B4-BE49-F238E27FC236}">
                <a16:creationId xmlns:a16="http://schemas.microsoft.com/office/drawing/2014/main" id="{D945057F-E7E7-C6BE-D596-FB41F99752A8}"/>
              </a:ext>
            </a:extLst>
          </p:cNvPr>
          <p:cNvGraphicFramePr>
            <a:graphicFrameLocks noGrp="1"/>
          </p:cNvGraphicFramePr>
          <p:nvPr>
            <p:ph sz="half" idx="2"/>
          </p:nvPr>
        </p:nvGraphicFramePr>
        <p:xfrm>
          <a:off x="4664075" y="1828800"/>
          <a:ext cx="4100513" cy="4171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D7475E2F-83AD-66E4-E2D1-7A5737A13EF4}"/>
              </a:ext>
            </a:extLst>
          </p:cNvPr>
          <p:cNvGraphicFramePr>
            <a:graphicFrameLocks noGrp="1"/>
          </p:cNvGraphicFramePr>
          <p:nvPr>
            <p:ph sz="half" idx="1"/>
            <p:extLst>
              <p:ext uri="{D42A27DB-BD31-4B8C-83A1-F6EECF244321}">
                <p14:modId xmlns:p14="http://schemas.microsoft.com/office/powerpoint/2010/main" val="2315527753"/>
              </p:ext>
            </p:extLst>
          </p:nvPr>
        </p:nvGraphicFramePr>
        <p:xfrm>
          <a:off x="379413" y="1828800"/>
          <a:ext cx="4100512"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922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D1B-FCE5-3596-2B36-AC2AC3794793}"/>
              </a:ext>
            </a:extLst>
          </p:cNvPr>
          <p:cNvSpPr>
            <a:spLocks noGrp="1"/>
          </p:cNvSpPr>
          <p:nvPr>
            <p:ph type="title"/>
          </p:nvPr>
        </p:nvSpPr>
        <p:spPr>
          <a:xfrm>
            <a:off x="251347" y="1732741"/>
            <a:ext cx="8523001" cy="1911889"/>
          </a:xfrm>
        </p:spPr>
        <p:txBody>
          <a:bodyPr>
            <a:noAutofit/>
          </a:bodyPr>
          <a:lstStyle/>
          <a:p>
            <a:r>
              <a:rPr lang="en-US" dirty="0"/>
              <a:t>Similar but different</a:t>
            </a:r>
          </a:p>
        </p:txBody>
      </p:sp>
    </p:spTree>
    <p:extLst>
      <p:ext uri="{BB962C8B-B14F-4D97-AF65-F5344CB8AC3E}">
        <p14:creationId xmlns:p14="http://schemas.microsoft.com/office/powerpoint/2010/main" val="34756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p188="http://schemas.microsoft.com/office/powerpoint/2018/8/main">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Demographics are an issue everywhere</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Which means higher wages</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sticky services inflation</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err="1"/>
              <a:t>Labour</a:t>
            </a:r>
            <a:r>
              <a:rPr lang="en-US" dirty="0"/>
              <a:t> supply a problem across the DM world</a:t>
            </a:r>
          </a:p>
        </p:txBody>
      </p:sp>
      <p:graphicFrame>
        <p:nvGraphicFramePr>
          <p:cNvPr id="10" name="Content Placeholder 9">
            <a:extLst>
              <a:ext uri="{FF2B5EF4-FFF2-40B4-BE49-F238E27FC236}">
                <a16:creationId xmlns:a16="http://schemas.microsoft.com/office/drawing/2014/main" id="{C585D809-451E-CB38-A753-59FD533B5E56}"/>
              </a:ext>
            </a:extLst>
          </p:cNvPr>
          <p:cNvGraphicFramePr>
            <a:graphicFrameLocks noGrp="1"/>
          </p:cNvGraphicFramePr>
          <p:nvPr>
            <p:ph sz="half" idx="2"/>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E68EE8F5-9A68-44C3-AE78-1375470BC28A}"/>
              </a:ext>
            </a:extLst>
          </p:cNvPr>
          <p:cNvGraphicFramePr>
            <a:graphicFrameLocks noGrp="1"/>
          </p:cNvGraphicFramePr>
          <p:nvPr>
            <p:ph sz="half" idx="1"/>
          </p:nvPr>
        </p:nvGraphicFramePr>
        <p:xfrm>
          <a:off x="379413" y="1828800"/>
          <a:ext cx="4100512" cy="4171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8369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Immigration policy is key</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Slower growth in workers everywhere</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United Nations,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contraction with no immigration</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Faster growth with lower inflation will require overseas workers</a:t>
            </a:r>
          </a:p>
        </p:txBody>
      </p:sp>
      <p:pic>
        <p:nvPicPr>
          <p:cNvPr id="3" name="Picture 2">
            <a:extLst>
              <a:ext uri="{FF2B5EF4-FFF2-40B4-BE49-F238E27FC236}">
                <a16:creationId xmlns:a16="http://schemas.microsoft.com/office/drawing/2014/main" id="{EBF92710-8E41-053F-6259-AD73C2D2C284}"/>
              </a:ext>
            </a:extLst>
          </p:cNvPr>
          <p:cNvPicPr>
            <a:picLocks noChangeAspect="1"/>
          </p:cNvPicPr>
          <p:nvPr/>
        </p:nvPicPr>
        <p:blipFill>
          <a:blip r:embed="rId2"/>
          <a:stretch>
            <a:fillRect/>
          </a:stretch>
        </p:blipFill>
        <p:spPr>
          <a:xfrm>
            <a:off x="378619" y="1828800"/>
            <a:ext cx="4104132" cy="4172712"/>
          </a:xfrm>
          <a:prstGeom prst="rect">
            <a:avLst/>
          </a:prstGeom>
        </p:spPr>
      </p:pic>
      <p:pic>
        <p:nvPicPr>
          <p:cNvPr id="11" name="Picture 10">
            <a:extLst>
              <a:ext uri="{FF2B5EF4-FFF2-40B4-BE49-F238E27FC236}">
                <a16:creationId xmlns:a16="http://schemas.microsoft.com/office/drawing/2014/main" id="{6AD2A884-AE83-EE0C-18BB-91D8697D5FFD}"/>
              </a:ext>
            </a:extLst>
          </p:cNvPr>
          <p:cNvPicPr>
            <a:picLocks noChangeAspect="1"/>
          </p:cNvPicPr>
          <p:nvPr/>
        </p:nvPicPr>
        <p:blipFill>
          <a:blip r:embed="rId3"/>
          <a:stretch>
            <a:fillRect/>
          </a:stretch>
        </p:blipFill>
        <p:spPr>
          <a:xfrm>
            <a:off x="4663678" y="1828800"/>
            <a:ext cx="4104132" cy="4172712"/>
          </a:xfrm>
          <a:prstGeom prst="rect">
            <a:avLst/>
          </a:prstGeom>
        </p:spPr>
      </p:pic>
    </p:spTree>
    <p:extLst>
      <p:ext uri="{BB962C8B-B14F-4D97-AF65-F5344CB8AC3E}">
        <p14:creationId xmlns:p14="http://schemas.microsoft.com/office/powerpoint/2010/main" val="42730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The economy is slowing, a bit</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Manufacturing is in decline</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so are job openings</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There are pockets of weakness, but also strength</a:t>
            </a:r>
          </a:p>
        </p:txBody>
      </p:sp>
      <p:graphicFrame>
        <p:nvGraphicFramePr>
          <p:cNvPr id="10" name="Content Placeholder 1">
            <a:extLst>
              <a:ext uri="{FF2B5EF4-FFF2-40B4-BE49-F238E27FC236}">
                <a16:creationId xmlns:a16="http://schemas.microsoft.com/office/drawing/2014/main" id="{29F398E0-9768-7923-83B9-FE6C24C1FAE9}"/>
              </a:ext>
            </a:extLst>
          </p:cNvPr>
          <p:cNvGraphicFramePr>
            <a:graphicFrameLocks noGrp="1"/>
          </p:cNvGraphicFramePr>
          <p:nvPr>
            <p:ph sz="half" idx="1"/>
            <p:extLst>
              <p:ext uri="{D42A27DB-BD31-4B8C-83A1-F6EECF244321}">
                <p14:modId xmlns:p14="http://schemas.microsoft.com/office/powerpoint/2010/main" val="276250506"/>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5DFAA315-8DC7-1FCE-441B-495C5378FFAF}"/>
              </a:ext>
            </a:extLst>
          </p:cNvPr>
          <p:cNvGraphicFramePr>
            <a:graphicFrameLocks noGrp="1"/>
          </p:cNvGraphicFramePr>
          <p:nvPr>
            <p:ph sz="half" idx="2"/>
            <p:extLst>
              <p:ext uri="{D42A27DB-BD31-4B8C-83A1-F6EECF244321}">
                <p14:modId xmlns:p14="http://schemas.microsoft.com/office/powerpoint/2010/main" val="2282988005"/>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025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But fiscal policy is diverging</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US to stand alone with excessive deficits</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US exceptionalism again</a:t>
            </a:r>
          </a:p>
        </p:txBody>
      </p:sp>
      <p:graphicFrame>
        <p:nvGraphicFramePr>
          <p:cNvPr id="7" name="Chart 6">
            <a:extLst>
              <a:ext uri="{FF2B5EF4-FFF2-40B4-BE49-F238E27FC236}">
                <a16:creationId xmlns:a16="http://schemas.microsoft.com/office/drawing/2014/main" id="{CB5CAEB8-AC45-C515-F748-02A96E8FCECC}"/>
              </a:ext>
            </a:extLst>
          </p:cNvPr>
          <p:cNvGraphicFramePr>
            <a:graphicFrameLocks/>
          </p:cNvGraphicFramePr>
          <p:nvPr>
            <p:extLst>
              <p:ext uri="{D42A27DB-BD31-4B8C-83A1-F6EECF244321}">
                <p14:modId xmlns:p14="http://schemas.microsoft.com/office/powerpoint/2010/main" val="1257771152"/>
              </p:ext>
            </p:extLst>
          </p:nvPr>
        </p:nvGraphicFramePr>
        <p:xfrm>
          <a:off x="378023" y="1756472"/>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036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The crucial difference</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Few above trend now</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this is expected to continue</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It’s called trend growth for a reason</a:t>
            </a:r>
          </a:p>
        </p:txBody>
      </p:sp>
      <p:graphicFrame>
        <p:nvGraphicFramePr>
          <p:cNvPr id="7" name="Content Placeholder 1">
            <a:extLst>
              <a:ext uri="{FF2B5EF4-FFF2-40B4-BE49-F238E27FC236}">
                <a16:creationId xmlns:a16="http://schemas.microsoft.com/office/drawing/2014/main" id="{3BB72D98-A9CF-71CA-CBE2-4CAF709364FA}"/>
              </a:ext>
            </a:extLst>
          </p:cNvPr>
          <p:cNvGraphicFramePr>
            <a:graphicFrameLocks noGrp="1"/>
          </p:cNvGraphicFramePr>
          <p:nvPr>
            <p:ph sz="half" idx="1"/>
            <p:extLst>
              <p:ext uri="{D42A27DB-BD31-4B8C-83A1-F6EECF244321}">
                <p14:modId xmlns:p14="http://schemas.microsoft.com/office/powerpoint/2010/main" val="1744144745"/>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2">
            <a:extLst>
              <a:ext uri="{FF2B5EF4-FFF2-40B4-BE49-F238E27FC236}">
                <a16:creationId xmlns:a16="http://schemas.microsoft.com/office/drawing/2014/main" id="{24C6F590-2EA1-ECAF-680D-B6C0D1C3E8E9}"/>
              </a:ext>
            </a:extLst>
          </p:cNvPr>
          <p:cNvGraphicFramePr>
            <a:graphicFrameLocks noGrp="1"/>
          </p:cNvGraphicFramePr>
          <p:nvPr>
            <p:ph sz="half" idx="2"/>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876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US exceptionalism (the good kind)</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Significant G10 macro divergence</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US out on its own</a:t>
            </a:r>
          </a:p>
        </p:txBody>
      </p:sp>
      <p:graphicFrame>
        <p:nvGraphicFramePr>
          <p:cNvPr id="7" name="Chart 6">
            <a:extLst>
              <a:ext uri="{FF2B5EF4-FFF2-40B4-BE49-F238E27FC236}">
                <a16:creationId xmlns:a16="http://schemas.microsoft.com/office/drawing/2014/main" id="{05FCB703-B8D0-4676-B81D-331DBDEBC6A3}"/>
              </a:ext>
            </a:extLst>
          </p:cNvPr>
          <p:cNvGraphicFramePr>
            <a:graphicFrameLocks/>
          </p:cNvGraphicFramePr>
          <p:nvPr>
            <p:extLst>
              <p:ext uri="{D42A27DB-BD31-4B8C-83A1-F6EECF244321}">
                <p14:modId xmlns:p14="http://schemas.microsoft.com/office/powerpoint/2010/main" val="2993512668"/>
              </p:ext>
            </p:extLst>
          </p:nvPr>
        </p:nvGraphicFramePr>
        <p:xfrm>
          <a:off x="378023" y="1876120"/>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484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Still not pricing enough divergence</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Over the next year</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over the next two</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US seen as middle of the pack, ECB seen as the most dovish from here</a:t>
            </a:r>
          </a:p>
        </p:txBody>
      </p:sp>
      <p:graphicFrame>
        <p:nvGraphicFramePr>
          <p:cNvPr id="7" name="Content Placeholder 1">
            <a:extLst>
              <a:ext uri="{FF2B5EF4-FFF2-40B4-BE49-F238E27FC236}">
                <a16:creationId xmlns:a16="http://schemas.microsoft.com/office/drawing/2014/main" id="{9C431208-2AB1-4973-72C7-7567015B134F}"/>
              </a:ext>
            </a:extLst>
          </p:cNvPr>
          <p:cNvGraphicFramePr>
            <a:graphicFrameLocks noGrp="1"/>
          </p:cNvGraphicFramePr>
          <p:nvPr>
            <p:ph sz="half" idx="1"/>
            <p:extLst>
              <p:ext uri="{D42A27DB-BD31-4B8C-83A1-F6EECF244321}">
                <p14:modId xmlns:p14="http://schemas.microsoft.com/office/powerpoint/2010/main" val="2905869910"/>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2">
            <a:extLst>
              <a:ext uri="{FF2B5EF4-FFF2-40B4-BE49-F238E27FC236}">
                <a16:creationId xmlns:a16="http://schemas.microsoft.com/office/drawing/2014/main" id="{4938033D-B286-9B59-AD93-87E608DCBC8B}"/>
              </a:ext>
            </a:extLst>
          </p:cNvPr>
          <p:cNvGraphicFramePr>
            <a:graphicFrameLocks noGrp="1"/>
          </p:cNvGraphicFramePr>
          <p:nvPr>
            <p:ph sz="half" idx="2"/>
            <p:extLst>
              <p:ext uri="{D42A27DB-BD31-4B8C-83A1-F6EECF244321}">
                <p14:modId xmlns:p14="http://schemas.microsoft.com/office/powerpoint/2010/main" val="3308890925"/>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090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D1B-FCE5-3596-2B36-AC2AC3794793}"/>
              </a:ext>
            </a:extLst>
          </p:cNvPr>
          <p:cNvSpPr>
            <a:spLocks noGrp="1"/>
          </p:cNvSpPr>
          <p:nvPr>
            <p:ph type="title"/>
          </p:nvPr>
        </p:nvSpPr>
        <p:spPr>
          <a:xfrm>
            <a:off x="102062" y="3049009"/>
            <a:ext cx="8179290" cy="1911889"/>
          </a:xfrm>
        </p:spPr>
        <p:txBody>
          <a:bodyPr>
            <a:noAutofit/>
          </a:bodyPr>
          <a:lstStyle/>
          <a:p>
            <a:r>
              <a:rPr lang="en-US" dirty="0"/>
              <a:t>Clues from our indicators</a:t>
            </a:r>
          </a:p>
        </p:txBody>
      </p:sp>
    </p:spTree>
    <p:extLst>
      <p:ext uri="{BB962C8B-B14F-4D97-AF65-F5344CB8AC3E}">
        <p14:creationId xmlns:p14="http://schemas.microsoft.com/office/powerpoint/2010/main" val="402210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88="http://schemas.microsoft.com/office/powerpoint/2018/8/main"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Bouncing back</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Sentiment strongly positive again after August wobble</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a:xfrm>
            <a:off x="378023" y="5990921"/>
            <a:ext cx="6243637" cy="424319"/>
          </a:xfrm>
        </p:spPr>
        <p:txBody>
          <a:bodyPr/>
          <a:lstStyle/>
          <a:p>
            <a:r>
              <a:rPr lang="en-US" dirty="0"/>
              <a:t>Source: State Street Global Markets;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Glass had been half full for a while</a:t>
            </a:r>
          </a:p>
        </p:txBody>
      </p:sp>
      <p:graphicFrame>
        <p:nvGraphicFramePr>
          <p:cNvPr id="7" name="Chart 6">
            <a:extLst>
              <a:ext uri="{FF2B5EF4-FFF2-40B4-BE49-F238E27FC236}">
                <a16:creationId xmlns:a16="http://schemas.microsoft.com/office/drawing/2014/main" id="{71B0EF8C-50B7-4813-B10B-E44093A81696}"/>
              </a:ext>
            </a:extLst>
          </p:cNvPr>
          <p:cNvGraphicFramePr>
            <a:graphicFrameLocks/>
          </p:cNvGraphicFramePr>
          <p:nvPr>
            <p:extLst>
              <p:ext uri="{D42A27DB-BD31-4B8C-83A1-F6EECF244321}">
                <p14:modId xmlns:p14="http://schemas.microsoft.com/office/powerpoint/2010/main" val="39637821"/>
              </p:ext>
            </p:extLst>
          </p:nvPr>
        </p:nvGraphicFramePr>
        <p:xfrm>
          <a:off x="378022" y="1811626"/>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9374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Positivity ingrained</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Strong since the summer</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a:xfrm>
            <a:off x="378023" y="5990921"/>
            <a:ext cx="6243637" cy="424319"/>
          </a:xfrm>
        </p:spPr>
        <p:txBody>
          <a:bodyPr/>
          <a:lstStyle/>
          <a:p>
            <a:r>
              <a:rPr lang="en-US" dirty="0"/>
              <a:t>Source: State Street Global Markets;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Most upbeat in three years</a:t>
            </a:r>
          </a:p>
        </p:txBody>
      </p:sp>
      <p:graphicFrame>
        <p:nvGraphicFramePr>
          <p:cNvPr id="7" name="Chart 6">
            <a:extLst>
              <a:ext uri="{FF2B5EF4-FFF2-40B4-BE49-F238E27FC236}">
                <a16:creationId xmlns:a16="http://schemas.microsoft.com/office/drawing/2014/main" id="{503A2785-2DF1-40A9-AF49-C660504A93B0}"/>
              </a:ext>
            </a:extLst>
          </p:cNvPr>
          <p:cNvGraphicFramePr>
            <a:graphicFrameLocks/>
          </p:cNvGraphicFramePr>
          <p:nvPr>
            <p:extLst>
              <p:ext uri="{D42A27DB-BD31-4B8C-83A1-F6EECF244321}">
                <p14:modId xmlns:p14="http://schemas.microsoft.com/office/powerpoint/2010/main" val="3623348803"/>
              </p:ext>
            </p:extLst>
          </p:nvPr>
        </p:nvGraphicFramePr>
        <p:xfrm>
          <a:off x="378022" y="1763165"/>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524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All about stocks</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Concentration risk</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Position shake-out being reversed</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Equity weighting still close to highest in 16 years</a:t>
            </a:r>
          </a:p>
        </p:txBody>
      </p:sp>
      <p:graphicFrame>
        <p:nvGraphicFramePr>
          <p:cNvPr id="11" name="Content Placeholder 14">
            <a:extLst>
              <a:ext uri="{FF2B5EF4-FFF2-40B4-BE49-F238E27FC236}">
                <a16:creationId xmlns:a16="http://schemas.microsoft.com/office/drawing/2014/main" id="{AE4A349D-1919-487B-B639-51AA13976B5A}"/>
              </a:ext>
            </a:extLst>
          </p:cNvPr>
          <p:cNvGraphicFramePr>
            <a:graphicFrameLocks noGrp="1"/>
          </p:cNvGraphicFramePr>
          <p:nvPr>
            <p:ph sz="half" idx="1"/>
            <p:extLst>
              <p:ext uri="{D42A27DB-BD31-4B8C-83A1-F6EECF244321}">
                <p14:modId xmlns:p14="http://schemas.microsoft.com/office/powerpoint/2010/main" val="3230100195"/>
              </p:ext>
            </p:extLst>
          </p:nvPr>
        </p:nvGraphicFramePr>
        <p:xfrm>
          <a:off x="379413" y="1828800"/>
          <a:ext cx="4100512" cy="4171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00000000-0008-0000-0000-000004000000}"/>
              </a:ext>
            </a:extLst>
          </p:cNvPr>
          <p:cNvGraphicFramePr>
            <a:graphicFrameLocks noGrp="1"/>
          </p:cNvGraphicFramePr>
          <p:nvPr>
            <p:ph sz="half" idx="2"/>
            <p:extLst>
              <p:ext uri="{D42A27DB-BD31-4B8C-83A1-F6EECF244321}">
                <p14:modId xmlns:p14="http://schemas.microsoft.com/office/powerpoint/2010/main" val="156316602"/>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586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Concentration risk</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Concentration risk pt. 1</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a:xfrm>
            <a:off x="365126" y="6021759"/>
            <a:ext cx="6243637" cy="424319"/>
          </a:xfrm>
        </p:spPr>
        <p:txBody>
          <a:bodyPr/>
          <a:lstStyle/>
          <a:p>
            <a:r>
              <a:rPr lang="en-US" dirty="0"/>
              <a:t>Source: State Street Global Markets;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Concentration risk pt. 2</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Investors are overweight equities, and breadth an increasing concern</a:t>
            </a:r>
          </a:p>
        </p:txBody>
      </p:sp>
      <p:graphicFrame>
        <p:nvGraphicFramePr>
          <p:cNvPr id="7" name="Content Placeholder 6">
            <a:extLst>
              <a:ext uri="{FF2B5EF4-FFF2-40B4-BE49-F238E27FC236}">
                <a16:creationId xmlns:a16="http://schemas.microsoft.com/office/drawing/2014/main" id="{2DA8BB97-63B4-A526-19BD-93B7AA05FCB2}"/>
              </a:ext>
            </a:extLst>
          </p:cNvPr>
          <p:cNvGraphicFramePr>
            <a:graphicFrameLocks noGrp="1"/>
          </p:cNvGraphicFramePr>
          <p:nvPr>
            <p:ph sz="half" idx="2"/>
            <p:extLst>
              <p:ext uri="{D42A27DB-BD31-4B8C-83A1-F6EECF244321}">
                <p14:modId xmlns:p14="http://schemas.microsoft.com/office/powerpoint/2010/main" val="3429038051"/>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3F5D76B7-F11D-C8BC-ECD3-338BF6F9A62D}"/>
              </a:ext>
            </a:extLst>
          </p:cNvPr>
          <p:cNvGraphicFramePr>
            <a:graphicFrameLocks noGrp="1"/>
          </p:cNvGraphicFramePr>
          <p:nvPr>
            <p:ph sz="half" idx="1"/>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29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But it can last</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Overweight stocks for a while</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Liquidity the reason</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Excess liquidity underpins the equity </a:t>
            </a:r>
            <a:r>
              <a:rPr lang="en-US" dirty="0" err="1"/>
              <a:t>favouritism</a:t>
            </a:r>
            <a:endParaRPr lang="en-US" dirty="0"/>
          </a:p>
        </p:txBody>
      </p:sp>
      <p:graphicFrame>
        <p:nvGraphicFramePr>
          <p:cNvPr id="14" name="Content Placeholder 10">
            <a:extLst>
              <a:ext uri="{FF2B5EF4-FFF2-40B4-BE49-F238E27FC236}">
                <a16:creationId xmlns:a16="http://schemas.microsoft.com/office/drawing/2014/main" id="{15738146-5239-3D44-54D6-192094373758}"/>
              </a:ext>
            </a:extLst>
          </p:cNvPr>
          <p:cNvGraphicFramePr>
            <a:graphicFrameLocks noGrp="1"/>
          </p:cNvGraphicFramePr>
          <p:nvPr>
            <p:ph sz="half" idx="2"/>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a:extLst>
              <a:ext uri="{FF2B5EF4-FFF2-40B4-BE49-F238E27FC236}">
                <a16:creationId xmlns:a16="http://schemas.microsoft.com/office/drawing/2014/main" id="{904E013D-6ECE-F6A0-185D-09E318DE6AE1}"/>
              </a:ext>
            </a:extLst>
          </p:cNvPr>
          <p:cNvGraphicFramePr>
            <a:graphicFrameLocks noGrp="1"/>
          </p:cNvGraphicFramePr>
          <p:nvPr>
            <p:ph sz="half" idx="1"/>
            <p:extLst>
              <p:ext uri="{D42A27DB-BD31-4B8C-83A1-F6EECF244321}">
                <p14:modId xmlns:p14="http://schemas.microsoft.com/office/powerpoint/2010/main" val="1346581468"/>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81402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But core inflation has stopped falling</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Still believe we are going to continue to decline?</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Bloomberg, </a:t>
            </a:r>
            <a:r>
              <a:rPr lang="en-US" dirty="0" err="1"/>
              <a:t>PriceStats</a:t>
            </a:r>
            <a:r>
              <a:rPr lang="en-US" dirty="0"/>
              <a:t>;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2% on the way?</a:t>
            </a:r>
          </a:p>
        </p:txBody>
      </p:sp>
      <p:graphicFrame>
        <p:nvGraphicFramePr>
          <p:cNvPr id="5" name="Content Placeholder 10">
            <a:extLst>
              <a:ext uri="{FF2B5EF4-FFF2-40B4-BE49-F238E27FC236}">
                <a16:creationId xmlns:a16="http://schemas.microsoft.com/office/drawing/2014/main" id="{A3495105-C786-8E0C-9095-1EB17BA8A8E0}"/>
              </a:ext>
            </a:extLst>
          </p:cNvPr>
          <p:cNvGraphicFramePr>
            <a:graphicFrameLocks/>
          </p:cNvGraphicFramePr>
          <p:nvPr>
            <p:extLst>
              <p:ext uri="{D42A27DB-BD31-4B8C-83A1-F6EECF244321}">
                <p14:modId xmlns:p14="http://schemas.microsoft.com/office/powerpoint/2010/main" val="3233752826"/>
              </p:ext>
            </p:extLst>
          </p:nvPr>
        </p:nvGraphicFramePr>
        <p:xfrm>
          <a:off x="379413" y="1828800"/>
          <a:ext cx="8229600" cy="4206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0234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Dollar positioning a concern?</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Holdings rebounding</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Rebuild = higher dollar</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Overweight largely eradicated</a:t>
            </a:r>
          </a:p>
        </p:txBody>
      </p:sp>
      <p:graphicFrame>
        <p:nvGraphicFramePr>
          <p:cNvPr id="10" name="Content Placeholder 9">
            <a:extLst>
              <a:ext uri="{FF2B5EF4-FFF2-40B4-BE49-F238E27FC236}">
                <a16:creationId xmlns:a16="http://schemas.microsoft.com/office/drawing/2014/main" id="{005015BB-B479-4016-BA18-64FE691EB247}"/>
              </a:ext>
            </a:extLst>
          </p:cNvPr>
          <p:cNvGraphicFramePr>
            <a:graphicFrameLocks noGrp="1"/>
          </p:cNvGraphicFramePr>
          <p:nvPr>
            <p:ph sz="half" idx="1"/>
            <p:extLst>
              <p:ext uri="{D42A27DB-BD31-4B8C-83A1-F6EECF244321}">
                <p14:modId xmlns:p14="http://schemas.microsoft.com/office/powerpoint/2010/main" val="3218065867"/>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519F3C1C-5EF3-98A1-E45E-072C5EC9EDA8}"/>
              </a:ext>
            </a:extLst>
          </p:cNvPr>
          <p:cNvGraphicFramePr>
            <a:graphicFrameLocks noGrp="1"/>
          </p:cNvGraphicFramePr>
          <p:nvPr>
            <p:ph sz="half" idx="2"/>
            <p:extLst>
              <p:ext uri="{D42A27DB-BD31-4B8C-83A1-F6EECF244321}">
                <p14:modId xmlns:p14="http://schemas.microsoft.com/office/powerpoint/2010/main" val="3450558754"/>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937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And things are different now</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Rate divergence changes the hedge equation</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For equities as well</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It’s expensive to hedge the USD now</a:t>
            </a:r>
          </a:p>
        </p:txBody>
      </p:sp>
      <p:graphicFrame>
        <p:nvGraphicFramePr>
          <p:cNvPr id="11" name="Content Placeholder 10">
            <a:extLst>
              <a:ext uri="{FF2B5EF4-FFF2-40B4-BE49-F238E27FC236}">
                <a16:creationId xmlns:a16="http://schemas.microsoft.com/office/drawing/2014/main" id="{CE1F93FE-8C2F-63E5-FA66-AC997C1C3557}"/>
              </a:ext>
            </a:extLst>
          </p:cNvPr>
          <p:cNvGraphicFramePr>
            <a:graphicFrameLocks noGrp="1"/>
          </p:cNvGraphicFramePr>
          <p:nvPr>
            <p:ph sz="half" idx="1"/>
            <p:extLst>
              <p:ext uri="{D42A27DB-BD31-4B8C-83A1-F6EECF244321}">
                <p14:modId xmlns:p14="http://schemas.microsoft.com/office/powerpoint/2010/main" val="1919617851"/>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55402D23-1BCE-4D05-01B8-B6637C6C4533}"/>
              </a:ext>
            </a:extLst>
          </p:cNvPr>
          <p:cNvGraphicFramePr>
            <a:graphicFrameLocks noGrp="1"/>
          </p:cNvGraphicFramePr>
          <p:nvPr>
            <p:ph sz="half" idx="2"/>
            <p:extLst>
              <p:ext uri="{D42A27DB-BD31-4B8C-83A1-F6EECF244321}">
                <p14:modId xmlns:p14="http://schemas.microsoft.com/office/powerpoint/2010/main" val="1626039863"/>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51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What about FX positioning now?</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Dollar overweight not extensive</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Room to build back up?</a:t>
            </a:r>
          </a:p>
        </p:txBody>
      </p:sp>
      <p:graphicFrame>
        <p:nvGraphicFramePr>
          <p:cNvPr id="8" name="Content Placeholder 6">
            <a:extLst>
              <a:ext uri="{FF2B5EF4-FFF2-40B4-BE49-F238E27FC236}">
                <a16:creationId xmlns:a16="http://schemas.microsoft.com/office/drawing/2014/main" id="{17CCC387-1F07-1C78-3A4A-684A21339693}"/>
              </a:ext>
            </a:extLst>
          </p:cNvPr>
          <p:cNvGraphicFramePr>
            <a:graphicFrameLocks/>
          </p:cNvGraphicFramePr>
          <p:nvPr>
            <p:extLst>
              <p:ext uri="{D42A27DB-BD31-4B8C-83A1-F6EECF244321}">
                <p14:modId xmlns:p14="http://schemas.microsoft.com/office/powerpoint/2010/main" val="1006746306"/>
              </p:ext>
            </p:extLst>
          </p:nvPr>
        </p:nvGraphicFramePr>
        <p:xfrm>
          <a:off x="253073" y="1764763"/>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04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c="http://schemas.openxmlformats.org/drawingml/2006/chart">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9D1B-FCE5-3596-2B36-AC2AC3794793}"/>
              </a:ext>
            </a:extLst>
          </p:cNvPr>
          <p:cNvSpPr>
            <a:spLocks noGrp="1"/>
          </p:cNvSpPr>
          <p:nvPr>
            <p:ph type="title"/>
          </p:nvPr>
        </p:nvSpPr>
        <p:spPr>
          <a:xfrm>
            <a:off x="164981" y="1759987"/>
            <a:ext cx="8523001" cy="1911889"/>
          </a:xfrm>
        </p:spPr>
        <p:txBody>
          <a:bodyPr>
            <a:noAutofit/>
          </a:bodyPr>
          <a:lstStyle/>
          <a:p>
            <a:r>
              <a:rPr lang="en-US" dirty="0"/>
              <a:t>How to trade it</a:t>
            </a:r>
          </a:p>
        </p:txBody>
      </p:sp>
    </p:spTree>
    <p:extLst>
      <p:ext uri="{BB962C8B-B14F-4D97-AF65-F5344CB8AC3E}">
        <p14:creationId xmlns:p14="http://schemas.microsoft.com/office/powerpoint/2010/main" val="153612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88="http://schemas.microsoft.com/office/powerpoint/2018/8/main"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2025 moves pared back</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From six cuts to three</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2" y="1358310"/>
            <a:ext cx="5675599"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All the way back to zero?</a:t>
            </a:r>
          </a:p>
        </p:txBody>
      </p:sp>
      <p:graphicFrame>
        <p:nvGraphicFramePr>
          <p:cNvPr id="5" name="Chart 4">
            <a:extLst>
              <a:ext uri="{FF2B5EF4-FFF2-40B4-BE49-F238E27FC236}">
                <a16:creationId xmlns:a16="http://schemas.microsoft.com/office/drawing/2014/main" id="{5697DFD7-9AA7-AEAE-ADB3-2DFF12A44BF4}"/>
              </a:ext>
            </a:extLst>
          </p:cNvPr>
          <p:cNvGraphicFramePr>
            <a:graphicFrameLocks/>
          </p:cNvGraphicFramePr>
          <p:nvPr/>
        </p:nvGraphicFramePr>
        <p:xfrm>
          <a:off x="303340" y="1876120"/>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48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xmlns:a14="http://schemas.microsoft.com/office/drawing/2010/main" xmlns:c="http://schemas.openxmlformats.org/drawingml/2006/chart">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Curve </a:t>
            </a:r>
            <a:r>
              <a:rPr lang="en-US" dirty="0" err="1"/>
              <a:t>steepener</a:t>
            </a:r>
            <a:r>
              <a:rPr lang="en-US" dirty="0"/>
              <a:t>? Which part?</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2s5s could start to invert again</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fiscal concerns at the long end will grow</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Got to play the fly</a:t>
            </a:r>
          </a:p>
        </p:txBody>
      </p:sp>
      <p:graphicFrame>
        <p:nvGraphicFramePr>
          <p:cNvPr id="7" name="Content Placeholder 13">
            <a:extLst>
              <a:ext uri="{FF2B5EF4-FFF2-40B4-BE49-F238E27FC236}">
                <a16:creationId xmlns:a16="http://schemas.microsoft.com/office/drawing/2014/main" id="{1F46A657-C7DF-666F-DC14-354EAAF1B93B}"/>
              </a:ext>
            </a:extLst>
          </p:cNvPr>
          <p:cNvGraphicFramePr>
            <a:graphicFrameLocks noGrp="1"/>
          </p:cNvGraphicFramePr>
          <p:nvPr>
            <p:ph sz="half" idx="1"/>
            <p:extLst>
              <p:ext uri="{D42A27DB-BD31-4B8C-83A1-F6EECF244321}">
                <p14:modId xmlns:p14="http://schemas.microsoft.com/office/powerpoint/2010/main" val="3885619103"/>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a:extLst>
              <a:ext uri="{FF2B5EF4-FFF2-40B4-BE49-F238E27FC236}">
                <a16:creationId xmlns:a16="http://schemas.microsoft.com/office/drawing/2014/main" id="{85754B0A-343C-61EC-6208-F2CBEFED5505}"/>
              </a:ext>
            </a:extLst>
          </p:cNvPr>
          <p:cNvGraphicFramePr>
            <a:graphicFrameLocks noGrp="1"/>
          </p:cNvGraphicFramePr>
          <p:nvPr>
            <p:ph sz="half" idx="2"/>
            <p:extLst>
              <p:ext uri="{D42A27DB-BD31-4B8C-83A1-F6EECF244321}">
                <p14:modId xmlns:p14="http://schemas.microsoft.com/office/powerpoint/2010/main" val="2534026616"/>
              </p:ext>
            </p:extLst>
          </p:nvPr>
        </p:nvGraphicFramePr>
        <p:xfrm>
          <a:off x="4664073"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743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What’s driving the USD?</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2-yr yields have been key for a while</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10-yr now the focus</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All about rates</a:t>
            </a:r>
          </a:p>
        </p:txBody>
      </p:sp>
      <p:graphicFrame>
        <p:nvGraphicFramePr>
          <p:cNvPr id="11" name="Content Placeholder 6">
            <a:extLst>
              <a:ext uri="{FF2B5EF4-FFF2-40B4-BE49-F238E27FC236}">
                <a16:creationId xmlns:a16="http://schemas.microsoft.com/office/drawing/2014/main" id="{EF3E1A2C-B139-0CDC-6CBA-076629AD6208}"/>
              </a:ext>
            </a:extLst>
          </p:cNvPr>
          <p:cNvGraphicFramePr>
            <a:graphicFrameLocks noGrp="1"/>
          </p:cNvGraphicFramePr>
          <p:nvPr>
            <p:ph sz="half" idx="1"/>
            <p:extLst>
              <p:ext uri="{D42A27DB-BD31-4B8C-83A1-F6EECF244321}">
                <p14:modId xmlns:p14="http://schemas.microsoft.com/office/powerpoint/2010/main" val="751809616"/>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4F097839-C5C2-76DD-8529-867BB4C938E8}"/>
              </a:ext>
            </a:extLst>
          </p:cNvPr>
          <p:cNvGraphicFramePr>
            <a:graphicFrameLocks noGrp="1"/>
          </p:cNvGraphicFramePr>
          <p:nvPr>
            <p:ph sz="half" idx="2"/>
            <p:extLst>
              <p:ext uri="{D42A27DB-BD31-4B8C-83A1-F6EECF244321}">
                <p14:modId xmlns:p14="http://schemas.microsoft.com/office/powerpoint/2010/main" val="1211265638"/>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820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Rate expectations further to go and so has the USD</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Vs. the EUR</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GBP</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Reduced overweight, relative rates turning</a:t>
            </a:r>
          </a:p>
        </p:txBody>
      </p:sp>
      <p:graphicFrame>
        <p:nvGraphicFramePr>
          <p:cNvPr id="10" name="Content Placeholder 9">
            <a:extLst>
              <a:ext uri="{FF2B5EF4-FFF2-40B4-BE49-F238E27FC236}">
                <a16:creationId xmlns:a16="http://schemas.microsoft.com/office/drawing/2014/main" id="{E15989C3-E1CD-22F1-0FF1-05E809F8415D}"/>
              </a:ext>
            </a:extLst>
          </p:cNvPr>
          <p:cNvGraphicFramePr>
            <a:graphicFrameLocks noGrp="1"/>
          </p:cNvGraphicFramePr>
          <p:nvPr>
            <p:ph sz="half" idx="1"/>
            <p:extLst>
              <p:ext uri="{D42A27DB-BD31-4B8C-83A1-F6EECF244321}">
                <p14:modId xmlns:p14="http://schemas.microsoft.com/office/powerpoint/2010/main" val="3857593608"/>
              </p:ext>
            </p:extLst>
          </p:nvPr>
        </p:nvGraphicFramePr>
        <p:xfrm>
          <a:off x="379415" y="1863090"/>
          <a:ext cx="4100512" cy="41719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FE87AF67-A3B1-41B8-AFC3-9ACA7B9797F8}"/>
              </a:ext>
            </a:extLst>
          </p:cNvPr>
          <p:cNvGraphicFramePr>
            <a:graphicFrameLocks noGrp="1"/>
          </p:cNvGraphicFramePr>
          <p:nvPr>
            <p:ph sz="half" idx="2"/>
            <p:extLst>
              <p:ext uri="{D42A27DB-BD31-4B8C-83A1-F6EECF244321}">
                <p14:modId xmlns:p14="http://schemas.microsoft.com/office/powerpoint/2010/main" val="1715711738"/>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2757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Rate expectations the FX key</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Vs. the JPY</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And CAD</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US easing overplayed</a:t>
            </a:r>
          </a:p>
        </p:txBody>
      </p:sp>
      <p:graphicFrame>
        <p:nvGraphicFramePr>
          <p:cNvPr id="10" name="Content Placeholder 9">
            <a:extLst>
              <a:ext uri="{FF2B5EF4-FFF2-40B4-BE49-F238E27FC236}">
                <a16:creationId xmlns:a16="http://schemas.microsoft.com/office/drawing/2014/main" id="{336DC601-AFEA-4FA6-BA68-094E3F436A7E}"/>
              </a:ext>
            </a:extLst>
          </p:cNvPr>
          <p:cNvGraphicFramePr>
            <a:graphicFrameLocks noGrp="1"/>
          </p:cNvGraphicFramePr>
          <p:nvPr>
            <p:ph sz="half" idx="1"/>
            <p:extLst>
              <p:ext uri="{D42A27DB-BD31-4B8C-83A1-F6EECF244321}">
                <p14:modId xmlns:p14="http://schemas.microsoft.com/office/powerpoint/2010/main" val="2187494491"/>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ontent Placeholder 16">
            <a:extLst>
              <a:ext uri="{FF2B5EF4-FFF2-40B4-BE49-F238E27FC236}">
                <a16:creationId xmlns:a16="http://schemas.microsoft.com/office/drawing/2014/main" id="{1922CB67-D6B7-41E3-8E30-6E29F8845733}"/>
              </a:ext>
            </a:extLst>
          </p:cNvPr>
          <p:cNvGraphicFramePr>
            <a:graphicFrameLocks noGrp="1"/>
          </p:cNvGraphicFramePr>
          <p:nvPr>
            <p:ph sz="half" idx="2"/>
            <p:extLst>
              <p:ext uri="{D42A27DB-BD31-4B8C-83A1-F6EECF244321}">
                <p14:modId xmlns:p14="http://schemas.microsoft.com/office/powerpoint/2010/main" val="2948562389"/>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5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3ED62-3644-83D7-5987-0FC14730FA9A}"/>
              </a:ext>
            </a:extLst>
          </p:cNvPr>
          <p:cNvSpPr>
            <a:spLocks noGrp="1"/>
          </p:cNvSpPr>
          <p:nvPr>
            <p:ph type="title"/>
          </p:nvPr>
        </p:nvSpPr>
        <p:spPr/>
        <p:txBody>
          <a:bodyPr/>
          <a:lstStyle/>
          <a:p>
            <a:r>
              <a:rPr lang="en-US" dirty="0"/>
              <a:t>EM the party is over</a:t>
            </a:r>
          </a:p>
        </p:txBody>
      </p:sp>
      <p:sp>
        <p:nvSpPr>
          <p:cNvPr id="3" name="Subtitle 2">
            <a:extLst>
              <a:ext uri="{FF2B5EF4-FFF2-40B4-BE49-F238E27FC236}">
                <a16:creationId xmlns:a16="http://schemas.microsoft.com/office/drawing/2014/main" id="{683976D9-43C7-B983-5F92-CADCFC660937}"/>
              </a:ext>
            </a:extLst>
          </p:cNvPr>
          <p:cNvSpPr>
            <a:spLocks noGrp="1"/>
          </p:cNvSpPr>
          <p:nvPr>
            <p:ph type="subTitle" idx="10"/>
          </p:nvPr>
        </p:nvSpPr>
        <p:spPr>
          <a:xfrm>
            <a:off x="378023" y="764212"/>
            <a:ext cx="8387954" cy="305149"/>
          </a:xfrm>
        </p:spPr>
        <p:txBody>
          <a:bodyPr/>
          <a:lstStyle/>
          <a:p>
            <a:r>
              <a:rPr lang="en-US" dirty="0"/>
              <a:t>Carry had a good run, caution required now</a:t>
            </a:r>
          </a:p>
        </p:txBody>
      </p:sp>
      <p:sp>
        <p:nvSpPr>
          <p:cNvPr id="4" name="Text Placeholder 3">
            <a:extLst>
              <a:ext uri="{FF2B5EF4-FFF2-40B4-BE49-F238E27FC236}">
                <a16:creationId xmlns:a16="http://schemas.microsoft.com/office/drawing/2014/main" id="{B2904EAD-56B6-927D-42DE-864BBCC86711}"/>
              </a:ext>
            </a:extLst>
          </p:cNvPr>
          <p:cNvSpPr>
            <a:spLocks noGrp="1"/>
          </p:cNvSpPr>
          <p:nvPr>
            <p:ph type="body" sz="half" idx="2"/>
          </p:nvPr>
        </p:nvSpPr>
        <p:spPr/>
        <p:txBody>
          <a:bodyPr/>
          <a:lstStyle/>
          <a:p>
            <a:r>
              <a:rPr lang="en-US" dirty="0"/>
              <a:t>Source: State Street Global Markets, Bloomberg; data as of 12/06/2024</a:t>
            </a:r>
          </a:p>
        </p:txBody>
      </p:sp>
      <p:sp>
        <p:nvSpPr>
          <p:cNvPr id="6" name="Subtitle 4">
            <a:extLst>
              <a:ext uri="{FF2B5EF4-FFF2-40B4-BE49-F238E27FC236}">
                <a16:creationId xmlns:a16="http://schemas.microsoft.com/office/drawing/2014/main" id="{FB18EE1E-7A62-F7A0-8FC2-04808E112C25}"/>
              </a:ext>
            </a:extLst>
          </p:cNvPr>
          <p:cNvSpPr txBox="1">
            <a:spLocks/>
          </p:cNvSpPr>
          <p:nvPr/>
        </p:nvSpPr>
        <p:spPr>
          <a:xfrm>
            <a:off x="378023" y="1358310"/>
            <a:ext cx="4074300" cy="228862"/>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GB" sz="1400" dirty="0"/>
              <a:t>Had become increasingly idiosyncratic</a:t>
            </a:r>
          </a:p>
        </p:txBody>
      </p:sp>
      <p:graphicFrame>
        <p:nvGraphicFramePr>
          <p:cNvPr id="7" name="Chart 6">
            <a:extLst>
              <a:ext uri="{FF2B5EF4-FFF2-40B4-BE49-F238E27FC236}">
                <a16:creationId xmlns:a16="http://schemas.microsoft.com/office/drawing/2014/main" id="{5C1AB224-D0E0-270E-CC51-8F8B7AABE44D}"/>
              </a:ext>
            </a:extLst>
          </p:cNvPr>
          <p:cNvGraphicFramePr>
            <a:graphicFrameLocks/>
          </p:cNvGraphicFramePr>
          <p:nvPr>
            <p:extLst>
              <p:ext uri="{D42A27DB-BD31-4B8C-83A1-F6EECF244321}">
                <p14:modId xmlns:p14="http://schemas.microsoft.com/office/powerpoint/2010/main" val="873324665"/>
              </p:ext>
            </p:extLst>
          </p:nvPr>
        </p:nvGraphicFramePr>
        <p:xfrm>
          <a:off x="265054" y="1855180"/>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534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And let’s not overplay labour market weakness</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Slowing slowly</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But wages regathering momentum</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Slowing from a high base</a:t>
            </a:r>
          </a:p>
        </p:txBody>
      </p:sp>
      <p:graphicFrame>
        <p:nvGraphicFramePr>
          <p:cNvPr id="7" name="Content Placeholder 6">
            <a:extLst>
              <a:ext uri="{FF2B5EF4-FFF2-40B4-BE49-F238E27FC236}">
                <a16:creationId xmlns:a16="http://schemas.microsoft.com/office/drawing/2014/main" id="{A7B3E717-0DEC-F949-735C-85E1773791BF}"/>
              </a:ext>
            </a:extLst>
          </p:cNvPr>
          <p:cNvGraphicFramePr>
            <a:graphicFrameLocks noGrp="1"/>
          </p:cNvGraphicFramePr>
          <p:nvPr>
            <p:ph sz="half" idx="1"/>
            <p:extLst>
              <p:ext uri="{D42A27DB-BD31-4B8C-83A1-F6EECF244321}">
                <p14:modId xmlns:p14="http://schemas.microsoft.com/office/powerpoint/2010/main" val="1700528479"/>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ontent Placeholder 10">
            <a:extLst>
              <a:ext uri="{FF2B5EF4-FFF2-40B4-BE49-F238E27FC236}">
                <a16:creationId xmlns:a16="http://schemas.microsoft.com/office/drawing/2014/main" id="{28192368-8DDB-C073-5F43-581BFCF70C61}"/>
              </a:ext>
            </a:extLst>
          </p:cNvPr>
          <p:cNvGraphicFramePr>
            <a:graphicFrameLocks noGrp="1"/>
          </p:cNvGraphicFramePr>
          <p:nvPr>
            <p:ph sz="half" idx="2"/>
            <p:extLst>
              <p:ext uri="{D42A27DB-BD31-4B8C-83A1-F6EECF244321}">
                <p14:modId xmlns:p14="http://schemas.microsoft.com/office/powerpoint/2010/main" val="1116385285"/>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129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718A-779C-EE64-8960-962D92494B27}"/>
              </a:ext>
            </a:extLst>
          </p:cNvPr>
          <p:cNvSpPr>
            <a:spLocks noGrp="1"/>
          </p:cNvSpPr>
          <p:nvPr>
            <p:ph type="title"/>
          </p:nvPr>
        </p:nvSpPr>
        <p:spPr>
          <a:xfrm>
            <a:off x="254967" y="448850"/>
            <a:ext cx="7209373" cy="260303"/>
          </a:xfrm>
        </p:spPr>
        <p:txBody>
          <a:bodyPr/>
          <a:lstStyle/>
          <a:p>
            <a:r>
              <a:rPr lang="en-US" sz="2800" dirty="0">
                <a:solidFill>
                  <a:srgbClr val="001AFF"/>
                </a:solidFill>
              </a:rPr>
              <a:t>Disclaimers and Important Risk Information [2024.01]</a:t>
            </a:r>
          </a:p>
        </p:txBody>
      </p:sp>
      <p:sp>
        <p:nvSpPr>
          <p:cNvPr id="4" name="TextBox 3">
            <a:extLst>
              <a:ext uri="{FF2B5EF4-FFF2-40B4-BE49-F238E27FC236}">
                <a16:creationId xmlns:a16="http://schemas.microsoft.com/office/drawing/2014/main" id="{470F5D71-57CE-47FE-B32C-BE46D04204A8}"/>
              </a:ext>
            </a:extLst>
          </p:cNvPr>
          <p:cNvSpPr txBox="1"/>
          <p:nvPr/>
        </p:nvSpPr>
        <p:spPr>
          <a:xfrm>
            <a:off x="96267" y="997712"/>
            <a:ext cx="8831180" cy="2400657"/>
          </a:xfrm>
          <a:prstGeom prst="rect">
            <a:avLst/>
          </a:prstGeom>
          <a:noFill/>
        </p:spPr>
        <p:txBody>
          <a:bodyPr wrap="square">
            <a:spAutoFit/>
          </a:bodyPr>
          <a:lstStyle/>
          <a:p>
            <a:pPr algn="just" defTabSz="685800">
              <a:defRPr/>
            </a:pPr>
            <a:r>
              <a:rPr lang="en-US" sz="500" dirty="0">
                <a:solidFill>
                  <a:srgbClr val="020B5B"/>
                </a:solidFill>
                <a:latin typeface="Inter"/>
              </a:rPr>
              <a:t>This communication is provided only to professional clients or eligible counterparties or their equivalent by State Street Bank and Trust Company or, where applicable and permissible, its bank and non-bank affiliates (“State Street”). State Street Bank and Trust Company is authorized and regulated by the Federal Reserve Board, registered with the Commodity Futures Trading Commission as a Swap Dealer, and is a member of the National Futures Association. State Street Bank International GmbH (“SSBI”) is regulated by the European Central Bank (“ECB”), the German Federal Financial Supervisory Authority (“BaFin”) and the Deutsche Bundesbank. Details about the extent of SSBI’s regulation by the ECB, the BaFin and Deutsche Bundesbank are available from us on request. Products and services described herein may not be available in all jurisdictions or through all State Street entities. Activities described herein may be conducted from offshore. Information provided is of a general nature only and has not been reviewed by any regulatory authority.</a:t>
            </a:r>
          </a:p>
          <a:p>
            <a:pPr algn="just" defTabSz="685800">
              <a:defRPr/>
            </a:pPr>
            <a:r>
              <a:rPr lang="en-US" sz="500" dirty="0">
                <a:solidFill>
                  <a:srgbClr val="020B5B"/>
                </a:solidFill>
                <a:latin typeface="Inter"/>
              </a:rPr>
              <a:t>This communication is intended for general marketing purposes, and the information contained herein has not been prepared in accordance with legal requirements designed to promote the independence of investment research. It is for clients to determine whether they are permitted to receive research of any nature. Market commentary provided by trading desks is not investment research. This communication is not intended to suggest or recommend any transaction, investment, or investment strategy, does not constitute investment research, nor does it purport to be comprehensive or intended to replace the exercise of an investor’s own careful independent review and judgment regarding any investment decision. </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This communication is not intended for retail clients, nor for distribution to, and may not be relied upon by, any person or entity in any jurisdiction or country where such distribution or use would be contrary to applicable law or regulation. This communication or any portion hereof may not be reprinted, sold or redistributed without the prior written consent of State Street. This communication and the information herein does not constitute investment, legal, or tax advice and is not a solicitation to buy or sell securities or any financial instrument nor is it intended to constitute a binding contractual arrangement or commitment by State Street of any kind. The information provided does not take into account any particular investment objectives, strategies, investment horizon or tax status. </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The views expressed herein are the views of State Street as of the date specified and are subject to change, without notice, based on market and other conditions. The information provided herein has been obtained from sources believed to be reliable at the time of publication, nonetheless, we make no representations or assurances that the information is complete or accurate, and you should not place any reliance on said information. State Street hereby disclaims any warranty and all liability, whether arising in contract, tort or otherwise, for any losses, liabilities, damages, expenses or costs, either direct, indirect, consequential, special, or punitive, arising from or in connection with any use of this document and/or the information herein.</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State Street may from time to time, as principal or agent, for its own account or for those of its clients, have positions in and/or actively trade in financial instruments or other products identical to or economically related to those discussed in this communication. State Street may have a commercial relationship with issuers of financial instruments or other products discussed in this communication.</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This communication may contain information deemed to be forward-looking statements. These statements are based on assumptions, analyses and expectations of State Street in light of its experience and perception of historical trends, current conditions, expected future developments and other factors it believes appropriate under the circumstances. All information is subject to change without notice.</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Participating in trading any financial instrument, including but not limited to foreign exchange, equities, futures, fixed income or derivative instruments, or investments in non-liquid or emerging markets, or digital assets, or participating in securities lending, repurchase transactions or other collateral services present risks, which may include but are not limited to counterparty, collateral, investment loss, tax, and accounting risks. Where applicable, returns may increase or decrease as a result of currency fluctuations. Derivatives may be more volatile than the underlying instruments. Certain foreign exchange business, including spot and certain forward transactions, may not be regulated in all jurisdictions. Past performance is no guarantee of future results. </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Please contact your State Street representative for further information.</a:t>
            </a:r>
          </a:p>
          <a:p>
            <a:pPr algn="just" defTabSz="685800">
              <a:defRPr/>
            </a:pPr>
            <a:endParaRPr lang="en-US" sz="500" dirty="0">
              <a:solidFill>
                <a:srgbClr val="020B5B"/>
              </a:solidFill>
              <a:latin typeface="Inter"/>
            </a:endParaRPr>
          </a:p>
          <a:p>
            <a:pPr algn="just" defTabSz="685800">
              <a:defRPr/>
            </a:pPr>
            <a:r>
              <a:rPr lang="en-US" sz="500" dirty="0">
                <a:solidFill>
                  <a:srgbClr val="020B5B"/>
                </a:solidFill>
                <a:latin typeface="Inter"/>
              </a:rPr>
              <a:t>To learn how State Street looks after your personal data, visit: </a:t>
            </a:r>
            <a:r>
              <a:rPr lang="en-US" sz="500" dirty="0">
                <a:solidFill>
                  <a:srgbClr val="020B5B"/>
                </a:solidFill>
                <a:latin typeface="Inter"/>
                <a:hlinkClick r:id="rId3"/>
              </a:rPr>
              <a:t>https://www.statestreet.com/utility/privacy-notice.html</a:t>
            </a:r>
            <a:r>
              <a:rPr lang="en-US" sz="500" dirty="0">
                <a:solidFill>
                  <a:srgbClr val="020B5B"/>
                </a:solidFill>
                <a:latin typeface="Inter"/>
              </a:rPr>
              <a:t>.</a:t>
            </a:r>
          </a:p>
          <a:p>
            <a:pPr algn="just" defTabSz="685800">
              <a:defRPr/>
            </a:pPr>
            <a:r>
              <a:rPr lang="en-US" sz="500" dirty="0">
                <a:solidFill>
                  <a:srgbClr val="020B5B"/>
                </a:solidFill>
                <a:latin typeface="Inter"/>
              </a:rPr>
              <a:t>© 2024 State Street Corporation – All Rights Reserved</a:t>
            </a:r>
          </a:p>
        </p:txBody>
      </p:sp>
      <p:graphicFrame>
        <p:nvGraphicFramePr>
          <p:cNvPr id="6" name="Table 5">
            <a:extLst>
              <a:ext uri="{FF2B5EF4-FFF2-40B4-BE49-F238E27FC236}">
                <a16:creationId xmlns:a16="http://schemas.microsoft.com/office/drawing/2014/main" id="{4BB68237-3A2E-FE92-A85C-09B01552EB89}"/>
              </a:ext>
            </a:extLst>
          </p:cNvPr>
          <p:cNvGraphicFramePr>
            <a:graphicFrameLocks noGrp="1"/>
          </p:cNvGraphicFramePr>
          <p:nvPr/>
        </p:nvGraphicFramePr>
        <p:xfrm>
          <a:off x="156409" y="3686928"/>
          <a:ext cx="8710895" cy="2567877"/>
        </p:xfrm>
        <a:graphic>
          <a:graphicData uri="http://schemas.openxmlformats.org/drawingml/2006/table">
            <a:tbl>
              <a:tblPr firstRow="1" firstCol="1" bandRow="1"/>
              <a:tblGrid>
                <a:gridCol w="8710895">
                  <a:extLst>
                    <a:ext uri="{9D8B030D-6E8A-4147-A177-3AD203B41FA5}">
                      <a16:colId xmlns:a16="http://schemas.microsoft.com/office/drawing/2014/main" val="4207392486"/>
                    </a:ext>
                  </a:extLst>
                </a:gridCol>
              </a:tblGrid>
              <a:tr h="2103073">
                <a:tc>
                  <a:txBody>
                    <a:bodyPr/>
                    <a:lstStyle/>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Global Markets Research Disclaimer Supplement [2024.01]</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Australia: </a:t>
                      </a:r>
                      <a:r>
                        <a:rPr lang="en-US" sz="500" b="0" spc="-20" dirty="0">
                          <a:effectLst/>
                          <a:latin typeface="+mn-lt"/>
                          <a:ea typeface="Times New Roman" panose="02020603050405020304" pitchFamily="18" charset="0"/>
                          <a:cs typeface="Times New Roman" panose="02020603050405020304" pitchFamily="18" charset="0"/>
                        </a:rPr>
                        <a:t>This communication is provided to wholesale clients by State Street Bank and Trust Company (Australian Business Number 70 062 819 630, Australian Financial Services License 239679).</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Brazil: </a:t>
                      </a:r>
                      <a:r>
                        <a:rPr lang="en-US" sz="500" b="0" spc="-20" dirty="0">
                          <a:effectLst/>
                          <a:latin typeface="+mn-lt"/>
                          <a:ea typeface="Times New Roman" panose="02020603050405020304" pitchFamily="18" charset="0"/>
                          <a:cs typeface="Times New Roman" panose="02020603050405020304" pitchFamily="18" charset="0"/>
                        </a:rPr>
                        <a:t>The products in this marketing material have not been and will not be registered with the Comissão de Valores Mobiliários - the Brazilian Securities and Exchange Commission ("CVM"), and any offer of such products is not directed to the general public within the Federative Republic of Brazil ("Brazil"). The information contained in this marketing material is not provided for the purpose of publicly soliciting investments from investors residing in Brazil and no information in this marketing material should be construed as a public offering or unauthorized distribution of the products within Brazil, pursuant to applicable Brazilian law and regulations.</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Israel</a:t>
                      </a:r>
                      <a:r>
                        <a:rPr lang="en-US" sz="500" b="0" spc="-20" dirty="0">
                          <a:effectLst/>
                          <a:latin typeface="+mn-lt"/>
                          <a:ea typeface="Times New Roman" panose="02020603050405020304" pitchFamily="18" charset="0"/>
                          <a:cs typeface="Times New Roman" panose="02020603050405020304" pitchFamily="18" charset="0"/>
                        </a:rPr>
                        <a:t>: State Street Bank and Trust Company is not licensed under Israel’s Regulation of Investment Advice, Investment Marketing and Portfolio Management Law, 1995. This communication may only be distributed to or used by investors in Israel which are “eligible clients” as listed in the First Schedule to Israel’s Regulation of Investment Advice, Investment Marketing and Portfolio Management Law 1995.</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Japan: </a:t>
                      </a:r>
                      <a:r>
                        <a:rPr lang="en-US" sz="500" b="0" spc="-20" dirty="0">
                          <a:effectLst/>
                          <a:latin typeface="+mn-lt"/>
                          <a:ea typeface="Times New Roman" panose="02020603050405020304" pitchFamily="18" charset="0"/>
                          <a:cs typeface="Times New Roman" panose="02020603050405020304" pitchFamily="18" charset="0"/>
                        </a:rPr>
                        <a:t>This communication is made available in Japan by State Street Bank and Trust Company, Tokyo Branch, which is regulated by the Financial Services Agency of Japan and is licensed under Article 47 of the Banking Act.</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Oman: </a:t>
                      </a:r>
                      <a:r>
                        <a:rPr lang="en-US" sz="500" b="0" spc="-20" dirty="0">
                          <a:effectLst/>
                          <a:latin typeface="+mn-lt"/>
                          <a:ea typeface="Times New Roman" panose="02020603050405020304" pitchFamily="18" charset="0"/>
                          <a:cs typeface="Times New Roman" panose="02020603050405020304" pitchFamily="18" charset="0"/>
                        </a:rPr>
                        <a:t>State Street Bank and Trust Company is not a bank or financial services provider registered to undertake business in Oman and is not regulated by the Central Bank of Oman or the Capital Market Authority.</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Qatar: </a:t>
                      </a:r>
                      <a:r>
                        <a:rPr lang="en-US" sz="500" b="0" spc="-20" dirty="0">
                          <a:effectLst/>
                          <a:latin typeface="+mn-lt"/>
                          <a:ea typeface="Times New Roman" panose="02020603050405020304" pitchFamily="18" charset="0"/>
                          <a:cs typeface="Times New Roman" panose="02020603050405020304" pitchFamily="18" charset="0"/>
                        </a:rPr>
                        <a:t>The information in this communication has not been reviewed or approved by the Qatar Central Bank, the Qatar Financial Markets Authority or the Qatar Financial Centre Regulatory Authority, or any other relevant Qatari regulatory body.</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Singapore: </a:t>
                      </a:r>
                      <a:r>
                        <a:rPr lang="en-US" sz="500" b="0" spc="-20" dirty="0">
                          <a:effectLst/>
                          <a:latin typeface="+mn-lt"/>
                          <a:ea typeface="Times New Roman" panose="02020603050405020304" pitchFamily="18" charset="0"/>
                          <a:cs typeface="Times New Roman" panose="02020603050405020304" pitchFamily="18" charset="0"/>
                        </a:rPr>
                        <a:t>This communication is made available in Singapore by State Street Bank and Trust Company, Singapore Branch (“SSBTS”), which holds a wholesale bank license by the Monetary Authority of Singapore. In Singapore, this communication is only distributed to accredited, institutional investors as defined in the Singapore Financial Advisers Act 2001 (“FAA”) and its regulations. Note that SSBTS is exempt from Sections 27 and 36 of the FAA. When this communication is distributed to overseas investors as defined in the FAA, note that SSBTS is exempt from Sections 26, 27, 29 and 36 of the FAA. This advertisement has not been reviewed by the Monetary Authority of Singapore. </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South Africa: </a:t>
                      </a:r>
                      <a:r>
                        <a:rPr lang="en-US" sz="500" b="0" spc="-20" dirty="0">
                          <a:effectLst/>
                          <a:latin typeface="+mn-lt"/>
                          <a:ea typeface="Times New Roman" panose="02020603050405020304" pitchFamily="18" charset="0"/>
                          <a:cs typeface="Times New Roman" panose="02020603050405020304" pitchFamily="18" charset="0"/>
                        </a:rPr>
                        <a:t>State Street Bank and Trust Company is authorized in South Africa under the Financial Advisory and Intermediary Services Act, 2002 as a Category I Financial Services Provider; FSP No. 42671.</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United Arab Emirates: </a:t>
                      </a:r>
                      <a:r>
                        <a:rPr lang="en-US" sz="500" b="0" i="0" spc="-20" dirty="0">
                          <a:effectLst/>
                          <a:latin typeface="+mn-lt"/>
                          <a:ea typeface="Times New Roman" panose="02020603050405020304" pitchFamily="18" charset="0"/>
                          <a:cs typeface="Times New Roman" panose="02020603050405020304" pitchFamily="18" charset="0"/>
                        </a:rPr>
                        <a:t>The information contained within this communication is not intended to lead to the conclusion of any contract of whatsoever nature within the territory of the United Arab Emirates</a:t>
                      </a:r>
                      <a:r>
                        <a:rPr lang="en-US" sz="500" b="1" spc="-20" dirty="0">
                          <a:effectLst/>
                          <a:latin typeface="+mn-lt"/>
                          <a:ea typeface="Times New Roman" panose="02020603050405020304" pitchFamily="18" charset="0"/>
                          <a:cs typeface="Times New Roman" panose="02020603050405020304" pitchFamily="18" charset="0"/>
                        </a:rPr>
                        <a:t>. </a:t>
                      </a:r>
                    </a:p>
                    <a:p>
                      <a:pPr marL="0" marR="0" algn="just">
                        <a:lnSpc>
                          <a:spcPct val="120000"/>
                        </a:lnSpc>
                        <a:spcBef>
                          <a:spcPts val="0"/>
                        </a:spcBef>
                        <a:spcAft>
                          <a:spcPts val="600"/>
                        </a:spcAft>
                      </a:pPr>
                      <a:r>
                        <a:rPr lang="en-US" sz="500" b="1" spc="-20" dirty="0">
                          <a:effectLst/>
                          <a:latin typeface="+mn-lt"/>
                          <a:ea typeface="Times New Roman" panose="02020603050405020304" pitchFamily="18" charset="0"/>
                          <a:cs typeface="Times New Roman" panose="02020603050405020304" pitchFamily="18" charset="0"/>
                        </a:rPr>
                        <a:t>United Kingdom: </a:t>
                      </a:r>
                      <a:r>
                        <a:rPr lang="en-US" sz="500" b="0" spc="-20" dirty="0">
                          <a:effectLst/>
                          <a:latin typeface="+mn-lt"/>
                          <a:ea typeface="Times New Roman" panose="02020603050405020304" pitchFamily="18" charset="0"/>
                          <a:cs typeface="Times New Roman" panose="02020603050405020304" pitchFamily="18" charset="0"/>
                        </a:rPr>
                        <a:t>State Street Bank and Trust Company is authorised and regulated by the Federal Reserve Board of the United States, authorised by the Prudential Regulation Authority (“PRA”) and subject to regulation by the Financial Conduct Authority and limited regulation by the PRA. Details about the extent of our regulation by the PRA are available from us on request. </a:t>
                      </a:r>
                    </a:p>
                    <a:p>
                      <a:pPr marL="0" marR="0" algn="just">
                        <a:lnSpc>
                          <a:spcPct val="120000"/>
                        </a:lnSpc>
                        <a:spcBef>
                          <a:spcPts val="0"/>
                        </a:spcBef>
                        <a:spcAft>
                          <a:spcPts val="600"/>
                        </a:spcAft>
                      </a:pPr>
                      <a:r>
                        <a:rPr lang="en-US" sz="500" b="0" spc="-20" dirty="0">
                          <a:effectLst/>
                          <a:latin typeface="+mn-lt"/>
                          <a:ea typeface="Times New Roman" panose="02020603050405020304" pitchFamily="18" charset="0"/>
                          <a:cs typeface="Times New Roman" panose="02020603050405020304" pitchFamily="18" charset="0"/>
                        </a:rPr>
                        <a:t>State Street Bank International GmbH is authorised and regulated by the European Central Bank and the BaFin, deemed authorised by the Prudential Regulation Authority, and subject to regulation by the Financial Conduct Authority and limited regulation by the Prudential Regulation Authority. Details of the Temporary Permissions Regime, which allows EEA-based firms to operate in the UK for a limited period while seeking full authorisation, are available on the Financial Conduct Authority’s website.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745477"/>
                  </a:ext>
                </a:extLst>
              </a:tr>
            </a:tbl>
          </a:graphicData>
        </a:graphic>
      </p:graphicFrame>
    </p:spTree>
    <p:extLst>
      <p:ext uri="{BB962C8B-B14F-4D97-AF65-F5344CB8AC3E}">
        <p14:creationId xmlns:p14="http://schemas.microsoft.com/office/powerpoint/2010/main" val="647087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Still robust overall</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Hardly reason to panic</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err="1"/>
              <a:t>Sahm</a:t>
            </a:r>
            <a:r>
              <a:rPr lang="en-GB" sz="1400" dirty="0"/>
              <a:t> what?</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Unemployment still very low historically</a:t>
            </a:r>
          </a:p>
        </p:txBody>
      </p:sp>
      <p:graphicFrame>
        <p:nvGraphicFramePr>
          <p:cNvPr id="10" name="Content Placeholder 9">
            <a:extLst>
              <a:ext uri="{FF2B5EF4-FFF2-40B4-BE49-F238E27FC236}">
                <a16:creationId xmlns:a16="http://schemas.microsoft.com/office/drawing/2014/main" id="{80FC7D92-9E28-9176-2068-E22A8A89B82A}"/>
              </a:ext>
            </a:extLst>
          </p:cNvPr>
          <p:cNvGraphicFramePr>
            <a:graphicFrameLocks noGrp="1"/>
          </p:cNvGraphicFramePr>
          <p:nvPr>
            <p:ph sz="half" idx="1"/>
            <p:extLst>
              <p:ext uri="{D42A27DB-BD31-4B8C-83A1-F6EECF244321}">
                <p14:modId xmlns:p14="http://schemas.microsoft.com/office/powerpoint/2010/main" val="2915147358"/>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4C2B7BC6-C8C2-8A51-44B5-6ACFCC308901}"/>
              </a:ext>
            </a:extLst>
          </p:cNvPr>
          <p:cNvGraphicFramePr>
            <a:graphicFrameLocks noGrp="1"/>
          </p:cNvGraphicFramePr>
          <p:nvPr>
            <p:ph sz="half" idx="2"/>
            <p:extLst>
              <p:ext uri="{D42A27DB-BD31-4B8C-83A1-F6EECF244321}">
                <p14:modId xmlns:p14="http://schemas.microsoft.com/office/powerpoint/2010/main" val="1732779727"/>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16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GB" dirty="0"/>
              <a:t>Where is the recession?</a:t>
            </a:r>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Consumers still solid</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GB" sz="1400" dirty="0"/>
              <a:t>Recession?</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Real wages and spending rising, not falling</a:t>
            </a:r>
          </a:p>
        </p:txBody>
      </p:sp>
      <p:graphicFrame>
        <p:nvGraphicFramePr>
          <p:cNvPr id="10" name="Content Placeholder 6">
            <a:extLst>
              <a:ext uri="{FF2B5EF4-FFF2-40B4-BE49-F238E27FC236}">
                <a16:creationId xmlns:a16="http://schemas.microsoft.com/office/drawing/2014/main" id="{02E57E69-D5B2-F063-A4B8-4DC6C5291DCB}"/>
              </a:ext>
            </a:extLst>
          </p:cNvPr>
          <p:cNvGraphicFramePr>
            <a:graphicFrameLocks noGrp="1"/>
          </p:cNvGraphicFramePr>
          <p:nvPr>
            <p:ph sz="half" idx="1"/>
            <p:extLst>
              <p:ext uri="{D42A27DB-BD31-4B8C-83A1-F6EECF244321}">
                <p14:modId xmlns:p14="http://schemas.microsoft.com/office/powerpoint/2010/main" val="2268190029"/>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ontent Placeholder 13">
            <a:extLst>
              <a:ext uri="{FF2B5EF4-FFF2-40B4-BE49-F238E27FC236}">
                <a16:creationId xmlns:a16="http://schemas.microsoft.com/office/drawing/2014/main" id="{A6B9830E-B21A-FEC0-D18A-23B0C4775221}"/>
              </a:ext>
            </a:extLst>
          </p:cNvPr>
          <p:cNvGraphicFramePr>
            <a:graphicFrameLocks noGrp="1"/>
          </p:cNvGraphicFramePr>
          <p:nvPr>
            <p:ph sz="half" idx="2"/>
            <p:extLst>
              <p:ext uri="{D42A27DB-BD31-4B8C-83A1-F6EECF244321}">
                <p14:modId xmlns:p14="http://schemas.microsoft.com/office/powerpoint/2010/main" val="3260002036"/>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841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Not all inflation is falling</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US" sz="1400" dirty="0"/>
              <a:t>Still nearly all about goods prices (CPI)</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8" name="Subtitle 4">
            <a:extLst>
              <a:ext uri="{FF2B5EF4-FFF2-40B4-BE49-F238E27FC236}">
                <a16:creationId xmlns:a16="http://schemas.microsoft.com/office/drawing/2014/main" id="{B38A9283-C3D8-F9D8-B56E-C33D7EAA04FF}"/>
              </a:ext>
            </a:extLst>
          </p:cNvPr>
          <p:cNvSpPr txBox="1">
            <a:spLocks/>
          </p:cNvSpPr>
          <p:nvPr/>
        </p:nvSpPr>
        <p:spPr>
          <a:xfrm>
            <a:off x="4663678" y="1366897"/>
            <a:ext cx="4074300" cy="228862"/>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buFont typeface="+mn-lt" panose="020B0604020202020204" pitchFamily="34" charset="0"/>
              <a:buNone/>
              <a:defRPr sz="1600" b="1" kern="1200">
                <a:solidFill>
                  <a:schemeClr val="tx2"/>
                </a:solidFill>
                <a:latin typeface="+mn-lt"/>
                <a:ea typeface="+mn-ea"/>
                <a:cs typeface="+mn-cs"/>
              </a:defRPr>
            </a:lvl1pPr>
            <a:lvl2pPr marL="457200" indent="0" algn="ctr" defTabSz="914400" rtl="0" eaLnBrk="1" latinLnBrk="0" hangingPunct="1">
              <a:lnSpc>
                <a:spcPct val="110000"/>
              </a:lnSpc>
              <a:spcBef>
                <a:spcPts val="600"/>
              </a:spcBef>
              <a:buFont typeface="+mn-lt" panose="020B0604020202020204" pitchFamily="34" charset="0"/>
              <a:buNone/>
              <a:tabLst/>
              <a:defRPr sz="2000" kern="1200">
                <a:solidFill>
                  <a:schemeClr val="tx1"/>
                </a:solidFill>
                <a:latin typeface="+mn-lt"/>
                <a:ea typeface="+mn-ea"/>
                <a:cs typeface="+mn-cs"/>
              </a:defRPr>
            </a:lvl2pPr>
            <a:lvl3pPr marL="914400" indent="0" algn="ctr" defTabSz="914400" rtl="0" eaLnBrk="1" latinLnBrk="0" hangingPunct="1">
              <a:lnSpc>
                <a:spcPct val="110000"/>
              </a:lnSpc>
              <a:spcBef>
                <a:spcPts val="600"/>
              </a:spcBef>
              <a:buFont typeface="+mn-lt"/>
              <a:buNone/>
              <a:tabLst/>
              <a:defRPr sz="1800" kern="1200">
                <a:solidFill>
                  <a:schemeClr val="tx1"/>
                </a:solidFill>
                <a:latin typeface="+mn-lt"/>
                <a:ea typeface="+mn-ea"/>
                <a:cs typeface="+mn-cs"/>
              </a:defRPr>
            </a:lvl3pPr>
            <a:lvl4pPr marL="1371600" indent="0" algn="ctr" defTabSz="914400" rtl="0" eaLnBrk="1" latinLnBrk="0" hangingPunct="1">
              <a:lnSpc>
                <a:spcPct val="110000"/>
              </a:lnSpc>
              <a:spcBef>
                <a:spcPts val="600"/>
              </a:spcBef>
              <a:buFont typeface="+mn-lt"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600"/>
              </a:spcBef>
              <a:buFont typeface="+mn-lt"/>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mn-lt" panose="020B0604020202020204" pitchFamily="34" charset="0"/>
              <a:buNone/>
              <a:defRPr sz="1600" kern="1200">
                <a:solidFill>
                  <a:schemeClr val="tx1"/>
                </a:solidFill>
                <a:latin typeface="+mn-lt"/>
                <a:ea typeface="+mn-ea"/>
                <a:cs typeface="+mn-cs"/>
              </a:defRPr>
            </a:lvl9pPr>
          </a:lstStyle>
          <a:p>
            <a:r>
              <a:rPr lang="en-US" sz="1400" dirty="0"/>
              <a:t>Same story for PCE</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Services and wages again remain sticky</a:t>
            </a:r>
          </a:p>
        </p:txBody>
      </p:sp>
      <p:graphicFrame>
        <p:nvGraphicFramePr>
          <p:cNvPr id="7" name="Content Placeholder 6">
            <a:extLst>
              <a:ext uri="{FF2B5EF4-FFF2-40B4-BE49-F238E27FC236}">
                <a16:creationId xmlns:a16="http://schemas.microsoft.com/office/drawing/2014/main" id="{C53E624F-446F-F8D8-655E-575067FCB354}"/>
              </a:ext>
            </a:extLst>
          </p:cNvPr>
          <p:cNvGraphicFramePr>
            <a:graphicFrameLocks noGrp="1"/>
          </p:cNvGraphicFramePr>
          <p:nvPr>
            <p:ph sz="half" idx="1"/>
            <p:extLst>
              <p:ext uri="{D42A27DB-BD31-4B8C-83A1-F6EECF244321}">
                <p14:modId xmlns:p14="http://schemas.microsoft.com/office/powerpoint/2010/main" val="265441408"/>
              </p:ext>
            </p:extLst>
          </p:nvPr>
        </p:nvGraphicFramePr>
        <p:xfrm>
          <a:off x="379413" y="1828800"/>
          <a:ext cx="41148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ontent Placeholder 12">
            <a:extLst>
              <a:ext uri="{FF2B5EF4-FFF2-40B4-BE49-F238E27FC236}">
                <a16:creationId xmlns:a16="http://schemas.microsoft.com/office/drawing/2014/main" id="{F2781FFF-A23C-E745-4C44-C74F3052B11A}"/>
              </a:ext>
            </a:extLst>
          </p:cNvPr>
          <p:cNvGraphicFramePr>
            <a:graphicFrameLocks noGrp="1"/>
          </p:cNvGraphicFramePr>
          <p:nvPr>
            <p:ph sz="half" idx="2"/>
            <p:extLst>
              <p:ext uri="{D42A27DB-BD31-4B8C-83A1-F6EECF244321}">
                <p14:modId xmlns:p14="http://schemas.microsoft.com/office/powerpoint/2010/main" val="1065216324"/>
              </p:ext>
            </p:extLst>
          </p:nvPr>
        </p:nvGraphicFramePr>
        <p:xfrm>
          <a:off x="4664074" y="1828800"/>
          <a:ext cx="4114800" cy="42062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0523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E180D-5FEF-EF7B-1D26-F59FA97E4F7D}"/>
              </a:ext>
            </a:extLst>
          </p:cNvPr>
          <p:cNvSpPr>
            <a:spLocks noGrp="1"/>
          </p:cNvSpPr>
          <p:nvPr>
            <p:ph type="title"/>
          </p:nvPr>
        </p:nvSpPr>
        <p:spPr/>
        <p:txBody>
          <a:bodyPr/>
          <a:lstStyle/>
          <a:p>
            <a:r>
              <a:rPr lang="en-US" dirty="0"/>
              <a:t>Still underlying concerns</a:t>
            </a:r>
            <a:endParaRPr lang="en-GB" dirty="0"/>
          </a:p>
        </p:txBody>
      </p:sp>
      <p:sp>
        <p:nvSpPr>
          <p:cNvPr id="5" name="Subtitle 4">
            <a:extLst>
              <a:ext uri="{FF2B5EF4-FFF2-40B4-BE49-F238E27FC236}">
                <a16:creationId xmlns:a16="http://schemas.microsoft.com/office/drawing/2014/main" id="{9179FB24-90E0-FD53-6737-5387216B0909}"/>
              </a:ext>
            </a:extLst>
          </p:cNvPr>
          <p:cNvSpPr>
            <a:spLocks noGrp="1"/>
          </p:cNvSpPr>
          <p:nvPr>
            <p:ph type="subTitle" idx="10"/>
          </p:nvPr>
        </p:nvSpPr>
        <p:spPr>
          <a:xfrm>
            <a:off x="378619" y="1367205"/>
            <a:ext cx="4074300" cy="228862"/>
          </a:xfrm>
        </p:spPr>
        <p:txBody>
          <a:bodyPr/>
          <a:lstStyle/>
          <a:p>
            <a:r>
              <a:rPr lang="en-GB" sz="1400" dirty="0"/>
              <a:t>Still elevated</a:t>
            </a:r>
          </a:p>
        </p:txBody>
      </p:sp>
      <p:sp>
        <p:nvSpPr>
          <p:cNvPr id="6" name="Text Placeholder 5">
            <a:extLst>
              <a:ext uri="{FF2B5EF4-FFF2-40B4-BE49-F238E27FC236}">
                <a16:creationId xmlns:a16="http://schemas.microsoft.com/office/drawing/2014/main" id="{B6AC2A72-64F8-AB99-8E6B-0F4ACCCC8583}"/>
              </a:ext>
            </a:extLst>
          </p:cNvPr>
          <p:cNvSpPr>
            <a:spLocks noGrp="1"/>
          </p:cNvSpPr>
          <p:nvPr>
            <p:ph type="body" sz="half" idx="11"/>
          </p:nvPr>
        </p:nvSpPr>
        <p:spPr/>
        <p:txBody>
          <a:bodyPr/>
          <a:lstStyle/>
          <a:p>
            <a:r>
              <a:rPr lang="en-US" dirty="0"/>
              <a:t>Source: State Street Global Markets, Bloomberg; data as of 12/06/2024</a:t>
            </a:r>
          </a:p>
        </p:txBody>
      </p:sp>
      <p:sp>
        <p:nvSpPr>
          <p:cNvPr id="9" name="Subtitle 2">
            <a:extLst>
              <a:ext uri="{FF2B5EF4-FFF2-40B4-BE49-F238E27FC236}">
                <a16:creationId xmlns:a16="http://schemas.microsoft.com/office/drawing/2014/main" id="{3595C3D1-A70A-0A0A-CED5-EFAE7074A14A}"/>
              </a:ext>
            </a:extLst>
          </p:cNvPr>
          <p:cNvSpPr txBox="1">
            <a:spLocks/>
          </p:cNvSpPr>
          <p:nvPr/>
        </p:nvSpPr>
        <p:spPr>
          <a:xfrm>
            <a:off x="378023" y="764212"/>
            <a:ext cx="8387954" cy="305149"/>
          </a:xfrm>
          <a:prstGeom prst="rect">
            <a:avLst/>
          </a:prstGeom>
        </p:spPr>
        <p:txBody>
          <a:bodyPr vert="horz" lIns="0" tIns="0" rIns="0" bIns="0" rtlCol="0" anchor="t" anchorCtr="0">
            <a:noAutofit/>
          </a:bodyPr>
          <a:lstStyle>
            <a:lvl1pPr marL="0" indent="0" algn="l" defTabSz="685800" rtl="0" eaLnBrk="1" latinLnBrk="0" hangingPunct="1">
              <a:lnSpc>
                <a:spcPct val="110000"/>
              </a:lnSpc>
              <a:spcBef>
                <a:spcPts val="0"/>
              </a:spcBef>
              <a:buFont typeface="+mn-lt" panose="020B0604020202020204" pitchFamily="34" charset="0"/>
              <a:buNone/>
              <a:defRPr sz="1200" b="1" kern="1200">
                <a:solidFill>
                  <a:schemeClr val="tx2"/>
                </a:solidFill>
                <a:latin typeface="+mn-lt"/>
                <a:ea typeface="+mn-ea"/>
                <a:cs typeface="+mn-cs"/>
              </a:defRPr>
            </a:lvl1pPr>
            <a:lvl2pPr marL="342900" indent="0" algn="ctr" defTabSz="685800" rtl="0" eaLnBrk="1" latinLnBrk="0" hangingPunct="1">
              <a:lnSpc>
                <a:spcPct val="110000"/>
              </a:lnSpc>
              <a:spcBef>
                <a:spcPts val="450"/>
              </a:spcBef>
              <a:buFont typeface="+mn-lt" panose="020B0604020202020204" pitchFamily="34" charset="0"/>
              <a:buNone/>
              <a:tabLst/>
              <a:defRPr sz="1500" kern="1200">
                <a:solidFill>
                  <a:schemeClr val="tx1"/>
                </a:solidFill>
                <a:latin typeface="+mn-lt"/>
                <a:ea typeface="+mn-ea"/>
                <a:cs typeface="+mn-cs"/>
              </a:defRPr>
            </a:lvl2pPr>
            <a:lvl3pPr marL="685800" indent="0" algn="ctr" defTabSz="685800" rtl="0" eaLnBrk="1" latinLnBrk="0" hangingPunct="1">
              <a:lnSpc>
                <a:spcPct val="110000"/>
              </a:lnSpc>
              <a:spcBef>
                <a:spcPts val="450"/>
              </a:spcBef>
              <a:buFont typeface="+mn-lt"/>
              <a:buNone/>
              <a:tabLst/>
              <a:defRPr sz="1350" kern="1200">
                <a:solidFill>
                  <a:schemeClr val="tx1"/>
                </a:solidFill>
                <a:latin typeface="+mn-lt"/>
                <a:ea typeface="+mn-ea"/>
                <a:cs typeface="+mn-cs"/>
              </a:defRPr>
            </a:lvl3pPr>
            <a:lvl4pPr marL="1028700" indent="0" algn="ctr" defTabSz="685800" rtl="0" eaLnBrk="1" latinLnBrk="0" hangingPunct="1">
              <a:lnSpc>
                <a:spcPct val="110000"/>
              </a:lnSpc>
              <a:spcBef>
                <a:spcPts val="450"/>
              </a:spcBef>
              <a:buFont typeface="+mn-lt"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110000"/>
              </a:lnSpc>
              <a:spcBef>
                <a:spcPts val="450"/>
              </a:spcBef>
              <a:buFont typeface="+mn-lt"/>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mn-lt" panose="020B0604020202020204" pitchFamily="34" charset="0"/>
              <a:buNone/>
              <a:defRPr sz="1200" kern="1200">
                <a:solidFill>
                  <a:schemeClr val="tx1"/>
                </a:solidFill>
                <a:latin typeface="+mn-lt"/>
                <a:ea typeface="+mn-ea"/>
                <a:cs typeface="+mn-cs"/>
              </a:defRPr>
            </a:lvl9pPr>
          </a:lstStyle>
          <a:p>
            <a:r>
              <a:rPr lang="en-US" dirty="0"/>
              <a:t>Fed said they were watching </a:t>
            </a:r>
            <a:r>
              <a:rPr lang="en-US" dirty="0" err="1"/>
              <a:t>Supercore</a:t>
            </a:r>
            <a:endParaRPr lang="en-US" dirty="0"/>
          </a:p>
        </p:txBody>
      </p:sp>
      <p:graphicFrame>
        <p:nvGraphicFramePr>
          <p:cNvPr id="7" name="Content Placeholder 6">
            <a:extLst>
              <a:ext uri="{FF2B5EF4-FFF2-40B4-BE49-F238E27FC236}">
                <a16:creationId xmlns:a16="http://schemas.microsoft.com/office/drawing/2014/main" id="{B9A34F6D-AAE1-F9A3-9226-086B98E2D1A0}"/>
              </a:ext>
            </a:extLst>
          </p:cNvPr>
          <p:cNvGraphicFramePr>
            <a:graphicFrameLocks noGrp="1"/>
          </p:cNvGraphicFramePr>
          <p:nvPr>
            <p:ph sz="half" idx="2"/>
            <p:extLst>
              <p:ext uri="{D42A27DB-BD31-4B8C-83A1-F6EECF244321}">
                <p14:modId xmlns:p14="http://schemas.microsoft.com/office/powerpoint/2010/main" val="2306436946"/>
              </p:ext>
            </p:extLst>
          </p:nvPr>
        </p:nvGraphicFramePr>
        <p:xfrm>
          <a:off x="390920" y="1828800"/>
          <a:ext cx="8229600" cy="4114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674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sld>
</file>

<file path=ppt/theme/theme1.xml><?xml version="1.0" encoding="utf-8"?>
<a:theme xmlns:a="http://schemas.openxmlformats.org/drawingml/2006/main" name="State Street Printer-Friendly">
  <a:themeElements>
    <a:clrScheme name="State Street">
      <a:dk1>
        <a:srgbClr val="020B5B"/>
      </a:dk1>
      <a:lt1>
        <a:srgbClr val="FFFFFF"/>
      </a:lt1>
      <a:dk2>
        <a:srgbClr val="001AFF"/>
      </a:dk2>
      <a:lt2>
        <a:srgbClr val="FFFCED"/>
      </a:lt2>
      <a:accent1>
        <a:srgbClr val="020B5B"/>
      </a:accent1>
      <a:accent2>
        <a:srgbClr val="001AFF"/>
      </a:accent2>
      <a:accent3>
        <a:srgbClr val="1EFF8F"/>
      </a:accent3>
      <a:accent4>
        <a:srgbClr val="49D3FF"/>
      </a:accent4>
      <a:accent5>
        <a:srgbClr val="FFC600"/>
      </a:accent5>
      <a:accent6>
        <a:srgbClr val="EAFF00"/>
      </a:accent6>
      <a:hlink>
        <a:srgbClr val="020B5B"/>
      </a:hlink>
      <a:folHlink>
        <a:srgbClr val="001AFF"/>
      </a:folHlink>
    </a:clrScheme>
    <a:fontScheme name="State Street">
      <a:majorFont>
        <a:latin typeface="Lab Antiqua Small Condense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avy">
      <a:srgbClr val="020B5B"/>
    </a:custClr>
    <a:custClr name="Green 5">
      <a:srgbClr val="094C2B"/>
    </a:custClr>
    <a:custClr name="Cyan 5">
      <a:srgbClr val="16404C"/>
    </a:custClr>
    <a:custClr name="Orange 5">
      <a:srgbClr val="4C3B00"/>
    </a:custClr>
    <a:custClr name="Yellow 5">
      <a:srgbClr val="464C00"/>
    </a:custClr>
    <a:custClr name="Ecru">
      <a:srgbClr val="FFFCED"/>
    </a:custClr>
    <a:custClr name="Custom Color 1">
      <a:srgbClr val="FFFFFF"/>
    </a:custClr>
    <a:custClr name="Custom Color 2">
      <a:srgbClr val="FFFFFF"/>
    </a:custClr>
    <a:custClr name="Custom Color 3">
      <a:srgbClr val="FFFFFF"/>
    </a:custClr>
    <a:custClr name="Custom Color 4">
      <a:srgbClr val="FFFFFF"/>
    </a:custClr>
    <a:custClr name="Ultramarine">
      <a:srgbClr val="001AFF"/>
    </a:custClr>
    <a:custClr name="Green 4">
      <a:srgbClr val="0F8048"/>
    </a:custClr>
    <a:custClr name="Cyan 4">
      <a:srgbClr val="256A80"/>
    </a:custClr>
    <a:custClr name="Orange 4">
      <a:srgbClr val="806300"/>
    </a:custClr>
    <a:custClr name="Yellow 4">
      <a:srgbClr val="758000"/>
    </a:custClr>
    <a:custClr name="White">
      <a:srgbClr val="FFFFFF"/>
    </a:custClr>
    <a:custClr name="Custom Color 6">
      <a:srgbClr val="FFFFFF"/>
    </a:custClr>
    <a:custClr name="Custom Color 7">
      <a:srgbClr val="FFFFFF"/>
    </a:custClr>
    <a:custClr name="Custom Color 8">
      <a:srgbClr val="FFFFFF"/>
    </a:custClr>
    <a:custClr name="Custom Color 9">
      <a:srgbClr val="FFFFFF"/>
    </a:custClr>
    <a:custClr name="Ultramarine 2">
      <a:srgbClr val="4489FF"/>
    </a:custClr>
    <a:custClr name="Green 3">
      <a:srgbClr val="17BF6B"/>
    </a:custClr>
    <a:custClr name="Cyan 3">
      <a:srgbClr val="389EBF"/>
    </a:custClr>
    <a:custClr name="Orange 3">
      <a:srgbClr val="BF9400"/>
    </a:custClr>
    <a:custClr name="Yellow 3">
      <a:srgbClr val="AFBF00"/>
    </a:custClr>
    <a:custClr name="Custom Color 11">
      <a:srgbClr val="FFFFFF"/>
    </a:custClr>
    <a:custClr name="Custom Color 12">
      <a:srgbClr val="FFFFFF"/>
    </a:custClr>
    <a:custClr name="Custom Color 13">
      <a:srgbClr val="FFFFFF"/>
    </a:custClr>
    <a:custClr name="Custom Color 14">
      <a:srgbClr val="FFFFFF"/>
    </a:custClr>
    <a:custClr name="Custom Color 15">
      <a:srgbClr val="FFFFFF"/>
    </a:custClr>
    <a:custClr name="Ultramarine 1">
      <a:srgbClr val="CBE4FE"/>
    </a:custClr>
    <a:custClr name="Green">
      <a:srgbClr val="1EFF8F"/>
    </a:custClr>
    <a:custClr name="Cyan">
      <a:srgbClr val="4AD4FF"/>
    </a:custClr>
    <a:custClr name="Orange">
      <a:srgbClr val="FFC600"/>
    </a:custClr>
    <a:custClr name="Yellow">
      <a:srgbClr val="EAFF00"/>
    </a:custClr>
    <a:custClr name="Custom Color 17">
      <a:srgbClr val="FFFFFF"/>
    </a:custClr>
    <a:custClr name="Custom Color 18">
      <a:srgbClr val="FFFFFF"/>
    </a:custClr>
    <a:custClr name="Custom Color 19">
      <a:srgbClr val="FFFFFF"/>
    </a:custClr>
    <a:custClr name="Custom Color 20">
      <a:srgbClr val="FFFFFF"/>
    </a:custClr>
    <a:custClr name="Custom Color 21">
      <a:srgbClr val="FFFFFF"/>
    </a:custClr>
    <a:custClr name="Sky">
      <a:srgbClr val="E7F5FF"/>
    </a:custClr>
    <a:custClr name="Green 1">
      <a:srgbClr val="B9FFDC"/>
    </a:custClr>
    <a:custClr name="Cyan 1">
      <a:srgbClr val="C8F2FF"/>
    </a:custClr>
    <a:custClr name="Orange 1">
      <a:srgbClr val="FFEBA6"/>
    </a:custClr>
    <a:custClr name="Yellow 1">
      <a:srgbClr val="F9FFB3"/>
    </a:custClr>
  </a:custClrLst>
  <a:extLst>
    <a:ext uri="{05A4C25C-085E-4340-85A3-A5531E510DB2}">
      <thm15:themeFamily xmlns:thm15="http://schemas.microsoft.com/office/thememl/2012/main" name="Presentation6" id="{4470B56F-BFEA-B74D-BBFA-6088CCAB3370}" vid="{AFE3081B-94C8-B64D-87C1-EE112498CE2F}"/>
    </a:ext>
  </a:extLst>
</a:theme>
</file>

<file path=ppt/theme/theme2.xml><?xml version="1.0" encoding="utf-8"?>
<a:theme xmlns:a="http://schemas.openxmlformats.org/drawingml/2006/main" name="State Street On-Screen">
  <a:themeElements>
    <a:clrScheme name="State Street On-screen">
      <a:dk1>
        <a:srgbClr val="FFFFFF"/>
      </a:dk1>
      <a:lt1>
        <a:srgbClr val="020B5B"/>
      </a:lt1>
      <a:dk2>
        <a:srgbClr val="001AFF"/>
      </a:dk2>
      <a:lt2>
        <a:srgbClr val="FFFCED"/>
      </a:lt2>
      <a:accent1>
        <a:srgbClr val="020B5B"/>
      </a:accent1>
      <a:accent2>
        <a:srgbClr val="001AFF"/>
      </a:accent2>
      <a:accent3>
        <a:srgbClr val="1EFF8F"/>
      </a:accent3>
      <a:accent4>
        <a:srgbClr val="49D3FF"/>
      </a:accent4>
      <a:accent5>
        <a:srgbClr val="FFC600"/>
      </a:accent5>
      <a:accent6>
        <a:srgbClr val="EAFF00"/>
      </a:accent6>
      <a:hlink>
        <a:srgbClr val="020B5B"/>
      </a:hlink>
      <a:folHlink>
        <a:srgbClr val="001AFF"/>
      </a:folHlink>
    </a:clrScheme>
    <a:fontScheme name="State Street">
      <a:majorFont>
        <a:latin typeface="Lab Antiqua Small Condense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Navy">
      <a:srgbClr val="020B5B"/>
    </a:custClr>
    <a:custClr name="Green 5">
      <a:srgbClr val="094C2B"/>
    </a:custClr>
    <a:custClr name="Cyan 5">
      <a:srgbClr val="16404C"/>
    </a:custClr>
    <a:custClr name="Orange 5">
      <a:srgbClr val="4C3B00"/>
    </a:custClr>
    <a:custClr name="Yellow 5">
      <a:srgbClr val="464C00"/>
    </a:custClr>
    <a:custClr name="Ecru">
      <a:srgbClr val="FFFCED"/>
    </a:custClr>
    <a:custClr name="Custom Color 1">
      <a:srgbClr val="FFFFFF"/>
    </a:custClr>
    <a:custClr name="Custom Color 2">
      <a:srgbClr val="FFFFFF"/>
    </a:custClr>
    <a:custClr name="Custom Color 3">
      <a:srgbClr val="FFFFFF"/>
    </a:custClr>
    <a:custClr name="Custom Color 4">
      <a:srgbClr val="FFFFFF"/>
    </a:custClr>
    <a:custClr name="Ultramarine">
      <a:srgbClr val="001AFF"/>
    </a:custClr>
    <a:custClr name="Green 4">
      <a:srgbClr val="0F8048"/>
    </a:custClr>
    <a:custClr name="Cyan 4">
      <a:srgbClr val="256A80"/>
    </a:custClr>
    <a:custClr name="Orange 4">
      <a:srgbClr val="806300"/>
    </a:custClr>
    <a:custClr name="Yellow 4">
      <a:srgbClr val="758000"/>
    </a:custClr>
    <a:custClr name="White">
      <a:srgbClr val="FFFFFF"/>
    </a:custClr>
    <a:custClr name="Custom Color 6">
      <a:srgbClr val="FFFFFF"/>
    </a:custClr>
    <a:custClr name="Custom Color 7">
      <a:srgbClr val="FFFFFF"/>
    </a:custClr>
    <a:custClr name="Custom Color 8">
      <a:srgbClr val="FFFFFF"/>
    </a:custClr>
    <a:custClr name="Custom Color 9">
      <a:srgbClr val="FFFFFF"/>
    </a:custClr>
    <a:custClr name="Ultramarine 2">
      <a:srgbClr val="4489FF"/>
    </a:custClr>
    <a:custClr name="Green 3">
      <a:srgbClr val="17BF6B"/>
    </a:custClr>
    <a:custClr name="Cyan 3">
      <a:srgbClr val="389EBF"/>
    </a:custClr>
    <a:custClr name="Orange 3">
      <a:srgbClr val="BF9400"/>
    </a:custClr>
    <a:custClr name="Yellow 3">
      <a:srgbClr val="AFBF00"/>
    </a:custClr>
    <a:custClr name="Custom Color 11">
      <a:srgbClr val="FFFFFF"/>
    </a:custClr>
    <a:custClr name="Custom Color 12">
      <a:srgbClr val="FFFFFF"/>
    </a:custClr>
    <a:custClr name="Custom Color 13">
      <a:srgbClr val="FFFFFF"/>
    </a:custClr>
    <a:custClr name="Custom Color 14">
      <a:srgbClr val="FFFFFF"/>
    </a:custClr>
    <a:custClr name="Custom Color 15">
      <a:srgbClr val="FFFFFF"/>
    </a:custClr>
    <a:custClr name="Ultramarine 1">
      <a:srgbClr val="CBE4FE"/>
    </a:custClr>
    <a:custClr name="Green">
      <a:srgbClr val="1EFF8F"/>
    </a:custClr>
    <a:custClr name="Cyan">
      <a:srgbClr val="4AD4FF"/>
    </a:custClr>
    <a:custClr name="Orange">
      <a:srgbClr val="FFC600"/>
    </a:custClr>
    <a:custClr name="Yellow">
      <a:srgbClr val="EAFF00"/>
    </a:custClr>
    <a:custClr name="Custom Color 17">
      <a:srgbClr val="FFFFFF"/>
    </a:custClr>
    <a:custClr name="Custom Color 18">
      <a:srgbClr val="FFFFFF"/>
    </a:custClr>
    <a:custClr name="Custom Color 19">
      <a:srgbClr val="FFFFFF"/>
    </a:custClr>
    <a:custClr name="Custom Color 20">
      <a:srgbClr val="FFFFFF"/>
    </a:custClr>
    <a:custClr name="Custom Color 21">
      <a:srgbClr val="FFFFFF"/>
    </a:custClr>
    <a:custClr name="Sky">
      <a:srgbClr val="E7F5FF"/>
    </a:custClr>
    <a:custClr name="Green 1">
      <a:srgbClr val="B9FFDC"/>
    </a:custClr>
    <a:custClr name="Cyan 1">
      <a:srgbClr val="C8F2FF"/>
    </a:custClr>
    <a:custClr name="Orange 1">
      <a:srgbClr val="FFEBA6"/>
    </a:custClr>
    <a:custClr name="Yellow 1">
      <a:srgbClr val="F9FFB3"/>
    </a:custClr>
  </a:custClrLst>
  <a:extLst>
    <a:ext uri="{05A4C25C-085E-4340-85A3-A5531E510DB2}">
      <thm15:themeFamily xmlns:thm15="http://schemas.microsoft.com/office/thememl/2012/main" name="Presentation6" id="{4470B56F-BFEA-B74D-BBFA-6088CCAB3370}" vid="{8FF80CB5-ACB0-264E-8909-90284D81AD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ate Street">
      <a:majorFont>
        <a:latin typeface="Lab Antiqua Small Condense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ate Street">
      <a:majorFont>
        <a:latin typeface="Lab Antiqua Small Condense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5476731-9558-4650-83a3-8b89ac1f75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A048A9091B46478017542A99F6F863" ma:contentTypeVersion="8" ma:contentTypeDescription="Create a new document." ma:contentTypeScope="" ma:versionID="7292ee32d569afb5a6829404b41905d9">
  <xsd:schema xmlns:xsd="http://www.w3.org/2001/XMLSchema" xmlns:xs="http://www.w3.org/2001/XMLSchema" xmlns:p="http://schemas.microsoft.com/office/2006/metadata/properties" xmlns:ns3="a5476731-9558-4650-83a3-8b89ac1f7514" xmlns:ns4="4d188758-59b9-4d0a-a794-528a4c16933c" targetNamespace="http://schemas.microsoft.com/office/2006/metadata/properties" ma:root="true" ma:fieldsID="380d9570ff49a67fcb9389de3fdbb534" ns3:_="" ns4:_="">
    <xsd:import namespace="a5476731-9558-4650-83a3-8b89ac1f7514"/>
    <xsd:import namespace="4d188758-59b9-4d0a-a794-528a4c16933c"/>
    <xsd:element name="properties">
      <xsd:complexType>
        <xsd:sequence>
          <xsd:element name="documentManagement">
            <xsd:complexType>
              <xsd:all>
                <xsd:element ref="ns3:_activity" minOccurs="0"/>
                <xsd:element ref="ns4:SharedWithUsers" minOccurs="0"/>
                <xsd:element ref="ns4:SharedWithDetails" minOccurs="0"/>
                <xsd:element ref="ns4:SharingHintHash" minOccurs="0"/>
                <xsd:element ref="ns3:MediaServiceMetadata" minOccurs="0"/>
                <xsd:element ref="ns3:MediaServiceFastMetadata"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476731-9558-4650-83a3-8b89ac1f7514" elementFormDefault="qualified">
    <xsd:import namespace="http://schemas.microsoft.com/office/2006/documentManagement/types"/>
    <xsd:import namespace="http://schemas.microsoft.com/office/infopath/2007/PartnerControls"/>
    <xsd:element name="_activity" ma:index="8" nillable="true" ma:displayName="_activity" ma:hidden="true" ma:internalName="_activity">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188758-59b9-4d0a-a794-528a4c16933c"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internalName="SharedWithDetails" ma:readOnly="true">
      <xsd:simpleType>
        <xsd:restriction base="dms:Note">
          <xsd:maxLength value="255"/>
        </xsd:restriction>
      </xsd:simpleType>
    </xsd:element>
    <xsd:element name="SharingHintHash" ma:index="1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AB75C9-01C7-4039-BD8B-8D6FEA06112E}">
  <ds:schemaRefs>
    <ds:schemaRef ds:uri="http://schemas.microsoft.com/sharepoint/v3/contenttype/forms"/>
  </ds:schemaRefs>
</ds:datastoreItem>
</file>

<file path=customXml/itemProps2.xml><?xml version="1.0" encoding="utf-8"?>
<ds:datastoreItem xmlns:ds="http://schemas.openxmlformats.org/officeDocument/2006/customXml" ds:itemID="{6629E3FF-1CF9-413E-B52E-5BA41E1BD9D5}">
  <ds:schemaRefs>
    <ds:schemaRef ds:uri="http://schemas.microsoft.com/office/2006/metadata/properties"/>
    <ds:schemaRef ds:uri="http://schemas.microsoft.com/office/2006/documentManagement/types"/>
    <ds:schemaRef ds:uri="4d188758-59b9-4d0a-a794-528a4c16933c"/>
    <ds:schemaRef ds:uri="http://purl.org/dc/terms/"/>
    <ds:schemaRef ds:uri="http://purl.org/dc/dcmitype/"/>
    <ds:schemaRef ds:uri="a5476731-9558-4650-83a3-8b89ac1f7514"/>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E0620B1-C492-4AE1-84A4-8BD6BB0F58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476731-9558-4650-83a3-8b89ac1f7514"/>
    <ds:schemaRef ds:uri="4d188758-59b9-4d0a-a794-528a4c1693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5390182f-4b20-4207-ab94-a7fdc391d448}" enabled="1" method="Privileged" siteId="{3f0bdd77-1711-49bc-9b8c-6f2ba3e1c085}" contentBits="2" removed="0"/>
</clbl:labelList>
</file>

<file path=docProps/app.xml><?xml version="1.0" encoding="utf-8"?>
<Properties xmlns="http://schemas.openxmlformats.org/officeDocument/2006/extended-properties" xmlns:vt="http://schemas.openxmlformats.org/officeDocument/2006/docPropsVTypes">
  <Template>STT_PowerPoint_16x9_BrandFonts</Template>
  <TotalTime>2</TotalTime>
  <Words>3298</Words>
  <Application>Microsoft Office PowerPoint</Application>
  <PresentationFormat>On-screen Show (4:3)</PresentationFormat>
  <Paragraphs>322</Paragraphs>
  <Slides>50</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Calibri</vt:lpstr>
      <vt:lpstr>Inter</vt:lpstr>
      <vt:lpstr>Lab Antiqua Small Condensed</vt:lpstr>
      <vt:lpstr>Open Sans</vt:lpstr>
      <vt:lpstr>State Street Printer-Friendly</vt:lpstr>
      <vt:lpstr>State Street On-Screen</vt:lpstr>
      <vt:lpstr>A whole new world</vt:lpstr>
      <vt:lpstr>The here and now</vt:lpstr>
      <vt:lpstr>The economy is slowing, a bit</vt:lpstr>
      <vt:lpstr>But core inflation has stopped falling</vt:lpstr>
      <vt:lpstr>And let’s not overplay labour market weakness</vt:lpstr>
      <vt:lpstr>Still robust overall</vt:lpstr>
      <vt:lpstr>Where is the recession?</vt:lpstr>
      <vt:lpstr>Not all inflation is falling</vt:lpstr>
      <vt:lpstr>Still underlying concerns</vt:lpstr>
      <vt:lpstr>Inflation is not beaten</vt:lpstr>
      <vt:lpstr>The Trump effect</vt:lpstr>
      <vt:lpstr>A strong mandate</vt:lpstr>
      <vt:lpstr>Market now more hawkish than the Fed</vt:lpstr>
      <vt:lpstr>Issue 1: Immigration</vt:lpstr>
      <vt:lpstr>Impacting already</vt:lpstr>
      <vt:lpstr>Not a strong bench</vt:lpstr>
      <vt:lpstr>Already falling?</vt:lpstr>
      <vt:lpstr>It’s simply supply and demand</vt:lpstr>
      <vt:lpstr>Issue 2: Fiscal</vt:lpstr>
      <vt:lpstr>And it won’t get better</vt:lpstr>
      <vt:lpstr>Issue 3: The Balance Sheet</vt:lpstr>
      <vt:lpstr>Why it matters</vt:lpstr>
      <vt:lpstr>So where are we going? </vt:lpstr>
      <vt:lpstr>Where is neutral?</vt:lpstr>
      <vt:lpstr>Moving higher</vt:lpstr>
      <vt:lpstr>Longer-term market broadly agrees</vt:lpstr>
      <vt:lpstr>Similar but different</vt:lpstr>
      <vt:lpstr>Demographics are an issue everywhere</vt:lpstr>
      <vt:lpstr>Immigration policy is key</vt:lpstr>
      <vt:lpstr>But fiscal policy is diverging</vt:lpstr>
      <vt:lpstr>The crucial difference</vt:lpstr>
      <vt:lpstr>US exceptionalism (the good kind)</vt:lpstr>
      <vt:lpstr>Still not pricing enough divergence</vt:lpstr>
      <vt:lpstr>Clues from our indicators</vt:lpstr>
      <vt:lpstr>Bouncing back</vt:lpstr>
      <vt:lpstr>Positivity ingrained</vt:lpstr>
      <vt:lpstr>All about stocks</vt:lpstr>
      <vt:lpstr>Concentration risk</vt:lpstr>
      <vt:lpstr>But it can last</vt:lpstr>
      <vt:lpstr>Dollar positioning a concern?</vt:lpstr>
      <vt:lpstr>And things are different now</vt:lpstr>
      <vt:lpstr>What about FX positioning now?</vt:lpstr>
      <vt:lpstr>How to trade it</vt:lpstr>
      <vt:lpstr>2025 moves pared back</vt:lpstr>
      <vt:lpstr>Curve steepener? Which part?</vt:lpstr>
      <vt:lpstr>What’s driving the USD?</vt:lpstr>
      <vt:lpstr>Rate expectations further to go and so has the USD</vt:lpstr>
      <vt:lpstr>Rate expectations the FX key</vt:lpstr>
      <vt:lpstr>EM the party is over</vt:lpstr>
      <vt:lpstr>Disclaimers and Important Risk Information [2024.01]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 with brand fonts</dc:title>
  <dc:subject/>
  <dc:creator>Metcalfe, Michael</dc:creator>
  <cp:keywords>General</cp:keywords>
  <dc:description/>
  <cp:lastModifiedBy>Kathleen Kiely-Becchetti</cp:lastModifiedBy>
  <cp:revision>573</cp:revision>
  <cp:lastPrinted>2024-10-03T21:13:22Z</cp:lastPrinted>
  <dcterms:created xsi:type="dcterms:W3CDTF">2023-09-18T07:45:30Z</dcterms:created>
  <dcterms:modified xsi:type="dcterms:W3CDTF">2024-12-10T12:10:25Z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f1469a-2c2a-4aee-b92b-090d4c5468ff_Enabled">
    <vt:lpwstr>true</vt:lpwstr>
  </property>
  <property fmtid="{D5CDD505-2E9C-101B-9397-08002B2CF9AE}" pid="3" name="MSIP_Label_38f1469a-2c2a-4aee-b92b-090d4c5468ff_SetDate">
    <vt:lpwstr>2023-09-08T15:03:57Z</vt:lpwstr>
  </property>
  <property fmtid="{D5CDD505-2E9C-101B-9397-08002B2CF9AE}" pid="4" name="MSIP_Label_38f1469a-2c2a-4aee-b92b-090d4c5468ff_Method">
    <vt:lpwstr>Standard</vt:lpwstr>
  </property>
  <property fmtid="{D5CDD505-2E9C-101B-9397-08002B2CF9AE}" pid="5" name="MSIP_Label_38f1469a-2c2a-4aee-b92b-090d4c5468ff_Name">
    <vt:lpwstr>Confidential - Unmarked</vt:lpwstr>
  </property>
  <property fmtid="{D5CDD505-2E9C-101B-9397-08002B2CF9AE}" pid="6" name="MSIP_Label_38f1469a-2c2a-4aee-b92b-090d4c5468ff_SiteId">
    <vt:lpwstr>2a6e6092-73e4-4752-b1a5-477a17f5056d</vt:lpwstr>
  </property>
  <property fmtid="{D5CDD505-2E9C-101B-9397-08002B2CF9AE}" pid="7" name="MSIP_Label_38f1469a-2c2a-4aee-b92b-090d4c5468ff_ActionId">
    <vt:lpwstr>5bbe0edd-46f6-4d14-8d32-11f372392b37</vt:lpwstr>
  </property>
  <property fmtid="{D5CDD505-2E9C-101B-9397-08002B2CF9AE}" pid="8" name="MSIP_Label_38f1469a-2c2a-4aee-b92b-090d4c5468ff_ContentBits">
    <vt:lpwstr>0</vt:lpwstr>
  </property>
  <property fmtid="{D5CDD505-2E9C-101B-9397-08002B2CF9AE}" pid="9" name="DTPToolkitLastOptimized">
    <vt:lpwstr>802.14</vt:lpwstr>
  </property>
  <property fmtid="{D5CDD505-2E9C-101B-9397-08002B2CF9AE}" pid="10" name="ContentTypeId">
    <vt:lpwstr>0x010100ACA048A9091B46478017542A99F6F863</vt:lpwstr>
  </property>
  <property fmtid="{D5CDD505-2E9C-101B-9397-08002B2CF9AE}" pid="11" name="TitusGUID">
    <vt:lpwstr>98f078b5-0590-4c38-89a0-7d79e8c2412f</vt:lpwstr>
  </property>
  <property fmtid="{D5CDD505-2E9C-101B-9397-08002B2CF9AE}" pid="12" name="SSCClassification">
    <vt:lpwstr>G</vt:lpwstr>
  </property>
  <property fmtid="{D5CDD505-2E9C-101B-9397-08002B2CF9AE}" pid="13" name="SSCVisualMarks">
    <vt:lpwstr>N</vt:lpwstr>
  </property>
  <property fmtid="{D5CDD505-2E9C-101B-9397-08002B2CF9AE}" pid="14" name="_AdHocReviewCycleID">
    <vt:i4>1884023307</vt:i4>
  </property>
  <property fmtid="{D5CDD505-2E9C-101B-9397-08002B2CF9AE}" pid="15" name="_NewReviewCycle">
    <vt:lpwstr/>
  </property>
  <property fmtid="{D5CDD505-2E9C-101B-9397-08002B2CF9AE}" pid="16" name="_EmailSubject">
    <vt:lpwstr>Speaker Invite / Dec 10, 2024</vt:lpwstr>
  </property>
  <property fmtid="{D5CDD505-2E9C-101B-9397-08002B2CF9AE}" pid="17" name="_AuthorEmail">
    <vt:lpwstr>LSFerridge@statestreet.com</vt:lpwstr>
  </property>
  <property fmtid="{D5CDD505-2E9C-101B-9397-08002B2CF9AE}" pid="18" name="_AuthorEmailDisplayName">
    <vt:lpwstr>Ferridge, Lee S</vt:lpwstr>
  </property>
  <property fmtid="{D5CDD505-2E9C-101B-9397-08002B2CF9AE}" pid="19" name="ClassificationContentMarkingFooterLocations">
    <vt:lpwstr>State Street Printer-Friendly:11\State Street On-Screen:11</vt:lpwstr>
  </property>
  <property fmtid="{D5CDD505-2E9C-101B-9397-08002B2CF9AE}" pid="20" name="ClassificationContentMarkingFooterText">
    <vt:lpwstr>Information Classification: General</vt:lpwstr>
  </property>
  <property fmtid="{D5CDD505-2E9C-101B-9397-08002B2CF9AE}" pid="21" name="_PreviousAdHocReviewCycleID">
    <vt:i4>-1738259571</vt:i4>
  </property>
</Properties>
</file>